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9B4EB6-1FF8-4C6D-B845-48F79C061B30}" v="782" dt="2018-12-05T00:21:23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668" y="94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Mengdehl" userId="3c7dcee0-4664-4784-a557-cd881a686704" providerId="ADAL" clId="{0B9B4EB6-1FF8-4C6D-B845-48F79C061B30}"/>
    <pc:docChg chg="undo custSel addSld delSld modSld sldOrd">
      <pc:chgData name="Ingrid Mengdehl" userId="3c7dcee0-4664-4784-a557-cd881a686704" providerId="ADAL" clId="{0B9B4EB6-1FF8-4C6D-B845-48F79C061B30}" dt="2018-12-05T00:18:34.869" v="1314"/>
      <pc:docMkLst>
        <pc:docMk/>
      </pc:docMkLst>
      <pc:sldChg chg="addSp delSp modSp modTransition modAnim">
        <pc:chgData name="Ingrid Mengdehl" userId="3c7dcee0-4664-4784-a557-cd881a686704" providerId="ADAL" clId="{0B9B4EB6-1FF8-4C6D-B845-48F79C061B30}" dt="2018-12-04T22:31:39.948" v="492"/>
        <pc:sldMkLst>
          <pc:docMk/>
          <pc:sldMk cId="2080712845" sldId="256"/>
        </pc:sldMkLst>
        <pc:spChg chg="del">
          <ac:chgData name="Ingrid Mengdehl" userId="3c7dcee0-4664-4784-a557-cd881a686704" providerId="ADAL" clId="{0B9B4EB6-1FF8-4C6D-B845-48F79C061B30}" dt="2018-12-04T19:03:17.493" v="18" actId="478"/>
          <ac:spMkLst>
            <pc:docMk/>
            <pc:sldMk cId="2080712845" sldId="256"/>
            <ac:spMk id="15" creationId="{BD2CFECD-0DEB-4D48-BF70-86593B262F20}"/>
          </ac:spMkLst>
        </pc:spChg>
        <pc:spChg chg="add mod ord">
          <ac:chgData name="Ingrid Mengdehl" userId="3c7dcee0-4664-4784-a557-cd881a686704" providerId="ADAL" clId="{0B9B4EB6-1FF8-4C6D-B845-48F79C061B30}" dt="2018-12-04T22:30:43.896" v="489"/>
          <ac:spMkLst>
            <pc:docMk/>
            <pc:sldMk cId="2080712845" sldId="256"/>
            <ac:spMk id="24" creationId="{E611BA5E-FEC5-4FB1-AD81-C89D1C9D0440}"/>
          </ac:spMkLst>
        </pc:spChg>
        <pc:spChg chg="add del mod ord">
          <ac:chgData name="Ingrid Mengdehl" userId="3c7dcee0-4664-4784-a557-cd881a686704" providerId="ADAL" clId="{0B9B4EB6-1FF8-4C6D-B845-48F79C061B30}" dt="2018-12-04T19:15:09.567" v="96" actId="478"/>
          <ac:spMkLst>
            <pc:docMk/>
            <pc:sldMk cId="2080712845" sldId="256"/>
            <ac:spMk id="25" creationId="{154FD953-228B-4226-8546-0600B7A40D26}"/>
          </ac:spMkLst>
        </pc:spChg>
        <pc:spChg chg="add mod">
          <ac:chgData name="Ingrid Mengdehl" userId="3c7dcee0-4664-4784-a557-cd881a686704" providerId="ADAL" clId="{0B9B4EB6-1FF8-4C6D-B845-48F79C061B30}" dt="2018-12-04T22:28:48.664" v="475"/>
          <ac:spMkLst>
            <pc:docMk/>
            <pc:sldMk cId="2080712845" sldId="256"/>
            <ac:spMk id="32" creationId="{4A053BEA-F537-4F27-B768-5E5C68BB4363}"/>
          </ac:spMkLst>
        </pc:spChg>
        <pc:spChg chg="add mod">
          <ac:chgData name="Ingrid Mengdehl" userId="3c7dcee0-4664-4784-a557-cd881a686704" providerId="ADAL" clId="{0B9B4EB6-1FF8-4C6D-B845-48F79C061B30}" dt="2018-12-04T22:22:11.130" v="428" actId="688"/>
          <ac:spMkLst>
            <pc:docMk/>
            <pc:sldMk cId="2080712845" sldId="256"/>
            <ac:spMk id="33" creationId="{CD384FF9-F9F4-48E4-9245-FD2DEDEC2E47}"/>
          </ac:spMkLst>
        </pc:spChg>
        <pc:spChg chg="add mod">
          <ac:chgData name="Ingrid Mengdehl" userId="3c7dcee0-4664-4784-a557-cd881a686704" providerId="ADAL" clId="{0B9B4EB6-1FF8-4C6D-B845-48F79C061B30}" dt="2018-12-04T22:23:17.511" v="444" actId="688"/>
          <ac:spMkLst>
            <pc:docMk/>
            <pc:sldMk cId="2080712845" sldId="256"/>
            <ac:spMk id="34" creationId="{CCBCE8EE-1C23-4B34-81A8-96278D78B7B7}"/>
          </ac:spMkLst>
        </pc:spChg>
        <pc:spChg chg="add mod">
          <ac:chgData name="Ingrid Mengdehl" userId="3c7dcee0-4664-4784-a557-cd881a686704" providerId="ADAL" clId="{0B9B4EB6-1FF8-4C6D-B845-48F79C061B30}" dt="2018-12-04T22:22:56.792" v="439" actId="688"/>
          <ac:spMkLst>
            <pc:docMk/>
            <pc:sldMk cId="2080712845" sldId="256"/>
            <ac:spMk id="35" creationId="{78AB3245-B1D3-4641-8695-C346D6FAC274}"/>
          </ac:spMkLst>
        </pc:spChg>
        <pc:grpChg chg="mod ord">
          <ac:chgData name="Ingrid Mengdehl" userId="3c7dcee0-4664-4784-a557-cd881a686704" providerId="ADAL" clId="{0B9B4EB6-1FF8-4C6D-B845-48F79C061B30}" dt="2018-12-04T19:03:36.608" v="22" actId="166"/>
          <ac:grpSpMkLst>
            <pc:docMk/>
            <pc:sldMk cId="2080712845" sldId="256"/>
            <ac:grpSpMk id="14" creationId="{9E1C293D-F08C-4D25-A8F4-01A9F49833F8}"/>
          </ac:grpSpMkLst>
        </pc:grpChg>
        <pc:grpChg chg="add mod">
          <ac:chgData name="Ingrid Mengdehl" userId="3c7dcee0-4664-4784-a557-cd881a686704" providerId="ADAL" clId="{0B9B4EB6-1FF8-4C6D-B845-48F79C061B30}" dt="2018-12-04T22:28:15.550" v="469"/>
          <ac:grpSpMkLst>
            <pc:docMk/>
            <pc:sldMk cId="2080712845" sldId="256"/>
            <ac:grpSpMk id="26" creationId="{DD559F1A-4D1E-4100-958A-5FFC8D5B36B1}"/>
          </ac:grpSpMkLst>
        </pc:grpChg>
        <pc:grpChg chg="add mod ord">
          <ac:chgData name="Ingrid Mengdehl" userId="3c7dcee0-4664-4784-a557-cd881a686704" providerId="ADAL" clId="{0B9B4EB6-1FF8-4C6D-B845-48F79C061B30}" dt="2018-12-04T22:30:42.652" v="488" actId="1076"/>
          <ac:grpSpMkLst>
            <pc:docMk/>
            <pc:sldMk cId="2080712845" sldId="256"/>
            <ac:grpSpMk id="29" creationId="{9BEFCEF0-1D13-4306-87E0-BDFBC906F8F8}"/>
          </ac:grpSpMkLst>
        </pc:grpChg>
        <pc:picChg chg="mod">
          <ac:chgData name="Ingrid Mengdehl" userId="3c7dcee0-4664-4784-a557-cd881a686704" providerId="ADAL" clId="{0B9B4EB6-1FF8-4C6D-B845-48F79C061B30}" dt="2018-12-04T18:49:36.688" v="15" actId="29295"/>
          <ac:picMkLst>
            <pc:docMk/>
            <pc:sldMk cId="2080712845" sldId="256"/>
            <ac:picMk id="11" creationId="{E84974C7-0952-4A26-B7E8-ADAD83E74824}"/>
          </ac:picMkLst>
        </pc:picChg>
        <pc:picChg chg="add del">
          <ac:chgData name="Ingrid Mengdehl" userId="3c7dcee0-4664-4784-a557-cd881a686704" providerId="ADAL" clId="{0B9B4EB6-1FF8-4C6D-B845-48F79C061B30}" dt="2018-12-04T19:03:12.338" v="17" actId="338"/>
          <ac:picMkLst>
            <pc:docMk/>
            <pc:sldMk cId="2080712845" sldId="256"/>
            <ac:picMk id="13" creationId="{16263CF2-9E7B-4DA4-AC6E-49126D503B5B}"/>
          </ac:picMkLst>
        </pc:picChg>
        <pc:picChg chg="add mod">
          <ac:chgData name="Ingrid Mengdehl" userId="3c7dcee0-4664-4784-a557-cd881a686704" providerId="ADAL" clId="{0B9B4EB6-1FF8-4C6D-B845-48F79C061B30}" dt="2018-12-04T19:13:20.511" v="40" actId="962"/>
          <ac:picMkLst>
            <pc:docMk/>
            <pc:sldMk cId="2080712845" sldId="256"/>
            <ac:picMk id="23" creationId="{27373D90-F968-4D80-8E13-402FDEEC0020}"/>
          </ac:picMkLst>
        </pc:picChg>
        <pc:picChg chg="add mod">
          <ac:chgData name="Ingrid Mengdehl" userId="3c7dcee0-4664-4784-a557-cd881a686704" providerId="ADAL" clId="{0B9B4EB6-1FF8-4C6D-B845-48F79C061B30}" dt="2018-12-04T22:25:05.744" v="461" actId="1076"/>
          <ac:picMkLst>
            <pc:docMk/>
            <pc:sldMk cId="2080712845" sldId="256"/>
            <ac:picMk id="36" creationId="{0AC703BD-241A-405A-A218-9C4DD8F8169A}"/>
          </ac:picMkLst>
        </pc:picChg>
      </pc:sldChg>
      <pc:sldChg chg="addSp delSp modSp add del">
        <pc:chgData name="Ingrid Mengdehl" userId="3c7dcee0-4664-4784-a557-cd881a686704" providerId="ADAL" clId="{0B9B4EB6-1FF8-4C6D-B845-48F79C061B30}" dt="2018-12-04T23:42:46.068" v="1099" actId="2696"/>
        <pc:sldMkLst>
          <pc:docMk/>
          <pc:sldMk cId="2287055922" sldId="257"/>
        </pc:sldMkLst>
        <pc:spChg chg="add mod ord">
          <ac:chgData name="Ingrid Mengdehl" userId="3c7dcee0-4664-4784-a557-cd881a686704" providerId="ADAL" clId="{0B9B4EB6-1FF8-4C6D-B845-48F79C061B30}" dt="2018-12-04T20:47:44.647" v="110" actId="164"/>
          <ac:spMkLst>
            <pc:docMk/>
            <pc:sldMk cId="2287055922" sldId="257"/>
            <ac:spMk id="4" creationId="{2B190EF7-1DBF-40E6-81E1-D8BE4216D32B}"/>
          </ac:spMkLst>
        </pc:spChg>
        <pc:spChg chg="add del mod">
          <ac:chgData name="Ingrid Mengdehl" userId="3c7dcee0-4664-4784-a557-cd881a686704" providerId="ADAL" clId="{0B9B4EB6-1FF8-4C6D-B845-48F79C061B30}" dt="2018-12-04T20:49:06.533" v="130" actId="478"/>
          <ac:spMkLst>
            <pc:docMk/>
            <pc:sldMk cId="2287055922" sldId="257"/>
            <ac:spMk id="6" creationId="{EBDCDA03-0D74-4796-B2BA-C4F670395092}"/>
          </ac:spMkLst>
        </pc:spChg>
        <pc:spChg chg="del">
          <ac:chgData name="Ingrid Mengdehl" userId="3c7dcee0-4664-4784-a557-cd881a686704" providerId="ADAL" clId="{0B9B4EB6-1FF8-4C6D-B845-48F79C061B30}" dt="2018-12-04T22:41:57.920" v="560" actId="478"/>
          <ac:spMkLst>
            <pc:docMk/>
            <pc:sldMk cId="2287055922" sldId="257"/>
            <ac:spMk id="23" creationId="{BC238CBE-ACC1-449D-A08B-60AED366E4F7}"/>
          </ac:spMkLst>
        </pc:spChg>
        <pc:grpChg chg="add mod">
          <ac:chgData name="Ingrid Mengdehl" userId="3c7dcee0-4664-4784-a557-cd881a686704" providerId="ADAL" clId="{0B9B4EB6-1FF8-4C6D-B845-48F79C061B30}" dt="2018-12-04T20:48:58.077" v="128" actId="1076"/>
          <ac:grpSpMkLst>
            <pc:docMk/>
            <pc:sldMk cId="2287055922" sldId="257"/>
            <ac:grpSpMk id="5" creationId="{294796F0-742A-4FC9-B899-E28D7989EBD8}"/>
          </ac:grpSpMkLst>
        </pc:grpChg>
        <pc:grpChg chg="add del mod">
          <ac:chgData name="Ingrid Mengdehl" userId="3c7dcee0-4664-4784-a557-cd881a686704" providerId="ADAL" clId="{0B9B4EB6-1FF8-4C6D-B845-48F79C061B30}" dt="2018-12-04T20:51:01.520" v="140" actId="478"/>
          <ac:grpSpMkLst>
            <pc:docMk/>
            <pc:sldMk cId="2287055922" sldId="257"/>
            <ac:grpSpMk id="7" creationId="{95D42485-C1E9-46C9-AEBE-83816422DC44}"/>
          </ac:grpSpMkLst>
        </pc:grpChg>
        <pc:grpChg chg="add del">
          <ac:chgData name="Ingrid Mengdehl" userId="3c7dcee0-4664-4784-a557-cd881a686704" providerId="ADAL" clId="{0B9B4EB6-1FF8-4C6D-B845-48F79C061B30}" dt="2018-12-04T21:03:52.286" v="274"/>
          <ac:grpSpMkLst>
            <pc:docMk/>
            <pc:sldMk cId="2287055922" sldId="257"/>
            <ac:grpSpMk id="10" creationId="{0720E9E5-4C86-4624-A5D5-1A084D0C18C1}"/>
          </ac:grpSpMkLst>
        </pc:grpChg>
        <pc:grpChg chg="add del mod">
          <ac:chgData name="Ingrid Mengdehl" userId="3c7dcee0-4664-4784-a557-cd881a686704" providerId="ADAL" clId="{0B9B4EB6-1FF8-4C6D-B845-48F79C061B30}" dt="2018-12-04T21:04:08.011" v="278" actId="478"/>
          <ac:grpSpMkLst>
            <pc:docMk/>
            <pc:sldMk cId="2287055922" sldId="257"/>
            <ac:grpSpMk id="13" creationId="{0C334986-1239-4CDB-B9CB-A473E7425CB9}"/>
          </ac:grpSpMkLst>
        </pc:grpChg>
        <pc:grpChg chg="mod">
          <ac:chgData name="Ingrid Mengdehl" userId="3c7dcee0-4664-4784-a557-cd881a686704" providerId="ADAL" clId="{0B9B4EB6-1FF8-4C6D-B845-48F79C061B30}" dt="2018-12-04T22:42:04.817" v="562" actId="1076"/>
          <ac:grpSpMkLst>
            <pc:docMk/>
            <pc:sldMk cId="2287055922" sldId="257"/>
            <ac:grpSpMk id="22" creationId="{7169564C-F8A5-45AE-A5E9-900C0AC57243}"/>
          </ac:grpSpMkLst>
        </pc:grpChg>
        <pc:picChg chg="add mod">
          <ac:chgData name="Ingrid Mengdehl" userId="3c7dcee0-4664-4784-a557-cd881a686704" providerId="ADAL" clId="{0B9B4EB6-1FF8-4C6D-B845-48F79C061B30}" dt="2018-12-04T20:47:44.647" v="110" actId="164"/>
          <ac:picMkLst>
            <pc:docMk/>
            <pc:sldMk cId="2287055922" sldId="257"/>
            <ac:picMk id="2" creationId="{2270FB13-2F84-4E4E-B234-F8A25434E7EA}"/>
          </ac:picMkLst>
        </pc:picChg>
        <pc:picChg chg="add mod ord">
          <ac:chgData name="Ingrid Mengdehl" userId="3c7dcee0-4664-4784-a557-cd881a686704" providerId="ADAL" clId="{0B9B4EB6-1FF8-4C6D-B845-48F79C061B30}" dt="2018-12-04T20:47:41.504" v="109" actId="29295"/>
          <ac:picMkLst>
            <pc:docMk/>
            <pc:sldMk cId="2287055922" sldId="257"/>
            <ac:picMk id="3" creationId="{A72445F1-DAA7-4022-A5FD-E153A7CF6C1F}"/>
          </ac:picMkLst>
        </pc:picChg>
        <pc:picChg chg="add mod">
          <ac:chgData name="Ingrid Mengdehl" userId="3c7dcee0-4664-4784-a557-cd881a686704" providerId="ADAL" clId="{0B9B4EB6-1FF8-4C6D-B845-48F79C061B30}" dt="2018-12-04T21:18:50.270" v="382" actId="1076"/>
          <ac:picMkLst>
            <pc:docMk/>
            <pc:sldMk cId="2287055922" sldId="257"/>
            <ac:picMk id="18" creationId="{4A8EABD0-9B90-4EAC-BFE8-D81ED62213CF}"/>
          </ac:picMkLst>
        </pc:picChg>
        <pc:picChg chg="add mod">
          <ac:chgData name="Ingrid Mengdehl" userId="3c7dcee0-4664-4784-a557-cd881a686704" providerId="ADAL" clId="{0B9B4EB6-1FF8-4C6D-B845-48F79C061B30}" dt="2018-12-04T21:18:42.609" v="379" actId="1076"/>
          <ac:picMkLst>
            <pc:docMk/>
            <pc:sldMk cId="2287055922" sldId="257"/>
            <ac:picMk id="19" creationId="{D7C70D8C-10F5-46FB-A03C-3A85C3D56847}"/>
          </ac:picMkLst>
        </pc:picChg>
        <pc:picChg chg="add mod">
          <ac:chgData name="Ingrid Mengdehl" userId="3c7dcee0-4664-4784-a557-cd881a686704" providerId="ADAL" clId="{0B9B4EB6-1FF8-4C6D-B845-48F79C061B30}" dt="2018-12-04T21:18:57.118" v="385" actId="1076"/>
          <ac:picMkLst>
            <pc:docMk/>
            <pc:sldMk cId="2287055922" sldId="257"/>
            <ac:picMk id="20" creationId="{633800F7-75D5-4A78-972D-474E01C3CCC2}"/>
          </ac:picMkLst>
        </pc:picChg>
        <pc:picChg chg="add del">
          <ac:chgData name="Ingrid Mengdehl" userId="3c7dcee0-4664-4784-a557-cd881a686704" providerId="ADAL" clId="{0B9B4EB6-1FF8-4C6D-B845-48F79C061B30}" dt="2018-12-04T22:41:55.117" v="559" actId="338"/>
          <ac:picMkLst>
            <pc:docMk/>
            <pc:sldMk cId="2287055922" sldId="257"/>
            <ac:picMk id="21" creationId="{A844BD7D-E365-4604-8D0A-73E50990D86D}"/>
          </ac:picMkLst>
        </pc:picChg>
      </pc:sldChg>
      <pc:sldChg chg="addSp delSp modSp add del modTransition">
        <pc:chgData name="Ingrid Mengdehl" userId="3c7dcee0-4664-4784-a557-cd881a686704" providerId="ADAL" clId="{0B9B4EB6-1FF8-4C6D-B845-48F79C061B30}" dt="2018-12-04T23:53:29.930" v="1147" actId="2696"/>
        <pc:sldMkLst>
          <pc:docMk/>
          <pc:sldMk cId="3245122674" sldId="258"/>
        </pc:sldMkLst>
        <pc:spChg chg="del topLvl">
          <ac:chgData name="Ingrid Mengdehl" userId="3c7dcee0-4664-4784-a557-cd881a686704" providerId="ADAL" clId="{0B9B4EB6-1FF8-4C6D-B845-48F79C061B30}" dt="2018-12-04T20:48:29.194" v="119" actId="478"/>
          <ac:spMkLst>
            <pc:docMk/>
            <pc:sldMk cId="3245122674" sldId="258"/>
            <ac:spMk id="4" creationId="{A6C05C89-FB25-4613-955D-EAC198473442}"/>
          </ac:spMkLst>
        </pc:spChg>
        <pc:spChg chg="mod topLvl">
          <ac:chgData name="Ingrid Mengdehl" userId="3c7dcee0-4664-4784-a557-cd881a686704" providerId="ADAL" clId="{0B9B4EB6-1FF8-4C6D-B845-48F79C061B30}" dt="2018-12-04T22:15:52.585" v="391" actId="164"/>
          <ac:spMkLst>
            <pc:docMk/>
            <pc:sldMk cId="3245122674" sldId="258"/>
            <ac:spMk id="5" creationId="{9CF50CB5-24D6-46D0-B61C-9AB8495C4465}"/>
          </ac:spMkLst>
        </pc:spChg>
        <pc:spChg chg="add mod ord">
          <ac:chgData name="Ingrid Mengdehl" userId="3c7dcee0-4664-4784-a557-cd881a686704" providerId="ADAL" clId="{0B9B4EB6-1FF8-4C6D-B845-48F79C061B30}" dt="2018-12-04T22:15:52.585" v="391" actId="164"/>
          <ac:spMkLst>
            <pc:docMk/>
            <pc:sldMk cId="3245122674" sldId="258"/>
            <ac:spMk id="6" creationId="{1FB5D77E-E1F5-485F-A726-4B7839B7A359}"/>
          </ac:spMkLst>
        </pc:spChg>
        <pc:grpChg chg="del mod">
          <ac:chgData name="Ingrid Mengdehl" userId="3c7dcee0-4664-4784-a557-cd881a686704" providerId="ADAL" clId="{0B9B4EB6-1FF8-4C6D-B845-48F79C061B30}" dt="2018-12-04T20:48:29.194" v="119" actId="478"/>
          <ac:grpSpMkLst>
            <pc:docMk/>
            <pc:sldMk cId="3245122674" sldId="258"/>
            <ac:grpSpMk id="3" creationId="{B9D3A971-5B6A-48AE-9FB3-4F2965AB3ACE}"/>
          </ac:grpSpMkLst>
        </pc:grpChg>
        <pc:grpChg chg="add mod">
          <ac:chgData name="Ingrid Mengdehl" userId="3c7dcee0-4664-4784-a557-cd881a686704" providerId="ADAL" clId="{0B9B4EB6-1FF8-4C6D-B845-48F79C061B30}" dt="2018-12-04T22:15:52.585" v="391" actId="164"/>
          <ac:grpSpMkLst>
            <pc:docMk/>
            <pc:sldMk cId="3245122674" sldId="258"/>
            <ac:grpSpMk id="7" creationId="{8DDC42E8-50A0-4E16-9D07-5857F940671C}"/>
          </ac:grpSpMkLst>
        </pc:grpChg>
        <pc:grpChg chg="add del">
          <ac:chgData name="Ingrid Mengdehl" userId="3c7dcee0-4664-4784-a557-cd881a686704" providerId="ADAL" clId="{0B9B4EB6-1FF8-4C6D-B845-48F79C061B30}" dt="2018-12-04T22:37:45.732" v="545"/>
          <ac:grpSpMkLst>
            <pc:docMk/>
            <pc:sldMk cId="3245122674" sldId="258"/>
            <ac:grpSpMk id="8" creationId="{B3C54838-9CD7-44E5-B3BB-5A3BFE1C54D2}"/>
          </ac:grpSpMkLst>
        </pc:grpChg>
        <pc:picChg chg="add del mod">
          <ac:chgData name="Ingrid Mengdehl" userId="3c7dcee0-4664-4784-a557-cd881a686704" providerId="ADAL" clId="{0B9B4EB6-1FF8-4C6D-B845-48F79C061B30}" dt="2018-12-04T20:48:27.615" v="118" actId="338"/>
          <ac:picMkLst>
            <pc:docMk/>
            <pc:sldMk cId="3245122674" sldId="258"/>
            <ac:picMk id="2" creationId="{81BC79EA-676A-418D-B381-53E26653E32F}"/>
          </ac:picMkLst>
        </pc:picChg>
      </pc:sldChg>
      <pc:sldChg chg="addSp delSp modSp add del modTransition">
        <pc:chgData name="Ingrid Mengdehl" userId="3c7dcee0-4664-4784-a557-cd881a686704" providerId="ADAL" clId="{0B9B4EB6-1FF8-4C6D-B845-48F79C061B30}" dt="2018-12-04T23:53:29.956" v="1148" actId="2696"/>
        <pc:sldMkLst>
          <pc:docMk/>
          <pc:sldMk cId="3154083570" sldId="259"/>
        </pc:sldMkLst>
        <pc:spChg chg="del topLvl">
          <ac:chgData name="Ingrid Mengdehl" userId="3c7dcee0-4664-4784-a557-cd881a686704" providerId="ADAL" clId="{0B9B4EB6-1FF8-4C6D-B845-48F79C061B30}" dt="2018-12-04T20:48:49.418" v="124" actId="478"/>
          <ac:spMkLst>
            <pc:docMk/>
            <pc:sldMk cId="3154083570" sldId="259"/>
            <ac:spMk id="4" creationId="{1756FEA6-10D7-43DD-937B-D3D751843364}"/>
          </ac:spMkLst>
        </pc:spChg>
        <pc:spChg chg="del">
          <ac:chgData name="Ingrid Mengdehl" userId="3c7dcee0-4664-4784-a557-cd881a686704" providerId="ADAL" clId="{0B9B4EB6-1FF8-4C6D-B845-48F79C061B30}" dt="2018-12-04T20:48:37.940" v="121" actId="478"/>
          <ac:spMkLst>
            <pc:docMk/>
            <pc:sldMk cId="3154083570" sldId="259"/>
            <ac:spMk id="5" creationId="{9CF50CB5-24D6-46D0-B61C-9AB8495C4465}"/>
          </ac:spMkLst>
        </pc:spChg>
        <pc:spChg chg="mod topLvl">
          <ac:chgData name="Ingrid Mengdehl" userId="3c7dcee0-4664-4784-a557-cd881a686704" providerId="ADAL" clId="{0B9B4EB6-1FF8-4C6D-B845-48F79C061B30}" dt="2018-12-04T20:50:44.203" v="137" actId="164"/>
          <ac:spMkLst>
            <pc:docMk/>
            <pc:sldMk cId="3154083570" sldId="259"/>
            <ac:spMk id="6" creationId="{F71B043D-C125-469D-9930-7228F5FA3E6B}"/>
          </ac:spMkLst>
        </pc:spChg>
        <pc:spChg chg="add mod ord">
          <ac:chgData name="Ingrid Mengdehl" userId="3c7dcee0-4664-4784-a557-cd881a686704" providerId="ADAL" clId="{0B9B4EB6-1FF8-4C6D-B845-48F79C061B30}" dt="2018-12-04T20:50:44.203" v="137" actId="164"/>
          <ac:spMkLst>
            <pc:docMk/>
            <pc:sldMk cId="3154083570" sldId="259"/>
            <ac:spMk id="7" creationId="{BF388533-475E-4C88-B082-6FC50B7BA998}"/>
          </ac:spMkLst>
        </pc:spChg>
        <pc:grpChg chg="del mod">
          <ac:chgData name="Ingrid Mengdehl" userId="3c7dcee0-4664-4784-a557-cd881a686704" providerId="ADAL" clId="{0B9B4EB6-1FF8-4C6D-B845-48F79C061B30}" dt="2018-12-04T20:48:49.418" v="124" actId="478"/>
          <ac:grpSpMkLst>
            <pc:docMk/>
            <pc:sldMk cId="3154083570" sldId="259"/>
            <ac:grpSpMk id="3" creationId="{A638BFA4-CCF2-4E10-9880-4AFA4FF4F028}"/>
          </ac:grpSpMkLst>
        </pc:grpChg>
        <pc:grpChg chg="add mod">
          <ac:chgData name="Ingrid Mengdehl" userId="3c7dcee0-4664-4784-a557-cd881a686704" providerId="ADAL" clId="{0B9B4EB6-1FF8-4C6D-B845-48F79C061B30}" dt="2018-12-04T20:50:44.203" v="137" actId="164"/>
          <ac:grpSpMkLst>
            <pc:docMk/>
            <pc:sldMk cId="3154083570" sldId="259"/>
            <ac:grpSpMk id="8" creationId="{A3839DAA-4506-4D2A-BD3E-0233AE82C705}"/>
          </ac:grpSpMkLst>
        </pc:grpChg>
        <pc:picChg chg="add del">
          <ac:chgData name="Ingrid Mengdehl" userId="3c7dcee0-4664-4784-a557-cd881a686704" providerId="ADAL" clId="{0B9B4EB6-1FF8-4C6D-B845-48F79C061B30}" dt="2018-12-04T20:48:47.265" v="123" actId="338"/>
          <ac:picMkLst>
            <pc:docMk/>
            <pc:sldMk cId="3154083570" sldId="259"/>
            <ac:picMk id="2" creationId="{FC918239-1E33-4546-AAFF-F4A80B5B0207}"/>
          </ac:picMkLst>
        </pc:picChg>
      </pc:sldChg>
      <pc:sldChg chg="addSp delSp modSp add del modTransition setBg">
        <pc:chgData name="Ingrid Mengdehl" userId="3c7dcee0-4664-4784-a557-cd881a686704" providerId="ADAL" clId="{0B9B4EB6-1FF8-4C6D-B845-48F79C061B30}" dt="2018-12-04T23:53:29.976" v="1149" actId="2696"/>
        <pc:sldMkLst>
          <pc:docMk/>
          <pc:sldMk cId="3582346122" sldId="260"/>
        </pc:sldMkLst>
        <pc:spChg chg="del">
          <ac:chgData name="Ingrid Mengdehl" userId="3c7dcee0-4664-4784-a557-cd881a686704" providerId="ADAL" clId="{0B9B4EB6-1FF8-4C6D-B845-48F79C061B30}" dt="2018-12-04T20:51:28.436" v="146" actId="478"/>
          <ac:spMkLst>
            <pc:docMk/>
            <pc:sldMk cId="3582346122" sldId="260"/>
            <ac:spMk id="4" creationId="{C83327CB-D247-49EF-B67F-A6E88583A6A0}"/>
          </ac:spMkLst>
        </pc:spChg>
        <pc:spChg chg="mod topLvl">
          <ac:chgData name="Ingrid Mengdehl" userId="3c7dcee0-4664-4784-a557-cd881a686704" providerId="ADAL" clId="{0B9B4EB6-1FF8-4C6D-B845-48F79C061B30}" dt="2018-12-04T20:58:52.353" v="233" actId="164"/>
          <ac:spMkLst>
            <pc:docMk/>
            <pc:sldMk cId="3582346122" sldId="260"/>
            <ac:spMk id="5" creationId="{16478FEA-B5E5-4875-B9B9-F86C5E1036E6}"/>
          </ac:spMkLst>
        </pc:spChg>
        <pc:spChg chg="mod topLvl">
          <ac:chgData name="Ingrid Mengdehl" userId="3c7dcee0-4664-4784-a557-cd881a686704" providerId="ADAL" clId="{0B9B4EB6-1FF8-4C6D-B845-48F79C061B30}" dt="2018-12-04T20:57:58.910" v="226" actId="164"/>
          <ac:spMkLst>
            <pc:docMk/>
            <pc:sldMk cId="3582346122" sldId="260"/>
            <ac:spMk id="9" creationId="{F2C8AB65-5DEB-43BF-9C67-79D517F920B4}"/>
          </ac:spMkLst>
        </pc:spChg>
        <pc:spChg chg="mod topLvl">
          <ac:chgData name="Ingrid Mengdehl" userId="3c7dcee0-4664-4784-a557-cd881a686704" providerId="ADAL" clId="{0B9B4EB6-1FF8-4C6D-B845-48F79C061B30}" dt="2018-12-04T20:58:01.099" v="227" actId="164"/>
          <ac:spMkLst>
            <pc:docMk/>
            <pc:sldMk cId="3582346122" sldId="260"/>
            <ac:spMk id="10" creationId="{05637805-D36D-40D1-B34B-C148B40DE73C}"/>
          </ac:spMkLst>
        </pc:spChg>
        <pc:spChg chg="mod topLvl">
          <ac:chgData name="Ingrid Mengdehl" userId="3c7dcee0-4664-4784-a557-cd881a686704" providerId="ADAL" clId="{0B9B4EB6-1FF8-4C6D-B845-48F79C061B30}" dt="2018-12-04T20:57:54.061" v="224" actId="164"/>
          <ac:spMkLst>
            <pc:docMk/>
            <pc:sldMk cId="3582346122" sldId="260"/>
            <ac:spMk id="11" creationId="{08118A87-F462-467D-A3F0-AE4EA5D36AEF}"/>
          </ac:spMkLst>
        </pc:spChg>
        <pc:spChg chg="mod topLvl">
          <ac:chgData name="Ingrid Mengdehl" userId="3c7dcee0-4664-4784-a557-cd881a686704" providerId="ADAL" clId="{0B9B4EB6-1FF8-4C6D-B845-48F79C061B30}" dt="2018-12-04T20:57:56.474" v="225" actId="164"/>
          <ac:spMkLst>
            <pc:docMk/>
            <pc:sldMk cId="3582346122" sldId="260"/>
            <ac:spMk id="12" creationId="{B695039D-3E36-4B3F-8775-5EBCC25D63F1}"/>
          </ac:spMkLst>
        </pc:spChg>
        <pc:spChg chg="add mod ord">
          <ac:chgData name="Ingrid Mengdehl" userId="3c7dcee0-4664-4784-a557-cd881a686704" providerId="ADAL" clId="{0B9B4EB6-1FF8-4C6D-B845-48F79C061B30}" dt="2018-12-04T20:57:58.910" v="226" actId="164"/>
          <ac:spMkLst>
            <pc:docMk/>
            <pc:sldMk cId="3582346122" sldId="260"/>
            <ac:spMk id="13" creationId="{3F127091-B2AD-4059-9A4F-7F8217BE979C}"/>
          </ac:spMkLst>
        </pc:spChg>
        <pc:spChg chg="add mod ord">
          <ac:chgData name="Ingrid Mengdehl" userId="3c7dcee0-4664-4784-a557-cd881a686704" providerId="ADAL" clId="{0B9B4EB6-1FF8-4C6D-B845-48F79C061B30}" dt="2018-12-04T20:57:58.910" v="226" actId="164"/>
          <ac:spMkLst>
            <pc:docMk/>
            <pc:sldMk cId="3582346122" sldId="260"/>
            <ac:spMk id="14" creationId="{34A0243F-23E8-4A5C-A3F6-3D3271F36BFD}"/>
          </ac:spMkLst>
        </pc:spChg>
        <pc:spChg chg="add mod ord">
          <ac:chgData name="Ingrid Mengdehl" userId="3c7dcee0-4664-4784-a557-cd881a686704" providerId="ADAL" clId="{0B9B4EB6-1FF8-4C6D-B845-48F79C061B30}" dt="2018-12-04T20:57:58.910" v="226" actId="164"/>
          <ac:spMkLst>
            <pc:docMk/>
            <pc:sldMk cId="3582346122" sldId="260"/>
            <ac:spMk id="15" creationId="{5CD457D1-95E2-4373-862D-8573FA2523EA}"/>
          </ac:spMkLst>
        </pc:spChg>
        <pc:spChg chg="add mod ord">
          <ac:chgData name="Ingrid Mengdehl" userId="3c7dcee0-4664-4784-a557-cd881a686704" providerId="ADAL" clId="{0B9B4EB6-1FF8-4C6D-B845-48F79C061B30}" dt="2018-12-04T20:58:01.099" v="227" actId="164"/>
          <ac:spMkLst>
            <pc:docMk/>
            <pc:sldMk cId="3582346122" sldId="260"/>
            <ac:spMk id="16" creationId="{16AB2CB0-2B8D-4FDF-A929-0BD27C925AC9}"/>
          </ac:spMkLst>
        </pc:spChg>
        <pc:spChg chg="add mod ord">
          <ac:chgData name="Ingrid Mengdehl" userId="3c7dcee0-4664-4784-a557-cd881a686704" providerId="ADAL" clId="{0B9B4EB6-1FF8-4C6D-B845-48F79C061B30}" dt="2018-12-04T20:58:01.099" v="227" actId="164"/>
          <ac:spMkLst>
            <pc:docMk/>
            <pc:sldMk cId="3582346122" sldId="260"/>
            <ac:spMk id="17" creationId="{471D4821-24DB-4B4E-98B7-0A8C3B8A1931}"/>
          </ac:spMkLst>
        </pc:spChg>
        <pc:spChg chg="add mod ord">
          <ac:chgData name="Ingrid Mengdehl" userId="3c7dcee0-4664-4784-a557-cd881a686704" providerId="ADAL" clId="{0B9B4EB6-1FF8-4C6D-B845-48F79C061B30}" dt="2018-12-04T20:58:01.099" v="227" actId="164"/>
          <ac:spMkLst>
            <pc:docMk/>
            <pc:sldMk cId="3582346122" sldId="260"/>
            <ac:spMk id="18" creationId="{DE0920C1-ACD3-471A-86FE-229F46DC74EA}"/>
          </ac:spMkLst>
        </pc:spChg>
        <pc:spChg chg="add del mod ord">
          <ac:chgData name="Ingrid Mengdehl" userId="3c7dcee0-4664-4784-a557-cd881a686704" providerId="ADAL" clId="{0B9B4EB6-1FF8-4C6D-B845-48F79C061B30}" dt="2018-12-04T20:54:52.762" v="189" actId="478"/>
          <ac:spMkLst>
            <pc:docMk/>
            <pc:sldMk cId="3582346122" sldId="260"/>
            <ac:spMk id="19" creationId="{3E84E0E1-0BB0-4EF4-A50A-63AA51566F98}"/>
          </ac:spMkLst>
        </pc:spChg>
        <pc:spChg chg="add mod ord">
          <ac:chgData name="Ingrid Mengdehl" userId="3c7dcee0-4664-4784-a557-cd881a686704" providerId="ADAL" clId="{0B9B4EB6-1FF8-4C6D-B845-48F79C061B30}" dt="2018-12-04T20:57:56.474" v="225" actId="164"/>
          <ac:spMkLst>
            <pc:docMk/>
            <pc:sldMk cId="3582346122" sldId="260"/>
            <ac:spMk id="20" creationId="{D0720346-D965-4457-BE29-3C5EA66FED54}"/>
          </ac:spMkLst>
        </pc:spChg>
        <pc:spChg chg="add mod ord">
          <ac:chgData name="Ingrid Mengdehl" userId="3c7dcee0-4664-4784-a557-cd881a686704" providerId="ADAL" clId="{0B9B4EB6-1FF8-4C6D-B845-48F79C061B30}" dt="2018-12-04T20:57:56.474" v="225" actId="164"/>
          <ac:spMkLst>
            <pc:docMk/>
            <pc:sldMk cId="3582346122" sldId="260"/>
            <ac:spMk id="21" creationId="{CAD0D931-9707-4C3F-A5BC-C51F65CAAC3B}"/>
          </ac:spMkLst>
        </pc:spChg>
        <pc:spChg chg="add del mod">
          <ac:chgData name="Ingrid Mengdehl" userId="3c7dcee0-4664-4784-a557-cd881a686704" providerId="ADAL" clId="{0B9B4EB6-1FF8-4C6D-B845-48F79C061B30}" dt="2018-12-04T20:55:59.080" v="198" actId="478"/>
          <ac:spMkLst>
            <pc:docMk/>
            <pc:sldMk cId="3582346122" sldId="260"/>
            <ac:spMk id="22" creationId="{0537D96B-93C5-4DE8-A6AC-E21B301EAF55}"/>
          </ac:spMkLst>
        </pc:spChg>
        <pc:spChg chg="add mod ord">
          <ac:chgData name="Ingrid Mengdehl" userId="3c7dcee0-4664-4784-a557-cd881a686704" providerId="ADAL" clId="{0B9B4EB6-1FF8-4C6D-B845-48F79C061B30}" dt="2018-12-04T20:57:56.474" v="225" actId="164"/>
          <ac:spMkLst>
            <pc:docMk/>
            <pc:sldMk cId="3582346122" sldId="260"/>
            <ac:spMk id="23" creationId="{9CB2B9B8-F011-4756-BE9A-4888F4A43B81}"/>
          </ac:spMkLst>
        </pc:spChg>
        <pc:spChg chg="add del mod">
          <ac:chgData name="Ingrid Mengdehl" userId="3c7dcee0-4664-4784-a557-cd881a686704" providerId="ADAL" clId="{0B9B4EB6-1FF8-4C6D-B845-48F79C061B30}" dt="2018-12-04T20:56:27.943" v="205" actId="478"/>
          <ac:spMkLst>
            <pc:docMk/>
            <pc:sldMk cId="3582346122" sldId="260"/>
            <ac:spMk id="24" creationId="{ECED6328-673F-4898-93CA-DB9EF342CA89}"/>
          </ac:spMkLst>
        </pc:spChg>
        <pc:spChg chg="add del mod">
          <ac:chgData name="Ingrid Mengdehl" userId="3c7dcee0-4664-4784-a557-cd881a686704" providerId="ADAL" clId="{0B9B4EB6-1FF8-4C6D-B845-48F79C061B30}" dt="2018-12-04T20:56:33.756" v="207" actId="478"/>
          <ac:spMkLst>
            <pc:docMk/>
            <pc:sldMk cId="3582346122" sldId="260"/>
            <ac:spMk id="25" creationId="{FEDF1AA3-B0F6-45F3-A023-76F93AC57EFF}"/>
          </ac:spMkLst>
        </pc:spChg>
        <pc:spChg chg="add mod ord">
          <ac:chgData name="Ingrid Mengdehl" userId="3c7dcee0-4664-4784-a557-cd881a686704" providerId="ADAL" clId="{0B9B4EB6-1FF8-4C6D-B845-48F79C061B30}" dt="2018-12-04T20:57:54.061" v="224" actId="164"/>
          <ac:spMkLst>
            <pc:docMk/>
            <pc:sldMk cId="3582346122" sldId="260"/>
            <ac:spMk id="26" creationId="{54A3F4BB-1891-4C40-AA97-B0AC926DA46F}"/>
          </ac:spMkLst>
        </pc:spChg>
        <pc:spChg chg="add mod ord">
          <ac:chgData name="Ingrid Mengdehl" userId="3c7dcee0-4664-4784-a557-cd881a686704" providerId="ADAL" clId="{0B9B4EB6-1FF8-4C6D-B845-48F79C061B30}" dt="2018-12-04T20:57:54.061" v="224" actId="164"/>
          <ac:spMkLst>
            <pc:docMk/>
            <pc:sldMk cId="3582346122" sldId="260"/>
            <ac:spMk id="27" creationId="{8BA2014E-80D1-482A-ABF4-552A0B67C9D4}"/>
          </ac:spMkLst>
        </pc:spChg>
        <pc:spChg chg="add mod ord">
          <ac:chgData name="Ingrid Mengdehl" userId="3c7dcee0-4664-4784-a557-cd881a686704" providerId="ADAL" clId="{0B9B4EB6-1FF8-4C6D-B845-48F79C061B30}" dt="2018-12-04T20:57:54.061" v="224" actId="164"/>
          <ac:spMkLst>
            <pc:docMk/>
            <pc:sldMk cId="3582346122" sldId="260"/>
            <ac:spMk id="28" creationId="{2CC30A51-E37F-4EF6-BC17-28445F5A7032}"/>
          </ac:spMkLst>
        </pc:spChg>
        <pc:spChg chg="add mod ord">
          <ac:chgData name="Ingrid Mengdehl" userId="3c7dcee0-4664-4784-a557-cd881a686704" providerId="ADAL" clId="{0B9B4EB6-1FF8-4C6D-B845-48F79C061B30}" dt="2018-12-04T20:58:52.353" v="233" actId="164"/>
          <ac:spMkLst>
            <pc:docMk/>
            <pc:sldMk cId="3582346122" sldId="260"/>
            <ac:spMk id="33" creationId="{9AFD5D12-3D5A-40E9-B48A-4A7D4452DA7C}"/>
          </ac:spMkLst>
        </pc:spChg>
        <pc:grpChg chg="del mod">
          <ac:chgData name="Ingrid Mengdehl" userId="3c7dcee0-4664-4784-a557-cd881a686704" providerId="ADAL" clId="{0B9B4EB6-1FF8-4C6D-B845-48F79C061B30}" dt="2018-12-04T20:51:30.783" v="147" actId="165"/>
          <ac:grpSpMkLst>
            <pc:docMk/>
            <pc:sldMk cId="3582346122" sldId="260"/>
            <ac:grpSpMk id="3" creationId="{F00C5A7E-79E2-4A55-AB82-732215A53CAE}"/>
          </ac:grpSpMkLst>
        </pc:grpChg>
        <pc:grpChg chg="del">
          <ac:chgData name="Ingrid Mengdehl" userId="3c7dcee0-4664-4784-a557-cd881a686704" providerId="ADAL" clId="{0B9B4EB6-1FF8-4C6D-B845-48F79C061B30}" dt="2018-12-04T20:51:05.007" v="142" actId="478"/>
          <ac:grpSpMkLst>
            <pc:docMk/>
            <pc:sldMk cId="3582346122" sldId="260"/>
            <ac:grpSpMk id="8" creationId="{A3839DAA-4506-4D2A-BD3E-0233AE82C705}"/>
          </ac:grpSpMkLst>
        </pc:grpChg>
        <pc:grpChg chg="add mod">
          <ac:chgData name="Ingrid Mengdehl" userId="3c7dcee0-4664-4784-a557-cd881a686704" providerId="ADAL" clId="{0B9B4EB6-1FF8-4C6D-B845-48F79C061B30}" dt="2018-12-04T20:57:54.061" v="224" actId="164"/>
          <ac:grpSpMkLst>
            <pc:docMk/>
            <pc:sldMk cId="3582346122" sldId="260"/>
            <ac:grpSpMk id="29" creationId="{99BD1710-A7AE-438C-9F1F-8FD6A17FF3D4}"/>
          </ac:grpSpMkLst>
        </pc:grpChg>
        <pc:grpChg chg="add mod">
          <ac:chgData name="Ingrid Mengdehl" userId="3c7dcee0-4664-4784-a557-cd881a686704" providerId="ADAL" clId="{0B9B4EB6-1FF8-4C6D-B845-48F79C061B30}" dt="2018-12-04T20:57:56.474" v="225" actId="164"/>
          <ac:grpSpMkLst>
            <pc:docMk/>
            <pc:sldMk cId="3582346122" sldId="260"/>
            <ac:grpSpMk id="30" creationId="{CA2E8EFB-2240-4723-B52D-62B732E880C7}"/>
          </ac:grpSpMkLst>
        </pc:grpChg>
        <pc:grpChg chg="add mod">
          <ac:chgData name="Ingrid Mengdehl" userId="3c7dcee0-4664-4784-a557-cd881a686704" providerId="ADAL" clId="{0B9B4EB6-1FF8-4C6D-B845-48F79C061B30}" dt="2018-12-04T20:57:58.910" v="226" actId="164"/>
          <ac:grpSpMkLst>
            <pc:docMk/>
            <pc:sldMk cId="3582346122" sldId="260"/>
            <ac:grpSpMk id="31" creationId="{3191970F-8491-4955-821E-870B4E7EA268}"/>
          </ac:grpSpMkLst>
        </pc:grpChg>
        <pc:grpChg chg="add mod">
          <ac:chgData name="Ingrid Mengdehl" userId="3c7dcee0-4664-4784-a557-cd881a686704" providerId="ADAL" clId="{0B9B4EB6-1FF8-4C6D-B845-48F79C061B30}" dt="2018-12-04T20:58:01.099" v="227" actId="164"/>
          <ac:grpSpMkLst>
            <pc:docMk/>
            <pc:sldMk cId="3582346122" sldId="260"/>
            <ac:grpSpMk id="32" creationId="{87F4113B-0C16-44A1-8387-7B548CF3146D}"/>
          </ac:grpSpMkLst>
        </pc:grpChg>
        <pc:grpChg chg="add mod">
          <ac:chgData name="Ingrid Mengdehl" userId="3c7dcee0-4664-4784-a557-cd881a686704" providerId="ADAL" clId="{0B9B4EB6-1FF8-4C6D-B845-48F79C061B30}" dt="2018-12-04T20:58:52.353" v="233" actId="164"/>
          <ac:grpSpMkLst>
            <pc:docMk/>
            <pc:sldMk cId="3582346122" sldId="260"/>
            <ac:grpSpMk id="34" creationId="{B50C97B5-538C-4E8B-87BF-9319C6068E3C}"/>
          </ac:grpSpMkLst>
        </pc:grpChg>
        <pc:picChg chg="add del mod">
          <ac:chgData name="Ingrid Mengdehl" userId="3c7dcee0-4664-4784-a557-cd881a686704" providerId="ADAL" clId="{0B9B4EB6-1FF8-4C6D-B845-48F79C061B30}" dt="2018-12-04T20:51:24.938" v="145" actId="338"/>
          <ac:picMkLst>
            <pc:docMk/>
            <pc:sldMk cId="3582346122" sldId="260"/>
            <ac:picMk id="2" creationId="{3D159D19-F4A2-45B1-8148-2FD96AAB61D8}"/>
          </ac:picMkLst>
        </pc:picChg>
      </pc:sldChg>
      <pc:sldChg chg="addSp delSp modSp add del modTransition setBg">
        <pc:chgData name="Ingrid Mengdehl" userId="3c7dcee0-4664-4784-a557-cd881a686704" providerId="ADAL" clId="{0B9B4EB6-1FF8-4C6D-B845-48F79C061B30}" dt="2018-12-04T23:53:29.994" v="1150" actId="2696"/>
        <pc:sldMkLst>
          <pc:docMk/>
          <pc:sldMk cId="2868802959" sldId="261"/>
        </pc:sldMkLst>
        <pc:spChg chg="del">
          <ac:chgData name="Ingrid Mengdehl" userId="3c7dcee0-4664-4784-a557-cd881a686704" providerId="ADAL" clId="{0B9B4EB6-1FF8-4C6D-B845-48F79C061B30}" dt="2018-12-04T20:59:08.380" v="237" actId="478"/>
          <ac:spMkLst>
            <pc:docMk/>
            <pc:sldMk cId="2868802959" sldId="261"/>
            <ac:spMk id="4" creationId="{EC0B00D4-0501-4CEF-911C-E37EC670388E}"/>
          </ac:spMkLst>
        </pc:spChg>
        <pc:spChg chg="mod topLvl">
          <ac:chgData name="Ingrid Mengdehl" userId="3c7dcee0-4664-4784-a557-cd881a686704" providerId="ADAL" clId="{0B9B4EB6-1FF8-4C6D-B845-48F79C061B30}" dt="2018-12-04T20:59:29.270" v="245" actId="165"/>
          <ac:spMkLst>
            <pc:docMk/>
            <pc:sldMk cId="2868802959" sldId="261"/>
            <ac:spMk id="5" creationId="{78F84050-0E53-44B8-AF27-79E1DC9B20EE}"/>
          </ac:spMkLst>
        </pc:spChg>
        <pc:spChg chg="mod topLvl">
          <ac:chgData name="Ingrid Mengdehl" userId="3c7dcee0-4664-4784-a557-cd881a686704" providerId="ADAL" clId="{0B9B4EB6-1FF8-4C6D-B845-48F79C061B30}" dt="2018-12-04T20:59:29.270" v="245" actId="165"/>
          <ac:spMkLst>
            <pc:docMk/>
            <pc:sldMk cId="2868802959" sldId="261"/>
            <ac:spMk id="6" creationId="{18AB3C0B-142D-43B4-AC6A-C7F769CC765B}"/>
          </ac:spMkLst>
        </pc:spChg>
        <pc:spChg chg="mod topLvl">
          <ac:chgData name="Ingrid Mengdehl" userId="3c7dcee0-4664-4784-a557-cd881a686704" providerId="ADAL" clId="{0B9B4EB6-1FF8-4C6D-B845-48F79C061B30}" dt="2018-12-04T20:59:29.270" v="245" actId="165"/>
          <ac:spMkLst>
            <pc:docMk/>
            <pc:sldMk cId="2868802959" sldId="261"/>
            <ac:spMk id="7" creationId="{CC86F0AF-EBF8-4C52-88AE-63D2A15C92FE}"/>
          </ac:spMkLst>
        </pc:spChg>
        <pc:grpChg chg="del mod">
          <ac:chgData name="Ingrid Mengdehl" userId="3c7dcee0-4664-4784-a557-cd881a686704" providerId="ADAL" clId="{0B9B4EB6-1FF8-4C6D-B845-48F79C061B30}" dt="2018-12-04T20:59:10.950" v="238" actId="165"/>
          <ac:grpSpMkLst>
            <pc:docMk/>
            <pc:sldMk cId="2868802959" sldId="261"/>
            <ac:grpSpMk id="3" creationId="{07C62577-C030-4347-B254-366C4F57600D}"/>
          </ac:grpSpMkLst>
        </pc:grpChg>
        <pc:grpChg chg="add del mod">
          <ac:chgData name="Ingrid Mengdehl" userId="3c7dcee0-4664-4784-a557-cd881a686704" providerId="ADAL" clId="{0B9B4EB6-1FF8-4C6D-B845-48F79C061B30}" dt="2018-12-04T20:59:29.270" v="245" actId="165"/>
          <ac:grpSpMkLst>
            <pc:docMk/>
            <pc:sldMk cId="2868802959" sldId="261"/>
            <ac:grpSpMk id="8" creationId="{8156FB98-14E9-4A8E-82C4-314D5BFC69D8}"/>
          </ac:grpSpMkLst>
        </pc:grpChg>
        <pc:picChg chg="add del">
          <ac:chgData name="Ingrid Mengdehl" userId="3c7dcee0-4664-4784-a557-cd881a686704" providerId="ADAL" clId="{0B9B4EB6-1FF8-4C6D-B845-48F79C061B30}" dt="2018-12-04T20:59:06.862" v="236" actId="338"/>
          <ac:picMkLst>
            <pc:docMk/>
            <pc:sldMk cId="2868802959" sldId="261"/>
            <ac:picMk id="2" creationId="{02B71728-0956-403D-920A-10BA0E9ED1E6}"/>
          </ac:picMkLst>
        </pc:picChg>
      </pc:sldChg>
      <pc:sldChg chg="addSp delSp modSp add del modTransition setBg">
        <pc:chgData name="Ingrid Mengdehl" userId="3c7dcee0-4664-4784-a557-cd881a686704" providerId="ADAL" clId="{0B9B4EB6-1FF8-4C6D-B845-48F79C061B30}" dt="2018-12-04T23:53:30.028" v="1151" actId="2696"/>
        <pc:sldMkLst>
          <pc:docMk/>
          <pc:sldMk cId="1772672674" sldId="262"/>
        </pc:sldMkLst>
        <pc:spChg chg="del">
          <ac:chgData name="Ingrid Mengdehl" userId="3c7dcee0-4664-4784-a557-cd881a686704" providerId="ADAL" clId="{0B9B4EB6-1FF8-4C6D-B845-48F79C061B30}" dt="2018-12-04T20:59:50.027" v="250" actId="478"/>
          <ac:spMkLst>
            <pc:docMk/>
            <pc:sldMk cId="1772672674" sldId="262"/>
            <ac:spMk id="4" creationId="{EAF7B9E6-6ABB-4CBA-8B68-40FF2AC33A74}"/>
          </ac:spMkLst>
        </pc:spChg>
        <pc:spChg chg="del mod topLvl">
          <ac:chgData name="Ingrid Mengdehl" userId="3c7dcee0-4664-4784-a557-cd881a686704" providerId="ADAL" clId="{0B9B4EB6-1FF8-4C6D-B845-48F79C061B30}" dt="2018-12-04T21:00:04.412" v="252" actId="478"/>
          <ac:spMkLst>
            <pc:docMk/>
            <pc:sldMk cId="1772672674" sldId="262"/>
            <ac:spMk id="5" creationId="{6506D95E-D0BB-42C0-99DB-B323E02DE470}"/>
          </ac:spMkLst>
        </pc:spChg>
        <pc:spChg chg="mod topLvl">
          <ac:chgData name="Ingrid Mengdehl" userId="3c7dcee0-4664-4784-a557-cd881a686704" providerId="ADAL" clId="{0B9B4EB6-1FF8-4C6D-B845-48F79C061B30}" dt="2018-12-04T21:00:58.065" v="257" actId="164"/>
          <ac:spMkLst>
            <pc:docMk/>
            <pc:sldMk cId="1772672674" sldId="262"/>
            <ac:spMk id="6" creationId="{56EA69A5-3B74-46AD-9BEF-815AC30EE17B}"/>
          </ac:spMkLst>
        </pc:spChg>
        <pc:spChg chg="mod topLvl">
          <ac:chgData name="Ingrid Mengdehl" userId="3c7dcee0-4664-4784-a557-cd881a686704" providerId="ADAL" clId="{0B9B4EB6-1FF8-4C6D-B845-48F79C061B30}" dt="2018-12-04T21:03:44.291" v="272" actId="164"/>
          <ac:spMkLst>
            <pc:docMk/>
            <pc:sldMk cId="1772672674" sldId="262"/>
            <ac:spMk id="7" creationId="{0952BB8F-5F71-44F4-A6C4-7A83137E260C}"/>
          </ac:spMkLst>
        </pc:spChg>
        <pc:spChg chg="mod topLvl">
          <ac:chgData name="Ingrid Mengdehl" userId="3c7dcee0-4664-4784-a557-cd881a686704" providerId="ADAL" clId="{0B9B4EB6-1FF8-4C6D-B845-48F79C061B30}" dt="2018-12-04T21:01:51.271" v="263" actId="164"/>
          <ac:spMkLst>
            <pc:docMk/>
            <pc:sldMk cId="1772672674" sldId="262"/>
            <ac:spMk id="8" creationId="{8B363FE1-0AE2-4317-B83E-812A14344465}"/>
          </ac:spMkLst>
        </pc:spChg>
        <pc:spChg chg="add mod ord">
          <ac:chgData name="Ingrid Mengdehl" userId="3c7dcee0-4664-4784-a557-cd881a686704" providerId="ADAL" clId="{0B9B4EB6-1FF8-4C6D-B845-48F79C061B30}" dt="2018-12-04T21:00:58.065" v="257" actId="164"/>
          <ac:spMkLst>
            <pc:docMk/>
            <pc:sldMk cId="1772672674" sldId="262"/>
            <ac:spMk id="9" creationId="{36928044-0DDC-4543-975D-4B24D1E3C23B}"/>
          </ac:spMkLst>
        </pc:spChg>
        <pc:spChg chg="add mod ord">
          <ac:chgData name="Ingrid Mengdehl" userId="3c7dcee0-4664-4784-a557-cd881a686704" providerId="ADAL" clId="{0B9B4EB6-1FF8-4C6D-B845-48F79C061B30}" dt="2018-12-04T21:01:51.271" v="263" actId="164"/>
          <ac:spMkLst>
            <pc:docMk/>
            <pc:sldMk cId="1772672674" sldId="262"/>
            <ac:spMk id="11" creationId="{1AD03783-6261-4EDE-8D3A-E53D10CA006E}"/>
          </ac:spMkLst>
        </pc:spChg>
        <pc:spChg chg="add mod ord">
          <ac:chgData name="Ingrid Mengdehl" userId="3c7dcee0-4664-4784-a557-cd881a686704" providerId="ADAL" clId="{0B9B4EB6-1FF8-4C6D-B845-48F79C061B30}" dt="2018-12-04T21:03:59.349" v="275" actId="164"/>
          <ac:spMkLst>
            <pc:docMk/>
            <pc:sldMk cId="1772672674" sldId="262"/>
            <ac:spMk id="13" creationId="{608AFB88-B3A6-4CC8-A850-38306CECE5A8}"/>
          </ac:spMkLst>
        </pc:spChg>
        <pc:spChg chg="add mod ord">
          <ac:chgData name="Ingrid Mengdehl" userId="3c7dcee0-4664-4784-a557-cd881a686704" providerId="ADAL" clId="{0B9B4EB6-1FF8-4C6D-B845-48F79C061B30}" dt="2018-12-04T21:03:44.291" v="272" actId="164"/>
          <ac:spMkLst>
            <pc:docMk/>
            <pc:sldMk cId="1772672674" sldId="262"/>
            <ac:spMk id="14" creationId="{6EB47197-C416-46C1-9B4D-0E8C569A9A4C}"/>
          </ac:spMkLst>
        </pc:spChg>
        <pc:grpChg chg="del mod">
          <ac:chgData name="Ingrid Mengdehl" userId="3c7dcee0-4664-4784-a557-cd881a686704" providerId="ADAL" clId="{0B9B4EB6-1FF8-4C6D-B845-48F79C061B30}" dt="2018-12-04T20:59:58.143" v="251" actId="165"/>
          <ac:grpSpMkLst>
            <pc:docMk/>
            <pc:sldMk cId="1772672674" sldId="262"/>
            <ac:grpSpMk id="3" creationId="{845B105C-463C-438C-8B54-78CFD1C8ABC1}"/>
          </ac:grpSpMkLst>
        </pc:grpChg>
        <pc:grpChg chg="add mod">
          <ac:chgData name="Ingrid Mengdehl" userId="3c7dcee0-4664-4784-a557-cd881a686704" providerId="ADAL" clId="{0B9B4EB6-1FF8-4C6D-B845-48F79C061B30}" dt="2018-12-04T21:00:58.065" v="257" actId="164"/>
          <ac:grpSpMkLst>
            <pc:docMk/>
            <pc:sldMk cId="1772672674" sldId="262"/>
            <ac:grpSpMk id="10" creationId="{0C3271A2-D0C3-4976-B9ED-E47B71FAD4AF}"/>
          </ac:grpSpMkLst>
        </pc:grpChg>
        <pc:grpChg chg="add mod">
          <ac:chgData name="Ingrid Mengdehl" userId="3c7dcee0-4664-4784-a557-cd881a686704" providerId="ADAL" clId="{0B9B4EB6-1FF8-4C6D-B845-48F79C061B30}" dt="2018-12-04T21:01:51.271" v="263" actId="164"/>
          <ac:grpSpMkLst>
            <pc:docMk/>
            <pc:sldMk cId="1772672674" sldId="262"/>
            <ac:grpSpMk id="12" creationId="{692B1D42-E2CF-40DA-99C8-81709485B08E}"/>
          </ac:grpSpMkLst>
        </pc:grpChg>
        <pc:grpChg chg="add mod">
          <ac:chgData name="Ingrid Mengdehl" userId="3c7dcee0-4664-4784-a557-cd881a686704" providerId="ADAL" clId="{0B9B4EB6-1FF8-4C6D-B845-48F79C061B30}" dt="2018-12-04T21:03:59.349" v="275" actId="164"/>
          <ac:grpSpMkLst>
            <pc:docMk/>
            <pc:sldMk cId="1772672674" sldId="262"/>
            <ac:grpSpMk id="15" creationId="{F59C6AD9-7B0E-44F8-B512-E7B37B1EE881}"/>
          </ac:grpSpMkLst>
        </pc:grpChg>
        <pc:grpChg chg="add mod">
          <ac:chgData name="Ingrid Mengdehl" userId="3c7dcee0-4664-4784-a557-cd881a686704" providerId="ADAL" clId="{0B9B4EB6-1FF8-4C6D-B845-48F79C061B30}" dt="2018-12-04T21:03:59.349" v="275" actId="164"/>
          <ac:grpSpMkLst>
            <pc:docMk/>
            <pc:sldMk cId="1772672674" sldId="262"/>
            <ac:grpSpMk id="16" creationId="{D4C60373-1173-426D-95D8-D1280C9B9978}"/>
          </ac:grpSpMkLst>
        </pc:grpChg>
        <pc:picChg chg="add del mod">
          <ac:chgData name="Ingrid Mengdehl" userId="3c7dcee0-4664-4784-a557-cd881a686704" providerId="ADAL" clId="{0B9B4EB6-1FF8-4C6D-B845-48F79C061B30}" dt="2018-12-04T20:59:48.295" v="249" actId="338"/>
          <ac:picMkLst>
            <pc:docMk/>
            <pc:sldMk cId="1772672674" sldId="262"/>
            <ac:picMk id="2" creationId="{37F43232-D90B-4444-836D-A35930D7C12B}"/>
          </ac:picMkLst>
        </pc:picChg>
      </pc:sldChg>
      <pc:sldChg chg="addSp delSp modSp add del ord modTransition">
        <pc:chgData name="Ingrid Mengdehl" userId="3c7dcee0-4664-4784-a557-cd881a686704" providerId="ADAL" clId="{0B9B4EB6-1FF8-4C6D-B845-48F79C061B30}" dt="2018-12-04T23:53:30.194" v="1152" actId="2696"/>
        <pc:sldMkLst>
          <pc:docMk/>
          <pc:sldMk cId="2704822696" sldId="263"/>
        </pc:sldMkLst>
        <pc:spChg chg="add del mod">
          <ac:chgData name="Ingrid Mengdehl" userId="3c7dcee0-4664-4784-a557-cd881a686704" providerId="ADAL" clId="{0B9B4EB6-1FF8-4C6D-B845-48F79C061B30}" dt="2018-12-04T21:10:10.061" v="327" actId="478"/>
          <ac:spMkLst>
            <pc:docMk/>
            <pc:sldMk cId="2704822696" sldId="263"/>
            <ac:spMk id="5" creationId="{8BDD4C25-1A79-4098-85CE-94B7B6CA2FBC}"/>
          </ac:spMkLst>
        </pc:spChg>
        <pc:spChg chg="add mod">
          <ac:chgData name="Ingrid Mengdehl" userId="3c7dcee0-4664-4784-a557-cd881a686704" providerId="ADAL" clId="{0B9B4EB6-1FF8-4C6D-B845-48F79C061B30}" dt="2018-12-04T21:11:26.973" v="341" actId="164"/>
          <ac:spMkLst>
            <pc:docMk/>
            <pc:sldMk cId="2704822696" sldId="263"/>
            <ac:spMk id="9" creationId="{108D353B-F69F-412D-9839-E7F3154C5505}"/>
          </ac:spMkLst>
        </pc:spChg>
        <pc:grpChg chg="add mod">
          <ac:chgData name="Ingrid Mengdehl" userId="3c7dcee0-4664-4784-a557-cd881a686704" providerId="ADAL" clId="{0B9B4EB6-1FF8-4C6D-B845-48F79C061B30}" dt="2018-12-04T21:11:26.973" v="341" actId="164"/>
          <ac:grpSpMkLst>
            <pc:docMk/>
            <pc:sldMk cId="2704822696" sldId="263"/>
            <ac:grpSpMk id="8" creationId="{3B599139-C1E9-4C8E-91DC-CC02479624C1}"/>
          </ac:grpSpMkLst>
        </pc:grpChg>
        <pc:grpChg chg="add mod">
          <ac:chgData name="Ingrid Mengdehl" userId="3c7dcee0-4664-4784-a557-cd881a686704" providerId="ADAL" clId="{0B9B4EB6-1FF8-4C6D-B845-48F79C061B30}" dt="2018-12-04T21:11:26.973" v="341" actId="164"/>
          <ac:grpSpMkLst>
            <pc:docMk/>
            <pc:sldMk cId="2704822696" sldId="263"/>
            <ac:grpSpMk id="10" creationId="{E19F3509-0C7F-4317-A901-E298BBBDBC02}"/>
          </ac:grpSpMkLst>
        </pc:grpChg>
        <pc:picChg chg="add mod">
          <ac:chgData name="Ingrid Mengdehl" userId="3c7dcee0-4664-4784-a557-cd881a686704" providerId="ADAL" clId="{0B9B4EB6-1FF8-4C6D-B845-48F79C061B30}" dt="2018-12-04T21:07:32.464" v="286" actId="1076"/>
          <ac:picMkLst>
            <pc:docMk/>
            <pc:sldMk cId="2704822696" sldId="263"/>
            <ac:picMk id="2" creationId="{8EE8B355-6198-4DC1-9021-F9243B5BADC9}"/>
          </ac:picMkLst>
        </pc:picChg>
        <pc:picChg chg="add mod">
          <ac:chgData name="Ingrid Mengdehl" userId="3c7dcee0-4664-4784-a557-cd881a686704" providerId="ADAL" clId="{0B9B4EB6-1FF8-4C6D-B845-48F79C061B30}" dt="2018-12-04T21:08:12.798" v="292" actId="1076"/>
          <ac:picMkLst>
            <pc:docMk/>
            <pc:sldMk cId="2704822696" sldId="263"/>
            <ac:picMk id="3" creationId="{F3C06A3B-7264-4D2C-A518-5527986AB3B3}"/>
          </ac:picMkLst>
        </pc:picChg>
        <pc:picChg chg="add mod">
          <ac:chgData name="Ingrid Mengdehl" userId="3c7dcee0-4664-4784-a557-cd881a686704" providerId="ADAL" clId="{0B9B4EB6-1FF8-4C6D-B845-48F79C061B30}" dt="2018-12-04T21:09:14.738" v="298" actId="1076"/>
          <ac:picMkLst>
            <pc:docMk/>
            <pc:sldMk cId="2704822696" sldId="263"/>
            <ac:picMk id="4" creationId="{0EB074E4-C0A7-4480-8C00-60FFECEE7E48}"/>
          </ac:picMkLst>
        </pc:picChg>
        <pc:picChg chg="add mod">
          <ac:chgData name="Ingrid Mengdehl" userId="3c7dcee0-4664-4784-a557-cd881a686704" providerId="ADAL" clId="{0B9B4EB6-1FF8-4C6D-B845-48F79C061B30}" dt="2018-12-04T21:10:36.064" v="332" actId="164"/>
          <ac:picMkLst>
            <pc:docMk/>
            <pc:sldMk cId="2704822696" sldId="263"/>
            <ac:picMk id="6" creationId="{7D49D492-7A14-4842-8CF4-1C8ED1AA5CE5}"/>
          </ac:picMkLst>
        </pc:picChg>
        <pc:picChg chg="add mod">
          <ac:chgData name="Ingrid Mengdehl" userId="3c7dcee0-4664-4784-a557-cd881a686704" providerId="ADAL" clId="{0B9B4EB6-1FF8-4C6D-B845-48F79C061B30}" dt="2018-12-04T21:10:36.064" v="332" actId="164"/>
          <ac:picMkLst>
            <pc:docMk/>
            <pc:sldMk cId="2704822696" sldId="263"/>
            <ac:picMk id="7" creationId="{D0B11B20-6057-43B4-AB52-756694651B6A}"/>
          </ac:picMkLst>
        </pc:picChg>
        <pc:picChg chg="add mod">
          <ac:chgData name="Ingrid Mengdehl" userId="3c7dcee0-4664-4784-a557-cd881a686704" providerId="ADAL" clId="{0B9B4EB6-1FF8-4C6D-B845-48F79C061B30}" dt="2018-12-04T21:18:01.848" v="371"/>
          <ac:picMkLst>
            <pc:docMk/>
            <pc:sldMk cId="2704822696" sldId="263"/>
            <ac:picMk id="11" creationId="{76345CEC-9542-4149-8990-3DD1B30C8379}"/>
          </ac:picMkLst>
        </pc:picChg>
        <pc:picChg chg="add mod">
          <ac:chgData name="Ingrid Mengdehl" userId="3c7dcee0-4664-4784-a557-cd881a686704" providerId="ADAL" clId="{0B9B4EB6-1FF8-4C6D-B845-48F79C061B30}" dt="2018-12-04T21:17:58.591" v="370"/>
          <ac:picMkLst>
            <pc:docMk/>
            <pc:sldMk cId="2704822696" sldId="263"/>
            <ac:picMk id="12" creationId="{D66ECCC1-1FA1-40B8-BAF5-8DB9D2A6CBE4}"/>
          </ac:picMkLst>
        </pc:picChg>
        <pc:picChg chg="add mod">
          <ac:chgData name="Ingrid Mengdehl" userId="3c7dcee0-4664-4784-a557-cd881a686704" providerId="ADAL" clId="{0B9B4EB6-1FF8-4C6D-B845-48F79C061B30}" dt="2018-12-04T21:17:55.346" v="369"/>
          <ac:picMkLst>
            <pc:docMk/>
            <pc:sldMk cId="2704822696" sldId="263"/>
            <ac:picMk id="13" creationId="{46A1D871-B6EA-44E9-AFD4-D61F96F5FA08}"/>
          </ac:picMkLst>
        </pc:picChg>
        <pc:picChg chg="add mod">
          <ac:chgData name="Ingrid Mengdehl" userId="3c7dcee0-4664-4784-a557-cd881a686704" providerId="ADAL" clId="{0B9B4EB6-1FF8-4C6D-B845-48F79C061B30}" dt="2018-12-04T21:18:10.710" v="373"/>
          <ac:picMkLst>
            <pc:docMk/>
            <pc:sldMk cId="2704822696" sldId="263"/>
            <ac:picMk id="14" creationId="{CEEF21C6-A5CC-4B58-9240-D4F2106886CC}"/>
          </ac:picMkLst>
        </pc:picChg>
        <pc:picChg chg="add mod">
          <ac:chgData name="Ingrid Mengdehl" userId="3c7dcee0-4664-4784-a557-cd881a686704" providerId="ADAL" clId="{0B9B4EB6-1FF8-4C6D-B845-48F79C061B30}" dt="2018-12-04T21:18:14.208" v="374"/>
          <ac:picMkLst>
            <pc:docMk/>
            <pc:sldMk cId="2704822696" sldId="263"/>
            <ac:picMk id="15" creationId="{1BADB35D-F6BB-4B7E-A189-AEC74F03F0FB}"/>
          </ac:picMkLst>
        </pc:picChg>
        <pc:picChg chg="add mod">
          <ac:chgData name="Ingrid Mengdehl" userId="3c7dcee0-4664-4784-a557-cd881a686704" providerId="ADAL" clId="{0B9B4EB6-1FF8-4C6D-B845-48F79C061B30}" dt="2018-12-04T21:18:19.480" v="375"/>
          <ac:picMkLst>
            <pc:docMk/>
            <pc:sldMk cId="2704822696" sldId="263"/>
            <ac:picMk id="16" creationId="{6D7AC1BD-1A68-48F6-9423-E2649F2F2D82}"/>
          </ac:picMkLst>
        </pc:picChg>
        <pc:picChg chg="add mod">
          <ac:chgData name="Ingrid Mengdehl" userId="3c7dcee0-4664-4784-a557-cd881a686704" providerId="ADAL" clId="{0B9B4EB6-1FF8-4C6D-B845-48F79C061B30}" dt="2018-12-04T21:18:05.913" v="372"/>
          <ac:picMkLst>
            <pc:docMk/>
            <pc:sldMk cId="2704822696" sldId="263"/>
            <ac:picMk id="17" creationId="{90BD87F3-B86F-4642-A235-B3D994FBC5F9}"/>
          </ac:picMkLst>
        </pc:picChg>
        <pc:picChg chg="add mod">
          <ac:chgData name="Ingrid Mengdehl" userId="3c7dcee0-4664-4784-a557-cd881a686704" providerId="ADAL" clId="{0B9B4EB6-1FF8-4C6D-B845-48F79C061B30}" dt="2018-12-04T21:18:22.697" v="376"/>
          <ac:picMkLst>
            <pc:docMk/>
            <pc:sldMk cId="2704822696" sldId="263"/>
            <ac:picMk id="18" creationId="{AD6F7300-EEFD-44BD-9227-47F752FEDF98}"/>
          </ac:picMkLst>
        </pc:picChg>
      </pc:sldChg>
      <pc:sldChg chg="addSp delSp modSp add modTransition delAnim modAnim">
        <pc:chgData name="Ingrid Mengdehl" userId="3c7dcee0-4664-4784-a557-cd881a686704" providerId="ADAL" clId="{0B9B4EB6-1FF8-4C6D-B845-48F79C061B30}" dt="2018-12-04T23:55:29.648" v="1156"/>
        <pc:sldMkLst>
          <pc:docMk/>
          <pc:sldMk cId="2872754305" sldId="264"/>
        </pc:sldMkLst>
        <pc:spChg chg="del">
          <ac:chgData name="Ingrid Mengdehl" userId="3c7dcee0-4664-4784-a557-cd881a686704" providerId="ADAL" clId="{0B9B4EB6-1FF8-4C6D-B845-48F79C061B30}" dt="2018-12-04T22:31:45.020" v="494" actId="478"/>
          <ac:spMkLst>
            <pc:docMk/>
            <pc:sldMk cId="2872754305" sldId="264"/>
            <ac:spMk id="24" creationId="{E611BA5E-FEC5-4FB1-AD81-C89D1C9D0440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27" creationId="{2899D12C-CE0E-4440-BFC4-5B71F505B666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28" creationId="{B37EB510-FF08-4301-9F69-2D277231557F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30" creationId="{8308B776-05B6-42D3-AD2C-7E9B7423A056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31" creationId="{82EF8E03-FB70-4250-A8F7-0176D4852D57}"/>
          </ac:spMkLst>
        </pc:spChg>
        <pc:spChg chg="del">
          <ac:chgData name="Ingrid Mengdehl" userId="3c7dcee0-4664-4784-a557-cd881a686704" providerId="ADAL" clId="{0B9B4EB6-1FF8-4C6D-B845-48F79C061B30}" dt="2018-12-04T22:31:54.007" v="495" actId="478"/>
          <ac:spMkLst>
            <pc:docMk/>
            <pc:sldMk cId="2872754305" sldId="264"/>
            <ac:spMk id="32" creationId="{4A053BEA-F537-4F27-B768-5E5C68BB4363}"/>
          </ac:spMkLst>
        </pc:spChg>
        <pc:spChg chg="del">
          <ac:chgData name="Ingrid Mengdehl" userId="3c7dcee0-4664-4784-a557-cd881a686704" providerId="ADAL" clId="{0B9B4EB6-1FF8-4C6D-B845-48F79C061B30}" dt="2018-12-04T22:31:54.007" v="495" actId="478"/>
          <ac:spMkLst>
            <pc:docMk/>
            <pc:sldMk cId="2872754305" sldId="264"/>
            <ac:spMk id="33" creationId="{CD384FF9-F9F4-48E4-9245-FD2DEDEC2E47}"/>
          </ac:spMkLst>
        </pc:spChg>
        <pc:spChg chg="del">
          <ac:chgData name="Ingrid Mengdehl" userId="3c7dcee0-4664-4784-a557-cd881a686704" providerId="ADAL" clId="{0B9B4EB6-1FF8-4C6D-B845-48F79C061B30}" dt="2018-12-04T22:31:54.007" v="495" actId="478"/>
          <ac:spMkLst>
            <pc:docMk/>
            <pc:sldMk cId="2872754305" sldId="264"/>
            <ac:spMk id="34" creationId="{CCBCE8EE-1C23-4B34-81A8-96278D78B7B7}"/>
          </ac:spMkLst>
        </pc:spChg>
        <pc:spChg chg="del">
          <ac:chgData name="Ingrid Mengdehl" userId="3c7dcee0-4664-4784-a557-cd881a686704" providerId="ADAL" clId="{0B9B4EB6-1FF8-4C6D-B845-48F79C061B30}" dt="2018-12-04T22:31:54.007" v="495" actId="478"/>
          <ac:spMkLst>
            <pc:docMk/>
            <pc:sldMk cId="2872754305" sldId="264"/>
            <ac:spMk id="35" creationId="{78AB3245-B1D3-4641-8695-C346D6FAC274}"/>
          </ac:spMkLst>
        </pc:spChg>
        <pc:spChg chg="add mod or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37" creationId="{FD15B268-506A-4F50-AD78-06A2D00F69C5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39" creationId="{F119DF47-6A85-40BD-8DCA-6BFC5EB2E741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40" creationId="{0E8CE11A-0FC5-4CE5-8C13-27EACDF24C41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41" creationId="{D4967BD0-4A85-42D3-A7F4-1FC56385EEFD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42" creationId="{9C4A597A-117D-4FF8-801D-296A22EB1793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44" creationId="{E96463D5-0FE2-41E4-9AE8-381D14BF288E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45" creationId="{341E6CB6-1FE9-470F-9072-BDE0258325CD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46" creationId="{5F8620E5-D715-4E2A-B44F-A1C88E7C0DF4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47" creationId="{1AF87E09-9704-464C-A1EC-BEB2C2DF0851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49" creationId="{8B98BD2C-A353-454B-A02B-3765F72FBE04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50" creationId="{9F6F536E-8056-4633-95E3-9313964062FD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51" creationId="{98F213CA-C1C6-4BDC-A21E-FD43399180D8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52" creationId="{E895397B-AFA5-4162-AEDC-7ADCB042EDF1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54" creationId="{30402B4D-E591-49E4-81AA-9A34C5692381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55" creationId="{FC6452AD-8271-441F-893A-8BE31971BEDB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56" creationId="{24CA5404-F678-4009-8404-A0A1B86D5898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57" creationId="{8033E7A7-867C-4BC4-8F27-02AB02126C8B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59" creationId="{7E453935-10D5-44EE-B665-0F24DB9B5CDA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60" creationId="{A35E8D3D-09E6-42F9-A7AA-1878D066DAF8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61" creationId="{C6FFD8E7-7EB2-4FC0-A355-80B15C283BA4}"/>
          </ac:spMkLst>
        </pc:spChg>
        <pc:spChg chg="mod">
          <ac:chgData name="Ingrid Mengdehl" userId="3c7dcee0-4664-4784-a557-cd881a686704" providerId="ADAL" clId="{0B9B4EB6-1FF8-4C6D-B845-48F79C061B30}" dt="2018-12-04T22:37:19.158" v="540"/>
          <ac:spMkLst>
            <pc:docMk/>
            <pc:sldMk cId="2872754305" sldId="264"/>
            <ac:spMk id="62" creationId="{ACF5E4F8-7D32-4364-9A15-074C814B99B5}"/>
          </ac:spMkLst>
        </pc:spChg>
        <pc:spChg chg="add mod ord">
          <ac:chgData name="Ingrid Mengdehl" userId="3c7dcee0-4664-4784-a557-cd881a686704" providerId="ADAL" clId="{0B9B4EB6-1FF8-4C6D-B845-48F79C061B30}" dt="2018-12-04T22:38:11.559" v="551" actId="166"/>
          <ac:spMkLst>
            <pc:docMk/>
            <pc:sldMk cId="2872754305" sldId="264"/>
            <ac:spMk id="63" creationId="{F6A43615-4247-4BF3-B935-9B25046C7C5F}"/>
          </ac:spMkLst>
        </pc:spChg>
        <pc:grpChg chg="mod">
          <ac:chgData name="Ingrid Mengdehl" userId="3c7dcee0-4664-4784-a557-cd881a686704" providerId="ADAL" clId="{0B9B4EB6-1FF8-4C6D-B845-48F79C061B30}" dt="2018-12-04T22:37:19.158" v="540"/>
          <ac:grpSpMkLst>
            <pc:docMk/>
            <pc:sldMk cId="2872754305" sldId="264"/>
            <ac:grpSpMk id="1" creationId="{00000000-0000-0000-0000-000000000000}"/>
          </ac:grpSpMkLst>
        </pc:grpChg>
        <pc:grpChg chg="del">
          <ac:chgData name="Ingrid Mengdehl" userId="3c7dcee0-4664-4784-a557-cd881a686704" providerId="ADAL" clId="{0B9B4EB6-1FF8-4C6D-B845-48F79C061B30}" dt="2018-12-04T22:31:54.007" v="495" actId="478"/>
          <ac:grpSpMkLst>
            <pc:docMk/>
            <pc:sldMk cId="2872754305" sldId="264"/>
            <ac:grpSpMk id="14" creationId="{9E1C293D-F08C-4D25-A8F4-01A9F49833F8}"/>
          </ac:grpSpMkLst>
        </pc:grpChg>
        <pc:grpChg chg="mod">
          <ac:chgData name="Ingrid Mengdehl" userId="3c7dcee0-4664-4784-a557-cd881a686704" providerId="ADAL" clId="{0B9B4EB6-1FF8-4C6D-B845-48F79C061B30}" dt="2018-12-04T22:37:19.158" v="540"/>
          <ac:grpSpMkLst>
            <pc:docMk/>
            <pc:sldMk cId="2872754305" sldId="264"/>
            <ac:grpSpMk id="26" creationId="{DD559F1A-4D1E-4100-958A-5FFC8D5B36B1}"/>
          </ac:grpSpMkLst>
        </pc:grpChg>
        <pc:grpChg chg="mod">
          <ac:chgData name="Ingrid Mengdehl" userId="3c7dcee0-4664-4784-a557-cd881a686704" providerId="ADAL" clId="{0B9B4EB6-1FF8-4C6D-B845-48F79C061B30}" dt="2018-12-04T22:37:19.158" v="540"/>
          <ac:grpSpMkLst>
            <pc:docMk/>
            <pc:sldMk cId="2872754305" sldId="264"/>
            <ac:grpSpMk id="29" creationId="{9BEFCEF0-1D13-4306-87E0-BDFBC906F8F8}"/>
          </ac:grpSpMkLst>
        </pc:grpChg>
        <pc:grpChg chg="add mod">
          <ac:chgData name="Ingrid Mengdehl" userId="3c7dcee0-4664-4784-a557-cd881a686704" providerId="ADAL" clId="{0B9B4EB6-1FF8-4C6D-B845-48F79C061B30}" dt="2018-12-04T22:37:19.158" v="540"/>
          <ac:grpSpMkLst>
            <pc:docMk/>
            <pc:sldMk cId="2872754305" sldId="264"/>
            <ac:grpSpMk id="38" creationId="{F1AB4918-C9CE-481E-A69D-B78A56140FAC}"/>
          </ac:grpSpMkLst>
        </pc:grpChg>
        <pc:grpChg chg="add mod">
          <ac:chgData name="Ingrid Mengdehl" userId="3c7dcee0-4664-4784-a557-cd881a686704" providerId="ADAL" clId="{0B9B4EB6-1FF8-4C6D-B845-48F79C061B30}" dt="2018-12-04T22:37:19.158" v="540"/>
          <ac:grpSpMkLst>
            <pc:docMk/>
            <pc:sldMk cId="2872754305" sldId="264"/>
            <ac:grpSpMk id="43" creationId="{AAD9FECA-5B55-411B-8BE5-8D49FBEFBE48}"/>
          </ac:grpSpMkLst>
        </pc:grpChg>
        <pc:grpChg chg="add mod">
          <ac:chgData name="Ingrid Mengdehl" userId="3c7dcee0-4664-4784-a557-cd881a686704" providerId="ADAL" clId="{0B9B4EB6-1FF8-4C6D-B845-48F79C061B30}" dt="2018-12-04T22:37:19.158" v="540"/>
          <ac:grpSpMkLst>
            <pc:docMk/>
            <pc:sldMk cId="2872754305" sldId="264"/>
            <ac:grpSpMk id="48" creationId="{19322F37-87EB-483A-ADA0-8FC385D356FC}"/>
          </ac:grpSpMkLst>
        </pc:grpChg>
        <pc:grpChg chg="add mod">
          <ac:chgData name="Ingrid Mengdehl" userId="3c7dcee0-4664-4784-a557-cd881a686704" providerId="ADAL" clId="{0B9B4EB6-1FF8-4C6D-B845-48F79C061B30}" dt="2018-12-04T22:37:19.158" v="540"/>
          <ac:grpSpMkLst>
            <pc:docMk/>
            <pc:sldMk cId="2872754305" sldId="264"/>
            <ac:grpSpMk id="53" creationId="{CB8B2027-DA02-4B12-BF4D-66E7B0929F1B}"/>
          </ac:grpSpMkLst>
        </pc:grpChg>
        <pc:grpChg chg="add mod">
          <ac:chgData name="Ingrid Mengdehl" userId="3c7dcee0-4664-4784-a557-cd881a686704" providerId="ADAL" clId="{0B9B4EB6-1FF8-4C6D-B845-48F79C061B30}" dt="2018-12-04T22:37:19.158" v="540"/>
          <ac:grpSpMkLst>
            <pc:docMk/>
            <pc:sldMk cId="2872754305" sldId="264"/>
            <ac:grpSpMk id="58" creationId="{65C7C077-8205-48D6-99CA-9285C12504E2}"/>
          </ac:grpSpMkLst>
        </pc:grpChg>
        <pc:grpChg chg="add mod">
          <ac:chgData name="Ingrid Mengdehl" userId="3c7dcee0-4664-4784-a557-cd881a686704" providerId="ADAL" clId="{0B9B4EB6-1FF8-4C6D-B845-48F79C061B30}" dt="2018-12-04T22:38:25.679" v="552" actId="14100"/>
          <ac:grpSpMkLst>
            <pc:docMk/>
            <pc:sldMk cId="2872754305" sldId="264"/>
            <ac:grpSpMk id="64" creationId="{556DEE00-6B59-46CA-BA2C-8411417DE23E}"/>
          </ac:grpSpMkLst>
        </pc:grpChg>
        <pc:grpChg chg="add mod">
          <ac:chgData name="Ingrid Mengdehl" userId="3c7dcee0-4664-4784-a557-cd881a686704" providerId="ADAL" clId="{0B9B4EB6-1FF8-4C6D-B845-48F79C061B30}" dt="2018-12-04T22:37:57.435" v="549" actId="1076"/>
          <ac:grpSpMkLst>
            <pc:docMk/>
            <pc:sldMk cId="2872754305" sldId="264"/>
            <ac:grpSpMk id="67" creationId="{AAC4507A-CD22-4BD1-8A33-93684BE6331F}"/>
          </ac:grpSpMkLst>
        </pc:grpChg>
        <pc:picChg chg="add mod">
          <ac:chgData name="Ingrid Mengdehl" userId="3c7dcee0-4664-4784-a557-cd881a686704" providerId="ADAL" clId="{0B9B4EB6-1FF8-4C6D-B845-48F79C061B30}" dt="2018-12-04T22:37:19.158" v="540"/>
          <ac:picMkLst>
            <pc:docMk/>
            <pc:sldMk cId="2872754305" sldId="264"/>
            <ac:picMk id="2" creationId="{23190BE4-4A54-46D3-9A26-3CDD43E7382B}"/>
          </ac:picMkLst>
        </pc:picChg>
        <pc:picChg chg="mod">
          <ac:chgData name="Ingrid Mengdehl" userId="3c7dcee0-4664-4784-a557-cd881a686704" providerId="ADAL" clId="{0B9B4EB6-1FF8-4C6D-B845-48F79C061B30}" dt="2018-12-04T22:37:19.158" v="540"/>
          <ac:picMkLst>
            <pc:docMk/>
            <pc:sldMk cId="2872754305" sldId="264"/>
            <ac:picMk id="9" creationId="{D3AAC4A0-D426-4C96-894C-E373691F005E}"/>
          </ac:picMkLst>
        </pc:picChg>
        <pc:picChg chg="mod">
          <ac:chgData name="Ingrid Mengdehl" userId="3c7dcee0-4664-4784-a557-cd881a686704" providerId="ADAL" clId="{0B9B4EB6-1FF8-4C6D-B845-48F79C061B30}" dt="2018-12-04T22:37:19.158" v="540"/>
          <ac:picMkLst>
            <pc:docMk/>
            <pc:sldMk cId="2872754305" sldId="264"/>
            <ac:picMk id="11" creationId="{E84974C7-0952-4A26-B7E8-ADAD83E74824}"/>
          </ac:picMkLst>
        </pc:picChg>
        <pc:picChg chg="del">
          <ac:chgData name="Ingrid Mengdehl" userId="3c7dcee0-4664-4784-a557-cd881a686704" providerId="ADAL" clId="{0B9B4EB6-1FF8-4C6D-B845-48F79C061B30}" dt="2018-12-04T22:31:58.748" v="496" actId="478"/>
          <ac:picMkLst>
            <pc:docMk/>
            <pc:sldMk cId="2872754305" sldId="264"/>
            <ac:picMk id="23" creationId="{27373D90-F968-4D80-8E13-402FDEEC0020}"/>
          </ac:picMkLst>
        </pc:picChg>
        <pc:picChg chg="del">
          <ac:chgData name="Ingrid Mengdehl" userId="3c7dcee0-4664-4784-a557-cd881a686704" providerId="ADAL" clId="{0B9B4EB6-1FF8-4C6D-B845-48F79C061B30}" dt="2018-12-04T22:31:58.748" v="496" actId="478"/>
          <ac:picMkLst>
            <pc:docMk/>
            <pc:sldMk cId="2872754305" sldId="264"/>
            <ac:picMk id="36" creationId="{0AC703BD-241A-405A-A218-9C4DD8F8169A}"/>
          </ac:picMkLst>
        </pc:picChg>
      </pc:sldChg>
      <pc:sldChg chg="addSp delSp modSp add modTransition delAnim modAnim">
        <pc:chgData name="Ingrid Mengdehl" userId="3c7dcee0-4664-4784-a557-cd881a686704" providerId="ADAL" clId="{0B9B4EB6-1FF8-4C6D-B845-48F79C061B30}" dt="2018-12-04T23:35:22.260" v="1034"/>
        <pc:sldMkLst>
          <pc:docMk/>
          <pc:sldMk cId="3466962481" sldId="265"/>
        </pc:sldMkLst>
        <pc:spChg chg="del topLvl">
          <ac:chgData name="Ingrid Mengdehl" userId="3c7dcee0-4664-4784-a557-cd881a686704" providerId="ADAL" clId="{0B9B4EB6-1FF8-4C6D-B845-48F79C061B30}" dt="2018-12-04T22:55:42.366" v="624" actId="478"/>
          <ac:spMkLst>
            <pc:docMk/>
            <pc:sldMk cId="3466962481" sldId="265"/>
            <ac:spMk id="7" creationId="{3A316F4E-DC29-48BE-8863-19EBECF6092A}"/>
          </ac:spMkLst>
        </pc:spChg>
        <pc:spChg chg="mod topLvl">
          <ac:chgData name="Ingrid Mengdehl" userId="3c7dcee0-4664-4784-a557-cd881a686704" providerId="ADAL" clId="{0B9B4EB6-1FF8-4C6D-B845-48F79C061B30}" dt="2018-12-04T22:55:56.365" v="627" actId="1076"/>
          <ac:spMkLst>
            <pc:docMk/>
            <pc:sldMk cId="3466962481" sldId="265"/>
            <ac:spMk id="8" creationId="{8391CCF6-B821-49C1-92F7-07D661382B44}"/>
          </ac:spMkLst>
        </pc:spChg>
        <pc:spChg chg="del mod ord">
          <ac:chgData name="Ingrid Mengdehl" userId="3c7dcee0-4664-4784-a557-cd881a686704" providerId="ADAL" clId="{0B9B4EB6-1FF8-4C6D-B845-48F79C061B30}" dt="2018-12-04T22:57:28.231" v="642" actId="478"/>
          <ac:spMkLst>
            <pc:docMk/>
            <pc:sldMk cId="3466962481" sldId="265"/>
            <ac:spMk id="37" creationId="{FD15B268-506A-4F50-AD78-06A2D00F69C5}"/>
          </ac:spMkLst>
        </pc:spChg>
        <pc:spChg chg="del">
          <ac:chgData name="Ingrid Mengdehl" userId="3c7dcee0-4664-4784-a557-cd881a686704" providerId="ADAL" clId="{0B9B4EB6-1FF8-4C6D-B845-48F79C061B30}" dt="2018-12-04T22:42:54.382" v="565" actId="478"/>
          <ac:spMkLst>
            <pc:docMk/>
            <pc:sldMk cId="3466962481" sldId="265"/>
            <ac:spMk id="63" creationId="{F6A43615-4247-4BF3-B935-9B25046C7C5F}"/>
          </ac:spMkLst>
        </pc:spChg>
        <pc:grpChg chg="del mod">
          <ac:chgData name="Ingrid Mengdehl" userId="3c7dcee0-4664-4784-a557-cd881a686704" providerId="ADAL" clId="{0B9B4EB6-1FF8-4C6D-B845-48F79C061B30}" dt="2018-12-04T22:55:42.366" v="624" actId="478"/>
          <ac:grpSpMkLst>
            <pc:docMk/>
            <pc:sldMk cId="3466962481" sldId="265"/>
            <ac:grpSpMk id="6" creationId="{A1FD7A6C-CB47-4AEC-8DA3-CC101D7506FE}"/>
          </ac:grpSpMkLst>
        </pc:grpChg>
        <pc:grpChg chg="del">
          <ac:chgData name="Ingrid Mengdehl" userId="3c7dcee0-4664-4784-a557-cd881a686704" providerId="ADAL" clId="{0B9B4EB6-1FF8-4C6D-B845-48F79C061B30}" dt="2018-12-04T22:42:59.269" v="567" actId="478"/>
          <ac:grpSpMkLst>
            <pc:docMk/>
            <pc:sldMk cId="3466962481" sldId="265"/>
            <ac:grpSpMk id="26" creationId="{DD559F1A-4D1E-4100-958A-5FFC8D5B36B1}"/>
          </ac:grpSpMkLst>
        </pc:grpChg>
        <pc:grpChg chg="del">
          <ac:chgData name="Ingrid Mengdehl" userId="3c7dcee0-4664-4784-a557-cd881a686704" providerId="ADAL" clId="{0B9B4EB6-1FF8-4C6D-B845-48F79C061B30}" dt="2018-12-04T22:42:59.269" v="567" actId="478"/>
          <ac:grpSpMkLst>
            <pc:docMk/>
            <pc:sldMk cId="3466962481" sldId="265"/>
            <ac:grpSpMk id="29" creationId="{9BEFCEF0-1D13-4306-87E0-BDFBC906F8F8}"/>
          </ac:grpSpMkLst>
        </pc:grpChg>
        <pc:grpChg chg="del">
          <ac:chgData name="Ingrid Mengdehl" userId="3c7dcee0-4664-4784-a557-cd881a686704" providerId="ADAL" clId="{0B9B4EB6-1FF8-4C6D-B845-48F79C061B30}" dt="2018-12-04T22:42:54.382" v="565" actId="478"/>
          <ac:grpSpMkLst>
            <pc:docMk/>
            <pc:sldMk cId="3466962481" sldId="265"/>
            <ac:grpSpMk id="64" creationId="{556DEE00-6B59-46CA-BA2C-8411417DE23E}"/>
          </ac:grpSpMkLst>
        </pc:grpChg>
        <pc:grpChg chg="del">
          <ac:chgData name="Ingrid Mengdehl" userId="3c7dcee0-4664-4784-a557-cd881a686704" providerId="ADAL" clId="{0B9B4EB6-1FF8-4C6D-B845-48F79C061B30}" dt="2018-12-04T22:42:54.382" v="565" actId="478"/>
          <ac:grpSpMkLst>
            <pc:docMk/>
            <pc:sldMk cId="3466962481" sldId="265"/>
            <ac:grpSpMk id="67" creationId="{AAC4507A-CD22-4BD1-8A33-93684BE6331F}"/>
          </ac:grpSpMkLst>
        </pc:grpChg>
        <pc:grpChg chg="add mod">
          <ac:chgData name="Ingrid Mengdehl" userId="3c7dcee0-4664-4784-a557-cd881a686704" providerId="ADAL" clId="{0B9B4EB6-1FF8-4C6D-B845-48F79C061B30}" dt="2018-12-04T22:48:58.879" v="590" actId="1076"/>
          <ac:grpSpMkLst>
            <pc:docMk/>
            <pc:sldMk cId="3466962481" sldId="265"/>
            <ac:grpSpMk id="72" creationId="{45305BBA-930A-4EBB-81B3-DF936A300D49}"/>
          </ac:grpSpMkLst>
        </pc:grpChg>
        <pc:grpChg chg="add mod ord">
          <ac:chgData name="Ingrid Mengdehl" userId="3c7dcee0-4664-4784-a557-cd881a686704" providerId="ADAL" clId="{0B9B4EB6-1FF8-4C6D-B845-48F79C061B30}" dt="2018-12-04T22:51:10.285" v="606" actId="1076"/>
          <ac:grpSpMkLst>
            <pc:docMk/>
            <pc:sldMk cId="3466962481" sldId="265"/>
            <ac:grpSpMk id="75" creationId="{D24D0B44-C804-4023-82D2-1FF0F2F39C3E}"/>
          </ac:grpSpMkLst>
        </pc:grpChg>
        <pc:grpChg chg="add mod">
          <ac:chgData name="Ingrid Mengdehl" userId="3c7dcee0-4664-4784-a557-cd881a686704" providerId="ADAL" clId="{0B9B4EB6-1FF8-4C6D-B845-48F79C061B30}" dt="2018-12-04T22:51:53.979" v="610" actId="1076"/>
          <ac:grpSpMkLst>
            <pc:docMk/>
            <pc:sldMk cId="3466962481" sldId="265"/>
            <ac:grpSpMk id="78" creationId="{9AFF94B3-DC97-41D9-803A-6B23CCA7583E}"/>
          </ac:grpSpMkLst>
        </pc:grpChg>
        <pc:picChg chg="add mod">
          <ac:chgData name="Ingrid Mengdehl" userId="3c7dcee0-4664-4784-a557-cd881a686704" providerId="ADAL" clId="{0B9B4EB6-1FF8-4C6D-B845-48F79C061B30}" dt="2018-12-04T22:56:56.784" v="635" actId="962"/>
          <ac:picMkLst>
            <pc:docMk/>
            <pc:sldMk cId="3466962481" sldId="265"/>
            <ac:picMk id="3" creationId="{CDE3E298-9780-4EDA-975E-76B672387821}"/>
          </ac:picMkLst>
        </pc:picChg>
        <pc:picChg chg="add mod">
          <ac:chgData name="Ingrid Mengdehl" userId="3c7dcee0-4664-4784-a557-cd881a686704" providerId="ADAL" clId="{0B9B4EB6-1FF8-4C6D-B845-48F79C061B30}" dt="2018-12-04T22:56:52.511" v="634" actId="962"/>
          <ac:picMkLst>
            <pc:docMk/>
            <pc:sldMk cId="3466962481" sldId="265"/>
            <ac:picMk id="4" creationId="{4D145597-969F-426A-BE52-E6724FC3F33A}"/>
          </ac:picMkLst>
        </pc:picChg>
        <pc:picChg chg="add del mod">
          <ac:chgData name="Ingrid Mengdehl" userId="3c7dcee0-4664-4784-a557-cd881a686704" providerId="ADAL" clId="{0B9B4EB6-1FF8-4C6D-B845-48F79C061B30}" dt="2018-12-04T22:55:40.287" v="623" actId="338"/>
          <ac:picMkLst>
            <pc:docMk/>
            <pc:sldMk cId="3466962481" sldId="265"/>
            <ac:picMk id="5" creationId="{CE1D0F16-15AB-40DB-ACB1-66816262DEC8}"/>
          </ac:picMkLst>
        </pc:picChg>
        <pc:picChg chg="add mod">
          <ac:chgData name="Ingrid Mengdehl" userId="3c7dcee0-4664-4784-a557-cd881a686704" providerId="ADAL" clId="{0B9B4EB6-1FF8-4C6D-B845-48F79C061B30}" dt="2018-12-04T22:52:07.979" v="614" actId="1076"/>
          <ac:picMkLst>
            <pc:docMk/>
            <pc:sldMk cId="3466962481" sldId="265"/>
            <ac:picMk id="94" creationId="{88FDD37A-665B-4C8D-9FA0-202B68B744C6}"/>
          </ac:picMkLst>
        </pc:picChg>
      </pc:sldChg>
      <pc:sldChg chg="addSp delSp modSp add modTransition delAnim modAnim">
        <pc:chgData name="Ingrid Mengdehl" userId="3c7dcee0-4664-4784-a557-cd881a686704" providerId="ADAL" clId="{0B9B4EB6-1FF8-4C6D-B845-48F79C061B30}" dt="2018-12-04T23:01:15.802" v="682" actId="1076"/>
        <pc:sldMkLst>
          <pc:docMk/>
          <pc:sldMk cId="1617187195" sldId="266"/>
        </pc:sldMkLst>
        <pc:spChg chg="del">
          <ac:chgData name="Ingrid Mengdehl" userId="3c7dcee0-4664-4784-a557-cd881a686704" providerId="ADAL" clId="{0B9B4EB6-1FF8-4C6D-B845-48F79C061B30}" dt="2018-12-04T22:59:36.500" v="669" actId="478"/>
          <ac:spMkLst>
            <pc:docMk/>
            <pc:sldMk cId="1617187195" sldId="266"/>
            <ac:spMk id="7" creationId="{AD849449-AB2A-4AF5-A16F-A72F983C78CA}"/>
          </ac:spMkLst>
        </pc:spChg>
        <pc:spChg chg="del">
          <ac:chgData name="Ingrid Mengdehl" userId="3c7dcee0-4664-4784-a557-cd881a686704" providerId="ADAL" clId="{0B9B4EB6-1FF8-4C6D-B845-48F79C061B30}" dt="2018-12-04T22:58:00.868" v="649" actId="478"/>
          <ac:spMkLst>
            <pc:docMk/>
            <pc:sldMk cId="1617187195" sldId="266"/>
            <ac:spMk id="8" creationId="{8391CCF6-B821-49C1-92F7-07D661382B44}"/>
          </ac:spMkLst>
        </pc:spChg>
        <pc:grpChg chg="mod">
          <ac:chgData name="Ingrid Mengdehl" userId="3c7dcee0-4664-4784-a557-cd881a686704" providerId="ADAL" clId="{0B9B4EB6-1FF8-4C6D-B845-48F79C061B30}" dt="2018-12-04T22:59:52.145" v="676" actId="1076"/>
          <ac:grpSpMkLst>
            <pc:docMk/>
            <pc:sldMk cId="1617187195" sldId="266"/>
            <ac:grpSpMk id="6" creationId="{9C0CFA27-5BB3-481F-99BE-0AF85056750E}"/>
          </ac:grpSpMkLst>
        </pc:grpChg>
        <pc:grpChg chg="del">
          <ac:chgData name="Ingrid Mengdehl" userId="3c7dcee0-4664-4784-a557-cd881a686704" providerId="ADAL" clId="{0B9B4EB6-1FF8-4C6D-B845-48F79C061B30}" dt="2018-12-04T22:58:00.868" v="649" actId="478"/>
          <ac:grpSpMkLst>
            <pc:docMk/>
            <pc:sldMk cId="1617187195" sldId="266"/>
            <ac:grpSpMk id="38" creationId="{F1AB4918-C9CE-481E-A69D-B78A56140FAC}"/>
          </ac:grpSpMkLst>
        </pc:grpChg>
        <pc:grpChg chg="del">
          <ac:chgData name="Ingrid Mengdehl" userId="3c7dcee0-4664-4784-a557-cd881a686704" providerId="ADAL" clId="{0B9B4EB6-1FF8-4C6D-B845-48F79C061B30}" dt="2018-12-04T22:58:00.868" v="649" actId="478"/>
          <ac:grpSpMkLst>
            <pc:docMk/>
            <pc:sldMk cId="1617187195" sldId="266"/>
            <ac:grpSpMk id="43" creationId="{AAD9FECA-5B55-411B-8BE5-8D49FBEFBE48}"/>
          </ac:grpSpMkLst>
        </pc:grpChg>
        <pc:grpChg chg="del">
          <ac:chgData name="Ingrid Mengdehl" userId="3c7dcee0-4664-4784-a557-cd881a686704" providerId="ADAL" clId="{0B9B4EB6-1FF8-4C6D-B845-48F79C061B30}" dt="2018-12-04T22:58:00.868" v="649" actId="478"/>
          <ac:grpSpMkLst>
            <pc:docMk/>
            <pc:sldMk cId="1617187195" sldId="266"/>
            <ac:grpSpMk id="48" creationId="{19322F37-87EB-483A-ADA0-8FC385D356FC}"/>
          </ac:grpSpMkLst>
        </pc:grpChg>
        <pc:grpChg chg="del">
          <ac:chgData name="Ingrid Mengdehl" userId="3c7dcee0-4664-4784-a557-cd881a686704" providerId="ADAL" clId="{0B9B4EB6-1FF8-4C6D-B845-48F79C061B30}" dt="2018-12-04T22:58:00.868" v="649" actId="478"/>
          <ac:grpSpMkLst>
            <pc:docMk/>
            <pc:sldMk cId="1617187195" sldId="266"/>
            <ac:grpSpMk id="53" creationId="{CB8B2027-DA02-4B12-BF4D-66E7B0929F1B}"/>
          </ac:grpSpMkLst>
        </pc:grpChg>
        <pc:grpChg chg="del">
          <ac:chgData name="Ingrid Mengdehl" userId="3c7dcee0-4664-4784-a557-cd881a686704" providerId="ADAL" clId="{0B9B4EB6-1FF8-4C6D-B845-48F79C061B30}" dt="2018-12-04T22:58:00.868" v="649" actId="478"/>
          <ac:grpSpMkLst>
            <pc:docMk/>
            <pc:sldMk cId="1617187195" sldId="266"/>
            <ac:grpSpMk id="58" creationId="{65C7C077-8205-48D6-99CA-9285C12504E2}"/>
          </ac:grpSpMkLst>
        </pc:grpChg>
        <pc:grpChg chg="add mod">
          <ac:chgData name="Ingrid Mengdehl" userId="3c7dcee0-4664-4784-a557-cd881a686704" providerId="ADAL" clId="{0B9B4EB6-1FF8-4C6D-B845-48F79C061B30}" dt="2018-12-04T22:59:43.223" v="673" actId="1076"/>
          <ac:grpSpMkLst>
            <pc:docMk/>
            <pc:sldMk cId="1617187195" sldId="266"/>
            <ac:grpSpMk id="63" creationId="{A68947CA-EC68-43C5-AE3A-8F75B1B8D240}"/>
          </ac:grpSpMkLst>
        </pc:grpChg>
        <pc:grpChg chg="add mod">
          <ac:chgData name="Ingrid Mengdehl" userId="3c7dcee0-4664-4784-a557-cd881a686704" providerId="ADAL" clId="{0B9B4EB6-1FF8-4C6D-B845-48F79C061B30}" dt="2018-12-04T22:59:12.361" v="665" actId="1076"/>
          <ac:grpSpMkLst>
            <pc:docMk/>
            <pc:sldMk cId="1617187195" sldId="266"/>
            <ac:grpSpMk id="66" creationId="{BAD0820D-D33A-411D-B889-73E6B0EA22A5}"/>
          </ac:grpSpMkLst>
        </pc:grpChg>
        <pc:grpChg chg="del">
          <ac:chgData name="Ingrid Mengdehl" userId="3c7dcee0-4664-4784-a557-cd881a686704" providerId="ADAL" clId="{0B9B4EB6-1FF8-4C6D-B845-48F79C061B30}" dt="2018-12-04T22:57:57.995" v="648" actId="478"/>
          <ac:grpSpMkLst>
            <pc:docMk/>
            <pc:sldMk cId="1617187195" sldId="266"/>
            <ac:grpSpMk id="72" creationId="{45305BBA-930A-4EBB-81B3-DF936A300D49}"/>
          </ac:grpSpMkLst>
        </pc:grpChg>
        <pc:grpChg chg="del">
          <ac:chgData name="Ingrid Mengdehl" userId="3c7dcee0-4664-4784-a557-cd881a686704" providerId="ADAL" clId="{0B9B4EB6-1FF8-4C6D-B845-48F79C061B30}" dt="2018-12-04T22:57:54.359" v="647" actId="478"/>
          <ac:grpSpMkLst>
            <pc:docMk/>
            <pc:sldMk cId="1617187195" sldId="266"/>
            <ac:grpSpMk id="75" creationId="{D24D0B44-C804-4023-82D2-1FF0F2F39C3E}"/>
          </ac:grpSpMkLst>
        </pc:grpChg>
        <pc:grpChg chg="del">
          <ac:chgData name="Ingrid Mengdehl" userId="3c7dcee0-4664-4784-a557-cd881a686704" providerId="ADAL" clId="{0B9B4EB6-1FF8-4C6D-B845-48F79C061B30}" dt="2018-12-04T22:58:00.868" v="649" actId="478"/>
          <ac:grpSpMkLst>
            <pc:docMk/>
            <pc:sldMk cId="1617187195" sldId="266"/>
            <ac:grpSpMk id="78" creationId="{9AFF94B3-DC97-41D9-803A-6B23CCA7583E}"/>
          </ac:grpSpMkLst>
        </pc:grpChg>
        <pc:picChg chg="del">
          <ac:chgData name="Ingrid Mengdehl" userId="3c7dcee0-4664-4784-a557-cd881a686704" providerId="ADAL" clId="{0B9B4EB6-1FF8-4C6D-B845-48F79C061B30}" dt="2018-12-04T22:58:07.900" v="650" actId="478"/>
          <ac:picMkLst>
            <pc:docMk/>
            <pc:sldMk cId="1617187195" sldId="266"/>
            <ac:picMk id="3" creationId="{CDE3E298-9780-4EDA-975E-76B672387821}"/>
          </ac:picMkLst>
        </pc:picChg>
        <pc:picChg chg="del">
          <ac:chgData name="Ingrid Mengdehl" userId="3c7dcee0-4664-4784-a557-cd881a686704" providerId="ADAL" clId="{0B9B4EB6-1FF8-4C6D-B845-48F79C061B30}" dt="2018-12-04T22:58:07.900" v="650" actId="478"/>
          <ac:picMkLst>
            <pc:docMk/>
            <pc:sldMk cId="1617187195" sldId="266"/>
            <ac:picMk id="4" creationId="{4D145597-969F-426A-BE52-E6724FC3F33A}"/>
          </ac:picMkLst>
        </pc:picChg>
        <pc:picChg chg="add del mod">
          <ac:chgData name="Ingrid Mengdehl" userId="3c7dcee0-4664-4784-a557-cd881a686704" providerId="ADAL" clId="{0B9B4EB6-1FF8-4C6D-B845-48F79C061B30}" dt="2018-12-04T22:59:34.358" v="668" actId="338"/>
          <ac:picMkLst>
            <pc:docMk/>
            <pc:sldMk cId="1617187195" sldId="266"/>
            <ac:picMk id="5" creationId="{C416A61C-4480-4D32-AE58-FF6D065C7642}"/>
          </ac:picMkLst>
        </pc:picChg>
        <pc:picChg chg="add mod">
          <ac:chgData name="Ingrid Mengdehl" userId="3c7dcee0-4664-4784-a557-cd881a686704" providerId="ADAL" clId="{0B9B4EB6-1FF8-4C6D-B845-48F79C061B30}" dt="2018-12-04T23:01:15.802" v="682" actId="1076"/>
          <ac:picMkLst>
            <pc:docMk/>
            <pc:sldMk cId="1617187195" sldId="266"/>
            <ac:picMk id="14" creationId="{0A3C795F-8AFD-4358-9E86-4BEBC1D9C0AD}"/>
          </ac:picMkLst>
        </pc:picChg>
        <pc:picChg chg="del">
          <ac:chgData name="Ingrid Mengdehl" userId="3c7dcee0-4664-4784-a557-cd881a686704" providerId="ADAL" clId="{0B9B4EB6-1FF8-4C6D-B845-48F79C061B30}" dt="2018-12-04T22:58:00.868" v="649" actId="478"/>
          <ac:picMkLst>
            <pc:docMk/>
            <pc:sldMk cId="1617187195" sldId="266"/>
            <ac:picMk id="94" creationId="{88FDD37A-665B-4C8D-9FA0-202B68B744C6}"/>
          </ac:picMkLst>
        </pc:picChg>
      </pc:sldChg>
      <pc:sldChg chg="addSp delSp modSp add ord modTransition delAnim modAnim">
        <pc:chgData name="Ingrid Mengdehl" userId="3c7dcee0-4664-4784-a557-cd881a686704" providerId="ADAL" clId="{0B9B4EB6-1FF8-4C6D-B845-48F79C061B30}" dt="2018-12-04T23:16:31.830" v="897"/>
        <pc:sldMkLst>
          <pc:docMk/>
          <pc:sldMk cId="4269645041" sldId="267"/>
        </pc:sldMkLst>
        <pc:spChg chg="add mod ord">
          <ac:chgData name="Ingrid Mengdehl" userId="3c7dcee0-4664-4784-a557-cd881a686704" providerId="ADAL" clId="{0B9B4EB6-1FF8-4C6D-B845-48F79C061B30}" dt="2018-12-04T23:16:00.882" v="895" actId="166"/>
          <ac:spMkLst>
            <pc:docMk/>
            <pc:sldMk cId="4269645041" sldId="267"/>
            <ac:spMk id="5" creationId="{D76BBE10-5DC6-43DB-B568-58227F5AFF6B}"/>
          </ac:spMkLst>
        </pc:spChg>
        <pc:spChg chg="mod ord">
          <ac:chgData name="Ingrid Mengdehl" userId="3c7dcee0-4664-4784-a557-cd881a686704" providerId="ADAL" clId="{0B9B4EB6-1FF8-4C6D-B845-48F79C061B30}" dt="2018-12-04T23:03:47.158" v="760" actId="166"/>
          <ac:spMkLst>
            <pc:docMk/>
            <pc:sldMk cId="4269645041" sldId="267"/>
            <ac:spMk id="8" creationId="{8391CCF6-B821-49C1-92F7-07D661382B44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49" creationId="{8B98BD2C-A353-454B-A02B-3765F72FBE04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50" creationId="{9F6F536E-8056-4633-95E3-9313964062FD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51" creationId="{98F213CA-C1C6-4BDC-A21E-FD43399180D8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52" creationId="{E895397B-AFA5-4162-AEDC-7ADCB042EDF1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64" creationId="{CA41E8B7-90D9-4DC0-B4CA-707EEA1EC10E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65" creationId="{D016FBE5-6424-4995-978D-CFB55C865BF7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66" creationId="{B9B26FD8-E9FE-4400-AA87-E84738A66DE8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67" creationId="{1CA8C8EF-6D83-4854-BAAE-F7EFE708DEA2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69" creationId="{618FF1D6-02E9-4441-818C-6FBD2CB0A5B7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70" creationId="{4CF78B47-F447-472B-B59A-F1AC2BA04CD5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71" creationId="{DF78EA07-65BD-448D-A090-C681339E853C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73" creationId="{1C1FBD08-115C-43D0-B673-515B87ECBC37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74" creationId="{6BB9AA91-2499-464A-A15E-51C43309A607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76" creationId="{F23B2E17-3D86-4D63-B0AF-FD7D45E97834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79" creationId="{359DA649-84E8-464F-9C96-8FCB1FE2083D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0" creationId="{E677F843-9950-4AC1-978A-B6065CFDD0C2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1" creationId="{CBA72F61-8BC4-45D9-BA45-F6725BED98B2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2" creationId="{B6BB92CB-4E77-4B40-91CA-B5A223053C42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3" creationId="{19FBE583-62CA-4974-A747-9257F8C70947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4" creationId="{78FB96B6-1201-4CFC-B16A-00C9BD9CFB80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5" creationId="{7955843E-DA7E-4044-8ADE-2F4DB2C5E9DF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6" creationId="{327A850A-E6A9-4D1F-9B80-98A75DAB1732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7" creationId="{2A0DE8C3-AFA6-46D3-BF83-E66F18432BAC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8" creationId="{9E8F984A-6B2C-4D0A-834B-0185BE18688B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89" creationId="{22018FB8-6A2A-49D0-B859-9272FAC3927E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90" creationId="{B8CAC689-7B77-4DEE-A567-856B769DB8A8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91" creationId="{45A8B7FE-E306-42E4-B5E3-7B5805425E7A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92" creationId="{DF411AA4-21A4-4296-84C9-5DCA5CDD1282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93" creationId="{5F71C26D-988D-45FC-A69E-CFCA06F6B2C8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95" creationId="{597998FE-F025-4EDA-9EBD-48939F25980B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97" creationId="{7B0FA290-6621-413A-B0AB-68EF5F0E35FF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98" creationId="{E8599359-1967-4E61-8695-4FBFC84BA9AF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99" creationId="{A1418F83-5093-44D0-B599-BAA1C3295AE1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100" creationId="{4378883A-32FB-44E9-9D04-DACA5CD661C6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103" creationId="{585D23FF-DC90-40C9-9231-A4AA5E24F750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104" creationId="{5D21DB68-DC6A-42CC-BFBA-F4E113F2D739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105" creationId="{2E85ED9E-938A-4A99-AE63-3D56D10B9330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106" creationId="{22ED6457-08D5-425F-B220-0973B4F9CA72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108" creationId="{AADBFD6C-0323-48B5-A900-3B7FEDE42887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109" creationId="{03152B4E-CDA5-4ED5-944C-33E02563D205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110" creationId="{EC33F43E-0120-40B5-88E8-3B31380DAA39}"/>
          </ac:spMkLst>
        </pc:spChg>
        <pc:spChg chg="mod">
          <ac:chgData name="Ingrid Mengdehl" userId="3c7dcee0-4664-4784-a557-cd881a686704" providerId="ADAL" clId="{0B9B4EB6-1FF8-4C6D-B845-48F79C061B30}" dt="2018-12-04T23:03:22.578" v="752"/>
          <ac:spMkLst>
            <pc:docMk/>
            <pc:sldMk cId="4269645041" sldId="267"/>
            <ac:spMk id="111" creationId="{D5ED15B0-215C-4FEC-B576-DF39B7B54083}"/>
          </ac:spMkLst>
        </pc:spChg>
        <pc:spChg chg="add mod ord">
          <ac:chgData name="Ingrid Mengdehl" userId="3c7dcee0-4664-4784-a557-cd881a686704" providerId="ADAL" clId="{0B9B4EB6-1FF8-4C6D-B845-48F79C061B30}" dt="2018-12-04T23:16:00.882" v="895" actId="166"/>
          <ac:spMkLst>
            <pc:docMk/>
            <pc:sldMk cId="4269645041" sldId="267"/>
            <ac:spMk id="113" creationId="{7CC5ED64-C48D-4ED8-B3ED-8237DDFA77E2}"/>
          </ac:spMkLst>
        </pc:spChg>
        <pc:spChg chg="add">
          <ac:chgData name="Ingrid Mengdehl" userId="3c7dcee0-4664-4784-a557-cd881a686704" providerId="ADAL" clId="{0B9B4EB6-1FF8-4C6D-B845-48F79C061B30}" dt="2018-12-04T23:15:31.036" v="892"/>
          <ac:spMkLst>
            <pc:docMk/>
            <pc:sldMk cId="4269645041" sldId="267"/>
            <ac:spMk id="121" creationId="{A09843D5-0176-4B45-A0B0-0D98DA008490}"/>
          </ac:spMkLst>
        </pc:spChg>
        <pc:grpChg chg="mod">
          <ac:chgData name="Ingrid Mengdehl" userId="3c7dcee0-4664-4784-a557-cd881a686704" providerId="ADAL" clId="{0B9B4EB6-1FF8-4C6D-B845-48F79C061B30}" dt="2018-12-04T23:03:22.578" v="752"/>
          <ac:grpSpMkLst>
            <pc:docMk/>
            <pc:sldMk cId="4269645041" sldId="267"/>
            <ac:grpSpMk id="1" creationId="{00000000-0000-0000-0000-000000000000}"/>
          </ac:grpSpMkLst>
        </pc:grpChg>
        <pc:grpChg chg="del">
          <ac:chgData name="Ingrid Mengdehl" userId="3c7dcee0-4664-4784-a557-cd881a686704" providerId="ADAL" clId="{0B9B4EB6-1FF8-4C6D-B845-48F79C061B30}" dt="2018-12-04T23:02:56.860" v="741" actId="478"/>
          <ac:grpSpMkLst>
            <pc:docMk/>
            <pc:sldMk cId="4269645041" sldId="267"/>
            <ac:grpSpMk id="38" creationId="{F1AB4918-C9CE-481E-A69D-B78A56140FAC}"/>
          </ac:grpSpMkLst>
        </pc:grpChg>
        <pc:grpChg chg="del">
          <ac:chgData name="Ingrid Mengdehl" userId="3c7dcee0-4664-4784-a557-cd881a686704" providerId="ADAL" clId="{0B9B4EB6-1FF8-4C6D-B845-48F79C061B30}" dt="2018-12-04T23:02:30.601" v="710" actId="478"/>
          <ac:grpSpMkLst>
            <pc:docMk/>
            <pc:sldMk cId="4269645041" sldId="267"/>
            <ac:grpSpMk id="43" creationId="{AAD9FECA-5B55-411B-8BE5-8D49FBEFBE48}"/>
          </ac:grpSpMkLst>
        </pc:grpChg>
        <pc:grpChg chg="mod">
          <ac:chgData name="Ingrid Mengdehl" userId="3c7dcee0-4664-4784-a557-cd881a686704" providerId="ADAL" clId="{0B9B4EB6-1FF8-4C6D-B845-48F79C061B30}" dt="2018-12-04T23:03:22.578" v="752"/>
          <ac:grpSpMkLst>
            <pc:docMk/>
            <pc:sldMk cId="4269645041" sldId="267"/>
            <ac:grpSpMk id="48" creationId="{19322F37-87EB-483A-ADA0-8FC385D356FC}"/>
          </ac:grpSpMkLst>
        </pc:grpChg>
        <pc:grpChg chg="del">
          <ac:chgData name="Ingrid Mengdehl" userId="3c7dcee0-4664-4784-a557-cd881a686704" providerId="ADAL" clId="{0B9B4EB6-1FF8-4C6D-B845-48F79C061B30}" dt="2018-12-04T23:03:20.953" v="751" actId="478"/>
          <ac:grpSpMkLst>
            <pc:docMk/>
            <pc:sldMk cId="4269645041" sldId="267"/>
            <ac:grpSpMk id="53" creationId="{CB8B2027-DA02-4B12-BF4D-66E7B0929F1B}"/>
          </ac:grpSpMkLst>
        </pc:grpChg>
        <pc:grpChg chg="del">
          <ac:chgData name="Ingrid Mengdehl" userId="3c7dcee0-4664-4784-a557-cd881a686704" providerId="ADAL" clId="{0B9B4EB6-1FF8-4C6D-B845-48F79C061B30}" dt="2018-12-04T23:02:45.378" v="737" actId="478"/>
          <ac:grpSpMkLst>
            <pc:docMk/>
            <pc:sldMk cId="4269645041" sldId="267"/>
            <ac:grpSpMk id="58" creationId="{65C7C077-8205-48D6-99CA-9285C12504E2}"/>
          </ac:grpSpMkLst>
        </pc:grpChg>
        <pc:grpChg chg="add mod">
          <ac:chgData name="Ingrid Mengdehl" userId="3c7dcee0-4664-4784-a557-cd881a686704" providerId="ADAL" clId="{0B9B4EB6-1FF8-4C6D-B845-48F79C061B30}" dt="2018-12-04T23:03:22.578" v="752"/>
          <ac:grpSpMkLst>
            <pc:docMk/>
            <pc:sldMk cId="4269645041" sldId="267"/>
            <ac:grpSpMk id="63" creationId="{8D45D5FB-AA21-4AB2-BCEE-ACC8C5D54960}"/>
          </ac:grpSpMkLst>
        </pc:grpChg>
        <pc:grpChg chg="add mod">
          <ac:chgData name="Ingrid Mengdehl" userId="3c7dcee0-4664-4784-a557-cd881a686704" providerId="ADAL" clId="{0B9B4EB6-1FF8-4C6D-B845-48F79C061B30}" dt="2018-12-04T23:03:22.578" v="752"/>
          <ac:grpSpMkLst>
            <pc:docMk/>
            <pc:sldMk cId="4269645041" sldId="267"/>
            <ac:grpSpMk id="68" creationId="{210C0128-A120-4712-AD48-1B09DB4F17F8}"/>
          </ac:grpSpMkLst>
        </pc:grpChg>
        <pc:grpChg chg="mod ord">
          <ac:chgData name="Ingrid Mengdehl" userId="3c7dcee0-4664-4784-a557-cd881a686704" providerId="ADAL" clId="{0B9B4EB6-1FF8-4C6D-B845-48F79C061B30}" dt="2018-12-04T23:16:00.882" v="895" actId="166"/>
          <ac:grpSpMkLst>
            <pc:docMk/>
            <pc:sldMk cId="4269645041" sldId="267"/>
            <ac:grpSpMk id="72" creationId="{45305BBA-930A-4EBB-81B3-DF936A300D49}"/>
          </ac:grpSpMkLst>
        </pc:grpChg>
        <pc:grpChg chg="mod ord">
          <ac:chgData name="Ingrid Mengdehl" userId="3c7dcee0-4664-4784-a557-cd881a686704" providerId="ADAL" clId="{0B9B4EB6-1FF8-4C6D-B845-48F79C061B30}" dt="2018-12-04T23:03:47.158" v="760" actId="166"/>
          <ac:grpSpMkLst>
            <pc:docMk/>
            <pc:sldMk cId="4269645041" sldId="267"/>
            <ac:grpSpMk id="75" creationId="{D24D0B44-C804-4023-82D2-1FF0F2F39C3E}"/>
          </ac:grpSpMkLst>
        </pc:grpChg>
        <pc:grpChg chg="mod ord">
          <ac:chgData name="Ingrid Mengdehl" userId="3c7dcee0-4664-4784-a557-cd881a686704" providerId="ADAL" clId="{0B9B4EB6-1FF8-4C6D-B845-48F79C061B30}" dt="2018-12-04T23:03:47.158" v="760" actId="166"/>
          <ac:grpSpMkLst>
            <pc:docMk/>
            <pc:sldMk cId="4269645041" sldId="267"/>
            <ac:grpSpMk id="78" creationId="{9AFF94B3-DC97-41D9-803A-6B23CCA7583E}"/>
          </ac:grpSpMkLst>
        </pc:grpChg>
        <pc:grpChg chg="add mod">
          <ac:chgData name="Ingrid Mengdehl" userId="3c7dcee0-4664-4784-a557-cd881a686704" providerId="ADAL" clId="{0B9B4EB6-1FF8-4C6D-B845-48F79C061B30}" dt="2018-12-04T23:03:22.578" v="752"/>
          <ac:grpSpMkLst>
            <pc:docMk/>
            <pc:sldMk cId="4269645041" sldId="267"/>
            <ac:grpSpMk id="96" creationId="{8B3F591B-1F6A-4F69-81CA-AAE9E3E56667}"/>
          </ac:grpSpMkLst>
        </pc:grpChg>
        <pc:grpChg chg="add mod">
          <ac:chgData name="Ingrid Mengdehl" userId="3c7dcee0-4664-4784-a557-cd881a686704" providerId="ADAL" clId="{0B9B4EB6-1FF8-4C6D-B845-48F79C061B30}" dt="2018-12-04T23:03:22.578" v="752"/>
          <ac:grpSpMkLst>
            <pc:docMk/>
            <pc:sldMk cId="4269645041" sldId="267"/>
            <ac:grpSpMk id="102" creationId="{ABE6A85E-3B10-47C1-BA46-145430C2B6D0}"/>
          </ac:grpSpMkLst>
        </pc:grpChg>
        <pc:grpChg chg="add mod">
          <ac:chgData name="Ingrid Mengdehl" userId="3c7dcee0-4664-4784-a557-cd881a686704" providerId="ADAL" clId="{0B9B4EB6-1FF8-4C6D-B845-48F79C061B30}" dt="2018-12-04T23:03:22.578" v="752"/>
          <ac:grpSpMkLst>
            <pc:docMk/>
            <pc:sldMk cId="4269645041" sldId="267"/>
            <ac:grpSpMk id="107" creationId="{0C9AD254-8164-4908-ADD7-E83CC71549FB}"/>
          </ac:grpSpMkLst>
        </pc:grpChg>
        <pc:grpChg chg="add">
          <ac:chgData name="Ingrid Mengdehl" userId="3c7dcee0-4664-4784-a557-cd881a686704" providerId="ADAL" clId="{0B9B4EB6-1FF8-4C6D-B845-48F79C061B30}" dt="2018-12-04T23:13:40.964" v="877"/>
          <ac:grpSpMkLst>
            <pc:docMk/>
            <pc:sldMk cId="4269645041" sldId="267"/>
            <ac:grpSpMk id="115" creationId="{1932F225-139D-400D-A963-3AA407D0EFF2}"/>
          </ac:grpSpMkLst>
        </pc:grpChg>
        <pc:grpChg chg="add">
          <ac:chgData name="Ingrid Mengdehl" userId="3c7dcee0-4664-4784-a557-cd881a686704" providerId="ADAL" clId="{0B9B4EB6-1FF8-4C6D-B845-48F79C061B30}" dt="2018-12-04T23:15:31.036" v="892"/>
          <ac:grpSpMkLst>
            <pc:docMk/>
            <pc:sldMk cId="4269645041" sldId="267"/>
            <ac:grpSpMk id="122" creationId="{D7474ACA-A0C7-48B7-8C86-B4AF90ADC9CA}"/>
          </ac:grpSpMkLst>
        </pc:grpChg>
        <pc:grpChg chg="add">
          <ac:chgData name="Ingrid Mengdehl" userId="3c7dcee0-4664-4784-a557-cd881a686704" providerId="ADAL" clId="{0B9B4EB6-1FF8-4C6D-B845-48F79C061B30}" dt="2018-12-04T23:15:31.036" v="892"/>
          <ac:grpSpMkLst>
            <pc:docMk/>
            <pc:sldMk cId="4269645041" sldId="267"/>
            <ac:grpSpMk id="125" creationId="{EB6B86C4-D8E0-4272-89A9-6F15811B842F}"/>
          </ac:grpSpMkLst>
        </pc:grpChg>
        <pc:grpChg chg="add">
          <ac:chgData name="Ingrid Mengdehl" userId="3c7dcee0-4664-4784-a557-cd881a686704" providerId="ADAL" clId="{0B9B4EB6-1FF8-4C6D-B845-48F79C061B30}" dt="2018-12-04T23:15:31.036" v="892"/>
          <ac:grpSpMkLst>
            <pc:docMk/>
            <pc:sldMk cId="4269645041" sldId="267"/>
            <ac:grpSpMk id="128" creationId="{46B4E875-34E9-45A8-9137-41C9E42C8114}"/>
          </ac:grpSpMkLst>
        </pc:grpChg>
        <pc:grpChg chg="add">
          <ac:chgData name="Ingrid Mengdehl" userId="3c7dcee0-4664-4784-a557-cd881a686704" providerId="ADAL" clId="{0B9B4EB6-1FF8-4C6D-B845-48F79C061B30}" dt="2018-12-04T23:15:31.036" v="892"/>
          <ac:grpSpMkLst>
            <pc:docMk/>
            <pc:sldMk cId="4269645041" sldId="267"/>
            <ac:grpSpMk id="131" creationId="{90C29D89-AB0C-443F-8C1E-737BB60EEF93}"/>
          </ac:grpSpMkLst>
        </pc:grpChg>
        <pc:picChg chg="mod">
          <ac:chgData name="Ingrid Mengdehl" userId="3c7dcee0-4664-4784-a557-cd881a686704" providerId="ADAL" clId="{0B9B4EB6-1FF8-4C6D-B845-48F79C061B30}" dt="2018-12-04T23:03:22.578" v="752"/>
          <ac:picMkLst>
            <pc:docMk/>
            <pc:sldMk cId="4269645041" sldId="267"/>
            <ac:picMk id="2" creationId="{23190BE4-4A54-46D3-9A26-3CDD43E7382B}"/>
          </ac:picMkLst>
        </pc:picChg>
        <pc:picChg chg="del mod">
          <ac:chgData name="Ingrid Mengdehl" userId="3c7dcee0-4664-4784-a557-cd881a686704" providerId="ADAL" clId="{0B9B4EB6-1FF8-4C6D-B845-48F79C061B30}" dt="2018-12-04T23:04:00.921" v="762" actId="478"/>
          <ac:picMkLst>
            <pc:docMk/>
            <pc:sldMk cId="4269645041" sldId="267"/>
            <ac:picMk id="3" creationId="{CDE3E298-9780-4EDA-975E-76B672387821}"/>
          </ac:picMkLst>
        </pc:picChg>
        <pc:picChg chg="del mod">
          <ac:chgData name="Ingrid Mengdehl" userId="3c7dcee0-4664-4784-a557-cd881a686704" providerId="ADAL" clId="{0B9B4EB6-1FF8-4C6D-B845-48F79C061B30}" dt="2018-12-04T23:04:00.921" v="762" actId="478"/>
          <ac:picMkLst>
            <pc:docMk/>
            <pc:sldMk cId="4269645041" sldId="267"/>
            <ac:picMk id="4" creationId="{4D145597-969F-426A-BE52-E6724FC3F33A}"/>
          </ac:picMkLst>
        </pc:picChg>
        <pc:picChg chg="mod">
          <ac:chgData name="Ingrid Mengdehl" userId="3c7dcee0-4664-4784-a557-cd881a686704" providerId="ADAL" clId="{0B9B4EB6-1FF8-4C6D-B845-48F79C061B30}" dt="2018-12-04T23:03:22.578" v="752"/>
          <ac:picMkLst>
            <pc:docMk/>
            <pc:sldMk cId="4269645041" sldId="267"/>
            <ac:picMk id="9" creationId="{D3AAC4A0-D426-4C96-894C-E373691F005E}"/>
          </ac:picMkLst>
        </pc:picChg>
        <pc:picChg chg="mod">
          <ac:chgData name="Ingrid Mengdehl" userId="3c7dcee0-4664-4784-a557-cd881a686704" providerId="ADAL" clId="{0B9B4EB6-1FF8-4C6D-B845-48F79C061B30}" dt="2018-12-04T23:03:22.578" v="752"/>
          <ac:picMkLst>
            <pc:docMk/>
            <pc:sldMk cId="4269645041" sldId="267"/>
            <ac:picMk id="11" creationId="{E84974C7-0952-4A26-B7E8-ADAD83E74824}"/>
          </ac:picMkLst>
        </pc:picChg>
        <pc:picChg chg="mod">
          <ac:chgData name="Ingrid Mengdehl" userId="3c7dcee0-4664-4784-a557-cd881a686704" providerId="ADAL" clId="{0B9B4EB6-1FF8-4C6D-B845-48F79C061B30}" dt="2018-12-04T23:03:22.578" v="752"/>
          <ac:picMkLst>
            <pc:docMk/>
            <pc:sldMk cId="4269645041" sldId="267"/>
            <ac:picMk id="77" creationId="{9A058DDE-69F7-4FB4-BAFB-122DF0916D83}"/>
          </ac:picMkLst>
        </pc:picChg>
        <pc:picChg chg="del">
          <ac:chgData name="Ingrid Mengdehl" userId="3c7dcee0-4664-4784-a557-cd881a686704" providerId="ADAL" clId="{0B9B4EB6-1FF8-4C6D-B845-48F79C061B30}" dt="2018-12-04T23:03:13.130" v="748" actId="478"/>
          <ac:picMkLst>
            <pc:docMk/>
            <pc:sldMk cId="4269645041" sldId="267"/>
            <ac:picMk id="94" creationId="{88FDD37A-665B-4C8D-9FA0-202B68B744C6}"/>
          </ac:picMkLst>
        </pc:picChg>
        <pc:picChg chg="add mod">
          <ac:chgData name="Ingrid Mengdehl" userId="3c7dcee0-4664-4784-a557-cd881a686704" providerId="ADAL" clId="{0B9B4EB6-1FF8-4C6D-B845-48F79C061B30}" dt="2018-12-04T23:03:05.855" v="744" actId="571"/>
          <ac:picMkLst>
            <pc:docMk/>
            <pc:sldMk cId="4269645041" sldId="267"/>
            <ac:picMk id="101" creationId="{AB906792-FFDE-4358-AC63-2794538E75AF}"/>
          </ac:picMkLst>
        </pc:picChg>
        <pc:picChg chg="add ord">
          <ac:chgData name="Ingrid Mengdehl" userId="3c7dcee0-4664-4784-a557-cd881a686704" providerId="ADAL" clId="{0B9B4EB6-1FF8-4C6D-B845-48F79C061B30}" dt="2018-12-04T23:03:47.158" v="760" actId="166"/>
          <ac:picMkLst>
            <pc:docMk/>
            <pc:sldMk cId="4269645041" sldId="267"/>
            <ac:picMk id="112" creationId="{F51D43E7-61C8-4919-967B-FB589A467446}"/>
          </ac:picMkLst>
        </pc:picChg>
        <pc:picChg chg="add mod">
          <ac:chgData name="Ingrid Mengdehl" userId="3c7dcee0-4664-4784-a557-cd881a686704" providerId="ADAL" clId="{0B9B4EB6-1FF8-4C6D-B845-48F79C061B30}" dt="2018-12-04T23:13:21.921" v="874" actId="1076"/>
          <ac:picMkLst>
            <pc:docMk/>
            <pc:sldMk cId="4269645041" sldId="267"/>
            <ac:picMk id="114" creationId="{92B331AC-3008-466B-98D4-76BB231F4620}"/>
          </ac:picMkLst>
        </pc:picChg>
        <pc:picChg chg="add">
          <ac:chgData name="Ingrid Mengdehl" userId="3c7dcee0-4664-4784-a557-cd881a686704" providerId="ADAL" clId="{0B9B4EB6-1FF8-4C6D-B845-48F79C061B30}" dt="2018-12-04T23:15:31.036" v="892"/>
          <ac:picMkLst>
            <pc:docMk/>
            <pc:sldMk cId="4269645041" sldId="267"/>
            <ac:picMk id="118" creationId="{46B4C8D3-79AD-4838-968E-A2556D54E65E}"/>
          </ac:picMkLst>
        </pc:picChg>
        <pc:picChg chg="add">
          <ac:chgData name="Ingrid Mengdehl" userId="3c7dcee0-4664-4784-a557-cd881a686704" providerId="ADAL" clId="{0B9B4EB6-1FF8-4C6D-B845-48F79C061B30}" dt="2018-12-04T23:15:31.036" v="892"/>
          <ac:picMkLst>
            <pc:docMk/>
            <pc:sldMk cId="4269645041" sldId="267"/>
            <ac:picMk id="119" creationId="{2CFFCBF8-3854-4532-9871-FBE39E7779F2}"/>
          </ac:picMkLst>
        </pc:picChg>
        <pc:picChg chg="add">
          <ac:chgData name="Ingrid Mengdehl" userId="3c7dcee0-4664-4784-a557-cd881a686704" providerId="ADAL" clId="{0B9B4EB6-1FF8-4C6D-B845-48F79C061B30}" dt="2018-12-04T23:15:31.036" v="892"/>
          <ac:picMkLst>
            <pc:docMk/>
            <pc:sldMk cId="4269645041" sldId="267"/>
            <ac:picMk id="120" creationId="{3B1749AA-255E-467D-A619-6E5F14F17EB8}"/>
          </ac:picMkLst>
        </pc:picChg>
        <pc:picChg chg="add">
          <ac:chgData name="Ingrid Mengdehl" userId="3c7dcee0-4664-4784-a557-cd881a686704" providerId="ADAL" clId="{0B9B4EB6-1FF8-4C6D-B845-48F79C061B30}" dt="2018-12-04T23:15:31.036" v="892"/>
          <ac:picMkLst>
            <pc:docMk/>
            <pc:sldMk cId="4269645041" sldId="267"/>
            <ac:picMk id="134" creationId="{E422F6EC-8617-4E48-AAFD-7B7CAB3D65A2}"/>
          </ac:picMkLst>
        </pc:picChg>
        <pc:picChg chg="add">
          <ac:chgData name="Ingrid Mengdehl" userId="3c7dcee0-4664-4784-a557-cd881a686704" providerId="ADAL" clId="{0B9B4EB6-1FF8-4C6D-B845-48F79C061B30}" dt="2018-12-04T23:15:31.036" v="892"/>
          <ac:picMkLst>
            <pc:docMk/>
            <pc:sldMk cId="4269645041" sldId="267"/>
            <ac:picMk id="135" creationId="{95D0D818-7B43-4EDC-8A2C-3D7321ABBD31}"/>
          </ac:picMkLst>
        </pc:picChg>
        <pc:picChg chg="add">
          <ac:chgData name="Ingrid Mengdehl" userId="3c7dcee0-4664-4784-a557-cd881a686704" providerId="ADAL" clId="{0B9B4EB6-1FF8-4C6D-B845-48F79C061B30}" dt="2018-12-04T23:15:31.036" v="892"/>
          <ac:picMkLst>
            <pc:docMk/>
            <pc:sldMk cId="4269645041" sldId="267"/>
            <ac:picMk id="136" creationId="{30EC6295-338A-431E-A2C4-DFB03FBFE11F}"/>
          </ac:picMkLst>
        </pc:picChg>
      </pc:sldChg>
      <pc:sldChg chg="addSp delSp modSp add del delAnim modAnim">
        <pc:chgData name="Ingrid Mengdehl" userId="3c7dcee0-4664-4784-a557-cd881a686704" providerId="ADAL" clId="{0B9B4EB6-1FF8-4C6D-B845-48F79C061B30}" dt="2018-12-04T23:42:41.777" v="1098" actId="2696"/>
        <pc:sldMkLst>
          <pc:docMk/>
          <pc:sldMk cId="3343016197" sldId="268"/>
        </pc:sldMkLst>
        <pc:spChg chg="del">
          <ac:chgData name="Ingrid Mengdehl" userId="3c7dcee0-4664-4784-a557-cd881a686704" providerId="ADAL" clId="{0B9B4EB6-1FF8-4C6D-B845-48F79C061B30}" dt="2018-12-04T23:07:03.661" v="794" actId="478"/>
          <ac:spMkLst>
            <pc:docMk/>
            <pc:sldMk cId="3343016197" sldId="268"/>
            <ac:spMk id="8" creationId="{260BA0F6-67A7-42E8-85F0-8F3E1D23B8F6}"/>
          </ac:spMkLst>
        </pc:spChg>
        <pc:spChg chg="del">
          <ac:chgData name="Ingrid Mengdehl" userId="3c7dcee0-4664-4784-a557-cd881a686704" providerId="ADAL" clId="{0B9B4EB6-1FF8-4C6D-B845-48F79C061B30}" dt="2018-12-04T23:08:12.177" v="809" actId="478"/>
          <ac:spMkLst>
            <pc:docMk/>
            <pc:sldMk cId="3343016197" sldId="268"/>
            <ac:spMk id="17" creationId="{421E23F1-75C5-48D4-85F3-EBE0D385F9CD}"/>
          </ac:spMkLst>
        </pc:spChg>
        <pc:spChg chg="mod topLvl">
          <ac:chgData name="Ingrid Mengdehl" userId="3c7dcee0-4664-4784-a557-cd881a686704" providerId="ADAL" clId="{0B9B4EB6-1FF8-4C6D-B845-48F79C061B30}" dt="2018-12-04T23:19:18.284" v="923" actId="1076"/>
          <ac:spMkLst>
            <pc:docMk/>
            <pc:sldMk cId="3343016197" sldId="268"/>
            <ac:spMk id="18" creationId="{93DEA09C-ADF9-4435-9EB6-C00D1EDA6AB7}"/>
          </ac:spMkLst>
        </pc:spChg>
        <pc:spChg chg="mod topLvl">
          <ac:chgData name="Ingrid Mengdehl" userId="3c7dcee0-4664-4784-a557-cd881a686704" providerId="ADAL" clId="{0B9B4EB6-1FF8-4C6D-B845-48F79C061B30}" dt="2018-12-04T23:12:23.569" v="870" actId="1076"/>
          <ac:spMkLst>
            <pc:docMk/>
            <pc:sldMk cId="3343016197" sldId="268"/>
            <ac:spMk id="19" creationId="{BAC86A14-D8CB-4E7C-8082-96DB2F6FF331}"/>
          </ac:spMkLst>
        </pc:spChg>
        <pc:spChg chg="del">
          <ac:chgData name="Ingrid Mengdehl" userId="3c7dcee0-4664-4784-a557-cd881a686704" providerId="ADAL" clId="{0B9B4EB6-1FF8-4C6D-B845-48F79C061B30}" dt="2018-12-04T23:08:57.343" v="814" actId="478"/>
          <ac:spMkLst>
            <pc:docMk/>
            <pc:sldMk cId="3343016197" sldId="268"/>
            <ac:spMk id="22" creationId="{253EE85A-18E6-4FED-B5A0-E2120AEE4EF9}"/>
          </ac:spMkLst>
        </pc:spChg>
        <pc:spChg chg="add mod ord">
          <ac:chgData name="Ingrid Mengdehl" userId="3c7dcee0-4664-4784-a557-cd881a686704" providerId="ADAL" clId="{0B9B4EB6-1FF8-4C6D-B845-48F79C061B30}" dt="2018-12-04T23:11:16.651" v="852" actId="164"/>
          <ac:spMkLst>
            <pc:docMk/>
            <pc:sldMk cId="3343016197" sldId="268"/>
            <ac:spMk id="26" creationId="{60F788F4-E466-462D-B7C6-A3F69A6F1A41}"/>
          </ac:spMkLst>
        </pc:spChg>
        <pc:spChg chg="del">
          <ac:chgData name="Ingrid Mengdehl" userId="3c7dcee0-4664-4784-a557-cd881a686704" providerId="ADAL" clId="{0B9B4EB6-1FF8-4C6D-B845-48F79C061B30}" dt="2018-12-04T23:18:20.819" v="909" actId="478"/>
          <ac:spMkLst>
            <pc:docMk/>
            <pc:sldMk cId="3343016197" sldId="268"/>
            <ac:spMk id="40" creationId="{D7118F10-54E0-42DF-AD32-99CC0C2A5E28}"/>
          </ac:spMkLst>
        </pc:spChg>
        <pc:spChg chg="add del mod">
          <ac:chgData name="Ingrid Mengdehl" userId="3c7dcee0-4664-4784-a557-cd881a686704" providerId="ADAL" clId="{0B9B4EB6-1FF8-4C6D-B845-48F79C061B30}" dt="2018-12-04T23:23:44.796" v="960" actId="478"/>
          <ac:spMkLst>
            <pc:docMk/>
            <pc:sldMk cId="3343016197" sldId="268"/>
            <ac:spMk id="47" creationId="{A3728CFA-382E-40D9-AF67-F96400514B9C}"/>
          </ac:spMkLst>
        </pc:spChg>
        <pc:spChg chg="add del mod">
          <ac:chgData name="Ingrid Mengdehl" userId="3c7dcee0-4664-4784-a557-cd881a686704" providerId="ADAL" clId="{0B9B4EB6-1FF8-4C6D-B845-48F79C061B30}" dt="2018-12-04T23:23:44.796" v="960" actId="478"/>
          <ac:spMkLst>
            <pc:docMk/>
            <pc:sldMk cId="3343016197" sldId="268"/>
            <ac:spMk id="49" creationId="{BF1328D9-C89B-4C45-8D29-1521177B93CD}"/>
          </ac:spMkLst>
        </pc:spChg>
        <pc:spChg chg="del">
          <ac:chgData name="Ingrid Mengdehl" userId="3c7dcee0-4664-4784-a557-cd881a686704" providerId="ADAL" clId="{0B9B4EB6-1FF8-4C6D-B845-48F79C061B30}" dt="2018-12-04T23:23:00.052" v="953" actId="478"/>
          <ac:spMkLst>
            <pc:docMk/>
            <pc:sldMk cId="3343016197" sldId="268"/>
            <ac:spMk id="55" creationId="{86CC4C10-5F7F-4609-A47F-5DDD4C1D6B87}"/>
          </ac:spMkLst>
        </pc:spChg>
        <pc:spChg chg="del">
          <ac:chgData name="Ingrid Mengdehl" userId="3c7dcee0-4664-4784-a557-cd881a686704" providerId="ADAL" clId="{0B9B4EB6-1FF8-4C6D-B845-48F79C061B30}" dt="2018-12-04T23:24:26.426" v="971" actId="478"/>
          <ac:spMkLst>
            <pc:docMk/>
            <pc:sldMk cId="3343016197" sldId="268"/>
            <ac:spMk id="71" creationId="{AF8EC15A-F96E-4BB3-A503-EEAC92EB5B15}"/>
          </ac:spMkLst>
        </pc:spChg>
        <pc:spChg chg="add del mod">
          <ac:chgData name="Ingrid Mengdehl" userId="3c7dcee0-4664-4784-a557-cd881a686704" providerId="ADAL" clId="{0B9B4EB6-1FF8-4C6D-B845-48F79C061B30}" dt="2018-12-04T23:27:20.204" v="994" actId="478"/>
          <ac:spMkLst>
            <pc:docMk/>
            <pc:sldMk cId="3343016197" sldId="268"/>
            <ac:spMk id="74" creationId="{B7B1C4C2-9FE2-4EF6-970E-27B6B7113008}"/>
          </ac:spMkLst>
        </pc:spChg>
        <pc:spChg chg="add del mod">
          <ac:chgData name="Ingrid Mengdehl" userId="3c7dcee0-4664-4784-a557-cd881a686704" providerId="ADAL" clId="{0B9B4EB6-1FF8-4C6D-B845-48F79C061B30}" dt="2018-12-04T23:27:20.204" v="994" actId="478"/>
          <ac:spMkLst>
            <pc:docMk/>
            <pc:sldMk cId="3343016197" sldId="268"/>
            <ac:spMk id="75" creationId="{8CDFA404-68D6-4B3B-B9CA-3FFE8C81E58C}"/>
          </ac:spMkLst>
        </pc:spChg>
        <pc:spChg chg="add">
          <ac:chgData name="Ingrid Mengdehl" userId="3c7dcee0-4664-4784-a557-cd881a686704" providerId="ADAL" clId="{0B9B4EB6-1FF8-4C6D-B845-48F79C061B30}" dt="2018-12-04T23:36:44.290" v="1036"/>
          <ac:spMkLst>
            <pc:docMk/>
            <pc:sldMk cId="3343016197" sldId="268"/>
            <ac:spMk id="80" creationId="{AA27C81F-D3C5-4B13-8211-D27CE79E4567}"/>
          </ac:spMkLst>
        </pc:spChg>
        <pc:spChg chg="add">
          <ac:chgData name="Ingrid Mengdehl" userId="3c7dcee0-4664-4784-a557-cd881a686704" providerId="ADAL" clId="{0B9B4EB6-1FF8-4C6D-B845-48F79C061B30}" dt="2018-12-04T23:36:44.290" v="1036"/>
          <ac:spMkLst>
            <pc:docMk/>
            <pc:sldMk cId="3343016197" sldId="268"/>
            <ac:spMk id="81" creationId="{285826EB-B822-45F4-856D-51234513F4D0}"/>
          </ac:spMkLst>
        </pc:spChg>
        <pc:grpChg chg="add mod">
          <ac:chgData name="Ingrid Mengdehl" userId="3c7dcee0-4664-4784-a557-cd881a686704" providerId="ADAL" clId="{0B9B4EB6-1FF8-4C6D-B845-48F79C061B30}" dt="2018-12-04T23:18:23.115" v="911" actId="1076"/>
          <ac:grpSpMkLst>
            <pc:docMk/>
            <pc:sldMk cId="3343016197" sldId="268"/>
            <ac:grpSpMk id="2" creationId="{1FBB2436-C569-416A-B7CC-8BB32BC160C5}"/>
          </ac:grpSpMkLst>
        </pc:grpChg>
        <pc:grpChg chg="del mod">
          <ac:chgData name="Ingrid Mengdehl" userId="3c7dcee0-4664-4784-a557-cd881a686704" providerId="ADAL" clId="{0B9B4EB6-1FF8-4C6D-B845-48F79C061B30}" dt="2018-12-04T23:19:14.979" v="922" actId="478"/>
          <ac:grpSpMkLst>
            <pc:docMk/>
            <pc:sldMk cId="3343016197" sldId="268"/>
            <ac:grpSpMk id="7" creationId="{7F244F14-6091-4F72-8B7A-F13F44AA4362}"/>
          </ac:grpSpMkLst>
        </pc:grpChg>
        <pc:grpChg chg="del mod">
          <ac:chgData name="Ingrid Mengdehl" userId="3c7dcee0-4664-4784-a557-cd881a686704" providerId="ADAL" clId="{0B9B4EB6-1FF8-4C6D-B845-48F79C061B30}" dt="2018-12-04T23:08:17.101" v="811" actId="165"/>
          <ac:grpSpMkLst>
            <pc:docMk/>
            <pc:sldMk cId="3343016197" sldId="268"/>
            <ac:grpSpMk id="16" creationId="{86E04BDA-7158-4B85-8A0E-137E42FAE206}"/>
          </ac:grpSpMkLst>
        </pc:grpChg>
        <pc:grpChg chg="mod">
          <ac:chgData name="Ingrid Mengdehl" userId="3c7dcee0-4664-4784-a557-cd881a686704" providerId="ADAL" clId="{0B9B4EB6-1FF8-4C6D-B845-48F79C061B30}" dt="2018-12-04T23:19:19.804" v="924" actId="1076"/>
          <ac:grpSpMkLst>
            <pc:docMk/>
            <pc:sldMk cId="3343016197" sldId="268"/>
            <ac:grpSpMk id="21" creationId="{208AE8C7-20BB-4B9E-BB83-A504E6BDDC54}"/>
          </ac:grpSpMkLst>
        </pc:grpChg>
        <pc:grpChg chg="add del mod ord">
          <ac:chgData name="Ingrid Mengdehl" userId="3c7dcee0-4664-4784-a557-cd881a686704" providerId="ADAL" clId="{0B9B4EB6-1FF8-4C6D-B845-48F79C061B30}" dt="2018-12-04T23:19:03.576" v="918" actId="478"/>
          <ac:grpSpMkLst>
            <pc:docMk/>
            <pc:sldMk cId="3343016197" sldId="268"/>
            <ac:grpSpMk id="27" creationId="{5001B332-481F-42ED-AAC8-F3BE8B9768BE}"/>
          </ac:grpSpMkLst>
        </pc:grpChg>
        <pc:grpChg chg="add del mod ord">
          <ac:chgData name="Ingrid Mengdehl" userId="3c7dcee0-4664-4784-a557-cd881a686704" providerId="ADAL" clId="{0B9B4EB6-1FF8-4C6D-B845-48F79C061B30}" dt="2018-12-04T23:19:06.348" v="919" actId="478"/>
          <ac:grpSpMkLst>
            <pc:docMk/>
            <pc:sldMk cId="3343016197" sldId="268"/>
            <ac:grpSpMk id="28" creationId="{E4527DC5-F32A-437B-A5DA-32BB74A7A7E8}"/>
          </ac:grpSpMkLst>
        </pc:grpChg>
        <pc:grpChg chg="add del mod ord">
          <ac:chgData name="Ingrid Mengdehl" userId="3c7dcee0-4664-4784-a557-cd881a686704" providerId="ADAL" clId="{0B9B4EB6-1FF8-4C6D-B845-48F79C061B30}" dt="2018-12-04T23:19:07.839" v="920" actId="478"/>
          <ac:grpSpMkLst>
            <pc:docMk/>
            <pc:sldMk cId="3343016197" sldId="268"/>
            <ac:grpSpMk id="31" creationId="{EB8A618F-B155-40F5-AE7B-DA181B7BFCC6}"/>
          </ac:grpSpMkLst>
        </pc:grpChg>
        <pc:grpChg chg="del mod">
          <ac:chgData name="Ingrid Mengdehl" userId="3c7dcee0-4664-4784-a557-cd881a686704" providerId="ADAL" clId="{0B9B4EB6-1FF8-4C6D-B845-48F79C061B30}" dt="2018-12-04T23:24:05.245" v="963" actId="478"/>
          <ac:grpSpMkLst>
            <pc:docMk/>
            <pc:sldMk cId="3343016197" sldId="268"/>
            <ac:grpSpMk id="39" creationId="{5F6AF98E-2F94-4E4F-B2DA-3536DC31F2FC}"/>
          </ac:grpSpMkLst>
        </pc:grpChg>
        <pc:grpChg chg="del mod">
          <ac:chgData name="Ingrid Mengdehl" userId="3c7dcee0-4664-4784-a557-cd881a686704" providerId="ADAL" clId="{0B9B4EB6-1FF8-4C6D-B845-48F79C061B30}" dt="2018-12-04T23:27:25.332" v="995" actId="478"/>
          <ac:grpSpMkLst>
            <pc:docMk/>
            <pc:sldMk cId="3343016197" sldId="268"/>
            <ac:grpSpMk id="54" creationId="{6F0D0F18-082F-4D29-9E99-C20A9C7E6255}"/>
          </ac:grpSpMkLst>
        </pc:grpChg>
        <pc:grpChg chg="add mod">
          <ac:chgData name="Ingrid Mengdehl" userId="3c7dcee0-4664-4784-a557-cd881a686704" providerId="ADAL" clId="{0B9B4EB6-1FF8-4C6D-B845-48F79C061B30}" dt="2018-12-04T23:24:11.559" v="966" actId="164"/>
          <ac:grpSpMkLst>
            <pc:docMk/>
            <pc:sldMk cId="3343016197" sldId="268"/>
            <ac:grpSpMk id="59" creationId="{1D61010A-3AE5-46AC-8019-6E2F6C26A6A1}"/>
          </ac:grpSpMkLst>
        </pc:grpChg>
        <pc:grpChg chg="add del mod">
          <ac:chgData name="Ingrid Mengdehl" userId="3c7dcee0-4664-4784-a557-cd881a686704" providerId="ADAL" clId="{0B9B4EB6-1FF8-4C6D-B845-48F79C061B30}" dt="2018-12-04T23:27:20.204" v="994" actId="478"/>
          <ac:grpSpMkLst>
            <pc:docMk/>
            <pc:sldMk cId="3343016197" sldId="268"/>
            <ac:grpSpMk id="66" creationId="{F24D179A-BCF7-4BF8-8818-3381834F344D}"/>
          </ac:grpSpMkLst>
        </pc:grpChg>
        <pc:grpChg chg="add del mod">
          <ac:chgData name="Ingrid Mengdehl" userId="3c7dcee0-4664-4784-a557-cd881a686704" providerId="ADAL" clId="{0B9B4EB6-1FF8-4C6D-B845-48F79C061B30}" dt="2018-12-04T23:24:29.695" v="972" actId="478"/>
          <ac:grpSpMkLst>
            <pc:docMk/>
            <pc:sldMk cId="3343016197" sldId="268"/>
            <ac:grpSpMk id="67" creationId="{3C3BE6E1-4FF8-43FF-950B-01513A9DA53C}"/>
          </ac:grpSpMkLst>
        </pc:grpChg>
        <pc:grpChg chg="del mod">
          <ac:chgData name="Ingrid Mengdehl" userId="3c7dcee0-4664-4784-a557-cd881a686704" providerId="ADAL" clId="{0B9B4EB6-1FF8-4C6D-B845-48F79C061B30}" dt="2018-12-04T23:24:26.426" v="971" actId="478"/>
          <ac:grpSpMkLst>
            <pc:docMk/>
            <pc:sldMk cId="3343016197" sldId="268"/>
            <ac:grpSpMk id="69" creationId="{D2287A1A-5EC6-4882-8C72-F5F300BC82E5}"/>
          </ac:grpSpMkLst>
        </pc:grpChg>
        <pc:grpChg chg="del mod">
          <ac:chgData name="Ingrid Mengdehl" userId="3c7dcee0-4664-4784-a557-cd881a686704" providerId="ADAL" clId="{0B9B4EB6-1FF8-4C6D-B845-48F79C061B30}" dt="2018-12-04T23:24:26.426" v="971" actId="478"/>
          <ac:grpSpMkLst>
            <pc:docMk/>
            <pc:sldMk cId="3343016197" sldId="268"/>
            <ac:grpSpMk id="70" creationId="{377A27ED-575C-4D97-8131-CA5A2E2B41E6}"/>
          </ac:grpSpMkLst>
        </pc:grpChg>
        <pc:picChg chg="add del">
          <ac:chgData name="Ingrid Mengdehl" userId="3c7dcee0-4664-4784-a557-cd881a686704" providerId="ADAL" clId="{0B9B4EB6-1FF8-4C6D-B845-48F79C061B30}" dt="2018-12-04T23:06:51.225" v="791" actId="478"/>
          <ac:picMkLst>
            <pc:docMk/>
            <pc:sldMk cId="3343016197" sldId="268"/>
            <ac:picMk id="5" creationId="{17B9374F-1317-40C0-9B33-23A83FBDEF54}"/>
          </ac:picMkLst>
        </pc:picChg>
        <pc:picChg chg="add del">
          <ac:chgData name="Ingrid Mengdehl" userId="3c7dcee0-4664-4784-a557-cd881a686704" providerId="ADAL" clId="{0B9B4EB6-1FF8-4C6D-B845-48F79C061B30}" dt="2018-12-04T23:07:01.702" v="793" actId="338"/>
          <ac:picMkLst>
            <pc:docMk/>
            <pc:sldMk cId="3343016197" sldId="268"/>
            <ac:picMk id="6" creationId="{D3618934-74A3-4827-839A-1CE7744A04CF}"/>
          </ac:picMkLst>
        </pc:picChg>
        <pc:picChg chg="add del mod">
          <ac:chgData name="Ingrid Mengdehl" userId="3c7dcee0-4664-4784-a557-cd881a686704" providerId="ADAL" clId="{0B9B4EB6-1FF8-4C6D-B845-48F79C061B30}" dt="2018-12-04T23:19:03.576" v="918" actId="478"/>
          <ac:picMkLst>
            <pc:docMk/>
            <pc:sldMk cId="3343016197" sldId="268"/>
            <ac:picMk id="11" creationId="{C8A2411B-ECBC-4407-BC1C-589D06B916B2}"/>
          </ac:picMkLst>
        </pc:picChg>
        <pc:picChg chg="add mod">
          <ac:chgData name="Ingrid Mengdehl" userId="3c7dcee0-4664-4784-a557-cd881a686704" providerId="ADAL" clId="{0B9B4EB6-1FF8-4C6D-B845-48F79C061B30}" dt="2018-12-04T23:11:16.651" v="852" actId="164"/>
          <ac:picMkLst>
            <pc:docMk/>
            <pc:sldMk cId="3343016197" sldId="268"/>
            <ac:picMk id="12" creationId="{4B58EB7F-C9C0-45D4-A420-FB974FA00F16}"/>
          </ac:picMkLst>
        </pc:picChg>
        <pc:picChg chg="add del mod">
          <ac:chgData name="Ingrid Mengdehl" userId="3c7dcee0-4664-4784-a557-cd881a686704" providerId="ADAL" clId="{0B9B4EB6-1FF8-4C6D-B845-48F79C061B30}" dt="2018-12-04T23:19:06.348" v="919" actId="478"/>
          <ac:picMkLst>
            <pc:docMk/>
            <pc:sldMk cId="3343016197" sldId="268"/>
            <ac:picMk id="13" creationId="{06734532-2FDA-4768-A710-C7E6F8285DA5}"/>
          </ac:picMkLst>
        </pc:picChg>
        <pc:picChg chg="add del mod">
          <ac:chgData name="Ingrid Mengdehl" userId="3c7dcee0-4664-4784-a557-cd881a686704" providerId="ADAL" clId="{0B9B4EB6-1FF8-4C6D-B845-48F79C061B30}" dt="2018-12-04T23:19:03.576" v="918" actId="478"/>
          <ac:picMkLst>
            <pc:docMk/>
            <pc:sldMk cId="3343016197" sldId="268"/>
            <ac:picMk id="14" creationId="{40E81D8E-9EA7-40AD-9455-47933DA02C00}"/>
          </ac:picMkLst>
        </pc:picChg>
        <pc:picChg chg="add del">
          <ac:chgData name="Ingrid Mengdehl" userId="3c7dcee0-4664-4784-a557-cd881a686704" providerId="ADAL" clId="{0B9B4EB6-1FF8-4C6D-B845-48F79C061B30}" dt="2018-12-04T23:08:08.662" v="808" actId="338"/>
          <ac:picMkLst>
            <pc:docMk/>
            <pc:sldMk cId="3343016197" sldId="268"/>
            <ac:picMk id="15" creationId="{B09A2A4F-4279-48C2-8FB7-D3C552796F75}"/>
          </ac:picMkLst>
        </pc:picChg>
        <pc:picChg chg="add del">
          <ac:chgData name="Ingrid Mengdehl" userId="3c7dcee0-4664-4784-a557-cd881a686704" providerId="ADAL" clId="{0B9B4EB6-1FF8-4C6D-B845-48F79C061B30}" dt="2018-12-04T23:08:55.379" v="813" actId="338"/>
          <ac:picMkLst>
            <pc:docMk/>
            <pc:sldMk cId="3343016197" sldId="268"/>
            <ac:picMk id="20" creationId="{E8E2AB86-FD50-4229-A9D7-3AA73415BBC7}"/>
          </ac:picMkLst>
        </pc:picChg>
        <pc:picChg chg="add del mod">
          <ac:chgData name="Ingrid Mengdehl" userId="3c7dcee0-4664-4784-a557-cd881a686704" providerId="ADAL" clId="{0B9B4EB6-1FF8-4C6D-B845-48F79C061B30}" dt="2018-12-04T23:10:52.384" v="842" actId="478"/>
          <ac:picMkLst>
            <pc:docMk/>
            <pc:sldMk cId="3343016197" sldId="268"/>
            <ac:picMk id="25" creationId="{0D85D4D4-59A3-40E0-A857-9EED8CAE76A9}"/>
          </ac:picMkLst>
        </pc:picChg>
        <pc:picChg chg="add del mod">
          <ac:chgData name="Ingrid Mengdehl" userId="3c7dcee0-4664-4784-a557-cd881a686704" providerId="ADAL" clId="{0B9B4EB6-1FF8-4C6D-B845-48F79C061B30}" dt="2018-12-04T23:19:03.576" v="918" actId="478"/>
          <ac:picMkLst>
            <pc:docMk/>
            <pc:sldMk cId="3343016197" sldId="268"/>
            <ac:picMk id="34" creationId="{05817F4F-6ACE-4E6C-8C82-64EB728B9828}"/>
          </ac:picMkLst>
        </pc:picChg>
        <pc:picChg chg="add del mod">
          <ac:chgData name="Ingrid Mengdehl" userId="3c7dcee0-4664-4784-a557-cd881a686704" providerId="ADAL" clId="{0B9B4EB6-1FF8-4C6D-B845-48F79C061B30}" dt="2018-12-04T23:19:06.348" v="919" actId="478"/>
          <ac:picMkLst>
            <pc:docMk/>
            <pc:sldMk cId="3343016197" sldId="268"/>
            <ac:picMk id="35" creationId="{CDAC6F11-4439-47F4-AAE8-159650EC3C20}"/>
          </ac:picMkLst>
        </pc:picChg>
        <pc:picChg chg="add del mod">
          <ac:chgData name="Ingrid Mengdehl" userId="3c7dcee0-4664-4784-a557-cd881a686704" providerId="ADAL" clId="{0B9B4EB6-1FF8-4C6D-B845-48F79C061B30}" dt="2018-12-04T23:19:03.576" v="918" actId="478"/>
          <ac:picMkLst>
            <pc:docMk/>
            <pc:sldMk cId="3343016197" sldId="268"/>
            <ac:picMk id="36" creationId="{F2ADFF15-E6E4-4F92-A930-9BFCD25F904E}"/>
          </ac:picMkLst>
        </pc:picChg>
        <pc:picChg chg="add del mod">
          <ac:chgData name="Ingrid Mengdehl" userId="3c7dcee0-4664-4784-a557-cd881a686704" providerId="ADAL" clId="{0B9B4EB6-1FF8-4C6D-B845-48F79C061B30}" dt="2018-12-04T23:13:17.084" v="872"/>
          <ac:picMkLst>
            <pc:docMk/>
            <pc:sldMk cId="3343016197" sldId="268"/>
            <ac:picMk id="37" creationId="{E88B7C40-8DB4-4644-AF4E-A8D63F6C5981}"/>
          </ac:picMkLst>
        </pc:picChg>
        <pc:picChg chg="add del">
          <ac:chgData name="Ingrid Mengdehl" userId="3c7dcee0-4664-4784-a557-cd881a686704" providerId="ADAL" clId="{0B9B4EB6-1FF8-4C6D-B845-48F79C061B30}" dt="2018-12-04T23:18:18.241" v="908" actId="338"/>
          <ac:picMkLst>
            <pc:docMk/>
            <pc:sldMk cId="3343016197" sldId="268"/>
            <ac:picMk id="38" creationId="{93351736-8D90-48AC-8E08-078D61D38E72}"/>
          </ac:picMkLst>
        </pc:picChg>
        <pc:picChg chg="add del mod">
          <ac:chgData name="Ingrid Mengdehl" userId="3c7dcee0-4664-4784-a557-cd881a686704" providerId="ADAL" clId="{0B9B4EB6-1FF8-4C6D-B845-48F79C061B30}" dt="2018-12-04T23:20:10.786" v="933" actId="478"/>
          <ac:picMkLst>
            <pc:docMk/>
            <pc:sldMk cId="3343016197" sldId="268"/>
            <ac:picMk id="43" creationId="{177C2A80-F2FA-4D98-9534-BDD8DFBC41E2}"/>
          </ac:picMkLst>
        </pc:picChg>
        <pc:picChg chg="add del mod">
          <ac:chgData name="Ingrid Mengdehl" userId="3c7dcee0-4664-4784-a557-cd881a686704" providerId="ADAL" clId="{0B9B4EB6-1FF8-4C6D-B845-48F79C061B30}" dt="2018-12-04T23:23:44.796" v="960" actId="478"/>
          <ac:picMkLst>
            <pc:docMk/>
            <pc:sldMk cId="3343016197" sldId="268"/>
            <ac:picMk id="44" creationId="{69CFEE03-6DA0-412E-ACD3-A0271DBC08DC}"/>
          </ac:picMkLst>
        </pc:picChg>
        <pc:picChg chg="add del mod">
          <ac:chgData name="Ingrid Mengdehl" userId="3c7dcee0-4664-4784-a557-cd881a686704" providerId="ADAL" clId="{0B9B4EB6-1FF8-4C6D-B845-48F79C061B30}" dt="2018-12-04T23:20:08.749" v="932" actId="478"/>
          <ac:picMkLst>
            <pc:docMk/>
            <pc:sldMk cId="3343016197" sldId="268"/>
            <ac:picMk id="45" creationId="{F9279C3D-0DE4-4FC0-8069-5D9EE233902E}"/>
          </ac:picMkLst>
        </pc:picChg>
        <pc:picChg chg="add del mod">
          <ac:chgData name="Ingrid Mengdehl" userId="3c7dcee0-4664-4784-a557-cd881a686704" providerId="ADAL" clId="{0B9B4EB6-1FF8-4C6D-B845-48F79C061B30}" dt="2018-12-04T23:23:44.796" v="960" actId="478"/>
          <ac:picMkLst>
            <pc:docMk/>
            <pc:sldMk cId="3343016197" sldId="268"/>
            <ac:picMk id="46" creationId="{56CFB623-D3FE-406A-AEF5-234341509A01}"/>
          </ac:picMkLst>
        </pc:picChg>
        <pc:picChg chg="add del mod">
          <ac:chgData name="Ingrid Mengdehl" userId="3c7dcee0-4664-4784-a557-cd881a686704" providerId="ADAL" clId="{0B9B4EB6-1FF8-4C6D-B845-48F79C061B30}" dt="2018-12-04T23:23:46.536" v="961" actId="478"/>
          <ac:picMkLst>
            <pc:docMk/>
            <pc:sldMk cId="3343016197" sldId="268"/>
            <ac:picMk id="48" creationId="{52EF12D5-AA73-461A-91A1-BE7267A4BE51}"/>
          </ac:picMkLst>
        </pc:picChg>
        <pc:picChg chg="add del mod">
          <ac:chgData name="Ingrid Mengdehl" userId="3c7dcee0-4664-4784-a557-cd881a686704" providerId="ADAL" clId="{0B9B4EB6-1FF8-4C6D-B845-48F79C061B30}" dt="2018-12-04T23:23:44.796" v="960" actId="478"/>
          <ac:picMkLst>
            <pc:docMk/>
            <pc:sldMk cId="3343016197" sldId="268"/>
            <ac:picMk id="50" creationId="{FA9B0979-9007-4241-85E9-66B90BBA824A}"/>
          </ac:picMkLst>
        </pc:picChg>
        <pc:picChg chg="add del mod">
          <ac:chgData name="Ingrid Mengdehl" userId="3c7dcee0-4664-4784-a557-cd881a686704" providerId="ADAL" clId="{0B9B4EB6-1FF8-4C6D-B845-48F79C061B30}" dt="2018-12-04T23:23:44.796" v="960" actId="478"/>
          <ac:picMkLst>
            <pc:docMk/>
            <pc:sldMk cId="3343016197" sldId="268"/>
            <ac:picMk id="51" creationId="{D2AAFAC4-D9B5-40A3-9093-B2358944A6A6}"/>
          </ac:picMkLst>
        </pc:picChg>
        <pc:picChg chg="add del mod">
          <ac:chgData name="Ingrid Mengdehl" userId="3c7dcee0-4664-4784-a557-cd881a686704" providerId="ADAL" clId="{0B9B4EB6-1FF8-4C6D-B845-48F79C061B30}" dt="2018-12-04T23:23:44.796" v="960" actId="478"/>
          <ac:picMkLst>
            <pc:docMk/>
            <pc:sldMk cId="3343016197" sldId="268"/>
            <ac:picMk id="52" creationId="{91D34B10-A7EF-4677-9FCC-E3E197FC8F81}"/>
          </ac:picMkLst>
        </pc:picChg>
        <pc:picChg chg="add del">
          <ac:chgData name="Ingrid Mengdehl" userId="3c7dcee0-4664-4784-a557-cd881a686704" providerId="ADAL" clId="{0B9B4EB6-1FF8-4C6D-B845-48F79C061B30}" dt="2018-12-04T23:22:56.507" v="952" actId="338"/>
          <ac:picMkLst>
            <pc:docMk/>
            <pc:sldMk cId="3343016197" sldId="268"/>
            <ac:picMk id="53" creationId="{23C21D11-6A3F-4698-918A-3653527202AA}"/>
          </ac:picMkLst>
        </pc:picChg>
        <pc:picChg chg="add mod">
          <ac:chgData name="Ingrid Mengdehl" userId="3c7dcee0-4664-4784-a557-cd881a686704" providerId="ADAL" clId="{0B9B4EB6-1FF8-4C6D-B845-48F79C061B30}" dt="2018-12-04T23:24:11.559" v="966" actId="164"/>
          <ac:picMkLst>
            <pc:docMk/>
            <pc:sldMk cId="3343016197" sldId="268"/>
            <ac:picMk id="58" creationId="{F429EC61-21A5-436E-A1A3-8E8E2C662450}"/>
          </ac:picMkLst>
        </pc:picChg>
        <pc:picChg chg="add del mod">
          <ac:chgData name="Ingrid Mengdehl" userId="3c7dcee0-4664-4784-a557-cd881a686704" providerId="ADAL" clId="{0B9B4EB6-1FF8-4C6D-B845-48F79C061B30}" dt="2018-12-04T23:27:20.204" v="994" actId="478"/>
          <ac:picMkLst>
            <pc:docMk/>
            <pc:sldMk cId="3343016197" sldId="268"/>
            <ac:picMk id="64" creationId="{5ED44179-497C-4D48-AB2A-2E736EBE8B93}"/>
          </ac:picMkLst>
        </pc:picChg>
        <pc:picChg chg="add del mod">
          <ac:chgData name="Ingrid Mengdehl" userId="3c7dcee0-4664-4784-a557-cd881a686704" providerId="ADAL" clId="{0B9B4EB6-1FF8-4C6D-B845-48F79C061B30}" dt="2018-12-04T23:27:20.204" v="994" actId="478"/>
          <ac:picMkLst>
            <pc:docMk/>
            <pc:sldMk cId="3343016197" sldId="268"/>
            <ac:picMk id="65" creationId="{F1DA29E7-35F4-4A3B-B518-E126961060DA}"/>
          </ac:picMkLst>
        </pc:picChg>
        <pc:picChg chg="del mod topLvl">
          <ac:chgData name="Ingrid Mengdehl" userId="3c7dcee0-4664-4784-a557-cd881a686704" providerId="ADAL" clId="{0B9B4EB6-1FF8-4C6D-B845-48F79C061B30}" dt="2018-12-04T23:27:20.204" v="994" actId="478"/>
          <ac:picMkLst>
            <pc:docMk/>
            <pc:sldMk cId="3343016197" sldId="268"/>
            <ac:picMk id="68" creationId="{DF258DD9-9453-4623-940D-E0B75A43138D}"/>
          </ac:picMkLst>
        </pc:picChg>
        <pc:picChg chg="del topLvl">
          <ac:chgData name="Ingrid Mengdehl" userId="3c7dcee0-4664-4784-a557-cd881a686704" providerId="ADAL" clId="{0B9B4EB6-1FF8-4C6D-B845-48F79C061B30}" dt="2018-12-04T23:24:29.695" v="972" actId="478"/>
          <ac:picMkLst>
            <pc:docMk/>
            <pc:sldMk cId="3343016197" sldId="268"/>
            <ac:picMk id="72" creationId="{99953329-6EDE-440B-B57D-0F648B6168D8}"/>
          </ac:picMkLst>
        </pc:picChg>
        <pc:picChg chg="del">
          <ac:chgData name="Ingrid Mengdehl" userId="3c7dcee0-4664-4784-a557-cd881a686704" providerId="ADAL" clId="{0B9B4EB6-1FF8-4C6D-B845-48F79C061B30}" dt="2018-12-04T23:24:26.426" v="971" actId="478"/>
          <ac:picMkLst>
            <pc:docMk/>
            <pc:sldMk cId="3343016197" sldId="268"/>
            <ac:picMk id="73" creationId="{FE3BC079-9E74-4E9E-8BB2-497B53217F53}"/>
          </ac:picMkLst>
        </pc:picChg>
        <pc:picChg chg="add del mod">
          <ac:chgData name="Ingrid Mengdehl" userId="3c7dcee0-4664-4784-a557-cd881a686704" providerId="ADAL" clId="{0B9B4EB6-1FF8-4C6D-B845-48F79C061B30}" dt="2018-12-04T23:27:20.204" v="994" actId="478"/>
          <ac:picMkLst>
            <pc:docMk/>
            <pc:sldMk cId="3343016197" sldId="268"/>
            <ac:picMk id="76" creationId="{9E925FA1-F226-4389-B467-6A670BAF5988}"/>
          </ac:picMkLst>
        </pc:picChg>
        <pc:picChg chg="add del mod">
          <ac:chgData name="Ingrid Mengdehl" userId="3c7dcee0-4664-4784-a557-cd881a686704" providerId="ADAL" clId="{0B9B4EB6-1FF8-4C6D-B845-48F79C061B30}" dt="2018-12-04T23:27:20.204" v="994" actId="478"/>
          <ac:picMkLst>
            <pc:docMk/>
            <pc:sldMk cId="3343016197" sldId="268"/>
            <ac:picMk id="77" creationId="{F0B4084A-408B-47D5-B720-B0B9E651CFD3}"/>
          </ac:picMkLst>
        </pc:picChg>
        <pc:picChg chg="add">
          <ac:chgData name="Ingrid Mengdehl" userId="3c7dcee0-4664-4784-a557-cd881a686704" providerId="ADAL" clId="{0B9B4EB6-1FF8-4C6D-B845-48F79C061B30}" dt="2018-12-04T23:36:44.290" v="1036"/>
          <ac:picMkLst>
            <pc:docMk/>
            <pc:sldMk cId="3343016197" sldId="268"/>
            <ac:picMk id="78" creationId="{37C9061E-F4FD-427E-B3BD-57AD77032A13}"/>
          </ac:picMkLst>
        </pc:picChg>
        <pc:picChg chg="add">
          <ac:chgData name="Ingrid Mengdehl" userId="3c7dcee0-4664-4784-a557-cd881a686704" providerId="ADAL" clId="{0B9B4EB6-1FF8-4C6D-B845-48F79C061B30}" dt="2018-12-04T23:36:44.290" v="1036"/>
          <ac:picMkLst>
            <pc:docMk/>
            <pc:sldMk cId="3343016197" sldId="268"/>
            <ac:picMk id="79" creationId="{AEFA5F88-F824-4357-B1C5-07BC768C1983}"/>
          </ac:picMkLst>
        </pc:picChg>
      </pc:sldChg>
      <pc:sldChg chg="addSp delSp modSp add modTransition delAnim modAnim">
        <pc:chgData name="Ingrid Mengdehl" userId="3c7dcee0-4664-4784-a557-cd881a686704" providerId="ADAL" clId="{0B9B4EB6-1FF8-4C6D-B845-48F79C061B30}" dt="2018-12-04T23:38:29.383" v="1055" actId="166"/>
        <pc:sldMkLst>
          <pc:docMk/>
          <pc:sldMk cId="1652580603" sldId="269"/>
        </pc:sldMkLst>
        <pc:spChg chg="ord">
          <ac:chgData name="Ingrid Mengdehl" userId="3c7dcee0-4664-4784-a557-cd881a686704" providerId="ADAL" clId="{0B9B4EB6-1FF8-4C6D-B845-48F79C061B30}" dt="2018-12-04T23:38:29.383" v="1055" actId="166"/>
          <ac:spMkLst>
            <pc:docMk/>
            <pc:sldMk cId="1652580603" sldId="269"/>
            <ac:spMk id="5" creationId="{D76BBE10-5DC6-43DB-B568-58227F5AFF6B}"/>
          </ac:spMkLst>
        </pc:spChg>
        <pc:spChg chg="del">
          <ac:chgData name="Ingrid Mengdehl" userId="3c7dcee0-4664-4784-a557-cd881a686704" providerId="ADAL" clId="{0B9B4EB6-1FF8-4C6D-B845-48F79C061B30}" dt="2018-12-04T23:16:51.821" v="900" actId="478"/>
          <ac:spMkLst>
            <pc:docMk/>
            <pc:sldMk cId="1652580603" sldId="269"/>
            <ac:spMk id="8" creationId="{8391CCF6-B821-49C1-92F7-07D661382B44}"/>
          </ac:spMkLst>
        </pc:spChg>
        <pc:spChg chg="ord">
          <ac:chgData name="Ingrid Mengdehl" userId="3c7dcee0-4664-4784-a557-cd881a686704" providerId="ADAL" clId="{0B9B4EB6-1FF8-4C6D-B845-48F79C061B30}" dt="2018-12-04T23:38:29.383" v="1055" actId="166"/>
          <ac:spMkLst>
            <pc:docMk/>
            <pc:sldMk cId="1652580603" sldId="269"/>
            <ac:spMk id="113" creationId="{7CC5ED64-C48D-4ED8-B3ED-8237DDFA77E2}"/>
          </ac:spMkLst>
        </pc:spChg>
        <pc:spChg chg="del">
          <ac:chgData name="Ingrid Mengdehl" userId="3c7dcee0-4664-4784-a557-cd881a686704" providerId="ADAL" clId="{0B9B4EB6-1FF8-4C6D-B845-48F79C061B30}" dt="2018-12-04T23:17:18.188" v="903" actId="478"/>
          <ac:spMkLst>
            <pc:docMk/>
            <pc:sldMk cId="1652580603" sldId="269"/>
            <ac:spMk id="121" creationId="{A09843D5-0176-4B45-A0B0-0D98DA008490}"/>
          </ac:spMkLst>
        </pc:spChg>
        <pc:spChg chg="add">
          <ac:chgData name="Ingrid Mengdehl" userId="3c7dcee0-4664-4784-a557-cd881a686704" providerId="ADAL" clId="{0B9B4EB6-1FF8-4C6D-B845-48F79C061B30}" dt="2018-12-04T23:21:17.334" v="945"/>
          <ac:spMkLst>
            <pc:docMk/>
            <pc:sldMk cId="1652580603" sldId="269"/>
            <ac:spMk id="140" creationId="{5C8AFC7A-663F-4765-8135-FAA93CA82234}"/>
          </ac:spMkLst>
        </pc:spChg>
        <pc:spChg chg="add">
          <ac:chgData name="Ingrid Mengdehl" userId="3c7dcee0-4664-4784-a557-cd881a686704" providerId="ADAL" clId="{0B9B4EB6-1FF8-4C6D-B845-48F79C061B30}" dt="2018-12-04T23:21:17.334" v="945"/>
          <ac:spMkLst>
            <pc:docMk/>
            <pc:sldMk cId="1652580603" sldId="269"/>
            <ac:spMk id="142" creationId="{0478DC3B-E987-4A53-9EA7-E4F81ED112C8}"/>
          </ac:spMkLst>
        </pc:spChg>
        <pc:grpChg chg="ord">
          <ac:chgData name="Ingrid Mengdehl" userId="3c7dcee0-4664-4784-a557-cd881a686704" providerId="ADAL" clId="{0B9B4EB6-1FF8-4C6D-B845-48F79C061B30}" dt="2018-12-04T23:38:29.383" v="1055" actId="166"/>
          <ac:grpSpMkLst>
            <pc:docMk/>
            <pc:sldMk cId="1652580603" sldId="269"/>
            <ac:grpSpMk id="72" creationId="{45305BBA-930A-4EBB-81B3-DF936A300D49}"/>
          </ac:grpSpMkLst>
        </pc:grpChg>
        <pc:grpChg chg="del">
          <ac:chgData name="Ingrid Mengdehl" userId="3c7dcee0-4664-4784-a557-cd881a686704" providerId="ADAL" clId="{0B9B4EB6-1FF8-4C6D-B845-48F79C061B30}" dt="2018-12-04T23:16:44.932" v="899" actId="478"/>
          <ac:grpSpMkLst>
            <pc:docMk/>
            <pc:sldMk cId="1652580603" sldId="269"/>
            <ac:grpSpMk id="78" creationId="{9AFF94B3-DC97-41D9-803A-6B23CCA7583E}"/>
          </ac:grpSpMkLst>
        </pc:grpChg>
        <pc:grpChg chg="add">
          <ac:chgData name="Ingrid Mengdehl" userId="3c7dcee0-4664-4784-a557-cd881a686704" providerId="ADAL" clId="{0B9B4EB6-1FF8-4C6D-B845-48F79C061B30}" dt="2018-12-04T23:18:36.134" v="916"/>
          <ac:grpSpMkLst>
            <pc:docMk/>
            <pc:sldMk cId="1652580603" sldId="269"/>
            <ac:grpSpMk id="94" creationId="{270533F7-E052-4F64-9DC4-E28FFB6609A5}"/>
          </ac:grpSpMkLst>
        </pc:grpChg>
        <pc:grpChg chg="del">
          <ac:chgData name="Ingrid Mengdehl" userId="3c7dcee0-4664-4784-a557-cd881a686704" providerId="ADAL" clId="{0B9B4EB6-1FF8-4C6D-B845-48F79C061B30}" dt="2018-12-04T23:17:24.580" v="904" actId="478"/>
          <ac:grpSpMkLst>
            <pc:docMk/>
            <pc:sldMk cId="1652580603" sldId="269"/>
            <ac:grpSpMk id="115" creationId="{1932F225-139D-400D-A963-3AA407D0EFF2}"/>
          </ac:grpSpMkLst>
        </pc:grpChg>
        <pc:grpChg chg="del">
          <ac:chgData name="Ingrid Mengdehl" userId="3c7dcee0-4664-4784-a557-cd881a686704" providerId="ADAL" clId="{0B9B4EB6-1FF8-4C6D-B845-48F79C061B30}" dt="2018-12-04T23:17:24.580" v="904" actId="478"/>
          <ac:grpSpMkLst>
            <pc:docMk/>
            <pc:sldMk cId="1652580603" sldId="269"/>
            <ac:grpSpMk id="122" creationId="{D7474ACA-A0C7-48B7-8C86-B4AF90ADC9CA}"/>
          </ac:grpSpMkLst>
        </pc:grpChg>
        <pc:grpChg chg="del">
          <ac:chgData name="Ingrid Mengdehl" userId="3c7dcee0-4664-4784-a557-cd881a686704" providerId="ADAL" clId="{0B9B4EB6-1FF8-4C6D-B845-48F79C061B30}" dt="2018-12-04T23:17:18.188" v="903" actId="478"/>
          <ac:grpSpMkLst>
            <pc:docMk/>
            <pc:sldMk cId="1652580603" sldId="269"/>
            <ac:grpSpMk id="125" creationId="{EB6B86C4-D8E0-4272-89A9-6F15811B842F}"/>
          </ac:grpSpMkLst>
        </pc:grpChg>
        <pc:grpChg chg="del">
          <ac:chgData name="Ingrid Mengdehl" userId="3c7dcee0-4664-4784-a557-cd881a686704" providerId="ADAL" clId="{0B9B4EB6-1FF8-4C6D-B845-48F79C061B30}" dt="2018-12-04T23:17:24.580" v="904" actId="478"/>
          <ac:grpSpMkLst>
            <pc:docMk/>
            <pc:sldMk cId="1652580603" sldId="269"/>
            <ac:grpSpMk id="128" creationId="{46B4E875-34E9-45A8-9137-41C9E42C8114}"/>
          </ac:grpSpMkLst>
        </pc:grpChg>
        <pc:grpChg chg="del">
          <ac:chgData name="Ingrid Mengdehl" userId="3c7dcee0-4664-4784-a557-cd881a686704" providerId="ADAL" clId="{0B9B4EB6-1FF8-4C6D-B845-48F79C061B30}" dt="2018-12-04T23:17:18.188" v="903" actId="478"/>
          <ac:grpSpMkLst>
            <pc:docMk/>
            <pc:sldMk cId="1652580603" sldId="269"/>
            <ac:grpSpMk id="131" creationId="{90C29D89-AB0C-443F-8C1E-737BB60EEF93}"/>
          </ac:grpSpMkLst>
        </pc:grpChg>
        <pc:picChg chg="del">
          <ac:chgData name="Ingrid Mengdehl" userId="3c7dcee0-4664-4784-a557-cd881a686704" providerId="ADAL" clId="{0B9B4EB6-1FF8-4C6D-B845-48F79C061B30}" dt="2018-12-04T23:16:44.932" v="899" actId="478"/>
          <ac:picMkLst>
            <pc:docMk/>
            <pc:sldMk cId="1652580603" sldId="269"/>
            <ac:picMk id="112" creationId="{F51D43E7-61C8-4919-967B-FB589A467446}"/>
          </ac:picMkLst>
        </pc:picChg>
        <pc:picChg chg="del">
          <ac:chgData name="Ingrid Mengdehl" userId="3c7dcee0-4664-4784-a557-cd881a686704" providerId="ADAL" clId="{0B9B4EB6-1FF8-4C6D-B845-48F79C061B30}" dt="2018-12-04T23:17:24.580" v="904" actId="478"/>
          <ac:picMkLst>
            <pc:docMk/>
            <pc:sldMk cId="1652580603" sldId="269"/>
            <ac:picMk id="118" creationId="{46B4C8D3-79AD-4838-968E-A2556D54E65E}"/>
          </ac:picMkLst>
        </pc:picChg>
        <pc:picChg chg="del">
          <ac:chgData name="Ingrid Mengdehl" userId="3c7dcee0-4664-4784-a557-cd881a686704" providerId="ADAL" clId="{0B9B4EB6-1FF8-4C6D-B845-48F79C061B30}" dt="2018-12-04T23:17:18.188" v="903" actId="478"/>
          <ac:picMkLst>
            <pc:docMk/>
            <pc:sldMk cId="1652580603" sldId="269"/>
            <ac:picMk id="119" creationId="{2CFFCBF8-3854-4532-9871-FBE39E7779F2}"/>
          </ac:picMkLst>
        </pc:picChg>
        <pc:picChg chg="del">
          <ac:chgData name="Ingrid Mengdehl" userId="3c7dcee0-4664-4784-a557-cd881a686704" providerId="ADAL" clId="{0B9B4EB6-1FF8-4C6D-B845-48F79C061B30}" dt="2018-12-04T23:17:24.580" v="904" actId="478"/>
          <ac:picMkLst>
            <pc:docMk/>
            <pc:sldMk cId="1652580603" sldId="269"/>
            <ac:picMk id="120" creationId="{3B1749AA-255E-467D-A619-6E5F14F17EB8}"/>
          </ac:picMkLst>
        </pc:picChg>
        <pc:picChg chg="del">
          <ac:chgData name="Ingrid Mengdehl" userId="3c7dcee0-4664-4784-a557-cd881a686704" providerId="ADAL" clId="{0B9B4EB6-1FF8-4C6D-B845-48F79C061B30}" dt="2018-12-04T23:17:12.979" v="902" actId="478"/>
          <ac:picMkLst>
            <pc:docMk/>
            <pc:sldMk cId="1652580603" sldId="269"/>
            <ac:picMk id="134" creationId="{E422F6EC-8617-4E48-AAFD-7B7CAB3D65A2}"/>
          </ac:picMkLst>
        </pc:picChg>
        <pc:picChg chg="del">
          <ac:chgData name="Ingrid Mengdehl" userId="3c7dcee0-4664-4784-a557-cd881a686704" providerId="ADAL" clId="{0B9B4EB6-1FF8-4C6D-B845-48F79C061B30}" dt="2018-12-04T23:17:18.188" v="903" actId="478"/>
          <ac:picMkLst>
            <pc:docMk/>
            <pc:sldMk cId="1652580603" sldId="269"/>
            <ac:picMk id="135" creationId="{95D0D818-7B43-4EDC-8A2C-3D7321ABBD31}"/>
          </ac:picMkLst>
        </pc:picChg>
        <pc:picChg chg="del">
          <ac:chgData name="Ingrid Mengdehl" userId="3c7dcee0-4664-4784-a557-cd881a686704" providerId="ADAL" clId="{0B9B4EB6-1FF8-4C6D-B845-48F79C061B30}" dt="2018-12-04T23:17:12.979" v="902" actId="478"/>
          <ac:picMkLst>
            <pc:docMk/>
            <pc:sldMk cId="1652580603" sldId="269"/>
            <ac:picMk id="136" creationId="{30EC6295-338A-431E-A2C4-DFB03FBFE11F}"/>
          </ac:picMkLst>
        </pc:picChg>
        <pc:picChg chg="add">
          <ac:chgData name="Ingrid Mengdehl" userId="3c7dcee0-4664-4784-a557-cd881a686704" providerId="ADAL" clId="{0B9B4EB6-1FF8-4C6D-B845-48F79C061B30}" dt="2018-12-04T23:21:17.334" v="945"/>
          <ac:picMkLst>
            <pc:docMk/>
            <pc:sldMk cId="1652580603" sldId="269"/>
            <ac:picMk id="138" creationId="{292B6181-4D56-4E0D-BAF3-5882EA6EF06B}"/>
          </ac:picMkLst>
        </pc:picChg>
        <pc:picChg chg="add">
          <ac:chgData name="Ingrid Mengdehl" userId="3c7dcee0-4664-4784-a557-cd881a686704" providerId="ADAL" clId="{0B9B4EB6-1FF8-4C6D-B845-48F79C061B30}" dt="2018-12-04T23:21:17.334" v="945"/>
          <ac:picMkLst>
            <pc:docMk/>
            <pc:sldMk cId="1652580603" sldId="269"/>
            <ac:picMk id="139" creationId="{D7C1DDBC-18FE-46E8-9625-3E4D511CA5DB}"/>
          </ac:picMkLst>
        </pc:picChg>
        <pc:picChg chg="add">
          <ac:chgData name="Ingrid Mengdehl" userId="3c7dcee0-4664-4784-a557-cd881a686704" providerId="ADAL" clId="{0B9B4EB6-1FF8-4C6D-B845-48F79C061B30}" dt="2018-12-04T23:21:17.334" v="945"/>
          <ac:picMkLst>
            <pc:docMk/>
            <pc:sldMk cId="1652580603" sldId="269"/>
            <ac:picMk id="141" creationId="{656703F4-A3EF-414E-817A-6C62B991E827}"/>
          </ac:picMkLst>
        </pc:picChg>
        <pc:picChg chg="add">
          <ac:chgData name="Ingrid Mengdehl" userId="3c7dcee0-4664-4784-a557-cd881a686704" providerId="ADAL" clId="{0B9B4EB6-1FF8-4C6D-B845-48F79C061B30}" dt="2018-12-04T23:21:17.334" v="945"/>
          <ac:picMkLst>
            <pc:docMk/>
            <pc:sldMk cId="1652580603" sldId="269"/>
            <ac:picMk id="143" creationId="{AE19737B-40AB-432C-B532-4A436CB2607E}"/>
          </ac:picMkLst>
        </pc:picChg>
        <pc:picChg chg="add">
          <ac:chgData name="Ingrid Mengdehl" userId="3c7dcee0-4664-4784-a557-cd881a686704" providerId="ADAL" clId="{0B9B4EB6-1FF8-4C6D-B845-48F79C061B30}" dt="2018-12-04T23:21:17.334" v="945"/>
          <ac:picMkLst>
            <pc:docMk/>
            <pc:sldMk cId="1652580603" sldId="269"/>
            <ac:picMk id="144" creationId="{0AF5057B-5BE1-45B2-908D-557565B62F1D}"/>
          </ac:picMkLst>
        </pc:picChg>
        <pc:picChg chg="add">
          <ac:chgData name="Ingrid Mengdehl" userId="3c7dcee0-4664-4784-a557-cd881a686704" providerId="ADAL" clId="{0B9B4EB6-1FF8-4C6D-B845-48F79C061B30}" dt="2018-12-04T23:21:17.334" v="945"/>
          <ac:picMkLst>
            <pc:docMk/>
            <pc:sldMk cId="1652580603" sldId="269"/>
            <ac:picMk id="145" creationId="{1682F28C-98CE-440B-8B04-80FB9059893A}"/>
          </ac:picMkLst>
        </pc:picChg>
      </pc:sldChg>
      <pc:sldChg chg="addSp delSp modSp add modTransition delAnim modAnim">
        <pc:chgData name="Ingrid Mengdehl" userId="3c7dcee0-4664-4784-a557-cd881a686704" providerId="ADAL" clId="{0B9B4EB6-1FF8-4C6D-B845-48F79C061B30}" dt="2018-12-04T23:38:35.230" v="1056" actId="166"/>
        <pc:sldMkLst>
          <pc:docMk/>
          <pc:sldMk cId="1305949977" sldId="270"/>
        </pc:sldMkLst>
        <pc:spChg chg="ord">
          <ac:chgData name="Ingrid Mengdehl" userId="3c7dcee0-4664-4784-a557-cd881a686704" providerId="ADAL" clId="{0B9B4EB6-1FF8-4C6D-B845-48F79C061B30}" dt="2018-12-04T23:38:35.230" v="1056" actId="166"/>
          <ac:spMkLst>
            <pc:docMk/>
            <pc:sldMk cId="1305949977" sldId="270"/>
            <ac:spMk id="5" creationId="{D76BBE10-5DC6-43DB-B568-58227F5AFF6B}"/>
          </ac:spMkLst>
        </pc:spChg>
        <pc:spChg chg="add">
          <ac:chgData name="Ingrid Mengdehl" userId="3c7dcee0-4664-4784-a557-cd881a686704" providerId="ADAL" clId="{0B9B4EB6-1FF8-4C6D-B845-48F79C061B30}" dt="2018-12-04T23:26:22.365" v="991"/>
          <ac:spMkLst>
            <pc:docMk/>
            <pc:sldMk cId="1305949977" sldId="270"/>
            <ac:spMk id="83" creationId="{2FF2C434-9CDC-483E-BFC9-5B3AFD47BF1C}"/>
          </ac:spMkLst>
        </pc:spChg>
        <pc:spChg chg="add">
          <ac:chgData name="Ingrid Mengdehl" userId="3c7dcee0-4664-4784-a557-cd881a686704" providerId="ADAL" clId="{0B9B4EB6-1FF8-4C6D-B845-48F79C061B30}" dt="2018-12-04T23:26:22.365" v="991"/>
          <ac:spMkLst>
            <pc:docMk/>
            <pc:sldMk cId="1305949977" sldId="270"/>
            <ac:spMk id="84" creationId="{B418BA8A-2495-477F-BA30-AC22A97DCD41}"/>
          </ac:spMkLst>
        </pc:spChg>
        <pc:spChg chg="ord">
          <ac:chgData name="Ingrid Mengdehl" userId="3c7dcee0-4664-4784-a557-cd881a686704" providerId="ADAL" clId="{0B9B4EB6-1FF8-4C6D-B845-48F79C061B30}" dt="2018-12-04T23:38:35.230" v="1056" actId="166"/>
          <ac:spMkLst>
            <pc:docMk/>
            <pc:sldMk cId="1305949977" sldId="270"/>
            <ac:spMk id="113" creationId="{7CC5ED64-C48D-4ED8-B3ED-8237DDFA77E2}"/>
          </ac:spMkLst>
        </pc:spChg>
        <pc:spChg chg="del">
          <ac:chgData name="Ingrid Mengdehl" userId="3c7dcee0-4664-4784-a557-cd881a686704" providerId="ADAL" clId="{0B9B4EB6-1FF8-4C6D-B845-48F79C061B30}" dt="2018-12-04T23:22:39.556" v="950" actId="478"/>
          <ac:spMkLst>
            <pc:docMk/>
            <pc:sldMk cId="1305949977" sldId="270"/>
            <ac:spMk id="140" creationId="{5C8AFC7A-663F-4765-8135-FAA93CA82234}"/>
          </ac:spMkLst>
        </pc:spChg>
        <pc:spChg chg="del">
          <ac:chgData name="Ingrid Mengdehl" userId="3c7dcee0-4664-4784-a557-cd881a686704" providerId="ADAL" clId="{0B9B4EB6-1FF8-4C6D-B845-48F79C061B30}" dt="2018-12-04T23:22:39.556" v="950" actId="478"/>
          <ac:spMkLst>
            <pc:docMk/>
            <pc:sldMk cId="1305949977" sldId="270"/>
            <ac:spMk id="142" creationId="{0478DC3B-E987-4A53-9EA7-E4F81ED112C8}"/>
          </ac:spMkLst>
        </pc:spChg>
        <pc:grpChg chg="add">
          <ac:chgData name="Ingrid Mengdehl" userId="3c7dcee0-4664-4784-a557-cd881a686704" providerId="ADAL" clId="{0B9B4EB6-1FF8-4C6D-B845-48F79C061B30}" dt="2018-12-04T23:23:13.199" v="957"/>
          <ac:grpSpMkLst>
            <pc:docMk/>
            <pc:sldMk cId="1305949977" sldId="270"/>
            <ac:grpSpMk id="55" creationId="{2AD56E17-88D9-4621-9867-EE10F2A0FC4F}"/>
          </ac:grpSpMkLst>
        </pc:grpChg>
        <pc:grpChg chg="add">
          <ac:chgData name="Ingrid Mengdehl" userId="3c7dcee0-4664-4784-a557-cd881a686704" providerId="ADAL" clId="{0B9B4EB6-1FF8-4C6D-B845-48F79C061B30}" dt="2018-12-04T23:26:22.365" v="991"/>
          <ac:grpSpMkLst>
            <pc:docMk/>
            <pc:sldMk cId="1305949977" sldId="270"/>
            <ac:grpSpMk id="58" creationId="{B1697FC5-424C-4CA2-AE84-8E90FD26BADE}"/>
          </ac:grpSpMkLst>
        </pc:grpChg>
        <pc:grpChg chg="ord">
          <ac:chgData name="Ingrid Mengdehl" userId="3c7dcee0-4664-4784-a557-cd881a686704" providerId="ADAL" clId="{0B9B4EB6-1FF8-4C6D-B845-48F79C061B30}" dt="2018-12-04T23:38:35.230" v="1056" actId="166"/>
          <ac:grpSpMkLst>
            <pc:docMk/>
            <pc:sldMk cId="1305949977" sldId="270"/>
            <ac:grpSpMk id="72" creationId="{45305BBA-930A-4EBB-81B3-DF936A300D49}"/>
          </ac:grpSpMkLst>
        </pc:grpChg>
        <pc:grpChg chg="del">
          <ac:chgData name="Ingrid Mengdehl" userId="3c7dcee0-4664-4784-a557-cd881a686704" providerId="ADAL" clId="{0B9B4EB6-1FF8-4C6D-B845-48F79C061B30}" dt="2018-12-04T23:23:22.294" v="959" actId="478"/>
          <ac:grpSpMkLst>
            <pc:docMk/>
            <pc:sldMk cId="1305949977" sldId="270"/>
            <ac:grpSpMk id="94" creationId="{270533F7-E052-4F64-9DC4-E28FFB6609A5}"/>
          </ac:grpSpMkLst>
        </pc:grpChg>
        <pc:picChg chg="add">
          <ac:chgData name="Ingrid Mengdehl" userId="3c7dcee0-4664-4784-a557-cd881a686704" providerId="ADAL" clId="{0B9B4EB6-1FF8-4C6D-B845-48F79C061B30}" dt="2018-12-04T23:26:22.365" v="991"/>
          <ac:picMkLst>
            <pc:docMk/>
            <pc:sldMk cId="1305949977" sldId="270"/>
            <ac:picMk id="80" creationId="{66FA78EA-F45B-46ED-BFCA-C1536F28A2D3}"/>
          </ac:picMkLst>
        </pc:picChg>
        <pc:picChg chg="add">
          <ac:chgData name="Ingrid Mengdehl" userId="3c7dcee0-4664-4784-a557-cd881a686704" providerId="ADAL" clId="{0B9B4EB6-1FF8-4C6D-B845-48F79C061B30}" dt="2018-12-04T23:26:22.365" v="991"/>
          <ac:picMkLst>
            <pc:docMk/>
            <pc:sldMk cId="1305949977" sldId="270"/>
            <ac:picMk id="81" creationId="{71CED8E1-DE5E-4583-BEC4-C7E3AC35D1A0}"/>
          </ac:picMkLst>
        </pc:picChg>
        <pc:picChg chg="add">
          <ac:chgData name="Ingrid Mengdehl" userId="3c7dcee0-4664-4784-a557-cd881a686704" providerId="ADAL" clId="{0B9B4EB6-1FF8-4C6D-B845-48F79C061B30}" dt="2018-12-04T23:26:22.365" v="991"/>
          <ac:picMkLst>
            <pc:docMk/>
            <pc:sldMk cId="1305949977" sldId="270"/>
            <ac:picMk id="82" creationId="{7AEE924C-9023-47D5-94F9-0A6113E4E089}"/>
          </ac:picMkLst>
        </pc:picChg>
        <pc:picChg chg="add">
          <ac:chgData name="Ingrid Mengdehl" userId="3c7dcee0-4664-4784-a557-cd881a686704" providerId="ADAL" clId="{0B9B4EB6-1FF8-4C6D-B845-48F79C061B30}" dt="2018-12-04T23:26:22.365" v="991"/>
          <ac:picMkLst>
            <pc:docMk/>
            <pc:sldMk cId="1305949977" sldId="270"/>
            <ac:picMk id="85" creationId="{FA10255D-1278-40A5-AC2D-F5BDECABE8C1}"/>
          </ac:picMkLst>
        </pc:picChg>
        <pc:picChg chg="add">
          <ac:chgData name="Ingrid Mengdehl" userId="3c7dcee0-4664-4784-a557-cd881a686704" providerId="ADAL" clId="{0B9B4EB6-1FF8-4C6D-B845-48F79C061B30}" dt="2018-12-04T23:26:22.365" v="991"/>
          <ac:picMkLst>
            <pc:docMk/>
            <pc:sldMk cId="1305949977" sldId="270"/>
            <ac:picMk id="86" creationId="{C57D5689-DF86-43A6-8581-A12CE4A224A8}"/>
          </ac:picMkLst>
        </pc:picChg>
        <pc:picChg chg="del">
          <ac:chgData name="Ingrid Mengdehl" userId="3c7dcee0-4664-4784-a557-cd881a686704" providerId="ADAL" clId="{0B9B4EB6-1FF8-4C6D-B845-48F79C061B30}" dt="2018-12-04T23:22:39.556" v="950" actId="478"/>
          <ac:picMkLst>
            <pc:docMk/>
            <pc:sldMk cId="1305949977" sldId="270"/>
            <ac:picMk id="138" creationId="{292B6181-4D56-4E0D-BAF3-5882EA6EF06B}"/>
          </ac:picMkLst>
        </pc:picChg>
        <pc:picChg chg="del">
          <ac:chgData name="Ingrid Mengdehl" userId="3c7dcee0-4664-4784-a557-cd881a686704" providerId="ADAL" clId="{0B9B4EB6-1FF8-4C6D-B845-48F79C061B30}" dt="2018-12-04T23:22:39.556" v="950" actId="478"/>
          <ac:picMkLst>
            <pc:docMk/>
            <pc:sldMk cId="1305949977" sldId="270"/>
            <ac:picMk id="139" creationId="{D7C1DDBC-18FE-46E8-9625-3E4D511CA5DB}"/>
          </ac:picMkLst>
        </pc:picChg>
        <pc:picChg chg="del">
          <ac:chgData name="Ingrid Mengdehl" userId="3c7dcee0-4664-4784-a557-cd881a686704" providerId="ADAL" clId="{0B9B4EB6-1FF8-4C6D-B845-48F79C061B30}" dt="2018-12-04T23:22:39.556" v="950" actId="478"/>
          <ac:picMkLst>
            <pc:docMk/>
            <pc:sldMk cId="1305949977" sldId="270"/>
            <ac:picMk id="141" creationId="{656703F4-A3EF-414E-817A-6C62B991E827}"/>
          </ac:picMkLst>
        </pc:picChg>
        <pc:picChg chg="del">
          <ac:chgData name="Ingrid Mengdehl" userId="3c7dcee0-4664-4784-a557-cd881a686704" providerId="ADAL" clId="{0B9B4EB6-1FF8-4C6D-B845-48F79C061B30}" dt="2018-12-04T23:22:39.556" v="950" actId="478"/>
          <ac:picMkLst>
            <pc:docMk/>
            <pc:sldMk cId="1305949977" sldId="270"/>
            <ac:picMk id="143" creationId="{AE19737B-40AB-432C-B532-4A436CB2607E}"/>
          </ac:picMkLst>
        </pc:picChg>
        <pc:picChg chg="del">
          <ac:chgData name="Ingrid Mengdehl" userId="3c7dcee0-4664-4784-a557-cd881a686704" providerId="ADAL" clId="{0B9B4EB6-1FF8-4C6D-B845-48F79C061B30}" dt="2018-12-04T23:22:39.556" v="950" actId="478"/>
          <ac:picMkLst>
            <pc:docMk/>
            <pc:sldMk cId="1305949977" sldId="270"/>
            <ac:picMk id="144" creationId="{0AF5057B-5BE1-45B2-908D-557565B62F1D}"/>
          </ac:picMkLst>
        </pc:picChg>
        <pc:picChg chg="del">
          <ac:chgData name="Ingrid Mengdehl" userId="3c7dcee0-4664-4784-a557-cd881a686704" providerId="ADAL" clId="{0B9B4EB6-1FF8-4C6D-B845-48F79C061B30}" dt="2018-12-04T23:22:39.556" v="950" actId="478"/>
          <ac:picMkLst>
            <pc:docMk/>
            <pc:sldMk cId="1305949977" sldId="270"/>
            <ac:picMk id="145" creationId="{1682F28C-98CE-440B-8B04-80FB9059893A}"/>
          </ac:picMkLst>
        </pc:picChg>
      </pc:sldChg>
      <pc:sldChg chg="addSp delSp modSp add ord delAnim modAnim">
        <pc:chgData name="Ingrid Mengdehl" userId="3c7dcee0-4664-4784-a557-cd881a686704" providerId="ADAL" clId="{0B9B4EB6-1FF8-4C6D-B845-48F79C061B30}" dt="2018-12-04T23:30:33.227" v="1010" actId="1076"/>
        <pc:sldMkLst>
          <pc:docMk/>
          <pc:sldMk cId="90295114" sldId="271"/>
        </pc:sldMkLst>
        <pc:spChg chg="del">
          <ac:chgData name="Ingrid Mengdehl" userId="3c7dcee0-4664-4784-a557-cd881a686704" providerId="ADAL" clId="{0B9B4EB6-1FF8-4C6D-B845-48F79C061B30}" dt="2018-12-04T23:29:28.249" v="1000" actId="478"/>
          <ac:spMkLst>
            <pc:docMk/>
            <pc:sldMk cId="90295114" sldId="271"/>
            <ac:spMk id="5" creationId="{8C18B18A-82AD-4A66-8A6F-A90090E9199D}"/>
          </ac:spMkLst>
        </pc:spChg>
        <pc:grpChg chg="mod">
          <ac:chgData name="Ingrid Mengdehl" userId="3c7dcee0-4664-4784-a557-cd881a686704" providerId="ADAL" clId="{0B9B4EB6-1FF8-4C6D-B845-48F79C061B30}" dt="2018-12-04T23:29:37.833" v="1003" actId="1076"/>
          <ac:grpSpMkLst>
            <pc:docMk/>
            <pc:sldMk cId="90295114" sldId="271"/>
            <ac:grpSpMk id="4" creationId="{98E591FB-0CDA-4A7B-B060-EA9792B7F766}"/>
          </ac:grpSpMkLst>
        </pc:grpChg>
        <pc:grpChg chg="del">
          <ac:chgData name="Ingrid Mengdehl" userId="3c7dcee0-4664-4784-a557-cd881a686704" providerId="ADAL" clId="{0B9B4EB6-1FF8-4C6D-B845-48F79C061B30}" dt="2018-12-04T23:29:54.786" v="1005" actId="478"/>
          <ac:grpSpMkLst>
            <pc:docMk/>
            <pc:sldMk cId="90295114" sldId="271"/>
            <ac:grpSpMk id="6" creationId="{9C0CFA27-5BB3-481F-99BE-0AF85056750E}"/>
          </ac:grpSpMkLst>
        </pc:grpChg>
        <pc:picChg chg="add del">
          <ac:chgData name="Ingrid Mengdehl" userId="3c7dcee0-4664-4784-a557-cd881a686704" providerId="ADAL" clId="{0B9B4EB6-1FF8-4C6D-B845-48F79C061B30}" dt="2018-12-04T23:29:25.721" v="999" actId="338"/>
          <ac:picMkLst>
            <pc:docMk/>
            <pc:sldMk cId="90295114" sldId="271"/>
            <ac:picMk id="3" creationId="{E484C8BD-DFEA-4BD3-A3B9-EFCBE2DE0DB1}"/>
          </ac:picMkLst>
        </pc:picChg>
        <pc:picChg chg="del">
          <ac:chgData name="Ingrid Mengdehl" userId="3c7dcee0-4664-4784-a557-cd881a686704" providerId="ADAL" clId="{0B9B4EB6-1FF8-4C6D-B845-48F79C061B30}" dt="2018-12-04T23:30:25.742" v="1009" actId="478"/>
          <ac:picMkLst>
            <pc:docMk/>
            <pc:sldMk cId="90295114" sldId="271"/>
            <ac:picMk id="14" creationId="{0A3C795F-8AFD-4358-9E86-4BEBC1D9C0AD}"/>
          </ac:picMkLst>
        </pc:picChg>
        <pc:picChg chg="add mod">
          <ac:chgData name="Ingrid Mengdehl" userId="3c7dcee0-4664-4784-a557-cd881a686704" providerId="ADAL" clId="{0B9B4EB6-1FF8-4C6D-B845-48F79C061B30}" dt="2018-12-04T23:30:33.227" v="1010" actId="1076"/>
          <ac:picMkLst>
            <pc:docMk/>
            <pc:sldMk cId="90295114" sldId="271"/>
            <ac:picMk id="19" creationId="{5F5EA687-F995-499E-917A-9AA28690AF16}"/>
          </ac:picMkLst>
        </pc:picChg>
      </pc:sldChg>
      <pc:sldChg chg="addSp delSp modSp add ord addAnim delAnim modAnim">
        <pc:chgData name="Ingrid Mengdehl" userId="3c7dcee0-4664-4784-a557-cd881a686704" providerId="ADAL" clId="{0B9B4EB6-1FF8-4C6D-B845-48F79C061B30}" dt="2018-12-04T23:41:14.861" v="1085"/>
        <pc:sldMkLst>
          <pc:docMk/>
          <pc:sldMk cId="2049903871" sldId="272"/>
        </pc:sldMkLst>
        <pc:spChg chg="ord">
          <ac:chgData name="Ingrid Mengdehl" userId="3c7dcee0-4664-4784-a557-cd881a686704" providerId="ADAL" clId="{0B9B4EB6-1FF8-4C6D-B845-48F79C061B30}" dt="2018-12-04T23:39:29.712" v="1068" actId="166"/>
          <ac:spMkLst>
            <pc:docMk/>
            <pc:sldMk cId="2049903871" sldId="272"/>
            <ac:spMk id="5" creationId="{D76BBE10-5DC6-43DB-B568-58227F5AFF6B}"/>
          </ac:spMkLst>
        </pc:spChg>
        <pc:spChg chg="del topLvl">
          <ac:chgData name="Ingrid Mengdehl" userId="3c7dcee0-4664-4784-a557-cd881a686704" providerId="ADAL" clId="{0B9B4EB6-1FF8-4C6D-B845-48F79C061B30}" dt="2018-12-04T23:33:01.196" v="1027" actId="478"/>
          <ac:spMkLst>
            <pc:docMk/>
            <pc:sldMk cId="2049903871" sldId="272"/>
            <ac:spMk id="6" creationId="{10183275-FF65-4522-8D49-598AA73AB818}"/>
          </ac:spMkLst>
        </pc:spChg>
        <pc:spChg chg="del mod topLvl">
          <ac:chgData name="Ingrid Mengdehl" userId="3c7dcee0-4664-4784-a557-cd881a686704" providerId="ADAL" clId="{0B9B4EB6-1FF8-4C6D-B845-48F79C061B30}" dt="2018-12-04T23:36:42.448" v="1035"/>
          <ac:spMkLst>
            <pc:docMk/>
            <pc:sldMk cId="2049903871" sldId="272"/>
            <ac:spMk id="7" creationId="{9598FD53-2AF3-4D6B-8084-A3165F976FAC}"/>
          </ac:spMkLst>
        </pc:spChg>
        <pc:spChg chg="del">
          <ac:chgData name="Ingrid Mengdehl" userId="3c7dcee0-4664-4784-a557-cd881a686704" providerId="ADAL" clId="{0B9B4EB6-1FF8-4C6D-B845-48F79C061B30}" dt="2018-12-04T23:37:34.974" v="1042" actId="478"/>
          <ac:spMkLst>
            <pc:docMk/>
            <pc:sldMk cId="2049903871" sldId="272"/>
            <ac:spMk id="12" creationId="{7A66174B-CBE1-479F-B4E2-7A47CDBF5F5A}"/>
          </ac:spMkLst>
        </pc:spChg>
        <pc:spChg chg="add del">
          <ac:chgData name="Ingrid Mengdehl" userId="3c7dcee0-4664-4784-a557-cd881a686704" providerId="ADAL" clId="{0B9B4EB6-1FF8-4C6D-B845-48F79C061B30}" dt="2018-12-04T23:31:10.071" v="1016" actId="478"/>
          <ac:spMkLst>
            <pc:docMk/>
            <pc:sldMk cId="2049903871" sldId="272"/>
            <ac:spMk id="83" creationId="{2FF2C434-9CDC-483E-BFC9-5B3AFD47BF1C}"/>
          </ac:spMkLst>
        </pc:spChg>
        <pc:spChg chg="add del">
          <ac:chgData name="Ingrid Mengdehl" userId="3c7dcee0-4664-4784-a557-cd881a686704" providerId="ADAL" clId="{0B9B4EB6-1FF8-4C6D-B845-48F79C061B30}" dt="2018-12-04T23:31:10.071" v="1016" actId="478"/>
          <ac:spMkLst>
            <pc:docMk/>
            <pc:sldMk cId="2049903871" sldId="272"/>
            <ac:spMk id="84" creationId="{B418BA8A-2495-477F-BA30-AC22A97DCD41}"/>
          </ac:spMkLst>
        </pc:spChg>
        <pc:spChg chg="add del mod">
          <ac:chgData name="Ingrid Mengdehl" userId="3c7dcee0-4664-4784-a557-cd881a686704" providerId="ADAL" clId="{0B9B4EB6-1FF8-4C6D-B845-48F79C061B30}" dt="2018-12-04T23:36:42.448" v="1035"/>
          <ac:spMkLst>
            <pc:docMk/>
            <pc:sldMk cId="2049903871" sldId="272"/>
            <ac:spMk id="89" creationId="{CFD8CE91-78DC-44AE-B88E-EA2A25B118A2}"/>
          </ac:spMkLst>
        </pc:spChg>
        <pc:spChg chg="add mod">
          <ac:chgData name="Ingrid Mengdehl" userId="3c7dcee0-4664-4784-a557-cd881a686704" providerId="ADAL" clId="{0B9B4EB6-1FF8-4C6D-B845-48F79C061B30}" dt="2018-12-04T23:39:25.998" v="1067" actId="1076"/>
          <ac:spMkLst>
            <pc:docMk/>
            <pc:sldMk cId="2049903871" sldId="272"/>
            <ac:spMk id="94" creationId="{57F8F5AD-9F56-4DA5-9ED7-EB7C107A1EC9}"/>
          </ac:spMkLst>
        </pc:spChg>
        <pc:spChg chg="add mod">
          <ac:chgData name="Ingrid Mengdehl" userId="3c7dcee0-4664-4784-a557-cd881a686704" providerId="ADAL" clId="{0B9B4EB6-1FF8-4C6D-B845-48F79C061B30}" dt="2018-12-04T23:39:34.617" v="1069" actId="571"/>
          <ac:spMkLst>
            <pc:docMk/>
            <pc:sldMk cId="2049903871" sldId="272"/>
            <ac:spMk id="101" creationId="{864F72B5-AA51-4695-8AF5-740D3E5EC8BE}"/>
          </ac:spMkLst>
        </pc:spChg>
        <pc:spChg chg="add mod">
          <ac:chgData name="Ingrid Mengdehl" userId="3c7dcee0-4664-4784-a557-cd881a686704" providerId="ADAL" clId="{0B9B4EB6-1FF8-4C6D-B845-48F79C061B30}" dt="2018-12-04T23:39:38.078" v="1070" actId="571"/>
          <ac:spMkLst>
            <pc:docMk/>
            <pc:sldMk cId="2049903871" sldId="272"/>
            <ac:spMk id="112" creationId="{1FC42820-54A1-4C1D-974C-B93D6130778C}"/>
          </ac:spMkLst>
        </pc:spChg>
        <pc:spChg chg="ord">
          <ac:chgData name="Ingrid Mengdehl" userId="3c7dcee0-4664-4784-a557-cd881a686704" providerId="ADAL" clId="{0B9B4EB6-1FF8-4C6D-B845-48F79C061B30}" dt="2018-12-04T23:39:29.712" v="1068" actId="166"/>
          <ac:spMkLst>
            <pc:docMk/>
            <pc:sldMk cId="2049903871" sldId="272"/>
            <ac:spMk id="113" creationId="{7CC5ED64-C48D-4ED8-B3ED-8237DDFA77E2}"/>
          </ac:spMkLst>
        </pc:spChg>
        <pc:spChg chg="add mod">
          <ac:chgData name="Ingrid Mengdehl" userId="3c7dcee0-4664-4784-a557-cd881a686704" providerId="ADAL" clId="{0B9B4EB6-1FF8-4C6D-B845-48F79C061B30}" dt="2018-12-04T23:41:04.123" v="1082" actId="1076"/>
          <ac:spMkLst>
            <pc:docMk/>
            <pc:sldMk cId="2049903871" sldId="272"/>
            <ac:spMk id="115" creationId="{A206F502-5663-44EA-BAAA-CDC62C31DC38}"/>
          </ac:spMkLst>
        </pc:spChg>
        <pc:grpChg chg="del mod">
          <ac:chgData name="Ingrid Mengdehl" userId="3c7dcee0-4664-4784-a557-cd881a686704" providerId="ADAL" clId="{0B9B4EB6-1FF8-4C6D-B845-48F79C061B30}" dt="2018-12-04T23:33:01.196" v="1027" actId="478"/>
          <ac:grpSpMkLst>
            <pc:docMk/>
            <pc:sldMk cId="2049903871" sldId="272"/>
            <ac:grpSpMk id="4" creationId="{3AB1645D-70EB-4C44-9833-AA60210F7B0E}"/>
          </ac:grpSpMkLst>
        </pc:grpChg>
        <pc:grpChg chg="mod">
          <ac:chgData name="Ingrid Mengdehl" userId="3c7dcee0-4664-4784-a557-cd881a686704" providerId="ADAL" clId="{0B9B4EB6-1FF8-4C6D-B845-48F79C061B30}" dt="2018-12-04T23:37:50.531" v="1047" actId="1076"/>
          <ac:grpSpMkLst>
            <pc:docMk/>
            <pc:sldMk cId="2049903871" sldId="272"/>
            <ac:grpSpMk id="10" creationId="{698E9DCC-1262-48C9-9305-02830AD50036}"/>
          </ac:grpSpMkLst>
        </pc:grpChg>
        <pc:grpChg chg="add del">
          <ac:chgData name="Ingrid Mengdehl" userId="3c7dcee0-4664-4784-a557-cd881a686704" providerId="ADAL" clId="{0B9B4EB6-1FF8-4C6D-B845-48F79C061B30}" dt="2018-12-04T23:30:56.232" v="1014" actId="478"/>
          <ac:grpSpMkLst>
            <pc:docMk/>
            <pc:sldMk cId="2049903871" sldId="272"/>
            <ac:grpSpMk id="48" creationId="{19322F37-87EB-483A-ADA0-8FC385D356FC}"/>
          </ac:grpSpMkLst>
        </pc:grpChg>
        <pc:grpChg chg="add del">
          <ac:chgData name="Ingrid Mengdehl" userId="3c7dcee0-4664-4784-a557-cd881a686704" providerId="ADAL" clId="{0B9B4EB6-1FF8-4C6D-B845-48F79C061B30}" dt="2018-12-04T23:31:10.071" v="1016" actId="478"/>
          <ac:grpSpMkLst>
            <pc:docMk/>
            <pc:sldMk cId="2049903871" sldId="272"/>
            <ac:grpSpMk id="55" creationId="{2AD56E17-88D9-4621-9867-EE10F2A0FC4F}"/>
          </ac:grpSpMkLst>
        </pc:grpChg>
        <pc:grpChg chg="add del">
          <ac:chgData name="Ingrid Mengdehl" userId="3c7dcee0-4664-4784-a557-cd881a686704" providerId="ADAL" clId="{0B9B4EB6-1FF8-4C6D-B845-48F79C061B30}" dt="2018-12-04T23:31:00.661" v="1015" actId="478"/>
          <ac:grpSpMkLst>
            <pc:docMk/>
            <pc:sldMk cId="2049903871" sldId="272"/>
            <ac:grpSpMk id="58" creationId="{B1697FC5-424C-4CA2-AE84-8E90FD26BADE}"/>
          </ac:grpSpMkLst>
        </pc:grpChg>
        <pc:grpChg chg="ord">
          <ac:chgData name="Ingrid Mengdehl" userId="3c7dcee0-4664-4784-a557-cd881a686704" providerId="ADAL" clId="{0B9B4EB6-1FF8-4C6D-B845-48F79C061B30}" dt="2018-12-04T23:39:29.712" v="1068" actId="166"/>
          <ac:grpSpMkLst>
            <pc:docMk/>
            <pc:sldMk cId="2049903871" sldId="272"/>
            <ac:grpSpMk id="72" creationId="{45305BBA-930A-4EBB-81B3-DF936A300D49}"/>
          </ac:grpSpMkLst>
        </pc:grpChg>
        <pc:grpChg chg="mod">
          <ac:chgData name="Ingrid Mengdehl" userId="3c7dcee0-4664-4784-a557-cd881a686704" providerId="ADAL" clId="{0B9B4EB6-1FF8-4C6D-B845-48F79C061B30}" dt="2018-12-04T23:37:48.064" v="1046" actId="1076"/>
          <ac:grpSpMkLst>
            <pc:docMk/>
            <pc:sldMk cId="2049903871" sldId="272"/>
            <ac:grpSpMk id="75" creationId="{D24D0B44-C804-4023-82D2-1FF0F2F39C3E}"/>
          </ac:grpSpMkLst>
        </pc:grpChg>
        <pc:grpChg chg="add del">
          <ac:chgData name="Ingrid Mengdehl" userId="3c7dcee0-4664-4784-a557-cd881a686704" providerId="ADAL" clId="{0B9B4EB6-1FF8-4C6D-B845-48F79C061B30}" dt="2018-12-04T23:30:56.232" v="1014" actId="478"/>
          <ac:grpSpMkLst>
            <pc:docMk/>
            <pc:sldMk cId="2049903871" sldId="272"/>
            <ac:grpSpMk id="107" creationId="{0C9AD254-8164-4908-ADD7-E83CC71549FB}"/>
          </ac:grpSpMkLst>
        </pc:grpChg>
        <pc:picChg chg="add del">
          <ac:chgData name="Ingrid Mengdehl" userId="3c7dcee0-4664-4784-a557-cd881a686704" providerId="ADAL" clId="{0B9B4EB6-1FF8-4C6D-B845-48F79C061B30}" dt="2018-12-04T23:32:58.161" v="1026" actId="338"/>
          <ac:picMkLst>
            <pc:docMk/>
            <pc:sldMk cId="2049903871" sldId="272"/>
            <ac:picMk id="3" creationId="{CE3DEE97-DFD5-4A6F-9711-67FC1D1BA4E4}"/>
          </ac:picMkLst>
        </pc:picChg>
        <pc:picChg chg="add del mod">
          <ac:chgData name="Ingrid Mengdehl" userId="3c7dcee0-4664-4784-a557-cd881a686704" providerId="ADAL" clId="{0B9B4EB6-1FF8-4C6D-B845-48F79C061B30}" dt="2018-12-04T23:37:33.005" v="1041" actId="338"/>
          <ac:picMkLst>
            <pc:docMk/>
            <pc:sldMk cId="2049903871" sldId="272"/>
            <ac:picMk id="8" creationId="{E3FFDA11-81F5-445D-BD1D-95C4EF295482}"/>
          </ac:picMkLst>
        </pc:picChg>
        <pc:picChg chg="add del">
          <ac:chgData name="Ingrid Mengdehl" userId="3c7dcee0-4664-4784-a557-cd881a686704" providerId="ADAL" clId="{0B9B4EB6-1FF8-4C6D-B845-48F79C061B30}" dt="2018-12-04T23:31:10.071" v="1016" actId="478"/>
          <ac:picMkLst>
            <pc:docMk/>
            <pc:sldMk cId="2049903871" sldId="272"/>
            <ac:picMk id="80" creationId="{66FA78EA-F45B-46ED-BFCA-C1536F28A2D3}"/>
          </ac:picMkLst>
        </pc:picChg>
        <pc:picChg chg="add del">
          <ac:chgData name="Ingrid Mengdehl" userId="3c7dcee0-4664-4784-a557-cd881a686704" providerId="ADAL" clId="{0B9B4EB6-1FF8-4C6D-B845-48F79C061B30}" dt="2018-12-04T23:31:10.071" v="1016" actId="478"/>
          <ac:picMkLst>
            <pc:docMk/>
            <pc:sldMk cId="2049903871" sldId="272"/>
            <ac:picMk id="81" creationId="{71CED8E1-DE5E-4583-BEC4-C7E3AC35D1A0}"/>
          </ac:picMkLst>
        </pc:picChg>
        <pc:picChg chg="add del">
          <ac:chgData name="Ingrid Mengdehl" userId="3c7dcee0-4664-4784-a557-cd881a686704" providerId="ADAL" clId="{0B9B4EB6-1FF8-4C6D-B845-48F79C061B30}" dt="2018-12-04T23:31:10.071" v="1016" actId="478"/>
          <ac:picMkLst>
            <pc:docMk/>
            <pc:sldMk cId="2049903871" sldId="272"/>
            <ac:picMk id="82" creationId="{7AEE924C-9023-47D5-94F9-0A6113E4E089}"/>
          </ac:picMkLst>
        </pc:picChg>
        <pc:picChg chg="add del">
          <ac:chgData name="Ingrid Mengdehl" userId="3c7dcee0-4664-4784-a557-cd881a686704" providerId="ADAL" clId="{0B9B4EB6-1FF8-4C6D-B845-48F79C061B30}" dt="2018-12-04T23:31:10.071" v="1016" actId="478"/>
          <ac:picMkLst>
            <pc:docMk/>
            <pc:sldMk cId="2049903871" sldId="272"/>
            <ac:picMk id="85" creationId="{FA10255D-1278-40A5-AC2D-F5BDECABE8C1}"/>
          </ac:picMkLst>
        </pc:picChg>
        <pc:picChg chg="add del">
          <ac:chgData name="Ingrid Mengdehl" userId="3c7dcee0-4664-4784-a557-cd881a686704" providerId="ADAL" clId="{0B9B4EB6-1FF8-4C6D-B845-48F79C061B30}" dt="2018-12-04T23:31:00.661" v="1015" actId="478"/>
          <ac:picMkLst>
            <pc:docMk/>
            <pc:sldMk cId="2049903871" sldId="272"/>
            <ac:picMk id="86" creationId="{C57D5689-DF86-43A6-8581-A12CE4A224A8}"/>
          </ac:picMkLst>
        </pc:picChg>
        <pc:picChg chg="add del mod">
          <ac:chgData name="Ingrid Mengdehl" userId="3c7dcee0-4664-4784-a557-cd881a686704" providerId="ADAL" clId="{0B9B4EB6-1FF8-4C6D-B845-48F79C061B30}" dt="2018-12-04T23:36:42.448" v="1035"/>
          <ac:picMkLst>
            <pc:docMk/>
            <pc:sldMk cId="2049903871" sldId="272"/>
            <ac:picMk id="87" creationId="{664CA488-5A27-4812-A26E-C0C749466A74}"/>
          </ac:picMkLst>
        </pc:picChg>
        <pc:picChg chg="add del mod">
          <ac:chgData name="Ingrid Mengdehl" userId="3c7dcee0-4664-4784-a557-cd881a686704" providerId="ADAL" clId="{0B9B4EB6-1FF8-4C6D-B845-48F79C061B30}" dt="2018-12-04T23:36:42.448" v="1035"/>
          <ac:picMkLst>
            <pc:docMk/>
            <pc:sldMk cId="2049903871" sldId="272"/>
            <ac:picMk id="88" creationId="{568CCDFF-D91D-45E5-BA75-6B8971095E58}"/>
          </ac:picMkLst>
        </pc:picChg>
        <pc:picChg chg="add mod">
          <ac:chgData name="Ingrid Mengdehl" userId="3c7dcee0-4664-4784-a557-cd881a686704" providerId="ADAL" clId="{0B9B4EB6-1FF8-4C6D-B845-48F79C061B30}" dt="2018-12-04T23:36:58.120" v="1038" actId="1076"/>
          <ac:picMkLst>
            <pc:docMk/>
            <pc:sldMk cId="2049903871" sldId="272"/>
            <ac:picMk id="90" creationId="{99FA5661-3B79-4363-BD9C-41EE4D728FEA}"/>
          </ac:picMkLst>
        </pc:picChg>
        <pc:picChg chg="add mod">
          <ac:chgData name="Ingrid Mengdehl" userId="3c7dcee0-4664-4784-a557-cd881a686704" providerId="ADAL" clId="{0B9B4EB6-1FF8-4C6D-B845-48F79C061B30}" dt="2018-12-04T23:39:10.452" v="1063" actId="408"/>
          <ac:picMkLst>
            <pc:docMk/>
            <pc:sldMk cId="2049903871" sldId="272"/>
            <ac:picMk id="91" creationId="{424EDCF9-BA00-46BD-89B0-8BCFE891B615}"/>
          </ac:picMkLst>
        </pc:picChg>
        <pc:picChg chg="add mod">
          <ac:chgData name="Ingrid Mengdehl" userId="3c7dcee0-4664-4784-a557-cd881a686704" providerId="ADAL" clId="{0B9B4EB6-1FF8-4C6D-B845-48F79C061B30}" dt="2018-12-04T23:39:17.365" v="1065" actId="1076"/>
          <ac:picMkLst>
            <pc:docMk/>
            <pc:sldMk cId="2049903871" sldId="272"/>
            <ac:picMk id="92" creationId="{8A76FB90-4B9E-4414-BDE9-801C06A96FFF}"/>
          </ac:picMkLst>
        </pc:picChg>
        <pc:picChg chg="add mod">
          <ac:chgData name="Ingrid Mengdehl" userId="3c7dcee0-4664-4784-a557-cd881a686704" providerId="ADAL" clId="{0B9B4EB6-1FF8-4C6D-B845-48F79C061B30}" dt="2018-12-04T23:39:10.452" v="1063" actId="408"/>
          <ac:picMkLst>
            <pc:docMk/>
            <pc:sldMk cId="2049903871" sldId="272"/>
            <ac:picMk id="93" creationId="{0EFFCDC2-9214-4125-BC07-251264EF6F2A}"/>
          </ac:picMkLst>
        </pc:picChg>
      </pc:sldChg>
      <pc:sldChg chg="addSp delSp modSp add delAnim modAnim">
        <pc:chgData name="Ingrid Mengdehl" userId="3c7dcee0-4664-4784-a557-cd881a686704" providerId="ADAL" clId="{0B9B4EB6-1FF8-4C6D-B845-48F79C061B30}" dt="2018-12-04T23:42:30.106" v="1097"/>
        <pc:sldMkLst>
          <pc:docMk/>
          <pc:sldMk cId="2418571895" sldId="273"/>
        </pc:sldMkLst>
        <pc:spChg chg="del">
          <ac:chgData name="Ingrid Mengdehl" userId="3c7dcee0-4664-4784-a557-cd881a686704" providerId="ADAL" clId="{0B9B4EB6-1FF8-4C6D-B845-48F79C061B30}" dt="2018-12-04T23:42:07.280" v="1093" actId="478"/>
          <ac:spMkLst>
            <pc:docMk/>
            <pc:sldMk cId="2418571895" sldId="273"/>
            <ac:spMk id="6" creationId="{C70C0CF6-D617-4694-83C9-22BEB171276C}"/>
          </ac:spMkLst>
        </pc:spChg>
        <pc:spChg chg="add mod">
          <ac:chgData name="Ingrid Mengdehl" userId="3c7dcee0-4664-4784-a557-cd881a686704" providerId="ADAL" clId="{0B9B4EB6-1FF8-4C6D-B845-48F79C061B30}" dt="2018-12-04T23:42:20.575" v="1095" actId="1076"/>
          <ac:spMkLst>
            <pc:docMk/>
            <pc:sldMk cId="2418571895" sldId="273"/>
            <ac:spMk id="78" creationId="{EE6928C7-7601-43B1-963C-24A12C16B607}"/>
          </ac:spMkLst>
        </pc:spChg>
        <pc:spChg chg="del">
          <ac:chgData name="Ingrid Mengdehl" userId="3c7dcee0-4664-4784-a557-cd881a686704" providerId="ADAL" clId="{0B9B4EB6-1FF8-4C6D-B845-48F79C061B30}" dt="2018-12-04T23:41:44.740" v="1087" actId="478"/>
          <ac:spMkLst>
            <pc:docMk/>
            <pc:sldMk cId="2418571895" sldId="273"/>
            <ac:spMk id="94" creationId="{57F8F5AD-9F56-4DA5-9ED7-EB7C107A1EC9}"/>
          </ac:spMkLst>
        </pc:spChg>
        <pc:spChg chg="del">
          <ac:chgData name="Ingrid Mengdehl" userId="3c7dcee0-4664-4784-a557-cd881a686704" providerId="ADAL" clId="{0B9B4EB6-1FF8-4C6D-B845-48F79C061B30}" dt="2018-12-04T23:41:44.740" v="1087" actId="478"/>
          <ac:spMkLst>
            <pc:docMk/>
            <pc:sldMk cId="2418571895" sldId="273"/>
            <ac:spMk id="101" creationId="{864F72B5-AA51-4695-8AF5-740D3E5EC8BE}"/>
          </ac:spMkLst>
        </pc:spChg>
        <pc:spChg chg="del">
          <ac:chgData name="Ingrid Mengdehl" userId="3c7dcee0-4664-4784-a557-cd881a686704" providerId="ADAL" clId="{0B9B4EB6-1FF8-4C6D-B845-48F79C061B30}" dt="2018-12-04T23:41:44.740" v="1087" actId="478"/>
          <ac:spMkLst>
            <pc:docMk/>
            <pc:sldMk cId="2418571895" sldId="273"/>
            <ac:spMk id="112" creationId="{1FC42820-54A1-4C1D-974C-B93D6130778C}"/>
          </ac:spMkLst>
        </pc:spChg>
        <pc:spChg chg="del">
          <ac:chgData name="Ingrid Mengdehl" userId="3c7dcee0-4664-4784-a557-cd881a686704" providerId="ADAL" clId="{0B9B4EB6-1FF8-4C6D-B845-48F79C061B30}" dt="2018-12-04T23:41:44.740" v="1087" actId="478"/>
          <ac:spMkLst>
            <pc:docMk/>
            <pc:sldMk cId="2418571895" sldId="273"/>
            <ac:spMk id="115" creationId="{A206F502-5663-44EA-BAAA-CDC62C31DC38}"/>
          </ac:spMkLst>
        </pc:spChg>
        <pc:grpChg chg="mod">
          <ac:chgData name="Ingrid Mengdehl" userId="3c7dcee0-4664-4784-a557-cd881a686704" providerId="ADAL" clId="{0B9B4EB6-1FF8-4C6D-B845-48F79C061B30}" dt="2018-12-04T23:42:05.201" v="1092" actId="338"/>
          <ac:grpSpMkLst>
            <pc:docMk/>
            <pc:sldMk cId="2418571895" sldId="273"/>
            <ac:grpSpMk id="4" creationId="{C4D1F240-2AE9-4394-8BF7-622852205B6A}"/>
          </ac:grpSpMkLst>
        </pc:grpChg>
        <pc:grpChg chg="del">
          <ac:chgData name="Ingrid Mengdehl" userId="3c7dcee0-4664-4784-a557-cd881a686704" providerId="ADAL" clId="{0B9B4EB6-1FF8-4C6D-B845-48F79C061B30}" dt="2018-12-04T23:41:44.740" v="1087" actId="478"/>
          <ac:grpSpMkLst>
            <pc:docMk/>
            <pc:sldMk cId="2418571895" sldId="273"/>
            <ac:grpSpMk id="10" creationId="{698E9DCC-1262-48C9-9305-02830AD50036}"/>
          </ac:grpSpMkLst>
        </pc:grpChg>
        <pc:picChg chg="add del mod">
          <ac:chgData name="Ingrid Mengdehl" userId="3c7dcee0-4664-4784-a557-cd881a686704" providerId="ADAL" clId="{0B9B4EB6-1FF8-4C6D-B845-48F79C061B30}" dt="2018-12-04T23:42:05.201" v="1092" actId="338"/>
          <ac:picMkLst>
            <pc:docMk/>
            <pc:sldMk cId="2418571895" sldId="273"/>
            <ac:picMk id="3" creationId="{5C95D660-9D80-4E9A-8A28-4954DCE3CDE3}"/>
          </ac:picMkLst>
        </pc:picChg>
        <pc:picChg chg="del">
          <ac:chgData name="Ingrid Mengdehl" userId="3c7dcee0-4664-4784-a557-cd881a686704" providerId="ADAL" clId="{0B9B4EB6-1FF8-4C6D-B845-48F79C061B30}" dt="2018-12-04T23:41:44.740" v="1087" actId="478"/>
          <ac:picMkLst>
            <pc:docMk/>
            <pc:sldMk cId="2418571895" sldId="273"/>
            <ac:picMk id="90" creationId="{99FA5661-3B79-4363-BD9C-41EE4D728FEA}"/>
          </ac:picMkLst>
        </pc:picChg>
        <pc:picChg chg="del">
          <ac:chgData name="Ingrid Mengdehl" userId="3c7dcee0-4664-4784-a557-cd881a686704" providerId="ADAL" clId="{0B9B4EB6-1FF8-4C6D-B845-48F79C061B30}" dt="2018-12-04T23:41:44.740" v="1087" actId="478"/>
          <ac:picMkLst>
            <pc:docMk/>
            <pc:sldMk cId="2418571895" sldId="273"/>
            <ac:picMk id="91" creationId="{424EDCF9-BA00-46BD-89B0-8BCFE891B615}"/>
          </ac:picMkLst>
        </pc:picChg>
        <pc:picChg chg="del">
          <ac:chgData name="Ingrid Mengdehl" userId="3c7dcee0-4664-4784-a557-cd881a686704" providerId="ADAL" clId="{0B9B4EB6-1FF8-4C6D-B845-48F79C061B30}" dt="2018-12-04T23:41:44.740" v="1087" actId="478"/>
          <ac:picMkLst>
            <pc:docMk/>
            <pc:sldMk cId="2418571895" sldId="273"/>
            <ac:picMk id="92" creationId="{8A76FB90-4B9E-4414-BDE9-801C06A96FFF}"/>
          </ac:picMkLst>
        </pc:picChg>
        <pc:picChg chg="del">
          <ac:chgData name="Ingrid Mengdehl" userId="3c7dcee0-4664-4784-a557-cd881a686704" providerId="ADAL" clId="{0B9B4EB6-1FF8-4C6D-B845-48F79C061B30}" dt="2018-12-04T23:41:46.825" v="1088" actId="478"/>
          <ac:picMkLst>
            <pc:docMk/>
            <pc:sldMk cId="2418571895" sldId="273"/>
            <ac:picMk id="93" creationId="{0EFFCDC2-9214-4125-BC07-251264EF6F2A}"/>
          </ac:picMkLst>
        </pc:picChg>
      </pc:sldChg>
      <pc:sldChg chg="addSp delSp modSp add ord delAnim modAnim">
        <pc:chgData name="Ingrid Mengdehl" userId="3c7dcee0-4664-4784-a557-cd881a686704" providerId="ADAL" clId="{0B9B4EB6-1FF8-4C6D-B845-48F79C061B30}" dt="2018-12-04T23:46:32.940" v="1111" actId="1076"/>
        <pc:sldMkLst>
          <pc:docMk/>
          <pc:sldMk cId="2116351527" sldId="274"/>
        </pc:sldMkLst>
        <pc:spChg chg="del">
          <ac:chgData name="Ingrid Mengdehl" userId="3c7dcee0-4664-4784-a557-cd881a686704" providerId="ADAL" clId="{0B9B4EB6-1FF8-4C6D-B845-48F79C061B30}" dt="2018-12-04T23:46:10.390" v="1106" actId="478"/>
          <ac:spMkLst>
            <pc:docMk/>
            <pc:sldMk cId="2116351527" sldId="274"/>
            <ac:spMk id="6" creationId="{65039C09-406C-4A73-945E-6E0080CAF088}"/>
          </ac:spMkLst>
        </pc:spChg>
        <pc:grpChg chg="del">
          <ac:chgData name="Ingrid Mengdehl" userId="3c7dcee0-4664-4784-a557-cd881a686704" providerId="ADAL" clId="{0B9B4EB6-1FF8-4C6D-B845-48F79C061B30}" dt="2018-12-04T23:46:30.151" v="1110" actId="478"/>
          <ac:grpSpMkLst>
            <pc:docMk/>
            <pc:sldMk cId="2116351527" sldId="274"/>
            <ac:grpSpMk id="4" creationId="{98E591FB-0CDA-4A7B-B060-EA9792B7F766}"/>
          </ac:grpSpMkLst>
        </pc:grpChg>
        <pc:grpChg chg="mod">
          <ac:chgData name="Ingrid Mengdehl" userId="3c7dcee0-4664-4784-a557-cd881a686704" providerId="ADAL" clId="{0B9B4EB6-1FF8-4C6D-B845-48F79C061B30}" dt="2018-12-04T23:46:32.940" v="1111" actId="1076"/>
          <ac:grpSpMkLst>
            <pc:docMk/>
            <pc:sldMk cId="2116351527" sldId="274"/>
            <ac:grpSpMk id="5" creationId="{FB3A6A20-9568-4589-B95F-B3D2AE93EFAB}"/>
          </ac:grpSpMkLst>
        </pc:grpChg>
        <pc:picChg chg="add del mod">
          <ac:chgData name="Ingrid Mengdehl" userId="3c7dcee0-4664-4784-a557-cd881a686704" providerId="ADAL" clId="{0B9B4EB6-1FF8-4C6D-B845-48F79C061B30}" dt="2018-12-04T23:46:08.341" v="1105" actId="338"/>
          <ac:picMkLst>
            <pc:docMk/>
            <pc:sldMk cId="2116351527" sldId="274"/>
            <ac:picMk id="3" creationId="{64314AE4-A55E-46FF-B479-11BCB4F869FA}"/>
          </ac:picMkLst>
        </pc:picChg>
      </pc:sldChg>
      <pc:sldChg chg="delSp modSp add ord modTransition delAnim modAnim">
        <pc:chgData name="Ingrid Mengdehl" userId="3c7dcee0-4664-4784-a557-cd881a686704" providerId="ADAL" clId="{0B9B4EB6-1FF8-4C6D-B845-48F79C061B30}" dt="2018-12-04T23:53:11.712" v="1146"/>
        <pc:sldMkLst>
          <pc:docMk/>
          <pc:sldMk cId="275832142" sldId="275"/>
        </pc:sldMkLst>
        <pc:spChg chg="del mod">
          <ac:chgData name="Ingrid Mengdehl" userId="3c7dcee0-4664-4784-a557-cd881a686704" providerId="ADAL" clId="{0B9B4EB6-1FF8-4C6D-B845-48F79C061B30}" dt="2018-12-04T23:47:51.391" v="1121" actId="478"/>
          <ac:spMkLst>
            <pc:docMk/>
            <pc:sldMk cId="275832142" sldId="275"/>
            <ac:spMk id="24" creationId="{E611BA5E-FEC5-4FB1-AD81-C89D1C9D0440}"/>
          </ac:spMkLst>
        </pc:spChg>
        <pc:spChg chg="del">
          <ac:chgData name="Ingrid Mengdehl" userId="3c7dcee0-4664-4784-a557-cd881a686704" providerId="ADAL" clId="{0B9B4EB6-1FF8-4C6D-B845-48F79C061B30}" dt="2018-12-04T23:47:25.158" v="1117" actId="478"/>
          <ac:spMkLst>
            <pc:docMk/>
            <pc:sldMk cId="275832142" sldId="275"/>
            <ac:spMk id="32" creationId="{4A053BEA-F537-4F27-B768-5E5C68BB4363}"/>
          </ac:spMkLst>
        </pc:spChg>
        <pc:spChg chg="del">
          <ac:chgData name="Ingrid Mengdehl" userId="3c7dcee0-4664-4784-a557-cd881a686704" providerId="ADAL" clId="{0B9B4EB6-1FF8-4C6D-B845-48F79C061B30}" dt="2018-12-04T23:47:25.158" v="1117" actId="478"/>
          <ac:spMkLst>
            <pc:docMk/>
            <pc:sldMk cId="275832142" sldId="275"/>
            <ac:spMk id="33" creationId="{CD384FF9-F9F4-48E4-9245-FD2DEDEC2E47}"/>
          </ac:spMkLst>
        </pc:spChg>
        <pc:spChg chg="del">
          <ac:chgData name="Ingrid Mengdehl" userId="3c7dcee0-4664-4784-a557-cd881a686704" providerId="ADAL" clId="{0B9B4EB6-1FF8-4C6D-B845-48F79C061B30}" dt="2018-12-04T23:47:25.158" v="1117" actId="478"/>
          <ac:spMkLst>
            <pc:docMk/>
            <pc:sldMk cId="275832142" sldId="275"/>
            <ac:spMk id="34" creationId="{CCBCE8EE-1C23-4B34-81A8-96278D78B7B7}"/>
          </ac:spMkLst>
        </pc:spChg>
        <pc:spChg chg="del">
          <ac:chgData name="Ingrid Mengdehl" userId="3c7dcee0-4664-4784-a557-cd881a686704" providerId="ADAL" clId="{0B9B4EB6-1FF8-4C6D-B845-48F79C061B30}" dt="2018-12-04T23:47:25.158" v="1117" actId="478"/>
          <ac:spMkLst>
            <pc:docMk/>
            <pc:sldMk cId="275832142" sldId="275"/>
            <ac:spMk id="35" creationId="{78AB3245-B1D3-4641-8695-C346D6FAC274}"/>
          </ac:spMkLst>
        </pc:spChg>
        <pc:grpChg chg="del">
          <ac:chgData name="Ingrid Mengdehl" userId="3c7dcee0-4664-4784-a557-cd881a686704" providerId="ADAL" clId="{0B9B4EB6-1FF8-4C6D-B845-48F79C061B30}" dt="2018-12-04T23:47:20.298" v="1116" actId="478"/>
          <ac:grpSpMkLst>
            <pc:docMk/>
            <pc:sldMk cId="275832142" sldId="275"/>
            <ac:grpSpMk id="14" creationId="{9E1C293D-F08C-4D25-A8F4-01A9F49833F8}"/>
          </ac:grpSpMkLst>
        </pc:grpChg>
        <pc:picChg chg="mod">
          <ac:chgData name="Ingrid Mengdehl" userId="3c7dcee0-4664-4784-a557-cd881a686704" providerId="ADAL" clId="{0B9B4EB6-1FF8-4C6D-B845-48F79C061B30}" dt="2018-12-04T23:47:14.698" v="1114" actId="962"/>
          <ac:picMkLst>
            <pc:docMk/>
            <pc:sldMk cId="275832142" sldId="275"/>
            <ac:picMk id="36" creationId="{0AC703BD-241A-405A-A218-9C4DD8F8169A}"/>
          </ac:picMkLst>
        </pc:picChg>
      </pc:sldChg>
      <pc:sldChg chg="addSp delSp modSp add modTransition delAnim modAnim">
        <pc:chgData name="Ingrid Mengdehl" userId="3c7dcee0-4664-4784-a557-cd881a686704" providerId="ADAL" clId="{0B9B4EB6-1FF8-4C6D-B845-48F79C061B30}" dt="2018-12-05T00:18:34.869" v="1314"/>
        <pc:sldMkLst>
          <pc:docMk/>
          <pc:sldMk cId="478620067" sldId="276"/>
        </pc:sldMkLst>
        <pc:spChg chg="del topLvl">
          <ac:chgData name="Ingrid Mengdehl" userId="3c7dcee0-4664-4784-a557-cd881a686704" providerId="ADAL" clId="{0B9B4EB6-1FF8-4C6D-B845-48F79C061B30}" dt="2018-12-05T00:00:02.270" v="1170" actId="478"/>
          <ac:spMkLst>
            <pc:docMk/>
            <pc:sldMk cId="478620067" sldId="276"/>
            <ac:spMk id="7" creationId="{038C922E-7B15-4733-865B-29EACD73EF7E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8" creationId="{CA6ABB3D-AC4F-46C5-BEA5-A2C6953E2AD3}"/>
          </ac:spMkLst>
        </pc:spChg>
        <pc:spChg chg="add mod or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10" creationId="{3ED6A52B-D9B3-4026-BAA2-717FE2E4CCDA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13" creationId="{E04D9583-FA07-4DC5-A557-995F2AD635BF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14" creationId="{72BF557C-8AC9-40FB-97DB-7EA6823C246E}"/>
          </ac:spMkLst>
        </pc:spChg>
        <pc:spChg chg="add del mod">
          <ac:chgData name="Ingrid Mengdehl" userId="3c7dcee0-4664-4784-a557-cd881a686704" providerId="ADAL" clId="{0B9B4EB6-1FF8-4C6D-B845-48F79C061B30}" dt="2018-12-05T00:01:08.762" v="1196" actId="478"/>
          <ac:spMkLst>
            <pc:docMk/>
            <pc:sldMk cId="478620067" sldId="276"/>
            <ac:spMk id="16" creationId="{72C53B12-1F94-4A55-ADD8-9D4576CE73ED}"/>
          </ac:spMkLst>
        </pc:spChg>
        <pc:spChg chg="del">
          <ac:chgData name="Ingrid Mengdehl" userId="3c7dcee0-4664-4784-a557-cd881a686704" providerId="ADAL" clId="{0B9B4EB6-1FF8-4C6D-B845-48F79C061B30}" dt="2018-12-05T00:01:42.338" v="1200" actId="478"/>
          <ac:spMkLst>
            <pc:docMk/>
            <pc:sldMk cId="478620067" sldId="276"/>
            <ac:spMk id="19" creationId="{AA07AB2A-5E7E-4D8B-8EDF-2F0C6790FDB0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20" creationId="{7B246243-F1D3-42C3-A80A-37DE437868BF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21" creationId="{45AF8C3E-C29D-4009-B1C9-DE1D7004E98A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22" creationId="{9E893A67-9C67-49B8-BEF5-2861050D3A08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24" creationId="{E1778658-7D55-417B-87E6-26EA6B318980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25" creationId="{84E983CA-8F2B-439B-88E0-4550E72B6588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32" creationId="{EBA3A67C-2CEA-452E-9BBE-95FFDAC71EC9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33" creationId="{C7BD9878-3649-421A-A46B-8A4B3312709B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34" creationId="{E8D412D0-4819-45A1-9FFA-F7E65443D4DB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35" creationId="{174A7569-BFEB-4493-B0B9-083714AD1161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37" creationId="{8F6304C7-B897-4A33-991E-C383A02A9BB9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38" creationId="{77709AAE-CD7F-4296-9197-92906BBA44D7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39" creationId="{B17D3950-9038-4F6B-8026-A54DBA638ECF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40" creationId="{28309803-50AA-429E-864B-3DA50A51C0A0}"/>
          </ac:spMkLst>
        </pc:spChg>
        <pc:spChg chg="mod topLvl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41" creationId="{22DB7E2E-0D07-4DAE-825F-E35944DA4749}"/>
          </ac:spMkLst>
        </pc:spChg>
        <pc:spChg chg="del">
          <ac:chgData name="Ingrid Mengdehl" userId="3c7dcee0-4664-4784-a557-cd881a686704" providerId="ADAL" clId="{0B9B4EB6-1FF8-4C6D-B845-48F79C061B30}" dt="2018-12-05T00:02:43.328" v="1213" actId="478"/>
          <ac:spMkLst>
            <pc:docMk/>
            <pc:sldMk cId="478620067" sldId="276"/>
            <ac:spMk id="47" creationId="{45E1F942-930D-4111-8510-E1703B1B4083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48" creationId="{219F0DB0-1109-4ADD-BF59-E8EE0F430137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49" creationId="{D30CD26B-52C5-4EBA-A936-AE17138B2DB8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50" creationId="{F65A01AA-BEDF-49FE-9801-35918A8C7A7D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51" creationId="{9E016C04-FD25-4977-A3E7-81E3F5630DEB}"/>
          </ac:spMkLst>
        </pc:spChg>
        <pc:spChg chg="add mod">
          <ac:chgData name="Ingrid Mengdehl" userId="3c7dcee0-4664-4784-a557-cd881a686704" providerId="ADAL" clId="{0B9B4EB6-1FF8-4C6D-B845-48F79C061B30}" dt="2018-12-05T00:07:47.167" v="1278" actId="164"/>
          <ac:spMkLst>
            <pc:docMk/>
            <pc:sldMk cId="478620067" sldId="276"/>
            <ac:spMk id="52" creationId="{E05E0059-C5DA-43B2-B95F-ECB3F35C95AD}"/>
          </ac:spMkLst>
        </pc:spChg>
        <pc:spChg chg="del">
          <ac:chgData name="Ingrid Mengdehl" userId="3c7dcee0-4664-4784-a557-cd881a686704" providerId="ADAL" clId="{0B9B4EB6-1FF8-4C6D-B845-48F79C061B30}" dt="2018-12-05T00:06:42.265" v="1269" actId="478"/>
          <ac:spMkLst>
            <pc:docMk/>
            <pc:sldMk cId="478620067" sldId="276"/>
            <ac:spMk id="55" creationId="{EAC00AAD-A170-4E3E-A95C-F220E1D2B67F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56" creationId="{47DA753A-D33F-40ED-A73D-82A537864B8E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57" creationId="{FFFCF49D-3607-47BB-AACA-4330E497DF6C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58" creationId="{4CE08FED-CF3B-401D-96AB-E2F09A8C799C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59" creationId="{7C6BDCC2-8ACE-4A58-B815-7EFF2CF9D9BC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60" creationId="{54E9B365-7853-42BD-B99E-F534DDB2D8B1}"/>
          </ac:spMkLst>
        </pc:spChg>
        <pc:spChg chg="add del mod">
          <ac:chgData name="Ingrid Mengdehl" userId="3c7dcee0-4664-4784-a557-cd881a686704" providerId="ADAL" clId="{0B9B4EB6-1FF8-4C6D-B845-48F79C061B30}" dt="2018-12-05T00:07:19.213" v="1273"/>
          <ac:spMkLst>
            <pc:docMk/>
            <pc:sldMk cId="478620067" sldId="276"/>
            <ac:spMk id="61" creationId="{4D50AF77-5C3C-4281-8E6D-8FC1F154631E}"/>
          </ac:spMkLst>
        </pc:spChg>
        <pc:spChg chg="add del mod">
          <ac:chgData name="Ingrid Mengdehl" userId="3c7dcee0-4664-4784-a557-cd881a686704" providerId="ADAL" clId="{0B9B4EB6-1FF8-4C6D-B845-48F79C061B30}" dt="2018-12-05T00:07:19.213" v="1273"/>
          <ac:spMkLst>
            <pc:docMk/>
            <pc:sldMk cId="478620067" sldId="276"/>
            <ac:spMk id="62" creationId="{45F5BD45-1321-4FE1-B300-3198C092F868}"/>
          </ac:spMkLst>
        </pc:spChg>
        <pc:spChg chg="mod">
          <ac:chgData name="Ingrid Mengdehl" userId="3c7dcee0-4664-4784-a557-cd881a686704" providerId="ADAL" clId="{0B9B4EB6-1FF8-4C6D-B845-48F79C061B30}" dt="2018-12-05T00:07:25.099" v="1276"/>
          <ac:spMkLst>
            <pc:docMk/>
            <pc:sldMk cId="478620067" sldId="276"/>
            <ac:spMk id="63" creationId="{67635B69-8FDC-4AFD-8EE9-F582B296A84B}"/>
          </ac:spMkLst>
        </pc:spChg>
        <pc:spChg chg="del">
          <ac:chgData name="Ingrid Mengdehl" userId="3c7dcee0-4664-4784-a557-cd881a686704" providerId="ADAL" clId="{0B9B4EB6-1FF8-4C6D-B845-48F79C061B30}" dt="2018-12-05T00:12:54.741" v="1301" actId="478"/>
          <ac:spMkLst>
            <pc:docMk/>
            <pc:sldMk cId="478620067" sldId="276"/>
            <ac:spMk id="67" creationId="{9979DE36-037C-433C-B865-B4D6CA94D24C}"/>
          </ac:spMkLst>
        </pc:spChg>
        <pc:spChg chg="add mod">
          <ac:chgData name="Ingrid Mengdehl" userId="3c7dcee0-4664-4784-a557-cd881a686704" providerId="ADAL" clId="{0B9B4EB6-1FF8-4C6D-B845-48F79C061B30}" dt="2018-12-05T00:18:00.762" v="1311" actId="552"/>
          <ac:spMkLst>
            <pc:docMk/>
            <pc:sldMk cId="478620067" sldId="276"/>
            <ac:spMk id="94" creationId="{CAD7C76E-4FCB-4FBD-9B11-32DEDB1BE825}"/>
          </ac:spMkLst>
        </pc:spChg>
        <pc:grpChg chg="mod">
          <ac:chgData name="Ingrid Mengdehl" userId="3c7dcee0-4664-4784-a557-cd881a686704" providerId="ADAL" clId="{0B9B4EB6-1FF8-4C6D-B845-48F79C061B30}" dt="2018-12-05T00:07:25.099" v="1276"/>
          <ac:grpSpMkLst>
            <pc:docMk/>
            <pc:sldMk cId="478620067" sldId="276"/>
            <ac:grpSpMk id="1" creationId="{00000000-0000-0000-0000-000000000000}"/>
          </ac:grpSpMkLst>
        </pc:grpChg>
        <pc:grpChg chg="del mod">
          <ac:chgData name="Ingrid Mengdehl" userId="3c7dcee0-4664-4784-a557-cd881a686704" providerId="ADAL" clId="{0B9B4EB6-1FF8-4C6D-B845-48F79C061B30}" dt="2018-12-05T00:00:02.270" v="1170" actId="478"/>
          <ac:grpSpMkLst>
            <pc:docMk/>
            <pc:sldMk cId="478620067" sldId="276"/>
            <ac:grpSpMk id="6" creationId="{429E0A26-5F5E-4CB9-A1A0-923D4FD93CCF}"/>
          </ac:grpSpMkLst>
        </pc:grpChg>
        <pc:grpChg chg="add mod">
          <ac:chgData name="Ingrid Mengdehl" userId="3c7dcee0-4664-4784-a557-cd881a686704" providerId="ADAL" clId="{0B9B4EB6-1FF8-4C6D-B845-48F79C061B30}" dt="2018-12-05T00:07:25.099" v="1276"/>
          <ac:grpSpMkLst>
            <pc:docMk/>
            <pc:sldMk cId="478620067" sldId="276"/>
            <ac:grpSpMk id="12" creationId="{6D6EA74A-2674-4EFA-9EDD-550BB4F10BAE}"/>
          </ac:grpSpMkLst>
        </pc:grpChg>
        <pc:grpChg chg="add mod">
          <ac:chgData name="Ingrid Mengdehl" userId="3c7dcee0-4664-4784-a557-cd881a686704" providerId="ADAL" clId="{0B9B4EB6-1FF8-4C6D-B845-48F79C061B30}" dt="2018-12-05T00:07:47.167" v="1278" actId="164"/>
          <ac:grpSpMkLst>
            <pc:docMk/>
            <pc:sldMk cId="478620067" sldId="276"/>
            <ac:grpSpMk id="15" creationId="{E271F88B-CFD8-4760-A19D-9DE1BC1CC27F}"/>
          </ac:grpSpMkLst>
        </pc:grpChg>
        <pc:grpChg chg="del mod">
          <ac:chgData name="Ingrid Mengdehl" userId="3c7dcee0-4664-4784-a557-cd881a686704" providerId="ADAL" clId="{0B9B4EB6-1FF8-4C6D-B845-48F79C061B30}" dt="2018-12-05T00:01:46.945" v="1201" actId="165"/>
          <ac:grpSpMkLst>
            <pc:docMk/>
            <pc:sldMk cId="478620067" sldId="276"/>
            <ac:grpSpMk id="18" creationId="{A1408C4C-A503-4862-9720-4ADEF9B38A6C}"/>
          </ac:grpSpMkLst>
        </pc:grpChg>
        <pc:grpChg chg="del">
          <ac:chgData name="Ingrid Mengdehl" userId="3c7dcee0-4664-4784-a557-cd881a686704" providerId="ADAL" clId="{0B9B4EB6-1FF8-4C6D-B845-48F79C061B30}" dt="2018-12-04T23:49:37.413" v="1130" actId="478"/>
          <ac:grpSpMkLst>
            <pc:docMk/>
            <pc:sldMk cId="478620067" sldId="276"/>
            <ac:grpSpMk id="26" creationId="{DD559F1A-4D1E-4100-958A-5FFC8D5B36B1}"/>
          </ac:grpSpMkLst>
        </pc:grpChg>
        <pc:grpChg chg="del">
          <ac:chgData name="Ingrid Mengdehl" userId="3c7dcee0-4664-4784-a557-cd881a686704" providerId="ADAL" clId="{0B9B4EB6-1FF8-4C6D-B845-48F79C061B30}" dt="2018-12-04T23:49:37.413" v="1130" actId="478"/>
          <ac:grpSpMkLst>
            <pc:docMk/>
            <pc:sldMk cId="478620067" sldId="276"/>
            <ac:grpSpMk id="29" creationId="{9BEFCEF0-1D13-4306-87E0-BDFBC906F8F8}"/>
          </ac:grpSpMkLst>
        </pc:grpChg>
        <pc:grpChg chg="add mod">
          <ac:chgData name="Ingrid Mengdehl" userId="3c7dcee0-4664-4784-a557-cd881a686704" providerId="ADAL" clId="{0B9B4EB6-1FF8-4C6D-B845-48F79C061B30}" dt="2018-12-05T00:07:25.099" v="1276"/>
          <ac:grpSpMkLst>
            <pc:docMk/>
            <pc:sldMk cId="478620067" sldId="276"/>
            <ac:grpSpMk id="42" creationId="{90E451CA-39F0-4F43-914B-7F8A132089C4}"/>
          </ac:grpSpMkLst>
        </pc:grpChg>
        <pc:grpChg chg="add mod">
          <ac:chgData name="Ingrid Mengdehl" userId="3c7dcee0-4664-4784-a557-cd881a686704" providerId="ADAL" clId="{0B9B4EB6-1FF8-4C6D-B845-48F79C061B30}" dt="2018-12-05T00:07:25.099" v="1276"/>
          <ac:grpSpMkLst>
            <pc:docMk/>
            <pc:sldMk cId="478620067" sldId="276"/>
            <ac:grpSpMk id="43" creationId="{AB42A973-A958-494B-87CF-83CCE14CCE67}"/>
          </ac:grpSpMkLst>
        </pc:grpChg>
        <pc:grpChg chg="add mod">
          <ac:chgData name="Ingrid Mengdehl" userId="3c7dcee0-4664-4784-a557-cd881a686704" providerId="ADAL" clId="{0B9B4EB6-1FF8-4C6D-B845-48F79C061B30}" dt="2018-12-05T00:07:47.167" v="1278" actId="164"/>
          <ac:grpSpMkLst>
            <pc:docMk/>
            <pc:sldMk cId="478620067" sldId="276"/>
            <ac:grpSpMk id="44" creationId="{224A1399-3480-4D54-9C66-A89F1D4F7242}"/>
          </ac:grpSpMkLst>
        </pc:grpChg>
        <pc:grpChg chg="mod">
          <ac:chgData name="Ingrid Mengdehl" userId="3c7dcee0-4664-4784-a557-cd881a686704" providerId="ADAL" clId="{0B9B4EB6-1FF8-4C6D-B845-48F79C061B30}" dt="2018-12-05T00:07:47.167" v="1278" actId="164"/>
          <ac:grpSpMkLst>
            <pc:docMk/>
            <pc:sldMk cId="478620067" sldId="276"/>
            <ac:grpSpMk id="46" creationId="{9B643409-E0C6-4118-AAD0-53F594E21F91}"/>
          </ac:grpSpMkLst>
        </pc:grpChg>
        <pc:grpChg chg="mod">
          <ac:chgData name="Ingrid Mengdehl" userId="3c7dcee0-4664-4784-a557-cd881a686704" providerId="ADAL" clId="{0B9B4EB6-1FF8-4C6D-B845-48F79C061B30}" dt="2018-12-05T00:09:25.355" v="1297" actId="1076"/>
          <ac:grpSpMkLst>
            <pc:docMk/>
            <pc:sldMk cId="478620067" sldId="276"/>
            <ac:grpSpMk id="54" creationId="{C88A619A-23E6-4AC1-AA7A-A8155673AF54}"/>
          </ac:grpSpMkLst>
        </pc:grpChg>
        <pc:grpChg chg="add mod">
          <ac:chgData name="Ingrid Mengdehl" userId="3c7dcee0-4664-4784-a557-cd881a686704" providerId="ADAL" clId="{0B9B4EB6-1FF8-4C6D-B845-48F79C061B30}" dt="2018-12-05T00:07:47.167" v="1278" actId="164"/>
          <ac:grpSpMkLst>
            <pc:docMk/>
            <pc:sldMk cId="478620067" sldId="276"/>
            <ac:grpSpMk id="64" creationId="{18371558-AC30-4713-A9FE-D1D45CE840ED}"/>
          </ac:grpSpMkLst>
        </pc:grpChg>
        <pc:grpChg chg="mod">
          <ac:chgData name="Ingrid Mengdehl" userId="3c7dcee0-4664-4784-a557-cd881a686704" providerId="ADAL" clId="{0B9B4EB6-1FF8-4C6D-B845-48F79C061B30}" dt="2018-12-05T00:13:35.078" v="1306" actId="1076"/>
          <ac:grpSpMkLst>
            <pc:docMk/>
            <pc:sldMk cId="478620067" sldId="276"/>
            <ac:grpSpMk id="66" creationId="{16A4D12E-EE6A-417E-A848-1685DA61A64D}"/>
          </ac:grpSpMkLst>
        </pc:grpChg>
        <pc:picChg chg="add mod">
          <ac:chgData name="Ingrid Mengdehl" userId="3c7dcee0-4664-4784-a557-cd881a686704" providerId="ADAL" clId="{0B9B4EB6-1FF8-4C6D-B845-48F79C061B30}" dt="2018-12-05T00:17:10.570" v="1308"/>
          <ac:picMkLst>
            <pc:docMk/>
            <pc:sldMk cId="478620067" sldId="276"/>
            <ac:picMk id="2" creationId="{8894E7BF-D565-45CA-937A-8D672471E160}"/>
          </ac:picMkLst>
        </pc:picChg>
        <pc:picChg chg="add del">
          <ac:chgData name="Ingrid Mengdehl" userId="3c7dcee0-4664-4784-a557-cd881a686704" providerId="ADAL" clId="{0B9B4EB6-1FF8-4C6D-B845-48F79C061B30}" dt="2018-12-04T23:59:41.274" v="1164" actId="338"/>
          <ac:picMkLst>
            <pc:docMk/>
            <pc:sldMk cId="478620067" sldId="276"/>
            <ac:picMk id="5" creationId="{A23B5B8F-7ADF-4ED9-96F4-56D6D67645AE}"/>
          </ac:picMkLst>
        </pc:picChg>
        <pc:picChg chg="mod">
          <ac:chgData name="Ingrid Mengdehl" userId="3c7dcee0-4664-4784-a557-cd881a686704" providerId="ADAL" clId="{0B9B4EB6-1FF8-4C6D-B845-48F79C061B30}" dt="2018-12-05T00:07:25.099" v="1276"/>
          <ac:picMkLst>
            <pc:docMk/>
            <pc:sldMk cId="478620067" sldId="276"/>
            <ac:picMk id="9" creationId="{D3AAC4A0-D426-4C96-894C-E373691F005E}"/>
          </ac:picMkLst>
        </pc:picChg>
        <pc:picChg chg="del mod">
          <ac:chgData name="Ingrid Mengdehl" userId="3c7dcee0-4664-4784-a557-cd881a686704" providerId="ADAL" clId="{0B9B4EB6-1FF8-4C6D-B845-48F79C061B30}" dt="2018-12-04T23:50:16.277" v="1133" actId="478"/>
          <ac:picMkLst>
            <pc:docMk/>
            <pc:sldMk cId="478620067" sldId="276"/>
            <ac:picMk id="11" creationId="{E84974C7-0952-4A26-B7E8-ADAD83E74824}"/>
          </ac:picMkLst>
        </pc:picChg>
        <pc:picChg chg="add del mod">
          <ac:chgData name="Ingrid Mengdehl" userId="3c7dcee0-4664-4784-a557-cd881a686704" providerId="ADAL" clId="{0B9B4EB6-1FF8-4C6D-B845-48F79C061B30}" dt="2018-12-05T00:01:40.101" v="1199" actId="338"/>
          <ac:picMkLst>
            <pc:docMk/>
            <pc:sldMk cId="478620067" sldId="276"/>
            <ac:picMk id="17" creationId="{ED93CDCF-04C2-48DC-BD89-6FB3906D5383}"/>
          </ac:picMkLst>
        </pc:picChg>
        <pc:picChg chg="mod">
          <ac:chgData name="Ingrid Mengdehl" userId="3c7dcee0-4664-4784-a557-cd881a686704" providerId="ADAL" clId="{0B9B4EB6-1FF8-4C6D-B845-48F79C061B30}" dt="2018-12-05T00:07:25.099" v="1276"/>
          <ac:picMkLst>
            <pc:docMk/>
            <pc:sldMk cId="478620067" sldId="276"/>
            <ac:picMk id="23" creationId="{27373D90-F968-4D80-8E13-402FDEEC0020}"/>
          </ac:picMkLst>
        </pc:picChg>
        <pc:picChg chg="del">
          <ac:chgData name="Ingrid Mengdehl" userId="3c7dcee0-4664-4784-a557-cd881a686704" providerId="ADAL" clId="{0B9B4EB6-1FF8-4C6D-B845-48F79C061B30}" dt="2018-12-04T23:57:08.370" v="1160" actId="478"/>
          <ac:picMkLst>
            <pc:docMk/>
            <pc:sldMk cId="478620067" sldId="276"/>
            <ac:picMk id="36" creationId="{0AC703BD-241A-405A-A218-9C4DD8F8169A}"/>
          </ac:picMkLst>
        </pc:picChg>
        <pc:picChg chg="add del mod">
          <ac:chgData name="Ingrid Mengdehl" userId="3c7dcee0-4664-4784-a557-cd881a686704" providerId="ADAL" clId="{0B9B4EB6-1FF8-4C6D-B845-48F79C061B30}" dt="2018-12-05T00:02:40.814" v="1212" actId="338"/>
          <ac:picMkLst>
            <pc:docMk/>
            <pc:sldMk cId="478620067" sldId="276"/>
            <ac:picMk id="45" creationId="{261424FB-C771-4B61-BC99-DC0C0FF7D4F0}"/>
          </ac:picMkLst>
        </pc:picChg>
        <pc:picChg chg="add del mod">
          <ac:chgData name="Ingrid Mengdehl" userId="3c7dcee0-4664-4784-a557-cd881a686704" providerId="ADAL" clId="{0B9B4EB6-1FF8-4C6D-B845-48F79C061B30}" dt="2018-12-05T00:06:39.752" v="1268" actId="338"/>
          <ac:picMkLst>
            <pc:docMk/>
            <pc:sldMk cId="478620067" sldId="276"/>
            <ac:picMk id="53" creationId="{7C7D9545-E70D-4186-9CB4-7F0414CF36B6}"/>
          </ac:picMkLst>
        </pc:picChg>
        <pc:picChg chg="add del mod">
          <ac:chgData name="Ingrid Mengdehl" userId="3c7dcee0-4664-4784-a557-cd881a686704" providerId="ADAL" clId="{0B9B4EB6-1FF8-4C6D-B845-48F79C061B30}" dt="2018-12-05T00:12:51.881" v="1300" actId="338"/>
          <ac:picMkLst>
            <pc:docMk/>
            <pc:sldMk cId="478620067" sldId="276"/>
            <ac:picMk id="65" creationId="{FC814D06-11D1-410C-AFCD-B9A45E66EC14}"/>
          </ac:picMkLst>
        </pc:picChg>
        <pc:cxnChg chg="add del mod">
          <ac:chgData name="Ingrid Mengdehl" userId="3c7dcee0-4664-4784-a557-cd881a686704" providerId="ADAL" clId="{0B9B4EB6-1FF8-4C6D-B845-48F79C061B30}" dt="2018-12-05T00:06:15.432" v="1265" actId="478"/>
          <ac:cxnSpMkLst>
            <pc:docMk/>
            <pc:sldMk cId="478620067" sldId="276"/>
            <ac:cxnSpMk id="4" creationId="{CBDF9F9B-551F-4653-A88D-F7E22EFB9BD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0C4E5-7287-4D2D-A3AF-4500AE9C6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D1C6F8-66F4-45BB-9B37-78C5E18D72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95E17-729D-423D-BF4C-DC476A66A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A24BF-40C8-4F9C-B136-5563011EC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802C1-E874-4427-9ED4-7892CF9AF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249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FD921-1921-4198-9C3A-B0D7C1159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E6826-6F69-4932-A580-46184AE97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A35E0-1EFB-4EDD-B684-9C36D78A2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88562-C5BE-4973-B9C2-FBF3FA29F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37614-A9A7-44C8-94F2-160D2112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19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C054E-3942-4864-A223-B1A13013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A223C-DD0B-41AD-8F17-4D0D33ABE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41260-30FD-4826-8E93-2DF71B326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37F23-741A-45D3-A7CE-8E957A62D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12CD6-83AA-43D3-8A44-92176A3D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832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6BC29-E2D6-4971-94AB-B43297A4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CB6D9-87F8-4A13-ABFB-831989905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B8BF1-C83B-4F62-9DFE-CC10F0360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FAD54-5E83-4536-9595-68524791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B49ECB-58A4-400F-840E-A94A51974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7C7A7-65CF-45D4-9C5C-AF4C5122B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270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98AC-4F19-4884-975B-C7EC086DE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5DDEE-9D83-4009-9CA8-C67CAF12A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F8B3C-5C21-4E3E-A2AD-64296440C5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FB996A-EDA2-4921-BC5B-F17AF7A351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D07CE6-DA38-4ADA-AA53-EAAC79274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CAE142-8CA9-4F9B-89A8-FA92DCCCB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6DF52-AA03-4094-A72A-A43AE9208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F03E0-2AFC-4539-86FA-AD833715E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639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6A44-989E-4D01-B6E2-067CF3B90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AE4EE2-542D-4B06-B3FF-619BF4CAF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F87E2D-F568-4009-8E41-0279859F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367007-79AE-4186-AA16-DDA103E5D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71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6BEFA3-4EE1-4610-84AA-86447AD06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769A1D-1420-4CE5-A0D8-E3E714DC1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DABE2-A8B9-4DEE-A807-2CAC3AF0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64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FBEA-6848-490C-BEEE-2A9877D70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40E97-F809-4252-BE2D-7134C2B25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D6687-C80C-4EFE-86C0-74E2C71F7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AFCF23-A06D-4D10-9AB0-1520BF63E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4A4F0-FEF7-4B9D-A92F-C218418C4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A95C1D-817A-4C17-87AC-1969E80BA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970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3A60-5842-4EA9-852A-1EB3F217D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6B7F6B-ABBF-47EC-9AC3-2584D2ECD4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A6D66-18E1-4E90-B429-83AB6EC1A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C5C49-1E12-4955-BA0A-82F6A9772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797B2-9C4F-49FD-850D-54B6C6D5A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1B3CD6-EBB4-4838-9294-EA88F7D74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98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2C85D-E1CB-4AFC-B3B4-320C2BD88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0D87E1-A468-4BB2-A6BE-E7743A9CF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76D24-BF8F-40C1-8EA8-2A37BB80B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B964E-5D53-4E10-8388-2A937150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C0702-3EA8-4944-A7CB-FB8FE995D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086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ADD198-4EBB-4465-B131-B1988F7703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92115E-3ED9-409D-85D9-538D14924D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4E62F-475C-46A7-AA90-01D3B4BC1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82423-F9A4-4B13-9940-15C8740B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D781B-A312-453A-950E-C936AA32F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08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E9F73E-30BD-47EF-920C-D80AFFDB9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93CEF6-2B07-4CD8-9C77-23F737751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AA8A5-2890-4C42-AF11-D1BFA3449A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C545F-DB33-4856-90AE-9EE392E3436E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28A39-CB31-49BC-AFE5-59D00A141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2503A-A827-4FC9-805B-93146CB7C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59F94-CEE3-47B9-AE44-C4086E1F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73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microsoft.com/office/2007/relationships/media" Target="../media/media4.m4a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11" Type="http://schemas.openxmlformats.org/officeDocument/2006/relationships/image" Target="../media/image4.png"/><Relationship Id="rId5" Type="http://schemas.microsoft.com/office/2007/relationships/media" Target="../media/media5.m4a"/><Relationship Id="rId10" Type="http://schemas.openxmlformats.org/officeDocument/2006/relationships/image" Target="../media/image3.emf"/><Relationship Id="rId4" Type="http://schemas.openxmlformats.org/officeDocument/2006/relationships/audio" Target="../media/media4.m4a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6.png"/><Relationship Id="rId18" Type="http://schemas.microsoft.com/office/2007/relationships/hdphoto" Target="../media/hdphoto5.wdp"/><Relationship Id="rId3" Type="http://schemas.microsoft.com/office/2007/relationships/media" Target="../media/media7.m4a"/><Relationship Id="rId7" Type="http://schemas.openxmlformats.org/officeDocument/2006/relationships/image" Target="../media/image2.png"/><Relationship Id="rId12" Type="http://schemas.microsoft.com/office/2007/relationships/hdphoto" Target="../media/hdphoto2.wdp"/><Relationship Id="rId17" Type="http://schemas.openxmlformats.org/officeDocument/2006/relationships/image" Target="../media/image8.png"/><Relationship Id="rId2" Type="http://schemas.openxmlformats.org/officeDocument/2006/relationships/audio" Target="../media/media3.m4a"/><Relationship Id="rId16" Type="http://schemas.microsoft.com/office/2007/relationships/hdphoto" Target="../media/hdphoto4.wdp"/><Relationship Id="rId1" Type="http://schemas.microsoft.com/office/2007/relationships/media" Target="../media/media3.m4a"/><Relationship Id="rId6" Type="http://schemas.openxmlformats.org/officeDocument/2006/relationships/image" Target="../media/image1.jpe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audio" Target="../media/media7.m4a"/><Relationship Id="rId9" Type="http://schemas.openxmlformats.org/officeDocument/2006/relationships/image" Target="../media/image4.png"/><Relationship Id="rId1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10.png"/><Relationship Id="rId3" Type="http://schemas.microsoft.com/office/2007/relationships/media" Target="../media/media7.m4a"/><Relationship Id="rId7" Type="http://schemas.openxmlformats.org/officeDocument/2006/relationships/image" Target="../media/image2.png"/><Relationship Id="rId12" Type="http://schemas.microsoft.com/office/2007/relationships/hdphoto" Target="../media/hdphoto6.wdp"/><Relationship Id="rId2" Type="http://schemas.openxmlformats.org/officeDocument/2006/relationships/audio" Target="../media/media3.m4a"/><Relationship Id="rId16" Type="http://schemas.microsoft.com/office/2007/relationships/hdphoto" Target="../media/hdphoto8.wdp"/><Relationship Id="rId1" Type="http://schemas.microsoft.com/office/2007/relationships/media" Target="../media/media3.m4a"/><Relationship Id="rId6" Type="http://schemas.openxmlformats.org/officeDocument/2006/relationships/image" Target="../media/image1.jpe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audio" Target="../media/media7.m4a"/><Relationship Id="rId9" Type="http://schemas.openxmlformats.org/officeDocument/2006/relationships/image" Target="../media/image4.png"/><Relationship Id="rId1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14.png"/><Relationship Id="rId3" Type="http://schemas.microsoft.com/office/2007/relationships/media" Target="../media/media7.m4a"/><Relationship Id="rId7" Type="http://schemas.openxmlformats.org/officeDocument/2006/relationships/image" Target="../media/image2.png"/><Relationship Id="rId12" Type="http://schemas.microsoft.com/office/2007/relationships/hdphoto" Target="../media/hdphoto10.wdp"/><Relationship Id="rId2" Type="http://schemas.openxmlformats.org/officeDocument/2006/relationships/audio" Target="../media/media3.m4a"/><Relationship Id="rId16" Type="http://schemas.microsoft.com/office/2007/relationships/hdphoto" Target="../media/hdphoto1.wdp"/><Relationship Id="rId1" Type="http://schemas.microsoft.com/office/2007/relationships/media" Target="../media/media3.m4a"/><Relationship Id="rId6" Type="http://schemas.openxmlformats.org/officeDocument/2006/relationships/image" Target="../media/image1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4.png"/><Relationship Id="rId10" Type="http://schemas.microsoft.com/office/2007/relationships/hdphoto" Target="../media/hdphoto9.wdp"/><Relationship Id="rId4" Type="http://schemas.openxmlformats.org/officeDocument/2006/relationships/audio" Target="../media/media7.m4a"/><Relationship Id="rId9" Type="http://schemas.openxmlformats.org/officeDocument/2006/relationships/image" Target="../media/image12.png"/><Relationship Id="rId14" Type="http://schemas.microsoft.com/office/2007/relationships/hdphoto" Target="../media/hdphoto1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8.m4a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9.png"/><Relationship Id="rId3" Type="http://schemas.microsoft.com/office/2007/relationships/media" Target="../media/media7.m4a"/><Relationship Id="rId7" Type="http://schemas.openxmlformats.org/officeDocument/2006/relationships/image" Target="../media/image2.png"/><Relationship Id="rId12" Type="http://schemas.microsoft.com/office/2007/relationships/hdphoto" Target="../media/hdphoto3.wdp"/><Relationship Id="rId2" Type="http://schemas.openxmlformats.org/officeDocument/2006/relationships/audio" Target="../media/media3.m4a"/><Relationship Id="rId16" Type="http://schemas.microsoft.com/office/2007/relationships/hdphoto" Target="../media/hdphoto11.wdp"/><Relationship Id="rId1" Type="http://schemas.microsoft.com/office/2007/relationships/media" Target="../media/media3.m4a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4.png"/><Relationship Id="rId10" Type="http://schemas.microsoft.com/office/2007/relationships/hdphoto" Target="../media/hdphoto12.wdp"/><Relationship Id="rId4" Type="http://schemas.openxmlformats.org/officeDocument/2006/relationships/audio" Target="../media/media7.m4a"/><Relationship Id="rId9" Type="http://schemas.openxmlformats.org/officeDocument/2006/relationships/image" Target="../media/image15.png"/><Relationship Id="rId1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microsoft.com/office/2007/relationships/media" Target="../media/media7.m4a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7.m4a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9.m4a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9.m4a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1.m4a"/><Relationship Id="rId7" Type="http://schemas.openxmlformats.org/officeDocument/2006/relationships/image" Target="../media/image2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1.m4a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3.m4a"/><Relationship Id="rId7" Type="http://schemas.openxmlformats.org/officeDocument/2006/relationships/image" Target="../media/image2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3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grpSp>
        <p:nvGrpSpPr>
          <p:cNvPr id="14" name="Group 4">
            <a:extLst>
              <a:ext uri="{FF2B5EF4-FFF2-40B4-BE49-F238E27FC236}">
                <a16:creationId xmlns:a16="http://schemas.microsoft.com/office/drawing/2014/main" id="{9E1C293D-F08C-4D25-A8F4-01A9F49833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39485" y="2775857"/>
            <a:ext cx="6309858" cy="1307882"/>
            <a:chOff x="3248" y="2038"/>
            <a:chExt cx="1182" cy="245"/>
          </a:xfrm>
          <a:solidFill>
            <a:schemeClr val="bg1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DE1B50C2-B44A-491A-BCCB-AC65F6A76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" y="2039"/>
              <a:ext cx="164" cy="244"/>
            </a:xfrm>
            <a:custGeom>
              <a:avLst/>
              <a:gdLst>
                <a:gd name="T0" fmla="*/ 93 w 120"/>
                <a:gd name="T1" fmla="*/ 9 h 177"/>
                <a:gd name="T2" fmla="*/ 116 w 120"/>
                <a:gd name="T3" fmla="*/ 26 h 177"/>
                <a:gd name="T4" fmla="*/ 117 w 120"/>
                <a:gd name="T5" fmla="*/ 28 h 177"/>
                <a:gd name="T6" fmla="*/ 116 w 120"/>
                <a:gd name="T7" fmla="*/ 30 h 177"/>
                <a:gd name="T8" fmla="*/ 115 w 120"/>
                <a:gd name="T9" fmla="*/ 31 h 177"/>
                <a:gd name="T10" fmla="*/ 111 w 120"/>
                <a:gd name="T11" fmla="*/ 37 h 177"/>
                <a:gd name="T12" fmla="*/ 107 w 120"/>
                <a:gd name="T13" fmla="*/ 43 h 177"/>
                <a:gd name="T14" fmla="*/ 105 w 120"/>
                <a:gd name="T15" fmla="*/ 45 h 177"/>
                <a:gd name="T16" fmla="*/ 104 w 120"/>
                <a:gd name="T17" fmla="*/ 47 h 177"/>
                <a:gd name="T18" fmla="*/ 102 w 120"/>
                <a:gd name="T19" fmla="*/ 47 h 177"/>
                <a:gd name="T20" fmla="*/ 100 w 120"/>
                <a:gd name="T21" fmla="*/ 46 h 177"/>
                <a:gd name="T22" fmla="*/ 96 w 120"/>
                <a:gd name="T23" fmla="*/ 43 h 177"/>
                <a:gd name="T24" fmla="*/ 78 w 120"/>
                <a:gd name="T25" fmla="*/ 29 h 177"/>
                <a:gd name="T26" fmla="*/ 60 w 120"/>
                <a:gd name="T27" fmla="*/ 23 h 177"/>
                <a:gd name="T28" fmla="*/ 49 w 120"/>
                <a:gd name="T29" fmla="*/ 26 h 177"/>
                <a:gd name="T30" fmla="*/ 45 w 120"/>
                <a:gd name="T31" fmla="*/ 39 h 177"/>
                <a:gd name="T32" fmla="*/ 53 w 120"/>
                <a:gd name="T33" fmla="*/ 55 h 177"/>
                <a:gd name="T34" fmla="*/ 73 w 120"/>
                <a:gd name="T35" fmla="*/ 66 h 177"/>
                <a:gd name="T36" fmla="*/ 87 w 120"/>
                <a:gd name="T37" fmla="*/ 72 h 177"/>
                <a:gd name="T38" fmla="*/ 110 w 120"/>
                <a:gd name="T39" fmla="*/ 93 h 177"/>
                <a:gd name="T40" fmla="*/ 120 w 120"/>
                <a:gd name="T41" fmla="*/ 131 h 177"/>
                <a:gd name="T42" fmla="*/ 102 w 120"/>
                <a:gd name="T43" fmla="*/ 165 h 177"/>
                <a:gd name="T44" fmla="*/ 55 w 120"/>
                <a:gd name="T45" fmla="*/ 177 h 177"/>
                <a:gd name="T46" fmla="*/ 11 w 120"/>
                <a:gd name="T47" fmla="*/ 163 h 177"/>
                <a:gd name="T48" fmla="*/ 1 w 120"/>
                <a:gd name="T49" fmla="*/ 150 h 177"/>
                <a:gd name="T50" fmla="*/ 0 w 120"/>
                <a:gd name="T51" fmla="*/ 147 h 177"/>
                <a:gd name="T52" fmla="*/ 2 w 120"/>
                <a:gd name="T53" fmla="*/ 144 h 177"/>
                <a:gd name="T54" fmla="*/ 11 w 120"/>
                <a:gd name="T55" fmla="*/ 134 h 177"/>
                <a:gd name="T56" fmla="*/ 13 w 120"/>
                <a:gd name="T57" fmla="*/ 133 h 177"/>
                <a:gd name="T58" fmla="*/ 16 w 120"/>
                <a:gd name="T59" fmla="*/ 135 h 177"/>
                <a:gd name="T60" fmla="*/ 18 w 120"/>
                <a:gd name="T61" fmla="*/ 137 h 177"/>
                <a:gd name="T62" fmla="*/ 50 w 120"/>
                <a:gd name="T63" fmla="*/ 152 h 177"/>
                <a:gd name="T64" fmla="*/ 66 w 120"/>
                <a:gd name="T65" fmla="*/ 148 h 177"/>
                <a:gd name="T66" fmla="*/ 73 w 120"/>
                <a:gd name="T67" fmla="*/ 135 h 177"/>
                <a:gd name="T68" fmla="*/ 47 w 120"/>
                <a:gd name="T69" fmla="*/ 100 h 177"/>
                <a:gd name="T70" fmla="*/ 38 w 120"/>
                <a:gd name="T71" fmla="*/ 95 h 177"/>
                <a:gd name="T72" fmla="*/ 21 w 120"/>
                <a:gd name="T73" fmla="*/ 84 h 177"/>
                <a:gd name="T74" fmla="*/ 8 w 120"/>
                <a:gd name="T75" fmla="*/ 70 h 177"/>
                <a:gd name="T76" fmla="*/ 3 w 120"/>
                <a:gd name="T77" fmla="*/ 50 h 177"/>
                <a:gd name="T78" fmla="*/ 12 w 120"/>
                <a:gd name="T79" fmla="*/ 24 h 177"/>
                <a:gd name="T80" fmla="*/ 33 w 120"/>
                <a:gd name="T81" fmla="*/ 6 h 177"/>
                <a:gd name="T82" fmla="*/ 55 w 120"/>
                <a:gd name="T83" fmla="*/ 0 h 177"/>
                <a:gd name="T84" fmla="*/ 93 w 120"/>
                <a:gd name="T85" fmla="*/ 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0" h="177">
                  <a:moveTo>
                    <a:pt x="93" y="9"/>
                  </a:moveTo>
                  <a:cubicBezTo>
                    <a:pt x="103" y="15"/>
                    <a:pt x="110" y="20"/>
                    <a:pt x="116" y="26"/>
                  </a:cubicBezTo>
                  <a:cubicBezTo>
                    <a:pt x="117" y="26"/>
                    <a:pt x="117" y="27"/>
                    <a:pt x="117" y="28"/>
                  </a:cubicBezTo>
                  <a:cubicBezTo>
                    <a:pt x="117" y="28"/>
                    <a:pt x="117" y="29"/>
                    <a:pt x="116" y="30"/>
                  </a:cubicBezTo>
                  <a:cubicBezTo>
                    <a:pt x="116" y="30"/>
                    <a:pt x="116" y="31"/>
                    <a:pt x="115" y="31"/>
                  </a:cubicBezTo>
                  <a:cubicBezTo>
                    <a:pt x="115" y="32"/>
                    <a:pt x="113" y="34"/>
                    <a:pt x="111" y="37"/>
                  </a:cubicBezTo>
                  <a:cubicBezTo>
                    <a:pt x="110" y="40"/>
                    <a:pt x="108" y="42"/>
                    <a:pt x="107" y="43"/>
                  </a:cubicBezTo>
                  <a:cubicBezTo>
                    <a:pt x="107" y="44"/>
                    <a:pt x="106" y="45"/>
                    <a:pt x="105" y="45"/>
                  </a:cubicBezTo>
                  <a:cubicBezTo>
                    <a:pt x="105" y="46"/>
                    <a:pt x="104" y="47"/>
                    <a:pt x="104" y="47"/>
                  </a:cubicBezTo>
                  <a:cubicBezTo>
                    <a:pt x="104" y="47"/>
                    <a:pt x="103" y="47"/>
                    <a:pt x="102" y="47"/>
                  </a:cubicBezTo>
                  <a:cubicBezTo>
                    <a:pt x="102" y="47"/>
                    <a:pt x="101" y="47"/>
                    <a:pt x="100" y="46"/>
                  </a:cubicBezTo>
                  <a:cubicBezTo>
                    <a:pt x="99" y="45"/>
                    <a:pt x="98" y="44"/>
                    <a:pt x="96" y="43"/>
                  </a:cubicBezTo>
                  <a:cubicBezTo>
                    <a:pt x="90" y="37"/>
                    <a:pt x="84" y="33"/>
                    <a:pt x="78" y="29"/>
                  </a:cubicBezTo>
                  <a:cubicBezTo>
                    <a:pt x="72" y="25"/>
                    <a:pt x="66" y="23"/>
                    <a:pt x="60" y="23"/>
                  </a:cubicBezTo>
                  <a:cubicBezTo>
                    <a:pt x="56" y="23"/>
                    <a:pt x="52" y="24"/>
                    <a:pt x="49" y="26"/>
                  </a:cubicBezTo>
                  <a:cubicBezTo>
                    <a:pt x="46" y="28"/>
                    <a:pt x="45" y="32"/>
                    <a:pt x="45" y="39"/>
                  </a:cubicBezTo>
                  <a:cubicBezTo>
                    <a:pt x="45" y="46"/>
                    <a:pt x="47" y="51"/>
                    <a:pt x="53" y="55"/>
                  </a:cubicBezTo>
                  <a:cubicBezTo>
                    <a:pt x="58" y="59"/>
                    <a:pt x="64" y="63"/>
                    <a:pt x="73" y="66"/>
                  </a:cubicBezTo>
                  <a:cubicBezTo>
                    <a:pt x="74" y="67"/>
                    <a:pt x="78" y="69"/>
                    <a:pt x="87" y="72"/>
                  </a:cubicBezTo>
                  <a:cubicBezTo>
                    <a:pt x="96" y="76"/>
                    <a:pt x="103" y="83"/>
                    <a:pt x="110" y="93"/>
                  </a:cubicBezTo>
                  <a:cubicBezTo>
                    <a:pt x="116" y="104"/>
                    <a:pt x="120" y="116"/>
                    <a:pt x="120" y="131"/>
                  </a:cubicBezTo>
                  <a:cubicBezTo>
                    <a:pt x="120" y="146"/>
                    <a:pt x="114" y="158"/>
                    <a:pt x="102" y="165"/>
                  </a:cubicBezTo>
                  <a:cubicBezTo>
                    <a:pt x="91" y="173"/>
                    <a:pt x="75" y="177"/>
                    <a:pt x="55" y="177"/>
                  </a:cubicBezTo>
                  <a:cubicBezTo>
                    <a:pt x="32" y="177"/>
                    <a:pt x="17" y="172"/>
                    <a:pt x="11" y="163"/>
                  </a:cubicBezTo>
                  <a:cubicBezTo>
                    <a:pt x="5" y="155"/>
                    <a:pt x="1" y="150"/>
                    <a:pt x="1" y="150"/>
                  </a:cubicBezTo>
                  <a:cubicBezTo>
                    <a:pt x="0" y="149"/>
                    <a:pt x="0" y="148"/>
                    <a:pt x="0" y="147"/>
                  </a:cubicBezTo>
                  <a:cubicBezTo>
                    <a:pt x="0" y="147"/>
                    <a:pt x="1" y="146"/>
                    <a:pt x="2" y="144"/>
                  </a:cubicBezTo>
                  <a:cubicBezTo>
                    <a:pt x="4" y="141"/>
                    <a:pt x="7" y="138"/>
                    <a:pt x="11" y="134"/>
                  </a:cubicBezTo>
                  <a:cubicBezTo>
                    <a:pt x="12" y="133"/>
                    <a:pt x="12" y="133"/>
                    <a:pt x="13" y="133"/>
                  </a:cubicBezTo>
                  <a:cubicBezTo>
                    <a:pt x="14" y="133"/>
                    <a:pt x="15" y="133"/>
                    <a:pt x="16" y="135"/>
                  </a:cubicBezTo>
                  <a:cubicBezTo>
                    <a:pt x="17" y="136"/>
                    <a:pt x="17" y="137"/>
                    <a:pt x="18" y="137"/>
                  </a:cubicBezTo>
                  <a:cubicBezTo>
                    <a:pt x="27" y="147"/>
                    <a:pt x="38" y="152"/>
                    <a:pt x="50" y="152"/>
                  </a:cubicBezTo>
                  <a:cubicBezTo>
                    <a:pt x="56" y="152"/>
                    <a:pt x="61" y="150"/>
                    <a:pt x="66" y="148"/>
                  </a:cubicBezTo>
                  <a:cubicBezTo>
                    <a:pt x="70" y="146"/>
                    <a:pt x="73" y="141"/>
                    <a:pt x="73" y="135"/>
                  </a:cubicBezTo>
                  <a:cubicBezTo>
                    <a:pt x="73" y="124"/>
                    <a:pt x="64" y="112"/>
                    <a:pt x="47" y="100"/>
                  </a:cubicBezTo>
                  <a:cubicBezTo>
                    <a:pt x="44" y="98"/>
                    <a:pt x="41" y="96"/>
                    <a:pt x="38" y="95"/>
                  </a:cubicBezTo>
                  <a:cubicBezTo>
                    <a:pt x="32" y="91"/>
                    <a:pt x="26" y="88"/>
                    <a:pt x="21" y="84"/>
                  </a:cubicBezTo>
                  <a:cubicBezTo>
                    <a:pt x="16" y="81"/>
                    <a:pt x="12" y="76"/>
                    <a:pt x="8" y="70"/>
                  </a:cubicBezTo>
                  <a:cubicBezTo>
                    <a:pt x="5" y="64"/>
                    <a:pt x="3" y="58"/>
                    <a:pt x="3" y="50"/>
                  </a:cubicBezTo>
                  <a:cubicBezTo>
                    <a:pt x="3" y="40"/>
                    <a:pt x="6" y="32"/>
                    <a:pt x="12" y="24"/>
                  </a:cubicBezTo>
                  <a:cubicBezTo>
                    <a:pt x="18" y="16"/>
                    <a:pt x="25" y="10"/>
                    <a:pt x="33" y="6"/>
                  </a:cubicBezTo>
                  <a:cubicBezTo>
                    <a:pt x="42" y="2"/>
                    <a:pt x="49" y="0"/>
                    <a:pt x="55" y="0"/>
                  </a:cubicBezTo>
                  <a:cubicBezTo>
                    <a:pt x="71" y="0"/>
                    <a:pt x="83" y="3"/>
                    <a:pt x="9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C1CC18F2-C566-4A80-B911-85591F3ED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2038"/>
              <a:ext cx="172" cy="237"/>
            </a:xfrm>
            <a:custGeom>
              <a:avLst/>
              <a:gdLst>
                <a:gd name="T0" fmla="*/ 125 w 126"/>
                <a:gd name="T1" fmla="*/ 2 h 172"/>
                <a:gd name="T2" fmla="*/ 125 w 126"/>
                <a:gd name="T3" fmla="*/ 5 h 172"/>
                <a:gd name="T4" fmla="*/ 125 w 126"/>
                <a:gd name="T5" fmla="*/ 8 h 172"/>
                <a:gd name="T6" fmla="*/ 124 w 126"/>
                <a:gd name="T7" fmla="*/ 12 h 172"/>
                <a:gd name="T8" fmla="*/ 120 w 126"/>
                <a:gd name="T9" fmla="*/ 13 h 172"/>
                <a:gd name="T10" fmla="*/ 112 w 126"/>
                <a:gd name="T11" fmla="*/ 14 h 172"/>
                <a:gd name="T12" fmla="*/ 99 w 126"/>
                <a:gd name="T13" fmla="*/ 14 h 172"/>
                <a:gd name="T14" fmla="*/ 98 w 126"/>
                <a:gd name="T15" fmla="*/ 14 h 172"/>
                <a:gd name="T16" fmla="*/ 98 w 126"/>
                <a:gd name="T17" fmla="*/ 57 h 172"/>
                <a:gd name="T18" fmla="*/ 97 w 126"/>
                <a:gd name="T19" fmla="*/ 99 h 172"/>
                <a:gd name="T20" fmla="*/ 99 w 126"/>
                <a:gd name="T21" fmla="*/ 124 h 172"/>
                <a:gd name="T22" fmla="*/ 100 w 126"/>
                <a:gd name="T23" fmla="*/ 142 h 172"/>
                <a:gd name="T24" fmla="*/ 101 w 126"/>
                <a:gd name="T25" fmla="*/ 164 h 172"/>
                <a:gd name="T26" fmla="*/ 99 w 126"/>
                <a:gd name="T27" fmla="*/ 170 h 172"/>
                <a:gd name="T28" fmla="*/ 91 w 126"/>
                <a:gd name="T29" fmla="*/ 172 h 172"/>
                <a:gd name="T30" fmla="*/ 80 w 126"/>
                <a:gd name="T31" fmla="*/ 171 h 172"/>
                <a:gd name="T32" fmla="*/ 41 w 126"/>
                <a:gd name="T33" fmla="*/ 171 h 172"/>
                <a:gd name="T34" fmla="*/ 26 w 126"/>
                <a:gd name="T35" fmla="*/ 170 h 172"/>
                <a:gd name="T36" fmla="*/ 24 w 126"/>
                <a:gd name="T37" fmla="*/ 166 h 172"/>
                <a:gd name="T38" fmla="*/ 24 w 126"/>
                <a:gd name="T39" fmla="*/ 159 h 172"/>
                <a:gd name="T40" fmla="*/ 25 w 126"/>
                <a:gd name="T41" fmla="*/ 149 h 172"/>
                <a:gd name="T42" fmla="*/ 24 w 126"/>
                <a:gd name="T43" fmla="*/ 128 h 172"/>
                <a:gd name="T44" fmla="*/ 25 w 126"/>
                <a:gd name="T45" fmla="*/ 83 h 172"/>
                <a:gd name="T46" fmla="*/ 26 w 126"/>
                <a:gd name="T47" fmla="*/ 47 h 172"/>
                <a:gd name="T48" fmla="*/ 27 w 126"/>
                <a:gd name="T49" fmla="*/ 30 h 172"/>
                <a:gd name="T50" fmla="*/ 26 w 126"/>
                <a:gd name="T51" fmla="*/ 13 h 172"/>
                <a:gd name="T52" fmla="*/ 22 w 126"/>
                <a:gd name="T53" fmla="*/ 12 h 172"/>
                <a:gd name="T54" fmla="*/ 2 w 126"/>
                <a:gd name="T55" fmla="*/ 13 h 172"/>
                <a:gd name="T56" fmla="*/ 0 w 126"/>
                <a:gd name="T57" fmla="*/ 9 h 172"/>
                <a:gd name="T58" fmla="*/ 0 w 126"/>
                <a:gd name="T59" fmla="*/ 4 h 172"/>
                <a:gd name="T60" fmla="*/ 1 w 126"/>
                <a:gd name="T61" fmla="*/ 1 h 172"/>
                <a:gd name="T62" fmla="*/ 3 w 126"/>
                <a:gd name="T63" fmla="*/ 1 h 172"/>
                <a:gd name="T64" fmla="*/ 5 w 126"/>
                <a:gd name="T65" fmla="*/ 1 h 172"/>
                <a:gd name="T66" fmla="*/ 8 w 126"/>
                <a:gd name="T67" fmla="*/ 1 h 172"/>
                <a:gd name="T68" fmla="*/ 60 w 126"/>
                <a:gd name="T69" fmla="*/ 1 h 172"/>
                <a:gd name="T70" fmla="*/ 101 w 126"/>
                <a:gd name="T71" fmla="*/ 0 h 172"/>
                <a:gd name="T72" fmla="*/ 121 w 126"/>
                <a:gd name="T73" fmla="*/ 0 h 172"/>
                <a:gd name="T74" fmla="*/ 125 w 126"/>
                <a:gd name="T75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72">
                  <a:moveTo>
                    <a:pt x="125" y="2"/>
                  </a:moveTo>
                  <a:cubicBezTo>
                    <a:pt x="125" y="2"/>
                    <a:pt x="126" y="3"/>
                    <a:pt x="125" y="5"/>
                  </a:cubicBezTo>
                  <a:cubicBezTo>
                    <a:pt x="125" y="6"/>
                    <a:pt x="125" y="7"/>
                    <a:pt x="125" y="8"/>
                  </a:cubicBezTo>
                  <a:cubicBezTo>
                    <a:pt x="125" y="10"/>
                    <a:pt x="125" y="11"/>
                    <a:pt x="124" y="12"/>
                  </a:cubicBezTo>
                  <a:cubicBezTo>
                    <a:pt x="123" y="13"/>
                    <a:pt x="122" y="13"/>
                    <a:pt x="120" y="13"/>
                  </a:cubicBezTo>
                  <a:cubicBezTo>
                    <a:pt x="118" y="13"/>
                    <a:pt x="116" y="13"/>
                    <a:pt x="112" y="14"/>
                  </a:cubicBezTo>
                  <a:cubicBezTo>
                    <a:pt x="109" y="14"/>
                    <a:pt x="104" y="14"/>
                    <a:pt x="99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7" y="106"/>
                    <a:pt x="98" y="114"/>
                    <a:pt x="99" y="124"/>
                  </a:cubicBezTo>
                  <a:cubicBezTo>
                    <a:pt x="99" y="133"/>
                    <a:pt x="100" y="140"/>
                    <a:pt x="100" y="142"/>
                  </a:cubicBezTo>
                  <a:cubicBezTo>
                    <a:pt x="101" y="155"/>
                    <a:pt x="101" y="162"/>
                    <a:pt x="101" y="164"/>
                  </a:cubicBezTo>
                  <a:cubicBezTo>
                    <a:pt x="101" y="167"/>
                    <a:pt x="101" y="169"/>
                    <a:pt x="99" y="170"/>
                  </a:cubicBezTo>
                  <a:cubicBezTo>
                    <a:pt x="98" y="171"/>
                    <a:pt x="95" y="172"/>
                    <a:pt x="91" y="172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79" y="171"/>
                    <a:pt x="66" y="171"/>
                    <a:pt x="41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4" y="170"/>
                    <a:pt x="24" y="169"/>
                    <a:pt x="24" y="166"/>
                  </a:cubicBezTo>
                  <a:cubicBezTo>
                    <a:pt x="24" y="164"/>
                    <a:pt x="24" y="162"/>
                    <a:pt x="24" y="159"/>
                  </a:cubicBezTo>
                  <a:cubicBezTo>
                    <a:pt x="24" y="155"/>
                    <a:pt x="25" y="152"/>
                    <a:pt x="25" y="149"/>
                  </a:cubicBezTo>
                  <a:cubicBezTo>
                    <a:pt x="24" y="145"/>
                    <a:pt x="24" y="138"/>
                    <a:pt x="24" y="128"/>
                  </a:cubicBezTo>
                  <a:cubicBezTo>
                    <a:pt x="24" y="114"/>
                    <a:pt x="24" y="99"/>
                    <a:pt x="25" y="83"/>
                  </a:cubicBezTo>
                  <a:cubicBezTo>
                    <a:pt x="25" y="67"/>
                    <a:pt x="26" y="55"/>
                    <a:pt x="26" y="47"/>
                  </a:cubicBezTo>
                  <a:cubicBezTo>
                    <a:pt x="27" y="43"/>
                    <a:pt x="27" y="37"/>
                    <a:pt x="27" y="30"/>
                  </a:cubicBezTo>
                  <a:cubicBezTo>
                    <a:pt x="27" y="23"/>
                    <a:pt x="26" y="17"/>
                    <a:pt x="26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3"/>
                    <a:pt x="0" y="12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1"/>
                    <a:pt x="7" y="1"/>
                    <a:pt x="8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8" y="0"/>
                    <a:pt x="115" y="0"/>
                    <a:pt x="121" y="0"/>
                  </a:cubicBezTo>
                  <a:cubicBezTo>
                    <a:pt x="123" y="0"/>
                    <a:pt x="125" y="1"/>
                    <a:pt x="1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2B656FC-8E26-4CCB-8A7D-EB6D70854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" y="2042"/>
              <a:ext cx="125" cy="233"/>
            </a:xfrm>
            <a:custGeom>
              <a:avLst/>
              <a:gdLst>
                <a:gd name="T0" fmla="*/ 13 w 91"/>
                <a:gd name="T1" fmla="*/ 37 h 169"/>
                <a:gd name="T2" fmla="*/ 12 w 91"/>
                <a:gd name="T3" fmla="*/ 101 h 169"/>
                <a:gd name="T4" fmla="*/ 16 w 91"/>
                <a:gd name="T5" fmla="*/ 126 h 169"/>
                <a:gd name="T6" fmla="*/ 26 w 91"/>
                <a:gd name="T7" fmla="*/ 143 h 169"/>
                <a:gd name="T8" fmla="*/ 40 w 91"/>
                <a:gd name="T9" fmla="*/ 149 h 169"/>
                <a:gd name="T10" fmla="*/ 55 w 91"/>
                <a:gd name="T11" fmla="*/ 143 h 169"/>
                <a:gd name="T12" fmla="*/ 60 w 91"/>
                <a:gd name="T13" fmla="*/ 130 h 169"/>
                <a:gd name="T14" fmla="*/ 60 w 91"/>
                <a:gd name="T15" fmla="*/ 115 h 169"/>
                <a:gd name="T16" fmla="*/ 61 w 91"/>
                <a:gd name="T17" fmla="*/ 76 h 169"/>
                <a:gd name="T18" fmla="*/ 61 w 91"/>
                <a:gd name="T19" fmla="*/ 54 h 169"/>
                <a:gd name="T20" fmla="*/ 62 w 91"/>
                <a:gd name="T21" fmla="*/ 27 h 169"/>
                <a:gd name="T22" fmla="*/ 61 w 91"/>
                <a:gd name="T23" fmla="*/ 10 h 169"/>
                <a:gd name="T24" fmla="*/ 60 w 91"/>
                <a:gd name="T25" fmla="*/ 6 h 169"/>
                <a:gd name="T26" fmla="*/ 62 w 91"/>
                <a:gd name="T27" fmla="*/ 2 h 169"/>
                <a:gd name="T28" fmla="*/ 65 w 91"/>
                <a:gd name="T29" fmla="*/ 1 h 169"/>
                <a:gd name="T30" fmla="*/ 67 w 91"/>
                <a:gd name="T31" fmla="*/ 1 h 169"/>
                <a:gd name="T32" fmla="*/ 72 w 91"/>
                <a:gd name="T33" fmla="*/ 1 h 169"/>
                <a:gd name="T34" fmla="*/ 78 w 91"/>
                <a:gd name="T35" fmla="*/ 1 h 169"/>
                <a:gd name="T36" fmla="*/ 84 w 91"/>
                <a:gd name="T37" fmla="*/ 1 h 169"/>
                <a:gd name="T38" fmla="*/ 88 w 91"/>
                <a:gd name="T39" fmla="*/ 2 h 169"/>
                <a:gd name="T40" fmla="*/ 89 w 91"/>
                <a:gd name="T41" fmla="*/ 7 h 169"/>
                <a:gd name="T42" fmla="*/ 90 w 91"/>
                <a:gd name="T43" fmla="*/ 20 h 169"/>
                <a:gd name="T44" fmla="*/ 90 w 91"/>
                <a:gd name="T45" fmla="*/ 27 h 169"/>
                <a:gd name="T46" fmla="*/ 90 w 91"/>
                <a:gd name="T47" fmla="*/ 48 h 169"/>
                <a:gd name="T48" fmla="*/ 91 w 91"/>
                <a:gd name="T49" fmla="*/ 96 h 169"/>
                <a:gd name="T50" fmla="*/ 91 w 91"/>
                <a:gd name="T51" fmla="*/ 110 h 169"/>
                <a:gd name="T52" fmla="*/ 76 w 91"/>
                <a:gd name="T53" fmla="*/ 155 h 169"/>
                <a:gd name="T54" fmla="*/ 42 w 91"/>
                <a:gd name="T55" fmla="*/ 169 h 169"/>
                <a:gd name="T56" fmla="*/ 17 w 91"/>
                <a:gd name="T57" fmla="*/ 159 h 169"/>
                <a:gd name="T58" fmla="*/ 4 w 91"/>
                <a:gd name="T59" fmla="*/ 136 h 169"/>
                <a:gd name="T60" fmla="*/ 1 w 91"/>
                <a:gd name="T61" fmla="*/ 119 h 169"/>
                <a:gd name="T62" fmla="*/ 0 w 91"/>
                <a:gd name="T63" fmla="*/ 95 h 169"/>
                <a:gd name="T64" fmla="*/ 1 w 91"/>
                <a:gd name="T65" fmla="*/ 77 h 169"/>
                <a:gd name="T66" fmla="*/ 2 w 91"/>
                <a:gd name="T67" fmla="*/ 55 h 169"/>
                <a:gd name="T68" fmla="*/ 1 w 91"/>
                <a:gd name="T69" fmla="*/ 11 h 169"/>
                <a:gd name="T70" fmla="*/ 0 w 91"/>
                <a:gd name="T71" fmla="*/ 7 h 169"/>
                <a:gd name="T72" fmla="*/ 5 w 91"/>
                <a:gd name="T73" fmla="*/ 1 h 169"/>
                <a:gd name="T74" fmla="*/ 8 w 91"/>
                <a:gd name="T75" fmla="*/ 2 h 169"/>
                <a:gd name="T76" fmla="*/ 10 w 91"/>
                <a:gd name="T77" fmla="*/ 1 h 169"/>
                <a:gd name="T78" fmla="*/ 12 w 91"/>
                <a:gd name="T79" fmla="*/ 1 h 169"/>
                <a:gd name="T80" fmla="*/ 13 w 91"/>
                <a:gd name="T81" fmla="*/ 4 h 169"/>
                <a:gd name="T82" fmla="*/ 13 w 91"/>
                <a:gd name="T83" fmla="*/ 3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169">
                  <a:moveTo>
                    <a:pt x="13" y="37"/>
                  </a:moveTo>
                  <a:cubicBezTo>
                    <a:pt x="13" y="58"/>
                    <a:pt x="12" y="79"/>
                    <a:pt x="12" y="101"/>
                  </a:cubicBezTo>
                  <a:cubicBezTo>
                    <a:pt x="12" y="110"/>
                    <a:pt x="14" y="118"/>
                    <a:pt x="16" y="126"/>
                  </a:cubicBezTo>
                  <a:cubicBezTo>
                    <a:pt x="18" y="133"/>
                    <a:pt x="22" y="139"/>
                    <a:pt x="26" y="143"/>
                  </a:cubicBezTo>
                  <a:cubicBezTo>
                    <a:pt x="30" y="147"/>
                    <a:pt x="34" y="149"/>
                    <a:pt x="40" y="149"/>
                  </a:cubicBezTo>
                  <a:cubicBezTo>
                    <a:pt x="47" y="149"/>
                    <a:pt x="52" y="147"/>
                    <a:pt x="55" y="143"/>
                  </a:cubicBezTo>
                  <a:cubicBezTo>
                    <a:pt x="58" y="139"/>
                    <a:pt x="60" y="135"/>
                    <a:pt x="60" y="130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91"/>
                    <a:pt x="61" y="78"/>
                    <a:pt x="61" y="76"/>
                  </a:cubicBezTo>
                  <a:cubicBezTo>
                    <a:pt x="61" y="72"/>
                    <a:pt x="61" y="65"/>
                    <a:pt x="61" y="54"/>
                  </a:cubicBezTo>
                  <a:cubicBezTo>
                    <a:pt x="62" y="45"/>
                    <a:pt x="62" y="36"/>
                    <a:pt x="62" y="27"/>
                  </a:cubicBezTo>
                  <a:cubicBezTo>
                    <a:pt x="62" y="19"/>
                    <a:pt x="62" y="14"/>
                    <a:pt x="61" y="10"/>
                  </a:cubicBezTo>
                  <a:cubicBezTo>
                    <a:pt x="60" y="8"/>
                    <a:pt x="60" y="7"/>
                    <a:pt x="60" y="6"/>
                  </a:cubicBezTo>
                  <a:cubicBezTo>
                    <a:pt x="60" y="4"/>
                    <a:pt x="61" y="2"/>
                    <a:pt x="62" y="2"/>
                  </a:cubicBezTo>
                  <a:cubicBezTo>
                    <a:pt x="63" y="1"/>
                    <a:pt x="64" y="1"/>
                    <a:pt x="65" y="1"/>
                  </a:cubicBezTo>
                  <a:cubicBezTo>
                    <a:pt x="66" y="1"/>
                    <a:pt x="67" y="1"/>
                    <a:pt x="67" y="1"/>
                  </a:cubicBezTo>
                  <a:cubicBezTo>
                    <a:pt x="69" y="1"/>
                    <a:pt x="70" y="1"/>
                    <a:pt x="72" y="1"/>
                  </a:cubicBezTo>
                  <a:cubicBezTo>
                    <a:pt x="74" y="1"/>
                    <a:pt x="76" y="1"/>
                    <a:pt x="78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7" y="1"/>
                    <a:pt x="88" y="1"/>
                    <a:pt x="88" y="2"/>
                  </a:cubicBezTo>
                  <a:cubicBezTo>
                    <a:pt x="89" y="3"/>
                    <a:pt x="89" y="4"/>
                    <a:pt x="89" y="7"/>
                  </a:cubicBezTo>
                  <a:cubicBezTo>
                    <a:pt x="90" y="10"/>
                    <a:pt x="90" y="15"/>
                    <a:pt x="90" y="20"/>
                  </a:cubicBezTo>
                  <a:cubicBezTo>
                    <a:pt x="90" y="23"/>
                    <a:pt x="90" y="26"/>
                    <a:pt x="90" y="27"/>
                  </a:cubicBezTo>
                  <a:cubicBezTo>
                    <a:pt x="89" y="29"/>
                    <a:pt x="89" y="36"/>
                    <a:pt x="90" y="48"/>
                  </a:cubicBezTo>
                  <a:cubicBezTo>
                    <a:pt x="91" y="67"/>
                    <a:pt x="91" y="83"/>
                    <a:pt x="91" y="96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31"/>
                    <a:pt x="86" y="146"/>
                    <a:pt x="76" y="155"/>
                  </a:cubicBezTo>
                  <a:cubicBezTo>
                    <a:pt x="67" y="164"/>
                    <a:pt x="55" y="169"/>
                    <a:pt x="42" y="169"/>
                  </a:cubicBezTo>
                  <a:cubicBezTo>
                    <a:pt x="32" y="169"/>
                    <a:pt x="23" y="166"/>
                    <a:pt x="17" y="159"/>
                  </a:cubicBezTo>
                  <a:cubicBezTo>
                    <a:pt x="11" y="152"/>
                    <a:pt x="6" y="144"/>
                    <a:pt x="4" y="136"/>
                  </a:cubicBezTo>
                  <a:cubicBezTo>
                    <a:pt x="3" y="132"/>
                    <a:pt x="2" y="127"/>
                    <a:pt x="1" y="119"/>
                  </a:cubicBezTo>
                  <a:cubicBezTo>
                    <a:pt x="1" y="111"/>
                    <a:pt x="0" y="103"/>
                    <a:pt x="0" y="95"/>
                  </a:cubicBezTo>
                  <a:cubicBezTo>
                    <a:pt x="0" y="86"/>
                    <a:pt x="1" y="80"/>
                    <a:pt x="1" y="77"/>
                  </a:cubicBezTo>
                  <a:cubicBezTo>
                    <a:pt x="2" y="75"/>
                    <a:pt x="2" y="67"/>
                    <a:pt x="2" y="55"/>
                  </a:cubicBezTo>
                  <a:cubicBezTo>
                    <a:pt x="2" y="34"/>
                    <a:pt x="1" y="20"/>
                    <a:pt x="1" y="11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2"/>
                    <a:pt x="2" y="0"/>
                    <a:pt x="5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2"/>
                    <a:pt x="10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3" y="1"/>
                    <a:pt x="13" y="2"/>
                    <a:pt x="13" y="4"/>
                  </a:cubicBezTo>
                  <a:cubicBezTo>
                    <a:pt x="13" y="6"/>
                    <a:pt x="13" y="17"/>
                    <a:pt x="1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EBFC7CA-D1E3-4795-9B33-037C8CB9D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" y="2045"/>
              <a:ext cx="135" cy="230"/>
            </a:xfrm>
            <a:custGeom>
              <a:avLst/>
              <a:gdLst>
                <a:gd name="T0" fmla="*/ 31 w 99"/>
                <a:gd name="T1" fmla="*/ 2 h 167"/>
                <a:gd name="T2" fmla="*/ 46 w 99"/>
                <a:gd name="T3" fmla="*/ 1 h 167"/>
                <a:gd name="T4" fmla="*/ 53 w 99"/>
                <a:gd name="T5" fmla="*/ 1 h 167"/>
                <a:gd name="T6" fmla="*/ 60 w 99"/>
                <a:gd name="T7" fmla="*/ 0 h 167"/>
                <a:gd name="T8" fmla="*/ 73 w 99"/>
                <a:gd name="T9" fmla="*/ 0 h 167"/>
                <a:gd name="T10" fmla="*/ 93 w 99"/>
                <a:gd name="T11" fmla="*/ 0 h 167"/>
                <a:gd name="T12" fmla="*/ 99 w 99"/>
                <a:gd name="T13" fmla="*/ 4 h 167"/>
                <a:gd name="T14" fmla="*/ 99 w 99"/>
                <a:gd name="T15" fmla="*/ 16 h 167"/>
                <a:gd name="T16" fmla="*/ 98 w 99"/>
                <a:gd name="T17" fmla="*/ 18 h 167"/>
                <a:gd name="T18" fmla="*/ 95 w 99"/>
                <a:gd name="T19" fmla="*/ 18 h 167"/>
                <a:gd name="T20" fmla="*/ 89 w 99"/>
                <a:gd name="T21" fmla="*/ 18 h 167"/>
                <a:gd name="T22" fmla="*/ 74 w 99"/>
                <a:gd name="T23" fmla="*/ 18 h 167"/>
                <a:gd name="T24" fmla="*/ 56 w 99"/>
                <a:gd name="T25" fmla="*/ 19 h 167"/>
                <a:gd name="T26" fmla="*/ 44 w 99"/>
                <a:gd name="T27" fmla="*/ 20 h 167"/>
                <a:gd name="T28" fmla="*/ 43 w 99"/>
                <a:gd name="T29" fmla="*/ 24 h 167"/>
                <a:gd name="T30" fmla="*/ 43 w 99"/>
                <a:gd name="T31" fmla="*/ 32 h 167"/>
                <a:gd name="T32" fmla="*/ 43 w 99"/>
                <a:gd name="T33" fmla="*/ 54 h 167"/>
                <a:gd name="T34" fmla="*/ 43 w 99"/>
                <a:gd name="T35" fmla="*/ 66 h 167"/>
                <a:gd name="T36" fmla="*/ 43 w 99"/>
                <a:gd name="T37" fmla="*/ 72 h 167"/>
                <a:gd name="T38" fmla="*/ 50 w 99"/>
                <a:gd name="T39" fmla="*/ 71 h 167"/>
                <a:gd name="T40" fmla="*/ 61 w 99"/>
                <a:gd name="T41" fmla="*/ 71 h 167"/>
                <a:gd name="T42" fmla="*/ 71 w 99"/>
                <a:gd name="T43" fmla="*/ 71 h 167"/>
                <a:gd name="T44" fmla="*/ 80 w 99"/>
                <a:gd name="T45" fmla="*/ 71 h 167"/>
                <a:gd name="T46" fmla="*/ 86 w 99"/>
                <a:gd name="T47" fmla="*/ 72 h 167"/>
                <a:gd name="T48" fmla="*/ 87 w 99"/>
                <a:gd name="T49" fmla="*/ 75 h 167"/>
                <a:gd name="T50" fmla="*/ 87 w 99"/>
                <a:gd name="T51" fmla="*/ 83 h 167"/>
                <a:gd name="T52" fmla="*/ 86 w 99"/>
                <a:gd name="T53" fmla="*/ 85 h 167"/>
                <a:gd name="T54" fmla="*/ 81 w 99"/>
                <a:gd name="T55" fmla="*/ 86 h 167"/>
                <a:gd name="T56" fmla="*/ 74 w 99"/>
                <a:gd name="T57" fmla="*/ 86 h 167"/>
                <a:gd name="T58" fmla="*/ 64 w 99"/>
                <a:gd name="T59" fmla="*/ 86 h 167"/>
                <a:gd name="T60" fmla="*/ 42 w 99"/>
                <a:gd name="T61" fmla="*/ 86 h 167"/>
                <a:gd name="T62" fmla="*/ 42 w 99"/>
                <a:gd name="T63" fmla="*/ 95 h 167"/>
                <a:gd name="T64" fmla="*/ 43 w 99"/>
                <a:gd name="T65" fmla="*/ 110 h 167"/>
                <a:gd name="T66" fmla="*/ 42 w 99"/>
                <a:gd name="T67" fmla="*/ 122 h 167"/>
                <a:gd name="T68" fmla="*/ 42 w 99"/>
                <a:gd name="T69" fmla="*/ 133 h 167"/>
                <a:gd name="T70" fmla="*/ 42 w 99"/>
                <a:gd name="T71" fmla="*/ 162 h 167"/>
                <a:gd name="T72" fmla="*/ 41 w 99"/>
                <a:gd name="T73" fmla="*/ 166 h 167"/>
                <a:gd name="T74" fmla="*/ 37 w 99"/>
                <a:gd name="T75" fmla="*/ 167 h 167"/>
                <a:gd name="T76" fmla="*/ 31 w 99"/>
                <a:gd name="T77" fmla="*/ 167 h 167"/>
                <a:gd name="T78" fmla="*/ 22 w 99"/>
                <a:gd name="T79" fmla="*/ 167 h 167"/>
                <a:gd name="T80" fmla="*/ 5 w 99"/>
                <a:gd name="T81" fmla="*/ 167 h 167"/>
                <a:gd name="T82" fmla="*/ 1 w 99"/>
                <a:gd name="T83" fmla="*/ 166 h 167"/>
                <a:gd name="T84" fmla="*/ 1 w 99"/>
                <a:gd name="T85" fmla="*/ 164 h 167"/>
                <a:gd name="T86" fmla="*/ 1 w 99"/>
                <a:gd name="T87" fmla="*/ 162 h 167"/>
                <a:gd name="T88" fmla="*/ 1 w 99"/>
                <a:gd name="T89" fmla="*/ 149 h 167"/>
                <a:gd name="T90" fmla="*/ 0 w 99"/>
                <a:gd name="T91" fmla="*/ 143 h 167"/>
                <a:gd name="T92" fmla="*/ 0 w 99"/>
                <a:gd name="T93" fmla="*/ 127 h 167"/>
                <a:gd name="T94" fmla="*/ 0 w 99"/>
                <a:gd name="T95" fmla="*/ 120 h 167"/>
                <a:gd name="T96" fmla="*/ 1 w 99"/>
                <a:gd name="T97" fmla="*/ 114 h 167"/>
                <a:gd name="T98" fmla="*/ 1 w 99"/>
                <a:gd name="T99" fmla="*/ 102 h 167"/>
                <a:gd name="T100" fmla="*/ 1 w 99"/>
                <a:gd name="T101" fmla="*/ 75 h 167"/>
                <a:gd name="T102" fmla="*/ 1 w 99"/>
                <a:gd name="T103" fmla="*/ 59 h 167"/>
                <a:gd name="T104" fmla="*/ 2 w 99"/>
                <a:gd name="T105" fmla="*/ 42 h 167"/>
                <a:gd name="T106" fmla="*/ 1 w 99"/>
                <a:gd name="T107" fmla="*/ 9 h 167"/>
                <a:gd name="T108" fmla="*/ 3 w 99"/>
                <a:gd name="T109" fmla="*/ 3 h 167"/>
                <a:gd name="T110" fmla="*/ 6 w 99"/>
                <a:gd name="T111" fmla="*/ 2 h 167"/>
                <a:gd name="T112" fmla="*/ 9 w 99"/>
                <a:gd name="T113" fmla="*/ 2 h 167"/>
                <a:gd name="T114" fmla="*/ 13 w 99"/>
                <a:gd name="T115" fmla="*/ 2 h 167"/>
                <a:gd name="T116" fmla="*/ 31 w 99"/>
                <a:gd name="T117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9" h="167">
                  <a:moveTo>
                    <a:pt x="31" y="2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8" y="1"/>
                    <a:pt x="50" y="1"/>
                    <a:pt x="53" y="1"/>
                  </a:cubicBezTo>
                  <a:cubicBezTo>
                    <a:pt x="55" y="1"/>
                    <a:pt x="57" y="1"/>
                    <a:pt x="60" y="0"/>
                  </a:cubicBezTo>
                  <a:cubicBezTo>
                    <a:pt x="65" y="0"/>
                    <a:pt x="70" y="0"/>
                    <a:pt x="7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7" y="0"/>
                    <a:pt x="99" y="1"/>
                    <a:pt x="99" y="4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7"/>
                    <a:pt x="99" y="18"/>
                    <a:pt x="98" y="18"/>
                  </a:cubicBezTo>
                  <a:cubicBezTo>
                    <a:pt x="98" y="18"/>
                    <a:pt x="96" y="18"/>
                    <a:pt x="95" y="18"/>
                  </a:cubicBezTo>
                  <a:cubicBezTo>
                    <a:pt x="93" y="18"/>
                    <a:pt x="91" y="18"/>
                    <a:pt x="89" y="18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68" y="18"/>
                    <a:pt x="62" y="18"/>
                    <a:pt x="56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7"/>
                    <a:pt x="43" y="30"/>
                    <a:pt x="43" y="32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6" y="72"/>
                    <a:pt x="48" y="72"/>
                    <a:pt x="50" y="71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73" y="71"/>
                    <a:pt x="76" y="71"/>
                    <a:pt x="80" y="71"/>
                  </a:cubicBezTo>
                  <a:cubicBezTo>
                    <a:pt x="83" y="71"/>
                    <a:pt x="85" y="71"/>
                    <a:pt x="86" y="72"/>
                  </a:cubicBezTo>
                  <a:cubicBezTo>
                    <a:pt x="86" y="72"/>
                    <a:pt x="87" y="73"/>
                    <a:pt x="87" y="75"/>
                  </a:cubicBezTo>
                  <a:cubicBezTo>
                    <a:pt x="87" y="83"/>
                    <a:pt x="87" y="83"/>
                    <a:pt x="87" y="83"/>
                  </a:cubicBezTo>
                  <a:cubicBezTo>
                    <a:pt x="87" y="84"/>
                    <a:pt x="86" y="85"/>
                    <a:pt x="86" y="85"/>
                  </a:cubicBezTo>
                  <a:cubicBezTo>
                    <a:pt x="85" y="86"/>
                    <a:pt x="83" y="86"/>
                    <a:pt x="81" y="86"/>
                  </a:cubicBezTo>
                  <a:cubicBezTo>
                    <a:pt x="78" y="86"/>
                    <a:pt x="76" y="86"/>
                    <a:pt x="74" y="86"/>
                  </a:cubicBezTo>
                  <a:cubicBezTo>
                    <a:pt x="64" y="86"/>
                    <a:pt x="64" y="86"/>
                    <a:pt x="64" y="86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90"/>
                    <a:pt x="42" y="93"/>
                    <a:pt x="42" y="95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2" y="127"/>
                    <a:pt x="42" y="131"/>
                    <a:pt x="42" y="133"/>
                  </a:cubicBezTo>
                  <a:cubicBezTo>
                    <a:pt x="42" y="162"/>
                    <a:pt x="42" y="162"/>
                    <a:pt x="42" y="162"/>
                  </a:cubicBezTo>
                  <a:cubicBezTo>
                    <a:pt x="42" y="164"/>
                    <a:pt x="42" y="165"/>
                    <a:pt x="41" y="166"/>
                  </a:cubicBezTo>
                  <a:cubicBezTo>
                    <a:pt x="40" y="167"/>
                    <a:pt x="38" y="167"/>
                    <a:pt x="37" y="167"/>
                  </a:cubicBezTo>
                  <a:cubicBezTo>
                    <a:pt x="36" y="167"/>
                    <a:pt x="34" y="167"/>
                    <a:pt x="31" y="167"/>
                  </a:cubicBezTo>
                  <a:cubicBezTo>
                    <a:pt x="30" y="167"/>
                    <a:pt x="27" y="167"/>
                    <a:pt x="22" y="167"/>
                  </a:cubicBezTo>
                  <a:cubicBezTo>
                    <a:pt x="5" y="167"/>
                    <a:pt x="5" y="167"/>
                    <a:pt x="5" y="167"/>
                  </a:cubicBezTo>
                  <a:cubicBezTo>
                    <a:pt x="3" y="167"/>
                    <a:pt x="2" y="166"/>
                    <a:pt x="1" y="166"/>
                  </a:cubicBezTo>
                  <a:cubicBezTo>
                    <a:pt x="1" y="165"/>
                    <a:pt x="1" y="165"/>
                    <a:pt x="1" y="164"/>
                  </a:cubicBezTo>
                  <a:cubicBezTo>
                    <a:pt x="1" y="163"/>
                    <a:pt x="1" y="162"/>
                    <a:pt x="1" y="162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5"/>
                    <a:pt x="0" y="122"/>
                    <a:pt x="0" y="120"/>
                  </a:cubicBezTo>
                  <a:cubicBezTo>
                    <a:pt x="1" y="117"/>
                    <a:pt x="1" y="116"/>
                    <a:pt x="1" y="114"/>
                  </a:cubicBezTo>
                  <a:cubicBezTo>
                    <a:pt x="1" y="111"/>
                    <a:pt x="1" y="107"/>
                    <a:pt x="1" y="102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2" y="51"/>
                    <a:pt x="2" y="46"/>
                    <a:pt x="2" y="42"/>
                  </a:cubicBezTo>
                  <a:cubicBezTo>
                    <a:pt x="2" y="33"/>
                    <a:pt x="2" y="22"/>
                    <a:pt x="1" y="9"/>
                  </a:cubicBezTo>
                  <a:cubicBezTo>
                    <a:pt x="1" y="6"/>
                    <a:pt x="2" y="4"/>
                    <a:pt x="3" y="3"/>
                  </a:cubicBezTo>
                  <a:cubicBezTo>
                    <a:pt x="3" y="2"/>
                    <a:pt x="4" y="2"/>
                    <a:pt x="6" y="2"/>
                  </a:cubicBezTo>
                  <a:cubicBezTo>
                    <a:pt x="7" y="2"/>
                    <a:pt x="8" y="2"/>
                    <a:pt x="9" y="2"/>
                  </a:cubicBezTo>
                  <a:cubicBezTo>
                    <a:pt x="10" y="2"/>
                    <a:pt x="11" y="2"/>
                    <a:pt x="13" y="2"/>
                  </a:cubicBezTo>
                  <a:lnTo>
                    <a:pt x="3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B6E381EF-F9E0-4E9C-81ED-55A716A71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" y="2046"/>
              <a:ext cx="130" cy="229"/>
            </a:xfrm>
            <a:custGeom>
              <a:avLst/>
              <a:gdLst>
                <a:gd name="T0" fmla="*/ 43 w 95"/>
                <a:gd name="T1" fmla="*/ 0 h 166"/>
                <a:gd name="T2" fmla="*/ 81 w 95"/>
                <a:gd name="T3" fmla="*/ 0 h 166"/>
                <a:gd name="T4" fmla="*/ 94 w 95"/>
                <a:gd name="T5" fmla="*/ 1 h 166"/>
                <a:gd name="T6" fmla="*/ 95 w 95"/>
                <a:gd name="T7" fmla="*/ 8 h 166"/>
                <a:gd name="T8" fmla="*/ 95 w 95"/>
                <a:gd name="T9" fmla="*/ 48 h 166"/>
                <a:gd name="T10" fmla="*/ 94 w 95"/>
                <a:gd name="T11" fmla="*/ 52 h 166"/>
                <a:gd name="T12" fmla="*/ 81 w 95"/>
                <a:gd name="T13" fmla="*/ 52 h 166"/>
                <a:gd name="T14" fmla="*/ 67 w 95"/>
                <a:gd name="T15" fmla="*/ 51 h 166"/>
                <a:gd name="T16" fmla="*/ 32 w 95"/>
                <a:gd name="T17" fmla="*/ 52 h 166"/>
                <a:gd name="T18" fmla="*/ 26 w 95"/>
                <a:gd name="T19" fmla="*/ 57 h 166"/>
                <a:gd name="T20" fmla="*/ 26 w 95"/>
                <a:gd name="T21" fmla="*/ 71 h 166"/>
                <a:gd name="T22" fmla="*/ 31 w 95"/>
                <a:gd name="T23" fmla="*/ 74 h 166"/>
                <a:gd name="T24" fmla="*/ 58 w 95"/>
                <a:gd name="T25" fmla="*/ 74 h 166"/>
                <a:gd name="T26" fmla="*/ 80 w 95"/>
                <a:gd name="T27" fmla="*/ 73 h 166"/>
                <a:gd name="T28" fmla="*/ 85 w 95"/>
                <a:gd name="T29" fmla="*/ 76 h 166"/>
                <a:gd name="T30" fmla="*/ 83 w 95"/>
                <a:gd name="T31" fmla="*/ 85 h 166"/>
                <a:gd name="T32" fmla="*/ 71 w 95"/>
                <a:gd name="T33" fmla="*/ 85 h 166"/>
                <a:gd name="T34" fmla="*/ 36 w 95"/>
                <a:gd name="T35" fmla="*/ 85 h 166"/>
                <a:gd name="T36" fmla="*/ 26 w 95"/>
                <a:gd name="T37" fmla="*/ 108 h 166"/>
                <a:gd name="T38" fmla="*/ 25 w 95"/>
                <a:gd name="T39" fmla="*/ 149 h 166"/>
                <a:gd name="T40" fmla="*/ 24 w 95"/>
                <a:gd name="T41" fmla="*/ 166 h 166"/>
                <a:gd name="T42" fmla="*/ 3 w 95"/>
                <a:gd name="T43" fmla="*/ 166 h 166"/>
                <a:gd name="T44" fmla="*/ 0 w 95"/>
                <a:gd name="T45" fmla="*/ 162 h 166"/>
                <a:gd name="T46" fmla="*/ 0 w 95"/>
                <a:gd name="T47" fmla="*/ 147 h 166"/>
                <a:gd name="T48" fmla="*/ 0 w 95"/>
                <a:gd name="T49" fmla="*/ 101 h 166"/>
                <a:gd name="T50" fmla="*/ 0 w 95"/>
                <a:gd name="T51" fmla="*/ 79 h 166"/>
                <a:gd name="T52" fmla="*/ 0 w 95"/>
                <a:gd name="T53" fmla="*/ 52 h 166"/>
                <a:gd name="T54" fmla="*/ 0 w 95"/>
                <a:gd name="T55" fmla="*/ 22 h 166"/>
                <a:gd name="T56" fmla="*/ 1 w 95"/>
                <a:gd name="T57" fmla="*/ 5 h 166"/>
                <a:gd name="T58" fmla="*/ 2 w 95"/>
                <a:gd name="T59" fmla="*/ 1 h 166"/>
                <a:gd name="T60" fmla="*/ 9 w 95"/>
                <a:gd name="T61" fmla="*/ 0 h 166"/>
                <a:gd name="T62" fmla="*/ 30 w 95"/>
                <a:gd name="T6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5" h="166">
                  <a:moveTo>
                    <a:pt x="30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3" y="0"/>
                    <a:pt x="87" y="0"/>
                    <a:pt x="91" y="0"/>
                  </a:cubicBezTo>
                  <a:cubicBezTo>
                    <a:pt x="92" y="0"/>
                    <a:pt x="94" y="1"/>
                    <a:pt x="94" y="1"/>
                  </a:cubicBezTo>
                  <a:cubicBezTo>
                    <a:pt x="95" y="2"/>
                    <a:pt x="95" y="2"/>
                    <a:pt x="95" y="4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5" y="50"/>
                    <a:pt x="95" y="50"/>
                    <a:pt x="95" y="50"/>
                  </a:cubicBezTo>
                  <a:cubicBezTo>
                    <a:pt x="95" y="51"/>
                    <a:pt x="95" y="52"/>
                    <a:pt x="94" y="52"/>
                  </a:cubicBezTo>
                  <a:cubicBezTo>
                    <a:pt x="94" y="53"/>
                    <a:pt x="93" y="53"/>
                    <a:pt x="91" y="53"/>
                  </a:cubicBezTo>
                  <a:cubicBezTo>
                    <a:pt x="89" y="53"/>
                    <a:pt x="85" y="52"/>
                    <a:pt x="81" y="52"/>
                  </a:cubicBezTo>
                  <a:cubicBezTo>
                    <a:pt x="78" y="52"/>
                    <a:pt x="76" y="52"/>
                    <a:pt x="73" y="52"/>
                  </a:cubicBezTo>
                  <a:cubicBezTo>
                    <a:pt x="71" y="51"/>
                    <a:pt x="69" y="51"/>
                    <a:pt x="67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39" y="51"/>
                    <a:pt x="36" y="51"/>
                    <a:pt x="32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6" y="53"/>
                    <a:pt x="26" y="55"/>
                    <a:pt x="26" y="5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66"/>
                    <a:pt x="26" y="69"/>
                    <a:pt x="26" y="71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62" y="74"/>
                    <a:pt x="66" y="74"/>
                    <a:pt x="72" y="74"/>
                  </a:cubicBezTo>
                  <a:cubicBezTo>
                    <a:pt x="76" y="73"/>
                    <a:pt x="79" y="73"/>
                    <a:pt x="80" y="73"/>
                  </a:cubicBezTo>
                  <a:cubicBezTo>
                    <a:pt x="82" y="73"/>
                    <a:pt x="83" y="73"/>
                    <a:pt x="84" y="74"/>
                  </a:cubicBezTo>
                  <a:cubicBezTo>
                    <a:pt x="84" y="74"/>
                    <a:pt x="85" y="75"/>
                    <a:pt x="85" y="76"/>
                  </a:cubicBezTo>
                  <a:cubicBezTo>
                    <a:pt x="85" y="78"/>
                    <a:pt x="84" y="80"/>
                    <a:pt x="84" y="83"/>
                  </a:cubicBezTo>
                  <a:cubicBezTo>
                    <a:pt x="83" y="84"/>
                    <a:pt x="83" y="85"/>
                    <a:pt x="83" y="85"/>
                  </a:cubicBezTo>
                  <a:cubicBezTo>
                    <a:pt x="82" y="85"/>
                    <a:pt x="81" y="86"/>
                    <a:pt x="80" y="86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36" y="85"/>
                    <a:pt x="36" y="85"/>
                    <a:pt x="36" y="85"/>
                  </a:cubicBezTo>
                  <a:cubicBezTo>
                    <a:pt x="32" y="85"/>
                    <a:pt x="28" y="85"/>
                    <a:pt x="26" y="8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6" y="120"/>
                    <a:pt x="26" y="129"/>
                    <a:pt x="25" y="136"/>
                  </a:cubicBezTo>
                  <a:cubicBezTo>
                    <a:pt x="25" y="141"/>
                    <a:pt x="25" y="145"/>
                    <a:pt x="25" y="149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5" y="165"/>
                    <a:pt x="25" y="166"/>
                    <a:pt x="24" y="166"/>
                  </a:cubicBezTo>
                  <a:cubicBezTo>
                    <a:pt x="23" y="166"/>
                    <a:pt x="22" y="166"/>
                    <a:pt x="20" y="166"/>
                  </a:cubicBezTo>
                  <a:cubicBezTo>
                    <a:pt x="3" y="166"/>
                    <a:pt x="3" y="166"/>
                    <a:pt x="3" y="166"/>
                  </a:cubicBezTo>
                  <a:cubicBezTo>
                    <a:pt x="2" y="166"/>
                    <a:pt x="1" y="166"/>
                    <a:pt x="0" y="165"/>
                  </a:cubicBezTo>
                  <a:cubicBezTo>
                    <a:pt x="0" y="164"/>
                    <a:pt x="0" y="163"/>
                    <a:pt x="0" y="162"/>
                  </a:cubicBezTo>
                  <a:cubicBezTo>
                    <a:pt x="0" y="160"/>
                    <a:pt x="0" y="159"/>
                    <a:pt x="0" y="158"/>
                  </a:cubicBezTo>
                  <a:cubicBezTo>
                    <a:pt x="0" y="156"/>
                    <a:pt x="0" y="152"/>
                    <a:pt x="0" y="14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5"/>
                    <a:pt x="0" y="71"/>
                    <a:pt x="0" y="65"/>
                  </a:cubicBezTo>
                  <a:cubicBezTo>
                    <a:pt x="0" y="61"/>
                    <a:pt x="0" y="57"/>
                    <a:pt x="0" y="5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1" y="18"/>
                    <a:pt x="1" y="1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1"/>
                    <a:pt x="11" y="1"/>
                    <a:pt x="13" y="1"/>
                  </a:cubicBezTo>
                  <a:cubicBezTo>
                    <a:pt x="16" y="1"/>
                    <a:pt x="22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89AF0B0B-6FE7-4CA7-BE44-DDB39EE88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" y="2046"/>
              <a:ext cx="146" cy="229"/>
            </a:xfrm>
            <a:custGeom>
              <a:avLst/>
              <a:gdLst>
                <a:gd name="T0" fmla="*/ 106 w 107"/>
                <a:gd name="T1" fmla="*/ 15 h 166"/>
                <a:gd name="T2" fmla="*/ 98 w 107"/>
                <a:gd name="T3" fmla="*/ 15 h 166"/>
                <a:gd name="T4" fmla="*/ 30 w 107"/>
                <a:gd name="T5" fmla="*/ 14 h 166"/>
                <a:gd name="T6" fmla="*/ 14 w 107"/>
                <a:gd name="T7" fmla="*/ 16 h 166"/>
                <a:gd name="T8" fmla="*/ 13 w 107"/>
                <a:gd name="T9" fmla="*/ 33 h 166"/>
                <a:gd name="T10" fmla="*/ 14 w 107"/>
                <a:gd name="T11" fmla="*/ 52 h 166"/>
                <a:gd name="T12" fmla="*/ 14 w 107"/>
                <a:gd name="T13" fmla="*/ 67 h 166"/>
                <a:gd name="T14" fmla="*/ 30 w 107"/>
                <a:gd name="T15" fmla="*/ 68 h 166"/>
                <a:gd name="T16" fmla="*/ 47 w 107"/>
                <a:gd name="T17" fmla="*/ 67 h 166"/>
                <a:gd name="T18" fmla="*/ 65 w 107"/>
                <a:gd name="T19" fmla="*/ 68 h 166"/>
                <a:gd name="T20" fmla="*/ 78 w 107"/>
                <a:gd name="T21" fmla="*/ 67 h 166"/>
                <a:gd name="T22" fmla="*/ 94 w 107"/>
                <a:gd name="T23" fmla="*/ 68 h 166"/>
                <a:gd name="T24" fmla="*/ 99 w 107"/>
                <a:gd name="T25" fmla="*/ 67 h 166"/>
                <a:gd name="T26" fmla="*/ 102 w 107"/>
                <a:gd name="T27" fmla="*/ 70 h 166"/>
                <a:gd name="T28" fmla="*/ 102 w 107"/>
                <a:gd name="T29" fmla="*/ 79 h 166"/>
                <a:gd name="T30" fmla="*/ 98 w 107"/>
                <a:gd name="T31" fmla="*/ 82 h 166"/>
                <a:gd name="T32" fmla="*/ 65 w 107"/>
                <a:gd name="T33" fmla="*/ 79 h 166"/>
                <a:gd name="T34" fmla="*/ 27 w 107"/>
                <a:gd name="T35" fmla="*/ 80 h 166"/>
                <a:gd name="T36" fmla="*/ 14 w 107"/>
                <a:gd name="T37" fmla="*/ 80 h 166"/>
                <a:gd name="T38" fmla="*/ 13 w 107"/>
                <a:gd name="T39" fmla="*/ 91 h 166"/>
                <a:gd name="T40" fmla="*/ 14 w 107"/>
                <a:gd name="T41" fmla="*/ 105 h 166"/>
                <a:gd name="T42" fmla="*/ 14 w 107"/>
                <a:gd name="T43" fmla="*/ 145 h 166"/>
                <a:gd name="T44" fmla="*/ 23 w 107"/>
                <a:gd name="T45" fmla="*/ 152 h 166"/>
                <a:gd name="T46" fmla="*/ 51 w 107"/>
                <a:gd name="T47" fmla="*/ 152 h 166"/>
                <a:gd name="T48" fmla="*/ 77 w 107"/>
                <a:gd name="T49" fmla="*/ 152 h 166"/>
                <a:gd name="T50" fmla="*/ 97 w 107"/>
                <a:gd name="T51" fmla="*/ 152 h 166"/>
                <a:gd name="T52" fmla="*/ 105 w 107"/>
                <a:gd name="T53" fmla="*/ 153 h 166"/>
                <a:gd name="T54" fmla="*/ 105 w 107"/>
                <a:gd name="T55" fmla="*/ 159 h 166"/>
                <a:gd name="T56" fmla="*/ 104 w 107"/>
                <a:gd name="T57" fmla="*/ 166 h 166"/>
                <a:gd name="T58" fmla="*/ 95 w 107"/>
                <a:gd name="T59" fmla="*/ 166 h 166"/>
                <a:gd name="T60" fmla="*/ 52 w 107"/>
                <a:gd name="T61" fmla="*/ 166 h 166"/>
                <a:gd name="T62" fmla="*/ 16 w 107"/>
                <a:gd name="T63" fmla="*/ 166 h 166"/>
                <a:gd name="T64" fmla="*/ 3 w 107"/>
                <a:gd name="T65" fmla="*/ 164 h 166"/>
                <a:gd name="T66" fmla="*/ 2 w 107"/>
                <a:gd name="T67" fmla="*/ 158 h 166"/>
                <a:gd name="T68" fmla="*/ 2 w 107"/>
                <a:gd name="T69" fmla="*/ 152 h 166"/>
                <a:gd name="T70" fmla="*/ 1 w 107"/>
                <a:gd name="T71" fmla="*/ 118 h 166"/>
                <a:gd name="T72" fmla="*/ 2 w 107"/>
                <a:gd name="T73" fmla="*/ 62 h 166"/>
                <a:gd name="T74" fmla="*/ 2 w 107"/>
                <a:gd name="T75" fmla="*/ 43 h 166"/>
                <a:gd name="T76" fmla="*/ 9 w 107"/>
                <a:gd name="T77" fmla="*/ 0 h 166"/>
                <a:gd name="T78" fmla="*/ 21 w 107"/>
                <a:gd name="T79" fmla="*/ 1 h 166"/>
                <a:gd name="T80" fmla="*/ 61 w 107"/>
                <a:gd name="T81" fmla="*/ 0 h 166"/>
                <a:gd name="T82" fmla="*/ 103 w 107"/>
                <a:gd name="T83" fmla="*/ 1 h 166"/>
                <a:gd name="T84" fmla="*/ 107 w 107"/>
                <a:gd name="T85" fmla="*/ 5 h 166"/>
                <a:gd name="T86" fmla="*/ 107 w 107"/>
                <a:gd name="T87" fmla="*/ 1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7" h="166">
                  <a:moveTo>
                    <a:pt x="107" y="10"/>
                  </a:moveTo>
                  <a:cubicBezTo>
                    <a:pt x="107" y="13"/>
                    <a:pt x="106" y="15"/>
                    <a:pt x="106" y="15"/>
                  </a:cubicBezTo>
                  <a:cubicBezTo>
                    <a:pt x="105" y="15"/>
                    <a:pt x="104" y="15"/>
                    <a:pt x="102" y="15"/>
                  </a:cubicBezTo>
                  <a:cubicBezTo>
                    <a:pt x="101" y="15"/>
                    <a:pt x="100" y="15"/>
                    <a:pt x="98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5" y="15"/>
                    <a:pt x="19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4"/>
                    <a:pt x="13" y="28"/>
                    <a:pt x="13" y="33"/>
                  </a:cubicBezTo>
                  <a:cubicBezTo>
                    <a:pt x="13" y="36"/>
                    <a:pt x="13" y="39"/>
                    <a:pt x="13" y="43"/>
                  </a:cubicBezTo>
                  <a:cubicBezTo>
                    <a:pt x="14" y="47"/>
                    <a:pt x="14" y="50"/>
                    <a:pt x="14" y="5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4"/>
                    <a:pt x="14" y="66"/>
                    <a:pt x="14" y="67"/>
                  </a:cubicBezTo>
                  <a:cubicBezTo>
                    <a:pt x="15" y="68"/>
                    <a:pt x="18" y="68"/>
                    <a:pt x="21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8"/>
                    <a:pt x="33" y="67"/>
                    <a:pt x="36" y="67"/>
                  </a:cubicBezTo>
                  <a:cubicBezTo>
                    <a:pt x="40" y="67"/>
                    <a:pt x="44" y="67"/>
                    <a:pt x="47" y="67"/>
                  </a:cubicBezTo>
                  <a:cubicBezTo>
                    <a:pt x="48" y="67"/>
                    <a:pt x="52" y="67"/>
                    <a:pt x="60" y="67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7" y="68"/>
                    <a:pt x="69" y="67"/>
                    <a:pt x="71" y="67"/>
                  </a:cubicBezTo>
                  <a:cubicBezTo>
                    <a:pt x="73" y="67"/>
                    <a:pt x="76" y="67"/>
                    <a:pt x="78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90" y="67"/>
                    <a:pt x="93" y="68"/>
                    <a:pt x="94" y="68"/>
                  </a:cubicBezTo>
                  <a:cubicBezTo>
                    <a:pt x="96" y="68"/>
                    <a:pt x="97" y="68"/>
                    <a:pt x="98" y="67"/>
                  </a:cubicBezTo>
                  <a:cubicBezTo>
                    <a:pt x="99" y="67"/>
                    <a:pt x="99" y="67"/>
                    <a:pt x="99" y="67"/>
                  </a:cubicBezTo>
                  <a:cubicBezTo>
                    <a:pt x="101" y="67"/>
                    <a:pt x="101" y="67"/>
                    <a:pt x="102" y="68"/>
                  </a:cubicBezTo>
                  <a:cubicBezTo>
                    <a:pt x="102" y="69"/>
                    <a:pt x="103" y="70"/>
                    <a:pt x="102" y="70"/>
                  </a:cubicBezTo>
                  <a:cubicBezTo>
                    <a:pt x="102" y="71"/>
                    <a:pt x="102" y="73"/>
                    <a:pt x="102" y="74"/>
                  </a:cubicBezTo>
                  <a:cubicBezTo>
                    <a:pt x="102" y="76"/>
                    <a:pt x="102" y="78"/>
                    <a:pt x="102" y="79"/>
                  </a:cubicBezTo>
                  <a:cubicBezTo>
                    <a:pt x="102" y="80"/>
                    <a:pt x="101" y="81"/>
                    <a:pt x="101" y="81"/>
                  </a:cubicBezTo>
                  <a:cubicBezTo>
                    <a:pt x="101" y="81"/>
                    <a:pt x="100" y="82"/>
                    <a:pt x="98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77" y="79"/>
                    <a:pt x="69" y="79"/>
                    <a:pt x="65" y="79"/>
                  </a:cubicBezTo>
                  <a:cubicBezTo>
                    <a:pt x="52" y="79"/>
                    <a:pt x="42" y="79"/>
                    <a:pt x="35" y="80"/>
                  </a:cubicBezTo>
                  <a:cubicBezTo>
                    <a:pt x="33" y="80"/>
                    <a:pt x="30" y="80"/>
                    <a:pt x="27" y="80"/>
                  </a:cubicBezTo>
                  <a:cubicBezTo>
                    <a:pt x="24" y="80"/>
                    <a:pt x="22" y="80"/>
                    <a:pt x="21" y="80"/>
                  </a:cubicBezTo>
                  <a:cubicBezTo>
                    <a:pt x="18" y="80"/>
                    <a:pt x="16" y="80"/>
                    <a:pt x="14" y="80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3" y="87"/>
                    <a:pt x="13" y="89"/>
                    <a:pt x="13" y="91"/>
                  </a:cubicBezTo>
                  <a:cubicBezTo>
                    <a:pt x="13" y="93"/>
                    <a:pt x="13" y="96"/>
                    <a:pt x="14" y="98"/>
                  </a:cubicBezTo>
                  <a:cubicBezTo>
                    <a:pt x="14" y="101"/>
                    <a:pt x="14" y="103"/>
                    <a:pt x="14" y="105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4" y="147"/>
                    <a:pt x="14" y="149"/>
                    <a:pt x="14" y="151"/>
                  </a:cubicBezTo>
                  <a:cubicBezTo>
                    <a:pt x="16" y="152"/>
                    <a:pt x="19" y="152"/>
                    <a:pt x="23" y="152"/>
                  </a:cubicBezTo>
                  <a:cubicBezTo>
                    <a:pt x="26" y="152"/>
                    <a:pt x="31" y="152"/>
                    <a:pt x="39" y="152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4" y="152"/>
                    <a:pt x="58" y="152"/>
                    <a:pt x="64" y="152"/>
                  </a:cubicBezTo>
                  <a:cubicBezTo>
                    <a:pt x="67" y="152"/>
                    <a:pt x="72" y="152"/>
                    <a:pt x="77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91" y="152"/>
                    <a:pt x="94" y="152"/>
                    <a:pt x="97" y="152"/>
                  </a:cubicBezTo>
                  <a:cubicBezTo>
                    <a:pt x="99" y="152"/>
                    <a:pt x="101" y="152"/>
                    <a:pt x="103" y="152"/>
                  </a:cubicBezTo>
                  <a:cubicBezTo>
                    <a:pt x="104" y="152"/>
                    <a:pt x="105" y="152"/>
                    <a:pt x="105" y="153"/>
                  </a:cubicBezTo>
                  <a:cubicBezTo>
                    <a:pt x="105" y="153"/>
                    <a:pt x="105" y="154"/>
                    <a:pt x="105" y="156"/>
                  </a:cubicBezTo>
                  <a:cubicBezTo>
                    <a:pt x="105" y="157"/>
                    <a:pt x="105" y="158"/>
                    <a:pt x="105" y="159"/>
                  </a:cubicBezTo>
                  <a:cubicBezTo>
                    <a:pt x="105" y="161"/>
                    <a:pt x="105" y="162"/>
                    <a:pt x="105" y="163"/>
                  </a:cubicBezTo>
                  <a:cubicBezTo>
                    <a:pt x="105" y="164"/>
                    <a:pt x="104" y="165"/>
                    <a:pt x="104" y="166"/>
                  </a:cubicBezTo>
                  <a:cubicBezTo>
                    <a:pt x="103" y="166"/>
                    <a:pt x="101" y="166"/>
                    <a:pt x="100" y="166"/>
                  </a:cubicBezTo>
                  <a:cubicBezTo>
                    <a:pt x="98" y="166"/>
                    <a:pt x="97" y="166"/>
                    <a:pt x="95" y="166"/>
                  </a:cubicBezTo>
                  <a:cubicBezTo>
                    <a:pt x="91" y="166"/>
                    <a:pt x="82" y="165"/>
                    <a:pt x="69" y="165"/>
                  </a:cubicBezTo>
                  <a:cubicBezTo>
                    <a:pt x="61" y="165"/>
                    <a:pt x="55" y="165"/>
                    <a:pt x="52" y="166"/>
                  </a:cubicBezTo>
                  <a:cubicBezTo>
                    <a:pt x="49" y="166"/>
                    <a:pt x="45" y="166"/>
                    <a:pt x="39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4" y="165"/>
                    <a:pt x="11" y="165"/>
                    <a:pt x="7" y="165"/>
                  </a:cubicBezTo>
                  <a:cubicBezTo>
                    <a:pt x="5" y="165"/>
                    <a:pt x="3" y="165"/>
                    <a:pt x="3" y="164"/>
                  </a:cubicBezTo>
                  <a:cubicBezTo>
                    <a:pt x="2" y="164"/>
                    <a:pt x="2" y="163"/>
                    <a:pt x="2" y="162"/>
                  </a:cubicBezTo>
                  <a:cubicBezTo>
                    <a:pt x="2" y="158"/>
                    <a:pt x="2" y="158"/>
                    <a:pt x="2" y="158"/>
                  </a:cubicBezTo>
                  <a:cubicBezTo>
                    <a:pt x="2" y="157"/>
                    <a:pt x="2" y="156"/>
                    <a:pt x="2" y="156"/>
                  </a:cubicBezTo>
                  <a:cubicBezTo>
                    <a:pt x="2" y="155"/>
                    <a:pt x="2" y="154"/>
                    <a:pt x="2" y="152"/>
                  </a:cubicBezTo>
                  <a:cubicBezTo>
                    <a:pt x="2" y="150"/>
                    <a:pt x="2" y="147"/>
                    <a:pt x="2" y="142"/>
                  </a:cubicBezTo>
                  <a:cubicBezTo>
                    <a:pt x="2" y="137"/>
                    <a:pt x="1" y="129"/>
                    <a:pt x="1" y="118"/>
                  </a:cubicBezTo>
                  <a:cubicBezTo>
                    <a:pt x="1" y="110"/>
                    <a:pt x="0" y="101"/>
                    <a:pt x="0" y="93"/>
                  </a:cubicBezTo>
                  <a:cubicBezTo>
                    <a:pt x="0" y="89"/>
                    <a:pt x="1" y="79"/>
                    <a:pt x="2" y="62"/>
                  </a:cubicBezTo>
                  <a:cubicBezTo>
                    <a:pt x="2" y="59"/>
                    <a:pt x="2" y="55"/>
                    <a:pt x="2" y="52"/>
                  </a:cubicBezTo>
                  <a:cubicBezTo>
                    <a:pt x="2" y="49"/>
                    <a:pt x="2" y="46"/>
                    <a:pt x="2" y="43"/>
                  </a:cubicBezTo>
                  <a:cubicBezTo>
                    <a:pt x="2" y="24"/>
                    <a:pt x="2" y="12"/>
                    <a:pt x="2" y="6"/>
                  </a:cubicBezTo>
                  <a:cubicBezTo>
                    <a:pt x="1" y="2"/>
                    <a:pt x="3" y="0"/>
                    <a:pt x="9" y="0"/>
                  </a:cubicBezTo>
                  <a:cubicBezTo>
                    <a:pt x="10" y="0"/>
                    <a:pt x="12" y="1"/>
                    <a:pt x="15" y="1"/>
                  </a:cubicBezTo>
                  <a:cubicBezTo>
                    <a:pt x="17" y="1"/>
                    <a:pt x="19" y="1"/>
                    <a:pt x="21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47" y="0"/>
                    <a:pt x="55" y="0"/>
                    <a:pt x="61" y="0"/>
                  </a:cubicBezTo>
                  <a:cubicBezTo>
                    <a:pt x="68" y="0"/>
                    <a:pt x="77" y="0"/>
                    <a:pt x="90" y="0"/>
                  </a:cubicBezTo>
                  <a:cubicBezTo>
                    <a:pt x="94" y="1"/>
                    <a:pt x="98" y="1"/>
                    <a:pt x="103" y="1"/>
                  </a:cubicBezTo>
                  <a:cubicBezTo>
                    <a:pt x="105" y="1"/>
                    <a:pt x="106" y="1"/>
                    <a:pt x="106" y="2"/>
                  </a:cubicBezTo>
                  <a:cubicBezTo>
                    <a:pt x="107" y="3"/>
                    <a:pt x="107" y="4"/>
                    <a:pt x="107" y="5"/>
                  </a:cubicBezTo>
                  <a:cubicBezTo>
                    <a:pt x="107" y="6"/>
                    <a:pt x="107" y="7"/>
                    <a:pt x="107" y="7"/>
                  </a:cubicBezTo>
                  <a:lnTo>
                    <a:pt x="10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5531BA1-2478-4543-A95A-DEF3C2CE6B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2" y="2045"/>
              <a:ext cx="158" cy="231"/>
            </a:xfrm>
            <a:custGeom>
              <a:avLst/>
              <a:gdLst>
                <a:gd name="T0" fmla="*/ 73 w 115"/>
                <a:gd name="T1" fmla="*/ 8 h 168"/>
                <a:gd name="T2" fmla="*/ 102 w 115"/>
                <a:gd name="T3" fmla="*/ 36 h 168"/>
                <a:gd name="T4" fmla="*/ 115 w 115"/>
                <a:gd name="T5" fmla="*/ 92 h 168"/>
                <a:gd name="T6" fmla="*/ 99 w 115"/>
                <a:gd name="T7" fmla="*/ 141 h 168"/>
                <a:gd name="T8" fmla="*/ 67 w 115"/>
                <a:gd name="T9" fmla="*/ 163 h 168"/>
                <a:gd name="T10" fmla="*/ 38 w 115"/>
                <a:gd name="T11" fmla="*/ 167 h 168"/>
                <a:gd name="T12" fmla="*/ 19 w 115"/>
                <a:gd name="T13" fmla="*/ 167 h 168"/>
                <a:gd name="T14" fmla="*/ 6 w 115"/>
                <a:gd name="T15" fmla="*/ 168 h 168"/>
                <a:gd name="T16" fmla="*/ 1 w 115"/>
                <a:gd name="T17" fmla="*/ 160 h 168"/>
                <a:gd name="T18" fmla="*/ 1 w 115"/>
                <a:gd name="T19" fmla="*/ 153 h 168"/>
                <a:gd name="T20" fmla="*/ 1 w 115"/>
                <a:gd name="T21" fmla="*/ 141 h 168"/>
                <a:gd name="T22" fmla="*/ 1 w 115"/>
                <a:gd name="T23" fmla="*/ 131 h 168"/>
                <a:gd name="T24" fmla="*/ 0 w 115"/>
                <a:gd name="T25" fmla="*/ 123 h 168"/>
                <a:gd name="T26" fmla="*/ 0 w 115"/>
                <a:gd name="T27" fmla="*/ 95 h 168"/>
                <a:gd name="T28" fmla="*/ 0 w 115"/>
                <a:gd name="T29" fmla="*/ 70 h 168"/>
                <a:gd name="T30" fmla="*/ 1 w 115"/>
                <a:gd name="T31" fmla="*/ 45 h 168"/>
                <a:gd name="T32" fmla="*/ 1 w 115"/>
                <a:gd name="T33" fmla="*/ 13 h 168"/>
                <a:gd name="T34" fmla="*/ 1 w 115"/>
                <a:gd name="T35" fmla="*/ 4 h 168"/>
                <a:gd name="T36" fmla="*/ 4 w 115"/>
                <a:gd name="T37" fmla="*/ 1 h 168"/>
                <a:gd name="T38" fmla="*/ 12 w 115"/>
                <a:gd name="T39" fmla="*/ 1 h 168"/>
                <a:gd name="T40" fmla="*/ 17 w 115"/>
                <a:gd name="T41" fmla="*/ 1 h 168"/>
                <a:gd name="T42" fmla="*/ 26 w 115"/>
                <a:gd name="T43" fmla="*/ 0 h 168"/>
                <a:gd name="T44" fmla="*/ 42 w 115"/>
                <a:gd name="T45" fmla="*/ 0 h 168"/>
                <a:gd name="T46" fmla="*/ 73 w 115"/>
                <a:gd name="T47" fmla="*/ 8 h 168"/>
                <a:gd name="T48" fmla="*/ 54 w 115"/>
                <a:gd name="T49" fmla="*/ 108 h 168"/>
                <a:gd name="T50" fmla="*/ 66 w 115"/>
                <a:gd name="T51" fmla="*/ 80 h 168"/>
                <a:gd name="T52" fmla="*/ 55 w 115"/>
                <a:gd name="T53" fmla="*/ 56 h 168"/>
                <a:gd name="T54" fmla="*/ 44 w 115"/>
                <a:gd name="T55" fmla="*/ 50 h 168"/>
                <a:gd name="T56" fmla="*/ 44 w 115"/>
                <a:gd name="T57" fmla="*/ 59 h 168"/>
                <a:gd name="T58" fmla="*/ 44 w 115"/>
                <a:gd name="T59" fmla="*/ 72 h 168"/>
                <a:gd name="T60" fmla="*/ 43 w 115"/>
                <a:gd name="T61" fmla="*/ 84 h 168"/>
                <a:gd name="T62" fmla="*/ 43 w 115"/>
                <a:gd name="T63" fmla="*/ 104 h 168"/>
                <a:gd name="T64" fmla="*/ 42 w 115"/>
                <a:gd name="T65" fmla="*/ 116 h 168"/>
                <a:gd name="T66" fmla="*/ 54 w 115"/>
                <a:gd name="T67" fmla="*/ 10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5" h="168">
                  <a:moveTo>
                    <a:pt x="73" y="8"/>
                  </a:moveTo>
                  <a:cubicBezTo>
                    <a:pt x="84" y="13"/>
                    <a:pt x="94" y="22"/>
                    <a:pt x="102" y="36"/>
                  </a:cubicBezTo>
                  <a:cubicBezTo>
                    <a:pt x="111" y="50"/>
                    <a:pt x="115" y="68"/>
                    <a:pt x="115" y="92"/>
                  </a:cubicBezTo>
                  <a:cubicBezTo>
                    <a:pt x="115" y="114"/>
                    <a:pt x="110" y="130"/>
                    <a:pt x="99" y="141"/>
                  </a:cubicBezTo>
                  <a:cubicBezTo>
                    <a:pt x="89" y="152"/>
                    <a:pt x="78" y="159"/>
                    <a:pt x="67" y="163"/>
                  </a:cubicBezTo>
                  <a:cubicBezTo>
                    <a:pt x="55" y="166"/>
                    <a:pt x="46" y="167"/>
                    <a:pt x="38" y="167"/>
                  </a:cubicBezTo>
                  <a:cubicBezTo>
                    <a:pt x="19" y="167"/>
                    <a:pt x="19" y="167"/>
                    <a:pt x="19" y="167"/>
                  </a:cubicBezTo>
                  <a:cubicBezTo>
                    <a:pt x="15" y="168"/>
                    <a:pt x="11" y="168"/>
                    <a:pt x="6" y="168"/>
                  </a:cubicBezTo>
                  <a:cubicBezTo>
                    <a:pt x="3" y="168"/>
                    <a:pt x="1" y="165"/>
                    <a:pt x="1" y="160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15"/>
                    <a:pt x="0" y="106"/>
                    <a:pt x="0" y="95"/>
                  </a:cubicBezTo>
                  <a:cubicBezTo>
                    <a:pt x="0" y="89"/>
                    <a:pt x="0" y="81"/>
                    <a:pt x="0" y="70"/>
                  </a:cubicBezTo>
                  <a:cubicBezTo>
                    <a:pt x="1" y="60"/>
                    <a:pt x="1" y="52"/>
                    <a:pt x="1" y="4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0"/>
                    <a:pt x="1" y="7"/>
                    <a:pt x="1" y="4"/>
                  </a:cubicBezTo>
                  <a:cubicBezTo>
                    <a:pt x="1" y="3"/>
                    <a:pt x="2" y="1"/>
                    <a:pt x="4" y="1"/>
                  </a:cubicBezTo>
                  <a:cubicBezTo>
                    <a:pt x="7" y="1"/>
                    <a:pt x="9" y="0"/>
                    <a:pt x="12" y="1"/>
                  </a:cubicBezTo>
                  <a:cubicBezTo>
                    <a:pt x="14" y="1"/>
                    <a:pt x="16" y="1"/>
                    <a:pt x="17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2" y="0"/>
                    <a:pt x="38" y="0"/>
                    <a:pt x="42" y="0"/>
                  </a:cubicBezTo>
                  <a:cubicBezTo>
                    <a:pt x="52" y="0"/>
                    <a:pt x="62" y="2"/>
                    <a:pt x="73" y="8"/>
                  </a:cubicBezTo>
                  <a:close/>
                  <a:moveTo>
                    <a:pt x="54" y="108"/>
                  </a:moveTo>
                  <a:cubicBezTo>
                    <a:pt x="62" y="100"/>
                    <a:pt x="66" y="91"/>
                    <a:pt x="66" y="80"/>
                  </a:cubicBezTo>
                  <a:cubicBezTo>
                    <a:pt x="66" y="70"/>
                    <a:pt x="63" y="62"/>
                    <a:pt x="55" y="56"/>
                  </a:cubicBezTo>
                  <a:cubicBezTo>
                    <a:pt x="52" y="54"/>
                    <a:pt x="48" y="52"/>
                    <a:pt x="44" y="50"/>
                  </a:cubicBezTo>
                  <a:cubicBezTo>
                    <a:pt x="44" y="54"/>
                    <a:pt x="44" y="57"/>
                    <a:pt x="44" y="59"/>
                  </a:cubicBezTo>
                  <a:cubicBezTo>
                    <a:pt x="44" y="62"/>
                    <a:pt x="44" y="66"/>
                    <a:pt x="44" y="72"/>
                  </a:cubicBezTo>
                  <a:cubicBezTo>
                    <a:pt x="43" y="77"/>
                    <a:pt x="43" y="81"/>
                    <a:pt x="43" y="84"/>
                  </a:cubicBezTo>
                  <a:cubicBezTo>
                    <a:pt x="43" y="88"/>
                    <a:pt x="43" y="95"/>
                    <a:pt x="43" y="104"/>
                  </a:cubicBezTo>
                  <a:cubicBezTo>
                    <a:pt x="43" y="107"/>
                    <a:pt x="42" y="111"/>
                    <a:pt x="42" y="116"/>
                  </a:cubicBezTo>
                  <a:cubicBezTo>
                    <a:pt x="47" y="114"/>
                    <a:pt x="51" y="111"/>
                    <a:pt x="54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3" name="music">
            <a:hlinkClick r:id="" action="ppaction://media"/>
            <a:extLst>
              <a:ext uri="{FF2B5EF4-FFF2-40B4-BE49-F238E27FC236}">
                <a16:creationId xmlns:a16="http://schemas.microsoft.com/office/drawing/2014/main" id="{27373D90-F968-4D80-8E13-402FDEEC0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32000" y="-1781626"/>
            <a:ext cx="609600" cy="6096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D559F1A-4D1E-4100-958A-5FFC8D5B36B1}"/>
              </a:ext>
            </a:extLst>
          </p:cNvPr>
          <p:cNvGrpSpPr/>
          <p:nvPr/>
        </p:nvGrpSpPr>
        <p:grpSpPr>
          <a:xfrm>
            <a:off x="3491773" y="1857054"/>
            <a:ext cx="4735512" cy="5235895"/>
            <a:chOff x="2986088" y="0"/>
            <a:chExt cx="6219825" cy="687705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899D12C-CE0E-4440-BFC4-5B71F505B666}"/>
                </a:ext>
              </a:extLst>
            </p:cNvPr>
            <p:cNvSpPr/>
            <p:nvPr/>
          </p:nvSpPr>
          <p:spPr>
            <a:xfrm>
              <a:off x="3810000" y="323850"/>
              <a:ext cx="5048250" cy="6553200"/>
            </a:xfrm>
            <a:custGeom>
              <a:avLst/>
              <a:gdLst>
                <a:gd name="connsiteX0" fmla="*/ 0 w 5048250"/>
                <a:gd name="connsiteY0" fmla="*/ 6210300 h 6553200"/>
                <a:gd name="connsiteX1" fmla="*/ 0 w 5048250"/>
                <a:gd name="connsiteY1" fmla="*/ 6267450 h 6553200"/>
                <a:gd name="connsiteX2" fmla="*/ 95250 w 5048250"/>
                <a:gd name="connsiteY2" fmla="*/ 5486400 h 6553200"/>
                <a:gd name="connsiteX3" fmla="*/ 142875 w 5048250"/>
                <a:gd name="connsiteY3" fmla="*/ 4972050 h 6553200"/>
                <a:gd name="connsiteX4" fmla="*/ 152400 w 5048250"/>
                <a:gd name="connsiteY4" fmla="*/ 4410075 h 6553200"/>
                <a:gd name="connsiteX5" fmla="*/ 381000 w 5048250"/>
                <a:gd name="connsiteY5" fmla="*/ 3962400 h 6553200"/>
                <a:gd name="connsiteX6" fmla="*/ 419100 w 5048250"/>
                <a:gd name="connsiteY6" fmla="*/ 3448050 h 6553200"/>
                <a:gd name="connsiteX7" fmla="*/ 514350 w 5048250"/>
                <a:gd name="connsiteY7" fmla="*/ 2905125 h 6553200"/>
                <a:gd name="connsiteX8" fmla="*/ 685800 w 5048250"/>
                <a:gd name="connsiteY8" fmla="*/ 2686050 h 6553200"/>
                <a:gd name="connsiteX9" fmla="*/ 742950 w 5048250"/>
                <a:gd name="connsiteY9" fmla="*/ 2152650 h 6553200"/>
                <a:gd name="connsiteX10" fmla="*/ 733425 w 5048250"/>
                <a:gd name="connsiteY10" fmla="*/ 1666875 h 6553200"/>
                <a:gd name="connsiteX11" fmla="*/ 1028700 w 5048250"/>
                <a:gd name="connsiteY11" fmla="*/ 1466850 h 6553200"/>
                <a:gd name="connsiteX12" fmla="*/ 1009650 w 5048250"/>
                <a:gd name="connsiteY12" fmla="*/ 1162050 h 6553200"/>
                <a:gd name="connsiteX13" fmla="*/ 895350 w 5048250"/>
                <a:gd name="connsiteY13" fmla="*/ 838200 h 6553200"/>
                <a:gd name="connsiteX14" fmla="*/ 1276350 w 5048250"/>
                <a:gd name="connsiteY14" fmla="*/ 438150 h 6553200"/>
                <a:gd name="connsiteX15" fmla="*/ 1485900 w 5048250"/>
                <a:gd name="connsiteY15" fmla="*/ 247650 h 6553200"/>
                <a:gd name="connsiteX16" fmla="*/ 1838325 w 5048250"/>
                <a:gd name="connsiteY16" fmla="*/ 333375 h 6553200"/>
                <a:gd name="connsiteX17" fmla="*/ 2095500 w 5048250"/>
                <a:gd name="connsiteY17" fmla="*/ 209550 h 6553200"/>
                <a:gd name="connsiteX18" fmla="*/ 2552700 w 5048250"/>
                <a:gd name="connsiteY18" fmla="*/ 190500 h 6553200"/>
                <a:gd name="connsiteX19" fmla="*/ 2676525 w 5048250"/>
                <a:gd name="connsiteY19" fmla="*/ 200025 h 6553200"/>
                <a:gd name="connsiteX20" fmla="*/ 2886075 w 5048250"/>
                <a:gd name="connsiteY20" fmla="*/ 0 h 6553200"/>
                <a:gd name="connsiteX21" fmla="*/ 3124200 w 5048250"/>
                <a:gd name="connsiteY21" fmla="*/ 219075 h 6553200"/>
                <a:gd name="connsiteX22" fmla="*/ 3352800 w 5048250"/>
                <a:gd name="connsiteY22" fmla="*/ 266700 h 6553200"/>
                <a:gd name="connsiteX23" fmla="*/ 3409950 w 5048250"/>
                <a:gd name="connsiteY23" fmla="*/ 352425 h 6553200"/>
                <a:gd name="connsiteX24" fmla="*/ 3486150 w 5048250"/>
                <a:gd name="connsiteY24" fmla="*/ 447675 h 6553200"/>
                <a:gd name="connsiteX25" fmla="*/ 3571875 w 5048250"/>
                <a:gd name="connsiteY25" fmla="*/ 733425 h 6553200"/>
                <a:gd name="connsiteX26" fmla="*/ 3867150 w 5048250"/>
                <a:gd name="connsiteY26" fmla="*/ 1628775 h 6553200"/>
                <a:gd name="connsiteX27" fmla="*/ 4029075 w 5048250"/>
                <a:gd name="connsiteY27" fmla="*/ 1895475 h 6553200"/>
                <a:gd name="connsiteX28" fmla="*/ 4086225 w 5048250"/>
                <a:gd name="connsiteY28" fmla="*/ 2257425 h 6553200"/>
                <a:gd name="connsiteX29" fmla="*/ 4191000 w 5048250"/>
                <a:gd name="connsiteY29" fmla="*/ 2476500 h 6553200"/>
                <a:gd name="connsiteX30" fmla="*/ 4486275 w 5048250"/>
                <a:gd name="connsiteY30" fmla="*/ 2847975 h 6553200"/>
                <a:gd name="connsiteX31" fmla="*/ 4610100 w 5048250"/>
                <a:gd name="connsiteY31" fmla="*/ 2943225 h 6553200"/>
                <a:gd name="connsiteX32" fmla="*/ 4419600 w 5048250"/>
                <a:gd name="connsiteY32" fmla="*/ 3219450 h 6553200"/>
                <a:gd name="connsiteX33" fmla="*/ 4600575 w 5048250"/>
                <a:gd name="connsiteY33" fmla="*/ 3400425 h 6553200"/>
                <a:gd name="connsiteX34" fmla="*/ 4762500 w 5048250"/>
                <a:gd name="connsiteY34" fmla="*/ 3686175 h 6553200"/>
                <a:gd name="connsiteX35" fmla="*/ 4610100 w 5048250"/>
                <a:gd name="connsiteY35" fmla="*/ 3886200 h 6553200"/>
                <a:gd name="connsiteX36" fmla="*/ 4581525 w 5048250"/>
                <a:gd name="connsiteY36" fmla="*/ 4333875 h 6553200"/>
                <a:gd name="connsiteX37" fmla="*/ 4629150 w 5048250"/>
                <a:gd name="connsiteY37" fmla="*/ 4819650 h 6553200"/>
                <a:gd name="connsiteX38" fmla="*/ 4886325 w 5048250"/>
                <a:gd name="connsiteY38" fmla="*/ 5238750 h 6553200"/>
                <a:gd name="connsiteX39" fmla="*/ 4981575 w 5048250"/>
                <a:gd name="connsiteY39" fmla="*/ 5448300 h 6553200"/>
                <a:gd name="connsiteX40" fmla="*/ 5048250 w 5048250"/>
                <a:gd name="connsiteY40" fmla="*/ 5924550 h 6553200"/>
                <a:gd name="connsiteX41" fmla="*/ 5029200 w 5048250"/>
                <a:gd name="connsiteY41" fmla="*/ 6438900 h 6553200"/>
                <a:gd name="connsiteX42" fmla="*/ 5029200 w 5048250"/>
                <a:gd name="connsiteY42" fmla="*/ 6553200 h 6553200"/>
                <a:gd name="connsiteX43" fmla="*/ 0 w 5048250"/>
                <a:gd name="connsiteY43" fmla="*/ 6477000 h 6553200"/>
                <a:gd name="connsiteX44" fmla="*/ 0 w 5048250"/>
                <a:gd name="connsiteY44" fmla="*/ 6210300 h 65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48250" h="6553200">
                  <a:moveTo>
                    <a:pt x="0" y="6210300"/>
                  </a:moveTo>
                  <a:lnTo>
                    <a:pt x="0" y="6267450"/>
                  </a:lnTo>
                  <a:lnTo>
                    <a:pt x="95250" y="5486400"/>
                  </a:lnTo>
                  <a:lnTo>
                    <a:pt x="142875" y="4972050"/>
                  </a:lnTo>
                  <a:lnTo>
                    <a:pt x="152400" y="4410075"/>
                  </a:lnTo>
                  <a:lnTo>
                    <a:pt x="381000" y="3962400"/>
                  </a:lnTo>
                  <a:lnTo>
                    <a:pt x="419100" y="3448050"/>
                  </a:lnTo>
                  <a:lnTo>
                    <a:pt x="514350" y="2905125"/>
                  </a:lnTo>
                  <a:lnTo>
                    <a:pt x="685800" y="2686050"/>
                  </a:lnTo>
                  <a:lnTo>
                    <a:pt x="742950" y="2152650"/>
                  </a:lnTo>
                  <a:lnTo>
                    <a:pt x="733425" y="1666875"/>
                  </a:lnTo>
                  <a:lnTo>
                    <a:pt x="1028700" y="1466850"/>
                  </a:lnTo>
                  <a:lnTo>
                    <a:pt x="1009650" y="1162050"/>
                  </a:lnTo>
                  <a:lnTo>
                    <a:pt x="895350" y="838200"/>
                  </a:lnTo>
                  <a:lnTo>
                    <a:pt x="1276350" y="438150"/>
                  </a:lnTo>
                  <a:lnTo>
                    <a:pt x="1485900" y="247650"/>
                  </a:lnTo>
                  <a:lnTo>
                    <a:pt x="1838325" y="333375"/>
                  </a:lnTo>
                  <a:lnTo>
                    <a:pt x="2095500" y="209550"/>
                  </a:lnTo>
                  <a:lnTo>
                    <a:pt x="2552700" y="190500"/>
                  </a:lnTo>
                  <a:lnTo>
                    <a:pt x="2676525" y="200025"/>
                  </a:lnTo>
                  <a:lnTo>
                    <a:pt x="2886075" y="0"/>
                  </a:lnTo>
                  <a:lnTo>
                    <a:pt x="3124200" y="219075"/>
                  </a:lnTo>
                  <a:lnTo>
                    <a:pt x="3352800" y="266700"/>
                  </a:lnTo>
                  <a:lnTo>
                    <a:pt x="3409950" y="352425"/>
                  </a:lnTo>
                  <a:lnTo>
                    <a:pt x="3486150" y="447675"/>
                  </a:lnTo>
                  <a:lnTo>
                    <a:pt x="3571875" y="733425"/>
                  </a:lnTo>
                  <a:lnTo>
                    <a:pt x="3867150" y="1628775"/>
                  </a:lnTo>
                  <a:lnTo>
                    <a:pt x="4029075" y="1895475"/>
                  </a:lnTo>
                  <a:lnTo>
                    <a:pt x="4086225" y="2257425"/>
                  </a:lnTo>
                  <a:lnTo>
                    <a:pt x="4191000" y="2476500"/>
                  </a:lnTo>
                  <a:lnTo>
                    <a:pt x="4486275" y="2847975"/>
                  </a:lnTo>
                  <a:lnTo>
                    <a:pt x="4610100" y="2943225"/>
                  </a:lnTo>
                  <a:lnTo>
                    <a:pt x="4419600" y="3219450"/>
                  </a:lnTo>
                  <a:lnTo>
                    <a:pt x="4600575" y="3400425"/>
                  </a:lnTo>
                  <a:lnTo>
                    <a:pt x="4762500" y="3686175"/>
                  </a:lnTo>
                  <a:lnTo>
                    <a:pt x="4610100" y="3886200"/>
                  </a:lnTo>
                  <a:lnTo>
                    <a:pt x="4581525" y="4333875"/>
                  </a:lnTo>
                  <a:lnTo>
                    <a:pt x="4629150" y="4819650"/>
                  </a:lnTo>
                  <a:lnTo>
                    <a:pt x="4886325" y="5238750"/>
                  </a:lnTo>
                  <a:lnTo>
                    <a:pt x="4981575" y="5448300"/>
                  </a:lnTo>
                  <a:lnTo>
                    <a:pt x="5048250" y="5924550"/>
                  </a:lnTo>
                  <a:lnTo>
                    <a:pt x="5029200" y="6438900"/>
                  </a:lnTo>
                  <a:lnTo>
                    <a:pt x="5029200" y="6553200"/>
                  </a:lnTo>
                  <a:lnTo>
                    <a:pt x="0" y="6477000"/>
                  </a:lnTo>
                  <a:lnTo>
                    <a:pt x="0" y="62103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B37EB510-FF08-4301-9F69-2D27723155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6088" y="0"/>
              <a:ext cx="6219825" cy="6853238"/>
            </a:xfrm>
            <a:custGeom>
              <a:avLst/>
              <a:gdLst>
                <a:gd name="T0" fmla="*/ 974 w 1169"/>
                <a:gd name="T1" fmla="*/ 483 h 1292"/>
                <a:gd name="T2" fmla="*/ 1022 w 1169"/>
                <a:gd name="T3" fmla="*/ 636 h 1292"/>
                <a:gd name="T4" fmla="*/ 1092 w 1169"/>
                <a:gd name="T5" fmla="*/ 787 h 1292"/>
                <a:gd name="T6" fmla="*/ 1099 w 1169"/>
                <a:gd name="T7" fmla="*/ 901 h 1292"/>
                <a:gd name="T8" fmla="*/ 1152 w 1169"/>
                <a:gd name="T9" fmla="*/ 1100 h 1292"/>
                <a:gd name="T10" fmla="*/ 1123 w 1169"/>
                <a:gd name="T11" fmla="*/ 1224 h 1292"/>
                <a:gd name="T12" fmla="*/ 1073 w 1169"/>
                <a:gd name="T13" fmla="*/ 1269 h 1292"/>
                <a:gd name="T14" fmla="*/ 1011 w 1169"/>
                <a:gd name="T15" fmla="*/ 1042 h 1292"/>
                <a:gd name="T16" fmla="*/ 944 w 1169"/>
                <a:gd name="T17" fmla="*/ 810 h 1292"/>
                <a:gd name="T18" fmla="*/ 893 w 1169"/>
                <a:gd name="T19" fmla="*/ 639 h 1292"/>
                <a:gd name="T20" fmla="*/ 815 w 1169"/>
                <a:gd name="T21" fmla="*/ 294 h 1292"/>
                <a:gd name="T22" fmla="*/ 748 w 1169"/>
                <a:gd name="T23" fmla="*/ 156 h 1292"/>
                <a:gd name="T24" fmla="*/ 673 w 1169"/>
                <a:gd name="T25" fmla="*/ 204 h 1292"/>
                <a:gd name="T26" fmla="*/ 475 w 1169"/>
                <a:gd name="T27" fmla="*/ 209 h 1292"/>
                <a:gd name="T28" fmla="*/ 366 w 1169"/>
                <a:gd name="T29" fmla="*/ 294 h 1292"/>
                <a:gd name="T30" fmla="*/ 354 w 1169"/>
                <a:gd name="T31" fmla="*/ 461 h 1292"/>
                <a:gd name="T32" fmla="*/ 291 w 1169"/>
                <a:gd name="T33" fmla="*/ 705 h 1292"/>
                <a:gd name="T34" fmla="*/ 217 w 1169"/>
                <a:gd name="T35" fmla="*/ 1068 h 1292"/>
                <a:gd name="T36" fmla="*/ 118 w 1169"/>
                <a:gd name="T37" fmla="*/ 1139 h 1292"/>
                <a:gd name="T38" fmla="*/ 60 w 1169"/>
                <a:gd name="T39" fmla="*/ 897 h 1292"/>
                <a:gd name="T40" fmla="*/ 225 w 1169"/>
                <a:gd name="T41" fmla="*/ 328 h 1292"/>
                <a:gd name="T42" fmla="*/ 310 w 1169"/>
                <a:gd name="T43" fmla="*/ 175 h 1292"/>
                <a:gd name="T44" fmla="*/ 593 w 1169"/>
                <a:gd name="T45" fmla="*/ 21 h 1292"/>
                <a:gd name="T46" fmla="*/ 845 w 1169"/>
                <a:gd name="T47" fmla="*/ 69 h 1292"/>
                <a:gd name="T48" fmla="*/ 937 w 1169"/>
                <a:gd name="T49" fmla="*/ 562 h 1292"/>
                <a:gd name="T50" fmla="*/ 1003 w 1169"/>
                <a:gd name="T51" fmla="*/ 740 h 1292"/>
                <a:gd name="T52" fmla="*/ 41 w 1169"/>
                <a:gd name="T53" fmla="*/ 1106 h 1292"/>
                <a:gd name="T54" fmla="*/ 201 w 1169"/>
                <a:gd name="T55" fmla="*/ 506 h 1292"/>
                <a:gd name="T56" fmla="*/ 214 w 1169"/>
                <a:gd name="T57" fmla="*/ 640 h 1292"/>
                <a:gd name="T58" fmla="*/ 761 w 1169"/>
                <a:gd name="T59" fmla="*/ 217 h 1292"/>
                <a:gd name="T60" fmla="*/ 1046 w 1169"/>
                <a:gd name="T61" fmla="*/ 1111 h 1292"/>
                <a:gd name="T62" fmla="*/ 888 w 1169"/>
                <a:gd name="T63" fmla="*/ 530 h 1292"/>
                <a:gd name="T64" fmla="*/ 358 w 1169"/>
                <a:gd name="T65" fmla="*/ 179 h 1292"/>
                <a:gd name="T66" fmla="*/ 926 w 1169"/>
                <a:gd name="T67" fmla="*/ 461 h 1292"/>
                <a:gd name="T68" fmla="*/ 189 w 1169"/>
                <a:gd name="T69" fmla="*/ 943 h 1292"/>
                <a:gd name="T70" fmla="*/ 87 w 1169"/>
                <a:gd name="T71" fmla="*/ 1033 h 1292"/>
                <a:gd name="T72" fmla="*/ 351 w 1169"/>
                <a:gd name="T73" fmla="*/ 241 h 1292"/>
                <a:gd name="T74" fmla="*/ 1142 w 1169"/>
                <a:gd name="T75" fmla="*/ 1063 h 1292"/>
                <a:gd name="T76" fmla="*/ 107 w 1169"/>
                <a:gd name="T77" fmla="*/ 884 h 1292"/>
                <a:gd name="T78" fmla="*/ 413 w 1169"/>
                <a:gd name="T79" fmla="*/ 192 h 1292"/>
                <a:gd name="T80" fmla="*/ 784 w 1169"/>
                <a:gd name="T81" fmla="*/ 55 h 1292"/>
                <a:gd name="T82" fmla="*/ 1041 w 1169"/>
                <a:gd name="T83" fmla="*/ 962 h 1292"/>
                <a:gd name="T84" fmla="*/ 971 w 1169"/>
                <a:gd name="T85" fmla="*/ 717 h 1292"/>
                <a:gd name="T86" fmla="*/ 308 w 1169"/>
                <a:gd name="T87" fmla="*/ 382 h 1292"/>
                <a:gd name="T88" fmla="*/ 562 w 1169"/>
                <a:gd name="T89" fmla="*/ 142 h 1292"/>
                <a:gd name="T90" fmla="*/ 357 w 1169"/>
                <a:gd name="T91" fmla="*/ 207 h 1292"/>
                <a:gd name="T92" fmla="*/ 208 w 1169"/>
                <a:gd name="T93" fmla="*/ 1045 h 1292"/>
                <a:gd name="T94" fmla="*/ 293 w 1169"/>
                <a:gd name="T95" fmla="*/ 591 h 1292"/>
                <a:gd name="T96" fmla="*/ 472 w 1169"/>
                <a:gd name="T97" fmla="*/ 120 h 1292"/>
                <a:gd name="T98" fmla="*/ 1048 w 1169"/>
                <a:gd name="T99" fmla="*/ 935 h 1292"/>
                <a:gd name="T100" fmla="*/ 275 w 1169"/>
                <a:gd name="T101" fmla="*/ 660 h 1292"/>
                <a:gd name="T102" fmla="*/ 911 w 1169"/>
                <a:gd name="T103" fmla="*/ 629 h 1292"/>
                <a:gd name="T104" fmla="*/ 1086 w 1169"/>
                <a:gd name="T105" fmla="*/ 1027 h 1292"/>
                <a:gd name="T106" fmla="*/ 155 w 1169"/>
                <a:gd name="T107" fmla="*/ 901 h 1292"/>
                <a:gd name="T108" fmla="*/ 1040 w 1169"/>
                <a:gd name="T109" fmla="*/ 756 h 1292"/>
                <a:gd name="T110" fmla="*/ 1128 w 1169"/>
                <a:gd name="T111" fmla="*/ 975 h 1292"/>
                <a:gd name="T112" fmla="*/ 947 w 1169"/>
                <a:gd name="T113" fmla="*/ 365 h 1292"/>
                <a:gd name="T114" fmla="*/ 777 w 1169"/>
                <a:gd name="T115" fmla="*/ 273 h 1292"/>
                <a:gd name="T116" fmla="*/ 605 w 1169"/>
                <a:gd name="T117" fmla="*/ 236 h 1292"/>
                <a:gd name="T118" fmla="*/ 1042 w 1169"/>
                <a:gd name="T119" fmla="*/ 649 h 1292"/>
                <a:gd name="T120" fmla="*/ 448 w 1169"/>
                <a:gd name="T121" fmla="*/ 240 h 1292"/>
                <a:gd name="T122" fmla="*/ 548 w 1169"/>
                <a:gd name="T123" fmla="*/ 239 h 1292"/>
                <a:gd name="T124" fmla="*/ 730 w 1169"/>
                <a:gd name="T125" fmla="*/ 261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9" h="1292">
                  <a:moveTo>
                    <a:pt x="889" y="303"/>
                  </a:moveTo>
                  <a:cubicBezTo>
                    <a:pt x="890" y="299"/>
                    <a:pt x="892" y="296"/>
                    <a:pt x="895" y="293"/>
                  </a:cubicBezTo>
                  <a:cubicBezTo>
                    <a:pt x="898" y="292"/>
                    <a:pt x="899" y="288"/>
                    <a:pt x="901" y="286"/>
                  </a:cubicBezTo>
                  <a:cubicBezTo>
                    <a:pt x="903" y="282"/>
                    <a:pt x="906" y="279"/>
                    <a:pt x="908" y="275"/>
                  </a:cubicBezTo>
                  <a:cubicBezTo>
                    <a:pt x="909" y="274"/>
                    <a:pt x="910" y="273"/>
                    <a:pt x="910" y="271"/>
                  </a:cubicBezTo>
                  <a:cubicBezTo>
                    <a:pt x="908" y="267"/>
                    <a:pt x="912" y="266"/>
                    <a:pt x="914" y="265"/>
                  </a:cubicBezTo>
                  <a:cubicBezTo>
                    <a:pt x="920" y="264"/>
                    <a:pt x="924" y="260"/>
                    <a:pt x="927" y="256"/>
                  </a:cubicBezTo>
                  <a:cubicBezTo>
                    <a:pt x="932" y="252"/>
                    <a:pt x="936" y="248"/>
                    <a:pt x="943" y="247"/>
                  </a:cubicBezTo>
                  <a:cubicBezTo>
                    <a:pt x="944" y="247"/>
                    <a:pt x="946" y="247"/>
                    <a:pt x="947" y="248"/>
                  </a:cubicBezTo>
                  <a:cubicBezTo>
                    <a:pt x="947" y="249"/>
                    <a:pt x="947" y="251"/>
                    <a:pt x="946" y="253"/>
                  </a:cubicBezTo>
                  <a:cubicBezTo>
                    <a:pt x="946" y="254"/>
                    <a:pt x="945" y="255"/>
                    <a:pt x="944" y="255"/>
                  </a:cubicBezTo>
                  <a:cubicBezTo>
                    <a:pt x="939" y="259"/>
                    <a:pt x="938" y="266"/>
                    <a:pt x="935" y="272"/>
                  </a:cubicBezTo>
                  <a:cubicBezTo>
                    <a:pt x="934" y="276"/>
                    <a:pt x="932" y="279"/>
                    <a:pt x="928" y="280"/>
                  </a:cubicBezTo>
                  <a:cubicBezTo>
                    <a:pt x="926" y="281"/>
                    <a:pt x="925" y="281"/>
                    <a:pt x="926" y="283"/>
                  </a:cubicBezTo>
                  <a:cubicBezTo>
                    <a:pt x="927" y="286"/>
                    <a:pt x="926" y="288"/>
                    <a:pt x="924" y="290"/>
                  </a:cubicBezTo>
                  <a:cubicBezTo>
                    <a:pt x="922" y="293"/>
                    <a:pt x="922" y="296"/>
                    <a:pt x="920" y="298"/>
                  </a:cubicBezTo>
                  <a:cubicBezTo>
                    <a:pt x="917" y="301"/>
                    <a:pt x="920" y="303"/>
                    <a:pt x="922" y="305"/>
                  </a:cubicBezTo>
                  <a:cubicBezTo>
                    <a:pt x="924" y="307"/>
                    <a:pt x="927" y="307"/>
                    <a:pt x="929" y="306"/>
                  </a:cubicBezTo>
                  <a:cubicBezTo>
                    <a:pt x="932" y="306"/>
                    <a:pt x="934" y="305"/>
                    <a:pt x="934" y="302"/>
                  </a:cubicBezTo>
                  <a:cubicBezTo>
                    <a:pt x="935" y="297"/>
                    <a:pt x="937" y="292"/>
                    <a:pt x="940" y="288"/>
                  </a:cubicBezTo>
                  <a:cubicBezTo>
                    <a:pt x="941" y="286"/>
                    <a:pt x="940" y="283"/>
                    <a:pt x="940" y="280"/>
                  </a:cubicBezTo>
                  <a:cubicBezTo>
                    <a:pt x="940" y="276"/>
                    <a:pt x="942" y="272"/>
                    <a:pt x="946" y="272"/>
                  </a:cubicBezTo>
                  <a:cubicBezTo>
                    <a:pt x="948" y="272"/>
                    <a:pt x="949" y="272"/>
                    <a:pt x="950" y="272"/>
                  </a:cubicBezTo>
                  <a:cubicBezTo>
                    <a:pt x="952" y="272"/>
                    <a:pt x="952" y="272"/>
                    <a:pt x="952" y="274"/>
                  </a:cubicBezTo>
                  <a:cubicBezTo>
                    <a:pt x="950" y="279"/>
                    <a:pt x="951" y="280"/>
                    <a:pt x="956" y="279"/>
                  </a:cubicBezTo>
                  <a:cubicBezTo>
                    <a:pt x="958" y="279"/>
                    <a:pt x="960" y="278"/>
                    <a:pt x="962" y="278"/>
                  </a:cubicBezTo>
                  <a:cubicBezTo>
                    <a:pt x="963" y="278"/>
                    <a:pt x="964" y="277"/>
                    <a:pt x="964" y="279"/>
                  </a:cubicBezTo>
                  <a:cubicBezTo>
                    <a:pt x="964" y="280"/>
                    <a:pt x="964" y="281"/>
                    <a:pt x="963" y="282"/>
                  </a:cubicBezTo>
                  <a:cubicBezTo>
                    <a:pt x="962" y="282"/>
                    <a:pt x="960" y="281"/>
                    <a:pt x="961" y="283"/>
                  </a:cubicBezTo>
                  <a:cubicBezTo>
                    <a:pt x="961" y="287"/>
                    <a:pt x="959" y="289"/>
                    <a:pt x="956" y="292"/>
                  </a:cubicBezTo>
                  <a:cubicBezTo>
                    <a:pt x="956" y="292"/>
                    <a:pt x="955" y="293"/>
                    <a:pt x="955" y="294"/>
                  </a:cubicBezTo>
                  <a:cubicBezTo>
                    <a:pt x="952" y="303"/>
                    <a:pt x="945" y="310"/>
                    <a:pt x="941" y="317"/>
                  </a:cubicBezTo>
                  <a:cubicBezTo>
                    <a:pt x="937" y="323"/>
                    <a:pt x="935" y="330"/>
                    <a:pt x="932" y="336"/>
                  </a:cubicBezTo>
                  <a:cubicBezTo>
                    <a:pt x="930" y="341"/>
                    <a:pt x="928" y="347"/>
                    <a:pt x="927" y="353"/>
                  </a:cubicBezTo>
                  <a:cubicBezTo>
                    <a:pt x="926" y="356"/>
                    <a:pt x="925" y="359"/>
                    <a:pt x="926" y="362"/>
                  </a:cubicBezTo>
                  <a:cubicBezTo>
                    <a:pt x="927" y="364"/>
                    <a:pt x="926" y="365"/>
                    <a:pt x="926" y="367"/>
                  </a:cubicBezTo>
                  <a:cubicBezTo>
                    <a:pt x="925" y="371"/>
                    <a:pt x="927" y="374"/>
                    <a:pt x="931" y="374"/>
                  </a:cubicBezTo>
                  <a:cubicBezTo>
                    <a:pt x="933" y="373"/>
                    <a:pt x="934" y="373"/>
                    <a:pt x="934" y="371"/>
                  </a:cubicBezTo>
                  <a:cubicBezTo>
                    <a:pt x="935" y="368"/>
                    <a:pt x="940" y="365"/>
                    <a:pt x="943" y="367"/>
                  </a:cubicBezTo>
                  <a:cubicBezTo>
                    <a:pt x="945" y="368"/>
                    <a:pt x="944" y="370"/>
                    <a:pt x="944" y="372"/>
                  </a:cubicBezTo>
                  <a:cubicBezTo>
                    <a:pt x="941" y="378"/>
                    <a:pt x="942" y="384"/>
                    <a:pt x="941" y="390"/>
                  </a:cubicBezTo>
                  <a:cubicBezTo>
                    <a:pt x="941" y="393"/>
                    <a:pt x="944" y="393"/>
                    <a:pt x="945" y="394"/>
                  </a:cubicBezTo>
                  <a:cubicBezTo>
                    <a:pt x="947" y="395"/>
                    <a:pt x="949" y="397"/>
                    <a:pt x="946" y="399"/>
                  </a:cubicBezTo>
                  <a:cubicBezTo>
                    <a:pt x="945" y="400"/>
                    <a:pt x="944" y="402"/>
                    <a:pt x="945" y="402"/>
                  </a:cubicBezTo>
                  <a:cubicBezTo>
                    <a:pt x="947" y="403"/>
                    <a:pt x="949" y="403"/>
                    <a:pt x="950" y="401"/>
                  </a:cubicBezTo>
                  <a:cubicBezTo>
                    <a:pt x="951" y="400"/>
                    <a:pt x="953" y="399"/>
                    <a:pt x="955" y="398"/>
                  </a:cubicBezTo>
                  <a:cubicBezTo>
                    <a:pt x="957" y="396"/>
                    <a:pt x="959" y="396"/>
                    <a:pt x="962" y="397"/>
                  </a:cubicBezTo>
                  <a:cubicBezTo>
                    <a:pt x="965" y="398"/>
                    <a:pt x="963" y="401"/>
                    <a:pt x="963" y="403"/>
                  </a:cubicBezTo>
                  <a:cubicBezTo>
                    <a:pt x="963" y="404"/>
                    <a:pt x="963" y="405"/>
                    <a:pt x="963" y="405"/>
                  </a:cubicBezTo>
                  <a:cubicBezTo>
                    <a:pt x="958" y="410"/>
                    <a:pt x="961" y="415"/>
                    <a:pt x="961" y="420"/>
                  </a:cubicBezTo>
                  <a:cubicBezTo>
                    <a:pt x="959" y="427"/>
                    <a:pt x="962" y="433"/>
                    <a:pt x="966" y="439"/>
                  </a:cubicBezTo>
                  <a:cubicBezTo>
                    <a:pt x="968" y="441"/>
                    <a:pt x="969" y="444"/>
                    <a:pt x="968" y="447"/>
                  </a:cubicBezTo>
                  <a:cubicBezTo>
                    <a:pt x="968" y="450"/>
                    <a:pt x="968" y="451"/>
                    <a:pt x="971" y="452"/>
                  </a:cubicBezTo>
                  <a:cubicBezTo>
                    <a:pt x="972" y="453"/>
                    <a:pt x="973" y="454"/>
                    <a:pt x="972" y="455"/>
                  </a:cubicBezTo>
                  <a:cubicBezTo>
                    <a:pt x="970" y="458"/>
                    <a:pt x="973" y="457"/>
                    <a:pt x="975" y="458"/>
                  </a:cubicBezTo>
                  <a:cubicBezTo>
                    <a:pt x="978" y="458"/>
                    <a:pt x="979" y="461"/>
                    <a:pt x="979" y="463"/>
                  </a:cubicBezTo>
                  <a:cubicBezTo>
                    <a:pt x="980" y="465"/>
                    <a:pt x="981" y="465"/>
                    <a:pt x="983" y="465"/>
                  </a:cubicBezTo>
                  <a:cubicBezTo>
                    <a:pt x="986" y="465"/>
                    <a:pt x="989" y="465"/>
                    <a:pt x="992" y="465"/>
                  </a:cubicBezTo>
                  <a:cubicBezTo>
                    <a:pt x="993" y="465"/>
                    <a:pt x="994" y="465"/>
                    <a:pt x="995" y="466"/>
                  </a:cubicBezTo>
                  <a:cubicBezTo>
                    <a:pt x="995" y="467"/>
                    <a:pt x="994" y="468"/>
                    <a:pt x="993" y="469"/>
                  </a:cubicBezTo>
                  <a:cubicBezTo>
                    <a:pt x="991" y="469"/>
                    <a:pt x="991" y="470"/>
                    <a:pt x="991" y="473"/>
                  </a:cubicBezTo>
                  <a:cubicBezTo>
                    <a:pt x="992" y="476"/>
                    <a:pt x="989" y="477"/>
                    <a:pt x="987" y="477"/>
                  </a:cubicBezTo>
                  <a:cubicBezTo>
                    <a:pt x="982" y="477"/>
                    <a:pt x="977" y="478"/>
                    <a:pt x="974" y="483"/>
                  </a:cubicBezTo>
                  <a:cubicBezTo>
                    <a:pt x="973" y="486"/>
                    <a:pt x="969" y="486"/>
                    <a:pt x="967" y="489"/>
                  </a:cubicBezTo>
                  <a:cubicBezTo>
                    <a:pt x="964" y="492"/>
                    <a:pt x="964" y="496"/>
                    <a:pt x="962" y="499"/>
                  </a:cubicBezTo>
                  <a:cubicBezTo>
                    <a:pt x="961" y="501"/>
                    <a:pt x="961" y="502"/>
                    <a:pt x="960" y="503"/>
                  </a:cubicBezTo>
                  <a:cubicBezTo>
                    <a:pt x="957" y="507"/>
                    <a:pt x="959" y="512"/>
                    <a:pt x="959" y="516"/>
                  </a:cubicBezTo>
                  <a:cubicBezTo>
                    <a:pt x="959" y="517"/>
                    <a:pt x="960" y="517"/>
                    <a:pt x="961" y="517"/>
                  </a:cubicBezTo>
                  <a:cubicBezTo>
                    <a:pt x="967" y="515"/>
                    <a:pt x="971" y="513"/>
                    <a:pt x="974" y="507"/>
                  </a:cubicBezTo>
                  <a:cubicBezTo>
                    <a:pt x="975" y="502"/>
                    <a:pt x="977" y="497"/>
                    <a:pt x="982" y="494"/>
                  </a:cubicBezTo>
                  <a:cubicBezTo>
                    <a:pt x="984" y="493"/>
                    <a:pt x="986" y="492"/>
                    <a:pt x="988" y="492"/>
                  </a:cubicBezTo>
                  <a:cubicBezTo>
                    <a:pt x="990" y="492"/>
                    <a:pt x="992" y="495"/>
                    <a:pt x="990" y="497"/>
                  </a:cubicBezTo>
                  <a:cubicBezTo>
                    <a:pt x="989" y="499"/>
                    <a:pt x="988" y="501"/>
                    <a:pt x="987" y="502"/>
                  </a:cubicBezTo>
                  <a:cubicBezTo>
                    <a:pt x="985" y="504"/>
                    <a:pt x="984" y="506"/>
                    <a:pt x="982" y="508"/>
                  </a:cubicBezTo>
                  <a:cubicBezTo>
                    <a:pt x="976" y="513"/>
                    <a:pt x="975" y="522"/>
                    <a:pt x="970" y="528"/>
                  </a:cubicBezTo>
                  <a:cubicBezTo>
                    <a:pt x="966" y="532"/>
                    <a:pt x="962" y="534"/>
                    <a:pt x="958" y="536"/>
                  </a:cubicBezTo>
                  <a:cubicBezTo>
                    <a:pt x="957" y="537"/>
                    <a:pt x="955" y="537"/>
                    <a:pt x="954" y="539"/>
                  </a:cubicBezTo>
                  <a:cubicBezTo>
                    <a:pt x="959" y="537"/>
                    <a:pt x="963" y="541"/>
                    <a:pt x="967" y="538"/>
                  </a:cubicBezTo>
                  <a:cubicBezTo>
                    <a:pt x="969" y="537"/>
                    <a:pt x="972" y="536"/>
                    <a:pt x="973" y="534"/>
                  </a:cubicBezTo>
                  <a:cubicBezTo>
                    <a:pt x="974" y="532"/>
                    <a:pt x="975" y="531"/>
                    <a:pt x="977" y="531"/>
                  </a:cubicBezTo>
                  <a:cubicBezTo>
                    <a:pt x="983" y="530"/>
                    <a:pt x="990" y="530"/>
                    <a:pt x="996" y="528"/>
                  </a:cubicBezTo>
                  <a:cubicBezTo>
                    <a:pt x="998" y="527"/>
                    <a:pt x="999" y="530"/>
                    <a:pt x="1001" y="530"/>
                  </a:cubicBezTo>
                  <a:cubicBezTo>
                    <a:pt x="1007" y="529"/>
                    <a:pt x="1006" y="532"/>
                    <a:pt x="1004" y="535"/>
                  </a:cubicBezTo>
                  <a:cubicBezTo>
                    <a:pt x="1004" y="536"/>
                    <a:pt x="1004" y="537"/>
                    <a:pt x="1003" y="538"/>
                  </a:cubicBezTo>
                  <a:cubicBezTo>
                    <a:pt x="1000" y="540"/>
                    <a:pt x="1001" y="543"/>
                    <a:pt x="1002" y="545"/>
                  </a:cubicBezTo>
                  <a:cubicBezTo>
                    <a:pt x="1004" y="548"/>
                    <a:pt x="1004" y="549"/>
                    <a:pt x="1002" y="552"/>
                  </a:cubicBezTo>
                  <a:cubicBezTo>
                    <a:pt x="998" y="557"/>
                    <a:pt x="999" y="559"/>
                    <a:pt x="1005" y="561"/>
                  </a:cubicBezTo>
                  <a:cubicBezTo>
                    <a:pt x="1006" y="561"/>
                    <a:pt x="1007" y="562"/>
                    <a:pt x="1007" y="562"/>
                  </a:cubicBezTo>
                  <a:cubicBezTo>
                    <a:pt x="1007" y="567"/>
                    <a:pt x="1010" y="567"/>
                    <a:pt x="1013" y="567"/>
                  </a:cubicBezTo>
                  <a:cubicBezTo>
                    <a:pt x="1017" y="567"/>
                    <a:pt x="1018" y="570"/>
                    <a:pt x="1016" y="573"/>
                  </a:cubicBezTo>
                  <a:cubicBezTo>
                    <a:pt x="1016" y="575"/>
                    <a:pt x="1017" y="576"/>
                    <a:pt x="1018" y="575"/>
                  </a:cubicBezTo>
                  <a:cubicBezTo>
                    <a:pt x="1023" y="574"/>
                    <a:pt x="1025" y="577"/>
                    <a:pt x="1028" y="579"/>
                  </a:cubicBezTo>
                  <a:cubicBezTo>
                    <a:pt x="1032" y="581"/>
                    <a:pt x="1035" y="584"/>
                    <a:pt x="1038" y="587"/>
                  </a:cubicBezTo>
                  <a:cubicBezTo>
                    <a:pt x="1040" y="591"/>
                    <a:pt x="1044" y="592"/>
                    <a:pt x="1048" y="594"/>
                  </a:cubicBezTo>
                  <a:cubicBezTo>
                    <a:pt x="1051" y="596"/>
                    <a:pt x="1055" y="598"/>
                    <a:pt x="1059" y="599"/>
                  </a:cubicBezTo>
                  <a:cubicBezTo>
                    <a:pt x="1061" y="599"/>
                    <a:pt x="1061" y="600"/>
                    <a:pt x="1061" y="602"/>
                  </a:cubicBezTo>
                  <a:cubicBezTo>
                    <a:pt x="1061" y="603"/>
                    <a:pt x="1060" y="604"/>
                    <a:pt x="1061" y="604"/>
                  </a:cubicBezTo>
                  <a:cubicBezTo>
                    <a:pt x="1062" y="605"/>
                    <a:pt x="1063" y="604"/>
                    <a:pt x="1063" y="603"/>
                  </a:cubicBezTo>
                  <a:cubicBezTo>
                    <a:pt x="1064" y="600"/>
                    <a:pt x="1066" y="599"/>
                    <a:pt x="1070" y="599"/>
                  </a:cubicBezTo>
                  <a:cubicBezTo>
                    <a:pt x="1073" y="599"/>
                    <a:pt x="1075" y="602"/>
                    <a:pt x="1076" y="604"/>
                  </a:cubicBezTo>
                  <a:cubicBezTo>
                    <a:pt x="1076" y="608"/>
                    <a:pt x="1078" y="606"/>
                    <a:pt x="1080" y="607"/>
                  </a:cubicBezTo>
                  <a:cubicBezTo>
                    <a:pt x="1080" y="607"/>
                    <a:pt x="1080" y="607"/>
                    <a:pt x="1080" y="607"/>
                  </a:cubicBezTo>
                  <a:cubicBezTo>
                    <a:pt x="1083" y="607"/>
                    <a:pt x="1087" y="608"/>
                    <a:pt x="1088" y="611"/>
                  </a:cubicBezTo>
                  <a:cubicBezTo>
                    <a:pt x="1089" y="613"/>
                    <a:pt x="1086" y="615"/>
                    <a:pt x="1085" y="616"/>
                  </a:cubicBezTo>
                  <a:cubicBezTo>
                    <a:pt x="1082" y="619"/>
                    <a:pt x="1079" y="619"/>
                    <a:pt x="1076" y="617"/>
                  </a:cubicBezTo>
                  <a:cubicBezTo>
                    <a:pt x="1071" y="614"/>
                    <a:pt x="1064" y="613"/>
                    <a:pt x="1059" y="607"/>
                  </a:cubicBezTo>
                  <a:cubicBezTo>
                    <a:pt x="1058" y="606"/>
                    <a:pt x="1056" y="606"/>
                    <a:pt x="1055" y="606"/>
                  </a:cubicBezTo>
                  <a:cubicBezTo>
                    <a:pt x="1052" y="605"/>
                    <a:pt x="1048" y="604"/>
                    <a:pt x="1047" y="601"/>
                  </a:cubicBezTo>
                  <a:cubicBezTo>
                    <a:pt x="1046" y="600"/>
                    <a:pt x="1046" y="599"/>
                    <a:pt x="1045" y="599"/>
                  </a:cubicBezTo>
                  <a:cubicBezTo>
                    <a:pt x="1035" y="598"/>
                    <a:pt x="1028" y="591"/>
                    <a:pt x="1020" y="586"/>
                  </a:cubicBezTo>
                  <a:cubicBezTo>
                    <a:pt x="1015" y="582"/>
                    <a:pt x="1009" y="579"/>
                    <a:pt x="1003" y="577"/>
                  </a:cubicBezTo>
                  <a:cubicBezTo>
                    <a:pt x="1001" y="577"/>
                    <a:pt x="1000" y="580"/>
                    <a:pt x="998" y="582"/>
                  </a:cubicBezTo>
                  <a:cubicBezTo>
                    <a:pt x="997" y="583"/>
                    <a:pt x="999" y="584"/>
                    <a:pt x="1000" y="584"/>
                  </a:cubicBezTo>
                  <a:cubicBezTo>
                    <a:pt x="1002" y="585"/>
                    <a:pt x="1003" y="586"/>
                    <a:pt x="1003" y="589"/>
                  </a:cubicBezTo>
                  <a:cubicBezTo>
                    <a:pt x="1003" y="591"/>
                    <a:pt x="1005" y="593"/>
                    <a:pt x="1008" y="595"/>
                  </a:cubicBezTo>
                  <a:cubicBezTo>
                    <a:pt x="1016" y="597"/>
                    <a:pt x="1024" y="598"/>
                    <a:pt x="1032" y="597"/>
                  </a:cubicBezTo>
                  <a:cubicBezTo>
                    <a:pt x="1034" y="597"/>
                    <a:pt x="1035" y="601"/>
                    <a:pt x="1034" y="602"/>
                  </a:cubicBezTo>
                  <a:cubicBezTo>
                    <a:pt x="1032" y="606"/>
                    <a:pt x="1028" y="609"/>
                    <a:pt x="1027" y="613"/>
                  </a:cubicBezTo>
                  <a:cubicBezTo>
                    <a:pt x="1026" y="615"/>
                    <a:pt x="1025" y="616"/>
                    <a:pt x="1027" y="617"/>
                  </a:cubicBezTo>
                  <a:cubicBezTo>
                    <a:pt x="1030" y="619"/>
                    <a:pt x="1030" y="622"/>
                    <a:pt x="1028" y="624"/>
                  </a:cubicBezTo>
                  <a:cubicBezTo>
                    <a:pt x="1027" y="625"/>
                    <a:pt x="1027" y="626"/>
                    <a:pt x="1028" y="627"/>
                  </a:cubicBezTo>
                  <a:cubicBezTo>
                    <a:pt x="1031" y="629"/>
                    <a:pt x="1031" y="632"/>
                    <a:pt x="1029" y="635"/>
                  </a:cubicBezTo>
                  <a:cubicBezTo>
                    <a:pt x="1028" y="636"/>
                    <a:pt x="1028" y="638"/>
                    <a:pt x="1030" y="639"/>
                  </a:cubicBezTo>
                  <a:cubicBezTo>
                    <a:pt x="1032" y="640"/>
                    <a:pt x="1031" y="641"/>
                    <a:pt x="1029" y="641"/>
                  </a:cubicBezTo>
                  <a:cubicBezTo>
                    <a:pt x="1027" y="641"/>
                    <a:pt x="1026" y="640"/>
                    <a:pt x="1025" y="639"/>
                  </a:cubicBezTo>
                  <a:cubicBezTo>
                    <a:pt x="1024" y="638"/>
                    <a:pt x="1023" y="636"/>
                    <a:pt x="1022" y="636"/>
                  </a:cubicBezTo>
                  <a:cubicBezTo>
                    <a:pt x="1021" y="634"/>
                    <a:pt x="1018" y="634"/>
                    <a:pt x="1018" y="635"/>
                  </a:cubicBezTo>
                  <a:cubicBezTo>
                    <a:pt x="1017" y="639"/>
                    <a:pt x="1011" y="641"/>
                    <a:pt x="1013" y="646"/>
                  </a:cubicBezTo>
                  <a:cubicBezTo>
                    <a:pt x="1013" y="648"/>
                    <a:pt x="1014" y="650"/>
                    <a:pt x="1010" y="649"/>
                  </a:cubicBezTo>
                  <a:cubicBezTo>
                    <a:pt x="1008" y="649"/>
                    <a:pt x="1007" y="651"/>
                    <a:pt x="1007" y="652"/>
                  </a:cubicBezTo>
                  <a:cubicBezTo>
                    <a:pt x="1008" y="656"/>
                    <a:pt x="1008" y="660"/>
                    <a:pt x="1006" y="664"/>
                  </a:cubicBezTo>
                  <a:cubicBezTo>
                    <a:pt x="1004" y="667"/>
                    <a:pt x="1005" y="668"/>
                    <a:pt x="1008" y="669"/>
                  </a:cubicBezTo>
                  <a:cubicBezTo>
                    <a:pt x="1010" y="670"/>
                    <a:pt x="1013" y="672"/>
                    <a:pt x="1015" y="674"/>
                  </a:cubicBezTo>
                  <a:cubicBezTo>
                    <a:pt x="1018" y="676"/>
                    <a:pt x="1014" y="676"/>
                    <a:pt x="1014" y="677"/>
                  </a:cubicBezTo>
                  <a:cubicBezTo>
                    <a:pt x="1016" y="679"/>
                    <a:pt x="1019" y="681"/>
                    <a:pt x="1022" y="681"/>
                  </a:cubicBezTo>
                  <a:cubicBezTo>
                    <a:pt x="1023" y="681"/>
                    <a:pt x="1024" y="681"/>
                    <a:pt x="1024" y="682"/>
                  </a:cubicBezTo>
                  <a:cubicBezTo>
                    <a:pt x="1025" y="686"/>
                    <a:pt x="1029" y="685"/>
                    <a:pt x="1031" y="684"/>
                  </a:cubicBezTo>
                  <a:cubicBezTo>
                    <a:pt x="1033" y="683"/>
                    <a:pt x="1035" y="682"/>
                    <a:pt x="1037" y="682"/>
                  </a:cubicBezTo>
                  <a:cubicBezTo>
                    <a:pt x="1043" y="680"/>
                    <a:pt x="1046" y="673"/>
                    <a:pt x="1043" y="668"/>
                  </a:cubicBezTo>
                  <a:cubicBezTo>
                    <a:pt x="1041" y="665"/>
                    <a:pt x="1041" y="663"/>
                    <a:pt x="1039" y="660"/>
                  </a:cubicBezTo>
                  <a:cubicBezTo>
                    <a:pt x="1037" y="658"/>
                    <a:pt x="1040" y="653"/>
                    <a:pt x="1042" y="652"/>
                  </a:cubicBezTo>
                  <a:cubicBezTo>
                    <a:pt x="1044" y="652"/>
                    <a:pt x="1045" y="652"/>
                    <a:pt x="1045" y="654"/>
                  </a:cubicBezTo>
                  <a:cubicBezTo>
                    <a:pt x="1045" y="655"/>
                    <a:pt x="1045" y="657"/>
                    <a:pt x="1045" y="658"/>
                  </a:cubicBezTo>
                  <a:cubicBezTo>
                    <a:pt x="1044" y="661"/>
                    <a:pt x="1045" y="661"/>
                    <a:pt x="1048" y="661"/>
                  </a:cubicBezTo>
                  <a:cubicBezTo>
                    <a:pt x="1049" y="661"/>
                    <a:pt x="1052" y="660"/>
                    <a:pt x="1051" y="663"/>
                  </a:cubicBezTo>
                  <a:cubicBezTo>
                    <a:pt x="1050" y="664"/>
                    <a:pt x="1051" y="664"/>
                    <a:pt x="1052" y="664"/>
                  </a:cubicBezTo>
                  <a:cubicBezTo>
                    <a:pt x="1052" y="664"/>
                    <a:pt x="1053" y="664"/>
                    <a:pt x="1053" y="664"/>
                  </a:cubicBezTo>
                  <a:cubicBezTo>
                    <a:pt x="1060" y="664"/>
                    <a:pt x="1061" y="666"/>
                    <a:pt x="1059" y="672"/>
                  </a:cubicBezTo>
                  <a:cubicBezTo>
                    <a:pt x="1058" y="675"/>
                    <a:pt x="1057" y="677"/>
                    <a:pt x="1062" y="676"/>
                  </a:cubicBezTo>
                  <a:cubicBezTo>
                    <a:pt x="1063" y="675"/>
                    <a:pt x="1065" y="676"/>
                    <a:pt x="1065" y="678"/>
                  </a:cubicBezTo>
                  <a:cubicBezTo>
                    <a:pt x="1066" y="679"/>
                    <a:pt x="1065" y="681"/>
                    <a:pt x="1063" y="681"/>
                  </a:cubicBezTo>
                  <a:cubicBezTo>
                    <a:pt x="1061" y="682"/>
                    <a:pt x="1061" y="684"/>
                    <a:pt x="1061" y="685"/>
                  </a:cubicBezTo>
                  <a:cubicBezTo>
                    <a:pt x="1061" y="689"/>
                    <a:pt x="1059" y="690"/>
                    <a:pt x="1056" y="688"/>
                  </a:cubicBezTo>
                  <a:cubicBezTo>
                    <a:pt x="1055" y="688"/>
                    <a:pt x="1055" y="687"/>
                    <a:pt x="1056" y="686"/>
                  </a:cubicBezTo>
                  <a:cubicBezTo>
                    <a:pt x="1059" y="685"/>
                    <a:pt x="1057" y="683"/>
                    <a:pt x="1056" y="682"/>
                  </a:cubicBezTo>
                  <a:cubicBezTo>
                    <a:pt x="1054" y="679"/>
                    <a:pt x="1050" y="679"/>
                    <a:pt x="1048" y="679"/>
                  </a:cubicBezTo>
                  <a:cubicBezTo>
                    <a:pt x="1046" y="679"/>
                    <a:pt x="1046" y="681"/>
                    <a:pt x="1047" y="683"/>
                  </a:cubicBezTo>
                  <a:cubicBezTo>
                    <a:pt x="1048" y="684"/>
                    <a:pt x="1047" y="685"/>
                    <a:pt x="1046" y="687"/>
                  </a:cubicBezTo>
                  <a:cubicBezTo>
                    <a:pt x="1042" y="689"/>
                    <a:pt x="1041" y="693"/>
                    <a:pt x="1038" y="696"/>
                  </a:cubicBezTo>
                  <a:cubicBezTo>
                    <a:pt x="1037" y="697"/>
                    <a:pt x="1037" y="698"/>
                    <a:pt x="1039" y="698"/>
                  </a:cubicBezTo>
                  <a:cubicBezTo>
                    <a:pt x="1042" y="698"/>
                    <a:pt x="1044" y="699"/>
                    <a:pt x="1044" y="702"/>
                  </a:cubicBezTo>
                  <a:cubicBezTo>
                    <a:pt x="1044" y="704"/>
                    <a:pt x="1046" y="702"/>
                    <a:pt x="1047" y="703"/>
                  </a:cubicBezTo>
                  <a:cubicBezTo>
                    <a:pt x="1045" y="709"/>
                    <a:pt x="1045" y="709"/>
                    <a:pt x="1052" y="711"/>
                  </a:cubicBezTo>
                  <a:cubicBezTo>
                    <a:pt x="1056" y="713"/>
                    <a:pt x="1061" y="713"/>
                    <a:pt x="1065" y="716"/>
                  </a:cubicBezTo>
                  <a:cubicBezTo>
                    <a:pt x="1067" y="718"/>
                    <a:pt x="1070" y="716"/>
                    <a:pt x="1071" y="713"/>
                  </a:cubicBezTo>
                  <a:cubicBezTo>
                    <a:pt x="1071" y="712"/>
                    <a:pt x="1072" y="711"/>
                    <a:pt x="1073" y="711"/>
                  </a:cubicBezTo>
                  <a:cubicBezTo>
                    <a:pt x="1076" y="709"/>
                    <a:pt x="1076" y="706"/>
                    <a:pt x="1073" y="704"/>
                  </a:cubicBezTo>
                  <a:cubicBezTo>
                    <a:pt x="1073" y="704"/>
                    <a:pt x="1072" y="704"/>
                    <a:pt x="1073" y="703"/>
                  </a:cubicBezTo>
                  <a:cubicBezTo>
                    <a:pt x="1075" y="701"/>
                    <a:pt x="1073" y="697"/>
                    <a:pt x="1078" y="697"/>
                  </a:cubicBezTo>
                  <a:cubicBezTo>
                    <a:pt x="1082" y="697"/>
                    <a:pt x="1084" y="699"/>
                    <a:pt x="1082" y="703"/>
                  </a:cubicBezTo>
                  <a:cubicBezTo>
                    <a:pt x="1081" y="705"/>
                    <a:pt x="1081" y="705"/>
                    <a:pt x="1082" y="706"/>
                  </a:cubicBezTo>
                  <a:cubicBezTo>
                    <a:pt x="1085" y="708"/>
                    <a:pt x="1086" y="710"/>
                    <a:pt x="1089" y="711"/>
                  </a:cubicBezTo>
                  <a:cubicBezTo>
                    <a:pt x="1090" y="712"/>
                    <a:pt x="1092" y="714"/>
                    <a:pt x="1091" y="716"/>
                  </a:cubicBezTo>
                  <a:cubicBezTo>
                    <a:pt x="1089" y="718"/>
                    <a:pt x="1091" y="719"/>
                    <a:pt x="1092" y="721"/>
                  </a:cubicBezTo>
                  <a:cubicBezTo>
                    <a:pt x="1093" y="722"/>
                    <a:pt x="1094" y="723"/>
                    <a:pt x="1094" y="724"/>
                  </a:cubicBezTo>
                  <a:cubicBezTo>
                    <a:pt x="1093" y="728"/>
                    <a:pt x="1096" y="729"/>
                    <a:pt x="1098" y="730"/>
                  </a:cubicBezTo>
                  <a:cubicBezTo>
                    <a:pt x="1101" y="732"/>
                    <a:pt x="1103" y="733"/>
                    <a:pt x="1106" y="736"/>
                  </a:cubicBezTo>
                  <a:cubicBezTo>
                    <a:pt x="1108" y="738"/>
                    <a:pt x="1112" y="738"/>
                    <a:pt x="1115" y="737"/>
                  </a:cubicBezTo>
                  <a:cubicBezTo>
                    <a:pt x="1117" y="737"/>
                    <a:pt x="1118" y="736"/>
                    <a:pt x="1120" y="738"/>
                  </a:cubicBezTo>
                  <a:cubicBezTo>
                    <a:pt x="1121" y="740"/>
                    <a:pt x="1120" y="741"/>
                    <a:pt x="1119" y="742"/>
                  </a:cubicBezTo>
                  <a:cubicBezTo>
                    <a:pt x="1117" y="746"/>
                    <a:pt x="1114" y="750"/>
                    <a:pt x="1109" y="752"/>
                  </a:cubicBezTo>
                  <a:cubicBezTo>
                    <a:pt x="1105" y="753"/>
                    <a:pt x="1101" y="757"/>
                    <a:pt x="1098" y="760"/>
                  </a:cubicBezTo>
                  <a:cubicBezTo>
                    <a:pt x="1096" y="763"/>
                    <a:pt x="1093" y="765"/>
                    <a:pt x="1090" y="767"/>
                  </a:cubicBezTo>
                  <a:cubicBezTo>
                    <a:pt x="1089" y="767"/>
                    <a:pt x="1088" y="767"/>
                    <a:pt x="1088" y="768"/>
                  </a:cubicBezTo>
                  <a:cubicBezTo>
                    <a:pt x="1084" y="775"/>
                    <a:pt x="1076" y="777"/>
                    <a:pt x="1071" y="783"/>
                  </a:cubicBezTo>
                  <a:cubicBezTo>
                    <a:pt x="1070" y="784"/>
                    <a:pt x="1070" y="784"/>
                    <a:pt x="1071" y="785"/>
                  </a:cubicBezTo>
                  <a:cubicBezTo>
                    <a:pt x="1074" y="789"/>
                    <a:pt x="1078" y="790"/>
                    <a:pt x="1081" y="791"/>
                  </a:cubicBezTo>
                  <a:cubicBezTo>
                    <a:pt x="1083" y="792"/>
                    <a:pt x="1084" y="791"/>
                    <a:pt x="1085" y="790"/>
                  </a:cubicBezTo>
                  <a:cubicBezTo>
                    <a:pt x="1087" y="788"/>
                    <a:pt x="1089" y="787"/>
                    <a:pt x="1092" y="787"/>
                  </a:cubicBezTo>
                  <a:cubicBezTo>
                    <a:pt x="1092" y="788"/>
                    <a:pt x="1093" y="788"/>
                    <a:pt x="1093" y="789"/>
                  </a:cubicBezTo>
                  <a:cubicBezTo>
                    <a:pt x="1094" y="790"/>
                    <a:pt x="1093" y="790"/>
                    <a:pt x="1092" y="791"/>
                  </a:cubicBezTo>
                  <a:cubicBezTo>
                    <a:pt x="1089" y="792"/>
                    <a:pt x="1086" y="795"/>
                    <a:pt x="1083" y="797"/>
                  </a:cubicBezTo>
                  <a:cubicBezTo>
                    <a:pt x="1080" y="798"/>
                    <a:pt x="1081" y="801"/>
                    <a:pt x="1082" y="803"/>
                  </a:cubicBezTo>
                  <a:cubicBezTo>
                    <a:pt x="1083" y="805"/>
                    <a:pt x="1084" y="807"/>
                    <a:pt x="1081" y="809"/>
                  </a:cubicBezTo>
                  <a:cubicBezTo>
                    <a:pt x="1079" y="810"/>
                    <a:pt x="1081" y="812"/>
                    <a:pt x="1082" y="813"/>
                  </a:cubicBezTo>
                  <a:cubicBezTo>
                    <a:pt x="1082" y="814"/>
                    <a:pt x="1084" y="814"/>
                    <a:pt x="1085" y="814"/>
                  </a:cubicBezTo>
                  <a:cubicBezTo>
                    <a:pt x="1087" y="813"/>
                    <a:pt x="1089" y="812"/>
                    <a:pt x="1089" y="811"/>
                  </a:cubicBezTo>
                  <a:cubicBezTo>
                    <a:pt x="1092" y="805"/>
                    <a:pt x="1098" y="802"/>
                    <a:pt x="1099" y="796"/>
                  </a:cubicBezTo>
                  <a:cubicBezTo>
                    <a:pt x="1100" y="794"/>
                    <a:pt x="1101" y="792"/>
                    <a:pt x="1103" y="792"/>
                  </a:cubicBezTo>
                  <a:cubicBezTo>
                    <a:pt x="1107" y="790"/>
                    <a:pt x="1108" y="787"/>
                    <a:pt x="1109" y="783"/>
                  </a:cubicBezTo>
                  <a:cubicBezTo>
                    <a:pt x="1108" y="783"/>
                    <a:pt x="1108" y="783"/>
                    <a:pt x="1107" y="783"/>
                  </a:cubicBezTo>
                  <a:cubicBezTo>
                    <a:pt x="1105" y="783"/>
                    <a:pt x="1102" y="783"/>
                    <a:pt x="1101" y="781"/>
                  </a:cubicBezTo>
                  <a:cubicBezTo>
                    <a:pt x="1101" y="779"/>
                    <a:pt x="1104" y="779"/>
                    <a:pt x="1106" y="778"/>
                  </a:cubicBezTo>
                  <a:cubicBezTo>
                    <a:pt x="1108" y="777"/>
                    <a:pt x="1110" y="776"/>
                    <a:pt x="1112" y="774"/>
                  </a:cubicBezTo>
                  <a:cubicBezTo>
                    <a:pt x="1116" y="771"/>
                    <a:pt x="1120" y="769"/>
                    <a:pt x="1124" y="767"/>
                  </a:cubicBezTo>
                  <a:cubicBezTo>
                    <a:pt x="1125" y="766"/>
                    <a:pt x="1126" y="766"/>
                    <a:pt x="1127" y="767"/>
                  </a:cubicBezTo>
                  <a:cubicBezTo>
                    <a:pt x="1129" y="768"/>
                    <a:pt x="1127" y="769"/>
                    <a:pt x="1127" y="770"/>
                  </a:cubicBezTo>
                  <a:cubicBezTo>
                    <a:pt x="1125" y="778"/>
                    <a:pt x="1119" y="782"/>
                    <a:pt x="1114" y="787"/>
                  </a:cubicBezTo>
                  <a:cubicBezTo>
                    <a:pt x="1113" y="787"/>
                    <a:pt x="1112" y="788"/>
                    <a:pt x="1112" y="788"/>
                  </a:cubicBezTo>
                  <a:cubicBezTo>
                    <a:pt x="1113" y="795"/>
                    <a:pt x="1106" y="799"/>
                    <a:pt x="1103" y="805"/>
                  </a:cubicBezTo>
                  <a:cubicBezTo>
                    <a:pt x="1102" y="808"/>
                    <a:pt x="1099" y="812"/>
                    <a:pt x="1097" y="815"/>
                  </a:cubicBezTo>
                  <a:cubicBezTo>
                    <a:pt x="1093" y="820"/>
                    <a:pt x="1092" y="826"/>
                    <a:pt x="1090" y="831"/>
                  </a:cubicBezTo>
                  <a:cubicBezTo>
                    <a:pt x="1089" y="833"/>
                    <a:pt x="1091" y="833"/>
                    <a:pt x="1092" y="834"/>
                  </a:cubicBezTo>
                  <a:cubicBezTo>
                    <a:pt x="1092" y="834"/>
                    <a:pt x="1094" y="834"/>
                    <a:pt x="1093" y="836"/>
                  </a:cubicBezTo>
                  <a:cubicBezTo>
                    <a:pt x="1093" y="837"/>
                    <a:pt x="1092" y="837"/>
                    <a:pt x="1091" y="837"/>
                  </a:cubicBezTo>
                  <a:cubicBezTo>
                    <a:pt x="1088" y="836"/>
                    <a:pt x="1085" y="837"/>
                    <a:pt x="1082" y="838"/>
                  </a:cubicBezTo>
                  <a:cubicBezTo>
                    <a:pt x="1080" y="839"/>
                    <a:pt x="1078" y="840"/>
                    <a:pt x="1076" y="842"/>
                  </a:cubicBezTo>
                  <a:cubicBezTo>
                    <a:pt x="1074" y="845"/>
                    <a:pt x="1074" y="849"/>
                    <a:pt x="1071" y="851"/>
                  </a:cubicBezTo>
                  <a:cubicBezTo>
                    <a:pt x="1070" y="852"/>
                    <a:pt x="1071" y="854"/>
                    <a:pt x="1072" y="855"/>
                  </a:cubicBezTo>
                  <a:cubicBezTo>
                    <a:pt x="1074" y="856"/>
                    <a:pt x="1076" y="857"/>
                    <a:pt x="1077" y="858"/>
                  </a:cubicBezTo>
                  <a:cubicBezTo>
                    <a:pt x="1080" y="860"/>
                    <a:pt x="1082" y="861"/>
                    <a:pt x="1082" y="865"/>
                  </a:cubicBezTo>
                  <a:cubicBezTo>
                    <a:pt x="1082" y="867"/>
                    <a:pt x="1084" y="868"/>
                    <a:pt x="1086" y="867"/>
                  </a:cubicBezTo>
                  <a:cubicBezTo>
                    <a:pt x="1088" y="866"/>
                    <a:pt x="1091" y="866"/>
                    <a:pt x="1093" y="865"/>
                  </a:cubicBezTo>
                  <a:cubicBezTo>
                    <a:pt x="1095" y="865"/>
                    <a:pt x="1098" y="864"/>
                    <a:pt x="1098" y="862"/>
                  </a:cubicBezTo>
                  <a:cubicBezTo>
                    <a:pt x="1098" y="860"/>
                    <a:pt x="1098" y="857"/>
                    <a:pt x="1096" y="856"/>
                  </a:cubicBezTo>
                  <a:cubicBezTo>
                    <a:pt x="1094" y="854"/>
                    <a:pt x="1093" y="854"/>
                    <a:pt x="1094" y="852"/>
                  </a:cubicBezTo>
                  <a:cubicBezTo>
                    <a:pt x="1095" y="851"/>
                    <a:pt x="1095" y="849"/>
                    <a:pt x="1093" y="849"/>
                  </a:cubicBezTo>
                  <a:cubicBezTo>
                    <a:pt x="1089" y="847"/>
                    <a:pt x="1095" y="848"/>
                    <a:pt x="1093" y="847"/>
                  </a:cubicBezTo>
                  <a:cubicBezTo>
                    <a:pt x="1091" y="846"/>
                    <a:pt x="1090" y="844"/>
                    <a:pt x="1088" y="842"/>
                  </a:cubicBezTo>
                  <a:cubicBezTo>
                    <a:pt x="1088" y="842"/>
                    <a:pt x="1087" y="840"/>
                    <a:pt x="1088" y="839"/>
                  </a:cubicBezTo>
                  <a:cubicBezTo>
                    <a:pt x="1088" y="838"/>
                    <a:pt x="1089" y="838"/>
                    <a:pt x="1091" y="838"/>
                  </a:cubicBezTo>
                  <a:cubicBezTo>
                    <a:pt x="1093" y="838"/>
                    <a:pt x="1095" y="840"/>
                    <a:pt x="1096" y="842"/>
                  </a:cubicBezTo>
                  <a:cubicBezTo>
                    <a:pt x="1099" y="844"/>
                    <a:pt x="1101" y="846"/>
                    <a:pt x="1105" y="847"/>
                  </a:cubicBezTo>
                  <a:cubicBezTo>
                    <a:pt x="1107" y="847"/>
                    <a:pt x="1108" y="848"/>
                    <a:pt x="1109" y="849"/>
                  </a:cubicBezTo>
                  <a:cubicBezTo>
                    <a:pt x="1111" y="850"/>
                    <a:pt x="1111" y="851"/>
                    <a:pt x="1108" y="852"/>
                  </a:cubicBezTo>
                  <a:cubicBezTo>
                    <a:pt x="1113" y="854"/>
                    <a:pt x="1115" y="858"/>
                    <a:pt x="1117" y="862"/>
                  </a:cubicBezTo>
                  <a:cubicBezTo>
                    <a:pt x="1119" y="864"/>
                    <a:pt x="1120" y="867"/>
                    <a:pt x="1115" y="867"/>
                  </a:cubicBezTo>
                  <a:cubicBezTo>
                    <a:pt x="1118" y="868"/>
                    <a:pt x="1120" y="869"/>
                    <a:pt x="1122" y="871"/>
                  </a:cubicBezTo>
                  <a:cubicBezTo>
                    <a:pt x="1116" y="874"/>
                    <a:pt x="1114" y="872"/>
                    <a:pt x="1112" y="866"/>
                  </a:cubicBezTo>
                  <a:cubicBezTo>
                    <a:pt x="1110" y="867"/>
                    <a:pt x="1110" y="869"/>
                    <a:pt x="1111" y="871"/>
                  </a:cubicBezTo>
                  <a:cubicBezTo>
                    <a:pt x="1112" y="875"/>
                    <a:pt x="1117" y="877"/>
                    <a:pt x="1120" y="875"/>
                  </a:cubicBezTo>
                  <a:cubicBezTo>
                    <a:pt x="1124" y="873"/>
                    <a:pt x="1126" y="877"/>
                    <a:pt x="1128" y="878"/>
                  </a:cubicBezTo>
                  <a:cubicBezTo>
                    <a:pt x="1129" y="879"/>
                    <a:pt x="1130" y="881"/>
                    <a:pt x="1131" y="883"/>
                  </a:cubicBezTo>
                  <a:cubicBezTo>
                    <a:pt x="1131" y="885"/>
                    <a:pt x="1131" y="886"/>
                    <a:pt x="1129" y="887"/>
                  </a:cubicBezTo>
                  <a:cubicBezTo>
                    <a:pt x="1128" y="888"/>
                    <a:pt x="1127" y="889"/>
                    <a:pt x="1126" y="890"/>
                  </a:cubicBezTo>
                  <a:cubicBezTo>
                    <a:pt x="1124" y="894"/>
                    <a:pt x="1120" y="893"/>
                    <a:pt x="1116" y="893"/>
                  </a:cubicBezTo>
                  <a:cubicBezTo>
                    <a:pt x="1116" y="893"/>
                    <a:pt x="1114" y="892"/>
                    <a:pt x="1114" y="891"/>
                  </a:cubicBezTo>
                  <a:cubicBezTo>
                    <a:pt x="1115" y="888"/>
                    <a:pt x="1112" y="889"/>
                    <a:pt x="1110" y="889"/>
                  </a:cubicBezTo>
                  <a:cubicBezTo>
                    <a:pt x="1107" y="889"/>
                    <a:pt x="1103" y="889"/>
                    <a:pt x="1100" y="889"/>
                  </a:cubicBezTo>
                  <a:cubicBezTo>
                    <a:pt x="1098" y="889"/>
                    <a:pt x="1096" y="890"/>
                    <a:pt x="1095" y="892"/>
                  </a:cubicBezTo>
                  <a:cubicBezTo>
                    <a:pt x="1095" y="894"/>
                    <a:pt x="1096" y="895"/>
                    <a:pt x="1098" y="896"/>
                  </a:cubicBezTo>
                  <a:cubicBezTo>
                    <a:pt x="1099" y="896"/>
                    <a:pt x="1103" y="898"/>
                    <a:pt x="1099" y="901"/>
                  </a:cubicBezTo>
                  <a:cubicBezTo>
                    <a:pt x="1098" y="901"/>
                    <a:pt x="1098" y="902"/>
                    <a:pt x="1099" y="903"/>
                  </a:cubicBezTo>
                  <a:cubicBezTo>
                    <a:pt x="1102" y="904"/>
                    <a:pt x="1105" y="904"/>
                    <a:pt x="1103" y="908"/>
                  </a:cubicBezTo>
                  <a:cubicBezTo>
                    <a:pt x="1103" y="910"/>
                    <a:pt x="1107" y="910"/>
                    <a:pt x="1107" y="912"/>
                  </a:cubicBezTo>
                  <a:cubicBezTo>
                    <a:pt x="1110" y="912"/>
                    <a:pt x="1111" y="915"/>
                    <a:pt x="1113" y="916"/>
                  </a:cubicBezTo>
                  <a:cubicBezTo>
                    <a:pt x="1117" y="920"/>
                    <a:pt x="1122" y="924"/>
                    <a:pt x="1121" y="931"/>
                  </a:cubicBezTo>
                  <a:cubicBezTo>
                    <a:pt x="1121" y="935"/>
                    <a:pt x="1119" y="935"/>
                    <a:pt x="1116" y="936"/>
                  </a:cubicBezTo>
                  <a:cubicBezTo>
                    <a:pt x="1115" y="936"/>
                    <a:pt x="1114" y="936"/>
                    <a:pt x="1114" y="935"/>
                  </a:cubicBezTo>
                  <a:cubicBezTo>
                    <a:pt x="1114" y="931"/>
                    <a:pt x="1111" y="931"/>
                    <a:pt x="1108" y="931"/>
                  </a:cubicBezTo>
                  <a:cubicBezTo>
                    <a:pt x="1106" y="931"/>
                    <a:pt x="1105" y="930"/>
                    <a:pt x="1105" y="927"/>
                  </a:cubicBezTo>
                  <a:cubicBezTo>
                    <a:pt x="1105" y="922"/>
                    <a:pt x="1103" y="919"/>
                    <a:pt x="1100" y="916"/>
                  </a:cubicBezTo>
                  <a:cubicBezTo>
                    <a:pt x="1096" y="914"/>
                    <a:pt x="1095" y="909"/>
                    <a:pt x="1093" y="906"/>
                  </a:cubicBezTo>
                  <a:cubicBezTo>
                    <a:pt x="1093" y="905"/>
                    <a:pt x="1093" y="904"/>
                    <a:pt x="1094" y="904"/>
                  </a:cubicBezTo>
                  <a:cubicBezTo>
                    <a:pt x="1095" y="903"/>
                    <a:pt x="1096" y="902"/>
                    <a:pt x="1095" y="901"/>
                  </a:cubicBezTo>
                  <a:cubicBezTo>
                    <a:pt x="1094" y="900"/>
                    <a:pt x="1092" y="900"/>
                    <a:pt x="1091" y="901"/>
                  </a:cubicBezTo>
                  <a:cubicBezTo>
                    <a:pt x="1086" y="904"/>
                    <a:pt x="1080" y="906"/>
                    <a:pt x="1080" y="914"/>
                  </a:cubicBezTo>
                  <a:cubicBezTo>
                    <a:pt x="1080" y="915"/>
                    <a:pt x="1079" y="916"/>
                    <a:pt x="1078" y="917"/>
                  </a:cubicBezTo>
                  <a:cubicBezTo>
                    <a:pt x="1078" y="917"/>
                    <a:pt x="1077" y="918"/>
                    <a:pt x="1077" y="919"/>
                  </a:cubicBezTo>
                  <a:cubicBezTo>
                    <a:pt x="1078" y="921"/>
                    <a:pt x="1080" y="920"/>
                    <a:pt x="1081" y="920"/>
                  </a:cubicBezTo>
                  <a:cubicBezTo>
                    <a:pt x="1082" y="919"/>
                    <a:pt x="1082" y="919"/>
                    <a:pt x="1083" y="919"/>
                  </a:cubicBezTo>
                  <a:cubicBezTo>
                    <a:pt x="1085" y="918"/>
                    <a:pt x="1086" y="919"/>
                    <a:pt x="1087" y="920"/>
                  </a:cubicBezTo>
                  <a:cubicBezTo>
                    <a:pt x="1088" y="922"/>
                    <a:pt x="1086" y="922"/>
                    <a:pt x="1085" y="923"/>
                  </a:cubicBezTo>
                  <a:cubicBezTo>
                    <a:pt x="1084" y="924"/>
                    <a:pt x="1081" y="923"/>
                    <a:pt x="1081" y="926"/>
                  </a:cubicBezTo>
                  <a:cubicBezTo>
                    <a:pt x="1082" y="928"/>
                    <a:pt x="1084" y="929"/>
                    <a:pt x="1086" y="929"/>
                  </a:cubicBezTo>
                  <a:cubicBezTo>
                    <a:pt x="1088" y="929"/>
                    <a:pt x="1090" y="930"/>
                    <a:pt x="1092" y="931"/>
                  </a:cubicBezTo>
                  <a:cubicBezTo>
                    <a:pt x="1093" y="931"/>
                    <a:pt x="1094" y="932"/>
                    <a:pt x="1094" y="933"/>
                  </a:cubicBezTo>
                  <a:cubicBezTo>
                    <a:pt x="1093" y="935"/>
                    <a:pt x="1095" y="937"/>
                    <a:pt x="1096" y="939"/>
                  </a:cubicBezTo>
                  <a:cubicBezTo>
                    <a:pt x="1096" y="942"/>
                    <a:pt x="1098" y="943"/>
                    <a:pt x="1100" y="941"/>
                  </a:cubicBezTo>
                  <a:cubicBezTo>
                    <a:pt x="1102" y="940"/>
                    <a:pt x="1103" y="941"/>
                    <a:pt x="1104" y="942"/>
                  </a:cubicBezTo>
                  <a:cubicBezTo>
                    <a:pt x="1108" y="943"/>
                    <a:pt x="1111" y="947"/>
                    <a:pt x="1115" y="944"/>
                  </a:cubicBezTo>
                  <a:cubicBezTo>
                    <a:pt x="1115" y="943"/>
                    <a:pt x="1114" y="943"/>
                    <a:pt x="1113" y="942"/>
                  </a:cubicBezTo>
                  <a:cubicBezTo>
                    <a:pt x="1112" y="941"/>
                    <a:pt x="1111" y="940"/>
                    <a:pt x="1113" y="939"/>
                  </a:cubicBezTo>
                  <a:cubicBezTo>
                    <a:pt x="1117" y="938"/>
                    <a:pt x="1120" y="936"/>
                    <a:pt x="1124" y="937"/>
                  </a:cubicBezTo>
                  <a:cubicBezTo>
                    <a:pt x="1127" y="938"/>
                    <a:pt x="1128" y="939"/>
                    <a:pt x="1129" y="941"/>
                  </a:cubicBezTo>
                  <a:cubicBezTo>
                    <a:pt x="1130" y="944"/>
                    <a:pt x="1126" y="942"/>
                    <a:pt x="1126" y="944"/>
                  </a:cubicBezTo>
                  <a:cubicBezTo>
                    <a:pt x="1128" y="945"/>
                    <a:pt x="1131" y="946"/>
                    <a:pt x="1133" y="946"/>
                  </a:cubicBezTo>
                  <a:cubicBezTo>
                    <a:pt x="1137" y="946"/>
                    <a:pt x="1138" y="948"/>
                    <a:pt x="1138" y="951"/>
                  </a:cubicBezTo>
                  <a:cubicBezTo>
                    <a:pt x="1139" y="953"/>
                    <a:pt x="1140" y="956"/>
                    <a:pt x="1140" y="958"/>
                  </a:cubicBezTo>
                  <a:cubicBezTo>
                    <a:pt x="1141" y="961"/>
                    <a:pt x="1144" y="959"/>
                    <a:pt x="1145" y="961"/>
                  </a:cubicBezTo>
                  <a:cubicBezTo>
                    <a:pt x="1142" y="964"/>
                    <a:pt x="1143" y="967"/>
                    <a:pt x="1147" y="969"/>
                  </a:cubicBezTo>
                  <a:cubicBezTo>
                    <a:pt x="1153" y="972"/>
                    <a:pt x="1153" y="979"/>
                    <a:pt x="1151" y="984"/>
                  </a:cubicBezTo>
                  <a:cubicBezTo>
                    <a:pt x="1150" y="988"/>
                    <a:pt x="1147" y="989"/>
                    <a:pt x="1143" y="990"/>
                  </a:cubicBezTo>
                  <a:cubicBezTo>
                    <a:pt x="1138" y="990"/>
                    <a:pt x="1137" y="990"/>
                    <a:pt x="1136" y="985"/>
                  </a:cubicBezTo>
                  <a:cubicBezTo>
                    <a:pt x="1136" y="983"/>
                    <a:pt x="1135" y="983"/>
                    <a:pt x="1134" y="983"/>
                  </a:cubicBezTo>
                  <a:cubicBezTo>
                    <a:pt x="1132" y="983"/>
                    <a:pt x="1130" y="983"/>
                    <a:pt x="1129" y="982"/>
                  </a:cubicBezTo>
                  <a:cubicBezTo>
                    <a:pt x="1128" y="981"/>
                    <a:pt x="1127" y="979"/>
                    <a:pt x="1126" y="979"/>
                  </a:cubicBezTo>
                  <a:cubicBezTo>
                    <a:pt x="1124" y="980"/>
                    <a:pt x="1121" y="982"/>
                    <a:pt x="1120" y="984"/>
                  </a:cubicBezTo>
                  <a:cubicBezTo>
                    <a:pt x="1119" y="987"/>
                    <a:pt x="1118" y="990"/>
                    <a:pt x="1117" y="993"/>
                  </a:cubicBezTo>
                  <a:cubicBezTo>
                    <a:pt x="1116" y="996"/>
                    <a:pt x="1115" y="1000"/>
                    <a:pt x="1116" y="1003"/>
                  </a:cubicBezTo>
                  <a:cubicBezTo>
                    <a:pt x="1117" y="1004"/>
                    <a:pt x="1117" y="1004"/>
                    <a:pt x="1117" y="1005"/>
                  </a:cubicBezTo>
                  <a:cubicBezTo>
                    <a:pt x="1114" y="1010"/>
                    <a:pt x="1117" y="1011"/>
                    <a:pt x="1121" y="1014"/>
                  </a:cubicBezTo>
                  <a:cubicBezTo>
                    <a:pt x="1124" y="1016"/>
                    <a:pt x="1127" y="1018"/>
                    <a:pt x="1125" y="1024"/>
                  </a:cubicBezTo>
                  <a:cubicBezTo>
                    <a:pt x="1124" y="1025"/>
                    <a:pt x="1126" y="1027"/>
                    <a:pt x="1128" y="1027"/>
                  </a:cubicBezTo>
                  <a:cubicBezTo>
                    <a:pt x="1130" y="1028"/>
                    <a:pt x="1132" y="1029"/>
                    <a:pt x="1134" y="1030"/>
                  </a:cubicBezTo>
                  <a:cubicBezTo>
                    <a:pt x="1135" y="1031"/>
                    <a:pt x="1137" y="1033"/>
                    <a:pt x="1137" y="1034"/>
                  </a:cubicBezTo>
                  <a:cubicBezTo>
                    <a:pt x="1137" y="1041"/>
                    <a:pt x="1143" y="1045"/>
                    <a:pt x="1146" y="1050"/>
                  </a:cubicBezTo>
                  <a:cubicBezTo>
                    <a:pt x="1147" y="1053"/>
                    <a:pt x="1147" y="1057"/>
                    <a:pt x="1150" y="1057"/>
                  </a:cubicBezTo>
                  <a:cubicBezTo>
                    <a:pt x="1151" y="1057"/>
                    <a:pt x="1151" y="1058"/>
                    <a:pt x="1151" y="1058"/>
                  </a:cubicBezTo>
                  <a:cubicBezTo>
                    <a:pt x="1149" y="1064"/>
                    <a:pt x="1153" y="1067"/>
                    <a:pt x="1156" y="1070"/>
                  </a:cubicBezTo>
                  <a:cubicBezTo>
                    <a:pt x="1157" y="1071"/>
                    <a:pt x="1159" y="1072"/>
                    <a:pt x="1159" y="1074"/>
                  </a:cubicBezTo>
                  <a:cubicBezTo>
                    <a:pt x="1159" y="1076"/>
                    <a:pt x="1161" y="1077"/>
                    <a:pt x="1162" y="1078"/>
                  </a:cubicBezTo>
                  <a:cubicBezTo>
                    <a:pt x="1166" y="1080"/>
                    <a:pt x="1167" y="1084"/>
                    <a:pt x="1168" y="1088"/>
                  </a:cubicBezTo>
                  <a:cubicBezTo>
                    <a:pt x="1169" y="1093"/>
                    <a:pt x="1166" y="1099"/>
                    <a:pt x="1161" y="1102"/>
                  </a:cubicBezTo>
                  <a:cubicBezTo>
                    <a:pt x="1157" y="1104"/>
                    <a:pt x="1154" y="1101"/>
                    <a:pt x="1152" y="1100"/>
                  </a:cubicBezTo>
                  <a:cubicBezTo>
                    <a:pt x="1148" y="1097"/>
                    <a:pt x="1144" y="1095"/>
                    <a:pt x="1140" y="1094"/>
                  </a:cubicBezTo>
                  <a:cubicBezTo>
                    <a:pt x="1134" y="1093"/>
                    <a:pt x="1130" y="1089"/>
                    <a:pt x="1126" y="1086"/>
                  </a:cubicBezTo>
                  <a:cubicBezTo>
                    <a:pt x="1124" y="1084"/>
                    <a:pt x="1121" y="1083"/>
                    <a:pt x="1118" y="1081"/>
                  </a:cubicBezTo>
                  <a:cubicBezTo>
                    <a:pt x="1116" y="1080"/>
                    <a:pt x="1110" y="1086"/>
                    <a:pt x="1110" y="1089"/>
                  </a:cubicBezTo>
                  <a:cubicBezTo>
                    <a:pt x="1110" y="1096"/>
                    <a:pt x="1111" y="1103"/>
                    <a:pt x="1117" y="1107"/>
                  </a:cubicBezTo>
                  <a:cubicBezTo>
                    <a:pt x="1119" y="1108"/>
                    <a:pt x="1120" y="1110"/>
                    <a:pt x="1121" y="1111"/>
                  </a:cubicBezTo>
                  <a:cubicBezTo>
                    <a:pt x="1123" y="1115"/>
                    <a:pt x="1123" y="1115"/>
                    <a:pt x="1118" y="1117"/>
                  </a:cubicBezTo>
                  <a:cubicBezTo>
                    <a:pt x="1121" y="1118"/>
                    <a:pt x="1123" y="1119"/>
                    <a:pt x="1125" y="1119"/>
                  </a:cubicBezTo>
                  <a:cubicBezTo>
                    <a:pt x="1128" y="1119"/>
                    <a:pt x="1129" y="1121"/>
                    <a:pt x="1129" y="1123"/>
                  </a:cubicBezTo>
                  <a:cubicBezTo>
                    <a:pt x="1128" y="1125"/>
                    <a:pt x="1128" y="1126"/>
                    <a:pt x="1130" y="1127"/>
                  </a:cubicBezTo>
                  <a:cubicBezTo>
                    <a:pt x="1135" y="1131"/>
                    <a:pt x="1138" y="1137"/>
                    <a:pt x="1140" y="1142"/>
                  </a:cubicBezTo>
                  <a:cubicBezTo>
                    <a:pt x="1142" y="1146"/>
                    <a:pt x="1146" y="1147"/>
                    <a:pt x="1148" y="1151"/>
                  </a:cubicBezTo>
                  <a:cubicBezTo>
                    <a:pt x="1149" y="1153"/>
                    <a:pt x="1152" y="1155"/>
                    <a:pt x="1152" y="1158"/>
                  </a:cubicBezTo>
                  <a:cubicBezTo>
                    <a:pt x="1152" y="1159"/>
                    <a:pt x="1153" y="1159"/>
                    <a:pt x="1154" y="1160"/>
                  </a:cubicBezTo>
                  <a:cubicBezTo>
                    <a:pt x="1157" y="1162"/>
                    <a:pt x="1159" y="1164"/>
                    <a:pt x="1159" y="1167"/>
                  </a:cubicBezTo>
                  <a:cubicBezTo>
                    <a:pt x="1160" y="1168"/>
                    <a:pt x="1160" y="1169"/>
                    <a:pt x="1160" y="1169"/>
                  </a:cubicBezTo>
                  <a:cubicBezTo>
                    <a:pt x="1157" y="1171"/>
                    <a:pt x="1157" y="1174"/>
                    <a:pt x="1156" y="1176"/>
                  </a:cubicBezTo>
                  <a:cubicBezTo>
                    <a:pt x="1155" y="1179"/>
                    <a:pt x="1153" y="1180"/>
                    <a:pt x="1150" y="1179"/>
                  </a:cubicBezTo>
                  <a:cubicBezTo>
                    <a:pt x="1147" y="1178"/>
                    <a:pt x="1145" y="1177"/>
                    <a:pt x="1143" y="1175"/>
                  </a:cubicBezTo>
                  <a:cubicBezTo>
                    <a:pt x="1142" y="1172"/>
                    <a:pt x="1139" y="1170"/>
                    <a:pt x="1137" y="1167"/>
                  </a:cubicBezTo>
                  <a:cubicBezTo>
                    <a:pt x="1135" y="1164"/>
                    <a:pt x="1131" y="1161"/>
                    <a:pt x="1133" y="1156"/>
                  </a:cubicBezTo>
                  <a:cubicBezTo>
                    <a:pt x="1134" y="1154"/>
                    <a:pt x="1133" y="1154"/>
                    <a:pt x="1132" y="1153"/>
                  </a:cubicBezTo>
                  <a:cubicBezTo>
                    <a:pt x="1130" y="1152"/>
                    <a:pt x="1128" y="1151"/>
                    <a:pt x="1126" y="1150"/>
                  </a:cubicBezTo>
                  <a:cubicBezTo>
                    <a:pt x="1124" y="1150"/>
                    <a:pt x="1122" y="1148"/>
                    <a:pt x="1121" y="1146"/>
                  </a:cubicBezTo>
                  <a:cubicBezTo>
                    <a:pt x="1121" y="1144"/>
                    <a:pt x="1118" y="1143"/>
                    <a:pt x="1116" y="1142"/>
                  </a:cubicBezTo>
                  <a:cubicBezTo>
                    <a:pt x="1114" y="1142"/>
                    <a:pt x="1113" y="1143"/>
                    <a:pt x="1113" y="1145"/>
                  </a:cubicBezTo>
                  <a:cubicBezTo>
                    <a:pt x="1113" y="1148"/>
                    <a:pt x="1114" y="1151"/>
                    <a:pt x="1114" y="1154"/>
                  </a:cubicBezTo>
                  <a:cubicBezTo>
                    <a:pt x="1114" y="1155"/>
                    <a:pt x="1115" y="1157"/>
                    <a:pt x="1115" y="1157"/>
                  </a:cubicBezTo>
                  <a:cubicBezTo>
                    <a:pt x="1111" y="1159"/>
                    <a:pt x="1112" y="1165"/>
                    <a:pt x="1108" y="1167"/>
                  </a:cubicBezTo>
                  <a:cubicBezTo>
                    <a:pt x="1106" y="1168"/>
                    <a:pt x="1105" y="1170"/>
                    <a:pt x="1105" y="1172"/>
                  </a:cubicBezTo>
                  <a:cubicBezTo>
                    <a:pt x="1107" y="1176"/>
                    <a:pt x="1106" y="1180"/>
                    <a:pt x="1107" y="1185"/>
                  </a:cubicBezTo>
                  <a:cubicBezTo>
                    <a:pt x="1108" y="1189"/>
                    <a:pt x="1111" y="1191"/>
                    <a:pt x="1115" y="1190"/>
                  </a:cubicBezTo>
                  <a:cubicBezTo>
                    <a:pt x="1116" y="1190"/>
                    <a:pt x="1118" y="1190"/>
                    <a:pt x="1120" y="1190"/>
                  </a:cubicBezTo>
                  <a:cubicBezTo>
                    <a:pt x="1117" y="1193"/>
                    <a:pt x="1116" y="1197"/>
                    <a:pt x="1117" y="1201"/>
                  </a:cubicBezTo>
                  <a:cubicBezTo>
                    <a:pt x="1117" y="1202"/>
                    <a:pt x="1115" y="1204"/>
                    <a:pt x="1118" y="1204"/>
                  </a:cubicBezTo>
                  <a:cubicBezTo>
                    <a:pt x="1120" y="1203"/>
                    <a:pt x="1123" y="1203"/>
                    <a:pt x="1123" y="1200"/>
                  </a:cubicBezTo>
                  <a:cubicBezTo>
                    <a:pt x="1123" y="1199"/>
                    <a:pt x="1122" y="1199"/>
                    <a:pt x="1122" y="1198"/>
                  </a:cubicBezTo>
                  <a:cubicBezTo>
                    <a:pt x="1122" y="1197"/>
                    <a:pt x="1122" y="1196"/>
                    <a:pt x="1122" y="1196"/>
                  </a:cubicBezTo>
                  <a:cubicBezTo>
                    <a:pt x="1123" y="1195"/>
                    <a:pt x="1124" y="1196"/>
                    <a:pt x="1125" y="1196"/>
                  </a:cubicBezTo>
                  <a:cubicBezTo>
                    <a:pt x="1126" y="1198"/>
                    <a:pt x="1127" y="1197"/>
                    <a:pt x="1129" y="1196"/>
                  </a:cubicBezTo>
                  <a:cubicBezTo>
                    <a:pt x="1131" y="1195"/>
                    <a:pt x="1134" y="1195"/>
                    <a:pt x="1134" y="1199"/>
                  </a:cubicBezTo>
                  <a:cubicBezTo>
                    <a:pt x="1135" y="1202"/>
                    <a:pt x="1141" y="1206"/>
                    <a:pt x="1144" y="1205"/>
                  </a:cubicBezTo>
                  <a:cubicBezTo>
                    <a:pt x="1146" y="1205"/>
                    <a:pt x="1146" y="1204"/>
                    <a:pt x="1145" y="1202"/>
                  </a:cubicBezTo>
                  <a:cubicBezTo>
                    <a:pt x="1144" y="1201"/>
                    <a:pt x="1143" y="1201"/>
                    <a:pt x="1144" y="1200"/>
                  </a:cubicBezTo>
                  <a:cubicBezTo>
                    <a:pt x="1145" y="1199"/>
                    <a:pt x="1146" y="1200"/>
                    <a:pt x="1147" y="1200"/>
                  </a:cubicBezTo>
                  <a:cubicBezTo>
                    <a:pt x="1151" y="1201"/>
                    <a:pt x="1153" y="1204"/>
                    <a:pt x="1155" y="1207"/>
                  </a:cubicBezTo>
                  <a:cubicBezTo>
                    <a:pt x="1156" y="1209"/>
                    <a:pt x="1157" y="1212"/>
                    <a:pt x="1159" y="1214"/>
                  </a:cubicBezTo>
                  <a:cubicBezTo>
                    <a:pt x="1161" y="1215"/>
                    <a:pt x="1159" y="1216"/>
                    <a:pt x="1158" y="1218"/>
                  </a:cubicBezTo>
                  <a:cubicBezTo>
                    <a:pt x="1157" y="1219"/>
                    <a:pt x="1156" y="1221"/>
                    <a:pt x="1156" y="1223"/>
                  </a:cubicBezTo>
                  <a:cubicBezTo>
                    <a:pt x="1157" y="1225"/>
                    <a:pt x="1157" y="1228"/>
                    <a:pt x="1154" y="1229"/>
                  </a:cubicBezTo>
                  <a:cubicBezTo>
                    <a:pt x="1151" y="1230"/>
                    <a:pt x="1147" y="1229"/>
                    <a:pt x="1146" y="1226"/>
                  </a:cubicBezTo>
                  <a:cubicBezTo>
                    <a:pt x="1145" y="1221"/>
                    <a:pt x="1141" y="1220"/>
                    <a:pt x="1138" y="1219"/>
                  </a:cubicBezTo>
                  <a:cubicBezTo>
                    <a:pt x="1134" y="1217"/>
                    <a:pt x="1130" y="1216"/>
                    <a:pt x="1129" y="1212"/>
                  </a:cubicBezTo>
                  <a:cubicBezTo>
                    <a:pt x="1128" y="1209"/>
                    <a:pt x="1125" y="1209"/>
                    <a:pt x="1123" y="1209"/>
                  </a:cubicBezTo>
                  <a:cubicBezTo>
                    <a:pt x="1119" y="1208"/>
                    <a:pt x="1116" y="1208"/>
                    <a:pt x="1113" y="1205"/>
                  </a:cubicBezTo>
                  <a:cubicBezTo>
                    <a:pt x="1111" y="1204"/>
                    <a:pt x="1111" y="1205"/>
                    <a:pt x="1110" y="1206"/>
                  </a:cubicBezTo>
                  <a:cubicBezTo>
                    <a:pt x="1109" y="1209"/>
                    <a:pt x="1110" y="1212"/>
                    <a:pt x="1113" y="1213"/>
                  </a:cubicBezTo>
                  <a:cubicBezTo>
                    <a:pt x="1114" y="1214"/>
                    <a:pt x="1116" y="1214"/>
                    <a:pt x="1118" y="1215"/>
                  </a:cubicBezTo>
                  <a:cubicBezTo>
                    <a:pt x="1115" y="1216"/>
                    <a:pt x="1112" y="1216"/>
                    <a:pt x="1109" y="1216"/>
                  </a:cubicBezTo>
                  <a:cubicBezTo>
                    <a:pt x="1108" y="1216"/>
                    <a:pt x="1107" y="1216"/>
                    <a:pt x="1106" y="1217"/>
                  </a:cubicBezTo>
                  <a:cubicBezTo>
                    <a:pt x="1106" y="1218"/>
                    <a:pt x="1107" y="1218"/>
                    <a:pt x="1108" y="1219"/>
                  </a:cubicBezTo>
                  <a:cubicBezTo>
                    <a:pt x="1110" y="1221"/>
                    <a:pt x="1112" y="1222"/>
                    <a:pt x="1116" y="1222"/>
                  </a:cubicBezTo>
                  <a:cubicBezTo>
                    <a:pt x="1118" y="1222"/>
                    <a:pt x="1120" y="1223"/>
                    <a:pt x="1123" y="1224"/>
                  </a:cubicBezTo>
                  <a:cubicBezTo>
                    <a:pt x="1123" y="1224"/>
                    <a:pt x="1124" y="1224"/>
                    <a:pt x="1124" y="1224"/>
                  </a:cubicBezTo>
                  <a:cubicBezTo>
                    <a:pt x="1123" y="1229"/>
                    <a:pt x="1131" y="1230"/>
                    <a:pt x="1130" y="1235"/>
                  </a:cubicBezTo>
                  <a:cubicBezTo>
                    <a:pt x="1130" y="1236"/>
                    <a:pt x="1131" y="1237"/>
                    <a:pt x="1132" y="1237"/>
                  </a:cubicBezTo>
                  <a:cubicBezTo>
                    <a:pt x="1140" y="1241"/>
                    <a:pt x="1145" y="1248"/>
                    <a:pt x="1149" y="1256"/>
                  </a:cubicBezTo>
                  <a:cubicBezTo>
                    <a:pt x="1150" y="1258"/>
                    <a:pt x="1151" y="1259"/>
                    <a:pt x="1153" y="1260"/>
                  </a:cubicBezTo>
                  <a:cubicBezTo>
                    <a:pt x="1158" y="1263"/>
                    <a:pt x="1159" y="1266"/>
                    <a:pt x="1154" y="1270"/>
                  </a:cubicBezTo>
                  <a:cubicBezTo>
                    <a:pt x="1153" y="1271"/>
                    <a:pt x="1152" y="1272"/>
                    <a:pt x="1153" y="1274"/>
                  </a:cubicBezTo>
                  <a:cubicBezTo>
                    <a:pt x="1153" y="1275"/>
                    <a:pt x="1153" y="1276"/>
                    <a:pt x="1153" y="1277"/>
                  </a:cubicBezTo>
                  <a:cubicBezTo>
                    <a:pt x="1153" y="1278"/>
                    <a:pt x="1154" y="1280"/>
                    <a:pt x="1152" y="1281"/>
                  </a:cubicBezTo>
                  <a:cubicBezTo>
                    <a:pt x="1150" y="1282"/>
                    <a:pt x="1149" y="1280"/>
                    <a:pt x="1148" y="1279"/>
                  </a:cubicBezTo>
                  <a:cubicBezTo>
                    <a:pt x="1144" y="1273"/>
                    <a:pt x="1138" y="1270"/>
                    <a:pt x="1132" y="1266"/>
                  </a:cubicBezTo>
                  <a:cubicBezTo>
                    <a:pt x="1128" y="1262"/>
                    <a:pt x="1124" y="1258"/>
                    <a:pt x="1121" y="1254"/>
                  </a:cubicBezTo>
                  <a:cubicBezTo>
                    <a:pt x="1118" y="1250"/>
                    <a:pt x="1114" y="1247"/>
                    <a:pt x="1110" y="1244"/>
                  </a:cubicBezTo>
                  <a:cubicBezTo>
                    <a:pt x="1109" y="1243"/>
                    <a:pt x="1108" y="1244"/>
                    <a:pt x="1107" y="1245"/>
                  </a:cubicBezTo>
                  <a:cubicBezTo>
                    <a:pt x="1106" y="1245"/>
                    <a:pt x="1106" y="1246"/>
                    <a:pt x="1106" y="1247"/>
                  </a:cubicBezTo>
                  <a:cubicBezTo>
                    <a:pt x="1108" y="1250"/>
                    <a:pt x="1107" y="1252"/>
                    <a:pt x="1106" y="1255"/>
                  </a:cubicBezTo>
                  <a:cubicBezTo>
                    <a:pt x="1104" y="1261"/>
                    <a:pt x="1106" y="1268"/>
                    <a:pt x="1105" y="1274"/>
                  </a:cubicBezTo>
                  <a:cubicBezTo>
                    <a:pt x="1104" y="1280"/>
                    <a:pt x="1102" y="1284"/>
                    <a:pt x="1100" y="1289"/>
                  </a:cubicBezTo>
                  <a:cubicBezTo>
                    <a:pt x="1098" y="1292"/>
                    <a:pt x="1095" y="1292"/>
                    <a:pt x="1091" y="1291"/>
                  </a:cubicBezTo>
                  <a:cubicBezTo>
                    <a:pt x="1088" y="1290"/>
                    <a:pt x="1088" y="1287"/>
                    <a:pt x="1088" y="1284"/>
                  </a:cubicBezTo>
                  <a:cubicBezTo>
                    <a:pt x="1090" y="1276"/>
                    <a:pt x="1086" y="1268"/>
                    <a:pt x="1088" y="1260"/>
                  </a:cubicBezTo>
                  <a:cubicBezTo>
                    <a:pt x="1089" y="1259"/>
                    <a:pt x="1089" y="1258"/>
                    <a:pt x="1088" y="1257"/>
                  </a:cubicBezTo>
                  <a:cubicBezTo>
                    <a:pt x="1088" y="1256"/>
                    <a:pt x="1087" y="1253"/>
                    <a:pt x="1085" y="1253"/>
                  </a:cubicBezTo>
                  <a:cubicBezTo>
                    <a:pt x="1084" y="1254"/>
                    <a:pt x="1081" y="1255"/>
                    <a:pt x="1081" y="1257"/>
                  </a:cubicBezTo>
                  <a:cubicBezTo>
                    <a:pt x="1080" y="1259"/>
                    <a:pt x="1080" y="1260"/>
                    <a:pt x="1079" y="1262"/>
                  </a:cubicBezTo>
                  <a:cubicBezTo>
                    <a:pt x="1078" y="1266"/>
                    <a:pt x="1073" y="1267"/>
                    <a:pt x="1070" y="1265"/>
                  </a:cubicBezTo>
                  <a:cubicBezTo>
                    <a:pt x="1069" y="1264"/>
                    <a:pt x="1068" y="1263"/>
                    <a:pt x="1069" y="1262"/>
                  </a:cubicBezTo>
                  <a:cubicBezTo>
                    <a:pt x="1074" y="1257"/>
                    <a:pt x="1074" y="1250"/>
                    <a:pt x="1075" y="1244"/>
                  </a:cubicBezTo>
                  <a:cubicBezTo>
                    <a:pt x="1076" y="1243"/>
                    <a:pt x="1076" y="1242"/>
                    <a:pt x="1076" y="1242"/>
                  </a:cubicBezTo>
                  <a:cubicBezTo>
                    <a:pt x="1081" y="1239"/>
                    <a:pt x="1079" y="1234"/>
                    <a:pt x="1080" y="1230"/>
                  </a:cubicBezTo>
                  <a:cubicBezTo>
                    <a:pt x="1080" y="1228"/>
                    <a:pt x="1080" y="1226"/>
                    <a:pt x="1081" y="1224"/>
                  </a:cubicBezTo>
                  <a:cubicBezTo>
                    <a:pt x="1083" y="1221"/>
                    <a:pt x="1083" y="1218"/>
                    <a:pt x="1080" y="1214"/>
                  </a:cubicBezTo>
                  <a:cubicBezTo>
                    <a:pt x="1078" y="1211"/>
                    <a:pt x="1077" y="1207"/>
                    <a:pt x="1076" y="1204"/>
                  </a:cubicBezTo>
                  <a:cubicBezTo>
                    <a:pt x="1074" y="1201"/>
                    <a:pt x="1076" y="1196"/>
                    <a:pt x="1079" y="1194"/>
                  </a:cubicBezTo>
                  <a:cubicBezTo>
                    <a:pt x="1084" y="1189"/>
                    <a:pt x="1087" y="1182"/>
                    <a:pt x="1088" y="1175"/>
                  </a:cubicBezTo>
                  <a:cubicBezTo>
                    <a:pt x="1088" y="1171"/>
                    <a:pt x="1082" y="1165"/>
                    <a:pt x="1078" y="1164"/>
                  </a:cubicBezTo>
                  <a:cubicBezTo>
                    <a:pt x="1076" y="1163"/>
                    <a:pt x="1072" y="1165"/>
                    <a:pt x="1071" y="1161"/>
                  </a:cubicBezTo>
                  <a:cubicBezTo>
                    <a:pt x="1069" y="1157"/>
                    <a:pt x="1070" y="1154"/>
                    <a:pt x="1072" y="1150"/>
                  </a:cubicBezTo>
                  <a:cubicBezTo>
                    <a:pt x="1074" y="1145"/>
                    <a:pt x="1075" y="1140"/>
                    <a:pt x="1079" y="1136"/>
                  </a:cubicBezTo>
                  <a:cubicBezTo>
                    <a:pt x="1080" y="1134"/>
                    <a:pt x="1080" y="1131"/>
                    <a:pt x="1080" y="1129"/>
                  </a:cubicBezTo>
                  <a:cubicBezTo>
                    <a:pt x="1080" y="1127"/>
                    <a:pt x="1079" y="1126"/>
                    <a:pt x="1077" y="1126"/>
                  </a:cubicBezTo>
                  <a:cubicBezTo>
                    <a:pt x="1074" y="1125"/>
                    <a:pt x="1073" y="1127"/>
                    <a:pt x="1071" y="1127"/>
                  </a:cubicBezTo>
                  <a:cubicBezTo>
                    <a:pt x="1068" y="1128"/>
                    <a:pt x="1069" y="1130"/>
                    <a:pt x="1069" y="1132"/>
                  </a:cubicBezTo>
                  <a:cubicBezTo>
                    <a:pt x="1065" y="1138"/>
                    <a:pt x="1069" y="1146"/>
                    <a:pt x="1066" y="1153"/>
                  </a:cubicBezTo>
                  <a:cubicBezTo>
                    <a:pt x="1065" y="1155"/>
                    <a:pt x="1067" y="1159"/>
                    <a:pt x="1063" y="1159"/>
                  </a:cubicBezTo>
                  <a:cubicBezTo>
                    <a:pt x="1062" y="1159"/>
                    <a:pt x="1062" y="1159"/>
                    <a:pt x="1062" y="1160"/>
                  </a:cubicBezTo>
                  <a:cubicBezTo>
                    <a:pt x="1062" y="1163"/>
                    <a:pt x="1061" y="1165"/>
                    <a:pt x="1058" y="1165"/>
                  </a:cubicBezTo>
                  <a:cubicBezTo>
                    <a:pt x="1058" y="1167"/>
                    <a:pt x="1059" y="1166"/>
                    <a:pt x="1060" y="1166"/>
                  </a:cubicBezTo>
                  <a:cubicBezTo>
                    <a:pt x="1063" y="1167"/>
                    <a:pt x="1063" y="1168"/>
                    <a:pt x="1062" y="1171"/>
                  </a:cubicBezTo>
                  <a:cubicBezTo>
                    <a:pt x="1061" y="1174"/>
                    <a:pt x="1061" y="1178"/>
                    <a:pt x="1062" y="1182"/>
                  </a:cubicBezTo>
                  <a:cubicBezTo>
                    <a:pt x="1063" y="1183"/>
                    <a:pt x="1062" y="1184"/>
                    <a:pt x="1061" y="1186"/>
                  </a:cubicBezTo>
                  <a:cubicBezTo>
                    <a:pt x="1061" y="1190"/>
                    <a:pt x="1062" y="1194"/>
                    <a:pt x="1060" y="1198"/>
                  </a:cubicBezTo>
                  <a:cubicBezTo>
                    <a:pt x="1058" y="1200"/>
                    <a:pt x="1058" y="1202"/>
                    <a:pt x="1060" y="1205"/>
                  </a:cubicBezTo>
                  <a:cubicBezTo>
                    <a:pt x="1060" y="1205"/>
                    <a:pt x="1060" y="1206"/>
                    <a:pt x="1060" y="1206"/>
                  </a:cubicBezTo>
                  <a:cubicBezTo>
                    <a:pt x="1055" y="1210"/>
                    <a:pt x="1060" y="1215"/>
                    <a:pt x="1058" y="1219"/>
                  </a:cubicBezTo>
                  <a:cubicBezTo>
                    <a:pt x="1058" y="1221"/>
                    <a:pt x="1059" y="1224"/>
                    <a:pt x="1059" y="1227"/>
                  </a:cubicBezTo>
                  <a:cubicBezTo>
                    <a:pt x="1059" y="1230"/>
                    <a:pt x="1059" y="1233"/>
                    <a:pt x="1058" y="1236"/>
                  </a:cubicBezTo>
                  <a:cubicBezTo>
                    <a:pt x="1057" y="1240"/>
                    <a:pt x="1059" y="1243"/>
                    <a:pt x="1059" y="1248"/>
                  </a:cubicBezTo>
                  <a:cubicBezTo>
                    <a:pt x="1059" y="1248"/>
                    <a:pt x="1061" y="1249"/>
                    <a:pt x="1060" y="1250"/>
                  </a:cubicBezTo>
                  <a:cubicBezTo>
                    <a:pt x="1058" y="1255"/>
                    <a:pt x="1062" y="1259"/>
                    <a:pt x="1062" y="1264"/>
                  </a:cubicBezTo>
                  <a:cubicBezTo>
                    <a:pt x="1063" y="1267"/>
                    <a:pt x="1064" y="1269"/>
                    <a:pt x="1067" y="1268"/>
                  </a:cubicBezTo>
                  <a:cubicBezTo>
                    <a:pt x="1068" y="1268"/>
                    <a:pt x="1069" y="1268"/>
                    <a:pt x="1070" y="1268"/>
                  </a:cubicBezTo>
                  <a:cubicBezTo>
                    <a:pt x="1071" y="1268"/>
                    <a:pt x="1073" y="1268"/>
                    <a:pt x="1073" y="1269"/>
                  </a:cubicBezTo>
                  <a:cubicBezTo>
                    <a:pt x="1073" y="1271"/>
                    <a:pt x="1072" y="1271"/>
                    <a:pt x="1071" y="1271"/>
                  </a:cubicBezTo>
                  <a:cubicBezTo>
                    <a:pt x="1068" y="1272"/>
                    <a:pt x="1066" y="1273"/>
                    <a:pt x="1068" y="1276"/>
                  </a:cubicBezTo>
                  <a:cubicBezTo>
                    <a:pt x="1069" y="1277"/>
                    <a:pt x="1069" y="1278"/>
                    <a:pt x="1068" y="1278"/>
                  </a:cubicBezTo>
                  <a:cubicBezTo>
                    <a:pt x="1066" y="1281"/>
                    <a:pt x="1063" y="1283"/>
                    <a:pt x="1059" y="1284"/>
                  </a:cubicBezTo>
                  <a:cubicBezTo>
                    <a:pt x="1056" y="1285"/>
                    <a:pt x="1054" y="1282"/>
                    <a:pt x="1052" y="1280"/>
                  </a:cubicBezTo>
                  <a:cubicBezTo>
                    <a:pt x="1048" y="1273"/>
                    <a:pt x="1048" y="1266"/>
                    <a:pt x="1049" y="1258"/>
                  </a:cubicBezTo>
                  <a:cubicBezTo>
                    <a:pt x="1049" y="1252"/>
                    <a:pt x="1047" y="1246"/>
                    <a:pt x="1046" y="1239"/>
                  </a:cubicBezTo>
                  <a:cubicBezTo>
                    <a:pt x="1045" y="1236"/>
                    <a:pt x="1044" y="1233"/>
                    <a:pt x="1048" y="1231"/>
                  </a:cubicBezTo>
                  <a:cubicBezTo>
                    <a:pt x="1049" y="1231"/>
                    <a:pt x="1049" y="1230"/>
                    <a:pt x="1048" y="1229"/>
                  </a:cubicBezTo>
                  <a:cubicBezTo>
                    <a:pt x="1047" y="1229"/>
                    <a:pt x="1047" y="1228"/>
                    <a:pt x="1047" y="1226"/>
                  </a:cubicBezTo>
                  <a:cubicBezTo>
                    <a:pt x="1047" y="1223"/>
                    <a:pt x="1045" y="1223"/>
                    <a:pt x="1043" y="1224"/>
                  </a:cubicBezTo>
                  <a:cubicBezTo>
                    <a:pt x="1040" y="1224"/>
                    <a:pt x="1038" y="1225"/>
                    <a:pt x="1040" y="1221"/>
                  </a:cubicBezTo>
                  <a:cubicBezTo>
                    <a:pt x="1040" y="1219"/>
                    <a:pt x="1040" y="1218"/>
                    <a:pt x="1039" y="1218"/>
                  </a:cubicBezTo>
                  <a:cubicBezTo>
                    <a:pt x="1036" y="1217"/>
                    <a:pt x="1036" y="1214"/>
                    <a:pt x="1036" y="1212"/>
                  </a:cubicBezTo>
                  <a:cubicBezTo>
                    <a:pt x="1037" y="1210"/>
                    <a:pt x="1036" y="1208"/>
                    <a:pt x="1035" y="1206"/>
                  </a:cubicBezTo>
                  <a:cubicBezTo>
                    <a:pt x="1033" y="1202"/>
                    <a:pt x="1030" y="1198"/>
                    <a:pt x="1032" y="1193"/>
                  </a:cubicBezTo>
                  <a:cubicBezTo>
                    <a:pt x="1032" y="1191"/>
                    <a:pt x="1031" y="1191"/>
                    <a:pt x="1031" y="1190"/>
                  </a:cubicBezTo>
                  <a:cubicBezTo>
                    <a:pt x="1030" y="1187"/>
                    <a:pt x="1028" y="1184"/>
                    <a:pt x="1029" y="1180"/>
                  </a:cubicBezTo>
                  <a:cubicBezTo>
                    <a:pt x="1030" y="1178"/>
                    <a:pt x="1028" y="1178"/>
                    <a:pt x="1027" y="1177"/>
                  </a:cubicBezTo>
                  <a:cubicBezTo>
                    <a:pt x="1025" y="1176"/>
                    <a:pt x="1023" y="1175"/>
                    <a:pt x="1025" y="1172"/>
                  </a:cubicBezTo>
                  <a:cubicBezTo>
                    <a:pt x="1026" y="1171"/>
                    <a:pt x="1025" y="1170"/>
                    <a:pt x="1024" y="1169"/>
                  </a:cubicBezTo>
                  <a:cubicBezTo>
                    <a:pt x="1022" y="1167"/>
                    <a:pt x="1021" y="1165"/>
                    <a:pt x="1022" y="1162"/>
                  </a:cubicBezTo>
                  <a:cubicBezTo>
                    <a:pt x="1023" y="1161"/>
                    <a:pt x="1022" y="1160"/>
                    <a:pt x="1021" y="1159"/>
                  </a:cubicBezTo>
                  <a:cubicBezTo>
                    <a:pt x="1020" y="1157"/>
                    <a:pt x="1019" y="1154"/>
                    <a:pt x="1018" y="1151"/>
                  </a:cubicBezTo>
                  <a:cubicBezTo>
                    <a:pt x="1017" y="1147"/>
                    <a:pt x="1017" y="1144"/>
                    <a:pt x="1015" y="1140"/>
                  </a:cubicBezTo>
                  <a:cubicBezTo>
                    <a:pt x="1013" y="1137"/>
                    <a:pt x="1014" y="1134"/>
                    <a:pt x="1015" y="1130"/>
                  </a:cubicBezTo>
                  <a:cubicBezTo>
                    <a:pt x="1015" y="1128"/>
                    <a:pt x="1016" y="1126"/>
                    <a:pt x="1012" y="1126"/>
                  </a:cubicBezTo>
                  <a:cubicBezTo>
                    <a:pt x="1011" y="1125"/>
                    <a:pt x="1008" y="1114"/>
                    <a:pt x="1009" y="1112"/>
                  </a:cubicBezTo>
                  <a:cubicBezTo>
                    <a:pt x="1009" y="1111"/>
                    <a:pt x="1010" y="1111"/>
                    <a:pt x="1011" y="1111"/>
                  </a:cubicBezTo>
                  <a:cubicBezTo>
                    <a:pt x="1012" y="1111"/>
                    <a:pt x="1013" y="1112"/>
                    <a:pt x="1013" y="1113"/>
                  </a:cubicBezTo>
                  <a:cubicBezTo>
                    <a:pt x="1011" y="1118"/>
                    <a:pt x="1017" y="1121"/>
                    <a:pt x="1018" y="1126"/>
                  </a:cubicBezTo>
                  <a:cubicBezTo>
                    <a:pt x="1018" y="1129"/>
                    <a:pt x="1019" y="1132"/>
                    <a:pt x="1021" y="1135"/>
                  </a:cubicBezTo>
                  <a:cubicBezTo>
                    <a:pt x="1021" y="1135"/>
                    <a:pt x="1021" y="1136"/>
                    <a:pt x="1022" y="1136"/>
                  </a:cubicBezTo>
                  <a:cubicBezTo>
                    <a:pt x="1023" y="1136"/>
                    <a:pt x="1023" y="1135"/>
                    <a:pt x="1023" y="1135"/>
                  </a:cubicBezTo>
                  <a:cubicBezTo>
                    <a:pt x="1024" y="1131"/>
                    <a:pt x="1026" y="1126"/>
                    <a:pt x="1025" y="1122"/>
                  </a:cubicBezTo>
                  <a:cubicBezTo>
                    <a:pt x="1024" y="1118"/>
                    <a:pt x="1023" y="1113"/>
                    <a:pt x="1024" y="1109"/>
                  </a:cubicBezTo>
                  <a:cubicBezTo>
                    <a:pt x="1024" y="1103"/>
                    <a:pt x="1025" y="1097"/>
                    <a:pt x="1024" y="1091"/>
                  </a:cubicBezTo>
                  <a:cubicBezTo>
                    <a:pt x="1023" y="1087"/>
                    <a:pt x="1025" y="1085"/>
                    <a:pt x="1025" y="1081"/>
                  </a:cubicBezTo>
                  <a:cubicBezTo>
                    <a:pt x="1025" y="1078"/>
                    <a:pt x="1024" y="1076"/>
                    <a:pt x="1023" y="1073"/>
                  </a:cubicBezTo>
                  <a:cubicBezTo>
                    <a:pt x="1022" y="1069"/>
                    <a:pt x="1023" y="1064"/>
                    <a:pt x="1022" y="1059"/>
                  </a:cubicBezTo>
                  <a:cubicBezTo>
                    <a:pt x="1022" y="1059"/>
                    <a:pt x="1021" y="1059"/>
                    <a:pt x="1022" y="1058"/>
                  </a:cubicBezTo>
                  <a:cubicBezTo>
                    <a:pt x="1027" y="1055"/>
                    <a:pt x="1022" y="1056"/>
                    <a:pt x="1021" y="1055"/>
                  </a:cubicBezTo>
                  <a:cubicBezTo>
                    <a:pt x="1020" y="1054"/>
                    <a:pt x="1021" y="1053"/>
                    <a:pt x="1021" y="1053"/>
                  </a:cubicBezTo>
                  <a:cubicBezTo>
                    <a:pt x="1025" y="1051"/>
                    <a:pt x="1026" y="1049"/>
                    <a:pt x="1022" y="1045"/>
                  </a:cubicBezTo>
                  <a:cubicBezTo>
                    <a:pt x="1020" y="1044"/>
                    <a:pt x="1020" y="1041"/>
                    <a:pt x="1022" y="1039"/>
                  </a:cubicBezTo>
                  <a:cubicBezTo>
                    <a:pt x="1024" y="1037"/>
                    <a:pt x="1024" y="1034"/>
                    <a:pt x="1023" y="1032"/>
                  </a:cubicBezTo>
                  <a:cubicBezTo>
                    <a:pt x="1022" y="1026"/>
                    <a:pt x="1021" y="1021"/>
                    <a:pt x="1020" y="1016"/>
                  </a:cubicBezTo>
                  <a:cubicBezTo>
                    <a:pt x="1020" y="1014"/>
                    <a:pt x="1019" y="1012"/>
                    <a:pt x="1018" y="1012"/>
                  </a:cubicBezTo>
                  <a:cubicBezTo>
                    <a:pt x="1014" y="1011"/>
                    <a:pt x="1013" y="1007"/>
                    <a:pt x="1009" y="1006"/>
                  </a:cubicBezTo>
                  <a:cubicBezTo>
                    <a:pt x="1006" y="1006"/>
                    <a:pt x="1005" y="1005"/>
                    <a:pt x="1007" y="1003"/>
                  </a:cubicBezTo>
                  <a:cubicBezTo>
                    <a:pt x="1009" y="999"/>
                    <a:pt x="1007" y="997"/>
                    <a:pt x="1005" y="995"/>
                  </a:cubicBezTo>
                  <a:cubicBezTo>
                    <a:pt x="1005" y="994"/>
                    <a:pt x="1004" y="994"/>
                    <a:pt x="1004" y="994"/>
                  </a:cubicBezTo>
                  <a:cubicBezTo>
                    <a:pt x="1003" y="994"/>
                    <a:pt x="995" y="998"/>
                    <a:pt x="995" y="999"/>
                  </a:cubicBezTo>
                  <a:cubicBezTo>
                    <a:pt x="995" y="1001"/>
                    <a:pt x="995" y="1002"/>
                    <a:pt x="996" y="1003"/>
                  </a:cubicBezTo>
                  <a:cubicBezTo>
                    <a:pt x="999" y="1006"/>
                    <a:pt x="1000" y="1010"/>
                    <a:pt x="999" y="1014"/>
                  </a:cubicBezTo>
                  <a:cubicBezTo>
                    <a:pt x="999" y="1016"/>
                    <a:pt x="998" y="1018"/>
                    <a:pt x="999" y="1019"/>
                  </a:cubicBezTo>
                  <a:cubicBezTo>
                    <a:pt x="1000" y="1021"/>
                    <a:pt x="1002" y="1021"/>
                    <a:pt x="1003" y="1020"/>
                  </a:cubicBezTo>
                  <a:cubicBezTo>
                    <a:pt x="1007" y="1017"/>
                    <a:pt x="1007" y="1020"/>
                    <a:pt x="1008" y="1022"/>
                  </a:cubicBezTo>
                  <a:cubicBezTo>
                    <a:pt x="1008" y="1024"/>
                    <a:pt x="1008" y="1026"/>
                    <a:pt x="1009" y="1027"/>
                  </a:cubicBezTo>
                  <a:cubicBezTo>
                    <a:pt x="1011" y="1030"/>
                    <a:pt x="1009" y="1032"/>
                    <a:pt x="1007" y="1034"/>
                  </a:cubicBezTo>
                  <a:cubicBezTo>
                    <a:pt x="1006" y="1034"/>
                    <a:pt x="1005" y="1034"/>
                    <a:pt x="1006" y="1035"/>
                  </a:cubicBezTo>
                  <a:cubicBezTo>
                    <a:pt x="1006" y="1036"/>
                    <a:pt x="1006" y="1035"/>
                    <a:pt x="1007" y="1036"/>
                  </a:cubicBezTo>
                  <a:cubicBezTo>
                    <a:pt x="1011" y="1036"/>
                    <a:pt x="1012" y="1038"/>
                    <a:pt x="1011" y="1042"/>
                  </a:cubicBezTo>
                  <a:cubicBezTo>
                    <a:pt x="1011" y="1046"/>
                    <a:pt x="1011" y="1051"/>
                    <a:pt x="1011" y="1055"/>
                  </a:cubicBezTo>
                  <a:cubicBezTo>
                    <a:pt x="1011" y="1062"/>
                    <a:pt x="1013" y="1068"/>
                    <a:pt x="1013" y="1075"/>
                  </a:cubicBezTo>
                  <a:cubicBezTo>
                    <a:pt x="1013" y="1078"/>
                    <a:pt x="1012" y="1081"/>
                    <a:pt x="1014" y="1084"/>
                  </a:cubicBezTo>
                  <a:cubicBezTo>
                    <a:pt x="1015" y="1084"/>
                    <a:pt x="1014" y="1085"/>
                    <a:pt x="1014" y="1086"/>
                  </a:cubicBezTo>
                  <a:cubicBezTo>
                    <a:pt x="1013" y="1089"/>
                    <a:pt x="1013" y="1091"/>
                    <a:pt x="1016" y="1092"/>
                  </a:cubicBezTo>
                  <a:cubicBezTo>
                    <a:pt x="1016" y="1093"/>
                    <a:pt x="1016" y="1093"/>
                    <a:pt x="1016" y="1093"/>
                  </a:cubicBezTo>
                  <a:cubicBezTo>
                    <a:pt x="1017" y="1094"/>
                    <a:pt x="1016" y="1104"/>
                    <a:pt x="1014" y="1105"/>
                  </a:cubicBezTo>
                  <a:cubicBezTo>
                    <a:pt x="1012" y="1107"/>
                    <a:pt x="1006" y="1105"/>
                    <a:pt x="1004" y="1103"/>
                  </a:cubicBezTo>
                  <a:cubicBezTo>
                    <a:pt x="1003" y="1101"/>
                    <a:pt x="1004" y="1099"/>
                    <a:pt x="1003" y="1097"/>
                  </a:cubicBezTo>
                  <a:cubicBezTo>
                    <a:pt x="1001" y="1087"/>
                    <a:pt x="997" y="1077"/>
                    <a:pt x="997" y="1066"/>
                  </a:cubicBezTo>
                  <a:cubicBezTo>
                    <a:pt x="997" y="1064"/>
                    <a:pt x="996" y="1063"/>
                    <a:pt x="996" y="1062"/>
                  </a:cubicBezTo>
                  <a:cubicBezTo>
                    <a:pt x="995" y="1059"/>
                    <a:pt x="992" y="1057"/>
                    <a:pt x="996" y="1054"/>
                  </a:cubicBezTo>
                  <a:cubicBezTo>
                    <a:pt x="997" y="1053"/>
                    <a:pt x="996" y="1052"/>
                    <a:pt x="995" y="1051"/>
                  </a:cubicBezTo>
                  <a:cubicBezTo>
                    <a:pt x="991" y="1047"/>
                    <a:pt x="991" y="1042"/>
                    <a:pt x="989" y="1037"/>
                  </a:cubicBezTo>
                  <a:cubicBezTo>
                    <a:pt x="989" y="1036"/>
                    <a:pt x="990" y="1035"/>
                    <a:pt x="991" y="1035"/>
                  </a:cubicBezTo>
                  <a:cubicBezTo>
                    <a:pt x="992" y="1035"/>
                    <a:pt x="993" y="1035"/>
                    <a:pt x="994" y="1035"/>
                  </a:cubicBezTo>
                  <a:cubicBezTo>
                    <a:pt x="996" y="1035"/>
                    <a:pt x="998" y="1036"/>
                    <a:pt x="998" y="1034"/>
                  </a:cubicBezTo>
                  <a:cubicBezTo>
                    <a:pt x="998" y="1033"/>
                    <a:pt x="996" y="1032"/>
                    <a:pt x="995" y="1031"/>
                  </a:cubicBezTo>
                  <a:cubicBezTo>
                    <a:pt x="995" y="1031"/>
                    <a:pt x="994" y="1031"/>
                    <a:pt x="994" y="1031"/>
                  </a:cubicBezTo>
                  <a:cubicBezTo>
                    <a:pt x="986" y="1030"/>
                    <a:pt x="984" y="1026"/>
                    <a:pt x="988" y="1019"/>
                  </a:cubicBezTo>
                  <a:cubicBezTo>
                    <a:pt x="988" y="1017"/>
                    <a:pt x="987" y="1017"/>
                    <a:pt x="987" y="1017"/>
                  </a:cubicBezTo>
                  <a:cubicBezTo>
                    <a:pt x="985" y="1016"/>
                    <a:pt x="983" y="1014"/>
                    <a:pt x="983" y="1012"/>
                  </a:cubicBezTo>
                  <a:cubicBezTo>
                    <a:pt x="984" y="1009"/>
                    <a:pt x="984" y="1006"/>
                    <a:pt x="982" y="1003"/>
                  </a:cubicBezTo>
                  <a:cubicBezTo>
                    <a:pt x="979" y="1000"/>
                    <a:pt x="981" y="995"/>
                    <a:pt x="979" y="992"/>
                  </a:cubicBezTo>
                  <a:cubicBezTo>
                    <a:pt x="978" y="991"/>
                    <a:pt x="978" y="989"/>
                    <a:pt x="979" y="988"/>
                  </a:cubicBezTo>
                  <a:cubicBezTo>
                    <a:pt x="980" y="987"/>
                    <a:pt x="980" y="987"/>
                    <a:pt x="979" y="986"/>
                  </a:cubicBezTo>
                  <a:cubicBezTo>
                    <a:pt x="976" y="985"/>
                    <a:pt x="974" y="982"/>
                    <a:pt x="972" y="980"/>
                  </a:cubicBezTo>
                  <a:cubicBezTo>
                    <a:pt x="969" y="979"/>
                    <a:pt x="969" y="977"/>
                    <a:pt x="970" y="976"/>
                  </a:cubicBezTo>
                  <a:cubicBezTo>
                    <a:pt x="973" y="972"/>
                    <a:pt x="971" y="968"/>
                    <a:pt x="969" y="965"/>
                  </a:cubicBezTo>
                  <a:cubicBezTo>
                    <a:pt x="967" y="960"/>
                    <a:pt x="967" y="956"/>
                    <a:pt x="967" y="952"/>
                  </a:cubicBezTo>
                  <a:cubicBezTo>
                    <a:pt x="967" y="949"/>
                    <a:pt x="969" y="947"/>
                    <a:pt x="966" y="945"/>
                  </a:cubicBezTo>
                  <a:cubicBezTo>
                    <a:pt x="967" y="940"/>
                    <a:pt x="966" y="936"/>
                    <a:pt x="963" y="931"/>
                  </a:cubicBezTo>
                  <a:cubicBezTo>
                    <a:pt x="960" y="928"/>
                    <a:pt x="962" y="923"/>
                    <a:pt x="963" y="919"/>
                  </a:cubicBezTo>
                  <a:cubicBezTo>
                    <a:pt x="963" y="917"/>
                    <a:pt x="964" y="916"/>
                    <a:pt x="963" y="914"/>
                  </a:cubicBezTo>
                  <a:cubicBezTo>
                    <a:pt x="961" y="911"/>
                    <a:pt x="965" y="913"/>
                    <a:pt x="966" y="911"/>
                  </a:cubicBezTo>
                  <a:cubicBezTo>
                    <a:pt x="966" y="911"/>
                    <a:pt x="966" y="910"/>
                    <a:pt x="965" y="910"/>
                  </a:cubicBezTo>
                  <a:cubicBezTo>
                    <a:pt x="964" y="910"/>
                    <a:pt x="962" y="911"/>
                    <a:pt x="962" y="909"/>
                  </a:cubicBezTo>
                  <a:cubicBezTo>
                    <a:pt x="962" y="906"/>
                    <a:pt x="964" y="908"/>
                    <a:pt x="966" y="908"/>
                  </a:cubicBezTo>
                  <a:cubicBezTo>
                    <a:pt x="969" y="908"/>
                    <a:pt x="968" y="904"/>
                    <a:pt x="970" y="903"/>
                  </a:cubicBezTo>
                  <a:cubicBezTo>
                    <a:pt x="968" y="900"/>
                    <a:pt x="964" y="902"/>
                    <a:pt x="961" y="900"/>
                  </a:cubicBezTo>
                  <a:cubicBezTo>
                    <a:pt x="959" y="898"/>
                    <a:pt x="957" y="897"/>
                    <a:pt x="959" y="894"/>
                  </a:cubicBezTo>
                  <a:cubicBezTo>
                    <a:pt x="959" y="894"/>
                    <a:pt x="960" y="893"/>
                    <a:pt x="959" y="892"/>
                  </a:cubicBezTo>
                  <a:cubicBezTo>
                    <a:pt x="956" y="890"/>
                    <a:pt x="957" y="886"/>
                    <a:pt x="956" y="882"/>
                  </a:cubicBezTo>
                  <a:cubicBezTo>
                    <a:pt x="956" y="879"/>
                    <a:pt x="955" y="876"/>
                    <a:pt x="954" y="874"/>
                  </a:cubicBezTo>
                  <a:cubicBezTo>
                    <a:pt x="954" y="873"/>
                    <a:pt x="953" y="871"/>
                    <a:pt x="953" y="871"/>
                  </a:cubicBezTo>
                  <a:cubicBezTo>
                    <a:pt x="956" y="867"/>
                    <a:pt x="953" y="865"/>
                    <a:pt x="951" y="863"/>
                  </a:cubicBezTo>
                  <a:cubicBezTo>
                    <a:pt x="946" y="857"/>
                    <a:pt x="944" y="850"/>
                    <a:pt x="940" y="844"/>
                  </a:cubicBezTo>
                  <a:cubicBezTo>
                    <a:pt x="939" y="841"/>
                    <a:pt x="937" y="838"/>
                    <a:pt x="935" y="836"/>
                  </a:cubicBezTo>
                  <a:cubicBezTo>
                    <a:pt x="934" y="834"/>
                    <a:pt x="936" y="831"/>
                    <a:pt x="934" y="829"/>
                  </a:cubicBezTo>
                  <a:cubicBezTo>
                    <a:pt x="934" y="829"/>
                    <a:pt x="934" y="827"/>
                    <a:pt x="933" y="827"/>
                  </a:cubicBezTo>
                  <a:cubicBezTo>
                    <a:pt x="928" y="825"/>
                    <a:pt x="928" y="820"/>
                    <a:pt x="925" y="817"/>
                  </a:cubicBezTo>
                  <a:cubicBezTo>
                    <a:pt x="924" y="815"/>
                    <a:pt x="924" y="813"/>
                    <a:pt x="924" y="812"/>
                  </a:cubicBezTo>
                  <a:cubicBezTo>
                    <a:pt x="924" y="809"/>
                    <a:pt x="925" y="807"/>
                    <a:pt x="927" y="807"/>
                  </a:cubicBezTo>
                  <a:cubicBezTo>
                    <a:pt x="930" y="808"/>
                    <a:pt x="933" y="807"/>
                    <a:pt x="933" y="811"/>
                  </a:cubicBezTo>
                  <a:cubicBezTo>
                    <a:pt x="934" y="818"/>
                    <a:pt x="938" y="821"/>
                    <a:pt x="945" y="821"/>
                  </a:cubicBezTo>
                  <a:cubicBezTo>
                    <a:pt x="949" y="821"/>
                    <a:pt x="952" y="821"/>
                    <a:pt x="952" y="826"/>
                  </a:cubicBezTo>
                  <a:cubicBezTo>
                    <a:pt x="952" y="827"/>
                    <a:pt x="953" y="828"/>
                    <a:pt x="955" y="828"/>
                  </a:cubicBezTo>
                  <a:cubicBezTo>
                    <a:pt x="956" y="828"/>
                    <a:pt x="956" y="826"/>
                    <a:pt x="956" y="825"/>
                  </a:cubicBezTo>
                  <a:cubicBezTo>
                    <a:pt x="955" y="818"/>
                    <a:pt x="953" y="811"/>
                    <a:pt x="950" y="805"/>
                  </a:cubicBezTo>
                  <a:cubicBezTo>
                    <a:pt x="950" y="804"/>
                    <a:pt x="949" y="803"/>
                    <a:pt x="948" y="803"/>
                  </a:cubicBezTo>
                  <a:cubicBezTo>
                    <a:pt x="947" y="803"/>
                    <a:pt x="946" y="804"/>
                    <a:pt x="946" y="805"/>
                  </a:cubicBezTo>
                  <a:cubicBezTo>
                    <a:pt x="946" y="807"/>
                    <a:pt x="946" y="809"/>
                    <a:pt x="945" y="810"/>
                  </a:cubicBezTo>
                  <a:cubicBezTo>
                    <a:pt x="944" y="810"/>
                    <a:pt x="944" y="810"/>
                    <a:pt x="944" y="810"/>
                  </a:cubicBezTo>
                  <a:cubicBezTo>
                    <a:pt x="944" y="804"/>
                    <a:pt x="938" y="799"/>
                    <a:pt x="940" y="792"/>
                  </a:cubicBezTo>
                  <a:cubicBezTo>
                    <a:pt x="940" y="791"/>
                    <a:pt x="939" y="788"/>
                    <a:pt x="937" y="787"/>
                  </a:cubicBezTo>
                  <a:cubicBezTo>
                    <a:pt x="934" y="785"/>
                    <a:pt x="934" y="782"/>
                    <a:pt x="931" y="780"/>
                  </a:cubicBezTo>
                  <a:cubicBezTo>
                    <a:pt x="930" y="779"/>
                    <a:pt x="929" y="777"/>
                    <a:pt x="929" y="776"/>
                  </a:cubicBezTo>
                  <a:cubicBezTo>
                    <a:pt x="930" y="772"/>
                    <a:pt x="927" y="770"/>
                    <a:pt x="925" y="768"/>
                  </a:cubicBezTo>
                  <a:cubicBezTo>
                    <a:pt x="923" y="766"/>
                    <a:pt x="924" y="762"/>
                    <a:pt x="921" y="761"/>
                  </a:cubicBezTo>
                  <a:cubicBezTo>
                    <a:pt x="916" y="759"/>
                    <a:pt x="917" y="755"/>
                    <a:pt x="917" y="752"/>
                  </a:cubicBezTo>
                  <a:cubicBezTo>
                    <a:pt x="917" y="749"/>
                    <a:pt x="919" y="748"/>
                    <a:pt x="921" y="750"/>
                  </a:cubicBezTo>
                  <a:cubicBezTo>
                    <a:pt x="922" y="750"/>
                    <a:pt x="923" y="751"/>
                    <a:pt x="924" y="751"/>
                  </a:cubicBezTo>
                  <a:cubicBezTo>
                    <a:pt x="926" y="752"/>
                    <a:pt x="927" y="754"/>
                    <a:pt x="928" y="753"/>
                  </a:cubicBezTo>
                  <a:cubicBezTo>
                    <a:pt x="929" y="751"/>
                    <a:pt x="929" y="749"/>
                    <a:pt x="928" y="748"/>
                  </a:cubicBezTo>
                  <a:cubicBezTo>
                    <a:pt x="922" y="742"/>
                    <a:pt x="921" y="734"/>
                    <a:pt x="915" y="728"/>
                  </a:cubicBezTo>
                  <a:cubicBezTo>
                    <a:pt x="911" y="724"/>
                    <a:pt x="909" y="718"/>
                    <a:pt x="906" y="712"/>
                  </a:cubicBezTo>
                  <a:cubicBezTo>
                    <a:pt x="906" y="712"/>
                    <a:pt x="906" y="711"/>
                    <a:pt x="905" y="710"/>
                  </a:cubicBezTo>
                  <a:cubicBezTo>
                    <a:pt x="897" y="700"/>
                    <a:pt x="891" y="688"/>
                    <a:pt x="885" y="676"/>
                  </a:cubicBezTo>
                  <a:cubicBezTo>
                    <a:pt x="884" y="672"/>
                    <a:pt x="884" y="668"/>
                    <a:pt x="884" y="664"/>
                  </a:cubicBezTo>
                  <a:cubicBezTo>
                    <a:pt x="884" y="662"/>
                    <a:pt x="885" y="662"/>
                    <a:pt x="887" y="662"/>
                  </a:cubicBezTo>
                  <a:cubicBezTo>
                    <a:pt x="892" y="664"/>
                    <a:pt x="894" y="668"/>
                    <a:pt x="896" y="672"/>
                  </a:cubicBezTo>
                  <a:cubicBezTo>
                    <a:pt x="897" y="672"/>
                    <a:pt x="898" y="673"/>
                    <a:pt x="899" y="673"/>
                  </a:cubicBezTo>
                  <a:cubicBezTo>
                    <a:pt x="900" y="674"/>
                    <a:pt x="902" y="674"/>
                    <a:pt x="901" y="676"/>
                  </a:cubicBezTo>
                  <a:cubicBezTo>
                    <a:pt x="900" y="677"/>
                    <a:pt x="901" y="678"/>
                    <a:pt x="902" y="678"/>
                  </a:cubicBezTo>
                  <a:cubicBezTo>
                    <a:pt x="907" y="680"/>
                    <a:pt x="909" y="685"/>
                    <a:pt x="912" y="689"/>
                  </a:cubicBezTo>
                  <a:cubicBezTo>
                    <a:pt x="913" y="691"/>
                    <a:pt x="914" y="692"/>
                    <a:pt x="917" y="691"/>
                  </a:cubicBezTo>
                  <a:cubicBezTo>
                    <a:pt x="918" y="690"/>
                    <a:pt x="921" y="690"/>
                    <a:pt x="921" y="692"/>
                  </a:cubicBezTo>
                  <a:cubicBezTo>
                    <a:pt x="922" y="694"/>
                    <a:pt x="920" y="695"/>
                    <a:pt x="918" y="696"/>
                  </a:cubicBezTo>
                  <a:cubicBezTo>
                    <a:pt x="916" y="697"/>
                    <a:pt x="914" y="697"/>
                    <a:pt x="912" y="696"/>
                  </a:cubicBezTo>
                  <a:cubicBezTo>
                    <a:pt x="911" y="695"/>
                    <a:pt x="910" y="694"/>
                    <a:pt x="908" y="693"/>
                  </a:cubicBezTo>
                  <a:cubicBezTo>
                    <a:pt x="906" y="692"/>
                    <a:pt x="904" y="693"/>
                    <a:pt x="902" y="694"/>
                  </a:cubicBezTo>
                  <a:cubicBezTo>
                    <a:pt x="901" y="696"/>
                    <a:pt x="904" y="696"/>
                    <a:pt x="904" y="697"/>
                  </a:cubicBezTo>
                  <a:cubicBezTo>
                    <a:pt x="908" y="704"/>
                    <a:pt x="913" y="709"/>
                    <a:pt x="916" y="716"/>
                  </a:cubicBezTo>
                  <a:cubicBezTo>
                    <a:pt x="918" y="720"/>
                    <a:pt x="922" y="723"/>
                    <a:pt x="922" y="729"/>
                  </a:cubicBezTo>
                  <a:cubicBezTo>
                    <a:pt x="922" y="730"/>
                    <a:pt x="924" y="732"/>
                    <a:pt x="925" y="731"/>
                  </a:cubicBezTo>
                  <a:cubicBezTo>
                    <a:pt x="928" y="730"/>
                    <a:pt x="926" y="729"/>
                    <a:pt x="925" y="728"/>
                  </a:cubicBezTo>
                  <a:cubicBezTo>
                    <a:pt x="924" y="725"/>
                    <a:pt x="924" y="722"/>
                    <a:pt x="922" y="720"/>
                  </a:cubicBezTo>
                  <a:cubicBezTo>
                    <a:pt x="921" y="720"/>
                    <a:pt x="921" y="717"/>
                    <a:pt x="922" y="715"/>
                  </a:cubicBezTo>
                  <a:cubicBezTo>
                    <a:pt x="924" y="712"/>
                    <a:pt x="926" y="709"/>
                    <a:pt x="921" y="707"/>
                  </a:cubicBezTo>
                  <a:cubicBezTo>
                    <a:pt x="920" y="707"/>
                    <a:pt x="919" y="706"/>
                    <a:pt x="920" y="705"/>
                  </a:cubicBezTo>
                  <a:cubicBezTo>
                    <a:pt x="921" y="703"/>
                    <a:pt x="921" y="701"/>
                    <a:pt x="917" y="701"/>
                  </a:cubicBezTo>
                  <a:cubicBezTo>
                    <a:pt x="917" y="701"/>
                    <a:pt x="915" y="699"/>
                    <a:pt x="916" y="698"/>
                  </a:cubicBezTo>
                  <a:cubicBezTo>
                    <a:pt x="917" y="697"/>
                    <a:pt x="920" y="696"/>
                    <a:pt x="921" y="698"/>
                  </a:cubicBezTo>
                  <a:cubicBezTo>
                    <a:pt x="922" y="700"/>
                    <a:pt x="923" y="700"/>
                    <a:pt x="924" y="699"/>
                  </a:cubicBezTo>
                  <a:cubicBezTo>
                    <a:pt x="925" y="698"/>
                    <a:pt x="924" y="697"/>
                    <a:pt x="924" y="696"/>
                  </a:cubicBezTo>
                  <a:cubicBezTo>
                    <a:pt x="924" y="694"/>
                    <a:pt x="925" y="693"/>
                    <a:pt x="927" y="693"/>
                  </a:cubicBezTo>
                  <a:cubicBezTo>
                    <a:pt x="929" y="693"/>
                    <a:pt x="931" y="694"/>
                    <a:pt x="934" y="694"/>
                  </a:cubicBezTo>
                  <a:cubicBezTo>
                    <a:pt x="934" y="693"/>
                    <a:pt x="933" y="692"/>
                    <a:pt x="932" y="692"/>
                  </a:cubicBezTo>
                  <a:cubicBezTo>
                    <a:pt x="928" y="691"/>
                    <a:pt x="926" y="688"/>
                    <a:pt x="925" y="684"/>
                  </a:cubicBezTo>
                  <a:cubicBezTo>
                    <a:pt x="924" y="681"/>
                    <a:pt x="921" y="682"/>
                    <a:pt x="919" y="682"/>
                  </a:cubicBezTo>
                  <a:cubicBezTo>
                    <a:pt x="917" y="681"/>
                    <a:pt x="919" y="685"/>
                    <a:pt x="917" y="685"/>
                  </a:cubicBezTo>
                  <a:cubicBezTo>
                    <a:pt x="917" y="687"/>
                    <a:pt x="919" y="686"/>
                    <a:pt x="920" y="687"/>
                  </a:cubicBezTo>
                  <a:cubicBezTo>
                    <a:pt x="921" y="687"/>
                    <a:pt x="922" y="686"/>
                    <a:pt x="922" y="688"/>
                  </a:cubicBezTo>
                  <a:cubicBezTo>
                    <a:pt x="922" y="689"/>
                    <a:pt x="921" y="689"/>
                    <a:pt x="919" y="689"/>
                  </a:cubicBezTo>
                  <a:cubicBezTo>
                    <a:pt x="914" y="689"/>
                    <a:pt x="911" y="683"/>
                    <a:pt x="913" y="678"/>
                  </a:cubicBezTo>
                  <a:cubicBezTo>
                    <a:pt x="913" y="677"/>
                    <a:pt x="914" y="677"/>
                    <a:pt x="915" y="678"/>
                  </a:cubicBezTo>
                  <a:cubicBezTo>
                    <a:pt x="917" y="678"/>
                    <a:pt x="919" y="680"/>
                    <a:pt x="920" y="677"/>
                  </a:cubicBezTo>
                  <a:cubicBezTo>
                    <a:pt x="921" y="675"/>
                    <a:pt x="920" y="672"/>
                    <a:pt x="918" y="671"/>
                  </a:cubicBezTo>
                  <a:cubicBezTo>
                    <a:pt x="917" y="670"/>
                    <a:pt x="916" y="670"/>
                    <a:pt x="916" y="670"/>
                  </a:cubicBezTo>
                  <a:cubicBezTo>
                    <a:pt x="916" y="665"/>
                    <a:pt x="913" y="663"/>
                    <a:pt x="909" y="661"/>
                  </a:cubicBezTo>
                  <a:cubicBezTo>
                    <a:pt x="907" y="659"/>
                    <a:pt x="906" y="657"/>
                    <a:pt x="905" y="655"/>
                  </a:cubicBezTo>
                  <a:cubicBezTo>
                    <a:pt x="904" y="652"/>
                    <a:pt x="903" y="648"/>
                    <a:pt x="900" y="646"/>
                  </a:cubicBezTo>
                  <a:cubicBezTo>
                    <a:pt x="899" y="645"/>
                    <a:pt x="900" y="644"/>
                    <a:pt x="901" y="643"/>
                  </a:cubicBezTo>
                  <a:cubicBezTo>
                    <a:pt x="901" y="642"/>
                    <a:pt x="902" y="641"/>
                    <a:pt x="903" y="640"/>
                  </a:cubicBezTo>
                  <a:cubicBezTo>
                    <a:pt x="902" y="639"/>
                    <a:pt x="900" y="638"/>
                    <a:pt x="899" y="640"/>
                  </a:cubicBezTo>
                  <a:cubicBezTo>
                    <a:pt x="897" y="643"/>
                    <a:pt x="894" y="642"/>
                    <a:pt x="893" y="639"/>
                  </a:cubicBezTo>
                  <a:cubicBezTo>
                    <a:pt x="893" y="636"/>
                    <a:pt x="892" y="633"/>
                    <a:pt x="889" y="631"/>
                  </a:cubicBezTo>
                  <a:cubicBezTo>
                    <a:pt x="889" y="631"/>
                    <a:pt x="889" y="630"/>
                    <a:pt x="889" y="629"/>
                  </a:cubicBezTo>
                  <a:cubicBezTo>
                    <a:pt x="891" y="625"/>
                    <a:pt x="896" y="621"/>
                    <a:pt x="901" y="619"/>
                  </a:cubicBezTo>
                  <a:cubicBezTo>
                    <a:pt x="897" y="619"/>
                    <a:pt x="895" y="617"/>
                    <a:pt x="895" y="613"/>
                  </a:cubicBezTo>
                  <a:cubicBezTo>
                    <a:pt x="896" y="611"/>
                    <a:pt x="894" y="609"/>
                    <a:pt x="891" y="609"/>
                  </a:cubicBezTo>
                  <a:cubicBezTo>
                    <a:pt x="889" y="609"/>
                    <a:pt x="887" y="608"/>
                    <a:pt x="886" y="607"/>
                  </a:cubicBezTo>
                  <a:cubicBezTo>
                    <a:pt x="884" y="605"/>
                    <a:pt x="882" y="604"/>
                    <a:pt x="881" y="603"/>
                  </a:cubicBezTo>
                  <a:cubicBezTo>
                    <a:pt x="880" y="601"/>
                    <a:pt x="884" y="600"/>
                    <a:pt x="885" y="599"/>
                  </a:cubicBezTo>
                  <a:cubicBezTo>
                    <a:pt x="885" y="598"/>
                    <a:pt x="887" y="597"/>
                    <a:pt x="886" y="596"/>
                  </a:cubicBezTo>
                  <a:cubicBezTo>
                    <a:pt x="885" y="594"/>
                    <a:pt x="884" y="591"/>
                    <a:pt x="882" y="591"/>
                  </a:cubicBezTo>
                  <a:cubicBezTo>
                    <a:pt x="880" y="591"/>
                    <a:pt x="880" y="590"/>
                    <a:pt x="880" y="588"/>
                  </a:cubicBezTo>
                  <a:cubicBezTo>
                    <a:pt x="879" y="581"/>
                    <a:pt x="879" y="573"/>
                    <a:pt x="875" y="566"/>
                  </a:cubicBezTo>
                  <a:cubicBezTo>
                    <a:pt x="873" y="564"/>
                    <a:pt x="874" y="562"/>
                    <a:pt x="876" y="561"/>
                  </a:cubicBezTo>
                  <a:cubicBezTo>
                    <a:pt x="878" y="559"/>
                    <a:pt x="881" y="556"/>
                    <a:pt x="881" y="552"/>
                  </a:cubicBezTo>
                  <a:cubicBezTo>
                    <a:pt x="881" y="551"/>
                    <a:pt x="881" y="551"/>
                    <a:pt x="882" y="551"/>
                  </a:cubicBezTo>
                  <a:cubicBezTo>
                    <a:pt x="882" y="550"/>
                    <a:pt x="883" y="549"/>
                    <a:pt x="883" y="549"/>
                  </a:cubicBezTo>
                  <a:cubicBezTo>
                    <a:pt x="879" y="546"/>
                    <a:pt x="882" y="541"/>
                    <a:pt x="879" y="537"/>
                  </a:cubicBezTo>
                  <a:cubicBezTo>
                    <a:pt x="877" y="534"/>
                    <a:pt x="876" y="529"/>
                    <a:pt x="875" y="525"/>
                  </a:cubicBezTo>
                  <a:cubicBezTo>
                    <a:pt x="871" y="517"/>
                    <a:pt x="868" y="508"/>
                    <a:pt x="865" y="500"/>
                  </a:cubicBezTo>
                  <a:cubicBezTo>
                    <a:pt x="864" y="498"/>
                    <a:pt x="864" y="496"/>
                    <a:pt x="866" y="494"/>
                  </a:cubicBezTo>
                  <a:cubicBezTo>
                    <a:pt x="867" y="493"/>
                    <a:pt x="867" y="491"/>
                    <a:pt x="867" y="490"/>
                  </a:cubicBezTo>
                  <a:cubicBezTo>
                    <a:pt x="866" y="489"/>
                    <a:pt x="866" y="488"/>
                    <a:pt x="866" y="488"/>
                  </a:cubicBezTo>
                  <a:cubicBezTo>
                    <a:pt x="869" y="484"/>
                    <a:pt x="869" y="480"/>
                    <a:pt x="867" y="477"/>
                  </a:cubicBezTo>
                  <a:cubicBezTo>
                    <a:pt x="866" y="475"/>
                    <a:pt x="867" y="474"/>
                    <a:pt x="869" y="473"/>
                  </a:cubicBezTo>
                  <a:cubicBezTo>
                    <a:pt x="866" y="471"/>
                    <a:pt x="864" y="469"/>
                    <a:pt x="868" y="466"/>
                  </a:cubicBezTo>
                  <a:cubicBezTo>
                    <a:pt x="869" y="465"/>
                    <a:pt x="872" y="463"/>
                    <a:pt x="867" y="463"/>
                  </a:cubicBezTo>
                  <a:cubicBezTo>
                    <a:pt x="865" y="463"/>
                    <a:pt x="864" y="461"/>
                    <a:pt x="864" y="459"/>
                  </a:cubicBezTo>
                  <a:cubicBezTo>
                    <a:pt x="864" y="457"/>
                    <a:pt x="864" y="455"/>
                    <a:pt x="863" y="453"/>
                  </a:cubicBezTo>
                  <a:cubicBezTo>
                    <a:pt x="863" y="450"/>
                    <a:pt x="866" y="451"/>
                    <a:pt x="868" y="449"/>
                  </a:cubicBezTo>
                  <a:cubicBezTo>
                    <a:pt x="868" y="449"/>
                    <a:pt x="868" y="448"/>
                    <a:pt x="867" y="448"/>
                  </a:cubicBezTo>
                  <a:cubicBezTo>
                    <a:pt x="862" y="446"/>
                    <a:pt x="861" y="442"/>
                    <a:pt x="861" y="438"/>
                  </a:cubicBezTo>
                  <a:cubicBezTo>
                    <a:pt x="860" y="436"/>
                    <a:pt x="859" y="436"/>
                    <a:pt x="858" y="436"/>
                  </a:cubicBezTo>
                  <a:cubicBezTo>
                    <a:pt x="856" y="436"/>
                    <a:pt x="853" y="435"/>
                    <a:pt x="851" y="435"/>
                  </a:cubicBezTo>
                  <a:cubicBezTo>
                    <a:pt x="847" y="434"/>
                    <a:pt x="846" y="433"/>
                    <a:pt x="848" y="430"/>
                  </a:cubicBezTo>
                  <a:cubicBezTo>
                    <a:pt x="849" y="429"/>
                    <a:pt x="850" y="428"/>
                    <a:pt x="849" y="428"/>
                  </a:cubicBezTo>
                  <a:cubicBezTo>
                    <a:pt x="843" y="424"/>
                    <a:pt x="845" y="418"/>
                    <a:pt x="845" y="413"/>
                  </a:cubicBezTo>
                  <a:cubicBezTo>
                    <a:pt x="845" y="411"/>
                    <a:pt x="846" y="408"/>
                    <a:pt x="843" y="406"/>
                  </a:cubicBezTo>
                  <a:cubicBezTo>
                    <a:pt x="841" y="405"/>
                    <a:pt x="842" y="404"/>
                    <a:pt x="841" y="402"/>
                  </a:cubicBezTo>
                  <a:cubicBezTo>
                    <a:pt x="841" y="398"/>
                    <a:pt x="840" y="394"/>
                    <a:pt x="837" y="391"/>
                  </a:cubicBezTo>
                  <a:cubicBezTo>
                    <a:pt x="837" y="389"/>
                    <a:pt x="835" y="387"/>
                    <a:pt x="833" y="388"/>
                  </a:cubicBezTo>
                  <a:cubicBezTo>
                    <a:pt x="831" y="390"/>
                    <a:pt x="830" y="392"/>
                    <a:pt x="831" y="395"/>
                  </a:cubicBezTo>
                  <a:cubicBezTo>
                    <a:pt x="833" y="397"/>
                    <a:pt x="833" y="399"/>
                    <a:pt x="831" y="401"/>
                  </a:cubicBezTo>
                  <a:cubicBezTo>
                    <a:pt x="829" y="402"/>
                    <a:pt x="827" y="402"/>
                    <a:pt x="826" y="401"/>
                  </a:cubicBezTo>
                  <a:cubicBezTo>
                    <a:pt x="824" y="400"/>
                    <a:pt x="824" y="398"/>
                    <a:pt x="825" y="397"/>
                  </a:cubicBezTo>
                  <a:cubicBezTo>
                    <a:pt x="827" y="394"/>
                    <a:pt x="828" y="390"/>
                    <a:pt x="827" y="387"/>
                  </a:cubicBezTo>
                  <a:cubicBezTo>
                    <a:pt x="826" y="384"/>
                    <a:pt x="828" y="384"/>
                    <a:pt x="830" y="384"/>
                  </a:cubicBezTo>
                  <a:cubicBezTo>
                    <a:pt x="835" y="382"/>
                    <a:pt x="836" y="379"/>
                    <a:pt x="833" y="375"/>
                  </a:cubicBezTo>
                  <a:cubicBezTo>
                    <a:pt x="830" y="372"/>
                    <a:pt x="829" y="369"/>
                    <a:pt x="825" y="368"/>
                  </a:cubicBezTo>
                  <a:cubicBezTo>
                    <a:pt x="823" y="368"/>
                    <a:pt x="823" y="364"/>
                    <a:pt x="823" y="362"/>
                  </a:cubicBezTo>
                  <a:cubicBezTo>
                    <a:pt x="825" y="354"/>
                    <a:pt x="820" y="348"/>
                    <a:pt x="816" y="343"/>
                  </a:cubicBezTo>
                  <a:cubicBezTo>
                    <a:pt x="814" y="339"/>
                    <a:pt x="808" y="339"/>
                    <a:pt x="804" y="338"/>
                  </a:cubicBezTo>
                  <a:cubicBezTo>
                    <a:pt x="803" y="338"/>
                    <a:pt x="802" y="338"/>
                    <a:pt x="800" y="338"/>
                  </a:cubicBezTo>
                  <a:cubicBezTo>
                    <a:pt x="802" y="336"/>
                    <a:pt x="803" y="335"/>
                    <a:pt x="805" y="335"/>
                  </a:cubicBezTo>
                  <a:cubicBezTo>
                    <a:pt x="807" y="336"/>
                    <a:pt x="808" y="336"/>
                    <a:pt x="810" y="336"/>
                  </a:cubicBezTo>
                  <a:cubicBezTo>
                    <a:pt x="811" y="336"/>
                    <a:pt x="812" y="336"/>
                    <a:pt x="812" y="335"/>
                  </a:cubicBezTo>
                  <a:cubicBezTo>
                    <a:pt x="813" y="334"/>
                    <a:pt x="812" y="334"/>
                    <a:pt x="811" y="333"/>
                  </a:cubicBezTo>
                  <a:cubicBezTo>
                    <a:pt x="809" y="331"/>
                    <a:pt x="808" y="327"/>
                    <a:pt x="809" y="324"/>
                  </a:cubicBezTo>
                  <a:cubicBezTo>
                    <a:pt x="810" y="321"/>
                    <a:pt x="815" y="321"/>
                    <a:pt x="818" y="321"/>
                  </a:cubicBezTo>
                  <a:cubicBezTo>
                    <a:pt x="822" y="321"/>
                    <a:pt x="822" y="318"/>
                    <a:pt x="824" y="316"/>
                  </a:cubicBezTo>
                  <a:cubicBezTo>
                    <a:pt x="826" y="314"/>
                    <a:pt x="825" y="313"/>
                    <a:pt x="824" y="312"/>
                  </a:cubicBezTo>
                  <a:cubicBezTo>
                    <a:pt x="823" y="311"/>
                    <a:pt x="822" y="311"/>
                    <a:pt x="823" y="310"/>
                  </a:cubicBezTo>
                  <a:cubicBezTo>
                    <a:pt x="825" y="302"/>
                    <a:pt x="817" y="301"/>
                    <a:pt x="814" y="296"/>
                  </a:cubicBezTo>
                  <a:cubicBezTo>
                    <a:pt x="814" y="296"/>
                    <a:pt x="815" y="295"/>
                    <a:pt x="815" y="294"/>
                  </a:cubicBezTo>
                  <a:cubicBezTo>
                    <a:pt x="816" y="294"/>
                    <a:pt x="816" y="293"/>
                    <a:pt x="815" y="292"/>
                  </a:cubicBezTo>
                  <a:cubicBezTo>
                    <a:pt x="814" y="291"/>
                    <a:pt x="814" y="292"/>
                    <a:pt x="813" y="293"/>
                  </a:cubicBezTo>
                  <a:cubicBezTo>
                    <a:pt x="813" y="294"/>
                    <a:pt x="813" y="295"/>
                    <a:pt x="812" y="294"/>
                  </a:cubicBezTo>
                  <a:cubicBezTo>
                    <a:pt x="809" y="293"/>
                    <a:pt x="806" y="292"/>
                    <a:pt x="803" y="291"/>
                  </a:cubicBezTo>
                  <a:cubicBezTo>
                    <a:pt x="802" y="291"/>
                    <a:pt x="801" y="290"/>
                    <a:pt x="802" y="289"/>
                  </a:cubicBezTo>
                  <a:cubicBezTo>
                    <a:pt x="802" y="288"/>
                    <a:pt x="803" y="288"/>
                    <a:pt x="803" y="288"/>
                  </a:cubicBezTo>
                  <a:cubicBezTo>
                    <a:pt x="805" y="288"/>
                    <a:pt x="808" y="290"/>
                    <a:pt x="808" y="286"/>
                  </a:cubicBezTo>
                  <a:cubicBezTo>
                    <a:pt x="809" y="285"/>
                    <a:pt x="810" y="286"/>
                    <a:pt x="811" y="287"/>
                  </a:cubicBezTo>
                  <a:cubicBezTo>
                    <a:pt x="812" y="287"/>
                    <a:pt x="813" y="288"/>
                    <a:pt x="814" y="287"/>
                  </a:cubicBezTo>
                  <a:cubicBezTo>
                    <a:pt x="815" y="286"/>
                    <a:pt x="815" y="285"/>
                    <a:pt x="815" y="284"/>
                  </a:cubicBezTo>
                  <a:cubicBezTo>
                    <a:pt x="814" y="283"/>
                    <a:pt x="814" y="282"/>
                    <a:pt x="814" y="281"/>
                  </a:cubicBezTo>
                  <a:cubicBezTo>
                    <a:pt x="810" y="277"/>
                    <a:pt x="810" y="272"/>
                    <a:pt x="812" y="267"/>
                  </a:cubicBezTo>
                  <a:cubicBezTo>
                    <a:pt x="813" y="266"/>
                    <a:pt x="810" y="264"/>
                    <a:pt x="813" y="263"/>
                  </a:cubicBezTo>
                  <a:cubicBezTo>
                    <a:pt x="812" y="261"/>
                    <a:pt x="810" y="262"/>
                    <a:pt x="808" y="261"/>
                  </a:cubicBezTo>
                  <a:cubicBezTo>
                    <a:pt x="806" y="261"/>
                    <a:pt x="807" y="260"/>
                    <a:pt x="808" y="259"/>
                  </a:cubicBezTo>
                  <a:cubicBezTo>
                    <a:pt x="810" y="257"/>
                    <a:pt x="808" y="257"/>
                    <a:pt x="807" y="256"/>
                  </a:cubicBezTo>
                  <a:cubicBezTo>
                    <a:pt x="804" y="255"/>
                    <a:pt x="801" y="255"/>
                    <a:pt x="798" y="255"/>
                  </a:cubicBezTo>
                  <a:cubicBezTo>
                    <a:pt x="797" y="255"/>
                    <a:pt x="795" y="255"/>
                    <a:pt x="794" y="253"/>
                  </a:cubicBezTo>
                  <a:cubicBezTo>
                    <a:pt x="793" y="252"/>
                    <a:pt x="795" y="251"/>
                    <a:pt x="796" y="250"/>
                  </a:cubicBezTo>
                  <a:cubicBezTo>
                    <a:pt x="797" y="248"/>
                    <a:pt x="798" y="250"/>
                    <a:pt x="799" y="250"/>
                  </a:cubicBezTo>
                  <a:cubicBezTo>
                    <a:pt x="804" y="253"/>
                    <a:pt x="807" y="253"/>
                    <a:pt x="810" y="248"/>
                  </a:cubicBezTo>
                  <a:cubicBezTo>
                    <a:pt x="811" y="247"/>
                    <a:pt x="813" y="246"/>
                    <a:pt x="814" y="247"/>
                  </a:cubicBezTo>
                  <a:cubicBezTo>
                    <a:pt x="820" y="248"/>
                    <a:pt x="819" y="243"/>
                    <a:pt x="819" y="241"/>
                  </a:cubicBezTo>
                  <a:cubicBezTo>
                    <a:pt x="819" y="240"/>
                    <a:pt x="819" y="238"/>
                    <a:pt x="819" y="236"/>
                  </a:cubicBezTo>
                  <a:cubicBezTo>
                    <a:pt x="821" y="228"/>
                    <a:pt x="819" y="221"/>
                    <a:pt x="819" y="213"/>
                  </a:cubicBezTo>
                  <a:cubicBezTo>
                    <a:pt x="819" y="211"/>
                    <a:pt x="818" y="211"/>
                    <a:pt x="816" y="212"/>
                  </a:cubicBezTo>
                  <a:cubicBezTo>
                    <a:pt x="815" y="213"/>
                    <a:pt x="814" y="214"/>
                    <a:pt x="813" y="215"/>
                  </a:cubicBezTo>
                  <a:cubicBezTo>
                    <a:pt x="810" y="217"/>
                    <a:pt x="808" y="219"/>
                    <a:pt x="810" y="223"/>
                  </a:cubicBezTo>
                  <a:cubicBezTo>
                    <a:pt x="811" y="225"/>
                    <a:pt x="811" y="228"/>
                    <a:pt x="809" y="230"/>
                  </a:cubicBezTo>
                  <a:cubicBezTo>
                    <a:pt x="808" y="231"/>
                    <a:pt x="808" y="232"/>
                    <a:pt x="809" y="233"/>
                  </a:cubicBezTo>
                  <a:cubicBezTo>
                    <a:pt x="810" y="233"/>
                    <a:pt x="812" y="234"/>
                    <a:pt x="812" y="235"/>
                  </a:cubicBezTo>
                  <a:cubicBezTo>
                    <a:pt x="811" y="237"/>
                    <a:pt x="810" y="237"/>
                    <a:pt x="809" y="237"/>
                  </a:cubicBezTo>
                  <a:cubicBezTo>
                    <a:pt x="807" y="237"/>
                    <a:pt x="805" y="237"/>
                    <a:pt x="804" y="236"/>
                  </a:cubicBezTo>
                  <a:cubicBezTo>
                    <a:pt x="804" y="235"/>
                    <a:pt x="804" y="234"/>
                    <a:pt x="804" y="233"/>
                  </a:cubicBezTo>
                  <a:cubicBezTo>
                    <a:pt x="804" y="231"/>
                    <a:pt x="802" y="230"/>
                    <a:pt x="801" y="228"/>
                  </a:cubicBezTo>
                  <a:cubicBezTo>
                    <a:pt x="800" y="225"/>
                    <a:pt x="798" y="222"/>
                    <a:pt x="798" y="218"/>
                  </a:cubicBezTo>
                  <a:cubicBezTo>
                    <a:pt x="799" y="214"/>
                    <a:pt x="796" y="210"/>
                    <a:pt x="792" y="211"/>
                  </a:cubicBezTo>
                  <a:cubicBezTo>
                    <a:pt x="791" y="211"/>
                    <a:pt x="790" y="212"/>
                    <a:pt x="790" y="213"/>
                  </a:cubicBezTo>
                  <a:cubicBezTo>
                    <a:pt x="790" y="216"/>
                    <a:pt x="790" y="219"/>
                    <a:pt x="789" y="222"/>
                  </a:cubicBezTo>
                  <a:cubicBezTo>
                    <a:pt x="788" y="224"/>
                    <a:pt x="789" y="224"/>
                    <a:pt x="790" y="224"/>
                  </a:cubicBezTo>
                  <a:cubicBezTo>
                    <a:pt x="794" y="224"/>
                    <a:pt x="794" y="226"/>
                    <a:pt x="793" y="229"/>
                  </a:cubicBezTo>
                  <a:cubicBezTo>
                    <a:pt x="792" y="231"/>
                    <a:pt x="792" y="234"/>
                    <a:pt x="791" y="236"/>
                  </a:cubicBezTo>
                  <a:cubicBezTo>
                    <a:pt x="790" y="239"/>
                    <a:pt x="788" y="240"/>
                    <a:pt x="785" y="239"/>
                  </a:cubicBezTo>
                  <a:cubicBezTo>
                    <a:pt x="783" y="238"/>
                    <a:pt x="780" y="237"/>
                    <a:pt x="777" y="238"/>
                  </a:cubicBezTo>
                  <a:cubicBezTo>
                    <a:pt x="775" y="238"/>
                    <a:pt x="773" y="239"/>
                    <a:pt x="773" y="237"/>
                  </a:cubicBezTo>
                  <a:cubicBezTo>
                    <a:pt x="772" y="235"/>
                    <a:pt x="771" y="233"/>
                    <a:pt x="772" y="231"/>
                  </a:cubicBezTo>
                  <a:cubicBezTo>
                    <a:pt x="773" y="230"/>
                    <a:pt x="774" y="228"/>
                    <a:pt x="775" y="228"/>
                  </a:cubicBezTo>
                  <a:cubicBezTo>
                    <a:pt x="779" y="227"/>
                    <a:pt x="778" y="224"/>
                    <a:pt x="777" y="222"/>
                  </a:cubicBezTo>
                  <a:cubicBezTo>
                    <a:pt x="776" y="219"/>
                    <a:pt x="774" y="219"/>
                    <a:pt x="772" y="220"/>
                  </a:cubicBezTo>
                  <a:cubicBezTo>
                    <a:pt x="771" y="220"/>
                    <a:pt x="771" y="220"/>
                    <a:pt x="771" y="220"/>
                  </a:cubicBezTo>
                  <a:cubicBezTo>
                    <a:pt x="764" y="218"/>
                    <a:pt x="760" y="223"/>
                    <a:pt x="755" y="225"/>
                  </a:cubicBezTo>
                  <a:cubicBezTo>
                    <a:pt x="751" y="226"/>
                    <a:pt x="747" y="228"/>
                    <a:pt x="743" y="230"/>
                  </a:cubicBezTo>
                  <a:cubicBezTo>
                    <a:pt x="739" y="232"/>
                    <a:pt x="736" y="229"/>
                    <a:pt x="736" y="225"/>
                  </a:cubicBezTo>
                  <a:cubicBezTo>
                    <a:pt x="736" y="221"/>
                    <a:pt x="738" y="220"/>
                    <a:pt x="739" y="217"/>
                  </a:cubicBezTo>
                  <a:cubicBezTo>
                    <a:pt x="741" y="212"/>
                    <a:pt x="747" y="207"/>
                    <a:pt x="742" y="200"/>
                  </a:cubicBezTo>
                  <a:cubicBezTo>
                    <a:pt x="741" y="199"/>
                    <a:pt x="741" y="197"/>
                    <a:pt x="743" y="197"/>
                  </a:cubicBezTo>
                  <a:cubicBezTo>
                    <a:pt x="745" y="196"/>
                    <a:pt x="745" y="194"/>
                    <a:pt x="745" y="192"/>
                  </a:cubicBezTo>
                  <a:cubicBezTo>
                    <a:pt x="746" y="187"/>
                    <a:pt x="750" y="184"/>
                    <a:pt x="752" y="180"/>
                  </a:cubicBezTo>
                  <a:cubicBezTo>
                    <a:pt x="755" y="176"/>
                    <a:pt x="756" y="170"/>
                    <a:pt x="754" y="165"/>
                  </a:cubicBezTo>
                  <a:cubicBezTo>
                    <a:pt x="753" y="164"/>
                    <a:pt x="754" y="164"/>
                    <a:pt x="755" y="163"/>
                  </a:cubicBezTo>
                  <a:cubicBezTo>
                    <a:pt x="756" y="161"/>
                    <a:pt x="757" y="159"/>
                    <a:pt x="753" y="158"/>
                  </a:cubicBezTo>
                  <a:cubicBezTo>
                    <a:pt x="752" y="158"/>
                    <a:pt x="752" y="158"/>
                    <a:pt x="751" y="157"/>
                  </a:cubicBezTo>
                  <a:cubicBezTo>
                    <a:pt x="751" y="156"/>
                    <a:pt x="750" y="155"/>
                    <a:pt x="748" y="156"/>
                  </a:cubicBezTo>
                  <a:cubicBezTo>
                    <a:pt x="747" y="157"/>
                    <a:pt x="746" y="158"/>
                    <a:pt x="746" y="160"/>
                  </a:cubicBezTo>
                  <a:cubicBezTo>
                    <a:pt x="746" y="161"/>
                    <a:pt x="747" y="163"/>
                    <a:pt x="748" y="164"/>
                  </a:cubicBezTo>
                  <a:cubicBezTo>
                    <a:pt x="749" y="167"/>
                    <a:pt x="748" y="170"/>
                    <a:pt x="745" y="170"/>
                  </a:cubicBezTo>
                  <a:cubicBezTo>
                    <a:pt x="744" y="170"/>
                    <a:pt x="743" y="170"/>
                    <a:pt x="743" y="171"/>
                  </a:cubicBezTo>
                  <a:cubicBezTo>
                    <a:pt x="746" y="175"/>
                    <a:pt x="741" y="175"/>
                    <a:pt x="740" y="177"/>
                  </a:cubicBezTo>
                  <a:cubicBezTo>
                    <a:pt x="738" y="183"/>
                    <a:pt x="735" y="187"/>
                    <a:pt x="734" y="193"/>
                  </a:cubicBezTo>
                  <a:cubicBezTo>
                    <a:pt x="733" y="196"/>
                    <a:pt x="731" y="198"/>
                    <a:pt x="727" y="198"/>
                  </a:cubicBezTo>
                  <a:cubicBezTo>
                    <a:pt x="726" y="198"/>
                    <a:pt x="725" y="198"/>
                    <a:pt x="724" y="198"/>
                  </a:cubicBezTo>
                  <a:cubicBezTo>
                    <a:pt x="723" y="198"/>
                    <a:pt x="722" y="198"/>
                    <a:pt x="722" y="200"/>
                  </a:cubicBezTo>
                  <a:cubicBezTo>
                    <a:pt x="722" y="201"/>
                    <a:pt x="723" y="202"/>
                    <a:pt x="725" y="201"/>
                  </a:cubicBezTo>
                  <a:cubicBezTo>
                    <a:pt x="727" y="200"/>
                    <a:pt x="729" y="200"/>
                    <a:pt x="731" y="199"/>
                  </a:cubicBezTo>
                  <a:cubicBezTo>
                    <a:pt x="733" y="197"/>
                    <a:pt x="735" y="198"/>
                    <a:pt x="737" y="199"/>
                  </a:cubicBezTo>
                  <a:cubicBezTo>
                    <a:pt x="738" y="200"/>
                    <a:pt x="739" y="201"/>
                    <a:pt x="738" y="202"/>
                  </a:cubicBezTo>
                  <a:cubicBezTo>
                    <a:pt x="737" y="204"/>
                    <a:pt x="735" y="205"/>
                    <a:pt x="733" y="206"/>
                  </a:cubicBezTo>
                  <a:cubicBezTo>
                    <a:pt x="732" y="206"/>
                    <a:pt x="730" y="205"/>
                    <a:pt x="730" y="206"/>
                  </a:cubicBezTo>
                  <a:cubicBezTo>
                    <a:pt x="729" y="208"/>
                    <a:pt x="731" y="209"/>
                    <a:pt x="732" y="210"/>
                  </a:cubicBezTo>
                  <a:cubicBezTo>
                    <a:pt x="735" y="212"/>
                    <a:pt x="736" y="214"/>
                    <a:pt x="734" y="217"/>
                  </a:cubicBezTo>
                  <a:cubicBezTo>
                    <a:pt x="733" y="218"/>
                    <a:pt x="732" y="219"/>
                    <a:pt x="732" y="220"/>
                  </a:cubicBezTo>
                  <a:cubicBezTo>
                    <a:pt x="731" y="222"/>
                    <a:pt x="731" y="222"/>
                    <a:pt x="729" y="221"/>
                  </a:cubicBezTo>
                  <a:cubicBezTo>
                    <a:pt x="726" y="219"/>
                    <a:pt x="724" y="220"/>
                    <a:pt x="723" y="224"/>
                  </a:cubicBezTo>
                  <a:cubicBezTo>
                    <a:pt x="722" y="229"/>
                    <a:pt x="717" y="231"/>
                    <a:pt x="713" y="232"/>
                  </a:cubicBezTo>
                  <a:cubicBezTo>
                    <a:pt x="711" y="234"/>
                    <a:pt x="711" y="231"/>
                    <a:pt x="711" y="229"/>
                  </a:cubicBezTo>
                  <a:cubicBezTo>
                    <a:pt x="710" y="228"/>
                    <a:pt x="711" y="228"/>
                    <a:pt x="712" y="227"/>
                  </a:cubicBezTo>
                  <a:cubicBezTo>
                    <a:pt x="714" y="222"/>
                    <a:pt x="714" y="221"/>
                    <a:pt x="708" y="220"/>
                  </a:cubicBezTo>
                  <a:cubicBezTo>
                    <a:pt x="710" y="217"/>
                    <a:pt x="711" y="214"/>
                    <a:pt x="708" y="211"/>
                  </a:cubicBezTo>
                  <a:cubicBezTo>
                    <a:pt x="707" y="211"/>
                    <a:pt x="708" y="210"/>
                    <a:pt x="708" y="209"/>
                  </a:cubicBezTo>
                  <a:cubicBezTo>
                    <a:pt x="712" y="205"/>
                    <a:pt x="714" y="202"/>
                    <a:pt x="714" y="196"/>
                  </a:cubicBezTo>
                  <a:cubicBezTo>
                    <a:pt x="714" y="195"/>
                    <a:pt x="716" y="194"/>
                    <a:pt x="718" y="194"/>
                  </a:cubicBezTo>
                  <a:cubicBezTo>
                    <a:pt x="721" y="193"/>
                    <a:pt x="722" y="190"/>
                    <a:pt x="722" y="188"/>
                  </a:cubicBezTo>
                  <a:cubicBezTo>
                    <a:pt x="722" y="184"/>
                    <a:pt x="719" y="186"/>
                    <a:pt x="717" y="185"/>
                  </a:cubicBezTo>
                  <a:cubicBezTo>
                    <a:pt x="719" y="180"/>
                    <a:pt x="723" y="177"/>
                    <a:pt x="728" y="175"/>
                  </a:cubicBezTo>
                  <a:cubicBezTo>
                    <a:pt x="730" y="174"/>
                    <a:pt x="731" y="173"/>
                    <a:pt x="730" y="170"/>
                  </a:cubicBezTo>
                  <a:cubicBezTo>
                    <a:pt x="730" y="166"/>
                    <a:pt x="728" y="162"/>
                    <a:pt x="734" y="160"/>
                  </a:cubicBezTo>
                  <a:cubicBezTo>
                    <a:pt x="735" y="160"/>
                    <a:pt x="735" y="159"/>
                    <a:pt x="735" y="158"/>
                  </a:cubicBezTo>
                  <a:cubicBezTo>
                    <a:pt x="735" y="155"/>
                    <a:pt x="735" y="154"/>
                    <a:pt x="737" y="153"/>
                  </a:cubicBezTo>
                  <a:cubicBezTo>
                    <a:pt x="740" y="151"/>
                    <a:pt x="741" y="141"/>
                    <a:pt x="739" y="138"/>
                  </a:cubicBezTo>
                  <a:cubicBezTo>
                    <a:pt x="738" y="137"/>
                    <a:pt x="736" y="136"/>
                    <a:pt x="734" y="138"/>
                  </a:cubicBezTo>
                  <a:cubicBezTo>
                    <a:pt x="730" y="142"/>
                    <a:pt x="725" y="145"/>
                    <a:pt x="723" y="150"/>
                  </a:cubicBezTo>
                  <a:cubicBezTo>
                    <a:pt x="722" y="152"/>
                    <a:pt x="720" y="153"/>
                    <a:pt x="719" y="154"/>
                  </a:cubicBezTo>
                  <a:cubicBezTo>
                    <a:pt x="716" y="157"/>
                    <a:pt x="713" y="159"/>
                    <a:pt x="713" y="163"/>
                  </a:cubicBezTo>
                  <a:cubicBezTo>
                    <a:pt x="712" y="165"/>
                    <a:pt x="710" y="166"/>
                    <a:pt x="710" y="167"/>
                  </a:cubicBezTo>
                  <a:cubicBezTo>
                    <a:pt x="709" y="172"/>
                    <a:pt x="704" y="175"/>
                    <a:pt x="704" y="181"/>
                  </a:cubicBezTo>
                  <a:cubicBezTo>
                    <a:pt x="705" y="184"/>
                    <a:pt x="703" y="186"/>
                    <a:pt x="701" y="186"/>
                  </a:cubicBezTo>
                  <a:cubicBezTo>
                    <a:pt x="697" y="187"/>
                    <a:pt x="695" y="189"/>
                    <a:pt x="692" y="190"/>
                  </a:cubicBezTo>
                  <a:cubicBezTo>
                    <a:pt x="691" y="190"/>
                    <a:pt x="691" y="191"/>
                    <a:pt x="692" y="192"/>
                  </a:cubicBezTo>
                  <a:cubicBezTo>
                    <a:pt x="694" y="193"/>
                    <a:pt x="693" y="195"/>
                    <a:pt x="693" y="197"/>
                  </a:cubicBezTo>
                  <a:cubicBezTo>
                    <a:pt x="691" y="200"/>
                    <a:pt x="690" y="204"/>
                    <a:pt x="690" y="208"/>
                  </a:cubicBezTo>
                  <a:cubicBezTo>
                    <a:pt x="690" y="209"/>
                    <a:pt x="689" y="209"/>
                    <a:pt x="688" y="209"/>
                  </a:cubicBezTo>
                  <a:cubicBezTo>
                    <a:pt x="685" y="208"/>
                    <a:pt x="683" y="210"/>
                    <a:pt x="680" y="210"/>
                  </a:cubicBezTo>
                  <a:cubicBezTo>
                    <a:pt x="682" y="212"/>
                    <a:pt x="683" y="212"/>
                    <a:pt x="685" y="212"/>
                  </a:cubicBezTo>
                  <a:cubicBezTo>
                    <a:pt x="686" y="212"/>
                    <a:pt x="687" y="211"/>
                    <a:pt x="687" y="212"/>
                  </a:cubicBezTo>
                  <a:cubicBezTo>
                    <a:pt x="687" y="214"/>
                    <a:pt x="687" y="215"/>
                    <a:pt x="685" y="215"/>
                  </a:cubicBezTo>
                  <a:cubicBezTo>
                    <a:pt x="684" y="215"/>
                    <a:pt x="682" y="215"/>
                    <a:pt x="681" y="215"/>
                  </a:cubicBezTo>
                  <a:cubicBezTo>
                    <a:pt x="680" y="214"/>
                    <a:pt x="679" y="214"/>
                    <a:pt x="679" y="216"/>
                  </a:cubicBezTo>
                  <a:cubicBezTo>
                    <a:pt x="678" y="217"/>
                    <a:pt x="679" y="218"/>
                    <a:pt x="680" y="219"/>
                  </a:cubicBezTo>
                  <a:cubicBezTo>
                    <a:pt x="685" y="222"/>
                    <a:pt x="686" y="226"/>
                    <a:pt x="683" y="231"/>
                  </a:cubicBezTo>
                  <a:cubicBezTo>
                    <a:pt x="682" y="231"/>
                    <a:pt x="682" y="233"/>
                    <a:pt x="681" y="233"/>
                  </a:cubicBezTo>
                  <a:cubicBezTo>
                    <a:pt x="679" y="232"/>
                    <a:pt x="679" y="230"/>
                    <a:pt x="679" y="229"/>
                  </a:cubicBezTo>
                  <a:cubicBezTo>
                    <a:pt x="681" y="226"/>
                    <a:pt x="678" y="224"/>
                    <a:pt x="676" y="223"/>
                  </a:cubicBezTo>
                  <a:cubicBezTo>
                    <a:pt x="675" y="222"/>
                    <a:pt x="674" y="221"/>
                    <a:pt x="673" y="220"/>
                  </a:cubicBezTo>
                  <a:cubicBezTo>
                    <a:pt x="672" y="218"/>
                    <a:pt x="671" y="215"/>
                    <a:pt x="674" y="213"/>
                  </a:cubicBezTo>
                  <a:cubicBezTo>
                    <a:pt x="676" y="211"/>
                    <a:pt x="679" y="210"/>
                    <a:pt x="677" y="207"/>
                  </a:cubicBezTo>
                  <a:cubicBezTo>
                    <a:pt x="676" y="205"/>
                    <a:pt x="675" y="204"/>
                    <a:pt x="673" y="204"/>
                  </a:cubicBezTo>
                  <a:cubicBezTo>
                    <a:pt x="671" y="204"/>
                    <a:pt x="669" y="204"/>
                    <a:pt x="667" y="204"/>
                  </a:cubicBezTo>
                  <a:cubicBezTo>
                    <a:pt x="665" y="203"/>
                    <a:pt x="663" y="199"/>
                    <a:pt x="664" y="205"/>
                  </a:cubicBezTo>
                  <a:cubicBezTo>
                    <a:pt x="664" y="208"/>
                    <a:pt x="660" y="211"/>
                    <a:pt x="656" y="212"/>
                  </a:cubicBezTo>
                  <a:cubicBezTo>
                    <a:pt x="655" y="212"/>
                    <a:pt x="653" y="213"/>
                    <a:pt x="651" y="213"/>
                  </a:cubicBezTo>
                  <a:cubicBezTo>
                    <a:pt x="647" y="214"/>
                    <a:pt x="645" y="212"/>
                    <a:pt x="647" y="208"/>
                  </a:cubicBezTo>
                  <a:cubicBezTo>
                    <a:pt x="648" y="206"/>
                    <a:pt x="647" y="203"/>
                    <a:pt x="647" y="201"/>
                  </a:cubicBezTo>
                  <a:cubicBezTo>
                    <a:pt x="648" y="196"/>
                    <a:pt x="648" y="191"/>
                    <a:pt x="646" y="186"/>
                  </a:cubicBezTo>
                  <a:cubicBezTo>
                    <a:pt x="645" y="184"/>
                    <a:pt x="645" y="182"/>
                    <a:pt x="643" y="181"/>
                  </a:cubicBezTo>
                  <a:cubicBezTo>
                    <a:pt x="641" y="179"/>
                    <a:pt x="640" y="178"/>
                    <a:pt x="639" y="176"/>
                  </a:cubicBezTo>
                  <a:cubicBezTo>
                    <a:pt x="638" y="174"/>
                    <a:pt x="636" y="174"/>
                    <a:pt x="634" y="174"/>
                  </a:cubicBezTo>
                  <a:cubicBezTo>
                    <a:pt x="630" y="176"/>
                    <a:pt x="629" y="179"/>
                    <a:pt x="627" y="181"/>
                  </a:cubicBezTo>
                  <a:cubicBezTo>
                    <a:pt x="627" y="182"/>
                    <a:pt x="627" y="183"/>
                    <a:pt x="628" y="184"/>
                  </a:cubicBezTo>
                  <a:cubicBezTo>
                    <a:pt x="630" y="185"/>
                    <a:pt x="629" y="186"/>
                    <a:pt x="628" y="188"/>
                  </a:cubicBezTo>
                  <a:cubicBezTo>
                    <a:pt x="627" y="189"/>
                    <a:pt x="625" y="190"/>
                    <a:pt x="623" y="189"/>
                  </a:cubicBezTo>
                  <a:cubicBezTo>
                    <a:pt x="623" y="189"/>
                    <a:pt x="623" y="188"/>
                    <a:pt x="622" y="188"/>
                  </a:cubicBezTo>
                  <a:cubicBezTo>
                    <a:pt x="615" y="190"/>
                    <a:pt x="616" y="183"/>
                    <a:pt x="613" y="180"/>
                  </a:cubicBezTo>
                  <a:cubicBezTo>
                    <a:pt x="612" y="179"/>
                    <a:pt x="612" y="178"/>
                    <a:pt x="610" y="179"/>
                  </a:cubicBezTo>
                  <a:cubicBezTo>
                    <a:pt x="610" y="180"/>
                    <a:pt x="609" y="180"/>
                    <a:pt x="609" y="180"/>
                  </a:cubicBezTo>
                  <a:cubicBezTo>
                    <a:pt x="604" y="179"/>
                    <a:pt x="604" y="180"/>
                    <a:pt x="605" y="184"/>
                  </a:cubicBezTo>
                  <a:cubicBezTo>
                    <a:pt x="606" y="185"/>
                    <a:pt x="603" y="186"/>
                    <a:pt x="602" y="187"/>
                  </a:cubicBezTo>
                  <a:cubicBezTo>
                    <a:pt x="600" y="189"/>
                    <a:pt x="599" y="190"/>
                    <a:pt x="602" y="191"/>
                  </a:cubicBezTo>
                  <a:cubicBezTo>
                    <a:pt x="603" y="191"/>
                    <a:pt x="604" y="193"/>
                    <a:pt x="605" y="194"/>
                  </a:cubicBezTo>
                  <a:cubicBezTo>
                    <a:pt x="607" y="196"/>
                    <a:pt x="610" y="198"/>
                    <a:pt x="613" y="201"/>
                  </a:cubicBezTo>
                  <a:cubicBezTo>
                    <a:pt x="616" y="203"/>
                    <a:pt x="618" y="208"/>
                    <a:pt x="622" y="211"/>
                  </a:cubicBezTo>
                  <a:cubicBezTo>
                    <a:pt x="622" y="210"/>
                    <a:pt x="622" y="210"/>
                    <a:pt x="622" y="210"/>
                  </a:cubicBezTo>
                  <a:cubicBezTo>
                    <a:pt x="616" y="210"/>
                    <a:pt x="611" y="208"/>
                    <a:pt x="607" y="203"/>
                  </a:cubicBezTo>
                  <a:cubicBezTo>
                    <a:pt x="606" y="202"/>
                    <a:pt x="605" y="201"/>
                    <a:pt x="603" y="201"/>
                  </a:cubicBezTo>
                  <a:cubicBezTo>
                    <a:pt x="601" y="200"/>
                    <a:pt x="600" y="199"/>
                    <a:pt x="598" y="198"/>
                  </a:cubicBezTo>
                  <a:cubicBezTo>
                    <a:pt x="596" y="195"/>
                    <a:pt x="593" y="195"/>
                    <a:pt x="592" y="199"/>
                  </a:cubicBezTo>
                  <a:cubicBezTo>
                    <a:pt x="590" y="202"/>
                    <a:pt x="588" y="202"/>
                    <a:pt x="585" y="202"/>
                  </a:cubicBezTo>
                  <a:cubicBezTo>
                    <a:pt x="583" y="201"/>
                    <a:pt x="582" y="200"/>
                    <a:pt x="583" y="198"/>
                  </a:cubicBezTo>
                  <a:cubicBezTo>
                    <a:pt x="585" y="194"/>
                    <a:pt x="585" y="188"/>
                    <a:pt x="590" y="184"/>
                  </a:cubicBezTo>
                  <a:cubicBezTo>
                    <a:pt x="592" y="182"/>
                    <a:pt x="588" y="172"/>
                    <a:pt x="586" y="170"/>
                  </a:cubicBezTo>
                  <a:cubicBezTo>
                    <a:pt x="585" y="170"/>
                    <a:pt x="584" y="170"/>
                    <a:pt x="583" y="171"/>
                  </a:cubicBezTo>
                  <a:cubicBezTo>
                    <a:pt x="581" y="172"/>
                    <a:pt x="579" y="173"/>
                    <a:pt x="578" y="175"/>
                  </a:cubicBezTo>
                  <a:cubicBezTo>
                    <a:pt x="574" y="179"/>
                    <a:pt x="569" y="181"/>
                    <a:pt x="564" y="182"/>
                  </a:cubicBezTo>
                  <a:cubicBezTo>
                    <a:pt x="561" y="183"/>
                    <a:pt x="556" y="192"/>
                    <a:pt x="558" y="195"/>
                  </a:cubicBezTo>
                  <a:cubicBezTo>
                    <a:pt x="558" y="197"/>
                    <a:pt x="560" y="197"/>
                    <a:pt x="561" y="197"/>
                  </a:cubicBezTo>
                  <a:cubicBezTo>
                    <a:pt x="562" y="197"/>
                    <a:pt x="563" y="197"/>
                    <a:pt x="563" y="198"/>
                  </a:cubicBezTo>
                  <a:cubicBezTo>
                    <a:pt x="564" y="199"/>
                    <a:pt x="563" y="199"/>
                    <a:pt x="562" y="200"/>
                  </a:cubicBezTo>
                  <a:cubicBezTo>
                    <a:pt x="561" y="200"/>
                    <a:pt x="560" y="201"/>
                    <a:pt x="559" y="200"/>
                  </a:cubicBezTo>
                  <a:cubicBezTo>
                    <a:pt x="552" y="200"/>
                    <a:pt x="549" y="202"/>
                    <a:pt x="546" y="208"/>
                  </a:cubicBezTo>
                  <a:cubicBezTo>
                    <a:pt x="544" y="211"/>
                    <a:pt x="542" y="214"/>
                    <a:pt x="538" y="214"/>
                  </a:cubicBezTo>
                  <a:cubicBezTo>
                    <a:pt x="536" y="215"/>
                    <a:pt x="534" y="215"/>
                    <a:pt x="532" y="217"/>
                  </a:cubicBezTo>
                  <a:cubicBezTo>
                    <a:pt x="530" y="220"/>
                    <a:pt x="528" y="218"/>
                    <a:pt x="526" y="217"/>
                  </a:cubicBezTo>
                  <a:cubicBezTo>
                    <a:pt x="521" y="214"/>
                    <a:pt x="516" y="215"/>
                    <a:pt x="512" y="217"/>
                  </a:cubicBezTo>
                  <a:cubicBezTo>
                    <a:pt x="509" y="217"/>
                    <a:pt x="507" y="220"/>
                    <a:pt x="507" y="223"/>
                  </a:cubicBezTo>
                  <a:cubicBezTo>
                    <a:pt x="508" y="224"/>
                    <a:pt x="508" y="225"/>
                    <a:pt x="506" y="226"/>
                  </a:cubicBezTo>
                  <a:cubicBezTo>
                    <a:pt x="503" y="228"/>
                    <a:pt x="500" y="229"/>
                    <a:pt x="498" y="233"/>
                  </a:cubicBezTo>
                  <a:cubicBezTo>
                    <a:pt x="497" y="234"/>
                    <a:pt x="496" y="233"/>
                    <a:pt x="495" y="232"/>
                  </a:cubicBezTo>
                  <a:cubicBezTo>
                    <a:pt x="493" y="230"/>
                    <a:pt x="491" y="228"/>
                    <a:pt x="493" y="226"/>
                  </a:cubicBezTo>
                  <a:cubicBezTo>
                    <a:pt x="496" y="223"/>
                    <a:pt x="497" y="218"/>
                    <a:pt x="500" y="215"/>
                  </a:cubicBezTo>
                  <a:cubicBezTo>
                    <a:pt x="503" y="213"/>
                    <a:pt x="502" y="211"/>
                    <a:pt x="501" y="209"/>
                  </a:cubicBezTo>
                  <a:cubicBezTo>
                    <a:pt x="500" y="206"/>
                    <a:pt x="498" y="207"/>
                    <a:pt x="496" y="207"/>
                  </a:cubicBezTo>
                  <a:cubicBezTo>
                    <a:pt x="495" y="208"/>
                    <a:pt x="493" y="208"/>
                    <a:pt x="491" y="207"/>
                  </a:cubicBezTo>
                  <a:cubicBezTo>
                    <a:pt x="493" y="205"/>
                    <a:pt x="495" y="207"/>
                    <a:pt x="496" y="205"/>
                  </a:cubicBezTo>
                  <a:cubicBezTo>
                    <a:pt x="494" y="204"/>
                    <a:pt x="491" y="203"/>
                    <a:pt x="492" y="200"/>
                  </a:cubicBezTo>
                  <a:cubicBezTo>
                    <a:pt x="494" y="197"/>
                    <a:pt x="495" y="201"/>
                    <a:pt x="496" y="201"/>
                  </a:cubicBezTo>
                  <a:cubicBezTo>
                    <a:pt x="497" y="198"/>
                    <a:pt x="498" y="194"/>
                    <a:pt x="497" y="191"/>
                  </a:cubicBezTo>
                  <a:cubicBezTo>
                    <a:pt x="496" y="189"/>
                    <a:pt x="495" y="189"/>
                    <a:pt x="493" y="189"/>
                  </a:cubicBezTo>
                  <a:cubicBezTo>
                    <a:pt x="489" y="189"/>
                    <a:pt x="481" y="196"/>
                    <a:pt x="481" y="201"/>
                  </a:cubicBezTo>
                  <a:cubicBezTo>
                    <a:pt x="481" y="201"/>
                    <a:pt x="481" y="201"/>
                    <a:pt x="481" y="201"/>
                  </a:cubicBezTo>
                  <a:cubicBezTo>
                    <a:pt x="483" y="207"/>
                    <a:pt x="478" y="207"/>
                    <a:pt x="475" y="209"/>
                  </a:cubicBezTo>
                  <a:cubicBezTo>
                    <a:pt x="472" y="210"/>
                    <a:pt x="474" y="206"/>
                    <a:pt x="472" y="206"/>
                  </a:cubicBezTo>
                  <a:cubicBezTo>
                    <a:pt x="471" y="210"/>
                    <a:pt x="467" y="209"/>
                    <a:pt x="464" y="210"/>
                  </a:cubicBezTo>
                  <a:cubicBezTo>
                    <a:pt x="461" y="211"/>
                    <a:pt x="460" y="213"/>
                    <a:pt x="460" y="216"/>
                  </a:cubicBezTo>
                  <a:cubicBezTo>
                    <a:pt x="461" y="219"/>
                    <a:pt x="459" y="221"/>
                    <a:pt x="458" y="223"/>
                  </a:cubicBezTo>
                  <a:cubicBezTo>
                    <a:pt x="457" y="224"/>
                    <a:pt x="456" y="226"/>
                    <a:pt x="454" y="223"/>
                  </a:cubicBezTo>
                  <a:cubicBezTo>
                    <a:pt x="454" y="222"/>
                    <a:pt x="452" y="223"/>
                    <a:pt x="451" y="223"/>
                  </a:cubicBezTo>
                  <a:cubicBezTo>
                    <a:pt x="449" y="222"/>
                    <a:pt x="447" y="223"/>
                    <a:pt x="446" y="222"/>
                  </a:cubicBezTo>
                  <a:cubicBezTo>
                    <a:pt x="445" y="220"/>
                    <a:pt x="445" y="216"/>
                    <a:pt x="447" y="215"/>
                  </a:cubicBezTo>
                  <a:cubicBezTo>
                    <a:pt x="451" y="212"/>
                    <a:pt x="451" y="209"/>
                    <a:pt x="450" y="205"/>
                  </a:cubicBezTo>
                  <a:cubicBezTo>
                    <a:pt x="450" y="203"/>
                    <a:pt x="449" y="200"/>
                    <a:pt x="452" y="202"/>
                  </a:cubicBezTo>
                  <a:cubicBezTo>
                    <a:pt x="453" y="203"/>
                    <a:pt x="453" y="203"/>
                    <a:pt x="453" y="203"/>
                  </a:cubicBezTo>
                  <a:cubicBezTo>
                    <a:pt x="457" y="201"/>
                    <a:pt x="459" y="194"/>
                    <a:pt x="457" y="191"/>
                  </a:cubicBezTo>
                  <a:cubicBezTo>
                    <a:pt x="455" y="187"/>
                    <a:pt x="458" y="186"/>
                    <a:pt x="460" y="185"/>
                  </a:cubicBezTo>
                  <a:cubicBezTo>
                    <a:pt x="463" y="184"/>
                    <a:pt x="466" y="183"/>
                    <a:pt x="465" y="179"/>
                  </a:cubicBezTo>
                  <a:cubicBezTo>
                    <a:pt x="464" y="179"/>
                    <a:pt x="464" y="179"/>
                    <a:pt x="464" y="178"/>
                  </a:cubicBezTo>
                  <a:cubicBezTo>
                    <a:pt x="463" y="181"/>
                    <a:pt x="461" y="181"/>
                    <a:pt x="459" y="179"/>
                  </a:cubicBezTo>
                  <a:cubicBezTo>
                    <a:pt x="458" y="179"/>
                    <a:pt x="457" y="178"/>
                    <a:pt x="456" y="178"/>
                  </a:cubicBezTo>
                  <a:cubicBezTo>
                    <a:pt x="449" y="174"/>
                    <a:pt x="444" y="178"/>
                    <a:pt x="444" y="186"/>
                  </a:cubicBezTo>
                  <a:cubicBezTo>
                    <a:pt x="445" y="188"/>
                    <a:pt x="445" y="190"/>
                    <a:pt x="445" y="193"/>
                  </a:cubicBezTo>
                  <a:cubicBezTo>
                    <a:pt x="446" y="197"/>
                    <a:pt x="444" y="199"/>
                    <a:pt x="440" y="200"/>
                  </a:cubicBezTo>
                  <a:cubicBezTo>
                    <a:pt x="438" y="201"/>
                    <a:pt x="433" y="201"/>
                    <a:pt x="434" y="206"/>
                  </a:cubicBezTo>
                  <a:cubicBezTo>
                    <a:pt x="434" y="208"/>
                    <a:pt x="433" y="209"/>
                    <a:pt x="431" y="210"/>
                  </a:cubicBezTo>
                  <a:cubicBezTo>
                    <a:pt x="427" y="214"/>
                    <a:pt x="426" y="219"/>
                    <a:pt x="431" y="223"/>
                  </a:cubicBezTo>
                  <a:cubicBezTo>
                    <a:pt x="432" y="224"/>
                    <a:pt x="432" y="225"/>
                    <a:pt x="432" y="226"/>
                  </a:cubicBezTo>
                  <a:cubicBezTo>
                    <a:pt x="432" y="227"/>
                    <a:pt x="431" y="229"/>
                    <a:pt x="432" y="230"/>
                  </a:cubicBezTo>
                  <a:cubicBezTo>
                    <a:pt x="434" y="232"/>
                    <a:pt x="434" y="234"/>
                    <a:pt x="430" y="235"/>
                  </a:cubicBezTo>
                  <a:cubicBezTo>
                    <a:pt x="429" y="235"/>
                    <a:pt x="429" y="236"/>
                    <a:pt x="430" y="237"/>
                  </a:cubicBezTo>
                  <a:cubicBezTo>
                    <a:pt x="431" y="240"/>
                    <a:pt x="432" y="243"/>
                    <a:pt x="433" y="246"/>
                  </a:cubicBezTo>
                  <a:cubicBezTo>
                    <a:pt x="434" y="249"/>
                    <a:pt x="436" y="250"/>
                    <a:pt x="438" y="251"/>
                  </a:cubicBezTo>
                  <a:cubicBezTo>
                    <a:pt x="440" y="252"/>
                    <a:pt x="442" y="254"/>
                    <a:pt x="439" y="256"/>
                  </a:cubicBezTo>
                  <a:cubicBezTo>
                    <a:pt x="436" y="258"/>
                    <a:pt x="436" y="261"/>
                    <a:pt x="432" y="260"/>
                  </a:cubicBezTo>
                  <a:cubicBezTo>
                    <a:pt x="431" y="260"/>
                    <a:pt x="430" y="260"/>
                    <a:pt x="430" y="259"/>
                  </a:cubicBezTo>
                  <a:cubicBezTo>
                    <a:pt x="431" y="256"/>
                    <a:pt x="430" y="255"/>
                    <a:pt x="427" y="254"/>
                  </a:cubicBezTo>
                  <a:cubicBezTo>
                    <a:pt x="426" y="253"/>
                    <a:pt x="426" y="252"/>
                    <a:pt x="426" y="251"/>
                  </a:cubicBezTo>
                  <a:cubicBezTo>
                    <a:pt x="426" y="249"/>
                    <a:pt x="425" y="248"/>
                    <a:pt x="423" y="247"/>
                  </a:cubicBezTo>
                  <a:cubicBezTo>
                    <a:pt x="421" y="247"/>
                    <a:pt x="420" y="248"/>
                    <a:pt x="419" y="249"/>
                  </a:cubicBezTo>
                  <a:cubicBezTo>
                    <a:pt x="418" y="253"/>
                    <a:pt x="414" y="255"/>
                    <a:pt x="411" y="258"/>
                  </a:cubicBezTo>
                  <a:cubicBezTo>
                    <a:pt x="410" y="260"/>
                    <a:pt x="408" y="262"/>
                    <a:pt x="408" y="265"/>
                  </a:cubicBezTo>
                  <a:cubicBezTo>
                    <a:pt x="408" y="270"/>
                    <a:pt x="405" y="274"/>
                    <a:pt x="402" y="278"/>
                  </a:cubicBezTo>
                  <a:cubicBezTo>
                    <a:pt x="401" y="279"/>
                    <a:pt x="399" y="279"/>
                    <a:pt x="397" y="279"/>
                  </a:cubicBezTo>
                  <a:cubicBezTo>
                    <a:pt x="394" y="279"/>
                    <a:pt x="392" y="280"/>
                    <a:pt x="391" y="283"/>
                  </a:cubicBezTo>
                  <a:cubicBezTo>
                    <a:pt x="389" y="290"/>
                    <a:pt x="384" y="292"/>
                    <a:pt x="378" y="289"/>
                  </a:cubicBezTo>
                  <a:cubicBezTo>
                    <a:pt x="377" y="288"/>
                    <a:pt x="376" y="288"/>
                    <a:pt x="376" y="288"/>
                  </a:cubicBezTo>
                  <a:cubicBezTo>
                    <a:pt x="374" y="288"/>
                    <a:pt x="372" y="288"/>
                    <a:pt x="372" y="286"/>
                  </a:cubicBezTo>
                  <a:cubicBezTo>
                    <a:pt x="372" y="284"/>
                    <a:pt x="373" y="282"/>
                    <a:pt x="375" y="281"/>
                  </a:cubicBezTo>
                  <a:cubicBezTo>
                    <a:pt x="377" y="280"/>
                    <a:pt x="378" y="279"/>
                    <a:pt x="379" y="277"/>
                  </a:cubicBezTo>
                  <a:cubicBezTo>
                    <a:pt x="381" y="278"/>
                    <a:pt x="381" y="281"/>
                    <a:pt x="383" y="280"/>
                  </a:cubicBezTo>
                  <a:cubicBezTo>
                    <a:pt x="386" y="280"/>
                    <a:pt x="386" y="278"/>
                    <a:pt x="386" y="276"/>
                  </a:cubicBezTo>
                  <a:cubicBezTo>
                    <a:pt x="387" y="273"/>
                    <a:pt x="388" y="270"/>
                    <a:pt x="391" y="271"/>
                  </a:cubicBezTo>
                  <a:cubicBezTo>
                    <a:pt x="394" y="271"/>
                    <a:pt x="396" y="269"/>
                    <a:pt x="396" y="267"/>
                  </a:cubicBezTo>
                  <a:cubicBezTo>
                    <a:pt x="396" y="263"/>
                    <a:pt x="399" y="259"/>
                    <a:pt x="403" y="257"/>
                  </a:cubicBezTo>
                  <a:cubicBezTo>
                    <a:pt x="406" y="256"/>
                    <a:pt x="407" y="253"/>
                    <a:pt x="405" y="250"/>
                  </a:cubicBezTo>
                  <a:cubicBezTo>
                    <a:pt x="405" y="249"/>
                    <a:pt x="404" y="248"/>
                    <a:pt x="403" y="249"/>
                  </a:cubicBezTo>
                  <a:cubicBezTo>
                    <a:pt x="401" y="251"/>
                    <a:pt x="399" y="252"/>
                    <a:pt x="398" y="253"/>
                  </a:cubicBezTo>
                  <a:cubicBezTo>
                    <a:pt x="396" y="255"/>
                    <a:pt x="395" y="256"/>
                    <a:pt x="392" y="255"/>
                  </a:cubicBezTo>
                  <a:cubicBezTo>
                    <a:pt x="390" y="255"/>
                    <a:pt x="390" y="257"/>
                    <a:pt x="391" y="258"/>
                  </a:cubicBezTo>
                  <a:cubicBezTo>
                    <a:pt x="391" y="261"/>
                    <a:pt x="391" y="263"/>
                    <a:pt x="388" y="265"/>
                  </a:cubicBezTo>
                  <a:cubicBezTo>
                    <a:pt x="387" y="265"/>
                    <a:pt x="386" y="266"/>
                    <a:pt x="387" y="266"/>
                  </a:cubicBezTo>
                  <a:cubicBezTo>
                    <a:pt x="387" y="271"/>
                    <a:pt x="383" y="273"/>
                    <a:pt x="380" y="274"/>
                  </a:cubicBezTo>
                  <a:cubicBezTo>
                    <a:pt x="376" y="276"/>
                    <a:pt x="373" y="278"/>
                    <a:pt x="370" y="279"/>
                  </a:cubicBezTo>
                  <a:cubicBezTo>
                    <a:pt x="367" y="279"/>
                    <a:pt x="366" y="280"/>
                    <a:pt x="366" y="284"/>
                  </a:cubicBezTo>
                  <a:cubicBezTo>
                    <a:pt x="366" y="286"/>
                    <a:pt x="364" y="288"/>
                    <a:pt x="364" y="291"/>
                  </a:cubicBezTo>
                  <a:cubicBezTo>
                    <a:pt x="364" y="292"/>
                    <a:pt x="364" y="294"/>
                    <a:pt x="366" y="294"/>
                  </a:cubicBezTo>
                  <a:cubicBezTo>
                    <a:pt x="367" y="295"/>
                    <a:pt x="368" y="294"/>
                    <a:pt x="369" y="293"/>
                  </a:cubicBezTo>
                  <a:cubicBezTo>
                    <a:pt x="372" y="290"/>
                    <a:pt x="375" y="289"/>
                    <a:pt x="378" y="293"/>
                  </a:cubicBezTo>
                  <a:cubicBezTo>
                    <a:pt x="378" y="293"/>
                    <a:pt x="378" y="293"/>
                    <a:pt x="378" y="293"/>
                  </a:cubicBezTo>
                  <a:cubicBezTo>
                    <a:pt x="385" y="294"/>
                    <a:pt x="382" y="298"/>
                    <a:pt x="381" y="300"/>
                  </a:cubicBezTo>
                  <a:cubicBezTo>
                    <a:pt x="378" y="305"/>
                    <a:pt x="378" y="310"/>
                    <a:pt x="375" y="315"/>
                  </a:cubicBezTo>
                  <a:cubicBezTo>
                    <a:pt x="374" y="318"/>
                    <a:pt x="374" y="320"/>
                    <a:pt x="375" y="323"/>
                  </a:cubicBezTo>
                  <a:cubicBezTo>
                    <a:pt x="375" y="328"/>
                    <a:pt x="376" y="332"/>
                    <a:pt x="376" y="337"/>
                  </a:cubicBezTo>
                  <a:cubicBezTo>
                    <a:pt x="376" y="340"/>
                    <a:pt x="378" y="341"/>
                    <a:pt x="379" y="340"/>
                  </a:cubicBezTo>
                  <a:cubicBezTo>
                    <a:pt x="382" y="337"/>
                    <a:pt x="384" y="339"/>
                    <a:pt x="386" y="339"/>
                  </a:cubicBezTo>
                  <a:cubicBezTo>
                    <a:pt x="389" y="339"/>
                    <a:pt x="392" y="341"/>
                    <a:pt x="392" y="336"/>
                  </a:cubicBezTo>
                  <a:cubicBezTo>
                    <a:pt x="393" y="334"/>
                    <a:pt x="394" y="335"/>
                    <a:pt x="394" y="335"/>
                  </a:cubicBezTo>
                  <a:cubicBezTo>
                    <a:pt x="396" y="336"/>
                    <a:pt x="398" y="336"/>
                    <a:pt x="399" y="335"/>
                  </a:cubicBezTo>
                  <a:cubicBezTo>
                    <a:pt x="401" y="333"/>
                    <a:pt x="400" y="332"/>
                    <a:pt x="399" y="330"/>
                  </a:cubicBezTo>
                  <a:cubicBezTo>
                    <a:pt x="398" y="328"/>
                    <a:pt x="397" y="325"/>
                    <a:pt x="400" y="323"/>
                  </a:cubicBezTo>
                  <a:cubicBezTo>
                    <a:pt x="401" y="321"/>
                    <a:pt x="402" y="318"/>
                    <a:pt x="402" y="316"/>
                  </a:cubicBezTo>
                  <a:cubicBezTo>
                    <a:pt x="402" y="311"/>
                    <a:pt x="406" y="307"/>
                    <a:pt x="409" y="304"/>
                  </a:cubicBezTo>
                  <a:cubicBezTo>
                    <a:pt x="409" y="303"/>
                    <a:pt x="410" y="303"/>
                    <a:pt x="410" y="302"/>
                  </a:cubicBezTo>
                  <a:cubicBezTo>
                    <a:pt x="410" y="297"/>
                    <a:pt x="414" y="297"/>
                    <a:pt x="418" y="297"/>
                  </a:cubicBezTo>
                  <a:cubicBezTo>
                    <a:pt x="419" y="297"/>
                    <a:pt x="420" y="296"/>
                    <a:pt x="420" y="295"/>
                  </a:cubicBezTo>
                  <a:cubicBezTo>
                    <a:pt x="422" y="291"/>
                    <a:pt x="423" y="286"/>
                    <a:pt x="423" y="281"/>
                  </a:cubicBezTo>
                  <a:cubicBezTo>
                    <a:pt x="422" y="279"/>
                    <a:pt x="424" y="279"/>
                    <a:pt x="425" y="278"/>
                  </a:cubicBezTo>
                  <a:cubicBezTo>
                    <a:pt x="428" y="277"/>
                    <a:pt x="430" y="278"/>
                    <a:pt x="431" y="280"/>
                  </a:cubicBezTo>
                  <a:cubicBezTo>
                    <a:pt x="434" y="282"/>
                    <a:pt x="433" y="285"/>
                    <a:pt x="434" y="287"/>
                  </a:cubicBezTo>
                  <a:cubicBezTo>
                    <a:pt x="430" y="288"/>
                    <a:pt x="430" y="291"/>
                    <a:pt x="429" y="293"/>
                  </a:cubicBezTo>
                  <a:cubicBezTo>
                    <a:pt x="429" y="294"/>
                    <a:pt x="429" y="294"/>
                    <a:pt x="429" y="295"/>
                  </a:cubicBezTo>
                  <a:cubicBezTo>
                    <a:pt x="427" y="302"/>
                    <a:pt x="426" y="303"/>
                    <a:pt x="418" y="301"/>
                  </a:cubicBezTo>
                  <a:cubicBezTo>
                    <a:pt x="418" y="300"/>
                    <a:pt x="417" y="300"/>
                    <a:pt x="416" y="300"/>
                  </a:cubicBezTo>
                  <a:cubicBezTo>
                    <a:pt x="416" y="300"/>
                    <a:pt x="416" y="300"/>
                    <a:pt x="415" y="301"/>
                  </a:cubicBezTo>
                  <a:cubicBezTo>
                    <a:pt x="416" y="303"/>
                    <a:pt x="418" y="302"/>
                    <a:pt x="419" y="302"/>
                  </a:cubicBezTo>
                  <a:cubicBezTo>
                    <a:pt x="420" y="303"/>
                    <a:pt x="421" y="303"/>
                    <a:pt x="421" y="305"/>
                  </a:cubicBezTo>
                  <a:cubicBezTo>
                    <a:pt x="421" y="306"/>
                    <a:pt x="420" y="306"/>
                    <a:pt x="419" y="306"/>
                  </a:cubicBezTo>
                  <a:cubicBezTo>
                    <a:pt x="412" y="304"/>
                    <a:pt x="412" y="309"/>
                    <a:pt x="410" y="314"/>
                  </a:cubicBezTo>
                  <a:cubicBezTo>
                    <a:pt x="409" y="317"/>
                    <a:pt x="408" y="321"/>
                    <a:pt x="410" y="324"/>
                  </a:cubicBezTo>
                  <a:cubicBezTo>
                    <a:pt x="411" y="326"/>
                    <a:pt x="410" y="328"/>
                    <a:pt x="410" y="329"/>
                  </a:cubicBezTo>
                  <a:cubicBezTo>
                    <a:pt x="409" y="330"/>
                    <a:pt x="409" y="331"/>
                    <a:pt x="409" y="332"/>
                  </a:cubicBezTo>
                  <a:cubicBezTo>
                    <a:pt x="408" y="337"/>
                    <a:pt x="405" y="339"/>
                    <a:pt x="400" y="338"/>
                  </a:cubicBezTo>
                  <a:cubicBezTo>
                    <a:pt x="397" y="337"/>
                    <a:pt x="397" y="338"/>
                    <a:pt x="398" y="341"/>
                  </a:cubicBezTo>
                  <a:cubicBezTo>
                    <a:pt x="399" y="345"/>
                    <a:pt x="398" y="347"/>
                    <a:pt x="394" y="348"/>
                  </a:cubicBezTo>
                  <a:cubicBezTo>
                    <a:pt x="392" y="348"/>
                    <a:pt x="390" y="349"/>
                    <a:pt x="390" y="351"/>
                  </a:cubicBezTo>
                  <a:cubicBezTo>
                    <a:pt x="390" y="352"/>
                    <a:pt x="389" y="353"/>
                    <a:pt x="389" y="354"/>
                  </a:cubicBezTo>
                  <a:cubicBezTo>
                    <a:pt x="388" y="360"/>
                    <a:pt x="388" y="359"/>
                    <a:pt x="383" y="357"/>
                  </a:cubicBezTo>
                  <a:cubicBezTo>
                    <a:pt x="380" y="355"/>
                    <a:pt x="377" y="353"/>
                    <a:pt x="372" y="353"/>
                  </a:cubicBezTo>
                  <a:cubicBezTo>
                    <a:pt x="371" y="354"/>
                    <a:pt x="370" y="354"/>
                    <a:pt x="369" y="356"/>
                  </a:cubicBezTo>
                  <a:cubicBezTo>
                    <a:pt x="369" y="361"/>
                    <a:pt x="366" y="363"/>
                    <a:pt x="362" y="365"/>
                  </a:cubicBezTo>
                  <a:cubicBezTo>
                    <a:pt x="356" y="367"/>
                    <a:pt x="354" y="374"/>
                    <a:pt x="349" y="377"/>
                  </a:cubicBezTo>
                  <a:cubicBezTo>
                    <a:pt x="348" y="378"/>
                    <a:pt x="349" y="381"/>
                    <a:pt x="349" y="382"/>
                  </a:cubicBezTo>
                  <a:cubicBezTo>
                    <a:pt x="350" y="385"/>
                    <a:pt x="350" y="388"/>
                    <a:pt x="349" y="391"/>
                  </a:cubicBezTo>
                  <a:cubicBezTo>
                    <a:pt x="348" y="393"/>
                    <a:pt x="350" y="395"/>
                    <a:pt x="352" y="396"/>
                  </a:cubicBezTo>
                  <a:cubicBezTo>
                    <a:pt x="354" y="397"/>
                    <a:pt x="355" y="398"/>
                    <a:pt x="354" y="400"/>
                  </a:cubicBezTo>
                  <a:cubicBezTo>
                    <a:pt x="353" y="402"/>
                    <a:pt x="353" y="404"/>
                    <a:pt x="355" y="404"/>
                  </a:cubicBezTo>
                  <a:cubicBezTo>
                    <a:pt x="358" y="404"/>
                    <a:pt x="360" y="403"/>
                    <a:pt x="360" y="401"/>
                  </a:cubicBezTo>
                  <a:cubicBezTo>
                    <a:pt x="360" y="396"/>
                    <a:pt x="363" y="396"/>
                    <a:pt x="366" y="396"/>
                  </a:cubicBezTo>
                  <a:cubicBezTo>
                    <a:pt x="368" y="396"/>
                    <a:pt x="370" y="396"/>
                    <a:pt x="371" y="395"/>
                  </a:cubicBezTo>
                  <a:cubicBezTo>
                    <a:pt x="374" y="394"/>
                    <a:pt x="375" y="395"/>
                    <a:pt x="376" y="398"/>
                  </a:cubicBezTo>
                  <a:cubicBezTo>
                    <a:pt x="376" y="399"/>
                    <a:pt x="376" y="400"/>
                    <a:pt x="377" y="401"/>
                  </a:cubicBezTo>
                  <a:cubicBezTo>
                    <a:pt x="379" y="404"/>
                    <a:pt x="378" y="407"/>
                    <a:pt x="375" y="409"/>
                  </a:cubicBezTo>
                  <a:cubicBezTo>
                    <a:pt x="371" y="413"/>
                    <a:pt x="371" y="413"/>
                    <a:pt x="375" y="418"/>
                  </a:cubicBezTo>
                  <a:cubicBezTo>
                    <a:pt x="377" y="420"/>
                    <a:pt x="375" y="420"/>
                    <a:pt x="374" y="421"/>
                  </a:cubicBezTo>
                  <a:cubicBezTo>
                    <a:pt x="370" y="423"/>
                    <a:pt x="369" y="426"/>
                    <a:pt x="368" y="430"/>
                  </a:cubicBezTo>
                  <a:cubicBezTo>
                    <a:pt x="367" y="432"/>
                    <a:pt x="367" y="433"/>
                    <a:pt x="365" y="434"/>
                  </a:cubicBezTo>
                  <a:cubicBezTo>
                    <a:pt x="362" y="436"/>
                    <a:pt x="360" y="439"/>
                    <a:pt x="359" y="443"/>
                  </a:cubicBezTo>
                  <a:cubicBezTo>
                    <a:pt x="359" y="447"/>
                    <a:pt x="357" y="451"/>
                    <a:pt x="354" y="454"/>
                  </a:cubicBezTo>
                  <a:cubicBezTo>
                    <a:pt x="352" y="457"/>
                    <a:pt x="351" y="459"/>
                    <a:pt x="354" y="461"/>
                  </a:cubicBezTo>
                  <a:cubicBezTo>
                    <a:pt x="355" y="462"/>
                    <a:pt x="355" y="463"/>
                    <a:pt x="355" y="464"/>
                  </a:cubicBezTo>
                  <a:cubicBezTo>
                    <a:pt x="356" y="468"/>
                    <a:pt x="358" y="471"/>
                    <a:pt x="362" y="474"/>
                  </a:cubicBezTo>
                  <a:cubicBezTo>
                    <a:pt x="364" y="474"/>
                    <a:pt x="364" y="478"/>
                    <a:pt x="363" y="480"/>
                  </a:cubicBezTo>
                  <a:cubicBezTo>
                    <a:pt x="362" y="482"/>
                    <a:pt x="361" y="483"/>
                    <a:pt x="359" y="484"/>
                  </a:cubicBezTo>
                  <a:cubicBezTo>
                    <a:pt x="358" y="485"/>
                    <a:pt x="357" y="482"/>
                    <a:pt x="356" y="481"/>
                  </a:cubicBezTo>
                  <a:cubicBezTo>
                    <a:pt x="356" y="479"/>
                    <a:pt x="354" y="478"/>
                    <a:pt x="352" y="478"/>
                  </a:cubicBezTo>
                  <a:cubicBezTo>
                    <a:pt x="349" y="477"/>
                    <a:pt x="346" y="478"/>
                    <a:pt x="346" y="474"/>
                  </a:cubicBezTo>
                  <a:cubicBezTo>
                    <a:pt x="346" y="472"/>
                    <a:pt x="344" y="472"/>
                    <a:pt x="343" y="473"/>
                  </a:cubicBezTo>
                  <a:cubicBezTo>
                    <a:pt x="341" y="473"/>
                    <a:pt x="340" y="473"/>
                    <a:pt x="338" y="473"/>
                  </a:cubicBezTo>
                  <a:cubicBezTo>
                    <a:pt x="336" y="473"/>
                    <a:pt x="335" y="472"/>
                    <a:pt x="337" y="470"/>
                  </a:cubicBezTo>
                  <a:cubicBezTo>
                    <a:pt x="338" y="468"/>
                    <a:pt x="339" y="467"/>
                    <a:pt x="337" y="466"/>
                  </a:cubicBezTo>
                  <a:cubicBezTo>
                    <a:pt x="337" y="465"/>
                    <a:pt x="336" y="465"/>
                    <a:pt x="335" y="465"/>
                  </a:cubicBezTo>
                  <a:cubicBezTo>
                    <a:pt x="333" y="466"/>
                    <a:pt x="333" y="467"/>
                    <a:pt x="333" y="469"/>
                  </a:cubicBezTo>
                  <a:cubicBezTo>
                    <a:pt x="333" y="471"/>
                    <a:pt x="332" y="473"/>
                    <a:pt x="330" y="474"/>
                  </a:cubicBezTo>
                  <a:cubicBezTo>
                    <a:pt x="328" y="476"/>
                    <a:pt x="328" y="477"/>
                    <a:pt x="331" y="479"/>
                  </a:cubicBezTo>
                  <a:cubicBezTo>
                    <a:pt x="335" y="482"/>
                    <a:pt x="335" y="482"/>
                    <a:pt x="331" y="485"/>
                  </a:cubicBezTo>
                  <a:cubicBezTo>
                    <a:pt x="329" y="487"/>
                    <a:pt x="328" y="492"/>
                    <a:pt x="330" y="495"/>
                  </a:cubicBezTo>
                  <a:cubicBezTo>
                    <a:pt x="332" y="498"/>
                    <a:pt x="334" y="500"/>
                    <a:pt x="338" y="497"/>
                  </a:cubicBezTo>
                  <a:cubicBezTo>
                    <a:pt x="338" y="497"/>
                    <a:pt x="339" y="497"/>
                    <a:pt x="339" y="497"/>
                  </a:cubicBezTo>
                  <a:cubicBezTo>
                    <a:pt x="346" y="494"/>
                    <a:pt x="346" y="494"/>
                    <a:pt x="346" y="501"/>
                  </a:cubicBezTo>
                  <a:cubicBezTo>
                    <a:pt x="346" y="503"/>
                    <a:pt x="349" y="505"/>
                    <a:pt x="347" y="508"/>
                  </a:cubicBezTo>
                  <a:cubicBezTo>
                    <a:pt x="345" y="509"/>
                    <a:pt x="344" y="512"/>
                    <a:pt x="342" y="513"/>
                  </a:cubicBezTo>
                  <a:cubicBezTo>
                    <a:pt x="338" y="515"/>
                    <a:pt x="339" y="518"/>
                    <a:pt x="340" y="521"/>
                  </a:cubicBezTo>
                  <a:cubicBezTo>
                    <a:pt x="340" y="524"/>
                    <a:pt x="343" y="527"/>
                    <a:pt x="340" y="529"/>
                  </a:cubicBezTo>
                  <a:cubicBezTo>
                    <a:pt x="337" y="532"/>
                    <a:pt x="333" y="534"/>
                    <a:pt x="328" y="534"/>
                  </a:cubicBezTo>
                  <a:cubicBezTo>
                    <a:pt x="327" y="534"/>
                    <a:pt x="327" y="534"/>
                    <a:pt x="327" y="533"/>
                  </a:cubicBezTo>
                  <a:cubicBezTo>
                    <a:pt x="327" y="532"/>
                    <a:pt x="328" y="530"/>
                    <a:pt x="325" y="530"/>
                  </a:cubicBezTo>
                  <a:cubicBezTo>
                    <a:pt x="324" y="530"/>
                    <a:pt x="324" y="532"/>
                    <a:pt x="323" y="533"/>
                  </a:cubicBezTo>
                  <a:cubicBezTo>
                    <a:pt x="323" y="535"/>
                    <a:pt x="324" y="536"/>
                    <a:pt x="325" y="536"/>
                  </a:cubicBezTo>
                  <a:cubicBezTo>
                    <a:pt x="327" y="536"/>
                    <a:pt x="329" y="536"/>
                    <a:pt x="331" y="537"/>
                  </a:cubicBezTo>
                  <a:cubicBezTo>
                    <a:pt x="333" y="538"/>
                    <a:pt x="334" y="539"/>
                    <a:pt x="333" y="542"/>
                  </a:cubicBezTo>
                  <a:cubicBezTo>
                    <a:pt x="331" y="542"/>
                    <a:pt x="333" y="539"/>
                    <a:pt x="330" y="540"/>
                  </a:cubicBezTo>
                  <a:cubicBezTo>
                    <a:pt x="329" y="540"/>
                    <a:pt x="330" y="542"/>
                    <a:pt x="330" y="543"/>
                  </a:cubicBezTo>
                  <a:cubicBezTo>
                    <a:pt x="329" y="550"/>
                    <a:pt x="331" y="557"/>
                    <a:pt x="333" y="564"/>
                  </a:cubicBezTo>
                  <a:cubicBezTo>
                    <a:pt x="334" y="567"/>
                    <a:pt x="333" y="568"/>
                    <a:pt x="331" y="568"/>
                  </a:cubicBezTo>
                  <a:cubicBezTo>
                    <a:pt x="330" y="569"/>
                    <a:pt x="328" y="569"/>
                    <a:pt x="328" y="570"/>
                  </a:cubicBezTo>
                  <a:cubicBezTo>
                    <a:pt x="329" y="574"/>
                    <a:pt x="326" y="575"/>
                    <a:pt x="323" y="577"/>
                  </a:cubicBezTo>
                  <a:cubicBezTo>
                    <a:pt x="321" y="580"/>
                    <a:pt x="323" y="587"/>
                    <a:pt x="326" y="589"/>
                  </a:cubicBezTo>
                  <a:cubicBezTo>
                    <a:pt x="328" y="589"/>
                    <a:pt x="330" y="590"/>
                    <a:pt x="330" y="592"/>
                  </a:cubicBezTo>
                  <a:cubicBezTo>
                    <a:pt x="330" y="594"/>
                    <a:pt x="330" y="596"/>
                    <a:pt x="327" y="597"/>
                  </a:cubicBezTo>
                  <a:cubicBezTo>
                    <a:pt x="323" y="599"/>
                    <a:pt x="321" y="604"/>
                    <a:pt x="317" y="607"/>
                  </a:cubicBezTo>
                  <a:cubicBezTo>
                    <a:pt x="316" y="608"/>
                    <a:pt x="316" y="609"/>
                    <a:pt x="317" y="610"/>
                  </a:cubicBezTo>
                  <a:cubicBezTo>
                    <a:pt x="319" y="611"/>
                    <a:pt x="319" y="613"/>
                    <a:pt x="317" y="615"/>
                  </a:cubicBezTo>
                  <a:cubicBezTo>
                    <a:pt x="315" y="617"/>
                    <a:pt x="314" y="620"/>
                    <a:pt x="312" y="622"/>
                  </a:cubicBezTo>
                  <a:cubicBezTo>
                    <a:pt x="310" y="623"/>
                    <a:pt x="309" y="625"/>
                    <a:pt x="310" y="626"/>
                  </a:cubicBezTo>
                  <a:cubicBezTo>
                    <a:pt x="310" y="630"/>
                    <a:pt x="308" y="633"/>
                    <a:pt x="307" y="636"/>
                  </a:cubicBezTo>
                  <a:cubicBezTo>
                    <a:pt x="307" y="639"/>
                    <a:pt x="305" y="644"/>
                    <a:pt x="303" y="645"/>
                  </a:cubicBezTo>
                  <a:cubicBezTo>
                    <a:pt x="299" y="647"/>
                    <a:pt x="296" y="651"/>
                    <a:pt x="291" y="650"/>
                  </a:cubicBezTo>
                  <a:cubicBezTo>
                    <a:pt x="293" y="652"/>
                    <a:pt x="295" y="652"/>
                    <a:pt x="297" y="652"/>
                  </a:cubicBezTo>
                  <a:cubicBezTo>
                    <a:pt x="298" y="651"/>
                    <a:pt x="299" y="651"/>
                    <a:pt x="300" y="651"/>
                  </a:cubicBezTo>
                  <a:cubicBezTo>
                    <a:pt x="303" y="651"/>
                    <a:pt x="306" y="653"/>
                    <a:pt x="307" y="655"/>
                  </a:cubicBezTo>
                  <a:cubicBezTo>
                    <a:pt x="309" y="657"/>
                    <a:pt x="306" y="659"/>
                    <a:pt x="305" y="660"/>
                  </a:cubicBezTo>
                  <a:cubicBezTo>
                    <a:pt x="303" y="663"/>
                    <a:pt x="301" y="666"/>
                    <a:pt x="299" y="669"/>
                  </a:cubicBezTo>
                  <a:cubicBezTo>
                    <a:pt x="297" y="672"/>
                    <a:pt x="297" y="677"/>
                    <a:pt x="298" y="681"/>
                  </a:cubicBezTo>
                  <a:cubicBezTo>
                    <a:pt x="298" y="684"/>
                    <a:pt x="302" y="683"/>
                    <a:pt x="304" y="683"/>
                  </a:cubicBezTo>
                  <a:cubicBezTo>
                    <a:pt x="308" y="682"/>
                    <a:pt x="311" y="681"/>
                    <a:pt x="315" y="679"/>
                  </a:cubicBezTo>
                  <a:cubicBezTo>
                    <a:pt x="319" y="678"/>
                    <a:pt x="321" y="680"/>
                    <a:pt x="323" y="682"/>
                  </a:cubicBezTo>
                  <a:cubicBezTo>
                    <a:pt x="325" y="684"/>
                    <a:pt x="326" y="686"/>
                    <a:pt x="323" y="688"/>
                  </a:cubicBezTo>
                  <a:cubicBezTo>
                    <a:pt x="320" y="689"/>
                    <a:pt x="323" y="691"/>
                    <a:pt x="322" y="693"/>
                  </a:cubicBezTo>
                  <a:cubicBezTo>
                    <a:pt x="320" y="692"/>
                    <a:pt x="318" y="690"/>
                    <a:pt x="316" y="689"/>
                  </a:cubicBezTo>
                  <a:cubicBezTo>
                    <a:pt x="315" y="689"/>
                    <a:pt x="314" y="688"/>
                    <a:pt x="313" y="689"/>
                  </a:cubicBezTo>
                  <a:cubicBezTo>
                    <a:pt x="307" y="692"/>
                    <a:pt x="301" y="694"/>
                    <a:pt x="295" y="698"/>
                  </a:cubicBezTo>
                  <a:cubicBezTo>
                    <a:pt x="293" y="700"/>
                    <a:pt x="292" y="702"/>
                    <a:pt x="291" y="705"/>
                  </a:cubicBezTo>
                  <a:cubicBezTo>
                    <a:pt x="291" y="708"/>
                    <a:pt x="292" y="708"/>
                    <a:pt x="294" y="707"/>
                  </a:cubicBezTo>
                  <a:cubicBezTo>
                    <a:pt x="299" y="707"/>
                    <a:pt x="300" y="710"/>
                    <a:pt x="299" y="715"/>
                  </a:cubicBezTo>
                  <a:cubicBezTo>
                    <a:pt x="297" y="719"/>
                    <a:pt x="296" y="722"/>
                    <a:pt x="293" y="725"/>
                  </a:cubicBezTo>
                  <a:cubicBezTo>
                    <a:pt x="292" y="726"/>
                    <a:pt x="292" y="727"/>
                    <a:pt x="292" y="727"/>
                  </a:cubicBezTo>
                  <a:cubicBezTo>
                    <a:pt x="295" y="731"/>
                    <a:pt x="291" y="733"/>
                    <a:pt x="290" y="734"/>
                  </a:cubicBezTo>
                  <a:cubicBezTo>
                    <a:pt x="286" y="736"/>
                    <a:pt x="283" y="741"/>
                    <a:pt x="281" y="745"/>
                  </a:cubicBezTo>
                  <a:cubicBezTo>
                    <a:pt x="279" y="749"/>
                    <a:pt x="279" y="754"/>
                    <a:pt x="279" y="759"/>
                  </a:cubicBezTo>
                  <a:cubicBezTo>
                    <a:pt x="279" y="762"/>
                    <a:pt x="279" y="765"/>
                    <a:pt x="277" y="767"/>
                  </a:cubicBezTo>
                  <a:cubicBezTo>
                    <a:pt x="276" y="769"/>
                    <a:pt x="276" y="772"/>
                    <a:pt x="276" y="773"/>
                  </a:cubicBezTo>
                  <a:cubicBezTo>
                    <a:pt x="278" y="776"/>
                    <a:pt x="276" y="778"/>
                    <a:pt x="275" y="780"/>
                  </a:cubicBezTo>
                  <a:cubicBezTo>
                    <a:pt x="270" y="786"/>
                    <a:pt x="270" y="792"/>
                    <a:pt x="273" y="799"/>
                  </a:cubicBezTo>
                  <a:cubicBezTo>
                    <a:pt x="276" y="805"/>
                    <a:pt x="276" y="811"/>
                    <a:pt x="274" y="816"/>
                  </a:cubicBezTo>
                  <a:cubicBezTo>
                    <a:pt x="273" y="821"/>
                    <a:pt x="272" y="826"/>
                    <a:pt x="272" y="831"/>
                  </a:cubicBezTo>
                  <a:cubicBezTo>
                    <a:pt x="273" y="837"/>
                    <a:pt x="269" y="840"/>
                    <a:pt x="263" y="839"/>
                  </a:cubicBezTo>
                  <a:cubicBezTo>
                    <a:pt x="259" y="838"/>
                    <a:pt x="257" y="839"/>
                    <a:pt x="257" y="843"/>
                  </a:cubicBezTo>
                  <a:cubicBezTo>
                    <a:pt x="256" y="846"/>
                    <a:pt x="255" y="849"/>
                    <a:pt x="256" y="851"/>
                  </a:cubicBezTo>
                  <a:cubicBezTo>
                    <a:pt x="257" y="852"/>
                    <a:pt x="257" y="853"/>
                    <a:pt x="258" y="853"/>
                  </a:cubicBezTo>
                  <a:cubicBezTo>
                    <a:pt x="259" y="854"/>
                    <a:pt x="260" y="853"/>
                    <a:pt x="261" y="852"/>
                  </a:cubicBezTo>
                  <a:cubicBezTo>
                    <a:pt x="261" y="848"/>
                    <a:pt x="265" y="847"/>
                    <a:pt x="267" y="845"/>
                  </a:cubicBezTo>
                  <a:cubicBezTo>
                    <a:pt x="269" y="843"/>
                    <a:pt x="272" y="843"/>
                    <a:pt x="274" y="846"/>
                  </a:cubicBezTo>
                  <a:cubicBezTo>
                    <a:pt x="277" y="849"/>
                    <a:pt x="277" y="854"/>
                    <a:pt x="275" y="855"/>
                  </a:cubicBezTo>
                  <a:cubicBezTo>
                    <a:pt x="270" y="857"/>
                    <a:pt x="268" y="864"/>
                    <a:pt x="263" y="866"/>
                  </a:cubicBezTo>
                  <a:cubicBezTo>
                    <a:pt x="262" y="867"/>
                    <a:pt x="262" y="870"/>
                    <a:pt x="262" y="871"/>
                  </a:cubicBezTo>
                  <a:cubicBezTo>
                    <a:pt x="261" y="876"/>
                    <a:pt x="258" y="880"/>
                    <a:pt x="255" y="884"/>
                  </a:cubicBezTo>
                  <a:cubicBezTo>
                    <a:pt x="252" y="888"/>
                    <a:pt x="252" y="889"/>
                    <a:pt x="256" y="891"/>
                  </a:cubicBezTo>
                  <a:cubicBezTo>
                    <a:pt x="262" y="894"/>
                    <a:pt x="263" y="896"/>
                    <a:pt x="259" y="901"/>
                  </a:cubicBezTo>
                  <a:cubicBezTo>
                    <a:pt x="257" y="905"/>
                    <a:pt x="257" y="907"/>
                    <a:pt x="261" y="909"/>
                  </a:cubicBezTo>
                  <a:cubicBezTo>
                    <a:pt x="269" y="913"/>
                    <a:pt x="266" y="917"/>
                    <a:pt x="263" y="923"/>
                  </a:cubicBezTo>
                  <a:cubicBezTo>
                    <a:pt x="258" y="928"/>
                    <a:pt x="255" y="934"/>
                    <a:pt x="250" y="939"/>
                  </a:cubicBezTo>
                  <a:cubicBezTo>
                    <a:pt x="249" y="941"/>
                    <a:pt x="248" y="943"/>
                    <a:pt x="250" y="945"/>
                  </a:cubicBezTo>
                  <a:cubicBezTo>
                    <a:pt x="252" y="948"/>
                    <a:pt x="251" y="952"/>
                    <a:pt x="253" y="954"/>
                  </a:cubicBezTo>
                  <a:cubicBezTo>
                    <a:pt x="254" y="955"/>
                    <a:pt x="253" y="956"/>
                    <a:pt x="252" y="957"/>
                  </a:cubicBezTo>
                  <a:cubicBezTo>
                    <a:pt x="249" y="958"/>
                    <a:pt x="250" y="959"/>
                    <a:pt x="252" y="960"/>
                  </a:cubicBezTo>
                  <a:cubicBezTo>
                    <a:pt x="255" y="961"/>
                    <a:pt x="256" y="963"/>
                    <a:pt x="256" y="966"/>
                  </a:cubicBezTo>
                  <a:cubicBezTo>
                    <a:pt x="256" y="967"/>
                    <a:pt x="256" y="969"/>
                    <a:pt x="256" y="969"/>
                  </a:cubicBezTo>
                  <a:cubicBezTo>
                    <a:pt x="262" y="971"/>
                    <a:pt x="256" y="974"/>
                    <a:pt x="256" y="976"/>
                  </a:cubicBezTo>
                  <a:cubicBezTo>
                    <a:pt x="257" y="978"/>
                    <a:pt x="254" y="977"/>
                    <a:pt x="253" y="976"/>
                  </a:cubicBezTo>
                  <a:cubicBezTo>
                    <a:pt x="251" y="974"/>
                    <a:pt x="249" y="975"/>
                    <a:pt x="246" y="976"/>
                  </a:cubicBezTo>
                  <a:cubicBezTo>
                    <a:pt x="245" y="976"/>
                    <a:pt x="241" y="978"/>
                    <a:pt x="243" y="973"/>
                  </a:cubicBezTo>
                  <a:cubicBezTo>
                    <a:pt x="244" y="972"/>
                    <a:pt x="243" y="972"/>
                    <a:pt x="242" y="971"/>
                  </a:cubicBezTo>
                  <a:cubicBezTo>
                    <a:pt x="241" y="971"/>
                    <a:pt x="240" y="971"/>
                    <a:pt x="240" y="971"/>
                  </a:cubicBezTo>
                  <a:cubicBezTo>
                    <a:pt x="239" y="972"/>
                    <a:pt x="238" y="973"/>
                    <a:pt x="239" y="974"/>
                  </a:cubicBezTo>
                  <a:cubicBezTo>
                    <a:pt x="239" y="975"/>
                    <a:pt x="240" y="976"/>
                    <a:pt x="240" y="976"/>
                  </a:cubicBezTo>
                  <a:cubicBezTo>
                    <a:pt x="242" y="979"/>
                    <a:pt x="244" y="982"/>
                    <a:pt x="241" y="986"/>
                  </a:cubicBezTo>
                  <a:cubicBezTo>
                    <a:pt x="238" y="990"/>
                    <a:pt x="240" y="994"/>
                    <a:pt x="242" y="997"/>
                  </a:cubicBezTo>
                  <a:cubicBezTo>
                    <a:pt x="244" y="999"/>
                    <a:pt x="244" y="1000"/>
                    <a:pt x="243" y="1002"/>
                  </a:cubicBezTo>
                  <a:cubicBezTo>
                    <a:pt x="241" y="1003"/>
                    <a:pt x="241" y="1005"/>
                    <a:pt x="242" y="1006"/>
                  </a:cubicBezTo>
                  <a:cubicBezTo>
                    <a:pt x="243" y="1009"/>
                    <a:pt x="242" y="1012"/>
                    <a:pt x="239" y="1014"/>
                  </a:cubicBezTo>
                  <a:cubicBezTo>
                    <a:pt x="237" y="1016"/>
                    <a:pt x="240" y="1016"/>
                    <a:pt x="241" y="1016"/>
                  </a:cubicBezTo>
                  <a:cubicBezTo>
                    <a:pt x="244" y="1017"/>
                    <a:pt x="246" y="1018"/>
                    <a:pt x="246" y="1022"/>
                  </a:cubicBezTo>
                  <a:cubicBezTo>
                    <a:pt x="246" y="1023"/>
                    <a:pt x="246" y="1024"/>
                    <a:pt x="247" y="1025"/>
                  </a:cubicBezTo>
                  <a:cubicBezTo>
                    <a:pt x="248" y="1031"/>
                    <a:pt x="246" y="1034"/>
                    <a:pt x="240" y="1034"/>
                  </a:cubicBezTo>
                  <a:cubicBezTo>
                    <a:pt x="237" y="1034"/>
                    <a:pt x="235" y="1033"/>
                    <a:pt x="232" y="1032"/>
                  </a:cubicBezTo>
                  <a:cubicBezTo>
                    <a:pt x="231" y="1031"/>
                    <a:pt x="230" y="1030"/>
                    <a:pt x="229" y="1031"/>
                  </a:cubicBezTo>
                  <a:cubicBezTo>
                    <a:pt x="228" y="1032"/>
                    <a:pt x="229" y="1033"/>
                    <a:pt x="229" y="1034"/>
                  </a:cubicBezTo>
                  <a:cubicBezTo>
                    <a:pt x="230" y="1038"/>
                    <a:pt x="231" y="1041"/>
                    <a:pt x="233" y="1045"/>
                  </a:cubicBezTo>
                  <a:cubicBezTo>
                    <a:pt x="238" y="1051"/>
                    <a:pt x="238" y="1058"/>
                    <a:pt x="241" y="1065"/>
                  </a:cubicBezTo>
                  <a:cubicBezTo>
                    <a:pt x="242" y="1067"/>
                    <a:pt x="240" y="1070"/>
                    <a:pt x="237" y="1070"/>
                  </a:cubicBezTo>
                  <a:cubicBezTo>
                    <a:pt x="233" y="1069"/>
                    <a:pt x="231" y="1067"/>
                    <a:pt x="227" y="1067"/>
                  </a:cubicBezTo>
                  <a:cubicBezTo>
                    <a:pt x="226" y="1067"/>
                    <a:pt x="226" y="1065"/>
                    <a:pt x="226" y="1064"/>
                  </a:cubicBezTo>
                  <a:cubicBezTo>
                    <a:pt x="225" y="1062"/>
                    <a:pt x="225" y="1059"/>
                    <a:pt x="221" y="1060"/>
                  </a:cubicBezTo>
                  <a:cubicBezTo>
                    <a:pt x="218" y="1061"/>
                    <a:pt x="217" y="1063"/>
                    <a:pt x="217" y="1066"/>
                  </a:cubicBezTo>
                  <a:cubicBezTo>
                    <a:pt x="217" y="1067"/>
                    <a:pt x="218" y="1068"/>
                    <a:pt x="217" y="1068"/>
                  </a:cubicBezTo>
                  <a:cubicBezTo>
                    <a:pt x="213" y="1071"/>
                    <a:pt x="214" y="1072"/>
                    <a:pt x="217" y="1074"/>
                  </a:cubicBezTo>
                  <a:cubicBezTo>
                    <a:pt x="218" y="1075"/>
                    <a:pt x="219" y="1076"/>
                    <a:pt x="221" y="1077"/>
                  </a:cubicBezTo>
                  <a:cubicBezTo>
                    <a:pt x="222" y="1078"/>
                    <a:pt x="223" y="1080"/>
                    <a:pt x="222" y="1082"/>
                  </a:cubicBezTo>
                  <a:cubicBezTo>
                    <a:pt x="221" y="1085"/>
                    <a:pt x="221" y="1088"/>
                    <a:pt x="219" y="1091"/>
                  </a:cubicBezTo>
                  <a:cubicBezTo>
                    <a:pt x="216" y="1097"/>
                    <a:pt x="216" y="1102"/>
                    <a:pt x="219" y="1108"/>
                  </a:cubicBezTo>
                  <a:cubicBezTo>
                    <a:pt x="220" y="1110"/>
                    <a:pt x="220" y="1111"/>
                    <a:pt x="220" y="1113"/>
                  </a:cubicBezTo>
                  <a:cubicBezTo>
                    <a:pt x="221" y="1118"/>
                    <a:pt x="221" y="1123"/>
                    <a:pt x="224" y="1127"/>
                  </a:cubicBezTo>
                  <a:cubicBezTo>
                    <a:pt x="225" y="1130"/>
                    <a:pt x="224" y="1132"/>
                    <a:pt x="223" y="1134"/>
                  </a:cubicBezTo>
                  <a:cubicBezTo>
                    <a:pt x="221" y="1138"/>
                    <a:pt x="221" y="1140"/>
                    <a:pt x="224" y="1143"/>
                  </a:cubicBezTo>
                  <a:cubicBezTo>
                    <a:pt x="228" y="1147"/>
                    <a:pt x="229" y="1152"/>
                    <a:pt x="232" y="1157"/>
                  </a:cubicBezTo>
                  <a:cubicBezTo>
                    <a:pt x="233" y="1160"/>
                    <a:pt x="233" y="1162"/>
                    <a:pt x="235" y="1164"/>
                  </a:cubicBezTo>
                  <a:cubicBezTo>
                    <a:pt x="237" y="1166"/>
                    <a:pt x="237" y="1167"/>
                    <a:pt x="235" y="1169"/>
                  </a:cubicBezTo>
                  <a:cubicBezTo>
                    <a:pt x="232" y="1171"/>
                    <a:pt x="224" y="1172"/>
                    <a:pt x="221" y="1170"/>
                  </a:cubicBezTo>
                  <a:cubicBezTo>
                    <a:pt x="220" y="1169"/>
                    <a:pt x="218" y="1167"/>
                    <a:pt x="218" y="1165"/>
                  </a:cubicBezTo>
                  <a:cubicBezTo>
                    <a:pt x="218" y="1163"/>
                    <a:pt x="217" y="1160"/>
                    <a:pt x="215" y="1160"/>
                  </a:cubicBezTo>
                  <a:cubicBezTo>
                    <a:pt x="212" y="1160"/>
                    <a:pt x="210" y="1162"/>
                    <a:pt x="209" y="1165"/>
                  </a:cubicBezTo>
                  <a:cubicBezTo>
                    <a:pt x="206" y="1174"/>
                    <a:pt x="203" y="1183"/>
                    <a:pt x="202" y="1193"/>
                  </a:cubicBezTo>
                  <a:cubicBezTo>
                    <a:pt x="202" y="1195"/>
                    <a:pt x="200" y="1197"/>
                    <a:pt x="200" y="1199"/>
                  </a:cubicBezTo>
                  <a:cubicBezTo>
                    <a:pt x="196" y="1210"/>
                    <a:pt x="195" y="1221"/>
                    <a:pt x="194" y="1233"/>
                  </a:cubicBezTo>
                  <a:cubicBezTo>
                    <a:pt x="193" y="1237"/>
                    <a:pt x="194" y="1241"/>
                    <a:pt x="189" y="1244"/>
                  </a:cubicBezTo>
                  <a:cubicBezTo>
                    <a:pt x="187" y="1245"/>
                    <a:pt x="185" y="1248"/>
                    <a:pt x="182" y="1250"/>
                  </a:cubicBezTo>
                  <a:cubicBezTo>
                    <a:pt x="180" y="1251"/>
                    <a:pt x="178" y="1251"/>
                    <a:pt x="176" y="1249"/>
                  </a:cubicBezTo>
                  <a:cubicBezTo>
                    <a:pt x="175" y="1247"/>
                    <a:pt x="174" y="1244"/>
                    <a:pt x="176" y="1242"/>
                  </a:cubicBezTo>
                  <a:cubicBezTo>
                    <a:pt x="180" y="1238"/>
                    <a:pt x="181" y="1233"/>
                    <a:pt x="182" y="1227"/>
                  </a:cubicBezTo>
                  <a:cubicBezTo>
                    <a:pt x="184" y="1218"/>
                    <a:pt x="187" y="1209"/>
                    <a:pt x="189" y="1200"/>
                  </a:cubicBezTo>
                  <a:cubicBezTo>
                    <a:pt x="190" y="1198"/>
                    <a:pt x="190" y="1195"/>
                    <a:pt x="190" y="1193"/>
                  </a:cubicBezTo>
                  <a:cubicBezTo>
                    <a:pt x="191" y="1191"/>
                    <a:pt x="191" y="1190"/>
                    <a:pt x="190" y="1190"/>
                  </a:cubicBezTo>
                  <a:cubicBezTo>
                    <a:pt x="188" y="1189"/>
                    <a:pt x="188" y="1190"/>
                    <a:pt x="187" y="1191"/>
                  </a:cubicBezTo>
                  <a:cubicBezTo>
                    <a:pt x="182" y="1194"/>
                    <a:pt x="182" y="1200"/>
                    <a:pt x="180" y="1205"/>
                  </a:cubicBezTo>
                  <a:cubicBezTo>
                    <a:pt x="179" y="1207"/>
                    <a:pt x="178" y="1209"/>
                    <a:pt x="177" y="1211"/>
                  </a:cubicBezTo>
                  <a:cubicBezTo>
                    <a:pt x="172" y="1219"/>
                    <a:pt x="168" y="1226"/>
                    <a:pt x="165" y="1234"/>
                  </a:cubicBezTo>
                  <a:cubicBezTo>
                    <a:pt x="164" y="1239"/>
                    <a:pt x="161" y="1243"/>
                    <a:pt x="157" y="1247"/>
                  </a:cubicBezTo>
                  <a:cubicBezTo>
                    <a:pt x="152" y="1253"/>
                    <a:pt x="145" y="1251"/>
                    <a:pt x="142" y="1244"/>
                  </a:cubicBezTo>
                  <a:cubicBezTo>
                    <a:pt x="142" y="1243"/>
                    <a:pt x="141" y="1242"/>
                    <a:pt x="141" y="1242"/>
                  </a:cubicBezTo>
                  <a:cubicBezTo>
                    <a:pt x="139" y="1240"/>
                    <a:pt x="139" y="1238"/>
                    <a:pt x="140" y="1236"/>
                  </a:cubicBezTo>
                  <a:cubicBezTo>
                    <a:pt x="141" y="1235"/>
                    <a:pt x="141" y="1233"/>
                    <a:pt x="142" y="1232"/>
                  </a:cubicBezTo>
                  <a:cubicBezTo>
                    <a:pt x="145" y="1228"/>
                    <a:pt x="143" y="1225"/>
                    <a:pt x="139" y="1223"/>
                  </a:cubicBezTo>
                  <a:cubicBezTo>
                    <a:pt x="136" y="1220"/>
                    <a:pt x="131" y="1218"/>
                    <a:pt x="131" y="1212"/>
                  </a:cubicBezTo>
                  <a:cubicBezTo>
                    <a:pt x="130" y="1210"/>
                    <a:pt x="126" y="1208"/>
                    <a:pt x="124" y="1206"/>
                  </a:cubicBezTo>
                  <a:cubicBezTo>
                    <a:pt x="118" y="1197"/>
                    <a:pt x="111" y="1189"/>
                    <a:pt x="110" y="1178"/>
                  </a:cubicBezTo>
                  <a:cubicBezTo>
                    <a:pt x="110" y="1176"/>
                    <a:pt x="109" y="1175"/>
                    <a:pt x="107" y="1174"/>
                  </a:cubicBezTo>
                  <a:cubicBezTo>
                    <a:pt x="102" y="1171"/>
                    <a:pt x="100" y="1166"/>
                    <a:pt x="99" y="1161"/>
                  </a:cubicBezTo>
                  <a:cubicBezTo>
                    <a:pt x="98" y="1159"/>
                    <a:pt x="98" y="1157"/>
                    <a:pt x="96" y="1155"/>
                  </a:cubicBezTo>
                  <a:cubicBezTo>
                    <a:pt x="95" y="1152"/>
                    <a:pt x="92" y="1150"/>
                    <a:pt x="93" y="1146"/>
                  </a:cubicBezTo>
                  <a:cubicBezTo>
                    <a:pt x="93" y="1144"/>
                    <a:pt x="89" y="1141"/>
                    <a:pt x="87" y="1139"/>
                  </a:cubicBezTo>
                  <a:cubicBezTo>
                    <a:pt x="85" y="1137"/>
                    <a:pt x="84" y="1134"/>
                    <a:pt x="83" y="1131"/>
                  </a:cubicBezTo>
                  <a:cubicBezTo>
                    <a:pt x="83" y="1128"/>
                    <a:pt x="81" y="1125"/>
                    <a:pt x="79" y="1122"/>
                  </a:cubicBezTo>
                  <a:cubicBezTo>
                    <a:pt x="79" y="1121"/>
                    <a:pt x="78" y="1120"/>
                    <a:pt x="79" y="1119"/>
                  </a:cubicBezTo>
                  <a:cubicBezTo>
                    <a:pt x="80" y="1118"/>
                    <a:pt x="81" y="1118"/>
                    <a:pt x="82" y="1119"/>
                  </a:cubicBezTo>
                  <a:cubicBezTo>
                    <a:pt x="84" y="1121"/>
                    <a:pt x="88" y="1122"/>
                    <a:pt x="88" y="1127"/>
                  </a:cubicBezTo>
                  <a:cubicBezTo>
                    <a:pt x="88" y="1127"/>
                    <a:pt x="88" y="1129"/>
                    <a:pt x="89" y="1129"/>
                  </a:cubicBezTo>
                  <a:cubicBezTo>
                    <a:pt x="92" y="1131"/>
                    <a:pt x="93" y="1133"/>
                    <a:pt x="88" y="1134"/>
                  </a:cubicBezTo>
                  <a:cubicBezTo>
                    <a:pt x="88" y="1135"/>
                    <a:pt x="89" y="1135"/>
                    <a:pt x="90" y="1135"/>
                  </a:cubicBezTo>
                  <a:cubicBezTo>
                    <a:pt x="94" y="1136"/>
                    <a:pt x="96" y="1138"/>
                    <a:pt x="96" y="1143"/>
                  </a:cubicBezTo>
                  <a:cubicBezTo>
                    <a:pt x="96" y="1145"/>
                    <a:pt x="98" y="1146"/>
                    <a:pt x="99" y="1148"/>
                  </a:cubicBezTo>
                  <a:cubicBezTo>
                    <a:pt x="103" y="1156"/>
                    <a:pt x="108" y="1163"/>
                    <a:pt x="113" y="1170"/>
                  </a:cubicBezTo>
                  <a:cubicBezTo>
                    <a:pt x="115" y="1173"/>
                    <a:pt x="117" y="1174"/>
                    <a:pt x="119" y="1176"/>
                  </a:cubicBezTo>
                  <a:cubicBezTo>
                    <a:pt x="122" y="1177"/>
                    <a:pt x="123" y="1175"/>
                    <a:pt x="123" y="1173"/>
                  </a:cubicBezTo>
                  <a:cubicBezTo>
                    <a:pt x="123" y="1170"/>
                    <a:pt x="123" y="1167"/>
                    <a:pt x="124" y="1164"/>
                  </a:cubicBezTo>
                  <a:cubicBezTo>
                    <a:pt x="124" y="1162"/>
                    <a:pt x="124" y="1160"/>
                    <a:pt x="123" y="1159"/>
                  </a:cubicBezTo>
                  <a:cubicBezTo>
                    <a:pt x="121" y="1156"/>
                    <a:pt x="119" y="1153"/>
                    <a:pt x="122" y="1150"/>
                  </a:cubicBezTo>
                  <a:cubicBezTo>
                    <a:pt x="123" y="1149"/>
                    <a:pt x="123" y="1148"/>
                    <a:pt x="122" y="1147"/>
                  </a:cubicBezTo>
                  <a:cubicBezTo>
                    <a:pt x="121" y="1144"/>
                    <a:pt x="120" y="1141"/>
                    <a:pt x="118" y="1139"/>
                  </a:cubicBezTo>
                  <a:cubicBezTo>
                    <a:pt x="116" y="1136"/>
                    <a:pt x="115" y="1132"/>
                    <a:pt x="115" y="1128"/>
                  </a:cubicBezTo>
                  <a:cubicBezTo>
                    <a:pt x="116" y="1125"/>
                    <a:pt x="115" y="1121"/>
                    <a:pt x="114" y="1118"/>
                  </a:cubicBezTo>
                  <a:cubicBezTo>
                    <a:pt x="112" y="1114"/>
                    <a:pt x="112" y="1109"/>
                    <a:pt x="111" y="1105"/>
                  </a:cubicBezTo>
                  <a:cubicBezTo>
                    <a:pt x="110" y="1103"/>
                    <a:pt x="110" y="1103"/>
                    <a:pt x="108" y="1104"/>
                  </a:cubicBezTo>
                  <a:cubicBezTo>
                    <a:pt x="108" y="1104"/>
                    <a:pt x="107" y="1104"/>
                    <a:pt x="107" y="1104"/>
                  </a:cubicBezTo>
                  <a:cubicBezTo>
                    <a:pt x="105" y="1104"/>
                    <a:pt x="103" y="1106"/>
                    <a:pt x="101" y="1103"/>
                  </a:cubicBezTo>
                  <a:cubicBezTo>
                    <a:pt x="99" y="1101"/>
                    <a:pt x="101" y="1100"/>
                    <a:pt x="102" y="1098"/>
                  </a:cubicBezTo>
                  <a:cubicBezTo>
                    <a:pt x="107" y="1088"/>
                    <a:pt x="106" y="1079"/>
                    <a:pt x="102" y="1070"/>
                  </a:cubicBezTo>
                  <a:cubicBezTo>
                    <a:pt x="100" y="1067"/>
                    <a:pt x="100" y="1062"/>
                    <a:pt x="99" y="1058"/>
                  </a:cubicBezTo>
                  <a:cubicBezTo>
                    <a:pt x="98" y="1055"/>
                    <a:pt x="98" y="1051"/>
                    <a:pt x="95" y="1050"/>
                  </a:cubicBezTo>
                  <a:cubicBezTo>
                    <a:pt x="93" y="1050"/>
                    <a:pt x="90" y="1054"/>
                    <a:pt x="89" y="1057"/>
                  </a:cubicBezTo>
                  <a:cubicBezTo>
                    <a:pt x="89" y="1060"/>
                    <a:pt x="87" y="1062"/>
                    <a:pt x="87" y="1064"/>
                  </a:cubicBezTo>
                  <a:cubicBezTo>
                    <a:pt x="86" y="1067"/>
                    <a:pt x="84" y="1068"/>
                    <a:pt x="81" y="1069"/>
                  </a:cubicBezTo>
                  <a:cubicBezTo>
                    <a:pt x="80" y="1070"/>
                    <a:pt x="76" y="1069"/>
                    <a:pt x="78" y="1073"/>
                  </a:cubicBezTo>
                  <a:cubicBezTo>
                    <a:pt x="78" y="1073"/>
                    <a:pt x="78" y="1074"/>
                    <a:pt x="77" y="1074"/>
                  </a:cubicBezTo>
                  <a:cubicBezTo>
                    <a:pt x="73" y="1075"/>
                    <a:pt x="72" y="1079"/>
                    <a:pt x="70" y="1082"/>
                  </a:cubicBezTo>
                  <a:cubicBezTo>
                    <a:pt x="68" y="1084"/>
                    <a:pt x="69" y="1086"/>
                    <a:pt x="69" y="1088"/>
                  </a:cubicBezTo>
                  <a:cubicBezTo>
                    <a:pt x="70" y="1090"/>
                    <a:pt x="69" y="1091"/>
                    <a:pt x="67" y="1091"/>
                  </a:cubicBezTo>
                  <a:cubicBezTo>
                    <a:pt x="58" y="1092"/>
                    <a:pt x="55" y="1098"/>
                    <a:pt x="50" y="1105"/>
                  </a:cubicBezTo>
                  <a:cubicBezTo>
                    <a:pt x="48" y="1108"/>
                    <a:pt x="46" y="1111"/>
                    <a:pt x="42" y="1112"/>
                  </a:cubicBezTo>
                  <a:cubicBezTo>
                    <a:pt x="39" y="1113"/>
                    <a:pt x="35" y="1114"/>
                    <a:pt x="34" y="1118"/>
                  </a:cubicBezTo>
                  <a:cubicBezTo>
                    <a:pt x="34" y="1119"/>
                    <a:pt x="33" y="1120"/>
                    <a:pt x="32" y="1120"/>
                  </a:cubicBezTo>
                  <a:cubicBezTo>
                    <a:pt x="28" y="1120"/>
                    <a:pt x="25" y="1124"/>
                    <a:pt x="21" y="1122"/>
                  </a:cubicBezTo>
                  <a:cubicBezTo>
                    <a:pt x="20" y="1121"/>
                    <a:pt x="18" y="1122"/>
                    <a:pt x="17" y="1122"/>
                  </a:cubicBezTo>
                  <a:cubicBezTo>
                    <a:pt x="12" y="1124"/>
                    <a:pt x="7" y="1121"/>
                    <a:pt x="5" y="1116"/>
                  </a:cubicBezTo>
                  <a:cubicBezTo>
                    <a:pt x="1" y="1109"/>
                    <a:pt x="3" y="1101"/>
                    <a:pt x="2" y="1093"/>
                  </a:cubicBezTo>
                  <a:cubicBezTo>
                    <a:pt x="1" y="1089"/>
                    <a:pt x="1" y="1084"/>
                    <a:pt x="1" y="1080"/>
                  </a:cubicBezTo>
                  <a:cubicBezTo>
                    <a:pt x="1" y="1078"/>
                    <a:pt x="0" y="1076"/>
                    <a:pt x="1" y="1074"/>
                  </a:cubicBezTo>
                  <a:cubicBezTo>
                    <a:pt x="5" y="1066"/>
                    <a:pt x="2" y="1059"/>
                    <a:pt x="2" y="1052"/>
                  </a:cubicBezTo>
                  <a:cubicBezTo>
                    <a:pt x="2" y="1050"/>
                    <a:pt x="2" y="1048"/>
                    <a:pt x="2" y="1046"/>
                  </a:cubicBezTo>
                  <a:cubicBezTo>
                    <a:pt x="3" y="1043"/>
                    <a:pt x="5" y="1041"/>
                    <a:pt x="4" y="1037"/>
                  </a:cubicBezTo>
                  <a:cubicBezTo>
                    <a:pt x="3" y="1034"/>
                    <a:pt x="5" y="1031"/>
                    <a:pt x="6" y="1028"/>
                  </a:cubicBezTo>
                  <a:cubicBezTo>
                    <a:pt x="7" y="1026"/>
                    <a:pt x="6" y="1024"/>
                    <a:pt x="9" y="1023"/>
                  </a:cubicBezTo>
                  <a:cubicBezTo>
                    <a:pt x="14" y="1022"/>
                    <a:pt x="19" y="1018"/>
                    <a:pt x="25" y="1021"/>
                  </a:cubicBezTo>
                  <a:cubicBezTo>
                    <a:pt x="31" y="1024"/>
                    <a:pt x="37" y="1026"/>
                    <a:pt x="39" y="1033"/>
                  </a:cubicBezTo>
                  <a:cubicBezTo>
                    <a:pt x="39" y="1035"/>
                    <a:pt x="42" y="1037"/>
                    <a:pt x="42" y="1040"/>
                  </a:cubicBezTo>
                  <a:cubicBezTo>
                    <a:pt x="43" y="1042"/>
                    <a:pt x="45" y="1043"/>
                    <a:pt x="48" y="1043"/>
                  </a:cubicBezTo>
                  <a:cubicBezTo>
                    <a:pt x="52" y="1043"/>
                    <a:pt x="55" y="1042"/>
                    <a:pt x="56" y="1039"/>
                  </a:cubicBezTo>
                  <a:cubicBezTo>
                    <a:pt x="60" y="1032"/>
                    <a:pt x="64" y="1026"/>
                    <a:pt x="69" y="1020"/>
                  </a:cubicBezTo>
                  <a:cubicBezTo>
                    <a:pt x="73" y="1015"/>
                    <a:pt x="77" y="1010"/>
                    <a:pt x="79" y="1004"/>
                  </a:cubicBezTo>
                  <a:cubicBezTo>
                    <a:pt x="80" y="1003"/>
                    <a:pt x="80" y="1001"/>
                    <a:pt x="79" y="1000"/>
                  </a:cubicBezTo>
                  <a:cubicBezTo>
                    <a:pt x="78" y="998"/>
                    <a:pt x="77" y="999"/>
                    <a:pt x="75" y="1000"/>
                  </a:cubicBezTo>
                  <a:cubicBezTo>
                    <a:pt x="71" y="1004"/>
                    <a:pt x="65" y="1005"/>
                    <a:pt x="60" y="1007"/>
                  </a:cubicBezTo>
                  <a:cubicBezTo>
                    <a:pt x="55" y="1010"/>
                    <a:pt x="50" y="1010"/>
                    <a:pt x="44" y="1007"/>
                  </a:cubicBezTo>
                  <a:cubicBezTo>
                    <a:pt x="42" y="1006"/>
                    <a:pt x="42" y="1004"/>
                    <a:pt x="43" y="1001"/>
                  </a:cubicBezTo>
                  <a:cubicBezTo>
                    <a:pt x="47" y="995"/>
                    <a:pt x="53" y="989"/>
                    <a:pt x="59" y="984"/>
                  </a:cubicBezTo>
                  <a:cubicBezTo>
                    <a:pt x="60" y="983"/>
                    <a:pt x="60" y="982"/>
                    <a:pt x="61" y="981"/>
                  </a:cubicBezTo>
                  <a:cubicBezTo>
                    <a:pt x="68" y="971"/>
                    <a:pt x="75" y="961"/>
                    <a:pt x="82" y="951"/>
                  </a:cubicBezTo>
                  <a:cubicBezTo>
                    <a:pt x="85" y="948"/>
                    <a:pt x="87" y="945"/>
                    <a:pt x="91" y="943"/>
                  </a:cubicBezTo>
                  <a:cubicBezTo>
                    <a:pt x="92" y="943"/>
                    <a:pt x="93" y="942"/>
                    <a:pt x="93" y="940"/>
                  </a:cubicBezTo>
                  <a:cubicBezTo>
                    <a:pt x="95" y="933"/>
                    <a:pt x="101" y="928"/>
                    <a:pt x="105" y="922"/>
                  </a:cubicBezTo>
                  <a:cubicBezTo>
                    <a:pt x="108" y="917"/>
                    <a:pt x="113" y="912"/>
                    <a:pt x="113" y="906"/>
                  </a:cubicBezTo>
                  <a:cubicBezTo>
                    <a:pt x="113" y="905"/>
                    <a:pt x="113" y="905"/>
                    <a:pt x="114" y="905"/>
                  </a:cubicBezTo>
                  <a:cubicBezTo>
                    <a:pt x="116" y="903"/>
                    <a:pt x="117" y="901"/>
                    <a:pt x="115" y="899"/>
                  </a:cubicBezTo>
                  <a:cubicBezTo>
                    <a:pt x="114" y="897"/>
                    <a:pt x="111" y="898"/>
                    <a:pt x="109" y="899"/>
                  </a:cubicBezTo>
                  <a:cubicBezTo>
                    <a:pt x="105" y="899"/>
                    <a:pt x="101" y="903"/>
                    <a:pt x="97" y="904"/>
                  </a:cubicBezTo>
                  <a:cubicBezTo>
                    <a:pt x="90" y="906"/>
                    <a:pt x="84" y="908"/>
                    <a:pt x="78" y="910"/>
                  </a:cubicBezTo>
                  <a:cubicBezTo>
                    <a:pt x="75" y="911"/>
                    <a:pt x="74" y="913"/>
                    <a:pt x="71" y="912"/>
                  </a:cubicBezTo>
                  <a:cubicBezTo>
                    <a:pt x="67" y="911"/>
                    <a:pt x="66" y="909"/>
                    <a:pt x="68" y="905"/>
                  </a:cubicBezTo>
                  <a:cubicBezTo>
                    <a:pt x="69" y="903"/>
                    <a:pt x="70" y="901"/>
                    <a:pt x="72" y="900"/>
                  </a:cubicBezTo>
                  <a:cubicBezTo>
                    <a:pt x="74" y="900"/>
                    <a:pt x="75" y="898"/>
                    <a:pt x="74" y="897"/>
                  </a:cubicBezTo>
                  <a:cubicBezTo>
                    <a:pt x="74" y="895"/>
                    <a:pt x="72" y="895"/>
                    <a:pt x="71" y="895"/>
                  </a:cubicBezTo>
                  <a:cubicBezTo>
                    <a:pt x="67" y="895"/>
                    <a:pt x="64" y="896"/>
                    <a:pt x="60" y="897"/>
                  </a:cubicBezTo>
                  <a:cubicBezTo>
                    <a:pt x="52" y="899"/>
                    <a:pt x="44" y="897"/>
                    <a:pt x="35" y="895"/>
                  </a:cubicBezTo>
                  <a:cubicBezTo>
                    <a:pt x="31" y="894"/>
                    <a:pt x="31" y="890"/>
                    <a:pt x="33" y="886"/>
                  </a:cubicBezTo>
                  <a:cubicBezTo>
                    <a:pt x="35" y="885"/>
                    <a:pt x="36" y="883"/>
                    <a:pt x="36" y="881"/>
                  </a:cubicBezTo>
                  <a:cubicBezTo>
                    <a:pt x="37" y="871"/>
                    <a:pt x="42" y="863"/>
                    <a:pt x="49" y="855"/>
                  </a:cubicBezTo>
                  <a:cubicBezTo>
                    <a:pt x="49" y="854"/>
                    <a:pt x="50" y="853"/>
                    <a:pt x="52" y="853"/>
                  </a:cubicBezTo>
                  <a:cubicBezTo>
                    <a:pt x="56" y="852"/>
                    <a:pt x="56" y="847"/>
                    <a:pt x="59" y="845"/>
                  </a:cubicBezTo>
                  <a:cubicBezTo>
                    <a:pt x="60" y="844"/>
                    <a:pt x="59" y="843"/>
                    <a:pt x="58" y="842"/>
                  </a:cubicBezTo>
                  <a:cubicBezTo>
                    <a:pt x="57" y="841"/>
                    <a:pt x="56" y="841"/>
                    <a:pt x="55" y="840"/>
                  </a:cubicBezTo>
                  <a:cubicBezTo>
                    <a:pt x="52" y="838"/>
                    <a:pt x="53" y="832"/>
                    <a:pt x="56" y="830"/>
                  </a:cubicBezTo>
                  <a:cubicBezTo>
                    <a:pt x="61" y="826"/>
                    <a:pt x="66" y="820"/>
                    <a:pt x="71" y="815"/>
                  </a:cubicBezTo>
                  <a:cubicBezTo>
                    <a:pt x="72" y="814"/>
                    <a:pt x="72" y="814"/>
                    <a:pt x="73" y="813"/>
                  </a:cubicBezTo>
                  <a:cubicBezTo>
                    <a:pt x="86" y="805"/>
                    <a:pt x="93" y="793"/>
                    <a:pt x="103" y="782"/>
                  </a:cubicBezTo>
                  <a:cubicBezTo>
                    <a:pt x="109" y="776"/>
                    <a:pt x="114" y="771"/>
                    <a:pt x="119" y="765"/>
                  </a:cubicBezTo>
                  <a:cubicBezTo>
                    <a:pt x="123" y="760"/>
                    <a:pt x="127" y="756"/>
                    <a:pt x="130" y="752"/>
                  </a:cubicBezTo>
                  <a:cubicBezTo>
                    <a:pt x="131" y="750"/>
                    <a:pt x="131" y="745"/>
                    <a:pt x="129" y="744"/>
                  </a:cubicBezTo>
                  <a:cubicBezTo>
                    <a:pt x="125" y="741"/>
                    <a:pt x="125" y="738"/>
                    <a:pt x="126" y="734"/>
                  </a:cubicBezTo>
                  <a:cubicBezTo>
                    <a:pt x="127" y="732"/>
                    <a:pt x="127" y="729"/>
                    <a:pt x="128" y="726"/>
                  </a:cubicBezTo>
                  <a:cubicBezTo>
                    <a:pt x="129" y="724"/>
                    <a:pt x="127" y="722"/>
                    <a:pt x="126" y="719"/>
                  </a:cubicBezTo>
                  <a:cubicBezTo>
                    <a:pt x="121" y="712"/>
                    <a:pt x="124" y="705"/>
                    <a:pt x="133" y="703"/>
                  </a:cubicBezTo>
                  <a:cubicBezTo>
                    <a:pt x="135" y="703"/>
                    <a:pt x="135" y="704"/>
                    <a:pt x="136" y="705"/>
                  </a:cubicBezTo>
                  <a:cubicBezTo>
                    <a:pt x="137" y="706"/>
                    <a:pt x="139" y="708"/>
                    <a:pt x="141" y="708"/>
                  </a:cubicBezTo>
                  <a:cubicBezTo>
                    <a:pt x="145" y="707"/>
                    <a:pt x="146" y="706"/>
                    <a:pt x="143" y="702"/>
                  </a:cubicBezTo>
                  <a:cubicBezTo>
                    <a:pt x="142" y="700"/>
                    <a:pt x="143" y="697"/>
                    <a:pt x="142" y="695"/>
                  </a:cubicBezTo>
                  <a:cubicBezTo>
                    <a:pt x="140" y="689"/>
                    <a:pt x="142" y="682"/>
                    <a:pt x="140" y="676"/>
                  </a:cubicBezTo>
                  <a:cubicBezTo>
                    <a:pt x="137" y="667"/>
                    <a:pt x="139" y="663"/>
                    <a:pt x="146" y="658"/>
                  </a:cubicBezTo>
                  <a:cubicBezTo>
                    <a:pt x="151" y="655"/>
                    <a:pt x="153" y="646"/>
                    <a:pt x="150" y="641"/>
                  </a:cubicBezTo>
                  <a:cubicBezTo>
                    <a:pt x="149" y="639"/>
                    <a:pt x="150" y="637"/>
                    <a:pt x="151" y="635"/>
                  </a:cubicBezTo>
                  <a:cubicBezTo>
                    <a:pt x="154" y="632"/>
                    <a:pt x="154" y="628"/>
                    <a:pt x="152" y="624"/>
                  </a:cubicBezTo>
                  <a:cubicBezTo>
                    <a:pt x="151" y="621"/>
                    <a:pt x="153" y="618"/>
                    <a:pt x="155" y="615"/>
                  </a:cubicBezTo>
                  <a:cubicBezTo>
                    <a:pt x="156" y="612"/>
                    <a:pt x="157" y="609"/>
                    <a:pt x="156" y="606"/>
                  </a:cubicBezTo>
                  <a:cubicBezTo>
                    <a:pt x="155" y="604"/>
                    <a:pt x="154" y="601"/>
                    <a:pt x="158" y="600"/>
                  </a:cubicBezTo>
                  <a:cubicBezTo>
                    <a:pt x="158" y="600"/>
                    <a:pt x="159" y="599"/>
                    <a:pt x="159" y="598"/>
                  </a:cubicBezTo>
                  <a:cubicBezTo>
                    <a:pt x="161" y="594"/>
                    <a:pt x="162" y="588"/>
                    <a:pt x="164" y="584"/>
                  </a:cubicBezTo>
                  <a:cubicBezTo>
                    <a:pt x="167" y="580"/>
                    <a:pt x="165" y="577"/>
                    <a:pt x="164" y="574"/>
                  </a:cubicBezTo>
                  <a:cubicBezTo>
                    <a:pt x="164" y="572"/>
                    <a:pt x="164" y="570"/>
                    <a:pt x="165" y="570"/>
                  </a:cubicBezTo>
                  <a:cubicBezTo>
                    <a:pt x="169" y="567"/>
                    <a:pt x="168" y="563"/>
                    <a:pt x="169" y="560"/>
                  </a:cubicBezTo>
                  <a:cubicBezTo>
                    <a:pt x="169" y="560"/>
                    <a:pt x="170" y="559"/>
                    <a:pt x="170" y="559"/>
                  </a:cubicBezTo>
                  <a:cubicBezTo>
                    <a:pt x="166" y="554"/>
                    <a:pt x="172" y="551"/>
                    <a:pt x="172" y="546"/>
                  </a:cubicBezTo>
                  <a:cubicBezTo>
                    <a:pt x="171" y="541"/>
                    <a:pt x="173" y="535"/>
                    <a:pt x="175" y="530"/>
                  </a:cubicBezTo>
                  <a:cubicBezTo>
                    <a:pt x="177" y="523"/>
                    <a:pt x="176" y="516"/>
                    <a:pt x="176" y="509"/>
                  </a:cubicBezTo>
                  <a:cubicBezTo>
                    <a:pt x="176" y="507"/>
                    <a:pt x="176" y="506"/>
                    <a:pt x="175" y="504"/>
                  </a:cubicBezTo>
                  <a:cubicBezTo>
                    <a:pt x="173" y="502"/>
                    <a:pt x="174" y="498"/>
                    <a:pt x="176" y="497"/>
                  </a:cubicBezTo>
                  <a:cubicBezTo>
                    <a:pt x="180" y="495"/>
                    <a:pt x="181" y="490"/>
                    <a:pt x="183" y="487"/>
                  </a:cubicBezTo>
                  <a:cubicBezTo>
                    <a:pt x="184" y="486"/>
                    <a:pt x="184" y="484"/>
                    <a:pt x="186" y="483"/>
                  </a:cubicBezTo>
                  <a:cubicBezTo>
                    <a:pt x="192" y="479"/>
                    <a:pt x="194" y="473"/>
                    <a:pt x="193" y="467"/>
                  </a:cubicBezTo>
                  <a:cubicBezTo>
                    <a:pt x="192" y="460"/>
                    <a:pt x="193" y="453"/>
                    <a:pt x="195" y="446"/>
                  </a:cubicBezTo>
                  <a:cubicBezTo>
                    <a:pt x="195" y="446"/>
                    <a:pt x="195" y="444"/>
                    <a:pt x="195" y="444"/>
                  </a:cubicBezTo>
                  <a:cubicBezTo>
                    <a:pt x="191" y="439"/>
                    <a:pt x="194" y="434"/>
                    <a:pt x="194" y="428"/>
                  </a:cubicBezTo>
                  <a:cubicBezTo>
                    <a:pt x="195" y="419"/>
                    <a:pt x="196" y="410"/>
                    <a:pt x="194" y="401"/>
                  </a:cubicBezTo>
                  <a:cubicBezTo>
                    <a:pt x="193" y="398"/>
                    <a:pt x="194" y="397"/>
                    <a:pt x="197" y="396"/>
                  </a:cubicBezTo>
                  <a:cubicBezTo>
                    <a:pt x="200" y="394"/>
                    <a:pt x="203" y="395"/>
                    <a:pt x="206" y="395"/>
                  </a:cubicBezTo>
                  <a:cubicBezTo>
                    <a:pt x="208" y="395"/>
                    <a:pt x="209" y="397"/>
                    <a:pt x="209" y="399"/>
                  </a:cubicBezTo>
                  <a:cubicBezTo>
                    <a:pt x="209" y="403"/>
                    <a:pt x="209" y="408"/>
                    <a:pt x="209" y="412"/>
                  </a:cubicBezTo>
                  <a:cubicBezTo>
                    <a:pt x="209" y="422"/>
                    <a:pt x="212" y="432"/>
                    <a:pt x="213" y="441"/>
                  </a:cubicBezTo>
                  <a:cubicBezTo>
                    <a:pt x="214" y="444"/>
                    <a:pt x="216" y="445"/>
                    <a:pt x="218" y="445"/>
                  </a:cubicBezTo>
                  <a:cubicBezTo>
                    <a:pt x="220" y="444"/>
                    <a:pt x="222" y="444"/>
                    <a:pt x="223" y="440"/>
                  </a:cubicBezTo>
                  <a:cubicBezTo>
                    <a:pt x="225" y="433"/>
                    <a:pt x="225" y="425"/>
                    <a:pt x="222" y="418"/>
                  </a:cubicBezTo>
                  <a:cubicBezTo>
                    <a:pt x="222" y="416"/>
                    <a:pt x="221" y="414"/>
                    <a:pt x="222" y="413"/>
                  </a:cubicBezTo>
                  <a:cubicBezTo>
                    <a:pt x="224" y="409"/>
                    <a:pt x="223" y="404"/>
                    <a:pt x="224" y="399"/>
                  </a:cubicBezTo>
                  <a:cubicBezTo>
                    <a:pt x="226" y="395"/>
                    <a:pt x="224" y="391"/>
                    <a:pt x="223" y="386"/>
                  </a:cubicBezTo>
                  <a:cubicBezTo>
                    <a:pt x="222" y="380"/>
                    <a:pt x="223" y="373"/>
                    <a:pt x="222" y="367"/>
                  </a:cubicBezTo>
                  <a:cubicBezTo>
                    <a:pt x="222" y="358"/>
                    <a:pt x="224" y="349"/>
                    <a:pt x="223" y="340"/>
                  </a:cubicBezTo>
                  <a:cubicBezTo>
                    <a:pt x="223" y="336"/>
                    <a:pt x="224" y="332"/>
                    <a:pt x="225" y="328"/>
                  </a:cubicBezTo>
                  <a:cubicBezTo>
                    <a:pt x="226" y="322"/>
                    <a:pt x="225" y="316"/>
                    <a:pt x="225" y="310"/>
                  </a:cubicBezTo>
                  <a:cubicBezTo>
                    <a:pt x="225" y="296"/>
                    <a:pt x="223" y="283"/>
                    <a:pt x="224" y="270"/>
                  </a:cubicBezTo>
                  <a:cubicBezTo>
                    <a:pt x="225" y="265"/>
                    <a:pt x="224" y="260"/>
                    <a:pt x="222" y="255"/>
                  </a:cubicBezTo>
                  <a:cubicBezTo>
                    <a:pt x="221" y="251"/>
                    <a:pt x="223" y="249"/>
                    <a:pt x="225" y="247"/>
                  </a:cubicBezTo>
                  <a:cubicBezTo>
                    <a:pt x="227" y="245"/>
                    <a:pt x="229" y="245"/>
                    <a:pt x="231" y="248"/>
                  </a:cubicBezTo>
                  <a:cubicBezTo>
                    <a:pt x="233" y="252"/>
                    <a:pt x="233" y="256"/>
                    <a:pt x="233" y="260"/>
                  </a:cubicBezTo>
                  <a:cubicBezTo>
                    <a:pt x="233" y="263"/>
                    <a:pt x="233" y="266"/>
                    <a:pt x="235" y="269"/>
                  </a:cubicBezTo>
                  <a:cubicBezTo>
                    <a:pt x="235" y="265"/>
                    <a:pt x="238" y="263"/>
                    <a:pt x="238" y="259"/>
                  </a:cubicBezTo>
                  <a:cubicBezTo>
                    <a:pt x="237" y="255"/>
                    <a:pt x="239" y="251"/>
                    <a:pt x="240" y="247"/>
                  </a:cubicBezTo>
                  <a:cubicBezTo>
                    <a:pt x="240" y="247"/>
                    <a:pt x="241" y="246"/>
                    <a:pt x="241" y="246"/>
                  </a:cubicBezTo>
                  <a:cubicBezTo>
                    <a:pt x="242" y="246"/>
                    <a:pt x="242" y="247"/>
                    <a:pt x="242" y="248"/>
                  </a:cubicBezTo>
                  <a:cubicBezTo>
                    <a:pt x="242" y="252"/>
                    <a:pt x="244" y="257"/>
                    <a:pt x="242" y="262"/>
                  </a:cubicBezTo>
                  <a:cubicBezTo>
                    <a:pt x="240" y="265"/>
                    <a:pt x="243" y="270"/>
                    <a:pt x="240" y="273"/>
                  </a:cubicBezTo>
                  <a:cubicBezTo>
                    <a:pt x="240" y="273"/>
                    <a:pt x="240" y="273"/>
                    <a:pt x="240" y="274"/>
                  </a:cubicBezTo>
                  <a:cubicBezTo>
                    <a:pt x="245" y="280"/>
                    <a:pt x="242" y="288"/>
                    <a:pt x="243" y="295"/>
                  </a:cubicBezTo>
                  <a:cubicBezTo>
                    <a:pt x="244" y="297"/>
                    <a:pt x="244" y="299"/>
                    <a:pt x="245" y="301"/>
                  </a:cubicBezTo>
                  <a:cubicBezTo>
                    <a:pt x="246" y="307"/>
                    <a:pt x="244" y="312"/>
                    <a:pt x="244" y="318"/>
                  </a:cubicBezTo>
                  <a:cubicBezTo>
                    <a:pt x="244" y="320"/>
                    <a:pt x="244" y="323"/>
                    <a:pt x="244" y="326"/>
                  </a:cubicBezTo>
                  <a:cubicBezTo>
                    <a:pt x="244" y="335"/>
                    <a:pt x="244" y="344"/>
                    <a:pt x="244" y="354"/>
                  </a:cubicBezTo>
                  <a:cubicBezTo>
                    <a:pt x="244" y="357"/>
                    <a:pt x="243" y="360"/>
                    <a:pt x="240" y="362"/>
                  </a:cubicBezTo>
                  <a:cubicBezTo>
                    <a:pt x="238" y="364"/>
                    <a:pt x="238" y="367"/>
                    <a:pt x="239" y="369"/>
                  </a:cubicBezTo>
                  <a:cubicBezTo>
                    <a:pt x="239" y="370"/>
                    <a:pt x="245" y="368"/>
                    <a:pt x="246" y="366"/>
                  </a:cubicBezTo>
                  <a:cubicBezTo>
                    <a:pt x="250" y="363"/>
                    <a:pt x="251" y="358"/>
                    <a:pt x="256" y="355"/>
                  </a:cubicBezTo>
                  <a:cubicBezTo>
                    <a:pt x="257" y="354"/>
                    <a:pt x="258" y="353"/>
                    <a:pt x="258" y="351"/>
                  </a:cubicBezTo>
                  <a:cubicBezTo>
                    <a:pt x="258" y="344"/>
                    <a:pt x="261" y="338"/>
                    <a:pt x="263" y="332"/>
                  </a:cubicBezTo>
                  <a:cubicBezTo>
                    <a:pt x="263" y="331"/>
                    <a:pt x="264" y="330"/>
                    <a:pt x="265" y="330"/>
                  </a:cubicBezTo>
                  <a:cubicBezTo>
                    <a:pt x="269" y="328"/>
                    <a:pt x="269" y="326"/>
                    <a:pt x="267" y="323"/>
                  </a:cubicBezTo>
                  <a:cubicBezTo>
                    <a:pt x="266" y="319"/>
                    <a:pt x="263" y="316"/>
                    <a:pt x="261" y="312"/>
                  </a:cubicBezTo>
                  <a:cubicBezTo>
                    <a:pt x="260" y="310"/>
                    <a:pt x="261" y="307"/>
                    <a:pt x="260" y="304"/>
                  </a:cubicBezTo>
                  <a:cubicBezTo>
                    <a:pt x="258" y="300"/>
                    <a:pt x="254" y="296"/>
                    <a:pt x="254" y="291"/>
                  </a:cubicBezTo>
                  <a:cubicBezTo>
                    <a:pt x="254" y="286"/>
                    <a:pt x="250" y="282"/>
                    <a:pt x="251" y="277"/>
                  </a:cubicBezTo>
                  <a:cubicBezTo>
                    <a:pt x="252" y="271"/>
                    <a:pt x="251" y="265"/>
                    <a:pt x="253" y="259"/>
                  </a:cubicBezTo>
                  <a:cubicBezTo>
                    <a:pt x="253" y="257"/>
                    <a:pt x="253" y="254"/>
                    <a:pt x="253" y="252"/>
                  </a:cubicBezTo>
                  <a:cubicBezTo>
                    <a:pt x="253" y="250"/>
                    <a:pt x="253" y="248"/>
                    <a:pt x="254" y="246"/>
                  </a:cubicBezTo>
                  <a:cubicBezTo>
                    <a:pt x="255" y="244"/>
                    <a:pt x="255" y="242"/>
                    <a:pt x="255" y="239"/>
                  </a:cubicBezTo>
                  <a:cubicBezTo>
                    <a:pt x="255" y="236"/>
                    <a:pt x="256" y="235"/>
                    <a:pt x="258" y="233"/>
                  </a:cubicBezTo>
                  <a:cubicBezTo>
                    <a:pt x="260" y="232"/>
                    <a:pt x="261" y="229"/>
                    <a:pt x="261" y="227"/>
                  </a:cubicBezTo>
                  <a:cubicBezTo>
                    <a:pt x="261" y="216"/>
                    <a:pt x="264" y="214"/>
                    <a:pt x="274" y="216"/>
                  </a:cubicBezTo>
                  <a:cubicBezTo>
                    <a:pt x="275" y="216"/>
                    <a:pt x="277" y="216"/>
                    <a:pt x="278" y="218"/>
                  </a:cubicBezTo>
                  <a:cubicBezTo>
                    <a:pt x="272" y="218"/>
                    <a:pt x="271" y="221"/>
                    <a:pt x="269" y="225"/>
                  </a:cubicBezTo>
                  <a:cubicBezTo>
                    <a:pt x="268" y="230"/>
                    <a:pt x="267" y="236"/>
                    <a:pt x="264" y="241"/>
                  </a:cubicBezTo>
                  <a:cubicBezTo>
                    <a:pt x="264" y="242"/>
                    <a:pt x="263" y="244"/>
                    <a:pt x="264" y="246"/>
                  </a:cubicBezTo>
                  <a:cubicBezTo>
                    <a:pt x="267" y="253"/>
                    <a:pt x="266" y="261"/>
                    <a:pt x="268" y="268"/>
                  </a:cubicBezTo>
                  <a:cubicBezTo>
                    <a:pt x="268" y="269"/>
                    <a:pt x="268" y="270"/>
                    <a:pt x="269" y="270"/>
                  </a:cubicBezTo>
                  <a:cubicBezTo>
                    <a:pt x="271" y="274"/>
                    <a:pt x="272" y="277"/>
                    <a:pt x="268" y="279"/>
                  </a:cubicBezTo>
                  <a:cubicBezTo>
                    <a:pt x="267" y="280"/>
                    <a:pt x="266" y="281"/>
                    <a:pt x="266" y="282"/>
                  </a:cubicBezTo>
                  <a:cubicBezTo>
                    <a:pt x="266" y="285"/>
                    <a:pt x="266" y="287"/>
                    <a:pt x="269" y="288"/>
                  </a:cubicBezTo>
                  <a:cubicBezTo>
                    <a:pt x="271" y="289"/>
                    <a:pt x="272" y="287"/>
                    <a:pt x="272" y="285"/>
                  </a:cubicBezTo>
                  <a:cubicBezTo>
                    <a:pt x="273" y="280"/>
                    <a:pt x="278" y="280"/>
                    <a:pt x="281" y="277"/>
                  </a:cubicBezTo>
                  <a:cubicBezTo>
                    <a:pt x="286" y="275"/>
                    <a:pt x="290" y="271"/>
                    <a:pt x="292" y="266"/>
                  </a:cubicBezTo>
                  <a:cubicBezTo>
                    <a:pt x="293" y="262"/>
                    <a:pt x="294" y="259"/>
                    <a:pt x="296" y="255"/>
                  </a:cubicBezTo>
                  <a:cubicBezTo>
                    <a:pt x="297" y="252"/>
                    <a:pt x="298" y="250"/>
                    <a:pt x="295" y="247"/>
                  </a:cubicBezTo>
                  <a:cubicBezTo>
                    <a:pt x="298" y="247"/>
                    <a:pt x="300" y="250"/>
                    <a:pt x="303" y="249"/>
                  </a:cubicBezTo>
                  <a:cubicBezTo>
                    <a:pt x="306" y="248"/>
                    <a:pt x="311" y="243"/>
                    <a:pt x="310" y="238"/>
                  </a:cubicBezTo>
                  <a:cubicBezTo>
                    <a:pt x="308" y="231"/>
                    <a:pt x="309" y="224"/>
                    <a:pt x="307" y="217"/>
                  </a:cubicBezTo>
                  <a:cubicBezTo>
                    <a:pt x="306" y="214"/>
                    <a:pt x="303" y="211"/>
                    <a:pt x="303" y="208"/>
                  </a:cubicBezTo>
                  <a:cubicBezTo>
                    <a:pt x="302" y="206"/>
                    <a:pt x="301" y="206"/>
                    <a:pt x="300" y="207"/>
                  </a:cubicBezTo>
                  <a:cubicBezTo>
                    <a:pt x="298" y="208"/>
                    <a:pt x="297" y="208"/>
                    <a:pt x="295" y="208"/>
                  </a:cubicBezTo>
                  <a:cubicBezTo>
                    <a:pt x="288" y="207"/>
                    <a:pt x="286" y="203"/>
                    <a:pt x="290" y="196"/>
                  </a:cubicBezTo>
                  <a:cubicBezTo>
                    <a:pt x="293" y="191"/>
                    <a:pt x="296" y="187"/>
                    <a:pt x="301" y="184"/>
                  </a:cubicBezTo>
                  <a:cubicBezTo>
                    <a:pt x="302" y="184"/>
                    <a:pt x="304" y="182"/>
                    <a:pt x="304" y="180"/>
                  </a:cubicBezTo>
                  <a:cubicBezTo>
                    <a:pt x="305" y="178"/>
                    <a:pt x="306" y="177"/>
                    <a:pt x="308" y="177"/>
                  </a:cubicBezTo>
                  <a:cubicBezTo>
                    <a:pt x="309" y="176"/>
                    <a:pt x="310" y="176"/>
                    <a:pt x="310" y="175"/>
                  </a:cubicBezTo>
                  <a:cubicBezTo>
                    <a:pt x="318" y="171"/>
                    <a:pt x="321" y="170"/>
                    <a:pt x="316" y="160"/>
                  </a:cubicBezTo>
                  <a:cubicBezTo>
                    <a:pt x="315" y="158"/>
                    <a:pt x="313" y="156"/>
                    <a:pt x="316" y="154"/>
                  </a:cubicBezTo>
                  <a:cubicBezTo>
                    <a:pt x="319" y="152"/>
                    <a:pt x="322" y="151"/>
                    <a:pt x="325" y="153"/>
                  </a:cubicBezTo>
                  <a:cubicBezTo>
                    <a:pt x="325" y="154"/>
                    <a:pt x="326" y="154"/>
                    <a:pt x="326" y="154"/>
                  </a:cubicBezTo>
                  <a:cubicBezTo>
                    <a:pt x="332" y="158"/>
                    <a:pt x="334" y="158"/>
                    <a:pt x="337" y="152"/>
                  </a:cubicBezTo>
                  <a:cubicBezTo>
                    <a:pt x="340" y="147"/>
                    <a:pt x="344" y="144"/>
                    <a:pt x="348" y="141"/>
                  </a:cubicBezTo>
                  <a:cubicBezTo>
                    <a:pt x="350" y="139"/>
                    <a:pt x="353" y="136"/>
                    <a:pt x="355" y="134"/>
                  </a:cubicBezTo>
                  <a:cubicBezTo>
                    <a:pt x="357" y="132"/>
                    <a:pt x="357" y="130"/>
                    <a:pt x="357" y="128"/>
                  </a:cubicBezTo>
                  <a:cubicBezTo>
                    <a:pt x="355" y="123"/>
                    <a:pt x="355" y="119"/>
                    <a:pt x="356" y="114"/>
                  </a:cubicBezTo>
                  <a:cubicBezTo>
                    <a:pt x="357" y="111"/>
                    <a:pt x="357" y="107"/>
                    <a:pt x="356" y="103"/>
                  </a:cubicBezTo>
                  <a:cubicBezTo>
                    <a:pt x="356" y="100"/>
                    <a:pt x="356" y="96"/>
                    <a:pt x="356" y="93"/>
                  </a:cubicBezTo>
                  <a:cubicBezTo>
                    <a:pt x="355" y="90"/>
                    <a:pt x="357" y="89"/>
                    <a:pt x="360" y="88"/>
                  </a:cubicBezTo>
                  <a:cubicBezTo>
                    <a:pt x="362" y="87"/>
                    <a:pt x="365" y="87"/>
                    <a:pt x="366" y="90"/>
                  </a:cubicBezTo>
                  <a:cubicBezTo>
                    <a:pt x="368" y="94"/>
                    <a:pt x="370" y="99"/>
                    <a:pt x="371" y="103"/>
                  </a:cubicBezTo>
                  <a:cubicBezTo>
                    <a:pt x="371" y="105"/>
                    <a:pt x="371" y="106"/>
                    <a:pt x="372" y="107"/>
                  </a:cubicBezTo>
                  <a:cubicBezTo>
                    <a:pt x="374" y="115"/>
                    <a:pt x="377" y="116"/>
                    <a:pt x="383" y="111"/>
                  </a:cubicBezTo>
                  <a:cubicBezTo>
                    <a:pt x="387" y="109"/>
                    <a:pt x="391" y="108"/>
                    <a:pt x="395" y="106"/>
                  </a:cubicBezTo>
                  <a:cubicBezTo>
                    <a:pt x="398" y="103"/>
                    <a:pt x="401" y="101"/>
                    <a:pt x="403" y="97"/>
                  </a:cubicBezTo>
                  <a:cubicBezTo>
                    <a:pt x="408" y="87"/>
                    <a:pt x="416" y="80"/>
                    <a:pt x="426" y="77"/>
                  </a:cubicBezTo>
                  <a:cubicBezTo>
                    <a:pt x="427" y="77"/>
                    <a:pt x="428" y="77"/>
                    <a:pt x="428" y="77"/>
                  </a:cubicBezTo>
                  <a:cubicBezTo>
                    <a:pt x="430" y="78"/>
                    <a:pt x="433" y="78"/>
                    <a:pt x="434" y="75"/>
                  </a:cubicBezTo>
                  <a:cubicBezTo>
                    <a:pt x="435" y="72"/>
                    <a:pt x="436" y="70"/>
                    <a:pt x="433" y="67"/>
                  </a:cubicBezTo>
                  <a:cubicBezTo>
                    <a:pt x="430" y="65"/>
                    <a:pt x="429" y="63"/>
                    <a:pt x="428" y="60"/>
                  </a:cubicBezTo>
                  <a:cubicBezTo>
                    <a:pt x="426" y="56"/>
                    <a:pt x="429" y="53"/>
                    <a:pt x="432" y="54"/>
                  </a:cubicBezTo>
                  <a:cubicBezTo>
                    <a:pt x="437" y="55"/>
                    <a:pt x="443" y="54"/>
                    <a:pt x="448" y="56"/>
                  </a:cubicBezTo>
                  <a:cubicBezTo>
                    <a:pt x="450" y="57"/>
                    <a:pt x="453" y="56"/>
                    <a:pt x="454" y="54"/>
                  </a:cubicBezTo>
                  <a:cubicBezTo>
                    <a:pt x="456" y="53"/>
                    <a:pt x="457" y="53"/>
                    <a:pt x="459" y="52"/>
                  </a:cubicBezTo>
                  <a:cubicBezTo>
                    <a:pt x="462" y="52"/>
                    <a:pt x="463" y="53"/>
                    <a:pt x="463" y="56"/>
                  </a:cubicBezTo>
                  <a:cubicBezTo>
                    <a:pt x="463" y="58"/>
                    <a:pt x="464" y="60"/>
                    <a:pt x="464" y="62"/>
                  </a:cubicBezTo>
                  <a:cubicBezTo>
                    <a:pt x="465" y="63"/>
                    <a:pt x="466" y="64"/>
                    <a:pt x="467" y="64"/>
                  </a:cubicBezTo>
                  <a:cubicBezTo>
                    <a:pt x="469" y="64"/>
                    <a:pt x="469" y="63"/>
                    <a:pt x="469" y="62"/>
                  </a:cubicBezTo>
                  <a:cubicBezTo>
                    <a:pt x="470" y="58"/>
                    <a:pt x="469" y="56"/>
                    <a:pt x="466" y="53"/>
                  </a:cubicBezTo>
                  <a:cubicBezTo>
                    <a:pt x="463" y="49"/>
                    <a:pt x="460" y="44"/>
                    <a:pt x="458" y="38"/>
                  </a:cubicBezTo>
                  <a:cubicBezTo>
                    <a:pt x="457" y="35"/>
                    <a:pt x="460" y="34"/>
                    <a:pt x="462" y="33"/>
                  </a:cubicBezTo>
                  <a:cubicBezTo>
                    <a:pt x="466" y="33"/>
                    <a:pt x="469" y="33"/>
                    <a:pt x="472" y="36"/>
                  </a:cubicBezTo>
                  <a:cubicBezTo>
                    <a:pt x="473" y="37"/>
                    <a:pt x="474" y="38"/>
                    <a:pt x="475" y="39"/>
                  </a:cubicBezTo>
                  <a:cubicBezTo>
                    <a:pt x="479" y="42"/>
                    <a:pt x="481" y="42"/>
                    <a:pt x="484" y="37"/>
                  </a:cubicBezTo>
                  <a:cubicBezTo>
                    <a:pt x="490" y="29"/>
                    <a:pt x="492" y="19"/>
                    <a:pt x="497" y="9"/>
                  </a:cubicBezTo>
                  <a:cubicBezTo>
                    <a:pt x="498" y="7"/>
                    <a:pt x="498" y="5"/>
                    <a:pt x="500" y="3"/>
                  </a:cubicBezTo>
                  <a:cubicBezTo>
                    <a:pt x="501" y="1"/>
                    <a:pt x="505" y="0"/>
                    <a:pt x="508" y="1"/>
                  </a:cubicBezTo>
                  <a:cubicBezTo>
                    <a:pt x="510" y="2"/>
                    <a:pt x="509" y="4"/>
                    <a:pt x="509" y="5"/>
                  </a:cubicBezTo>
                  <a:cubicBezTo>
                    <a:pt x="506" y="10"/>
                    <a:pt x="504" y="17"/>
                    <a:pt x="500" y="23"/>
                  </a:cubicBezTo>
                  <a:cubicBezTo>
                    <a:pt x="496" y="31"/>
                    <a:pt x="492" y="38"/>
                    <a:pt x="489" y="46"/>
                  </a:cubicBezTo>
                  <a:cubicBezTo>
                    <a:pt x="488" y="50"/>
                    <a:pt x="493" y="62"/>
                    <a:pt x="498" y="63"/>
                  </a:cubicBezTo>
                  <a:cubicBezTo>
                    <a:pt x="500" y="63"/>
                    <a:pt x="502" y="62"/>
                    <a:pt x="503" y="61"/>
                  </a:cubicBezTo>
                  <a:cubicBezTo>
                    <a:pt x="507" y="56"/>
                    <a:pt x="507" y="49"/>
                    <a:pt x="507" y="43"/>
                  </a:cubicBezTo>
                  <a:cubicBezTo>
                    <a:pt x="507" y="42"/>
                    <a:pt x="507" y="42"/>
                    <a:pt x="507" y="41"/>
                  </a:cubicBezTo>
                  <a:cubicBezTo>
                    <a:pt x="507" y="38"/>
                    <a:pt x="506" y="33"/>
                    <a:pt x="510" y="31"/>
                  </a:cubicBezTo>
                  <a:cubicBezTo>
                    <a:pt x="514" y="29"/>
                    <a:pt x="519" y="28"/>
                    <a:pt x="524" y="31"/>
                  </a:cubicBezTo>
                  <a:cubicBezTo>
                    <a:pt x="528" y="34"/>
                    <a:pt x="531" y="38"/>
                    <a:pt x="534" y="41"/>
                  </a:cubicBezTo>
                  <a:cubicBezTo>
                    <a:pt x="536" y="43"/>
                    <a:pt x="537" y="44"/>
                    <a:pt x="540" y="42"/>
                  </a:cubicBezTo>
                  <a:cubicBezTo>
                    <a:pt x="542" y="40"/>
                    <a:pt x="545" y="41"/>
                    <a:pt x="548" y="41"/>
                  </a:cubicBezTo>
                  <a:cubicBezTo>
                    <a:pt x="550" y="41"/>
                    <a:pt x="550" y="42"/>
                    <a:pt x="550" y="43"/>
                  </a:cubicBezTo>
                  <a:cubicBezTo>
                    <a:pt x="550" y="46"/>
                    <a:pt x="550" y="49"/>
                    <a:pt x="548" y="51"/>
                  </a:cubicBezTo>
                  <a:cubicBezTo>
                    <a:pt x="547" y="52"/>
                    <a:pt x="546" y="54"/>
                    <a:pt x="548" y="56"/>
                  </a:cubicBezTo>
                  <a:cubicBezTo>
                    <a:pt x="550" y="58"/>
                    <a:pt x="551" y="55"/>
                    <a:pt x="552" y="54"/>
                  </a:cubicBezTo>
                  <a:cubicBezTo>
                    <a:pt x="553" y="53"/>
                    <a:pt x="553" y="52"/>
                    <a:pt x="554" y="52"/>
                  </a:cubicBezTo>
                  <a:cubicBezTo>
                    <a:pt x="556" y="50"/>
                    <a:pt x="556" y="48"/>
                    <a:pt x="555" y="46"/>
                  </a:cubicBezTo>
                  <a:cubicBezTo>
                    <a:pt x="552" y="43"/>
                    <a:pt x="554" y="41"/>
                    <a:pt x="556" y="39"/>
                  </a:cubicBezTo>
                  <a:cubicBezTo>
                    <a:pt x="558" y="38"/>
                    <a:pt x="560" y="36"/>
                    <a:pt x="563" y="36"/>
                  </a:cubicBezTo>
                  <a:cubicBezTo>
                    <a:pt x="568" y="37"/>
                    <a:pt x="572" y="34"/>
                    <a:pt x="576" y="30"/>
                  </a:cubicBezTo>
                  <a:cubicBezTo>
                    <a:pt x="578" y="28"/>
                    <a:pt x="580" y="27"/>
                    <a:pt x="583" y="26"/>
                  </a:cubicBezTo>
                  <a:cubicBezTo>
                    <a:pt x="587" y="25"/>
                    <a:pt x="590" y="24"/>
                    <a:pt x="593" y="21"/>
                  </a:cubicBezTo>
                  <a:cubicBezTo>
                    <a:pt x="594" y="20"/>
                    <a:pt x="604" y="20"/>
                    <a:pt x="605" y="21"/>
                  </a:cubicBezTo>
                  <a:cubicBezTo>
                    <a:pt x="605" y="23"/>
                    <a:pt x="606" y="26"/>
                    <a:pt x="606" y="28"/>
                  </a:cubicBezTo>
                  <a:cubicBezTo>
                    <a:pt x="606" y="31"/>
                    <a:pt x="604" y="31"/>
                    <a:pt x="601" y="32"/>
                  </a:cubicBezTo>
                  <a:cubicBezTo>
                    <a:pt x="599" y="32"/>
                    <a:pt x="597" y="33"/>
                    <a:pt x="594" y="33"/>
                  </a:cubicBezTo>
                  <a:cubicBezTo>
                    <a:pt x="586" y="34"/>
                    <a:pt x="581" y="39"/>
                    <a:pt x="575" y="44"/>
                  </a:cubicBezTo>
                  <a:cubicBezTo>
                    <a:pt x="573" y="47"/>
                    <a:pt x="572" y="48"/>
                    <a:pt x="574" y="52"/>
                  </a:cubicBezTo>
                  <a:cubicBezTo>
                    <a:pt x="578" y="57"/>
                    <a:pt x="579" y="58"/>
                    <a:pt x="584" y="55"/>
                  </a:cubicBezTo>
                  <a:cubicBezTo>
                    <a:pt x="587" y="54"/>
                    <a:pt x="587" y="55"/>
                    <a:pt x="587" y="57"/>
                  </a:cubicBezTo>
                  <a:cubicBezTo>
                    <a:pt x="586" y="59"/>
                    <a:pt x="588" y="59"/>
                    <a:pt x="589" y="59"/>
                  </a:cubicBezTo>
                  <a:cubicBezTo>
                    <a:pt x="592" y="58"/>
                    <a:pt x="594" y="57"/>
                    <a:pt x="594" y="53"/>
                  </a:cubicBezTo>
                  <a:cubicBezTo>
                    <a:pt x="594" y="48"/>
                    <a:pt x="594" y="42"/>
                    <a:pt x="597" y="37"/>
                  </a:cubicBezTo>
                  <a:cubicBezTo>
                    <a:pt x="597" y="36"/>
                    <a:pt x="598" y="35"/>
                    <a:pt x="600" y="35"/>
                  </a:cubicBezTo>
                  <a:cubicBezTo>
                    <a:pt x="602" y="35"/>
                    <a:pt x="602" y="37"/>
                    <a:pt x="602" y="38"/>
                  </a:cubicBezTo>
                  <a:cubicBezTo>
                    <a:pt x="602" y="40"/>
                    <a:pt x="603" y="43"/>
                    <a:pt x="605" y="43"/>
                  </a:cubicBezTo>
                  <a:cubicBezTo>
                    <a:pt x="608" y="44"/>
                    <a:pt x="610" y="42"/>
                    <a:pt x="611" y="40"/>
                  </a:cubicBezTo>
                  <a:cubicBezTo>
                    <a:pt x="615" y="33"/>
                    <a:pt x="623" y="31"/>
                    <a:pt x="630" y="28"/>
                  </a:cubicBezTo>
                  <a:cubicBezTo>
                    <a:pt x="633" y="27"/>
                    <a:pt x="634" y="25"/>
                    <a:pt x="636" y="24"/>
                  </a:cubicBezTo>
                  <a:cubicBezTo>
                    <a:pt x="641" y="22"/>
                    <a:pt x="646" y="21"/>
                    <a:pt x="650" y="18"/>
                  </a:cubicBezTo>
                  <a:cubicBezTo>
                    <a:pt x="653" y="16"/>
                    <a:pt x="657" y="17"/>
                    <a:pt x="661" y="19"/>
                  </a:cubicBezTo>
                  <a:cubicBezTo>
                    <a:pt x="664" y="20"/>
                    <a:pt x="664" y="23"/>
                    <a:pt x="661" y="25"/>
                  </a:cubicBezTo>
                  <a:cubicBezTo>
                    <a:pt x="660" y="26"/>
                    <a:pt x="659" y="28"/>
                    <a:pt x="659" y="29"/>
                  </a:cubicBezTo>
                  <a:cubicBezTo>
                    <a:pt x="661" y="39"/>
                    <a:pt x="657" y="47"/>
                    <a:pt x="651" y="53"/>
                  </a:cubicBezTo>
                  <a:cubicBezTo>
                    <a:pt x="649" y="56"/>
                    <a:pt x="650" y="57"/>
                    <a:pt x="651" y="59"/>
                  </a:cubicBezTo>
                  <a:cubicBezTo>
                    <a:pt x="653" y="61"/>
                    <a:pt x="655" y="61"/>
                    <a:pt x="657" y="59"/>
                  </a:cubicBezTo>
                  <a:cubicBezTo>
                    <a:pt x="660" y="56"/>
                    <a:pt x="664" y="53"/>
                    <a:pt x="666" y="49"/>
                  </a:cubicBezTo>
                  <a:cubicBezTo>
                    <a:pt x="668" y="48"/>
                    <a:pt x="669" y="46"/>
                    <a:pt x="671" y="45"/>
                  </a:cubicBezTo>
                  <a:cubicBezTo>
                    <a:pt x="679" y="43"/>
                    <a:pt x="685" y="38"/>
                    <a:pt x="691" y="32"/>
                  </a:cubicBezTo>
                  <a:cubicBezTo>
                    <a:pt x="693" y="31"/>
                    <a:pt x="695" y="31"/>
                    <a:pt x="696" y="33"/>
                  </a:cubicBezTo>
                  <a:cubicBezTo>
                    <a:pt x="697" y="35"/>
                    <a:pt x="695" y="35"/>
                    <a:pt x="694" y="36"/>
                  </a:cubicBezTo>
                  <a:cubicBezTo>
                    <a:pt x="688" y="39"/>
                    <a:pt x="684" y="46"/>
                    <a:pt x="677" y="47"/>
                  </a:cubicBezTo>
                  <a:cubicBezTo>
                    <a:pt x="675" y="48"/>
                    <a:pt x="675" y="50"/>
                    <a:pt x="676" y="51"/>
                  </a:cubicBezTo>
                  <a:cubicBezTo>
                    <a:pt x="677" y="53"/>
                    <a:pt x="678" y="53"/>
                    <a:pt x="680" y="53"/>
                  </a:cubicBezTo>
                  <a:cubicBezTo>
                    <a:pt x="682" y="52"/>
                    <a:pt x="685" y="51"/>
                    <a:pt x="687" y="50"/>
                  </a:cubicBezTo>
                  <a:cubicBezTo>
                    <a:pt x="692" y="49"/>
                    <a:pt x="695" y="50"/>
                    <a:pt x="698" y="54"/>
                  </a:cubicBezTo>
                  <a:cubicBezTo>
                    <a:pt x="699" y="56"/>
                    <a:pt x="700" y="58"/>
                    <a:pt x="702" y="59"/>
                  </a:cubicBezTo>
                  <a:cubicBezTo>
                    <a:pt x="706" y="59"/>
                    <a:pt x="707" y="62"/>
                    <a:pt x="708" y="65"/>
                  </a:cubicBezTo>
                  <a:cubicBezTo>
                    <a:pt x="709" y="70"/>
                    <a:pt x="713" y="73"/>
                    <a:pt x="716" y="77"/>
                  </a:cubicBezTo>
                  <a:cubicBezTo>
                    <a:pt x="717" y="78"/>
                    <a:pt x="718" y="79"/>
                    <a:pt x="718" y="80"/>
                  </a:cubicBezTo>
                  <a:cubicBezTo>
                    <a:pt x="718" y="81"/>
                    <a:pt x="719" y="82"/>
                    <a:pt x="720" y="82"/>
                  </a:cubicBezTo>
                  <a:cubicBezTo>
                    <a:pt x="722" y="80"/>
                    <a:pt x="723" y="81"/>
                    <a:pt x="725" y="81"/>
                  </a:cubicBezTo>
                  <a:cubicBezTo>
                    <a:pt x="737" y="81"/>
                    <a:pt x="740" y="76"/>
                    <a:pt x="739" y="65"/>
                  </a:cubicBezTo>
                  <a:cubicBezTo>
                    <a:pt x="739" y="64"/>
                    <a:pt x="739" y="64"/>
                    <a:pt x="739" y="63"/>
                  </a:cubicBezTo>
                  <a:cubicBezTo>
                    <a:pt x="737" y="54"/>
                    <a:pt x="738" y="53"/>
                    <a:pt x="748" y="51"/>
                  </a:cubicBezTo>
                  <a:cubicBezTo>
                    <a:pt x="755" y="49"/>
                    <a:pt x="757" y="54"/>
                    <a:pt x="761" y="57"/>
                  </a:cubicBezTo>
                  <a:cubicBezTo>
                    <a:pt x="762" y="59"/>
                    <a:pt x="763" y="61"/>
                    <a:pt x="766" y="60"/>
                  </a:cubicBezTo>
                  <a:cubicBezTo>
                    <a:pt x="768" y="60"/>
                    <a:pt x="769" y="59"/>
                    <a:pt x="769" y="57"/>
                  </a:cubicBezTo>
                  <a:cubicBezTo>
                    <a:pt x="770" y="55"/>
                    <a:pt x="771" y="54"/>
                    <a:pt x="772" y="54"/>
                  </a:cubicBezTo>
                  <a:cubicBezTo>
                    <a:pt x="776" y="53"/>
                    <a:pt x="777" y="49"/>
                    <a:pt x="779" y="47"/>
                  </a:cubicBezTo>
                  <a:cubicBezTo>
                    <a:pt x="782" y="44"/>
                    <a:pt x="785" y="41"/>
                    <a:pt x="789" y="41"/>
                  </a:cubicBezTo>
                  <a:cubicBezTo>
                    <a:pt x="790" y="41"/>
                    <a:pt x="791" y="40"/>
                    <a:pt x="792" y="40"/>
                  </a:cubicBezTo>
                  <a:cubicBezTo>
                    <a:pt x="795" y="38"/>
                    <a:pt x="797" y="39"/>
                    <a:pt x="799" y="41"/>
                  </a:cubicBezTo>
                  <a:cubicBezTo>
                    <a:pt x="800" y="44"/>
                    <a:pt x="803" y="45"/>
                    <a:pt x="806" y="44"/>
                  </a:cubicBezTo>
                  <a:cubicBezTo>
                    <a:pt x="807" y="43"/>
                    <a:pt x="807" y="43"/>
                    <a:pt x="808" y="44"/>
                  </a:cubicBezTo>
                  <a:cubicBezTo>
                    <a:pt x="812" y="46"/>
                    <a:pt x="815" y="45"/>
                    <a:pt x="818" y="43"/>
                  </a:cubicBezTo>
                  <a:cubicBezTo>
                    <a:pt x="822" y="40"/>
                    <a:pt x="826" y="39"/>
                    <a:pt x="831" y="38"/>
                  </a:cubicBezTo>
                  <a:cubicBezTo>
                    <a:pt x="834" y="38"/>
                    <a:pt x="837" y="40"/>
                    <a:pt x="836" y="44"/>
                  </a:cubicBezTo>
                  <a:cubicBezTo>
                    <a:pt x="836" y="45"/>
                    <a:pt x="836" y="46"/>
                    <a:pt x="836" y="48"/>
                  </a:cubicBezTo>
                  <a:cubicBezTo>
                    <a:pt x="837" y="50"/>
                    <a:pt x="838" y="52"/>
                    <a:pt x="841" y="51"/>
                  </a:cubicBezTo>
                  <a:cubicBezTo>
                    <a:pt x="844" y="50"/>
                    <a:pt x="847" y="51"/>
                    <a:pt x="850" y="52"/>
                  </a:cubicBezTo>
                  <a:cubicBezTo>
                    <a:pt x="848" y="53"/>
                    <a:pt x="848" y="55"/>
                    <a:pt x="849" y="56"/>
                  </a:cubicBezTo>
                  <a:cubicBezTo>
                    <a:pt x="851" y="58"/>
                    <a:pt x="852" y="61"/>
                    <a:pt x="848" y="61"/>
                  </a:cubicBezTo>
                  <a:cubicBezTo>
                    <a:pt x="844" y="61"/>
                    <a:pt x="844" y="65"/>
                    <a:pt x="843" y="68"/>
                  </a:cubicBezTo>
                  <a:cubicBezTo>
                    <a:pt x="843" y="69"/>
                    <a:pt x="844" y="69"/>
                    <a:pt x="845" y="69"/>
                  </a:cubicBezTo>
                  <a:cubicBezTo>
                    <a:pt x="846" y="69"/>
                    <a:pt x="847" y="68"/>
                    <a:pt x="848" y="68"/>
                  </a:cubicBezTo>
                  <a:cubicBezTo>
                    <a:pt x="849" y="68"/>
                    <a:pt x="850" y="68"/>
                    <a:pt x="851" y="70"/>
                  </a:cubicBezTo>
                  <a:cubicBezTo>
                    <a:pt x="851" y="71"/>
                    <a:pt x="851" y="72"/>
                    <a:pt x="850" y="72"/>
                  </a:cubicBezTo>
                  <a:cubicBezTo>
                    <a:pt x="848" y="74"/>
                    <a:pt x="847" y="76"/>
                    <a:pt x="848" y="78"/>
                  </a:cubicBezTo>
                  <a:cubicBezTo>
                    <a:pt x="848" y="85"/>
                    <a:pt x="849" y="92"/>
                    <a:pt x="854" y="97"/>
                  </a:cubicBezTo>
                  <a:cubicBezTo>
                    <a:pt x="855" y="98"/>
                    <a:pt x="857" y="100"/>
                    <a:pt x="856" y="102"/>
                  </a:cubicBezTo>
                  <a:cubicBezTo>
                    <a:pt x="856" y="107"/>
                    <a:pt x="857" y="113"/>
                    <a:pt x="855" y="118"/>
                  </a:cubicBezTo>
                  <a:cubicBezTo>
                    <a:pt x="854" y="121"/>
                    <a:pt x="854" y="125"/>
                    <a:pt x="856" y="128"/>
                  </a:cubicBezTo>
                  <a:cubicBezTo>
                    <a:pt x="857" y="130"/>
                    <a:pt x="857" y="131"/>
                    <a:pt x="855" y="132"/>
                  </a:cubicBezTo>
                  <a:cubicBezTo>
                    <a:pt x="852" y="133"/>
                    <a:pt x="853" y="135"/>
                    <a:pt x="854" y="137"/>
                  </a:cubicBezTo>
                  <a:cubicBezTo>
                    <a:pt x="855" y="139"/>
                    <a:pt x="857" y="139"/>
                    <a:pt x="859" y="138"/>
                  </a:cubicBezTo>
                  <a:cubicBezTo>
                    <a:pt x="862" y="137"/>
                    <a:pt x="864" y="136"/>
                    <a:pt x="867" y="136"/>
                  </a:cubicBezTo>
                  <a:cubicBezTo>
                    <a:pt x="871" y="135"/>
                    <a:pt x="875" y="137"/>
                    <a:pt x="879" y="138"/>
                  </a:cubicBezTo>
                  <a:cubicBezTo>
                    <a:pt x="880" y="139"/>
                    <a:pt x="880" y="140"/>
                    <a:pt x="880" y="141"/>
                  </a:cubicBezTo>
                  <a:cubicBezTo>
                    <a:pt x="881" y="145"/>
                    <a:pt x="882" y="149"/>
                    <a:pt x="880" y="153"/>
                  </a:cubicBezTo>
                  <a:cubicBezTo>
                    <a:pt x="879" y="157"/>
                    <a:pt x="880" y="161"/>
                    <a:pt x="880" y="165"/>
                  </a:cubicBezTo>
                  <a:cubicBezTo>
                    <a:pt x="880" y="174"/>
                    <a:pt x="877" y="183"/>
                    <a:pt x="876" y="192"/>
                  </a:cubicBezTo>
                  <a:cubicBezTo>
                    <a:pt x="875" y="196"/>
                    <a:pt x="877" y="198"/>
                    <a:pt x="881" y="199"/>
                  </a:cubicBezTo>
                  <a:cubicBezTo>
                    <a:pt x="883" y="199"/>
                    <a:pt x="886" y="200"/>
                    <a:pt x="888" y="202"/>
                  </a:cubicBezTo>
                  <a:cubicBezTo>
                    <a:pt x="891" y="206"/>
                    <a:pt x="894" y="206"/>
                    <a:pt x="896" y="201"/>
                  </a:cubicBezTo>
                  <a:cubicBezTo>
                    <a:pt x="898" y="196"/>
                    <a:pt x="910" y="189"/>
                    <a:pt x="915" y="190"/>
                  </a:cubicBezTo>
                  <a:cubicBezTo>
                    <a:pt x="917" y="190"/>
                    <a:pt x="919" y="191"/>
                    <a:pt x="917" y="193"/>
                  </a:cubicBezTo>
                  <a:cubicBezTo>
                    <a:pt x="917" y="194"/>
                    <a:pt x="916" y="194"/>
                    <a:pt x="916" y="195"/>
                  </a:cubicBezTo>
                  <a:cubicBezTo>
                    <a:pt x="917" y="199"/>
                    <a:pt x="914" y="203"/>
                    <a:pt x="912" y="206"/>
                  </a:cubicBezTo>
                  <a:cubicBezTo>
                    <a:pt x="909" y="209"/>
                    <a:pt x="908" y="213"/>
                    <a:pt x="909" y="216"/>
                  </a:cubicBezTo>
                  <a:cubicBezTo>
                    <a:pt x="909" y="220"/>
                    <a:pt x="907" y="223"/>
                    <a:pt x="907" y="227"/>
                  </a:cubicBezTo>
                  <a:cubicBezTo>
                    <a:pt x="907" y="230"/>
                    <a:pt x="906" y="231"/>
                    <a:pt x="904" y="233"/>
                  </a:cubicBezTo>
                  <a:cubicBezTo>
                    <a:pt x="898" y="237"/>
                    <a:pt x="897" y="243"/>
                    <a:pt x="896" y="249"/>
                  </a:cubicBezTo>
                  <a:cubicBezTo>
                    <a:pt x="896" y="253"/>
                    <a:pt x="895" y="257"/>
                    <a:pt x="894" y="261"/>
                  </a:cubicBezTo>
                  <a:cubicBezTo>
                    <a:pt x="894" y="264"/>
                    <a:pt x="894" y="265"/>
                    <a:pt x="897" y="265"/>
                  </a:cubicBezTo>
                  <a:cubicBezTo>
                    <a:pt x="898" y="265"/>
                    <a:pt x="900" y="265"/>
                    <a:pt x="900" y="267"/>
                  </a:cubicBezTo>
                  <a:cubicBezTo>
                    <a:pt x="900" y="269"/>
                    <a:pt x="899" y="270"/>
                    <a:pt x="897" y="270"/>
                  </a:cubicBezTo>
                  <a:cubicBezTo>
                    <a:pt x="895" y="271"/>
                    <a:pt x="893" y="272"/>
                    <a:pt x="891" y="273"/>
                  </a:cubicBezTo>
                  <a:cubicBezTo>
                    <a:pt x="887" y="275"/>
                    <a:pt x="886" y="280"/>
                    <a:pt x="886" y="284"/>
                  </a:cubicBezTo>
                  <a:cubicBezTo>
                    <a:pt x="886" y="285"/>
                    <a:pt x="885" y="286"/>
                    <a:pt x="884" y="288"/>
                  </a:cubicBezTo>
                  <a:cubicBezTo>
                    <a:pt x="883" y="292"/>
                    <a:pt x="882" y="297"/>
                    <a:pt x="882" y="301"/>
                  </a:cubicBezTo>
                  <a:cubicBezTo>
                    <a:pt x="882" y="305"/>
                    <a:pt x="883" y="306"/>
                    <a:pt x="887" y="303"/>
                  </a:cubicBezTo>
                  <a:cubicBezTo>
                    <a:pt x="887" y="303"/>
                    <a:pt x="888" y="303"/>
                    <a:pt x="889" y="303"/>
                  </a:cubicBezTo>
                  <a:cubicBezTo>
                    <a:pt x="891" y="310"/>
                    <a:pt x="890" y="310"/>
                    <a:pt x="884" y="315"/>
                  </a:cubicBezTo>
                  <a:cubicBezTo>
                    <a:pt x="880" y="318"/>
                    <a:pt x="874" y="321"/>
                    <a:pt x="876" y="329"/>
                  </a:cubicBezTo>
                  <a:cubicBezTo>
                    <a:pt x="876" y="330"/>
                    <a:pt x="877" y="333"/>
                    <a:pt x="876" y="334"/>
                  </a:cubicBezTo>
                  <a:cubicBezTo>
                    <a:pt x="874" y="338"/>
                    <a:pt x="880" y="336"/>
                    <a:pt x="880" y="339"/>
                  </a:cubicBezTo>
                  <a:cubicBezTo>
                    <a:pt x="880" y="340"/>
                    <a:pt x="883" y="338"/>
                    <a:pt x="884" y="337"/>
                  </a:cubicBezTo>
                  <a:cubicBezTo>
                    <a:pt x="885" y="334"/>
                    <a:pt x="888" y="331"/>
                    <a:pt x="890" y="328"/>
                  </a:cubicBezTo>
                  <a:cubicBezTo>
                    <a:pt x="892" y="321"/>
                    <a:pt x="898" y="316"/>
                    <a:pt x="899" y="309"/>
                  </a:cubicBezTo>
                  <a:cubicBezTo>
                    <a:pt x="899" y="307"/>
                    <a:pt x="900" y="305"/>
                    <a:pt x="902" y="304"/>
                  </a:cubicBezTo>
                  <a:cubicBezTo>
                    <a:pt x="905" y="303"/>
                    <a:pt x="905" y="301"/>
                    <a:pt x="905" y="298"/>
                  </a:cubicBezTo>
                  <a:cubicBezTo>
                    <a:pt x="905" y="295"/>
                    <a:pt x="903" y="295"/>
                    <a:pt x="901" y="295"/>
                  </a:cubicBezTo>
                  <a:cubicBezTo>
                    <a:pt x="899" y="295"/>
                    <a:pt x="897" y="296"/>
                    <a:pt x="899" y="298"/>
                  </a:cubicBezTo>
                  <a:cubicBezTo>
                    <a:pt x="899" y="299"/>
                    <a:pt x="898" y="300"/>
                    <a:pt x="898" y="301"/>
                  </a:cubicBezTo>
                  <a:cubicBezTo>
                    <a:pt x="895" y="304"/>
                    <a:pt x="892" y="304"/>
                    <a:pt x="889" y="303"/>
                  </a:cubicBezTo>
                  <a:close/>
                  <a:moveTo>
                    <a:pt x="930" y="580"/>
                  </a:moveTo>
                  <a:cubicBezTo>
                    <a:pt x="931" y="577"/>
                    <a:pt x="928" y="575"/>
                    <a:pt x="927" y="573"/>
                  </a:cubicBezTo>
                  <a:cubicBezTo>
                    <a:pt x="926" y="571"/>
                    <a:pt x="919" y="568"/>
                    <a:pt x="917" y="569"/>
                  </a:cubicBezTo>
                  <a:cubicBezTo>
                    <a:pt x="917" y="569"/>
                    <a:pt x="916" y="570"/>
                    <a:pt x="916" y="570"/>
                  </a:cubicBezTo>
                  <a:cubicBezTo>
                    <a:pt x="917" y="574"/>
                    <a:pt x="918" y="578"/>
                    <a:pt x="918" y="581"/>
                  </a:cubicBezTo>
                  <a:cubicBezTo>
                    <a:pt x="918" y="581"/>
                    <a:pt x="918" y="582"/>
                    <a:pt x="918" y="582"/>
                  </a:cubicBezTo>
                  <a:cubicBezTo>
                    <a:pt x="920" y="583"/>
                    <a:pt x="923" y="582"/>
                    <a:pt x="925" y="582"/>
                  </a:cubicBezTo>
                  <a:cubicBezTo>
                    <a:pt x="927" y="583"/>
                    <a:pt x="927" y="581"/>
                    <a:pt x="927" y="580"/>
                  </a:cubicBezTo>
                  <a:cubicBezTo>
                    <a:pt x="928" y="579"/>
                    <a:pt x="929" y="579"/>
                    <a:pt x="930" y="580"/>
                  </a:cubicBezTo>
                  <a:cubicBezTo>
                    <a:pt x="934" y="582"/>
                    <a:pt x="935" y="580"/>
                    <a:pt x="936" y="577"/>
                  </a:cubicBezTo>
                  <a:cubicBezTo>
                    <a:pt x="937" y="573"/>
                    <a:pt x="937" y="567"/>
                    <a:pt x="943" y="565"/>
                  </a:cubicBezTo>
                  <a:cubicBezTo>
                    <a:pt x="940" y="565"/>
                    <a:pt x="939" y="564"/>
                    <a:pt x="937" y="562"/>
                  </a:cubicBezTo>
                  <a:cubicBezTo>
                    <a:pt x="936" y="559"/>
                    <a:pt x="934" y="555"/>
                    <a:pt x="931" y="553"/>
                  </a:cubicBezTo>
                  <a:cubicBezTo>
                    <a:pt x="930" y="552"/>
                    <a:pt x="925" y="553"/>
                    <a:pt x="927" y="548"/>
                  </a:cubicBezTo>
                  <a:cubicBezTo>
                    <a:pt x="927" y="548"/>
                    <a:pt x="925" y="548"/>
                    <a:pt x="925" y="547"/>
                  </a:cubicBezTo>
                  <a:cubicBezTo>
                    <a:pt x="922" y="545"/>
                    <a:pt x="918" y="545"/>
                    <a:pt x="917" y="541"/>
                  </a:cubicBezTo>
                  <a:cubicBezTo>
                    <a:pt x="917" y="540"/>
                    <a:pt x="915" y="540"/>
                    <a:pt x="915" y="541"/>
                  </a:cubicBezTo>
                  <a:cubicBezTo>
                    <a:pt x="913" y="542"/>
                    <a:pt x="910" y="545"/>
                    <a:pt x="911" y="547"/>
                  </a:cubicBezTo>
                  <a:cubicBezTo>
                    <a:pt x="912" y="551"/>
                    <a:pt x="912" y="557"/>
                    <a:pt x="917" y="559"/>
                  </a:cubicBezTo>
                  <a:cubicBezTo>
                    <a:pt x="917" y="559"/>
                    <a:pt x="918" y="560"/>
                    <a:pt x="918" y="561"/>
                  </a:cubicBezTo>
                  <a:cubicBezTo>
                    <a:pt x="920" y="563"/>
                    <a:pt x="922" y="566"/>
                    <a:pt x="926" y="566"/>
                  </a:cubicBezTo>
                  <a:cubicBezTo>
                    <a:pt x="928" y="566"/>
                    <a:pt x="928" y="568"/>
                    <a:pt x="928" y="569"/>
                  </a:cubicBezTo>
                  <a:cubicBezTo>
                    <a:pt x="928" y="571"/>
                    <a:pt x="929" y="573"/>
                    <a:pt x="931" y="575"/>
                  </a:cubicBezTo>
                  <a:cubicBezTo>
                    <a:pt x="933" y="577"/>
                    <a:pt x="933" y="579"/>
                    <a:pt x="930" y="580"/>
                  </a:cubicBezTo>
                  <a:close/>
                  <a:moveTo>
                    <a:pt x="128" y="814"/>
                  </a:moveTo>
                  <a:cubicBezTo>
                    <a:pt x="126" y="813"/>
                    <a:pt x="125" y="813"/>
                    <a:pt x="125" y="810"/>
                  </a:cubicBezTo>
                  <a:cubicBezTo>
                    <a:pt x="125" y="807"/>
                    <a:pt x="124" y="803"/>
                    <a:pt x="122" y="800"/>
                  </a:cubicBezTo>
                  <a:cubicBezTo>
                    <a:pt x="121" y="799"/>
                    <a:pt x="120" y="798"/>
                    <a:pt x="121" y="796"/>
                  </a:cubicBezTo>
                  <a:cubicBezTo>
                    <a:pt x="121" y="795"/>
                    <a:pt x="122" y="794"/>
                    <a:pt x="121" y="793"/>
                  </a:cubicBezTo>
                  <a:cubicBezTo>
                    <a:pt x="120" y="793"/>
                    <a:pt x="119" y="794"/>
                    <a:pt x="118" y="794"/>
                  </a:cubicBezTo>
                  <a:cubicBezTo>
                    <a:pt x="114" y="797"/>
                    <a:pt x="111" y="801"/>
                    <a:pt x="108" y="804"/>
                  </a:cubicBezTo>
                  <a:cubicBezTo>
                    <a:pt x="95" y="817"/>
                    <a:pt x="83" y="832"/>
                    <a:pt x="72" y="846"/>
                  </a:cubicBezTo>
                  <a:cubicBezTo>
                    <a:pt x="69" y="851"/>
                    <a:pt x="66" y="856"/>
                    <a:pt x="63" y="860"/>
                  </a:cubicBezTo>
                  <a:cubicBezTo>
                    <a:pt x="56" y="867"/>
                    <a:pt x="52" y="876"/>
                    <a:pt x="47" y="884"/>
                  </a:cubicBezTo>
                  <a:cubicBezTo>
                    <a:pt x="44" y="888"/>
                    <a:pt x="47" y="892"/>
                    <a:pt x="52" y="892"/>
                  </a:cubicBezTo>
                  <a:cubicBezTo>
                    <a:pt x="55" y="892"/>
                    <a:pt x="59" y="892"/>
                    <a:pt x="63" y="891"/>
                  </a:cubicBezTo>
                  <a:cubicBezTo>
                    <a:pt x="69" y="889"/>
                    <a:pt x="76" y="887"/>
                    <a:pt x="82" y="885"/>
                  </a:cubicBezTo>
                  <a:cubicBezTo>
                    <a:pt x="87" y="884"/>
                    <a:pt x="92" y="882"/>
                    <a:pt x="96" y="878"/>
                  </a:cubicBezTo>
                  <a:cubicBezTo>
                    <a:pt x="100" y="874"/>
                    <a:pt x="106" y="872"/>
                    <a:pt x="111" y="874"/>
                  </a:cubicBezTo>
                  <a:cubicBezTo>
                    <a:pt x="115" y="875"/>
                    <a:pt x="118" y="874"/>
                    <a:pt x="121" y="872"/>
                  </a:cubicBezTo>
                  <a:cubicBezTo>
                    <a:pt x="124" y="870"/>
                    <a:pt x="127" y="869"/>
                    <a:pt x="130" y="866"/>
                  </a:cubicBezTo>
                  <a:cubicBezTo>
                    <a:pt x="134" y="863"/>
                    <a:pt x="141" y="861"/>
                    <a:pt x="138" y="852"/>
                  </a:cubicBezTo>
                  <a:cubicBezTo>
                    <a:pt x="138" y="852"/>
                    <a:pt x="138" y="852"/>
                    <a:pt x="138" y="852"/>
                  </a:cubicBezTo>
                  <a:cubicBezTo>
                    <a:pt x="138" y="850"/>
                    <a:pt x="137" y="848"/>
                    <a:pt x="136" y="848"/>
                  </a:cubicBezTo>
                  <a:cubicBezTo>
                    <a:pt x="134" y="847"/>
                    <a:pt x="132" y="848"/>
                    <a:pt x="131" y="849"/>
                  </a:cubicBezTo>
                  <a:cubicBezTo>
                    <a:pt x="128" y="852"/>
                    <a:pt x="124" y="854"/>
                    <a:pt x="123" y="858"/>
                  </a:cubicBezTo>
                  <a:cubicBezTo>
                    <a:pt x="122" y="860"/>
                    <a:pt x="120" y="861"/>
                    <a:pt x="119" y="861"/>
                  </a:cubicBezTo>
                  <a:cubicBezTo>
                    <a:pt x="118" y="861"/>
                    <a:pt x="117" y="861"/>
                    <a:pt x="117" y="860"/>
                  </a:cubicBezTo>
                  <a:cubicBezTo>
                    <a:pt x="117" y="857"/>
                    <a:pt x="117" y="854"/>
                    <a:pt x="119" y="853"/>
                  </a:cubicBezTo>
                  <a:cubicBezTo>
                    <a:pt x="122" y="852"/>
                    <a:pt x="123" y="849"/>
                    <a:pt x="124" y="847"/>
                  </a:cubicBezTo>
                  <a:cubicBezTo>
                    <a:pt x="126" y="844"/>
                    <a:pt x="127" y="842"/>
                    <a:pt x="129" y="840"/>
                  </a:cubicBezTo>
                  <a:cubicBezTo>
                    <a:pt x="132" y="837"/>
                    <a:pt x="133" y="833"/>
                    <a:pt x="130" y="829"/>
                  </a:cubicBezTo>
                  <a:cubicBezTo>
                    <a:pt x="129" y="826"/>
                    <a:pt x="128" y="824"/>
                    <a:pt x="129" y="821"/>
                  </a:cubicBezTo>
                  <a:cubicBezTo>
                    <a:pt x="130" y="819"/>
                    <a:pt x="130" y="818"/>
                    <a:pt x="128" y="818"/>
                  </a:cubicBezTo>
                  <a:cubicBezTo>
                    <a:pt x="124" y="817"/>
                    <a:pt x="127" y="816"/>
                    <a:pt x="128" y="814"/>
                  </a:cubicBezTo>
                  <a:close/>
                  <a:moveTo>
                    <a:pt x="1033" y="721"/>
                  </a:moveTo>
                  <a:cubicBezTo>
                    <a:pt x="1037" y="725"/>
                    <a:pt x="1037" y="725"/>
                    <a:pt x="1037" y="731"/>
                  </a:cubicBezTo>
                  <a:cubicBezTo>
                    <a:pt x="1038" y="736"/>
                    <a:pt x="1039" y="740"/>
                    <a:pt x="1032" y="740"/>
                  </a:cubicBezTo>
                  <a:cubicBezTo>
                    <a:pt x="1030" y="740"/>
                    <a:pt x="1028" y="743"/>
                    <a:pt x="1027" y="742"/>
                  </a:cubicBezTo>
                  <a:cubicBezTo>
                    <a:pt x="1025" y="740"/>
                    <a:pt x="1026" y="738"/>
                    <a:pt x="1027" y="736"/>
                  </a:cubicBezTo>
                  <a:cubicBezTo>
                    <a:pt x="1029" y="732"/>
                    <a:pt x="1027" y="728"/>
                    <a:pt x="1025" y="724"/>
                  </a:cubicBezTo>
                  <a:cubicBezTo>
                    <a:pt x="1023" y="720"/>
                    <a:pt x="1022" y="716"/>
                    <a:pt x="1020" y="713"/>
                  </a:cubicBezTo>
                  <a:cubicBezTo>
                    <a:pt x="1019" y="712"/>
                    <a:pt x="1019" y="710"/>
                    <a:pt x="1018" y="710"/>
                  </a:cubicBezTo>
                  <a:cubicBezTo>
                    <a:pt x="1017" y="710"/>
                    <a:pt x="1016" y="711"/>
                    <a:pt x="1015" y="712"/>
                  </a:cubicBezTo>
                  <a:cubicBezTo>
                    <a:pt x="1014" y="714"/>
                    <a:pt x="1012" y="716"/>
                    <a:pt x="1009" y="717"/>
                  </a:cubicBezTo>
                  <a:cubicBezTo>
                    <a:pt x="1008" y="717"/>
                    <a:pt x="1008" y="718"/>
                    <a:pt x="1007" y="719"/>
                  </a:cubicBezTo>
                  <a:cubicBezTo>
                    <a:pt x="1007" y="722"/>
                    <a:pt x="1006" y="723"/>
                    <a:pt x="1005" y="725"/>
                  </a:cubicBezTo>
                  <a:cubicBezTo>
                    <a:pt x="1004" y="727"/>
                    <a:pt x="1001" y="729"/>
                    <a:pt x="1005" y="730"/>
                  </a:cubicBezTo>
                  <a:cubicBezTo>
                    <a:pt x="1006" y="730"/>
                    <a:pt x="1007" y="731"/>
                    <a:pt x="1007" y="732"/>
                  </a:cubicBezTo>
                  <a:cubicBezTo>
                    <a:pt x="1006" y="733"/>
                    <a:pt x="1005" y="732"/>
                    <a:pt x="1005" y="732"/>
                  </a:cubicBezTo>
                  <a:cubicBezTo>
                    <a:pt x="1003" y="732"/>
                    <a:pt x="1002" y="730"/>
                    <a:pt x="1001" y="732"/>
                  </a:cubicBezTo>
                  <a:cubicBezTo>
                    <a:pt x="1000" y="733"/>
                    <a:pt x="1002" y="734"/>
                    <a:pt x="1003" y="734"/>
                  </a:cubicBezTo>
                  <a:cubicBezTo>
                    <a:pt x="1005" y="736"/>
                    <a:pt x="1006" y="737"/>
                    <a:pt x="1006" y="740"/>
                  </a:cubicBezTo>
                  <a:cubicBezTo>
                    <a:pt x="1006" y="741"/>
                    <a:pt x="1006" y="742"/>
                    <a:pt x="1005" y="742"/>
                  </a:cubicBezTo>
                  <a:cubicBezTo>
                    <a:pt x="1004" y="742"/>
                    <a:pt x="1003" y="741"/>
                    <a:pt x="1003" y="740"/>
                  </a:cubicBezTo>
                  <a:cubicBezTo>
                    <a:pt x="1003" y="740"/>
                    <a:pt x="1003" y="739"/>
                    <a:pt x="1003" y="738"/>
                  </a:cubicBezTo>
                  <a:cubicBezTo>
                    <a:pt x="1003" y="737"/>
                    <a:pt x="1002" y="736"/>
                    <a:pt x="1001" y="737"/>
                  </a:cubicBezTo>
                  <a:cubicBezTo>
                    <a:pt x="1000" y="737"/>
                    <a:pt x="1000" y="738"/>
                    <a:pt x="1001" y="738"/>
                  </a:cubicBezTo>
                  <a:cubicBezTo>
                    <a:pt x="1001" y="740"/>
                    <a:pt x="1000" y="741"/>
                    <a:pt x="999" y="741"/>
                  </a:cubicBezTo>
                  <a:cubicBezTo>
                    <a:pt x="995" y="742"/>
                    <a:pt x="994" y="745"/>
                    <a:pt x="993" y="748"/>
                  </a:cubicBezTo>
                  <a:cubicBezTo>
                    <a:pt x="992" y="750"/>
                    <a:pt x="991" y="753"/>
                    <a:pt x="991" y="755"/>
                  </a:cubicBezTo>
                  <a:cubicBezTo>
                    <a:pt x="992" y="758"/>
                    <a:pt x="989" y="760"/>
                    <a:pt x="991" y="762"/>
                  </a:cubicBezTo>
                  <a:cubicBezTo>
                    <a:pt x="996" y="768"/>
                    <a:pt x="992" y="776"/>
                    <a:pt x="997" y="782"/>
                  </a:cubicBezTo>
                  <a:cubicBezTo>
                    <a:pt x="998" y="783"/>
                    <a:pt x="998" y="785"/>
                    <a:pt x="999" y="785"/>
                  </a:cubicBezTo>
                  <a:cubicBezTo>
                    <a:pt x="1001" y="786"/>
                    <a:pt x="1003" y="785"/>
                    <a:pt x="1004" y="783"/>
                  </a:cubicBezTo>
                  <a:cubicBezTo>
                    <a:pt x="1005" y="779"/>
                    <a:pt x="1006" y="775"/>
                    <a:pt x="1005" y="771"/>
                  </a:cubicBezTo>
                  <a:cubicBezTo>
                    <a:pt x="1004" y="769"/>
                    <a:pt x="1004" y="767"/>
                    <a:pt x="1005" y="764"/>
                  </a:cubicBezTo>
                  <a:cubicBezTo>
                    <a:pt x="1005" y="761"/>
                    <a:pt x="1007" y="760"/>
                    <a:pt x="1008" y="758"/>
                  </a:cubicBezTo>
                  <a:cubicBezTo>
                    <a:pt x="1008" y="755"/>
                    <a:pt x="1010" y="754"/>
                    <a:pt x="1013" y="756"/>
                  </a:cubicBezTo>
                  <a:cubicBezTo>
                    <a:pt x="1014" y="757"/>
                    <a:pt x="1016" y="757"/>
                    <a:pt x="1018" y="757"/>
                  </a:cubicBezTo>
                  <a:cubicBezTo>
                    <a:pt x="1021" y="756"/>
                    <a:pt x="1023" y="758"/>
                    <a:pt x="1023" y="760"/>
                  </a:cubicBezTo>
                  <a:cubicBezTo>
                    <a:pt x="1023" y="762"/>
                    <a:pt x="1023" y="764"/>
                    <a:pt x="1025" y="763"/>
                  </a:cubicBezTo>
                  <a:cubicBezTo>
                    <a:pt x="1027" y="763"/>
                    <a:pt x="1026" y="761"/>
                    <a:pt x="1026" y="760"/>
                  </a:cubicBezTo>
                  <a:cubicBezTo>
                    <a:pt x="1026" y="759"/>
                    <a:pt x="1025" y="758"/>
                    <a:pt x="1024" y="757"/>
                  </a:cubicBezTo>
                  <a:cubicBezTo>
                    <a:pt x="1027" y="756"/>
                    <a:pt x="1029" y="755"/>
                    <a:pt x="1032" y="755"/>
                  </a:cubicBezTo>
                  <a:cubicBezTo>
                    <a:pt x="1034" y="754"/>
                    <a:pt x="1035" y="754"/>
                    <a:pt x="1035" y="751"/>
                  </a:cubicBezTo>
                  <a:cubicBezTo>
                    <a:pt x="1036" y="749"/>
                    <a:pt x="1036" y="746"/>
                    <a:pt x="1038" y="744"/>
                  </a:cubicBezTo>
                  <a:cubicBezTo>
                    <a:pt x="1039" y="743"/>
                    <a:pt x="1041" y="740"/>
                    <a:pt x="1042" y="743"/>
                  </a:cubicBezTo>
                  <a:cubicBezTo>
                    <a:pt x="1044" y="746"/>
                    <a:pt x="1046" y="748"/>
                    <a:pt x="1048" y="751"/>
                  </a:cubicBezTo>
                  <a:cubicBezTo>
                    <a:pt x="1049" y="752"/>
                    <a:pt x="1050" y="753"/>
                    <a:pt x="1052" y="752"/>
                  </a:cubicBezTo>
                  <a:cubicBezTo>
                    <a:pt x="1054" y="751"/>
                    <a:pt x="1053" y="750"/>
                    <a:pt x="1053" y="749"/>
                  </a:cubicBezTo>
                  <a:cubicBezTo>
                    <a:pt x="1053" y="748"/>
                    <a:pt x="1052" y="746"/>
                    <a:pt x="1054" y="746"/>
                  </a:cubicBezTo>
                  <a:cubicBezTo>
                    <a:pt x="1055" y="745"/>
                    <a:pt x="1056" y="747"/>
                    <a:pt x="1056" y="748"/>
                  </a:cubicBezTo>
                  <a:cubicBezTo>
                    <a:pt x="1057" y="749"/>
                    <a:pt x="1058" y="751"/>
                    <a:pt x="1057" y="753"/>
                  </a:cubicBezTo>
                  <a:cubicBezTo>
                    <a:pt x="1056" y="754"/>
                    <a:pt x="1055" y="755"/>
                    <a:pt x="1056" y="757"/>
                  </a:cubicBezTo>
                  <a:cubicBezTo>
                    <a:pt x="1057" y="758"/>
                    <a:pt x="1059" y="758"/>
                    <a:pt x="1061" y="757"/>
                  </a:cubicBezTo>
                  <a:cubicBezTo>
                    <a:pt x="1065" y="755"/>
                    <a:pt x="1070" y="753"/>
                    <a:pt x="1074" y="751"/>
                  </a:cubicBezTo>
                  <a:cubicBezTo>
                    <a:pt x="1077" y="750"/>
                    <a:pt x="1080" y="748"/>
                    <a:pt x="1084" y="751"/>
                  </a:cubicBezTo>
                  <a:cubicBezTo>
                    <a:pt x="1084" y="751"/>
                    <a:pt x="1087" y="751"/>
                    <a:pt x="1086" y="750"/>
                  </a:cubicBezTo>
                  <a:cubicBezTo>
                    <a:pt x="1084" y="747"/>
                    <a:pt x="1088" y="746"/>
                    <a:pt x="1089" y="744"/>
                  </a:cubicBezTo>
                  <a:cubicBezTo>
                    <a:pt x="1085" y="743"/>
                    <a:pt x="1083" y="740"/>
                    <a:pt x="1079" y="741"/>
                  </a:cubicBezTo>
                  <a:cubicBezTo>
                    <a:pt x="1079" y="741"/>
                    <a:pt x="1078" y="740"/>
                    <a:pt x="1078" y="739"/>
                  </a:cubicBezTo>
                  <a:cubicBezTo>
                    <a:pt x="1076" y="734"/>
                    <a:pt x="1069" y="734"/>
                    <a:pt x="1067" y="729"/>
                  </a:cubicBezTo>
                  <a:cubicBezTo>
                    <a:pt x="1067" y="728"/>
                    <a:pt x="1066" y="728"/>
                    <a:pt x="1065" y="728"/>
                  </a:cubicBezTo>
                  <a:cubicBezTo>
                    <a:pt x="1064" y="728"/>
                    <a:pt x="1063" y="728"/>
                    <a:pt x="1062" y="727"/>
                  </a:cubicBezTo>
                  <a:cubicBezTo>
                    <a:pt x="1060" y="723"/>
                    <a:pt x="1056" y="722"/>
                    <a:pt x="1053" y="720"/>
                  </a:cubicBezTo>
                  <a:cubicBezTo>
                    <a:pt x="1052" y="719"/>
                    <a:pt x="1052" y="717"/>
                    <a:pt x="1049" y="716"/>
                  </a:cubicBezTo>
                  <a:cubicBezTo>
                    <a:pt x="1046" y="716"/>
                    <a:pt x="1042" y="715"/>
                    <a:pt x="1039" y="714"/>
                  </a:cubicBezTo>
                  <a:cubicBezTo>
                    <a:pt x="1036" y="714"/>
                    <a:pt x="1034" y="715"/>
                    <a:pt x="1036" y="718"/>
                  </a:cubicBezTo>
                  <a:cubicBezTo>
                    <a:pt x="1037" y="720"/>
                    <a:pt x="1036" y="721"/>
                    <a:pt x="1033" y="721"/>
                  </a:cubicBezTo>
                  <a:close/>
                  <a:moveTo>
                    <a:pt x="44" y="1078"/>
                  </a:moveTo>
                  <a:cubicBezTo>
                    <a:pt x="43" y="1078"/>
                    <a:pt x="43" y="1078"/>
                    <a:pt x="42" y="1078"/>
                  </a:cubicBezTo>
                  <a:cubicBezTo>
                    <a:pt x="39" y="1077"/>
                    <a:pt x="36" y="1076"/>
                    <a:pt x="35" y="1073"/>
                  </a:cubicBezTo>
                  <a:cubicBezTo>
                    <a:pt x="34" y="1071"/>
                    <a:pt x="37" y="1070"/>
                    <a:pt x="38" y="1068"/>
                  </a:cubicBezTo>
                  <a:cubicBezTo>
                    <a:pt x="41" y="1063"/>
                    <a:pt x="45" y="1058"/>
                    <a:pt x="41" y="1052"/>
                  </a:cubicBezTo>
                  <a:cubicBezTo>
                    <a:pt x="40" y="1051"/>
                    <a:pt x="40" y="1050"/>
                    <a:pt x="40" y="1049"/>
                  </a:cubicBezTo>
                  <a:cubicBezTo>
                    <a:pt x="41" y="1046"/>
                    <a:pt x="40" y="1045"/>
                    <a:pt x="37" y="1045"/>
                  </a:cubicBezTo>
                  <a:cubicBezTo>
                    <a:pt x="35" y="1045"/>
                    <a:pt x="33" y="1044"/>
                    <a:pt x="32" y="1041"/>
                  </a:cubicBezTo>
                  <a:cubicBezTo>
                    <a:pt x="31" y="1037"/>
                    <a:pt x="29" y="1034"/>
                    <a:pt x="28" y="1030"/>
                  </a:cubicBezTo>
                  <a:cubicBezTo>
                    <a:pt x="28" y="1028"/>
                    <a:pt x="26" y="1027"/>
                    <a:pt x="23" y="1029"/>
                  </a:cubicBezTo>
                  <a:cubicBezTo>
                    <a:pt x="22" y="1030"/>
                    <a:pt x="21" y="1031"/>
                    <a:pt x="20" y="1033"/>
                  </a:cubicBezTo>
                  <a:cubicBezTo>
                    <a:pt x="19" y="1040"/>
                    <a:pt x="17" y="1047"/>
                    <a:pt x="17" y="1054"/>
                  </a:cubicBezTo>
                  <a:cubicBezTo>
                    <a:pt x="17" y="1062"/>
                    <a:pt x="17" y="1070"/>
                    <a:pt x="16" y="1078"/>
                  </a:cubicBezTo>
                  <a:cubicBezTo>
                    <a:pt x="13" y="1089"/>
                    <a:pt x="15" y="1100"/>
                    <a:pt x="16" y="1112"/>
                  </a:cubicBezTo>
                  <a:cubicBezTo>
                    <a:pt x="16" y="1114"/>
                    <a:pt x="17" y="1116"/>
                    <a:pt x="20" y="1117"/>
                  </a:cubicBezTo>
                  <a:cubicBezTo>
                    <a:pt x="22" y="1118"/>
                    <a:pt x="25" y="1117"/>
                    <a:pt x="27" y="1116"/>
                  </a:cubicBezTo>
                  <a:cubicBezTo>
                    <a:pt x="28" y="1115"/>
                    <a:pt x="29" y="1113"/>
                    <a:pt x="30" y="1113"/>
                  </a:cubicBezTo>
                  <a:cubicBezTo>
                    <a:pt x="35" y="1113"/>
                    <a:pt x="37" y="1108"/>
                    <a:pt x="41" y="1106"/>
                  </a:cubicBezTo>
                  <a:cubicBezTo>
                    <a:pt x="43" y="1105"/>
                    <a:pt x="44" y="1103"/>
                    <a:pt x="44" y="1101"/>
                  </a:cubicBezTo>
                  <a:cubicBezTo>
                    <a:pt x="45" y="1098"/>
                    <a:pt x="46" y="1095"/>
                    <a:pt x="49" y="1093"/>
                  </a:cubicBezTo>
                  <a:cubicBezTo>
                    <a:pt x="53" y="1091"/>
                    <a:pt x="54" y="1087"/>
                    <a:pt x="55" y="1082"/>
                  </a:cubicBezTo>
                  <a:cubicBezTo>
                    <a:pt x="56" y="1078"/>
                    <a:pt x="53" y="1076"/>
                    <a:pt x="50" y="1077"/>
                  </a:cubicBezTo>
                  <a:cubicBezTo>
                    <a:pt x="48" y="1077"/>
                    <a:pt x="46" y="1078"/>
                    <a:pt x="44" y="1078"/>
                  </a:cubicBezTo>
                  <a:close/>
                  <a:moveTo>
                    <a:pt x="847" y="91"/>
                  </a:moveTo>
                  <a:cubicBezTo>
                    <a:pt x="846" y="91"/>
                    <a:pt x="846" y="91"/>
                    <a:pt x="845" y="91"/>
                  </a:cubicBezTo>
                  <a:cubicBezTo>
                    <a:pt x="839" y="93"/>
                    <a:pt x="839" y="92"/>
                    <a:pt x="838" y="86"/>
                  </a:cubicBezTo>
                  <a:cubicBezTo>
                    <a:pt x="837" y="82"/>
                    <a:pt x="840" y="81"/>
                    <a:pt x="843" y="79"/>
                  </a:cubicBezTo>
                  <a:cubicBezTo>
                    <a:pt x="844" y="78"/>
                    <a:pt x="846" y="77"/>
                    <a:pt x="845" y="75"/>
                  </a:cubicBezTo>
                  <a:cubicBezTo>
                    <a:pt x="844" y="73"/>
                    <a:pt x="842" y="73"/>
                    <a:pt x="841" y="73"/>
                  </a:cubicBezTo>
                  <a:cubicBezTo>
                    <a:pt x="838" y="73"/>
                    <a:pt x="836" y="73"/>
                    <a:pt x="833" y="74"/>
                  </a:cubicBezTo>
                  <a:cubicBezTo>
                    <a:pt x="831" y="74"/>
                    <a:pt x="829" y="75"/>
                    <a:pt x="828" y="77"/>
                  </a:cubicBezTo>
                  <a:cubicBezTo>
                    <a:pt x="827" y="80"/>
                    <a:pt x="825" y="82"/>
                    <a:pt x="822" y="83"/>
                  </a:cubicBezTo>
                  <a:cubicBezTo>
                    <a:pt x="821" y="84"/>
                    <a:pt x="821" y="85"/>
                    <a:pt x="821" y="86"/>
                  </a:cubicBezTo>
                  <a:cubicBezTo>
                    <a:pt x="821" y="87"/>
                    <a:pt x="821" y="88"/>
                    <a:pt x="821" y="89"/>
                  </a:cubicBezTo>
                  <a:cubicBezTo>
                    <a:pt x="818" y="94"/>
                    <a:pt x="817" y="99"/>
                    <a:pt x="816" y="105"/>
                  </a:cubicBezTo>
                  <a:cubicBezTo>
                    <a:pt x="816" y="108"/>
                    <a:pt x="814" y="112"/>
                    <a:pt x="816" y="115"/>
                  </a:cubicBezTo>
                  <a:cubicBezTo>
                    <a:pt x="818" y="120"/>
                    <a:pt x="819" y="125"/>
                    <a:pt x="814" y="130"/>
                  </a:cubicBezTo>
                  <a:cubicBezTo>
                    <a:pt x="814" y="130"/>
                    <a:pt x="813" y="131"/>
                    <a:pt x="813" y="132"/>
                  </a:cubicBezTo>
                  <a:cubicBezTo>
                    <a:pt x="811" y="140"/>
                    <a:pt x="813" y="148"/>
                    <a:pt x="811" y="155"/>
                  </a:cubicBezTo>
                  <a:cubicBezTo>
                    <a:pt x="811" y="156"/>
                    <a:pt x="812" y="158"/>
                    <a:pt x="813" y="158"/>
                  </a:cubicBezTo>
                  <a:cubicBezTo>
                    <a:pt x="814" y="158"/>
                    <a:pt x="815" y="157"/>
                    <a:pt x="815" y="156"/>
                  </a:cubicBezTo>
                  <a:cubicBezTo>
                    <a:pt x="816" y="155"/>
                    <a:pt x="817" y="153"/>
                    <a:pt x="818" y="152"/>
                  </a:cubicBezTo>
                  <a:cubicBezTo>
                    <a:pt x="821" y="151"/>
                    <a:pt x="822" y="149"/>
                    <a:pt x="822" y="146"/>
                  </a:cubicBezTo>
                  <a:cubicBezTo>
                    <a:pt x="824" y="140"/>
                    <a:pt x="827" y="134"/>
                    <a:pt x="830" y="128"/>
                  </a:cubicBezTo>
                  <a:cubicBezTo>
                    <a:pt x="831" y="125"/>
                    <a:pt x="837" y="123"/>
                    <a:pt x="834" y="118"/>
                  </a:cubicBezTo>
                  <a:cubicBezTo>
                    <a:pt x="834" y="117"/>
                    <a:pt x="836" y="116"/>
                    <a:pt x="835" y="114"/>
                  </a:cubicBezTo>
                  <a:cubicBezTo>
                    <a:pt x="833" y="111"/>
                    <a:pt x="834" y="108"/>
                    <a:pt x="836" y="106"/>
                  </a:cubicBezTo>
                  <a:cubicBezTo>
                    <a:pt x="839" y="101"/>
                    <a:pt x="841" y="95"/>
                    <a:pt x="847" y="91"/>
                  </a:cubicBezTo>
                  <a:close/>
                  <a:moveTo>
                    <a:pt x="259" y="379"/>
                  </a:moveTo>
                  <a:cubicBezTo>
                    <a:pt x="260" y="382"/>
                    <a:pt x="259" y="383"/>
                    <a:pt x="258" y="385"/>
                  </a:cubicBezTo>
                  <a:cubicBezTo>
                    <a:pt x="257" y="385"/>
                    <a:pt x="256" y="386"/>
                    <a:pt x="256" y="388"/>
                  </a:cubicBezTo>
                  <a:cubicBezTo>
                    <a:pt x="253" y="395"/>
                    <a:pt x="257" y="402"/>
                    <a:pt x="256" y="409"/>
                  </a:cubicBezTo>
                  <a:cubicBezTo>
                    <a:pt x="256" y="410"/>
                    <a:pt x="257" y="411"/>
                    <a:pt x="257" y="411"/>
                  </a:cubicBezTo>
                  <a:cubicBezTo>
                    <a:pt x="260" y="415"/>
                    <a:pt x="266" y="414"/>
                    <a:pt x="268" y="418"/>
                  </a:cubicBezTo>
                  <a:cubicBezTo>
                    <a:pt x="274" y="418"/>
                    <a:pt x="282" y="414"/>
                    <a:pt x="284" y="407"/>
                  </a:cubicBezTo>
                  <a:cubicBezTo>
                    <a:pt x="285" y="405"/>
                    <a:pt x="285" y="403"/>
                    <a:pt x="283" y="402"/>
                  </a:cubicBezTo>
                  <a:cubicBezTo>
                    <a:pt x="282" y="400"/>
                    <a:pt x="280" y="401"/>
                    <a:pt x="279" y="402"/>
                  </a:cubicBezTo>
                  <a:cubicBezTo>
                    <a:pt x="278" y="403"/>
                    <a:pt x="277" y="403"/>
                    <a:pt x="277" y="402"/>
                  </a:cubicBezTo>
                  <a:cubicBezTo>
                    <a:pt x="276" y="402"/>
                    <a:pt x="276" y="401"/>
                    <a:pt x="276" y="400"/>
                  </a:cubicBezTo>
                  <a:cubicBezTo>
                    <a:pt x="276" y="399"/>
                    <a:pt x="277" y="398"/>
                    <a:pt x="277" y="397"/>
                  </a:cubicBezTo>
                  <a:cubicBezTo>
                    <a:pt x="279" y="395"/>
                    <a:pt x="279" y="388"/>
                    <a:pt x="277" y="386"/>
                  </a:cubicBezTo>
                  <a:cubicBezTo>
                    <a:pt x="272" y="381"/>
                    <a:pt x="272" y="380"/>
                    <a:pt x="276" y="374"/>
                  </a:cubicBezTo>
                  <a:cubicBezTo>
                    <a:pt x="277" y="372"/>
                    <a:pt x="277" y="370"/>
                    <a:pt x="279" y="369"/>
                  </a:cubicBezTo>
                  <a:cubicBezTo>
                    <a:pt x="276" y="366"/>
                    <a:pt x="280" y="364"/>
                    <a:pt x="281" y="362"/>
                  </a:cubicBezTo>
                  <a:cubicBezTo>
                    <a:pt x="283" y="358"/>
                    <a:pt x="282" y="355"/>
                    <a:pt x="280" y="352"/>
                  </a:cubicBezTo>
                  <a:cubicBezTo>
                    <a:pt x="279" y="350"/>
                    <a:pt x="278" y="349"/>
                    <a:pt x="278" y="347"/>
                  </a:cubicBezTo>
                  <a:cubicBezTo>
                    <a:pt x="278" y="345"/>
                    <a:pt x="278" y="342"/>
                    <a:pt x="275" y="342"/>
                  </a:cubicBezTo>
                  <a:cubicBezTo>
                    <a:pt x="272" y="342"/>
                    <a:pt x="270" y="343"/>
                    <a:pt x="269" y="346"/>
                  </a:cubicBezTo>
                  <a:cubicBezTo>
                    <a:pt x="268" y="351"/>
                    <a:pt x="265" y="355"/>
                    <a:pt x="265" y="361"/>
                  </a:cubicBezTo>
                  <a:cubicBezTo>
                    <a:pt x="265" y="364"/>
                    <a:pt x="264" y="367"/>
                    <a:pt x="263" y="369"/>
                  </a:cubicBezTo>
                  <a:cubicBezTo>
                    <a:pt x="259" y="372"/>
                    <a:pt x="261" y="376"/>
                    <a:pt x="259" y="379"/>
                  </a:cubicBezTo>
                  <a:close/>
                  <a:moveTo>
                    <a:pt x="220" y="511"/>
                  </a:moveTo>
                  <a:cubicBezTo>
                    <a:pt x="220" y="511"/>
                    <a:pt x="220" y="510"/>
                    <a:pt x="220" y="510"/>
                  </a:cubicBezTo>
                  <a:cubicBezTo>
                    <a:pt x="220" y="505"/>
                    <a:pt x="219" y="501"/>
                    <a:pt x="217" y="497"/>
                  </a:cubicBezTo>
                  <a:cubicBezTo>
                    <a:pt x="215" y="494"/>
                    <a:pt x="213" y="491"/>
                    <a:pt x="215" y="488"/>
                  </a:cubicBezTo>
                  <a:cubicBezTo>
                    <a:pt x="216" y="487"/>
                    <a:pt x="216" y="486"/>
                    <a:pt x="215" y="485"/>
                  </a:cubicBezTo>
                  <a:cubicBezTo>
                    <a:pt x="213" y="484"/>
                    <a:pt x="213" y="481"/>
                    <a:pt x="213" y="479"/>
                  </a:cubicBezTo>
                  <a:cubicBezTo>
                    <a:pt x="212" y="478"/>
                    <a:pt x="213" y="476"/>
                    <a:pt x="211" y="476"/>
                  </a:cubicBezTo>
                  <a:cubicBezTo>
                    <a:pt x="210" y="476"/>
                    <a:pt x="208" y="477"/>
                    <a:pt x="207" y="478"/>
                  </a:cubicBezTo>
                  <a:cubicBezTo>
                    <a:pt x="206" y="481"/>
                    <a:pt x="203" y="484"/>
                    <a:pt x="203" y="487"/>
                  </a:cubicBezTo>
                  <a:cubicBezTo>
                    <a:pt x="203" y="493"/>
                    <a:pt x="201" y="500"/>
                    <a:pt x="201" y="506"/>
                  </a:cubicBezTo>
                  <a:cubicBezTo>
                    <a:pt x="202" y="523"/>
                    <a:pt x="198" y="539"/>
                    <a:pt x="199" y="556"/>
                  </a:cubicBezTo>
                  <a:cubicBezTo>
                    <a:pt x="199" y="557"/>
                    <a:pt x="198" y="559"/>
                    <a:pt x="200" y="560"/>
                  </a:cubicBezTo>
                  <a:cubicBezTo>
                    <a:pt x="201" y="560"/>
                    <a:pt x="202" y="559"/>
                    <a:pt x="204" y="558"/>
                  </a:cubicBezTo>
                  <a:cubicBezTo>
                    <a:pt x="209" y="552"/>
                    <a:pt x="214" y="545"/>
                    <a:pt x="221" y="539"/>
                  </a:cubicBezTo>
                  <a:cubicBezTo>
                    <a:pt x="222" y="539"/>
                    <a:pt x="222" y="537"/>
                    <a:pt x="222" y="536"/>
                  </a:cubicBezTo>
                  <a:cubicBezTo>
                    <a:pt x="222" y="534"/>
                    <a:pt x="221" y="533"/>
                    <a:pt x="222" y="531"/>
                  </a:cubicBezTo>
                  <a:cubicBezTo>
                    <a:pt x="223" y="528"/>
                    <a:pt x="222" y="525"/>
                    <a:pt x="220" y="523"/>
                  </a:cubicBezTo>
                  <a:cubicBezTo>
                    <a:pt x="219" y="522"/>
                    <a:pt x="218" y="520"/>
                    <a:pt x="219" y="519"/>
                  </a:cubicBezTo>
                  <a:cubicBezTo>
                    <a:pt x="220" y="516"/>
                    <a:pt x="220" y="514"/>
                    <a:pt x="220" y="511"/>
                  </a:cubicBezTo>
                  <a:close/>
                  <a:moveTo>
                    <a:pt x="1069" y="886"/>
                  </a:moveTo>
                  <a:cubicBezTo>
                    <a:pt x="1073" y="885"/>
                    <a:pt x="1074" y="885"/>
                    <a:pt x="1072" y="881"/>
                  </a:cubicBezTo>
                  <a:cubicBezTo>
                    <a:pt x="1070" y="879"/>
                    <a:pt x="1068" y="876"/>
                    <a:pt x="1067" y="874"/>
                  </a:cubicBezTo>
                  <a:cubicBezTo>
                    <a:pt x="1064" y="869"/>
                    <a:pt x="1059" y="869"/>
                    <a:pt x="1056" y="873"/>
                  </a:cubicBezTo>
                  <a:cubicBezTo>
                    <a:pt x="1056" y="874"/>
                    <a:pt x="1055" y="874"/>
                    <a:pt x="1054" y="875"/>
                  </a:cubicBezTo>
                  <a:cubicBezTo>
                    <a:pt x="1052" y="879"/>
                    <a:pt x="1048" y="882"/>
                    <a:pt x="1050" y="887"/>
                  </a:cubicBezTo>
                  <a:cubicBezTo>
                    <a:pt x="1050" y="889"/>
                    <a:pt x="1050" y="891"/>
                    <a:pt x="1048" y="889"/>
                  </a:cubicBezTo>
                  <a:cubicBezTo>
                    <a:pt x="1046" y="889"/>
                    <a:pt x="1044" y="889"/>
                    <a:pt x="1043" y="891"/>
                  </a:cubicBezTo>
                  <a:cubicBezTo>
                    <a:pt x="1043" y="891"/>
                    <a:pt x="1043" y="892"/>
                    <a:pt x="1043" y="893"/>
                  </a:cubicBezTo>
                  <a:cubicBezTo>
                    <a:pt x="1045" y="894"/>
                    <a:pt x="1046" y="894"/>
                    <a:pt x="1048" y="894"/>
                  </a:cubicBezTo>
                  <a:cubicBezTo>
                    <a:pt x="1050" y="893"/>
                    <a:pt x="1052" y="892"/>
                    <a:pt x="1054" y="892"/>
                  </a:cubicBezTo>
                  <a:cubicBezTo>
                    <a:pt x="1056" y="891"/>
                    <a:pt x="1058" y="891"/>
                    <a:pt x="1059" y="893"/>
                  </a:cubicBezTo>
                  <a:cubicBezTo>
                    <a:pt x="1060" y="894"/>
                    <a:pt x="1059" y="897"/>
                    <a:pt x="1058" y="898"/>
                  </a:cubicBezTo>
                  <a:cubicBezTo>
                    <a:pt x="1053" y="899"/>
                    <a:pt x="1049" y="900"/>
                    <a:pt x="1047" y="905"/>
                  </a:cubicBezTo>
                  <a:cubicBezTo>
                    <a:pt x="1043" y="904"/>
                    <a:pt x="1040" y="908"/>
                    <a:pt x="1035" y="908"/>
                  </a:cubicBezTo>
                  <a:cubicBezTo>
                    <a:pt x="1033" y="907"/>
                    <a:pt x="1031" y="910"/>
                    <a:pt x="1028" y="908"/>
                  </a:cubicBezTo>
                  <a:cubicBezTo>
                    <a:pt x="1027" y="908"/>
                    <a:pt x="1025" y="910"/>
                    <a:pt x="1026" y="911"/>
                  </a:cubicBezTo>
                  <a:cubicBezTo>
                    <a:pt x="1028" y="914"/>
                    <a:pt x="1026" y="917"/>
                    <a:pt x="1026" y="920"/>
                  </a:cubicBezTo>
                  <a:cubicBezTo>
                    <a:pt x="1026" y="921"/>
                    <a:pt x="1025" y="923"/>
                    <a:pt x="1026" y="924"/>
                  </a:cubicBezTo>
                  <a:cubicBezTo>
                    <a:pt x="1029" y="926"/>
                    <a:pt x="1031" y="929"/>
                    <a:pt x="1032" y="932"/>
                  </a:cubicBezTo>
                  <a:cubicBezTo>
                    <a:pt x="1033" y="933"/>
                    <a:pt x="1035" y="934"/>
                    <a:pt x="1036" y="931"/>
                  </a:cubicBezTo>
                  <a:cubicBezTo>
                    <a:pt x="1037" y="929"/>
                    <a:pt x="1040" y="927"/>
                    <a:pt x="1041" y="927"/>
                  </a:cubicBezTo>
                  <a:cubicBezTo>
                    <a:pt x="1045" y="925"/>
                    <a:pt x="1044" y="923"/>
                    <a:pt x="1043" y="922"/>
                  </a:cubicBezTo>
                  <a:cubicBezTo>
                    <a:pt x="1041" y="919"/>
                    <a:pt x="1040" y="915"/>
                    <a:pt x="1037" y="913"/>
                  </a:cubicBezTo>
                  <a:cubicBezTo>
                    <a:pt x="1036" y="912"/>
                    <a:pt x="1036" y="911"/>
                    <a:pt x="1038" y="910"/>
                  </a:cubicBezTo>
                  <a:cubicBezTo>
                    <a:pt x="1041" y="909"/>
                    <a:pt x="1044" y="911"/>
                    <a:pt x="1045" y="914"/>
                  </a:cubicBezTo>
                  <a:cubicBezTo>
                    <a:pt x="1045" y="916"/>
                    <a:pt x="1047" y="917"/>
                    <a:pt x="1047" y="918"/>
                  </a:cubicBezTo>
                  <a:cubicBezTo>
                    <a:pt x="1049" y="921"/>
                    <a:pt x="1050" y="920"/>
                    <a:pt x="1052" y="919"/>
                  </a:cubicBezTo>
                  <a:cubicBezTo>
                    <a:pt x="1052" y="918"/>
                    <a:pt x="1053" y="917"/>
                    <a:pt x="1053" y="916"/>
                  </a:cubicBezTo>
                  <a:cubicBezTo>
                    <a:pt x="1056" y="910"/>
                    <a:pt x="1060" y="905"/>
                    <a:pt x="1067" y="903"/>
                  </a:cubicBezTo>
                  <a:cubicBezTo>
                    <a:pt x="1069" y="903"/>
                    <a:pt x="1071" y="901"/>
                    <a:pt x="1071" y="905"/>
                  </a:cubicBezTo>
                  <a:cubicBezTo>
                    <a:pt x="1072" y="906"/>
                    <a:pt x="1073" y="905"/>
                    <a:pt x="1074" y="905"/>
                  </a:cubicBezTo>
                  <a:cubicBezTo>
                    <a:pt x="1079" y="904"/>
                    <a:pt x="1081" y="900"/>
                    <a:pt x="1080" y="894"/>
                  </a:cubicBezTo>
                  <a:cubicBezTo>
                    <a:pt x="1080" y="892"/>
                    <a:pt x="1079" y="890"/>
                    <a:pt x="1081" y="888"/>
                  </a:cubicBezTo>
                  <a:cubicBezTo>
                    <a:pt x="1077" y="889"/>
                    <a:pt x="1073" y="889"/>
                    <a:pt x="1069" y="886"/>
                  </a:cubicBezTo>
                  <a:close/>
                  <a:moveTo>
                    <a:pt x="225" y="627"/>
                  </a:moveTo>
                  <a:cubicBezTo>
                    <a:pt x="222" y="623"/>
                    <a:pt x="223" y="621"/>
                    <a:pt x="228" y="620"/>
                  </a:cubicBezTo>
                  <a:cubicBezTo>
                    <a:pt x="230" y="620"/>
                    <a:pt x="229" y="617"/>
                    <a:pt x="231" y="616"/>
                  </a:cubicBezTo>
                  <a:cubicBezTo>
                    <a:pt x="232" y="616"/>
                    <a:pt x="230" y="614"/>
                    <a:pt x="229" y="613"/>
                  </a:cubicBezTo>
                  <a:cubicBezTo>
                    <a:pt x="228" y="612"/>
                    <a:pt x="227" y="612"/>
                    <a:pt x="226" y="613"/>
                  </a:cubicBezTo>
                  <a:cubicBezTo>
                    <a:pt x="223" y="616"/>
                    <a:pt x="219" y="619"/>
                    <a:pt x="216" y="622"/>
                  </a:cubicBezTo>
                  <a:cubicBezTo>
                    <a:pt x="213" y="626"/>
                    <a:pt x="210" y="630"/>
                    <a:pt x="206" y="632"/>
                  </a:cubicBezTo>
                  <a:cubicBezTo>
                    <a:pt x="205" y="633"/>
                    <a:pt x="204" y="634"/>
                    <a:pt x="203" y="635"/>
                  </a:cubicBezTo>
                  <a:cubicBezTo>
                    <a:pt x="199" y="641"/>
                    <a:pt x="193" y="646"/>
                    <a:pt x="187" y="649"/>
                  </a:cubicBezTo>
                  <a:cubicBezTo>
                    <a:pt x="184" y="651"/>
                    <a:pt x="183" y="652"/>
                    <a:pt x="182" y="655"/>
                  </a:cubicBezTo>
                  <a:cubicBezTo>
                    <a:pt x="180" y="661"/>
                    <a:pt x="178" y="668"/>
                    <a:pt x="175" y="674"/>
                  </a:cubicBezTo>
                  <a:cubicBezTo>
                    <a:pt x="174" y="677"/>
                    <a:pt x="172" y="680"/>
                    <a:pt x="171" y="683"/>
                  </a:cubicBezTo>
                  <a:cubicBezTo>
                    <a:pt x="170" y="686"/>
                    <a:pt x="172" y="692"/>
                    <a:pt x="175" y="693"/>
                  </a:cubicBezTo>
                  <a:cubicBezTo>
                    <a:pt x="178" y="694"/>
                    <a:pt x="181" y="692"/>
                    <a:pt x="183" y="688"/>
                  </a:cubicBezTo>
                  <a:cubicBezTo>
                    <a:pt x="185" y="684"/>
                    <a:pt x="186" y="680"/>
                    <a:pt x="188" y="677"/>
                  </a:cubicBezTo>
                  <a:cubicBezTo>
                    <a:pt x="192" y="672"/>
                    <a:pt x="194" y="666"/>
                    <a:pt x="199" y="663"/>
                  </a:cubicBezTo>
                  <a:cubicBezTo>
                    <a:pt x="201" y="662"/>
                    <a:pt x="202" y="660"/>
                    <a:pt x="203" y="658"/>
                  </a:cubicBezTo>
                  <a:cubicBezTo>
                    <a:pt x="206" y="653"/>
                    <a:pt x="208" y="647"/>
                    <a:pt x="213" y="643"/>
                  </a:cubicBezTo>
                  <a:cubicBezTo>
                    <a:pt x="213" y="642"/>
                    <a:pt x="214" y="641"/>
                    <a:pt x="214" y="640"/>
                  </a:cubicBezTo>
                  <a:cubicBezTo>
                    <a:pt x="215" y="634"/>
                    <a:pt x="219" y="630"/>
                    <a:pt x="225" y="627"/>
                  </a:cubicBezTo>
                  <a:close/>
                  <a:moveTo>
                    <a:pt x="1102" y="992"/>
                  </a:moveTo>
                  <a:cubicBezTo>
                    <a:pt x="1099" y="995"/>
                    <a:pt x="1101" y="996"/>
                    <a:pt x="1104" y="996"/>
                  </a:cubicBezTo>
                  <a:cubicBezTo>
                    <a:pt x="1108" y="997"/>
                    <a:pt x="1109" y="995"/>
                    <a:pt x="1111" y="992"/>
                  </a:cubicBezTo>
                  <a:cubicBezTo>
                    <a:pt x="1113" y="987"/>
                    <a:pt x="1112" y="982"/>
                    <a:pt x="1115" y="977"/>
                  </a:cubicBezTo>
                  <a:cubicBezTo>
                    <a:pt x="1115" y="975"/>
                    <a:pt x="1115" y="970"/>
                    <a:pt x="1112" y="968"/>
                  </a:cubicBezTo>
                  <a:cubicBezTo>
                    <a:pt x="1109" y="965"/>
                    <a:pt x="1103" y="966"/>
                    <a:pt x="1103" y="960"/>
                  </a:cubicBezTo>
                  <a:cubicBezTo>
                    <a:pt x="1099" y="960"/>
                    <a:pt x="1101" y="957"/>
                    <a:pt x="1101" y="956"/>
                  </a:cubicBezTo>
                  <a:cubicBezTo>
                    <a:pt x="1101" y="954"/>
                    <a:pt x="1100" y="951"/>
                    <a:pt x="1098" y="952"/>
                  </a:cubicBezTo>
                  <a:cubicBezTo>
                    <a:pt x="1094" y="952"/>
                    <a:pt x="1094" y="950"/>
                    <a:pt x="1094" y="948"/>
                  </a:cubicBezTo>
                  <a:cubicBezTo>
                    <a:pt x="1092" y="945"/>
                    <a:pt x="1090" y="941"/>
                    <a:pt x="1087" y="940"/>
                  </a:cubicBezTo>
                  <a:cubicBezTo>
                    <a:pt x="1083" y="937"/>
                    <a:pt x="1080" y="935"/>
                    <a:pt x="1076" y="933"/>
                  </a:cubicBezTo>
                  <a:cubicBezTo>
                    <a:pt x="1073" y="931"/>
                    <a:pt x="1071" y="931"/>
                    <a:pt x="1070" y="935"/>
                  </a:cubicBezTo>
                  <a:cubicBezTo>
                    <a:pt x="1070" y="936"/>
                    <a:pt x="1069" y="936"/>
                    <a:pt x="1069" y="937"/>
                  </a:cubicBezTo>
                  <a:cubicBezTo>
                    <a:pt x="1070" y="938"/>
                    <a:pt x="1071" y="937"/>
                    <a:pt x="1072" y="937"/>
                  </a:cubicBezTo>
                  <a:cubicBezTo>
                    <a:pt x="1073" y="937"/>
                    <a:pt x="1075" y="936"/>
                    <a:pt x="1074" y="939"/>
                  </a:cubicBezTo>
                  <a:cubicBezTo>
                    <a:pt x="1072" y="942"/>
                    <a:pt x="1073" y="945"/>
                    <a:pt x="1075" y="947"/>
                  </a:cubicBezTo>
                  <a:cubicBezTo>
                    <a:pt x="1078" y="950"/>
                    <a:pt x="1078" y="951"/>
                    <a:pt x="1075" y="952"/>
                  </a:cubicBezTo>
                  <a:cubicBezTo>
                    <a:pt x="1079" y="954"/>
                    <a:pt x="1078" y="959"/>
                    <a:pt x="1080" y="962"/>
                  </a:cubicBezTo>
                  <a:cubicBezTo>
                    <a:pt x="1082" y="965"/>
                    <a:pt x="1078" y="965"/>
                    <a:pt x="1077" y="967"/>
                  </a:cubicBezTo>
                  <a:cubicBezTo>
                    <a:pt x="1078" y="967"/>
                    <a:pt x="1078" y="967"/>
                    <a:pt x="1078" y="967"/>
                  </a:cubicBezTo>
                  <a:cubicBezTo>
                    <a:pt x="1085" y="964"/>
                    <a:pt x="1088" y="971"/>
                    <a:pt x="1094" y="972"/>
                  </a:cubicBezTo>
                  <a:cubicBezTo>
                    <a:pt x="1094" y="972"/>
                    <a:pt x="1094" y="973"/>
                    <a:pt x="1095" y="974"/>
                  </a:cubicBezTo>
                  <a:cubicBezTo>
                    <a:pt x="1096" y="977"/>
                    <a:pt x="1097" y="980"/>
                    <a:pt x="1099" y="983"/>
                  </a:cubicBezTo>
                  <a:cubicBezTo>
                    <a:pt x="1101" y="985"/>
                    <a:pt x="1100" y="985"/>
                    <a:pt x="1098" y="986"/>
                  </a:cubicBezTo>
                  <a:cubicBezTo>
                    <a:pt x="1097" y="986"/>
                    <a:pt x="1096" y="986"/>
                    <a:pt x="1096" y="987"/>
                  </a:cubicBezTo>
                  <a:cubicBezTo>
                    <a:pt x="1096" y="989"/>
                    <a:pt x="1097" y="990"/>
                    <a:pt x="1098" y="991"/>
                  </a:cubicBezTo>
                  <a:cubicBezTo>
                    <a:pt x="1099" y="991"/>
                    <a:pt x="1100" y="991"/>
                    <a:pt x="1102" y="992"/>
                  </a:cubicBezTo>
                  <a:close/>
                  <a:moveTo>
                    <a:pt x="163" y="646"/>
                  </a:moveTo>
                  <a:cubicBezTo>
                    <a:pt x="166" y="646"/>
                    <a:pt x="168" y="644"/>
                    <a:pt x="169" y="641"/>
                  </a:cubicBezTo>
                  <a:cubicBezTo>
                    <a:pt x="170" y="638"/>
                    <a:pt x="170" y="636"/>
                    <a:pt x="172" y="633"/>
                  </a:cubicBezTo>
                  <a:cubicBezTo>
                    <a:pt x="176" y="629"/>
                    <a:pt x="179" y="624"/>
                    <a:pt x="182" y="619"/>
                  </a:cubicBezTo>
                  <a:cubicBezTo>
                    <a:pt x="184" y="614"/>
                    <a:pt x="184" y="609"/>
                    <a:pt x="184" y="603"/>
                  </a:cubicBezTo>
                  <a:cubicBezTo>
                    <a:pt x="184" y="601"/>
                    <a:pt x="186" y="598"/>
                    <a:pt x="184" y="596"/>
                  </a:cubicBezTo>
                  <a:cubicBezTo>
                    <a:pt x="181" y="591"/>
                    <a:pt x="181" y="584"/>
                    <a:pt x="184" y="579"/>
                  </a:cubicBezTo>
                  <a:cubicBezTo>
                    <a:pt x="186" y="577"/>
                    <a:pt x="185" y="577"/>
                    <a:pt x="184" y="575"/>
                  </a:cubicBezTo>
                  <a:cubicBezTo>
                    <a:pt x="182" y="574"/>
                    <a:pt x="182" y="569"/>
                    <a:pt x="184" y="569"/>
                  </a:cubicBezTo>
                  <a:cubicBezTo>
                    <a:pt x="186" y="569"/>
                    <a:pt x="186" y="568"/>
                    <a:pt x="185" y="567"/>
                  </a:cubicBezTo>
                  <a:cubicBezTo>
                    <a:pt x="184" y="565"/>
                    <a:pt x="184" y="562"/>
                    <a:pt x="182" y="563"/>
                  </a:cubicBezTo>
                  <a:cubicBezTo>
                    <a:pt x="179" y="563"/>
                    <a:pt x="177" y="565"/>
                    <a:pt x="176" y="567"/>
                  </a:cubicBezTo>
                  <a:cubicBezTo>
                    <a:pt x="175" y="572"/>
                    <a:pt x="173" y="577"/>
                    <a:pt x="172" y="581"/>
                  </a:cubicBezTo>
                  <a:cubicBezTo>
                    <a:pt x="171" y="589"/>
                    <a:pt x="168" y="597"/>
                    <a:pt x="167" y="605"/>
                  </a:cubicBezTo>
                  <a:cubicBezTo>
                    <a:pt x="166" y="606"/>
                    <a:pt x="165" y="607"/>
                    <a:pt x="165" y="609"/>
                  </a:cubicBezTo>
                  <a:cubicBezTo>
                    <a:pt x="165" y="615"/>
                    <a:pt x="164" y="622"/>
                    <a:pt x="162" y="628"/>
                  </a:cubicBezTo>
                  <a:cubicBezTo>
                    <a:pt x="160" y="632"/>
                    <a:pt x="160" y="636"/>
                    <a:pt x="159" y="640"/>
                  </a:cubicBezTo>
                  <a:cubicBezTo>
                    <a:pt x="159" y="643"/>
                    <a:pt x="159" y="646"/>
                    <a:pt x="163" y="646"/>
                  </a:cubicBezTo>
                  <a:close/>
                  <a:moveTo>
                    <a:pt x="145" y="954"/>
                  </a:moveTo>
                  <a:cubicBezTo>
                    <a:pt x="144" y="959"/>
                    <a:pt x="149" y="964"/>
                    <a:pt x="151" y="969"/>
                  </a:cubicBezTo>
                  <a:cubicBezTo>
                    <a:pt x="152" y="972"/>
                    <a:pt x="154" y="972"/>
                    <a:pt x="156" y="970"/>
                  </a:cubicBezTo>
                  <a:cubicBezTo>
                    <a:pt x="160" y="965"/>
                    <a:pt x="164" y="959"/>
                    <a:pt x="165" y="953"/>
                  </a:cubicBezTo>
                  <a:cubicBezTo>
                    <a:pt x="167" y="948"/>
                    <a:pt x="166" y="944"/>
                    <a:pt x="167" y="940"/>
                  </a:cubicBezTo>
                  <a:cubicBezTo>
                    <a:pt x="168" y="936"/>
                    <a:pt x="167" y="932"/>
                    <a:pt x="164" y="930"/>
                  </a:cubicBezTo>
                  <a:cubicBezTo>
                    <a:pt x="163" y="929"/>
                    <a:pt x="163" y="928"/>
                    <a:pt x="163" y="927"/>
                  </a:cubicBezTo>
                  <a:cubicBezTo>
                    <a:pt x="163" y="921"/>
                    <a:pt x="162" y="916"/>
                    <a:pt x="160" y="911"/>
                  </a:cubicBezTo>
                  <a:cubicBezTo>
                    <a:pt x="159" y="908"/>
                    <a:pt x="159" y="904"/>
                    <a:pt x="155" y="904"/>
                  </a:cubicBezTo>
                  <a:cubicBezTo>
                    <a:pt x="151" y="904"/>
                    <a:pt x="150" y="907"/>
                    <a:pt x="150" y="910"/>
                  </a:cubicBezTo>
                  <a:cubicBezTo>
                    <a:pt x="149" y="917"/>
                    <a:pt x="148" y="924"/>
                    <a:pt x="147" y="932"/>
                  </a:cubicBezTo>
                  <a:cubicBezTo>
                    <a:pt x="147" y="939"/>
                    <a:pt x="146" y="945"/>
                    <a:pt x="145" y="954"/>
                  </a:cubicBezTo>
                  <a:close/>
                  <a:moveTo>
                    <a:pt x="767" y="195"/>
                  </a:moveTo>
                  <a:cubicBezTo>
                    <a:pt x="771" y="198"/>
                    <a:pt x="771" y="198"/>
                    <a:pt x="767" y="200"/>
                  </a:cubicBezTo>
                  <a:cubicBezTo>
                    <a:pt x="761" y="202"/>
                    <a:pt x="758" y="206"/>
                    <a:pt x="756" y="212"/>
                  </a:cubicBezTo>
                  <a:cubicBezTo>
                    <a:pt x="756" y="214"/>
                    <a:pt x="754" y="214"/>
                    <a:pt x="756" y="216"/>
                  </a:cubicBezTo>
                  <a:cubicBezTo>
                    <a:pt x="758" y="217"/>
                    <a:pt x="759" y="218"/>
                    <a:pt x="761" y="217"/>
                  </a:cubicBezTo>
                  <a:cubicBezTo>
                    <a:pt x="762" y="216"/>
                    <a:pt x="763" y="215"/>
                    <a:pt x="764" y="214"/>
                  </a:cubicBezTo>
                  <a:cubicBezTo>
                    <a:pt x="767" y="212"/>
                    <a:pt x="769" y="209"/>
                    <a:pt x="772" y="207"/>
                  </a:cubicBezTo>
                  <a:cubicBezTo>
                    <a:pt x="777" y="203"/>
                    <a:pt x="783" y="199"/>
                    <a:pt x="788" y="196"/>
                  </a:cubicBezTo>
                  <a:cubicBezTo>
                    <a:pt x="793" y="192"/>
                    <a:pt x="794" y="188"/>
                    <a:pt x="793" y="183"/>
                  </a:cubicBezTo>
                  <a:cubicBezTo>
                    <a:pt x="791" y="175"/>
                    <a:pt x="793" y="170"/>
                    <a:pt x="800" y="165"/>
                  </a:cubicBezTo>
                  <a:cubicBezTo>
                    <a:pt x="803" y="164"/>
                    <a:pt x="806" y="161"/>
                    <a:pt x="804" y="157"/>
                  </a:cubicBezTo>
                  <a:cubicBezTo>
                    <a:pt x="802" y="153"/>
                    <a:pt x="802" y="150"/>
                    <a:pt x="804" y="147"/>
                  </a:cubicBezTo>
                  <a:cubicBezTo>
                    <a:pt x="804" y="146"/>
                    <a:pt x="804" y="145"/>
                    <a:pt x="804" y="144"/>
                  </a:cubicBezTo>
                  <a:cubicBezTo>
                    <a:pt x="804" y="142"/>
                    <a:pt x="803" y="141"/>
                    <a:pt x="802" y="142"/>
                  </a:cubicBezTo>
                  <a:cubicBezTo>
                    <a:pt x="800" y="145"/>
                    <a:pt x="796" y="147"/>
                    <a:pt x="799" y="151"/>
                  </a:cubicBezTo>
                  <a:cubicBezTo>
                    <a:pt x="800" y="152"/>
                    <a:pt x="799" y="154"/>
                    <a:pt x="798" y="155"/>
                  </a:cubicBezTo>
                  <a:cubicBezTo>
                    <a:pt x="796" y="158"/>
                    <a:pt x="795" y="161"/>
                    <a:pt x="796" y="164"/>
                  </a:cubicBezTo>
                  <a:cubicBezTo>
                    <a:pt x="796" y="165"/>
                    <a:pt x="796" y="165"/>
                    <a:pt x="795" y="166"/>
                  </a:cubicBezTo>
                  <a:cubicBezTo>
                    <a:pt x="794" y="166"/>
                    <a:pt x="794" y="165"/>
                    <a:pt x="794" y="165"/>
                  </a:cubicBezTo>
                  <a:cubicBezTo>
                    <a:pt x="792" y="162"/>
                    <a:pt x="788" y="162"/>
                    <a:pt x="785" y="160"/>
                  </a:cubicBezTo>
                  <a:cubicBezTo>
                    <a:pt x="787" y="164"/>
                    <a:pt x="785" y="166"/>
                    <a:pt x="784" y="168"/>
                  </a:cubicBezTo>
                  <a:cubicBezTo>
                    <a:pt x="782" y="174"/>
                    <a:pt x="777" y="178"/>
                    <a:pt x="774" y="183"/>
                  </a:cubicBezTo>
                  <a:cubicBezTo>
                    <a:pt x="773" y="187"/>
                    <a:pt x="771" y="192"/>
                    <a:pt x="767" y="195"/>
                  </a:cubicBezTo>
                  <a:close/>
                  <a:moveTo>
                    <a:pt x="867" y="267"/>
                  </a:moveTo>
                  <a:cubicBezTo>
                    <a:pt x="869" y="267"/>
                    <a:pt x="870" y="267"/>
                    <a:pt x="871" y="266"/>
                  </a:cubicBezTo>
                  <a:cubicBezTo>
                    <a:pt x="875" y="263"/>
                    <a:pt x="874" y="257"/>
                    <a:pt x="878" y="254"/>
                  </a:cubicBezTo>
                  <a:cubicBezTo>
                    <a:pt x="878" y="254"/>
                    <a:pt x="877" y="253"/>
                    <a:pt x="877" y="253"/>
                  </a:cubicBezTo>
                  <a:cubicBezTo>
                    <a:pt x="877" y="252"/>
                    <a:pt x="876" y="252"/>
                    <a:pt x="877" y="251"/>
                  </a:cubicBezTo>
                  <a:cubicBezTo>
                    <a:pt x="883" y="247"/>
                    <a:pt x="882" y="241"/>
                    <a:pt x="883" y="236"/>
                  </a:cubicBezTo>
                  <a:cubicBezTo>
                    <a:pt x="884" y="233"/>
                    <a:pt x="883" y="230"/>
                    <a:pt x="881" y="228"/>
                  </a:cubicBezTo>
                  <a:cubicBezTo>
                    <a:pt x="877" y="223"/>
                    <a:pt x="877" y="222"/>
                    <a:pt x="880" y="218"/>
                  </a:cubicBezTo>
                  <a:cubicBezTo>
                    <a:pt x="882" y="216"/>
                    <a:pt x="883" y="215"/>
                    <a:pt x="882" y="213"/>
                  </a:cubicBezTo>
                  <a:cubicBezTo>
                    <a:pt x="881" y="210"/>
                    <a:pt x="881" y="209"/>
                    <a:pt x="884" y="207"/>
                  </a:cubicBezTo>
                  <a:cubicBezTo>
                    <a:pt x="885" y="206"/>
                    <a:pt x="885" y="205"/>
                    <a:pt x="884" y="203"/>
                  </a:cubicBezTo>
                  <a:cubicBezTo>
                    <a:pt x="884" y="202"/>
                    <a:pt x="882" y="202"/>
                    <a:pt x="881" y="203"/>
                  </a:cubicBezTo>
                  <a:cubicBezTo>
                    <a:pt x="879" y="203"/>
                    <a:pt x="877" y="203"/>
                    <a:pt x="875" y="202"/>
                  </a:cubicBezTo>
                  <a:cubicBezTo>
                    <a:pt x="874" y="202"/>
                    <a:pt x="873" y="202"/>
                    <a:pt x="872" y="204"/>
                  </a:cubicBezTo>
                  <a:cubicBezTo>
                    <a:pt x="870" y="211"/>
                    <a:pt x="869" y="219"/>
                    <a:pt x="867" y="227"/>
                  </a:cubicBezTo>
                  <a:cubicBezTo>
                    <a:pt x="867" y="228"/>
                    <a:pt x="867" y="229"/>
                    <a:pt x="868" y="230"/>
                  </a:cubicBezTo>
                  <a:cubicBezTo>
                    <a:pt x="873" y="232"/>
                    <a:pt x="870" y="234"/>
                    <a:pt x="868" y="236"/>
                  </a:cubicBezTo>
                  <a:cubicBezTo>
                    <a:pt x="867" y="237"/>
                    <a:pt x="866" y="239"/>
                    <a:pt x="866" y="241"/>
                  </a:cubicBezTo>
                  <a:cubicBezTo>
                    <a:pt x="864" y="246"/>
                    <a:pt x="862" y="251"/>
                    <a:pt x="860" y="256"/>
                  </a:cubicBezTo>
                  <a:cubicBezTo>
                    <a:pt x="858" y="262"/>
                    <a:pt x="861" y="267"/>
                    <a:pt x="867" y="267"/>
                  </a:cubicBezTo>
                  <a:close/>
                  <a:moveTo>
                    <a:pt x="239" y="495"/>
                  </a:moveTo>
                  <a:cubicBezTo>
                    <a:pt x="238" y="499"/>
                    <a:pt x="239" y="502"/>
                    <a:pt x="240" y="506"/>
                  </a:cubicBezTo>
                  <a:cubicBezTo>
                    <a:pt x="241" y="507"/>
                    <a:pt x="242" y="508"/>
                    <a:pt x="244" y="508"/>
                  </a:cubicBezTo>
                  <a:cubicBezTo>
                    <a:pt x="246" y="508"/>
                    <a:pt x="246" y="507"/>
                    <a:pt x="246" y="505"/>
                  </a:cubicBezTo>
                  <a:cubicBezTo>
                    <a:pt x="246" y="504"/>
                    <a:pt x="247" y="503"/>
                    <a:pt x="247" y="502"/>
                  </a:cubicBezTo>
                  <a:cubicBezTo>
                    <a:pt x="253" y="499"/>
                    <a:pt x="253" y="494"/>
                    <a:pt x="253" y="488"/>
                  </a:cubicBezTo>
                  <a:cubicBezTo>
                    <a:pt x="253" y="487"/>
                    <a:pt x="254" y="485"/>
                    <a:pt x="253" y="483"/>
                  </a:cubicBezTo>
                  <a:cubicBezTo>
                    <a:pt x="252" y="480"/>
                    <a:pt x="252" y="476"/>
                    <a:pt x="254" y="472"/>
                  </a:cubicBezTo>
                  <a:cubicBezTo>
                    <a:pt x="255" y="470"/>
                    <a:pt x="255" y="468"/>
                    <a:pt x="253" y="466"/>
                  </a:cubicBezTo>
                  <a:cubicBezTo>
                    <a:pt x="251" y="465"/>
                    <a:pt x="251" y="463"/>
                    <a:pt x="251" y="461"/>
                  </a:cubicBezTo>
                  <a:cubicBezTo>
                    <a:pt x="252" y="457"/>
                    <a:pt x="248" y="455"/>
                    <a:pt x="249" y="451"/>
                  </a:cubicBezTo>
                  <a:cubicBezTo>
                    <a:pt x="249" y="451"/>
                    <a:pt x="249" y="450"/>
                    <a:pt x="248" y="450"/>
                  </a:cubicBezTo>
                  <a:cubicBezTo>
                    <a:pt x="245" y="448"/>
                    <a:pt x="241" y="448"/>
                    <a:pt x="238" y="451"/>
                  </a:cubicBezTo>
                  <a:cubicBezTo>
                    <a:pt x="235" y="454"/>
                    <a:pt x="235" y="458"/>
                    <a:pt x="236" y="463"/>
                  </a:cubicBezTo>
                  <a:cubicBezTo>
                    <a:pt x="236" y="466"/>
                    <a:pt x="236" y="469"/>
                    <a:pt x="236" y="472"/>
                  </a:cubicBezTo>
                  <a:cubicBezTo>
                    <a:pt x="235" y="474"/>
                    <a:pt x="236" y="476"/>
                    <a:pt x="236" y="478"/>
                  </a:cubicBezTo>
                  <a:cubicBezTo>
                    <a:pt x="238" y="484"/>
                    <a:pt x="237" y="490"/>
                    <a:pt x="239" y="495"/>
                  </a:cubicBezTo>
                  <a:close/>
                  <a:moveTo>
                    <a:pt x="1055" y="1088"/>
                  </a:moveTo>
                  <a:cubicBezTo>
                    <a:pt x="1055" y="1086"/>
                    <a:pt x="1058" y="1088"/>
                    <a:pt x="1058" y="1085"/>
                  </a:cubicBezTo>
                  <a:cubicBezTo>
                    <a:pt x="1058" y="1084"/>
                    <a:pt x="1057" y="1084"/>
                    <a:pt x="1056" y="1084"/>
                  </a:cubicBezTo>
                  <a:cubicBezTo>
                    <a:pt x="1054" y="1083"/>
                    <a:pt x="1053" y="1084"/>
                    <a:pt x="1052" y="1085"/>
                  </a:cubicBezTo>
                  <a:cubicBezTo>
                    <a:pt x="1051" y="1086"/>
                    <a:pt x="1051" y="1087"/>
                    <a:pt x="1052" y="1087"/>
                  </a:cubicBezTo>
                  <a:cubicBezTo>
                    <a:pt x="1052" y="1089"/>
                    <a:pt x="1052" y="1090"/>
                    <a:pt x="1051" y="1090"/>
                  </a:cubicBezTo>
                  <a:cubicBezTo>
                    <a:pt x="1049" y="1091"/>
                    <a:pt x="1049" y="1093"/>
                    <a:pt x="1049" y="1095"/>
                  </a:cubicBezTo>
                  <a:cubicBezTo>
                    <a:pt x="1048" y="1100"/>
                    <a:pt x="1044" y="1105"/>
                    <a:pt x="1046" y="1111"/>
                  </a:cubicBezTo>
                  <a:cubicBezTo>
                    <a:pt x="1047" y="1111"/>
                    <a:pt x="1046" y="1111"/>
                    <a:pt x="1046" y="1111"/>
                  </a:cubicBezTo>
                  <a:cubicBezTo>
                    <a:pt x="1044" y="1113"/>
                    <a:pt x="1042" y="1116"/>
                    <a:pt x="1044" y="1119"/>
                  </a:cubicBezTo>
                  <a:cubicBezTo>
                    <a:pt x="1044" y="1119"/>
                    <a:pt x="1044" y="1120"/>
                    <a:pt x="1044" y="1120"/>
                  </a:cubicBezTo>
                  <a:cubicBezTo>
                    <a:pt x="1043" y="1123"/>
                    <a:pt x="1041" y="1136"/>
                    <a:pt x="1042" y="1139"/>
                  </a:cubicBezTo>
                  <a:cubicBezTo>
                    <a:pt x="1043" y="1141"/>
                    <a:pt x="1043" y="1143"/>
                    <a:pt x="1040" y="1144"/>
                  </a:cubicBezTo>
                  <a:cubicBezTo>
                    <a:pt x="1038" y="1146"/>
                    <a:pt x="1039" y="1148"/>
                    <a:pt x="1041" y="1150"/>
                  </a:cubicBezTo>
                  <a:cubicBezTo>
                    <a:pt x="1043" y="1152"/>
                    <a:pt x="1044" y="1154"/>
                    <a:pt x="1044" y="1157"/>
                  </a:cubicBezTo>
                  <a:cubicBezTo>
                    <a:pt x="1045" y="1158"/>
                    <a:pt x="1044" y="1160"/>
                    <a:pt x="1046" y="1160"/>
                  </a:cubicBezTo>
                  <a:cubicBezTo>
                    <a:pt x="1048" y="1161"/>
                    <a:pt x="1047" y="1158"/>
                    <a:pt x="1048" y="1157"/>
                  </a:cubicBezTo>
                  <a:cubicBezTo>
                    <a:pt x="1048" y="1156"/>
                    <a:pt x="1049" y="1155"/>
                    <a:pt x="1049" y="1155"/>
                  </a:cubicBezTo>
                  <a:cubicBezTo>
                    <a:pt x="1052" y="1152"/>
                    <a:pt x="1052" y="1149"/>
                    <a:pt x="1052" y="1146"/>
                  </a:cubicBezTo>
                  <a:cubicBezTo>
                    <a:pt x="1052" y="1145"/>
                    <a:pt x="1052" y="1144"/>
                    <a:pt x="1052" y="1143"/>
                  </a:cubicBezTo>
                  <a:cubicBezTo>
                    <a:pt x="1050" y="1137"/>
                    <a:pt x="1055" y="1132"/>
                    <a:pt x="1053" y="1127"/>
                  </a:cubicBezTo>
                  <a:cubicBezTo>
                    <a:pt x="1052" y="1122"/>
                    <a:pt x="1057" y="1118"/>
                    <a:pt x="1058" y="1114"/>
                  </a:cubicBezTo>
                  <a:cubicBezTo>
                    <a:pt x="1058" y="1113"/>
                    <a:pt x="1060" y="1113"/>
                    <a:pt x="1059" y="1111"/>
                  </a:cubicBezTo>
                  <a:cubicBezTo>
                    <a:pt x="1058" y="1110"/>
                    <a:pt x="1059" y="1108"/>
                    <a:pt x="1060" y="1106"/>
                  </a:cubicBezTo>
                  <a:cubicBezTo>
                    <a:pt x="1062" y="1103"/>
                    <a:pt x="1063" y="1099"/>
                    <a:pt x="1060" y="1096"/>
                  </a:cubicBezTo>
                  <a:cubicBezTo>
                    <a:pt x="1058" y="1094"/>
                    <a:pt x="1057" y="1090"/>
                    <a:pt x="1055" y="1088"/>
                  </a:cubicBezTo>
                  <a:close/>
                  <a:moveTo>
                    <a:pt x="685" y="155"/>
                  </a:moveTo>
                  <a:cubicBezTo>
                    <a:pt x="684" y="156"/>
                    <a:pt x="684" y="158"/>
                    <a:pt x="682" y="157"/>
                  </a:cubicBezTo>
                  <a:cubicBezTo>
                    <a:pt x="679" y="156"/>
                    <a:pt x="677" y="157"/>
                    <a:pt x="675" y="156"/>
                  </a:cubicBezTo>
                  <a:cubicBezTo>
                    <a:pt x="673" y="156"/>
                    <a:pt x="673" y="157"/>
                    <a:pt x="672" y="159"/>
                  </a:cubicBezTo>
                  <a:cubicBezTo>
                    <a:pt x="672" y="164"/>
                    <a:pt x="672" y="170"/>
                    <a:pt x="665" y="172"/>
                  </a:cubicBezTo>
                  <a:cubicBezTo>
                    <a:pt x="659" y="175"/>
                    <a:pt x="657" y="181"/>
                    <a:pt x="659" y="187"/>
                  </a:cubicBezTo>
                  <a:cubicBezTo>
                    <a:pt x="659" y="188"/>
                    <a:pt x="659" y="190"/>
                    <a:pt x="659" y="191"/>
                  </a:cubicBezTo>
                  <a:cubicBezTo>
                    <a:pt x="658" y="194"/>
                    <a:pt x="660" y="197"/>
                    <a:pt x="662" y="196"/>
                  </a:cubicBezTo>
                  <a:cubicBezTo>
                    <a:pt x="665" y="195"/>
                    <a:pt x="670" y="195"/>
                    <a:pt x="671" y="190"/>
                  </a:cubicBezTo>
                  <a:cubicBezTo>
                    <a:pt x="671" y="187"/>
                    <a:pt x="675" y="184"/>
                    <a:pt x="673" y="180"/>
                  </a:cubicBezTo>
                  <a:cubicBezTo>
                    <a:pt x="672" y="179"/>
                    <a:pt x="674" y="175"/>
                    <a:pt x="677" y="175"/>
                  </a:cubicBezTo>
                  <a:cubicBezTo>
                    <a:pt x="681" y="176"/>
                    <a:pt x="683" y="175"/>
                    <a:pt x="684" y="171"/>
                  </a:cubicBezTo>
                  <a:cubicBezTo>
                    <a:pt x="684" y="171"/>
                    <a:pt x="684" y="171"/>
                    <a:pt x="685" y="171"/>
                  </a:cubicBezTo>
                  <a:cubicBezTo>
                    <a:pt x="688" y="169"/>
                    <a:pt x="689" y="165"/>
                    <a:pt x="693" y="164"/>
                  </a:cubicBezTo>
                  <a:cubicBezTo>
                    <a:pt x="694" y="164"/>
                    <a:pt x="694" y="162"/>
                    <a:pt x="694" y="161"/>
                  </a:cubicBezTo>
                  <a:cubicBezTo>
                    <a:pt x="694" y="159"/>
                    <a:pt x="695" y="158"/>
                    <a:pt x="696" y="156"/>
                  </a:cubicBezTo>
                  <a:cubicBezTo>
                    <a:pt x="697" y="154"/>
                    <a:pt x="697" y="151"/>
                    <a:pt x="697" y="149"/>
                  </a:cubicBezTo>
                  <a:cubicBezTo>
                    <a:pt x="697" y="148"/>
                    <a:pt x="695" y="147"/>
                    <a:pt x="694" y="148"/>
                  </a:cubicBezTo>
                  <a:cubicBezTo>
                    <a:pt x="693" y="151"/>
                    <a:pt x="690" y="151"/>
                    <a:pt x="687" y="151"/>
                  </a:cubicBezTo>
                  <a:cubicBezTo>
                    <a:pt x="686" y="152"/>
                    <a:pt x="681" y="151"/>
                    <a:pt x="685" y="155"/>
                  </a:cubicBezTo>
                  <a:close/>
                  <a:moveTo>
                    <a:pt x="213" y="689"/>
                  </a:moveTo>
                  <a:cubicBezTo>
                    <a:pt x="213" y="688"/>
                    <a:pt x="213" y="687"/>
                    <a:pt x="212" y="686"/>
                  </a:cubicBezTo>
                  <a:cubicBezTo>
                    <a:pt x="210" y="685"/>
                    <a:pt x="211" y="687"/>
                    <a:pt x="210" y="688"/>
                  </a:cubicBezTo>
                  <a:cubicBezTo>
                    <a:pt x="207" y="690"/>
                    <a:pt x="204" y="691"/>
                    <a:pt x="203" y="695"/>
                  </a:cubicBezTo>
                  <a:cubicBezTo>
                    <a:pt x="202" y="697"/>
                    <a:pt x="200" y="700"/>
                    <a:pt x="198" y="702"/>
                  </a:cubicBezTo>
                  <a:cubicBezTo>
                    <a:pt x="197" y="705"/>
                    <a:pt x="195" y="709"/>
                    <a:pt x="193" y="712"/>
                  </a:cubicBezTo>
                  <a:cubicBezTo>
                    <a:pt x="188" y="720"/>
                    <a:pt x="186" y="727"/>
                    <a:pt x="189" y="736"/>
                  </a:cubicBezTo>
                  <a:cubicBezTo>
                    <a:pt x="190" y="737"/>
                    <a:pt x="190" y="739"/>
                    <a:pt x="191" y="739"/>
                  </a:cubicBezTo>
                  <a:cubicBezTo>
                    <a:pt x="193" y="739"/>
                    <a:pt x="193" y="738"/>
                    <a:pt x="194" y="737"/>
                  </a:cubicBezTo>
                  <a:cubicBezTo>
                    <a:pt x="197" y="733"/>
                    <a:pt x="202" y="729"/>
                    <a:pt x="203" y="723"/>
                  </a:cubicBezTo>
                  <a:cubicBezTo>
                    <a:pt x="203" y="722"/>
                    <a:pt x="204" y="722"/>
                    <a:pt x="204" y="722"/>
                  </a:cubicBezTo>
                  <a:cubicBezTo>
                    <a:pt x="210" y="718"/>
                    <a:pt x="213" y="712"/>
                    <a:pt x="215" y="706"/>
                  </a:cubicBezTo>
                  <a:cubicBezTo>
                    <a:pt x="216" y="705"/>
                    <a:pt x="216" y="705"/>
                    <a:pt x="215" y="704"/>
                  </a:cubicBezTo>
                  <a:cubicBezTo>
                    <a:pt x="213" y="703"/>
                    <a:pt x="210" y="700"/>
                    <a:pt x="211" y="698"/>
                  </a:cubicBezTo>
                  <a:cubicBezTo>
                    <a:pt x="213" y="695"/>
                    <a:pt x="212" y="692"/>
                    <a:pt x="213" y="689"/>
                  </a:cubicBezTo>
                  <a:close/>
                  <a:moveTo>
                    <a:pt x="904" y="495"/>
                  </a:moveTo>
                  <a:cubicBezTo>
                    <a:pt x="903" y="494"/>
                    <a:pt x="902" y="494"/>
                    <a:pt x="901" y="494"/>
                  </a:cubicBezTo>
                  <a:cubicBezTo>
                    <a:pt x="893" y="494"/>
                    <a:pt x="886" y="498"/>
                    <a:pt x="879" y="498"/>
                  </a:cubicBezTo>
                  <a:cubicBezTo>
                    <a:pt x="877" y="498"/>
                    <a:pt x="876" y="499"/>
                    <a:pt x="875" y="500"/>
                  </a:cubicBezTo>
                  <a:cubicBezTo>
                    <a:pt x="875" y="501"/>
                    <a:pt x="875" y="502"/>
                    <a:pt x="877" y="502"/>
                  </a:cubicBezTo>
                  <a:cubicBezTo>
                    <a:pt x="880" y="501"/>
                    <a:pt x="885" y="504"/>
                    <a:pt x="888" y="500"/>
                  </a:cubicBezTo>
                  <a:cubicBezTo>
                    <a:pt x="888" y="500"/>
                    <a:pt x="889" y="499"/>
                    <a:pt x="890" y="500"/>
                  </a:cubicBezTo>
                  <a:cubicBezTo>
                    <a:pt x="890" y="507"/>
                    <a:pt x="889" y="509"/>
                    <a:pt x="885" y="511"/>
                  </a:cubicBezTo>
                  <a:cubicBezTo>
                    <a:pt x="880" y="513"/>
                    <a:pt x="880" y="517"/>
                    <a:pt x="883" y="521"/>
                  </a:cubicBezTo>
                  <a:cubicBezTo>
                    <a:pt x="885" y="524"/>
                    <a:pt x="888" y="527"/>
                    <a:pt x="888" y="530"/>
                  </a:cubicBezTo>
                  <a:cubicBezTo>
                    <a:pt x="887" y="533"/>
                    <a:pt x="888" y="533"/>
                    <a:pt x="890" y="534"/>
                  </a:cubicBezTo>
                  <a:cubicBezTo>
                    <a:pt x="893" y="535"/>
                    <a:pt x="897" y="535"/>
                    <a:pt x="897" y="539"/>
                  </a:cubicBezTo>
                  <a:cubicBezTo>
                    <a:pt x="897" y="540"/>
                    <a:pt x="897" y="540"/>
                    <a:pt x="898" y="540"/>
                  </a:cubicBezTo>
                  <a:cubicBezTo>
                    <a:pt x="899" y="540"/>
                    <a:pt x="900" y="540"/>
                    <a:pt x="900" y="539"/>
                  </a:cubicBezTo>
                  <a:cubicBezTo>
                    <a:pt x="901" y="534"/>
                    <a:pt x="904" y="531"/>
                    <a:pt x="910" y="531"/>
                  </a:cubicBezTo>
                  <a:cubicBezTo>
                    <a:pt x="910" y="530"/>
                    <a:pt x="909" y="529"/>
                    <a:pt x="908" y="529"/>
                  </a:cubicBezTo>
                  <a:cubicBezTo>
                    <a:pt x="906" y="529"/>
                    <a:pt x="905" y="528"/>
                    <a:pt x="905" y="526"/>
                  </a:cubicBezTo>
                  <a:cubicBezTo>
                    <a:pt x="905" y="524"/>
                    <a:pt x="907" y="525"/>
                    <a:pt x="909" y="525"/>
                  </a:cubicBezTo>
                  <a:cubicBezTo>
                    <a:pt x="910" y="524"/>
                    <a:pt x="911" y="524"/>
                    <a:pt x="912" y="525"/>
                  </a:cubicBezTo>
                  <a:cubicBezTo>
                    <a:pt x="913" y="526"/>
                    <a:pt x="914" y="526"/>
                    <a:pt x="915" y="525"/>
                  </a:cubicBezTo>
                  <a:cubicBezTo>
                    <a:pt x="916" y="524"/>
                    <a:pt x="916" y="523"/>
                    <a:pt x="916" y="522"/>
                  </a:cubicBezTo>
                  <a:cubicBezTo>
                    <a:pt x="915" y="521"/>
                    <a:pt x="915" y="520"/>
                    <a:pt x="914" y="519"/>
                  </a:cubicBezTo>
                  <a:cubicBezTo>
                    <a:pt x="913" y="520"/>
                    <a:pt x="913" y="520"/>
                    <a:pt x="913" y="520"/>
                  </a:cubicBezTo>
                  <a:cubicBezTo>
                    <a:pt x="910" y="523"/>
                    <a:pt x="906" y="524"/>
                    <a:pt x="902" y="524"/>
                  </a:cubicBezTo>
                  <a:cubicBezTo>
                    <a:pt x="898" y="525"/>
                    <a:pt x="902" y="521"/>
                    <a:pt x="900" y="520"/>
                  </a:cubicBezTo>
                  <a:cubicBezTo>
                    <a:pt x="898" y="519"/>
                    <a:pt x="899" y="517"/>
                    <a:pt x="899" y="515"/>
                  </a:cubicBezTo>
                  <a:cubicBezTo>
                    <a:pt x="900" y="512"/>
                    <a:pt x="900" y="510"/>
                    <a:pt x="898" y="508"/>
                  </a:cubicBezTo>
                  <a:cubicBezTo>
                    <a:pt x="895" y="503"/>
                    <a:pt x="896" y="498"/>
                    <a:pt x="903" y="496"/>
                  </a:cubicBezTo>
                  <a:cubicBezTo>
                    <a:pt x="903" y="496"/>
                    <a:pt x="904" y="496"/>
                    <a:pt x="904" y="495"/>
                  </a:cubicBezTo>
                  <a:close/>
                  <a:moveTo>
                    <a:pt x="1031" y="865"/>
                  </a:moveTo>
                  <a:cubicBezTo>
                    <a:pt x="1031" y="863"/>
                    <a:pt x="1033" y="863"/>
                    <a:pt x="1033" y="862"/>
                  </a:cubicBezTo>
                  <a:cubicBezTo>
                    <a:pt x="1032" y="859"/>
                    <a:pt x="1034" y="857"/>
                    <a:pt x="1036" y="855"/>
                  </a:cubicBezTo>
                  <a:cubicBezTo>
                    <a:pt x="1041" y="848"/>
                    <a:pt x="1037" y="845"/>
                    <a:pt x="1032" y="843"/>
                  </a:cubicBezTo>
                  <a:cubicBezTo>
                    <a:pt x="1030" y="842"/>
                    <a:pt x="1028" y="842"/>
                    <a:pt x="1026" y="843"/>
                  </a:cubicBezTo>
                  <a:cubicBezTo>
                    <a:pt x="1025" y="845"/>
                    <a:pt x="1024" y="846"/>
                    <a:pt x="1025" y="849"/>
                  </a:cubicBezTo>
                  <a:cubicBezTo>
                    <a:pt x="1026" y="850"/>
                    <a:pt x="1025" y="852"/>
                    <a:pt x="1024" y="853"/>
                  </a:cubicBezTo>
                  <a:cubicBezTo>
                    <a:pt x="1021" y="855"/>
                    <a:pt x="1023" y="858"/>
                    <a:pt x="1025" y="860"/>
                  </a:cubicBezTo>
                  <a:cubicBezTo>
                    <a:pt x="1027" y="863"/>
                    <a:pt x="1027" y="865"/>
                    <a:pt x="1026" y="869"/>
                  </a:cubicBezTo>
                  <a:cubicBezTo>
                    <a:pt x="1026" y="872"/>
                    <a:pt x="1025" y="875"/>
                    <a:pt x="1028" y="878"/>
                  </a:cubicBezTo>
                  <a:cubicBezTo>
                    <a:pt x="1029" y="880"/>
                    <a:pt x="1032" y="880"/>
                    <a:pt x="1029" y="883"/>
                  </a:cubicBezTo>
                  <a:cubicBezTo>
                    <a:pt x="1028" y="883"/>
                    <a:pt x="1029" y="884"/>
                    <a:pt x="1030" y="884"/>
                  </a:cubicBezTo>
                  <a:cubicBezTo>
                    <a:pt x="1031" y="885"/>
                    <a:pt x="1033" y="885"/>
                    <a:pt x="1033" y="886"/>
                  </a:cubicBezTo>
                  <a:cubicBezTo>
                    <a:pt x="1034" y="889"/>
                    <a:pt x="1036" y="887"/>
                    <a:pt x="1037" y="886"/>
                  </a:cubicBezTo>
                  <a:cubicBezTo>
                    <a:pt x="1038" y="886"/>
                    <a:pt x="1038" y="885"/>
                    <a:pt x="1039" y="885"/>
                  </a:cubicBezTo>
                  <a:cubicBezTo>
                    <a:pt x="1043" y="880"/>
                    <a:pt x="1044" y="875"/>
                    <a:pt x="1048" y="871"/>
                  </a:cubicBezTo>
                  <a:cubicBezTo>
                    <a:pt x="1052" y="866"/>
                    <a:pt x="1051" y="863"/>
                    <a:pt x="1044" y="860"/>
                  </a:cubicBezTo>
                  <a:cubicBezTo>
                    <a:pt x="1044" y="859"/>
                    <a:pt x="1043" y="859"/>
                    <a:pt x="1043" y="858"/>
                  </a:cubicBezTo>
                  <a:cubicBezTo>
                    <a:pt x="1042" y="855"/>
                    <a:pt x="1041" y="857"/>
                    <a:pt x="1040" y="858"/>
                  </a:cubicBezTo>
                  <a:cubicBezTo>
                    <a:pt x="1038" y="861"/>
                    <a:pt x="1035" y="863"/>
                    <a:pt x="1031" y="865"/>
                  </a:cubicBezTo>
                  <a:close/>
                  <a:moveTo>
                    <a:pt x="246" y="748"/>
                  </a:moveTo>
                  <a:cubicBezTo>
                    <a:pt x="246" y="749"/>
                    <a:pt x="246" y="750"/>
                    <a:pt x="247" y="751"/>
                  </a:cubicBezTo>
                  <a:cubicBezTo>
                    <a:pt x="247" y="751"/>
                    <a:pt x="248" y="751"/>
                    <a:pt x="248" y="750"/>
                  </a:cubicBezTo>
                  <a:cubicBezTo>
                    <a:pt x="249" y="747"/>
                    <a:pt x="252" y="748"/>
                    <a:pt x="254" y="747"/>
                  </a:cubicBezTo>
                  <a:cubicBezTo>
                    <a:pt x="258" y="746"/>
                    <a:pt x="261" y="745"/>
                    <a:pt x="263" y="742"/>
                  </a:cubicBezTo>
                  <a:cubicBezTo>
                    <a:pt x="269" y="734"/>
                    <a:pt x="275" y="727"/>
                    <a:pt x="279" y="718"/>
                  </a:cubicBezTo>
                  <a:cubicBezTo>
                    <a:pt x="280" y="716"/>
                    <a:pt x="281" y="714"/>
                    <a:pt x="281" y="712"/>
                  </a:cubicBezTo>
                  <a:cubicBezTo>
                    <a:pt x="281" y="710"/>
                    <a:pt x="282" y="708"/>
                    <a:pt x="278" y="707"/>
                  </a:cubicBezTo>
                  <a:cubicBezTo>
                    <a:pt x="275" y="707"/>
                    <a:pt x="272" y="707"/>
                    <a:pt x="271" y="711"/>
                  </a:cubicBezTo>
                  <a:cubicBezTo>
                    <a:pt x="271" y="715"/>
                    <a:pt x="268" y="717"/>
                    <a:pt x="264" y="718"/>
                  </a:cubicBezTo>
                  <a:cubicBezTo>
                    <a:pt x="259" y="720"/>
                    <a:pt x="254" y="723"/>
                    <a:pt x="252" y="728"/>
                  </a:cubicBezTo>
                  <a:cubicBezTo>
                    <a:pt x="248" y="734"/>
                    <a:pt x="247" y="741"/>
                    <a:pt x="246" y="748"/>
                  </a:cubicBezTo>
                  <a:close/>
                  <a:moveTo>
                    <a:pt x="350" y="176"/>
                  </a:moveTo>
                  <a:cubicBezTo>
                    <a:pt x="350" y="175"/>
                    <a:pt x="351" y="174"/>
                    <a:pt x="352" y="173"/>
                  </a:cubicBezTo>
                  <a:cubicBezTo>
                    <a:pt x="356" y="167"/>
                    <a:pt x="358" y="161"/>
                    <a:pt x="359" y="155"/>
                  </a:cubicBezTo>
                  <a:cubicBezTo>
                    <a:pt x="360" y="151"/>
                    <a:pt x="358" y="147"/>
                    <a:pt x="354" y="148"/>
                  </a:cubicBezTo>
                  <a:cubicBezTo>
                    <a:pt x="351" y="149"/>
                    <a:pt x="348" y="150"/>
                    <a:pt x="347" y="153"/>
                  </a:cubicBezTo>
                  <a:cubicBezTo>
                    <a:pt x="345" y="156"/>
                    <a:pt x="342" y="158"/>
                    <a:pt x="339" y="160"/>
                  </a:cubicBezTo>
                  <a:cubicBezTo>
                    <a:pt x="336" y="162"/>
                    <a:pt x="335" y="165"/>
                    <a:pt x="335" y="168"/>
                  </a:cubicBezTo>
                  <a:cubicBezTo>
                    <a:pt x="336" y="172"/>
                    <a:pt x="337" y="174"/>
                    <a:pt x="342" y="175"/>
                  </a:cubicBezTo>
                  <a:cubicBezTo>
                    <a:pt x="344" y="175"/>
                    <a:pt x="346" y="176"/>
                    <a:pt x="347" y="178"/>
                  </a:cubicBezTo>
                  <a:cubicBezTo>
                    <a:pt x="343" y="182"/>
                    <a:pt x="341" y="184"/>
                    <a:pt x="343" y="188"/>
                  </a:cubicBezTo>
                  <a:cubicBezTo>
                    <a:pt x="344" y="191"/>
                    <a:pt x="346" y="193"/>
                    <a:pt x="349" y="192"/>
                  </a:cubicBezTo>
                  <a:cubicBezTo>
                    <a:pt x="354" y="191"/>
                    <a:pt x="359" y="184"/>
                    <a:pt x="358" y="179"/>
                  </a:cubicBezTo>
                  <a:cubicBezTo>
                    <a:pt x="358" y="175"/>
                    <a:pt x="356" y="174"/>
                    <a:pt x="350" y="176"/>
                  </a:cubicBezTo>
                  <a:close/>
                  <a:moveTo>
                    <a:pt x="963" y="619"/>
                  </a:moveTo>
                  <a:cubicBezTo>
                    <a:pt x="965" y="619"/>
                    <a:pt x="967" y="620"/>
                    <a:pt x="969" y="619"/>
                  </a:cubicBezTo>
                  <a:cubicBezTo>
                    <a:pt x="971" y="619"/>
                    <a:pt x="973" y="620"/>
                    <a:pt x="972" y="623"/>
                  </a:cubicBezTo>
                  <a:cubicBezTo>
                    <a:pt x="972" y="624"/>
                    <a:pt x="973" y="625"/>
                    <a:pt x="974" y="625"/>
                  </a:cubicBezTo>
                  <a:cubicBezTo>
                    <a:pt x="978" y="624"/>
                    <a:pt x="981" y="625"/>
                    <a:pt x="984" y="627"/>
                  </a:cubicBezTo>
                  <a:cubicBezTo>
                    <a:pt x="985" y="628"/>
                    <a:pt x="986" y="628"/>
                    <a:pt x="988" y="627"/>
                  </a:cubicBezTo>
                  <a:cubicBezTo>
                    <a:pt x="994" y="625"/>
                    <a:pt x="998" y="621"/>
                    <a:pt x="1003" y="617"/>
                  </a:cubicBezTo>
                  <a:cubicBezTo>
                    <a:pt x="1006" y="615"/>
                    <a:pt x="1006" y="611"/>
                    <a:pt x="1003" y="610"/>
                  </a:cubicBezTo>
                  <a:cubicBezTo>
                    <a:pt x="999" y="609"/>
                    <a:pt x="997" y="607"/>
                    <a:pt x="994" y="605"/>
                  </a:cubicBezTo>
                  <a:cubicBezTo>
                    <a:pt x="993" y="605"/>
                    <a:pt x="992" y="604"/>
                    <a:pt x="991" y="605"/>
                  </a:cubicBezTo>
                  <a:cubicBezTo>
                    <a:pt x="989" y="606"/>
                    <a:pt x="986" y="605"/>
                    <a:pt x="984" y="604"/>
                  </a:cubicBezTo>
                  <a:cubicBezTo>
                    <a:pt x="981" y="602"/>
                    <a:pt x="979" y="604"/>
                    <a:pt x="978" y="606"/>
                  </a:cubicBezTo>
                  <a:cubicBezTo>
                    <a:pt x="977" y="607"/>
                    <a:pt x="977" y="609"/>
                    <a:pt x="976" y="609"/>
                  </a:cubicBezTo>
                  <a:cubicBezTo>
                    <a:pt x="973" y="610"/>
                    <a:pt x="970" y="612"/>
                    <a:pt x="967" y="612"/>
                  </a:cubicBezTo>
                  <a:cubicBezTo>
                    <a:pt x="966" y="612"/>
                    <a:pt x="965" y="613"/>
                    <a:pt x="965" y="613"/>
                  </a:cubicBezTo>
                  <a:cubicBezTo>
                    <a:pt x="968" y="616"/>
                    <a:pt x="964" y="617"/>
                    <a:pt x="963" y="619"/>
                  </a:cubicBezTo>
                  <a:close/>
                  <a:moveTo>
                    <a:pt x="291" y="345"/>
                  </a:moveTo>
                  <a:cubicBezTo>
                    <a:pt x="295" y="345"/>
                    <a:pt x="296" y="344"/>
                    <a:pt x="297" y="340"/>
                  </a:cubicBezTo>
                  <a:cubicBezTo>
                    <a:pt x="297" y="339"/>
                    <a:pt x="297" y="338"/>
                    <a:pt x="298" y="337"/>
                  </a:cubicBezTo>
                  <a:cubicBezTo>
                    <a:pt x="299" y="337"/>
                    <a:pt x="304" y="337"/>
                    <a:pt x="300" y="334"/>
                  </a:cubicBezTo>
                  <a:cubicBezTo>
                    <a:pt x="300" y="333"/>
                    <a:pt x="300" y="333"/>
                    <a:pt x="301" y="332"/>
                  </a:cubicBezTo>
                  <a:cubicBezTo>
                    <a:pt x="305" y="328"/>
                    <a:pt x="307" y="323"/>
                    <a:pt x="309" y="318"/>
                  </a:cubicBezTo>
                  <a:cubicBezTo>
                    <a:pt x="310" y="314"/>
                    <a:pt x="310" y="312"/>
                    <a:pt x="306" y="311"/>
                  </a:cubicBezTo>
                  <a:cubicBezTo>
                    <a:pt x="304" y="310"/>
                    <a:pt x="301" y="309"/>
                    <a:pt x="302" y="305"/>
                  </a:cubicBezTo>
                  <a:cubicBezTo>
                    <a:pt x="302" y="303"/>
                    <a:pt x="301" y="302"/>
                    <a:pt x="299" y="302"/>
                  </a:cubicBezTo>
                  <a:cubicBezTo>
                    <a:pt x="297" y="301"/>
                    <a:pt x="295" y="302"/>
                    <a:pt x="294" y="304"/>
                  </a:cubicBezTo>
                  <a:cubicBezTo>
                    <a:pt x="293" y="307"/>
                    <a:pt x="292" y="309"/>
                    <a:pt x="291" y="311"/>
                  </a:cubicBezTo>
                  <a:cubicBezTo>
                    <a:pt x="290" y="313"/>
                    <a:pt x="289" y="315"/>
                    <a:pt x="290" y="317"/>
                  </a:cubicBezTo>
                  <a:cubicBezTo>
                    <a:pt x="291" y="318"/>
                    <a:pt x="293" y="316"/>
                    <a:pt x="295" y="316"/>
                  </a:cubicBezTo>
                  <a:cubicBezTo>
                    <a:pt x="295" y="316"/>
                    <a:pt x="296" y="316"/>
                    <a:pt x="297" y="317"/>
                  </a:cubicBezTo>
                  <a:cubicBezTo>
                    <a:pt x="297" y="317"/>
                    <a:pt x="297" y="318"/>
                    <a:pt x="296" y="318"/>
                  </a:cubicBezTo>
                  <a:cubicBezTo>
                    <a:pt x="292" y="322"/>
                    <a:pt x="288" y="327"/>
                    <a:pt x="284" y="332"/>
                  </a:cubicBezTo>
                  <a:cubicBezTo>
                    <a:pt x="283" y="333"/>
                    <a:pt x="283" y="334"/>
                    <a:pt x="283" y="336"/>
                  </a:cubicBezTo>
                  <a:cubicBezTo>
                    <a:pt x="284" y="338"/>
                    <a:pt x="285" y="340"/>
                    <a:pt x="285" y="342"/>
                  </a:cubicBezTo>
                  <a:cubicBezTo>
                    <a:pt x="286" y="344"/>
                    <a:pt x="288" y="347"/>
                    <a:pt x="291" y="345"/>
                  </a:cubicBezTo>
                  <a:close/>
                  <a:moveTo>
                    <a:pt x="614" y="64"/>
                  </a:moveTo>
                  <a:cubicBezTo>
                    <a:pt x="614" y="63"/>
                    <a:pt x="614" y="61"/>
                    <a:pt x="614" y="60"/>
                  </a:cubicBezTo>
                  <a:cubicBezTo>
                    <a:pt x="613" y="58"/>
                    <a:pt x="613" y="57"/>
                    <a:pt x="611" y="56"/>
                  </a:cubicBezTo>
                  <a:cubicBezTo>
                    <a:pt x="609" y="55"/>
                    <a:pt x="608" y="57"/>
                    <a:pt x="607" y="58"/>
                  </a:cubicBezTo>
                  <a:cubicBezTo>
                    <a:pt x="606" y="59"/>
                    <a:pt x="604" y="60"/>
                    <a:pt x="603" y="61"/>
                  </a:cubicBezTo>
                  <a:cubicBezTo>
                    <a:pt x="600" y="64"/>
                    <a:pt x="595" y="67"/>
                    <a:pt x="592" y="71"/>
                  </a:cubicBezTo>
                  <a:cubicBezTo>
                    <a:pt x="591" y="72"/>
                    <a:pt x="590" y="73"/>
                    <a:pt x="590" y="75"/>
                  </a:cubicBezTo>
                  <a:cubicBezTo>
                    <a:pt x="592" y="81"/>
                    <a:pt x="596" y="85"/>
                    <a:pt x="600" y="90"/>
                  </a:cubicBezTo>
                  <a:cubicBezTo>
                    <a:pt x="601" y="90"/>
                    <a:pt x="602" y="90"/>
                    <a:pt x="602" y="90"/>
                  </a:cubicBezTo>
                  <a:cubicBezTo>
                    <a:pt x="605" y="89"/>
                    <a:pt x="608" y="89"/>
                    <a:pt x="611" y="88"/>
                  </a:cubicBezTo>
                  <a:cubicBezTo>
                    <a:pt x="613" y="87"/>
                    <a:pt x="615" y="84"/>
                    <a:pt x="614" y="82"/>
                  </a:cubicBezTo>
                  <a:cubicBezTo>
                    <a:pt x="613" y="76"/>
                    <a:pt x="613" y="70"/>
                    <a:pt x="614" y="64"/>
                  </a:cubicBezTo>
                  <a:close/>
                  <a:moveTo>
                    <a:pt x="1055" y="782"/>
                  </a:moveTo>
                  <a:cubicBezTo>
                    <a:pt x="1055" y="781"/>
                    <a:pt x="1056" y="780"/>
                    <a:pt x="1055" y="779"/>
                  </a:cubicBezTo>
                  <a:cubicBezTo>
                    <a:pt x="1050" y="777"/>
                    <a:pt x="1046" y="775"/>
                    <a:pt x="1041" y="774"/>
                  </a:cubicBezTo>
                  <a:cubicBezTo>
                    <a:pt x="1039" y="774"/>
                    <a:pt x="1038" y="775"/>
                    <a:pt x="1038" y="777"/>
                  </a:cubicBezTo>
                  <a:cubicBezTo>
                    <a:pt x="1040" y="780"/>
                    <a:pt x="1038" y="780"/>
                    <a:pt x="1035" y="780"/>
                  </a:cubicBezTo>
                  <a:cubicBezTo>
                    <a:pt x="1028" y="781"/>
                    <a:pt x="1024" y="787"/>
                    <a:pt x="1026" y="794"/>
                  </a:cubicBezTo>
                  <a:cubicBezTo>
                    <a:pt x="1027" y="798"/>
                    <a:pt x="1027" y="801"/>
                    <a:pt x="1026" y="805"/>
                  </a:cubicBezTo>
                  <a:cubicBezTo>
                    <a:pt x="1025" y="807"/>
                    <a:pt x="1025" y="808"/>
                    <a:pt x="1027" y="809"/>
                  </a:cubicBezTo>
                  <a:cubicBezTo>
                    <a:pt x="1029" y="810"/>
                    <a:pt x="1030" y="808"/>
                    <a:pt x="1031" y="807"/>
                  </a:cubicBezTo>
                  <a:cubicBezTo>
                    <a:pt x="1032" y="805"/>
                    <a:pt x="1032" y="804"/>
                    <a:pt x="1034" y="803"/>
                  </a:cubicBezTo>
                  <a:cubicBezTo>
                    <a:pt x="1036" y="802"/>
                    <a:pt x="1037" y="800"/>
                    <a:pt x="1036" y="798"/>
                  </a:cubicBezTo>
                  <a:cubicBezTo>
                    <a:pt x="1036" y="796"/>
                    <a:pt x="1038" y="794"/>
                    <a:pt x="1040" y="795"/>
                  </a:cubicBezTo>
                  <a:cubicBezTo>
                    <a:pt x="1045" y="796"/>
                    <a:pt x="1048" y="792"/>
                    <a:pt x="1052" y="790"/>
                  </a:cubicBezTo>
                  <a:cubicBezTo>
                    <a:pt x="1054" y="788"/>
                    <a:pt x="1056" y="786"/>
                    <a:pt x="1055" y="782"/>
                  </a:cubicBezTo>
                  <a:close/>
                  <a:moveTo>
                    <a:pt x="926" y="461"/>
                  </a:moveTo>
                  <a:cubicBezTo>
                    <a:pt x="926" y="462"/>
                    <a:pt x="926" y="464"/>
                    <a:pt x="927" y="465"/>
                  </a:cubicBezTo>
                  <a:cubicBezTo>
                    <a:pt x="930" y="469"/>
                    <a:pt x="933" y="472"/>
                    <a:pt x="937" y="475"/>
                  </a:cubicBezTo>
                  <a:cubicBezTo>
                    <a:pt x="940" y="476"/>
                    <a:pt x="943" y="475"/>
                    <a:pt x="946" y="474"/>
                  </a:cubicBezTo>
                  <a:cubicBezTo>
                    <a:pt x="947" y="473"/>
                    <a:pt x="948" y="471"/>
                    <a:pt x="947" y="470"/>
                  </a:cubicBezTo>
                  <a:cubicBezTo>
                    <a:pt x="946" y="466"/>
                    <a:pt x="948" y="462"/>
                    <a:pt x="943" y="459"/>
                  </a:cubicBezTo>
                  <a:cubicBezTo>
                    <a:pt x="942" y="459"/>
                    <a:pt x="942" y="457"/>
                    <a:pt x="942" y="455"/>
                  </a:cubicBezTo>
                  <a:cubicBezTo>
                    <a:pt x="942" y="451"/>
                    <a:pt x="940" y="447"/>
                    <a:pt x="937" y="443"/>
                  </a:cubicBezTo>
                  <a:cubicBezTo>
                    <a:pt x="935" y="440"/>
                    <a:pt x="932" y="440"/>
                    <a:pt x="929" y="442"/>
                  </a:cubicBezTo>
                  <a:cubicBezTo>
                    <a:pt x="925" y="445"/>
                    <a:pt x="923" y="452"/>
                    <a:pt x="925" y="457"/>
                  </a:cubicBezTo>
                  <a:cubicBezTo>
                    <a:pt x="926" y="458"/>
                    <a:pt x="926" y="459"/>
                    <a:pt x="926" y="461"/>
                  </a:cubicBezTo>
                  <a:close/>
                  <a:moveTo>
                    <a:pt x="397" y="223"/>
                  </a:moveTo>
                  <a:cubicBezTo>
                    <a:pt x="397" y="225"/>
                    <a:pt x="396" y="226"/>
                    <a:pt x="395" y="227"/>
                  </a:cubicBezTo>
                  <a:cubicBezTo>
                    <a:pt x="391" y="232"/>
                    <a:pt x="391" y="239"/>
                    <a:pt x="388" y="245"/>
                  </a:cubicBezTo>
                  <a:cubicBezTo>
                    <a:pt x="388" y="247"/>
                    <a:pt x="387" y="249"/>
                    <a:pt x="389" y="249"/>
                  </a:cubicBezTo>
                  <a:cubicBezTo>
                    <a:pt x="391" y="250"/>
                    <a:pt x="393" y="250"/>
                    <a:pt x="395" y="249"/>
                  </a:cubicBezTo>
                  <a:cubicBezTo>
                    <a:pt x="398" y="246"/>
                    <a:pt x="400" y="242"/>
                    <a:pt x="404" y="241"/>
                  </a:cubicBezTo>
                  <a:cubicBezTo>
                    <a:pt x="408" y="240"/>
                    <a:pt x="407" y="236"/>
                    <a:pt x="409" y="234"/>
                  </a:cubicBezTo>
                  <a:cubicBezTo>
                    <a:pt x="410" y="232"/>
                    <a:pt x="410" y="231"/>
                    <a:pt x="409" y="228"/>
                  </a:cubicBezTo>
                  <a:cubicBezTo>
                    <a:pt x="407" y="224"/>
                    <a:pt x="409" y="218"/>
                    <a:pt x="414" y="216"/>
                  </a:cubicBezTo>
                  <a:cubicBezTo>
                    <a:pt x="414" y="216"/>
                    <a:pt x="415" y="216"/>
                    <a:pt x="415" y="216"/>
                  </a:cubicBezTo>
                  <a:cubicBezTo>
                    <a:pt x="415" y="214"/>
                    <a:pt x="414" y="213"/>
                    <a:pt x="413" y="211"/>
                  </a:cubicBezTo>
                  <a:cubicBezTo>
                    <a:pt x="413" y="210"/>
                    <a:pt x="412" y="210"/>
                    <a:pt x="412" y="210"/>
                  </a:cubicBezTo>
                  <a:cubicBezTo>
                    <a:pt x="410" y="211"/>
                    <a:pt x="410" y="212"/>
                    <a:pt x="410" y="213"/>
                  </a:cubicBezTo>
                  <a:cubicBezTo>
                    <a:pt x="409" y="215"/>
                    <a:pt x="409" y="217"/>
                    <a:pt x="406" y="217"/>
                  </a:cubicBezTo>
                  <a:cubicBezTo>
                    <a:pt x="404" y="217"/>
                    <a:pt x="403" y="216"/>
                    <a:pt x="403" y="213"/>
                  </a:cubicBezTo>
                  <a:cubicBezTo>
                    <a:pt x="402" y="211"/>
                    <a:pt x="402" y="211"/>
                    <a:pt x="400" y="212"/>
                  </a:cubicBezTo>
                  <a:cubicBezTo>
                    <a:pt x="394" y="214"/>
                    <a:pt x="394" y="215"/>
                    <a:pt x="396" y="221"/>
                  </a:cubicBezTo>
                  <a:cubicBezTo>
                    <a:pt x="397" y="222"/>
                    <a:pt x="397" y="222"/>
                    <a:pt x="397" y="223"/>
                  </a:cubicBezTo>
                  <a:close/>
                  <a:moveTo>
                    <a:pt x="663" y="65"/>
                  </a:moveTo>
                  <a:cubicBezTo>
                    <a:pt x="658" y="65"/>
                    <a:pt x="657" y="66"/>
                    <a:pt x="658" y="68"/>
                  </a:cubicBezTo>
                  <a:cubicBezTo>
                    <a:pt x="660" y="71"/>
                    <a:pt x="658" y="75"/>
                    <a:pt x="657" y="78"/>
                  </a:cubicBezTo>
                  <a:cubicBezTo>
                    <a:pt x="657" y="79"/>
                    <a:pt x="657" y="80"/>
                    <a:pt x="658" y="80"/>
                  </a:cubicBezTo>
                  <a:cubicBezTo>
                    <a:pt x="660" y="83"/>
                    <a:pt x="661" y="85"/>
                    <a:pt x="663" y="87"/>
                  </a:cubicBezTo>
                  <a:cubicBezTo>
                    <a:pt x="664" y="89"/>
                    <a:pt x="666" y="90"/>
                    <a:pt x="668" y="89"/>
                  </a:cubicBezTo>
                  <a:cubicBezTo>
                    <a:pt x="672" y="88"/>
                    <a:pt x="675" y="86"/>
                    <a:pt x="677" y="82"/>
                  </a:cubicBezTo>
                  <a:cubicBezTo>
                    <a:pt x="678" y="79"/>
                    <a:pt x="679" y="76"/>
                    <a:pt x="682" y="73"/>
                  </a:cubicBezTo>
                  <a:cubicBezTo>
                    <a:pt x="684" y="71"/>
                    <a:pt x="684" y="67"/>
                    <a:pt x="682" y="65"/>
                  </a:cubicBezTo>
                  <a:cubicBezTo>
                    <a:pt x="681" y="63"/>
                    <a:pt x="679" y="63"/>
                    <a:pt x="676" y="63"/>
                  </a:cubicBezTo>
                  <a:cubicBezTo>
                    <a:pt x="671" y="63"/>
                    <a:pt x="667" y="65"/>
                    <a:pt x="663" y="65"/>
                  </a:cubicBezTo>
                  <a:close/>
                  <a:moveTo>
                    <a:pt x="951" y="613"/>
                  </a:moveTo>
                  <a:cubicBezTo>
                    <a:pt x="953" y="613"/>
                    <a:pt x="956" y="613"/>
                    <a:pt x="957" y="610"/>
                  </a:cubicBezTo>
                  <a:cubicBezTo>
                    <a:pt x="958" y="608"/>
                    <a:pt x="960" y="606"/>
                    <a:pt x="961" y="604"/>
                  </a:cubicBezTo>
                  <a:cubicBezTo>
                    <a:pt x="963" y="601"/>
                    <a:pt x="963" y="598"/>
                    <a:pt x="959" y="597"/>
                  </a:cubicBezTo>
                  <a:cubicBezTo>
                    <a:pt x="956" y="596"/>
                    <a:pt x="953" y="595"/>
                    <a:pt x="950" y="595"/>
                  </a:cubicBezTo>
                  <a:cubicBezTo>
                    <a:pt x="949" y="595"/>
                    <a:pt x="947" y="594"/>
                    <a:pt x="946" y="596"/>
                  </a:cubicBezTo>
                  <a:cubicBezTo>
                    <a:pt x="943" y="599"/>
                    <a:pt x="939" y="600"/>
                    <a:pt x="935" y="602"/>
                  </a:cubicBezTo>
                  <a:cubicBezTo>
                    <a:pt x="933" y="603"/>
                    <a:pt x="931" y="603"/>
                    <a:pt x="929" y="601"/>
                  </a:cubicBezTo>
                  <a:cubicBezTo>
                    <a:pt x="928" y="600"/>
                    <a:pt x="929" y="599"/>
                    <a:pt x="929" y="597"/>
                  </a:cubicBezTo>
                  <a:cubicBezTo>
                    <a:pt x="930" y="595"/>
                    <a:pt x="929" y="593"/>
                    <a:pt x="928" y="591"/>
                  </a:cubicBezTo>
                  <a:cubicBezTo>
                    <a:pt x="926" y="590"/>
                    <a:pt x="925" y="592"/>
                    <a:pt x="924" y="593"/>
                  </a:cubicBezTo>
                  <a:cubicBezTo>
                    <a:pt x="923" y="594"/>
                    <a:pt x="922" y="596"/>
                    <a:pt x="924" y="598"/>
                  </a:cubicBezTo>
                  <a:cubicBezTo>
                    <a:pt x="925" y="599"/>
                    <a:pt x="926" y="600"/>
                    <a:pt x="927" y="601"/>
                  </a:cubicBezTo>
                  <a:cubicBezTo>
                    <a:pt x="928" y="602"/>
                    <a:pt x="929" y="603"/>
                    <a:pt x="929" y="605"/>
                  </a:cubicBezTo>
                  <a:cubicBezTo>
                    <a:pt x="927" y="610"/>
                    <a:pt x="931" y="611"/>
                    <a:pt x="934" y="613"/>
                  </a:cubicBezTo>
                  <a:cubicBezTo>
                    <a:pt x="935" y="614"/>
                    <a:pt x="937" y="614"/>
                    <a:pt x="939" y="613"/>
                  </a:cubicBezTo>
                  <a:cubicBezTo>
                    <a:pt x="941" y="610"/>
                    <a:pt x="943" y="610"/>
                    <a:pt x="946" y="612"/>
                  </a:cubicBezTo>
                  <a:cubicBezTo>
                    <a:pt x="947" y="613"/>
                    <a:pt x="949" y="613"/>
                    <a:pt x="951" y="613"/>
                  </a:cubicBezTo>
                  <a:close/>
                  <a:moveTo>
                    <a:pt x="222" y="908"/>
                  </a:moveTo>
                  <a:cubicBezTo>
                    <a:pt x="217" y="912"/>
                    <a:pt x="212" y="913"/>
                    <a:pt x="210" y="917"/>
                  </a:cubicBezTo>
                  <a:cubicBezTo>
                    <a:pt x="208" y="921"/>
                    <a:pt x="203" y="922"/>
                    <a:pt x="202" y="926"/>
                  </a:cubicBezTo>
                  <a:cubicBezTo>
                    <a:pt x="201" y="928"/>
                    <a:pt x="200" y="931"/>
                    <a:pt x="199" y="933"/>
                  </a:cubicBezTo>
                  <a:cubicBezTo>
                    <a:pt x="198" y="935"/>
                    <a:pt x="197" y="937"/>
                    <a:pt x="195" y="937"/>
                  </a:cubicBezTo>
                  <a:cubicBezTo>
                    <a:pt x="192" y="937"/>
                    <a:pt x="190" y="940"/>
                    <a:pt x="189" y="943"/>
                  </a:cubicBezTo>
                  <a:cubicBezTo>
                    <a:pt x="189" y="945"/>
                    <a:pt x="189" y="947"/>
                    <a:pt x="192" y="949"/>
                  </a:cubicBezTo>
                  <a:cubicBezTo>
                    <a:pt x="195" y="950"/>
                    <a:pt x="197" y="950"/>
                    <a:pt x="200" y="948"/>
                  </a:cubicBezTo>
                  <a:cubicBezTo>
                    <a:pt x="204" y="945"/>
                    <a:pt x="207" y="941"/>
                    <a:pt x="209" y="936"/>
                  </a:cubicBezTo>
                  <a:cubicBezTo>
                    <a:pt x="211" y="932"/>
                    <a:pt x="213" y="928"/>
                    <a:pt x="216" y="925"/>
                  </a:cubicBezTo>
                  <a:cubicBezTo>
                    <a:pt x="217" y="924"/>
                    <a:pt x="218" y="923"/>
                    <a:pt x="217" y="922"/>
                  </a:cubicBezTo>
                  <a:cubicBezTo>
                    <a:pt x="216" y="920"/>
                    <a:pt x="218" y="918"/>
                    <a:pt x="219" y="917"/>
                  </a:cubicBezTo>
                  <a:cubicBezTo>
                    <a:pt x="220" y="915"/>
                    <a:pt x="221" y="912"/>
                    <a:pt x="222" y="908"/>
                  </a:cubicBezTo>
                  <a:close/>
                  <a:moveTo>
                    <a:pt x="977" y="785"/>
                  </a:moveTo>
                  <a:cubicBezTo>
                    <a:pt x="976" y="786"/>
                    <a:pt x="974" y="785"/>
                    <a:pt x="974" y="786"/>
                  </a:cubicBezTo>
                  <a:cubicBezTo>
                    <a:pt x="973" y="787"/>
                    <a:pt x="974" y="788"/>
                    <a:pt x="975" y="788"/>
                  </a:cubicBezTo>
                  <a:cubicBezTo>
                    <a:pt x="978" y="789"/>
                    <a:pt x="976" y="791"/>
                    <a:pt x="975" y="792"/>
                  </a:cubicBezTo>
                  <a:cubicBezTo>
                    <a:pt x="972" y="795"/>
                    <a:pt x="972" y="797"/>
                    <a:pt x="974" y="800"/>
                  </a:cubicBezTo>
                  <a:cubicBezTo>
                    <a:pt x="977" y="804"/>
                    <a:pt x="977" y="809"/>
                    <a:pt x="978" y="814"/>
                  </a:cubicBezTo>
                  <a:cubicBezTo>
                    <a:pt x="979" y="816"/>
                    <a:pt x="978" y="818"/>
                    <a:pt x="981" y="818"/>
                  </a:cubicBezTo>
                  <a:cubicBezTo>
                    <a:pt x="983" y="818"/>
                    <a:pt x="985" y="818"/>
                    <a:pt x="985" y="815"/>
                  </a:cubicBezTo>
                  <a:cubicBezTo>
                    <a:pt x="986" y="812"/>
                    <a:pt x="987" y="811"/>
                    <a:pt x="989" y="810"/>
                  </a:cubicBezTo>
                  <a:cubicBezTo>
                    <a:pt x="991" y="810"/>
                    <a:pt x="992" y="809"/>
                    <a:pt x="992" y="807"/>
                  </a:cubicBezTo>
                  <a:cubicBezTo>
                    <a:pt x="992" y="802"/>
                    <a:pt x="991" y="797"/>
                    <a:pt x="989" y="793"/>
                  </a:cubicBezTo>
                  <a:cubicBezTo>
                    <a:pt x="988" y="791"/>
                    <a:pt x="987" y="789"/>
                    <a:pt x="988" y="787"/>
                  </a:cubicBezTo>
                  <a:cubicBezTo>
                    <a:pt x="989" y="783"/>
                    <a:pt x="987" y="783"/>
                    <a:pt x="985" y="784"/>
                  </a:cubicBezTo>
                  <a:cubicBezTo>
                    <a:pt x="982" y="785"/>
                    <a:pt x="980" y="786"/>
                    <a:pt x="977" y="785"/>
                  </a:cubicBezTo>
                  <a:close/>
                  <a:moveTo>
                    <a:pt x="518" y="182"/>
                  </a:moveTo>
                  <a:cubicBezTo>
                    <a:pt x="513" y="180"/>
                    <a:pt x="513" y="180"/>
                    <a:pt x="514" y="176"/>
                  </a:cubicBezTo>
                  <a:cubicBezTo>
                    <a:pt x="514" y="175"/>
                    <a:pt x="514" y="174"/>
                    <a:pt x="513" y="174"/>
                  </a:cubicBezTo>
                  <a:cubicBezTo>
                    <a:pt x="512" y="171"/>
                    <a:pt x="511" y="168"/>
                    <a:pt x="509" y="165"/>
                  </a:cubicBezTo>
                  <a:cubicBezTo>
                    <a:pt x="507" y="163"/>
                    <a:pt x="509" y="159"/>
                    <a:pt x="506" y="158"/>
                  </a:cubicBezTo>
                  <a:cubicBezTo>
                    <a:pt x="503" y="157"/>
                    <a:pt x="501" y="160"/>
                    <a:pt x="498" y="160"/>
                  </a:cubicBezTo>
                  <a:cubicBezTo>
                    <a:pt x="496" y="160"/>
                    <a:pt x="495" y="161"/>
                    <a:pt x="495" y="163"/>
                  </a:cubicBezTo>
                  <a:cubicBezTo>
                    <a:pt x="493" y="168"/>
                    <a:pt x="493" y="174"/>
                    <a:pt x="495" y="179"/>
                  </a:cubicBezTo>
                  <a:cubicBezTo>
                    <a:pt x="495" y="183"/>
                    <a:pt x="497" y="184"/>
                    <a:pt x="500" y="183"/>
                  </a:cubicBezTo>
                  <a:cubicBezTo>
                    <a:pt x="502" y="183"/>
                    <a:pt x="503" y="182"/>
                    <a:pt x="504" y="180"/>
                  </a:cubicBezTo>
                  <a:cubicBezTo>
                    <a:pt x="505" y="178"/>
                    <a:pt x="507" y="178"/>
                    <a:pt x="509" y="179"/>
                  </a:cubicBezTo>
                  <a:cubicBezTo>
                    <a:pt x="511" y="180"/>
                    <a:pt x="509" y="181"/>
                    <a:pt x="509" y="182"/>
                  </a:cubicBezTo>
                  <a:cubicBezTo>
                    <a:pt x="508" y="183"/>
                    <a:pt x="508" y="185"/>
                    <a:pt x="508" y="186"/>
                  </a:cubicBezTo>
                  <a:cubicBezTo>
                    <a:pt x="508" y="187"/>
                    <a:pt x="508" y="188"/>
                    <a:pt x="509" y="189"/>
                  </a:cubicBezTo>
                  <a:cubicBezTo>
                    <a:pt x="511" y="189"/>
                    <a:pt x="513" y="188"/>
                    <a:pt x="513" y="187"/>
                  </a:cubicBezTo>
                  <a:cubicBezTo>
                    <a:pt x="512" y="183"/>
                    <a:pt x="516" y="184"/>
                    <a:pt x="518" y="182"/>
                  </a:cubicBezTo>
                  <a:close/>
                  <a:moveTo>
                    <a:pt x="987" y="555"/>
                  </a:moveTo>
                  <a:cubicBezTo>
                    <a:pt x="988" y="555"/>
                    <a:pt x="990" y="556"/>
                    <a:pt x="991" y="554"/>
                  </a:cubicBezTo>
                  <a:cubicBezTo>
                    <a:pt x="994" y="548"/>
                    <a:pt x="993" y="542"/>
                    <a:pt x="996" y="537"/>
                  </a:cubicBezTo>
                  <a:cubicBezTo>
                    <a:pt x="996" y="535"/>
                    <a:pt x="995" y="534"/>
                    <a:pt x="994" y="533"/>
                  </a:cubicBezTo>
                  <a:cubicBezTo>
                    <a:pt x="994" y="532"/>
                    <a:pt x="993" y="532"/>
                    <a:pt x="992" y="533"/>
                  </a:cubicBezTo>
                  <a:cubicBezTo>
                    <a:pt x="990" y="535"/>
                    <a:pt x="988" y="535"/>
                    <a:pt x="986" y="535"/>
                  </a:cubicBezTo>
                  <a:cubicBezTo>
                    <a:pt x="984" y="535"/>
                    <a:pt x="982" y="535"/>
                    <a:pt x="981" y="537"/>
                  </a:cubicBezTo>
                  <a:cubicBezTo>
                    <a:pt x="980" y="542"/>
                    <a:pt x="975" y="543"/>
                    <a:pt x="972" y="546"/>
                  </a:cubicBezTo>
                  <a:cubicBezTo>
                    <a:pt x="971" y="547"/>
                    <a:pt x="967" y="546"/>
                    <a:pt x="969" y="549"/>
                  </a:cubicBezTo>
                  <a:cubicBezTo>
                    <a:pt x="970" y="550"/>
                    <a:pt x="970" y="553"/>
                    <a:pt x="971" y="553"/>
                  </a:cubicBezTo>
                  <a:cubicBezTo>
                    <a:pt x="974" y="554"/>
                    <a:pt x="974" y="555"/>
                    <a:pt x="974" y="558"/>
                  </a:cubicBezTo>
                  <a:cubicBezTo>
                    <a:pt x="973" y="560"/>
                    <a:pt x="975" y="561"/>
                    <a:pt x="977" y="560"/>
                  </a:cubicBezTo>
                  <a:cubicBezTo>
                    <a:pt x="979" y="560"/>
                    <a:pt x="981" y="560"/>
                    <a:pt x="979" y="558"/>
                  </a:cubicBezTo>
                  <a:cubicBezTo>
                    <a:pt x="978" y="556"/>
                    <a:pt x="979" y="556"/>
                    <a:pt x="981" y="555"/>
                  </a:cubicBezTo>
                  <a:cubicBezTo>
                    <a:pt x="983" y="554"/>
                    <a:pt x="985" y="555"/>
                    <a:pt x="987" y="555"/>
                  </a:cubicBezTo>
                  <a:close/>
                  <a:moveTo>
                    <a:pt x="319" y="566"/>
                  </a:moveTo>
                  <a:cubicBezTo>
                    <a:pt x="315" y="566"/>
                    <a:pt x="311" y="567"/>
                    <a:pt x="309" y="562"/>
                  </a:cubicBezTo>
                  <a:cubicBezTo>
                    <a:pt x="309" y="560"/>
                    <a:pt x="304" y="560"/>
                    <a:pt x="303" y="562"/>
                  </a:cubicBezTo>
                  <a:cubicBezTo>
                    <a:pt x="302" y="565"/>
                    <a:pt x="301" y="567"/>
                    <a:pt x="300" y="570"/>
                  </a:cubicBezTo>
                  <a:cubicBezTo>
                    <a:pt x="299" y="576"/>
                    <a:pt x="301" y="582"/>
                    <a:pt x="303" y="588"/>
                  </a:cubicBezTo>
                  <a:cubicBezTo>
                    <a:pt x="304" y="591"/>
                    <a:pt x="306" y="592"/>
                    <a:pt x="309" y="590"/>
                  </a:cubicBezTo>
                  <a:cubicBezTo>
                    <a:pt x="311" y="588"/>
                    <a:pt x="313" y="587"/>
                    <a:pt x="316" y="585"/>
                  </a:cubicBezTo>
                  <a:cubicBezTo>
                    <a:pt x="317" y="585"/>
                    <a:pt x="318" y="583"/>
                    <a:pt x="318" y="580"/>
                  </a:cubicBezTo>
                  <a:cubicBezTo>
                    <a:pt x="317" y="576"/>
                    <a:pt x="319" y="572"/>
                    <a:pt x="318" y="567"/>
                  </a:cubicBezTo>
                  <a:cubicBezTo>
                    <a:pt x="318" y="567"/>
                    <a:pt x="319" y="567"/>
                    <a:pt x="319" y="566"/>
                  </a:cubicBezTo>
                  <a:close/>
                  <a:moveTo>
                    <a:pt x="87" y="1033"/>
                  </a:moveTo>
                  <a:cubicBezTo>
                    <a:pt x="87" y="1028"/>
                    <a:pt x="86" y="1026"/>
                    <a:pt x="84" y="1026"/>
                  </a:cubicBezTo>
                  <a:cubicBezTo>
                    <a:pt x="82" y="1025"/>
                    <a:pt x="81" y="1025"/>
                    <a:pt x="79" y="1027"/>
                  </a:cubicBezTo>
                  <a:cubicBezTo>
                    <a:pt x="72" y="1035"/>
                    <a:pt x="66" y="1044"/>
                    <a:pt x="60" y="1054"/>
                  </a:cubicBezTo>
                  <a:cubicBezTo>
                    <a:pt x="59" y="1055"/>
                    <a:pt x="58" y="1057"/>
                    <a:pt x="60" y="1058"/>
                  </a:cubicBezTo>
                  <a:cubicBezTo>
                    <a:pt x="61" y="1059"/>
                    <a:pt x="63" y="1058"/>
                    <a:pt x="64" y="1058"/>
                  </a:cubicBezTo>
                  <a:cubicBezTo>
                    <a:pt x="72" y="1056"/>
                    <a:pt x="73" y="1046"/>
                    <a:pt x="81" y="1046"/>
                  </a:cubicBezTo>
                  <a:cubicBezTo>
                    <a:pt x="81" y="1046"/>
                    <a:pt x="81" y="1046"/>
                    <a:pt x="82" y="1045"/>
                  </a:cubicBezTo>
                  <a:cubicBezTo>
                    <a:pt x="84" y="1041"/>
                    <a:pt x="86" y="1036"/>
                    <a:pt x="87" y="1033"/>
                  </a:cubicBezTo>
                  <a:close/>
                  <a:moveTo>
                    <a:pt x="774" y="166"/>
                  </a:moveTo>
                  <a:cubicBezTo>
                    <a:pt x="773" y="167"/>
                    <a:pt x="772" y="166"/>
                    <a:pt x="771" y="166"/>
                  </a:cubicBezTo>
                  <a:cubicBezTo>
                    <a:pt x="769" y="166"/>
                    <a:pt x="768" y="166"/>
                    <a:pt x="768" y="168"/>
                  </a:cubicBezTo>
                  <a:cubicBezTo>
                    <a:pt x="768" y="170"/>
                    <a:pt x="770" y="169"/>
                    <a:pt x="771" y="169"/>
                  </a:cubicBezTo>
                  <a:cubicBezTo>
                    <a:pt x="775" y="169"/>
                    <a:pt x="776" y="168"/>
                    <a:pt x="776" y="164"/>
                  </a:cubicBezTo>
                  <a:cubicBezTo>
                    <a:pt x="776" y="163"/>
                    <a:pt x="777" y="162"/>
                    <a:pt x="777" y="162"/>
                  </a:cubicBezTo>
                  <a:cubicBezTo>
                    <a:pt x="782" y="154"/>
                    <a:pt x="781" y="145"/>
                    <a:pt x="784" y="137"/>
                  </a:cubicBezTo>
                  <a:cubicBezTo>
                    <a:pt x="785" y="135"/>
                    <a:pt x="783" y="133"/>
                    <a:pt x="781" y="132"/>
                  </a:cubicBezTo>
                  <a:cubicBezTo>
                    <a:pt x="779" y="132"/>
                    <a:pt x="778" y="133"/>
                    <a:pt x="777" y="135"/>
                  </a:cubicBezTo>
                  <a:cubicBezTo>
                    <a:pt x="776" y="137"/>
                    <a:pt x="776" y="140"/>
                    <a:pt x="773" y="141"/>
                  </a:cubicBezTo>
                  <a:cubicBezTo>
                    <a:pt x="769" y="144"/>
                    <a:pt x="765" y="147"/>
                    <a:pt x="760" y="149"/>
                  </a:cubicBezTo>
                  <a:cubicBezTo>
                    <a:pt x="758" y="151"/>
                    <a:pt x="759" y="152"/>
                    <a:pt x="759" y="154"/>
                  </a:cubicBezTo>
                  <a:cubicBezTo>
                    <a:pt x="759" y="156"/>
                    <a:pt x="761" y="156"/>
                    <a:pt x="762" y="155"/>
                  </a:cubicBezTo>
                  <a:cubicBezTo>
                    <a:pt x="765" y="155"/>
                    <a:pt x="768" y="154"/>
                    <a:pt x="770" y="154"/>
                  </a:cubicBezTo>
                  <a:cubicBezTo>
                    <a:pt x="773" y="154"/>
                    <a:pt x="774" y="154"/>
                    <a:pt x="773" y="157"/>
                  </a:cubicBezTo>
                  <a:cubicBezTo>
                    <a:pt x="772" y="160"/>
                    <a:pt x="771" y="163"/>
                    <a:pt x="774" y="166"/>
                  </a:cubicBezTo>
                  <a:close/>
                  <a:moveTo>
                    <a:pt x="207" y="604"/>
                  </a:moveTo>
                  <a:cubicBezTo>
                    <a:pt x="210" y="603"/>
                    <a:pt x="212" y="601"/>
                    <a:pt x="213" y="600"/>
                  </a:cubicBezTo>
                  <a:cubicBezTo>
                    <a:pt x="219" y="595"/>
                    <a:pt x="223" y="588"/>
                    <a:pt x="229" y="584"/>
                  </a:cubicBezTo>
                  <a:cubicBezTo>
                    <a:pt x="235" y="579"/>
                    <a:pt x="236" y="574"/>
                    <a:pt x="233" y="567"/>
                  </a:cubicBezTo>
                  <a:cubicBezTo>
                    <a:pt x="232" y="564"/>
                    <a:pt x="229" y="563"/>
                    <a:pt x="227" y="565"/>
                  </a:cubicBezTo>
                  <a:cubicBezTo>
                    <a:pt x="225" y="567"/>
                    <a:pt x="223" y="570"/>
                    <a:pt x="222" y="572"/>
                  </a:cubicBezTo>
                  <a:cubicBezTo>
                    <a:pt x="219" y="578"/>
                    <a:pt x="216" y="584"/>
                    <a:pt x="213" y="590"/>
                  </a:cubicBezTo>
                  <a:cubicBezTo>
                    <a:pt x="210" y="594"/>
                    <a:pt x="208" y="599"/>
                    <a:pt x="207" y="604"/>
                  </a:cubicBezTo>
                  <a:close/>
                  <a:moveTo>
                    <a:pt x="949" y="579"/>
                  </a:moveTo>
                  <a:cubicBezTo>
                    <a:pt x="952" y="580"/>
                    <a:pt x="952" y="580"/>
                    <a:pt x="953" y="579"/>
                  </a:cubicBezTo>
                  <a:cubicBezTo>
                    <a:pt x="958" y="577"/>
                    <a:pt x="958" y="577"/>
                    <a:pt x="959" y="582"/>
                  </a:cubicBezTo>
                  <a:cubicBezTo>
                    <a:pt x="959" y="583"/>
                    <a:pt x="959" y="583"/>
                    <a:pt x="959" y="584"/>
                  </a:cubicBezTo>
                  <a:cubicBezTo>
                    <a:pt x="960" y="587"/>
                    <a:pt x="961" y="587"/>
                    <a:pt x="963" y="586"/>
                  </a:cubicBezTo>
                  <a:cubicBezTo>
                    <a:pt x="965" y="585"/>
                    <a:pt x="967" y="585"/>
                    <a:pt x="970" y="585"/>
                  </a:cubicBezTo>
                  <a:cubicBezTo>
                    <a:pt x="972" y="585"/>
                    <a:pt x="975" y="584"/>
                    <a:pt x="977" y="583"/>
                  </a:cubicBezTo>
                  <a:cubicBezTo>
                    <a:pt x="978" y="583"/>
                    <a:pt x="979" y="582"/>
                    <a:pt x="978" y="581"/>
                  </a:cubicBezTo>
                  <a:cubicBezTo>
                    <a:pt x="975" y="579"/>
                    <a:pt x="975" y="576"/>
                    <a:pt x="975" y="573"/>
                  </a:cubicBezTo>
                  <a:cubicBezTo>
                    <a:pt x="976" y="571"/>
                    <a:pt x="975" y="570"/>
                    <a:pt x="972" y="569"/>
                  </a:cubicBezTo>
                  <a:cubicBezTo>
                    <a:pt x="971" y="569"/>
                    <a:pt x="970" y="570"/>
                    <a:pt x="969" y="568"/>
                  </a:cubicBezTo>
                  <a:cubicBezTo>
                    <a:pt x="970" y="568"/>
                    <a:pt x="970" y="568"/>
                    <a:pt x="970" y="568"/>
                  </a:cubicBezTo>
                  <a:cubicBezTo>
                    <a:pt x="973" y="566"/>
                    <a:pt x="971" y="564"/>
                    <a:pt x="970" y="562"/>
                  </a:cubicBezTo>
                  <a:cubicBezTo>
                    <a:pt x="970" y="561"/>
                    <a:pt x="970" y="560"/>
                    <a:pt x="969" y="561"/>
                  </a:cubicBezTo>
                  <a:cubicBezTo>
                    <a:pt x="967" y="561"/>
                    <a:pt x="965" y="563"/>
                    <a:pt x="965" y="565"/>
                  </a:cubicBezTo>
                  <a:cubicBezTo>
                    <a:pt x="965" y="568"/>
                    <a:pt x="963" y="571"/>
                    <a:pt x="961" y="571"/>
                  </a:cubicBezTo>
                  <a:cubicBezTo>
                    <a:pt x="956" y="572"/>
                    <a:pt x="954" y="577"/>
                    <a:pt x="949" y="579"/>
                  </a:cubicBezTo>
                  <a:close/>
                  <a:moveTo>
                    <a:pt x="1102" y="1042"/>
                  </a:moveTo>
                  <a:cubicBezTo>
                    <a:pt x="1105" y="1044"/>
                    <a:pt x="1105" y="1044"/>
                    <a:pt x="1106" y="1048"/>
                  </a:cubicBezTo>
                  <a:cubicBezTo>
                    <a:pt x="1106" y="1049"/>
                    <a:pt x="1106" y="1051"/>
                    <a:pt x="1107" y="1052"/>
                  </a:cubicBezTo>
                  <a:cubicBezTo>
                    <a:pt x="1108" y="1055"/>
                    <a:pt x="1111" y="1056"/>
                    <a:pt x="1114" y="1054"/>
                  </a:cubicBezTo>
                  <a:cubicBezTo>
                    <a:pt x="1117" y="1050"/>
                    <a:pt x="1122" y="1046"/>
                    <a:pt x="1122" y="1040"/>
                  </a:cubicBezTo>
                  <a:cubicBezTo>
                    <a:pt x="1122" y="1039"/>
                    <a:pt x="1124" y="1038"/>
                    <a:pt x="1122" y="1037"/>
                  </a:cubicBezTo>
                  <a:cubicBezTo>
                    <a:pt x="1119" y="1036"/>
                    <a:pt x="1118" y="1033"/>
                    <a:pt x="1116" y="1031"/>
                  </a:cubicBezTo>
                  <a:cubicBezTo>
                    <a:pt x="1114" y="1028"/>
                    <a:pt x="1112" y="1028"/>
                    <a:pt x="1109" y="1029"/>
                  </a:cubicBezTo>
                  <a:cubicBezTo>
                    <a:pt x="1105" y="1031"/>
                    <a:pt x="1105" y="1036"/>
                    <a:pt x="1105" y="1037"/>
                  </a:cubicBezTo>
                  <a:cubicBezTo>
                    <a:pt x="1108" y="1041"/>
                    <a:pt x="1104" y="1041"/>
                    <a:pt x="1102" y="1042"/>
                  </a:cubicBezTo>
                  <a:close/>
                  <a:moveTo>
                    <a:pt x="337" y="238"/>
                  </a:moveTo>
                  <a:cubicBezTo>
                    <a:pt x="337" y="242"/>
                    <a:pt x="340" y="245"/>
                    <a:pt x="342" y="249"/>
                  </a:cubicBezTo>
                  <a:cubicBezTo>
                    <a:pt x="343" y="251"/>
                    <a:pt x="344" y="251"/>
                    <a:pt x="346" y="249"/>
                  </a:cubicBezTo>
                  <a:cubicBezTo>
                    <a:pt x="348" y="247"/>
                    <a:pt x="348" y="243"/>
                    <a:pt x="351" y="241"/>
                  </a:cubicBezTo>
                  <a:cubicBezTo>
                    <a:pt x="357" y="239"/>
                    <a:pt x="358" y="233"/>
                    <a:pt x="352" y="230"/>
                  </a:cubicBezTo>
                  <a:cubicBezTo>
                    <a:pt x="351" y="229"/>
                    <a:pt x="350" y="228"/>
                    <a:pt x="350" y="227"/>
                  </a:cubicBezTo>
                  <a:cubicBezTo>
                    <a:pt x="349" y="225"/>
                    <a:pt x="348" y="223"/>
                    <a:pt x="345" y="223"/>
                  </a:cubicBezTo>
                  <a:cubicBezTo>
                    <a:pt x="343" y="223"/>
                    <a:pt x="341" y="225"/>
                    <a:pt x="340" y="227"/>
                  </a:cubicBezTo>
                  <a:cubicBezTo>
                    <a:pt x="338" y="230"/>
                    <a:pt x="337" y="234"/>
                    <a:pt x="337" y="238"/>
                  </a:cubicBezTo>
                  <a:close/>
                  <a:moveTo>
                    <a:pt x="661" y="115"/>
                  </a:moveTo>
                  <a:cubicBezTo>
                    <a:pt x="654" y="114"/>
                    <a:pt x="655" y="123"/>
                    <a:pt x="651" y="124"/>
                  </a:cubicBezTo>
                  <a:cubicBezTo>
                    <a:pt x="650" y="124"/>
                    <a:pt x="650" y="125"/>
                    <a:pt x="650" y="126"/>
                  </a:cubicBezTo>
                  <a:cubicBezTo>
                    <a:pt x="650" y="129"/>
                    <a:pt x="649" y="131"/>
                    <a:pt x="649" y="133"/>
                  </a:cubicBezTo>
                  <a:cubicBezTo>
                    <a:pt x="648" y="136"/>
                    <a:pt x="649" y="137"/>
                    <a:pt x="651" y="138"/>
                  </a:cubicBezTo>
                  <a:cubicBezTo>
                    <a:pt x="654" y="140"/>
                    <a:pt x="658" y="137"/>
                    <a:pt x="658" y="132"/>
                  </a:cubicBezTo>
                  <a:cubicBezTo>
                    <a:pt x="658" y="130"/>
                    <a:pt x="660" y="129"/>
                    <a:pt x="659" y="127"/>
                  </a:cubicBezTo>
                  <a:cubicBezTo>
                    <a:pt x="659" y="125"/>
                    <a:pt x="661" y="124"/>
                    <a:pt x="662" y="124"/>
                  </a:cubicBezTo>
                  <a:cubicBezTo>
                    <a:pt x="664" y="125"/>
                    <a:pt x="663" y="126"/>
                    <a:pt x="662" y="127"/>
                  </a:cubicBezTo>
                  <a:cubicBezTo>
                    <a:pt x="662" y="129"/>
                    <a:pt x="663" y="130"/>
                    <a:pt x="664" y="131"/>
                  </a:cubicBezTo>
                  <a:cubicBezTo>
                    <a:pt x="665" y="132"/>
                    <a:pt x="666" y="132"/>
                    <a:pt x="667" y="131"/>
                  </a:cubicBezTo>
                  <a:cubicBezTo>
                    <a:pt x="671" y="130"/>
                    <a:pt x="675" y="128"/>
                    <a:pt x="674" y="122"/>
                  </a:cubicBezTo>
                  <a:cubicBezTo>
                    <a:pt x="674" y="121"/>
                    <a:pt x="675" y="119"/>
                    <a:pt x="673" y="118"/>
                  </a:cubicBezTo>
                  <a:cubicBezTo>
                    <a:pt x="671" y="117"/>
                    <a:pt x="670" y="119"/>
                    <a:pt x="669" y="120"/>
                  </a:cubicBezTo>
                  <a:cubicBezTo>
                    <a:pt x="666" y="123"/>
                    <a:pt x="666" y="123"/>
                    <a:pt x="664" y="118"/>
                  </a:cubicBezTo>
                  <a:cubicBezTo>
                    <a:pt x="664" y="116"/>
                    <a:pt x="664" y="114"/>
                    <a:pt x="661" y="115"/>
                  </a:cubicBezTo>
                  <a:close/>
                  <a:moveTo>
                    <a:pt x="968" y="671"/>
                  </a:moveTo>
                  <a:cubicBezTo>
                    <a:pt x="965" y="666"/>
                    <a:pt x="965" y="663"/>
                    <a:pt x="970" y="663"/>
                  </a:cubicBezTo>
                  <a:cubicBezTo>
                    <a:pt x="971" y="663"/>
                    <a:pt x="972" y="662"/>
                    <a:pt x="972" y="662"/>
                  </a:cubicBezTo>
                  <a:cubicBezTo>
                    <a:pt x="975" y="659"/>
                    <a:pt x="977" y="656"/>
                    <a:pt x="980" y="654"/>
                  </a:cubicBezTo>
                  <a:cubicBezTo>
                    <a:pt x="982" y="653"/>
                    <a:pt x="983" y="651"/>
                    <a:pt x="982" y="649"/>
                  </a:cubicBezTo>
                  <a:cubicBezTo>
                    <a:pt x="982" y="647"/>
                    <a:pt x="980" y="647"/>
                    <a:pt x="978" y="647"/>
                  </a:cubicBezTo>
                  <a:cubicBezTo>
                    <a:pt x="976" y="647"/>
                    <a:pt x="974" y="646"/>
                    <a:pt x="972" y="648"/>
                  </a:cubicBezTo>
                  <a:cubicBezTo>
                    <a:pt x="971" y="649"/>
                    <a:pt x="970" y="649"/>
                    <a:pt x="969" y="648"/>
                  </a:cubicBezTo>
                  <a:cubicBezTo>
                    <a:pt x="966" y="644"/>
                    <a:pt x="966" y="647"/>
                    <a:pt x="966" y="649"/>
                  </a:cubicBezTo>
                  <a:cubicBezTo>
                    <a:pt x="964" y="655"/>
                    <a:pt x="962" y="660"/>
                    <a:pt x="955" y="662"/>
                  </a:cubicBezTo>
                  <a:cubicBezTo>
                    <a:pt x="954" y="663"/>
                    <a:pt x="952" y="663"/>
                    <a:pt x="952" y="664"/>
                  </a:cubicBezTo>
                  <a:cubicBezTo>
                    <a:pt x="952" y="666"/>
                    <a:pt x="954" y="667"/>
                    <a:pt x="955" y="667"/>
                  </a:cubicBezTo>
                  <a:cubicBezTo>
                    <a:pt x="959" y="668"/>
                    <a:pt x="963" y="669"/>
                    <a:pt x="968" y="671"/>
                  </a:cubicBezTo>
                  <a:close/>
                  <a:moveTo>
                    <a:pt x="709" y="88"/>
                  </a:moveTo>
                  <a:cubicBezTo>
                    <a:pt x="708" y="84"/>
                    <a:pt x="706" y="80"/>
                    <a:pt x="701" y="78"/>
                  </a:cubicBezTo>
                  <a:cubicBezTo>
                    <a:pt x="700" y="77"/>
                    <a:pt x="698" y="74"/>
                    <a:pt x="696" y="76"/>
                  </a:cubicBezTo>
                  <a:cubicBezTo>
                    <a:pt x="694" y="77"/>
                    <a:pt x="692" y="80"/>
                    <a:pt x="693" y="82"/>
                  </a:cubicBezTo>
                  <a:cubicBezTo>
                    <a:pt x="693" y="88"/>
                    <a:pt x="694" y="93"/>
                    <a:pt x="695" y="99"/>
                  </a:cubicBezTo>
                  <a:cubicBezTo>
                    <a:pt x="696" y="102"/>
                    <a:pt x="698" y="102"/>
                    <a:pt x="701" y="101"/>
                  </a:cubicBezTo>
                  <a:cubicBezTo>
                    <a:pt x="706" y="98"/>
                    <a:pt x="710" y="95"/>
                    <a:pt x="709" y="88"/>
                  </a:cubicBezTo>
                  <a:close/>
                  <a:moveTo>
                    <a:pt x="552" y="88"/>
                  </a:moveTo>
                  <a:cubicBezTo>
                    <a:pt x="552" y="84"/>
                    <a:pt x="550" y="79"/>
                    <a:pt x="548" y="75"/>
                  </a:cubicBezTo>
                  <a:cubicBezTo>
                    <a:pt x="547" y="73"/>
                    <a:pt x="546" y="73"/>
                    <a:pt x="545" y="74"/>
                  </a:cubicBezTo>
                  <a:cubicBezTo>
                    <a:pt x="535" y="79"/>
                    <a:pt x="533" y="86"/>
                    <a:pt x="538" y="95"/>
                  </a:cubicBezTo>
                  <a:cubicBezTo>
                    <a:pt x="539" y="97"/>
                    <a:pt x="541" y="99"/>
                    <a:pt x="544" y="99"/>
                  </a:cubicBezTo>
                  <a:cubicBezTo>
                    <a:pt x="547" y="99"/>
                    <a:pt x="552" y="92"/>
                    <a:pt x="552" y="88"/>
                  </a:cubicBezTo>
                  <a:close/>
                  <a:moveTo>
                    <a:pt x="1142" y="1063"/>
                  </a:moveTo>
                  <a:cubicBezTo>
                    <a:pt x="1141" y="1063"/>
                    <a:pt x="1140" y="1062"/>
                    <a:pt x="1139" y="1062"/>
                  </a:cubicBezTo>
                  <a:cubicBezTo>
                    <a:pt x="1136" y="1060"/>
                    <a:pt x="1131" y="1059"/>
                    <a:pt x="1132" y="1053"/>
                  </a:cubicBezTo>
                  <a:cubicBezTo>
                    <a:pt x="1132" y="1052"/>
                    <a:pt x="1132" y="1052"/>
                    <a:pt x="1131" y="1052"/>
                  </a:cubicBezTo>
                  <a:cubicBezTo>
                    <a:pt x="1131" y="1052"/>
                    <a:pt x="1130" y="1052"/>
                    <a:pt x="1129" y="1052"/>
                  </a:cubicBezTo>
                  <a:cubicBezTo>
                    <a:pt x="1129" y="1056"/>
                    <a:pt x="1126" y="1058"/>
                    <a:pt x="1124" y="1061"/>
                  </a:cubicBezTo>
                  <a:cubicBezTo>
                    <a:pt x="1123" y="1064"/>
                    <a:pt x="1122" y="1067"/>
                    <a:pt x="1126" y="1069"/>
                  </a:cubicBezTo>
                  <a:cubicBezTo>
                    <a:pt x="1127" y="1070"/>
                    <a:pt x="1128" y="1070"/>
                    <a:pt x="1127" y="1071"/>
                  </a:cubicBezTo>
                  <a:cubicBezTo>
                    <a:pt x="1126" y="1072"/>
                    <a:pt x="1125" y="1071"/>
                    <a:pt x="1124" y="1072"/>
                  </a:cubicBezTo>
                  <a:cubicBezTo>
                    <a:pt x="1123" y="1072"/>
                    <a:pt x="1122" y="1072"/>
                    <a:pt x="1122" y="1074"/>
                  </a:cubicBezTo>
                  <a:cubicBezTo>
                    <a:pt x="1122" y="1075"/>
                    <a:pt x="1123" y="1076"/>
                    <a:pt x="1125" y="1076"/>
                  </a:cubicBezTo>
                  <a:cubicBezTo>
                    <a:pt x="1126" y="1075"/>
                    <a:pt x="1128" y="1076"/>
                    <a:pt x="1129" y="1075"/>
                  </a:cubicBezTo>
                  <a:cubicBezTo>
                    <a:pt x="1131" y="1071"/>
                    <a:pt x="1132" y="1073"/>
                    <a:pt x="1134" y="1075"/>
                  </a:cubicBezTo>
                  <a:cubicBezTo>
                    <a:pt x="1136" y="1078"/>
                    <a:pt x="1140" y="1078"/>
                    <a:pt x="1142" y="1076"/>
                  </a:cubicBezTo>
                  <a:cubicBezTo>
                    <a:pt x="1145" y="1074"/>
                    <a:pt x="1142" y="1073"/>
                    <a:pt x="1141" y="1071"/>
                  </a:cubicBezTo>
                  <a:cubicBezTo>
                    <a:pt x="1140" y="1068"/>
                    <a:pt x="1137" y="1066"/>
                    <a:pt x="1142" y="1063"/>
                  </a:cubicBezTo>
                  <a:close/>
                  <a:moveTo>
                    <a:pt x="160" y="822"/>
                  </a:moveTo>
                  <a:cubicBezTo>
                    <a:pt x="161" y="826"/>
                    <a:pt x="160" y="830"/>
                    <a:pt x="162" y="834"/>
                  </a:cubicBezTo>
                  <a:cubicBezTo>
                    <a:pt x="163" y="836"/>
                    <a:pt x="165" y="838"/>
                    <a:pt x="165" y="837"/>
                  </a:cubicBezTo>
                  <a:cubicBezTo>
                    <a:pt x="167" y="836"/>
                    <a:pt x="171" y="835"/>
                    <a:pt x="171" y="833"/>
                  </a:cubicBezTo>
                  <a:cubicBezTo>
                    <a:pt x="171" y="828"/>
                    <a:pt x="171" y="824"/>
                    <a:pt x="173" y="820"/>
                  </a:cubicBezTo>
                  <a:cubicBezTo>
                    <a:pt x="174" y="816"/>
                    <a:pt x="171" y="812"/>
                    <a:pt x="172" y="808"/>
                  </a:cubicBezTo>
                  <a:cubicBezTo>
                    <a:pt x="172" y="806"/>
                    <a:pt x="170" y="805"/>
                    <a:pt x="168" y="805"/>
                  </a:cubicBezTo>
                  <a:cubicBezTo>
                    <a:pt x="165" y="805"/>
                    <a:pt x="165" y="807"/>
                    <a:pt x="165" y="808"/>
                  </a:cubicBezTo>
                  <a:cubicBezTo>
                    <a:pt x="164" y="810"/>
                    <a:pt x="164" y="812"/>
                    <a:pt x="163" y="814"/>
                  </a:cubicBezTo>
                  <a:cubicBezTo>
                    <a:pt x="161" y="816"/>
                    <a:pt x="160" y="819"/>
                    <a:pt x="160" y="822"/>
                  </a:cubicBezTo>
                  <a:close/>
                  <a:moveTo>
                    <a:pt x="266" y="533"/>
                  </a:moveTo>
                  <a:cubicBezTo>
                    <a:pt x="265" y="531"/>
                    <a:pt x="265" y="529"/>
                    <a:pt x="262" y="531"/>
                  </a:cubicBezTo>
                  <a:cubicBezTo>
                    <a:pt x="258" y="532"/>
                    <a:pt x="254" y="535"/>
                    <a:pt x="251" y="537"/>
                  </a:cubicBezTo>
                  <a:cubicBezTo>
                    <a:pt x="245" y="541"/>
                    <a:pt x="244" y="547"/>
                    <a:pt x="244" y="553"/>
                  </a:cubicBezTo>
                  <a:cubicBezTo>
                    <a:pt x="243" y="555"/>
                    <a:pt x="244" y="556"/>
                    <a:pt x="245" y="557"/>
                  </a:cubicBezTo>
                  <a:cubicBezTo>
                    <a:pt x="247" y="558"/>
                    <a:pt x="248" y="557"/>
                    <a:pt x="249" y="556"/>
                  </a:cubicBezTo>
                  <a:cubicBezTo>
                    <a:pt x="253" y="552"/>
                    <a:pt x="257" y="548"/>
                    <a:pt x="261" y="543"/>
                  </a:cubicBezTo>
                  <a:cubicBezTo>
                    <a:pt x="263" y="540"/>
                    <a:pt x="265" y="537"/>
                    <a:pt x="266" y="533"/>
                  </a:cubicBezTo>
                  <a:close/>
                  <a:moveTo>
                    <a:pt x="1040" y="816"/>
                  </a:moveTo>
                  <a:cubicBezTo>
                    <a:pt x="1044" y="816"/>
                    <a:pt x="1047" y="815"/>
                    <a:pt x="1049" y="813"/>
                  </a:cubicBezTo>
                  <a:cubicBezTo>
                    <a:pt x="1051" y="812"/>
                    <a:pt x="1051" y="811"/>
                    <a:pt x="1049" y="810"/>
                  </a:cubicBezTo>
                  <a:cubicBezTo>
                    <a:pt x="1046" y="810"/>
                    <a:pt x="1048" y="808"/>
                    <a:pt x="1049" y="808"/>
                  </a:cubicBezTo>
                  <a:cubicBezTo>
                    <a:pt x="1052" y="805"/>
                    <a:pt x="1056" y="802"/>
                    <a:pt x="1060" y="803"/>
                  </a:cubicBezTo>
                  <a:cubicBezTo>
                    <a:pt x="1065" y="804"/>
                    <a:pt x="1066" y="802"/>
                    <a:pt x="1067" y="798"/>
                  </a:cubicBezTo>
                  <a:cubicBezTo>
                    <a:pt x="1068" y="797"/>
                    <a:pt x="1067" y="795"/>
                    <a:pt x="1068" y="794"/>
                  </a:cubicBezTo>
                  <a:cubicBezTo>
                    <a:pt x="1070" y="792"/>
                    <a:pt x="1068" y="791"/>
                    <a:pt x="1067" y="791"/>
                  </a:cubicBezTo>
                  <a:cubicBezTo>
                    <a:pt x="1059" y="793"/>
                    <a:pt x="1052" y="796"/>
                    <a:pt x="1047" y="801"/>
                  </a:cubicBezTo>
                  <a:cubicBezTo>
                    <a:pt x="1044" y="805"/>
                    <a:pt x="1041" y="809"/>
                    <a:pt x="1038" y="812"/>
                  </a:cubicBezTo>
                  <a:cubicBezTo>
                    <a:pt x="1037" y="813"/>
                    <a:pt x="1036" y="814"/>
                    <a:pt x="1036" y="815"/>
                  </a:cubicBezTo>
                  <a:cubicBezTo>
                    <a:pt x="1037" y="817"/>
                    <a:pt x="1039" y="816"/>
                    <a:pt x="1040" y="816"/>
                  </a:cubicBezTo>
                  <a:close/>
                  <a:moveTo>
                    <a:pt x="427" y="148"/>
                  </a:moveTo>
                  <a:cubicBezTo>
                    <a:pt x="424" y="147"/>
                    <a:pt x="424" y="151"/>
                    <a:pt x="422" y="151"/>
                  </a:cubicBezTo>
                  <a:cubicBezTo>
                    <a:pt x="415" y="153"/>
                    <a:pt x="411" y="160"/>
                    <a:pt x="411" y="167"/>
                  </a:cubicBezTo>
                  <a:cubicBezTo>
                    <a:pt x="411" y="168"/>
                    <a:pt x="412" y="169"/>
                    <a:pt x="413" y="170"/>
                  </a:cubicBezTo>
                  <a:cubicBezTo>
                    <a:pt x="414" y="172"/>
                    <a:pt x="415" y="170"/>
                    <a:pt x="416" y="169"/>
                  </a:cubicBezTo>
                  <a:cubicBezTo>
                    <a:pt x="416" y="169"/>
                    <a:pt x="417" y="169"/>
                    <a:pt x="418" y="169"/>
                  </a:cubicBezTo>
                  <a:cubicBezTo>
                    <a:pt x="422" y="170"/>
                    <a:pt x="424" y="168"/>
                    <a:pt x="425" y="164"/>
                  </a:cubicBezTo>
                  <a:cubicBezTo>
                    <a:pt x="425" y="162"/>
                    <a:pt x="425" y="161"/>
                    <a:pt x="426" y="160"/>
                  </a:cubicBezTo>
                  <a:cubicBezTo>
                    <a:pt x="429" y="159"/>
                    <a:pt x="430" y="157"/>
                    <a:pt x="431" y="154"/>
                  </a:cubicBezTo>
                  <a:cubicBezTo>
                    <a:pt x="433" y="150"/>
                    <a:pt x="432" y="148"/>
                    <a:pt x="427" y="148"/>
                  </a:cubicBezTo>
                  <a:close/>
                  <a:moveTo>
                    <a:pt x="996" y="702"/>
                  </a:moveTo>
                  <a:cubicBezTo>
                    <a:pt x="997" y="700"/>
                    <a:pt x="1001" y="702"/>
                    <a:pt x="1000" y="698"/>
                  </a:cubicBezTo>
                  <a:cubicBezTo>
                    <a:pt x="999" y="694"/>
                    <a:pt x="1001" y="690"/>
                    <a:pt x="1003" y="686"/>
                  </a:cubicBezTo>
                  <a:cubicBezTo>
                    <a:pt x="1004" y="684"/>
                    <a:pt x="1003" y="683"/>
                    <a:pt x="1000" y="683"/>
                  </a:cubicBezTo>
                  <a:cubicBezTo>
                    <a:pt x="995" y="682"/>
                    <a:pt x="993" y="687"/>
                    <a:pt x="990" y="689"/>
                  </a:cubicBezTo>
                  <a:cubicBezTo>
                    <a:pt x="988" y="691"/>
                    <a:pt x="987" y="693"/>
                    <a:pt x="986" y="694"/>
                  </a:cubicBezTo>
                  <a:cubicBezTo>
                    <a:pt x="985" y="696"/>
                    <a:pt x="986" y="699"/>
                    <a:pt x="988" y="700"/>
                  </a:cubicBezTo>
                  <a:cubicBezTo>
                    <a:pt x="990" y="700"/>
                    <a:pt x="991" y="700"/>
                    <a:pt x="993" y="700"/>
                  </a:cubicBezTo>
                  <a:cubicBezTo>
                    <a:pt x="991" y="701"/>
                    <a:pt x="991" y="702"/>
                    <a:pt x="992" y="704"/>
                  </a:cubicBezTo>
                  <a:cubicBezTo>
                    <a:pt x="992" y="705"/>
                    <a:pt x="993" y="708"/>
                    <a:pt x="993" y="710"/>
                  </a:cubicBezTo>
                  <a:cubicBezTo>
                    <a:pt x="993" y="711"/>
                    <a:pt x="991" y="713"/>
                    <a:pt x="994" y="712"/>
                  </a:cubicBezTo>
                  <a:cubicBezTo>
                    <a:pt x="996" y="712"/>
                    <a:pt x="998" y="712"/>
                    <a:pt x="997" y="709"/>
                  </a:cubicBezTo>
                  <a:cubicBezTo>
                    <a:pt x="997" y="707"/>
                    <a:pt x="998" y="706"/>
                    <a:pt x="999" y="705"/>
                  </a:cubicBezTo>
                  <a:cubicBezTo>
                    <a:pt x="1000" y="705"/>
                    <a:pt x="1001" y="703"/>
                    <a:pt x="1001" y="702"/>
                  </a:cubicBezTo>
                  <a:cubicBezTo>
                    <a:pt x="1000" y="701"/>
                    <a:pt x="998" y="702"/>
                    <a:pt x="997" y="702"/>
                  </a:cubicBezTo>
                  <a:cubicBezTo>
                    <a:pt x="997" y="702"/>
                    <a:pt x="996" y="702"/>
                    <a:pt x="996" y="702"/>
                  </a:cubicBezTo>
                  <a:close/>
                  <a:moveTo>
                    <a:pt x="92" y="900"/>
                  </a:moveTo>
                  <a:cubicBezTo>
                    <a:pt x="92" y="900"/>
                    <a:pt x="92" y="900"/>
                    <a:pt x="92" y="899"/>
                  </a:cubicBezTo>
                  <a:cubicBezTo>
                    <a:pt x="100" y="896"/>
                    <a:pt x="108" y="892"/>
                    <a:pt x="116" y="888"/>
                  </a:cubicBezTo>
                  <a:cubicBezTo>
                    <a:pt x="118" y="887"/>
                    <a:pt x="120" y="885"/>
                    <a:pt x="123" y="883"/>
                  </a:cubicBezTo>
                  <a:cubicBezTo>
                    <a:pt x="124" y="882"/>
                    <a:pt x="127" y="881"/>
                    <a:pt x="125" y="879"/>
                  </a:cubicBezTo>
                  <a:cubicBezTo>
                    <a:pt x="124" y="877"/>
                    <a:pt x="122" y="878"/>
                    <a:pt x="121" y="879"/>
                  </a:cubicBezTo>
                  <a:cubicBezTo>
                    <a:pt x="116" y="880"/>
                    <a:pt x="111" y="882"/>
                    <a:pt x="107" y="884"/>
                  </a:cubicBezTo>
                  <a:cubicBezTo>
                    <a:pt x="100" y="886"/>
                    <a:pt x="95" y="890"/>
                    <a:pt x="91" y="894"/>
                  </a:cubicBezTo>
                  <a:cubicBezTo>
                    <a:pt x="89" y="895"/>
                    <a:pt x="89" y="896"/>
                    <a:pt x="89" y="898"/>
                  </a:cubicBezTo>
                  <a:cubicBezTo>
                    <a:pt x="90" y="899"/>
                    <a:pt x="91" y="899"/>
                    <a:pt x="92" y="900"/>
                  </a:cubicBezTo>
                  <a:close/>
                  <a:moveTo>
                    <a:pt x="220" y="474"/>
                  </a:moveTo>
                  <a:cubicBezTo>
                    <a:pt x="219" y="478"/>
                    <a:pt x="222" y="482"/>
                    <a:pt x="222" y="486"/>
                  </a:cubicBezTo>
                  <a:cubicBezTo>
                    <a:pt x="223" y="491"/>
                    <a:pt x="224" y="497"/>
                    <a:pt x="226" y="502"/>
                  </a:cubicBezTo>
                  <a:cubicBezTo>
                    <a:pt x="226" y="503"/>
                    <a:pt x="226" y="505"/>
                    <a:pt x="227" y="505"/>
                  </a:cubicBezTo>
                  <a:cubicBezTo>
                    <a:pt x="229" y="504"/>
                    <a:pt x="231" y="502"/>
                    <a:pt x="232" y="501"/>
                  </a:cubicBezTo>
                  <a:cubicBezTo>
                    <a:pt x="233" y="500"/>
                    <a:pt x="233" y="498"/>
                    <a:pt x="233" y="497"/>
                  </a:cubicBezTo>
                  <a:cubicBezTo>
                    <a:pt x="230" y="492"/>
                    <a:pt x="231" y="486"/>
                    <a:pt x="229" y="480"/>
                  </a:cubicBezTo>
                  <a:cubicBezTo>
                    <a:pt x="229" y="478"/>
                    <a:pt x="229" y="475"/>
                    <a:pt x="228" y="472"/>
                  </a:cubicBezTo>
                  <a:cubicBezTo>
                    <a:pt x="227" y="470"/>
                    <a:pt x="226" y="468"/>
                    <a:pt x="223" y="468"/>
                  </a:cubicBezTo>
                  <a:cubicBezTo>
                    <a:pt x="220" y="469"/>
                    <a:pt x="220" y="471"/>
                    <a:pt x="220" y="474"/>
                  </a:cubicBezTo>
                  <a:close/>
                  <a:moveTo>
                    <a:pt x="265" y="449"/>
                  </a:moveTo>
                  <a:cubicBezTo>
                    <a:pt x="267" y="449"/>
                    <a:pt x="269" y="448"/>
                    <a:pt x="270" y="446"/>
                  </a:cubicBezTo>
                  <a:cubicBezTo>
                    <a:pt x="272" y="444"/>
                    <a:pt x="275" y="442"/>
                    <a:pt x="278" y="442"/>
                  </a:cubicBezTo>
                  <a:cubicBezTo>
                    <a:pt x="280" y="442"/>
                    <a:pt x="282" y="440"/>
                    <a:pt x="281" y="439"/>
                  </a:cubicBezTo>
                  <a:cubicBezTo>
                    <a:pt x="278" y="436"/>
                    <a:pt x="279" y="432"/>
                    <a:pt x="279" y="429"/>
                  </a:cubicBezTo>
                  <a:cubicBezTo>
                    <a:pt x="278" y="428"/>
                    <a:pt x="278" y="428"/>
                    <a:pt x="277" y="428"/>
                  </a:cubicBezTo>
                  <a:cubicBezTo>
                    <a:pt x="267" y="427"/>
                    <a:pt x="259" y="437"/>
                    <a:pt x="262" y="447"/>
                  </a:cubicBezTo>
                  <a:cubicBezTo>
                    <a:pt x="262" y="448"/>
                    <a:pt x="263" y="449"/>
                    <a:pt x="265" y="449"/>
                  </a:cubicBezTo>
                  <a:close/>
                  <a:moveTo>
                    <a:pt x="537" y="171"/>
                  </a:moveTo>
                  <a:cubicBezTo>
                    <a:pt x="535" y="172"/>
                    <a:pt x="532" y="172"/>
                    <a:pt x="530" y="172"/>
                  </a:cubicBezTo>
                  <a:cubicBezTo>
                    <a:pt x="528" y="173"/>
                    <a:pt x="527" y="173"/>
                    <a:pt x="528" y="176"/>
                  </a:cubicBezTo>
                  <a:cubicBezTo>
                    <a:pt x="529" y="178"/>
                    <a:pt x="529" y="181"/>
                    <a:pt x="527" y="183"/>
                  </a:cubicBezTo>
                  <a:cubicBezTo>
                    <a:pt x="527" y="184"/>
                    <a:pt x="526" y="185"/>
                    <a:pt x="527" y="186"/>
                  </a:cubicBezTo>
                  <a:cubicBezTo>
                    <a:pt x="528" y="187"/>
                    <a:pt x="529" y="188"/>
                    <a:pt x="530" y="188"/>
                  </a:cubicBezTo>
                  <a:cubicBezTo>
                    <a:pt x="534" y="186"/>
                    <a:pt x="537" y="187"/>
                    <a:pt x="541" y="186"/>
                  </a:cubicBezTo>
                  <a:cubicBezTo>
                    <a:pt x="544" y="185"/>
                    <a:pt x="546" y="184"/>
                    <a:pt x="547" y="181"/>
                  </a:cubicBezTo>
                  <a:cubicBezTo>
                    <a:pt x="547" y="178"/>
                    <a:pt x="547" y="176"/>
                    <a:pt x="544" y="173"/>
                  </a:cubicBezTo>
                  <a:cubicBezTo>
                    <a:pt x="542" y="171"/>
                    <a:pt x="540" y="172"/>
                    <a:pt x="537" y="171"/>
                  </a:cubicBezTo>
                  <a:close/>
                  <a:moveTo>
                    <a:pt x="329" y="404"/>
                  </a:moveTo>
                  <a:cubicBezTo>
                    <a:pt x="330" y="406"/>
                    <a:pt x="330" y="408"/>
                    <a:pt x="326" y="408"/>
                  </a:cubicBezTo>
                  <a:cubicBezTo>
                    <a:pt x="321" y="407"/>
                    <a:pt x="320" y="408"/>
                    <a:pt x="320" y="413"/>
                  </a:cubicBezTo>
                  <a:cubicBezTo>
                    <a:pt x="321" y="419"/>
                    <a:pt x="326" y="415"/>
                    <a:pt x="328" y="418"/>
                  </a:cubicBezTo>
                  <a:cubicBezTo>
                    <a:pt x="329" y="418"/>
                    <a:pt x="330" y="419"/>
                    <a:pt x="331" y="418"/>
                  </a:cubicBezTo>
                  <a:cubicBezTo>
                    <a:pt x="332" y="417"/>
                    <a:pt x="332" y="416"/>
                    <a:pt x="332" y="416"/>
                  </a:cubicBezTo>
                  <a:cubicBezTo>
                    <a:pt x="333" y="413"/>
                    <a:pt x="334" y="412"/>
                    <a:pt x="337" y="411"/>
                  </a:cubicBezTo>
                  <a:cubicBezTo>
                    <a:pt x="339" y="411"/>
                    <a:pt x="341" y="408"/>
                    <a:pt x="340" y="408"/>
                  </a:cubicBezTo>
                  <a:cubicBezTo>
                    <a:pt x="338" y="405"/>
                    <a:pt x="340" y="402"/>
                    <a:pt x="338" y="400"/>
                  </a:cubicBezTo>
                  <a:cubicBezTo>
                    <a:pt x="338" y="399"/>
                    <a:pt x="337" y="398"/>
                    <a:pt x="336" y="397"/>
                  </a:cubicBezTo>
                  <a:cubicBezTo>
                    <a:pt x="334" y="396"/>
                    <a:pt x="333" y="395"/>
                    <a:pt x="331" y="397"/>
                  </a:cubicBezTo>
                  <a:cubicBezTo>
                    <a:pt x="329" y="398"/>
                    <a:pt x="329" y="401"/>
                    <a:pt x="329" y="404"/>
                  </a:cubicBezTo>
                  <a:close/>
                  <a:moveTo>
                    <a:pt x="1060" y="978"/>
                  </a:moveTo>
                  <a:cubicBezTo>
                    <a:pt x="1058" y="976"/>
                    <a:pt x="1055" y="978"/>
                    <a:pt x="1053" y="976"/>
                  </a:cubicBezTo>
                  <a:cubicBezTo>
                    <a:pt x="1054" y="975"/>
                    <a:pt x="1054" y="975"/>
                    <a:pt x="1055" y="975"/>
                  </a:cubicBezTo>
                  <a:cubicBezTo>
                    <a:pt x="1059" y="974"/>
                    <a:pt x="1055" y="971"/>
                    <a:pt x="1056" y="969"/>
                  </a:cubicBezTo>
                  <a:cubicBezTo>
                    <a:pt x="1057" y="967"/>
                    <a:pt x="1055" y="968"/>
                    <a:pt x="1054" y="968"/>
                  </a:cubicBezTo>
                  <a:cubicBezTo>
                    <a:pt x="1052" y="968"/>
                    <a:pt x="1053" y="967"/>
                    <a:pt x="1053" y="966"/>
                  </a:cubicBezTo>
                  <a:cubicBezTo>
                    <a:pt x="1053" y="965"/>
                    <a:pt x="1054" y="964"/>
                    <a:pt x="1053" y="964"/>
                  </a:cubicBezTo>
                  <a:cubicBezTo>
                    <a:pt x="1052" y="963"/>
                    <a:pt x="1052" y="964"/>
                    <a:pt x="1051" y="965"/>
                  </a:cubicBezTo>
                  <a:cubicBezTo>
                    <a:pt x="1050" y="966"/>
                    <a:pt x="1050" y="968"/>
                    <a:pt x="1048" y="968"/>
                  </a:cubicBezTo>
                  <a:cubicBezTo>
                    <a:pt x="1043" y="969"/>
                    <a:pt x="1044" y="974"/>
                    <a:pt x="1042" y="978"/>
                  </a:cubicBezTo>
                  <a:cubicBezTo>
                    <a:pt x="1042" y="978"/>
                    <a:pt x="1042" y="979"/>
                    <a:pt x="1042" y="980"/>
                  </a:cubicBezTo>
                  <a:cubicBezTo>
                    <a:pt x="1046" y="986"/>
                    <a:pt x="1050" y="988"/>
                    <a:pt x="1057" y="985"/>
                  </a:cubicBezTo>
                  <a:cubicBezTo>
                    <a:pt x="1055" y="981"/>
                    <a:pt x="1055" y="980"/>
                    <a:pt x="1060" y="978"/>
                  </a:cubicBezTo>
                  <a:close/>
                  <a:moveTo>
                    <a:pt x="425" y="182"/>
                  </a:moveTo>
                  <a:cubicBezTo>
                    <a:pt x="428" y="183"/>
                    <a:pt x="431" y="180"/>
                    <a:pt x="430" y="177"/>
                  </a:cubicBezTo>
                  <a:cubicBezTo>
                    <a:pt x="430" y="175"/>
                    <a:pt x="428" y="175"/>
                    <a:pt x="427" y="174"/>
                  </a:cubicBezTo>
                  <a:cubicBezTo>
                    <a:pt x="425" y="170"/>
                    <a:pt x="422" y="171"/>
                    <a:pt x="420" y="173"/>
                  </a:cubicBezTo>
                  <a:cubicBezTo>
                    <a:pt x="418" y="176"/>
                    <a:pt x="416" y="178"/>
                    <a:pt x="412" y="179"/>
                  </a:cubicBezTo>
                  <a:cubicBezTo>
                    <a:pt x="411" y="180"/>
                    <a:pt x="410" y="182"/>
                    <a:pt x="410" y="184"/>
                  </a:cubicBezTo>
                  <a:cubicBezTo>
                    <a:pt x="411" y="187"/>
                    <a:pt x="409" y="190"/>
                    <a:pt x="413" y="192"/>
                  </a:cubicBezTo>
                  <a:cubicBezTo>
                    <a:pt x="414" y="192"/>
                    <a:pt x="414" y="192"/>
                    <a:pt x="414" y="193"/>
                  </a:cubicBezTo>
                  <a:cubicBezTo>
                    <a:pt x="414" y="193"/>
                    <a:pt x="414" y="195"/>
                    <a:pt x="416" y="194"/>
                  </a:cubicBezTo>
                  <a:cubicBezTo>
                    <a:pt x="417" y="194"/>
                    <a:pt x="417" y="193"/>
                    <a:pt x="418" y="192"/>
                  </a:cubicBezTo>
                  <a:cubicBezTo>
                    <a:pt x="418" y="191"/>
                    <a:pt x="418" y="190"/>
                    <a:pt x="418" y="189"/>
                  </a:cubicBezTo>
                  <a:cubicBezTo>
                    <a:pt x="419" y="184"/>
                    <a:pt x="421" y="182"/>
                    <a:pt x="425" y="182"/>
                  </a:cubicBezTo>
                  <a:close/>
                  <a:moveTo>
                    <a:pt x="300" y="473"/>
                  </a:moveTo>
                  <a:cubicBezTo>
                    <a:pt x="303" y="474"/>
                    <a:pt x="305" y="475"/>
                    <a:pt x="307" y="475"/>
                  </a:cubicBezTo>
                  <a:cubicBezTo>
                    <a:pt x="311" y="476"/>
                    <a:pt x="312" y="475"/>
                    <a:pt x="313" y="471"/>
                  </a:cubicBezTo>
                  <a:cubicBezTo>
                    <a:pt x="314" y="466"/>
                    <a:pt x="309" y="462"/>
                    <a:pt x="312" y="457"/>
                  </a:cubicBezTo>
                  <a:cubicBezTo>
                    <a:pt x="313" y="457"/>
                    <a:pt x="312" y="456"/>
                    <a:pt x="312" y="456"/>
                  </a:cubicBezTo>
                  <a:cubicBezTo>
                    <a:pt x="310" y="455"/>
                    <a:pt x="310" y="452"/>
                    <a:pt x="309" y="450"/>
                  </a:cubicBezTo>
                  <a:cubicBezTo>
                    <a:pt x="309" y="448"/>
                    <a:pt x="307" y="446"/>
                    <a:pt x="305" y="446"/>
                  </a:cubicBezTo>
                  <a:cubicBezTo>
                    <a:pt x="303" y="446"/>
                    <a:pt x="303" y="448"/>
                    <a:pt x="302" y="450"/>
                  </a:cubicBezTo>
                  <a:cubicBezTo>
                    <a:pt x="302" y="453"/>
                    <a:pt x="303" y="455"/>
                    <a:pt x="303" y="458"/>
                  </a:cubicBezTo>
                  <a:cubicBezTo>
                    <a:pt x="304" y="460"/>
                    <a:pt x="307" y="462"/>
                    <a:pt x="303" y="465"/>
                  </a:cubicBezTo>
                  <a:cubicBezTo>
                    <a:pt x="302" y="465"/>
                    <a:pt x="303" y="466"/>
                    <a:pt x="304" y="466"/>
                  </a:cubicBezTo>
                  <a:cubicBezTo>
                    <a:pt x="308" y="468"/>
                    <a:pt x="306" y="470"/>
                    <a:pt x="304" y="471"/>
                  </a:cubicBezTo>
                  <a:cubicBezTo>
                    <a:pt x="303" y="472"/>
                    <a:pt x="301" y="472"/>
                    <a:pt x="300" y="473"/>
                  </a:cubicBezTo>
                  <a:close/>
                  <a:moveTo>
                    <a:pt x="114" y="950"/>
                  </a:moveTo>
                  <a:cubicBezTo>
                    <a:pt x="116" y="950"/>
                    <a:pt x="117" y="949"/>
                    <a:pt x="117" y="947"/>
                  </a:cubicBezTo>
                  <a:cubicBezTo>
                    <a:pt x="117" y="942"/>
                    <a:pt x="120" y="938"/>
                    <a:pt x="122" y="935"/>
                  </a:cubicBezTo>
                  <a:cubicBezTo>
                    <a:pt x="125" y="930"/>
                    <a:pt x="132" y="927"/>
                    <a:pt x="131" y="920"/>
                  </a:cubicBezTo>
                  <a:cubicBezTo>
                    <a:pt x="131" y="920"/>
                    <a:pt x="132" y="919"/>
                    <a:pt x="133" y="919"/>
                  </a:cubicBezTo>
                  <a:cubicBezTo>
                    <a:pt x="134" y="918"/>
                    <a:pt x="135" y="918"/>
                    <a:pt x="134" y="916"/>
                  </a:cubicBezTo>
                  <a:cubicBezTo>
                    <a:pt x="133" y="915"/>
                    <a:pt x="132" y="915"/>
                    <a:pt x="131" y="916"/>
                  </a:cubicBezTo>
                  <a:cubicBezTo>
                    <a:pt x="129" y="917"/>
                    <a:pt x="127" y="918"/>
                    <a:pt x="125" y="920"/>
                  </a:cubicBezTo>
                  <a:cubicBezTo>
                    <a:pt x="120" y="928"/>
                    <a:pt x="114" y="935"/>
                    <a:pt x="111" y="945"/>
                  </a:cubicBezTo>
                  <a:cubicBezTo>
                    <a:pt x="110" y="948"/>
                    <a:pt x="111" y="950"/>
                    <a:pt x="114" y="950"/>
                  </a:cubicBezTo>
                  <a:close/>
                  <a:moveTo>
                    <a:pt x="477" y="93"/>
                  </a:moveTo>
                  <a:cubicBezTo>
                    <a:pt x="484" y="93"/>
                    <a:pt x="487" y="90"/>
                    <a:pt x="484" y="84"/>
                  </a:cubicBezTo>
                  <a:cubicBezTo>
                    <a:pt x="483" y="81"/>
                    <a:pt x="480" y="79"/>
                    <a:pt x="479" y="76"/>
                  </a:cubicBezTo>
                  <a:cubicBezTo>
                    <a:pt x="479" y="75"/>
                    <a:pt x="477" y="75"/>
                    <a:pt x="476" y="75"/>
                  </a:cubicBezTo>
                  <a:cubicBezTo>
                    <a:pt x="472" y="75"/>
                    <a:pt x="471" y="79"/>
                    <a:pt x="470" y="81"/>
                  </a:cubicBezTo>
                  <a:cubicBezTo>
                    <a:pt x="467" y="87"/>
                    <a:pt x="471" y="93"/>
                    <a:pt x="477" y="93"/>
                  </a:cubicBezTo>
                  <a:close/>
                  <a:moveTo>
                    <a:pt x="681" y="115"/>
                  </a:moveTo>
                  <a:cubicBezTo>
                    <a:pt x="685" y="115"/>
                    <a:pt x="689" y="110"/>
                    <a:pt x="687" y="106"/>
                  </a:cubicBezTo>
                  <a:cubicBezTo>
                    <a:pt x="685" y="102"/>
                    <a:pt x="684" y="99"/>
                    <a:pt x="684" y="95"/>
                  </a:cubicBezTo>
                  <a:cubicBezTo>
                    <a:pt x="684" y="93"/>
                    <a:pt x="683" y="92"/>
                    <a:pt x="681" y="94"/>
                  </a:cubicBezTo>
                  <a:cubicBezTo>
                    <a:pt x="679" y="96"/>
                    <a:pt x="677" y="98"/>
                    <a:pt x="675" y="100"/>
                  </a:cubicBezTo>
                  <a:cubicBezTo>
                    <a:pt x="672" y="104"/>
                    <a:pt x="673" y="108"/>
                    <a:pt x="674" y="112"/>
                  </a:cubicBezTo>
                  <a:cubicBezTo>
                    <a:pt x="676" y="115"/>
                    <a:pt x="679" y="114"/>
                    <a:pt x="681" y="115"/>
                  </a:cubicBezTo>
                  <a:close/>
                  <a:moveTo>
                    <a:pt x="1066" y="773"/>
                  </a:moveTo>
                  <a:cubicBezTo>
                    <a:pt x="1070" y="773"/>
                    <a:pt x="1073" y="771"/>
                    <a:pt x="1078" y="766"/>
                  </a:cubicBezTo>
                  <a:cubicBezTo>
                    <a:pt x="1080" y="764"/>
                    <a:pt x="1081" y="762"/>
                    <a:pt x="1079" y="760"/>
                  </a:cubicBezTo>
                  <a:cubicBezTo>
                    <a:pt x="1077" y="758"/>
                    <a:pt x="1075" y="759"/>
                    <a:pt x="1073" y="760"/>
                  </a:cubicBezTo>
                  <a:cubicBezTo>
                    <a:pt x="1071" y="761"/>
                    <a:pt x="1070" y="761"/>
                    <a:pt x="1068" y="761"/>
                  </a:cubicBezTo>
                  <a:cubicBezTo>
                    <a:pt x="1065" y="761"/>
                    <a:pt x="1061" y="761"/>
                    <a:pt x="1061" y="765"/>
                  </a:cubicBezTo>
                  <a:cubicBezTo>
                    <a:pt x="1061" y="766"/>
                    <a:pt x="1060" y="767"/>
                    <a:pt x="1059" y="767"/>
                  </a:cubicBezTo>
                  <a:cubicBezTo>
                    <a:pt x="1055" y="769"/>
                    <a:pt x="1057" y="770"/>
                    <a:pt x="1059" y="771"/>
                  </a:cubicBezTo>
                  <a:cubicBezTo>
                    <a:pt x="1061" y="773"/>
                    <a:pt x="1064" y="773"/>
                    <a:pt x="1066" y="773"/>
                  </a:cubicBezTo>
                  <a:close/>
                  <a:moveTo>
                    <a:pt x="458" y="109"/>
                  </a:moveTo>
                  <a:cubicBezTo>
                    <a:pt x="458" y="111"/>
                    <a:pt x="459" y="113"/>
                    <a:pt x="460" y="115"/>
                  </a:cubicBezTo>
                  <a:cubicBezTo>
                    <a:pt x="461" y="116"/>
                    <a:pt x="462" y="117"/>
                    <a:pt x="464" y="117"/>
                  </a:cubicBezTo>
                  <a:cubicBezTo>
                    <a:pt x="466" y="117"/>
                    <a:pt x="467" y="116"/>
                    <a:pt x="468" y="114"/>
                  </a:cubicBezTo>
                  <a:cubicBezTo>
                    <a:pt x="468" y="112"/>
                    <a:pt x="470" y="110"/>
                    <a:pt x="471" y="108"/>
                  </a:cubicBezTo>
                  <a:cubicBezTo>
                    <a:pt x="474" y="103"/>
                    <a:pt x="474" y="101"/>
                    <a:pt x="468" y="98"/>
                  </a:cubicBezTo>
                  <a:cubicBezTo>
                    <a:pt x="465" y="96"/>
                    <a:pt x="463" y="96"/>
                    <a:pt x="461" y="99"/>
                  </a:cubicBezTo>
                  <a:cubicBezTo>
                    <a:pt x="460" y="103"/>
                    <a:pt x="459" y="106"/>
                    <a:pt x="458" y="109"/>
                  </a:cubicBezTo>
                  <a:close/>
                  <a:moveTo>
                    <a:pt x="772" y="74"/>
                  </a:moveTo>
                  <a:cubicBezTo>
                    <a:pt x="772" y="76"/>
                    <a:pt x="772" y="77"/>
                    <a:pt x="774" y="78"/>
                  </a:cubicBezTo>
                  <a:cubicBezTo>
                    <a:pt x="776" y="78"/>
                    <a:pt x="778" y="77"/>
                    <a:pt x="780" y="76"/>
                  </a:cubicBezTo>
                  <a:cubicBezTo>
                    <a:pt x="784" y="70"/>
                    <a:pt x="785" y="64"/>
                    <a:pt x="786" y="58"/>
                  </a:cubicBezTo>
                  <a:cubicBezTo>
                    <a:pt x="787" y="55"/>
                    <a:pt x="786" y="55"/>
                    <a:pt x="784" y="55"/>
                  </a:cubicBezTo>
                  <a:cubicBezTo>
                    <a:pt x="778" y="55"/>
                    <a:pt x="779" y="63"/>
                    <a:pt x="774" y="64"/>
                  </a:cubicBezTo>
                  <a:cubicBezTo>
                    <a:pt x="773" y="64"/>
                    <a:pt x="773" y="65"/>
                    <a:pt x="773" y="65"/>
                  </a:cubicBezTo>
                  <a:cubicBezTo>
                    <a:pt x="774" y="68"/>
                    <a:pt x="772" y="71"/>
                    <a:pt x="772" y="74"/>
                  </a:cubicBezTo>
                  <a:close/>
                  <a:moveTo>
                    <a:pt x="1088" y="985"/>
                  </a:moveTo>
                  <a:cubicBezTo>
                    <a:pt x="1086" y="985"/>
                    <a:pt x="1084" y="986"/>
                    <a:pt x="1083" y="983"/>
                  </a:cubicBezTo>
                  <a:cubicBezTo>
                    <a:pt x="1082" y="982"/>
                    <a:pt x="1079" y="982"/>
                    <a:pt x="1078" y="983"/>
                  </a:cubicBezTo>
                  <a:cubicBezTo>
                    <a:pt x="1076" y="986"/>
                    <a:pt x="1074" y="988"/>
                    <a:pt x="1074" y="991"/>
                  </a:cubicBezTo>
                  <a:cubicBezTo>
                    <a:pt x="1075" y="996"/>
                    <a:pt x="1074" y="1001"/>
                    <a:pt x="1076" y="1006"/>
                  </a:cubicBezTo>
                  <a:cubicBezTo>
                    <a:pt x="1078" y="1005"/>
                    <a:pt x="1080" y="1005"/>
                    <a:pt x="1082" y="1003"/>
                  </a:cubicBezTo>
                  <a:cubicBezTo>
                    <a:pt x="1083" y="1003"/>
                    <a:pt x="1086" y="1001"/>
                    <a:pt x="1084" y="999"/>
                  </a:cubicBezTo>
                  <a:cubicBezTo>
                    <a:pt x="1082" y="998"/>
                    <a:pt x="1083" y="996"/>
                    <a:pt x="1083" y="995"/>
                  </a:cubicBezTo>
                  <a:cubicBezTo>
                    <a:pt x="1084" y="992"/>
                    <a:pt x="1086" y="989"/>
                    <a:pt x="1088" y="985"/>
                  </a:cubicBezTo>
                  <a:close/>
                  <a:moveTo>
                    <a:pt x="632" y="142"/>
                  </a:moveTo>
                  <a:cubicBezTo>
                    <a:pt x="635" y="143"/>
                    <a:pt x="635" y="145"/>
                    <a:pt x="634" y="147"/>
                  </a:cubicBezTo>
                  <a:cubicBezTo>
                    <a:pt x="633" y="149"/>
                    <a:pt x="632" y="152"/>
                    <a:pt x="630" y="153"/>
                  </a:cubicBezTo>
                  <a:cubicBezTo>
                    <a:pt x="629" y="154"/>
                    <a:pt x="628" y="155"/>
                    <a:pt x="630" y="157"/>
                  </a:cubicBezTo>
                  <a:cubicBezTo>
                    <a:pt x="632" y="160"/>
                    <a:pt x="637" y="160"/>
                    <a:pt x="639" y="156"/>
                  </a:cubicBezTo>
                  <a:cubicBezTo>
                    <a:pt x="641" y="152"/>
                    <a:pt x="643" y="149"/>
                    <a:pt x="648" y="147"/>
                  </a:cubicBezTo>
                  <a:cubicBezTo>
                    <a:pt x="645" y="146"/>
                    <a:pt x="643" y="144"/>
                    <a:pt x="643" y="142"/>
                  </a:cubicBezTo>
                  <a:cubicBezTo>
                    <a:pt x="643" y="138"/>
                    <a:pt x="641" y="137"/>
                    <a:pt x="638" y="139"/>
                  </a:cubicBezTo>
                  <a:cubicBezTo>
                    <a:pt x="637" y="140"/>
                    <a:pt x="635" y="141"/>
                    <a:pt x="632" y="142"/>
                  </a:cubicBezTo>
                  <a:close/>
                  <a:moveTo>
                    <a:pt x="177" y="870"/>
                  </a:moveTo>
                  <a:cubicBezTo>
                    <a:pt x="177" y="873"/>
                    <a:pt x="179" y="875"/>
                    <a:pt x="180" y="877"/>
                  </a:cubicBezTo>
                  <a:cubicBezTo>
                    <a:pt x="181" y="878"/>
                    <a:pt x="181" y="879"/>
                    <a:pt x="183" y="879"/>
                  </a:cubicBezTo>
                  <a:cubicBezTo>
                    <a:pt x="184" y="879"/>
                    <a:pt x="184" y="878"/>
                    <a:pt x="185" y="876"/>
                  </a:cubicBezTo>
                  <a:cubicBezTo>
                    <a:pt x="188" y="872"/>
                    <a:pt x="187" y="867"/>
                    <a:pt x="191" y="863"/>
                  </a:cubicBezTo>
                  <a:cubicBezTo>
                    <a:pt x="193" y="860"/>
                    <a:pt x="191" y="859"/>
                    <a:pt x="188" y="858"/>
                  </a:cubicBezTo>
                  <a:cubicBezTo>
                    <a:pt x="182" y="857"/>
                    <a:pt x="177" y="862"/>
                    <a:pt x="177" y="870"/>
                  </a:cubicBezTo>
                  <a:close/>
                  <a:moveTo>
                    <a:pt x="331" y="322"/>
                  </a:moveTo>
                  <a:cubicBezTo>
                    <a:pt x="331" y="320"/>
                    <a:pt x="330" y="319"/>
                    <a:pt x="329" y="318"/>
                  </a:cubicBezTo>
                  <a:cubicBezTo>
                    <a:pt x="327" y="317"/>
                    <a:pt x="326" y="318"/>
                    <a:pt x="325" y="320"/>
                  </a:cubicBezTo>
                  <a:cubicBezTo>
                    <a:pt x="323" y="322"/>
                    <a:pt x="322" y="323"/>
                    <a:pt x="321" y="325"/>
                  </a:cubicBezTo>
                  <a:cubicBezTo>
                    <a:pt x="317" y="329"/>
                    <a:pt x="318" y="332"/>
                    <a:pt x="322" y="335"/>
                  </a:cubicBezTo>
                  <a:cubicBezTo>
                    <a:pt x="323" y="336"/>
                    <a:pt x="324" y="337"/>
                    <a:pt x="325" y="337"/>
                  </a:cubicBezTo>
                  <a:cubicBezTo>
                    <a:pt x="326" y="339"/>
                    <a:pt x="327" y="340"/>
                    <a:pt x="329" y="339"/>
                  </a:cubicBezTo>
                  <a:cubicBezTo>
                    <a:pt x="331" y="337"/>
                    <a:pt x="332" y="335"/>
                    <a:pt x="332" y="333"/>
                  </a:cubicBezTo>
                  <a:cubicBezTo>
                    <a:pt x="331" y="329"/>
                    <a:pt x="329" y="326"/>
                    <a:pt x="331" y="322"/>
                  </a:cubicBezTo>
                  <a:close/>
                  <a:moveTo>
                    <a:pt x="643" y="82"/>
                  </a:moveTo>
                  <a:cubicBezTo>
                    <a:pt x="642" y="82"/>
                    <a:pt x="641" y="83"/>
                    <a:pt x="641" y="84"/>
                  </a:cubicBezTo>
                  <a:cubicBezTo>
                    <a:pt x="640" y="88"/>
                    <a:pt x="638" y="92"/>
                    <a:pt x="642" y="95"/>
                  </a:cubicBezTo>
                  <a:cubicBezTo>
                    <a:pt x="643" y="95"/>
                    <a:pt x="643" y="96"/>
                    <a:pt x="643" y="96"/>
                  </a:cubicBezTo>
                  <a:cubicBezTo>
                    <a:pt x="645" y="103"/>
                    <a:pt x="645" y="103"/>
                    <a:pt x="652" y="99"/>
                  </a:cubicBezTo>
                  <a:cubicBezTo>
                    <a:pt x="654" y="98"/>
                    <a:pt x="655" y="97"/>
                    <a:pt x="653" y="94"/>
                  </a:cubicBezTo>
                  <a:cubicBezTo>
                    <a:pt x="653" y="93"/>
                    <a:pt x="653" y="92"/>
                    <a:pt x="653" y="91"/>
                  </a:cubicBezTo>
                  <a:cubicBezTo>
                    <a:pt x="651" y="87"/>
                    <a:pt x="646" y="82"/>
                    <a:pt x="643" y="82"/>
                  </a:cubicBezTo>
                  <a:close/>
                  <a:moveTo>
                    <a:pt x="1072" y="1048"/>
                  </a:moveTo>
                  <a:cubicBezTo>
                    <a:pt x="1068" y="1051"/>
                    <a:pt x="1064" y="1049"/>
                    <a:pt x="1060" y="1050"/>
                  </a:cubicBezTo>
                  <a:cubicBezTo>
                    <a:pt x="1058" y="1051"/>
                    <a:pt x="1057" y="1051"/>
                    <a:pt x="1055" y="1049"/>
                  </a:cubicBezTo>
                  <a:cubicBezTo>
                    <a:pt x="1054" y="1047"/>
                    <a:pt x="1052" y="1048"/>
                    <a:pt x="1050" y="1049"/>
                  </a:cubicBezTo>
                  <a:cubicBezTo>
                    <a:pt x="1047" y="1051"/>
                    <a:pt x="1046" y="1056"/>
                    <a:pt x="1043" y="1057"/>
                  </a:cubicBezTo>
                  <a:cubicBezTo>
                    <a:pt x="1043" y="1058"/>
                    <a:pt x="1043" y="1058"/>
                    <a:pt x="1043" y="1059"/>
                  </a:cubicBezTo>
                  <a:cubicBezTo>
                    <a:pt x="1044" y="1060"/>
                    <a:pt x="1044" y="1062"/>
                    <a:pt x="1043" y="1063"/>
                  </a:cubicBezTo>
                  <a:cubicBezTo>
                    <a:pt x="1042" y="1063"/>
                    <a:pt x="1042" y="1064"/>
                    <a:pt x="1043" y="1064"/>
                  </a:cubicBezTo>
                  <a:cubicBezTo>
                    <a:pt x="1048" y="1067"/>
                    <a:pt x="1051" y="1063"/>
                    <a:pt x="1054" y="1061"/>
                  </a:cubicBezTo>
                  <a:cubicBezTo>
                    <a:pt x="1056" y="1059"/>
                    <a:pt x="1055" y="1058"/>
                    <a:pt x="1054" y="1057"/>
                  </a:cubicBezTo>
                  <a:cubicBezTo>
                    <a:pt x="1053" y="1057"/>
                    <a:pt x="1054" y="1056"/>
                    <a:pt x="1054" y="1056"/>
                  </a:cubicBezTo>
                  <a:cubicBezTo>
                    <a:pt x="1058" y="1054"/>
                    <a:pt x="1062" y="1051"/>
                    <a:pt x="1067" y="1052"/>
                  </a:cubicBezTo>
                  <a:cubicBezTo>
                    <a:pt x="1070" y="1053"/>
                    <a:pt x="1071" y="1051"/>
                    <a:pt x="1072" y="1048"/>
                  </a:cubicBezTo>
                  <a:close/>
                  <a:moveTo>
                    <a:pt x="1040" y="942"/>
                  </a:moveTo>
                  <a:cubicBezTo>
                    <a:pt x="1038" y="943"/>
                    <a:pt x="1037" y="943"/>
                    <a:pt x="1037" y="945"/>
                  </a:cubicBezTo>
                  <a:cubicBezTo>
                    <a:pt x="1036" y="949"/>
                    <a:pt x="1036" y="953"/>
                    <a:pt x="1035" y="957"/>
                  </a:cubicBezTo>
                  <a:cubicBezTo>
                    <a:pt x="1035" y="959"/>
                    <a:pt x="1036" y="961"/>
                    <a:pt x="1038" y="963"/>
                  </a:cubicBezTo>
                  <a:cubicBezTo>
                    <a:pt x="1039" y="964"/>
                    <a:pt x="1040" y="964"/>
                    <a:pt x="1041" y="962"/>
                  </a:cubicBezTo>
                  <a:cubicBezTo>
                    <a:pt x="1044" y="959"/>
                    <a:pt x="1046" y="955"/>
                    <a:pt x="1046" y="951"/>
                  </a:cubicBezTo>
                  <a:cubicBezTo>
                    <a:pt x="1047" y="949"/>
                    <a:pt x="1048" y="947"/>
                    <a:pt x="1046" y="945"/>
                  </a:cubicBezTo>
                  <a:cubicBezTo>
                    <a:pt x="1044" y="944"/>
                    <a:pt x="1042" y="943"/>
                    <a:pt x="1040" y="942"/>
                  </a:cubicBezTo>
                  <a:close/>
                  <a:moveTo>
                    <a:pt x="145" y="769"/>
                  </a:moveTo>
                  <a:cubicBezTo>
                    <a:pt x="146" y="772"/>
                    <a:pt x="146" y="775"/>
                    <a:pt x="147" y="777"/>
                  </a:cubicBezTo>
                  <a:cubicBezTo>
                    <a:pt x="147" y="779"/>
                    <a:pt x="148" y="782"/>
                    <a:pt x="151" y="782"/>
                  </a:cubicBezTo>
                  <a:cubicBezTo>
                    <a:pt x="154" y="781"/>
                    <a:pt x="155" y="780"/>
                    <a:pt x="155" y="777"/>
                  </a:cubicBezTo>
                  <a:cubicBezTo>
                    <a:pt x="156" y="773"/>
                    <a:pt x="155" y="768"/>
                    <a:pt x="158" y="764"/>
                  </a:cubicBezTo>
                  <a:cubicBezTo>
                    <a:pt x="159" y="764"/>
                    <a:pt x="159" y="763"/>
                    <a:pt x="158" y="762"/>
                  </a:cubicBezTo>
                  <a:cubicBezTo>
                    <a:pt x="155" y="762"/>
                    <a:pt x="152" y="762"/>
                    <a:pt x="150" y="763"/>
                  </a:cubicBezTo>
                  <a:cubicBezTo>
                    <a:pt x="148" y="765"/>
                    <a:pt x="145" y="766"/>
                    <a:pt x="145" y="769"/>
                  </a:cubicBezTo>
                  <a:close/>
                  <a:moveTo>
                    <a:pt x="258" y="615"/>
                  </a:moveTo>
                  <a:cubicBezTo>
                    <a:pt x="262" y="617"/>
                    <a:pt x="265" y="614"/>
                    <a:pt x="266" y="612"/>
                  </a:cubicBezTo>
                  <a:cubicBezTo>
                    <a:pt x="269" y="608"/>
                    <a:pt x="273" y="606"/>
                    <a:pt x="277" y="604"/>
                  </a:cubicBezTo>
                  <a:cubicBezTo>
                    <a:pt x="278" y="603"/>
                    <a:pt x="279" y="603"/>
                    <a:pt x="278" y="601"/>
                  </a:cubicBezTo>
                  <a:cubicBezTo>
                    <a:pt x="277" y="598"/>
                    <a:pt x="278" y="595"/>
                    <a:pt x="280" y="593"/>
                  </a:cubicBezTo>
                  <a:cubicBezTo>
                    <a:pt x="281" y="593"/>
                    <a:pt x="284" y="593"/>
                    <a:pt x="282" y="590"/>
                  </a:cubicBezTo>
                  <a:cubicBezTo>
                    <a:pt x="282" y="589"/>
                    <a:pt x="282" y="587"/>
                    <a:pt x="280" y="587"/>
                  </a:cubicBezTo>
                  <a:cubicBezTo>
                    <a:pt x="278" y="587"/>
                    <a:pt x="277" y="589"/>
                    <a:pt x="277" y="590"/>
                  </a:cubicBezTo>
                  <a:cubicBezTo>
                    <a:pt x="275" y="593"/>
                    <a:pt x="274" y="595"/>
                    <a:pt x="271" y="597"/>
                  </a:cubicBezTo>
                  <a:cubicBezTo>
                    <a:pt x="271" y="597"/>
                    <a:pt x="270" y="598"/>
                    <a:pt x="270" y="599"/>
                  </a:cubicBezTo>
                  <a:cubicBezTo>
                    <a:pt x="268" y="605"/>
                    <a:pt x="263" y="610"/>
                    <a:pt x="258" y="615"/>
                  </a:cubicBezTo>
                  <a:close/>
                  <a:moveTo>
                    <a:pt x="1004" y="903"/>
                  </a:moveTo>
                  <a:cubicBezTo>
                    <a:pt x="1004" y="903"/>
                    <a:pt x="1004" y="903"/>
                    <a:pt x="1004" y="902"/>
                  </a:cubicBezTo>
                  <a:cubicBezTo>
                    <a:pt x="1003" y="903"/>
                    <a:pt x="1001" y="903"/>
                    <a:pt x="999" y="903"/>
                  </a:cubicBezTo>
                  <a:cubicBezTo>
                    <a:pt x="997" y="903"/>
                    <a:pt x="993" y="904"/>
                    <a:pt x="997" y="900"/>
                  </a:cubicBezTo>
                  <a:cubicBezTo>
                    <a:pt x="995" y="899"/>
                    <a:pt x="999" y="895"/>
                    <a:pt x="995" y="896"/>
                  </a:cubicBezTo>
                  <a:cubicBezTo>
                    <a:pt x="993" y="896"/>
                    <a:pt x="993" y="895"/>
                    <a:pt x="993" y="894"/>
                  </a:cubicBezTo>
                  <a:cubicBezTo>
                    <a:pt x="993" y="891"/>
                    <a:pt x="992" y="890"/>
                    <a:pt x="989" y="890"/>
                  </a:cubicBezTo>
                  <a:cubicBezTo>
                    <a:pt x="987" y="890"/>
                    <a:pt x="986" y="891"/>
                    <a:pt x="985" y="893"/>
                  </a:cubicBezTo>
                  <a:cubicBezTo>
                    <a:pt x="984" y="895"/>
                    <a:pt x="983" y="897"/>
                    <a:pt x="983" y="899"/>
                  </a:cubicBezTo>
                  <a:cubicBezTo>
                    <a:pt x="984" y="902"/>
                    <a:pt x="989" y="903"/>
                    <a:pt x="988" y="907"/>
                  </a:cubicBezTo>
                  <a:cubicBezTo>
                    <a:pt x="988" y="907"/>
                    <a:pt x="988" y="907"/>
                    <a:pt x="989" y="907"/>
                  </a:cubicBezTo>
                  <a:cubicBezTo>
                    <a:pt x="993" y="906"/>
                    <a:pt x="998" y="905"/>
                    <a:pt x="1003" y="904"/>
                  </a:cubicBezTo>
                  <a:cubicBezTo>
                    <a:pt x="1003" y="904"/>
                    <a:pt x="1004" y="903"/>
                    <a:pt x="1004" y="903"/>
                  </a:cubicBezTo>
                  <a:close/>
                  <a:moveTo>
                    <a:pt x="752" y="106"/>
                  </a:moveTo>
                  <a:cubicBezTo>
                    <a:pt x="752" y="107"/>
                    <a:pt x="752" y="109"/>
                    <a:pt x="753" y="110"/>
                  </a:cubicBezTo>
                  <a:cubicBezTo>
                    <a:pt x="753" y="112"/>
                    <a:pt x="754" y="113"/>
                    <a:pt x="756" y="111"/>
                  </a:cubicBezTo>
                  <a:cubicBezTo>
                    <a:pt x="762" y="106"/>
                    <a:pt x="763" y="99"/>
                    <a:pt x="764" y="91"/>
                  </a:cubicBezTo>
                  <a:cubicBezTo>
                    <a:pt x="764" y="89"/>
                    <a:pt x="762" y="89"/>
                    <a:pt x="761" y="88"/>
                  </a:cubicBezTo>
                  <a:cubicBezTo>
                    <a:pt x="760" y="88"/>
                    <a:pt x="759" y="87"/>
                    <a:pt x="759" y="88"/>
                  </a:cubicBezTo>
                  <a:cubicBezTo>
                    <a:pt x="756" y="94"/>
                    <a:pt x="752" y="99"/>
                    <a:pt x="752" y="106"/>
                  </a:cubicBezTo>
                  <a:close/>
                  <a:moveTo>
                    <a:pt x="315" y="440"/>
                  </a:moveTo>
                  <a:cubicBezTo>
                    <a:pt x="314" y="443"/>
                    <a:pt x="318" y="445"/>
                    <a:pt x="318" y="448"/>
                  </a:cubicBezTo>
                  <a:cubicBezTo>
                    <a:pt x="319" y="452"/>
                    <a:pt x="321" y="453"/>
                    <a:pt x="323" y="452"/>
                  </a:cubicBezTo>
                  <a:cubicBezTo>
                    <a:pt x="326" y="452"/>
                    <a:pt x="328" y="449"/>
                    <a:pt x="327" y="446"/>
                  </a:cubicBezTo>
                  <a:cubicBezTo>
                    <a:pt x="326" y="444"/>
                    <a:pt x="326" y="441"/>
                    <a:pt x="325" y="439"/>
                  </a:cubicBezTo>
                  <a:cubicBezTo>
                    <a:pt x="325" y="437"/>
                    <a:pt x="323" y="433"/>
                    <a:pt x="320" y="434"/>
                  </a:cubicBezTo>
                  <a:cubicBezTo>
                    <a:pt x="318" y="434"/>
                    <a:pt x="315" y="435"/>
                    <a:pt x="315" y="440"/>
                  </a:cubicBezTo>
                  <a:close/>
                  <a:moveTo>
                    <a:pt x="367" y="254"/>
                  </a:moveTo>
                  <a:cubicBezTo>
                    <a:pt x="367" y="253"/>
                    <a:pt x="367" y="251"/>
                    <a:pt x="365" y="249"/>
                  </a:cubicBezTo>
                  <a:cubicBezTo>
                    <a:pt x="364" y="248"/>
                    <a:pt x="362" y="245"/>
                    <a:pt x="360" y="247"/>
                  </a:cubicBezTo>
                  <a:cubicBezTo>
                    <a:pt x="358" y="249"/>
                    <a:pt x="355" y="251"/>
                    <a:pt x="354" y="254"/>
                  </a:cubicBezTo>
                  <a:cubicBezTo>
                    <a:pt x="353" y="256"/>
                    <a:pt x="353" y="257"/>
                    <a:pt x="354" y="259"/>
                  </a:cubicBezTo>
                  <a:cubicBezTo>
                    <a:pt x="355" y="262"/>
                    <a:pt x="358" y="264"/>
                    <a:pt x="361" y="263"/>
                  </a:cubicBezTo>
                  <a:cubicBezTo>
                    <a:pt x="365" y="262"/>
                    <a:pt x="366" y="258"/>
                    <a:pt x="367" y="254"/>
                  </a:cubicBezTo>
                  <a:close/>
                  <a:moveTo>
                    <a:pt x="958" y="719"/>
                  </a:moveTo>
                  <a:cubicBezTo>
                    <a:pt x="960" y="720"/>
                    <a:pt x="962" y="721"/>
                    <a:pt x="960" y="723"/>
                  </a:cubicBezTo>
                  <a:cubicBezTo>
                    <a:pt x="958" y="726"/>
                    <a:pt x="961" y="728"/>
                    <a:pt x="962" y="730"/>
                  </a:cubicBezTo>
                  <a:cubicBezTo>
                    <a:pt x="963" y="732"/>
                    <a:pt x="966" y="732"/>
                    <a:pt x="968" y="732"/>
                  </a:cubicBezTo>
                  <a:cubicBezTo>
                    <a:pt x="970" y="731"/>
                    <a:pt x="972" y="730"/>
                    <a:pt x="972" y="727"/>
                  </a:cubicBezTo>
                  <a:cubicBezTo>
                    <a:pt x="972" y="725"/>
                    <a:pt x="973" y="723"/>
                    <a:pt x="973" y="721"/>
                  </a:cubicBezTo>
                  <a:cubicBezTo>
                    <a:pt x="974" y="719"/>
                    <a:pt x="973" y="717"/>
                    <a:pt x="971" y="717"/>
                  </a:cubicBezTo>
                  <a:cubicBezTo>
                    <a:pt x="967" y="718"/>
                    <a:pt x="963" y="718"/>
                    <a:pt x="958" y="719"/>
                  </a:cubicBezTo>
                  <a:close/>
                  <a:moveTo>
                    <a:pt x="338" y="202"/>
                  </a:moveTo>
                  <a:cubicBezTo>
                    <a:pt x="339" y="198"/>
                    <a:pt x="337" y="195"/>
                    <a:pt x="335" y="192"/>
                  </a:cubicBezTo>
                  <a:cubicBezTo>
                    <a:pt x="334" y="191"/>
                    <a:pt x="333" y="189"/>
                    <a:pt x="331" y="190"/>
                  </a:cubicBezTo>
                  <a:cubicBezTo>
                    <a:pt x="330" y="190"/>
                    <a:pt x="329" y="192"/>
                    <a:pt x="329" y="194"/>
                  </a:cubicBezTo>
                  <a:cubicBezTo>
                    <a:pt x="329" y="197"/>
                    <a:pt x="328" y="201"/>
                    <a:pt x="329" y="205"/>
                  </a:cubicBezTo>
                  <a:cubicBezTo>
                    <a:pt x="330" y="207"/>
                    <a:pt x="329" y="210"/>
                    <a:pt x="332" y="210"/>
                  </a:cubicBezTo>
                  <a:cubicBezTo>
                    <a:pt x="335" y="210"/>
                    <a:pt x="337" y="208"/>
                    <a:pt x="338" y="206"/>
                  </a:cubicBezTo>
                  <a:cubicBezTo>
                    <a:pt x="338" y="204"/>
                    <a:pt x="338" y="203"/>
                    <a:pt x="338" y="202"/>
                  </a:cubicBezTo>
                  <a:close/>
                  <a:moveTo>
                    <a:pt x="299" y="278"/>
                  </a:moveTo>
                  <a:cubicBezTo>
                    <a:pt x="299" y="276"/>
                    <a:pt x="298" y="275"/>
                    <a:pt x="295" y="277"/>
                  </a:cubicBezTo>
                  <a:cubicBezTo>
                    <a:pt x="290" y="280"/>
                    <a:pt x="288" y="286"/>
                    <a:pt x="284" y="289"/>
                  </a:cubicBezTo>
                  <a:cubicBezTo>
                    <a:pt x="283" y="290"/>
                    <a:pt x="283" y="292"/>
                    <a:pt x="284" y="293"/>
                  </a:cubicBezTo>
                  <a:cubicBezTo>
                    <a:pt x="285" y="294"/>
                    <a:pt x="286" y="294"/>
                    <a:pt x="287" y="294"/>
                  </a:cubicBezTo>
                  <a:cubicBezTo>
                    <a:pt x="294" y="293"/>
                    <a:pt x="299" y="286"/>
                    <a:pt x="299" y="278"/>
                  </a:cubicBezTo>
                  <a:close/>
                  <a:moveTo>
                    <a:pt x="1074" y="818"/>
                  </a:moveTo>
                  <a:cubicBezTo>
                    <a:pt x="1073" y="820"/>
                    <a:pt x="1071" y="818"/>
                    <a:pt x="1071" y="819"/>
                  </a:cubicBezTo>
                  <a:cubicBezTo>
                    <a:pt x="1070" y="822"/>
                    <a:pt x="1068" y="823"/>
                    <a:pt x="1066" y="824"/>
                  </a:cubicBezTo>
                  <a:cubicBezTo>
                    <a:pt x="1065" y="824"/>
                    <a:pt x="1064" y="826"/>
                    <a:pt x="1065" y="827"/>
                  </a:cubicBezTo>
                  <a:cubicBezTo>
                    <a:pt x="1068" y="829"/>
                    <a:pt x="1071" y="830"/>
                    <a:pt x="1074" y="828"/>
                  </a:cubicBezTo>
                  <a:cubicBezTo>
                    <a:pt x="1077" y="827"/>
                    <a:pt x="1079" y="826"/>
                    <a:pt x="1078" y="822"/>
                  </a:cubicBezTo>
                  <a:cubicBezTo>
                    <a:pt x="1077" y="821"/>
                    <a:pt x="1078" y="819"/>
                    <a:pt x="1079" y="819"/>
                  </a:cubicBezTo>
                  <a:cubicBezTo>
                    <a:pt x="1084" y="819"/>
                    <a:pt x="1081" y="816"/>
                    <a:pt x="1080" y="815"/>
                  </a:cubicBezTo>
                  <a:cubicBezTo>
                    <a:pt x="1080" y="813"/>
                    <a:pt x="1073" y="812"/>
                    <a:pt x="1071" y="814"/>
                  </a:cubicBezTo>
                  <a:cubicBezTo>
                    <a:pt x="1070" y="815"/>
                    <a:pt x="1070" y="816"/>
                    <a:pt x="1072" y="817"/>
                  </a:cubicBezTo>
                  <a:cubicBezTo>
                    <a:pt x="1073" y="817"/>
                    <a:pt x="1074" y="817"/>
                    <a:pt x="1074" y="818"/>
                  </a:cubicBezTo>
                  <a:close/>
                  <a:moveTo>
                    <a:pt x="587" y="145"/>
                  </a:moveTo>
                  <a:cubicBezTo>
                    <a:pt x="588" y="148"/>
                    <a:pt x="588" y="150"/>
                    <a:pt x="590" y="150"/>
                  </a:cubicBezTo>
                  <a:cubicBezTo>
                    <a:pt x="593" y="151"/>
                    <a:pt x="594" y="149"/>
                    <a:pt x="594" y="147"/>
                  </a:cubicBezTo>
                  <a:cubicBezTo>
                    <a:pt x="595" y="143"/>
                    <a:pt x="597" y="140"/>
                    <a:pt x="599" y="137"/>
                  </a:cubicBezTo>
                  <a:cubicBezTo>
                    <a:pt x="599" y="136"/>
                    <a:pt x="602" y="136"/>
                    <a:pt x="600" y="134"/>
                  </a:cubicBezTo>
                  <a:cubicBezTo>
                    <a:pt x="599" y="133"/>
                    <a:pt x="598" y="133"/>
                    <a:pt x="596" y="133"/>
                  </a:cubicBezTo>
                  <a:cubicBezTo>
                    <a:pt x="594" y="135"/>
                    <a:pt x="591" y="136"/>
                    <a:pt x="589" y="135"/>
                  </a:cubicBezTo>
                  <a:cubicBezTo>
                    <a:pt x="587" y="134"/>
                    <a:pt x="586" y="136"/>
                    <a:pt x="586" y="137"/>
                  </a:cubicBezTo>
                  <a:cubicBezTo>
                    <a:pt x="585" y="137"/>
                    <a:pt x="585" y="138"/>
                    <a:pt x="585" y="138"/>
                  </a:cubicBezTo>
                  <a:cubicBezTo>
                    <a:pt x="589" y="140"/>
                    <a:pt x="588" y="143"/>
                    <a:pt x="587" y="145"/>
                  </a:cubicBezTo>
                  <a:close/>
                  <a:moveTo>
                    <a:pt x="275" y="308"/>
                  </a:moveTo>
                  <a:cubicBezTo>
                    <a:pt x="276" y="310"/>
                    <a:pt x="276" y="311"/>
                    <a:pt x="276" y="313"/>
                  </a:cubicBezTo>
                  <a:cubicBezTo>
                    <a:pt x="276" y="317"/>
                    <a:pt x="279" y="318"/>
                    <a:pt x="282" y="316"/>
                  </a:cubicBezTo>
                  <a:cubicBezTo>
                    <a:pt x="286" y="313"/>
                    <a:pt x="287" y="308"/>
                    <a:pt x="286" y="304"/>
                  </a:cubicBezTo>
                  <a:cubicBezTo>
                    <a:pt x="285" y="303"/>
                    <a:pt x="284" y="302"/>
                    <a:pt x="283" y="302"/>
                  </a:cubicBezTo>
                  <a:cubicBezTo>
                    <a:pt x="278" y="300"/>
                    <a:pt x="275" y="302"/>
                    <a:pt x="275" y="308"/>
                  </a:cubicBezTo>
                  <a:close/>
                  <a:moveTo>
                    <a:pt x="298" y="541"/>
                  </a:moveTo>
                  <a:cubicBezTo>
                    <a:pt x="298" y="537"/>
                    <a:pt x="295" y="535"/>
                    <a:pt x="292" y="536"/>
                  </a:cubicBezTo>
                  <a:cubicBezTo>
                    <a:pt x="291" y="536"/>
                    <a:pt x="290" y="537"/>
                    <a:pt x="289" y="537"/>
                  </a:cubicBezTo>
                  <a:cubicBezTo>
                    <a:pt x="284" y="538"/>
                    <a:pt x="284" y="538"/>
                    <a:pt x="285" y="543"/>
                  </a:cubicBezTo>
                  <a:cubicBezTo>
                    <a:pt x="286" y="547"/>
                    <a:pt x="288" y="548"/>
                    <a:pt x="292" y="548"/>
                  </a:cubicBezTo>
                  <a:cubicBezTo>
                    <a:pt x="295" y="547"/>
                    <a:pt x="298" y="544"/>
                    <a:pt x="298" y="541"/>
                  </a:cubicBezTo>
                  <a:close/>
                  <a:moveTo>
                    <a:pt x="531" y="56"/>
                  </a:moveTo>
                  <a:cubicBezTo>
                    <a:pt x="530" y="53"/>
                    <a:pt x="528" y="50"/>
                    <a:pt x="525" y="48"/>
                  </a:cubicBezTo>
                  <a:cubicBezTo>
                    <a:pt x="522" y="46"/>
                    <a:pt x="520" y="47"/>
                    <a:pt x="520" y="50"/>
                  </a:cubicBezTo>
                  <a:cubicBezTo>
                    <a:pt x="519" y="53"/>
                    <a:pt x="520" y="56"/>
                    <a:pt x="521" y="58"/>
                  </a:cubicBezTo>
                  <a:cubicBezTo>
                    <a:pt x="522" y="61"/>
                    <a:pt x="522" y="65"/>
                    <a:pt x="526" y="65"/>
                  </a:cubicBezTo>
                  <a:cubicBezTo>
                    <a:pt x="530" y="64"/>
                    <a:pt x="530" y="60"/>
                    <a:pt x="531" y="56"/>
                  </a:cubicBezTo>
                  <a:close/>
                  <a:moveTo>
                    <a:pt x="152" y="1182"/>
                  </a:moveTo>
                  <a:cubicBezTo>
                    <a:pt x="153" y="1175"/>
                    <a:pt x="150" y="1172"/>
                    <a:pt x="145" y="1174"/>
                  </a:cubicBezTo>
                  <a:cubicBezTo>
                    <a:pt x="142" y="1175"/>
                    <a:pt x="141" y="1178"/>
                    <a:pt x="141" y="1181"/>
                  </a:cubicBezTo>
                  <a:cubicBezTo>
                    <a:pt x="141" y="1184"/>
                    <a:pt x="145" y="1190"/>
                    <a:pt x="147" y="1190"/>
                  </a:cubicBezTo>
                  <a:cubicBezTo>
                    <a:pt x="148" y="1190"/>
                    <a:pt x="148" y="1190"/>
                    <a:pt x="149" y="1190"/>
                  </a:cubicBezTo>
                  <a:cubicBezTo>
                    <a:pt x="150" y="1187"/>
                    <a:pt x="152" y="1185"/>
                    <a:pt x="152" y="1182"/>
                  </a:cubicBezTo>
                  <a:close/>
                  <a:moveTo>
                    <a:pt x="319" y="387"/>
                  </a:moveTo>
                  <a:cubicBezTo>
                    <a:pt x="319" y="385"/>
                    <a:pt x="317" y="381"/>
                    <a:pt x="315" y="379"/>
                  </a:cubicBezTo>
                  <a:cubicBezTo>
                    <a:pt x="311" y="377"/>
                    <a:pt x="309" y="378"/>
                    <a:pt x="308" y="382"/>
                  </a:cubicBezTo>
                  <a:cubicBezTo>
                    <a:pt x="307" y="386"/>
                    <a:pt x="309" y="391"/>
                    <a:pt x="314" y="394"/>
                  </a:cubicBezTo>
                  <a:cubicBezTo>
                    <a:pt x="317" y="395"/>
                    <a:pt x="318" y="394"/>
                    <a:pt x="319" y="392"/>
                  </a:cubicBezTo>
                  <a:cubicBezTo>
                    <a:pt x="319" y="391"/>
                    <a:pt x="319" y="389"/>
                    <a:pt x="319" y="387"/>
                  </a:cubicBezTo>
                  <a:close/>
                  <a:moveTo>
                    <a:pt x="932" y="622"/>
                  </a:moveTo>
                  <a:cubicBezTo>
                    <a:pt x="929" y="621"/>
                    <a:pt x="929" y="626"/>
                    <a:pt x="926" y="626"/>
                  </a:cubicBezTo>
                  <a:cubicBezTo>
                    <a:pt x="925" y="626"/>
                    <a:pt x="926" y="629"/>
                    <a:pt x="926" y="628"/>
                  </a:cubicBezTo>
                  <a:cubicBezTo>
                    <a:pt x="930" y="626"/>
                    <a:pt x="930" y="631"/>
                    <a:pt x="933" y="632"/>
                  </a:cubicBezTo>
                  <a:cubicBezTo>
                    <a:pt x="935" y="633"/>
                    <a:pt x="941" y="634"/>
                    <a:pt x="943" y="633"/>
                  </a:cubicBezTo>
                  <a:cubicBezTo>
                    <a:pt x="945" y="632"/>
                    <a:pt x="945" y="630"/>
                    <a:pt x="943" y="629"/>
                  </a:cubicBezTo>
                  <a:cubicBezTo>
                    <a:pt x="942" y="627"/>
                    <a:pt x="940" y="627"/>
                    <a:pt x="939" y="625"/>
                  </a:cubicBezTo>
                  <a:cubicBezTo>
                    <a:pt x="938" y="623"/>
                    <a:pt x="935" y="622"/>
                    <a:pt x="932" y="622"/>
                  </a:cubicBezTo>
                  <a:close/>
                  <a:moveTo>
                    <a:pt x="1053" y="825"/>
                  </a:moveTo>
                  <a:cubicBezTo>
                    <a:pt x="1053" y="818"/>
                    <a:pt x="1052" y="817"/>
                    <a:pt x="1045" y="821"/>
                  </a:cubicBezTo>
                  <a:cubicBezTo>
                    <a:pt x="1044" y="821"/>
                    <a:pt x="1044" y="821"/>
                    <a:pt x="1043" y="821"/>
                  </a:cubicBezTo>
                  <a:cubicBezTo>
                    <a:pt x="1040" y="822"/>
                    <a:pt x="1040" y="825"/>
                    <a:pt x="1040" y="827"/>
                  </a:cubicBezTo>
                  <a:cubicBezTo>
                    <a:pt x="1040" y="829"/>
                    <a:pt x="1042" y="830"/>
                    <a:pt x="1044" y="830"/>
                  </a:cubicBezTo>
                  <a:cubicBezTo>
                    <a:pt x="1046" y="830"/>
                    <a:pt x="1047" y="830"/>
                    <a:pt x="1047" y="832"/>
                  </a:cubicBezTo>
                  <a:cubicBezTo>
                    <a:pt x="1046" y="834"/>
                    <a:pt x="1048" y="834"/>
                    <a:pt x="1049" y="835"/>
                  </a:cubicBezTo>
                  <a:cubicBezTo>
                    <a:pt x="1051" y="835"/>
                    <a:pt x="1052" y="834"/>
                    <a:pt x="1052" y="832"/>
                  </a:cubicBezTo>
                  <a:cubicBezTo>
                    <a:pt x="1052" y="830"/>
                    <a:pt x="1052" y="828"/>
                    <a:pt x="1053" y="825"/>
                  </a:cubicBezTo>
                  <a:close/>
                  <a:moveTo>
                    <a:pt x="1033" y="1151"/>
                  </a:moveTo>
                  <a:cubicBezTo>
                    <a:pt x="1033" y="1150"/>
                    <a:pt x="1033" y="1149"/>
                    <a:pt x="1031" y="1148"/>
                  </a:cubicBezTo>
                  <a:cubicBezTo>
                    <a:pt x="1029" y="1148"/>
                    <a:pt x="1029" y="1147"/>
                    <a:pt x="1029" y="1146"/>
                  </a:cubicBezTo>
                  <a:cubicBezTo>
                    <a:pt x="1029" y="1143"/>
                    <a:pt x="1028" y="1142"/>
                    <a:pt x="1026" y="1142"/>
                  </a:cubicBezTo>
                  <a:cubicBezTo>
                    <a:pt x="1025" y="1141"/>
                    <a:pt x="1023" y="1141"/>
                    <a:pt x="1023" y="1142"/>
                  </a:cubicBezTo>
                  <a:cubicBezTo>
                    <a:pt x="1021" y="1144"/>
                    <a:pt x="1022" y="1145"/>
                    <a:pt x="1023" y="1147"/>
                  </a:cubicBezTo>
                  <a:cubicBezTo>
                    <a:pt x="1024" y="1149"/>
                    <a:pt x="1026" y="1150"/>
                    <a:pt x="1025" y="1152"/>
                  </a:cubicBezTo>
                  <a:cubicBezTo>
                    <a:pt x="1023" y="1156"/>
                    <a:pt x="1026" y="1158"/>
                    <a:pt x="1027" y="1161"/>
                  </a:cubicBezTo>
                  <a:cubicBezTo>
                    <a:pt x="1028" y="1162"/>
                    <a:pt x="1029" y="1162"/>
                    <a:pt x="1030" y="1162"/>
                  </a:cubicBezTo>
                  <a:cubicBezTo>
                    <a:pt x="1031" y="1161"/>
                    <a:pt x="1033" y="1161"/>
                    <a:pt x="1032" y="1160"/>
                  </a:cubicBezTo>
                  <a:cubicBezTo>
                    <a:pt x="1030" y="1157"/>
                    <a:pt x="1032" y="1154"/>
                    <a:pt x="1033" y="1151"/>
                  </a:cubicBezTo>
                  <a:close/>
                  <a:moveTo>
                    <a:pt x="257" y="568"/>
                  </a:moveTo>
                  <a:cubicBezTo>
                    <a:pt x="259" y="567"/>
                    <a:pt x="262" y="565"/>
                    <a:pt x="264" y="564"/>
                  </a:cubicBezTo>
                  <a:cubicBezTo>
                    <a:pt x="267" y="562"/>
                    <a:pt x="270" y="559"/>
                    <a:pt x="273" y="555"/>
                  </a:cubicBezTo>
                  <a:cubicBezTo>
                    <a:pt x="274" y="554"/>
                    <a:pt x="274" y="553"/>
                    <a:pt x="273" y="551"/>
                  </a:cubicBezTo>
                  <a:cubicBezTo>
                    <a:pt x="272" y="550"/>
                    <a:pt x="271" y="549"/>
                    <a:pt x="269" y="550"/>
                  </a:cubicBezTo>
                  <a:cubicBezTo>
                    <a:pt x="267" y="553"/>
                    <a:pt x="263" y="553"/>
                    <a:pt x="262" y="557"/>
                  </a:cubicBezTo>
                  <a:cubicBezTo>
                    <a:pt x="261" y="558"/>
                    <a:pt x="261" y="560"/>
                    <a:pt x="260" y="560"/>
                  </a:cubicBezTo>
                  <a:cubicBezTo>
                    <a:pt x="255" y="562"/>
                    <a:pt x="256" y="565"/>
                    <a:pt x="257" y="568"/>
                  </a:cubicBezTo>
                  <a:close/>
                  <a:moveTo>
                    <a:pt x="1090" y="1142"/>
                  </a:moveTo>
                  <a:cubicBezTo>
                    <a:pt x="1088" y="1144"/>
                    <a:pt x="1086" y="1145"/>
                    <a:pt x="1084" y="1146"/>
                  </a:cubicBezTo>
                  <a:cubicBezTo>
                    <a:pt x="1081" y="1147"/>
                    <a:pt x="1080" y="1149"/>
                    <a:pt x="1079" y="1152"/>
                  </a:cubicBezTo>
                  <a:cubicBezTo>
                    <a:pt x="1079" y="1154"/>
                    <a:pt x="1080" y="1154"/>
                    <a:pt x="1081" y="1154"/>
                  </a:cubicBezTo>
                  <a:cubicBezTo>
                    <a:pt x="1086" y="1155"/>
                    <a:pt x="1090" y="1154"/>
                    <a:pt x="1093" y="1149"/>
                  </a:cubicBezTo>
                  <a:cubicBezTo>
                    <a:pt x="1089" y="1148"/>
                    <a:pt x="1087" y="1146"/>
                    <a:pt x="1092" y="1144"/>
                  </a:cubicBezTo>
                  <a:cubicBezTo>
                    <a:pt x="1095" y="1143"/>
                    <a:pt x="1093" y="1140"/>
                    <a:pt x="1092" y="1139"/>
                  </a:cubicBezTo>
                  <a:cubicBezTo>
                    <a:pt x="1091" y="1138"/>
                    <a:pt x="1090" y="1136"/>
                    <a:pt x="1088" y="1138"/>
                  </a:cubicBezTo>
                  <a:cubicBezTo>
                    <a:pt x="1087" y="1139"/>
                    <a:pt x="1086" y="1141"/>
                    <a:pt x="1084" y="1142"/>
                  </a:cubicBezTo>
                  <a:cubicBezTo>
                    <a:pt x="1086" y="1144"/>
                    <a:pt x="1088" y="1141"/>
                    <a:pt x="1090" y="1142"/>
                  </a:cubicBezTo>
                  <a:close/>
                  <a:moveTo>
                    <a:pt x="500" y="143"/>
                  </a:moveTo>
                  <a:cubicBezTo>
                    <a:pt x="498" y="141"/>
                    <a:pt x="498" y="138"/>
                    <a:pt x="495" y="136"/>
                  </a:cubicBezTo>
                  <a:cubicBezTo>
                    <a:pt x="492" y="135"/>
                    <a:pt x="491" y="136"/>
                    <a:pt x="490" y="139"/>
                  </a:cubicBezTo>
                  <a:cubicBezTo>
                    <a:pt x="489" y="143"/>
                    <a:pt x="493" y="148"/>
                    <a:pt x="490" y="152"/>
                  </a:cubicBezTo>
                  <a:cubicBezTo>
                    <a:pt x="489" y="153"/>
                    <a:pt x="490" y="153"/>
                    <a:pt x="491" y="153"/>
                  </a:cubicBezTo>
                  <a:cubicBezTo>
                    <a:pt x="495" y="153"/>
                    <a:pt x="500" y="148"/>
                    <a:pt x="500" y="143"/>
                  </a:cubicBezTo>
                  <a:close/>
                  <a:moveTo>
                    <a:pt x="562" y="142"/>
                  </a:moveTo>
                  <a:cubicBezTo>
                    <a:pt x="563" y="143"/>
                    <a:pt x="561" y="146"/>
                    <a:pt x="564" y="147"/>
                  </a:cubicBezTo>
                  <a:cubicBezTo>
                    <a:pt x="566" y="147"/>
                    <a:pt x="569" y="148"/>
                    <a:pt x="571" y="147"/>
                  </a:cubicBezTo>
                  <a:cubicBezTo>
                    <a:pt x="572" y="146"/>
                    <a:pt x="573" y="146"/>
                    <a:pt x="572" y="145"/>
                  </a:cubicBezTo>
                  <a:cubicBezTo>
                    <a:pt x="570" y="142"/>
                    <a:pt x="572" y="140"/>
                    <a:pt x="572" y="137"/>
                  </a:cubicBezTo>
                  <a:cubicBezTo>
                    <a:pt x="572" y="135"/>
                    <a:pt x="572" y="133"/>
                    <a:pt x="570" y="133"/>
                  </a:cubicBezTo>
                  <a:cubicBezTo>
                    <a:pt x="568" y="132"/>
                    <a:pt x="566" y="133"/>
                    <a:pt x="564" y="135"/>
                  </a:cubicBezTo>
                  <a:cubicBezTo>
                    <a:pt x="563" y="137"/>
                    <a:pt x="562" y="139"/>
                    <a:pt x="562" y="142"/>
                  </a:cubicBezTo>
                  <a:close/>
                  <a:moveTo>
                    <a:pt x="977" y="856"/>
                  </a:moveTo>
                  <a:cubicBezTo>
                    <a:pt x="977" y="851"/>
                    <a:pt x="976" y="847"/>
                    <a:pt x="975" y="843"/>
                  </a:cubicBezTo>
                  <a:cubicBezTo>
                    <a:pt x="975" y="841"/>
                    <a:pt x="972" y="841"/>
                    <a:pt x="971" y="840"/>
                  </a:cubicBezTo>
                  <a:cubicBezTo>
                    <a:pt x="969" y="840"/>
                    <a:pt x="968" y="841"/>
                    <a:pt x="967" y="842"/>
                  </a:cubicBezTo>
                  <a:cubicBezTo>
                    <a:pt x="966" y="844"/>
                    <a:pt x="968" y="845"/>
                    <a:pt x="969" y="846"/>
                  </a:cubicBezTo>
                  <a:cubicBezTo>
                    <a:pt x="969" y="847"/>
                    <a:pt x="970" y="848"/>
                    <a:pt x="971" y="849"/>
                  </a:cubicBezTo>
                  <a:cubicBezTo>
                    <a:pt x="972" y="851"/>
                    <a:pt x="973" y="852"/>
                    <a:pt x="970" y="853"/>
                  </a:cubicBezTo>
                  <a:cubicBezTo>
                    <a:pt x="969" y="854"/>
                    <a:pt x="969" y="856"/>
                    <a:pt x="970" y="857"/>
                  </a:cubicBezTo>
                  <a:cubicBezTo>
                    <a:pt x="971" y="859"/>
                    <a:pt x="973" y="861"/>
                    <a:pt x="976" y="860"/>
                  </a:cubicBezTo>
                  <a:cubicBezTo>
                    <a:pt x="978" y="859"/>
                    <a:pt x="976" y="857"/>
                    <a:pt x="977" y="856"/>
                  </a:cubicBezTo>
                  <a:close/>
                  <a:moveTo>
                    <a:pt x="949" y="638"/>
                  </a:moveTo>
                  <a:cubicBezTo>
                    <a:pt x="951" y="640"/>
                    <a:pt x="953" y="639"/>
                    <a:pt x="955" y="641"/>
                  </a:cubicBezTo>
                  <a:cubicBezTo>
                    <a:pt x="956" y="643"/>
                    <a:pt x="958" y="643"/>
                    <a:pt x="960" y="642"/>
                  </a:cubicBezTo>
                  <a:cubicBezTo>
                    <a:pt x="962" y="642"/>
                    <a:pt x="963" y="641"/>
                    <a:pt x="965" y="641"/>
                  </a:cubicBezTo>
                  <a:cubicBezTo>
                    <a:pt x="967" y="642"/>
                    <a:pt x="969" y="641"/>
                    <a:pt x="969" y="639"/>
                  </a:cubicBezTo>
                  <a:cubicBezTo>
                    <a:pt x="970" y="637"/>
                    <a:pt x="971" y="635"/>
                    <a:pt x="970" y="633"/>
                  </a:cubicBezTo>
                  <a:cubicBezTo>
                    <a:pt x="968" y="631"/>
                    <a:pt x="966" y="633"/>
                    <a:pt x="964" y="634"/>
                  </a:cubicBezTo>
                  <a:cubicBezTo>
                    <a:pt x="964" y="634"/>
                    <a:pt x="964" y="634"/>
                    <a:pt x="963" y="634"/>
                  </a:cubicBezTo>
                  <a:cubicBezTo>
                    <a:pt x="958" y="634"/>
                    <a:pt x="954" y="638"/>
                    <a:pt x="949" y="638"/>
                  </a:cubicBezTo>
                  <a:close/>
                  <a:moveTo>
                    <a:pt x="849" y="344"/>
                  </a:moveTo>
                  <a:cubicBezTo>
                    <a:pt x="848" y="341"/>
                    <a:pt x="848" y="340"/>
                    <a:pt x="848" y="338"/>
                  </a:cubicBezTo>
                  <a:cubicBezTo>
                    <a:pt x="847" y="336"/>
                    <a:pt x="844" y="335"/>
                    <a:pt x="844" y="337"/>
                  </a:cubicBezTo>
                  <a:cubicBezTo>
                    <a:pt x="842" y="341"/>
                    <a:pt x="838" y="344"/>
                    <a:pt x="841" y="349"/>
                  </a:cubicBezTo>
                  <a:cubicBezTo>
                    <a:pt x="842" y="350"/>
                    <a:pt x="842" y="351"/>
                    <a:pt x="841" y="352"/>
                  </a:cubicBezTo>
                  <a:cubicBezTo>
                    <a:pt x="841" y="354"/>
                    <a:pt x="842" y="355"/>
                    <a:pt x="844" y="355"/>
                  </a:cubicBezTo>
                  <a:cubicBezTo>
                    <a:pt x="845" y="355"/>
                    <a:pt x="846" y="354"/>
                    <a:pt x="846" y="353"/>
                  </a:cubicBezTo>
                  <a:cubicBezTo>
                    <a:pt x="847" y="350"/>
                    <a:pt x="849" y="347"/>
                    <a:pt x="849" y="344"/>
                  </a:cubicBezTo>
                  <a:close/>
                  <a:moveTo>
                    <a:pt x="988" y="655"/>
                  </a:moveTo>
                  <a:cubicBezTo>
                    <a:pt x="987" y="655"/>
                    <a:pt x="986" y="654"/>
                    <a:pt x="985" y="655"/>
                  </a:cubicBezTo>
                  <a:cubicBezTo>
                    <a:pt x="984" y="656"/>
                    <a:pt x="986" y="657"/>
                    <a:pt x="986" y="658"/>
                  </a:cubicBezTo>
                  <a:cubicBezTo>
                    <a:pt x="988" y="660"/>
                    <a:pt x="987" y="661"/>
                    <a:pt x="986" y="663"/>
                  </a:cubicBezTo>
                  <a:cubicBezTo>
                    <a:pt x="986" y="664"/>
                    <a:pt x="985" y="665"/>
                    <a:pt x="986" y="666"/>
                  </a:cubicBezTo>
                  <a:cubicBezTo>
                    <a:pt x="987" y="667"/>
                    <a:pt x="988" y="667"/>
                    <a:pt x="990" y="666"/>
                  </a:cubicBezTo>
                  <a:cubicBezTo>
                    <a:pt x="995" y="664"/>
                    <a:pt x="997" y="662"/>
                    <a:pt x="997" y="656"/>
                  </a:cubicBezTo>
                  <a:cubicBezTo>
                    <a:pt x="997" y="653"/>
                    <a:pt x="996" y="652"/>
                    <a:pt x="993" y="653"/>
                  </a:cubicBezTo>
                  <a:cubicBezTo>
                    <a:pt x="992" y="654"/>
                    <a:pt x="990" y="655"/>
                    <a:pt x="988" y="655"/>
                  </a:cubicBezTo>
                  <a:close/>
                  <a:moveTo>
                    <a:pt x="913" y="574"/>
                  </a:moveTo>
                  <a:cubicBezTo>
                    <a:pt x="913" y="574"/>
                    <a:pt x="913" y="573"/>
                    <a:pt x="913" y="573"/>
                  </a:cubicBezTo>
                  <a:cubicBezTo>
                    <a:pt x="908" y="571"/>
                    <a:pt x="909" y="567"/>
                    <a:pt x="909" y="564"/>
                  </a:cubicBezTo>
                  <a:cubicBezTo>
                    <a:pt x="908" y="563"/>
                    <a:pt x="908" y="562"/>
                    <a:pt x="906" y="561"/>
                  </a:cubicBezTo>
                  <a:cubicBezTo>
                    <a:pt x="904" y="561"/>
                    <a:pt x="903" y="562"/>
                    <a:pt x="902" y="563"/>
                  </a:cubicBezTo>
                  <a:cubicBezTo>
                    <a:pt x="901" y="564"/>
                    <a:pt x="901" y="566"/>
                    <a:pt x="902" y="567"/>
                  </a:cubicBezTo>
                  <a:cubicBezTo>
                    <a:pt x="902" y="568"/>
                    <a:pt x="903" y="568"/>
                    <a:pt x="903" y="569"/>
                  </a:cubicBezTo>
                  <a:cubicBezTo>
                    <a:pt x="901" y="573"/>
                    <a:pt x="905" y="575"/>
                    <a:pt x="907" y="577"/>
                  </a:cubicBezTo>
                  <a:cubicBezTo>
                    <a:pt x="908" y="578"/>
                    <a:pt x="909" y="579"/>
                    <a:pt x="911" y="578"/>
                  </a:cubicBezTo>
                  <a:cubicBezTo>
                    <a:pt x="912" y="577"/>
                    <a:pt x="912" y="576"/>
                    <a:pt x="913" y="574"/>
                  </a:cubicBezTo>
                  <a:close/>
                  <a:moveTo>
                    <a:pt x="171" y="656"/>
                  </a:moveTo>
                  <a:cubicBezTo>
                    <a:pt x="166" y="654"/>
                    <a:pt x="164" y="657"/>
                    <a:pt x="162" y="660"/>
                  </a:cubicBezTo>
                  <a:cubicBezTo>
                    <a:pt x="160" y="662"/>
                    <a:pt x="159" y="665"/>
                    <a:pt x="156" y="667"/>
                  </a:cubicBezTo>
                  <a:cubicBezTo>
                    <a:pt x="155" y="667"/>
                    <a:pt x="155" y="669"/>
                    <a:pt x="155" y="670"/>
                  </a:cubicBezTo>
                  <a:cubicBezTo>
                    <a:pt x="156" y="672"/>
                    <a:pt x="157" y="672"/>
                    <a:pt x="158" y="671"/>
                  </a:cubicBezTo>
                  <a:cubicBezTo>
                    <a:pt x="160" y="670"/>
                    <a:pt x="162" y="670"/>
                    <a:pt x="164" y="668"/>
                  </a:cubicBezTo>
                  <a:cubicBezTo>
                    <a:pt x="167" y="664"/>
                    <a:pt x="168" y="659"/>
                    <a:pt x="171" y="656"/>
                  </a:cubicBezTo>
                  <a:close/>
                  <a:moveTo>
                    <a:pt x="916" y="631"/>
                  </a:moveTo>
                  <a:cubicBezTo>
                    <a:pt x="912" y="631"/>
                    <a:pt x="911" y="632"/>
                    <a:pt x="911" y="634"/>
                  </a:cubicBezTo>
                  <a:cubicBezTo>
                    <a:pt x="911" y="638"/>
                    <a:pt x="916" y="643"/>
                    <a:pt x="919" y="643"/>
                  </a:cubicBezTo>
                  <a:cubicBezTo>
                    <a:pt x="921" y="644"/>
                    <a:pt x="923" y="644"/>
                    <a:pt x="924" y="642"/>
                  </a:cubicBezTo>
                  <a:cubicBezTo>
                    <a:pt x="924" y="640"/>
                    <a:pt x="924" y="638"/>
                    <a:pt x="923" y="636"/>
                  </a:cubicBezTo>
                  <a:cubicBezTo>
                    <a:pt x="921" y="635"/>
                    <a:pt x="917" y="635"/>
                    <a:pt x="918" y="631"/>
                  </a:cubicBezTo>
                  <a:cubicBezTo>
                    <a:pt x="918" y="631"/>
                    <a:pt x="917" y="631"/>
                    <a:pt x="916" y="631"/>
                  </a:cubicBezTo>
                  <a:close/>
                  <a:moveTo>
                    <a:pt x="366" y="216"/>
                  </a:moveTo>
                  <a:cubicBezTo>
                    <a:pt x="366" y="212"/>
                    <a:pt x="364" y="209"/>
                    <a:pt x="361" y="208"/>
                  </a:cubicBezTo>
                  <a:cubicBezTo>
                    <a:pt x="360" y="207"/>
                    <a:pt x="358" y="206"/>
                    <a:pt x="357" y="207"/>
                  </a:cubicBezTo>
                  <a:cubicBezTo>
                    <a:pt x="355" y="208"/>
                    <a:pt x="356" y="210"/>
                    <a:pt x="356" y="212"/>
                  </a:cubicBezTo>
                  <a:cubicBezTo>
                    <a:pt x="358" y="215"/>
                    <a:pt x="360" y="218"/>
                    <a:pt x="360" y="222"/>
                  </a:cubicBezTo>
                  <a:cubicBezTo>
                    <a:pt x="360" y="223"/>
                    <a:pt x="362" y="224"/>
                    <a:pt x="363" y="223"/>
                  </a:cubicBezTo>
                  <a:cubicBezTo>
                    <a:pt x="364" y="221"/>
                    <a:pt x="366" y="219"/>
                    <a:pt x="366" y="216"/>
                  </a:cubicBezTo>
                  <a:close/>
                  <a:moveTo>
                    <a:pt x="531" y="197"/>
                  </a:moveTo>
                  <a:cubicBezTo>
                    <a:pt x="540" y="198"/>
                    <a:pt x="542" y="198"/>
                    <a:pt x="545" y="193"/>
                  </a:cubicBezTo>
                  <a:cubicBezTo>
                    <a:pt x="546" y="192"/>
                    <a:pt x="547" y="190"/>
                    <a:pt x="546" y="189"/>
                  </a:cubicBezTo>
                  <a:cubicBezTo>
                    <a:pt x="545" y="187"/>
                    <a:pt x="543" y="187"/>
                    <a:pt x="542" y="188"/>
                  </a:cubicBezTo>
                  <a:cubicBezTo>
                    <a:pt x="539" y="189"/>
                    <a:pt x="536" y="191"/>
                    <a:pt x="533" y="190"/>
                  </a:cubicBezTo>
                  <a:cubicBezTo>
                    <a:pt x="532" y="190"/>
                    <a:pt x="531" y="192"/>
                    <a:pt x="532" y="192"/>
                  </a:cubicBezTo>
                  <a:cubicBezTo>
                    <a:pt x="537" y="195"/>
                    <a:pt x="532" y="196"/>
                    <a:pt x="531" y="197"/>
                  </a:cubicBezTo>
                  <a:close/>
                  <a:moveTo>
                    <a:pt x="560" y="150"/>
                  </a:moveTo>
                  <a:cubicBezTo>
                    <a:pt x="558" y="149"/>
                    <a:pt x="557" y="151"/>
                    <a:pt x="556" y="150"/>
                  </a:cubicBezTo>
                  <a:cubicBezTo>
                    <a:pt x="554" y="148"/>
                    <a:pt x="553" y="149"/>
                    <a:pt x="552" y="150"/>
                  </a:cubicBezTo>
                  <a:cubicBezTo>
                    <a:pt x="550" y="151"/>
                    <a:pt x="550" y="153"/>
                    <a:pt x="551" y="154"/>
                  </a:cubicBezTo>
                  <a:cubicBezTo>
                    <a:pt x="553" y="157"/>
                    <a:pt x="552" y="160"/>
                    <a:pt x="551" y="162"/>
                  </a:cubicBezTo>
                  <a:cubicBezTo>
                    <a:pt x="550" y="163"/>
                    <a:pt x="550" y="165"/>
                    <a:pt x="551" y="165"/>
                  </a:cubicBezTo>
                  <a:cubicBezTo>
                    <a:pt x="553" y="166"/>
                    <a:pt x="554" y="166"/>
                    <a:pt x="556" y="166"/>
                  </a:cubicBezTo>
                  <a:cubicBezTo>
                    <a:pt x="557" y="165"/>
                    <a:pt x="556" y="164"/>
                    <a:pt x="556" y="163"/>
                  </a:cubicBezTo>
                  <a:cubicBezTo>
                    <a:pt x="555" y="162"/>
                    <a:pt x="555" y="161"/>
                    <a:pt x="556" y="160"/>
                  </a:cubicBezTo>
                  <a:cubicBezTo>
                    <a:pt x="559" y="157"/>
                    <a:pt x="558" y="153"/>
                    <a:pt x="560" y="150"/>
                  </a:cubicBezTo>
                  <a:close/>
                  <a:moveTo>
                    <a:pt x="520" y="135"/>
                  </a:moveTo>
                  <a:cubicBezTo>
                    <a:pt x="520" y="133"/>
                    <a:pt x="519" y="131"/>
                    <a:pt x="516" y="131"/>
                  </a:cubicBezTo>
                  <a:cubicBezTo>
                    <a:pt x="512" y="131"/>
                    <a:pt x="508" y="133"/>
                    <a:pt x="508" y="136"/>
                  </a:cubicBezTo>
                  <a:cubicBezTo>
                    <a:pt x="508" y="140"/>
                    <a:pt x="511" y="141"/>
                    <a:pt x="514" y="141"/>
                  </a:cubicBezTo>
                  <a:cubicBezTo>
                    <a:pt x="518" y="142"/>
                    <a:pt x="520" y="140"/>
                    <a:pt x="520" y="135"/>
                  </a:cubicBezTo>
                  <a:close/>
                  <a:moveTo>
                    <a:pt x="237" y="395"/>
                  </a:moveTo>
                  <a:cubicBezTo>
                    <a:pt x="238" y="397"/>
                    <a:pt x="237" y="400"/>
                    <a:pt x="240" y="400"/>
                  </a:cubicBezTo>
                  <a:cubicBezTo>
                    <a:pt x="243" y="400"/>
                    <a:pt x="243" y="398"/>
                    <a:pt x="243" y="396"/>
                  </a:cubicBezTo>
                  <a:cubicBezTo>
                    <a:pt x="243" y="395"/>
                    <a:pt x="244" y="393"/>
                    <a:pt x="244" y="392"/>
                  </a:cubicBezTo>
                  <a:cubicBezTo>
                    <a:pt x="243" y="388"/>
                    <a:pt x="240" y="384"/>
                    <a:pt x="244" y="380"/>
                  </a:cubicBezTo>
                  <a:cubicBezTo>
                    <a:pt x="244" y="379"/>
                    <a:pt x="243" y="377"/>
                    <a:pt x="242" y="376"/>
                  </a:cubicBezTo>
                  <a:cubicBezTo>
                    <a:pt x="241" y="376"/>
                    <a:pt x="240" y="376"/>
                    <a:pt x="240" y="377"/>
                  </a:cubicBezTo>
                  <a:cubicBezTo>
                    <a:pt x="241" y="379"/>
                    <a:pt x="239" y="381"/>
                    <a:pt x="239" y="383"/>
                  </a:cubicBezTo>
                  <a:cubicBezTo>
                    <a:pt x="238" y="387"/>
                    <a:pt x="239" y="391"/>
                    <a:pt x="237" y="395"/>
                  </a:cubicBezTo>
                  <a:close/>
                  <a:moveTo>
                    <a:pt x="1039" y="772"/>
                  </a:moveTo>
                  <a:cubicBezTo>
                    <a:pt x="1040" y="772"/>
                    <a:pt x="1041" y="772"/>
                    <a:pt x="1042" y="772"/>
                  </a:cubicBezTo>
                  <a:cubicBezTo>
                    <a:pt x="1045" y="772"/>
                    <a:pt x="1047" y="770"/>
                    <a:pt x="1047" y="767"/>
                  </a:cubicBezTo>
                  <a:cubicBezTo>
                    <a:pt x="1047" y="764"/>
                    <a:pt x="1045" y="764"/>
                    <a:pt x="1043" y="763"/>
                  </a:cubicBezTo>
                  <a:cubicBezTo>
                    <a:pt x="1042" y="763"/>
                    <a:pt x="1041" y="763"/>
                    <a:pt x="1040" y="762"/>
                  </a:cubicBezTo>
                  <a:cubicBezTo>
                    <a:pt x="1038" y="762"/>
                    <a:pt x="1036" y="761"/>
                    <a:pt x="1035" y="763"/>
                  </a:cubicBezTo>
                  <a:cubicBezTo>
                    <a:pt x="1034" y="765"/>
                    <a:pt x="1034" y="766"/>
                    <a:pt x="1036" y="768"/>
                  </a:cubicBezTo>
                  <a:cubicBezTo>
                    <a:pt x="1037" y="768"/>
                    <a:pt x="1037" y="769"/>
                    <a:pt x="1037" y="770"/>
                  </a:cubicBezTo>
                  <a:cubicBezTo>
                    <a:pt x="1036" y="772"/>
                    <a:pt x="1038" y="772"/>
                    <a:pt x="1039" y="772"/>
                  </a:cubicBezTo>
                  <a:close/>
                  <a:moveTo>
                    <a:pt x="405" y="189"/>
                  </a:moveTo>
                  <a:cubicBezTo>
                    <a:pt x="404" y="189"/>
                    <a:pt x="404" y="190"/>
                    <a:pt x="403" y="191"/>
                  </a:cubicBezTo>
                  <a:cubicBezTo>
                    <a:pt x="399" y="195"/>
                    <a:pt x="401" y="201"/>
                    <a:pt x="402" y="206"/>
                  </a:cubicBezTo>
                  <a:cubicBezTo>
                    <a:pt x="402" y="207"/>
                    <a:pt x="404" y="209"/>
                    <a:pt x="406" y="208"/>
                  </a:cubicBezTo>
                  <a:cubicBezTo>
                    <a:pt x="408" y="207"/>
                    <a:pt x="409" y="206"/>
                    <a:pt x="408" y="203"/>
                  </a:cubicBezTo>
                  <a:cubicBezTo>
                    <a:pt x="407" y="200"/>
                    <a:pt x="405" y="197"/>
                    <a:pt x="407" y="194"/>
                  </a:cubicBezTo>
                  <a:cubicBezTo>
                    <a:pt x="408" y="192"/>
                    <a:pt x="407" y="190"/>
                    <a:pt x="405" y="189"/>
                  </a:cubicBezTo>
                  <a:close/>
                  <a:moveTo>
                    <a:pt x="1062" y="1015"/>
                  </a:moveTo>
                  <a:cubicBezTo>
                    <a:pt x="1062" y="1013"/>
                    <a:pt x="1061" y="1012"/>
                    <a:pt x="1059" y="1012"/>
                  </a:cubicBezTo>
                  <a:cubicBezTo>
                    <a:pt x="1057" y="1013"/>
                    <a:pt x="1056" y="1012"/>
                    <a:pt x="1056" y="1010"/>
                  </a:cubicBezTo>
                  <a:cubicBezTo>
                    <a:pt x="1055" y="1007"/>
                    <a:pt x="1054" y="1005"/>
                    <a:pt x="1051" y="1005"/>
                  </a:cubicBezTo>
                  <a:cubicBezTo>
                    <a:pt x="1048" y="1005"/>
                    <a:pt x="1049" y="1008"/>
                    <a:pt x="1048" y="1010"/>
                  </a:cubicBezTo>
                  <a:cubicBezTo>
                    <a:pt x="1046" y="1013"/>
                    <a:pt x="1048" y="1014"/>
                    <a:pt x="1051" y="1014"/>
                  </a:cubicBezTo>
                  <a:cubicBezTo>
                    <a:pt x="1054" y="1014"/>
                    <a:pt x="1056" y="1015"/>
                    <a:pt x="1058" y="1017"/>
                  </a:cubicBezTo>
                  <a:cubicBezTo>
                    <a:pt x="1058" y="1018"/>
                    <a:pt x="1059" y="1019"/>
                    <a:pt x="1061" y="1018"/>
                  </a:cubicBezTo>
                  <a:cubicBezTo>
                    <a:pt x="1062" y="1017"/>
                    <a:pt x="1061" y="1016"/>
                    <a:pt x="1062" y="1015"/>
                  </a:cubicBezTo>
                  <a:close/>
                  <a:moveTo>
                    <a:pt x="201" y="1044"/>
                  </a:moveTo>
                  <a:cubicBezTo>
                    <a:pt x="202" y="1045"/>
                    <a:pt x="201" y="1049"/>
                    <a:pt x="205" y="1049"/>
                  </a:cubicBezTo>
                  <a:cubicBezTo>
                    <a:pt x="207" y="1049"/>
                    <a:pt x="208" y="1047"/>
                    <a:pt x="208" y="1045"/>
                  </a:cubicBezTo>
                  <a:cubicBezTo>
                    <a:pt x="208" y="1043"/>
                    <a:pt x="209" y="1042"/>
                    <a:pt x="210" y="1040"/>
                  </a:cubicBezTo>
                  <a:cubicBezTo>
                    <a:pt x="212" y="1038"/>
                    <a:pt x="212" y="1036"/>
                    <a:pt x="210" y="1035"/>
                  </a:cubicBezTo>
                  <a:cubicBezTo>
                    <a:pt x="207" y="1033"/>
                    <a:pt x="205" y="1034"/>
                    <a:pt x="204" y="1036"/>
                  </a:cubicBezTo>
                  <a:cubicBezTo>
                    <a:pt x="203" y="1039"/>
                    <a:pt x="202" y="1041"/>
                    <a:pt x="201" y="1044"/>
                  </a:cubicBezTo>
                  <a:close/>
                  <a:moveTo>
                    <a:pt x="516" y="76"/>
                  </a:moveTo>
                  <a:cubicBezTo>
                    <a:pt x="516" y="75"/>
                    <a:pt x="515" y="73"/>
                    <a:pt x="515" y="71"/>
                  </a:cubicBezTo>
                  <a:cubicBezTo>
                    <a:pt x="515" y="69"/>
                    <a:pt x="513" y="68"/>
                    <a:pt x="511" y="68"/>
                  </a:cubicBezTo>
                  <a:cubicBezTo>
                    <a:pt x="509" y="68"/>
                    <a:pt x="507" y="70"/>
                    <a:pt x="507" y="72"/>
                  </a:cubicBezTo>
                  <a:cubicBezTo>
                    <a:pt x="507" y="74"/>
                    <a:pt x="507" y="75"/>
                    <a:pt x="508" y="77"/>
                  </a:cubicBezTo>
                  <a:cubicBezTo>
                    <a:pt x="508" y="80"/>
                    <a:pt x="512" y="81"/>
                    <a:pt x="514" y="81"/>
                  </a:cubicBezTo>
                  <a:cubicBezTo>
                    <a:pt x="516" y="81"/>
                    <a:pt x="515" y="78"/>
                    <a:pt x="516" y="76"/>
                  </a:cubicBezTo>
                  <a:close/>
                  <a:moveTo>
                    <a:pt x="965" y="761"/>
                  </a:moveTo>
                  <a:cubicBezTo>
                    <a:pt x="966" y="760"/>
                    <a:pt x="969" y="761"/>
                    <a:pt x="968" y="759"/>
                  </a:cubicBezTo>
                  <a:cubicBezTo>
                    <a:pt x="965" y="756"/>
                    <a:pt x="965" y="751"/>
                    <a:pt x="961" y="749"/>
                  </a:cubicBezTo>
                  <a:cubicBezTo>
                    <a:pt x="959" y="749"/>
                    <a:pt x="959" y="747"/>
                    <a:pt x="957" y="748"/>
                  </a:cubicBezTo>
                  <a:cubicBezTo>
                    <a:pt x="955" y="750"/>
                    <a:pt x="956" y="751"/>
                    <a:pt x="957" y="752"/>
                  </a:cubicBezTo>
                  <a:cubicBezTo>
                    <a:pt x="957" y="753"/>
                    <a:pt x="957" y="754"/>
                    <a:pt x="957" y="755"/>
                  </a:cubicBezTo>
                  <a:cubicBezTo>
                    <a:pt x="958" y="759"/>
                    <a:pt x="960" y="761"/>
                    <a:pt x="965" y="761"/>
                  </a:cubicBezTo>
                  <a:close/>
                  <a:moveTo>
                    <a:pt x="323" y="382"/>
                  </a:moveTo>
                  <a:cubicBezTo>
                    <a:pt x="327" y="382"/>
                    <a:pt x="329" y="380"/>
                    <a:pt x="330" y="378"/>
                  </a:cubicBezTo>
                  <a:cubicBezTo>
                    <a:pt x="331" y="375"/>
                    <a:pt x="329" y="372"/>
                    <a:pt x="326" y="371"/>
                  </a:cubicBezTo>
                  <a:cubicBezTo>
                    <a:pt x="323" y="370"/>
                    <a:pt x="322" y="373"/>
                    <a:pt x="321" y="375"/>
                  </a:cubicBezTo>
                  <a:cubicBezTo>
                    <a:pt x="321" y="375"/>
                    <a:pt x="321" y="376"/>
                    <a:pt x="320" y="376"/>
                  </a:cubicBezTo>
                  <a:cubicBezTo>
                    <a:pt x="319" y="377"/>
                    <a:pt x="318" y="379"/>
                    <a:pt x="319" y="380"/>
                  </a:cubicBezTo>
                  <a:cubicBezTo>
                    <a:pt x="320" y="382"/>
                    <a:pt x="322" y="382"/>
                    <a:pt x="323" y="382"/>
                  </a:cubicBezTo>
                  <a:close/>
                  <a:moveTo>
                    <a:pt x="174" y="725"/>
                  </a:moveTo>
                  <a:cubicBezTo>
                    <a:pt x="173" y="725"/>
                    <a:pt x="172" y="724"/>
                    <a:pt x="171" y="723"/>
                  </a:cubicBezTo>
                  <a:cubicBezTo>
                    <a:pt x="170" y="723"/>
                    <a:pt x="171" y="719"/>
                    <a:pt x="169" y="721"/>
                  </a:cubicBezTo>
                  <a:cubicBezTo>
                    <a:pt x="167" y="721"/>
                    <a:pt x="166" y="723"/>
                    <a:pt x="165" y="724"/>
                  </a:cubicBezTo>
                  <a:cubicBezTo>
                    <a:pt x="165" y="726"/>
                    <a:pt x="164" y="727"/>
                    <a:pt x="164" y="729"/>
                  </a:cubicBezTo>
                  <a:cubicBezTo>
                    <a:pt x="163" y="732"/>
                    <a:pt x="165" y="735"/>
                    <a:pt x="167" y="734"/>
                  </a:cubicBezTo>
                  <a:cubicBezTo>
                    <a:pt x="168" y="734"/>
                    <a:pt x="174" y="726"/>
                    <a:pt x="174" y="725"/>
                  </a:cubicBezTo>
                  <a:close/>
                  <a:moveTo>
                    <a:pt x="248" y="789"/>
                  </a:moveTo>
                  <a:cubicBezTo>
                    <a:pt x="248" y="789"/>
                    <a:pt x="249" y="788"/>
                    <a:pt x="249" y="788"/>
                  </a:cubicBezTo>
                  <a:cubicBezTo>
                    <a:pt x="249" y="785"/>
                    <a:pt x="252" y="785"/>
                    <a:pt x="254" y="783"/>
                  </a:cubicBezTo>
                  <a:cubicBezTo>
                    <a:pt x="257" y="781"/>
                    <a:pt x="260" y="779"/>
                    <a:pt x="261" y="775"/>
                  </a:cubicBezTo>
                  <a:cubicBezTo>
                    <a:pt x="262" y="775"/>
                    <a:pt x="263" y="774"/>
                    <a:pt x="261" y="773"/>
                  </a:cubicBezTo>
                  <a:cubicBezTo>
                    <a:pt x="260" y="772"/>
                    <a:pt x="260" y="773"/>
                    <a:pt x="259" y="773"/>
                  </a:cubicBezTo>
                  <a:cubicBezTo>
                    <a:pt x="254" y="776"/>
                    <a:pt x="251" y="781"/>
                    <a:pt x="247" y="783"/>
                  </a:cubicBezTo>
                  <a:cubicBezTo>
                    <a:pt x="245" y="784"/>
                    <a:pt x="246" y="786"/>
                    <a:pt x="246" y="788"/>
                  </a:cubicBezTo>
                  <a:cubicBezTo>
                    <a:pt x="246" y="788"/>
                    <a:pt x="247" y="789"/>
                    <a:pt x="248" y="789"/>
                  </a:cubicBezTo>
                  <a:close/>
                  <a:moveTo>
                    <a:pt x="904" y="446"/>
                  </a:moveTo>
                  <a:cubicBezTo>
                    <a:pt x="906" y="446"/>
                    <a:pt x="907" y="443"/>
                    <a:pt x="909" y="442"/>
                  </a:cubicBezTo>
                  <a:cubicBezTo>
                    <a:pt x="910" y="440"/>
                    <a:pt x="909" y="440"/>
                    <a:pt x="908" y="440"/>
                  </a:cubicBezTo>
                  <a:cubicBezTo>
                    <a:pt x="905" y="439"/>
                    <a:pt x="901" y="438"/>
                    <a:pt x="898" y="436"/>
                  </a:cubicBezTo>
                  <a:cubicBezTo>
                    <a:pt x="896" y="435"/>
                    <a:pt x="895" y="437"/>
                    <a:pt x="895" y="439"/>
                  </a:cubicBezTo>
                  <a:cubicBezTo>
                    <a:pt x="895" y="440"/>
                    <a:pt x="902" y="446"/>
                    <a:pt x="904" y="446"/>
                  </a:cubicBezTo>
                  <a:close/>
                  <a:moveTo>
                    <a:pt x="214" y="740"/>
                  </a:moveTo>
                  <a:cubicBezTo>
                    <a:pt x="212" y="741"/>
                    <a:pt x="211" y="742"/>
                    <a:pt x="209" y="743"/>
                  </a:cubicBezTo>
                  <a:cubicBezTo>
                    <a:pt x="204" y="744"/>
                    <a:pt x="204" y="747"/>
                    <a:pt x="203" y="751"/>
                  </a:cubicBezTo>
                  <a:cubicBezTo>
                    <a:pt x="202" y="752"/>
                    <a:pt x="203" y="753"/>
                    <a:pt x="205" y="754"/>
                  </a:cubicBezTo>
                  <a:cubicBezTo>
                    <a:pt x="206" y="755"/>
                    <a:pt x="207" y="754"/>
                    <a:pt x="208" y="752"/>
                  </a:cubicBezTo>
                  <a:cubicBezTo>
                    <a:pt x="208" y="751"/>
                    <a:pt x="209" y="749"/>
                    <a:pt x="211" y="748"/>
                  </a:cubicBezTo>
                  <a:cubicBezTo>
                    <a:pt x="212" y="746"/>
                    <a:pt x="213" y="745"/>
                    <a:pt x="214" y="744"/>
                  </a:cubicBezTo>
                  <a:cubicBezTo>
                    <a:pt x="215" y="743"/>
                    <a:pt x="215" y="742"/>
                    <a:pt x="215" y="741"/>
                  </a:cubicBezTo>
                  <a:cubicBezTo>
                    <a:pt x="215" y="740"/>
                    <a:pt x="214" y="740"/>
                    <a:pt x="214" y="740"/>
                  </a:cubicBezTo>
                  <a:close/>
                  <a:moveTo>
                    <a:pt x="114" y="998"/>
                  </a:moveTo>
                  <a:cubicBezTo>
                    <a:pt x="114" y="996"/>
                    <a:pt x="115" y="994"/>
                    <a:pt x="113" y="993"/>
                  </a:cubicBezTo>
                  <a:cubicBezTo>
                    <a:pt x="111" y="993"/>
                    <a:pt x="110" y="993"/>
                    <a:pt x="109" y="995"/>
                  </a:cubicBezTo>
                  <a:cubicBezTo>
                    <a:pt x="107" y="998"/>
                    <a:pt x="106" y="1001"/>
                    <a:pt x="105" y="1004"/>
                  </a:cubicBezTo>
                  <a:cubicBezTo>
                    <a:pt x="105" y="1006"/>
                    <a:pt x="105" y="1008"/>
                    <a:pt x="107" y="1007"/>
                  </a:cubicBezTo>
                  <a:cubicBezTo>
                    <a:pt x="111" y="1004"/>
                    <a:pt x="114" y="1002"/>
                    <a:pt x="114" y="998"/>
                  </a:cubicBezTo>
                  <a:close/>
                  <a:moveTo>
                    <a:pt x="293" y="591"/>
                  </a:moveTo>
                  <a:cubicBezTo>
                    <a:pt x="290" y="591"/>
                    <a:pt x="289" y="592"/>
                    <a:pt x="289" y="594"/>
                  </a:cubicBezTo>
                  <a:cubicBezTo>
                    <a:pt x="289" y="596"/>
                    <a:pt x="289" y="597"/>
                    <a:pt x="289" y="599"/>
                  </a:cubicBezTo>
                  <a:cubicBezTo>
                    <a:pt x="289" y="600"/>
                    <a:pt x="288" y="602"/>
                    <a:pt x="290" y="602"/>
                  </a:cubicBezTo>
                  <a:cubicBezTo>
                    <a:pt x="292" y="603"/>
                    <a:pt x="293" y="602"/>
                    <a:pt x="294" y="601"/>
                  </a:cubicBezTo>
                  <a:cubicBezTo>
                    <a:pt x="295" y="600"/>
                    <a:pt x="295" y="599"/>
                    <a:pt x="296" y="598"/>
                  </a:cubicBezTo>
                  <a:cubicBezTo>
                    <a:pt x="297" y="597"/>
                    <a:pt x="299" y="596"/>
                    <a:pt x="298" y="594"/>
                  </a:cubicBezTo>
                  <a:cubicBezTo>
                    <a:pt x="297" y="592"/>
                    <a:pt x="294" y="592"/>
                    <a:pt x="293" y="591"/>
                  </a:cubicBezTo>
                  <a:close/>
                  <a:moveTo>
                    <a:pt x="619" y="133"/>
                  </a:moveTo>
                  <a:cubicBezTo>
                    <a:pt x="619" y="130"/>
                    <a:pt x="618" y="128"/>
                    <a:pt x="616" y="128"/>
                  </a:cubicBezTo>
                  <a:cubicBezTo>
                    <a:pt x="614" y="128"/>
                    <a:pt x="609" y="133"/>
                    <a:pt x="609" y="135"/>
                  </a:cubicBezTo>
                  <a:cubicBezTo>
                    <a:pt x="609" y="138"/>
                    <a:pt x="612" y="138"/>
                    <a:pt x="614" y="138"/>
                  </a:cubicBezTo>
                  <a:cubicBezTo>
                    <a:pt x="617" y="138"/>
                    <a:pt x="619" y="136"/>
                    <a:pt x="619" y="133"/>
                  </a:cubicBezTo>
                  <a:close/>
                  <a:moveTo>
                    <a:pt x="155" y="986"/>
                  </a:moveTo>
                  <a:cubicBezTo>
                    <a:pt x="155" y="989"/>
                    <a:pt x="156" y="991"/>
                    <a:pt x="158" y="991"/>
                  </a:cubicBezTo>
                  <a:cubicBezTo>
                    <a:pt x="160" y="991"/>
                    <a:pt x="163" y="987"/>
                    <a:pt x="163" y="984"/>
                  </a:cubicBezTo>
                  <a:cubicBezTo>
                    <a:pt x="163" y="981"/>
                    <a:pt x="161" y="981"/>
                    <a:pt x="159" y="980"/>
                  </a:cubicBezTo>
                  <a:cubicBezTo>
                    <a:pt x="157" y="980"/>
                    <a:pt x="155" y="983"/>
                    <a:pt x="155" y="986"/>
                  </a:cubicBezTo>
                  <a:close/>
                  <a:moveTo>
                    <a:pt x="153" y="789"/>
                  </a:moveTo>
                  <a:cubicBezTo>
                    <a:pt x="151" y="789"/>
                    <a:pt x="150" y="790"/>
                    <a:pt x="150" y="792"/>
                  </a:cubicBezTo>
                  <a:cubicBezTo>
                    <a:pt x="151" y="794"/>
                    <a:pt x="152" y="796"/>
                    <a:pt x="152" y="797"/>
                  </a:cubicBezTo>
                  <a:cubicBezTo>
                    <a:pt x="152" y="798"/>
                    <a:pt x="152" y="800"/>
                    <a:pt x="154" y="801"/>
                  </a:cubicBezTo>
                  <a:cubicBezTo>
                    <a:pt x="155" y="801"/>
                    <a:pt x="156" y="799"/>
                    <a:pt x="157" y="798"/>
                  </a:cubicBezTo>
                  <a:cubicBezTo>
                    <a:pt x="158" y="797"/>
                    <a:pt x="159" y="796"/>
                    <a:pt x="159" y="794"/>
                  </a:cubicBezTo>
                  <a:cubicBezTo>
                    <a:pt x="160" y="793"/>
                    <a:pt x="160" y="792"/>
                    <a:pt x="159" y="792"/>
                  </a:cubicBezTo>
                  <a:cubicBezTo>
                    <a:pt x="157" y="791"/>
                    <a:pt x="155" y="790"/>
                    <a:pt x="153" y="789"/>
                  </a:cubicBezTo>
                  <a:close/>
                  <a:moveTo>
                    <a:pt x="116" y="1039"/>
                  </a:moveTo>
                  <a:cubicBezTo>
                    <a:pt x="116" y="1041"/>
                    <a:pt x="116" y="1042"/>
                    <a:pt x="117" y="1042"/>
                  </a:cubicBezTo>
                  <a:cubicBezTo>
                    <a:pt x="119" y="1043"/>
                    <a:pt x="120" y="1042"/>
                    <a:pt x="120" y="1041"/>
                  </a:cubicBezTo>
                  <a:cubicBezTo>
                    <a:pt x="121" y="1037"/>
                    <a:pt x="123" y="1034"/>
                    <a:pt x="122" y="1030"/>
                  </a:cubicBezTo>
                  <a:cubicBezTo>
                    <a:pt x="122" y="1029"/>
                    <a:pt x="122" y="1028"/>
                    <a:pt x="121" y="1028"/>
                  </a:cubicBezTo>
                  <a:cubicBezTo>
                    <a:pt x="120" y="1026"/>
                    <a:pt x="119" y="1026"/>
                    <a:pt x="119" y="1028"/>
                  </a:cubicBezTo>
                  <a:cubicBezTo>
                    <a:pt x="117" y="1032"/>
                    <a:pt x="116" y="1036"/>
                    <a:pt x="116" y="1039"/>
                  </a:cubicBezTo>
                  <a:close/>
                  <a:moveTo>
                    <a:pt x="342" y="423"/>
                  </a:moveTo>
                  <a:cubicBezTo>
                    <a:pt x="342" y="424"/>
                    <a:pt x="341" y="424"/>
                    <a:pt x="341" y="424"/>
                  </a:cubicBezTo>
                  <a:cubicBezTo>
                    <a:pt x="341" y="427"/>
                    <a:pt x="338" y="427"/>
                    <a:pt x="337" y="429"/>
                  </a:cubicBezTo>
                  <a:cubicBezTo>
                    <a:pt x="336" y="429"/>
                    <a:pt x="335" y="430"/>
                    <a:pt x="336" y="431"/>
                  </a:cubicBezTo>
                  <a:cubicBezTo>
                    <a:pt x="338" y="433"/>
                    <a:pt x="338" y="436"/>
                    <a:pt x="341" y="435"/>
                  </a:cubicBezTo>
                  <a:cubicBezTo>
                    <a:pt x="344" y="434"/>
                    <a:pt x="346" y="429"/>
                    <a:pt x="345" y="427"/>
                  </a:cubicBezTo>
                  <a:cubicBezTo>
                    <a:pt x="344" y="425"/>
                    <a:pt x="344" y="424"/>
                    <a:pt x="342" y="423"/>
                  </a:cubicBezTo>
                  <a:close/>
                  <a:moveTo>
                    <a:pt x="1046" y="1027"/>
                  </a:moveTo>
                  <a:cubicBezTo>
                    <a:pt x="1047" y="1029"/>
                    <a:pt x="1049" y="1030"/>
                    <a:pt x="1051" y="1031"/>
                  </a:cubicBezTo>
                  <a:cubicBezTo>
                    <a:pt x="1054" y="1031"/>
                    <a:pt x="1057" y="1032"/>
                    <a:pt x="1056" y="1036"/>
                  </a:cubicBezTo>
                  <a:cubicBezTo>
                    <a:pt x="1055" y="1038"/>
                    <a:pt x="1056" y="1039"/>
                    <a:pt x="1058" y="1039"/>
                  </a:cubicBezTo>
                  <a:cubicBezTo>
                    <a:pt x="1059" y="1039"/>
                    <a:pt x="1060" y="1038"/>
                    <a:pt x="1060" y="1037"/>
                  </a:cubicBezTo>
                  <a:cubicBezTo>
                    <a:pt x="1060" y="1036"/>
                    <a:pt x="1060" y="1034"/>
                    <a:pt x="1060" y="1033"/>
                  </a:cubicBezTo>
                  <a:cubicBezTo>
                    <a:pt x="1063" y="1030"/>
                    <a:pt x="1061" y="1029"/>
                    <a:pt x="1057" y="1029"/>
                  </a:cubicBezTo>
                  <a:cubicBezTo>
                    <a:pt x="1054" y="1028"/>
                    <a:pt x="1050" y="1029"/>
                    <a:pt x="1046" y="1027"/>
                  </a:cubicBezTo>
                  <a:close/>
                  <a:moveTo>
                    <a:pt x="941" y="533"/>
                  </a:moveTo>
                  <a:cubicBezTo>
                    <a:pt x="941" y="535"/>
                    <a:pt x="937" y="533"/>
                    <a:pt x="938" y="537"/>
                  </a:cubicBezTo>
                  <a:cubicBezTo>
                    <a:pt x="938" y="539"/>
                    <a:pt x="939" y="541"/>
                    <a:pt x="942" y="541"/>
                  </a:cubicBezTo>
                  <a:cubicBezTo>
                    <a:pt x="944" y="540"/>
                    <a:pt x="946" y="540"/>
                    <a:pt x="948" y="539"/>
                  </a:cubicBezTo>
                  <a:cubicBezTo>
                    <a:pt x="950" y="537"/>
                    <a:pt x="950" y="536"/>
                    <a:pt x="948" y="534"/>
                  </a:cubicBezTo>
                  <a:cubicBezTo>
                    <a:pt x="946" y="532"/>
                    <a:pt x="943" y="536"/>
                    <a:pt x="941" y="533"/>
                  </a:cubicBezTo>
                  <a:close/>
                  <a:moveTo>
                    <a:pt x="260" y="513"/>
                  </a:moveTo>
                  <a:cubicBezTo>
                    <a:pt x="259" y="512"/>
                    <a:pt x="261" y="510"/>
                    <a:pt x="259" y="509"/>
                  </a:cubicBezTo>
                  <a:cubicBezTo>
                    <a:pt x="257" y="508"/>
                    <a:pt x="256" y="510"/>
                    <a:pt x="255" y="511"/>
                  </a:cubicBezTo>
                  <a:cubicBezTo>
                    <a:pt x="253" y="513"/>
                    <a:pt x="252" y="516"/>
                    <a:pt x="251" y="519"/>
                  </a:cubicBezTo>
                  <a:cubicBezTo>
                    <a:pt x="250" y="520"/>
                    <a:pt x="250" y="521"/>
                    <a:pt x="251" y="521"/>
                  </a:cubicBezTo>
                  <a:cubicBezTo>
                    <a:pt x="253" y="522"/>
                    <a:pt x="260" y="516"/>
                    <a:pt x="260" y="513"/>
                  </a:cubicBezTo>
                  <a:close/>
                  <a:moveTo>
                    <a:pt x="479" y="113"/>
                  </a:moveTo>
                  <a:cubicBezTo>
                    <a:pt x="479" y="112"/>
                    <a:pt x="479" y="109"/>
                    <a:pt x="476" y="110"/>
                  </a:cubicBezTo>
                  <a:cubicBezTo>
                    <a:pt x="474" y="111"/>
                    <a:pt x="471" y="113"/>
                    <a:pt x="470" y="116"/>
                  </a:cubicBezTo>
                  <a:cubicBezTo>
                    <a:pt x="470" y="118"/>
                    <a:pt x="471" y="119"/>
                    <a:pt x="472" y="120"/>
                  </a:cubicBezTo>
                  <a:cubicBezTo>
                    <a:pt x="473" y="121"/>
                    <a:pt x="475" y="121"/>
                    <a:pt x="476" y="120"/>
                  </a:cubicBezTo>
                  <a:cubicBezTo>
                    <a:pt x="477" y="118"/>
                    <a:pt x="479" y="116"/>
                    <a:pt x="479" y="113"/>
                  </a:cubicBezTo>
                  <a:close/>
                  <a:moveTo>
                    <a:pt x="370" y="143"/>
                  </a:moveTo>
                  <a:cubicBezTo>
                    <a:pt x="370" y="141"/>
                    <a:pt x="370" y="138"/>
                    <a:pt x="367" y="138"/>
                  </a:cubicBezTo>
                  <a:cubicBezTo>
                    <a:pt x="364" y="138"/>
                    <a:pt x="365" y="141"/>
                    <a:pt x="364" y="143"/>
                  </a:cubicBezTo>
                  <a:cubicBezTo>
                    <a:pt x="364" y="143"/>
                    <a:pt x="364" y="144"/>
                    <a:pt x="364" y="144"/>
                  </a:cubicBezTo>
                  <a:cubicBezTo>
                    <a:pt x="364" y="146"/>
                    <a:pt x="365" y="150"/>
                    <a:pt x="367" y="150"/>
                  </a:cubicBezTo>
                  <a:cubicBezTo>
                    <a:pt x="370" y="151"/>
                    <a:pt x="369" y="147"/>
                    <a:pt x="370" y="145"/>
                  </a:cubicBezTo>
                  <a:cubicBezTo>
                    <a:pt x="370" y="144"/>
                    <a:pt x="370" y="144"/>
                    <a:pt x="370" y="143"/>
                  </a:cubicBezTo>
                  <a:close/>
                  <a:moveTo>
                    <a:pt x="948" y="481"/>
                  </a:moveTo>
                  <a:cubicBezTo>
                    <a:pt x="947" y="481"/>
                    <a:pt x="947" y="480"/>
                    <a:pt x="946" y="481"/>
                  </a:cubicBezTo>
                  <a:cubicBezTo>
                    <a:pt x="944" y="481"/>
                    <a:pt x="945" y="483"/>
                    <a:pt x="944" y="484"/>
                  </a:cubicBezTo>
                  <a:cubicBezTo>
                    <a:pt x="944" y="485"/>
                    <a:pt x="945" y="486"/>
                    <a:pt x="946" y="486"/>
                  </a:cubicBezTo>
                  <a:cubicBezTo>
                    <a:pt x="949" y="484"/>
                    <a:pt x="952" y="485"/>
                    <a:pt x="956" y="484"/>
                  </a:cubicBezTo>
                  <a:cubicBezTo>
                    <a:pt x="957" y="484"/>
                    <a:pt x="959" y="484"/>
                    <a:pt x="958" y="482"/>
                  </a:cubicBezTo>
                  <a:cubicBezTo>
                    <a:pt x="958" y="482"/>
                    <a:pt x="957" y="481"/>
                    <a:pt x="956" y="480"/>
                  </a:cubicBezTo>
                  <a:cubicBezTo>
                    <a:pt x="956" y="479"/>
                    <a:pt x="954" y="480"/>
                    <a:pt x="954" y="480"/>
                  </a:cubicBezTo>
                  <a:cubicBezTo>
                    <a:pt x="952" y="480"/>
                    <a:pt x="950" y="481"/>
                    <a:pt x="948" y="481"/>
                  </a:cubicBezTo>
                  <a:close/>
                  <a:moveTo>
                    <a:pt x="882" y="479"/>
                  </a:moveTo>
                  <a:cubicBezTo>
                    <a:pt x="884" y="479"/>
                    <a:pt x="886" y="478"/>
                    <a:pt x="887" y="476"/>
                  </a:cubicBezTo>
                  <a:cubicBezTo>
                    <a:pt x="887" y="474"/>
                    <a:pt x="883" y="470"/>
                    <a:pt x="881" y="470"/>
                  </a:cubicBezTo>
                  <a:cubicBezTo>
                    <a:pt x="877" y="470"/>
                    <a:pt x="879" y="474"/>
                    <a:pt x="878" y="476"/>
                  </a:cubicBezTo>
                  <a:cubicBezTo>
                    <a:pt x="877" y="479"/>
                    <a:pt x="880" y="479"/>
                    <a:pt x="882" y="479"/>
                  </a:cubicBezTo>
                  <a:close/>
                  <a:moveTo>
                    <a:pt x="313" y="275"/>
                  </a:moveTo>
                  <a:cubicBezTo>
                    <a:pt x="313" y="277"/>
                    <a:pt x="312" y="280"/>
                    <a:pt x="315" y="280"/>
                  </a:cubicBezTo>
                  <a:cubicBezTo>
                    <a:pt x="318" y="280"/>
                    <a:pt x="320" y="278"/>
                    <a:pt x="321" y="275"/>
                  </a:cubicBezTo>
                  <a:cubicBezTo>
                    <a:pt x="321" y="273"/>
                    <a:pt x="319" y="271"/>
                    <a:pt x="316" y="271"/>
                  </a:cubicBezTo>
                  <a:cubicBezTo>
                    <a:pt x="313" y="271"/>
                    <a:pt x="313" y="273"/>
                    <a:pt x="313" y="275"/>
                  </a:cubicBezTo>
                  <a:close/>
                  <a:moveTo>
                    <a:pt x="458" y="77"/>
                  </a:moveTo>
                  <a:cubicBezTo>
                    <a:pt x="461" y="77"/>
                    <a:pt x="464" y="74"/>
                    <a:pt x="463" y="71"/>
                  </a:cubicBezTo>
                  <a:cubicBezTo>
                    <a:pt x="463" y="69"/>
                    <a:pt x="462" y="68"/>
                    <a:pt x="460" y="67"/>
                  </a:cubicBezTo>
                  <a:cubicBezTo>
                    <a:pt x="458" y="67"/>
                    <a:pt x="455" y="71"/>
                    <a:pt x="455" y="74"/>
                  </a:cubicBezTo>
                  <a:cubicBezTo>
                    <a:pt x="455" y="77"/>
                    <a:pt x="457" y="77"/>
                    <a:pt x="458" y="77"/>
                  </a:cubicBezTo>
                  <a:close/>
                  <a:moveTo>
                    <a:pt x="163" y="1196"/>
                  </a:moveTo>
                  <a:cubicBezTo>
                    <a:pt x="158" y="1196"/>
                    <a:pt x="155" y="1199"/>
                    <a:pt x="153" y="1201"/>
                  </a:cubicBezTo>
                  <a:cubicBezTo>
                    <a:pt x="151" y="1202"/>
                    <a:pt x="150" y="1204"/>
                    <a:pt x="152" y="1206"/>
                  </a:cubicBezTo>
                  <a:cubicBezTo>
                    <a:pt x="154" y="1208"/>
                    <a:pt x="156" y="1206"/>
                    <a:pt x="157" y="1204"/>
                  </a:cubicBezTo>
                  <a:cubicBezTo>
                    <a:pt x="159" y="1202"/>
                    <a:pt x="159" y="1199"/>
                    <a:pt x="163" y="1196"/>
                  </a:cubicBezTo>
                  <a:close/>
                  <a:moveTo>
                    <a:pt x="906" y="333"/>
                  </a:moveTo>
                  <a:cubicBezTo>
                    <a:pt x="907" y="333"/>
                    <a:pt x="905" y="336"/>
                    <a:pt x="907" y="335"/>
                  </a:cubicBezTo>
                  <a:cubicBezTo>
                    <a:pt x="910" y="333"/>
                    <a:pt x="913" y="331"/>
                    <a:pt x="913" y="327"/>
                  </a:cubicBezTo>
                  <a:cubicBezTo>
                    <a:pt x="913" y="325"/>
                    <a:pt x="912" y="324"/>
                    <a:pt x="911" y="324"/>
                  </a:cubicBezTo>
                  <a:cubicBezTo>
                    <a:pt x="909" y="323"/>
                    <a:pt x="908" y="324"/>
                    <a:pt x="908" y="325"/>
                  </a:cubicBezTo>
                  <a:cubicBezTo>
                    <a:pt x="907" y="327"/>
                    <a:pt x="905" y="329"/>
                    <a:pt x="906" y="333"/>
                  </a:cubicBezTo>
                  <a:close/>
                  <a:moveTo>
                    <a:pt x="451" y="90"/>
                  </a:moveTo>
                  <a:cubicBezTo>
                    <a:pt x="451" y="89"/>
                    <a:pt x="451" y="87"/>
                    <a:pt x="450" y="87"/>
                  </a:cubicBezTo>
                  <a:cubicBezTo>
                    <a:pt x="448" y="86"/>
                    <a:pt x="448" y="88"/>
                    <a:pt x="447" y="88"/>
                  </a:cubicBezTo>
                  <a:cubicBezTo>
                    <a:pt x="445" y="89"/>
                    <a:pt x="445" y="92"/>
                    <a:pt x="443" y="93"/>
                  </a:cubicBezTo>
                  <a:cubicBezTo>
                    <a:pt x="442" y="94"/>
                    <a:pt x="442" y="96"/>
                    <a:pt x="443" y="97"/>
                  </a:cubicBezTo>
                  <a:cubicBezTo>
                    <a:pt x="445" y="98"/>
                    <a:pt x="446" y="98"/>
                    <a:pt x="448" y="97"/>
                  </a:cubicBezTo>
                  <a:cubicBezTo>
                    <a:pt x="450" y="95"/>
                    <a:pt x="450" y="92"/>
                    <a:pt x="451" y="90"/>
                  </a:cubicBezTo>
                  <a:close/>
                  <a:moveTo>
                    <a:pt x="864" y="371"/>
                  </a:moveTo>
                  <a:cubicBezTo>
                    <a:pt x="863" y="375"/>
                    <a:pt x="862" y="379"/>
                    <a:pt x="866" y="383"/>
                  </a:cubicBezTo>
                  <a:cubicBezTo>
                    <a:pt x="866" y="383"/>
                    <a:pt x="867" y="385"/>
                    <a:pt x="868" y="384"/>
                  </a:cubicBezTo>
                  <a:cubicBezTo>
                    <a:pt x="869" y="383"/>
                    <a:pt x="871" y="380"/>
                    <a:pt x="870" y="379"/>
                  </a:cubicBezTo>
                  <a:cubicBezTo>
                    <a:pt x="867" y="377"/>
                    <a:pt x="868" y="373"/>
                    <a:pt x="864" y="371"/>
                  </a:cubicBezTo>
                  <a:close/>
                  <a:moveTo>
                    <a:pt x="1048" y="935"/>
                  </a:moveTo>
                  <a:cubicBezTo>
                    <a:pt x="1047" y="936"/>
                    <a:pt x="1045" y="934"/>
                    <a:pt x="1044" y="936"/>
                  </a:cubicBezTo>
                  <a:cubicBezTo>
                    <a:pt x="1044" y="938"/>
                    <a:pt x="1042" y="939"/>
                    <a:pt x="1043" y="941"/>
                  </a:cubicBezTo>
                  <a:cubicBezTo>
                    <a:pt x="1045" y="942"/>
                    <a:pt x="1047" y="941"/>
                    <a:pt x="1048" y="941"/>
                  </a:cubicBezTo>
                  <a:cubicBezTo>
                    <a:pt x="1048" y="941"/>
                    <a:pt x="1048" y="941"/>
                    <a:pt x="1049" y="941"/>
                  </a:cubicBezTo>
                  <a:cubicBezTo>
                    <a:pt x="1051" y="940"/>
                    <a:pt x="1054" y="941"/>
                    <a:pt x="1054" y="938"/>
                  </a:cubicBezTo>
                  <a:cubicBezTo>
                    <a:pt x="1054" y="934"/>
                    <a:pt x="1050" y="936"/>
                    <a:pt x="1048" y="935"/>
                  </a:cubicBezTo>
                  <a:close/>
                  <a:moveTo>
                    <a:pt x="915" y="476"/>
                  </a:moveTo>
                  <a:cubicBezTo>
                    <a:pt x="917" y="476"/>
                    <a:pt x="919" y="477"/>
                    <a:pt x="919" y="479"/>
                  </a:cubicBezTo>
                  <a:cubicBezTo>
                    <a:pt x="920" y="480"/>
                    <a:pt x="920" y="481"/>
                    <a:pt x="921" y="481"/>
                  </a:cubicBezTo>
                  <a:cubicBezTo>
                    <a:pt x="923" y="481"/>
                    <a:pt x="923" y="480"/>
                    <a:pt x="923" y="478"/>
                  </a:cubicBezTo>
                  <a:cubicBezTo>
                    <a:pt x="924" y="476"/>
                    <a:pt x="924" y="473"/>
                    <a:pt x="921" y="471"/>
                  </a:cubicBezTo>
                  <a:cubicBezTo>
                    <a:pt x="920" y="471"/>
                    <a:pt x="919" y="470"/>
                    <a:pt x="918" y="471"/>
                  </a:cubicBezTo>
                  <a:cubicBezTo>
                    <a:pt x="918" y="473"/>
                    <a:pt x="916" y="474"/>
                    <a:pt x="915" y="476"/>
                  </a:cubicBezTo>
                  <a:close/>
                  <a:moveTo>
                    <a:pt x="986" y="684"/>
                  </a:moveTo>
                  <a:cubicBezTo>
                    <a:pt x="987" y="683"/>
                    <a:pt x="990" y="683"/>
                    <a:pt x="991" y="681"/>
                  </a:cubicBezTo>
                  <a:cubicBezTo>
                    <a:pt x="991" y="680"/>
                    <a:pt x="986" y="676"/>
                    <a:pt x="985" y="676"/>
                  </a:cubicBezTo>
                  <a:cubicBezTo>
                    <a:pt x="983" y="676"/>
                    <a:pt x="982" y="679"/>
                    <a:pt x="982" y="680"/>
                  </a:cubicBezTo>
                  <a:cubicBezTo>
                    <a:pt x="982" y="682"/>
                    <a:pt x="983" y="684"/>
                    <a:pt x="986" y="684"/>
                  </a:cubicBezTo>
                  <a:close/>
                  <a:moveTo>
                    <a:pt x="972" y="745"/>
                  </a:moveTo>
                  <a:cubicBezTo>
                    <a:pt x="971" y="745"/>
                    <a:pt x="970" y="745"/>
                    <a:pt x="970" y="746"/>
                  </a:cubicBezTo>
                  <a:cubicBezTo>
                    <a:pt x="969" y="746"/>
                    <a:pt x="966" y="745"/>
                    <a:pt x="966" y="747"/>
                  </a:cubicBezTo>
                  <a:cubicBezTo>
                    <a:pt x="966" y="749"/>
                    <a:pt x="969" y="748"/>
                    <a:pt x="970" y="749"/>
                  </a:cubicBezTo>
                  <a:cubicBezTo>
                    <a:pt x="971" y="749"/>
                    <a:pt x="972" y="749"/>
                    <a:pt x="973" y="749"/>
                  </a:cubicBezTo>
                  <a:cubicBezTo>
                    <a:pt x="976" y="748"/>
                    <a:pt x="977" y="747"/>
                    <a:pt x="976" y="744"/>
                  </a:cubicBezTo>
                  <a:cubicBezTo>
                    <a:pt x="976" y="743"/>
                    <a:pt x="975" y="742"/>
                    <a:pt x="974" y="742"/>
                  </a:cubicBezTo>
                  <a:cubicBezTo>
                    <a:pt x="973" y="742"/>
                    <a:pt x="971" y="742"/>
                    <a:pt x="971" y="743"/>
                  </a:cubicBezTo>
                  <a:cubicBezTo>
                    <a:pt x="970" y="744"/>
                    <a:pt x="972" y="744"/>
                    <a:pt x="972" y="745"/>
                  </a:cubicBezTo>
                  <a:close/>
                  <a:moveTo>
                    <a:pt x="146" y="735"/>
                  </a:moveTo>
                  <a:cubicBezTo>
                    <a:pt x="147" y="735"/>
                    <a:pt x="148" y="736"/>
                    <a:pt x="149" y="734"/>
                  </a:cubicBezTo>
                  <a:cubicBezTo>
                    <a:pt x="149" y="733"/>
                    <a:pt x="148" y="733"/>
                    <a:pt x="147" y="732"/>
                  </a:cubicBezTo>
                  <a:cubicBezTo>
                    <a:pt x="146" y="732"/>
                    <a:pt x="144" y="731"/>
                    <a:pt x="144" y="731"/>
                  </a:cubicBezTo>
                  <a:cubicBezTo>
                    <a:pt x="141" y="728"/>
                    <a:pt x="140" y="729"/>
                    <a:pt x="139" y="732"/>
                  </a:cubicBezTo>
                  <a:cubicBezTo>
                    <a:pt x="138" y="734"/>
                    <a:pt x="138" y="735"/>
                    <a:pt x="139" y="736"/>
                  </a:cubicBezTo>
                  <a:cubicBezTo>
                    <a:pt x="140" y="737"/>
                    <a:pt x="141" y="737"/>
                    <a:pt x="142" y="736"/>
                  </a:cubicBezTo>
                  <a:cubicBezTo>
                    <a:pt x="143" y="735"/>
                    <a:pt x="144" y="734"/>
                    <a:pt x="146" y="735"/>
                  </a:cubicBezTo>
                  <a:close/>
                  <a:moveTo>
                    <a:pt x="66" y="1071"/>
                  </a:moveTo>
                  <a:cubicBezTo>
                    <a:pt x="69" y="1071"/>
                    <a:pt x="73" y="1068"/>
                    <a:pt x="73" y="1066"/>
                  </a:cubicBezTo>
                  <a:cubicBezTo>
                    <a:pt x="73" y="1065"/>
                    <a:pt x="72" y="1064"/>
                    <a:pt x="70" y="1064"/>
                  </a:cubicBezTo>
                  <a:cubicBezTo>
                    <a:pt x="68" y="1063"/>
                    <a:pt x="64" y="1067"/>
                    <a:pt x="64" y="1069"/>
                  </a:cubicBezTo>
                  <a:cubicBezTo>
                    <a:pt x="64" y="1070"/>
                    <a:pt x="64" y="1071"/>
                    <a:pt x="66" y="1071"/>
                  </a:cubicBezTo>
                  <a:close/>
                  <a:moveTo>
                    <a:pt x="1045" y="933"/>
                  </a:moveTo>
                  <a:cubicBezTo>
                    <a:pt x="1047" y="932"/>
                    <a:pt x="1049" y="933"/>
                    <a:pt x="1051" y="934"/>
                  </a:cubicBezTo>
                  <a:cubicBezTo>
                    <a:pt x="1052" y="934"/>
                    <a:pt x="1053" y="933"/>
                    <a:pt x="1054" y="932"/>
                  </a:cubicBezTo>
                  <a:cubicBezTo>
                    <a:pt x="1055" y="931"/>
                    <a:pt x="1053" y="931"/>
                    <a:pt x="1053" y="930"/>
                  </a:cubicBezTo>
                  <a:cubicBezTo>
                    <a:pt x="1052" y="929"/>
                    <a:pt x="1051" y="928"/>
                    <a:pt x="1051" y="927"/>
                  </a:cubicBezTo>
                  <a:cubicBezTo>
                    <a:pt x="1050" y="926"/>
                    <a:pt x="1049" y="925"/>
                    <a:pt x="1048" y="926"/>
                  </a:cubicBezTo>
                  <a:cubicBezTo>
                    <a:pt x="1047" y="926"/>
                    <a:pt x="1047" y="927"/>
                    <a:pt x="1047" y="928"/>
                  </a:cubicBezTo>
                  <a:cubicBezTo>
                    <a:pt x="1047" y="930"/>
                    <a:pt x="1045" y="930"/>
                    <a:pt x="1045" y="933"/>
                  </a:cubicBezTo>
                  <a:close/>
                  <a:moveTo>
                    <a:pt x="632" y="60"/>
                  </a:moveTo>
                  <a:cubicBezTo>
                    <a:pt x="631" y="58"/>
                    <a:pt x="632" y="55"/>
                    <a:pt x="630" y="55"/>
                  </a:cubicBezTo>
                  <a:cubicBezTo>
                    <a:pt x="627" y="55"/>
                    <a:pt x="628" y="58"/>
                    <a:pt x="627" y="59"/>
                  </a:cubicBezTo>
                  <a:cubicBezTo>
                    <a:pt x="627" y="60"/>
                    <a:pt x="627" y="60"/>
                    <a:pt x="627" y="61"/>
                  </a:cubicBezTo>
                  <a:cubicBezTo>
                    <a:pt x="627" y="62"/>
                    <a:pt x="626" y="65"/>
                    <a:pt x="629" y="65"/>
                  </a:cubicBezTo>
                  <a:cubicBezTo>
                    <a:pt x="631" y="65"/>
                    <a:pt x="631" y="63"/>
                    <a:pt x="632" y="61"/>
                  </a:cubicBezTo>
                  <a:cubicBezTo>
                    <a:pt x="632" y="60"/>
                    <a:pt x="632" y="60"/>
                    <a:pt x="632" y="60"/>
                  </a:cubicBezTo>
                  <a:close/>
                  <a:moveTo>
                    <a:pt x="325" y="362"/>
                  </a:moveTo>
                  <a:cubicBezTo>
                    <a:pt x="324" y="361"/>
                    <a:pt x="325" y="357"/>
                    <a:pt x="322" y="358"/>
                  </a:cubicBezTo>
                  <a:cubicBezTo>
                    <a:pt x="320" y="358"/>
                    <a:pt x="318" y="359"/>
                    <a:pt x="318" y="362"/>
                  </a:cubicBezTo>
                  <a:cubicBezTo>
                    <a:pt x="318" y="364"/>
                    <a:pt x="319" y="366"/>
                    <a:pt x="321" y="366"/>
                  </a:cubicBezTo>
                  <a:cubicBezTo>
                    <a:pt x="323" y="365"/>
                    <a:pt x="324" y="364"/>
                    <a:pt x="325" y="362"/>
                  </a:cubicBezTo>
                  <a:close/>
                  <a:moveTo>
                    <a:pt x="813" y="191"/>
                  </a:moveTo>
                  <a:cubicBezTo>
                    <a:pt x="810" y="191"/>
                    <a:pt x="806" y="195"/>
                    <a:pt x="807" y="197"/>
                  </a:cubicBezTo>
                  <a:cubicBezTo>
                    <a:pt x="807" y="199"/>
                    <a:pt x="807" y="201"/>
                    <a:pt x="809" y="199"/>
                  </a:cubicBezTo>
                  <a:cubicBezTo>
                    <a:pt x="811" y="198"/>
                    <a:pt x="813" y="196"/>
                    <a:pt x="814" y="193"/>
                  </a:cubicBezTo>
                  <a:cubicBezTo>
                    <a:pt x="814" y="192"/>
                    <a:pt x="814" y="191"/>
                    <a:pt x="813" y="191"/>
                  </a:cubicBezTo>
                  <a:close/>
                  <a:moveTo>
                    <a:pt x="278" y="663"/>
                  </a:moveTo>
                  <a:cubicBezTo>
                    <a:pt x="280" y="662"/>
                    <a:pt x="281" y="659"/>
                    <a:pt x="282" y="657"/>
                  </a:cubicBezTo>
                  <a:cubicBezTo>
                    <a:pt x="282" y="656"/>
                    <a:pt x="281" y="655"/>
                    <a:pt x="280" y="655"/>
                  </a:cubicBezTo>
                  <a:cubicBezTo>
                    <a:pt x="278" y="655"/>
                    <a:pt x="275" y="658"/>
                    <a:pt x="275" y="660"/>
                  </a:cubicBezTo>
                  <a:cubicBezTo>
                    <a:pt x="275" y="662"/>
                    <a:pt x="276" y="663"/>
                    <a:pt x="278" y="663"/>
                  </a:cubicBezTo>
                  <a:close/>
                  <a:moveTo>
                    <a:pt x="600" y="160"/>
                  </a:moveTo>
                  <a:cubicBezTo>
                    <a:pt x="600" y="160"/>
                    <a:pt x="601" y="161"/>
                    <a:pt x="601" y="161"/>
                  </a:cubicBezTo>
                  <a:cubicBezTo>
                    <a:pt x="603" y="159"/>
                    <a:pt x="605" y="156"/>
                    <a:pt x="607" y="154"/>
                  </a:cubicBezTo>
                  <a:cubicBezTo>
                    <a:pt x="608" y="153"/>
                    <a:pt x="607" y="152"/>
                    <a:pt x="605" y="152"/>
                  </a:cubicBezTo>
                  <a:cubicBezTo>
                    <a:pt x="603" y="151"/>
                    <a:pt x="601" y="153"/>
                    <a:pt x="600" y="155"/>
                  </a:cubicBezTo>
                  <a:cubicBezTo>
                    <a:pt x="599" y="156"/>
                    <a:pt x="601" y="158"/>
                    <a:pt x="599" y="160"/>
                  </a:cubicBezTo>
                  <a:cubicBezTo>
                    <a:pt x="599" y="160"/>
                    <a:pt x="600" y="160"/>
                    <a:pt x="600" y="160"/>
                  </a:cubicBezTo>
                  <a:close/>
                  <a:moveTo>
                    <a:pt x="1120" y="1025"/>
                  </a:moveTo>
                  <a:cubicBezTo>
                    <a:pt x="1120" y="1022"/>
                    <a:pt x="1119" y="1021"/>
                    <a:pt x="1116" y="1021"/>
                  </a:cubicBezTo>
                  <a:cubicBezTo>
                    <a:pt x="1114" y="1021"/>
                    <a:pt x="1112" y="1022"/>
                    <a:pt x="1112" y="1023"/>
                  </a:cubicBezTo>
                  <a:cubicBezTo>
                    <a:pt x="1113" y="1026"/>
                    <a:pt x="1116" y="1027"/>
                    <a:pt x="1118" y="1027"/>
                  </a:cubicBezTo>
                  <a:cubicBezTo>
                    <a:pt x="1120" y="1027"/>
                    <a:pt x="1120" y="1026"/>
                    <a:pt x="1120" y="1025"/>
                  </a:cubicBezTo>
                  <a:close/>
                  <a:moveTo>
                    <a:pt x="386" y="126"/>
                  </a:moveTo>
                  <a:cubicBezTo>
                    <a:pt x="386" y="124"/>
                    <a:pt x="385" y="123"/>
                    <a:pt x="383" y="123"/>
                  </a:cubicBezTo>
                  <a:cubicBezTo>
                    <a:pt x="381" y="123"/>
                    <a:pt x="379" y="124"/>
                    <a:pt x="379" y="126"/>
                  </a:cubicBezTo>
                  <a:cubicBezTo>
                    <a:pt x="379" y="128"/>
                    <a:pt x="379" y="130"/>
                    <a:pt x="381" y="130"/>
                  </a:cubicBezTo>
                  <a:cubicBezTo>
                    <a:pt x="384" y="130"/>
                    <a:pt x="385" y="127"/>
                    <a:pt x="386" y="126"/>
                  </a:cubicBezTo>
                  <a:close/>
                  <a:moveTo>
                    <a:pt x="1042" y="1170"/>
                  </a:moveTo>
                  <a:cubicBezTo>
                    <a:pt x="1045" y="1170"/>
                    <a:pt x="1046" y="1168"/>
                    <a:pt x="1047" y="1166"/>
                  </a:cubicBezTo>
                  <a:cubicBezTo>
                    <a:pt x="1048" y="1165"/>
                    <a:pt x="1049" y="1165"/>
                    <a:pt x="1048" y="1164"/>
                  </a:cubicBezTo>
                  <a:cubicBezTo>
                    <a:pt x="1048" y="1163"/>
                    <a:pt x="1047" y="1163"/>
                    <a:pt x="1046" y="1163"/>
                  </a:cubicBezTo>
                  <a:cubicBezTo>
                    <a:pt x="1045" y="1163"/>
                    <a:pt x="1043" y="1163"/>
                    <a:pt x="1044" y="1165"/>
                  </a:cubicBezTo>
                  <a:cubicBezTo>
                    <a:pt x="1044" y="1167"/>
                    <a:pt x="1043" y="1167"/>
                    <a:pt x="1041" y="1168"/>
                  </a:cubicBezTo>
                  <a:cubicBezTo>
                    <a:pt x="1041" y="1168"/>
                    <a:pt x="1040" y="1168"/>
                    <a:pt x="1040" y="1169"/>
                  </a:cubicBezTo>
                  <a:cubicBezTo>
                    <a:pt x="1041" y="1170"/>
                    <a:pt x="1041" y="1170"/>
                    <a:pt x="1042" y="1170"/>
                  </a:cubicBezTo>
                  <a:close/>
                  <a:moveTo>
                    <a:pt x="380" y="199"/>
                  </a:moveTo>
                  <a:cubicBezTo>
                    <a:pt x="381" y="200"/>
                    <a:pt x="381" y="203"/>
                    <a:pt x="383" y="203"/>
                  </a:cubicBezTo>
                  <a:cubicBezTo>
                    <a:pt x="385" y="203"/>
                    <a:pt x="386" y="202"/>
                    <a:pt x="386" y="200"/>
                  </a:cubicBezTo>
                  <a:cubicBezTo>
                    <a:pt x="386" y="198"/>
                    <a:pt x="385" y="196"/>
                    <a:pt x="382" y="195"/>
                  </a:cubicBezTo>
                  <a:cubicBezTo>
                    <a:pt x="381" y="195"/>
                    <a:pt x="381" y="197"/>
                    <a:pt x="380" y="199"/>
                  </a:cubicBezTo>
                  <a:close/>
                  <a:moveTo>
                    <a:pt x="297" y="639"/>
                  </a:moveTo>
                  <a:cubicBezTo>
                    <a:pt x="299" y="638"/>
                    <a:pt x="301" y="636"/>
                    <a:pt x="301" y="634"/>
                  </a:cubicBezTo>
                  <a:cubicBezTo>
                    <a:pt x="301" y="632"/>
                    <a:pt x="300" y="632"/>
                    <a:pt x="299" y="632"/>
                  </a:cubicBezTo>
                  <a:cubicBezTo>
                    <a:pt x="296" y="632"/>
                    <a:pt x="295" y="634"/>
                    <a:pt x="295" y="637"/>
                  </a:cubicBezTo>
                  <a:cubicBezTo>
                    <a:pt x="295" y="638"/>
                    <a:pt x="295" y="639"/>
                    <a:pt x="297" y="639"/>
                  </a:cubicBezTo>
                  <a:close/>
                  <a:moveTo>
                    <a:pt x="1053" y="989"/>
                  </a:moveTo>
                  <a:cubicBezTo>
                    <a:pt x="1051" y="989"/>
                    <a:pt x="1049" y="989"/>
                    <a:pt x="1050" y="991"/>
                  </a:cubicBezTo>
                  <a:cubicBezTo>
                    <a:pt x="1050" y="993"/>
                    <a:pt x="1050" y="996"/>
                    <a:pt x="1052" y="995"/>
                  </a:cubicBezTo>
                  <a:cubicBezTo>
                    <a:pt x="1054" y="995"/>
                    <a:pt x="1056" y="992"/>
                    <a:pt x="1057" y="990"/>
                  </a:cubicBezTo>
                  <a:cubicBezTo>
                    <a:pt x="1057" y="989"/>
                    <a:pt x="1054" y="989"/>
                    <a:pt x="1053" y="989"/>
                  </a:cubicBezTo>
                  <a:close/>
                  <a:moveTo>
                    <a:pt x="218" y="683"/>
                  </a:moveTo>
                  <a:cubicBezTo>
                    <a:pt x="220" y="682"/>
                    <a:pt x="222" y="681"/>
                    <a:pt x="222" y="679"/>
                  </a:cubicBezTo>
                  <a:cubicBezTo>
                    <a:pt x="222" y="677"/>
                    <a:pt x="221" y="676"/>
                    <a:pt x="220" y="677"/>
                  </a:cubicBezTo>
                  <a:cubicBezTo>
                    <a:pt x="218" y="677"/>
                    <a:pt x="216" y="676"/>
                    <a:pt x="216" y="679"/>
                  </a:cubicBezTo>
                  <a:cubicBezTo>
                    <a:pt x="216" y="681"/>
                    <a:pt x="216" y="683"/>
                    <a:pt x="218" y="683"/>
                  </a:cubicBezTo>
                  <a:close/>
                  <a:moveTo>
                    <a:pt x="318" y="200"/>
                  </a:moveTo>
                  <a:cubicBezTo>
                    <a:pt x="317" y="200"/>
                    <a:pt x="317" y="200"/>
                    <a:pt x="317" y="201"/>
                  </a:cubicBezTo>
                  <a:cubicBezTo>
                    <a:pt x="317" y="203"/>
                    <a:pt x="317" y="206"/>
                    <a:pt x="320" y="207"/>
                  </a:cubicBezTo>
                  <a:cubicBezTo>
                    <a:pt x="321" y="207"/>
                    <a:pt x="322" y="207"/>
                    <a:pt x="322" y="206"/>
                  </a:cubicBezTo>
                  <a:cubicBezTo>
                    <a:pt x="323" y="205"/>
                    <a:pt x="320" y="200"/>
                    <a:pt x="318" y="200"/>
                  </a:cubicBezTo>
                  <a:close/>
                  <a:moveTo>
                    <a:pt x="956" y="847"/>
                  </a:moveTo>
                  <a:cubicBezTo>
                    <a:pt x="956" y="843"/>
                    <a:pt x="952" y="845"/>
                    <a:pt x="951" y="843"/>
                  </a:cubicBezTo>
                  <a:cubicBezTo>
                    <a:pt x="950" y="843"/>
                    <a:pt x="949" y="844"/>
                    <a:pt x="949" y="845"/>
                  </a:cubicBezTo>
                  <a:cubicBezTo>
                    <a:pt x="950" y="847"/>
                    <a:pt x="952" y="849"/>
                    <a:pt x="954" y="850"/>
                  </a:cubicBezTo>
                  <a:cubicBezTo>
                    <a:pt x="956" y="850"/>
                    <a:pt x="955" y="848"/>
                    <a:pt x="956" y="847"/>
                  </a:cubicBezTo>
                  <a:close/>
                  <a:moveTo>
                    <a:pt x="930" y="738"/>
                  </a:moveTo>
                  <a:cubicBezTo>
                    <a:pt x="930" y="739"/>
                    <a:pt x="931" y="740"/>
                    <a:pt x="932" y="741"/>
                  </a:cubicBezTo>
                  <a:cubicBezTo>
                    <a:pt x="934" y="742"/>
                    <a:pt x="935" y="742"/>
                    <a:pt x="935" y="744"/>
                  </a:cubicBezTo>
                  <a:cubicBezTo>
                    <a:pt x="935" y="745"/>
                    <a:pt x="935" y="746"/>
                    <a:pt x="936" y="746"/>
                  </a:cubicBezTo>
                  <a:cubicBezTo>
                    <a:pt x="937" y="746"/>
                    <a:pt x="937" y="745"/>
                    <a:pt x="937" y="744"/>
                  </a:cubicBezTo>
                  <a:cubicBezTo>
                    <a:pt x="937" y="740"/>
                    <a:pt x="934" y="737"/>
                    <a:pt x="930" y="738"/>
                  </a:cubicBezTo>
                  <a:close/>
                  <a:moveTo>
                    <a:pt x="911" y="629"/>
                  </a:moveTo>
                  <a:cubicBezTo>
                    <a:pt x="912" y="628"/>
                    <a:pt x="915" y="630"/>
                    <a:pt x="915" y="628"/>
                  </a:cubicBezTo>
                  <a:cubicBezTo>
                    <a:pt x="915" y="626"/>
                    <a:pt x="912" y="625"/>
                    <a:pt x="910" y="625"/>
                  </a:cubicBezTo>
                  <a:cubicBezTo>
                    <a:pt x="909" y="626"/>
                    <a:pt x="906" y="625"/>
                    <a:pt x="907" y="628"/>
                  </a:cubicBezTo>
                  <a:cubicBezTo>
                    <a:pt x="907" y="630"/>
                    <a:pt x="909" y="629"/>
                    <a:pt x="911" y="629"/>
                  </a:cubicBezTo>
                  <a:close/>
                  <a:moveTo>
                    <a:pt x="938" y="675"/>
                  </a:moveTo>
                  <a:cubicBezTo>
                    <a:pt x="939" y="675"/>
                    <a:pt x="940" y="676"/>
                    <a:pt x="940" y="674"/>
                  </a:cubicBezTo>
                  <a:cubicBezTo>
                    <a:pt x="940" y="672"/>
                    <a:pt x="938" y="671"/>
                    <a:pt x="936" y="670"/>
                  </a:cubicBezTo>
                  <a:cubicBezTo>
                    <a:pt x="934" y="670"/>
                    <a:pt x="933" y="671"/>
                    <a:pt x="933" y="672"/>
                  </a:cubicBezTo>
                  <a:cubicBezTo>
                    <a:pt x="934" y="674"/>
                    <a:pt x="936" y="675"/>
                    <a:pt x="938" y="675"/>
                  </a:cubicBezTo>
                  <a:close/>
                  <a:moveTo>
                    <a:pt x="723" y="115"/>
                  </a:moveTo>
                  <a:cubicBezTo>
                    <a:pt x="723" y="114"/>
                    <a:pt x="722" y="113"/>
                    <a:pt x="721" y="113"/>
                  </a:cubicBezTo>
                  <a:cubicBezTo>
                    <a:pt x="718" y="113"/>
                    <a:pt x="718" y="115"/>
                    <a:pt x="717" y="117"/>
                  </a:cubicBezTo>
                  <a:cubicBezTo>
                    <a:pt x="717" y="119"/>
                    <a:pt x="718" y="119"/>
                    <a:pt x="719" y="119"/>
                  </a:cubicBezTo>
                  <a:cubicBezTo>
                    <a:pt x="721" y="118"/>
                    <a:pt x="723" y="118"/>
                    <a:pt x="723" y="115"/>
                  </a:cubicBezTo>
                  <a:close/>
                  <a:moveTo>
                    <a:pt x="542" y="163"/>
                  </a:moveTo>
                  <a:cubicBezTo>
                    <a:pt x="540" y="163"/>
                    <a:pt x="539" y="163"/>
                    <a:pt x="539" y="165"/>
                  </a:cubicBezTo>
                  <a:cubicBezTo>
                    <a:pt x="539" y="167"/>
                    <a:pt x="540" y="168"/>
                    <a:pt x="541" y="167"/>
                  </a:cubicBezTo>
                  <a:cubicBezTo>
                    <a:pt x="543" y="167"/>
                    <a:pt x="546" y="167"/>
                    <a:pt x="546" y="165"/>
                  </a:cubicBezTo>
                  <a:cubicBezTo>
                    <a:pt x="546" y="163"/>
                    <a:pt x="543" y="163"/>
                    <a:pt x="542" y="163"/>
                  </a:cubicBezTo>
                  <a:close/>
                  <a:moveTo>
                    <a:pt x="181" y="547"/>
                  </a:moveTo>
                  <a:cubicBezTo>
                    <a:pt x="182" y="549"/>
                    <a:pt x="180" y="552"/>
                    <a:pt x="182" y="553"/>
                  </a:cubicBezTo>
                  <a:cubicBezTo>
                    <a:pt x="184" y="553"/>
                    <a:pt x="184" y="550"/>
                    <a:pt x="184" y="549"/>
                  </a:cubicBezTo>
                  <a:cubicBezTo>
                    <a:pt x="185" y="547"/>
                    <a:pt x="184" y="545"/>
                    <a:pt x="182" y="545"/>
                  </a:cubicBezTo>
                  <a:cubicBezTo>
                    <a:pt x="180" y="544"/>
                    <a:pt x="181" y="546"/>
                    <a:pt x="181" y="547"/>
                  </a:cubicBezTo>
                  <a:close/>
                  <a:moveTo>
                    <a:pt x="943" y="779"/>
                  </a:moveTo>
                  <a:cubicBezTo>
                    <a:pt x="943" y="783"/>
                    <a:pt x="946" y="785"/>
                    <a:pt x="949" y="783"/>
                  </a:cubicBezTo>
                  <a:cubicBezTo>
                    <a:pt x="950" y="783"/>
                    <a:pt x="951" y="783"/>
                    <a:pt x="951" y="781"/>
                  </a:cubicBezTo>
                  <a:cubicBezTo>
                    <a:pt x="951" y="781"/>
                    <a:pt x="949" y="781"/>
                    <a:pt x="949" y="781"/>
                  </a:cubicBezTo>
                  <a:cubicBezTo>
                    <a:pt x="946" y="781"/>
                    <a:pt x="944" y="781"/>
                    <a:pt x="943" y="779"/>
                  </a:cubicBezTo>
                  <a:close/>
                  <a:moveTo>
                    <a:pt x="360" y="309"/>
                  </a:moveTo>
                  <a:cubicBezTo>
                    <a:pt x="362" y="311"/>
                    <a:pt x="364" y="311"/>
                    <a:pt x="366" y="310"/>
                  </a:cubicBezTo>
                  <a:cubicBezTo>
                    <a:pt x="367" y="310"/>
                    <a:pt x="370" y="310"/>
                    <a:pt x="369" y="308"/>
                  </a:cubicBezTo>
                  <a:cubicBezTo>
                    <a:pt x="369" y="306"/>
                    <a:pt x="367" y="306"/>
                    <a:pt x="365" y="307"/>
                  </a:cubicBezTo>
                  <a:cubicBezTo>
                    <a:pt x="363" y="307"/>
                    <a:pt x="362" y="308"/>
                    <a:pt x="360" y="309"/>
                  </a:cubicBezTo>
                  <a:close/>
                  <a:moveTo>
                    <a:pt x="988" y="772"/>
                  </a:moveTo>
                  <a:cubicBezTo>
                    <a:pt x="983" y="771"/>
                    <a:pt x="979" y="772"/>
                    <a:pt x="976" y="774"/>
                  </a:cubicBezTo>
                  <a:cubicBezTo>
                    <a:pt x="980" y="774"/>
                    <a:pt x="984" y="774"/>
                    <a:pt x="988" y="772"/>
                  </a:cubicBezTo>
                  <a:close/>
                  <a:moveTo>
                    <a:pt x="896" y="558"/>
                  </a:moveTo>
                  <a:cubicBezTo>
                    <a:pt x="898" y="558"/>
                    <a:pt x="900" y="557"/>
                    <a:pt x="900" y="555"/>
                  </a:cubicBezTo>
                  <a:cubicBezTo>
                    <a:pt x="900" y="553"/>
                    <a:pt x="897" y="554"/>
                    <a:pt x="896" y="554"/>
                  </a:cubicBezTo>
                  <a:cubicBezTo>
                    <a:pt x="895" y="554"/>
                    <a:pt x="893" y="554"/>
                    <a:pt x="893" y="556"/>
                  </a:cubicBezTo>
                  <a:cubicBezTo>
                    <a:pt x="893" y="558"/>
                    <a:pt x="895" y="558"/>
                    <a:pt x="896" y="558"/>
                  </a:cubicBezTo>
                  <a:close/>
                  <a:moveTo>
                    <a:pt x="1081" y="929"/>
                  </a:moveTo>
                  <a:cubicBezTo>
                    <a:pt x="1079" y="928"/>
                    <a:pt x="1077" y="926"/>
                    <a:pt x="1074" y="926"/>
                  </a:cubicBezTo>
                  <a:cubicBezTo>
                    <a:pt x="1074" y="925"/>
                    <a:pt x="1073" y="927"/>
                    <a:pt x="1074" y="927"/>
                  </a:cubicBezTo>
                  <a:cubicBezTo>
                    <a:pt x="1075" y="929"/>
                    <a:pt x="1078" y="930"/>
                    <a:pt x="1080" y="930"/>
                  </a:cubicBezTo>
                  <a:cubicBezTo>
                    <a:pt x="1081" y="930"/>
                    <a:pt x="1081" y="930"/>
                    <a:pt x="1081" y="929"/>
                  </a:cubicBezTo>
                  <a:close/>
                  <a:moveTo>
                    <a:pt x="950" y="695"/>
                  </a:moveTo>
                  <a:cubicBezTo>
                    <a:pt x="950" y="694"/>
                    <a:pt x="950" y="692"/>
                    <a:pt x="948" y="692"/>
                  </a:cubicBezTo>
                  <a:cubicBezTo>
                    <a:pt x="946" y="692"/>
                    <a:pt x="946" y="694"/>
                    <a:pt x="946" y="695"/>
                  </a:cubicBezTo>
                  <a:cubicBezTo>
                    <a:pt x="946" y="697"/>
                    <a:pt x="947" y="698"/>
                    <a:pt x="949" y="698"/>
                  </a:cubicBezTo>
                  <a:cubicBezTo>
                    <a:pt x="950" y="698"/>
                    <a:pt x="950" y="696"/>
                    <a:pt x="950" y="695"/>
                  </a:cubicBezTo>
                  <a:close/>
                  <a:moveTo>
                    <a:pt x="1057" y="1020"/>
                  </a:moveTo>
                  <a:cubicBezTo>
                    <a:pt x="1057" y="1019"/>
                    <a:pt x="1056" y="1018"/>
                    <a:pt x="1055" y="1018"/>
                  </a:cubicBezTo>
                  <a:cubicBezTo>
                    <a:pt x="1052" y="1018"/>
                    <a:pt x="1052" y="1020"/>
                    <a:pt x="1052" y="1022"/>
                  </a:cubicBezTo>
                  <a:cubicBezTo>
                    <a:pt x="1051" y="1023"/>
                    <a:pt x="1052" y="1024"/>
                    <a:pt x="1053" y="1024"/>
                  </a:cubicBezTo>
                  <a:cubicBezTo>
                    <a:pt x="1055" y="1024"/>
                    <a:pt x="1056" y="1022"/>
                    <a:pt x="1057" y="1020"/>
                  </a:cubicBezTo>
                  <a:close/>
                  <a:moveTo>
                    <a:pt x="955" y="557"/>
                  </a:moveTo>
                  <a:cubicBezTo>
                    <a:pt x="955" y="556"/>
                    <a:pt x="955" y="555"/>
                    <a:pt x="954" y="555"/>
                  </a:cubicBezTo>
                  <a:cubicBezTo>
                    <a:pt x="952" y="555"/>
                    <a:pt x="951" y="557"/>
                    <a:pt x="951" y="559"/>
                  </a:cubicBezTo>
                  <a:cubicBezTo>
                    <a:pt x="951" y="560"/>
                    <a:pt x="951" y="561"/>
                    <a:pt x="952" y="561"/>
                  </a:cubicBezTo>
                  <a:cubicBezTo>
                    <a:pt x="954" y="560"/>
                    <a:pt x="955" y="559"/>
                    <a:pt x="955" y="557"/>
                  </a:cubicBezTo>
                  <a:close/>
                  <a:moveTo>
                    <a:pt x="1086" y="1027"/>
                  </a:moveTo>
                  <a:cubicBezTo>
                    <a:pt x="1090" y="1032"/>
                    <a:pt x="1091" y="1032"/>
                    <a:pt x="1095" y="1027"/>
                  </a:cubicBezTo>
                  <a:cubicBezTo>
                    <a:pt x="1092" y="1028"/>
                    <a:pt x="1089" y="1027"/>
                    <a:pt x="1086" y="1027"/>
                  </a:cubicBezTo>
                  <a:close/>
                  <a:moveTo>
                    <a:pt x="459" y="139"/>
                  </a:moveTo>
                  <a:cubicBezTo>
                    <a:pt x="459" y="142"/>
                    <a:pt x="459" y="143"/>
                    <a:pt x="461" y="143"/>
                  </a:cubicBezTo>
                  <a:cubicBezTo>
                    <a:pt x="463" y="143"/>
                    <a:pt x="464" y="142"/>
                    <a:pt x="463" y="141"/>
                  </a:cubicBezTo>
                  <a:cubicBezTo>
                    <a:pt x="463" y="139"/>
                    <a:pt x="462" y="138"/>
                    <a:pt x="460" y="138"/>
                  </a:cubicBezTo>
                  <a:cubicBezTo>
                    <a:pt x="458" y="137"/>
                    <a:pt x="459" y="139"/>
                    <a:pt x="459" y="139"/>
                  </a:cubicBezTo>
                  <a:close/>
                  <a:moveTo>
                    <a:pt x="190" y="504"/>
                  </a:moveTo>
                  <a:cubicBezTo>
                    <a:pt x="190" y="503"/>
                    <a:pt x="190" y="502"/>
                    <a:pt x="189" y="502"/>
                  </a:cubicBezTo>
                  <a:cubicBezTo>
                    <a:pt x="186" y="503"/>
                    <a:pt x="187" y="505"/>
                    <a:pt x="187" y="507"/>
                  </a:cubicBezTo>
                  <a:cubicBezTo>
                    <a:pt x="186" y="508"/>
                    <a:pt x="187" y="510"/>
                    <a:pt x="188" y="509"/>
                  </a:cubicBezTo>
                  <a:cubicBezTo>
                    <a:pt x="191" y="509"/>
                    <a:pt x="189" y="506"/>
                    <a:pt x="190" y="504"/>
                  </a:cubicBezTo>
                  <a:close/>
                  <a:moveTo>
                    <a:pt x="256" y="590"/>
                  </a:moveTo>
                  <a:cubicBezTo>
                    <a:pt x="258" y="589"/>
                    <a:pt x="259" y="587"/>
                    <a:pt x="260" y="585"/>
                  </a:cubicBezTo>
                  <a:cubicBezTo>
                    <a:pt x="260" y="585"/>
                    <a:pt x="259" y="584"/>
                    <a:pt x="258" y="584"/>
                  </a:cubicBezTo>
                  <a:cubicBezTo>
                    <a:pt x="255" y="584"/>
                    <a:pt x="255" y="587"/>
                    <a:pt x="254" y="588"/>
                  </a:cubicBezTo>
                  <a:cubicBezTo>
                    <a:pt x="254" y="589"/>
                    <a:pt x="255" y="590"/>
                    <a:pt x="256" y="590"/>
                  </a:cubicBezTo>
                  <a:close/>
                  <a:moveTo>
                    <a:pt x="1110" y="1060"/>
                  </a:moveTo>
                  <a:cubicBezTo>
                    <a:pt x="1110" y="1058"/>
                    <a:pt x="1109" y="1058"/>
                    <a:pt x="1107" y="1057"/>
                  </a:cubicBezTo>
                  <a:cubicBezTo>
                    <a:pt x="1106" y="1057"/>
                    <a:pt x="1105" y="1057"/>
                    <a:pt x="1105" y="1059"/>
                  </a:cubicBezTo>
                  <a:cubicBezTo>
                    <a:pt x="1105" y="1061"/>
                    <a:pt x="1106" y="1061"/>
                    <a:pt x="1108" y="1061"/>
                  </a:cubicBezTo>
                  <a:cubicBezTo>
                    <a:pt x="1109" y="1061"/>
                    <a:pt x="1110" y="1061"/>
                    <a:pt x="1110" y="1060"/>
                  </a:cubicBezTo>
                  <a:close/>
                  <a:moveTo>
                    <a:pt x="181" y="967"/>
                  </a:moveTo>
                  <a:cubicBezTo>
                    <a:pt x="182" y="966"/>
                    <a:pt x="182" y="964"/>
                    <a:pt x="183" y="963"/>
                  </a:cubicBezTo>
                  <a:cubicBezTo>
                    <a:pt x="183" y="961"/>
                    <a:pt x="181" y="961"/>
                    <a:pt x="180" y="962"/>
                  </a:cubicBezTo>
                  <a:cubicBezTo>
                    <a:pt x="179" y="962"/>
                    <a:pt x="178" y="962"/>
                    <a:pt x="178" y="963"/>
                  </a:cubicBezTo>
                  <a:cubicBezTo>
                    <a:pt x="178" y="965"/>
                    <a:pt x="179" y="966"/>
                    <a:pt x="181" y="967"/>
                  </a:cubicBezTo>
                  <a:close/>
                  <a:moveTo>
                    <a:pt x="933" y="773"/>
                  </a:moveTo>
                  <a:cubicBezTo>
                    <a:pt x="936" y="774"/>
                    <a:pt x="938" y="773"/>
                    <a:pt x="940" y="774"/>
                  </a:cubicBezTo>
                  <a:cubicBezTo>
                    <a:pt x="941" y="774"/>
                    <a:pt x="941" y="774"/>
                    <a:pt x="942" y="773"/>
                  </a:cubicBezTo>
                  <a:cubicBezTo>
                    <a:pt x="942" y="772"/>
                    <a:pt x="941" y="771"/>
                    <a:pt x="940" y="771"/>
                  </a:cubicBezTo>
                  <a:cubicBezTo>
                    <a:pt x="938" y="771"/>
                    <a:pt x="935" y="770"/>
                    <a:pt x="933" y="773"/>
                  </a:cubicBezTo>
                  <a:close/>
                  <a:moveTo>
                    <a:pt x="115" y="971"/>
                  </a:moveTo>
                  <a:cubicBezTo>
                    <a:pt x="117" y="970"/>
                    <a:pt x="118" y="969"/>
                    <a:pt x="118" y="968"/>
                  </a:cubicBezTo>
                  <a:cubicBezTo>
                    <a:pt x="119" y="968"/>
                    <a:pt x="120" y="966"/>
                    <a:pt x="120" y="965"/>
                  </a:cubicBezTo>
                  <a:cubicBezTo>
                    <a:pt x="120" y="965"/>
                    <a:pt x="119" y="964"/>
                    <a:pt x="119" y="964"/>
                  </a:cubicBezTo>
                  <a:cubicBezTo>
                    <a:pt x="117" y="964"/>
                    <a:pt x="117" y="965"/>
                    <a:pt x="116" y="967"/>
                  </a:cubicBezTo>
                  <a:cubicBezTo>
                    <a:pt x="116" y="968"/>
                    <a:pt x="115" y="969"/>
                    <a:pt x="115" y="971"/>
                  </a:cubicBezTo>
                  <a:close/>
                  <a:moveTo>
                    <a:pt x="1011" y="822"/>
                  </a:moveTo>
                  <a:cubicBezTo>
                    <a:pt x="1010" y="822"/>
                    <a:pt x="1009" y="822"/>
                    <a:pt x="1008" y="823"/>
                  </a:cubicBezTo>
                  <a:cubicBezTo>
                    <a:pt x="1007" y="824"/>
                    <a:pt x="1008" y="825"/>
                    <a:pt x="1008" y="827"/>
                  </a:cubicBezTo>
                  <a:cubicBezTo>
                    <a:pt x="1009" y="827"/>
                    <a:pt x="1010" y="829"/>
                    <a:pt x="1011" y="828"/>
                  </a:cubicBezTo>
                  <a:cubicBezTo>
                    <a:pt x="1013" y="827"/>
                    <a:pt x="1010" y="826"/>
                    <a:pt x="1010" y="825"/>
                  </a:cubicBezTo>
                  <a:cubicBezTo>
                    <a:pt x="1010" y="824"/>
                    <a:pt x="1011" y="823"/>
                    <a:pt x="1011" y="822"/>
                  </a:cubicBezTo>
                  <a:close/>
                  <a:moveTo>
                    <a:pt x="724" y="209"/>
                  </a:moveTo>
                  <a:cubicBezTo>
                    <a:pt x="726" y="209"/>
                    <a:pt x="726" y="208"/>
                    <a:pt x="726" y="207"/>
                  </a:cubicBezTo>
                  <a:cubicBezTo>
                    <a:pt x="726" y="205"/>
                    <a:pt x="725" y="204"/>
                    <a:pt x="723" y="204"/>
                  </a:cubicBezTo>
                  <a:cubicBezTo>
                    <a:pt x="722" y="204"/>
                    <a:pt x="721" y="204"/>
                    <a:pt x="721" y="205"/>
                  </a:cubicBezTo>
                  <a:cubicBezTo>
                    <a:pt x="721" y="207"/>
                    <a:pt x="723" y="208"/>
                    <a:pt x="724" y="209"/>
                  </a:cubicBezTo>
                  <a:close/>
                  <a:moveTo>
                    <a:pt x="180" y="1155"/>
                  </a:moveTo>
                  <a:cubicBezTo>
                    <a:pt x="182" y="1155"/>
                    <a:pt x="184" y="1154"/>
                    <a:pt x="185" y="1153"/>
                  </a:cubicBezTo>
                  <a:cubicBezTo>
                    <a:pt x="186" y="1152"/>
                    <a:pt x="186" y="1150"/>
                    <a:pt x="185" y="1149"/>
                  </a:cubicBezTo>
                  <a:cubicBezTo>
                    <a:pt x="183" y="1148"/>
                    <a:pt x="183" y="1150"/>
                    <a:pt x="182" y="1151"/>
                  </a:cubicBezTo>
                  <a:cubicBezTo>
                    <a:pt x="182" y="1152"/>
                    <a:pt x="181" y="1153"/>
                    <a:pt x="180" y="1155"/>
                  </a:cubicBezTo>
                  <a:close/>
                  <a:moveTo>
                    <a:pt x="1029" y="709"/>
                  </a:moveTo>
                  <a:cubicBezTo>
                    <a:pt x="1029" y="707"/>
                    <a:pt x="1028" y="707"/>
                    <a:pt x="1027" y="707"/>
                  </a:cubicBezTo>
                  <a:cubicBezTo>
                    <a:pt x="1025" y="707"/>
                    <a:pt x="1024" y="707"/>
                    <a:pt x="1023" y="709"/>
                  </a:cubicBezTo>
                  <a:cubicBezTo>
                    <a:pt x="1023" y="710"/>
                    <a:pt x="1024" y="711"/>
                    <a:pt x="1025" y="711"/>
                  </a:cubicBezTo>
                  <a:cubicBezTo>
                    <a:pt x="1027" y="710"/>
                    <a:pt x="1028" y="710"/>
                    <a:pt x="1029" y="709"/>
                  </a:cubicBezTo>
                  <a:close/>
                  <a:moveTo>
                    <a:pt x="157" y="899"/>
                  </a:moveTo>
                  <a:cubicBezTo>
                    <a:pt x="157" y="897"/>
                    <a:pt x="156" y="896"/>
                    <a:pt x="155" y="896"/>
                  </a:cubicBezTo>
                  <a:cubicBezTo>
                    <a:pt x="154" y="896"/>
                    <a:pt x="153" y="897"/>
                    <a:pt x="153" y="899"/>
                  </a:cubicBezTo>
                  <a:cubicBezTo>
                    <a:pt x="153" y="900"/>
                    <a:pt x="154" y="900"/>
                    <a:pt x="155" y="901"/>
                  </a:cubicBezTo>
                  <a:cubicBezTo>
                    <a:pt x="156" y="901"/>
                    <a:pt x="157" y="900"/>
                    <a:pt x="157" y="899"/>
                  </a:cubicBezTo>
                  <a:close/>
                  <a:moveTo>
                    <a:pt x="834" y="252"/>
                  </a:moveTo>
                  <a:cubicBezTo>
                    <a:pt x="834" y="251"/>
                    <a:pt x="834" y="251"/>
                    <a:pt x="833" y="251"/>
                  </a:cubicBezTo>
                  <a:cubicBezTo>
                    <a:pt x="831" y="251"/>
                    <a:pt x="830" y="251"/>
                    <a:pt x="830" y="253"/>
                  </a:cubicBezTo>
                  <a:cubicBezTo>
                    <a:pt x="830" y="254"/>
                    <a:pt x="830" y="255"/>
                    <a:pt x="831" y="255"/>
                  </a:cubicBezTo>
                  <a:cubicBezTo>
                    <a:pt x="833" y="255"/>
                    <a:pt x="833" y="253"/>
                    <a:pt x="834" y="252"/>
                  </a:cubicBezTo>
                  <a:close/>
                  <a:moveTo>
                    <a:pt x="770" y="176"/>
                  </a:moveTo>
                  <a:cubicBezTo>
                    <a:pt x="770" y="175"/>
                    <a:pt x="769" y="175"/>
                    <a:pt x="768" y="175"/>
                  </a:cubicBezTo>
                  <a:cubicBezTo>
                    <a:pt x="767" y="175"/>
                    <a:pt x="765" y="176"/>
                    <a:pt x="765" y="178"/>
                  </a:cubicBezTo>
                  <a:cubicBezTo>
                    <a:pt x="765" y="179"/>
                    <a:pt x="766" y="179"/>
                    <a:pt x="767" y="179"/>
                  </a:cubicBezTo>
                  <a:cubicBezTo>
                    <a:pt x="769" y="179"/>
                    <a:pt x="770" y="178"/>
                    <a:pt x="770" y="176"/>
                  </a:cubicBezTo>
                  <a:close/>
                  <a:moveTo>
                    <a:pt x="971" y="606"/>
                  </a:moveTo>
                  <a:cubicBezTo>
                    <a:pt x="971" y="605"/>
                    <a:pt x="970" y="604"/>
                    <a:pt x="968" y="603"/>
                  </a:cubicBezTo>
                  <a:cubicBezTo>
                    <a:pt x="967" y="603"/>
                    <a:pt x="966" y="604"/>
                    <a:pt x="966" y="605"/>
                  </a:cubicBezTo>
                  <a:cubicBezTo>
                    <a:pt x="966" y="607"/>
                    <a:pt x="968" y="607"/>
                    <a:pt x="969" y="607"/>
                  </a:cubicBezTo>
                  <a:cubicBezTo>
                    <a:pt x="970" y="608"/>
                    <a:pt x="971" y="607"/>
                    <a:pt x="971" y="606"/>
                  </a:cubicBezTo>
                  <a:close/>
                  <a:moveTo>
                    <a:pt x="927" y="649"/>
                  </a:moveTo>
                  <a:cubicBezTo>
                    <a:pt x="928" y="647"/>
                    <a:pt x="927" y="647"/>
                    <a:pt x="926" y="647"/>
                  </a:cubicBezTo>
                  <a:cubicBezTo>
                    <a:pt x="924" y="647"/>
                    <a:pt x="923" y="647"/>
                    <a:pt x="923" y="649"/>
                  </a:cubicBezTo>
                  <a:cubicBezTo>
                    <a:pt x="923" y="650"/>
                    <a:pt x="924" y="651"/>
                    <a:pt x="925" y="651"/>
                  </a:cubicBezTo>
                  <a:cubicBezTo>
                    <a:pt x="927" y="651"/>
                    <a:pt x="927" y="650"/>
                    <a:pt x="927" y="649"/>
                  </a:cubicBezTo>
                  <a:close/>
                  <a:moveTo>
                    <a:pt x="1035" y="936"/>
                  </a:moveTo>
                  <a:cubicBezTo>
                    <a:pt x="1035" y="937"/>
                    <a:pt x="1036" y="938"/>
                    <a:pt x="1036" y="939"/>
                  </a:cubicBezTo>
                  <a:cubicBezTo>
                    <a:pt x="1037" y="940"/>
                    <a:pt x="1038" y="940"/>
                    <a:pt x="1040" y="939"/>
                  </a:cubicBezTo>
                  <a:cubicBezTo>
                    <a:pt x="1040" y="939"/>
                    <a:pt x="1040" y="938"/>
                    <a:pt x="1040" y="938"/>
                  </a:cubicBezTo>
                  <a:cubicBezTo>
                    <a:pt x="1040" y="936"/>
                    <a:pt x="1039" y="937"/>
                    <a:pt x="1038" y="936"/>
                  </a:cubicBezTo>
                  <a:cubicBezTo>
                    <a:pt x="1037" y="936"/>
                    <a:pt x="1036" y="936"/>
                    <a:pt x="1035" y="936"/>
                  </a:cubicBezTo>
                  <a:close/>
                  <a:moveTo>
                    <a:pt x="1010" y="986"/>
                  </a:moveTo>
                  <a:cubicBezTo>
                    <a:pt x="1010" y="985"/>
                    <a:pt x="1010" y="984"/>
                    <a:pt x="1009" y="984"/>
                  </a:cubicBezTo>
                  <a:cubicBezTo>
                    <a:pt x="1007" y="984"/>
                    <a:pt x="1006" y="985"/>
                    <a:pt x="1006" y="986"/>
                  </a:cubicBezTo>
                  <a:cubicBezTo>
                    <a:pt x="1005" y="988"/>
                    <a:pt x="1007" y="988"/>
                    <a:pt x="1008" y="988"/>
                  </a:cubicBezTo>
                  <a:cubicBezTo>
                    <a:pt x="1009" y="988"/>
                    <a:pt x="1010" y="987"/>
                    <a:pt x="1010" y="986"/>
                  </a:cubicBezTo>
                  <a:close/>
                  <a:moveTo>
                    <a:pt x="983" y="828"/>
                  </a:moveTo>
                  <a:cubicBezTo>
                    <a:pt x="979" y="825"/>
                    <a:pt x="976" y="827"/>
                    <a:pt x="973" y="828"/>
                  </a:cubicBezTo>
                  <a:cubicBezTo>
                    <a:pt x="976" y="828"/>
                    <a:pt x="979" y="828"/>
                    <a:pt x="983" y="828"/>
                  </a:cubicBezTo>
                  <a:close/>
                  <a:moveTo>
                    <a:pt x="945" y="843"/>
                  </a:moveTo>
                  <a:cubicBezTo>
                    <a:pt x="947" y="841"/>
                    <a:pt x="947" y="839"/>
                    <a:pt x="946" y="837"/>
                  </a:cubicBezTo>
                  <a:cubicBezTo>
                    <a:pt x="945" y="837"/>
                    <a:pt x="944" y="836"/>
                    <a:pt x="944" y="837"/>
                  </a:cubicBezTo>
                  <a:cubicBezTo>
                    <a:pt x="943" y="839"/>
                    <a:pt x="944" y="841"/>
                    <a:pt x="945" y="843"/>
                  </a:cubicBezTo>
                  <a:close/>
                  <a:moveTo>
                    <a:pt x="177" y="979"/>
                  </a:moveTo>
                  <a:cubicBezTo>
                    <a:pt x="178" y="979"/>
                    <a:pt x="179" y="978"/>
                    <a:pt x="180" y="976"/>
                  </a:cubicBezTo>
                  <a:cubicBezTo>
                    <a:pt x="180" y="975"/>
                    <a:pt x="179" y="975"/>
                    <a:pt x="178" y="975"/>
                  </a:cubicBezTo>
                  <a:cubicBezTo>
                    <a:pt x="177" y="975"/>
                    <a:pt x="176" y="977"/>
                    <a:pt x="176" y="978"/>
                  </a:cubicBezTo>
                  <a:cubicBezTo>
                    <a:pt x="176" y="979"/>
                    <a:pt x="176" y="979"/>
                    <a:pt x="177" y="979"/>
                  </a:cubicBezTo>
                  <a:close/>
                  <a:moveTo>
                    <a:pt x="250" y="420"/>
                  </a:moveTo>
                  <a:cubicBezTo>
                    <a:pt x="250" y="419"/>
                    <a:pt x="249" y="418"/>
                    <a:pt x="248" y="418"/>
                  </a:cubicBezTo>
                  <a:cubicBezTo>
                    <a:pt x="247" y="418"/>
                    <a:pt x="247" y="420"/>
                    <a:pt x="247" y="421"/>
                  </a:cubicBezTo>
                  <a:cubicBezTo>
                    <a:pt x="247" y="422"/>
                    <a:pt x="247" y="423"/>
                    <a:pt x="248" y="422"/>
                  </a:cubicBezTo>
                  <a:cubicBezTo>
                    <a:pt x="249" y="422"/>
                    <a:pt x="250" y="421"/>
                    <a:pt x="250" y="420"/>
                  </a:cubicBezTo>
                  <a:close/>
                  <a:moveTo>
                    <a:pt x="1068" y="1067"/>
                  </a:moveTo>
                  <a:cubicBezTo>
                    <a:pt x="1069" y="1067"/>
                    <a:pt x="1070" y="1068"/>
                    <a:pt x="1070" y="1067"/>
                  </a:cubicBezTo>
                  <a:cubicBezTo>
                    <a:pt x="1070" y="1065"/>
                    <a:pt x="1069" y="1065"/>
                    <a:pt x="1068" y="1065"/>
                  </a:cubicBezTo>
                  <a:cubicBezTo>
                    <a:pt x="1067" y="1065"/>
                    <a:pt x="1065" y="1064"/>
                    <a:pt x="1065" y="1066"/>
                  </a:cubicBezTo>
                  <a:cubicBezTo>
                    <a:pt x="1065" y="1068"/>
                    <a:pt x="1067" y="1067"/>
                    <a:pt x="1068" y="1067"/>
                  </a:cubicBezTo>
                  <a:close/>
                  <a:moveTo>
                    <a:pt x="897" y="575"/>
                  </a:moveTo>
                  <a:cubicBezTo>
                    <a:pt x="897" y="574"/>
                    <a:pt x="896" y="574"/>
                    <a:pt x="895" y="574"/>
                  </a:cubicBezTo>
                  <a:cubicBezTo>
                    <a:pt x="893" y="574"/>
                    <a:pt x="892" y="574"/>
                    <a:pt x="892" y="576"/>
                  </a:cubicBezTo>
                  <a:cubicBezTo>
                    <a:pt x="892" y="577"/>
                    <a:pt x="893" y="577"/>
                    <a:pt x="894" y="577"/>
                  </a:cubicBezTo>
                  <a:cubicBezTo>
                    <a:pt x="895" y="577"/>
                    <a:pt x="897" y="577"/>
                    <a:pt x="897" y="575"/>
                  </a:cubicBezTo>
                  <a:close/>
                  <a:moveTo>
                    <a:pt x="1040" y="756"/>
                  </a:moveTo>
                  <a:cubicBezTo>
                    <a:pt x="1041" y="757"/>
                    <a:pt x="1043" y="759"/>
                    <a:pt x="1045" y="758"/>
                  </a:cubicBezTo>
                  <a:cubicBezTo>
                    <a:pt x="1045" y="757"/>
                    <a:pt x="1045" y="756"/>
                    <a:pt x="1045" y="756"/>
                  </a:cubicBezTo>
                  <a:cubicBezTo>
                    <a:pt x="1043" y="754"/>
                    <a:pt x="1042" y="756"/>
                    <a:pt x="1040" y="756"/>
                  </a:cubicBezTo>
                  <a:close/>
                  <a:moveTo>
                    <a:pt x="656" y="206"/>
                  </a:moveTo>
                  <a:cubicBezTo>
                    <a:pt x="655" y="207"/>
                    <a:pt x="652" y="207"/>
                    <a:pt x="651" y="208"/>
                  </a:cubicBezTo>
                  <a:cubicBezTo>
                    <a:pt x="651" y="209"/>
                    <a:pt x="652" y="209"/>
                    <a:pt x="652" y="210"/>
                  </a:cubicBezTo>
                  <a:cubicBezTo>
                    <a:pt x="655" y="210"/>
                    <a:pt x="656" y="209"/>
                    <a:pt x="656" y="206"/>
                  </a:cubicBezTo>
                  <a:close/>
                  <a:moveTo>
                    <a:pt x="890" y="606"/>
                  </a:moveTo>
                  <a:cubicBezTo>
                    <a:pt x="891" y="606"/>
                    <a:pt x="891" y="605"/>
                    <a:pt x="891" y="604"/>
                  </a:cubicBezTo>
                  <a:cubicBezTo>
                    <a:pt x="891" y="602"/>
                    <a:pt x="889" y="602"/>
                    <a:pt x="888" y="602"/>
                  </a:cubicBezTo>
                  <a:cubicBezTo>
                    <a:pt x="887" y="602"/>
                    <a:pt x="886" y="603"/>
                    <a:pt x="887" y="604"/>
                  </a:cubicBezTo>
                  <a:cubicBezTo>
                    <a:pt x="887" y="605"/>
                    <a:pt x="889" y="605"/>
                    <a:pt x="890" y="606"/>
                  </a:cubicBezTo>
                  <a:close/>
                  <a:moveTo>
                    <a:pt x="988" y="712"/>
                  </a:moveTo>
                  <a:cubicBezTo>
                    <a:pt x="987" y="711"/>
                    <a:pt x="986" y="708"/>
                    <a:pt x="984" y="710"/>
                  </a:cubicBezTo>
                  <a:cubicBezTo>
                    <a:pt x="983" y="710"/>
                    <a:pt x="983" y="711"/>
                    <a:pt x="983" y="712"/>
                  </a:cubicBezTo>
                  <a:cubicBezTo>
                    <a:pt x="985" y="713"/>
                    <a:pt x="987" y="712"/>
                    <a:pt x="988" y="712"/>
                  </a:cubicBezTo>
                  <a:close/>
                  <a:moveTo>
                    <a:pt x="367" y="332"/>
                  </a:moveTo>
                  <a:cubicBezTo>
                    <a:pt x="364" y="332"/>
                    <a:pt x="362" y="331"/>
                    <a:pt x="362" y="333"/>
                  </a:cubicBezTo>
                  <a:cubicBezTo>
                    <a:pt x="361" y="334"/>
                    <a:pt x="361" y="335"/>
                    <a:pt x="362" y="335"/>
                  </a:cubicBezTo>
                  <a:cubicBezTo>
                    <a:pt x="364" y="336"/>
                    <a:pt x="364" y="334"/>
                    <a:pt x="367" y="332"/>
                  </a:cubicBezTo>
                  <a:close/>
                  <a:moveTo>
                    <a:pt x="937" y="755"/>
                  </a:moveTo>
                  <a:cubicBezTo>
                    <a:pt x="940" y="756"/>
                    <a:pt x="941" y="758"/>
                    <a:pt x="943" y="756"/>
                  </a:cubicBezTo>
                  <a:cubicBezTo>
                    <a:pt x="943" y="755"/>
                    <a:pt x="944" y="755"/>
                    <a:pt x="943" y="754"/>
                  </a:cubicBezTo>
                  <a:cubicBezTo>
                    <a:pt x="941" y="752"/>
                    <a:pt x="940" y="754"/>
                    <a:pt x="937" y="755"/>
                  </a:cubicBezTo>
                  <a:close/>
                  <a:moveTo>
                    <a:pt x="1042" y="1190"/>
                  </a:moveTo>
                  <a:cubicBezTo>
                    <a:pt x="1042" y="1190"/>
                    <a:pt x="1041" y="1190"/>
                    <a:pt x="1041" y="1192"/>
                  </a:cubicBezTo>
                  <a:cubicBezTo>
                    <a:pt x="1041" y="1193"/>
                    <a:pt x="1042" y="1194"/>
                    <a:pt x="1043" y="1194"/>
                  </a:cubicBezTo>
                  <a:cubicBezTo>
                    <a:pt x="1045" y="1194"/>
                    <a:pt x="1044" y="1192"/>
                    <a:pt x="1044" y="1191"/>
                  </a:cubicBezTo>
                  <a:cubicBezTo>
                    <a:pt x="1045" y="1190"/>
                    <a:pt x="1044" y="1190"/>
                    <a:pt x="1042" y="1190"/>
                  </a:cubicBezTo>
                  <a:close/>
                  <a:moveTo>
                    <a:pt x="521" y="198"/>
                  </a:moveTo>
                  <a:cubicBezTo>
                    <a:pt x="520" y="199"/>
                    <a:pt x="519" y="199"/>
                    <a:pt x="519" y="200"/>
                  </a:cubicBezTo>
                  <a:cubicBezTo>
                    <a:pt x="519" y="202"/>
                    <a:pt x="519" y="202"/>
                    <a:pt x="521" y="203"/>
                  </a:cubicBezTo>
                  <a:cubicBezTo>
                    <a:pt x="522" y="203"/>
                    <a:pt x="523" y="203"/>
                    <a:pt x="522" y="202"/>
                  </a:cubicBezTo>
                  <a:cubicBezTo>
                    <a:pt x="522" y="201"/>
                    <a:pt x="521" y="200"/>
                    <a:pt x="521" y="198"/>
                  </a:cubicBezTo>
                  <a:close/>
                  <a:moveTo>
                    <a:pt x="1001" y="913"/>
                  </a:moveTo>
                  <a:cubicBezTo>
                    <a:pt x="1002" y="915"/>
                    <a:pt x="1004" y="915"/>
                    <a:pt x="1005" y="914"/>
                  </a:cubicBezTo>
                  <a:cubicBezTo>
                    <a:pt x="1006" y="914"/>
                    <a:pt x="1006" y="913"/>
                    <a:pt x="1005" y="913"/>
                  </a:cubicBezTo>
                  <a:cubicBezTo>
                    <a:pt x="1004" y="911"/>
                    <a:pt x="1002" y="912"/>
                    <a:pt x="1001" y="913"/>
                  </a:cubicBezTo>
                  <a:close/>
                  <a:moveTo>
                    <a:pt x="533" y="168"/>
                  </a:moveTo>
                  <a:cubicBezTo>
                    <a:pt x="533" y="167"/>
                    <a:pt x="532" y="167"/>
                    <a:pt x="532" y="167"/>
                  </a:cubicBezTo>
                  <a:cubicBezTo>
                    <a:pt x="530" y="167"/>
                    <a:pt x="529" y="168"/>
                    <a:pt x="529" y="169"/>
                  </a:cubicBezTo>
                  <a:cubicBezTo>
                    <a:pt x="529" y="170"/>
                    <a:pt x="530" y="170"/>
                    <a:pt x="531" y="170"/>
                  </a:cubicBezTo>
                  <a:cubicBezTo>
                    <a:pt x="532" y="170"/>
                    <a:pt x="533" y="169"/>
                    <a:pt x="533" y="168"/>
                  </a:cubicBezTo>
                  <a:close/>
                  <a:moveTo>
                    <a:pt x="320" y="186"/>
                  </a:moveTo>
                  <a:cubicBezTo>
                    <a:pt x="320" y="185"/>
                    <a:pt x="320" y="184"/>
                    <a:pt x="318" y="184"/>
                  </a:cubicBezTo>
                  <a:cubicBezTo>
                    <a:pt x="317" y="184"/>
                    <a:pt x="317" y="184"/>
                    <a:pt x="316" y="186"/>
                  </a:cubicBezTo>
                  <a:cubicBezTo>
                    <a:pt x="316" y="187"/>
                    <a:pt x="317" y="187"/>
                    <a:pt x="318" y="187"/>
                  </a:cubicBezTo>
                  <a:cubicBezTo>
                    <a:pt x="319" y="188"/>
                    <a:pt x="319" y="187"/>
                    <a:pt x="320" y="186"/>
                  </a:cubicBezTo>
                  <a:close/>
                  <a:moveTo>
                    <a:pt x="164" y="708"/>
                  </a:moveTo>
                  <a:cubicBezTo>
                    <a:pt x="163" y="708"/>
                    <a:pt x="162" y="708"/>
                    <a:pt x="163" y="709"/>
                  </a:cubicBezTo>
                  <a:cubicBezTo>
                    <a:pt x="163" y="711"/>
                    <a:pt x="164" y="711"/>
                    <a:pt x="165" y="712"/>
                  </a:cubicBezTo>
                  <a:cubicBezTo>
                    <a:pt x="165" y="712"/>
                    <a:pt x="167" y="711"/>
                    <a:pt x="167" y="710"/>
                  </a:cubicBezTo>
                  <a:cubicBezTo>
                    <a:pt x="167" y="709"/>
                    <a:pt x="165" y="709"/>
                    <a:pt x="164" y="708"/>
                  </a:cubicBezTo>
                  <a:close/>
                  <a:moveTo>
                    <a:pt x="120" y="1058"/>
                  </a:moveTo>
                  <a:cubicBezTo>
                    <a:pt x="119" y="1058"/>
                    <a:pt x="118" y="1058"/>
                    <a:pt x="118" y="1059"/>
                  </a:cubicBezTo>
                  <a:cubicBezTo>
                    <a:pt x="118" y="1060"/>
                    <a:pt x="119" y="1061"/>
                    <a:pt x="121" y="1061"/>
                  </a:cubicBezTo>
                  <a:cubicBezTo>
                    <a:pt x="122" y="1061"/>
                    <a:pt x="122" y="1061"/>
                    <a:pt x="122" y="1060"/>
                  </a:cubicBezTo>
                  <a:cubicBezTo>
                    <a:pt x="122" y="1058"/>
                    <a:pt x="121" y="1058"/>
                    <a:pt x="120" y="1058"/>
                  </a:cubicBezTo>
                  <a:close/>
                  <a:moveTo>
                    <a:pt x="943" y="479"/>
                  </a:moveTo>
                  <a:cubicBezTo>
                    <a:pt x="942" y="478"/>
                    <a:pt x="942" y="477"/>
                    <a:pt x="940" y="477"/>
                  </a:cubicBezTo>
                  <a:cubicBezTo>
                    <a:pt x="940" y="477"/>
                    <a:pt x="938" y="478"/>
                    <a:pt x="939" y="479"/>
                  </a:cubicBezTo>
                  <a:cubicBezTo>
                    <a:pt x="939" y="480"/>
                    <a:pt x="940" y="480"/>
                    <a:pt x="941" y="481"/>
                  </a:cubicBezTo>
                  <a:cubicBezTo>
                    <a:pt x="942" y="481"/>
                    <a:pt x="942" y="480"/>
                    <a:pt x="943" y="479"/>
                  </a:cubicBezTo>
                  <a:close/>
                  <a:moveTo>
                    <a:pt x="1132" y="974"/>
                  </a:moveTo>
                  <a:cubicBezTo>
                    <a:pt x="1131" y="973"/>
                    <a:pt x="1129" y="972"/>
                    <a:pt x="1128" y="974"/>
                  </a:cubicBezTo>
                  <a:cubicBezTo>
                    <a:pt x="1127" y="974"/>
                    <a:pt x="1127" y="975"/>
                    <a:pt x="1128" y="975"/>
                  </a:cubicBezTo>
                  <a:cubicBezTo>
                    <a:pt x="1129" y="976"/>
                    <a:pt x="1131" y="974"/>
                    <a:pt x="1132" y="974"/>
                  </a:cubicBezTo>
                  <a:close/>
                  <a:moveTo>
                    <a:pt x="884" y="560"/>
                  </a:moveTo>
                  <a:cubicBezTo>
                    <a:pt x="883" y="560"/>
                    <a:pt x="882" y="561"/>
                    <a:pt x="882" y="562"/>
                  </a:cubicBezTo>
                  <a:cubicBezTo>
                    <a:pt x="882" y="563"/>
                    <a:pt x="883" y="563"/>
                    <a:pt x="884" y="563"/>
                  </a:cubicBezTo>
                  <a:cubicBezTo>
                    <a:pt x="885" y="563"/>
                    <a:pt x="886" y="564"/>
                    <a:pt x="886" y="562"/>
                  </a:cubicBezTo>
                  <a:cubicBezTo>
                    <a:pt x="886" y="561"/>
                    <a:pt x="885" y="561"/>
                    <a:pt x="884" y="560"/>
                  </a:cubicBezTo>
                  <a:close/>
                  <a:moveTo>
                    <a:pt x="946" y="762"/>
                  </a:moveTo>
                  <a:cubicBezTo>
                    <a:pt x="946" y="765"/>
                    <a:pt x="947" y="767"/>
                    <a:pt x="949" y="767"/>
                  </a:cubicBezTo>
                  <a:cubicBezTo>
                    <a:pt x="949" y="767"/>
                    <a:pt x="950" y="767"/>
                    <a:pt x="950" y="767"/>
                  </a:cubicBezTo>
                  <a:cubicBezTo>
                    <a:pt x="950" y="765"/>
                    <a:pt x="948" y="764"/>
                    <a:pt x="946" y="762"/>
                  </a:cubicBezTo>
                  <a:close/>
                  <a:moveTo>
                    <a:pt x="1048" y="1181"/>
                  </a:moveTo>
                  <a:cubicBezTo>
                    <a:pt x="1047" y="1180"/>
                    <a:pt x="1047" y="1179"/>
                    <a:pt x="1046" y="1179"/>
                  </a:cubicBezTo>
                  <a:cubicBezTo>
                    <a:pt x="1045" y="1179"/>
                    <a:pt x="1044" y="1180"/>
                    <a:pt x="1044" y="1181"/>
                  </a:cubicBezTo>
                  <a:cubicBezTo>
                    <a:pt x="1044" y="1182"/>
                    <a:pt x="1045" y="1183"/>
                    <a:pt x="1046" y="1182"/>
                  </a:cubicBezTo>
                  <a:cubicBezTo>
                    <a:pt x="1047" y="1182"/>
                    <a:pt x="1048" y="1182"/>
                    <a:pt x="1048" y="1181"/>
                  </a:cubicBezTo>
                  <a:close/>
                  <a:moveTo>
                    <a:pt x="736" y="97"/>
                  </a:moveTo>
                  <a:cubicBezTo>
                    <a:pt x="737" y="97"/>
                    <a:pt x="737" y="96"/>
                    <a:pt x="737" y="95"/>
                  </a:cubicBezTo>
                  <a:cubicBezTo>
                    <a:pt x="737" y="94"/>
                    <a:pt x="737" y="93"/>
                    <a:pt x="736" y="93"/>
                  </a:cubicBezTo>
                  <a:cubicBezTo>
                    <a:pt x="735" y="93"/>
                    <a:pt x="735" y="94"/>
                    <a:pt x="735" y="95"/>
                  </a:cubicBezTo>
                  <a:cubicBezTo>
                    <a:pt x="735" y="96"/>
                    <a:pt x="735" y="97"/>
                    <a:pt x="736" y="97"/>
                  </a:cubicBezTo>
                  <a:close/>
                  <a:moveTo>
                    <a:pt x="561" y="68"/>
                  </a:moveTo>
                  <a:cubicBezTo>
                    <a:pt x="561" y="67"/>
                    <a:pt x="560" y="67"/>
                    <a:pt x="560" y="67"/>
                  </a:cubicBezTo>
                  <a:cubicBezTo>
                    <a:pt x="559" y="67"/>
                    <a:pt x="558" y="67"/>
                    <a:pt x="558" y="68"/>
                  </a:cubicBezTo>
                  <a:cubicBezTo>
                    <a:pt x="558" y="69"/>
                    <a:pt x="559" y="69"/>
                    <a:pt x="559" y="70"/>
                  </a:cubicBezTo>
                  <a:cubicBezTo>
                    <a:pt x="560" y="70"/>
                    <a:pt x="561" y="69"/>
                    <a:pt x="561" y="68"/>
                  </a:cubicBezTo>
                  <a:close/>
                  <a:moveTo>
                    <a:pt x="1087" y="757"/>
                  </a:moveTo>
                  <a:cubicBezTo>
                    <a:pt x="1090" y="757"/>
                    <a:pt x="1091" y="756"/>
                    <a:pt x="1092" y="754"/>
                  </a:cubicBezTo>
                  <a:cubicBezTo>
                    <a:pt x="1092" y="754"/>
                    <a:pt x="1091" y="754"/>
                    <a:pt x="1091" y="754"/>
                  </a:cubicBezTo>
                  <a:cubicBezTo>
                    <a:pt x="1089" y="754"/>
                    <a:pt x="1089" y="756"/>
                    <a:pt x="1087" y="757"/>
                  </a:cubicBezTo>
                  <a:close/>
                  <a:moveTo>
                    <a:pt x="1025" y="512"/>
                  </a:moveTo>
                  <a:cubicBezTo>
                    <a:pt x="1025" y="511"/>
                    <a:pt x="1025" y="510"/>
                    <a:pt x="1024" y="510"/>
                  </a:cubicBezTo>
                  <a:cubicBezTo>
                    <a:pt x="1021" y="509"/>
                    <a:pt x="1021" y="508"/>
                    <a:pt x="1021" y="505"/>
                  </a:cubicBezTo>
                  <a:cubicBezTo>
                    <a:pt x="1022" y="501"/>
                    <a:pt x="1022" y="497"/>
                    <a:pt x="1019" y="494"/>
                  </a:cubicBezTo>
                  <a:cubicBezTo>
                    <a:pt x="1018" y="492"/>
                    <a:pt x="1018" y="490"/>
                    <a:pt x="1018" y="488"/>
                  </a:cubicBezTo>
                  <a:cubicBezTo>
                    <a:pt x="1019" y="480"/>
                    <a:pt x="1016" y="473"/>
                    <a:pt x="1016" y="466"/>
                  </a:cubicBezTo>
                  <a:cubicBezTo>
                    <a:pt x="1016" y="461"/>
                    <a:pt x="1015" y="456"/>
                    <a:pt x="1015" y="451"/>
                  </a:cubicBezTo>
                  <a:cubicBezTo>
                    <a:pt x="1015" y="447"/>
                    <a:pt x="1015" y="444"/>
                    <a:pt x="1015" y="440"/>
                  </a:cubicBezTo>
                  <a:cubicBezTo>
                    <a:pt x="1015" y="432"/>
                    <a:pt x="1012" y="431"/>
                    <a:pt x="1004" y="430"/>
                  </a:cubicBezTo>
                  <a:cubicBezTo>
                    <a:pt x="1001" y="430"/>
                    <a:pt x="1000" y="431"/>
                    <a:pt x="1000" y="434"/>
                  </a:cubicBezTo>
                  <a:cubicBezTo>
                    <a:pt x="1002" y="443"/>
                    <a:pt x="1004" y="452"/>
                    <a:pt x="1003" y="461"/>
                  </a:cubicBezTo>
                  <a:cubicBezTo>
                    <a:pt x="1002" y="463"/>
                    <a:pt x="1002" y="465"/>
                    <a:pt x="1003" y="467"/>
                  </a:cubicBezTo>
                  <a:cubicBezTo>
                    <a:pt x="1004" y="474"/>
                    <a:pt x="1004" y="480"/>
                    <a:pt x="1006" y="486"/>
                  </a:cubicBezTo>
                  <a:cubicBezTo>
                    <a:pt x="1007" y="491"/>
                    <a:pt x="1005" y="496"/>
                    <a:pt x="1008" y="501"/>
                  </a:cubicBezTo>
                  <a:cubicBezTo>
                    <a:pt x="1010" y="505"/>
                    <a:pt x="1010" y="511"/>
                    <a:pt x="1014" y="514"/>
                  </a:cubicBezTo>
                  <a:cubicBezTo>
                    <a:pt x="1015" y="514"/>
                    <a:pt x="1014" y="515"/>
                    <a:pt x="1015" y="515"/>
                  </a:cubicBezTo>
                  <a:cubicBezTo>
                    <a:pt x="1016" y="517"/>
                    <a:pt x="1015" y="521"/>
                    <a:pt x="1017" y="523"/>
                  </a:cubicBezTo>
                  <a:cubicBezTo>
                    <a:pt x="1021" y="527"/>
                    <a:pt x="1023" y="532"/>
                    <a:pt x="1026" y="536"/>
                  </a:cubicBezTo>
                  <a:cubicBezTo>
                    <a:pt x="1027" y="538"/>
                    <a:pt x="1030" y="538"/>
                    <a:pt x="1030" y="540"/>
                  </a:cubicBezTo>
                  <a:cubicBezTo>
                    <a:pt x="1030" y="543"/>
                    <a:pt x="1031" y="543"/>
                    <a:pt x="1034" y="543"/>
                  </a:cubicBezTo>
                  <a:cubicBezTo>
                    <a:pt x="1032" y="550"/>
                    <a:pt x="1039" y="562"/>
                    <a:pt x="1045" y="562"/>
                  </a:cubicBezTo>
                  <a:cubicBezTo>
                    <a:pt x="1040" y="561"/>
                    <a:pt x="1042" y="557"/>
                    <a:pt x="1042" y="555"/>
                  </a:cubicBezTo>
                  <a:cubicBezTo>
                    <a:pt x="1041" y="548"/>
                    <a:pt x="1041" y="541"/>
                    <a:pt x="1034" y="536"/>
                  </a:cubicBezTo>
                  <a:cubicBezTo>
                    <a:pt x="1034" y="536"/>
                    <a:pt x="1034" y="535"/>
                    <a:pt x="1034" y="535"/>
                  </a:cubicBezTo>
                  <a:cubicBezTo>
                    <a:pt x="1034" y="527"/>
                    <a:pt x="1027" y="522"/>
                    <a:pt x="1025" y="515"/>
                  </a:cubicBezTo>
                  <a:cubicBezTo>
                    <a:pt x="1025" y="514"/>
                    <a:pt x="1024" y="514"/>
                    <a:pt x="1022" y="513"/>
                  </a:cubicBezTo>
                  <a:cubicBezTo>
                    <a:pt x="1023" y="512"/>
                    <a:pt x="1025" y="513"/>
                    <a:pt x="1025" y="512"/>
                  </a:cubicBezTo>
                  <a:close/>
                  <a:moveTo>
                    <a:pt x="955" y="322"/>
                  </a:moveTo>
                  <a:cubicBezTo>
                    <a:pt x="951" y="322"/>
                    <a:pt x="949" y="325"/>
                    <a:pt x="949" y="331"/>
                  </a:cubicBezTo>
                  <a:cubicBezTo>
                    <a:pt x="949" y="332"/>
                    <a:pt x="950" y="333"/>
                    <a:pt x="949" y="334"/>
                  </a:cubicBezTo>
                  <a:cubicBezTo>
                    <a:pt x="947" y="339"/>
                    <a:pt x="946" y="344"/>
                    <a:pt x="945" y="349"/>
                  </a:cubicBezTo>
                  <a:cubicBezTo>
                    <a:pt x="944" y="353"/>
                    <a:pt x="945" y="357"/>
                    <a:pt x="943" y="361"/>
                  </a:cubicBezTo>
                  <a:cubicBezTo>
                    <a:pt x="942" y="362"/>
                    <a:pt x="942" y="363"/>
                    <a:pt x="943" y="364"/>
                  </a:cubicBezTo>
                  <a:cubicBezTo>
                    <a:pt x="944" y="365"/>
                    <a:pt x="945" y="365"/>
                    <a:pt x="947" y="365"/>
                  </a:cubicBezTo>
                  <a:cubicBezTo>
                    <a:pt x="949" y="364"/>
                    <a:pt x="950" y="362"/>
                    <a:pt x="950" y="360"/>
                  </a:cubicBezTo>
                  <a:cubicBezTo>
                    <a:pt x="952" y="352"/>
                    <a:pt x="954" y="345"/>
                    <a:pt x="956" y="338"/>
                  </a:cubicBezTo>
                  <a:cubicBezTo>
                    <a:pt x="958" y="334"/>
                    <a:pt x="957" y="329"/>
                    <a:pt x="959" y="325"/>
                  </a:cubicBezTo>
                  <a:cubicBezTo>
                    <a:pt x="960" y="321"/>
                    <a:pt x="958" y="321"/>
                    <a:pt x="955" y="322"/>
                  </a:cubicBezTo>
                  <a:close/>
                  <a:moveTo>
                    <a:pt x="734" y="248"/>
                  </a:moveTo>
                  <a:cubicBezTo>
                    <a:pt x="735" y="251"/>
                    <a:pt x="736" y="253"/>
                    <a:pt x="737" y="255"/>
                  </a:cubicBezTo>
                  <a:cubicBezTo>
                    <a:pt x="738" y="256"/>
                    <a:pt x="738" y="256"/>
                    <a:pt x="739" y="255"/>
                  </a:cubicBezTo>
                  <a:cubicBezTo>
                    <a:pt x="739" y="255"/>
                    <a:pt x="740" y="255"/>
                    <a:pt x="739" y="254"/>
                  </a:cubicBezTo>
                  <a:cubicBezTo>
                    <a:pt x="737" y="251"/>
                    <a:pt x="740" y="250"/>
                    <a:pt x="742" y="249"/>
                  </a:cubicBezTo>
                  <a:cubicBezTo>
                    <a:pt x="743" y="248"/>
                    <a:pt x="744" y="247"/>
                    <a:pt x="744" y="246"/>
                  </a:cubicBezTo>
                  <a:cubicBezTo>
                    <a:pt x="745" y="242"/>
                    <a:pt x="748" y="240"/>
                    <a:pt x="751" y="238"/>
                  </a:cubicBezTo>
                  <a:cubicBezTo>
                    <a:pt x="752" y="237"/>
                    <a:pt x="754" y="237"/>
                    <a:pt x="753" y="236"/>
                  </a:cubicBezTo>
                  <a:cubicBezTo>
                    <a:pt x="753" y="234"/>
                    <a:pt x="752" y="234"/>
                    <a:pt x="751" y="233"/>
                  </a:cubicBezTo>
                  <a:cubicBezTo>
                    <a:pt x="746" y="230"/>
                    <a:pt x="741" y="233"/>
                    <a:pt x="736" y="231"/>
                  </a:cubicBezTo>
                  <a:cubicBezTo>
                    <a:pt x="735" y="231"/>
                    <a:pt x="735" y="232"/>
                    <a:pt x="734" y="233"/>
                  </a:cubicBezTo>
                  <a:cubicBezTo>
                    <a:pt x="732" y="240"/>
                    <a:pt x="732" y="240"/>
                    <a:pt x="738" y="245"/>
                  </a:cubicBezTo>
                  <a:cubicBezTo>
                    <a:pt x="738" y="245"/>
                    <a:pt x="738" y="245"/>
                    <a:pt x="738" y="246"/>
                  </a:cubicBezTo>
                  <a:cubicBezTo>
                    <a:pt x="736" y="246"/>
                    <a:pt x="734" y="245"/>
                    <a:pt x="734" y="248"/>
                  </a:cubicBezTo>
                  <a:close/>
                  <a:moveTo>
                    <a:pt x="804" y="343"/>
                  </a:moveTo>
                  <a:cubicBezTo>
                    <a:pt x="803" y="345"/>
                    <a:pt x="801" y="345"/>
                    <a:pt x="799" y="345"/>
                  </a:cubicBezTo>
                  <a:cubicBezTo>
                    <a:pt x="796" y="344"/>
                    <a:pt x="795" y="345"/>
                    <a:pt x="795" y="348"/>
                  </a:cubicBezTo>
                  <a:cubicBezTo>
                    <a:pt x="796" y="350"/>
                    <a:pt x="795" y="351"/>
                    <a:pt x="793" y="350"/>
                  </a:cubicBezTo>
                  <a:cubicBezTo>
                    <a:pt x="791" y="349"/>
                    <a:pt x="789" y="350"/>
                    <a:pt x="787" y="352"/>
                  </a:cubicBezTo>
                  <a:cubicBezTo>
                    <a:pt x="785" y="354"/>
                    <a:pt x="782" y="357"/>
                    <a:pt x="780" y="360"/>
                  </a:cubicBezTo>
                  <a:cubicBezTo>
                    <a:pt x="778" y="361"/>
                    <a:pt x="780" y="363"/>
                    <a:pt x="780" y="365"/>
                  </a:cubicBezTo>
                  <a:cubicBezTo>
                    <a:pt x="781" y="367"/>
                    <a:pt x="782" y="366"/>
                    <a:pt x="784" y="366"/>
                  </a:cubicBezTo>
                  <a:cubicBezTo>
                    <a:pt x="788" y="365"/>
                    <a:pt x="793" y="365"/>
                    <a:pt x="790" y="358"/>
                  </a:cubicBezTo>
                  <a:cubicBezTo>
                    <a:pt x="790" y="358"/>
                    <a:pt x="790" y="358"/>
                    <a:pt x="790" y="357"/>
                  </a:cubicBezTo>
                  <a:cubicBezTo>
                    <a:pt x="790" y="356"/>
                    <a:pt x="791" y="356"/>
                    <a:pt x="792" y="357"/>
                  </a:cubicBezTo>
                  <a:cubicBezTo>
                    <a:pt x="794" y="360"/>
                    <a:pt x="796" y="358"/>
                    <a:pt x="797" y="357"/>
                  </a:cubicBezTo>
                  <a:cubicBezTo>
                    <a:pt x="799" y="355"/>
                    <a:pt x="802" y="355"/>
                    <a:pt x="802" y="353"/>
                  </a:cubicBezTo>
                  <a:cubicBezTo>
                    <a:pt x="803" y="348"/>
                    <a:pt x="807" y="346"/>
                    <a:pt x="809" y="343"/>
                  </a:cubicBezTo>
                  <a:cubicBezTo>
                    <a:pt x="807" y="341"/>
                    <a:pt x="805" y="341"/>
                    <a:pt x="804" y="343"/>
                  </a:cubicBezTo>
                  <a:close/>
                  <a:moveTo>
                    <a:pt x="760" y="312"/>
                  </a:moveTo>
                  <a:cubicBezTo>
                    <a:pt x="760" y="316"/>
                    <a:pt x="759" y="320"/>
                    <a:pt x="759" y="325"/>
                  </a:cubicBezTo>
                  <a:cubicBezTo>
                    <a:pt x="758" y="327"/>
                    <a:pt x="758" y="330"/>
                    <a:pt x="760" y="332"/>
                  </a:cubicBezTo>
                  <a:cubicBezTo>
                    <a:pt x="762" y="334"/>
                    <a:pt x="764" y="333"/>
                    <a:pt x="766" y="332"/>
                  </a:cubicBezTo>
                  <a:cubicBezTo>
                    <a:pt x="767" y="332"/>
                    <a:pt x="768" y="332"/>
                    <a:pt x="768" y="331"/>
                  </a:cubicBezTo>
                  <a:cubicBezTo>
                    <a:pt x="768" y="330"/>
                    <a:pt x="767" y="330"/>
                    <a:pt x="767" y="329"/>
                  </a:cubicBezTo>
                  <a:cubicBezTo>
                    <a:pt x="765" y="329"/>
                    <a:pt x="764" y="328"/>
                    <a:pt x="765" y="326"/>
                  </a:cubicBezTo>
                  <a:cubicBezTo>
                    <a:pt x="766" y="319"/>
                    <a:pt x="769" y="313"/>
                    <a:pt x="775" y="308"/>
                  </a:cubicBezTo>
                  <a:cubicBezTo>
                    <a:pt x="775" y="307"/>
                    <a:pt x="777" y="307"/>
                    <a:pt x="776" y="305"/>
                  </a:cubicBezTo>
                  <a:cubicBezTo>
                    <a:pt x="775" y="304"/>
                    <a:pt x="774" y="304"/>
                    <a:pt x="773" y="305"/>
                  </a:cubicBezTo>
                  <a:cubicBezTo>
                    <a:pt x="770" y="306"/>
                    <a:pt x="768" y="307"/>
                    <a:pt x="765" y="306"/>
                  </a:cubicBezTo>
                  <a:cubicBezTo>
                    <a:pt x="762" y="306"/>
                    <a:pt x="761" y="309"/>
                    <a:pt x="760" y="312"/>
                  </a:cubicBezTo>
                  <a:close/>
                  <a:moveTo>
                    <a:pt x="790" y="262"/>
                  </a:moveTo>
                  <a:cubicBezTo>
                    <a:pt x="789" y="261"/>
                    <a:pt x="787" y="261"/>
                    <a:pt x="785" y="261"/>
                  </a:cubicBezTo>
                  <a:cubicBezTo>
                    <a:pt x="784" y="261"/>
                    <a:pt x="781" y="261"/>
                    <a:pt x="782" y="260"/>
                  </a:cubicBezTo>
                  <a:cubicBezTo>
                    <a:pt x="782" y="258"/>
                    <a:pt x="782" y="254"/>
                    <a:pt x="784" y="254"/>
                  </a:cubicBezTo>
                  <a:cubicBezTo>
                    <a:pt x="787" y="254"/>
                    <a:pt x="788" y="252"/>
                    <a:pt x="789" y="250"/>
                  </a:cubicBezTo>
                  <a:cubicBezTo>
                    <a:pt x="790" y="248"/>
                    <a:pt x="791" y="247"/>
                    <a:pt x="790" y="246"/>
                  </a:cubicBezTo>
                  <a:cubicBezTo>
                    <a:pt x="788" y="244"/>
                    <a:pt x="787" y="245"/>
                    <a:pt x="786" y="245"/>
                  </a:cubicBezTo>
                  <a:cubicBezTo>
                    <a:pt x="783" y="245"/>
                    <a:pt x="782" y="247"/>
                    <a:pt x="780" y="248"/>
                  </a:cubicBezTo>
                  <a:cubicBezTo>
                    <a:pt x="775" y="252"/>
                    <a:pt x="774" y="258"/>
                    <a:pt x="773" y="264"/>
                  </a:cubicBezTo>
                  <a:cubicBezTo>
                    <a:pt x="772" y="269"/>
                    <a:pt x="773" y="270"/>
                    <a:pt x="778" y="270"/>
                  </a:cubicBezTo>
                  <a:cubicBezTo>
                    <a:pt x="780" y="269"/>
                    <a:pt x="781" y="269"/>
                    <a:pt x="779" y="267"/>
                  </a:cubicBezTo>
                  <a:cubicBezTo>
                    <a:pt x="778" y="267"/>
                    <a:pt x="778" y="266"/>
                    <a:pt x="778" y="265"/>
                  </a:cubicBezTo>
                  <a:cubicBezTo>
                    <a:pt x="782" y="264"/>
                    <a:pt x="786" y="263"/>
                    <a:pt x="790" y="262"/>
                  </a:cubicBezTo>
                  <a:cubicBezTo>
                    <a:pt x="790" y="262"/>
                    <a:pt x="790" y="262"/>
                    <a:pt x="790" y="262"/>
                  </a:cubicBezTo>
                  <a:close/>
                  <a:moveTo>
                    <a:pt x="773" y="295"/>
                  </a:moveTo>
                  <a:cubicBezTo>
                    <a:pt x="774" y="294"/>
                    <a:pt x="774" y="293"/>
                    <a:pt x="773" y="292"/>
                  </a:cubicBezTo>
                  <a:cubicBezTo>
                    <a:pt x="771" y="289"/>
                    <a:pt x="772" y="287"/>
                    <a:pt x="774" y="285"/>
                  </a:cubicBezTo>
                  <a:cubicBezTo>
                    <a:pt x="778" y="282"/>
                    <a:pt x="779" y="278"/>
                    <a:pt x="777" y="273"/>
                  </a:cubicBezTo>
                  <a:cubicBezTo>
                    <a:pt x="776" y="273"/>
                    <a:pt x="776" y="271"/>
                    <a:pt x="775" y="271"/>
                  </a:cubicBezTo>
                  <a:cubicBezTo>
                    <a:pt x="774" y="271"/>
                    <a:pt x="773" y="272"/>
                    <a:pt x="773" y="273"/>
                  </a:cubicBezTo>
                  <a:cubicBezTo>
                    <a:pt x="772" y="276"/>
                    <a:pt x="771" y="278"/>
                    <a:pt x="769" y="279"/>
                  </a:cubicBezTo>
                  <a:cubicBezTo>
                    <a:pt x="767" y="280"/>
                    <a:pt x="767" y="282"/>
                    <a:pt x="767" y="283"/>
                  </a:cubicBezTo>
                  <a:cubicBezTo>
                    <a:pt x="765" y="288"/>
                    <a:pt x="766" y="293"/>
                    <a:pt x="762" y="297"/>
                  </a:cubicBezTo>
                  <a:cubicBezTo>
                    <a:pt x="761" y="298"/>
                    <a:pt x="761" y="299"/>
                    <a:pt x="762" y="299"/>
                  </a:cubicBezTo>
                  <a:cubicBezTo>
                    <a:pt x="762" y="300"/>
                    <a:pt x="763" y="301"/>
                    <a:pt x="765" y="300"/>
                  </a:cubicBezTo>
                  <a:cubicBezTo>
                    <a:pt x="765" y="300"/>
                    <a:pt x="766" y="299"/>
                    <a:pt x="767" y="298"/>
                  </a:cubicBezTo>
                  <a:cubicBezTo>
                    <a:pt x="768" y="296"/>
                    <a:pt x="768" y="289"/>
                    <a:pt x="772" y="296"/>
                  </a:cubicBezTo>
                  <a:cubicBezTo>
                    <a:pt x="773" y="295"/>
                    <a:pt x="773" y="295"/>
                    <a:pt x="773" y="295"/>
                  </a:cubicBezTo>
                  <a:close/>
                  <a:moveTo>
                    <a:pt x="482" y="262"/>
                  </a:moveTo>
                  <a:cubicBezTo>
                    <a:pt x="485" y="261"/>
                    <a:pt x="484" y="259"/>
                    <a:pt x="483" y="257"/>
                  </a:cubicBezTo>
                  <a:cubicBezTo>
                    <a:pt x="483" y="255"/>
                    <a:pt x="483" y="254"/>
                    <a:pt x="485" y="253"/>
                  </a:cubicBezTo>
                  <a:cubicBezTo>
                    <a:pt x="489" y="251"/>
                    <a:pt x="490" y="247"/>
                    <a:pt x="491" y="242"/>
                  </a:cubicBezTo>
                  <a:cubicBezTo>
                    <a:pt x="492" y="241"/>
                    <a:pt x="492" y="240"/>
                    <a:pt x="491" y="239"/>
                  </a:cubicBezTo>
                  <a:cubicBezTo>
                    <a:pt x="490" y="239"/>
                    <a:pt x="489" y="239"/>
                    <a:pt x="488" y="240"/>
                  </a:cubicBezTo>
                  <a:cubicBezTo>
                    <a:pt x="486" y="241"/>
                    <a:pt x="483" y="242"/>
                    <a:pt x="480" y="240"/>
                  </a:cubicBezTo>
                  <a:cubicBezTo>
                    <a:pt x="478" y="239"/>
                    <a:pt x="478" y="241"/>
                    <a:pt x="477" y="242"/>
                  </a:cubicBezTo>
                  <a:cubicBezTo>
                    <a:pt x="476" y="247"/>
                    <a:pt x="483" y="251"/>
                    <a:pt x="479" y="256"/>
                  </a:cubicBezTo>
                  <a:cubicBezTo>
                    <a:pt x="479" y="259"/>
                    <a:pt x="480" y="262"/>
                    <a:pt x="482" y="262"/>
                  </a:cubicBezTo>
                  <a:close/>
                  <a:moveTo>
                    <a:pt x="567" y="201"/>
                  </a:moveTo>
                  <a:cubicBezTo>
                    <a:pt x="564" y="201"/>
                    <a:pt x="563" y="203"/>
                    <a:pt x="562" y="205"/>
                  </a:cubicBezTo>
                  <a:cubicBezTo>
                    <a:pt x="562" y="206"/>
                    <a:pt x="562" y="207"/>
                    <a:pt x="562" y="207"/>
                  </a:cubicBezTo>
                  <a:cubicBezTo>
                    <a:pt x="562" y="209"/>
                    <a:pt x="561" y="211"/>
                    <a:pt x="560" y="211"/>
                  </a:cubicBezTo>
                  <a:cubicBezTo>
                    <a:pt x="555" y="212"/>
                    <a:pt x="554" y="218"/>
                    <a:pt x="551" y="221"/>
                  </a:cubicBezTo>
                  <a:cubicBezTo>
                    <a:pt x="551" y="222"/>
                    <a:pt x="550" y="223"/>
                    <a:pt x="551" y="224"/>
                  </a:cubicBezTo>
                  <a:cubicBezTo>
                    <a:pt x="551" y="225"/>
                    <a:pt x="552" y="225"/>
                    <a:pt x="553" y="224"/>
                  </a:cubicBezTo>
                  <a:cubicBezTo>
                    <a:pt x="558" y="224"/>
                    <a:pt x="562" y="222"/>
                    <a:pt x="563" y="217"/>
                  </a:cubicBezTo>
                  <a:cubicBezTo>
                    <a:pt x="563" y="216"/>
                    <a:pt x="564" y="214"/>
                    <a:pt x="565" y="213"/>
                  </a:cubicBezTo>
                  <a:cubicBezTo>
                    <a:pt x="567" y="211"/>
                    <a:pt x="570" y="209"/>
                    <a:pt x="568" y="206"/>
                  </a:cubicBezTo>
                  <a:cubicBezTo>
                    <a:pt x="569" y="204"/>
                    <a:pt x="569" y="201"/>
                    <a:pt x="567" y="201"/>
                  </a:cubicBezTo>
                  <a:close/>
                  <a:moveTo>
                    <a:pt x="720" y="55"/>
                  </a:moveTo>
                  <a:cubicBezTo>
                    <a:pt x="722" y="56"/>
                    <a:pt x="723" y="54"/>
                    <a:pt x="724" y="52"/>
                  </a:cubicBezTo>
                  <a:cubicBezTo>
                    <a:pt x="724" y="50"/>
                    <a:pt x="724" y="48"/>
                    <a:pt x="725" y="46"/>
                  </a:cubicBezTo>
                  <a:cubicBezTo>
                    <a:pt x="726" y="44"/>
                    <a:pt x="726" y="42"/>
                    <a:pt x="725" y="40"/>
                  </a:cubicBezTo>
                  <a:cubicBezTo>
                    <a:pt x="724" y="37"/>
                    <a:pt x="722" y="35"/>
                    <a:pt x="719" y="34"/>
                  </a:cubicBezTo>
                  <a:cubicBezTo>
                    <a:pt x="717" y="34"/>
                    <a:pt x="716" y="33"/>
                    <a:pt x="715" y="35"/>
                  </a:cubicBezTo>
                  <a:cubicBezTo>
                    <a:pt x="714" y="36"/>
                    <a:pt x="714" y="38"/>
                    <a:pt x="714" y="39"/>
                  </a:cubicBezTo>
                  <a:cubicBezTo>
                    <a:pt x="718" y="43"/>
                    <a:pt x="716" y="47"/>
                    <a:pt x="716" y="50"/>
                  </a:cubicBezTo>
                  <a:cubicBezTo>
                    <a:pt x="716" y="54"/>
                    <a:pt x="718" y="54"/>
                    <a:pt x="720" y="55"/>
                  </a:cubicBezTo>
                  <a:close/>
                  <a:moveTo>
                    <a:pt x="622" y="210"/>
                  </a:moveTo>
                  <a:cubicBezTo>
                    <a:pt x="623" y="215"/>
                    <a:pt x="623" y="219"/>
                    <a:pt x="623" y="224"/>
                  </a:cubicBezTo>
                  <a:cubicBezTo>
                    <a:pt x="623" y="226"/>
                    <a:pt x="624" y="229"/>
                    <a:pt x="628" y="230"/>
                  </a:cubicBezTo>
                  <a:cubicBezTo>
                    <a:pt x="629" y="231"/>
                    <a:pt x="630" y="232"/>
                    <a:pt x="631" y="233"/>
                  </a:cubicBezTo>
                  <a:cubicBezTo>
                    <a:pt x="632" y="235"/>
                    <a:pt x="634" y="237"/>
                    <a:pt x="636" y="235"/>
                  </a:cubicBezTo>
                  <a:cubicBezTo>
                    <a:pt x="638" y="233"/>
                    <a:pt x="640" y="233"/>
                    <a:pt x="642" y="234"/>
                  </a:cubicBezTo>
                  <a:cubicBezTo>
                    <a:pt x="644" y="235"/>
                    <a:pt x="646" y="234"/>
                    <a:pt x="646" y="232"/>
                  </a:cubicBezTo>
                  <a:cubicBezTo>
                    <a:pt x="647" y="231"/>
                    <a:pt x="647" y="229"/>
                    <a:pt x="646" y="229"/>
                  </a:cubicBezTo>
                  <a:cubicBezTo>
                    <a:pt x="643" y="228"/>
                    <a:pt x="643" y="229"/>
                    <a:pt x="641" y="231"/>
                  </a:cubicBezTo>
                  <a:cubicBezTo>
                    <a:pt x="640" y="233"/>
                    <a:pt x="638" y="232"/>
                    <a:pt x="636" y="231"/>
                  </a:cubicBezTo>
                  <a:cubicBezTo>
                    <a:pt x="634" y="231"/>
                    <a:pt x="635" y="229"/>
                    <a:pt x="635" y="228"/>
                  </a:cubicBezTo>
                  <a:cubicBezTo>
                    <a:pt x="636" y="226"/>
                    <a:pt x="635" y="225"/>
                    <a:pt x="634" y="225"/>
                  </a:cubicBezTo>
                  <a:cubicBezTo>
                    <a:pt x="629" y="222"/>
                    <a:pt x="625" y="220"/>
                    <a:pt x="625" y="213"/>
                  </a:cubicBezTo>
                  <a:cubicBezTo>
                    <a:pt x="625" y="212"/>
                    <a:pt x="623" y="211"/>
                    <a:pt x="622" y="211"/>
                  </a:cubicBezTo>
                  <a:cubicBezTo>
                    <a:pt x="622" y="211"/>
                    <a:pt x="622" y="210"/>
                    <a:pt x="622" y="210"/>
                  </a:cubicBezTo>
                  <a:close/>
                  <a:moveTo>
                    <a:pt x="610" y="229"/>
                  </a:moveTo>
                  <a:cubicBezTo>
                    <a:pt x="608" y="227"/>
                    <a:pt x="596" y="228"/>
                    <a:pt x="594" y="230"/>
                  </a:cubicBezTo>
                  <a:cubicBezTo>
                    <a:pt x="593" y="231"/>
                    <a:pt x="594" y="232"/>
                    <a:pt x="594" y="233"/>
                  </a:cubicBezTo>
                  <a:cubicBezTo>
                    <a:pt x="594" y="234"/>
                    <a:pt x="595" y="236"/>
                    <a:pt x="593" y="237"/>
                  </a:cubicBezTo>
                  <a:cubicBezTo>
                    <a:pt x="591" y="238"/>
                    <a:pt x="592" y="239"/>
                    <a:pt x="593" y="240"/>
                  </a:cubicBezTo>
                  <a:cubicBezTo>
                    <a:pt x="593" y="242"/>
                    <a:pt x="595" y="242"/>
                    <a:pt x="596" y="241"/>
                  </a:cubicBezTo>
                  <a:cubicBezTo>
                    <a:pt x="598" y="241"/>
                    <a:pt x="599" y="240"/>
                    <a:pt x="600" y="238"/>
                  </a:cubicBezTo>
                  <a:cubicBezTo>
                    <a:pt x="601" y="236"/>
                    <a:pt x="602" y="235"/>
                    <a:pt x="605" y="236"/>
                  </a:cubicBezTo>
                  <a:cubicBezTo>
                    <a:pt x="608" y="236"/>
                    <a:pt x="611" y="232"/>
                    <a:pt x="611" y="230"/>
                  </a:cubicBezTo>
                  <a:cubicBezTo>
                    <a:pt x="611" y="229"/>
                    <a:pt x="611" y="229"/>
                    <a:pt x="610" y="229"/>
                  </a:cubicBezTo>
                  <a:close/>
                  <a:moveTo>
                    <a:pt x="787" y="269"/>
                  </a:moveTo>
                  <a:cubicBezTo>
                    <a:pt x="787" y="272"/>
                    <a:pt x="784" y="271"/>
                    <a:pt x="782" y="272"/>
                  </a:cubicBezTo>
                  <a:cubicBezTo>
                    <a:pt x="781" y="272"/>
                    <a:pt x="781" y="272"/>
                    <a:pt x="781" y="273"/>
                  </a:cubicBezTo>
                  <a:cubicBezTo>
                    <a:pt x="781" y="276"/>
                    <a:pt x="781" y="279"/>
                    <a:pt x="782" y="282"/>
                  </a:cubicBezTo>
                  <a:cubicBezTo>
                    <a:pt x="782" y="284"/>
                    <a:pt x="784" y="283"/>
                    <a:pt x="785" y="283"/>
                  </a:cubicBezTo>
                  <a:cubicBezTo>
                    <a:pt x="787" y="282"/>
                    <a:pt x="789" y="281"/>
                    <a:pt x="791" y="279"/>
                  </a:cubicBezTo>
                  <a:cubicBezTo>
                    <a:pt x="792" y="278"/>
                    <a:pt x="794" y="276"/>
                    <a:pt x="793" y="274"/>
                  </a:cubicBezTo>
                  <a:cubicBezTo>
                    <a:pt x="793" y="271"/>
                    <a:pt x="789" y="272"/>
                    <a:pt x="788" y="268"/>
                  </a:cubicBezTo>
                  <a:cubicBezTo>
                    <a:pt x="787" y="269"/>
                    <a:pt x="787" y="269"/>
                    <a:pt x="787" y="269"/>
                  </a:cubicBezTo>
                  <a:close/>
                  <a:moveTo>
                    <a:pt x="521" y="230"/>
                  </a:moveTo>
                  <a:cubicBezTo>
                    <a:pt x="517" y="232"/>
                    <a:pt x="519" y="235"/>
                    <a:pt x="519" y="239"/>
                  </a:cubicBezTo>
                  <a:cubicBezTo>
                    <a:pt x="519" y="240"/>
                    <a:pt x="517" y="239"/>
                    <a:pt x="516" y="241"/>
                  </a:cubicBezTo>
                  <a:cubicBezTo>
                    <a:pt x="519" y="244"/>
                    <a:pt x="523" y="242"/>
                    <a:pt x="525" y="238"/>
                  </a:cubicBezTo>
                  <a:cubicBezTo>
                    <a:pt x="525" y="236"/>
                    <a:pt x="525" y="234"/>
                    <a:pt x="528" y="233"/>
                  </a:cubicBezTo>
                  <a:cubicBezTo>
                    <a:pt x="529" y="232"/>
                    <a:pt x="528" y="226"/>
                    <a:pt x="527" y="227"/>
                  </a:cubicBezTo>
                  <a:cubicBezTo>
                    <a:pt x="524" y="228"/>
                    <a:pt x="521" y="226"/>
                    <a:pt x="518" y="227"/>
                  </a:cubicBezTo>
                  <a:cubicBezTo>
                    <a:pt x="519" y="228"/>
                    <a:pt x="522" y="229"/>
                    <a:pt x="521" y="230"/>
                  </a:cubicBezTo>
                  <a:close/>
                  <a:moveTo>
                    <a:pt x="830" y="422"/>
                  </a:moveTo>
                  <a:cubicBezTo>
                    <a:pt x="831" y="420"/>
                    <a:pt x="830" y="418"/>
                    <a:pt x="827" y="419"/>
                  </a:cubicBezTo>
                  <a:cubicBezTo>
                    <a:pt x="826" y="419"/>
                    <a:pt x="825" y="418"/>
                    <a:pt x="825" y="417"/>
                  </a:cubicBezTo>
                  <a:cubicBezTo>
                    <a:pt x="824" y="416"/>
                    <a:pt x="822" y="414"/>
                    <a:pt x="821" y="415"/>
                  </a:cubicBezTo>
                  <a:cubicBezTo>
                    <a:pt x="817" y="417"/>
                    <a:pt x="816" y="410"/>
                    <a:pt x="813" y="413"/>
                  </a:cubicBezTo>
                  <a:cubicBezTo>
                    <a:pt x="813" y="412"/>
                    <a:pt x="812" y="412"/>
                    <a:pt x="812" y="412"/>
                  </a:cubicBezTo>
                  <a:cubicBezTo>
                    <a:pt x="812" y="410"/>
                    <a:pt x="812" y="409"/>
                    <a:pt x="810" y="410"/>
                  </a:cubicBezTo>
                  <a:cubicBezTo>
                    <a:pt x="808" y="411"/>
                    <a:pt x="809" y="413"/>
                    <a:pt x="809" y="415"/>
                  </a:cubicBezTo>
                  <a:cubicBezTo>
                    <a:pt x="809" y="418"/>
                    <a:pt x="811" y="417"/>
                    <a:pt x="812" y="416"/>
                  </a:cubicBezTo>
                  <a:cubicBezTo>
                    <a:pt x="815" y="415"/>
                    <a:pt x="817" y="416"/>
                    <a:pt x="819" y="419"/>
                  </a:cubicBezTo>
                  <a:cubicBezTo>
                    <a:pt x="821" y="422"/>
                    <a:pt x="823" y="424"/>
                    <a:pt x="826" y="424"/>
                  </a:cubicBezTo>
                  <a:cubicBezTo>
                    <a:pt x="828" y="424"/>
                    <a:pt x="830" y="424"/>
                    <a:pt x="830" y="422"/>
                  </a:cubicBezTo>
                  <a:close/>
                  <a:moveTo>
                    <a:pt x="453" y="264"/>
                  </a:moveTo>
                  <a:cubicBezTo>
                    <a:pt x="451" y="263"/>
                    <a:pt x="449" y="261"/>
                    <a:pt x="448" y="258"/>
                  </a:cubicBezTo>
                  <a:cubicBezTo>
                    <a:pt x="448" y="257"/>
                    <a:pt x="446" y="257"/>
                    <a:pt x="445" y="257"/>
                  </a:cubicBezTo>
                  <a:cubicBezTo>
                    <a:pt x="444" y="258"/>
                    <a:pt x="443" y="258"/>
                    <a:pt x="443" y="259"/>
                  </a:cubicBezTo>
                  <a:cubicBezTo>
                    <a:pt x="444" y="261"/>
                    <a:pt x="442" y="263"/>
                    <a:pt x="442" y="264"/>
                  </a:cubicBezTo>
                  <a:cubicBezTo>
                    <a:pt x="442" y="266"/>
                    <a:pt x="440" y="269"/>
                    <a:pt x="441" y="270"/>
                  </a:cubicBezTo>
                  <a:cubicBezTo>
                    <a:pt x="442" y="272"/>
                    <a:pt x="444" y="269"/>
                    <a:pt x="446" y="270"/>
                  </a:cubicBezTo>
                  <a:cubicBezTo>
                    <a:pt x="446" y="270"/>
                    <a:pt x="447" y="270"/>
                    <a:pt x="448" y="270"/>
                  </a:cubicBezTo>
                  <a:cubicBezTo>
                    <a:pt x="451" y="269"/>
                    <a:pt x="451" y="266"/>
                    <a:pt x="454" y="266"/>
                  </a:cubicBezTo>
                  <a:cubicBezTo>
                    <a:pt x="454" y="265"/>
                    <a:pt x="454" y="265"/>
                    <a:pt x="453" y="264"/>
                  </a:cubicBezTo>
                  <a:close/>
                  <a:moveTo>
                    <a:pt x="362" y="521"/>
                  </a:moveTo>
                  <a:cubicBezTo>
                    <a:pt x="360" y="519"/>
                    <a:pt x="352" y="519"/>
                    <a:pt x="350" y="520"/>
                  </a:cubicBezTo>
                  <a:cubicBezTo>
                    <a:pt x="349" y="521"/>
                    <a:pt x="348" y="523"/>
                    <a:pt x="346" y="523"/>
                  </a:cubicBezTo>
                  <a:cubicBezTo>
                    <a:pt x="345" y="523"/>
                    <a:pt x="344" y="524"/>
                    <a:pt x="345" y="525"/>
                  </a:cubicBezTo>
                  <a:cubicBezTo>
                    <a:pt x="345" y="525"/>
                    <a:pt x="346" y="525"/>
                    <a:pt x="346" y="526"/>
                  </a:cubicBezTo>
                  <a:cubicBezTo>
                    <a:pt x="348" y="526"/>
                    <a:pt x="349" y="526"/>
                    <a:pt x="350" y="525"/>
                  </a:cubicBezTo>
                  <a:cubicBezTo>
                    <a:pt x="352" y="524"/>
                    <a:pt x="353" y="523"/>
                    <a:pt x="355" y="525"/>
                  </a:cubicBezTo>
                  <a:cubicBezTo>
                    <a:pt x="357" y="527"/>
                    <a:pt x="362" y="524"/>
                    <a:pt x="363" y="522"/>
                  </a:cubicBezTo>
                  <a:cubicBezTo>
                    <a:pt x="362" y="522"/>
                    <a:pt x="362" y="521"/>
                    <a:pt x="362" y="521"/>
                  </a:cubicBezTo>
                  <a:close/>
                  <a:moveTo>
                    <a:pt x="676" y="247"/>
                  </a:moveTo>
                  <a:cubicBezTo>
                    <a:pt x="674" y="247"/>
                    <a:pt x="670" y="251"/>
                    <a:pt x="670" y="252"/>
                  </a:cubicBezTo>
                  <a:cubicBezTo>
                    <a:pt x="670" y="254"/>
                    <a:pt x="674" y="259"/>
                    <a:pt x="676" y="259"/>
                  </a:cubicBezTo>
                  <a:cubicBezTo>
                    <a:pt x="679" y="258"/>
                    <a:pt x="679" y="256"/>
                    <a:pt x="680" y="254"/>
                  </a:cubicBezTo>
                  <a:cubicBezTo>
                    <a:pt x="680" y="250"/>
                    <a:pt x="678" y="247"/>
                    <a:pt x="676" y="247"/>
                  </a:cubicBezTo>
                  <a:close/>
                  <a:moveTo>
                    <a:pt x="72" y="1095"/>
                  </a:moveTo>
                  <a:cubicBezTo>
                    <a:pt x="71" y="1094"/>
                    <a:pt x="68" y="1094"/>
                    <a:pt x="68" y="1096"/>
                  </a:cubicBezTo>
                  <a:cubicBezTo>
                    <a:pt x="69" y="1100"/>
                    <a:pt x="69" y="1104"/>
                    <a:pt x="72" y="1107"/>
                  </a:cubicBezTo>
                  <a:cubicBezTo>
                    <a:pt x="73" y="1109"/>
                    <a:pt x="74" y="1109"/>
                    <a:pt x="75" y="1108"/>
                  </a:cubicBezTo>
                  <a:cubicBezTo>
                    <a:pt x="76" y="1108"/>
                    <a:pt x="77" y="1107"/>
                    <a:pt x="77" y="1105"/>
                  </a:cubicBezTo>
                  <a:cubicBezTo>
                    <a:pt x="75" y="1102"/>
                    <a:pt x="75" y="1098"/>
                    <a:pt x="72" y="1095"/>
                  </a:cubicBezTo>
                  <a:close/>
                  <a:moveTo>
                    <a:pt x="1038" y="652"/>
                  </a:moveTo>
                  <a:cubicBezTo>
                    <a:pt x="1039" y="651"/>
                    <a:pt x="1041" y="650"/>
                    <a:pt x="1042" y="649"/>
                  </a:cubicBezTo>
                  <a:cubicBezTo>
                    <a:pt x="1044" y="648"/>
                    <a:pt x="1044" y="647"/>
                    <a:pt x="1043" y="646"/>
                  </a:cubicBezTo>
                  <a:cubicBezTo>
                    <a:pt x="1041" y="644"/>
                    <a:pt x="1040" y="642"/>
                    <a:pt x="1038" y="641"/>
                  </a:cubicBezTo>
                  <a:cubicBezTo>
                    <a:pt x="1037" y="640"/>
                    <a:pt x="1036" y="640"/>
                    <a:pt x="1036" y="641"/>
                  </a:cubicBezTo>
                  <a:cubicBezTo>
                    <a:pt x="1035" y="641"/>
                    <a:pt x="1035" y="642"/>
                    <a:pt x="1036" y="643"/>
                  </a:cubicBezTo>
                  <a:cubicBezTo>
                    <a:pt x="1037" y="644"/>
                    <a:pt x="1037" y="645"/>
                    <a:pt x="1035" y="646"/>
                  </a:cubicBezTo>
                  <a:cubicBezTo>
                    <a:pt x="1034" y="647"/>
                    <a:pt x="1034" y="648"/>
                    <a:pt x="1034" y="649"/>
                  </a:cubicBezTo>
                  <a:cubicBezTo>
                    <a:pt x="1034" y="653"/>
                    <a:pt x="1035" y="653"/>
                    <a:pt x="1038" y="652"/>
                  </a:cubicBezTo>
                  <a:close/>
                  <a:moveTo>
                    <a:pt x="576" y="255"/>
                  </a:moveTo>
                  <a:cubicBezTo>
                    <a:pt x="570" y="255"/>
                    <a:pt x="568" y="258"/>
                    <a:pt x="570" y="263"/>
                  </a:cubicBezTo>
                  <a:cubicBezTo>
                    <a:pt x="570" y="264"/>
                    <a:pt x="571" y="265"/>
                    <a:pt x="572" y="265"/>
                  </a:cubicBezTo>
                  <a:cubicBezTo>
                    <a:pt x="573" y="265"/>
                    <a:pt x="574" y="265"/>
                    <a:pt x="574" y="263"/>
                  </a:cubicBezTo>
                  <a:cubicBezTo>
                    <a:pt x="575" y="262"/>
                    <a:pt x="575" y="260"/>
                    <a:pt x="577" y="260"/>
                  </a:cubicBezTo>
                  <a:cubicBezTo>
                    <a:pt x="578" y="259"/>
                    <a:pt x="578" y="258"/>
                    <a:pt x="578" y="257"/>
                  </a:cubicBezTo>
                  <a:cubicBezTo>
                    <a:pt x="578" y="256"/>
                    <a:pt x="577" y="255"/>
                    <a:pt x="576" y="255"/>
                  </a:cubicBezTo>
                  <a:close/>
                  <a:moveTo>
                    <a:pt x="804" y="279"/>
                  </a:moveTo>
                  <a:cubicBezTo>
                    <a:pt x="802" y="277"/>
                    <a:pt x="793" y="279"/>
                    <a:pt x="792" y="281"/>
                  </a:cubicBezTo>
                  <a:cubicBezTo>
                    <a:pt x="792" y="282"/>
                    <a:pt x="792" y="282"/>
                    <a:pt x="793" y="283"/>
                  </a:cubicBezTo>
                  <a:cubicBezTo>
                    <a:pt x="794" y="284"/>
                    <a:pt x="802" y="285"/>
                    <a:pt x="803" y="284"/>
                  </a:cubicBezTo>
                  <a:cubicBezTo>
                    <a:pt x="804" y="283"/>
                    <a:pt x="804" y="282"/>
                    <a:pt x="804" y="281"/>
                  </a:cubicBezTo>
                  <a:cubicBezTo>
                    <a:pt x="804" y="280"/>
                    <a:pt x="804" y="279"/>
                    <a:pt x="804" y="279"/>
                  </a:cubicBezTo>
                  <a:close/>
                  <a:moveTo>
                    <a:pt x="336" y="610"/>
                  </a:moveTo>
                  <a:cubicBezTo>
                    <a:pt x="336" y="612"/>
                    <a:pt x="337" y="613"/>
                    <a:pt x="338" y="613"/>
                  </a:cubicBezTo>
                  <a:cubicBezTo>
                    <a:pt x="340" y="613"/>
                    <a:pt x="341" y="612"/>
                    <a:pt x="341" y="611"/>
                  </a:cubicBezTo>
                  <a:cubicBezTo>
                    <a:pt x="342" y="608"/>
                    <a:pt x="342" y="606"/>
                    <a:pt x="344" y="605"/>
                  </a:cubicBezTo>
                  <a:cubicBezTo>
                    <a:pt x="345" y="603"/>
                    <a:pt x="344" y="602"/>
                    <a:pt x="342" y="602"/>
                  </a:cubicBezTo>
                  <a:cubicBezTo>
                    <a:pt x="338" y="602"/>
                    <a:pt x="334" y="606"/>
                    <a:pt x="336" y="610"/>
                  </a:cubicBezTo>
                  <a:close/>
                  <a:moveTo>
                    <a:pt x="750" y="380"/>
                  </a:moveTo>
                  <a:cubicBezTo>
                    <a:pt x="750" y="383"/>
                    <a:pt x="752" y="385"/>
                    <a:pt x="755" y="386"/>
                  </a:cubicBezTo>
                  <a:cubicBezTo>
                    <a:pt x="756" y="386"/>
                    <a:pt x="757" y="386"/>
                    <a:pt x="757" y="385"/>
                  </a:cubicBezTo>
                  <a:cubicBezTo>
                    <a:pt x="758" y="384"/>
                    <a:pt x="758" y="383"/>
                    <a:pt x="757" y="383"/>
                  </a:cubicBezTo>
                  <a:cubicBezTo>
                    <a:pt x="755" y="381"/>
                    <a:pt x="756" y="379"/>
                    <a:pt x="758" y="377"/>
                  </a:cubicBezTo>
                  <a:cubicBezTo>
                    <a:pt x="751" y="375"/>
                    <a:pt x="749" y="376"/>
                    <a:pt x="750" y="380"/>
                  </a:cubicBezTo>
                  <a:close/>
                  <a:moveTo>
                    <a:pt x="557" y="337"/>
                  </a:moveTo>
                  <a:cubicBezTo>
                    <a:pt x="557" y="336"/>
                    <a:pt x="557" y="336"/>
                    <a:pt x="556" y="336"/>
                  </a:cubicBezTo>
                  <a:cubicBezTo>
                    <a:pt x="553" y="337"/>
                    <a:pt x="551" y="337"/>
                    <a:pt x="548" y="338"/>
                  </a:cubicBezTo>
                  <a:cubicBezTo>
                    <a:pt x="546" y="340"/>
                    <a:pt x="547" y="342"/>
                    <a:pt x="546" y="343"/>
                  </a:cubicBezTo>
                  <a:cubicBezTo>
                    <a:pt x="546" y="345"/>
                    <a:pt x="548" y="344"/>
                    <a:pt x="549" y="344"/>
                  </a:cubicBezTo>
                  <a:cubicBezTo>
                    <a:pt x="550" y="345"/>
                    <a:pt x="557" y="339"/>
                    <a:pt x="557" y="337"/>
                  </a:cubicBezTo>
                  <a:close/>
                  <a:moveTo>
                    <a:pt x="714" y="239"/>
                  </a:moveTo>
                  <a:cubicBezTo>
                    <a:pt x="714" y="237"/>
                    <a:pt x="715" y="234"/>
                    <a:pt x="711" y="235"/>
                  </a:cubicBezTo>
                  <a:cubicBezTo>
                    <a:pt x="708" y="235"/>
                    <a:pt x="705" y="235"/>
                    <a:pt x="705" y="238"/>
                  </a:cubicBezTo>
                  <a:cubicBezTo>
                    <a:pt x="704" y="245"/>
                    <a:pt x="709" y="240"/>
                    <a:pt x="712" y="241"/>
                  </a:cubicBezTo>
                  <a:cubicBezTo>
                    <a:pt x="713" y="241"/>
                    <a:pt x="715" y="242"/>
                    <a:pt x="714" y="239"/>
                  </a:cubicBezTo>
                  <a:close/>
                  <a:moveTo>
                    <a:pt x="996" y="517"/>
                  </a:moveTo>
                  <a:cubicBezTo>
                    <a:pt x="995" y="518"/>
                    <a:pt x="992" y="518"/>
                    <a:pt x="993" y="520"/>
                  </a:cubicBezTo>
                  <a:cubicBezTo>
                    <a:pt x="994" y="522"/>
                    <a:pt x="996" y="522"/>
                    <a:pt x="998" y="521"/>
                  </a:cubicBezTo>
                  <a:cubicBezTo>
                    <a:pt x="1000" y="520"/>
                    <a:pt x="1001" y="520"/>
                    <a:pt x="1002" y="520"/>
                  </a:cubicBezTo>
                  <a:cubicBezTo>
                    <a:pt x="1003" y="521"/>
                    <a:pt x="1005" y="521"/>
                    <a:pt x="1006" y="520"/>
                  </a:cubicBezTo>
                  <a:cubicBezTo>
                    <a:pt x="1006" y="519"/>
                    <a:pt x="1007" y="518"/>
                    <a:pt x="1006" y="517"/>
                  </a:cubicBezTo>
                  <a:cubicBezTo>
                    <a:pt x="1005" y="516"/>
                    <a:pt x="1004" y="515"/>
                    <a:pt x="1003" y="516"/>
                  </a:cubicBezTo>
                  <a:cubicBezTo>
                    <a:pt x="1001" y="516"/>
                    <a:pt x="998" y="516"/>
                    <a:pt x="996" y="517"/>
                  </a:cubicBezTo>
                  <a:close/>
                  <a:moveTo>
                    <a:pt x="546" y="280"/>
                  </a:moveTo>
                  <a:cubicBezTo>
                    <a:pt x="546" y="276"/>
                    <a:pt x="542" y="277"/>
                    <a:pt x="540" y="277"/>
                  </a:cubicBezTo>
                  <a:cubicBezTo>
                    <a:pt x="538" y="277"/>
                    <a:pt x="537" y="279"/>
                    <a:pt x="537" y="281"/>
                  </a:cubicBezTo>
                  <a:cubicBezTo>
                    <a:pt x="537" y="282"/>
                    <a:pt x="537" y="284"/>
                    <a:pt x="539" y="284"/>
                  </a:cubicBezTo>
                  <a:cubicBezTo>
                    <a:pt x="541" y="282"/>
                    <a:pt x="545" y="283"/>
                    <a:pt x="546" y="280"/>
                  </a:cubicBezTo>
                  <a:close/>
                  <a:moveTo>
                    <a:pt x="446" y="249"/>
                  </a:moveTo>
                  <a:cubicBezTo>
                    <a:pt x="446" y="250"/>
                    <a:pt x="447" y="251"/>
                    <a:pt x="448" y="251"/>
                  </a:cubicBezTo>
                  <a:cubicBezTo>
                    <a:pt x="450" y="250"/>
                    <a:pt x="451" y="250"/>
                    <a:pt x="451" y="249"/>
                  </a:cubicBezTo>
                  <a:cubicBezTo>
                    <a:pt x="452" y="248"/>
                    <a:pt x="450" y="248"/>
                    <a:pt x="450" y="247"/>
                  </a:cubicBezTo>
                  <a:cubicBezTo>
                    <a:pt x="448" y="246"/>
                    <a:pt x="448" y="244"/>
                    <a:pt x="449" y="243"/>
                  </a:cubicBezTo>
                  <a:cubicBezTo>
                    <a:pt x="450" y="242"/>
                    <a:pt x="451" y="242"/>
                    <a:pt x="450" y="241"/>
                  </a:cubicBezTo>
                  <a:cubicBezTo>
                    <a:pt x="450" y="240"/>
                    <a:pt x="449" y="240"/>
                    <a:pt x="448" y="240"/>
                  </a:cubicBezTo>
                  <a:cubicBezTo>
                    <a:pt x="447" y="240"/>
                    <a:pt x="446" y="240"/>
                    <a:pt x="446" y="241"/>
                  </a:cubicBezTo>
                  <a:cubicBezTo>
                    <a:pt x="445" y="243"/>
                    <a:pt x="445" y="245"/>
                    <a:pt x="445" y="247"/>
                  </a:cubicBezTo>
                  <a:cubicBezTo>
                    <a:pt x="445" y="248"/>
                    <a:pt x="445" y="249"/>
                    <a:pt x="446" y="249"/>
                  </a:cubicBezTo>
                  <a:close/>
                  <a:moveTo>
                    <a:pt x="757" y="331"/>
                  </a:moveTo>
                  <a:cubicBezTo>
                    <a:pt x="756" y="331"/>
                    <a:pt x="756" y="330"/>
                    <a:pt x="755" y="331"/>
                  </a:cubicBezTo>
                  <a:cubicBezTo>
                    <a:pt x="755" y="331"/>
                    <a:pt x="754" y="332"/>
                    <a:pt x="754" y="332"/>
                  </a:cubicBezTo>
                  <a:cubicBezTo>
                    <a:pt x="755" y="336"/>
                    <a:pt x="753" y="338"/>
                    <a:pt x="751" y="340"/>
                  </a:cubicBezTo>
                  <a:cubicBezTo>
                    <a:pt x="751" y="341"/>
                    <a:pt x="751" y="342"/>
                    <a:pt x="752" y="343"/>
                  </a:cubicBezTo>
                  <a:cubicBezTo>
                    <a:pt x="753" y="344"/>
                    <a:pt x="753" y="343"/>
                    <a:pt x="754" y="343"/>
                  </a:cubicBezTo>
                  <a:cubicBezTo>
                    <a:pt x="756" y="340"/>
                    <a:pt x="758" y="339"/>
                    <a:pt x="757" y="336"/>
                  </a:cubicBezTo>
                  <a:cubicBezTo>
                    <a:pt x="758" y="334"/>
                    <a:pt x="758" y="333"/>
                    <a:pt x="757" y="331"/>
                  </a:cubicBezTo>
                  <a:close/>
                  <a:moveTo>
                    <a:pt x="775" y="371"/>
                  </a:moveTo>
                  <a:cubicBezTo>
                    <a:pt x="774" y="372"/>
                    <a:pt x="775" y="374"/>
                    <a:pt x="777" y="374"/>
                  </a:cubicBezTo>
                  <a:cubicBezTo>
                    <a:pt x="779" y="373"/>
                    <a:pt x="783" y="372"/>
                    <a:pt x="783" y="370"/>
                  </a:cubicBezTo>
                  <a:cubicBezTo>
                    <a:pt x="784" y="367"/>
                    <a:pt x="780" y="369"/>
                    <a:pt x="779" y="367"/>
                  </a:cubicBezTo>
                  <a:cubicBezTo>
                    <a:pt x="776" y="367"/>
                    <a:pt x="775" y="369"/>
                    <a:pt x="775" y="371"/>
                  </a:cubicBezTo>
                  <a:close/>
                  <a:moveTo>
                    <a:pt x="487" y="233"/>
                  </a:moveTo>
                  <a:cubicBezTo>
                    <a:pt x="487" y="234"/>
                    <a:pt x="488" y="236"/>
                    <a:pt x="490" y="235"/>
                  </a:cubicBezTo>
                  <a:cubicBezTo>
                    <a:pt x="491" y="235"/>
                    <a:pt x="492" y="234"/>
                    <a:pt x="492" y="232"/>
                  </a:cubicBezTo>
                  <a:cubicBezTo>
                    <a:pt x="491" y="231"/>
                    <a:pt x="491" y="229"/>
                    <a:pt x="490" y="227"/>
                  </a:cubicBezTo>
                  <a:cubicBezTo>
                    <a:pt x="490" y="227"/>
                    <a:pt x="490" y="226"/>
                    <a:pt x="489" y="226"/>
                  </a:cubicBezTo>
                  <a:cubicBezTo>
                    <a:pt x="487" y="227"/>
                    <a:pt x="485" y="228"/>
                    <a:pt x="482" y="229"/>
                  </a:cubicBezTo>
                  <a:cubicBezTo>
                    <a:pt x="485" y="230"/>
                    <a:pt x="488" y="228"/>
                    <a:pt x="487" y="233"/>
                  </a:cubicBezTo>
                  <a:close/>
                  <a:moveTo>
                    <a:pt x="805" y="305"/>
                  </a:moveTo>
                  <a:cubicBezTo>
                    <a:pt x="806" y="303"/>
                    <a:pt x="804" y="302"/>
                    <a:pt x="803" y="302"/>
                  </a:cubicBezTo>
                  <a:cubicBezTo>
                    <a:pt x="801" y="303"/>
                    <a:pt x="799" y="304"/>
                    <a:pt x="799" y="306"/>
                  </a:cubicBezTo>
                  <a:cubicBezTo>
                    <a:pt x="798" y="308"/>
                    <a:pt x="800" y="308"/>
                    <a:pt x="801" y="309"/>
                  </a:cubicBezTo>
                  <a:cubicBezTo>
                    <a:pt x="804" y="309"/>
                    <a:pt x="805" y="306"/>
                    <a:pt x="805" y="305"/>
                  </a:cubicBezTo>
                  <a:close/>
                  <a:moveTo>
                    <a:pt x="647" y="225"/>
                  </a:moveTo>
                  <a:cubicBezTo>
                    <a:pt x="648" y="225"/>
                    <a:pt x="650" y="225"/>
                    <a:pt x="650" y="223"/>
                  </a:cubicBezTo>
                  <a:cubicBezTo>
                    <a:pt x="649" y="221"/>
                    <a:pt x="649" y="218"/>
                    <a:pt x="647" y="218"/>
                  </a:cubicBezTo>
                  <a:cubicBezTo>
                    <a:pt x="645" y="217"/>
                    <a:pt x="645" y="219"/>
                    <a:pt x="645" y="221"/>
                  </a:cubicBezTo>
                  <a:cubicBezTo>
                    <a:pt x="645" y="222"/>
                    <a:pt x="644" y="225"/>
                    <a:pt x="647" y="225"/>
                  </a:cubicBezTo>
                  <a:close/>
                  <a:moveTo>
                    <a:pt x="486" y="277"/>
                  </a:moveTo>
                  <a:cubicBezTo>
                    <a:pt x="485" y="278"/>
                    <a:pt x="487" y="278"/>
                    <a:pt x="489" y="278"/>
                  </a:cubicBezTo>
                  <a:cubicBezTo>
                    <a:pt x="490" y="279"/>
                    <a:pt x="492" y="278"/>
                    <a:pt x="492" y="276"/>
                  </a:cubicBezTo>
                  <a:cubicBezTo>
                    <a:pt x="492" y="274"/>
                    <a:pt x="492" y="273"/>
                    <a:pt x="489" y="272"/>
                  </a:cubicBezTo>
                  <a:cubicBezTo>
                    <a:pt x="487" y="273"/>
                    <a:pt x="486" y="275"/>
                    <a:pt x="486" y="277"/>
                  </a:cubicBezTo>
                  <a:close/>
                  <a:moveTo>
                    <a:pt x="794" y="321"/>
                  </a:moveTo>
                  <a:cubicBezTo>
                    <a:pt x="794" y="320"/>
                    <a:pt x="794" y="319"/>
                    <a:pt x="792" y="319"/>
                  </a:cubicBezTo>
                  <a:cubicBezTo>
                    <a:pt x="790" y="319"/>
                    <a:pt x="787" y="322"/>
                    <a:pt x="787" y="323"/>
                  </a:cubicBezTo>
                  <a:cubicBezTo>
                    <a:pt x="787" y="325"/>
                    <a:pt x="788" y="324"/>
                    <a:pt x="789" y="324"/>
                  </a:cubicBezTo>
                  <a:cubicBezTo>
                    <a:pt x="791" y="324"/>
                    <a:pt x="794" y="325"/>
                    <a:pt x="794" y="321"/>
                  </a:cubicBezTo>
                  <a:close/>
                  <a:moveTo>
                    <a:pt x="584" y="252"/>
                  </a:moveTo>
                  <a:cubicBezTo>
                    <a:pt x="585" y="251"/>
                    <a:pt x="585" y="249"/>
                    <a:pt x="588" y="248"/>
                  </a:cubicBezTo>
                  <a:cubicBezTo>
                    <a:pt x="588" y="248"/>
                    <a:pt x="588" y="246"/>
                    <a:pt x="587" y="245"/>
                  </a:cubicBezTo>
                  <a:cubicBezTo>
                    <a:pt x="587" y="244"/>
                    <a:pt x="586" y="244"/>
                    <a:pt x="585" y="245"/>
                  </a:cubicBezTo>
                  <a:cubicBezTo>
                    <a:pt x="584" y="245"/>
                    <a:pt x="581" y="251"/>
                    <a:pt x="582" y="252"/>
                  </a:cubicBezTo>
                  <a:cubicBezTo>
                    <a:pt x="582" y="252"/>
                    <a:pt x="582" y="253"/>
                    <a:pt x="583" y="253"/>
                  </a:cubicBezTo>
                  <a:cubicBezTo>
                    <a:pt x="583" y="253"/>
                    <a:pt x="584" y="253"/>
                    <a:pt x="584" y="252"/>
                  </a:cubicBezTo>
                  <a:close/>
                  <a:moveTo>
                    <a:pt x="281" y="223"/>
                  </a:moveTo>
                  <a:cubicBezTo>
                    <a:pt x="281" y="223"/>
                    <a:pt x="281" y="224"/>
                    <a:pt x="282" y="225"/>
                  </a:cubicBezTo>
                  <a:cubicBezTo>
                    <a:pt x="283" y="227"/>
                    <a:pt x="285" y="228"/>
                    <a:pt x="286" y="231"/>
                  </a:cubicBezTo>
                  <a:cubicBezTo>
                    <a:pt x="286" y="232"/>
                    <a:pt x="288" y="231"/>
                    <a:pt x="288" y="230"/>
                  </a:cubicBezTo>
                  <a:cubicBezTo>
                    <a:pt x="289" y="229"/>
                    <a:pt x="284" y="222"/>
                    <a:pt x="282" y="222"/>
                  </a:cubicBezTo>
                  <a:cubicBezTo>
                    <a:pt x="282" y="222"/>
                    <a:pt x="281" y="222"/>
                    <a:pt x="281" y="223"/>
                  </a:cubicBezTo>
                  <a:close/>
                  <a:moveTo>
                    <a:pt x="1126" y="1181"/>
                  </a:moveTo>
                  <a:cubicBezTo>
                    <a:pt x="1126" y="1181"/>
                    <a:pt x="1125" y="1181"/>
                    <a:pt x="1125" y="1182"/>
                  </a:cubicBezTo>
                  <a:cubicBezTo>
                    <a:pt x="1125" y="1183"/>
                    <a:pt x="1125" y="1184"/>
                    <a:pt x="1126" y="1184"/>
                  </a:cubicBezTo>
                  <a:cubicBezTo>
                    <a:pt x="1130" y="1184"/>
                    <a:pt x="1132" y="1186"/>
                    <a:pt x="1136" y="1188"/>
                  </a:cubicBezTo>
                  <a:cubicBezTo>
                    <a:pt x="1135" y="1185"/>
                    <a:pt x="1128" y="1181"/>
                    <a:pt x="1126" y="1181"/>
                  </a:cubicBezTo>
                  <a:close/>
                  <a:moveTo>
                    <a:pt x="546" y="234"/>
                  </a:moveTo>
                  <a:cubicBezTo>
                    <a:pt x="545" y="236"/>
                    <a:pt x="547" y="237"/>
                    <a:pt x="548" y="239"/>
                  </a:cubicBezTo>
                  <a:cubicBezTo>
                    <a:pt x="548" y="239"/>
                    <a:pt x="550" y="239"/>
                    <a:pt x="550" y="238"/>
                  </a:cubicBezTo>
                  <a:cubicBezTo>
                    <a:pt x="550" y="237"/>
                    <a:pt x="552" y="235"/>
                    <a:pt x="551" y="235"/>
                  </a:cubicBezTo>
                  <a:cubicBezTo>
                    <a:pt x="547" y="235"/>
                    <a:pt x="550" y="233"/>
                    <a:pt x="550" y="231"/>
                  </a:cubicBezTo>
                  <a:cubicBezTo>
                    <a:pt x="548" y="231"/>
                    <a:pt x="546" y="232"/>
                    <a:pt x="546" y="234"/>
                  </a:cubicBezTo>
                  <a:close/>
                  <a:moveTo>
                    <a:pt x="748" y="356"/>
                  </a:moveTo>
                  <a:cubicBezTo>
                    <a:pt x="749" y="356"/>
                    <a:pt x="750" y="355"/>
                    <a:pt x="750" y="353"/>
                  </a:cubicBezTo>
                  <a:cubicBezTo>
                    <a:pt x="751" y="352"/>
                    <a:pt x="750" y="351"/>
                    <a:pt x="749" y="350"/>
                  </a:cubicBezTo>
                  <a:cubicBezTo>
                    <a:pt x="747" y="349"/>
                    <a:pt x="747" y="350"/>
                    <a:pt x="746" y="351"/>
                  </a:cubicBezTo>
                  <a:cubicBezTo>
                    <a:pt x="745" y="352"/>
                    <a:pt x="744" y="353"/>
                    <a:pt x="744" y="354"/>
                  </a:cubicBezTo>
                  <a:cubicBezTo>
                    <a:pt x="745" y="355"/>
                    <a:pt x="746" y="356"/>
                    <a:pt x="748" y="356"/>
                  </a:cubicBezTo>
                  <a:close/>
                  <a:moveTo>
                    <a:pt x="364" y="389"/>
                  </a:moveTo>
                  <a:cubicBezTo>
                    <a:pt x="364" y="388"/>
                    <a:pt x="363" y="386"/>
                    <a:pt x="362" y="386"/>
                  </a:cubicBezTo>
                  <a:cubicBezTo>
                    <a:pt x="360" y="387"/>
                    <a:pt x="359" y="389"/>
                    <a:pt x="359" y="391"/>
                  </a:cubicBezTo>
                  <a:cubicBezTo>
                    <a:pt x="358" y="392"/>
                    <a:pt x="359" y="393"/>
                    <a:pt x="360" y="393"/>
                  </a:cubicBezTo>
                  <a:cubicBezTo>
                    <a:pt x="362" y="392"/>
                    <a:pt x="364" y="391"/>
                    <a:pt x="364" y="389"/>
                  </a:cubicBezTo>
                  <a:close/>
                  <a:moveTo>
                    <a:pt x="246" y="239"/>
                  </a:moveTo>
                  <a:cubicBezTo>
                    <a:pt x="247" y="238"/>
                    <a:pt x="247" y="237"/>
                    <a:pt x="246" y="236"/>
                  </a:cubicBezTo>
                  <a:cubicBezTo>
                    <a:pt x="245" y="235"/>
                    <a:pt x="244" y="236"/>
                    <a:pt x="243" y="237"/>
                  </a:cubicBezTo>
                  <a:cubicBezTo>
                    <a:pt x="242" y="239"/>
                    <a:pt x="241" y="241"/>
                    <a:pt x="241" y="244"/>
                  </a:cubicBezTo>
                  <a:cubicBezTo>
                    <a:pt x="243" y="242"/>
                    <a:pt x="245" y="241"/>
                    <a:pt x="246" y="239"/>
                  </a:cubicBezTo>
                  <a:close/>
                  <a:moveTo>
                    <a:pt x="1045" y="567"/>
                  </a:moveTo>
                  <a:cubicBezTo>
                    <a:pt x="1045" y="568"/>
                    <a:pt x="1046" y="569"/>
                    <a:pt x="1047" y="569"/>
                  </a:cubicBezTo>
                  <a:cubicBezTo>
                    <a:pt x="1049" y="568"/>
                    <a:pt x="1051" y="567"/>
                    <a:pt x="1051" y="566"/>
                  </a:cubicBezTo>
                  <a:cubicBezTo>
                    <a:pt x="1051" y="565"/>
                    <a:pt x="1050" y="563"/>
                    <a:pt x="1049" y="563"/>
                  </a:cubicBezTo>
                  <a:cubicBezTo>
                    <a:pt x="1047" y="564"/>
                    <a:pt x="1045" y="564"/>
                    <a:pt x="1045" y="567"/>
                  </a:cubicBezTo>
                  <a:close/>
                  <a:moveTo>
                    <a:pt x="622" y="264"/>
                  </a:moveTo>
                  <a:cubicBezTo>
                    <a:pt x="620" y="264"/>
                    <a:pt x="619" y="265"/>
                    <a:pt x="619" y="267"/>
                  </a:cubicBezTo>
                  <a:cubicBezTo>
                    <a:pt x="619" y="269"/>
                    <a:pt x="621" y="270"/>
                    <a:pt x="623" y="270"/>
                  </a:cubicBezTo>
                  <a:cubicBezTo>
                    <a:pt x="625" y="270"/>
                    <a:pt x="623" y="268"/>
                    <a:pt x="624" y="267"/>
                  </a:cubicBezTo>
                  <a:cubicBezTo>
                    <a:pt x="623" y="266"/>
                    <a:pt x="625" y="264"/>
                    <a:pt x="622" y="264"/>
                  </a:cubicBezTo>
                  <a:close/>
                  <a:moveTo>
                    <a:pt x="546" y="271"/>
                  </a:moveTo>
                  <a:cubicBezTo>
                    <a:pt x="546" y="270"/>
                    <a:pt x="545" y="269"/>
                    <a:pt x="544" y="270"/>
                  </a:cubicBezTo>
                  <a:cubicBezTo>
                    <a:pt x="542" y="270"/>
                    <a:pt x="540" y="271"/>
                    <a:pt x="540" y="273"/>
                  </a:cubicBezTo>
                  <a:cubicBezTo>
                    <a:pt x="540" y="275"/>
                    <a:pt x="541" y="274"/>
                    <a:pt x="542" y="274"/>
                  </a:cubicBezTo>
                  <a:cubicBezTo>
                    <a:pt x="545" y="275"/>
                    <a:pt x="546" y="273"/>
                    <a:pt x="546" y="271"/>
                  </a:cubicBezTo>
                  <a:close/>
                  <a:moveTo>
                    <a:pt x="1053" y="575"/>
                  </a:moveTo>
                  <a:cubicBezTo>
                    <a:pt x="1052" y="574"/>
                    <a:pt x="1051" y="575"/>
                    <a:pt x="1051" y="576"/>
                  </a:cubicBezTo>
                  <a:cubicBezTo>
                    <a:pt x="1052" y="578"/>
                    <a:pt x="1054" y="578"/>
                    <a:pt x="1055" y="579"/>
                  </a:cubicBezTo>
                  <a:cubicBezTo>
                    <a:pt x="1056" y="579"/>
                    <a:pt x="1057" y="578"/>
                    <a:pt x="1057" y="577"/>
                  </a:cubicBezTo>
                  <a:cubicBezTo>
                    <a:pt x="1056" y="575"/>
                    <a:pt x="1054" y="575"/>
                    <a:pt x="1053" y="575"/>
                  </a:cubicBezTo>
                  <a:close/>
                  <a:moveTo>
                    <a:pt x="776" y="310"/>
                  </a:moveTo>
                  <a:cubicBezTo>
                    <a:pt x="775" y="311"/>
                    <a:pt x="774" y="312"/>
                    <a:pt x="774" y="313"/>
                  </a:cubicBezTo>
                  <a:cubicBezTo>
                    <a:pt x="776" y="315"/>
                    <a:pt x="778" y="315"/>
                    <a:pt x="780" y="315"/>
                  </a:cubicBezTo>
                  <a:cubicBezTo>
                    <a:pt x="778" y="313"/>
                    <a:pt x="779" y="310"/>
                    <a:pt x="776" y="310"/>
                  </a:cubicBezTo>
                  <a:close/>
                  <a:moveTo>
                    <a:pt x="1069" y="689"/>
                  </a:moveTo>
                  <a:cubicBezTo>
                    <a:pt x="1069" y="688"/>
                    <a:pt x="1068" y="688"/>
                    <a:pt x="1067" y="688"/>
                  </a:cubicBezTo>
                  <a:cubicBezTo>
                    <a:pt x="1064" y="688"/>
                    <a:pt x="1066" y="691"/>
                    <a:pt x="1063" y="693"/>
                  </a:cubicBezTo>
                  <a:cubicBezTo>
                    <a:pt x="1067" y="693"/>
                    <a:pt x="1069" y="692"/>
                    <a:pt x="1069" y="689"/>
                  </a:cubicBezTo>
                  <a:close/>
                  <a:moveTo>
                    <a:pt x="497" y="248"/>
                  </a:moveTo>
                  <a:cubicBezTo>
                    <a:pt x="495" y="248"/>
                    <a:pt x="494" y="250"/>
                    <a:pt x="494" y="251"/>
                  </a:cubicBezTo>
                  <a:cubicBezTo>
                    <a:pt x="494" y="252"/>
                    <a:pt x="495" y="252"/>
                    <a:pt x="496" y="252"/>
                  </a:cubicBezTo>
                  <a:cubicBezTo>
                    <a:pt x="498" y="252"/>
                    <a:pt x="499" y="252"/>
                    <a:pt x="499" y="250"/>
                  </a:cubicBezTo>
                  <a:cubicBezTo>
                    <a:pt x="499" y="249"/>
                    <a:pt x="498" y="248"/>
                    <a:pt x="497" y="248"/>
                  </a:cubicBezTo>
                  <a:close/>
                  <a:moveTo>
                    <a:pt x="837" y="411"/>
                  </a:moveTo>
                  <a:cubicBezTo>
                    <a:pt x="835" y="411"/>
                    <a:pt x="834" y="412"/>
                    <a:pt x="834" y="413"/>
                  </a:cubicBezTo>
                  <a:cubicBezTo>
                    <a:pt x="834" y="414"/>
                    <a:pt x="835" y="415"/>
                    <a:pt x="836" y="415"/>
                  </a:cubicBezTo>
                  <a:cubicBezTo>
                    <a:pt x="838" y="415"/>
                    <a:pt x="839" y="414"/>
                    <a:pt x="839" y="413"/>
                  </a:cubicBezTo>
                  <a:cubicBezTo>
                    <a:pt x="839" y="412"/>
                    <a:pt x="838" y="412"/>
                    <a:pt x="837" y="411"/>
                  </a:cubicBezTo>
                  <a:close/>
                  <a:moveTo>
                    <a:pt x="730" y="261"/>
                  </a:moveTo>
                  <a:cubicBezTo>
                    <a:pt x="729" y="261"/>
                    <a:pt x="728" y="261"/>
                    <a:pt x="728" y="263"/>
                  </a:cubicBezTo>
                  <a:cubicBezTo>
                    <a:pt x="728" y="264"/>
                    <a:pt x="728" y="265"/>
                    <a:pt x="729" y="264"/>
                  </a:cubicBezTo>
                  <a:cubicBezTo>
                    <a:pt x="731" y="264"/>
                    <a:pt x="732" y="263"/>
                    <a:pt x="733" y="262"/>
                  </a:cubicBezTo>
                  <a:cubicBezTo>
                    <a:pt x="732" y="261"/>
                    <a:pt x="731" y="260"/>
                    <a:pt x="730" y="261"/>
                  </a:cubicBezTo>
                  <a:close/>
                  <a:moveTo>
                    <a:pt x="563" y="327"/>
                  </a:moveTo>
                  <a:cubicBezTo>
                    <a:pt x="562" y="328"/>
                    <a:pt x="560" y="328"/>
                    <a:pt x="560" y="329"/>
                  </a:cubicBezTo>
                  <a:cubicBezTo>
                    <a:pt x="560" y="330"/>
                    <a:pt x="561" y="331"/>
                    <a:pt x="562" y="331"/>
                  </a:cubicBezTo>
                  <a:cubicBezTo>
                    <a:pt x="563" y="331"/>
                    <a:pt x="565" y="331"/>
                    <a:pt x="565" y="329"/>
                  </a:cubicBezTo>
                  <a:cubicBezTo>
                    <a:pt x="565" y="328"/>
                    <a:pt x="564" y="327"/>
                    <a:pt x="563" y="327"/>
                  </a:cubicBezTo>
                  <a:close/>
                  <a:moveTo>
                    <a:pt x="1082" y="851"/>
                  </a:moveTo>
                  <a:cubicBezTo>
                    <a:pt x="1082" y="852"/>
                    <a:pt x="1083" y="852"/>
                    <a:pt x="1084" y="852"/>
                  </a:cubicBezTo>
                  <a:cubicBezTo>
                    <a:pt x="1085" y="852"/>
                    <a:pt x="1087" y="852"/>
                    <a:pt x="1087" y="851"/>
                  </a:cubicBezTo>
                  <a:cubicBezTo>
                    <a:pt x="1087" y="849"/>
                    <a:pt x="1085" y="849"/>
                    <a:pt x="1084" y="849"/>
                  </a:cubicBezTo>
                  <a:cubicBezTo>
                    <a:pt x="1083" y="849"/>
                    <a:pt x="1082" y="849"/>
                    <a:pt x="1082" y="851"/>
                  </a:cubicBezTo>
                  <a:close/>
                  <a:moveTo>
                    <a:pt x="481" y="308"/>
                  </a:moveTo>
                  <a:cubicBezTo>
                    <a:pt x="480" y="308"/>
                    <a:pt x="479" y="309"/>
                    <a:pt x="479" y="311"/>
                  </a:cubicBezTo>
                  <a:cubicBezTo>
                    <a:pt x="479" y="312"/>
                    <a:pt x="480" y="312"/>
                    <a:pt x="481" y="312"/>
                  </a:cubicBezTo>
                  <a:cubicBezTo>
                    <a:pt x="482" y="312"/>
                    <a:pt x="483" y="311"/>
                    <a:pt x="483" y="310"/>
                  </a:cubicBezTo>
                  <a:cubicBezTo>
                    <a:pt x="483" y="309"/>
                    <a:pt x="482" y="308"/>
                    <a:pt x="481" y="308"/>
                  </a:cubicBezTo>
                  <a:close/>
                  <a:moveTo>
                    <a:pt x="315" y="700"/>
                  </a:moveTo>
                  <a:cubicBezTo>
                    <a:pt x="315" y="699"/>
                    <a:pt x="315" y="698"/>
                    <a:pt x="314" y="698"/>
                  </a:cubicBezTo>
                  <a:cubicBezTo>
                    <a:pt x="312" y="698"/>
                    <a:pt x="312" y="700"/>
                    <a:pt x="311" y="701"/>
                  </a:cubicBezTo>
                  <a:cubicBezTo>
                    <a:pt x="313" y="702"/>
                    <a:pt x="314" y="702"/>
                    <a:pt x="315" y="700"/>
                  </a:cubicBezTo>
                  <a:close/>
                  <a:moveTo>
                    <a:pt x="1061" y="593"/>
                  </a:moveTo>
                  <a:cubicBezTo>
                    <a:pt x="1061" y="591"/>
                    <a:pt x="1062" y="589"/>
                    <a:pt x="1062" y="587"/>
                  </a:cubicBezTo>
                  <a:cubicBezTo>
                    <a:pt x="1059" y="588"/>
                    <a:pt x="1059" y="590"/>
                    <a:pt x="1061" y="593"/>
                  </a:cubicBezTo>
                  <a:close/>
                  <a:moveTo>
                    <a:pt x="800" y="406"/>
                  </a:moveTo>
                  <a:cubicBezTo>
                    <a:pt x="798" y="406"/>
                    <a:pt x="797" y="406"/>
                    <a:pt x="797" y="408"/>
                  </a:cubicBezTo>
                  <a:cubicBezTo>
                    <a:pt x="797" y="409"/>
                    <a:pt x="798" y="409"/>
                    <a:pt x="799" y="409"/>
                  </a:cubicBezTo>
                  <a:cubicBezTo>
                    <a:pt x="800" y="409"/>
                    <a:pt x="801" y="409"/>
                    <a:pt x="801" y="407"/>
                  </a:cubicBezTo>
                  <a:cubicBezTo>
                    <a:pt x="801" y="407"/>
                    <a:pt x="800" y="406"/>
                    <a:pt x="800" y="406"/>
                  </a:cubicBezTo>
                  <a:close/>
                  <a:moveTo>
                    <a:pt x="804" y="244"/>
                  </a:moveTo>
                  <a:cubicBezTo>
                    <a:pt x="804" y="244"/>
                    <a:pt x="804" y="243"/>
                    <a:pt x="804" y="243"/>
                  </a:cubicBezTo>
                  <a:cubicBezTo>
                    <a:pt x="802" y="242"/>
                    <a:pt x="801" y="243"/>
                    <a:pt x="799" y="244"/>
                  </a:cubicBezTo>
                  <a:cubicBezTo>
                    <a:pt x="801" y="245"/>
                    <a:pt x="802" y="246"/>
                    <a:pt x="804" y="244"/>
                  </a:cubicBezTo>
                  <a:close/>
                  <a:moveTo>
                    <a:pt x="105" y="869"/>
                  </a:moveTo>
                  <a:cubicBezTo>
                    <a:pt x="105" y="870"/>
                    <a:pt x="104" y="870"/>
                    <a:pt x="105" y="871"/>
                  </a:cubicBezTo>
                  <a:cubicBezTo>
                    <a:pt x="106" y="872"/>
                    <a:pt x="108" y="871"/>
                    <a:pt x="109" y="871"/>
                  </a:cubicBezTo>
                  <a:cubicBezTo>
                    <a:pt x="110" y="871"/>
                    <a:pt x="110" y="871"/>
                    <a:pt x="110" y="870"/>
                  </a:cubicBezTo>
                  <a:cubicBezTo>
                    <a:pt x="111" y="870"/>
                    <a:pt x="113" y="870"/>
                    <a:pt x="113" y="868"/>
                  </a:cubicBezTo>
                  <a:cubicBezTo>
                    <a:pt x="112" y="867"/>
                    <a:pt x="111" y="867"/>
                    <a:pt x="109" y="867"/>
                  </a:cubicBezTo>
                  <a:cubicBezTo>
                    <a:pt x="108" y="867"/>
                    <a:pt x="106" y="867"/>
                    <a:pt x="105" y="869"/>
                  </a:cubicBezTo>
                  <a:close/>
                  <a:moveTo>
                    <a:pt x="271" y="407"/>
                  </a:moveTo>
                  <a:cubicBezTo>
                    <a:pt x="269" y="407"/>
                    <a:pt x="269" y="409"/>
                    <a:pt x="268" y="410"/>
                  </a:cubicBezTo>
                  <a:cubicBezTo>
                    <a:pt x="268" y="411"/>
                    <a:pt x="269" y="411"/>
                    <a:pt x="270" y="411"/>
                  </a:cubicBezTo>
                  <a:cubicBezTo>
                    <a:pt x="271" y="411"/>
                    <a:pt x="273" y="411"/>
                    <a:pt x="273" y="409"/>
                  </a:cubicBezTo>
                  <a:cubicBezTo>
                    <a:pt x="273" y="408"/>
                    <a:pt x="272" y="407"/>
                    <a:pt x="271" y="4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2" name="Freeform 5">
            <a:extLst>
              <a:ext uri="{FF2B5EF4-FFF2-40B4-BE49-F238E27FC236}">
                <a16:creationId xmlns:a16="http://schemas.microsoft.com/office/drawing/2014/main" id="{4A053BEA-F537-4F27-B768-5E5C68BB4363}"/>
              </a:ext>
            </a:extLst>
          </p:cNvPr>
          <p:cNvSpPr>
            <a:spLocks noEditPoints="1"/>
          </p:cNvSpPr>
          <p:nvPr/>
        </p:nvSpPr>
        <p:spPr bwMode="auto">
          <a:xfrm rot="1304184">
            <a:off x="6237640" y="3613957"/>
            <a:ext cx="580093" cy="1032566"/>
          </a:xfrm>
          <a:custGeom>
            <a:avLst/>
            <a:gdLst>
              <a:gd name="T0" fmla="*/ 46 w 218"/>
              <a:gd name="T1" fmla="*/ 211 h 392"/>
              <a:gd name="T2" fmla="*/ 33 w 218"/>
              <a:gd name="T3" fmla="*/ 180 h 392"/>
              <a:gd name="T4" fmla="*/ 24 w 218"/>
              <a:gd name="T5" fmla="*/ 145 h 392"/>
              <a:gd name="T6" fmla="*/ 9 w 218"/>
              <a:gd name="T7" fmla="*/ 108 h 392"/>
              <a:gd name="T8" fmla="*/ 10 w 218"/>
              <a:gd name="T9" fmla="*/ 57 h 392"/>
              <a:gd name="T10" fmla="*/ 32 w 218"/>
              <a:gd name="T11" fmla="*/ 38 h 392"/>
              <a:gd name="T12" fmla="*/ 71 w 218"/>
              <a:gd name="T13" fmla="*/ 8 h 392"/>
              <a:gd name="T14" fmla="*/ 95 w 218"/>
              <a:gd name="T15" fmla="*/ 4 h 392"/>
              <a:gd name="T16" fmla="*/ 101 w 218"/>
              <a:gd name="T17" fmla="*/ 18 h 392"/>
              <a:gd name="T18" fmla="*/ 141 w 218"/>
              <a:gd name="T19" fmla="*/ 40 h 392"/>
              <a:gd name="T20" fmla="*/ 157 w 218"/>
              <a:gd name="T21" fmla="*/ 29 h 392"/>
              <a:gd name="T22" fmla="*/ 164 w 218"/>
              <a:gd name="T23" fmla="*/ 45 h 392"/>
              <a:gd name="T24" fmla="*/ 187 w 218"/>
              <a:gd name="T25" fmla="*/ 50 h 392"/>
              <a:gd name="T26" fmla="*/ 214 w 218"/>
              <a:gd name="T27" fmla="*/ 129 h 392"/>
              <a:gd name="T28" fmla="*/ 199 w 218"/>
              <a:gd name="T29" fmla="*/ 164 h 392"/>
              <a:gd name="T30" fmla="*/ 209 w 218"/>
              <a:gd name="T31" fmla="*/ 208 h 392"/>
              <a:gd name="T32" fmla="*/ 206 w 218"/>
              <a:gd name="T33" fmla="*/ 245 h 392"/>
              <a:gd name="T34" fmla="*/ 200 w 218"/>
              <a:gd name="T35" fmla="*/ 285 h 392"/>
              <a:gd name="T36" fmla="*/ 172 w 218"/>
              <a:gd name="T37" fmla="*/ 341 h 392"/>
              <a:gd name="T38" fmla="*/ 151 w 218"/>
              <a:gd name="T39" fmla="*/ 373 h 392"/>
              <a:gd name="T40" fmla="*/ 126 w 218"/>
              <a:gd name="T41" fmla="*/ 379 h 392"/>
              <a:gd name="T42" fmla="*/ 135 w 218"/>
              <a:gd name="T43" fmla="*/ 340 h 392"/>
              <a:gd name="T44" fmla="*/ 118 w 218"/>
              <a:gd name="T45" fmla="*/ 374 h 392"/>
              <a:gd name="T46" fmla="*/ 104 w 218"/>
              <a:gd name="T47" fmla="*/ 376 h 392"/>
              <a:gd name="T48" fmla="*/ 85 w 218"/>
              <a:gd name="T49" fmla="*/ 376 h 392"/>
              <a:gd name="T50" fmla="*/ 64 w 218"/>
              <a:gd name="T51" fmla="*/ 330 h 392"/>
              <a:gd name="T52" fmla="*/ 68 w 218"/>
              <a:gd name="T53" fmla="*/ 288 h 392"/>
              <a:gd name="T54" fmla="*/ 66 w 218"/>
              <a:gd name="T55" fmla="*/ 259 h 392"/>
              <a:gd name="T56" fmla="*/ 109 w 218"/>
              <a:gd name="T57" fmla="*/ 317 h 392"/>
              <a:gd name="T58" fmla="*/ 101 w 218"/>
              <a:gd name="T59" fmla="*/ 343 h 392"/>
              <a:gd name="T60" fmla="*/ 112 w 218"/>
              <a:gd name="T61" fmla="*/ 311 h 392"/>
              <a:gd name="T62" fmla="*/ 148 w 218"/>
              <a:gd name="T63" fmla="*/ 116 h 392"/>
              <a:gd name="T64" fmla="*/ 147 w 218"/>
              <a:gd name="T65" fmla="*/ 89 h 392"/>
              <a:gd name="T66" fmla="*/ 176 w 218"/>
              <a:gd name="T67" fmla="*/ 185 h 392"/>
              <a:gd name="T68" fmla="*/ 185 w 218"/>
              <a:gd name="T69" fmla="*/ 205 h 392"/>
              <a:gd name="T70" fmla="*/ 30 w 218"/>
              <a:gd name="T71" fmla="*/ 93 h 392"/>
              <a:gd name="T72" fmla="*/ 30 w 218"/>
              <a:gd name="T73" fmla="*/ 57 h 392"/>
              <a:gd name="T74" fmla="*/ 28 w 218"/>
              <a:gd name="T75" fmla="*/ 89 h 392"/>
              <a:gd name="T76" fmla="*/ 84 w 218"/>
              <a:gd name="T77" fmla="*/ 94 h 392"/>
              <a:gd name="T78" fmla="*/ 56 w 218"/>
              <a:gd name="T79" fmla="*/ 106 h 392"/>
              <a:gd name="T80" fmla="*/ 70 w 218"/>
              <a:gd name="T81" fmla="*/ 97 h 392"/>
              <a:gd name="T82" fmla="*/ 135 w 218"/>
              <a:gd name="T83" fmla="*/ 67 h 392"/>
              <a:gd name="T84" fmla="*/ 133 w 218"/>
              <a:gd name="T85" fmla="*/ 60 h 392"/>
              <a:gd name="T86" fmla="*/ 185 w 218"/>
              <a:gd name="T87" fmla="*/ 109 h 392"/>
              <a:gd name="T88" fmla="*/ 122 w 218"/>
              <a:gd name="T89" fmla="*/ 238 h 392"/>
              <a:gd name="T90" fmla="*/ 166 w 218"/>
              <a:gd name="T91" fmla="*/ 156 h 392"/>
              <a:gd name="T92" fmla="*/ 170 w 218"/>
              <a:gd name="T93" fmla="*/ 89 h 392"/>
              <a:gd name="T94" fmla="*/ 171 w 218"/>
              <a:gd name="T95" fmla="*/ 79 h 392"/>
              <a:gd name="T96" fmla="*/ 106 w 218"/>
              <a:gd name="T97" fmla="*/ 255 h 392"/>
              <a:gd name="T98" fmla="*/ 169 w 218"/>
              <a:gd name="T99" fmla="*/ 298 h 392"/>
              <a:gd name="T100" fmla="*/ 177 w 218"/>
              <a:gd name="T101" fmla="*/ 250 h 392"/>
              <a:gd name="T102" fmla="*/ 177 w 218"/>
              <a:gd name="T103" fmla="*/ 247 h 392"/>
              <a:gd name="T104" fmla="*/ 197 w 218"/>
              <a:gd name="T105" fmla="*/ 150 h 392"/>
              <a:gd name="T106" fmla="*/ 123 w 218"/>
              <a:gd name="T107" fmla="*/ 93 h 392"/>
              <a:gd name="T108" fmla="*/ 125 w 218"/>
              <a:gd name="T109" fmla="*/ 84 h 392"/>
              <a:gd name="T110" fmla="*/ 149 w 218"/>
              <a:gd name="T111" fmla="*/ 317 h 392"/>
              <a:gd name="T112" fmla="*/ 165 w 218"/>
              <a:gd name="T113" fmla="*/ 71 h 392"/>
              <a:gd name="T114" fmla="*/ 90 w 218"/>
              <a:gd name="T115" fmla="*/ 321 h 392"/>
              <a:gd name="T116" fmla="*/ 98 w 218"/>
              <a:gd name="T117" fmla="*/ 36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8" h="392">
                <a:moveTo>
                  <a:pt x="55" y="243"/>
                </a:moveTo>
                <a:cubicBezTo>
                  <a:pt x="55" y="237"/>
                  <a:pt x="56" y="231"/>
                  <a:pt x="59" y="225"/>
                </a:cubicBezTo>
                <a:cubicBezTo>
                  <a:pt x="62" y="222"/>
                  <a:pt x="58" y="221"/>
                  <a:pt x="56" y="220"/>
                </a:cubicBezTo>
                <a:cubicBezTo>
                  <a:pt x="51" y="219"/>
                  <a:pt x="49" y="216"/>
                  <a:pt x="47" y="213"/>
                </a:cubicBezTo>
                <a:cubicBezTo>
                  <a:pt x="46" y="213"/>
                  <a:pt x="46" y="211"/>
                  <a:pt x="46" y="211"/>
                </a:cubicBezTo>
                <a:cubicBezTo>
                  <a:pt x="50" y="210"/>
                  <a:pt x="48" y="205"/>
                  <a:pt x="51" y="203"/>
                </a:cubicBezTo>
                <a:cubicBezTo>
                  <a:pt x="53" y="202"/>
                  <a:pt x="53" y="199"/>
                  <a:pt x="51" y="197"/>
                </a:cubicBezTo>
                <a:cubicBezTo>
                  <a:pt x="50" y="195"/>
                  <a:pt x="48" y="195"/>
                  <a:pt x="46" y="198"/>
                </a:cubicBezTo>
                <a:cubicBezTo>
                  <a:pt x="44" y="201"/>
                  <a:pt x="39" y="200"/>
                  <a:pt x="36" y="198"/>
                </a:cubicBezTo>
                <a:cubicBezTo>
                  <a:pt x="28" y="194"/>
                  <a:pt x="28" y="187"/>
                  <a:pt x="33" y="180"/>
                </a:cubicBezTo>
                <a:cubicBezTo>
                  <a:pt x="38" y="173"/>
                  <a:pt x="39" y="166"/>
                  <a:pt x="37" y="158"/>
                </a:cubicBezTo>
                <a:cubicBezTo>
                  <a:pt x="37" y="157"/>
                  <a:pt x="38" y="155"/>
                  <a:pt x="37" y="154"/>
                </a:cubicBezTo>
                <a:cubicBezTo>
                  <a:pt x="35" y="152"/>
                  <a:pt x="33" y="148"/>
                  <a:pt x="30" y="152"/>
                </a:cubicBezTo>
                <a:cubicBezTo>
                  <a:pt x="29" y="152"/>
                  <a:pt x="29" y="152"/>
                  <a:pt x="29" y="152"/>
                </a:cubicBezTo>
                <a:cubicBezTo>
                  <a:pt x="27" y="152"/>
                  <a:pt x="23" y="146"/>
                  <a:pt x="24" y="145"/>
                </a:cubicBezTo>
                <a:cubicBezTo>
                  <a:pt x="24" y="143"/>
                  <a:pt x="25" y="141"/>
                  <a:pt x="24" y="139"/>
                </a:cubicBezTo>
                <a:cubicBezTo>
                  <a:pt x="24" y="133"/>
                  <a:pt x="23" y="132"/>
                  <a:pt x="17" y="131"/>
                </a:cubicBezTo>
                <a:cubicBezTo>
                  <a:pt x="10" y="129"/>
                  <a:pt x="7" y="123"/>
                  <a:pt x="9" y="116"/>
                </a:cubicBezTo>
                <a:cubicBezTo>
                  <a:pt x="10" y="115"/>
                  <a:pt x="10" y="113"/>
                  <a:pt x="11" y="111"/>
                </a:cubicBezTo>
                <a:cubicBezTo>
                  <a:pt x="11" y="109"/>
                  <a:pt x="10" y="109"/>
                  <a:pt x="9" y="108"/>
                </a:cubicBezTo>
                <a:cubicBezTo>
                  <a:pt x="6" y="107"/>
                  <a:pt x="4" y="105"/>
                  <a:pt x="2" y="103"/>
                </a:cubicBezTo>
                <a:cubicBezTo>
                  <a:pt x="0" y="100"/>
                  <a:pt x="0" y="97"/>
                  <a:pt x="0" y="93"/>
                </a:cubicBezTo>
                <a:cubicBezTo>
                  <a:pt x="1" y="86"/>
                  <a:pt x="1" y="78"/>
                  <a:pt x="6" y="72"/>
                </a:cubicBezTo>
                <a:cubicBezTo>
                  <a:pt x="7" y="71"/>
                  <a:pt x="7" y="69"/>
                  <a:pt x="7" y="68"/>
                </a:cubicBezTo>
                <a:cubicBezTo>
                  <a:pt x="7" y="64"/>
                  <a:pt x="7" y="60"/>
                  <a:pt x="10" y="57"/>
                </a:cubicBezTo>
                <a:cubicBezTo>
                  <a:pt x="11" y="57"/>
                  <a:pt x="11" y="56"/>
                  <a:pt x="11" y="56"/>
                </a:cubicBezTo>
                <a:cubicBezTo>
                  <a:pt x="10" y="51"/>
                  <a:pt x="12" y="46"/>
                  <a:pt x="14" y="42"/>
                </a:cubicBezTo>
                <a:cubicBezTo>
                  <a:pt x="15" y="39"/>
                  <a:pt x="16" y="38"/>
                  <a:pt x="19" y="39"/>
                </a:cubicBezTo>
                <a:cubicBezTo>
                  <a:pt x="22" y="41"/>
                  <a:pt x="25" y="40"/>
                  <a:pt x="27" y="41"/>
                </a:cubicBezTo>
                <a:cubicBezTo>
                  <a:pt x="30" y="42"/>
                  <a:pt x="32" y="40"/>
                  <a:pt x="32" y="38"/>
                </a:cubicBezTo>
                <a:cubicBezTo>
                  <a:pt x="33" y="35"/>
                  <a:pt x="35" y="32"/>
                  <a:pt x="36" y="29"/>
                </a:cubicBezTo>
                <a:cubicBezTo>
                  <a:pt x="37" y="22"/>
                  <a:pt x="40" y="17"/>
                  <a:pt x="45" y="12"/>
                </a:cubicBezTo>
                <a:cubicBezTo>
                  <a:pt x="47" y="11"/>
                  <a:pt x="49" y="11"/>
                  <a:pt x="51" y="12"/>
                </a:cubicBezTo>
                <a:cubicBezTo>
                  <a:pt x="56" y="16"/>
                  <a:pt x="61" y="16"/>
                  <a:pt x="67" y="12"/>
                </a:cubicBezTo>
                <a:cubicBezTo>
                  <a:pt x="69" y="11"/>
                  <a:pt x="70" y="9"/>
                  <a:pt x="71" y="8"/>
                </a:cubicBezTo>
                <a:cubicBezTo>
                  <a:pt x="73" y="7"/>
                  <a:pt x="74" y="5"/>
                  <a:pt x="76" y="8"/>
                </a:cubicBezTo>
                <a:cubicBezTo>
                  <a:pt x="77" y="9"/>
                  <a:pt x="78" y="9"/>
                  <a:pt x="79" y="9"/>
                </a:cubicBezTo>
                <a:cubicBezTo>
                  <a:pt x="81" y="6"/>
                  <a:pt x="86" y="6"/>
                  <a:pt x="87" y="3"/>
                </a:cubicBezTo>
                <a:cubicBezTo>
                  <a:pt x="87" y="0"/>
                  <a:pt x="89" y="0"/>
                  <a:pt x="92" y="0"/>
                </a:cubicBezTo>
                <a:cubicBezTo>
                  <a:pt x="94" y="0"/>
                  <a:pt x="95" y="2"/>
                  <a:pt x="95" y="4"/>
                </a:cubicBezTo>
                <a:cubicBezTo>
                  <a:pt x="97" y="10"/>
                  <a:pt x="95" y="16"/>
                  <a:pt x="93" y="21"/>
                </a:cubicBezTo>
                <a:cubicBezTo>
                  <a:pt x="91" y="25"/>
                  <a:pt x="93" y="28"/>
                  <a:pt x="93" y="32"/>
                </a:cubicBezTo>
                <a:cubicBezTo>
                  <a:pt x="93" y="33"/>
                  <a:pt x="96" y="34"/>
                  <a:pt x="98" y="32"/>
                </a:cubicBezTo>
                <a:cubicBezTo>
                  <a:pt x="101" y="29"/>
                  <a:pt x="101" y="25"/>
                  <a:pt x="100" y="22"/>
                </a:cubicBezTo>
                <a:cubicBezTo>
                  <a:pt x="100" y="20"/>
                  <a:pt x="100" y="19"/>
                  <a:pt x="101" y="18"/>
                </a:cubicBezTo>
                <a:cubicBezTo>
                  <a:pt x="104" y="16"/>
                  <a:pt x="105" y="13"/>
                  <a:pt x="107" y="10"/>
                </a:cubicBezTo>
                <a:cubicBezTo>
                  <a:pt x="110" y="5"/>
                  <a:pt x="112" y="6"/>
                  <a:pt x="115" y="10"/>
                </a:cubicBezTo>
                <a:cubicBezTo>
                  <a:pt x="116" y="12"/>
                  <a:pt x="118" y="13"/>
                  <a:pt x="120" y="14"/>
                </a:cubicBezTo>
                <a:cubicBezTo>
                  <a:pt x="128" y="16"/>
                  <a:pt x="134" y="22"/>
                  <a:pt x="138" y="29"/>
                </a:cubicBezTo>
                <a:cubicBezTo>
                  <a:pt x="140" y="32"/>
                  <a:pt x="144" y="36"/>
                  <a:pt x="141" y="40"/>
                </a:cubicBezTo>
                <a:cubicBezTo>
                  <a:pt x="140" y="41"/>
                  <a:pt x="140" y="42"/>
                  <a:pt x="140" y="44"/>
                </a:cubicBezTo>
                <a:cubicBezTo>
                  <a:pt x="140" y="45"/>
                  <a:pt x="141" y="45"/>
                  <a:pt x="142" y="45"/>
                </a:cubicBezTo>
                <a:cubicBezTo>
                  <a:pt x="143" y="46"/>
                  <a:pt x="144" y="45"/>
                  <a:pt x="144" y="44"/>
                </a:cubicBezTo>
                <a:cubicBezTo>
                  <a:pt x="144" y="43"/>
                  <a:pt x="145" y="43"/>
                  <a:pt x="145" y="42"/>
                </a:cubicBezTo>
                <a:cubicBezTo>
                  <a:pt x="145" y="35"/>
                  <a:pt x="152" y="33"/>
                  <a:pt x="157" y="29"/>
                </a:cubicBezTo>
                <a:cubicBezTo>
                  <a:pt x="158" y="28"/>
                  <a:pt x="160" y="29"/>
                  <a:pt x="161" y="30"/>
                </a:cubicBezTo>
                <a:cubicBezTo>
                  <a:pt x="162" y="31"/>
                  <a:pt x="163" y="32"/>
                  <a:pt x="164" y="32"/>
                </a:cubicBezTo>
                <a:cubicBezTo>
                  <a:pt x="167" y="34"/>
                  <a:pt x="168" y="35"/>
                  <a:pt x="166" y="38"/>
                </a:cubicBezTo>
                <a:cubicBezTo>
                  <a:pt x="165" y="38"/>
                  <a:pt x="164" y="40"/>
                  <a:pt x="164" y="41"/>
                </a:cubicBezTo>
                <a:cubicBezTo>
                  <a:pt x="164" y="42"/>
                  <a:pt x="163" y="45"/>
                  <a:pt x="164" y="45"/>
                </a:cubicBezTo>
                <a:cubicBezTo>
                  <a:pt x="167" y="45"/>
                  <a:pt x="165" y="43"/>
                  <a:pt x="166" y="42"/>
                </a:cubicBezTo>
                <a:cubicBezTo>
                  <a:pt x="166" y="41"/>
                  <a:pt x="167" y="40"/>
                  <a:pt x="168" y="41"/>
                </a:cubicBezTo>
                <a:cubicBezTo>
                  <a:pt x="171" y="43"/>
                  <a:pt x="175" y="42"/>
                  <a:pt x="178" y="42"/>
                </a:cubicBezTo>
                <a:cubicBezTo>
                  <a:pt x="183" y="42"/>
                  <a:pt x="185" y="44"/>
                  <a:pt x="186" y="48"/>
                </a:cubicBezTo>
                <a:cubicBezTo>
                  <a:pt x="186" y="49"/>
                  <a:pt x="186" y="50"/>
                  <a:pt x="187" y="50"/>
                </a:cubicBezTo>
                <a:cubicBezTo>
                  <a:pt x="194" y="60"/>
                  <a:pt x="194" y="72"/>
                  <a:pt x="198" y="83"/>
                </a:cubicBezTo>
                <a:cubicBezTo>
                  <a:pt x="201" y="89"/>
                  <a:pt x="203" y="96"/>
                  <a:pt x="205" y="102"/>
                </a:cubicBezTo>
                <a:cubicBezTo>
                  <a:pt x="206" y="105"/>
                  <a:pt x="206" y="108"/>
                  <a:pt x="207" y="111"/>
                </a:cubicBezTo>
                <a:cubicBezTo>
                  <a:pt x="209" y="117"/>
                  <a:pt x="212" y="122"/>
                  <a:pt x="214" y="128"/>
                </a:cubicBezTo>
                <a:cubicBezTo>
                  <a:pt x="214" y="128"/>
                  <a:pt x="214" y="128"/>
                  <a:pt x="214" y="129"/>
                </a:cubicBezTo>
                <a:cubicBezTo>
                  <a:pt x="214" y="137"/>
                  <a:pt x="218" y="145"/>
                  <a:pt x="215" y="154"/>
                </a:cubicBezTo>
                <a:cubicBezTo>
                  <a:pt x="213" y="158"/>
                  <a:pt x="207" y="159"/>
                  <a:pt x="203" y="155"/>
                </a:cubicBezTo>
                <a:cubicBezTo>
                  <a:pt x="198" y="151"/>
                  <a:pt x="191" y="152"/>
                  <a:pt x="188" y="157"/>
                </a:cubicBezTo>
                <a:cubicBezTo>
                  <a:pt x="187" y="159"/>
                  <a:pt x="188" y="163"/>
                  <a:pt x="190" y="164"/>
                </a:cubicBezTo>
                <a:cubicBezTo>
                  <a:pt x="193" y="164"/>
                  <a:pt x="196" y="165"/>
                  <a:pt x="199" y="164"/>
                </a:cubicBezTo>
                <a:cubicBezTo>
                  <a:pt x="202" y="163"/>
                  <a:pt x="205" y="166"/>
                  <a:pt x="205" y="169"/>
                </a:cubicBezTo>
                <a:cubicBezTo>
                  <a:pt x="205" y="172"/>
                  <a:pt x="205" y="174"/>
                  <a:pt x="209" y="174"/>
                </a:cubicBezTo>
                <a:cubicBezTo>
                  <a:pt x="209" y="174"/>
                  <a:pt x="209" y="174"/>
                  <a:pt x="209" y="174"/>
                </a:cubicBezTo>
                <a:cubicBezTo>
                  <a:pt x="212" y="176"/>
                  <a:pt x="216" y="187"/>
                  <a:pt x="215" y="191"/>
                </a:cubicBezTo>
                <a:cubicBezTo>
                  <a:pt x="213" y="197"/>
                  <a:pt x="209" y="202"/>
                  <a:pt x="209" y="208"/>
                </a:cubicBezTo>
                <a:cubicBezTo>
                  <a:pt x="208" y="213"/>
                  <a:pt x="207" y="217"/>
                  <a:pt x="205" y="221"/>
                </a:cubicBezTo>
                <a:cubicBezTo>
                  <a:pt x="204" y="228"/>
                  <a:pt x="206" y="232"/>
                  <a:pt x="212" y="235"/>
                </a:cubicBezTo>
                <a:cubicBezTo>
                  <a:pt x="213" y="235"/>
                  <a:pt x="214" y="236"/>
                  <a:pt x="214" y="237"/>
                </a:cubicBezTo>
                <a:cubicBezTo>
                  <a:pt x="214" y="238"/>
                  <a:pt x="213" y="239"/>
                  <a:pt x="212" y="239"/>
                </a:cubicBezTo>
                <a:cubicBezTo>
                  <a:pt x="210" y="241"/>
                  <a:pt x="207" y="242"/>
                  <a:pt x="206" y="245"/>
                </a:cubicBezTo>
                <a:cubicBezTo>
                  <a:pt x="205" y="246"/>
                  <a:pt x="204" y="247"/>
                  <a:pt x="204" y="248"/>
                </a:cubicBezTo>
                <a:cubicBezTo>
                  <a:pt x="205" y="252"/>
                  <a:pt x="202" y="255"/>
                  <a:pt x="201" y="258"/>
                </a:cubicBezTo>
                <a:cubicBezTo>
                  <a:pt x="200" y="261"/>
                  <a:pt x="199" y="262"/>
                  <a:pt x="202" y="265"/>
                </a:cubicBezTo>
                <a:cubicBezTo>
                  <a:pt x="206" y="267"/>
                  <a:pt x="205" y="270"/>
                  <a:pt x="203" y="273"/>
                </a:cubicBezTo>
                <a:cubicBezTo>
                  <a:pt x="200" y="277"/>
                  <a:pt x="200" y="281"/>
                  <a:pt x="200" y="285"/>
                </a:cubicBezTo>
                <a:cubicBezTo>
                  <a:pt x="201" y="291"/>
                  <a:pt x="196" y="298"/>
                  <a:pt x="190" y="300"/>
                </a:cubicBezTo>
                <a:cubicBezTo>
                  <a:pt x="188" y="301"/>
                  <a:pt x="186" y="303"/>
                  <a:pt x="185" y="306"/>
                </a:cubicBezTo>
                <a:cubicBezTo>
                  <a:pt x="184" y="313"/>
                  <a:pt x="181" y="320"/>
                  <a:pt x="181" y="327"/>
                </a:cubicBezTo>
                <a:cubicBezTo>
                  <a:pt x="181" y="332"/>
                  <a:pt x="177" y="336"/>
                  <a:pt x="175" y="340"/>
                </a:cubicBezTo>
                <a:cubicBezTo>
                  <a:pt x="174" y="342"/>
                  <a:pt x="173" y="342"/>
                  <a:pt x="172" y="341"/>
                </a:cubicBezTo>
                <a:cubicBezTo>
                  <a:pt x="169" y="337"/>
                  <a:pt x="167" y="340"/>
                  <a:pt x="165" y="341"/>
                </a:cubicBezTo>
                <a:cubicBezTo>
                  <a:pt x="162" y="342"/>
                  <a:pt x="163" y="344"/>
                  <a:pt x="164" y="346"/>
                </a:cubicBezTo>
                <a:cubicBezTo>
                  <a:pt x="165" y="347"/>
                  <a:pt x="165" y="348"/>
                  <a:pt x="164" y="349"/>
                </a:cubicBezTo>
                <a:cubicBezTo>
                  <a:pt x="163" y="351"/>
                  <a:pt x="163" y="354"/>
                  <a:pt x="163" y="357"/>
                </a:cubicBezTo>
                <a:cubicBezTo>
                  <a:pt x="161" y="364"/>
                  <a:pt x="159" y="370"/>
                  <a:pt x="151" y="373"/>
                </a:cubicBezTo>
                <a:cubicBezTo>
                  <a:pt x="147" y="374"/>
                  <a:pt x="143" y="377"/>
                  <a:pt x="139" y="375"/>
                </a:cubicBezTo>
                <a:cubicBezTo>
                  <a:pt x="137" y="375"/>
                  <a:pt x="136" y="376"/>
                  <a:pt x="136" y="378"/>
                </a:cubicBezTo>
                <a:cubicBezTo>
                  <a:pt x="136" y="379"/>
                  <a:pt x="136" y="380"/>
                  <a:pt x="135" y="381"/>
                </a:cubicBezTo>
                <a:cubicBezTo>
                  <a:pt x="134" y="383"/>
                  <a:pt x="135" y="386"/>
                  <a:pt x="131" y="385"/>
                </a:cubicBezTo>
                <a:cubicBezTo>
                  <a:pt x="128" y="385"/>
                  <a:pt x="126" y="382"/>
                  <a:pt x="126" y="379"/>
                </a:cubicBezTo>
                <a:cubicBezTo>
                  <a:pt x="127" y="374"/>
                  <a:pt x="127" y="369"/>
                  <a:pt x="125" y="364"/>
                </a:cubicBezTo>
                <a:cubicBezTo>
                  <a:pt x="125" y="363"/>
                  <a:pt x="126" y="362"/>
                  <a:pt x="126" y="361"/>
                </a:cubicBezTo>
                <a:cubicBezTo>
                  <a:pt x="129" y="358"/>
                  <a:pt x="133" y="355"/>
                  <a:pt x="133" y="350"/>
                </a:cubicBezTo>
                <a:cubicBezTo>
                  <a:pt x="133" y="349"/>
                  <a:pt x="134" y="347"/>
                  <a:pt x="135" y="345"/>
                </a:cubicBezTo>
                <a:cubicBezTo>
                  <a:pt x="136" y="344"/>
                  <a:pt x="136" y="342"/>
                  <a:pt x="135" y="340"/>
                </a:cubicBezTo>
                <a:cubicBezTo>
                  <a:pt x="133" y="338"/>
                  <a:pt x="132" y="339"/>
                  <a:pt x="130" y="340"/>
                </a:cubicBezTo>
                <a:cubicBezTo>
                  <a:pt x="126" y="341"/>
                  <a:pt x="125" y="344"/>
                  <a:pt x="124" y="346"/>
                </a:cubicBezTo>
                <a:cubicBezTo>
                  <a:pt x="123" y="349"/>
                  <a:pt x="122" y="351"/>
                  <a:pt x="120" y="353"/>
                </a:cubicBezTo>
                <a:cubicBezTo>
                  <a:pt x="120" y="353"/>
                  <a:pt x="119" y="354"/>
                  <a:pt x="119" y="354"/>
                </a:cubicBezTo>
                <a:cubicBezTo>
                  <a:pt x="121" y="361"/>
                  <a:pt x="116" y="367"/>
                  <a:pt x="118" y="374"/>
                </a:cubicBezTo>
                <a:cubicBezTo>
                  <a:pt x="119" y="376"/>
                  <a:pt x="117" y="380"/>
                  <a:pt x="116" y="383"/>
                </a:cubicBezTo>
                <a:cubicBezTo>
                  <a:pt x="116" y="385"/>
                  <a:pt x="115" y="387"/>
                  <a:pt x="116" y="389"/>
                </a:cubicBezTo>
                <a:cubicBezTo>
                  <a:pt x="116" y="391"/>
                  <a:pt x="114" y="392"/>
                  <a:pt x="112" y="392"/>
                </a:cubicBezTo>
                <a:cubicBezTo>
                  <a:pt x="109" y="391"/>
                  <a:pt x="105" y="390"/>
                  <a:pt x="102" y="387"/>
                </a:cubicBezTo>
                <a:cubicBezTo>
                  <a:pt x="99" y="384"/>
                  <a:pt x="101" y="378"/>
                  <a:pt x="104" y="376"/>
                </a:cubicBezTo>
                <a:cubicBezTo>
                  <a:pt x="107" y="375"/>
                  <a:pt x="111" y="370"/>
                  <a:pt x="110" y="367"/>
                </a:cubicBezTo>
                <a:cubicBezTo>
                  <a:pt x="110" y="365"/>
                  <a:pt x="109" y="364"/>
                  <a:pt x="107" y="365"/>
                </a:cubicBezTo>
                <a:cubicBezTo>
                  <a:pt x="105" y="367"/>
                  <a:pt x="100" y="367"/>
                  <a:pt x="102" y="372"/>
                </a:cubicBezTo>
                <a:cubicBezTo>
                  <a:pt x="102" y="373"/>
                  <a:pt x="101" y="374"/>
                  <a:pt x="99" y="374"/>
                </a:cubicBezTo>
                <a:cubicBezTo>
                  <a:pt x="95" y="375"/>
                  <a:pt x="90" y="375"/>
                  <a:pt x="85" y="376"/>
                </a:cubicBezTo>
                <a:cubicBezTo>
                  <a:pt x="80" y="377"/>
                  <a:pt x="77" y="373"/>
                  <a:pt x="77" y="367"/>
                </a:cubicBezTo>
                <a:cubicBezTo>
                  <a:pt x="78" y="360"/>
                  <a:pt x="78" y="359"/>
                  <a:pt x="71" y="357"/>
                </a:cubicBezTo>
                <a:cubicBezTo>
                  <a:pt x="67" y="356"/>
                  <a:pt x="67" y="354"/>
                  <a:pt x="69" y="352"/>
                </a:cubicBezTo>
                <a:cubicBezTo>
                  <a:pt x="71" y="349"/>
                  <a:pt x="72" y="346"/>
                  <a:pt x="72" y="342"/>
                </a:cubicBezTo>
                <a:cubicBezTo>
                  <a:pt x="73" y="336"/>
                  <a:pt x="70" y="332"/>
                  <a:pt x="64" y="330"/>
                </a:cubicBezTo>
                <a:cubicBezTo>
                  <a:pt x="59" y="328"/>
                  <a:pt x="58" y="325"/>
                  <a:pt x="61" y="321"/>
                </a:cubicBezTo>
                <a:cubicBezTo>
                  <a:pt x="64" y="317"/>
                  <a:pt x="68" y="314"/>
                  <a:pt x="68" y="308"/>
                </a:cubicBezTo>
                <a:cubicBezTo>
                  <a:pt x="69" y="304"/>
                  <a:pt x="73" y="300"/>
                  <a:pt x="75" y="296"/>
                </a:cubicBezTo>
                <a:cubicBezTo>
                  <a:pt x="77" y="292"/>
                  <a:pt x="76" y="291"/>
                  <a:pt x="71" y="290"/>
                </a:cubicBezTo>
                <a:cubicBezTo>
                  <a:pt x="70" y="290"/>
                  <a:pt x="67" y="292"/>
                  <a:pt x="68" y="288"/>
                </a:cubicBezTo>
                <a:cubicBezTo>
                  <a:pt x="68" y="287"/>
                  <a:pt x="67" y="288"/>
                  <a:pt x="66" y="288"/>
                </a:cubicBezTo>
                <a:cubicBezTo>
                  <a:pt x="62" y="288"/>
                  <a:pt x="60" y="286"/>
                  <a:pt x="60" y="282"/>
                </a:cubicBezTo>
                <a:cubicBezTo>
                  <a:pt x="60" y="281"/>
                  <a:pt x="59" y="279"/>
                  <a:pt x="59" y="277"/>
                </a:cubicBezTo>
                <a:cubicBezTo>
                  <a:pt x="58" y="275"/>
                  <a:pt x="59" y="273"/>
                  <a:pt x="60" y="271"/>
                </a:cubicBezTo>
                <a:cubicBezTo>
                  <a:pt x="63" y="267"/>
                  <a:pt x="64" y="263"/>
                  <a:pt x="66" y="259"/>
                </a:cubicBezTo>
                <a:cubicBezTo>
                  <a:pt x="67" y="257"/>
                  <a:pt x="67" y="255"/>
                  <a:pt x="66" y="254"/>
                </a:cubicBezTo>
                <a:cubicBezTo>
                  <a:pt x="66" y="253"/>
                  <a:pt x="65" y="252"/>
                  <a:pt x="64" y="253"/>
                </a:cubicBezTo>
                <a:cubicBezTo>
                  <a:pt x="58" y="254"/>
                  <a:pt x="55" y="253"/>
                  <a:pt x="55" y="246"/>
                </a:cubicBezTo>
                <a:cubicBezTo>
                  <a:pt x="55" y="246"/>
                  <a:pt x="55" y="245"/>
                  <a:pt x="55" y="243"/>
                </a:cubicBezTo>
                <a:close/>
                <a:moveTo>
                  <a:pt x="109" y="317"/>
                </a:moveTo>
                <a:cubicBezTo>
                  <a:pt x="106" y="318"/>
                  <a:pt x="103" y="319"/>
                  <a:pt x="101" y="322"/>
                </a:cubicBezTo>
                <a:cubicBezTo>
                  <a:pt x="99" y="327"/>
                  <a:pt x="97" y="332"/>
                  <a:pt x="95" y="337"/>
                </a:cubicBezTo>
                <a:cubicBezTo>
                  <a:pt x="94" y="339"/>
                  <a:pt x="93" y="342"/>
                  <a:pt x="95" y="344"/>
                </a:cubicBezTo>
                <a:cubicBezTo>
                  <a:pt x="96" y="345"/>
                  <a:pt x="97" y="346"/>
                  <a:pt x="99" y="346"/>
                </a:cubicBezTo>
                <a:cubicBezTo>
                  <a:pt x="100" y="345"/>
                  <a:pt x="101" y="344"/>
                  <a:pt x="101" y="343"/>
                </a:cubicBezTo>
                <a:cubicBezTo>
                  <a:pt x="101" y="342"/>
                  <a:pt x="101" y="341"/>
                  <a:pt x="102" y="340"/>
                </a:cubicBezTo>
                <a:cubicBezTo>
                  <a:pt x="105" y="335"/>
                  <a:pt x="109" y="331"/>
                  <a:pt x="111" y="325"/>
                </a:cubicBezTo>
                <a:cubicBezTo>
                  <a:pt x="112" y="321"/>
                  <a:pt x="112" y="319"/>
                  <a:pt x="109" y="317"/>
                </a:cubicBezTo>
                <a:cubicBezTo>
                  <a:pt x="110" y="316"/>
                  <a:pt x="111" y="316"/>
                  <a:pt x="112" y="315"/>
                </a:cubicBezTo>
                <a:cubicBezTo>
                  <a:pt x="113" y="314"/>
                  <a:pt x="113" y="312"/>
                  <a:pt x="112" y="311"/>
                </a:cubicBezTo>
                <a:cubicBezTo>
                  <a:pt x="109" y="309"/>
                  <a:pt x="108" y="312"/>
                  <a:pt x="107" y="313"/>
                </a:cubicBezTo>
                <a:cubicBezTo>
                  <a:pt x="104" y="315"/>
                  <a:pt x="107" y="315"/>
                  <a:pt x="108" y="316"/>
                </a:cubicBezTo>
                <a:cubicBezTo>
                  <a:pt x="108" y="316"/>
                  <a:pt x="109" y="317"/>
                  <a:pt x="109" y="317"/>
                </a:cubicBezTo>
                <a:close/>
                <a:moveTo>
                  <a:pt x="142" y="104"/>
                </a:moveTo>
                <a:cubicBezTo>
                  <a:pt x="143" y="109"/>
                  <a:pt x="145" y="113"/>
                  <a:pt x="148" y="116"/>
                </a:cubicBezTo>
                <a:cubicBezTo>
                  <a:pt x="151" y="118"/>
                  <a:pt x="155" y="117"/>
                  <a:pt x="158" y="114"/>
                </a:cubicBezTo>
                <a:cubicBezTo>
                  <a:pt x="159" y="113"/>
                  <a:pt x="160" y="105"/>
                  <a:pt x="158" y="104"/>
                </a:cubicBezTo>
                <a:cubicBezTo>
                  <a:pt x="154" y="101"/>
                  <a:pt x="156" y="96"/>
                  <a:pt x="155" y="92"/>
                </a:cubicBezTo>
                <a:cubicBezTo>
                  <a:pt x="154" y="89"/>
                  <a:pt x="152" y="89"/>
                  <a:pt x="150" y="88"/>
                </a:cubicBezTo>
                <a:cubicBezTo>
                  <a:pt x="149" y="86"/>
                  <a:pt x="148" y="88"/>
                  <a:pt x="147" y="89"/>
                </a:cubicBezTo>
                <a:cubicBezTo>
                  <a:pt x="142" y="93"/>
                  <a:pt x="144" y="99"/>
                  <a:pt x="142" y="104"/>
                </a:cubicBezTo>
                <a:close/>
                <a:moveTo>
                  <a:pt x="186" y="192"/>
                </a:moveTo>
                <a:cubicBezTo>
                  <a:pt x="186" y="189"/>
                  <a:pt x="186" y="187"/>
                  <a:pt x="185" y="184"/>
                </a:cubicBezTo>
                <a:cubicBezTo>
                  <a:pt x="184" y="182"/>
                  <a:pt x="183" y="180"/>
                  <a:pt x="181" y="181"/>
                </a:cubicBezTo>
                <a:cubicBezTo>
                  <a:pt x="179" y="181"/>
                  <a:pt x="176" y="182"/>
                  <a:pt x="176" y="185"/>
                </a:cubicBezTo>
                <a:cubicBezTo>
                  <a:pt x="176" y="190"/>
                  <a:pt x="173" y="195"/>
                  <a:pt x="175" y="201"/>
                </a:cubicBezTo>
                <a:cubicBezTo>
                  <a:pt x="175" y="202"/>
                  <a:pt x="174" y="204"/>
                  <a:pt x="173" y="205"/>
                </a:cubicBezTo>
                <a:cubicBezTo>
                  <a:pt x="170" y="209"/>
                  <a:pt x="173" y="209"/>
                  <a:pt x="176" y="209"/>
                </a:cubicBezTo>
                <a:cubicBezTo>
                  <a:pt x="176" y="210"/>
                  <a:pt x="177" y="210"/>
                  <a:pt x="177" y="210"/>
                </a:cubicBezTo>
                <a:cubicBezTo>
                  <a:pt x="182" y="211"/>
                  <a:pt x="185" y="210"/>
                  <a:pt x="185" y="205"/>
                </a:cubicBezTo>
                <a:cubicBezTo>
                  <a:pt x="186" y="201"/>
                  <a:pt x="187" y="196"/>
                  <a:pt x="186" y="192"/>
                </a:cubicBezTo>
                <a:close/>
                <a:moveTo>
                  <a:pt x="28" y="89"/>
                </a:moveTo>
                <a:cubicBezTo>
                  <a:pt x="26" y="90"/>
                  <a:pt x="25" y="90"/>
                  <a:pt x="24" y="91"/>
                </a:cubicBezTo>
                <a:cubicBezTo>
                  <a:pt x="23" y="92"/>
                  <a:pt x="22" y="94"/>
                  <a:pt x="24" y="94"/>
                </a:cubicBezTo>
                <a:cubicBezTo>
                  <a:pt x="26" y="94"/>
                  <a:pt x="28" y="94"/>
                  <a:pt x="30" y="93"/>
                </a:cubicBezTo>
                <a:cubicBezTo>
                  <a:pt x="31" y="92"/>
                  <a:pt x="33" y="91"/>
                  <a:pt x="32" y="89"/>
                </a:cubicBezTo>
                <a:cubicBezTo>
                  <a:pt x="31" y="86"/>
                  <a:pt x="31" y="84"/>
                  <a:pt x="32" y="81"/>
                </a:cubicBezTo>
                <a:cubicBezTo>
                  <a:pt x="35" y="73"/>
                  <a:pt x="37" y="65"/>
                  <a:pt x="37" y="56"/>
                </a:cubicBezTo>
                <a:cubicBezTo>
                  <a:pt x="37" y="54"/>
                  <a:pt x="37" y="51"/>
                  <a:pt x="34" y="52"/>
                </a:cubicBezTo>
                <a:cubicBezTo>
                  <a:pt x="32" y="52"/>
                  <a:pt x="28" y="53"/>
                  <a:pt x="30" y="57"/>
                </a:cubicBezTo>
                <a:cubicBezTo>
                  <a:pt x="30" y="58"/>
                  <a:pt x="30" y="59"/>
                  <a:pt x="29" y="60"/>
                </a:cubicBezTo>
                <a:cubicBezTo>
                  <a:pt x="28" y="64"/>
                  <a:pt x="28" y="68"/>
                  <a:pt x="25" y="71"/>
                </a:cubicBezTo>
                <a:cubicBezTo>
                  <a:pt x="24" y="72"/>
                  <a:pt x="25" y="74"/>
                  <a:pt x="25" y="75"/>
                </a:cubicBezTo>
                <a:cubicBezTo>
                  <a:pt x="26" y="77"/>
                  <a:pt x="28" y="80"/>
                  <a:pt x="27" y="82"/>
                </a:cubicBezTo>
                <a:cubicBezTo>
                  <a:pt x="26" y="85"/>
                  <a:pt x="26" y="87"/>
                  <a:pt x="28" y="89"/>
                </a:cubicBezTo>
                <a:close/>
                <a:moveTo>
                  <a:pt x="96" y="88"/>
                </a:moveTo>
                <a:cubicBezTo>
                  <a:pt x="96" y="84"/>
                  <a:pt x="97" y="81"/>
                  <a:pt x="94" y="78"/>
                </a:cubicBezTo>
                <a:cubicBezTo>
                  <a:pt x="93" y="77"/>
                  <a:pt x="92" y="76"/>
                  <a:pt x="91" y="76"/>
                </a:cubicBezTo>
                <a:cubicBezTo>
                  <a:pt x="89" y="76"/>
                  <a:pt x="89" y="77"/>
                  <a:pt x="88" y="79"/>
                </a:cubicBezTo>
                <a:cubicBezTo>
                  <a:pt x="87" y="84"/>
                  <a:pt x="86" y="89"/>
                  <a:pt x="84" y="94"/>
                </a:cubicBezTo>
                <a:cubicBezTo>
                  <a:pt x="83" y="97"/>
                  <a:pt x="87" y="103"/>
                  <a:pt x="90" y="103"/>
                </a:cubicBezTo>
                <a:cubicBezTo>
                  <a:pt x="94" y="103"/>
                  <a:pt x="95" y="100"/>
                  <a:pt x="95" y="97"/>
                </a:cubicBezTo>
                <a:cubicBezTo>
                  <a:pt x="96" y="94"/>
                  <a:pt x="96" y="91"/>
                  <a:pt x="96" y="88"/>
                </a:cubicBezTo>
                <a:close/>
                <a:moveTo>
                  <a:pt x="58" y="99"/>
                </a:moveTo>
                <a:cubicBezTo>
                  <a:pt x="58" y="102"/>
                  <a:pt x="59" y="105"/>
                  <a:pt x="56" y="106"/>
                </a:cubicBezTo>
                <a:cubicBezTo>
                  <a:pt x="55" y="107"/>
                  <a:pt x="55" y="109"/>
                  <a:pt x="53" y="110"/>
                </a:cubicBezTo>
                <a:cubicBezTo>
                  <a:pt x="53" y="110"/>
                  <a:pt x="53" y="111"/>
                  <a:pt x="53" y="112"/>
                </a:cubicBezTo>
                <a:cubicBezTo>
                  <a:pt x="53" y="113"/>
                  <a:pt x="54" y="113"/>
                  <a:pt x="55" y="113"/>
                </a:cubicBezTo>
                <a:cubicBezTo>
                  <a:pt x="57" y="112"/>
                  <a:pt x="61" y="112"/>
                  <a:pt x="62" y="109"/>
                </a:cubicBezTo>
                <a:cubicBezTo>
                  <a:pt x="64" y="105"/>
                  <a:pt x="68" y="101"/>
                  <a:pt x="70" y="97"/>
                </a:cubicBezTo>
                <a:cubicBezTo>
                  <a:pt x="71" y="94"/>
                  <a:pt x="71" y="92"/>
                  <a:pt x="69" y="91"/>
                </a:cubicBezTo>
                <a:cubicBezTo>
                  <a:pt x="67" y="89"/>
                  <a:pt x="64" y="88"/>
                  <a:pt x="62" y="90"/>
                </a:cubicBezTo>
                <a:cubicBezTo>
                  <a:pt x="59" y="93"/>
                  <a:pt x="57" y="95"/>
                  <a:pt x="58" y="99"/>
                </a:cubicBezTo>
                <a:close/>
                <a:moveTo>
                  <a:pt x="133" y="60"/>
                </a:moveTo>
                <a:cubicBezTo>
                  <a:pt x="132" y="63"/>
                  <a:pt x="134" y="65"/>
                  <a:pt x="135" y="67"/>
                </a:cubicBezTo>
                <a:cubicBezTo>
                  <a:pt x="138" y="75"/>
                  <a:pt x="142" y="75"/>
                  <a:pt x="147" y="69"/>
                </a:cubicBezTo>
                <a:cubicBezTo>
                  <a:pt x="150" y="66"/>
                  <a:pt x="150" y="65"/>
                  <a:pt x="146" y="63"/>
                </a:cubicBezTo>
                <a:cubicBezTo>
                  <a:pt x="144" y="62"/>
                  <a:pt x="142" y="61"/>
                  <a:pt x="141" y="58"/>
                </a:cubicBezTo>
                <a:cubicBezTo>
                  <a:pt x="140" y="55"/>
                  <a:pt x="137" y="56"/>
                  <a:pt x="135" y="57"/>
                </a:cubicBezTo>
                <a:cubicBezTo>
                  <a:pt x="132" y="57"/>
                  <a:pt x="132" y="58"/>
                  <a:pt x="133" y="60"/>
                </a:cubicBezTo>
                <a:close/>
                <a:moveTo>
                  <a:pt x="179" y="117"/>
                </a:moveTo>
                <a:cubicBezTo>
                  <a:pt x="178" y="117"/>
                  <a:pt x="178" y="118"/>
                  <a:pt x="178" y="118"/>
                </a:cubicBezTo>
                <a:cubicBezTo>
                  <a:pt x="178" y="122"/>
                  <a:pt x="181" y="123"/>
                  <a:pt x="184" y="123"/>
                </a:cubicBezTo>
                <a:cubicBezTo>
                  <a:pt x="187" y="124"/>
                  <a:pt x="188" y="120"/>
                  <a:pt x="188" y="119"/>
                </a:cubicBezTo>
                <a:cubicBezTo>
                  <a:pt x="185" y="116"/>
                  <a:pt x="187" y="112"/>
                  <a:pt x="185" y="109"/>
                </a:cubicBezTo>
                <a:cubicBezTo>
                  <a:pt x="184" y="108"/>
                  <a:pt x="184" y="107"/>
                  <a:pt x="183" y="106"/>
                </a:cubicBezTo>
                <a:cubicBezTo>
                  <a:pt x="182" y="104"/>
                  <a:pt x="181" y="105"/>
                  <a:pt x="181" y="106"/>
                </a:cubicBezTo>
                <a:cubicBezTo>
                  <a:pt x="181" y="110"/>
                  <a:pt x="178" y="113"/>
                  <a:pt x="179" y="117"/>
                </a:cubicBezTo>
                <a:close/>
                <a:moveTo>
                  <a:pt x="123" y="235"/>
                </a:moveTo>
                <a:cubicBezTo>
                  <a:pt x="123" y="236"/>
                  <a:pt x="122" y="237"/>
                  <a:pt x="122" y="238"/>
                </a:cubicBezTo>
                <a:cubicBezTo>
                  <a:pt x="122" y="239"/>
                  <a:pt x="123" y="240"/>
                  <a:pt x="124" y="240"/>
                </a:cubicBezTo>
                <a:cubicBezTo>
                  <a:pt x="129" y="239"/>
                  <a:pt x="132" y="235"/>
                  <a:pt x="131" y="231"/>
                </a:cubicBezTo>
                <a:cubicBezTo>
                  <a:pt x="131" y="228"/>
                  <a:pt x="129" y="227"/>
                  <a:pt x="126" y="227"/>
                </a:cubicBezTo>
                <a:cubicBezTo>
                  <a:pt x="122" y="228"/>
                  <a:pt x="123" y="232"/>
                  <a:pt x="123" y="235"/>
                </a:cubicBezTo>
                <a:close/>
                <a:moveTo>
                  <a:pt x="166" y="156"/>
                </a:moveTo>
                <a:cubicBezTo>
                  <a:pt x="169" y="156"/>
                  <a:pt x="173" y="153"/>
                  <a:pt x="173" y="151"/>
                </a:cubicBezTo>
                <a:cubicBezTo>
                  <a:pt x="172" y="149"/>
                  <a:pt x="172" y="146"/>
                  <a:pt x="169" y="145"/>
                </a:cubicBezTo>
                <a:cubicBezTo>
                  <a:pt x="166" y="144"/>
                  <a:pt x="162" y="149"/>
                  <a:pt x="162" y="153"/>
                </a:cubicBezTo>
                <a:cubicBezTo>
                  <a:pt x="162" y="156"/>
                  <a:pt x="164" y="156"/>
                  <a:pt x="166" y="156"/>
                </a:cubicBezTo>
                <a:close/>
                <a:moveTo>
                  <a:pt x="170" y="89"/>
                </a:moveTo>
                <a:cubicBezTo>
                  <a:pt x="170" y="93"/>
                  <a:pt x="171" y="95"/>
                  <a:pt x="174" y="94"/>
                </a:cubicBezTo>
                <a:cubicBezTo>
                  <a:pt x="175" y="93"/>
                  <a:pt x="177" y="92"/>
                  <a:pt x="178" y="90"/>
                </a:cubicBezTo>
                <a:cubicBezTo>
                  <a:pt x="179" y="89"/>
                  <a:pt x="176" y="88"/>
                  <a:pt x="176" y="87"/>
                </a:cubicBezTo>
                <a:cubicBezTo>
                  <a:pt x="175" y="86"/>
                  <a:pt x="175" y="85"/>
                  <a:pt x="174" y="83"/>
                </a:cubicBezTo>
                <a:cubicBezTo>
                  <a:pt x="173" y="82"/>
                  <a:pt x="172" y="80"/>
                  <a:pt x="171" y="79"/>
                </a:cubicBezTo>
                <a:cubicBezTo>
                  <a:pt x="170" y="79"/>
                  <a:pt x="169" y="79"/>
                  <a:pt x="168" y="80"/>
                </a:cubicBezTo>
                <a:cubicBezTo>
                  <a:pt x="167" y="81"/>
                  <a:pt x="167" y="82"/>
                  <a:pt x="168" y="82"/>
                </a:cubicBezTo>
                <a:cubicBezTo>
                  <a:pt x="171" y="84"/>
                  <a:pt x="171" y="87"/>
                  <a:pt x="170" y="89"/>
                </a:cubicBezTo>
                <a:close/>
                <a:moveTo>
                  <a:pt x="109" y="258"/>
                </a:moveTo>
                <a:cubicBezTo>
                  <a:pt x="109" y="256"/>
                  <a:pt x="108" y="255"/>
                  <a:pt x="106" y="255"/>
                </a:cubicBezTo>
                <a:cubicBezTo>
                  <a:pt x="103" y="255"/>
                  <a:pt x="101" y="258"/>
                  <a:pt x="101" y="260"/>
                </a:cubicBezTo>
                <a:cubicBezTo>
                  <a:pt x="101" y="262"/>
                  <a:pt x="102" y="263"/>
                  <a:pt x="100" y="264"/>
                </a:cubicBezTo>
                <a:cubicBezTo>
                  <a:pt x="100" y="265"/>
                  <a:pt x="100" y="267"/>
                  <a:pt x="102" y="267"/>
                </a:cubicBezTo>
                <a:cubicBezTo>
                  <a:pt x="103" y="268"/>
                  <a:pt x="109" y="260"/>
                  <a:pt x="109" y="258"/>
                </a:cubicBezTo>
                <a:close/>
                <a:moveTo>
                  <a:pt x="169" y="298"/>
                </a:moveTo>
                <a:cubicBezTo>
                  <a:pt x="169" y="297"/>
                  <a:pt x="171" y="293"/>
                  <a:pt x="167" y="293"/>
                </a:cubicBezTo>
                <a:cubicBezTo>
                  <a:pt x="164" y="294"/>
                  <a:pt x="161" y="294"/>
                  <a:pt x="160" y="297"/>
                </a:cubicBezTo>
                <a:cubicBezTo>
                  <a:pt x="159" y="299"/>
                  <a:pt x="164" y="301"/>
                  <a:pt x="167" y="301"/>
                </a:cubicBezTo>
                <a:cubicBezTo>
                  <a:pt x="170" y="302"/>
                  <a:pt x="170" y="300"/>
                  <a:pt x="169" y="298"/>
                </a:cubicBezTo>
                <a:close/>
                <a:moveTo>
                  <a:pt x="177" y="250"/>
                </a:moveTo>
                <a:cubicBezTo>
                  <a:pt x="177" y="251"/>
                  <a:pt x="177" y="252"/>
                  <a:pt x="178" y="253"/>
                </a:cubicBezTo>
                <a:cubicBezTo>
                  <a:pt x="179" y="253"/>
                  <a:pt x="180" y="254"/>
                  <a:pt x="181" y="253"/>
                </a:cubicBezTo>
                <a:cubicBezTo>
                  <a:pt x="183" y="251"/>
                  <a:pt x="184" y="248"/>
                  <a:pt x="183" y="245"/>
                </a:cubicBezTo>
                <a:cubicBezTo>
                  <a:pt x="182" y="242"/>
                  <a:pt x="179" y="243"/>
                  <a:pt x="177" y="244"/>
                </a:cubicBezTo>
                <a:cubicBezTo>
                  <a:pt x="175" y="244"/>
                  <a:pt x="177" y="246"/>
                  <a:pt x="177" y="247"/>
                </a:cubicBezTo>
                <a:cubicBezTo>
                  <a:pt x="178" y="248"/>
                  <a:pt x="177" y="249"/>
                  <a:pt x="177" y="250"/>
                </a:cubicBezTo>
                <a:close/>
                <a:moveTo>
                  <a:pt x="198" y="139"/>
                </a:moveTo>
                <a:cubicBezTo>
                  <a:pt x="198" y="139"/>
                  <a:pt x="197" y="139"/>
                  <a:pt x="197" y="139"/>
                </a:cubicBezTo>
                <a:cubicBezTo>
                  <a:pt x="197" y="140"/>
                  <a:pt x="196" y="149"/>
                  <a:pt x="196" y="149"/>
                </a:cubicBezTo>
                <a:cubicBezTo>
                  <a:pt x="196" y="149"/>
                  <a:pt x="197" y="150"/>
                  <a:pt x="197" y="150"/>
                </a:cubicBezTo>
                <a:cubicBezTo>
                  <a:pt x="199" y="150"/>
                  <a:pt x="201" y="149"/>
                  <a:pt x="202" y="148"/>
                </a:cubicBezTo>
                <a:cubicBezTo>
                  <a:pt x="204" y="146"/>
                  <a:pt x="204" y="145"/>
                  <a:pt x="203" y="144"/>
                </a:cubicBezTo>
                <a:cubicBezTo>
                  <a:pt x="201" y="142"/>
                  <a:pt x="200" y="140"/>
                  <a:pt x="198" y="139"/>
                </a:cubicBezTo>
                <a:close/>
                <a:moveTo>
                  <a:pt x="123" y="91"/>
                </a:moveTo>
                <a:cubicBezTo>
                  <a:pt x="123" y="91"/>
                  <a:pt x="123" y="92"/>
                  <a:pt x="123" y="93"/>
                </a:cubicBezTo>
                <a:cubicBezTo>
                  <a:pt x="123" y="94"/>
                  <a:pt x="123" y="95"/>
                  <a:pt x="124" y="96"/>
                </a:cubicBezTo>
                <a:cubicBezTo>
                  <a:pt x="126" y="96"/>
                  <a:pt x="126" y="95"/>
                  <a:pt x="126" y="93"/>
                </a:cubicBezTo>
                <a:cubicBezTo>
                  <a:pt x="126" y="92"/>
                  <a:pt x="127" y="92"/>
                  <a:pt x="128" y="91"/>
                </a:cubicBezTo>
                <a:cubicBezTo>
                  <a:pt x="129" y="90"/>
                  <a:pt x="131" y="89"/>
                  <a:pt x="129" y="88"/>
                </a:cubicBezTo>
                <a:cubicBezTo>
                  <a:pt x="128" y="86"/>
                  <a:pt x="127" y="84"/>
                  <a:pt x="125" y="84"/>
                </a:cubicBezTo>
                <a:cubicBezTo>
                  <a:pt x="123" y="85"/>
                  <a:pt x="123" y="87"/>
                  <a:pt x="123" y="88"/>
                </a:cubicBezTo>
                <a:cubicBezTo>
                  <a:pt x="123" y="89"/>
                  <a:pt x="123" y="90"/>
                  <a:pt x="123" y="91"/>
                </a:cubicBezTo>
                <a:close/>
                <a:moveTo>
                  <a:pt x="149" y="323"/>
                </a:moveTo>
                <a:cubicBezTo>
                  <a:pt x="151" y="322"/>
                  <a:pt x="153" y="324"/>
                  <a:pt x="153" y="321"/>
                </a:cubicBezTo>
                <a:cubicBezTo>
                  <a:pt x="153" y="319"/>
                  <a:pt x="152" y="316"/>
                  <a:pt x="149" y="317"/>
                </a:cubicBezTo>
                <a:cubicBezTo>
                  <a:pt x="147" y="317"/>
                  <a:pt x="144" y="319"/>
                  <a:pt x="144" y="321"/>
                </a:cubicBezTo>
                <a:cubicBezTo>
                  <a:pt x="144" y="323"/>
                  <a:pt x="147" y="322"/>
                  <a:pt x="149" y="323"/>
                </a:cubicBezTo>
                <a:close/>
                <a:moveTo>
                  <a:pt x="165" y="71"/>
                </a:moveTo>
                <a:cubicBezTo>
                  <a:pt x="169" y="60"/>
                  <a:pt x="168" y="61"/>
                  <a:pt x="162" y="59"/>
                </a:cubicBezTo>
                <a:cubicBezTo>
                  <a:pt x="163" y="63"/>
                  <a:pt x="162" y="67"/>
                  <a:pt x="165" y="71"/>
                </a:cubicBezTo>
                <a:close/>
                <a:moveTo>
                  <a:pt x="161" y="334"/>
                </a:moveTo>
                <a:cubicBezTo>
                  <a:pt x="161" y="336"/>
                  <a:pt x="161" y="338"/>
                  <a:pt x="163" y="339"/>
                </a:cubicBezTo>
                <a:cubicBezTo>
                  <a:pt x="164" y="340"/>
                  <a:pt x="164" y="339"/>
                  <a:pt x="164" y="338"/>
                </a:cubicBezTo>
                <a:cubicBezTo>
                  <a:pt x="164" y="336"/>
                  <a:pt x="163" y="335"/>
                  <a:pt x="161" y="334"/>
                </a:cubicBezTo>
                <a:close/>
                <a:moveTo>
                  <a:pt x="90" y="321"/>
                </a:moveTo>
                <a:cubicBezTo>
                  <a:pt x="90" y="320"/>
                  <a:pt x="90" y="319"/>
                  <a:pt x="88" y="319"/>
                </a:cubicBezTo>
                <a:cubicBezTo>
                  <a:pt x="88" y="319"/>
                  <a:pt x="87" y="320"/>
                  <a:pt x="87" y="321"/>
                </a:cubicBezTo>
                <a:cubicBezTo>
                  <a:pt x="87" y="322"/>
                  <a:pt x="88" y="323"/>
                  <a:pt x="89" y="323"/>
                </a:cubicBezTo>
                <a:cubicBezTo>
                  <a:pt x="90" y="323"/>
                  <a:pt x="90" y="322"/>
                  <a:pt x="90" y="321"/>
                </a:cubicBezTo>
                <a:close/>
                <a:moveTo>
                  <a:pt x="98" y="36"/>
                </a:moveTo>
                <a:cubicBezTo>
                  <a:pt x="98" y="35"/>
                  <a:pt x="97" y="35"/>
                  <a:pt x="96" y="34"/>
                </a:cubicBezTo>
                <a:cubicBezTo>
                  <a:pt x="95" y="34"/>
                  <a:pt x="94" y="35"/>
                  <a:pt x="95" y="36"/>
                </a:cubicBezTo>
                <a:cubicBezTo>
                  <a:pt x="95" y="37"/>
                  <a:pt x="95" y="38"/>
                  <a:pt x="96" y="38"/>
                </a:cubicBezTo>
                <a:cubicBezTo>
                  <a:pt x="97" y="38"/>
                  <a:pt x="98" y="37"/>
                  <a:pt x="98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CD384FF9-F9F4-48E4-9245-FD2DEDEC2E47}"/>
              </a:ext>
            </a:extLst>
          </p:cNvPr>
          <p:cNvSpPr>
            <a:spLocks noEditPoints="1"/>
          </p:cNvSpPr>
          <p:nvPr/>
        </p:nvSpPr>
        <p:spPr bwMode="auto">
          <a:xfrm rot="20876285">
            <a:off x="5298772" y="5249334"/>
            <a:ext cx="560757" cy="1030633"/>
          </a:xfrm>
          <a:custGeom>
            <a:avLst/>
            <a:gdLst>
              <a:gd name="T0" fmla="*/ 189 w 211"/>
              <a:gd name="T1" fmla="*/ 197 h 391"/>
              <a:gd name="T2" fmla="*/ 205 w 211"/>
              <a:gd name="T3" fmla="*/ 276 h 391"/>
              <a:gd name="T4" fmla="*/ 201 w 211"/>
              <a:gd name="T5" fmla="*/ 333 h 391"/>
              <a:gd name="T6" fmla="*/ 192 w 211"/>
              <a:gd name="T7" fmla="*/ 366 h 391"/>
              <a:gd name="T8" fmla="*/ 163 w 211"/>
              <a:gd name="T9" fmla="*/ 381 h 391"/>
              <a:gd name="T10" fmla="*/ 102 w 211"/>
              <a:gd name="T11" fmla="*/ 374 h 391"/>
              <a:gd name="T12" fmla="*/ 72 w 211"/>
              <a:gd name="T13" fmla="*/ 327 h 391"/>
              <a:gd name="T14" fmla="*/ 28 w 211"/>
              <a:gd name="T15" fmla="*/ 267 h 391"/>
              <a:gd name="T16" fmla="*/ 8 w 211"/>
              <a:gd name="T17" fmla="*/ 222 h 391"/>
              <a:gd name="T18" fmla="*/ 14 w 211"/>
              <a:gd name="T19" fmla="*/ 161 h 391"/>
              <a:gd name="T20" fmla="*/ 9 w 211"/>
              <a:gd name="T21" fmla="*/ 92 h 391"/>
              <a:gd name="T22" fmla="*/ 78 w 211"/>
              <a:gd name="T23" fmla="*/ 6 h 391"/>
              <a:gd name="T24" fmla="*/ 131 w 211"/>
              <a:gd name="T25" fmla="*/ 3 h 391"/>
              <a:gd name="T26" fmla="*/ 149 w 211"/>
              <a:gd name="T27" fmla="*/ 32 h 391"/>
              <a:gd name="T28" fmla="*/ 179 w 211"/>
              <a:gd name="T29" fmla="*/ 58 h 391"/>
              <a:gd name="T30" fmla="*/ 185 w 211"/>
              <a:gd name="T31" fmla="*/ 88 h 391"/>
              <a:gd name="T32" fmla="*/ 157 w 211"/>
              <a:gd name="T33" fmla="*/ 108 h 391"/>
              <a:gd name="T34" fmla="*/ 166 w 211"/>
              <a:gd name="T35" fmla="*/ 125 h 391"/>
              <a:gd name="T36" fmla="*/ 188 w 211"/>
              <a:gd name="T37" fmla="*/ 133 h 391"/>
              <a:gd name="T38" fmla="*/ 33 w 211"/>
              <a:gd name="T39" fmla="*/ 104 h 391"/>
              <a:gd name="T40" fmla="*/ 38 w 211"/>
              <a:gd name="T41" fmla="*/ 146 h 391"/>
              <a:gd name="T42" fmla="*/ 57 w 211"/>
              <a:gd name="T43" fmla="*/ 87 h 391"/>
              <a:gd name="T44" fmla="*/ 58 w 211"/>
              <a:gd name="T45" fmla="*/ 54 h 391"/>
              <a:gd name="T46" fmla="*/ 40 w 211"/>
              <a:gd name="T47" fmla="*/ 58 h 391"/>
              <a:gd name="T48" fmla="*/ 49 w 211"/>
              <a:gd name="T49" fmla="*/ 87 h 391"/>
              <a:gd name="T50" fmla="*/ 78 w 211"/>
              <a:gd name="T51" fmla="*/ 109 h 391"/>
              <a:gd name="T52" fmla="*/ 60 w 211"/>
              <a:gd name="T53" fmla="*/ 168 h 391"/>
              <a:gd name="T54" fmla="*/ 95 w 211"/>
              <a:gd name="T55" fmla="*/ 97 h 391"/>
              <a:gd name="T56" fmla="*/ 131 w 211"/>
              <a:gd name="T57" fmla="*/ 161 h 391"/>
              <a:gd name="T58" fmla="*/ 106 w 211"/>
              <a:gd name="T59" fmla="*/ 169 h 391"/>
              <a:gd name="T60" fmla="*/ 154 w 211"/>
              <a:gd name="T61" fmla="*/ 158 h 391"/>
              <a:gd name="T62" fmla="*/ 134 w 211"/>
              <a:gd name="T63" fmla="*/ 198 h 391"/>
              <a:gd name="T64" fmla="*/ 149 w 211"/>
              <a:gd name="T65" fmla="*/ 176 h 391"/>
              <a:gd name="T66" fmla="*/ 83 w 211"/>
              <a:gd name="T67" fmla="*/ 197 h 391"/>
              <a:gd name="T68" fmla="*/ 101 w 211"/>
              <a:gd name="T69" fmla="*/ 168 h 391"/>
              <a:gd name="T70" fmla="*/ 92 w 211"/>
              <a:gd name="T71" fmla="*/ 332 h 391"/>
              <a:gd name="T72" fmla="*/ 92 w 211"/>
              <a:gd name="T73" fmla="*/ 332 h 391"/>
              <a:gd name="T74" fmla="*/ 110 w 211"/>
              <a:gd name="T75" fmla="*/ 149 h 391"/>
              <a:gd name="T76" fmla="*/ 76 w 211"/>
              <a:gd name="T77" fmla="*/ 187 h 391"/>
              <a:gd name="T78" fmla="*/ 175 w 211"/>
              <a:gd name="T79" fmla="*/ 240 h 391"/>
              <a:gd name="T80" fmla="*/ 52 w 211"/>
              <a:gd name="T81" fmla="*/ 292 h 391"/>
              <a:gd name="T82" fmla="*/ 52 w 211"/>
              <a:gd name="T83" fmla="*/ 292 h 391"/>
              <a:gd name="T84" fmla="*/ 27 w 211"/>
              <a:gd name="T85" fmla="*/ 116 h 391"/>
              <a:gd name="T86" fmla="*/ 27 w 211"/>
              <a:gd name="T87" fmla="*/ 116 h 391"/>
              <a:gd name="T88" fmla="*/ 43 w 211"/>
              <a:gd name="T89" fmla="*/ 76 h 391"/>
              <a:gd name="T90" fmla="*/ 121 w 211"/>
              <a:gd name="T91" fmla="*/ 45 h 391"/>
              <a:gd name="T92" fmla="*/ 58 w 211"/>
              <a:gd name="T93" fmla="*/ 223 h 391"/>
              <a:gd name="T94" fmla="*/ 144 w 211"/>
              <a:gd name="T95" fmla="*/ 119 h 391"/>
              <a:gd name="T96" fmla="*/ 187 w 211"/>
              <a:gd name="T97" fmla="*/ 285 h 391"/>
              <a:gd name="T98" fmla="*/ 156 w 211"/>
              <a:gd name="T99" fmla="*/ 99 h 391"/>
              <a:gd name="T100" fmla="*/ 109 w 211"/>
              <a:gd name="T101" fmla="*/ 13 h 391"/>
              <a:gd name="T102" fmla="*/ 165 w 211"/>
              <a:gd name="T103" fmla="*/ 180 h 391"/>
              <a:gd name="T104" fmla="*/ 149 w 211"/>
              <a:gd name="T105" fmla="*/ 77 h 391"/>
              <a:gd name="T106" fmla="*/ 201 w 211"/>
              <a:gd name="T107" fmla="*/ 325 h 391"/>
              <a:gd name="T108" fmla="*/ 87 w 211"/>
              <a:gd name="T109" fmla="*/ 27 h 391"/>
              <a:gd name="T110" fmla="*/ 106 w 211"/>
              <a:gd name="T111" fmla="*/ 179 h 391"/>
              <a:gd name="T112" fmla="*/ 78 w 211"/>
              <a:gd name="T113" fmla="*/ 265 h 391"/>
              <a:gd name="T114" fmla="*/ 74 w 211"/>
              <a:gd name="T115" fmla="*/ 345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1" h="391">
                <a:moveTo>
                  <a:pt x="190" y="166"/>
                </a:moveTo>
                <a:cubicBezTo>
                  <a:pt x="187" y="167"/>
                  <a:pt x="185" y="168"/>
                  <a:pt x="184" y="170"/>
                </a:cubicBezTo>
                <a:cubicBezTo>
                  <a:pt x="183" y="171"/>
                  <a:pt x="183" y="172"/>
                  <a:pt x="184" y="173"/>
                </a:cubicBezTo>
                <a:cubicBezTo>
                  <a:pt x="184" y="174"/>
                  <a:pt x="186" y="174"/>
                  <a:pt x="187" y="174"/>
                </a:cubicBezTo>
                <a:cubicBezTo>
                  <a:pt x="189" y="172"/>
                  <a:pt x="190" y="173"/>
                  <a:pt x="190" y="176"/>
                </a:cubicBezTo>
                <a:cubicBezTo>
                  <a:pt x="190" y="177"/>
                  <a:pt x="191" y="179"/>
                  <a:pt x="192" y="180"/>
                </a:cubicBezTo>
                <a:cubicBezTo>
                  <a:pt x="194" y="186"/>
                  <a:pt x="191" y="192"/>
                  <a:pt x="189" y="197"/>
                </a:cubicBezTo>
                <a:cubicBezTo>
                  <a:pt x="186" y="203"/>
                  <a:pt x="185" y="210"/>
                  <a:pt x="186" y="216"/>
                </a:cubicBezTo>
                <a:cubicBezTo>
                  <a:pt x="186" y="218"/>
                  <a:pt x="186" y="220"/>
                  <a:pt x="185" y="223"/>
                </a:cubicBezTo>
                <a:cubicBezTo>
                  <a:pt x="185" y="225"/>
                  <a:pt x="184" y="227"/>
                  <a:pt x="185" y="229"/>
                </a:cubicBezTo>
                <a:cubicBezTo>
                  <a:pt x="185" y="232"/>
                  <a:pt x="187" y="233"/>
                  <a:pt x="189" y="231"/>
                </a:cubicBezTo>
                <a:cubicBezTo>
                  <a:pt x="195" y="228"/>
                  <a:pt x="196" y="229"/>
                  <a:pt x="198" y="235"/>
                </a:cubicBezTo>
                <a:cubicBezTo>
                  <a:pt x="201" y="243"/>
                  <a:pt x="201" y="252"/>
                  <a:pt x="204" y="260"/>
                </a:cubicBezTo>
                <a:cubicBezTo>
                  <a:pt x="206" y="265"/>
                  <a:pt x="204" y="270"/>
                  <a:pt x="205" y="276"/>
                </a:cubicBezTo>
                <a:cubicBezTo>
                  <a:pt x="207" y="281"/>
                  <a:pt x="207" y="287"/>
                  <a:pt x="209" y="292"/>
                </a:cubicBezTo>
                <a:cubicBezTo>
                  <a:pt x="211" y="295"/>
                  <a:pt x="211" y="300"/>
                  <a:pt x="210" y="304"/>
                </a:cubicBezTo>
                <a:cubicBezTo>
                  <a:pt x="208" y="310"/>
                  <a:pt x="208" y="315"/>
                  <a:pt x="207" y="321"/>
                </a:cubicBezTo>
                <a:cubicBezTo>
                  <a:pt x="206" y="324"/>
                  <a:pt x="206" y="327"/>
                  <a:pt x="202" y="329"/>
                </a:cubicBezTo>
                <a:cubicBezTo>
                  <a:pt x="201" y="329"/>
                  <a:pt x="200" y="330"/>
                  <a:pt x="200" y="330"/>
                </a:cubicBezTo>
                <a:cubicBezTo>
                  <a:pt x="199" y="331"/>
                  <a:pt x="197" y="332"/>
                  <a:pt x="198" y="334"/>
                </a:cubicBezTo>
                <a:cubicBezTo>
                  <a:pt x="199" y="335"/>
                  <a:pt x="200" y="334"/>
                  <a:pt x="201" y="333"/>
                </a:cubicBezTo>
                <a:cubicBezTo>
                  <a:pt x="203" y="333"/>
                  <a:pt x="204" y="333"/>
                  <a:pt x="204" y="335"/>
                </a:cubicBezTo>
                <a:cubicBezTo>
                  <a:pt x="207" y="346"/>
                  <a:pt x="203" y="355"/>
                  <a:pt x="199" y="364"/>
                </a:cubicBezTo>
                <a:cubicBezTo>
                  <a:pt x="199" y="366"/>
                  <a:pt x="198" y="367"/>
                  <a:pt x="198" y="369"/>
                </a:cubicBezTo>
                <a:cubicBezTo>
                  <a:pt x="198" y="373"/>
                  <a:pt x="194" y="377"/>
                  <a:pt x="192" y="380"/>
                </a:cubicBezTo>
                <a:cubicBezTo>
                  <a:pt x="191" y="381"/>
                  <a:pt x="190" y="382"/>
                  <a:pt x="188" y="381"/>
                </a:cubicBezTo>
                <a:cubicBezTo>
                  <a:pt x="188" y="381"/>
                  <a:pt x="187" y="379"/>
                  <a:pt x="187" y="378"/>
                </a:cubicBezTo>
                <a:cubicBezTo>
                  <a:pt x="189" y="374"/>
                  <a:pt x="190" y="370"/>
                  <a:pt x="192" y="366"/>
                </a:cubicBezTo>
                <a:cubicBezTo>
                  <a:pt x="193" y="365"/>
                  <a:pt x="193" y="364"/>
                  <a:pt x="192" y="363"/>
                </a:cubicBezTo>
                <a:cubicBezTo>
                  <a:pt x="191" y="361"/>
                  <a:pt x="190" y="362"/>
                  <a:pt x="189" y="362"/>
                </a:cubicBezTo>
                <a:cubicBezTo>
                  <a:pt x="185" y="363"/>
                  <a:pt x="182" y="366"/>
                  <a:pt x="179" y="368"/>
                </a:cubicBezTo>
                <a:cubicBezTo>
                  <a:pt x="176" y="372"/>
                  <a:pt x="172" y="371"/>
                  <a:pt x="171" y="366"/>
                </a:cubicBezTo>
                <a:cubicBezTo>
                  <a:pt x="171" y="365"/>
                  <a:pt x="171" y="364"/>
                  <a:pt x="170" y="364"/>
                </a:cubicBezTo>
                <a:cubicBezTo>
                  <a:pt x="169" y="363"/>
                  <a:pt x="168" y="365"/>
                  <a:pt x="168" y="365"/>
                </a:cubicBezTo>
                <a:cubicBezTo>
                  <a:pt x="165" y="370"/>
                  <a:pt x="164" y="376"/>
                  <a:pt x="163" y="381"/>
                </a:cubicBezTo>
                <a:cubicBezTo>
                  <a:pt x="162" y="382"/>
                  <a:pt x="163" y="383"/>
                  <a:pt x="163" y="384"/>
                </a:cubicBezTo>
                <a:cubicBezTo>
                  <a:pt x="165" y="387"/>
                  <a:pt x="164" y="389"/>
                  <a:pt x="161" y="390"/>
                </a:cubicBezTo>
                <a:cubicBezTo>
                  <a:pt x="160" y="390"/>
                  <a:pt x="158" y="390"/>
                  <a:pt x="157" y="390"/>
                </a:cubicBezTo>
                <a:cubicBezTo>
                  <a:pt x="152" y="388"/>
                  <a:pt x="146" y="388"/>
                  <a:pt x="140" y="386"/>
                </a:cubicBezTo>
                <a:cubicBezTo>
                  <a:pt x="136" y="384"/>
                  <a:pt x="133" y="385"/>
                  <a:pt x="129" y="387"/>
                </a:cubicBezTo>
                <a:cubicBezTo>
                  <a:pt x="125" y="390"/>
                  <a:pt x="122" y="391"/>
                  <a:pt x="119" y="387"/>
                </a:cubicBezTo>
                <a:cubicBezTo>
                  <a:pt x="114" y="382"/>
                  <a:pt x="107" y="379"/>
                  <a:pt x="102" y="374"/>
                </a:cubicBezTo>
                <a:cubicBezTo>
                  <a:pt x="99" y="372"/>
                  <a:pt x="98" y="369"/>
                  <a:pt x="96" y="366"/>
                </a:cubicBezTo>
                <a:cubicBezTo>
                  <a:pt x="94" y="363"/>
                  <a:pt x="94" y="359"/>
                  <a:pt x="93" y="356"/>
                </a:cubicBezTo>
                <a:cubicBezTo>
                  <a:pt x="92" y="353"/>
                  <a:pt x="95" y="350"/>
                  <a:pt x="93" y="347"/>
                </a:cubicBezTo>
                <a:cubicBezTo>
                  <a:pt x="92" y="346"/>
                  <a:pt x="93" y="345"/>
                  <a:pt x="91" y="344"/>
                </a:cubicBezTo>
                <a:cubicBezTo>
                  <a:pt x="88" y="343"/>
                  <a:pt x="86" y="339"/>
                  <a:pt x="84" y="336"/>
                </a:cubicBezTo>
                <a:cubicBezTo>
                  <a:pt x="82" y="334"/>
                  <a:pt x="80" y="332"/>
                  <a:pt x="77" y="331"/>
                </a:cubicBezTo>
                <a:cubicBezTo>
                  <a:pt x="75" y="331"/>
                  <a:pt x="74" y="329"/>
                  <a:pt x="72" y="327"/>
                </a:cubicBezTo>
                <a:cubicBezTo>
                  <a:pt x="70" y="324"/>
                  <a:pt x="68" y="324"/>
                  <a:pt x="65" y="327"/>
                </a:cubicBezTo>
                <a:cubicBezTo>
                  <a:pt x="61" y="330"/>
                  <a:pt x="60" y="330"/>
                  <a:pt x="57" y="325"/>
                </a:cubicBezTo>
                <a:cubicBezTo>
                  <a:pt x="55" y="321"/>
                  <a:pt x="51" y="319"/>
                  <a:pt x="49" y="315"/>
                </a:cubicBezTo>
                <a:cubicBezTo>
                  <a:pt x="47" y="312"/>
                  <a:pt x="43" y="309"/>
                  <a:pt x="42" y="305"/>
                </a:cubicBezTo>
                <a:cubicBezTo>
                  <a:pt x="41" y="297"/>
                  <a:pt x="36" y="291"/>
                  <a:pt x="31" y="285"/>
                </a:cubicBezTo>
                <a:cubicBezTo>
                  <a:pt x="28" y="281"/>
                  <a:pt x="26" y="278"/>
                  <a:pt x="26" y="273"/>
                </a:cubicBezTo>
                <a:cubicBezTo>
                  <a:pt x="26" y="271"/>
                  <a:pt x="27" y="269"/>
                  <a:pt x="28" y="267"/>
                </a:cubicBezTo>
                <a:cubicBezTo>
                  <a:pt x="28" y="263"/>
                  <a:pt x="27" y="259"/>
                  <a:pt x="24" y="255"/>
                </a:cubicBezTo>
                <a:cubicBezTo>
                  <a:pt x="23" y="253"/>
                  <a:pt x="22" y="251"/>
                  <a:pt x="23" y="249"/>
                </a:cubicBezTo>
                <a:cubicBezTo>
                  <a:pt x="23" y="247"/>
                  <a:pt x="24" y="244"/>
                  <a:pt x="20" y="243"/>
                </a:cubicBezTo>
                <a:cubicBezTo>
                  <a:pt x="20" y="243"/>
                  <a:pt x="20" y="242"/>
                  <a:pt x="20" y="242"/>
                </a:cubicBezTo>
                <a:cubicBezTo>
                  <a:pt x="20" y="239"/>
                  <a:pt x="19" y="238"/>
                  <a:pt x="16" y="238"/>
                </a:cubicBezTo>
                <a:cubicBezTo>
                  <a:pt x="15" y="238"/>
                  <a:pt x="14" y="238"/>
                  <a:pt x="14" y="237"/>
                </a:cubicBezTo>
                <a:cubicBezTo>
                  <a:pt x="13" y="231"/>
                  <a:pt x="10" y="227"/>
                  <a:pt x="8" y="222"/>
                </a:cubicBezTo>
                <a:cubicBezTo>
                  <a:pt x="8" y="221"/>
                  <a:pt x="8" y="219"/>
                  <a:pt x="9" y="219"/>
                </a:cubicBezTo>
                <a:cubicBezTo>
                  <a:pt x="14" y="216"/>
                  <a:pt x="12" y="212"/>
                  <a:pt x="11" y="209"/>
                </a:cubicBezTo>
                <a:cubicBezTo>
                  <a:pt x="10" y="202"/>
                  <a:pt x="10" y="196"/>
                  <a:pt x="7" y="190"/>
                </a:cubicBezTo>
                <a:cubicBezTo>
                  <a:pt x="6" y="189"/>
                  <a:pt x="7" y="187"/>
                  <a:pt x="8" y="186"/>
                </a:cubicBezTo>
                <a:cubicBezTo>
                  <a:pt x="13" y="179"/>
                  <a:pt x="13" y="177"/>
                  <a:pt x="8" y="170"/>
                </a:cubicBezTo>
                <a:cubicBezTo>
                  <a:pt x="5" y="166"/>
                  <a:pt x="5" y="164"/>
                  <a:pt x="10" y="162"/>
                </a:cubicBezTo>
                <a:cubicBezTo>
                  <a:pt x="11" y="162"/>
                  <a:pt x="13" y="162"/>
                  <a:pt x="14" y="161"/>
                </a:cubicBezTo>
                <a:cubicBezTo>
                  <a:pt x="16" y="161"/>
                  <a:pt x="18" y="160"/>
                  <a:pt x="18" y="157"/>
                </a:cubicBezTo>
                <a:cubicBezTo>
                  <a:pt x="17" y="155"/>
                  <a:pt x="16" y="152"/>
                  <a:pt x="13" y="152"/>
                </a:cubicBezTo>
                <a:cubicBezTo>
                  <a:pt x="9" y="152"/>
                  <a:pt x="4" y="153"/>
                  <a:pt x="2" y="148"/>
                </a:cubicBezTo>
                <a:cubicBezTo>
                  <a:pt x="1" y="145"/>
                  <a:pt x="0" y="142"/>
                  <a:pt x="1" y="138"/>
                </a:cubicBezTo>
                <a:cubicBezTo>
                  <a:pt x="2" y="131"/>
                  <a:pt x="3" y="124"/>
                  <a:pt x="3" y="116"/>
                </a:cubicBezTo>
                <a:cubicBezTo>
                  <a:pt x="3" y="112"/>
                  <a:pt x="3" y="108"/>
                  <a:pt x="4" y="105"/>
                </a:cubicBezTo>
                <a:cubicBezTo>
                  <a:pt x="5" y="100"/>
                  <a:pt x="6" y="96"/>
                  <a:pt x="9" y="92"/>
                </a:cubicBezTo>
                <a:cubicBezTo>
                  <a:pt x="13" y="86"/>
                  <a:pt x="15" y="79"/>
                  <a:pt x="17" y="72"/>
                </a:cubicBezTo>
                <a:cubicBezTo>
                  <a:pt x="17" y="71"/>
                  <a:pt x="17" y="69"/>
                  <a:pt x="18" y="68"/>
                </a:cubicBezTo>
                <a:cubicBezTo>
                  <a:pt x="21" y="62"/>
                  <a:pt x="23" y="56"/>
                  <a:pt x="27" y="51"/>
                </a:cubicBezTo>
                <a:cubicBezTo>
                  <a:pt x="32" y="45"/>
                  <a:pt x="37" y="37"/>
                  <a:pt x="44" y="32"/>
                </a:cubicBezTo>
                <a:cubicBezTo>
                  <a:pt x="51" y="28"/>
                  <a:pt x="57" y="23"/>
                  <a:pt x="63" y="17"/>
                </a:cubicBezTo>
                <a:cubicBezTo>
                  <a:pt x="65" y="15"/>
                  <a:pt x="66" y="12"/>
                  <a:pt x="68" y="10"/>
                </a:cubicBezTo>
                <a:cubicBezTo>
                  <a:pt x="71" y="8"/>
                  <a:pt x="74" y="6"/>
                  <a:pt x="78" y="6"/>
                </a:cubicBezTo>
                <a:cubicBezTo>
                  <a:pt x="81" y="6"/>
                  <a:pt x="85" y="6"/>
                  <a:pt x="88" y="3"/>
                </a:cubicBezTo>
                <a:cubicBezTo>
                  <a:pt x="90" y="1"/>
                  <a:pt x="92" y="0"/>
                  <a:pt x="94" y="2"/>
                </a:cubicBezTo>
                <a:cubicBezTo>
                  <a:pt x="96" y="3"/>
                  <a:pt x="97" y="3"/>
                  <a:pt x="98" y="3"/>
                </a:cubicBezTo>
                <a:cubicBezTo>
                  <a:pt x="103" y="4"/>
                  <a:pt x="107" y="4"/>
                  <a:pt x="111" y="6"/>
                </a:cubicBezTo>
                <a:cubicBezTo>
                  <a:pt x="113" y="7"/>
                  <a:pt x="115" y="5"/>
                  <a:pt x="117" y="4"/>
                </a:cubicBezTo>
                <a:cubicBezTo>
                  <a:pt x="119" y="3"/>
                  <a:pt x="121" y="2"/>
                  <a:pt x="123" y="3"/>
                </a:cubicBezTo>
                <a:cubicBezTo>
                  <a:pt x="126" y="4"/>
                  <a:pt x="128" y="5"/>
                  <a:pt x="131" y="3"/>
                </a:cubicBezTo>
                <a:cubicBezTo>
                  <a:pt x="135" y="2"/>
                  <a:pt x="143" y="6"/>
                  <a:pt x="145" y="10"/>
                </a:cubicBezTo>
                <a:cubicBezTo>
                  <a:pt x="147" y="14"/>
                  <a:pt x="150" y="16"/>
                  <a:pt x="151" y="20"/>
                </a:cubicBezTo>
                <a:cubicBezTo>
                  <a:pt x="152" y="21"/>
                  <a:pt x="153" y="21"/>
                  <a:pt x="151" y="22"/>
                </a:cubicBezTo>
                <a:cubicBezTo>
                  <a:pt x="151" y="23"/>
                  <a:pt x="150" y="22"/>
                  <a:pt x="149" y="22"/>
                </a:cubicBezTo>
                <a:cubicBezTo>
                  <a:pt x="148" y="22"/>
                  <a:pt x="148" y="18"/>
                  <a:pt x="145" y="20"/>
                </a:cubicBezTo>
                <a:cubicBezTo>
                  <a:pt x="143" y="22"/>
                  <a:pt x="142" y="24"/>
                  <a:pt x="142" y="26"/>
                </a:cubicBezTo>
                <a:cubicBezTo>
                  <a:pt x="142" y="31"/>
                  <a:pt x="145" y="33"/>
                  <a:pt x="149" y="32"/>
                </a:cubicBezTo>
                <a:cubicBezTo>
                  <a:pt x="154" y="30"/>
                  <a:pt x="158" y="28"/>
                  <a:pt x="163" y="31"/>
                </a:cubicBezTo>
                <a:cubicBezTo>
                  <a:pt x="165" y="33"/>
                  <a:pt x="169" y="31"/>
                  <a:pt x="172" y="31"/>
                </a:cubicBezTo>
                <a:cubicBezTo>
                  <a:pt x="179" y="31"/>
                  <a:pt x="180" y="32"/>
                  <a:pt x="180" y="38"/>
                </a:cubicBezTo>
                <a:cubicBezTo>
                  <a:pt x="180" y="40"/>
                  <a:pt x="179" y="42"/>
                  <a:pt x="180" y="43"/>
                </a:cubicBezTo>
                <a:cubicBezTo>
                  <a:pt x="180" y="44"/>
                  <a:pt x="180" y="45"/>
                  <a:pt x="180" y="46"/>
                </a:cubicBezTo>
                <a:cubicBezTo>
                  <a:pt x="175" y="48"/>
                  <a:pt x="177" y="52"/>
                  <a:pt x="177" y="56"/>
                </a:cubicBezTo>
                <a:cubicBezTo>
                  <a:pt x="176" y="57"/>
                  <a:pt x="176" y="60"/>
                  <a:pt x="179" y="58"/>
                </a:cubicBezTo>
                <a:cubicBezTo>
                  <a:pt x="180" y="58"/>
                  <a:pt x="181" y="58"/>
                  <a:pt x="181" y="59"/>
                </a:cubicBezTo>
                <a:cubicBezTo>
                  <a:pt x="180" y="62"/>
                  <a:pt x="181" y="65"/>
                  <a:pt x="182" y="69"/>
                </a:cubicBezTo>
                <a:cubicBezTo>
                  <a:pt x="182" y="71"/>
                  <a:pt x="181" y="74"/>
                  <a:pt x="178" y="75"/>
                </a:cubicBezTo>
                <a:cubicBezTo>
                  <a:pt x="177" y="75"/>
                  <a:pt x="176" y="75"/>
                  <a:pt x="176" y="76"/>
                </a:cubicBezTo>
                <a:cubicBezTo>
                  <a:pt x="176" y="77"/>
                  <a:pt x="177" y="77"/>
                  <a:pt x="178" y="77"/>
                </a:cubicBezTo>
                <a:cubicBezTo>
                  <a:pt x="183" y="77"/>
                  <a:pt x="184" y="81"/>
                  <a:pt x="187" y="84"/>
                </a:cubicBezTo>
                <a:cubicBezTo>
                  <a:pt x="188" y="86"/>
                  <a:pt x="187" y="87"/>
                  <a:pt x="185" y="88"/>
                </a:cubicBezTo>
                <a:cubicBezTo>
                  <a:pt x="181" y="89"/>
                  <a:pt x="179" y="91"/>
                  <a:pt x="178" y="95"/>
                </a:cubicBezTo>
                <a:cubicBezTo>
                  <a:pt x="178" y="98"/>
                  <a:pt x="176" y="101"/>
                  <a:pt x="174" y="103"/>
                </a:cubicBezTo>
                <a:cubicBezTo>
                  <a:pt x="173" y="104"/>
                  <a:pt x="171" y="106"/>
                  <a:pt x="170" y="108"/>
                </a:cubicBezTo>
                <a:cubicBezTo>
                  <a:pt x="169" y="111"/>
                  <a:pt x="166" y="111"/>
                  <a:pt x="164" y="111"/>
                </a:cubicBezTo>
                <a:cubicBezTo>
                  <a:pt x="161" y="111"/>
                  <a:pt x="161" y="109"/>
                  <a:pt x="161" y="108"/>
                </a:cubicBezTo>
                <a:cubicBezTo>
                  <a:pt x="161" y="106"/>
                  <a:pt x="160" y="106"/>
                  <a:pt x="159" y="106"/>
                </a:cubicBezTo>
                <a:cubicBezTo>
                  <a:pt x="157" y="106"/>
                  <a:pt x="157" y="107"/>
                  <a:pt x="157" y="108"/>
                </a:cubicBezTo>
                <a:cubicBezTo>
                  <a:pt x="157" y="112"/>
                  <a:pt x="156" y="113"/>
                  <a:pt x="152" y="114"/>
                </a:cubicBezTo>
                <a:cubicBezTo>
                  <a:pt x="151" y="114"/>
                  <a:pt x="150" y="115"/>
                  <a:pt x="150" y="116"/>
                </a:cubicBezTo>
                <a:cubicBezTo>
                  <a:pt x="151" y="118"/>
                  <a:pt x="152" y="118"/>
                  <a:pt x="154" y="118"/>
                </a:cubicBezTo>
                <a:cubicBezTo>
                  <a:pt x="158" y="118"/>
                  <a:pt x="160" y="120"/>
                  <a:pt x="158" y="124"/>
                </a:cubicBezTo>
                <a:cubicBezTo>
                  <a:pt x="155" y="129"/>
                  <a:pt x="158" y="133"/>
                  <a:pt x="160" y="136"/>
                </a:cubicBezTo>
                <a:cubicBezTo>
                  <a:pt x="162" y="138"/>
                  <a:pt x="163" y="137"/>
                  <a:pt x="164" y="136"/>
                </a:cubicBezTo>
                <a:cubicBezTo>
                  <a:pt x="165" y="132"/>
                  <a:pt x="168" y="129"/>
                  <a:pt x="166" y="125"/>
                </a:cubicBezTo>
                <a:cubicBezTo>
                  <a:pt x="165" y="120"/>
                  <a:pt x="166" y="119"/>
                  <a:pt x="172" y="119"/>
                </a:cubicBezTo>
                <a:cubicBezTo>
                  <a:pt x="175" y="119"/>
                  <a:pt x="178" y="118"/>
                  <a:pt x="180" y="114"/>
                </a:cubicBezTo>
                <a:cubicBezTo>
                  <a:pt x="181" y="111"/>
                  <a:pt x="184" y="108"/>
                  <a:pt x="186" y="105"/>
                </a:cubicBezTo>
                <a:cubicBezTo>
                  <a:pt x="188" y="104"/>
                  <a:pt x="189" y="105"/>
                  <a:pt x="189" y="106"/>
                </a:cubicBezTo>
                <a:cubicBezTo>
                  <a:pt x="190" y="111"/>
                  <a:pt x="192" y="116"/>
                  <a:pt x="191" y="121"/>
                </a:cubicBezTo>
                <a:cubicBezTo>
                  <a:pt x="191" y="122"/>
                  <a:pt x="191" y="123"/>
                  <a:pt x="189" y="124"/>
                </a:cubicBezTo>
                <a:cubicBezTo>
                  <a:pt x="186" y="125"/>
                  <a:pt x="185" y="130"/>
                  <a:pt x="188" y="133"/>
                </a:cubicBezTo>
                <a:cubicBezTo>
                  <a:pt x="194" y="139"/>
                  <a:pt x="194" y="146"/>
                  <a:pt x="190" y="154"/>
                </a:cubicBezTo>
                <a:cubicBezTo>
                  <a:pt x="189" y="158"/>
                  <a:pt x="186" y="162"/>
                  <a:pt x="190" y="166"/>
                </a:cubicBezTo>
                <a:close/>
                <a:moveTo>
                  <a:pt x="32" y="91"/>
                </a:moveTo>
                <a:cubicBezTo>
                  <a:pt x="25" y="91"/>
                  <a:pt x="24" y="92"/>
                  <a:pt x="23" y="96"/>
                </a:cubicBezTo>
                <a:cubicBezTo>
                  <a:pt x="22" y="99"/>
                  <a:pt x="24" y="102"/>
                  <a:pt x="24" y="106"/>
                </a:cubicBezTo>
                <a:cubicBezTo>
                  <a:pt x="25" y="107"/>
                  <a:pt x="29" y="106"/>
                  <a:pt x="31" y="107"/>
                </a:cubicBezTo>
                <a:cubicBezTo>
                  <a:pt x="32" y="107"/>
                  <a:pt x="33" y="105"/>
                  <a:pt x="33" y="104"/>
                </a:cubicBezTo>
                <a:cubicBezTo>
                  <a:pt x="33" y="100"/>
                  <a:pt x="36" y="99"/>
                  <a:pt x="39" y="100"/>
                </a:cubicBezTo>
                <a:cubicBezTo>
                  <a:pt x="41" y="100"/>
                  <a:pt x="43" y="102"/>
                  <a:pt x="44" y="103"/>
                </a:cubicBezTo>
                <a:cubicBezTo>
                  <a:pt x="45" y="104"/>
                  <a:pt x="46" y="104"/>
                  <a:pt x="45" y="106"/>
                </a:cubicBezTo>
                <a:cubicBezTo>
                  <a:pt x="43" y="109"/>
                  <a:pt x="41" y="113"/>
                  <a:pt x="41" y="115"/>
                </a:cubicBezTo>
                <a:cubicBezTo>
                  <a:pt x="41" y="120"/>
                  <a:pt x="39" y="124"/>
                  <a:pt x="37" y="128"/>
                </a:cubicBezTo>
                <a:cubicBezTo>
                  <a:pt x="36" y="132"/>
                  <a:pt x="35" y="135"/>
                  <a:pt x="34" y="139"/>
                </a:cubicBezTo>
                <a:cubicBezTo>
                  <a:pt x="34" y="142"/>
                  <a:pt x="35" y="144"/>
                  <a:pt x="38" y="146"/>
                </a:cubicBezTo>
                <a:cubicBezTo>
                  <a:pt x="40" y="147"/>
                  <a:pt x="42" y="146"/>
                  <a:pt x="44" y="144"/>
                </a:cubicBezTo>
                <a:cubicBezTo>
                  <a:pt x="46" y="141"/>
                  <a:pt x="48" y="138"/>
                  <a:pt x="48" y="133"/>
                </a:cubicBezTo>
                <a:cubicBezTo>
                  <a:pt x="47" y="129"/>
                  <a:pt x="48" y="125"/>
                  <a:pt x="50" y="122"/>
                </a:cubicBezTo>
                <a:cubicBezTo>
                  <a:pt x="53" y="116"/>
                  <a:pt x="55" y="111"/>
                  <a:pt x="57" y="105"/>
                </a:cubicBezTo>
                <a:cubicBezTo>
                  <a:pt x="57" y="103"/>
                  <a:pt x="58" y="102"/>
                  <a:pt x="58" y="101"/>
                </a:cubicBezTo>
                <a:cubicBezTo>
                  <a:pt x="60" y="98"/>
                  <a:pt x="60" y="96"/>
                  <a:pt x="57" y="93"/>
                </a:cubicBezTo>
                <a:cubicBezTo>
                  <a:pt x="54" y="91"/>
                  <a:pt x="54" y="89"/>
                  <a:pt x="57" y="87"/>
                </a:cubicBezTo>
                <a:cubicBezTo>
                  <a:pt x="58" y="85"/>
                  <a:pt x="61" y="85"/>
                  <a:pt x="61" y="83"/>
                </a:cubicBezTo>
                <a:cubicBezTo>
                  <a:pt x="62" y="78"/>
                  <a:pt x="64" y="73"/>
                  <a:pt x="64" y="68"/>
                </a:cubicBezTo>
                <a:cubicBezTo>
                  <a:pt x="65" y="62"/>
                  <a:pt x="64" y="56"/>
                  <a:pt x="68" y="51"/>
                </a:cubicBezTo>
                <a:cubicBezTo>
                  <a:pt x="68" y="50"/>
                  <a:pt x="68" y="48"/>
                  <a:pt x="68" y="47"/>
                </a:cubicBezTo>
                <a:cubicBezTo>
                  <a:pt x="68" y="45"/>
                  <a:pt x="67" y="44"/>
                  <a:pt x="65" y="44"/>
                </a:cubicBezTo>
                <a:cubicBezTo>
                  <a:pt x="64" y="43"/>
                  <a:pt x="63" y="44"/>
                  <a:pt x="62" y="45"/>
                </a:cubicBezTo>
                <a:cubicBezTo>
                  <a:pt x="60" y="48"/>
                  <a:pt x="57" y="50"/>
                  <a:pt x="58" y="54"/>
                </a:cubicBezTo>
                <a:cubicBezTo>
                  <a:pt x="59" y="57"/>
                  <a:pt x="56" y="58"/>
                  <a:pt x="54" y="59"/>
                </a:cubicBezTo>
                <a:cubicBezTo>
                  <a:pt x="52" y="59"/>
                  <a:pt x="53" y="57"/>
                  <a:pt x="52" y="55"/>
                </a:cubicBezTo>
                <a:cubicBezTo>
                  <a:pt x="52" y="54"/>
                  <a:pt x="49" y="52"/>
                  <a:pt x="51" y="50"/>
                </a:cubicBezTo>
                <a:cubicBezTo>
                  <a:pt x="52" y="49"/>
                  <a:pt x="53" y="48"/>
                  <a:pt x="52" y="47"/>
                </a:cubicBezTo>
                <a:cubicBezTo>
                  <a:pt x="52" y="46"/>
                  <a:pt x="50" y="46"/>
                  <a:pt x="49" y="46"/>
                </a:cubicBezTo>
                <a:cubicBezTo>
                  <a:pt x="47" y="46"/>
                  <a:pt x="45" y="47"/>
                  <a:pt x="44" y="49"/>
                </a:cubicBezTo>
                <a:cubicBezTo>
                  <a:pt x="42" y="52"/>
                  <a:pt x="41" y="55"/>
                  <a:pt x="40" y="58"/>
                </a:cubicBezTo>
                <a:cubicBezTo>
                  <a:pt x="38" y="60"/>
                  <a:pt x="39" y="63"/>
                  <a:pt x="41" y="66"/>
                </a:cubicBezTo>
                <a:cubicBezTo>
                  <a:pt x="42" y="68"/>
                  <a:pt x="44" y="65"/>
                  <a:pt x="45" y="65"/>
                </a:cubicBezTo>
                <a:cubicBezTo>
                  <a:pt x="46" y="65"/>
                  <a:pt x="47" y="65"/>
                  <a:pt x="48" y="65"/>
                </a:cubicBezTo>
                <a:cubicBezTo>
                  <a:pt x="49" y="65"/>
                  <a:pt x="50" y="64"/>
                  <a:pt x="51" y="66"/>
                </a:cubicBezTo>
                <a:cubicBezTo>
                  <a:pt x="52" y="67"/>
                  <a:pt x="52" y="68"/>
                  <a:pt x="51" y="69"/>
                </a:cubicBezTo>
                <a:cubicBezTo>
                  <a:pt x="50" y="71"/>
                  <a:pt x="49" y="72"/>
                  <a:pt x="48" y="74"/>
                </a:cubicBezTo>
                <a:cubicBezTo>
                  <a:pt x="45" y="78"/>
                  <a:pt x="45" y="83"/>
                  <a:pt x="49" y="87"/>
                </a:cubicBezTo>
                <a:cubicBezTo>
                  <a:pt x="49" y="88"/>
                  <a:pt x="50" y="89"/>
                  <a:pt x="50" y="90"/>
                </a:cubicBezTo>
                <a:cubicBezTo>
                  <a:pt x="49" y="91"/>
                  <a:pt x="48" y="91"/>
                  <a:pt x="47" y="91"/>
                </a:cubicBezTo>
                <a:cubicBezTo>
                  <a:pt x="42" y="90"/>
                  <a:pt x="36" y="92"/>
                  <a:pt x="32" y="91"/>
                </a:cubicBezTo>
                <a:close/>
                <a:moveTo>
                  <a:pt x="95" y="96"/>
                </a:moveTo>
                <a:cubicBezTo>
                  <a:pt x="95" y="93"/>
                  <a:pt x="95" y="91"/>
                  <a:pt x="92" y="90"/>
                </a:cubicBezTo>
                <a:cubicBezTo>
                  <a:pt x="89" y="90"/>
                  <a:pt x="86" y="87"/>
                  <a:pt x="84" y="91"/>
                </a:cubicBezTo>
                <a:cubicBezTo>
                  <a:pt x="81" y="97"/>
                  <a:pt x="79" y="103"/>
                  <a:pt x="78" y="109"/>
                </a:cubicBezTo>
                <a:cubicBezTo>
                  <a:pt x="77" y="112"/>
                  <a:pt x="77" y="116"/>
                  <a:pt x="75" y="119"/>
                </a:cubicBezTo>
                <a:cubicBezTo>
                  <a:pt x="73" y="122"/>
                  <a:pt x="73" y="125"/>
                  <a:pt x="73" y="128"/>
                </a:cubicBezTo>
                <a:cubicBezTo>
                  <a:pt x="73" y="130"/>
                  <a:pt x="73" y="131"/>
                  <a:pt x="72" y="132"/>
                </a:cubicBezTo>
                <a:cubicBezTo>
                  <a:pt x="69" y="137"/>
                  <a:pt x="69" y="142"/>
                  <a:pt x="67" y="147"/>
                </a:cubicBezTo>
                <a:cubicBezTo>
                  <a:pt x="66" y="150"/>
                  <a:pt x="64" y="153"/>
                  <a:pt x="66" y="156"/>
                </a:cubicBezTo>
                <a:cubicBezTo>
                  <a:pt x="66" y="157"/>
                  <a:pt x="66" y="158"/>
                  <a:pt x="66" y="158"/>
                </a:cubicBezTo>
                <a:cubicBezTo>
                  <a:pt x="64" y="162"/>
                  <a:pt x="62" y="165"/>
                  <a:pt x="60" y="168"/>
                </a:cubicBezTo>
                <a:cubicBezTo>
                  <a:pt x="58" y="171"/>
                  <a:pt x="58" y="177"/>
                  <a:pt x="59" y="178"/>
                </a:cubicBezTo>
                <a:cubicBezTo>
                  <a:pt x="61" y="180"/>
                  <a:pt x="64" y="180"/>
                  <a:pt x="66" y="179"/>
                </a:cubicBezTo>
                <a:cubicBezTo>
                  <a:pt x="68" y="178"/>
                  <a:pt x="71" y="177"/>
                  <a:pt x="71" y="174"/>
                </a:cubicBezTo>
                <a:cubicBezTo>
                  <a:pt x="72" y="169"/>
                  <a:pt x="74" y="164"/>
                  <a:pt x="76" y="159"/>
                </a:cubicBezTo>
                <a:cubicBezTo>
                  <a:pt x="79" y="150"/>
                  <a:pt x="84" y="142"/>
                  <a:pt x="86" y="132"/>
                </a:cubicBezTo>
                <a:cubicBezTo>
                  <a:pt x="87" y="129"/>
                  <a:pt x="87" y="125"/>
                  <a:pt x="88" y="122"/>
                </a:cubicBezTo>
                <a:cubicBezTo>
                  <a:pt x="92" y="114"/>
                  <a:pt x="91" y="105"/>
                  <a:pt x="95" y="97"/>
                </a:cubicBezTo>
                <a:cubicBezTo>
                  <a:pt x="95" y="97"/>
                  <a:pt x="95" y="96"/>
                  <a:pt x="95" y="96"/>
                </a:cubicBezTo>
                <a:close/>
                <a:moveTo>
                  <a:pt x="114" y="213"/>
                </a:moveTo>
                <a:cubicBezTo>
                  <a:pt x="116" y="213"/>
                  <a:pt x="118" y="212"/>
                  <a:pt x="118" y="211"/>
                </a:cubicBezTo>
                <a:cubicBezTo>
                  <a:pt x="119" y="207"/>
                  <a:pt x="120" y="205"/>
                  <a:pt x="122" y="203"/>
                </a:cubicBezTo>
                <a:cubicBezTo>
                  <a:pt x="124" y="197"/>
                  <a:pt x="123" y="191"/>
                  <a:pt x="127" y="186"/>
                </a:cubicBezTo>
                <a:cubicBezTo>
                  <a:pt x="129" y="184"/>
                  <a:pt x="129" y="181"/>
                  <a:pt x="129" y="178"/>
                </a:cubicBezTo>
                <a:cubicBezTo>
                  <a:pt x="129" y="172"/>
                  <a:pt x="129" y="166"/>
                  <a:pt x="131" y="161"/>
                </a:cubicBezTo>
                <a:cubicBezTo>
                  <a:pt x="132" y="159"/>
                  <a:pt x="132" y="157"/>
                  <a:pt x="132" y="155"/>
                </a:cubicBezTo>
                <a:cubicBezTo>
                  <a:pt x="133" y="151"/>
                  <a:pt x="131" y="151"/>
                  <a:pt x="129" y="151"/>
                </a:cubicBezTo>
                <a:cubicBezTo>
                  <a:pt x="129" y="151"/>
                  <a:pt x="129" y="150"/>
                  <a:pt x="129" y="150"/>
                </a:cubicBezTo>
                <a:cubicBezTo>
                  <a:pt x="127" y="148"/>
                  <a:pt x="125" y="148"/>
                  <a:pt x="123" y="150"/>
                </a:cubicBezTo>
                <a:cubicBezTo>
                  <a:pt x="121" y="151"/>
                  <a:pt x="120" y="153"/>
                  <a:pt x="119" y="156"/>
                </a:cubicBezTo>
                <a:cubicBezTo>
                  <a:pt x="119" y="161"/>
                  <a:pt x="115" y="165"/>
                  <a:pt x="110" y="165"/>
                </a:cubicBezTo>
                <a:cubicBezTo>
                  <a:pt x="107" y="166"/>
                  <a:pt x="105" y="166"/>
                  <a:pt x="106" y="169"/>
                </a:cubicBezTo>
                <a:cubicBezTo>
                  <a:pt x="106" y="171"/>
                  <a:pt x="107" y="174"/>
                  <a:pt x="110" y="174"/>
                </a:cubicBezTo>
                <a:cubicBezTo>
                  <a:pt x="112" y="175"/>
                  <a:pt x="113" y="176"/>
                  <a:pt x="112" y="178"/>
                </a:cubicBezTo>
                <a:cubicBezTo>
                  <a:pt x="109" y="183"/>
                  <a:pt x="108" y="188"/>
                  <a:pt x="109" y="194"/>
                </a:cubicBezTo>
                <a:cubicBezTo>
                  <a:pt x="109" y="194"/>
                  <a:pt x="109" y="195"/>
                  <a:pt x="109" y="195"/>
                </a:cubicBezTo>
                <a:cubicBezTo>
                  <a:pt x="109" y="199"/>
                  <a:pt x="108" y="204"/>
                  <a:pt x="109" y="208"/>
                </a:cubicBezTo>
                <a:cubicBezTo>
                  <a:pt x="110" y="211"/>
                  <a:pt x="111" y="213"/>
                  <a:pt x="114" y="213"/>
                </a:cubicBezTo>
                <a:close/>
                <a:moveTo>
                  <a:pt x="154" y="158"/>
                </a:moveTo>
                <a:cubicBezTo>
                  <a:pt x="154" y="154"/>
                  <a:pt x="150" y="154"/>
                  <a:pt x="148" y="153"/>
                </a:cubicBezTo>
                <a:cubicBezTo>
                  <a:pt x="145" y="152"/>
                  <a:pt x="143" y="153"/>
                  <a:pt x="142" y="156"/>
                </a:cubicBezTo>
                <a:cubicBezTo>
                  <a:pt x="142" y="160"/>
                  <a:pt x="139" y="163"/>
                  <a:pt x="141" y="167"/>
                </a:cubicBezTo>
                <a:cubicBezTo>
                  <a:pt x="141" y="167"/>
                  <a:pt x="140" y="168"/>
                  <a:pt x="140" y="169"/>
                </a:cubicBezTo>
                <a:cubicBezTo>
                  <a:pt x="138" y="173"/>
                  <a:pt x="136" y="177"/>
                  <a:pt x="139" y="181"/>
                </a:cubicBezTo>
                <a:cubicBezTo>
                  <a:pt x="140" y="182"/>
                  <a:pt x="139" y="183"/>
                  <a:pt x="139" y="184"/>
                </a:cubicBezTo>
                <a:cubicBezTo>
                  <a:pt x="136" y="189"/>
                  <a:pt x="134" y="193"/>
                  <a:pt x="134" y="198"/>
                </a:cubicBezTo>
                <a:cubicBezTo>
                  <a:pt x="133" y="202"/>
                  <a:pt x="133" y="206"/>
                  <a:pt x="132" y="209"/>
                </a:cubicBezTo>
                <a:cubicBezTo>
                  <a:pt x="132" y="211"/>
                  <a:pt x="130" y="212"/>
                  <a:pt x="132" y="213"/>
                </a:cubicBezTo>
                <a:cubicBezTo>
                  <a:pt x="133" y="214"/>
                  <a:pt x="135" y="215"/>
                  <a:pt x="137" y="214"/>
                </a:cubicBezTo>
                <a:cubicBezTo>
                  <a:pt x="139" y="214"/>
                  <a:pt x="139" y="212"/>
                  <a:pt x="139" y="210"/>
                </a:cubicBezTo>
                <a:cubicBezTo>
                  <a:pt x="139" y="209"/>
                  <a:pt x="139" y="208"/>
                  <a:pt x="139" y="207"/>
                </a:cubicBezTo>
                <a:cubicBezTo>
                  <a:pt x="142" y="204"/>
                  <a:pt x="142" y="200"/>
                  <a:pt x="144" y="197"/>
                </a:cubicBezTo>
                <a:cubicBezTo>
                  <a:pt x="146" y="190"/>
                  <a:pt x="144" y="182"/>
                  <a:pt x="149" y="176"/>
                </a:cubicBezTo>
                <a:cubicBezTo>
                  <a:pt x="150" y="175"/>
                  <a:pt x="149" y="174"/>
                  <a:pt x="149" y="173"/>
                </a:cubicBezTo>
                <a:cubicBezTo>
                  <a:pt x="149" y="169"/>
                  <a:pt x="149" y="165"/>
                  <a:pt x="152" y="162"/>
                </a:cubicBezTo>
                <a:cubicBezTo>
                  <a:pt x="153" y="161"/>
                  <a:pt x="153" y="160"/>
                  <a:pt x="154" y="158"/>
                </a:cubicBezTo>
                <a:close/>
                <a:moveTo>
                  <a:pt x="90" y="182"/>
                </a:moveTo>
                <a:cubicBezTo>
                  <a:pt x="89" y="184"/>
                  <a:pt x="83" y="183"/>
                  <a:pt x="88" y="187"/>
                </a:cubicBezTo>
                <a:cubicBezTo>
                  <a:pt x="89" y="188"/>
                  <a:pt x="88" y="189"/>
                  <a:pt x="87" y="189"/>
                </a:cubicBezTo>
                <a:cubicBezTo>
                  <a:pt x="83" y="190"/>
                  <a:pt x="84" y="194"/>
                  <a:pt x="83" y="197"/>
                </a:cubicBezTo>
                <a:cubicBezTo>
                  <a:pt x="82" y="200"/>
                  <a:pt x="83" y="202"/>
                  <a:pt x="86" y="204"/>
                </a:cubicBezTo>
                <a:cubicBezTo>
                  <a:pt x="88" y="205"/>
                  <a:pt x="89" y="203"/>
                  <a:pt x="90" y="201"/>
                </a:cubicBezTo>
                <a:cubicBezTo>
                  <a:pt x="92" y="198"/>
                  <a:pt x="94" y="195"/>
                  <a:pt x="93" y="191"/>
                </a:cubicBezTo>
                <a:cubicBezTo>
                  <a:pt x="93" y="189"/>
                  <a:pt x="94" y="188"/>
                  <a:pt x="95" y="187"/>
                </a:cubicBezTo>
                <a:cubicBezTo>
                  <a:pt x="97" y="184"/>
                  <a:pt x="100" y="180"/>
                  <a:pt x="98" y="175"/>
                </a:cubicBezTo>
                <a:cubicBezTo>
                  <a:pt x="98" y="174"/>
                  <a:pt x="98" y="172"/>
                  <a:pt x="100" y="172"/>
                </a:cubicBezTo>
                <a:cubicBezTo>
                  <a:pt x="103" y="171"/>
                  <a:pt x="102" y="169"/>
                  <a:pt x="101" y="168"/>
                </a:cubicBezTo>
                <a:cubicBezTo>
                  <a:pt x="99" y="166"/>
                  <a:pt x="97" y="164"/>
                  <a:pt x="95" y="167"/>
                </a:cubicBezTo>
                <a:cubicBezTo>
                  <a:pt x="93" y="169"/>
                  <a:pt x="92" y="171"/>
                  <a:pt x="94" y="174"/>
                </a:cubicBezTo>
                <a:cubicBezTo>
                  <a:pt x="95" y="175"/>
                  <a:pt x="96" y="176"/>
                  <a:pt x="95" y="177"/>
                </a:cubicBezTo>
                <a:cubicBezTo>
                  <a:pt x="94" y="178"/>
                  <a:pt x="93" y="177"/>
                  <a:pt x="92" y="177"/>
                </a:cubicBezTo>
                <a:cubicBezTo>
                  <a:pt x="90" y="177"/>
                  <a:pt x="88" y="177"/>
                  <a:pt x="88" y="179"/>
                </a:cubicBezTo>
                <a:cubicBezTo>
                  <a:pt x="87" y="181"/>
                  <a:pt x="90" y="180"/>
                  <a:pt x="90" y="182"/>
                </a:cubicBezTo>
                <a:close/>
                <a:moveTo>
                  <a:pt x="92" y="332"/>
                </a:moveTo>
                <a:cubicBezTo>
                  <a:pt x="96" y="332"/>
                  <a:pt x="99" y="332"/>
                  <a:pt x="100" y="336"/>
                </a:cubicBezTo>
                <a:cubicBezTo>
                  <a:pt x="101" y="338"/>
                  <a:pt x="103" y="338"/>
                  <a:pt x="105" y="338"/>
                </a:cubicBezTo>
                <a:cubicBezTo>
                  <a:pt x="108" y="337"/>
                  <a:pt x="108" y="336"/>
                  <a:pt x="108" y="334"/>
                </a:cubicBezTo>
                <a:cubicBezTo>
                  <a:pt x="109" y="329"/>
                  <a:pt x="107" y="324"/>
                  <a:pt x="105" y="320"/>
                </a:cubicBezTo>
                <a:cubicBezTo>
                  <a:pt x="104" y="317"/>
                  <a:pt x="98" y="316"/>
                  <a:pt x="96" y="317"/>
                </a:cubicBezTo>
                <a:cubicBezTo>
                  <a:pt x="94" y="319"/>
                  <a:pt x="93" y="322"/>
                  <a:pt x="94" y="325"/>
                </a:cubicBezTo>
                <a:cubicBezTo>
                  <a:pt x="95" y="328"/>
                  <a:pt x="96" y="330"/>
                  <a:pt x="92" y="332"/>
                </a:cubicBezTo>
                <a:close/>
                <a:moveTo>
                  <a:pt x="105" y="129"/>
                </a:moveTo>
                <a:cubicBezTo>
                  <a:pt x="105" y="131"/>
                  <a:pt x="104" y="132"/>
                  <a:pt x="102" y="131"/>
                </a:cubicBezTo>
                <a:cubicBezTo>
                  <a:pt x="100" y="131"/>
                  <a:pt x="99" y="133"/>
                  <a:pt x="99" y="135"/>
                </a:cubicBezTo>
                <a:cubicBezTo>
                  <a:pt x="98" y="139"/>
                  <a:pt x="98" y="143"/>
                  <a:pt x="98" y="147"/>
                </a:cubicBezTo>
                <a:cubicBezTo>
                  <a:pt x="98" y="153"/>
                  <a:pt x="98" y="153"/>
                  <a:pt x="104" y="152"/>
                </a:cubicBezTo>
                <a:cubicBezTo>
                  <a:pt x="105" y="152"/>
                  <a:pt x="105" y="152"/>
                  <a:pt x="106" y="152"/>
                </a:cubicBezTo>
                <a:cubicBezTo>
                  <a:pt x="108" y="152"/>
                  <a:pt x="109" y="151"/>
                  <a:pt x="110" y="149"/>
                </a:cubicBezTo>
                <a:cubicBezTo>
                  <a:pt x="110" y="145"/>
                  <a:pt x="111" y="143"/>
                  <a:pt x="108" y="140"/>
                </a:cubicBezTo>
                <a:cubicBezTo>
                  <a:pt x="107" y="140"/>
                  <a:pt x="107" y="139"/>
                  <a:pt x="107" y="138"/>
                </a:cubicBezTo>
                <a:cubicBezTo>
                  <a:pt x="111" y="134"/>
                  <a:pt x="106" y="132"/>
                  <a:pt x="105" y="129"/>
                </a:cubicBezTo>
                <a:close/>
                <a:moveTo>
                  <a:pt x="68" y="208"/>
                </a:moveTo>
                <a:cubicBezTo>
                  <a:pt x="68" y="208"/>
                  <a:pt x="69" y="208"/>
                  <a:pt x="69" y="208"/>
                </a:cubicBezTo>
                <a:cubicBezTo>
                  <a:pt x="72" y="205"/>
                  <a:pt x="75" y="201"/>
                  <a:pt x="74" y="197"/>
                </a:cubicBezTo>
                <a:cubicBezTo>
                  <a:pt x="73" y="193"/>
                  <a:pt x="71" y="190"/>
                  <a:pt x="76" y="187"/>
                </a:cubicBezTo>
                <a:cubicBezTo>
                  <a:pt x="78" y="185"/>
                  <a:pt x="76" y="183"/>
                  <a:pt x="74" y="181"/>
                </a:cubicBezTo>
                <a:cubicBezTo>
                  <a:pt x="73" y="181"/>
                  <a:pt x="72" y="181"/>
                  <a:pt x="72" y="182"/>
                </a:cubicBezTo>
                <a:cubicBezTo>
                  <a:pt x="69" y="190"/>
                  <a:pt x="65" y="197"/>
                  <a:pt x="65" y="205"/>
                </a:cubicBezTo>
                <a:cubicBezTo>
                  <a:pt x="64" y="207"/>
                  <a:pt x="66" y="208"/>
                  <a:pt x="68" y="208"/>
                </a:cubicBezTo>
                <a:close/>
                <a:moveTo>
                  <a:pt x="185" y="245"/>
                </a:moveTo>
                <a:cubicBezTo>
                  <a:pt x="185" y="243"/>
                  <a:pt x="178" y="237"/>
                  <a:pt x="176" y="238"/>
                </a:cubicBezTo>
                <a:cubicBezTo>
                  <a:pt x="175" y="238"/>
                  <a:pt x="175" y="239"/>
                  <a:pt x="175" y="240"/>
                </a:cubicBezTo>
                <a:cubicBezTo>
                  <a:pt x="174" y="244"/>
                  <a:pt x="173" y="247"/>
                  <a:pt x="178" y="249"/>
                </a:cubicBezTo>
                <a:cubicBezTo>
                  <a:pt x="182" y="251"/>
                  <a:pt x="182" y="258"/>
                  <a:pt x="178" y="261"/>
                </a:cubicBezTo>
                <a:cubicBezTo>
                  <a:pt x="178" y="261"/>
                  <a:pt x="177" y="262"/>
                  <a:pt x="178" y="263"/>
                </a:cubicBezTo>
                <a:cubicBezTo>
                  <a:pt x="179" y="264"/>
                  <a:pt x="181" y="265"/>
                  <a:pt x="182" y="263"/>
                </a:cubicBezTo>
                <a:cubicBezTo>
                  <a:pt x="183" y="261"/>
                  <a:pt x="185" y="258"/>
                  <a:pt x="185" y="256"/>
                </a:cubicBezTo>
                <a:cubicBezTo>
                  <a:pt x="183" y="252"/>
                  <a:pt x="185" y="249"/>
                  <a:pt x="185" y="245"/>
                </a:cubicBezTo>
                <a:close/>
                <a:moveTo>
                  <a:pt x="52" y="292"/>
                </a:moveTo>
                <a:cubicBezTo>
                  <a:pt x="55" y="292"/>
                  <a:pt x="58" y="291"/>
                  <a:pt x="56" y="289"/>
                </a:cubicBezTo>
                <a:cubicBezTo>
                  <a:pt x="52" y="284"/>
                  <a:pt x="51" y="278"/>
                  <a:pt x="46" y="274"/>
                </a:cubicBezTo>
                <a:cubicBezTo>
                  <a:pt x="45" y="273"/>
                  <a:pt x="43" y="272"/>
                  <a:pt x="41" y="273"/>
                </a:cubicBezTo>
                <a:cubicBezTo>
                  <a:pt x="39" y="274"/>
                  <a:pt x="40" y="276"/>
                  <a:pt x="40" y="277"/>
                </a:cubicBezTo>
                <a:cubicBezTo>
                  <a:pt x="40" y="279"/>
                  <a:pt x="41" y="281"/>
                  <a:pt x="43" y="281"/>
                </a:cubicBezTo>
                <a:cubicBezTo>
                  <a:pt x="46" y="282"/>
                  <a:pt x="47" y="284"/>
                  <a:pt x="48" y="287"/>
                </a:cubicBezTo>
                <a:cubicBezTo>
                  <a:pt x="49" y="289"/>
                  <a:pt x="50" y="292"/>
                  <a:pt x="52" y="292"/>
                </a:cubicBezTo>
                <a:close/>
                <a:moveTo>
                  <a:pt x="100" y="42"/>
                </a:moveTo>
                <a:cubicBezTo>
                  <a:pt x="100" y="40"/>
                  <a:pt x="98" y="38"/>
                  <a:pt x="97" y="38"/>
                </a:cubicBezTo>
                <a:cubicBezTo>
                  <a:pt x="94" y="38"/>
                  <a:pt x="91" y="39"/>
                  <a:pt x="90" y="42"/>
                </a:cubicBezTo>
                <a:cubicBezTo>
                  <a:pt x="90" y="46"/>
                  <a:pt x="90" y="50"/>
                  <a:pt x="92" y="54"/>
                </a:cubicBezTo>
                <a:cubicBezTo>
                  <a:pt x="94" y="56"/>
                  <a:pt x="96" y="55"/>
                  <a:pt x="97" y="53"/>
                </a:cubicBezTo>
                <a:cubicBezTo>
                  <a:pt x="98" y="50"/>
                  <a:pt x="99" y="46"/>
                  <a:pt x="100" y="42"/>
                </a:cubicBezTo>
                <a:close/>
                <a:moveTo>
                  <a:pt x="27" y="116"/>
                </a:moveTo>
                <a:cubicBezTo>
                  <a:pt x="27" y="115"/>
                  <a:pt x="27" y="113"/>
                  <a:pt x="26" y="115"/>
                </a:cubicBezTo>
                <a:cubicBezTo>
                  <a:pt x="23" y="117"/>
                  <a:pt x="19" y="119"/>
                  <a:pt x="19" y="123"/>
                </a:cubicBezTo>
                <a:cubicBezTo>
                  <a:pt x="20" y="126"/>
                  <a:pt x="20" y="129"/>
                  <a:pt x="17" y="130"/>
                </a:cubicBezTo>
                <a:cubicBezTo>
                  <a:pt x="16" y="131"/>
                  <a:pt x="16" y="132"/>
                  <a:pt x="17" y="133"/>
                </a:cubicBezTo>
                <a:cubicBezTo>
                  <a:pt x="17" y="134"/>
                  <a:pt x="18" y="133"/>
                  <a:pt x="19" y="133"/>
                </a:cubicBezTo>
                <a:cubicBezTo>
                  <a:pt x="24" y="131"/>
                  <a:pt x="27" y="128"/>
                  <a:pt x="27" y="122"/>
                </a:cubicBezTo>
                <a:cubicBezTo>
                  <a:pt x="27" y="120"/>
                  <a:pt x="27" y="118"/>
                  <a:pt x="27" y="116"/>
                </a:cubicBezTo>
                <a:close/>
                <a:moveTo>
                  <a:pt x="39" y="69"/>
                </a:moveTo>
                <a:cubicBezTo>
                  <a:pt x="38" y="71"/>
                  <a:pt x="37" y="72"/>
                  <a:pt x="35" y="73"/>
                </a:cubicBezTo>
                <a:cubicBezTo>
                  <a:pt x="32" y="75"/>
                  <a:pt x="31" y="78"/>
                  <a:pt x="33" y="81"/>
                </a:cubicBezTo>
                <a:cubicBezTo>
                  <a:pt x="34" y="83"/>
                  <a:pt x="35" y="84"/>
                  <a:pt x="34" y="86"/>
                </a:cubicBezTo>
                <a:cubicBezTo>
                  <a:pt x="36" y="86"/>
                  <a:pt x="37" y="85"/>
                  <a:pt x="37" y="84"/>
                </a:cubicBezTo>
                <a:cubicBezTo>
                  <a:pt x="38" y="81"/>
                  <a:pt x="39" y="79"/>
                  <a:pt x="42" y="79"/>
                </a:cubicBezTo>
                <a:cubicBezTo>
                  <a:pt x="43" y="79"/>
                  <a:pt x="44" y="78"/>
                  <a:pt x="43" y="76"/>
                </a:cubicBezTo>
                <a:cubicBezTo>
                  <a:pt x="42" y="74"/>
                  <a:pt x="42" y="71"/>
                  <a:pt x="39" y="69"/>
                </a:cubicBezTo>
                <a:close/>
                <a:moveTo>
                  <a:pt x="121" y="45"/>
                </a:moveTo>
                <a:cubicBezTo>
                  <a:pt x="120" y="44"/>
                  <a:pt x="120" y="43"/>
                  <a:pt x="120" y="41"/>
                </a:cubicBezTo>
                <a:cubicBezTo>
                  <a:pt x="120" y="38"/>
                  <a:pt x="118" y="37"/>
                  <a:pt x="115" y="39"/>
                </a:cubicBezTo>
                <a:cubicBezTo>
                  <a:pt x="112" y="40"/>
                  <a:pt x="115" y="43"/>
                  <a:pt x="114" y="45"/>
                </a:cubicBezTo>
                <a:cubicBezTo>
                  <a:pt x="114" y="47"/>
                  <a:pt x="115" y="48"/>
                  <a:pt x="117" y="49"/>
                </a:cubicBezTo>
                <a:cubicBezTo>
                  <a:pt x="119" y="49"/>
                  <a:pt x="121" y="48"/>
                  <a:pt x="121" y="45"/>
                </a:cubicBezTo>
                <a:close/>
                <a:moveTo>
                  <a:pt x="173" y="225"/>
                </a:moveTo>
                <a:cubicBezTo>
                  <a:pt x="175" y="225"/>
                  <a:pt x="179" y="221"/>
                  <a:pt x="179" y="220"/>
                </a:cubicBezTo>
                <a:cubicBezTo>
                  <a:pt x="178" y="217"/>
                  <a:pt x="176" y="216"/>
                  <a:pt x="174" y="216"/>
                </a:cubicBezTo>
                <a:cubicBezTo>
                  <a:pt x="171" y="217"/>
                  <a:pt x="172" y="220"/>
                  <a:pt x="171" y="223"/>
                </a:cubicBezTo>
                <a:cubicBezTo>
                  <a:pt x="170" y="224"/>
                  <a:pt x="172" y="225"/>
                  <a:pt x="173" y="225"/>
                </a:cubicBezTo>
                <a:close/>
                <a:moveTo>
                  <a:pt x="62" y="228"/>
                </a:moveTo>
                <a:cubicBezTo>
                  <a:pt x="61" y="227"/>
                  <a:pt x="62" y="223"/>
                  <a:pt x="58" y="223"/>
                </a:cubicBezTo>
                <a:cubicBezTo>
                  <a:pt x="57" y="223"/>
                  <a:pt x="55" y="223"/>
                  <a:pt x="55" y="226"/>
                </a:cubicBezTo>
                <a:cubicBezTo>
                  <a:pt x="55" y="228"/>
                  <a:pt x="57" y="230"/>
                  <a:pt x="59" y="230"/>
                </a:cubicBezTo>
                <a:cubicBezTo>
                  <a:pt x="61" y="231"/>
                  <a:pt x="62" y="230"/>
                  <a:pt x="62" y="228"/>
                </a:cubicBezTo>
                <a:close/>
                <a:moveTo>
                  <a:pt x="147" y="116"/>
                </a:moveTo>
                <a:cubicBezTo>
                  <a:pt x="146" y="115"/>
                  <a:pt x="147" y="113"/>
                  <a:pt x="145" y="113"/>
                </a:cubicBezTo>
                <a:cubicBezTo>
                  <a:pt x="142" y="112"/>
                  <a:pt x="141" y="114"/>
                  <a:pt x="141" y="116"/>
                </a:cubicBezTo>
                <a:cubicBezTo>
                  <a:pt x="141" y="118"/>
                  <a:pt x="143" y="119"/>
                  <a:pt x="144" y="119"/>
                </a:cubicBezTo>
                <a:cubicBezTo>
                  <a:pt x="147" y="120"/>
                  <a:pt x="146" y="118"/>
                  <a:pt x="147" y="116"/>
                </a:cubicBezTo>
                <a:close/>
                <a:moveTo>
                  <a:pt x="175" y="357"/>
                </a:moveTo>
                <a:cubicBezTo>
                  <a:pt x="175" y="356"/>
                  <a:pt x="175" y="354"/>
                  <a:pt x="174" y="354"/>
                </a:cubicBezTo>
                <a:cubicBezTo>
                  <a:pt x="172" y="355"/>
                  <a:pt x="169" y="355"/>
                  <a:pt x="169" y="358"/>
                </a:cubicBezTo>
                <a:cubicBezTo>
                  <a:pt x="169" y="360"/>
                  <a:pt x="170" y="360"/>
                  <a:pt x="172" y="361"/>
                </a:cubicBezTo>
                <a:cubicBezTo>
                  <a:pt x="174" y="361"/>
                  <a:pt x="175" y="359"/>
                  <a:pt x="175" y="357"/>
                </a:cubicBezTo>
                <a:close/>
                <a:moveTo>
                  <a:pt x="187" y="285"/>
                </a:moveTo>
                <a:cubicBezTo>
                  <a:pt x="187" y="285"/>
                  <a:pt x="188" y="284"/>
                  <a:pt x="188" y="284"/>
                </a:cubicBezTo>
                <a:cubicBezTo>
                  <a:pt x="189" y="282"/>
                  <a:pt x="187" y="276"/>
                  <a:pt x="185" y="276"/>
                </a:cubicBezTo>
                <a:cubicBezTo>
                  <a:pt x="184" y="275"/>
                  <a:pt x="182" y="275"/>
                  <a:pt x="183" y="277"/>
                </a:cubicBezTo>
                <a:cubicBezTo>
                  <a:pt x="184" y="279"/>
                  <a:pt x="185" y="282"/>
                  <a:pt x="185" y="284"/>
                </a:cubicBezTo>
                <a:cubicBezTo>
                  <a:pt x="186" y="284"/>
                  <a:pt x="186" y="285"/>
                  <a:pt x="187" y="285"/>
                </a:cubicBezTo>
                <a:close/>
                <a:moveTo>
                  <a:pt x="159" y="96"/>
                </a:moveTo>
                <a:cubicBezTo>
                  <a:pt x="157" y="96"/>
                  <a:pt x="157" y="97"/>
                  <a:pt x="156" y="99"/>
                </a:cubicBezTo>
                <a:cubicBezTo>
                  <a:pt x="156" y="100"/>
                  <a:pt x="157" y="101"/>
                  <a:pt x="159" y="101"/>
                </a:cubicBezTo>
                <a:cubicBezTo>
                  <a:pt x="160" y="101"/>
                  <a:pt x="162" y="101"/>
                  <a:pt x="162" y="99"/>
                </a:cubicBezTo>
                <a:cubicBezTo>
                  <a:pt x="162" y="98"/>
                  <a:pt x="161" y="96"/>
                  <a:pt x="159" y="96"/>
                </a:cubicBezTo>
                <a:close/>
                <a:moveTo>
                  <a:pt x="112" y="13"/>
                </a:moveTo>
                <a:cubicBezTo>
                  <a:pt x="112" y="12"/>
                  <a:pt x="112" y="11"/>
                  <a:pt x="111" y="11"/>
                </a:cubicBezTo>
                <a:cubicBezTo>
                  <a:pt x="110" y="10"/>
                  <a:pt x="109" y="10"/>
                  <a:pt x="108" y="11"/>
                </a:cubicBezTo>
                <a:cubicBezTo>
                  <a:pt x="107" y="12"/>
                  <a:pt x="109" y="12"/>
                  <a:pt x="109" y="13"/>
                </a:cubicBezTo>
                <a:cubicBezTo>
                  <a:pt x="109" y="14"/>
                  <a:pt x="109" y="15"/>
                  <a:pt x="109" y="16"/>
                </a:cubicBezTo>
                <a:cubicBezTo>
                  <a:pt x="109" y="16"/>
                  <a:pt x="108" y="18"/>
                  <a:pt x="110" y="18"/>
                </a:cubicBezTo>
                <a:cubicBezTo>
                  <a:pt x="111" y="18"/>
                  <a:pt x="112" y="18"/>
                  <a:pt x="113" y="16"/>
                </a:cubicBezTo>
                <a:cubicBezTo>
                  <a:pt x="114" y="15"/>
                  <a:pt x="114" y="15"/>
                  <a:pt x="112" y="14"/>
                </a:cubicBezTo>
                <a:cubicBezTo>
                  <a:pt x="111" y="14"/>
                  <a:pt x="111" y="13"/>
                  <a:pt x="112" y="13"/>
                </a:cubicBezTo>
                <a:close/>
                <a:moveTo>
                  <a:pt x="163" y="182"/>
                </a:moveTo>
                <a:cubicBezTo>
                  <a:pt x="164" y="182"/>
                  <a:pt x="165" y="182"/>
                  <a:pt x="165" y="180"/>
                </a:cubicBezTo>
                <a:cubicBezTo>
                  <a:pt x="165" y="179"/>
                  <a:pt x="165" y="177"/>
                  <a:pt x="163" y="178"/>
                </a:cubicBezTo>
                <a:cubicBezTo>
                  <a:pt x="162" y="178"/>
                  <a:pt x="160" y="178"/>
                  <a:pt x="160" y="180"/>
                </a:cubicBezTo>
                <a:cubicBezTo>
                  <a:pt x="160" y="182"/>
                  <a:pt x="161" y="182"/>
                  <a:pt x="163" y="182"/>
                </a:cubicBezTo>
                <a:close/>
                <a:moveTo>
                  <a:pt x="150" y="74"/>
                </a:moveTo>
                <a:cubicBezTo>
                  <a:pt x="149" y="72"/>
                  <a:pt x="150" y="70"/>
                  <a:pt x="147" y="69"/>
                </a:cubicBezTo>
                <a:cubicBezTo>
                  <a:pt x="146" y="69"/>
                  <a:pt x="146" y="70"/>
                  <a:pt x="146" y="71"/>
                </a:cubicBezTo>
                <a:cubicBezTo>
                  <a:pt x="147" y="73"/>
                  <a:pt x="146" y="76"/>
                  <a:pt x="149" y="77"/>
                </a:cubicBezTo>
                <a:cubicBezTo>
                  <a:pt x="150" y="77"/>
                  <a:pt x="150" y="75"/>
                  <a:pt x="150" y="74"/>
                </a:cubicBezTo>
                <a:close/>
                <a:moveTo>
                  <a:pt x="143" y="367"/>
                </a:moveTo>
                <a:cubicBezTo>
                  <a:pt x="143" y="365"/>
                  <a:pt x="141" y="365"/>
                  <a:pt x="139" y="365"/>
                </a:cubicBezTo>
                <a:cubicBezTo>
                  <a:pt x="138" y="365"/>
                  <a:pt x="137" y="366"/>
                  <a:pt x="138" y="367"/>
                </a:cubicBezTo>
                <a:cubicBezTo>
                  <a:pt x="138" y="369"/>
                  <a:pt x="140" y="369"/>
                  <a:pt x="141" y="369"/>
                </a:cubicBezTo>
                <a:cubicBezTo>
                  <a:pt x="143" y="369"/>
                  <a:pt x="143" y="368"/>
                  <a:pt x="143" y="367"/>
                </a:cubicBezTo>
                <a:close/>
                <a:moveTo>
                  <a:pt x="201" y="325"/>
                </a:moveTo>
                <a:cubicBezTo>
                  <a:pt x="198" y="325"/>
                  <a:pt x="197" y="323"/>
                  <a:pt x="195" y="326"/>
                </a:cubicBezTo>
                <a:cubicBezTo>
                  <a:pt x="195" y="326"/>
                  <a:pt x="195" y="327"/>
                  <a:pt x="196" y="328"/>
                </a:cubicBezTo>
                <a:cubicBezTo>
                  <a:pt x="198" y="328"/>
                  <a:pt x="199" y="327"/>
                  <a:pt x="201" y="325"/>
                </a:cubicBezTo>
                <a:close/>
                <a:moveTo>
                  <a:pt x="85" y="25"/>
                </a:moveTo>
                <a:cubicBezTo>
                  <a:pt x="84" y="26"/>
                  <a:pt x="83" y="26"/>
                  <a:pt x="83" y="27"/>
                </a:cubicBezTo>
                <a:cubicBezTo>
                  <a:pt x="83" y="29"/>
                  <a:pt x="84" y="29"/>
                  <a:pt x="85" y="29"/>
                </a:cubicBezTo>
                <a:cubicBezTo>
                  <a:pt x="86" y="29"/>
                  <a:pt x="87" y="28"/>
                  <a:pt x="87" y="27"/>
                </a:cubicBezTo>
                <a:cubicBezTo>
                  <a:pt x="87" y="26"/>
                  <a:pt x="86" y="25"/>
                  <a:pt x="85" y="25"/>
                </a:cubicBezTo>
                <a:close/>
                <a:moveTo>
                  <a:pt x="161" y="186"/>
                </a:moveTo>
                <a:cubicBezTo>
                  <a:pt x="160" y="186"/>
                  <a:pt x="159" y="186"/>
                  <a:pt x="159" y="187"/>
                </a:cubicBezTo>
                <a:cubicBezTo>
                  <a:pt x="159" y="188"/>
                  <a:pt x="160" y="189"/>
                  <a:pt x="161" y="189"/>
                </a:cubicBezTo>
                <a:cubicBezTo>
                  <a:pt x="162" y="189"/>
                  <a:pt x="163" y="189"/>
                  <a:pt x="163" y="187"/>
                </a:cubicBezTo>
                <a:cubicBezTo>
                  <a:pt x="163" y="186"/>
                  <a:pt x="162" y="186"/>
                  <a:pt x="161" y="186"/>
                </a:cubicBezTo>
                <a:close/>
                <a:moveTo>
                  <a:pt x="106" y="179"/>
                </a:moveTo>
                <a:cubicBezTo>
                  <a:pt x="106" y="178"/>
                  <a:pt x="106" y="177"/>
                  <a:pt x="104" y="177"/>
                </a:cubicBezTo>
                <a:cubicBezTo>
                  <a:pt x="104" y="177"/>
                  <a:pt x="102" y="177"/>
                  <a:pt x="102" y="178"/>
                </a:cubicBezTo>
                <a:cubicBezTo>
                  <a:pt x="102" y="180"/>
                  <a:pt x="104" y="179"/>
                  <a:pt x="105" y="180"/>
                </a:cubicBezTo>
                <a:cubicBezTo>
                  <a:pt x="106" y="181"/>
                  <a:pt x="106" y="180"/>
                  <a:pt x="106" y="179"/>
                </a:cubicBezTo>
                <a:close/>
                <a:moveTo>
                  <a:pt x="77" y="268"/>
                </a:moveTo>
                <a:cubicBezTo>
                  <a:pt x="78" y="267"/>
                  <a:pt x="79" y="267"/>
                  <a:pt x="80" y="266"/>
                </a:cubicBezTo>
                <a:cubicBezTo>
                  <a:pt x="80" y="265"/>
                  <a:pt x="79" y="265"/>
                  <a:pt x="78" y="265"/>
                </a:cubicBezTo>
                <a:cubicBezTo>
                  <a:pt x="77" y="265"/>
                  <a:pt x="76" y="265"/>
                  <a:pt x="76" y="267"/>
                </a:cubicBezTo>
                <a:cubicBezTo>
                  <a:pt x="76" y="267"/>
                  <a:pt x="76" y="268"/>
                  <a:pt x="77" y="268"/>
                </a:cubicBezTo>
                <a:close/>
                <a:moveTo>
                  <a:pt x="74" y="345"/>
                </a:moveTo>
                <a:cubicBezTo>
                  <a:pt x="72" y="345"/>
                  <a:pt x="71" y="348"/>
                  <a:pt x="71" y="350"/>
                </a:cubicBezTo>
                <a:cubicBezTo>
                  <a:pt x="71" y="352"/>
                  <a:pt x="72" y="354"/>
                  <a:pt x="75" y="354"/>
                </a:cubicBezTo>
                <a:cubicBezTo>
                  <a:pt x="77" y="354"/>
                  <a:pt x="79" y="352"/>
                  <a:pt x="80" y="350"/>
                </a:cubicBezTo>
                <a:cubicBezTo>
                  <a:pt x="78" y="348"/>
                  <a:pt x="77" y="345"/>
                  <a:pt x="74" y="345"/>
                </a:cubicBezTo>
                <a:close/>
                <a:moveTo>
                  <a:pt x="109" y="168"/>
                </a:moveTo>
                <a:cubicBezTo>
                  <a:pt x="109" y="168"/>
                  <a:pt x="108" y="169"/>
                  <a:pt x="108" y="170"/>
                </a:cubicBezTo>
                <a:cubicBezTo>
                  <a:pt x="109" y="171"/>
                  <a:pt x="109" y="172"/>
                  <a:pt x="111" y="172"/>
                </a:cubicBezTo>
                <a:cubicBezTo>
                  <a:pt x="111" y="172"/>
                  <a:pt x="112" y="172"/>
                  <a:pt x="112" y="171"/>
                </a:cubicBezTo>
                <a:cubicBezTo>
                  <a:pt x="111" y="170"/>
                  <a:pt x="111" y="168"/>
                  <a:pt x="109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Freeform 5">
            <a:extLst>
              <a:ext uri="{FF2B5EF4-FFF2-40B4-BE49-F238E27FC236}">
                <a16:creationId xmlns:a16="http://schemas.microsoft.com/office/drawing/2014/main" id="{CCBCE8EE-1C23-4B34-81A8-96278D78B7B7}"/>
              </a:ext>
            </a:extLst>
          </p:cNvPr>
          <p:cNvSpPr>
            <a:spLocks noEditPoints="1"/>
          </p:cNvSpPr>
          <p:nvPr/>
        </p:nvSpPr>
        <p:spPr bwMode="auto">
          <a:xfrm rot="1387745">
            <a:off x="6237640" y="345138"/>
            <a:ext cx="580093" cy="1032566"/>
          </a:xfrm>
          <a:custGeom>
            <a:avLst/>
            <a:gdLst>
              <a:gd name="T0" fmla="*/ 46 w 218"/>
              <a:gd name="T1" fmla="*/ 211 h 392"/>
              <a:gd name="T2" fmla="*/ 33 w 218"/>
              <a:gd name="T3" fmla="*/ 180 h 392"/>
              <a:gd name="T4" fmla="*/ 24 w 218"/>
              <a:gd name="T5" fmla="*/ 145 h 392"/>
              <a:gd name="T6" fmla="*/ 9 w 218"/>
              <a:gd name="T7" fmla="*/ 108 h 392"/>
              <a:gd name="T8" fmla="*/ 10 w 218"/>
              <a:gd name="T9" fmla="*/ 57 h 392"/>
              <a:gd name="T10" fmla="*/ 32 w 218"/>
              <a:gd name="T11" fmla="*/ 38 h 392"/>
              <a:gd name="T12" fmla="*/ 71 w 218"/>
              <a:gd name="T13" fmla="*/ 8 h 392"/>
              <a:gd name="T14" fmla="*/ 95 w 218"/>
              <a:gd name="T15" fmla="*/ 4 h 392"/>
              <a:gd name="T16" fmla="*/ 101 w 218"/>
              <a:gd name="T17" fmla="*/ 18 h 392"/>
              <a:gd name="T18" fmla="*/ 141 w 218"/>
              <a:gd name="T19" fmla="*/ 40 h 392"/>
              <a:gd name="T20" fmla="*/ 157 w 218"/>
              <a:gd name="T21" fmla="*/ 29 h 392"/>
              <a:gd name="T22" fmla="*/ 164 w 218"/>
              <a:gd name="T23" fmla="*/ 45 h 392"/>
              <a:gd name="T24" fmla="*/ 187 w 218"/>
              <a:gd name="T25" fmla="*/ 50 h 392"/>
              <a:gd name="T26" fmla="*/ 214 w 218"/>
              <a:gd name="T27" fmla="*/ 129 h 392"/>
              <a:gd name="T28" fmla="*/ 199 w 218"/>
              <a:gd name="T29" fmla="*/ 164 h 392"/>
              <a:gd name="T30" fmla="*/ 209 w 218"/>
              <a:gd name="T31" fmla="*/ 208 h 392"/>
              <a:gd name="T32" fmla="*/ 206 w 218"/>
              <a:gd name="T33" fmla="*/ 245 h 392"/>
              <a:gd name="T34" fmla="*/ 200 w 218"/>
              <a:gd name="T35" fmla="*/ 285 h 392"/>
              <a:gd name="T36" fmla="*/ 172 w 218"/>
              <a:gd name="T37" fmla="*/ 341 h 392"/>
              <a:gd name="T38" fmla="*/ 151 w 218"/>
              <a:gd name="T39" fmla="*/ 373 h 392"/>
              <a:gd name="T40" fmla="*/ 126 w 218"/>
              <a:gd name="T41" fmla="*/ 379 h 392"/>
              <a:gd name="T42" fmla="*/ 135 w 218"/>
              <a:gd name="T43" fmla="*/ 340 h 392"/>
              <a:gd name="T44" fmla="*/ 118 w 218"/>
              <a:gd name="T45" fmla="*/ 374 h 392"/>
              <a:gd name="T46" fmla="*/ 104 w 218"/>
              <a:gd name="T47" fmla="*/ 376 h 392"/>
              <a:gd name="T48" fmla="*/ 85 w 218"/>
              <a:gd name="T49" fmla="*/ 376 h 392"/>
              <a:gd name="T50" fmla="*/ 64 w 218"/>
              <a:gd name="T51" fmla="*/ 330 h 392"/>
              <a:gd name="T52" fmla="*/ 68 w 218"/>
              <a:gd name="T53" fmla="*/ 288 h 392"/>
              <a:gd name="T54" fmla="*/ 66 w 218"/>
              <a:gd name="T55" fmla="*/ 259 h 392"/>
              <a:gd name="T56" fmla="*/ 109 w 218"/>
              <a:gd name="T57" fmla="*/ 317 h 392"/>
              <a:gd name="T58" fmla="*/ 101 w 218"/>
              <a:gd name="T59" fmla="*/ 343 h 392"/>
              <a:gd name="T60" fmla="*/ 112 w 218"/>
              <a:gd name="T61" fmla="*/ 311 h 392"/>
              <a:gd name="T62" fmla="*/ 148 w 218"/>
              <a:gd name="T63" fmla="*/ 116 h 392"/>
              <a:gd name="T64" fmla="*/ 147 w 218"/>
              <a:gd name="T65" fmla="*/ 89 h 392"/>
              <a:gd name="T66" fmla="*/ 176 w 218"/>
              <a:gd name="T67" fmla="*/ 185 h 392"/>
              <a:gd name="T68" fmla="*/ 185 w 218"/>
              <a:gd name="T69" fmla="*/ 205 h 392"/>
              <a:gd name="T70" fmla="*/ 30 w 218"/>
              <a:gd name="T71" fmla="*/ 93 h 392"/>
              <a:gd name="T72" fmla="*/ 30 w 218"/>
              <a:gd name="T73" fmla="*/ 57 h 392"/>
              <a:gd name="T74" fmla="*/ 28 w 218"/>
              <a:gd name="T75" fmla="*/ 89 h 392"/>
              <a:gd name="T76" fmla="*/ 84 w 218"/>
              <a:gd name="T77" fmla="*/ 94 h 392"/>
              <a:gd name="T78" fmla="*/ 56 w 218"/>
              <a:gd name="T79" fmla="*/ 106 h 392"/>
              <a:gd name="T80" fmla="*/ 70 w 218"/>
              <a:gd name="T81" fmla="*/ 97 h 392"/>
              <a:gd name="T82" fmla="*/ 135 w 218"/>
              <a:gd name="T83" fmla="*/ 67 h 392"/>
              <a:gd name="T84" fmla="*/ 133 w 218"/>
              <a:gd name="T85" fmla="*/ 60 h 392"/>
              <a:gd name="T86" fmla="*/ 185 w 218"/>
              <a:gd name="T87" fmla="*/ 109 h 392"/>
              <a:gd name="T88" fmla="*/ 122 w 218"/>
              <a:gd name="T89" fmla="*/ 238 h 392"/>
              <a:gd name="T90" fmla="*/ 166 w 218"/>
              <a:gd name="T91" fmla="*/ 156 h 392"/>
              <a:gd name="T92" fmla="*/ 170 w 218"/>
              <a:gd name="T93" fmla="*/ 89 h 392"/>
              <a:gd name="T94" fmla="*/ 171 w 218"/>
              <a:gd name="T95" fmla="*/ 79 h 392"/>
              <a:gd name="T96" fmla="*/ 106 w 218"/>
              <a:gd name="T97" fmla="*/ 255 h 392"/>
              <a:gd name="T98" fmla="*/ 169 w 218"/>
              <a:gd name="T99" fmla="*/ 298 h 392"/>
              <a:gd name="T100" fmla="*/ 177 w 218"/>
              <a:gd name="T101" fmla="*/ 250 h 392"/>
              <a:gd name="T102" fmla="*/ 177 w 218"/>
              <a:gd name="T103" fmla="*/ 247 h 392"/>
              <a:gd name="T104" fmla="*/ 197 w 218"/>
              <a:gd name="T105" fmla="*/ 150 h 392"/>
              <a:gd name="T106" fmla="*/ 123 w 218"/>
              <a:gd name="T107" fmla="*/ 93 h 392"/>
              <a:gd name="T108" fmla="*/ 125 w 218"/>
              <a:gd name="T109" fmla="*/ 84 h 392"/>
              <a:gd name="T110" fmla="*/ 149 w 218"/>
              <a:gd name="T111" fmla="*/ 317 h 392"/>
              <a:gd name="T112" fmla="*/ 165 w 218"/>
              <a:gd name="T113" fmla="*/ 71 h 392"/>
              <a:gd name="T114" fmla="*/ 90 w 218"/>
              <a:gd name="T115" fmla="*/ 321 h 392"/>
              <a:gd name="T116" fmla="*/ 98 w 218"/>
              <a:gd name="T117" fmla="*/ 36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8" h="392">
                <a:moveTo>
                  <a:pt x="55" y="243"/>
                </a:moveTo>
                <a:cubicBezTo>
                  <a:pt x="55" y="237"/>
                  <a:pt x="56" y="231"/>
                  <a:pt x="59" y="225"/>
                </a:cubicBezTo>
                <a:cubicBezTo>
                  <a:pt x="62" y="222"/>
                  <a:pt x="58" y="221"/>
                  <a:pt x="56" y="220"/>
                </a:cubicBezTo>
                <a:cubicBezTo>
                  <a:pt x="51" y="219"/>
                  <a:pt x="49" y="216"/>
                  <a:pt x="47" y="213"/>
                </a:cubicBezTo>
                <a:cubicBezTo>
                  <a:pt x="46" y="213"/>
                  <a:pt x="46" y="211"/>
                  <a:pt x="46" y="211"/>
                </a:cubicBezTo>
                <a:cubicBezTo>
                  <a:pt x="50" y="210"/>
                  <a:pt x="48" y="205"/>
                  <a:pt x="51" y="203"/>
                </a:cubicBezTo>
                <a:cubicBezTo>
                  <a:pt x="53" y="202"/>
                  <a:pt x="53" y="199"/>
                  <a:pt x="51" y="197"/>
                </a:cubicBezTo>
                <a:cubicBezTo>
                  <a:pt x="50" y="195"/>
                  <a:pt x="48" y="195"/>
                  <a:pt x="46" y="198"/>
                </a:cubicBezTo>
                <a:cubicBezTo>
                  <a:pt x="44" y="201"/>
                  <a:pt x="39" y="200"/>
                  <a:pt x="36" y="198"/>
                </a:cubicBezTo>
                <a:cubicBezTo>
                  <a:pt x="28" y="194"/>
                  <a:pt x="28" y="187"/>
                  <a:pt x="33" y="180"/>
                </a:cubicBezTo>
                <a:cubicBezTo>
                  <a:pt x="38" y="173"/>
                  <a:pt x="39" y="166"/>
                  <a:pt x="37" y="158"/>
                </a:cubicBezTo>
                <a:cubicBezTo>
                  <a:pt x="37" y="157"/>
                  <a:pt x="38" y="155"/>
                  <a:pt x="37" y="154"/>
                </a:cubicBezTo>
                <a:cubicBezTo>
                  <a:pt x="35" y="152"/>
                  <a:pt x="33" y="148"/>
                  <a:pt x="30" y="152"/>
                </a:cubicBezTo>
                <a:cubicBezTo>
                  <a:pt x="29" y="152"/>
                  <a:pt x="29" y="152"/>
                  <a:pt x="29" y="152"/>
                </a:cubicBezTo>
                <a:cubicBezTo>
                  <a:pt x="27" y="152"/>
                  <a:pt x="23" y="146"/>
                  <a:pt x="24" y="145"/>
                </a:cubicBezTo>
                <a:cubicBezTo>
                  <a:pt x="24" y="143"/>
                  <a:pt x="25" y="141"/>
                  <a:pt x="24" y="139"/>
                </a:cubicBezTo>
                <a:cubicBezTo>
                  <a:pt x="24" y="133"/>
                  <a:pt x="23" y="132"/>
                  <a:pt x="17" y="131"/>
                </a:cubicBezTo>
                <a:cubicBezTo>
                  <a:pt x="10" y="129"/>
                  <a:pt x="7" y="123"/>
                  <a:pt x="9" y="116"/>
                </a:cubicBezTo>
                <a:cubicBezTo>
                  <a:pt x="10" y="115"/>
                  <a:pt x="10" y="113"/>
                  <a:pt x="11" y="111"/>
                </a:cubicBezTo>
                <a:cubicBezTo>
                  <a:pt x="11" y="109"/>
                  <a:pt x="10" y="109"/>
                  <a:pt x="9" y="108"/>
                </a:cubicBezTo>
                <a:cubicBezTo>
                  <a:pt x="6" y="107"/>
                  <a:pt x="4" y="105"/>
                  <a:pt x="2" y="103"/>
                </a:cubicBezTo>
                <a:cubicBezTo>
                  <a:pt x="0" y="100"/>
                  <a:pt x="0" y="97"/>
                  <a:pt x="0" y="93"/>
                </a:cubicBezTo>
                <a:cubicBezTo>
                  <a:pt x="1" y="86"/>
                  <a:pt x="1" y="78"/>
                  <a:pt x="6" y="72"/>
                </a:cubicBezTo>
                <a:cubicBezTo>
                  <a:pt x="7" y="71"/>
                  <a:pt x="7" y="69"/>
                  <a:pt x="7" y="68"/>
                </a:cubicBezTo>
                <a:cubicBezTo>
                  <a:pt x="7" y="64"/>
                  <a:pt x="7" y="60"/>
                  <a:pt x="10" y="57"/>
                </a:cubicBezTo>
                <a:cubicBezTo>
                  <a:pt x="11" y="57"/>
                  <a:pt x="11" y="56"/>
                  <a:pt x="11" y="56"/>
                </a:cubicBezTo>
                <a:cubicBezTo>
                  <a:pt x="10" y="51"/>
                  <a:pt x="12" y="46"/>
                  <a:pt x="14" y="42"/>
                </a:cubicBezTo>
                <a:cubicBezTo>
                  <a:pt x="15" y="39"/>
                  <a:pt x="16" y="38"/>
                  <a:pt x="19" y="39"/>
                </a:cubicBezTo>
                <a:cubicBezTo>
                  <a:pt x="22" y="41"/>
                  <a:pt x="25" y="40"/>
                  <a:pt x="27" y="41"/>
                </a:cubicBezTo>
                <a:cubicBezTo>
                  <a:pt x="30" y="42"/>
                  <a:pt x="32" y="40"/>
                  <a:pt x="32" y="38"/>
                </a:cubicBezTo>
                <a:cubicBezTo>
                  <a:pt x="33" y="35"/>
                  <a:pt x="35" y="32"/>
                  <a:pt x="36" y="29"/>
                </a:cubicBezTo>
                <a:cubicBezTo>
                  <a:pt x="37" y="22"/>
                  <a:pt x="40" y="17"/>
                  <a:pt x="45" y="12"/>
                </a:cubicBezTo>
                <a:cubicBezTo>
                  <a:pt x="47" y="11"/>
                  <a:pt x="49" y="11"/>
                  <a:pt x="51" y="12"/>
                </a:cubicBezTo>
                <a:cubicBezTo>
                  <a:pt x="56" y="16"/>
                  <a:pt x="61" y="16"/>
                  <a:pt x="67" y="12"/>
                </a:cubicBezTo>
                <a:cubicBezTo>
                  <a:pt x="69" y="11"/>
                  <a:pt x="70" y="9"/>
                  <a:pt x="71" y="8"/>
                </a:cubicBezTo>
                <a:cubicBezTo>
                  <a:pt x="73" y="7"/>
                  <a:pt x="74" y="5"/>
                  <a:pt x="76" y="8"/>
                </a:cubicBezTo>
                <a:cubicBezTo>
                  <a:pt x="77" y="9"/>
                  <a:pt x="78" y="9"/>
                  <a:pt x="79" y="9"/>
                </a:cubicBezTo>
                <a:cubicBezTo>
                  <a:pt x="81" y="6"/>
                  <a:pt x="86" y="6"/>
                  <a:pt x="87" y="3"/>
                </a:cubicBezTo>
                <a:cubicBezTo>
                  <a:pt x="87" y="0"/>
                  <a:pt x="89" y="0"/>
                  <a:pt x="92" y="0"/>
                </a:cubicBezTo>
                <a:cubicBezTo>
                  <a:pt x="94" y="0"/>
                  <a:pt x="95" y="2"/>
                  <a:pt x="95" y="4"/>
                </a:cubicBezTo>
                <a:cubicBezTo>
                  <a:pt x="97" y="10"/>
                  <a:pt x="95" y="16"/>
                  <a:pt x="93" y="21"/>
                </a:cubicBezTo>
                <a:cubicBezTo>
                  <a:pt x="91" y="25"/>
                  <a:pt x="93" y="28"/>
                  <a:pt x="93" y="32"/>
                </a:cubicBezTo>
                <a:cubicBezTo>
                  <a:pt x="93" y="33"/>
                  <a:pt x="96" y="34"/>
                  <a:pt x="98" y="32"/>
                </a:cubicBezTo>
                <a:cubicBezTo>
                  <a:pt x="101" y="29"/>
                  <a:pt x="101" y="25"/>
                  <a:pt x="100" y="22"/>
                </a:cubicBezTo>
                <a:cubicBezTo>
                  <a:pt x="100" y="20"/>
                  <a:pt x="100" y="19"/>
                  <a:pt x="101" y="18"/>
                </a:cubicBezTo>
                <a:cubicBezTo>
                  <a:pt x="104" y="16"/>
                  <a:pt x="105" y="13"/>
                  <a:pt x="107" y="10"/>
                </a:cubicBezTo>
                <a:cubicBezTo>
                  <a:pt x="110" y="5"/>
                  <a:pt x="112" y="6"/>
                  <a:pt x="115" y="10"/>
                </a:cubicBezTo>
                <a:cubicBezTo>
                  <a:pt x="116" y="12"/>
                  <a:pt x="118" y="13"/>
                  <a:pt x="120" y="14"/>
                </a:cubicBezTo>
                <a:cubicBezTo>
                  <a:pt x="128" y="16"/>
                  <a:pt x="134" y="22"/>
                  <a:pt x="138" y="29"/>
                </a:cubicBezTo>
                <a:cubicBezTo>
                  <a:pt x="140" y="32"/>
                  <a:pt x="144" y="36"/>
                  <a:pt x="141" y="40"/>
                </a:cubicBezTo>
                <a:cubicBezTo>
                  <a:pt x="140" y="41"/>
                  <a:pt x="140" y="42"/>
                  <a:pt x="140" y="44"/>
                </a:cubicBezTo>
                <a:cubicBezTo>
                  <a:pt x="140" y="45"/>
                  <a:pt x="141" y="45"/>
                  <a:pt x="142" y="45"/>
                </a:cubicBezTo>
                <a:cubicBezTo>
                  <a:pt x="143" y="46"/>
                  <a:pt x="144" y="45"/>
                  <a:pt x="144" y="44"/>
                </a:cubicBezTo>
                <a:cubicBezTo>
                  <a:pt x="144" y="43"/>
                  <a:pt x="145" y="43"/>
                  <a:pt x="145" y="42"/>
                </a:cubicBezTo>
                <a:cubicBezTo>
                  <a:pt x="145" y="35"/>
                  <a:pt x="152" y="33"/>
                  <a:pt x="157" y="29"/>
                </a:cubicBezTo>
                <a:cubicBezTo>
                  <a:pt x="158" y="28"/>
                  <a:pt x="160" y="29"/>
                  <a:pt x="161" y="30"/>
                </a:cubicBezTo>
                <a:cubicBezTo>
                  <a:pt x="162" y="31"/>
                  <a:pt x="163" y="32"/>
                  <a:pt x="164" y="32"/>
                </a:cubicBezTo>
                <a:cubicBezTo>
                  <a:pt x="167" y="34"/>
                  <a:pt x="168" y="35"/>
                  <a:pt x="166" y="38"/>
                </a:cubicBezTo>
                <a:cubicBezTo>
                  <a:pt x="165" y="38"/>
                  <a:pt x="164" y="40"/>
                  <a:pt x="164" y="41"/>
                </a:cubicBezTo>
                <a:cubicBezTo>
                  <a:pt x="164" y="42"/>
                  <a:pt x="163" y="45"/>
                  <a:pt x="164" y="45"/>
                </a:cubicBezTo>
                <a:cubicBezTo>
                  <a:pt x="167" y="45"/>
                  <a:pt x="165" y="43"/>
                  <a:pt x="166" y="42"/>
                </a:cubicBezTo>
                <a:cubicBezTo>
                  <a:pt x="166" y="41"/>
                  <a:pt x="167" y="40"/>
                  <a:pt x="168" y="41"/>
                </a:cubicBezTo>
                <a:cubicBezTo>
                  <a:pt x="171" y="43"/>
                  <a:pt x="175" y="42"/>
                  <a:pt x="178" y="42"/>
                </a:cubicBezTo>
                <a:cubicBezTo>
                  <a:pt x="183" y="42"/>
                  <a:pt x="185" y="44"/>
                  <a:pt x="186" y="48"/>
                </a:cubicBezTo>
                <a:cubicBezTo>
                  <a:pt x="186" y="49"/>
                  <a:pt x="186" y="50"/>
                  <a:pt x="187" y="50"/>
                </a:cubicBezTo>
                <a:cubicBezTo>
                  <a:pt x="194" y="60"/>
                  <a:pt x="194" y="72"/>
                  <a:pt x="198" y="83"/>
                </a:cubicBezTo>
                <a:cubicBezTo>
                  <a:pt x="201" y="89"/>
                  <a:pt x="203" y="96"/>
                  <a:pt x="205" y="102"/>
                </a:cubicBezTo>
                <a:cubicBezTo>
                  <a:pt x="206" y="105"/>
                  <a:pt x="206" y="108"/>
                  <a:pt x="207" y="111"/>
                </a:cubicBezTo>
                <a:cubicBezTo>
                  <a:pt x="209" y="117"/>
                  <a:pt x="212" y="122"/>
                  <a:pt x="214" y="128"/>
                </a:cubicBezTo>
                <a:cubicBezTo>
                  <a:pt x="214" y="128"/>
                  <a:pt x="214" y="128"/>
                  <a:pt x="214" y="129"/>
                </a:cubicBezTo>
                <a:cubicBezTo>
                  <a:pt x="214" y="137"/>
                  <a:pt x="218" y="145"/>
                  <a:pt x="215" y="154"/>
                </a:cubicBezTo>
                <a:cubicBezTo>
                  <a:pt x="213" y="158"/>
                  <a:pt x="207" y="159"/>
                  <a:pt x="203" y="155"/>
                </a:cubicBezTo>
                <a:cubicBezTo>
                  <a:pt x="198" y="151"/>
                  <a:pt x="191" y="152"/>
                  <a:pt x="188" y="157"/>
                </a:cubicBezTo>
                <a:cubicBezTo>
                  <a:pt x="187" y="159"/>
                  <a:pt x="188" y="163"/>
                  <a:pt x="190" y="164"/>
                </a:cubicBezTo>
                <a:cubicBezTo>
                  <a:pt x="193" y="164"/>
                  <a:pt x="196" y="165"/>
                  <a:pt x="199" y="164"/>
                </a:cubicBezTo>
                <a:cubicBezTo>
                  <a:pt x="202" y="163"/>
                  <a:pt x="205" y="166"/>
                  <a:pt x="205" y="169"/>
                </a:cubicBezTo>
                <a:cubicBezTo>
                  <a:pt x="205" y="172"/>
                  <a:pt x="205" y="174"/>
                  <a:pt x="209" y="174"/>
                </a:cubicBezTo>
                <a:cubicBezTo>
                  <a:pt x="209" y="174"/>
                  <a:pt x="209" y="174"/>
                  <a:pt x="209" y="174"/>
                </a:cubicBezTo>
                <a:cubicBezTo>
                  <a:pt x="212" y="176"/>
                  <a:pt x="216" y="187"/>
                  <a:pt x="215" y="191"/>
                </a:cubicBezTo>
                <a:cubicBezTo>
                  <a:pt x="213" y="197"/>
                  <a:pt x="209" y="202"/>
                  <a:pt x="209" y="208"/>
                </a:cubicBezTo>
                <a:cubicBezTo>
                  <a:pt x="208" y="213"/>
                  <a:pt x="207" y="217"/>
                  <a:pt x="205" y="221"/>
                </a:cubicBezTo>
                <a:cubicBezTo>
                  <a:pt x="204" y="228"/>
                  <a:pt x="206" y="232"/>
                  <a:pt x="212" y="235"/>
                </a:cubicBezTo>
                <a:cubicBezTo>
                  <a:pt x="213" y="235"/>
                  <a:pt x="214" y="236"/>
                  <a:pt x="214" y="237"/>
                </a:cubicBezTo>
                <a:cubicBezTo>
                  <a:pt x="214" y="238"/>
                  <a:pt x="213" y="239"/>
                  <a:pt x="212" y="239"/>
                </a:cubicBezTo>
                <a:cubicBezTo>
                  <a:pt x="210" y="241"/>
                  <a:pt x="207" y="242"/>
                  <a:pt x="206" y="245"/>
                </a:cubicBezTo>
                <a:cubicBezTo>
                  <a:pt x="205" y="246"/>
                  <a:pt x="204" y="247"/>
                  <a:pt x="204" y="248"/>
                </a:cubicBezTo>
                <a:cubicBezTo>
                  <a:pt x="205" y="252"/>
                  <a:pt x="202" y="255"/>
                  <a:pt x="201" y="258"/>
                </a:cubicBezTo>
                <a:cubicBezTo>
                  <a:pt x="200" y="261"/>
                  <a:pt x="199" y="262"/>
                  <a:pt x="202" y="265"/>
                </a:cubicBezTo>
                <a:cubicBezTo>
                  <a:pt x="206" y="267"/>
                  <a:pt x="205" y="270"/>
                  <a:pt x="203" y="273"/>
                </a:cubicBezTo>
                <a:cubicBezTo>
                  <a:pt x="200" y="277"/>
                  <a:pt x="200" y="281"/>
                  <a:pt x="200" y="285"/>
                </a:cubicBezTo>
                <a:cubicBezTo>
                  <a:pt x="201" y="291"/>
                  <a:pt x="196" y="298"/>
                  <a:pt x="190" y="300"/>
                </a:cubicBezTo>
                <a:cubicBezTo>
                  <a:pt x="188" y="301"/>
                  <a:pt x="186" y="303"/>
                  <a:pt x="185" y="306"/>
                </a:cubicBezTo>
                <a:cubicBezTo>
                  <a:pt x="184" y="313"/>
                  <a:pt x="181" y="320"/>
                  <a:pt x="181" y="327"/>
                </a:cubicBezTo>
                <a:cubicBezTo>
                  <a:pt x="181" y="332"/>
                  <a:pt x="177" y="336"/>
                  <a:pt x="175" y="340"/>
                </a:cubicBezTo>
                <a:cubicBezTo>
                  <a:pt x="174" y="342"/>
                  <a:pt x="173" y="342"/>
                  <a:pt x="172" y="341"/>
                </a:cubicBezTo>
                <a:cubicBezTo>
                  <a:pt x="169" y="337"/>
                  <a:pt x="167" y="340"/>
                  <a:pt x="165" y="341"/>
                </a:cubicBezTo>
                <a:cubicBezTo>
                  <a:pt x="162" y="342"/>
                  <a:pt x="163" y="344"/>
                  <a:pt x="164" y="346"/>
                </a:cubicBezTo>
                <a:cubicBezTo>
                  <a:pt x="165" y="347"/>
                  <a:pt x="165" y="348"/>
                  <a:pt x="164" y="349"/>
                </a:cubicBezTo>
                <a:cubicBezTo>
                  <a:pt x="163" y="351"/>
                  <a:pt x="163" y="354"/>
                  <a:pt x="163" y="357"/>
                </a:cubicBezTo>
                <a:cubicBezTo>
                  <a:pt x="161" y="364"/>
                  <a:pt x="159" y="370"/>
                  <a:pt x="151" y="373"/>
                </a:cubicBezTo>
                <a:cubicBezTo>
                  <a:pt x="147" y="374"/>
                  <a:pt x="143" y="377"/>
                  <a:pt x="139" y="375"/>
                </a:cubicBezTo>
                <a:cubicBezTo>
                  <a:pt x="137" y="375"/>
                  <a:pt x="136" y="376"/>
                  <a:pt x="136" y="378"/>
                </a:cubicBezTo>
                <a:cubicBezTo>
                  <a:pt x="136" y="379"/>
                  <a:pt x="136" y="380"/>
                  <a:pt x="135" y="381"/>
                </a:cubicBezTo>
                <a:cubicBezTo>
                  <a:pt x="134" y="383"/>
                  <a:pt x="135" y="386"/>
                  <a:pt x="131" y="385"/>
                </a:cubicBezTo>
                <a:cubicBezTo>
                  <a:pt x="128" y="385"/>
                  <a:pt x="126" y="382"/>
                  <a:pt x="126" y="379"/>
                </a:cubicBezTo>
                <a:cubicBezTo>
                  <a:pt x="127" y="374"/>
                  <a:pt x="127" y="369"/>
                  <a:pt x="125" y="364"/>
                </a:cubicBezTo>
                <a:cubicBezTo>
                  <a:pt x="125" y="363"/>
                  <a:pt x="126" y="362"/>
                  <a:pt x="126" y="361"/>
                </a:cubicBezTo>
                <a:cubicBezTo>
                  <a:pt x="129" y="358"/>
                  <a:pt x="133" y="355"/>
                  <a:pt x="133" y="350"/>
                </a:cubicBezTo>
                <a:cubicBezTo>
                  <a:pt x="133" y="349"/>
                  <a:pt x="134" y="347"/>
                  <a:pt x="135" y="345"/>
                </a:cubicBezTo>
                <a:cubicBezTo>
                  <a:pt x="136" y="344"/>
                  <a:pt x="136" y="342"/>
                  <a:pt x="135" y="340"/>
                </a:cubicBezTo>
                <a:cubicBezTo>
                  <a:pt x="133" y="338"/>
                  <a:pt x="132" y="339"/>
                  <a:pt x="130" y="340"/>
                </a:cubicBezTo>
                <a:cubicBezTo>
                  <a:pt x="126" y="341"/>
                  <a:pt x="125" y="344"/>
                  <a:pt x="124" y="346"/>
                </a:cubicBezTo>
                <a:cubicBezTo>
                  <a:pt x="123" y="349"/>
                  <a:pt x="122" y="351"/>
                  <a:pt x="120" y="353"/>
                </a:cubicBezTo>
                <a:cubicBezTo>
                  <a:pt x="120" y="353"/>
                  <a:pt x="119" y="354"/>
                  <a:pt x="119" y="354"/>
                </a:cubicBezTo>
                <a:cubicBezTo>
                  <a:pt x="121" y="361"/>
                  <a:pt x="116" y="367"/>
                  <a:pt x="118" y="374"/>
                </a:cubicBezTo>
                <a:cubicBezTo>
                  <a:pt x="119" y="376"/>
                  <a:pt x="117" y="380"/>
                  <a:pt x="116" y="383"/>
                </a:cubicBezTo>
                <a:cubicBezTo>
                  <a:pt x="116" y="385"/>
                  <a:pt x="115" y="387"/>
                  <a:pt x="116" y="389"/>
                </a:cubicBezTo>
                <a:cubicBezTo>
                  <a:pt x="116" y="391"/>
                  <a:pt x="114" y="392"/>
                  <a:pt x="112" y="392"/>
                </a:cubicBezTo>
                <a:cubicBezTo>
                  <a:pt x="109" y="391"/>
                  <a:pt x="105" y="390"/>
                  <a:pt x="102" y="387"/>
                </a:cubicBezTo>
                <a:cubicBezTo>
                  <a:pt x="99" y="384"/>
                  <a:pt x="101" y="378"/>
                  <a:pt x="104" y="376"/>
                </a:cubicBezTo>
                <a:cubicBezTo>
                  <a:pt x="107" y="375"/>
                  <a:pt x="111" y="370"/>
                  <a:pt x="110" y="367"/>
                </a:cubicBezTo>
                <a:cubicBezTo>
                  <a:pt x="110" y="365"/>
                  <a:pt x="109" y="364"/>
                  <a:pt x="107" y="365"/>
                </a:cubicBezTo>
                <a:cubicBezTo>
                  <a:pt x="105" y="367"/>
                  <a:pt x="100" y="367"/>
                  <a:pt x="102" y="372"/>
                </a:cubicBezTo>
                <a:cubicBezTo>
                  <a:pt x="102" y="373"/>
                  <a:pt x="101" y="374"/>
                  <a:pt x="99" y="374"/>
                </a:cubicBezTo>
                <a:cubicBezTo>
                  <a:pt x="95" y="375"/>
                  <a:pt x="90" y="375"/>
                  <a:pt x="85" y="376"/>
                </a:cubicBezTo>
                <a:cubicBezTo>
                  <a:pt x="80" y="377"/>
                  <a:pt x="77" y="373"/>
                  <a:pt x="77" y="367"/>
                </a:cubicBezTo>
                <a:cubicBezTo>
                  <a:pt x="78" y="360"/>
                  <a:pt x="78" y="359"/>
                  <a:pt x="71" y="357"/>
                </a:cubicBezTo>
                <a:cubicBezTo>
                  <a:pt x="67" y="356"/>
                  <a:pt x="67" y="354"/>
                  <a:pt x="69" y="352"/>
                </a:cubicBezTo>
                <a:cubicBezTo>
                  <a:pt x="71" y="349"/>
                  <a:pt x="72" y="346"/>
                  <a:pt x="72" y="342"/>
                </a:cubicBezTo>
                <a:cubicBezTo>
                  <a:pt x="73" y="336"/>
                  <a:pt x="70" y="332"/>
                  <a:pt x="64" y="330"/>
                </a:cubicBezTo>
                <a:cubicBezTo>
                  <a:pt x="59" y="328"/>
                  <a:pt x="58" y="325"/>
                  <a:pt x="61" y="321"/>
                </a:cubicBezTo>
                <a:cubicBezTo>
                  <a:pt x="64" y="317"/>
                  <a:pt x="68" y="314"/>
                  <a:pt x="68" y="308"/>
                </a:cubicBezTo>
                <a:cubicBezTo>
                  <a:pt x="69" y="304"/>
                  <a:pt x="73" y="300"/>
                  <a:pt x="75" y="296"/>
                </a:cubicBezTo>
                <a:cubicBezTo>
                  <a:pt x="77" y="292"/>
                  <a:pt x="76" y="291"/>
                  <a:pt x="71" y="290"/>
                </a:cubicBezTo>
                <a:cubicBezTo>
                  <a:pt x="70" y="290"/>
                  <a:pt x="67" y="292"/>
                  <a:pt x="68" y="288"/>
                </a:cubicBezTo>
                <a:cubicBezTo>
                  <a:pt x="68" y="287"/>
                  <a:pt x="67" y="288"/>
                  <a:pt x="66" y="288"/>
                </a:cubicBezTo>
                <a:cubicBezTo>
                  <a:pt x="62" y="288"/>
                  <a:pt x="60" y="286"/>
                  <a:pt x="60" y="282"/>
                </a:cubicBezTo>
                <a:cubicBezTo>
                  <a:pt x="60" y="281"/>
                  <a:pt x="59" y="279"/>
                  <a:pt x="59" y="277"/>
                </a:cubicBezTo>
                <a:cubicBezTo>
                  <a:pt x="58" y="275"/>
                  <a:pt x="59" y="273"/>
                  <a:pt x="60" y="271"/>
                </a:cubicBezTo>
                <a:cubicBezTo>
                  <a:pt x="63" y="267"/>
                  <a:pt x="64" y="263"/>
                  <a:pt x="66" y="259"/>
                </a:cubicBezTo>
                <a:cubicBezTo>
                  <a:pt x="67" y="257"/>
                  <a:pt x="67" y="255"/>
                  <a:pt x="66" y="254"/>
                </a:cubicBezTo>
                <a:cubicBezTo>
                  <a:pt x="66" y="253"/>
                  <a:pt x="65" y="252"/>
                  <a:pt x="64" y="253"/>
                </a:cubicBezTo>
                <a:cubicBezTo>
                  <a:pt x="58" y="254"/>
                  <a:pt x="55" y="253"/>
                  <a:pt x="55" y="246"/>
                </a:cubicBezTo>
                <a:cubicBezTo>
                  <a:pt x="55" y="246"/>
                  <a:pt x="55" y="245"/>
                  <a:pt x="55" y="243"/>
                </a:cubicBezTo>
                <a:close/>
                <a:moveTo>
                  <a:pt x="109" y="317"/>
                </a:moveTo>
                <a:cubicBezTo>
                  <a:pt x="106" y="318"/>
                  <a:pt x="103" y="319"/>
                  <a:pt x="101" y="322"/>
                </a:cubicBezTo>
                <a:cubicBezTo>
                  <a:pt x="99" y="327"/>
                  <a:pt x="97" y="332"/>
                  <a:pt x="95" y="337"/>
                </a:cubicBezTo>
                <a:cubicBezTo>
                  <a:pt x="94" y="339"/>
                  <a:pt x="93" y="342"/>
                  <a:pt x="95" y="344"/>
                </a:cubicBezTo>
                <a:cubicBezTo>
                  <a:pt x="96" y="345"/>
                  <a:pt x="97" y="346"/>
                  <a:pt x="99" y="346"/>
                </a:cubicBezTo>
                <a:cubicBezTo>
                  <a:pt x="100" y="345"/>
                  <a:pt x="101" y="344"/>
                  <a:pt x="101" y="343"/>
                </a:cubicBezTo>
                <a:cubicBezTo>
                  <a:pt x="101" y="342"/>
                  <a:pt x="101" y="341"/>
                  <a:pt x="102" y="340"/>
                </a:cubicBezTo>
                <a:cubicBezTo>
                  <a:pt x="105" y="335"/>
                  <a:pt x="109" y="331"/>
                  <a:pt x="111" y="325"/>
                </a:cubicBezTo>
                <a:cubicBezTo>
                  <a:pt x="112" y="321"/>
                  <a:pt x="112" y="319"/>
                  <a:pt x="109" y="317"/>
                </a:cubicBezTo>
                <a:cubicBezTo>
                  <a:pt x="110" y="316"/>
                  <a:pt x="111" y="316"/>
                  <a:pt x="112" y="315"/>
                </a:cubicBezTo>
                <a:cubicBezTo>
                  <a:pt x="113" y="314"/>
                  <a:pt x="113" y="312"/>
                  <a:pt x="112" y="311"/>
                </a:cubicBezTo>
                <a:cubicBezTo>
                  <a:pt x="109" y="309"/>
                  <a:pt x="108" y="312"/>
                  <a:pt x="107" y="313"/>
                </a:cubicBezTo>
                <a:cubicBezTo>
                  <a:pt x="104" y="315"/>
                  <a:pt x="107" y="315"/>
                  <a:pt x="108" y="316"/>
                </a:cubicBezTo>
                <a:cubicBezTo>
                  <a:pt x="108" y="316"/>
                  <a:pt x="109" y="317"/>
                  <a:pt x="109" y="317"/>
                </a:cubicBezTo>
                <a:close/>
                <a:moveTo>
                  <a:pt x="142" y="104"/>
                </a:moveTo>
                <a:cubicBezTo>
                  <a:pt x="143" y="109"/>
                  <a:pt x="145" y="113"/>
                  <a:pt x="148" y="116"/>
                </a:cubicBezTo>
                <a:cubicBezTo>
                  <a:pt x="151" y="118"/>
                  <a:pt x="155" y="117"/>
                  <a:pt x="158" y="114"/>
                </a:cubicBezTo>
                <a:cubicBezTo>
                  <a:pt x="159" y="113"/>
                  <a:pt x="160" y="105"/>
                  <a:pt x="158" y="104"/>
                </a:cubicBezTo>
                <a:cubicBezTo>
                  <a:pt x="154" y="101"/>
                  <a:pt x="156" y="96"/>
                  <a:pt x="155" y="92"/>
                </a:cubicBezTo>
                <a:cubicBezTo>
                  <a:pt x="154" y="89"/>
                  <a:pt x="152" y="89"/>
                  <a:pt x="150" y="88"/>
                </a:cubicBezTo>
                <a:cubicBezTo>
                  <a:pt x="149" y="86"/>
                  <a:pt x="148" y="88"/>
                  <a:pt x="147" y="89"/>
                </a:cubicBezTo>
                <a:cubicBezTo>
                  <a:pt x="142" y="93"/>
                  <a:pt x="144" y="99"/>
                  <a:pt x="142" y="104"/>
                </a:cubicBezTo>
                <a:close/>
                <a:moveTo>
                  <a:pt x="186" y="192"/>
                </a:moveTo>
                <a:cubicBezTo>
                  <a:pt x="186" y="189"/>
                  <a:pt x="186" y="187"/>
                  <a:pt x="185" y="184"/>
                </a:cubicBezTo>
                <a:cubicBezTo>
                  <a:pt x="184" y="182"/>
                  <a:pt x="183" y="180"/>
                  <a:pt x="181" y="181"/>
                </a:cubicBezTo>
                <a:cubicBezTo>
                  <a:pt x="179" y="181"/>
                  <a:pt x="176" y="182"/>
                  <a:pt x="176" y="185"/>
                </a:cubicBezTo>
                <a:cubicBezTo>
                  <a:pt x="176" y="190"/>
                  <a:pt x="173" y="195"/>
                  <a:pt x="175" y="201"/>
                </a:cubicBezTo>
                <a:cubicBezTo>
                  <a:pt x="175" y="202"/>
                  <a:pt x="174" y="204"/>
                  <a:pt x="173" y="205"/>
                </a:cubicBezTo>
                <a:cubicBezTo>
                  <a:pt x="170" y="209"/>
                  <a:pt x="173" y="209"/>
                  <a:pt x="176" y="209"/>
                </a:cubicBezTo>
                <a:cubicBezTo>
                  <a:pt x="176" y="210"/>
                  <a:pt x="177" y="210"/>
                  <a:pt x="177" y="210"/>
                </a:cubicBezTo>
                <a:cubicBezTo>
                  <a:pt x="182" y="211"/>
                  <a:pt x="185" y="210"/>
                  <a:pt x="185" y="205"/>
                </a:cubicBezTo>
                <a:cubicBezTo>
                  <a:pt x="186" y="201"/>
                  <a:pt x="187" y="196"/>
                  <a:pt x="186" y="192"/>
                </a:cubicBezTo>
                <a:close/>
                <a:moveTo>
                  <a:pt x="28" y="89"/>
                </a:moveTo>
                <a:cubicBezTo>
                  <a:pt x="26" y="90"/>
                  <a:pt x="25" y="90"/>
                  <a:pt x="24" y="91"/>
                </a:cubicBezTo>
                <a:cubicBezTo>
                  <a:pt x="23" y="92"/>
                  <a:pt x="22" y="94"/>
                  <a:pt x="24" y="94"/>
                </a:cubicBezTo>
                <a:cubicBezTo>
                  <a:pt x="26" y="94"/>
                  <a:pt x="28" y="94"/>
                  <a:pt x="30" y="93"/>
                </a:cubicBezTo>
                <a:cubicBezTo>
                  <a:pt x="31" y="92"/>
                  <a:pt x="33" y="91"/>
                  <a:pt x="32" y="89"/>
                </a:cubicBezTo>
                <a:cubicBezTo>
                  <a:pt x="31" y="86"/>
                  <a:pt x="31" y="84"/>
                  <a:pt x="32" y="81"/>
                </a:cubicBezTo>
                <a:cubicBezTo>
                  <a:pt x="35" y="73"/>
                  <a:pt x="37" y="65"/>
                  <a:pt x="37" y="56"/>
                </a:cubicBezTo>
                <a:cubicBezTo>
                  <a:pt x="37" y="54"/>
                  <a:pt x="37" y="51"/>
                  <a:pt x="34" y="52"/>
                </a:cubicBezTo>
                <a:cubicBezTo>
                  <a:pt x="32" y="52"/>
                  <a:pt x="28" y="53"/>
                  <a:pt x="30" y="57"/>
                </a:cubicBezTo>
                <a:cubicBezTo>
                  <a:pt x="30" y="58"/>
                  <a:pt x="30" y="59"/>
                  <a:pt x="29" y="60"/>
                </a:cubicBezTo>
                <a:cubicBezTo>
                  <a:pt x="28" y="64"/>
                  <a:pt x="28" y="68"/>
                  <a:pt x="25" y="71"/>
                </a:cubicBezTo>
                <a:cubicBezTo>
                  <a:pt x="24" y="72"/>
                  <a:pt x="25" y="74"/>
                  <a:pt x="25" y="75"/>
                </a:cubicBezTo>
                <a:cubicBezTo>
                  <a:pt x="26" y="77"/>
                  <a:pt x="28" y="80"/>
                  <a:pt x="27" y="82"/>
                </a:cubicBezTo>
                <a:cubicBezTo>
                  <a:pt x="26" y="85"/>
                  <a:pt x="26" y="87"/>
                  <a:pt x="28" y="89"/>
                </a:cubicBezTo>
                <a:close/>
                <a:moveTo>
                  <a:pt x="96" y="88"/>
                </a:moveTo>
                <a:cubicBezTo>
                  <a:pt x="96" y="84"/>
                  <a:pt x="97" y="81"/>
                  <a:pt x="94" y="78"/>
                </a:cubicBezTo>
                <a:cubicBezTo>
                  <a:pt x="93" y="77"/>
                  <a:pt x="92" y="76"/>
                  <a:pt x="91" y="76"/>
                </a:cubicBezTo>
                <a:cubicBezTo>
                  <a:pt x="89" y="76"/>
                  <a:pt x="89" y="77"/>
                  <a:pt x="88" y="79"/>
                </a:cubicBezTo>
                <a:cubicBezTo>
                  <a:pt x="87" y="84"/>
                  <a:pt x="86" y="89"/>
                  <a:pt x="84" y="94"/>
                </a:cubicBezTo>
                <a:cubicBezTo>
                  <a:pt x="83" y="97"/>
                  <a:pt x="87" y="103"/>
                  <a:pt x="90" y="103"/>
                </a:cubicBezTo>
                <a:cubicBezTo>
                  <a:pt x="94" y="103"/>
                  <a:pt x="95" y="100"/>
                  <a:pt x="95" y="97"/>
                </a:cubicBezTo>
                <a:cubicBezTo>
                  <a:pt x="96" y="94"/>
                  <a:pt x="96" y="91"/>
                  <a:pt x="96" y="88"/>
                </a:cubicBezTo>
                <a:close/>
                <a:moveTo>
                  <a:pt x="58" y="99"/>
                </a:moveTo>
                <a:cubicBezTo>
                  <a:pt x="58" y="102"/>
                  <a:pt x="59" y="105"/>
                  <a:pt x="56" y="106"/>
                </a:cubicBezTo>
                <a:cubicBezTo>
                  <a:pt x="55" y="107"/>
                  <a:pt x="55" y="109"/>
                  <a:pt x="53" y="110"/>
                </a:cubicBezTo>
                <a:cubicBezTo>
                  <a:pt x="53" y="110"/>
                  <a:pt x="53" y="111"/>
                  <a:pt x="53" y="112"/>
                </a:cubicBezTo>
                <a:cubicBezTo>
                  <a:pt x="53" y="113"/>
                  <a:pt x="54" y="113"/>
                  <a:pt x="55" y="113"/>
                </a:cubicBezTo>
                <a:cubicBezTo>
                  <a:pt x="57" y="112"/>
                  <a:pt x="61" y="112"/>
                  <a:pt x="62" y="109"/>
                </a:cubicBezTo>
                <a:cubicBezTo>
                  <a:pt x="64" y="105"/>
                  <a:pt x="68" y="101"/>
                  <a:pt x="70" y="97"/>
                </a:cubicBezTo>
                <a:cubicBezTo>
                  <a:pt x="71" y="94"/>
                  <a:pt x="71" y="92"/>
                  <a:pt x="69" y="91"/>
                </a:cubicBezTo>
                <a:cubicBezTo>
                  <a:pt x="67" y="89"/>
                  <a:pt x="64" y="88"/>
                  <a:pt x="62" y="90"/>
                </a:cubicBezTo>
                <a:cubicBezTo>
                  <a:pt x="59" y="93"/>
                  <a:pt x="57" y="95"/>
                  <a:pt x="58" y="99"/>
                </a:cubicBezTo>
                <a:close/>
                <a:moveTo>
                  <a:pt x="133" y="60"/>
                </a:moveTo>
                <a:cubicBezTo>
                  <a:pt x="132" y="63"/>
                  <a:pt x="134" y="65"/>
                  <a:pt x="135" y="67"/>
                </a:cubicBezTo>
                <a:cubicBezTo>
                  <a:pt x="138" y="75"/>
                  <a:pt x="142" y="75"/>
                  <a:pt x="147" y="69"/>
                </a:cubicBezTo>
                <a:cubicBezTo>
                  <a:pt x="150" y="66"/>
                  <a:pt x="150" y="65"/>
                  <a:pt x="146" y="63"/>
                </a:cubicBezTo>
                <a:cubicBezTo>
                  <a:pt x="144" y="62"/>
                  <a:pt x="142" y="61"/>
                  <a:pt x="141" y="58"/>
                </a:cubicBezTo>
                <a:cubicBezTo>
                  <a:pt x="140" y="55"/>
                  <a:pt x="137" y="56"/>
                  <a:pt x="135" y="57"/>
                </a:cubicBezTo>
                <a:cubicBezTo>
                  <a:pt x="132" y="57"/>
                  <a:pt x="132" y="58"/>
                  <a:pt x="133" y="60"/>
                </a:cubicBezTo>
                <a:close/>
                <a:moveTo>
                  <a:pt x="179" y="117"/>
                </a:moveTo>
                <a:cubicBezTo>
                  <a:pt x="178" y="117"/>
                  <a:pt x="178" y="118"/>
                  <a:pt x="178" y="118"/>
                </a:cubicBezTo>
                <a:cubicBezTo>
                  <a:pt x="178" y="122"/>
                  <a:pt x="181" y="123"/>
                  <a:pt x="184" y="123"/>
                </a:cubicBezTo>
                <a:cubicBezTo>
                  <a:pt x="187" y="124"/>
                  <a:pt x="188" y="120"/>
                  <a:pt x="188" y="119"/>
                </a:cubicBezTo>
                <a:cubicBezTo>
                  <a:pt x="185" y="116"/>
                  <a:pt x="187" y="112"/>
                  <a:pt x="185" y="109"/>
                </a:cubicBezTo>
                <a:cubicBezTo>
                  <a:pt x="184" y="108"/>
                  <a:pt x="184" y="107"/>
                  <a:pt x="183" y="106"/>
                </a:cubicBezTo>
                <a:cubicBezTo>
                  <a:pt x="182" y="104"/>
                  <a:pt x="181" y="105"/>
                  <a:pt x="181" y="106"/>
                </a:cubicBezTo>
                <a:cubicBezTo>
                  <a:pt x="181" y="110"/>
                  <a:pt x="178" y="113"/>
                  <a:pt x="179" y="117"/>
                </a:cubicBezTo>
                <a:close/>
                <a:moveTo>
                  <a:pt x="123" y="235"/>
                </a:moveTo>
                <a:cubicBezTo>
                  <a:pt x="123" y="236"/>
                  <a:pt x="122" y="237"/>
                  <a:pt x="122" y="238"/>
                </a:cubicBezTo>
                <a:cubicBezTo>
                  <a:pt x="122" y="239"/>
                  <a:pt x="123" y="240"/>
                  <a:pt x="124" y="240"/>
                </a:cubicBezTo>
                <a:cubicBezTo>
                  <a:pt x="129" y="239"/>
                  <a:pt x="132" y="235"/>
                  <a:pt x="131" y="231"/>
                </a:cubicBezTo>
                <a:cubicBezTo>
                  <a:pt x="131" y="228"/>
                  <a:pt x="129" y="227"/>
                  <a:pt x="126" y="227"/>
                </a:cubicBezTo>
                <a:cubicBezTo>
                  <a:pt x="122" y="228"/>
                  <a:pt x="123" y="232"/>
                  <a:pt x="123" y="235"/>
                </a:cubicBezTo>
                <a:close/>
                <a:moveTo>
                  <a:pt x="166" y="156"/>
                </a:moveTo>
                <a:cubicBezTo>
                  <a:pt x="169" y="156"/>
                  <a:pt x="173" y="153"/>
                  <a:pt x="173" y="151"/>
                </a:cubicBezTo>
                <a:cubicBezTo>
                  <a:pt x="172" y="149"/>
                  <a:pt x="172" y="146"/>
                  <a:pt x="169" y="145"/>
                </a:cubicBezTo>
                <a:cubicBezTo>
                  <a:pt x="166" y="144"/>
                  <a:pt x="162" y="149"/>
                  <a:pt x="162" y="153"/>
                </a:cubicBezTo>
                <a:cubicBezTo>
                  <a:pt x="162" y="156"/>
                  <a:pt x="164" y="156"/>
                  <a:pt x="166" y="156"/>
                </a:cubicBezTo>
                <a:close/>
                <a:moveTo>
                  <a:pt x="170" y="89"/>
                </a:moveTo>
                <a:cubicBezTo>
                  <a:pt x="170" y="93"/>
                  <a:pt x="171" y="95"/>
                  <a:pt x="174" y="94"/>
                </a:cubicBezTo>
                <a:cubicBezTo>
                  <a:pt x="175" y="93"/>
                  <a:pt x="177" y="92"/>
                  <a:pt x="178" y="90"/>
                </a:cubicBezTo>
                <a:cubicBezTo>
                  <a:pt x="179" y="89"/>
                  <a:pt x="176" y="88"/>
                  <a:pt x="176" y="87"/>
                </a:cubicBezTo>
                <a:cubicBezTo>
                  <a:pt x="175" y="86"/>
                  <a:pt x="175" y="85"/>
                  <a:pt x="174" y="83"/>
                </a:cubicBezTo>
                <a:cubicBezTo>
                  <a:pt x="173" y="82"/>
                  <a:pt x="172" y="80"/>
                  <a:pt x="171" y="79"/>
                </a:cubicBezTo>
                <a:cubicBezTo>
                  <a:pt x="170" y="79"/>
                  <a:pt x="169" y="79"/>
                  <a:pt x="168" y="80"/>
                </a:cubicBezTo>
                <a:cubicBezTo>
                  <a:pt x="167" y="81"/>
                  <a:pt x="167" y="82"/>
                  <a:pt x="168" y="82"/>
                </a:cubicBezTo>
                <a:cubicBezTo>
                  <a:pt x="171" y="84"/>
                  <a:pt x="171" y="87"/>
                  <a:pt x="170" y="89"/>
                </a:cubicBezTo>
                <a:close/>
                <a:moveTo>
                  <a:pt x="109" y="258"/>
                </a:moveTo>
                <a:cubicBezTo>
                  <a:pt x="109" y="256"/>
                  <a:pt x="108" y="255"/>
                  <a:pt x="106" y="255"/>
                </a:cubicBezTo>
                <a:cubicBezTo>
                  <a:pt x="103" y="255"/>
                  <a:pt x="101" y="258"/>
                  <a:pt x="101" y="260"/>
                </a:cubicBezTo>
                <a:cubicBezTo>
                  <a:pt x="101" y="262"/>
                  <a:pt x="102" y="263"/>
                  <a:pt x="100" y="264"/>
                </a:cubicBezTo>
                <a:cubicBezTo>
                  <a:pt x="100" y="265"/>
                  <a:pt x="100" y="267"/>
                  <a:pt x="102" y="267"/>
                </a:cubicBezTo>
                <a:cubicBezTo>
                  <a:pt x="103" y="268"/>
                  <a:pt x="109" y="260"/>
                  <a:pt x="109" y="258"/>
                </a:cubicBezTo>
                <a:close/>
                <a:moveTo>
                  <a:pt x="169" y="298"/>
                </a:moveTo>
                <a:cubicBezTo>
                  <a:pt x="169" y="297"/>
                  <a:pt x="171" y="293"/>
                  <a:pt x="167" y="293"/>
                </a:cubicBezTo>
                <a:cubicBezTo>
                  <a:pt x="164" y="294"/>
                  <a:pt x="161" y="294"/>
                  <a:pt x="160" y="297"/>
                </a:cubicBezTo>
                <a:cubicBezTo>
                  <a:pt x="159" y="299"/>
                  <a:pt x="164" y="301"/>
                  <a:pt x="167" y="301"/>
                </a:cubicBezTo>
                <a:cubicBezTo>
                  <a:pt x="170" y="302"/>
                  <a:pt x="170" y="300"/>
                  <a:pt x="169" y="298"/>
                </a:cubicBezTo>
                <a:close/>
                <a:moveTo>
                  <a:pt x="177" y="250"/>
                </a:moveTo>
                <a:cubicBezTo>
                  <a:pt x="177" y="251"/>
                  <a:pt x="177" y="252"/>
                  <a:pt x="178" y="253"/>
                </a:cubicBezTo>
                <a:cubicBezTo>
                  <a:pt x="179" y="253"/>
                  <a:pt x="180" y="254"/>
                  <a:pt x="181" y="253"/>
                </a:cubicBezTo>
                <a:cubicBezTo>
                  <a:pt x="183" y="251"/>
                  <a:pt x="184" y="248"/>
                  <a:pt x="183" y="245"/>
                </a:cubicBezTo>
                <a:cubicBezTo>
                  <a:pt x="182" y="242"/>
                  <a:pt x="179" y="243"/>
                  <a:pt x="177" y="244"/>
                </a:cubicBezTo>
                <a:cubicBezTo>
                  <a:pt x="175" y="244"/>
                  <a:pt x="177" y="246"/>
                  <a:pt x="177" y="247"/>
                </a:cubicBezTo>
                <a:cubicBezTo>
                  <a:pt x="178" y="248"/>
                  <a:pt x="177" y="249"/>
                  <a:pt x="177" y="250"/>
                </a:cubicBezTo>
                <a:close/>
                <a:moveTo>
                  <a:pt x="198" y="139"/>
                </a:moveTo>
                <a:cubicBezTo>
                  <a:pt x="198" y="139"/>
                  <a:pt x="197" y="139"/>
                  <a:pt x="197" y="139"/>
                </a:cubicBezTo>
                <a:cubicBezTo>
                  <a:pt x="197" y="140"/>
                  <a:pt x="196" y="149"/>
                  <a:pt x="196" y="149"/>
                </a:cubicBezTo>
                <a:cubicBezTo>
                  <a:pt x="196" y="149"/>
                  <a:pt x="197" y="150"/>
                  <a:pt x="197" y="150"/>
                </a:cubicBezTo>
                <a:cubicBezTo>
                  <a:pt x="199" y="150"/>
                  <a:pt x="201" y="149"/>
                  <a:pt x="202" y="148"/>
                </a:cubicBezTo>
                <a:cubicBezTo>
                  <a:pt x="204" y="146"/>
                  <a:pt x="204" y="145"/>
                  <a:pt x="203" y="144"/>
                </a:cubicBezTo>
                <a:cubicBezTo>
                  <a:pt x="201" y="142"/>
                  <a:pt x="200" y="140"/>
                  <a:pt x="198" y="139"/>
                </a:cubicBezTo>
                <a:close/>
                <a:moveTo>
                  <a:pt x="123" y="91"/>
                </a:moveTo>
                <a:cubicBezTo>
                  <a:pt x="123" y="91"/>
                  <a:pt x="123" y="92"/>
                  <a:pt x="123" y="93"/>
                </a:cubicBezTo>
                <a:cubicBezTo>
                  <a:pt x="123" y="94"/>
                  <a:pt x="123" y="95"/>
                  <a:pt x="124" y="96"/>
                </a:cubicBezTo>
                <a:cubicBezTo>
                  <a:pt x="126" y="96"/>
                  <a:pt x="126" y="95"/>
                  <a:pt x="126" y="93"/>
                </a:cubicBezTo>
                <a:cubicBezTo>
                  <a:pt x="126" y="92"/>
                  <a:pt x="127" y="92"/>
                  <a:pt x="128" y="91"/>
                </a:cubicBezTo>
                <a:cubicBezTo>
                  <a:pt x="129" y="90"/>
                  <a:pt x="131" y="89"/>
                  <a:pt x="129" y="88"/>
                </a:cubicBezTo>
                <a:cubicBezTo>
                  <a:pt x="128" y="86"/>
                  <a:pt x="127" y="84"/>
                  <a:pt x="125" y="84"/>
                </a:cubicBezTo>
                <a:cubicBezTo>
                  <a:pt x="123" y="85"/>
                  <a:pt x="123" y="87"/>
                  <a:pt x="123" y="88"/>
                </a:cubicBezTo>
                <a:cubicBezTo>
                  <a:pt x="123" y="89"/>
                  <a:pt x="123" y="90"/>
                  <a:pt x="123" y="91"/>
                </a:cubicBezTo>
                <a:close/>
                <a:moveTo>
                  <a:pt x="149" y="323"/>
                </a:moveTo>
                <a:cubicBezTo>
                  <a:pt x="151" y="322"/>
                  <a:pt x="153" y="324"/>
                  <a:pt x="153" y="321"/>
                </a:cubicBezTo>
                <a:cubicBezTo>
                  <a:pt x="153" y="319"/>
                  <a:pt x="152" y="316"/>
                  <a:pt x="149" y="317"/>
                </a:cubicBezTo>
                <a:cubicBezTo>
                  <a:pt x="147" y="317"/>
                  <a:pt x="144" y="319"/>
                  <a:pt x="144" y="321"/>
                </a:cubicBezTo>
                <a:cubicBezTo>
                  <a:pt x="144" y="323"/>
                  <a:pt x="147" y="322"/>
                  <a:pt x="149" y="323"/>
                </a:cubicBezTo>
                <a:close/>
                <a:moveTo>
                  <a:pt x="165" y="71"/>
                </a:moveTo>
                <a:cubicBezTo>
                  <a:pt x="169" y="60"/>
                  <a:pt x="168" y="61"/>
                  <a:pt x="162" y="59"/>
                </a:cubicBezTo>
                <a:cubicBezTo>
                  <a:pt x="163" y="63"/>
                  <a:pt x="162" y="67"/>
                  <a:pt x="165" y="71"/>
                </a:cubicBezTo>
                <a:close/>
                <a:moveTo>
                  <a:pt x="161" y="334"/>
                </a:moveTo>
                <a:cubicBezTo>
                  <a:pt x="161" y="336"/>
                  <a:pt x="161" y="338"/>
                  <a:pt x="163" y="339"/>
                </a:cubicBezTo>
                <a:cubicBezTo>
                  <a:pt x="164" y="340"/>
                  <a:pt x="164" y="339"/>
                  <a:pt x="164" y="338"/>
                </a:cubicBezTo>
                <a:cubicBezTo>
                  <a:pt x="164" y="336"/>
                  <a:pt x="163" y="335"/>
                  <a:pt x="161" y="334"/>
                </a:cubicBezTo>
                <a:close/>
                <a:moveTo>
                  <a:pt x="90" y="321"/>
                </a:moveTo>
                <a:cubicBezTo>
                  <a:pt x="90" y="320"/>
                  <a:pt x="90" y="319"/>
                  <a:pt x="88" y="319"/>
                </a:cubicBezTo>
                <a:cubicBezTo>
                  <a:pt x="88" y="319"/>
                  <a:pt x="87" y="320"/>
                  <a:pt x="87" y="321"/>
                </a:cubicBezTo>
                <a:cubicBezTo>
                  <a:pt x="87" y="322"/>
                  <a:pt x="88" y="323"/>
                  <a:pt x="89" y="323"/>
                </a:cubicBezTo>
                <a:cubicBezTo>
                  <a:pt x="90" y="323"/>
                  <a:pt x="90" y="322"/>
                  <a:pt x="90" y="321"/>
                </a:cubicBezTo>
                <a:close/>
                <a:moveTo>
                  <a:pt x="98" y="36"/>
                </a:moveTo>
                <a:cubicBezTo>
                  <a:pt x="98" y="35"/>
                  <a:pt x="97" y="35"/>
                  <a:pt x="96" y="34"/>
                </a:cubicBezTo>
                <a:cubicBezTo>
                  <a:pt x="95" y="34"/>
                  <a:pt x="94" y="35"/>
                  <a:pt x="95" y="36"/>
                </a:cubicBezTo>
                <a:cubicBezTo>
                  <a:pt x="95" y="37"/>
                  <a:pt x="95" y="38"/>
                  <a:pt x="96" y="38"/>
                </a:cubicBezTo>
                <a:cubicBezTo>
                  <a:pt x="97" y="38"/>
                  <a:pt x="98" y="37"/>
                  <a:pt x="98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" name="Freeform 7">
            <a:extLst>
              <a:ext uri="{FF2B5EF4-FFF2-40B4-BE49-F238E27FC236}">
                <a16:creationId xmlns:a16="http://schemas.microsoft.com/office/drawing/2014/main" id="{78AB3245-B1D3-4641-8695-C346D6FAC274}"/>
              </a:ext>
            </a:extLst>
          </p:cNvPr>
          <p:cNvSpPr>
            <a:spLocks noEditPoints="1"/>
          </p:cNvSpPr>
          <p:nvPr/>
        </p:nvSpPr>
        <p:spPr bwMode="auto">
          <a:xfrm rot="20782519">
            <a:off x="5298772" y="1980514"/>
            <a:ext cx="560757" cy="1030633"/>
          </a:xfrm>
          <a:custGeom>
            <a:avLst/>
            <a:gdLst>
              <a:gd name="T0" fmla="*/ 189 w 211"/>
              <a:gd name="T1" fmla="*/ 197 h 391"/>
              <a:gd name="T2" fmla="*/ 205 w 211"/>
              <a:gd name="T3" fmla="*/ 276 h 391"/>
              <a:gd name="T4" fmla="*/ 201 w 211"/>
              <a:gd name="T5" fmla="*/ 333 h 391"/>
              <a:gd name="T6" fmla="*/ 192 w 211"/>
              <a:gd name="T7" fmla="*/ 366 h 391"/>
              <a:gd name="T8" fmla="*/ 163 w 211"/>
              <a:gd name="T9" fmla="*/ 381 h 391"/>
              <a:gd name="T10" fmla="*/ 102 w 211"/>
              <a:gd name="T11" fmla="*/ 374 h 391"/>
              <a:gd name="T12" fmla="*/ 72 w 211"/>
              <a:gd name="T13" fmla="*/ 327 h 391"/>
              <a:gd name="T14" fmla="*/ 28 w 211"/>
              <a:gd name="T15" fmla="*/ 267 h 391"/>
              <a:gd name="T16" fmla="*/ 8 w 211"/>
              <a:gd name="T17" fmla="*/ 222 h 391"/>
              <a:gd name="T18" fmla="*/ 14 w 211"/>
              <a:gd name="T19" fmla="*/ 161 h 391"/>
              <a:gd name="T20" fmla="*/ 9 w 211"/>
              <a:gd name="T21" fmla="*/ 92 h 391"/>
              <a:gd name="T22" fmla="*/ 78 w 211"/>
              <a:gd name="T23" fmla="*/ 6 h 391"/>
              <a:gd name="T24" fmla="*/ 131 w 211"/>
              <a:gd name="T25" fmla="*/ 3 h 391"/>
              <a:gd name="T26" fmla="*/ 149 w 211"/>
              <a:gd name="T27" fmla="*/ 32 h 391"/>
              <a:gd name="T28" fmla="*/ 179 w 211"/>
              <a:gd name="T29" fmla="*/ 58 h 391"/>
              <a:gd name="T30" fmla="*/ 185 w 211"/>
              <a:gd name="T31" fmla="*/ 88 h 391"/>
              <a:gd name="T32" fmla="*/ 157 w 211"/>
              <a:gd name="T33" fmla="*/ 108 h 391"/>
              <a:gd name="T34" fmla="*/ 166 w 211"/>
              <a:gd name="T35" fmla="*/ 125 h 391"/>
              <a:gd name="T36" fmla="*/ 188 w 211"/>
              <a:gd name="T37" fmla="*/ 133 h 391"/>
              <a:gd name="T38" fmla="*/ 33 w 211"/>
              <a:gd name="T39" fmla="*/ 104 h 391"/>
              <a:gd name="T40" fmla="*/ 38 w 211"/>
              <a:gd name="T41" fmla="*/ 146 h 391"/>
              <a:gd name="T42" fmla="*/ 57 w 211"/>
              <a:gd name="T43" fmla="*/ 87 h 391"/>
              <a:gd name="T44" fmla="*/ 58 w 211"/>
              <a:gd name="T45" fmla="*/ 54 h 391"/>
              <a:gd name="T46" fmla="*/ 40 w 211"/>
              <a:gd name="T47" fmla="*/ 58 h 391"/>
              <a:gd name="T48" fmla="*/ 49 w 211"/>
              <a:gd name="T49" fmla="*/ 87 h 391"/>
              <a:gd name="T50" fmla="*/ 78 w 211"/>
              <a:gd name="T51" fmla="*/ 109 h 391"/>
              <a:gd name="T52" fmla="*/ 60 w 211"/>
              <a:gd name="T53" fmla="*/ 168 h 391"/>
              <a:gd name="T54" fmla="*/ 95 w 211"/>
              <a:gd name="T55" fmla="*/ 97 h 391"/>
              <a:gd name="T56" fmla="*/ 131 w 211"/>
              <a:gd name="T57" fmla="*/ 161 h 391"/>
              <a:gd name="T58" fmla="*/ 106 w 211"/>
              <a:gd name="T59" fmla="*/ 169 h 391"/>
              <a:gd name="T60" fmla="*/ 154 w 211"/>
              <a:gd name="T61" fmla="*/ 158 h 391"/>
              <a:gd name="T62" fmla="*/ 134 w 211"/>
              <a:gd name="T63" fmla="*/ 198 h 391"/>
              <a:gd name="T64" fmla="*/ 149 w 211"/>
              <a:gd name="T65" fmla="*/ 176 h 391"/>
              <a:gd name="T66" fmla="*/ 83 w 211"/>
              <a:gd name="T67" fmla="*/ 197 h 391"/>
              <a:gd name="T68" fmla="*/ 101 w 211"/>
              <a:gd name="T69" fmla="*/ 168 h 391"/>
              <a:gd name="T70" fmla="*/ 92 w 211"/>
              <a:gd name="T71" fmla="*/ 332 h 391"/>
              <a:gd name="T72" fmla="*/ 92 w 211"/>
              <a:gd name="T73" fmla="*/ 332 h 391"/>
              <a:gd name="T74" fmla="*/ 110 w 211"/>
              <a:gd name="T75" fmla="*/ 149 h 391"/>
              <a:gd name="T76" fmla="*/ 76 w 211"/>
              <a:gd name="T77" fmla="*/ 187 h 391"/>
              <a:gd name="T78" fmla="*/ 175 w 211"/>
              <a:gd name="T79" fmla="*/ 240 h 391"/>
              <a:gd name="T80" fmla="*/ 52 w 211"/>
              <a:gd name="T81" fmla="*/ 292 h 391"/>
              <a:gd name="T82" fmla="*/ 52 w 211"/>
              <a:gd name="T83" fmla="*/ 292 h 391"/>
              <a:gd name="T84" fmla="*/ 27 w 211"/>
              <a:gd name="T85" fmla="*/ 116 h 391"/>
              <a:gd name="T86" fmla="*/ 27 w 211"/>
              <a:gd name="T87" fmla="*/ 116 h 391"/>
              <a:gd name="T88" fmla="*/ 43 w 211"/>
              <a:gd name="T89" fmla="*/ 76 h 391"/>
              <a:gd name="T90" fmla="*/ 121 w 211"/>
              <a:gd name="T91" fmla="*/ 45 h 391"/>
              <a:gd name="T92" fmla="*/ 58 w 211"/>
              <a:gd name="T93" fmla="*/ 223 h 391"/>
              <a:gd name="T94" fmla="*/ 144 w 211"/>
              <a:gd name="T95" fmla="*/ 119 h 391"/>
              <a:gd name="T96" fmla="*/ 187 w 211"/>
              <a:gd name="T97" fmla="*/ 285 h 391"/>
              <a:gd name="T98" fmla="*/ 156 w 211"/>
              <a:gd name="T99" fmla="*/ 99 h 391"/>
              <a:gd name="T100" fmla="*/ 109 w 211"/>
              <a:gd name="T101" fmla="*/ 13 h 391"/>
              <a:gd name="T102" fmla="*/ 165 w 211"/>
              <a:gd name="T103" fmla="*/ 180 h 391"/>
              <a:gd name="T104" fmla="*/ 149 w 211"/>
              <a:gd name="T105" fmla="*/ 77 h 391"/>
              <a:gd name="T106" fmla="*/ 201 w 211"/>
              <a:gd name="T107" fmla="*/ 325 h 391"/>
              <a:gd name="T108" fmla="*/ 87 w 211"/>
              <a:gd name="T109" fmla="*/ 27 h 391"/>
              <a:gd name="T110" fmla="*/ 106 w 211"/>
              <a:gd name="T111" fmla="*/ 179 h 391"/>
              <a:gd name="T112" fmla="*/ 78 w 211"/>
              <a:gd name="T113" fmla="*/ 265 h 391"/>
              <a:gd name="T114" fmla="*/ 74 w 211"/>
              <a:gd name="T115" fmla="*/ 345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1" h="391">
                <a:moveTo>
                  <a:pt x="190" y="166"/>
                </a:moveTo>
                <a:cubicBezTo>
                  <a:pt x="187" y="167"/>
                  <a:pt x="185" y="168"/>
                  <a:pt x="184" y="170"/>
                </a:cubicBezTo>
                <a:cubicBezTo>
                  <a:pt x="183" y="171"/>
                  <a:pt x="183" y="172"/>
                  <a:pt x="184" y="173"/>
                </a:cubicBezTo>
                <a:cubicBezTo>
                  <a:pt x="184" y="174"/>
                  <a:pt x="186" y="174"/>
                  <a:pt x="187" y="174"/>
                </a:cubicBezTo>
                <a:cubicBezTo>
                  <a:pt x="189" y="172"/>
                  <a:pt x="190" y="173"/>
                  <a:pt x="190" y="176"/>
                </a:cubicBezTo>
                <a:cubicBezTo>
                  <a:pt x="190" y="177"/>
                  <a:pt x="191" y="179"/>
                  <a:pt x="192" y="180"/>
                </a:cubicBezTo>
                <a:cubicBezTo>
                  <a:pt x="194" y="186"/>
                  <a:pt x="191" y="192"/>
                  <a:pt x="189" y="197"/>
                </a:cubicBezTo>
                <a:cubicBezTo>
                  <a:pt x="186" y="203"/>
                  <a:pt x="185" y="210"/>
                  <a:pt x="186" y="216"/>
                </a:cubicBezTo>
                <a:cubicBezTo>
                  <a:pt x="186" y="218"/>
                  <a:pt x="186" y="220"/>
                  <a:pt x="185" y="223"/>
                </a:cubicBezTo>
                <a:cubicBezTo>
                  <a:pt x="185" y="225"/>
                  <a:pt x="184" y="227"/>
                  <a:pt x="185" y="229"/>
                </a:cubicBezTo>
                <a:cubicBezTo>
                  <a:pt x="185" y="232"/>
                  <a:pt x="187" y="233"/>
                  <a:pt x="189" y="231"/>
                </a:cubicBezTo>
                <a:cubicBezTo>
                  <a:pt x="195" y="228"/>
                  <a:pt x="196" y="229"/>
                  <a:pt x="198" y="235"/>
                </a:cubicBezTo>
                <a:cubicBezTo>
                  <a:pt x="201" y="243"/>
                  <a:pt x="201" y="252"/>
                  <a:pt x="204" y="260"/>
                </a:cubicBezTo>
                <a:cubicBezTo>
                  <a:pt x="206" y="265"/>
                  <a:pt x="204" y="270"/>
                  <a:pt x="205" y="276"/>
                </a:cubicBezTo>
                <a:cubicBezTo>
                  <a:pt x="207" y="281"/>
                  <a:pt x="207" y="287"/>
                  <a:pt x="209" y="292"/>
                </a:cubicBezTo>
                <a:cubicBezTo>
                  <a:pt x="211" y="295"/>
                  <a:pt x="211" y="300"/>
                  <a:pt x="210" y="304"/>
                </a:cubicBezTo>
                <a:cubicBezTo>
                  <a:pt x="208" y="310"/>
                  <a:pt x="208" y="315"/>
                  <a:pt x="207" y="321"/>
                </a:cubicBezTo>
                <a:cubicBezTo>
                  <a:pt x="206" y="324"/>
                  <a:pt x="206" y="327"/>
                  <a:pt x="202" y="329"/>
                </a:cubicBezTo>
                <a:cubicBezTo>
                  <a:pt x="201" y="329"/>
                  <a:pt x="200" y="330"/>
                  <a:pt x="200" y="330"/>
                </a:cubicBezTo>
                <a:cubicBezTo>
                  <a:pt x="199" y="331"/>
                  <a:pt x="197" y="332"/>
                  <a:pt x="198" y="334"/>
                </a:cubicBezTo>
                <a:cubicBezTo>
                  <a:pt x="199" y="335"/>
                  <a:pt x="200" y="334"/>
                  <a:pt x="201" y="333"/>
                </a:cubicBezTo>
                <a:cubicBezTo>
                  <a:pt x="203" y="333"/>
                  <a:pt x="204" y="333"/>
                  <a:pt x="204" y="335"/>
                </a:cubicBezTo>
                <a:cubicBezTo>
                  <a:pt x="207" y="346"/>
                  <a:pt x="203" y="355"/>
                  <a:pt x="199" y="364"/>
                </a:cubicBezTo>
                <a:cubicBezTo>
                  <a:pt x="199" y="366"/>
                  <a:pt x="198" y="367"/>
                  <a:pt x="198" y="369"/>
                </a:cubicBezTo>
                <a:cubicBezTo>
                  <a:pt x="198" y="373"/>
                  <a:pt x="194" y="377"/>
                  <a:pt x="192" y="380"/>
                </a:cubicBezTo>
                <a:cubicBezTo>
                  <a:pt x="191" y="381"/>
                  <a:pt x="190" y="382"/>
                  <a:pt x="188" y="381"/>
                </a:cubicBezTo>
                <a:cubicBezTo>
                  <a:pt x="188" y="381"/>
                  <a:pt x="187" y="379"/>
                  <a:pt x="187" y="378"/>
                </a:cubicBezTo>
                <a:cubicBezTo>
                  <a:pt x="189" y="374"/>
                  <a:pt x="190" y="370"/>
                  <a:pt x="192" y="366"/>
                </a:cubicBezTo>
                <a:cubicBezTo>
                  <a:pt x="193" y="365"/>
                  <a:pt x="193" y="364"/>
                  <a:pt x="192" y="363"/>
                </a:cubicBezTo>
                <a:cubicBezTo>
                  <a:pt x="191" y="361"/>
                  <a:pt x="190" y="362"/>
                  <a:pt x="189" y="362"/>
                </a:cubicBezTo>
                <a:cubicBezTo>
                  <a:pt x="185" y="363"/>
                  <a:pt x="182" y="366"/>
                  <a:pt x="179" y="368"/>
                </a:cubicBezTo>
                <a:cubicBezTo>
                  <a:pt x="176" y="372"/>
                  <a:pt x="172" y="371"/>
                  <a:pt x="171" y="366"/>
                </a:cubicBezTo>
                <a:cubicBezTo>
                  <a:pt x="171" y="365"/>
                  <a:pt x="171" y="364"/>
                  <a:pt x="170" y="364"/>
                </a:cubicBezTo>
                <a:cubicBezTo>
                  <a:pt x="169" y="363"/>
                  <a:pt x="168" y="365"/>
                  <a:pt x="168" y="365"/>
                </a:cubicBezTo>
                <a:cubicBezTo>
                  <a:pt x="165" y="370"/>
                  <a:pt x="164" y="376"/>
                  <a:pt x="163" y="381"/>
                </a:cubicBezTo>
                <a:cubicBezTo>
                  <a:pt x="162" y="382"/>
                  <a:pt x="163" y="383"/>
                  <a:pt x="163" y="384"/>
                </a:cubicBezTo>
                <a:cubicBezTo>
                  <a:pt x="165" y="387"/>
                  <a:pt x="164" y="389"/>
                  <a:pt x="161" y="390"/>
                </a:cubicBezTo>
                <a:cubicBezTo>
                  <a:pt x="160" y="390"/>
                  <a:pt x="158" y="390"/>
                  <a:pt x="157" y="390"/>
                </a:cubicBezTo>
                <a:cubicBezTo>
                  <a:pt x="152" y="388"/>
                  <a:pt x="146" y="388"/>
                  <a:pt x="140" y="386"/>
                </a:cubicBezTo>
                <a:cubicBezTo>
                  <a:pt x="136" y="384"/>
                  <a:pt x="133" y="385"/>
                  <a:pt x="129" y="387"/>
                </a:cubicBezTo>
                <a:cubicBezTo>
                  <a:pt x="125" y="390"/>
                  <a:pt x="122" y="391"/>
                  <a:pt x="119" y="387"/>
                </a:cubicBezTo>
                <a:cubicBezTo>
                  <a:pt x="114" y="382"/>
                  <a:pt x="107" y="379"/>
                  <a:pt x="102" y="374"/>
                </a:cubicBezTo>
                <a:cubicBezTo>
                  <a:pt x="99" y="372"/>
                  <a:pt x="98" y="369"/>
                  <a:pt x="96" y="366"/>
                </a:cubicBezTo>
                <a:cubicBezTo>
                  <a:pt x="94" y="363"/>
                  <a:pt x="94" y="359"/>
                  <a:pt x="93" y="356"/>
                </a:cubicBezTo>
                <a:cubicBezTo>
                  <a:pt x="92" y="353"/>
                  <a:pt x="95" y="350"/>
                  <a:pt x="93" y="347"/>
                </a:cubicBezTo>
                <a:cubicBezTo>
                  <a:pt x="92" y="346"/>
                  <a:pt x="93" y="345"/>
                  <a:pt x="91" y="344"/>
                </a:cubicBezTo>
                <a:cubicBezTo>
                  <a:pt x="88" y="343"/>
                  <a:pt x="86" y="339"/>
                  <a:pt x="84" y="336"/>
                </a:cubicBezTo>
                <a:cubicBezTo>
                  <a:pt x="82" y="334"/>
                  <a:pt x="80" y="332"/>
                  <a:pt x="77" y="331"/>
                </a:cubicBezTo>
                <a:cubicBezTo>
                  <a:pt x="75" y="331"/>
                  <a:pt x="74" y="329"/>
                  <a:pt x="72" y="327"/>
                </a:cubicBezTo>
                <a:cubicBezTo>
                  <a:pt x="70" y="324"/>
                  <a:pt x="68" y="324"/>
                  <a:pt x="65" y="327"/>
                </a:cubicBezTo>
                <a:cubicBezTo>
                  <a:pt x="61" y="330"/>
                  <a:pt x="60" y="330"/>
                  <a:pt x="57" y="325"/>
                </a:cubicBezTo>
                <a:cubicBezTo>
                  <a:pt x="55" y="321"/>
                  <a:pt x="51" y="319"/>
                  <a:pt x="49" y="315"/>
                </a:cubicBezTo>
                <a:cubicBezTo>
                  <a:pt x="47" y="312"/>
                  <a:pt x="43" y="309"/>
                  <a:pt x="42" y="305"/>
                </a:cubicBezTo>
                <a:cubicBezTo>
                  <a:pt x="41" y="297"/>
                  <a:pt x="36" y="291"/>
                  <a:pt x="31" y="285"/>
                </a:cubicBezTo>
                <a:cubicBezTo>
                  <a:pt x="28" y="281"/>
                  <a:pt x="26" y="278"/>
                  <a:pt x="26" y="273"/>
                </a:cubicBezTo>
                <a:cubicBezTo>
                  <a:pt x="26" y="271"/>
                  <a:pt x="27" y="269"/>
                  <a:pt x="28" y="267"/>
                </a:cubicBezTo>
                <a:cubicBezTo>
                  <a:pt x="28" y="263"/>
                  <a:pt x="27" y="259"/>
                  <a:pt x="24" y="255"/>
                </a:cubicBezTo>
                <a:cubicBezTo>
                  <a:pt x="23" y="253"/>
                  <a:pt x="22" y="251"/>
                  <a:pt x="23" y="249"/>
                </a:cubicBezTo>
                <a:cubicBezTo>
                  <a:pt x="23" y="247"/>
                  <a:pt x="24" y="244"/>
                  <a:pt x="20" y="243"/>
                </a:cubicBezTo>
                <a:cubicBezTo>
                  <a:pt x="20" y="243"/>
                  <a:pt x="20" y="242"/>
                  <a:pt x="20" y="242"/>
                </a:cubicBezTo>
                <a:cubicBezTo>
                  <a:pt x="20" y="239"/>
                  <a:pt x="19" y="238"/>
                  <a:pt x="16" y="238"/>
                </a:cubicBezTo>
                <a:cubicBezTo>
                  <a:pt x="15" y="238"/>
                  <a:pt x="14" y="238"/>
                  <a:pt x="14" y="237"/>
                </a:cubicBezTo>
                <a:cubicBezTo>
                  <a:pt x="13" y="231"/>
                  <a:pt x="10" y="227"/>
                  <a:pt x="8" y="222"/>
                </a:cubicBezTo>
                <a:cubicBezTo>
                  <a:pt x="8" y="221"/>
                  <a:pt x="8" y="219"/>
                  <a:pt x="9" y="219"/>
                </a:cubicBezTo>
                <a:cubicBezTo>
                  <a:pt x="14" y="216"/>
                  <a:pt x="12" y="212"/>
                  <a:pt x="11" y="209"/>
                </a:cubicBezTo>
                <a:cubicBezTo>
                  <a:pt x="10" y="202"/>
                  <a:pt x="10" y="196"/>
                  <a:pt x="7" y="190"/>
                </a:cubicBezTo>
                <a:cubicBezTo>
                  <a:pt x="6" y="189"/>
                  <a:pt x="7" y="187"/>
                  <a:pt x="8" y="186"/>
                </a:cubicBezTo>
                <a:cubicBezTo>
                  <a:pt x="13" y="179"/>
                  <a:pt x="13" y="177"/>
                  <a:pt x="8" y="170"/>
                </a:cubicBezTo>
                <a:cubicBezTo>
                  <a:pt x="5" y="166"/>
                  <a:pt x="5" y="164"/>
                  <a:pt x="10" y="162"/>
                </a:cubicBezTo>
                <a:cubicBezTo>
                  <a:pt x="11" y="162"/>
                  <a:pt x="13" y="162"/>
                  <a:pt x="14" y="161"/>
                </a:cubicBezTo>
                <a:cubicBezTo>
                  <a:pt x="16" y="161"/>
                  <a:pt x="18" y="160"/>
                  <a:pt x="18" y="157"/>
                </a:cubicBezTo>
                <a:cubicBezTo>
                  <a:pt x="17" y="155"/>
                  <a:pt x="16" y="152"/>
                  <a:pt x="13" y="152"/>
                </a:cubicBezTo>
                <a:cubicBezTo>
                  <a:pt x="9" y="152"/>
                  <a:pt x="4" y="153"/>
                  <a:pt x="2" y="148"/>
                </a:cubicBezTo>
                <a:cubicBezTo>
                  <a:pt x="1" y="145"/>
                  <a:pt x="0" y="142"/>
                  <a:pt x="1" y="138"/>
                </a:cubicBezTo>
                <a:cubicBezTo>
                  <a:pt x="2" y="131"/>
                  <a:pt x="3" y="124"/>
                  <a:pt x="3" y="116"/>
                </a:cubicBezTo>
                <a:cubicBezTo>
                  <a:pt x="3" y="112"/>
                  <a:pt x="3" y="108"/>
                  <a:pt x="4" y="105"/>
                </a:cubicBezTo>
                <a:cubicBezTo>
                  <a:pt x="5" y="100"/>
                  <a:pt x="6" y="96"/>
                  <a:pt x="9" y="92"/>
                </a:cubicBezTo>
                <a:cubicBezTo>
                  <a:pt x="13" y="86"/>
                  <a:pt x="15" y="79"/>
                  <a:pt x="17" y="72"/>
                </a:cubicBezTo>
                <a:cubicBezTo>
                  <a:pt x="17" y="71"/>
                  <a:pt x="17" y="69"/>
                  <a:pt x="18" y="68"/>
                </a:cubicBezTo>
                <a:cubicBezTo>
                  <a:pt x="21" y="62"/>
                  <a:pt x="23" y="56"/>
                  <a:pt x="27" y="51"/>
                </a:cubicBezTo>
                <a:cubicBezTo>
                  <a:pt x="32" y="45"/>
                  <a:pt x="37" y="37"/>
                  <a:pt x="44" y="32"/>
                </a:cubicBezTo>
                <a:cubicBezTo>
                  <a:pt x="51" y="28"/>
                  <a:pt x="57" y="23"/>
                  <a:pt x="63" y="17"/>
                </a:cubicBezTo>
                <a:cubicBezTo>
                  <a:pt x="65" y="15"/>
                  <a:pt x="66" y="12"/>
                  <a:pt x="68" y="10"/>
                </a:cubicBezTo>
                <a:cubicBezTo>
                  <a:pt x="71" y="8"/>
                  <a:pt x="74" y="6"/>
                  <a:pt x="78" y="6"/>
                </a:cubicBezTo>
                <a:cubicBezTo>
                  <a:pt x="81" y="6"/>
                  <a:pt x="85" y="6"/>
                  <a:pt x="88" y="3"/>
                </a:cubicBezTo>
                <a:cubicBezTo>
                  <a:pt x="90" y="1"/>
                  <a:pt x="92" y="0"/>
                  <a:pt x="94" y="2"/>
                </a:cubicBezTo>
                <a:cubicBezTo>
                  <a:pt x="96" y="3"/>
                  <a:pt x="97" y="3"/>
                  <a:pt x="98" y="3"/>
                </a:cubicBezTo>
                <a:cubicBezTo>
                  <a:pt x="103" y="4"/>
                  <a:pt x="107" y="4"/>
                  <a:pt x="111" y="6"/>
                </a:cubicBezTo>
                <a:cubicBezTo>
                  <a:pt x="113" y="7"/>
                  <a:pt x="115" y="5"/>
                  <a:pt x="117" y="4"/>
                </a:cubicBezTo>
                <a:cubicBezTo>
                  <a:pt x="119" y="3"/>
                  <a:pt x="121" y="2"/>
                  <a:pt x="123" y="3"/>
                </a:cubicBezTo>
                <a:cubicBezTo>
                  <a:pt x="126" y="4"/>
                  <a:pt x="128" y="5"/>
                  <a:pt x="131" y="3"/>
                </a:cubicBezTo>
                <a:cubicBezTo>
                  <a:pt x="135" y="2"/>
                  <a:pt x="143" y="6"/>
                  <a:pt x="145" y="10"/>
                </a:cubicBezTo>
                <a:cubicBezTo>
                  <a:pt x="147" y="14"/>
                  <a:pt x="150" y="16"/>
                  <a:pt x="151" y="20"/>
                </a:cubicBezTo>
                <a:cubicBezTo>
                  <a:pt x="152" y="21"/>
                  <a:pt x="153" y="21"/>
                  <a:pt x="151" y="22"/>
                </a:cubicBezTo>
                <a:cubicBezTo>
                  <a:pt x="151" y="23"/>
                  <a:pt x="150" y="22"/>
                  <a:pt x="149" y="22"/>
                </a:cubicBezTo>
                <a:cubicBezTo>
                  <a:pt x="148" y="22"/>
                  <a:pt x="148" y="18"/>
                  <a:pt x="145" y="20"/>
                </a:cubicBezTo>
                <a:cubicBezTo>
                  <a:pt x="143" y="22"/>
                  <a:pt x="142" y="24"/>
                  <a:pt x="142" y="26"/>
                </a:cubicBezTo>
                <a:cubicBezTo>
                  <a:pt x="142" y="31"/>
                  <a:pt x="145" y="33"/>
                  <a:pt x="149" y="32"/>
                </a:cubicBezTo>
                <a:cubicBezTo>
                  <a:pt x="154" y="30"/>
                  <a:pt x="158" y="28"/>
                  <a:pt x="163" y="31"/>
                </a:cubicBezTo>
                <a:cubicBezTo>
                  <a:pt x="165" y="33"/>
                  <a:pt x="169" y="31"/>
                  <a:pt x="172" y="31"/>
                </a:cubicBezTo>
                <a:cubicBezTo>
                  <a:pt x="179" y="31"/>
                  <a:pt x="180" y="32"/>
                  <a:pt x="180" y="38"/>
                </a:cubicBezTo>
                <a:cubicBezTo>
                  <a:pt x="180" y="40"/>
                  <a:pt x="179" y="42"/>
                  <a:pt x="180" y="43"/>
                </a:cubicBezTo>
                <a:cubicBezTo>
                  <a:pt x="180" y="44"/>
                  <a:pt x="180" y="45"/>
                  <a:pt x="180" y="46"/>
                </a:cubicBezTo>
                <a:cubicBezTo>
                  <a:pt x="175" y="48"/>
                  <a:pt x="177" y="52"/>
                  <a:pt x="177" y="56"/>
                </a:cubicBezTo>
                <a:cubicBezTo>
                  <a:pt x="176" y="57"/>
                  <a:pt x="176" y="60"/>
                  <a:pt x="179" y="58"/>
                </a:cubicBezTo>
                <a:cubicBezTo>
                  <a:pt x="180" y="58"/>
                  <a:pt x="181" y="58"/>
                  <a:pt x="181" y="59"/>
                </a:cubicBezTo>
                <a:cubicBezTo>
                  <a:pt x="180" y="62"/>
                  <a:pt x="181" y="65"/>
                  <a:pt x="182" y="69"/>
                </a:cubicBezTo>
                <a:cubicBezTo>
                  <a:pt x="182" y="71"/>
                  <a:pt x="181" y="74"/>
                  <a:pt x="178" y="75"/>
                </a:cubicBezTo>
                <a:cubicBezTo>
                  <a:pt x="177" y="75"/>
                  <a:pt x="176" y="75"/>
                  <a:pt x="176" y="76"/>
                </a:cubicBezTo>
                <a:cubicBezTo>
                  <a:pt x="176" y="77"/>
                  <a:pt x="177" y="77"/>
                  <a:pt x="178" y="77"/>
                </a:cubicBezTo>
                <a:cubicBezTo>
                  <a:pt x="183" y="77"/>
                  <a:pt x="184" y="81"/>
                  <a:pt x="187" y="84"/>
                </a:cubicBezTo>
                <a:cubicBezTo>
                  <a:pt x="188" y="86"/>
                  <a:pt x="187" y="87"/>
                  <a:pt x="185" y="88"/>
                </a:cubicBezTo>
                <a:cubicBezTo>
                  <a:pt x="181" y="89"/>
                  <a:pt x="179" y="91"/>
                  <a:pt x="178" y="95"/>
                </a:cubicBezTo>
                <a:cubicBezTo>
                  <a:pt x="178" y="98"/>
                  <a:pt x="176" y="101"/>
                  <a:pt x="174" y="103"/>
                </a:cubicBezTo>
                <a:cubicBezTo>
                  <a:pt x="173" y="104"/>
                  <a:pt x="171" y="106"/>
                  <a:pt x="170" y="108"/>
                </a:cubicBezTo>
                <a:cubicBezTo>
                  <a:pt x="169" y="111"/>
                  <a:pt x="166" y="111"/>
                  <a:pt x="164" y="111"/>
                </a:cubicBezTo>
                <a:cubicBezTo>
                  <a:pt x="161" y="111"/>
                  <a:pt x="161" y="109"/>
                  <a:pt x="161" y="108"/>
                </a:cubicBezTo>
                <a:cubicBezTo>
                  <a:pt x="161" y="106"/>
                  <a:pt x="160" y="106"/>
                  <a:pt x="159" y="106"/>
                </a:cubicBezTo>
                <a:cubicBezTo>
                  <a:pt x="157" y="106"/>
                  <a:pt x="157" y="107"/>
                  <a:pt x="157" y="108"/>
                </a:cubicBezTo>
                <a:cubicBezTo>
                  <a:pt x="157" y="112"/>
                  <a:pt x="156" y="113"/>
                  <a:pt x="152" y="114"/>
                </a:cubicBezTo>
                <a:cubicBezTo>
                  <a:pt x="151" y="114"/>
                  <a:pt x="150" y="115"/>
                  <a:pt x="150" y="116"/>
                </a:cubicBezTo>
                <a:cubicBezTo>
                  <a:pt x="151" y="118"/>
                  <a:pt x="152" y="118"/>
                  <a:pt x="154" y="118"/>
                </a:cubicBezTo>
                <a:cubicBezTo>
                  <a:pt x="158" y="118"/>
                  <a:pt x="160" y="120"/>
                  <a:pt x="158" y="124"/>
                </a:cubicBezTo>
                <a:cubicBezTo>
                  <a:pt x="155" y="129"/>
                  <a:pt x="158" y="133"/>
                  <a:pt x="160" y="136"/>
                </a:cubicBezTo>
                <a:cubicBezTo>
                  <a:pt x="162" y="138"/>
                  <a:pt x="163" y="137"/>
                  <a:pt x="164" y="136"/>
                </a:cubicBezTo>
                <a:cubicBezTo>
                  <a:pt x="165" y="132"/>
                  <a:pt x="168" y="129"/>
                  <a:pt x="166" y="125"/>
                </a:cubicBezTo>
                <a:cubicBezTo>
                  <a:pt x="165" y="120"/>
                  <a:pt x="166" y="119"/>
                  <a:pt x="172" y="119"/>
                </a:cubicBezTo>
                <a:cubicBezTo>
                  <a:pt x="175" y="119"/>
                  <a:pt x="178" y="118"/>
                  <a:pt x="180" y="114"/>
                </a:cubicBezTo>
                <a:cubicBezTo>
                  <a:pt x="181" y="111"/>
                  <a:pt x="184" y="108"/>
                  <a:pt x="186" y="105"/>
                </a:cubicBezTo>
                <a:cubicBezTo>
                  <a:pt x="188" y="104"/>
                  <a:pt x="189" y="105"/>
                  <a:pt x="189" y="106"/>
                </a:cubicBezTo>
                <a:cubicBezTo>
                  <a:pt x="190" y="111"/>
                  <a:pt x="192" y="116"/>
                  <a:pt x="191" y="121"/>
                </a:cubicBezTo>
                <a:cubicBezTo>
                  <a:pt x="191" y="122"/>
                  <a:pt x="191" y="123"/>
                  <a:pt x="189" y="124"/>
                </a:cubicBezTo>
                <a:cubicBezTo>
                  <a:pt x="186" y="125"/>
                  <a:pt x="185" y="130"/>
                  <a:pt x="188" y="133"/>
                </a:cubicBezTo>
                <a:cubicBezTo>
                  <a:pt x="194" y="139"/>
                  <a:pt x="194" y="146"/>
                  <a:pt x="190" y="154"/>
                </a:cubicBezTo>
                <a:cubicBezTo>
                  <a:pt x="189" y="158"/>
                  <a:pt x="186" y="162"/>
                  <a:pt x="190" y="166"/>
                </a:cubicBezTo>
                <a:close/>
                <a:moveTo>
                  <a:pt x="32" y="91"/>
                </a:moveTo>
                <a:cubicBezTo>
                  <a:pt x="25" y="91"/>
                  <a:pt x="24" y="92"/>
                  <a:pt x="23" y="96"/>
                </a:cubicBezTo>
                <a:cubicBezTo>
                  <a:pt x="22" y="99"/>
                  <a:pt x="24" y="102"/>
                  <a:pt x="24" y="106"/>
                </a:cubicBezTo>
                <a:cubicBezTo>
                  <a:pt x="25" y="107"/>
                  <a:pt x="29" y="106"/>
                  <a:pt x="31" y="107"/>
                </a:cubicBezTo>
                <a:cubicBezTo>
                  <a:pt x="32" y="107"/>
                  <a:pt x="33" y="105"/>
                  <a:pt x="33" y="104"/>
                </a:cubicBezTo>
                <a:cubicBezTo>
                  <a:pt x="33" y="100"/>
                  <a:pt x="36" y="99"/>
                  <a:pt x="39" y="100"/>
                </a:cubicBezTo>
                <a:cubicBezTo>
                  <a:pt x="41" y="100"/>
                  <a:pt x="43" y="102"/>
                  <a:pt x="44" y="103"/>
                </a:cubicBezTo>
                <a:cubicBezTo>
                  <a:pt x="45" y="104"/>
                  <a:pt x="46" y="104"/>
                  <a:pt x="45" y="106"/>
                </a:cubicBezTo>
                <a:cubicBezTo>
                  <a:pt x="43" y="109"/>
                  <a:pt x="41" y="113"/>
                  <a:pt x="41" y="115"/>
                </a:cubicBezTo>
                <a:cubicBezTo>
                  <a:pt x="41" y="120"/>
                  <a:pt x="39" y="124"/>
                  <a:pt x="37" y="128"/>
                </a:cubicBezTo>
                <a:cubicBezTo>
                  <a:pt x="36" y="132"/>
                  <a:pt x="35" y="135"/>
                  <a:pt x="34" y="139"/>
                </a:cubicBezTo>
                <a:cubicBezTo>
                  <a:pt x="34" y="142"/>
                  <a:pt x="35" y="144"/>
                  <a:pt x="38" y="146"/>
                </a:cubicBezTo>
                <a:cubicBezTo>
                  <a:pt x="40" y="147"/>
                  <a:pt x="42" y="146"/>
                  <a:pt x="44" y="144"/>
                </a:cubicBezTo>
                <a:cubicBezTo>
                  <a:pt x="46" y="141"/>
                  <a:pt x="48" y="138"/>
                  <a:pt x="48" y="133"/>
                </a:cubicBezTo>
                <a:cubicBezTo>
                  <a:pt x="47" y="129"/>
                  <a:pt x="48" y="125"/>
                  <a:pt x="50" y="122"/>
                </a:cubicBezTo>
                <a:cubicBezTo>
                  <a:pt x="53" y="116"/>
                  <a:pt x="55" y="111"/>
                  <a:pt x="57" y="105"/>
                </a:cubicBezTo>
                <a:cubicBezTo>
                  <a:pt x="57" y="103"/>
                  <a:pt x="58" y="102"/>
                  <a:pt x="58" y="101"/>
                </a:cubicBezTo>
                <a:cubicBezTo>
                  <a:pt x="60" y="98"/>
                  <a:pt x="60" y="96"/>
                  <a:pt x="57" y="93"/>
                </a:cubicBezTo>
                <a:cubicBezTo>
                  <a:pt x="54" y="91"/>
                  <a:pt x="54" y="89"/>
                  <a:pt x="57" y="87"/>
                </a:cubicBezTo>
                <a:cubicBezTo>
                  <a:pt x="58" y="85"/>
                  <a:pt x="61" y="85"/>
                  <a:pt x="61" y="83"/>
                </a:cubicBezTo>
                <a:cubicBezTo>
                  <a:pt x="62" y="78"/>
                  <a:pt x="64" y="73"/>
                  <a:pt x="64" y="68"/>
                </a:cubicBezTo>
                <a:cubicBezTo>
                  <a:pt x="65" y="62"/>
                  <a:pt x="64" y="56"/>
                  <a:pt x="68" y="51"/>
                </a:cubicBezTo>
                <a:cubicBezTo>
                  <a:pt x="68" y="50"/>
                  <a:pt x="68" y="48"/>
                  <a:pt x="68" y="47"/>
                </a:cubicBezTo>
                <a:cubicBezTo>
                  <a:pt x="68" y="45"/>
                  <a:pt x="67" y="44"/>
                  <a:pt x="65" y="44"/>
                </a:cubicBezTo>
                <a:cubicBezTo>
                  <a:pt x="64" y="43"/>
                  <a:pt x="63" y="44"/>
                  <a:pt x="62" y="45"/>
                </a:cubicBezTo>
                <a:cubicBezTo>
                  <a:pt x="60" y="48"/>
                  <a:pt x="57" y="50"/>
                  <a:pt x="58" y="54"/>
                </a:cubicBezTo>
                <a:cubicBezTo>
                  <a:pt x="59" y="57"/>
                  <a:pt x="56" y="58"/>
                  <a:pt x="54" y="59"/>
                </a:cubicBezTo>
                <a:cubicBezTo>
                  <a:pt x="52" y="59"/>
                  <a:pt x="53" y="57"/>
                  <a:pt x="52" y="55"/>
                </a:cubicBezTo>
                <a:cubicBezTo>
                  <a:pt x="52" y="54"/>
                  <a:pt x="49" y="52"/>
                  <a:pt x="51" y="50"/>
                </a:cubicBezTo>
                <a:cubicBezTo>
                  <a:pt x="52" y="49"/>
                  <a:pt x="53" y="48"/>
                  <a:pt x="52" y="47"/>
                </a:cubicBezTo>
                <a:cubicBezTo>
                  <a:pt x="52" y="46"/>
                  <a:pt x="50" y="46"/>
                  <a:pt x="49" y="46"/>
                </a:cubicBezTo>
                <a:cubicBezTo>
                  <a:pt x="47" y="46"/>
                  <a:pt x="45" y="47"/>
                  <a:pt x="44" y="49"/>
                </a:cubicBezTo>
                <a:cubicBezTo>
                  <a:pt x="42" y="52"/>
                  <a:pt x="41" y="55"/>
                  <a:pt x="40" y="58"/>
                </a:cubicBezTo>
                <a:cubicBezTo>
                  <a:pt x="38" y="60"/>
                  <a:pt x="39" y="63"/>
                  <a:pt x="41" y="66"/>
                </a:cubicBezTo>
                <a:cubicBezTo>
                  <a:pt x="42" y="68"/>
                  <a:pt x="44" y="65"/>
                  <a:pt x="45" y="65"/>
                </a:cubicBezTo>
                <a:cubicBezTo>
                  <a:pt x="46" y="65"/>
                  <a:pt x="47" y="65"/>
                  <a:pt x="48" y="65"/>
                </a:cubicBezTo>
                <a:cubicBezTo>
                  <a:pt x="49" y="65"/>
                  <a:pt x="50" y="64"/>
                  <a:pt x="51" y="66"/>
                </a:cubicBezTo>
                <a:cubicBezTo>
                  <a:pt x="52" y="67"/>
                  <a:pt x="52" y="68"/>
                  <a:pt x="51" y="69"/>
                </a:cubicBezTo>
                <a:cubicBezTo>
                  <a:pt x="50" y="71"/>
                  <a:pt x="49" y="72"/>
                  <a:pt x="48" y="74"/>
                </a:cubicBezTo>
                <a:cubicBezTo>
                  <a:pt x="45" y="78"/>
                  <a:pt x="45" y="83"/>
                  <a:pt x="49" y="87"/>
                </a:cubicBezTo>
                <a:cubicBezTo>
                  <a:pt x="49" y="88"/>
                  <a:pt x="50" y="89"/>
                  <a:pt x="50" y="90"/>
                </a:cubicBezTo>
                <a:cubicBezTo>
                  <a:pt x="49" y="91"/>
                  <a:pt x="48" y="91"/>
                  <a:pt x="47" y="91"/>
                </a:cubicBezTo>
                <a:cubicBezTo>
                  <a:pt x="42" y="90"/>
                  <a:pt x="36" y="92"/>
                  <a:pt x="32" y="91"/>
                </a:cubicBezTo>
                <a:close/>
                <a:moveTo>
                  <a:pt x="95" y="96"/>
                </a:moveTo>
                <a:cubicBezTo>
                  <a:pt x="95" y="93"/>
                  <a:pt x="95" y="91"/>
                  <a:pt x="92" y="90"/>
                </a:cubicBezTo>
                <a:cubicBezTo>
                  <a:pt x="89" y="90"/>
                  <a:pt x="86" y="87"/>
                  <a:pt x="84" y="91"/>
                </a:cubicBezTo>
                <a:cubicBezTo>
                  <a:pt x="81" y="97"/>
                  <a:pt x="79" y="103"/>
                  <a:pt x="78" y="109"/>
                </a:cubicBezTo>
                <a:cubicBezTo>
                  <a:pt x="77" y="112"/>
                  <a:pt x="77" y="116"/>
                  <a:pt x="75" y="119"/>
                </a:cubicBezTo>
                <a:cubicBezTo>
                  <a:pt x="73" y="122"/>
                  <a:pt x="73" y="125"/>
                  <a:pt x="73" y="128"/>
                </a:cubicBezTo>
                <a:cubicBezTo>
                  <a:pt x="73" y="130"/>
                  <a:pt x="73" y="131"/>
                  <a:pt x="72" y="132"/>
                </a:cubicBezTo>
                <a:cubicBezTo>
                  <a:pt x="69" y="137"/>
                  <a:pt x="69" y="142"/>
                  <a:pt x="67" y="147"/>
                </a:cubicBezTo>
                <a:cubicBezTo>
                  <a:pt x="66" y="150"/>
                  <a:pt x="64" y="153"/>
                  <a:pt x="66" y="156"/>
                </a:cubicBezTo>
                <a:cubicBezTo>
                  <a:pt x="66" y="157"/>
                  <a:pt x="66" y="158"/>
                  <a:pt x="66" y="158"/>
                </a:cubicBezTo>
                <a:cubicBezTo>
                  <a:pt x="64" y="162"/>
                  <a:pt x="62" y="165"/>
                  <a:pt x="60" y="168"/>
                </a:cubicBezTo>
                <a:cubicBezTo>
                  <a:pt x="58" y="171"/>
                  <a:pt x="58" y="177"/>
                  <a:pt x="59" y="178"/>
                </a:cubicBezTo>
                <a:cubicBezTo>
                  <a:pt x="61" y="180"/>
                  <a:pt x="64" y="180"/>
                  <a:pt x="66" y="179"/>
                </a:cubicBezTo>
                <a:cubicBezTo>
                  <a:pt x="68" y="178"/>
                  <a:pt x="71" y="177"/>
                  <a:pt x="71" y="174"/>
                </a:cubicBezTo>
                <a:cubicBezTo>
                  <a:pt x="72" y="169"/>
                  <a:pt x="74" y="164"/>
                  <a:pt x="76" y="159"/>
                </a:cubicBezTo>
                <a:cubicBezTo>
                  <a:pt x="79" y="150"/>
                  <a:pt x="84" y="142"/>
                  <a:pt x="86" y="132"/>
                </a:cubicBezTo>
                <a:cubicBezTo>
                  <a:pt x="87" y="129"/>
                  <a:pt x="87" y="125"/>
                  <a:pt x="88" y="122"/>
                </a:cubicBezTo>
                <a:cubicBezTo>
                  <a:pt x="92" y="114"/>
                  <a:pt x="91" y="105"/>
                  <a:pt x="95" y="97"/>
                </a:cubicBezTo>
                <a:cubicBezTo>
                  <a:pt x="95" y="97"/>
                  <a:pt x="95" y="96"/>
                  <a:pt x="95" y="96"/>
                </a:cubicBezTo>
                <a:close/>
                <a:moveTo>
                  <a:pt x="114" y="213"/>
                </a:moveTo>
                <a:cubicBezTo>
                  <a:pt x="116" y="213"/>
                  <a:pt x="118" y="212"/>
                  <a:pt x="118" y="211"/>
                </a:cubicBezTo>
                <a:cubicBezTo>
                  <a:pt x="119" y="207"/>
                  <a:pt x="120" y="205"/>
                  <a:pt x="122" y="203"/>
                </a:cubicBezTo>
                <a:cubicBezTo>
                  <a:pt x="124" y="197"/>
                  <a:pt x="123" y="191"/>
                  <a:pt x="127" y="186"/>
                </a:cubicBezTo>
                <a:cubicBezTo>
                  <a:pt x="129" y="184"/>
                  <a:pt x="129" y="181"/>
                  <a:pt x="129" y="178"/>
                </a:cubicBezTo>
                <a:cubicBezTo>
                  <a:pt x="129" y="172"/>
                  <a:pt x="129" y="166"/>
                  <a:pt x="131" y="161"/>
                </a:cubicBezTo>
                <a:cubicBezTo>
                  <a:pt x="132" y="159"/>
                  <a:pt x="132" y="157"/>
                  <a:pt x="132" y="155"/>
                </a:cubicBezTo>
                <a:cubicBezTo>
                  <a:pt x="133" y="151"/>
                  <a:pt x="131" y="151"/>
                  <a:pt x="129" y="151"/>
                </a:cubicBezTo>
                <a:cubicBezTo>
                  <a:pt x="129" y="151"/>
                  <a:pt x="129" y="150"/>
                  <a:pt x="129" y="150"/>
                </a:cubicBezTo>
                <a:cubicBezTo>
                  <a:pt x="127" y="148"/>
                  <a:pt x="125" y="148"/>
                  <a:pt x="123" y="150"/>
                </a:cubicBezTo>
                <a:cubicBezTo>
                  <a:pt x="121" y="151"/>
                  <a:pt x="120" y="153"/>
                  <a:pt x="119" y="156"/>
                </a:cubicBezTo>
                <a:cubicBezTo>
                  <a:pt x="119" y="161"/>
                  <a:pt x="115" y="165"/>
                  <a:pt x="110" y="165"/>
                </a:cubicBezTo>
                <a:cubicBezTo>
                  <a:pt x="107" y="166"/>
                  <a:pt x="105" y="166"/>
                  <a:pt x="106" y="169"/>
                </a:cubicBezTo>
                <a:cubicBezTo>
                  <a:pt x="106" y="171"/>
                  <a:pt x="107" y="174"/>
                  <a:pt x="110" y="174"/>
                </a:cubicBezTo>
                <a:cubicBezTo>
                  <a:pt x="112" y="175"/>
                  <a:pt x="113" y="176"/>
                  <a:pt x="112" y="178"/>
                </a:cubicBezTo>
                <a:cubicBezTo>
                  <a:pt x="109" y="183"/>
                  <a:pt x="108" y="188"/>
                  <a:pt x="109" y="194"/>
                </a:cubicBezTo>
                <a:cubicBezTo>
                  <a:pt x="109" y="194"/>
                  <a:pt x="109" y="195"/>
                  <a:pt x="109" y="195"/>
                </a:cubicBezTo>
                <a:cubicBezTo>
                  <a:pt x="109" y="199"/>
                  <a:pt x="108" y="204"/>
                  <a:pt x="109" y="208"/>
                </a:cubicBezTo>
                <a:cubicBezTo>
                  <a:pt x="110" y="211"/>
                  <a:pt x="111" y="213"/>
                  <a:pt x="114" y="213"/>
                </a:cubicBezTo>
                <a:close/>
                <a:moveTo>
                  <a:pt x="154" y="158"/>
                </a:moveTo>
                <a:cubicBezTo>
                  <a:pt x="154" y="154"/>
                  <a:pt x="150" y="154"/>
                  <a:pt x="148" y="153"/>
                </a:cubicBezTo>
                <a:cubicBezTo>
                  <a:pt x="145" y="152"/>
                  <a:pt x="143" y="153"/>
                  <a:pt x="142" y="156"/>
                </a:cubicBezTo>
                <a:cubicBezTo>
                  <a:pt x="142" y="160"/>
                  <a:pt x="139" y="163"/>
                  <a:pt x="141" y="167"/>
                </a:cubicBezTo>
                <a:cubicBezTo>
                  <a:pt x="141" y="167"/>
                  <a:pt x="140" y="168"/>
                  <a:pt x="140" y="169"/>
                </a:cubicBezTo>
                <a:cubicBezTo>
                  <a:pt x="138" y="173"/>
                  <a:pt x="136" y="177"/>
                  <a:pt x="139" y="181"/>
                </a:cubicBezTo>
                <a:cubicBezTo>
                  <a:pt x="140" y="182"/>
                  <a:pt x="139" y="183"/>
                  <a:pt x="139" y="184"/>
                </a:cubicBezTo>
                <a:cubicBezTo>
                  <a:pt x="136" y="189"/>
                  <a:pt x="134" y="193"/>
                  <a:pt x="134" y="198"/>
                </a:cubicBezTo>
                <a:cubicBezTo>
                  <a:pt x="133" y="202"/>
                  <a:pt x="133" y="206"/>
                  <a:pt x="132" y="209"/>
                </a:cubicBezTo>
                <a:cubicBezTo>
                  <a:pt x="132" y="211"/>
                  <a:pt x="130" y="212"/>
                  <a:pt x="132" y="213"/>
                </a:cubicBezTo>
                <a:cubicBezTo>
                  <a:pt x="133" y="214"/>
                  <a:pt x="135" y="215"/>
                  <a:pt x="137" y="214"/>
                </a:cubicBezTo>
                <a:cubicBezTo>
                  <a:pt x="139" y="214"/>
                  <a:pt x="139" y="212"/>
                  <a:pt x="139" y="210"/>
                </a:cubicBezTo>
                <a:cubicBezTo>
                  <a:pt x="139" y="209"/>
                  <a:pt x="139" y="208"/>
                  <a:pt x="139" y="207"/>
                </a:cubicBezTo>
                <a:cubicBezTo>
                  <a:pt x="142" y="204"/>
                  <a:pt x="142" y="200"/>
                  <a:pt x="144" y="197"/>
                </a:cubicBezTo>
                <a:cubicBezTo>
                  <a:pt x="146" y="190"/>
                  <a:pt x="144" y="182"/>
                  <a:pt x="149" y="176"/>
                </a:cubicBezTo>
                <a:cubicBezTo>
                  <a:pt x="150" y="175"/>
                  <a:pt x="149" y="174"/>
                  <a:pt x="149" y="173"/>
                </a:cubicBezTo>
                <a:cubicBezTo>
                  <a:pt x="149" y="169"/>
                  <a:pt x="149" y="165"/>
                  <a:pt x="152" y="162"/>
                </a:cubicBezTo>
                <a:cubicBezTo>
                  <a:pt x="153" y="161"/>
                  <a:pt x="153" y="160"/>
                  <a:pt x="154" y="158"/>
                </a:cubicBezTo>
                <a:close/>
                <a:moveTo>
                  <a:pt x="90" y="182"/>
                </a:moveTo>
                <a:cubicBezTo>
                  <a:pt x="89" y="184"/>
                  <a:pt x="83" y="183"/>
                  <a:pt x="88" y="187"/>
                </a:cubicBezTo>
                <a:cubicBezTo>
                  <a:pt x="89" y="188"/>
                  <a:pt x="88" y="189"/>
                  <a:pt x="87" y="189"/>
                </a:cubicBezTo>
                <a:cubicBezTo>
                  <a:pt x="83" y="190"/>
                  <a:pt x="84" y="194"/>
                  <a:pt x="83" y="197"/>
                </a:cubicBezTo>
                <a:cubicBezTo>
                  <a:pt x="82" y="200"/>
                  <a:pt x="83" y="202"/>
                  <a:pt x="86" y="204"/>
                </a:cubicBezTo>
                <a:cubicBezTo>
                  <a:pt x="88" y="205"/>
                  <a:pt x="89" y="203"/>
                  <a:pt x="90" y="201"/>
                </a:cubicBezTo>
                <a:cubicBezTo>
                  <a:pt x="92" y="198"/>
                  <a:pt x="94" y="195"/>
                  <a:pt x="93" y="191"/>
                </a:cubicBezTo>
                <a:cubicBezTo>
                  <a:pt x="93" y="189"/>
                  <a:pt x="94" y="188"/>
                  <a:pt x="95" y="187"/>
                </a:cubicBezTo>
                <a:cubicBezTo>
                  <a:pt x="97" y="184"/>
                  <a:pt x="100" y="180"/>
                  <a:pt x="98" y="175"/>
                </a:cubicBezTo>
                <a:cubicBezTo>
                  <a:pt x="98" y="174"/>
                  <a:pt x="98" y="172"/>
                  <a:pt x="100" y="172"/>
                </a:cubicBezTo>
                <a:cubicBezTo>
                  <a:pt x="103" y="171"/>
                  <a:pt x="102" y="169"/>
                  <a:pt x="101" y="168"/>
                </a:cubicBezTo>
                <a:cubicBezTo>
                  <a:pt x="99" y="166"/>
                  <a:pt x="97" y="164"/>
                  <a:pt x="95" y="167"/>
                </a:cubicBezTo>
                <a:cubicBezTo>
                  <a:pt x="93" y="169"/>
                  <a:pt x="92" y="171"/>
                  <a:pt x="94" y="174"/>
                </a:cubicBezTo>
                <a:cubicBezTo>
                  <a:pt x="95" y="175"/>
                  <a:pt x="96" y="176"/>
                  <a:pt x="95" y="177"/>
                </a:cubicBezTo>
                <a:cubicBezTo>
                  <a:pt x="94" y="178"/>
                  <a:pt x="93" y="177"/>
                  <a:pt x="92" y="177"/>
                </a:cubicBezTo>
                <a:cubicBezTo>
                  <a:pt x="90" y="177"/>
                  <a:pt x="88" y="177"/>
                  <a:pt x="88" y="179"/>
                </a:cubicBezTo>
                <a:cubicBezTo>
                  <a:pt x="87" y="181"/>
                  <a:pt x="90" y="180"/>
                  <a:pt x="90" y="182"/>
                </a:cubicBezTo>
                <a:close/>
                <a:moveTo>
                  <a:pt x="92" y="332"/>
                </a:moveTo>
                <a:cubicBezTo>
                  <a:pt x="96" y="332"/>
                  <a:pt x="99" y="332"/>
                  <a:pt x="100" y="336"/>
                </a:cubicBezTo>
                <a:cubicBezTo>
                  <a:pt x="101" y="338"/>
                  <a:pt x="103" y="338"/>
                  <a:pt x="105" y="338"/>
                </a:cubicBezTo>
                <a:cubicBezTo>
                  <a:pt x="108" y="337"/>
                  <a:pt x="108" y="336"/>
                  <a:pt x="108" y="334"/>
                </a:cubicBezTo>
                <a:cubicBezTo>
                  <a:pt x="109" y="329"/>
                  <a:pt x="107" y="324"/>
                  <a:pt x="105" y="320"/>
                </a:cubicBezTo>
                <a:cubicBezTo>
                  <a:pt x="104" y="317"/>
                  <a:pt x="98" y="316"/>
                  <a:pt x="96" y="317"/>
                </a:cubicBezTo>
                <a:cubicBezTo>
                  <a:pt x="94" y="319"/>
                  <a:pt x="93" y="322"/>
                  <a:pt x="94" y="325"/>
                </a:cubicBezTo>
                <a:cubicBezTo>
                  <a:pt x="95" y="328"/>
                  <a:pt x="96" y="330"/>
                  <a:pt x="92" y="332"/>
                </a:cubicBezTo>
                <a:close/>
                <a:moveTo>
                  <a:pt x="105" y="129"/>
                </a:moveTo>
                <a:cubicBezTo>
                  <a:pt x="105" y="131"/>
                  <a:pt x="104" y="132"/>
                  <a:pt x="102" y="131"/>
                </a:cubicBezTo>
                <a:cubicBezTo>
                  <a:pt x="100" y="131"/>
                  <a:pt x="99" y="133"/>
                  <a:pt x="99" y="135"/>
                </a:cubicBezTo>
                <a:cubicBezTo>
                  <a:pt x="98" y="139"/>
                  <a:pt x="98" y="143"/>
                  <a:pt x="98" y="147"/>
                </a:cubicBezTo>
                <a:cubicBezTo>
                  <a:pt x="98" y="153"/>
                  <a:pt x="98" y="153"/>
                  <a:pt x="104" y="152"/>
                </a:cubicBezTo>
                <a:cubicBezTo>
                  <a:pt x="105" y="152"/>
                  <a:pt x="105" y="152"/>
                  <a:pt x="106" y="152"/>
                </a:cubicBezTo>
                <a:cubicBezTo>
                  <a:pt x="108" y="152"/>
                  <a:pt x="109" y="151"/>
                  <a:pt x="110" y="149"/>
                </a:cubicBezTo>
                <a:cubicBezTo>
                  <a:pt x="110" y="145"/>
                  <a:pt x="111" y="143"/>
                  <a:pt x="108" y="140"/>
                </a:cubicBezTo>
                <a:cubicBezTo>
                  <a:pt x="107" y="140"/>
                  <a:pt x="107" y="139"/>
                  <a:pt x="107" y="138"/>
                </a:cubicBezTo>
                <a:cubicBezTo>
                  <a:pt x="111" y="134"/>
                  <a:pt x="106" y="132"/>
                  <a:pt x="105" y="129"/>
                </a:cubicBezTo>
                <a:close/>
                <a:moveTo>
                  <a:pt x="68" y="208"/>
                </a:moveTo>
                <a:cubicBezTo>
                  <a:pt x="68" y="208"/>
                  <a:pt x="69" y="208"/>
                  <a:pt x="69" y="208"/>
                </a:cubicBezTo>
                <a:cubicBezTo>
                  <a:pt x="72" y="205"/>
                  <a:pt x="75" y="201"/>
                  <a:pt x="74" y="197"/>
                </a:cubicBezTo>
                <a:cubicBezTo>
                  <a:pt x="73" y="193"/>
                  <a:pt x="71" y="190"/>
                  <a:pt x="76" y="187"/>
                </a:cubicBezTo>
                <a:cubicBezTo>
                  <a:pt x="78" y="185"/>
                  <a:pt x="76" y="183"/>
                  <a:pt x="74" y="181"/>
                </a:cubicBezTo>
                <a:cubicBezTo>
                  <a:pt x="73" y="181"/>
                  <a:pt x="72" y="181"/>
                  <a:pt x="72" y="182"/>
                </a:cubicBezTo>
                <a:cubicBezTo>
                  <a:pt x="69" y="190"/>
                  <a:pt x="65" y="197"/>
                  <a:pt x="65" y="205"/>
                </a:cubicBezTo>
                <a:cubicBezTo>
                  <a:pt x="64" y="207"/>
                  <a:pt x="66" y="208"/>
                  <a:pt x="68" y="208"/>
                </a:cubicBezTo>
                <a:close/>
                <a:moveTo>
                  <a:pt x="185" y="245"/>
                </a:moveTo>
                <a:cubicBezTo>
                  <a:pt x="185" y="243"/>
                  <a:pt x="178" y="237"/>
                  <a:pt x="176" y="238"/>
                </a:cubicBezTo>
                <a:cubicBezTo>
                  <a:pt x="175" y="238"/>
                  <a:pt x="175" y="239"/>
                  <a:pt x="175" y="240"/>
                </a:cubicBezTo>
                <a:cubicBezTo>
                  <a:pt x="174" y="244"/>
                  <a:pt x="173" y="247"/>
                  <a:pt x="178" y="249"/>
                </a:cubicBezTo>
                <a:cubicBezTo>
                  <a:pt x="182" y="251"/>
                  <a:pt x="182" y="258"/>
                  <a:pt x="178" y="261"/>
                </a:cubicBezTo>
                <a:cubicBezTo>
                  <a:pt x="178" y="261"/>
                  <a:pt x="177" y="262"/>
                  <a:pt x="178" y="263"/>
                </a:cubicBezTo>
                <a:cubicBezTo>
                  <a:pt x="179" y="264"/>
                  <a:pt x="181" y="265"/>
                  <a:pt x="182" y="263"/>
                </a:cubicBezTo>
                <a:cubicBezTo>
                  <a:pt x="183" y="261"/>
                  <a:pt x="185" y="258"/>
                  <a:pt x="185" y="256"/>
                </a:cubicBezTo>
                <a:cubicBezTo>
                  <a:pt x="183" y="252"/>
                  <a:pt x="185" y="249"/>
                  <a:pt x="185" y="245"/>
                </a:cubicBezTo>
                <a:close/>
                <a:moveTo>
                  <a:pt x="52" y="292"/>
                </a:moveTo>
                <a:cubicBezTo>
                  <a:pt x="55" y="292"/>
                  <a:pt x="58" y="291"/>
                  <a:pt x="56" y="289"/>
                </a:cubicBezTo>
                <a:cubicBezTo>
                  <a:pt x="52" y="284"/>
                  <a:pt x="51" y="278"/>
                  <a:pt x="46" y="274"/>
                </a:cubicBezTo>
                <a:cubicBezTo>
                  <a:pt x="45" y="273"/>
                  <a:pt x="43" y="272"/>
                  <a:pt x="41" y="273"/>
                </a:cubicBezTo>
                <a:cubicBezTo>
                  <a:pt x="39" y="274"/>
                  <a:pt x="40" y="276"/>
                  <a:pt x="40" y="277"/>
                </a:cubicBezTo>
                <a:cubicBezTo>
                  <a:pt x="40" y="279"/>
                  <a:pt x="41" y="281"/>
                  <a:pt x="43" y="281"/>
                </a:cubicBezTo>
                <a:cubicBezTo>
                  <a:pt x="46" y="282"/>
                  <a:pt x="47" y="284"/>
                  <a:pt x="48" y="287"/>
                </a:cubicBezTo>
                <a:cubicBezTo>
                  <a:pt x="49" y="289"/>
                  <a:pt x="50" y="292"/>
                  <a:pt x="52" y="292"/>
                </a:cubicBezTo>
                <a:close/>
                <a:moveTo>
                  <a:pt x="100" y="42"/>
                </a:moveTo>
                <a:cubicBezTo>
                  <a:pt x="100" y="40"/>
                  <a:pt x="98" y="38"/>
                  <a:pt x="97" y="38"/>
                </a:cubicBezTo>
                <a:cubicBezTo>
                  <a:pt x="94" y="38"/>
                  <a:pt x="91" y="39"/>
                  <a:pt x="90" y="42"/>
                </a:cubicBezTo>
                <a:cubicBezTo>
                  <a:pt x="90" y="46"/>
                  <a:pt x="90" y="50"/>
                  <a:pt x="92" y="54"/>
                </a:cubicBezTo>
                <a:cubicBezTo>
                  <a:pt x="94" y="56"/>
                  <a:pt x="96" y="55"/>
                  <a:pt x="97" y="53"/>
                </a:cubicBezTo>
                <a:cubicBezTo>
                  <a:pt x="98" y="50"/>
                  <a:pt x="99" y="46"/>
                  <a:pt x="100" y="42"/>
                </a:cubicBezTo>
                <a:close/>
                <a:moveTo>
                  <a:pt x="27" y="116"/>
                </a:moveTo>
                <a:cubicBezTo>
                  <a:pt x="27" y="115"/>
                  <a:pt x="27" y="113"/>
                  <a:pt x="26" y="115"/>
                </a:cubicBezTo>
                <a:cubicBezTo>
                  <a:pt x="23" y="117"/>
                  <a:pt x="19" y="119"/>
                  <a:pt x="19" y="123"/>
                </a:cubicBezTo>
                <a:cubicBezTo>
                  <a:pt x="20" y="126"/>
                  <a:pt x="20" y="129"/>
                  <a:pt x="17" y="130"/>
                </a:cubicBezTo>
                <a:cubicBezTo>
                  <a:pt x="16" y="131"/>
                  <a:pt x="16" y="132"/>
                  <a:pt x="17" y="133"/>
                </a:cubicBezTo>
                <a:cubicBezTo>
                  <a:pt x="17" y="134"/>
                  <a:pt x="18" y="133"/>
                  <a:pt x="19" y="133"/>
                </a:cubicBezTo>
                <a:cubicBezTo>
                  <a:pt x="24" y="131"/>
                  <a:pt x="27" y="128"/>
                  <a:pt x="27" y="122"/>
                </a:cubicBezTo>
                <a:cubicBezTo>
                  <a:pt x="27" y="120"/>
                  <a:pt x="27" y="118"/>
                  <a:pt x="27" y="116"/>
                </a:cubicBezTo>
                <a:close/>
                <a:moveTo>
                  <a:pt x="39" y="69"/>
                </a:moveTo>
                <a:cubicBezTo>
                  <a:pt x="38" y="71"/>
                  <a:pt x="37" y="72"/>
                  <a:pt x="35" y="73"/>
                </a:cubicBezTo>
                <a:cubicBezTo>
                  <a:pt x="32" y="75"/>
                  <a:pt x="31" y="78"/>
                  <a:pt x="33" y="81"/>
                </a:cubicBezTo>
                <a:cubicBezTo>
                  <a:pt x="34" y="83"/>
                  <a:pt x="35" y="84"/>
                  <a:pt x="34" y="86"/>
                </a:cubicBezTo>
                <a:cubicBezTo>
                  <a:pt x="36" y="86"/>
                  <a:pt x="37" y="85"/>
                  <a:pt x="37" y="84"/>
                </a:cubicBezTo>
                <a:cubicBezTo>
                  <a:pt x="38" y="81"/>
                  <a:pt x="39" y="79"/>
                  <a:pt x="42" y="79"/>
                </a:cubicBezTo>
                <a:cubicBezTo>
                  <a:pt x="43" y="79"/>
                  <a:pt x="44" y="78"/>
                  <a:pt x="43" y="76"/>
                </a:cubicBezTo>
                <a:cubicBezTo>
                  <a:pt x="42" y="74"/>
                  <a:pt x="42" y="71"/>
                  <a:pt x="39" y="69"/>
                </a:cubicBezTo>
                <a:close/>
                <a:moveTo>
                  <a:pt x="121" y="45"/>
                </a:moveTo>
                <a:cubicBezTo>
                  <a:pt x="120" y="44"/>
                  <a:pt x="120" y="43"/>
                  <a:pt x="120" y="41"/>
                </a:cubicBezTo>
                <a:cubicBezTo>
                  <a:pt x="120" y="38"/>
                  <a:pt x="118" y="37"/>
                  <a:pt x="115" y="39"/>
                </a:cubicBezTo>
                <a:cubicBezTo>
                  <a:pt x="112" y="40"/>
                  <a:pt x="115" y="43"/>
                  <a:pt x="114" y="45"/>
                </a:cubicBezTo>
                <a:cubicBezTo>
                  <a:pt x="114" y="47"/>
                  <a:pt x="115" y="48"/>
                  <a:pt x="117" y="49"/>
                </a:cubicBezTo>
                <a:cubicBezTo>
                  <a:pt x="119" y="49"/>
                  <a:pt x="121" y="48"/>
                  <a:pt x="121" y="45"/>
                </a:cubicBezTo>
                <a:close/>
                <a:moveTo>
                  <a:pt x="173" y="225"/>
                </a:moveTo>
                <a:cubicBezTo>
                  <a:pt x="175" y="225"/>
                  <a:pt x="179" y="221"/>
                  <a:pt x="179" y="220"/>
                </a:cubicBezTo>
                <a:cubicBezTo>
                  <a:pt x="178" y="217"/>
                  <a:pt x="176" y="216"/>
                  <a:pt x="174" y="216"/>
                </a:cubicBezTo>
                <a:cubicBezTo>
                  <a:pt x="171" y="217"/>
                  <a:pt x="172" y="220"/>
                  <a:pt x="171" y="223"/>
                </a:cubicBezTo>
                <a:cubicBezTo>
                  <a:pt x="170" y="224"/>
                  <a:pt x="172" y="225"/>
                  <a:pt x="173" y="225"/>
                </a:cubicBezTo>
                <a:close/>
                <a:moveTo>
                  <a:pt x="62" y="228"/>
                </a:moveTo>
                <a:cubicBezTo>
                  <a:pt x="61" y="227"/>
                  <a:pt x="62" y="223"/>
                  <a:pt x="58" y="223"/>
                </a:cubicBezTo>
                <a:cubicBezTo>
                  <a:pt x="57" y="223"/>
                  <a:pt x="55" y="223"/>
                  <a:pt x="55" y="226"/>
                </a:cubicBezTo>
                <a:cubicBezTo>
                  <a:pt x="55" y="228"/>
                  <a:pt x="57" y="230"/>
                  <a:pt x="59" y="230"/>
                </a:cubicBezTo>
                <a:cubicBezTo>
                  <a:pt x="61" y="231"/>
                  <a:pt x="62" y="230"/>
                  <a:pt x="62" y="228"/>
                </a:cubicBezTo>
                <a:close/>
                <a:moveTo>
                  <a:pt x="147" y="116"/>
                </a:moveTo>
                <a:cubicBezTo>
                  <a:pt x="146" y="115"/>
                  <a:pt x="147" y="113"/>
                  <a:pt x="145" y="113"/>
                </a:cubicBezTo>
                <a:cubicBezTo>
                  <a:pt x="142" y="112"/>
                  <a:pt x="141" y="114"/>
                  <a:pt x="141" y="116"/>
                </a:cubicBezTo>
                <a:cubicBezTo>
                  <a:pt x="141" y="118"/>
                  <a:pt x="143" y="119"/>
                  <a:pt x="144" y="119"/>
                </a:cubicBezTo>
                <a:cubicBezTo>
                  <a:pt x="147" y="120"/>
                  <a:pt x="146" y="118"/>
                  <a:pt x="147" y="116"/>
                </a:cubicBezTo>
                <a:close/>
                <a:moveTo>
                  <a:pt x="175" y="357"/>
                </a:moveTo>
                <a:cubicBezTo>
                  <a:pt x="175" y="356"/>
                  <a:pt x="175" y="354"/>
                  <a:pt x="174" y="354"/>
                </a:cubicBezTo>
                <a:cubicBezTo>
                  <a:pt x="172" y="355"/>
                  <a:pt x="169" y="355"/>
                  <a:pt x="169" y="358"/>
                </a:cubicBezTo>
                <a:cubicBezTo>
                  <a:pt x="169" y="360"/>
                  <a:pt x="170" y="360"/>
                  <a:pt x="172" y="361"/>
                </a:cubicBezTo>
                <a:cubicBezTo>
                  <a:pt x="174" y="361"/>
                  <a:pt x="175" y="359"/>
                  <a:pt x="175" y="357"/>
                </a:cubicBezTo>
                <a:close/>
                <a:moveTo>
                  <a:pt x="187" y="285"/>
                </a:moveTo>
                <a:cubicBezTo>
                  <a:pt x="187" y="285"/>
                  <a:pt x="188" y="284"/>
                  <a:pt x="188" y="284"/>
                </a:cubicBezTo>
                <a:cubicBezTo>
                  <a:pt x="189" y="282"/>
                  <a:pt x="187" y="276"/>
                  <a:pt x="185" y="276"/>
                </a:cubicBezTo>
                <a:cubicBezTo>
                  <a:pt x="184" y="275"/>
                  <a:pt x="182" y="275"/>
                  <a:pt x="183" y="277"/>
                </a:cubicBezTo>
                <a:cubicBezTo>
                  <a:pt x="184" y="279"/>
                  <a:pt x="185" y="282"/>
                  <a:pt x="185" y="284"/>
                </a:cubicBezTo>
                <a:cubicBezTo>
                  <a:pt x="186" y="284"/>
                  <a:pt x="186" y="285"/>
                  <a:pt x="187" y="285"/>
                </a:cubicBezTo>
                <a:close/>
                <a:moveTo>
                  <a:pt x="159" y="96"/>
                </a:moveTo>
                <a:cubicBezTo>
                  <a:pt x="157" y="96"/>
                  <a:pt x="157" y="97"/>
                  <a:pt x="156" y="99"/>
                </a:cubicBezTo>
                <a:cubicBezTo>
                  <a:pt x="156" y="100"/>
                  <a:pt x="157" y="101"/>
                  <a:pt x="159" y="101"/>
                </a:cubicBezTo>
                <a:cubicBezTo>
                  <a:pt x="160" y="101"/>
                  <a:pt x="162" y="101"/>
                  <a:pt x="162" y="99"/>
                </a:cubicBezTo>
                <a:cubicBezTo>
                  <a:pt x="162" y="98"/>
                  <a:pt x="161" y="96"/>
                  <a:pt x="159" y="96"/>
                </a:cubicBezTo>
                <a:close/>
                <a:moveTo>
                  <a:pt x="112" y="13"/>
                </a:moveTo>
                <a:cubicBezTo>
                  <a:pt x="112" y="12"/>
                  <a:pt x="112" y="11"/>
                  <a:pt x="111" y="11"/>
                </a:cubicBezTo>
                <a:cubicBezTo>
                  <a:pt x="110" y="10"/>
                  <a:pt x="109" y="10"/>
                  <a:pt x="108" y="11"/>
                </a:cubicBezTo>
                <a:cubicBezTo>
                  <a:pt x="107" y="12"/>
                  <a:pt x="109" y="12"/>
                  <a:pt x="109" y="13"/>
                </a:cubicBezTo>
                <a:cubicBezTo>
                  <a:pt x="109" y="14"/>
                  <a:pt x="109" y="15"/>
                  <a:pt x="109" y="16"/>
                </a:cubicBezTo>
                <a:cubicBezTo>
                  <a:pt x="109" y="16"/>
                  <a:pt x="108" y="18"/>
                  <a:pt x="110" y="18"/>
                </a:cubicBezTo>
                <a:cubicBezTo>
                  <a:pt x="111" y="18"/>
                  <a:pt x="112" y="18"/>
                  <a:pt x="113" y="16"/>
                </a:cubicBezTo>
                <a:cubicBezTo>
                  <a:pt x="114" y="15"/>
                  <a:pt x="114" y="15"/>
                  <a:pt x="112" y="14"/>
                </a:cubicBezTo>
                <a:cubicBezTo>
                  <a:pt x="111" y="14"/>
                  <a:pt x="111" y="13"/>
                  <a:pt x="112" y="13"/>
                </a:cubicBezTo>
                <a:close/>
                <a:moveTo>
                  <a:pt x="163" y="182"/>
                </a:moveTo>
                <a:cubicBezTo>
                  <a:pt x="164" y="182"/>
                  <a:pt x="165" y="182"/>
                  <a:pt x="165" y="180"/>
                </a:cubicBezTo>
                <a:cubicBezTo>
                  <a:pt x="165" y="179"/>
                  <a:pt x="165" y="177"/>
                  <a:pt x="163" y="178"/>
                </a:cubicBezTo>
                <a:cubicBezTo>
                  <a:pt x="162" y="178"/>
                  <a:pt x="160" y="178"/>
                  <a:pt x="160" y="180"/>
                </a:cubicBezTo>
                <a:cubicBezTo>
                  <a:pt x="160" y="182"/>
                  <a:pt x="161" y="182"/>
                  <a:pt x="163" y="182"/>
                </a:cubicBezTo>
                <a:close/>
                <a:moveTo>
                  <a:pt x="150" y="74"/>
                </a:moveTo>
                <a:cubicBezTo>
                  <a:pt x="149" y="72"/>
                  <a:pt x="150" y="70"/>
                  <a:pt x="147" y="69"/>
                </a:cubicBezTo>
                <a:cubicBezTo>
                  <a:pt x="146" y="69"/>
                  <a:pt x="146" y="70"/>
                  <a:pt x="146" y="71"/>
                </a:cubicBezTo>
                <a:cubicBezTo>
                  <a:pt x="147" y="73"/>
                  <a:pt x="146" y="76"/>
                  <a:pt x="149" y="77"/>
                </a:cubicBezTo>
                <a:cubicBezTo>
                  <a:pt x="150" y="77"/>
                  <a:pt x="150" y="75"/>
                  <a:pt x="150" y="74"/>
                </a:cubicBezTo>
                <a:close/>
                <a:moveTo>
                  <a:pt x="143" y="367"/>
                </a:moveTo>
                <a:cubicBezTo>
                  <a:pt x="143" y="365"/>
                  <a:pt x="141" y="365"/>
                  <a:pt x="139" y="365"/>
                </a:cubicBezTo>
                <a:cubicBezTo>
                  <a:pt x="138" y="365"/>
                  <a:pt x="137" y="366"/>
                  <a:pt x="138" y="367"/>
                </a:cubicBezTo>
                <a:cubicBezTo>
                  <a:pt x="138" y="369"/>
                  <a:pt x="140" y="369"/>
                  <a:pt x="141" y="369"/>
                </a:cubicBezTo>
                <a:cubicBezTo>
                  <a:pt x="143" y="369"/>
                  <a:pt x="143" y="368"/>
                  <a:pt x="143" y="367"/>
                </a:cubicBezTo>
                <a:close/>
                <a:moveTo>
                  <a:pt x="201" y="325"/>
                </a:moveTo>
                <a:cubicBezTo>
                  <a:pt x="198" y="325"/>
                  <a:pt x="197" y="323"/>
                  <a:pt x="195" y="326"/>
                </a:cubicBezTo>
                <a:cubicBezTo>
                  <a:pt x="195" y="326"/>
                  <a:pt x="195" y="327"/>
                  <a:pt x="196" y="328"/>
                </a:cubicBezTo>
                <a:cubicBezTo>
                  <a:pt x="198" y="328"/>
                  <a:pt x="199" y="327"/>
                  <a:pt x="201" y="325"/>
                </a:cubicBezTo>
                <a:close/>
                <a:moveTo>
                  <a:pt x="85" y="25"/>
                </a:moveTo>
                <a:cubicBezTo>
                  <a:pt x="84" y="26"/>
                  <a:pt x="83" y="26"/>
                  <a:pt x="83" y="27"/>
                </a:cubicBezTo>
                <a:cubicBezTo>
                  <a:pt x="83" y="29"/>
                  <a:pt x="84" y="29"/>
                  <a:pt x="85" y="29"/>
                </a:cubicBezTo>
                <a:cubicBezTo>
                  <a:pt x="86" y="29"/>
                  <a:pt x="87" y="28"/>
                  <a:pt x="87" y="27"/>
                </a:cubicBezTo>
                <a:cubicBezTo>
                  <a:pt x="87" y="26"/>
                  <a:pt x="86" y="25"/>
                  <a:pt x="85" y="25"/>
                </a:cubicBezTo>
                <a:close/>
                <a:moveTo>
                  <a:pt x="161" y="186"/>
                </a:moveTo>
                <a:cubicBezTo>
                  <a:pt x="160" y="186"/>
                  <a:pt x="159" y="186"/>
                  <a:pt x="159" y="187"/>
                </a:cubicBezTo>
                <a:cubicBezTo>
                  <a:pt x="159" y="188"/>
                  <a:pt x="160" y="189"/>
                  <a:pt x="161" y="189"/>
                </a:cubicBezTo>
                <a:cubicBezTo>
                  <a:pt x="162" y="189"/>
                  <a:pt x="163" y="189"/>
                  <a:pt x="163" y="187"/>
                </a:cubicBezTo>
                <a:cubicBezTo>
                  <a:pt x="163" y="186"/>
                  <a:pt x="162" y="186"/>
                  <a:pt x="161" y="186"/>
                </a:cubicBezTo>
                <a:close/>
                <a:moveTo>
                  <a:pt x="106" y="179"/>
                </a:moveTo>
                <a:cubicBezTo>
                  <a:pt x="106" y="178"/>
                  <a:pt x="106" y="177"/>
                  <a:pt x="104" y="177"/>
                </a:cubicBezTo>
                <a:cubicBezTo>
                  <a:pt x="104" y="177"/>
                  <a:pt x="102" y="177"/>
                  <a:pt x="102" y="178"/>
                </a:cubicBezTo>
                <a:cubicBezTo>
                  <a:pt x="102" y="180"/>
                  <a:pt x="104" y="179"/>
                  <a:pt x="105" y="180"/>
                </a:cubicBezTo>
                <a:cubicBezTo>
                  <a:pt x="106" y="181"/>
                  <a:pt x="106" y="180"/>
                  <a:pt x="106" y="179"/>
                </a:cubicBezTo>
                <a:close/>
                <a:moveTo>
                  <a:pt x="77" y="268"/>
                </a:moveTo>
                <a:cubicBezTo>
                  <a:pt x="78" y="267"/>
                  <a:pt x="79" y="267"/>
                  <a:pt x="80" y="266"/>
                </a:cubicBezTo>
                <a:cubicBezTo>
                  <a:pt x="80" y="265"/>
                  <a:pt x="79" y="265"/>
                  <a:pt x="78" y="265"/>
                </a:cubicBezTo>
                <a:cubicBezTo>
                  <a:pt x="77" y="265"/>
                  <a:pt x="76" y="265"/>
                  <a:pt x="76" y="267"/>
                </a:cubicBezTo>
                <a:cubicBezTo>
                  <a:pt x="76" y="267"/>
                  <a:pt x="76" y="268"/>
                  <a:pt x="77" y="268"/>
                </a:cubicBezTo>
                <a:close/>
                <a:moveTo>
                  <a:pt x="74" y="345"/>
                </a:moveTo>
                <a:cubicBezTo>
                  <a:pt x="72" y="345"/>
                  <a:pt x="71" y="348"/>
                  <a:pt x="71" y="350"/>
                </a:cubicBezTo>
                <a:cubicBezTo>
                  <a:pt x="71" y="352"/>
                  <a:pt x="72" y="354"/>
                  <a:pt x="75" y="354"/>
                </a:cubicBezTo>
                <a:cubicBezTo>
                  <a:pt x="77" y="354"/>
                  <a:pt x="79" y="352"/>
                  <a:pt x="80" y="350"/>
                </a:cubicBezTo>
                <a:cubicBezTo>
                  <a:pt x="78" y="348"/>
                  <a:pt x="77" y="345"/>
                  <a:pt x="74" y="345"/>
                </a:cubicBezTo>
                <a:close/>
                <a:moveTo>
                  <a:pt x="109" y="168"/>
                </a:moveTo>
                <a:cubicBezTo>
                  <a:pt x="109" y="168"/>
                  <a:pt x="108" y="169"/>
                  <a:pt x="108" y="170"/>
                </a:cubicBezTo>
                <a:cubicBezTo>
                  <a:pt x="109" y="171"/>
                  <a:pt x="109" y="172"/>
                  <a:pt x="111" y="172"/>
                </a:cubicBezTo>
                <a:cubicBezTo>
                  <a:pt x="111" y="172"/>
                  <a:pt x="112" y="172"/>
                  <a:pt x="112" y="171"/>
                </a:cubicBezTo>
                <a:cubicBezTo>
                  <a:pt x="111" y="170"/>
                  <a:pt x="111" y="168"/>
                  <a:pt x="109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6" name="395653__soundsforhim__slam-door">
            <a:hlinkClick r:id="" action="ppaction://media"/>
            <a:extLst>
              <a:ext uri="{FF2B5EF4-FFF2-40B4-BE49-F238E27FC236}">
                <a16:creationId xmlns:a16="http://schemas.microsoft.com/office/drawing/2014/main" id="{0AC703BD-241A-405A-A218-9C4DD8F8169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48422" y="-1676918"/>
            <a:ext cx="609600" cy="6096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9BEFCEF0-1D13-4306-87E0-BDFBC906F8F8}"/>
              </a:ext>
            </a:extLst>
          </p:cNvPr>
          <p:cNvGrpSpPr/>
          <p:nvPr/>
        </p:nvGrpSpPr>
        <p:grpSpPr>
          <a:xfrm>
            <a:off x="4787966" y="5549418"/>
            <a:ext cx="2143125" cy="1416050"/>
            <a:chOff x="3654425" y="131763"/>
            <a:chExt cx="2143125" cy="141605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08B776-05B6-42D3-AD2C-7E9B7423A056}"/>
                </a:ext>
              </a:extLst>
            </p:cNvPr>
            <p:cNvSpPr/>
            <p:nvPr/>
          </p:nvSpPr>
          <p:spPr>
            <a:xfrm>
              <a:off x="3695700" y="166688"/>
              <a:ext cx="2047875" cy="1362075"/>
            </a:xfrm>
            <a:custGeom>
              <a:avLst/>
              <a:gdLst>
                <a:gd name="connsiteX0" fmla="*/ 947738 w 2047875"/>
                <a:gd name="connsiteY0" fmla="*/ 0 h 1362075"/>
                <a:gd name="connsiteX1" fmla="*/ 1247775 w 2047875"/>
                <a:gd name="connsiteY1" fmla="*/ 0 h 1362075"/>
                <a:gd name="connsiteX2" fmla="*/ 1571625 w 2047875"/>
                <a:gd name="connsiteY2" fmla="*/ 100012 h 1362075"/>
                <a:gd name="connsiteX3" fmla="*/ 1724025 w 2047875"/>
                <a:gd name="connsiteY3" fmla="*/ 204787 h 1362075"/>
                <a:gd name="connsiteX4" fmla="*/ 1876425 w 2047875"/>
                <a:gd name="connsiteY4" fmla="*/ 414337 h 1362075"/>
                <a:gd name="connsiteX5" fmla="*/ 1943100 w 2047875"/>
                <a:gd name="connsiteY5" fmla="*/ 414337 h 1362075"/>
                <a:gd name="connsiteX6" fmla="*/ 1981200 w 2047875"/>
                <a:gd name="connsiteY6" fmla="*/ 476250 h 1362075"/>
                <a:gd name="connsiteX7" fmla="*/ 2000250 w 2047875"/>
                <a:gd name="connsiteY7" fmla="*/ 604837 h 1362075"/>
                <a:gd name="connsiteX8" fmla="*/ 2047875 w 2047875"/>
                <a:gd name="connsiteY8" fmla="*/ 747712 h 1362075"/>
                <a:gd name="connsiteX9" fmla="*/ 2047875 w 2047875"/>
                <a:gd name="connsiteY9" fmla="*/ 962025 h 1362075"/>
                <a:gd name="connsiteX10" fmla="*/ 1814513 w 2047875"/>
                <a:gd name="connsiteY10" fmla="*/ 1266825 h 1362075"/>
                <a:gd name="connsiteX11" fmla="*/ 1704975 w 2047875"/>
                <a:gd name="connsiteY11" fmla="*/ 1309687 h 1362075"/>
                <a:gd name="connsiteX12" fmla="*/ 1328738 w 2047875"/>
                <a:gd name="connsiteY12" fmla="*/ 1343025 h 1362075"/>
                <a:gd name="connsiteX13" fmla="*/ 871538 w 2047875"/>
                <a:gd name="connsiteY13" fmla="*/ 1319212 h 1362075"/>
                <a:gd name="connsiteX14" fmla="*/ 714375 w 2047875"/>
                <a:gd name="connsiteY14" fmla="*/ 1357312 h 1362075"/>
                <a:gd name="connsiteX15" fmla="*/ 442913 w 2047875"/>
                <a:gd name="connsiteY15" fmla="*/ 1362075 h 1362075"/>
                <a:gd name="connsiteX16" fmla="*/ 280988 w 2047875"/>
                <a:gd name="connsiteY16" fmla="*/ 1314450 h 1362075"/>
                <a:gd name="connsiteX17" fmla="*/ 138113 w 2047875"/>
                <a:gd name="connsiteY17" fmla="*/ 1276350 h 1362075"/>
                <a:gd name="connsiteX18" fmla="*/ 0 w 2047875"/>
                <a:gd name="connsiteY18" fmla="*/ 966787 h 1362075"/>
                <a:gd name="connsiteX19" fmla="*/ 38100 w 2047875"/>
                <a:gd name="connsiteY19" fmla="*/ 766762 h 1362075"/>
                <a:gd name="connsiteX20" fmla="*/ 38100 w 2047875"/>
                <a:gd name="connsiteY20" fmla="*/ 666750 h 1362075"/>
                <a:gd name="connsiteX21" fmla="*/ 152400 w 2047875"/>
                <a:gd name="connsiteY21" fmla="*/ 614362 h 1362075"/>
                <a:gd name="connsiteX22" fmla="*/ 233363 w 2047875"/>
                <a:gd name="connsiteY22" fmla="*/ 404812 h 1362075"/>
                <a:gd name="connsiteX23" fmla="*/ 376238 w 2047875"/>
                <a:gd name="connsiteY23" fmla="*/ 385762 h 1362075"/>
                <a:gd name="connsiteX24" fmla="*/ 442913 w 2047875"/>
                <a:gd name="connsiteY24" fmla="*/ 309562 h 1362075"/>
                <a:gd name="connsiteX25" fmla="*/ 666750 w 2047875"/>
                <a:gd name="connsiteY25" fmla="*/ 104775 h 1362075"/>
                <a:gd name="connsiteX26" fmla="*/ 947738 w 2047875"/>
                <a:gd name="connsiteY26" fmla="*/ 0 h 136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047875" h="1362075">
                  <a:moveTo>
                    <a:pt x="947738" y="0"/>
                  </a:moveTo>
                  <a:lnTo>
                    <a:pt x="1247775" y="0"/>
                  </a:lnTo>
                  <a:lnTo>
                    <a:pt x="1571625" y="100012"/>
                  </a:lnTo>
                  <a:lnTo>
                    <a:pt x="1724025" y="204787"/>
                  </a:lnTo>
                  <a:lnTo>
                    <a:pt x="1876425" y="414337"/>
                  </a:lnTo>
                  <a:lnTo>
                    <a:pt x="1943100" y="414337"/>
                  </a:lnTo>
                  <a:lnTo>
                    <a:pt x="1981200" y="476250"/>
                  </a:lnTo>
                  <a:lnTo>
                    <a:pt x="2000250" y="604837"/>
                  </a:lnTo>
                  <a:lnTo>
                    <a:pt x="2047875" y="747712"/>
                  </a:lnTo>
                  <a:lnTo>
                    <a:pt x="2047875" y="962025"/>
                  </a:lnTo>
                  <a:lnTo>
                    <a:pt x="1814513" y="1266825"/>
                  </a:lnTo>
                  <a:lnTo>
                    <a:pt x="1704975" y="1309687"/>
                  </a:lnTo>
                  <a:lnTo>
                    <a:pt x="1328738" y="1343025"/>
                  </a:lnTo>
                  <a:lnTo>
                    <a:pt x="871538" y="1319212"/>
                  </a:lnTo>
                  <a:lnTo>
                    <a:pt x="714375" y="1357312"/>
                  </a:lnTo>
                  <a:lnTo>
                    <a:pt x="442913" y="1362075"/>
                  </a:lnTo>
                  <a:lnTo>
                    <a:pt x="280988" y="1314450"/>
                  </a:lnTo>
                  <a:lnTo>
                    <a:pt x="138113" y="1276350"/>
                  </a:lnTo>
                  <a:lnTo>
                    <a:pt x="0" y="966787"/>
                  </a:lnTo>
                  <a:lnTo>
                    <a:pt x="38100" y="766762"/>
                  </a:lnTo>
                  <a:lnTo>
                    <a:pt x="38100" y="666750"/>
                  </a:lnTo>
                  <a:lnTo>
                    <a:pt x="152400" y="614362"/>
                  </a:lnTo>
                  <a:lnTo>
                    <a:pt x="233363" y="404812"/>
                  </a:lnTo>
                  <a:lnTo>
                    <a:pt x="376238" y="385762"/>
                  </a:lnTo>
                  <a:lnTo>
                    <a:pt x="442913" y="309562"/>
                  </a:lnTo>
                  <a:lnTo>
                    <a:pt x="666750" y="104775"/>
                  </a:lnTo>
                  <a:lnTo>
                    <a:pt x="94773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82EF8E03-FB70-4250-A8F7-0176D4852D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4425" y="131763"/>
              <a:ext cx="2143125" cy="1416050"/>
            </a:xfrm>
            <a:custGeom>
              <a:avLst/>
              <a:gdLst>
                <a:gd name="T0" fmla="*/ 45 w 723"/>
                <a:gd name="T1" fmla="*/ 436 h 479"/>
                <a:gd name="T2" fmla="*/ 297 w 723"/>
                <a:gd name="T3" fmla="*/ 13 h 479"/>
                <a:gd name="T4" fmla="*/ 694 w 723"/>
                <a:gd name="T5" fmla="*/ 181 h 479"/>
                <a:gd name="T6" fmla="*/ 339 w 723"/>
                <a:gd name="T7" fmla="*/ 474 h 479"/>
                <a:gd name="T8" fmla="*/ 451 w 723"/>
                <a:gd name="T9" fmla="*/ 420 h 479"/>
                <a:gd name="T10" fmla="*/ 517 w 723"/>
                <a:gd name="T11" fmla="*/ 136 h 479"/>
                <a:gd name="T12" fmla="*/ 242 w 723"/>
                <a:gd name="T13" fmla="*/ 236 h 479"/>
                <a:gd name="T14" fmla="*/ 145 w 723"/>
                <a:gd name="T15" fmla="*/ 213 h 479"/>
                <a:gd name="T16" fmla="*/ 383 w 723"/>
                <a:gd name="T17" fmla="*/ 29 h 479"/>
                <a:gd name="T18" fmla="*/ 222 w 723"/>
                <a:gd name="T19" fmla="*/ 89 h 479"/>
                <a:gd name="T20" fmla="*/ 660 w 723"/>
                <a:gd name="T21" fmla="*/ 250 h 479"/>
                <a:gd name="T22" fmla="*/ 425 w 723"/>
                <a:gd name="T23" fmla="*/ 385 h 479"/>
                <a:gd name="T24" fmla="*/ 591 w 723"/>
                <a:gd name="T25" fmla="*/ 126 h 479"/>
                <a:gd name="T26" fmla="*/ 652 w 723"/>
                <a:gd name="T27" fmla="*/ 193 h 479"/>
                <a:gd name="T28" fmla="*/ 567 w 723"/>
                <a:gd name="T29" fmla="*/ 72 h 479"/>
                <a:gd name="T30" fmla="*/ 389 w 723"/>
                <a:gd name="T31" fmla="*/ 295 h 479"/>
                <a:gd name="T32" fmla="*/ 102 w 723"/>
                <a:gd name="T33" fmla="*/ 169 h 479"/>
                <a:gd name="T34" fmla="*/ 483 w 723"/>
                <a:gd name="T35" fmla="*/ 82 h 479"/>
                <a:gd name="T36" fmla="*/ 531 w 723"/>
                <a:gd name="T37" fmla="*/ 341 h 479"/>
                <a:gd name="T38" fmla="*/ 356 w 723"/>
                <a:gd name="T39" fmla="*/ 358 h 479"/>
                <a:gd name="T40" fmla="*/ 476 w 723"/>
                <a:gd name="T41" fmla="*/ 321 h 479"/>
                <a:gd name="T42" fmla="*/ 114 w 723"/>
                <a:gd name="T43" fmla="*/ 245 h 479"/>
                <a:gd name="T44" fmla="*/ 255 w 723"/>
                <a:gd name="T45" fmla="*/ 151 h 479"/>
                <a:gd name="T46" fmla="*/ 244 w 723"/>
                <a:gd name="T47" fmla="*/ 291 h 479"/>
                <a:gd name="T48" fmla="*/ 403 w 723"/>
                <a:gd name="T49" fmla="*/ 264 h 479"/>
                <a:gd name="T50" fmla="*/ 176 w 723"/>
                <a:gd name="T51" fmla="*/ 426 h 479"/>
                <a:gd name="T52" fmla="*/ 257 w 723"/>
                <a:gd name="T53" fmla="*/ 190 h 479"/>
                <a:gd name="T54" fmla="*/ 537 w 723"/>
                <a:gd name="T55" fmla="*/ 243 h 479"/>
                <a:gd name="T56" fmla="*/ 485 w 723"/>
                <a:gd name="T57" fmla="*/ 249 h 479"/>
                <a:gd name="T58" fmla="*/ 452 w 723"/>
                <a:gd name="T59" fmla="*/ 241 h 479"/>
                <a:gd name="T60" fmla="*/ 337 w 723"/>
                <a:gd name="T61" fmla="*/ 350 h 479"/>
                <a:gd name="T62" fmla="*/ 457 w 723"/>
                <a:gd name="T63" fmla="*/ 322 h 479"/>
                <a:gd name="T64" fmla="*/ 566 w 723"/>
                <a:gd name="T65" fmla="*/ 105 h 479"/>
                <a:gd name="T66" fmla="*/ 363 w 723"/>
                <a:gd name="T67" fmla="*/ 306 h 479"/>
                <a:gd name="T68" fmla="*/ 287 w 723"/>
                <a:gd name="T69" fmla="*/ 152 h 479"/>
                <a:gd name="T70" fmla="*/ 26 w 723"/>
                <a:gd name="T71" fmla="*/ 277 h 479"/>
                <a:gd name="T72" fmla="*/ 587 w 723"/>
                <a:gd name="T73" fmla="*/ 420 h 479"/>
                <a:gd name="T74" fmla="*/ 343 w 723"/>
                <a:gd name="T75" fmla="*/ 88 h 479"/>
                <a:gd name="T76" fmla="*/ 443 w 723"/>
                <a:gd name="T77" fmla="*/ 321 h 479"/>
                <a:gd name="T78" fmla="*/ 45 w 723"/>
                <a:gd name="T79" fmla="*/ 315 h 479"/>
                <a:gd name="T80" fmla="*/ 208 w 723"/>
                <a:gd name="T81" fmla="*/ 436 h 479"/>
                <a:gd name="T82" fmla="*/ 693 w 723"/>
                <a:gd name="T83" fmla="*/ 292 h 479"/>
                <a:gd name="T84" fmla="*/ 247 w 723"/>
                <a:gd name="T85" fmla="*/ 328 h 479"/>
                <a:gd name="T86" fmla="*/ 263 w 723"/>
                <a:gd name="T87" fmla="*/ 415 h 479"/>
                <a:gd name="T88" fmla="*/ 326 w 723"/>
                <a:gd name="T89" fmla="*/ 106 h 479"/>
                <a:gd name="T90" fmla="*/ 503 w 723"/>
                <a:gd name="T91" fmla="*/ 256 h 479"/>
                <a:gd name="T92" fmla="*/ 530 w 723"/>
                <a:gd name="T93" fmla="*/ 453 h 479"/>
                <a:gd name="T94" fmla="*/ 501 w 723"/>
                <a:gd name="T95" fmla="*/ 407 h 479"/>
                <a:gd name="T96" fmla="*/ 487 w 723"/>
                <a:gd name="T97" fmla="*/ 179 h 479"/>
                <a:gd name="T98" fmla="*/ 367 w 723"/>
                <a:gd name="T99" fmla="*/ 41 h 479"/>
                <a:gd name="T100" fmla="*/ 47 w 723"/>
                <a:gd name="T101" fmla="*/ 241 h 479"/>
                <a:gd name="T102" fmla="*/ 428 w 723"/>
                <a:gd name="T103" fmla="*/ 325 h 479"/>
                <a:gd name="T104" fmla="*/ 484 w 723"/>
                <a:gd name="T105" fmla="*/ 421 h 479"/>
                <a:gd name="T106" fmla="*/ 215 w 723"/>
                <a:gd name="T107" fmla="*/ 400 h 479"/>
                <a:gd name="T108" fmla="*/ 577 w 723"/>
                <a:gd name="T109" fmla="*/ 244 h 479"/>
                <a:gd name="T110" fmla="*/ 579 w 723"/>
                <a:gd name="T111" fmla="*/ 136 h 479"/>
                <a:gd name="T112" fmla="*/ 85 w 723"/>
                <a:gd name="T113" fmla="*/ 389 h 479"/>
                <a:gd name="T114" fmla="*/ 183 w 723"/>
                <a:gd name="T115" fmla="*/ 345 h 479"/>
                <a:gd name="T116" fmla="*/ 694 w 723"/>
                <a:gd name="T117" fmla="*/ 283 h 479"/>
                <a:gd name="T118" fmla="*/ 408 w 723"/>
                <a:gd name="T119" fmla="*/ 399 h 479"/>
                <a:gd name="T120" fmla="*/ 235 w 723"/>
                <a:gd name="T121" fmla="*/ 24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3" h="479">
                  <a:moveTo>
                    <a:pt x="115" y="448"/>
                  </a:moveTo>
                  <a:cubicBezTo>
                    <a:pt x="112" y="445"/>
                    <a:pt x="108" y="444"/>
                    <a:pt x="104" y="445"/>
                  </a:cubicBezTo>
                  <a:cubicBezTo>
                    <a:pt x="100" y="445"/>
                    <a:pt x="97" y="446"/>
                    <a:pt x="93" y="445"/>
                  </a:cubicBezTo>
                  <a:cubicBezTo>
                    <a:pt x="85" y="443"/>
                    <a:pt x="84" y="443"/>
                    <a:pt x="83" y="434"/>
                  </a:cubicBezTo>
                  <a:cubicBezTo>
                    <a:pt x="82" y="431"/>
                    <a:pt x="80" y="429"/>
                    <a:pt x="80" y="426"/>
                  </a:cubicBezTo>
                  <a:cubicBezTo>
                    <a:pt x="82" y="423"/>
                    <a:pt x="87" y="426"/>
                    <a:pt x="88" y="422"/>
                  </a:cubicBezTo>
                  <a:cubicBezTo>
                    <a:pt x="84" y="419"/>
                    <a:pt x="79" y="421"/>
                    <a:pt x="75" y="421"/>
                  </a:cubicBezTo>
                  <a:cubicBezTo>
                    <a:pt x="66" y="421"/>
                    <a:pt x="63" y="418"/>
                    <a:pt x="64" y="409"/>
                  </a:cubicBezTo>
                  <a:cubicBezTo>
                    <a:pt x="64" y="399"/>
                    <a:pt x="56" y="395"/>
                    <a:pt x="51" y="388"/>
                  </a:cubicBezTo>
                  <a:cubicBezTo>
                    <a:pt x="50" y="389"/>
                    <a:pt x="49" y="390"/>
                    <a:pt x="49" y="390"/>
                  </a:cubicBezTo>
                  <a:cubicBezTo>
                    <a:pt x="45" y="398"/>
                    <a:pt x="57" y="402"/>
                    <a:pt x="52" y="411"/>
                  </a:cubicBezTo>
                  <a:cubicBezTo>
                    <a:pt x="49" y="417"/>
                    <a:pt x="55" y="424"/>
                    <a:pt x="58" y="430"/>
                  </a:cubicBezTo>
                  <a:cubicBezTo>
                    <a:pt x="60" y="436"/>
                    <a:pt x="64" y="441"/>
                    <a:pt x="70" y="444"/>
                  </a:cubicBezTo>
                  <a:cubicBezTo>
                    <a:pt x="73" y="445"/>
                    <a:pt x="76" y="447"/>
                    <a:pt x="79" y="449"/>
                  </a:cubicBezTo>
                  <a:cubicBezTo>
                    <a:pt x="80" y="450"/>
                    <a:pt x="81" y="451"/>
                    <a:pt x="80" y="453"/>
                  </a:cubicBezTo>
                  <a:cubicBezTo>
                    <a:pt x="80" y="454"/>
                    <a:pt x="78" y="454"/>
                    <a:pt x="77" y="454"/>
                  </a:cubicBezTo>
                  <a:cubicBezTo>
                    <a:pt x="67" y="452"/>
                    <a:pt x="56" y="452"/>
                    <a:pt x="49" y="442"/>
                  </a:cubicBezTo>
                  <a:cubicBezTo>
                    <a:pt x="48" y="440"/>
                    <a:pt x="46" y="438"/>
                    <a:pt x="45" y="436"/>
                  </a:cubicBezTo>
                  <a:cubicBezTo>
                    <a:pt x="39" y="422"/>
                    <a:pt x="31" y="409"/>
                    <a:pt x="24" y="396"/>
                  </a:cubicBezTo>
                  <a:cubicBezTo>
                    <a:pt x="12" y="373"/>
                    <a:pt x="10" y="349"/>
                    <a:pt x="4" y="325"/>
                  </a:cubicBezTo>
                  <a:cubicBezTo>
                    <a:pt x="0" y="307"/>
                    <a:pt x="4" y="291"/>
                    <a:pt x="12" y="276"/>
                  </a:cubicBezTo>
                  <a:cubicBezTo>
                    <a:pt x="17" y="266"/>
                    <a:pt x="21" y="256"/>
                    <a:pt x="26" y="246"/>
                  </a:cubicBezTo>
                  <a:cubicBezTo>
                    <a:pt x="31" y="235"/>
                    <a:pt x="39" y="228"/>
                    <a:pt x="48" y="222"/>
                  </a:cubicBezTo>
                  <a:cubicBezTo>
                    <a:pt x="61" y="214"/>
                    <a:pt x="69" y="203"/>
                    <a:pt x="73" y="188"/>
                  </a:cubicBezTo>
                  <a:cubicBezTo>
                    <a:pt x="76" y="175"/>
                    <a:pt x="80" y="163"/>
                    <a:pt x="86" y="152"/>
                  </a:cubicBezTo>
                  <a:cubicBezTo>
                    <a:pt x="89" y="145"/>
                    <a:pt x="93" y="141"/>
                    <a:pt x="98" y="136"/>
                  </a:cubicBezTo>
                  <a:cubicBezTo>
                    <a:pt x="103" y="132"/>
                    <a:pt x="106" y="133"/>
                    <a:pt x="109" y="139"/>
                  </a:cubicBezTo>
                  <a:cubicBezTo>
                    <a:pt x="111" y="143"/>
                    <a:pt x="112" y="143"/>
                    <a:pt x="116" y="142"/>
                  </a:cubicBezTo>
                  <a:cubicBezTo>
                    <a:pt x="122" y="140"/>
                    <a:pt x="128" y="139"/>
                    <a:pt x="134" y="137"/>
                  </a:cubicBezTo>
                  <a:cubicBezTo>
                    <a:pt x="137" y="136"/>
                    <a:pt x="141" y="135"/>
                    <a:pt x="143" y="138"/>
                  </a:cubicBezTo>
                  <a:cubicBezTo>
                    <a:pt x="149" y="145"/>
                    <a:pt x="150" y="139"/>
                    <a:pt x="154" y="135"/>
                  </a:cubicBezTo>
                  <a:cubicBezTo>
                    <a:pt x="163" y="122"/>
                    <a:pt x="173" y="109"/>
                    <a:pt x="185" y="99"/>
                  </a:cubicBezTo>
                  <a:cubicBezTo>
                    <a:pt x="199" y="86"/>
                    <a:pt x="212" y="73"/>
                    <a:pt x="224" y="60"/>
                  </a:cubicBezTo>
                  <a:cubicBezTo>
                    <a:pt x="233" y="51"/>
                    <a:pt x="241" y="43"/>
                    <a:pt x="252" y="37"/>
                  </a:cubicBezTo>
                  <a:cubicBezTo>
                    <a:pt x="261" y="31"/>
                    <a:pt x="270" y="25"/>
                    <a:pt x="280" y="20"/>
                  </a:cubicBezTo>
                  <a:cubicBezTo>
                    <a:pt x="285" y="16"/>
                    <a:pt x="291" y="14"/>
                    <a:pt x="297" y="13"/>
                  </a:cubicBezTo>
                  <a:cubicBezTo>
                    <a:pt x="300" y="12"/>
                    <a:pt x="303" y="12"/>
                    <a:pt x="305" y="9"/>
                  </a:cubicBezTo>
                  <a:cubicBezTo>
                    <a:pt x="311" y="0"/>
                    <a:pt x="320" y="0"/>
                    <a:pt x="329" y="3"/>
                  </a:cubicBezTo>
                  <a:cubicBezTo>
                    <a:pt x="342" y="7"/>
                    <a:pt x="355" y="8"/>
                    <a:pt x="367" y="6"/>
                  </a:cubicBezTo>
                  <a:cubicBezTo>
                    <a:pt x="385" y="3"/>
                    <a:pt x="402" y="5"/>
                    <a:pt x="419" y="7"/>
                  </a:cubicBezTo>
                  <a:cubicBezTo>
                    <a:pt x="428" y="8"/>
                    <a:pt x="436" y="9"/>
                    <a:pt x="444" y="10"/>
                  </a:cubicBezTo>
                  <a:cubicBezTo>
                    <a:pt x="453" y="11"/>
                    <a:pt x="462" y="11"/>
                    <a:pt x="471" y="15"/>
                  </a:cubicBezTo>
                  <a:cubicBezTo>
                    <a:pt x="475" y="16"/>
                    <a:pt x="480" y="18"/>
                    <a:pt x="484" y="17"/>
                  </a:cubicBezTo>
                  <a:cubicBezTo>
                    <a:pt x="497" y="16"/>
                    <a:pt x="507" y="22"/>
                    <a:pt x="517" y="29"/>
                  </a:cubicBezTo>
                  <a:cubicBezTo>
                    <a:pt x="520" y="31"/>
                    <a:pt x="523" y="33"/>
                    <a:pt x="526" y="34"/>
                  </a:cubicBezTo>
                  <a:cubicBezTo>
                    <a:pt x="546" y="41"/>
                    <a:pt x="564" y="53"/>
                    <a:pt x="583" y="64"/>
                  </a:cubicBezTo>
                  <a:cubicBezTo>
                    <a:pt x="584" y="64"/>
                    <a:pt x="586" y="65"/>
                    <a:pt x="587" y="66"/>
                  </a:cubicBezTo>
                  <a:cubicBezTo>
                    <a:pt x="591" y="80"/>
                    <a:pt x="606" y="85"/>
                    <a:pt x="614" y="95"/>
                  </a:cubicBezTo>
                  <a:cubicBezTo>
                    <a:pt x="621" y="103"/>
                    <a:pt x="628" y="109"/>
                    <a:pt x="633" y="119"/>
                  </a:cubicBezTo>
                  <a:cubicBezTo>
                    <a:pt x="637" y="128"/>
                    <a:pt x="644" y="136"/>
                    <a:pt x="649" y="144"/>
                  </a:cubicBezTo>
                  <a:cubicBezTo>
                    <a:pt x="652" y="148"/>
                    <a:pt x="656" y="150"/>
                    <a:pt x="660" y="149"/>
                  </a:cubicBezTo>
                  <a:cubicBezTo>
                    <a:pt x="665" y="147"/>
                    <a:pt x="669" y="146"/>
                    <a:pt x="674" y="149"/>
                  </a:cubicBezTo>
                  <a:cubicBezTo>
                    <a:pt x="679" y="153"/>
                    <a:pt x="685" y="157"/>
                    <a:pt x="688" y="163"/>
                  </a:cubicBezTo>
                  <a:cubicBezTo>
                    <a:pt x="691" y="169"/>
                    <a:pt x="693" y="175"/>
                    <a:pt x="694" y="181"/>
                  </a:cubicBezTo>
                  <a:cubicBezTo>
                    <a:pt x="696" y="192"/>
                    <a:pt x="697" y="204"/>
                    <a:pt x="700" y="214"/>
                  </a:cubicBezTo>
                  <a:cubicBezTo>
                    <a:pt x="701" y="217"/>
                    <a:pt x="701" y="220"/>
                    <a:pt x="700" y="222"/>
                  </a:cubicBezTo>
                  <a:cubicBezTo>
                    <a:pt x="699" y="226"/>
                    <a:pt x="700" y="229"/>
                    <a:pt x="701" y="232"/>
                  </a:cubicBezTo>
                  <a:cubicBezTo>
                    <a:pt x="706" y="243"/>
                    <a:pt x="709" y="254"/>
                    <a:pt x="714" y="265"/>
                  </a:cubicBezTo>
                  <a:cubicBezTo>
                    <a:pt x="719" y="274"/>
                    <a:pt x="720" y="284"/>
                    <a:pt x="721" y="295"/>
                  </a:cubicBezTo>
                  <a:cubicBezTo>
                    <a:pt x="723" y="318"/>
                    <a:pt x="717" y="340"/>
                    <a:pt x="710" y="361"/>
                  </a:cubicBezTo>
                  <a:cubicBezTo>
                    <a:pt x="706" y="376"/>
                    <a:pt x="697" y="389"/>
                    <a:pt x="685" y="400"/>
                  </a:cubicBezTo>
                  <a:cubicBezTo>
                    <a:pt x="673" y="411"/>
                    <a:pt x="661" y="422"/>
                    <a:pt x="649" y="433"/>
                  </a:cubicBezTo>
                  <a:cubicBezTo>
                    <a:pt x="645" y="437"/>
                    <a:pt x="640" y="438"/>
                    <a:pt x="634" y="439"/>
                  </a:cubicBezTo>
                  <a:cubicBezTo>
                    <a:pt x="630" y="439"/>
                    <a:pt x="627" y="440"/>
                    <a:pt x="624" y="443"/>
                  </a:cubicBezTo>
                  <a:cubicBezTo>
                    <a:pt x="613" y="454"/>
                    <a:pt x="599" y="458"/>
                    <a:pt x="583" y="458"/>
                  </a:cubicBezTo>
                  <a:cubicBezTo>
                    <a:pt x="581" y="458"/>
                    <a:pt x="577" y="457"/>
                    <a:pt x="575" y="458"/>
                  </a:cubicBezTo>
                  <a:cubicBezTo>
                    <a:pt x="568" y="462"/>
                    <a:pt x="559" y="460"/>
                    <a:pt x="552" y="462"/>
                  </a:cubicBezTo>
                  <a:cubicBezTo>
                    <a:pt x="532" y="467"/>
                    <a:pt x="513" y="467"/>
                    <a:pt x="494" y="467"/>
                  </a:cubicBezTo>
                  <a:cubicBezTo>
                    <a:pt x="487" y="467"/>
                    <a:pt x="481" y="468"/>
                    <a:pt x="474" y="470"/>
                  </a:cubicBezTo>
                  <a:cubicBezTo>
                    <a:pt x="465" y="474"/>
                    <a:pt x="454" y="473"/>
                    <a:pt x="444" y="474"/>
                  </a:cubicBezTo>
                  <a:cubicBezTo>
                    <a:pt x="426" y="475"/>
                    <a:pt x="408" y="476"/>
                    <a:pt x="390" y="475"/>
                  </a:cubicBezTo>
                  <a:cubicBezTo>
                    <a:pt x="373" y="475"/>
                    <a:pt x="356" y="476"/>
                    <a:pt x="339" y="474"/>
                  </a:cubicBezTo>
                  <a:cubicBezTo>
                    <a:pt x="334" y="473"/>
                    <a:pt x="329" y="472"/>
                    <a:pt x="324" y="470"/>
                  </a:cubicBezTo>
                  <a:cubicBezTo>
                    <a:pt x="315" y="467"/>
                    <a:pt x="306" y="464"/>
                    <a:pt x="297" y="469"/>
                  </a:cubicBezTo>
                  <a:cubicBezTo>
                    <a:pt x="294" y="471"/>
                    <a:pt x="291" y="471"/>
                    <a:pt x="288" y="472"/>
                  </a:cubicBezTo>
                  <a:cubicBezTo>
                    <a:pt x="268" y="475"/>
                    <a:pt x="248" y="476"/>
                    <a:pt x="228" y="476"/>
                  </a:cubicBezTo>
                  <a:cubicBezTo>
                    <a:pt x="214" y="477"/>
                    <a:pt x="199" y="479"/>
                    <a:pt x="185" y="473"/>
                  </a:cubicBezTo>
                  <a:cubicBezTo>
                    <a:pt x="182" y="471"/>
                    <a:pt x="178" y="471"/>
                    <a:pt x="174" y="472"/>
                  </a:cubicBezTo>
                  <a:cubicBezTo>
                    <a:pt x="158" y="474"/>
                    <a:pt x="143" y="472"/>
                    <a:pt x="127" y="467"/>
                  </a:cubicBezTo>
                  <a:cubicBezTo>
                    <a:pt x="123" y="465"/>
                    <a:pt x="118" y="465"/>
                    <a:pt x="114" y="464"/>
                  </a:cubicBezTo>
                  <a:cubicBezTo>
                    <a:pt x="107" y="462"/>
                    <a:pt x="101" y="460"/>
                    <a:pt x="98" y="452"/>
                  </a:cubicBezTo>
                  <a:cubicBezTo>
                    <a:pt x="104" y="450"/>
                    <a:pt x="110" y="451"/>
                    <a:pt x="115" y="448"/>
                  </a:cubicBezTo>
                  <a:cubicBezTo>
                    <a:pt x="121" y="459"/>
                    <a:pt x="136" y="464"/>
                    <a:pt x="152" y="458"/>
                  </a:cubicBezTo>
                  <a:cubicBezTo>
                    <a:pt x="143" y="454"/>
                    <a:pt x="136" y="451"/>
                    <a:pt x="127" y="451"/>
                  </a:cubicBezTo>
                  <a:cubicBezTo>
                    <a:pt x="123" y="451"/>
                    <a:pt x="119" y="451"/>
                    <a:pt x="115" y="448"/>
                  </a:cubicBezTo>
                  <a:close/>
                  <a:moveTo>
                    <a:pt x="447" y="435"/>
                  </a:moveTo>
                  <a:cubicBezTo>
                    <a:pt x="449" y="435"/>
                    <a:pt x="450" y="435"/>
                    <a:pt x="451" y="435"/>
                  </a:cubicBezTo>
                  <a:cubicBezTo>
                    <a:pt x="454" y="434"/>
                    <a:pt x="457" y="435"/>
                    <a:pt x="458" y="432"/>
                  </a:cubicBezTo>
                  <a:cubicBezTo>
                    <a:pt x="459" y="429"/>
                    <a:pt x="457" y="426"/>
                    <a:pt x="455" y="424"/>
                  </a:cubicBezTo>
                  <a:cubicBezTo>
                    <a:pt x="453" y="422"/>
                    <a:pt x="452" y="421"/>
                    <a:pt x="451" y="420"/>
                  </a:cubicBezTo>
                  <a:cubicBezTo>
                    <a:pt x="448" y="418"/>
                    <a:pt x="445" y="418"/>
                    <a:pt x="442" y="421"/>
                  </a:cubicBezTo>
                  <a:cubicBezTo>
                    <a:pt x="440" y="423"/>
                    <a:pt x="441" y="426"/>
                    <a:pt x="444" y="427"/>
                  </a:cubicBezTo>
                  <a:cubicBezTo>
                    <a:pt x="447" y="429"/>
                    <a:pt x="448" y="432"/>
                    <a:pt x="448" y="435"/>
                  </a:cubicBezTo>
                  <a:cubicBezTo>
                    <a:pt x="445" y="435"/>
                    <a:pt x="441" y="434"/>
                    <a:pt x="438" y="437"/>
                  </a:cubicBezTo>
                  <a:cubicBezTo>
                    <a:pt x="443" y="440"/>
                    <a:pt x="445" y="437"/>
                    <a:pt x="447" y="435"/>
                  </a:cubicBezTo>
                  <a:close/>
                  <a:moveTo>
                    <a:pt x="492" y="128"/>
                  </a:moveTo>
                  <a:cubicBezTo>
                    <a:pt x="491" y="127"/>
                    <a:pt x="490" y="126"/>
                    <a:pt x="488" y="126"/>
                  </a:cubicBezTo>
                  <a:cubicBezTo>
                    <a:pt x="488" y="126"/>
                    <a:pt x="488" y="127"/>
                    <a:pt x="488" y="127"/>
                  </a:cubicBezTo>
                  <a:cubicBezTo>
                    <a:pt x="489" y="129"/>
                    <a:pt x="490" y="128"/>
                    <a:pt x="492" y="128"/>
                  </a:cubicBezTo>
                  <a:cubicBezTo>
                    <a:pt x="490" y="132"/>
                    <a:pt x="485" y="135"/>
                    <a:pt x="487" y="139"/>
                  </a:cubicBezTo>
                  <a:cubicBezTo>
                    <a:pt x="491" y="146"/>
                    <a:pt x="495" y="153"/>
                    <a:pt x="503" y="157"/>
                  </a:cubicBezTo>
                  <a:cubicBezTo>
                    <a:pt x="502" y="152"/>
                    <a:pt x="497" y="134"/>
                    <a:pt x="496" y="132"/>
                  </a:cubicBezTo>
                  <a:cubicBezTo>
                    <a:pt x="495" y="131"/>
                    <a:pt x="493" y="130"/>
                    <a:pt x="492" y="128"/>
                  </a:cubicBezTo>
                  <a:close/>
                  <a:moveTo>
                    <a:pt x="516" y="171"/>
                  </a:moveTo>
                  <a:cubicBezTo>
                    <a:pt x="519" y="171"/>
                    <a:pt x="521" y="172"/>
                    <a:pt x="524" y="173"/>
                  </a:cubicBezTo>
                  <a:cubicBezTo>
                    <a:pt x="528" y="175"/>
                    <a:pt x="532" y="173"/>
                    <a:pt x="531" y="169"/>
                  </a:cubicBezTo>
                  <a:cubicBezTo>
                    <a:pt x="528" y="161"/>
                    <a:pt x="529" y="153"/>
                    <a:pt x="525" y="146"/>
                  </a:cubicBezTo>
                  <a:cubicBezTo>
                    <a:pt x="524" y="142"/>
                    <a:pt x="522" y="139"/>
                    <a:pt x="517" y="136"/>
                  </a:cubicBezTo>
                  <a:cubicBezTo>
                    <a:pt x="516" y="145"/>
                    <a:pt x="517" y="153"/>
                    <a:pt x="520" y="160"/>
                  </a:cubicBezTo>
                  <a:cubicBezTo>
                    <a:pt x="521" y="165"/>
                    <a:pt x="519" y="168"/>
                    <a:pt x="516" y="171"/>
                  </a:cubicBezTo>
                  <a:cubicBezTo>
                    <a:pt x="513" y="170"/>
                    <a:pt x="510" y="169"/>
                    <a:pt x="507" y="168"/>
                  </a:cubicBezTo>
                  <a:cubicBezTo>
                    <a:pt x="508" y="174"/>
                    <a:pt x="512" y="173"/>
                    <a:pt x="516" y="171"/>
                  </a:cubicBezTo>
                  <a:close/>
                  <a:moveTo>
                    <a:pt x="474" y="150"/>
                  </a:moveTo>
                  <a:cubicBezTo>
                    <a:pt x="476" y="150"/>
                    <a:pt x="477" y="154"/>
                    <a:pt x="480" y="153"/>
                  </a:cubicBezTo>
                  <a:cubicBezTo>
                    <a:pt x="478" y="150"/>
                    <a:pt x="476" y="150"/>
                    <a:pt x="474" y="150"/>
                  </a:cubicBezTo>
                  <a:cubicBezTo>
                    <a:pt x="471" y="144"/>
                    <a:pt x="464" y="140"/>
                    <a:pt x="461" y="133"/>
                  </a:cubicBezTo>
                  <a:cubicBezTo>
                    <a:pt x="460" y="131"/>
                    <a:pt x="456" y="131"/>
                    <a:pt x="454" y="132"/>
                  </a:cubicBezTo>
                  <a:cubicBezTo>
                    <a:pt x="447" y="135"/>
                    <a:pt x="450" y="142"/>
                    <a:pt x="449" y="147"/>
                  </a:cubicBezTo>
                  <a:cubicBezTo>
                    <a:pt x="448" y="150"/>
                    <a:pt x="453" y="151"/>
                    <a:pt x="456" y="151"/>
                  </a:cubicBezTo>
                  <a:cubicBezTo>
                    <a:pt x="462" y="152"/>
                    <a:pt x="468" y="149"/>
                    <a:pt x="474" y="150"/>
                  </a:cubicBezTo>
                  <a:close/>
                  <a:moveTo>
                    <a:pt x="234" y="246"/>
                  </a:moveTo>
                  <a:cubicBezTo>
                    <a:pt x="234" y="245"/>
                    <a:pt x="234" y="245"/>
                    <a:pt x="234" y="245"/>
                  </a:cubicBezTo>
                  <a:cubicBezTo>
                    <a:pt x="233" y="254"/>
                    <a:pt x="224" y="261"/>
                    <a:pt x="226" y="270"/>
                  </a:cubicBezTo>
                  <a:cubicBezTo>
                    <a:pt x="227" y="270"/>
                    <a:pt x="228" y="271"/>
                    <a:pt x="228" y="271"/>
                  </a:cubicBezTo>
                  <a:cubicBezTo>
                    <a:pt x="238" y="267"/>
                    <a:pt x="248" y="249"/>
                    <a:pt x="246" y="240"/>
                  </a:cubicBezTo>
                  <a:cubicBezTo>
                    <a:pt x="246" y="238"/>
                    <a:pt x="245" y="237"/>
                    <a:pt x="242" y="236"/>
                  </a:cubicBezTo>
                  <a:cubicBezTo>
                    <a:pt x="236" y="235"/>
                    <a:pt x="234" y="238"/>
                    <a:pt x="234" y="246"/>
                  </a:cubicBezTo>
                  <a:close/>
                  <a:moveTo>
                    <a:pt x="422" y="65"/>
                  </a:moveTo>
                  <a:cubicBezTo>
                    <a:pt x="422" y="66"/>
                    <a:pt x="422" y="66"/>
                    <a:pt x="422" y="66"/>
                  </a:cubicBezTo>
                  <a:cubicBezTo>
                    <a:pt x="427" y="63"/>
                    <a:pt x="429" y="58"/>
                    <a:pt x="434" y="55"/>
                  </a:cubicBezTo>
                  <a:cubicBezTo>
                    <a:pt x="441" y="50"/>
                    <a:pt x="446" y="44"/>
                    <a:pt x="454" y="41"/>
                  </a:cubicBezTo>
                  <a:cubicBezTo>
                    <a:pt x="456" y="39"/>
                    <a:pt x="457" y="37"/>
                    <a:pt x="454" y="35"/>
                  </a:cubicBezTo>
                  <a:cubicBezTo>
                    <a:pt x="448" y="33"/>
                    <a:pt x="431" y="36"/>
                    <a:pt x="428" y="41"/>
                  </a:cubicBezTo>
                  <a:cubicBezTo>
                    <a:pt x="425" y="46"/>
                    <a:pt x="420" y="47"/>
                    <a:pt x="416" y="50"/>
                  </a:cubicBezTo>
                  <a:cubicBezTo>
                    <a:pt x="407" y="59"/>
                    <a:pt x="396" y="65"/>
                    <a:pt x="390" y="77"/>
                  </a:cubicBezTo>
                  <a:cubicBezTo>
                    <a:pt x="387" y="84"/>
                    <a:pt x="381" y="88"/>
                    <a:pt x="376" y="93"/>
                  </a:cubicBezTo>
                  <a:cubicBezTo>
                    <a:pt x="373" y="95"/>
                    <a:pt x="371" y="96"/>
                    <a:pt x="369" y="98"/>
                  </a:cubicBezTo>
                  <a:cubicBezTo>
                    <a:pt x="367" y="99"/>
                    <a:pt x="366" y="101"/>
                    <a:pt x="367" y="104"/>
                  </a:cubicBezTo>
                  <a:cubicBezTo>
                    <a:pt x="368" y="106"/>
                    <a:pt x="371" y="107"/>
                    <a:pt x="373" y="107"/>
                  </a:cubicBezTo>
                  <a:cubicBezTo>
                    <a:pt x="378" y="106"/>
                    <a:pt x="383" y="105"/>
                    <a:pt x="386" y="100"/>
                  </a:cubicBezTo>
                  <a:cubicBezTo>
                    <a:pt x="389" y="95"/>
                    <a:pt x="393" y="92"/>
                    <a:pt x="396" y="87"/>
                  </a:cubicBezTo>
                  <a:cubicBezTo>
                    <a:pt x="401" y="76"/>
                    <a:pt x="409" y="66"/>
                    <a:pt x="422" y="65"/>
                  </a:cubicBezTo>
                  <a:close/>
                  <a:moveTo>
                    <a:pt x="142" y="217"/>
                  </a:moveTo>
                  <a:cubicBezTo>
                    <a:pt x="144" y="217"/>
                    <a:pt x="145" y="216"/>
                    <a:pt x="145" y="213"/>
                  </a:cubicBezTo>
                  <a:cubicBezTo>
                    <a:pt x="145" y="210"/>
                    <a:pt x="148" y="208"/>
                    <a:pt x="150" y="206"/>
                  </a:cubicBezTo>
                  <a:cubicBezTo>
                    <a:pt x="155" y="200"/>
                    <a:pt x="159" y="194"/>
                    <a:pt x="162" y="187"/>
                  </a:cubicBezTo>
                  <a:cubicBezTo>
                    <a:pt x="164" y="182"/>
                    <a:pt x="165" y="175"/>
                    <a:pt x="172" y="172"/>
                  </a:cubicBezTo>
                  <a:cubicBezTo>
                    <a:pt x="178" y="170"/>
                    <a:pt x="182" y="166"/>
                    <a:pt x="184" y="159"/>
                  </a:cubicBezTo>
                  <a:cubicBezTo>
                    <a:pt x="184" y="158"/>
                    <a:pt x="185" y="156"/>
                    <a:pt x="186" y="155"/>
                  </a:cubicBezTo>
                  <a:cubicBezTo>
                    <a:pt x="194" y="154"/>
                    <a:pt x="196" y="146"/>
                    <a:pt x="201" y="142"/>
                  </a:cubicBezTo>
                  <a:cubicBezTo>
                    <a:pt x="205" y="140"/>
                    <a:pt x="207" y="130"/>
                    <a:pt x="205" y="128"/>
                  </a:cubicBezTo>
                  <a:cubicBezTo>
                    <a:pt x="203" y="125"/>
                    <a:pt x="199" y="126"/>
                    <a:pt x="193" y="132"/>
                  </a:cubicBezTo>
                  <a:cubicBezTo>
                    <a:pt x="192" y="133"/>
                    <a:pt x="190" y="134"/>
                    <a:pt x="189" y="135"/>
                  </a:cubicBezTo>
                  <a:cubicBezTo>
                    <a:pt x="177" y="144"/>
                    <a:pt x="169" y="156"/>
                    <a:pt x="156" y="164"/>
                  </a:cubicBezTo>
                  <a:cubicBezTo>
                    <a:pt x="152" y="166"/>
                    <a:pt x="151" y="170"/>
                    <a:pt x="151" y="174"/>
                  </a:cubicBezTo>
                  <a:cubicBezTo>
                    <a:pt x="149" y="186"/>
                    <a:pt x="146" y="197"/>
                    <a:pt x="141" y="208"/>
                  </a:cubicBezTo>
                  <a:cubicBezTo>
                    <a:pt x="140" y="210"/>
                    <a:pt x="139" y="212"/>
                    <a:pt x="139" y="214"/>
                  </a:cubicBezTo>
                  <a:cubicBezTo>
                    <a:pt x="139" y="216"/>
                    <a:pt x="140" y="217"/>
                    <a:pt x="142" y="217"/>
                  </a:cubicBezTo>
                  <a:close/>
                  <a:moveTo>
                    <a:pt x="465" y="26"/>
                  </a:moveTo>
                  <a:cubicBezTo>
                    <a:pt x="460" y="22"/>
                    <a:pt x="456" y="23"/>
                    <a:pt x="452" y="22"/>
                  </a:cubicBezTo>
                  <a:cubicBezTo>
                    <a:pt x="437" y="20"/>
                    <a:pt x="420" y="21"/>
                    <a:pt x="405" y="18"/>
                  </a:cubicBezTo>
                  <a:cubicBezTo>
                    <a:pt x="393" y="15"/>
                    <a:pt x="390" y="17"/>
                    <a:pt x="383" y="29"/>
                  </a:cubicBezTo>
                  <a:cubicBezTo>
                    <a:pt x="384" y="29"/>
                    <a:pt x="385" y="29"/>
                    <a:pt x="385" y="30"/>
                  </a:cubicBezTo>
                  <a:cubicBezTo>
                    <a:pt x="396" y="35"/>
                    <a:pt x="396" y="39"/>
                    <a:pt x="388" y="47"/>
                  </a:cubicBezTo>
                  <a:cubicBezTo>
                    <a:pt x="386" y="49"/>
                    <a:pt x="383" y="52"/>
                    <a:pt x="381" y="54"/>
                  </a:cubicBezTo>
                  <a:cubicBezTo>
                    <a:pt x="375" y="59"/>
                    <a:pt x="370" y="64"/>
                    <a:pt x="365" y="69"/>
                  </a:cubicBezTo>
                  <a:cubicBezTo>
                    <a:pt x="371" y="69"/>
                    <a:pt x="376" y="71"/>
                    <a:pt x="379" y="64"/>
                  </a:cubicBezTo>
                  <a:cubicBezTo>
                    <a:pt x="380" y="58"/>
                    <a:pt x="386" y="57"/>
                    <a:pt x="390" y="54"/>
                  </a:cubicBezTo>
                  <a:cubicBezTo>
                    <a:pt x="394" y="53"/>
                    <a:pt x="397" y="51"/>
                    <a:pt x="400" y="49"/>
                  </a:cubicBezTo>
                  <a:cubicBezTo>
                    <a:pt x="414" y="37"/>
                    <a:pt x="430" y="30"/>
                    <a:pt x="449" y="30"/>
                  </a:cubicBezTo>
                  <a:cubicBezTo>
                    <a:pt x="454" y="30"/>
                    <a:pt x="459" y="28"/>
                    <a:pt x="465" y="26"/>
                  </a:cubicBezTo>
                  <a:close/>
                  <a:moveTo>
                    <a:pt x="261" y="62"/>
                  </a:moveTo>
                  <a:cubicBezTo>
                    <a:pt x="269" y="56"/>
                    <a:pt x="271" y="46"/>
                    <a:pt x="281" y="42"/>
                  </a:cubicBezTo>
                  <a:cubicBezTo>
                    <a:pt x="282" y="41"/>
                    <a:pt x="283" y="40"/>
                    <a:pt x="282" y="39"/>
                  </a:cubicBezTo>
                  <a:cubicBezTo>
                    <a:pt x="282" y="37"/>
                    <a:pt x="280" y="37"/>
                    <a:pt x="279" y="37"/>
                  </a:cubicBezTo>
                  <a:cubicBezTo>
                    <a:pt x="278" y="37"/>
                    <a:pt x="277" y="37"/>
                    <a:pt x="276" y="38"/>
                  </a:cubicBezTo>
                  <a:cubicBezTo>
                    <a:pt x="260" y="46"/>
                    <a:pt x="244" y="54"/>
                    <a:pt x="231" y="67"/>
                  </a:cubicBezTo>
                  <a:cubicBezTo>
                    <a:pt x="215" y="84"/>
                    <a:pt x="199" y="102"/>
                    <a:pt x="181" y="118"/>
                  </a:cubicBezTo>
                  <a:cubicBezTo>
                    <a:pt x="176" y="123"/>
                    <a:pt x="172" y="129"/>
                    <a:pt x="167" y="134"/>
                  </a:cubicBezTo>
                  <a:cubicBezTo>
                    <a:pt x="187" y="121"/>
                    <a:pt x="204" y="105"/>
                    <a:pt x="222" y="89"/>
                  </a:cubicBezTo>
                  <a:cubicBezTo>
                    <a:pt x="234" y="79"/>
                    <a:pt x="246" y="67"/>
                    <a:pt x="264" y="67"/>
                  </a:cubicBezTo>
                  <a:cubicBezTo>
                    <a:pt x="265" y="67"/>
                    <a:pt x="267" y="66"/>
                    <a:pt x="268" y="64"/>
                  </a:cubicBezTo>
                  <a:cubicBezTo>
                    <a:pt x="266" y="61"/>
                    <a:pt x="263" y="65"/>
                    <a:pt x="261" y="62"/>
                  </a:cubicBezTo>
                  <a:close/>
                  <a:moveTo>
                    <a:pt x="663" y="308"/>
                  </a:moveTo>
                  <a:cubicBezTo>
                    <a:pt x="664" y="297"/>
                    <a:pt x="668" y="286"/>
                    <a:pt x="669" y="275"/>
                  </a:cubicBezTo>
                  <a:cubicBezTo>
                    <a:pt x="669" y="271"/>
                    <a:pt x="671" y="270"/>
                    <a:pt x="675" y="271"/>
                  </a:cubicBezTo>
                  <a:cubicBezTo>
                    <a:pt x="679" y="273"/>
                    <a:pt x="683" y="272"/>
                    <a:pt x="687" y="270"/>
                  </a:cubicBezTo>
                  <a:cubicBezTo>
                    <a:pt x="682" y="264"/>
                    <a:pt x="682" y="264"/>
                    <a:pt x="689" y="261"/>
                  </a:cubicBezTo>
                  <a:cubicBezTo>
                    <a:pt x="698" y="258"/>
                    <a:pt x="698" y="257"/>
                    <a:pt x="696" y="249"/>
                  </a:cubicBezTo>
                  <a:cubicBezTo>
                    <a:pt x="695" y="244"/>
                    <a:pt x="693" y="240"/>
                    <a:pt x="690" y="236"/>
                  </a:cubicBezTo>
                  <a:cubicBezTo>
                    <a:pt x="689" y="235"/>
                    <a:pt x="688" y="234"/>
                    <a:pt x="686" y="234"/>
                  </a:cubicBezTo>
                  <a:cubicBezTo>
                    <a:pt x="685" y="235"/>
                    <a:pt x="684" y="236"/>
                    <a:pt x="684" y="238"/>
                  </a:cubicBezTo>
                  <a:cubicBezTo>
                    <a:pt x="684" y="242"/>
                    <a:pt x="684" y="246"/>
                    <a:pt x="684" y="251"/>
                  </a:cubicBezTo>
                  <a:cubicBezTo>
                    <a:pt x="684" y="253"/>
                    <a:pt x="685" y="257"/>
                    <a:pt x="681" y="257"/>
                  </a:cubicBezTo>
                  <a:cubicBezTo>
                    <a:pt x="678" y="258"/>
                    <a:pt x="677" y="255"/>
                    <a:pt x="676" y="253"/>
                  </a:cubicBezTo>
                  <a:cubicBezTo>
                    <a:pt x="675" y="251"/>
                    <a:pt x="674" y="249"/>
                    <a:pt x="673" y="247"/>
                  </a:cubicBezTo>
                  <a:cubicBezTo>
                    <a:pt x="671" y="244"/>
                    <a:pt x="669" y="243"/>
                    <a:pt x="665" y="243"/>
                  </a:cubicBezTo>
                  <a:cubicBezTo>
                    <a:pt x="661" y="244"/>
                    <a:pt x="661" y="247"/>
                    <a:pt x="660" y="250"/>
                  </a:cubicBezTo>
                  <a:cubicBezTo>
                    <a:pt x="658" y="254"/>
                    <a:pt x="658" y="259"/>
                    <a:pt x="658" y="264"/>
                  </a:cubicBezTo>
                  <a:cubicBezTo>
                    <a:pt x="660" y="274"/>
                    <a:pt x="660" y="284"/>
                    <a:pt x="657" y="295"/>
                  </a:cubicBezTo>
                  <a:cubicBezTo>
                    <a:pt x="654" y="303"/>
                    <a:pt x="656" y="305"/>
                    <a:pt x="663" y="308"/>
                  </a:cubicBezTo>
                  <a:close/>
                  <a:moveTo>
                    <a:pt x="521" y="105"/>
                  </a:moveTo>
                  <a:cubicBezTo>
                    <a:pt x="532" y="107"/>
                    <a:pt x="531" y="108"/>
                    <a:pt x="533" y="118"/>
                  </a:cubicBezTo>
                  <a:cubicBezTo>
                    <a:pt x="536" y="130"/>
                    <a:pt x="530" y="143"/>
                    <a:pt x="539" y="154"/>
                  </a:cubicBezTo>
                  <a:cubicBezTo>
                    <a:pt x="539" y="154"/>
                    <a:pt x="539" y="155"/>
                    <a:pt x="539" y="156"/>
                  </a:cubicBezTo>
                  <a:cubicBezTo>
                    <a:pt x="538" y="162"/>
                    <a:pt x="542" y="167"/>
                    <a:pt x="543" y="173"/>
                  </a:cubicBezTo>
                  <a:cubicBezTo>
                    <a:pt x="543" y="175"/>
                    <a:pt x="545" y="176"/>
                    <a:pt x="547" y="175"/>
                  </a:cubicBezTo>
                  <a:cubicBezTo>
                    <a:pt x="549" y="175"/>
                    <a:pt x="550" y="174"/>
                    <a:pt x="550" y="171"/>
                  </a:cubicBezTo>
                  <a:cubicBezTo>
                    <a:pt x="550" y="164"/>
                    <a:pt x="548" y="157"/>
                    <a:pt x="553" y="150"/>
                  </a:cubicBezTo>
                  <a:cubicBezTo>
                    <a:pt x="553" y="149"/>
                    <a:pt x="553" y="147"/>
                    <a:pt x="553" y="146"/>
                  </a:cubicBezTo>
                  <a:cubicBezTo>
                    <a:pt x="550" y="139"/>
                    <a:pt x="552" y="132"/>
                    <a:pt x="552" y="125"/>
                  </a:cubicBezTo>
                  <a:cubicBezTo>
                    <a:pt x="553" y="114"/>
                    <a:pt x="546" y="107"/>
                    <a:pt x="541" y="100"/>
                  </a:cubicBezTo>
                  <a:cubicBezTo>
                    <a:pt x="540" y="98"/>
                    <a:pt x="538" y="98"/>
                    <a:pt x="537" y="99"/>
                  </a:cubicBezTo>
                  <a:cubicBezTo>
                    <a:pt x="533" y="103"/>
                    <a:pt x="527" y="101"/>
                    <a:pt x="521" y="105"/>
                  </a:cubicBezTo>
                  <a:close/>
                  <a:moveTo>
                    <a:pt x="417" y="390"/>
                  </a:moveTo>
                  <a:cubicBezTo>
                    <a:pt x="419" y="387"/>
                    <a:pt x="422" y="386"/>
                    <a:pt x="425" y="385"/>
                  </a:cubicBezTo>
                  <a:cubicBezTo>
                    <a:pt x="427" y="383"/>
                    <a:pt x="429" y="381"/>
                    <a:pt x="429" y="378"/>
                  </a:cubicBezTo>
                  <a:cubicBezTo>
                    <a:pt x="429" y="375"/>
                    <a:pt x="421" y="375"/>
                    <a:pt x="426" y="371"/>
                  </a:cubicBezTo>
                  <a:cubicBezTo>
                    <a:pt x="424" y="366"/>
                    <a:pt x="420" y="370"/>
                    <a:pt x="417" y="369"/>
                  </a:cubicBezTo>
                  <a:cubicBezTo>
                    <a:pt x="411" y="369"/>
                    <a:pt x="406" y="372"/>
                    <a:pt x="401" y="374"/>
                  </a:cubicBezTo>
                  <a:cubicBezTo>
                    <a:pt x="398" y="376"/>
                    <a:pt x="396" y="378"/>
                    <a:pt x="395" y="381"/>
                  </a:cubicBezTo>
                  <a:cubicBezTo>
                    <a:pt x="395" y="389"/>
                    <a:pt x="394" y="396"/>
                    <a:pt x="393" y="403"/>
                  </a:cubicBezTo>
                  <a:cubicBezTo>
                    <a:pt x="393" y="409"/>
                    <a:pt x="396" y="410"/>
                    <a:pt x="401" y="409"/>
                  </a:cubicBezTo>
                  <a:cubicBezTo>
                    <a:pt x="409" y="409"/>
                    <a:pt x="416" y="405"/>
                    <a:pt x="423" y="404"/>
                  </a:cubicBezTo>
                  <a:cubicBezTo>
                    <a:pt x="428" y="403"/>
                    <a:pt x="428" y="399"/>
                    <a:pt x="423" y="395"/>
                  </a:cubicBezTo>
                  <a:cubicBezTo>
                    <a:pt x="421" y="394"/>
                    <a:pt x="418" y="394"/>
                    <a:pt x="417" y="390"/>
                  </a:cubicBezTo>
                  <a:close/>
                  <a:moveTo>
                    <a:pt x="602" y="136"/>
                  </a:moveTo>
                  <a:cubicBezTo>
                    <a:pt x="610" y="138"/>
                    <a:pt x="611" y="129"/>
                    <a:pt x="615" y="125"/>
                  </a:cubicBezTo>
                  <a:cubicBezTo>
                    <a:pt x="618" y="122"/>
                    <a:pt x="617" y="120"/>
                    <a:pt x="615" y="117"/>
                  </a:cubicBezTo>
                  <a:cubicBezTo>
                    <a:pt x="609" y="109"/>
                    <a:pt x="602" y="102"/>
                    <a:pt x="596" y="94"/>
                  </a:cubicBezTo>
                  <a:cubicBezTo>
                    <a:pt x="593" y="91"/>
                    <a:pt x="589" y="88"/>
                    <a:pt x="585" y="85"/>
                  </a:cubicBezTo>
                  <a:cubicBezTo>
                    <a:pt x="584" y="84"/>
                    <a:pt x="582" y="84"/>
                    <a:pt x="580" y="85"/>
                  </a:cubicBezTo>
                  <a:cubicBezTo>
                    <a:pt x="579" y="86"/>
                    <a:pt x="579" y="88"/>
                    <a:pt x="580" y="89"/>
                  </a:cubicBezTo>
                  <a:cubicBezTo>
                    <a:pt x="585" y="101"/>
                    <a:pt x="589" y="113"/>
                    <a:pt x="591" y="126"/>
                  </a:cubicBezTo>
                  <a:cubicBezTo>
                    <a:pt x="591" y="128"/>
                    <a:pt x="593" y="130"/>
                    <a:pt x="594" y="133"/>
                  </a:cubicBezTo>
                  <a:cubicBezTo>
                    <a:pt x="596" y="136"/>
                    <a:pt x="598" y="137"/>
                    <a:pt x="602" y="136"/>
                  </a:cubicBezTo>
                  <a:close/>
                  <a:moveTo>
                    <a:pt x="437" y="443"/>
                  </a:moveTo>
                  <a:cubicBezTo>
                    <a:pt x="434" y="450"/>
                    <a:pt x="433" y="451"/>
                    <a:pt x="425" y="454"/>
                  </a:cubicBezTo>
                  <a:cubicBezTo>
                    <a:pt x="422" y="455"/>
                    <a:pt x="419" y="456"/>
                    <a:pt x="417" y="453"/>
                  </a:cubicBezTo>
                  <a:cubicBezTo>
                    <a:pt x="415" y="449"/>
                    <a:pt x="417" y="447"/>
                    <a:pt x="420" y="445"/>
                  </a:cubicBezTo>
                  <a:cubicBezTo>
                    <a:pt x="421" y="444"/>
                    <a:pt x="422" y="444"/>
                    <a:pt x="423" y="443"/>
                  </a:cubicBezTo>
                  <a:cubicBezTo>
                    <a:pt x="426" y="440"/>
                    <a:pt x="427" y="432"/>
                    <a:pt x="423" y="428"/>
                  </a:cubicBezTo>
                  <a:cubicBezTo>
                    <a:pt x="420" y="423"/>
                    <a:pt x="417" y="423"/>
                    <a:pt x="411" y="426"/>
                  </a:cubicBezTo>
                  <a:cubicBezTo>
                    <a:pt x="408" y="428"/>
                    <a:pt x="406" y="430"/>
                    <a:pt x="402" y="429"/>
                  </a:cubicBezTo>
                  <a:cubicBezTo>
                    <a:pt x="395" y="428"/>
                    <a:pt x="392" y="431"/>
                    <a:pt x="392" y="437"/>
                  </a:cubicBezTo>
                  <a:cubicBezTo>
                    <a:pt x="391" y="446"/>
                    <a:pt x="394" y="452"/>
                    <a:pt x="401" y="452"/>
                  </a:cubicBezTo>
                  <a:cubicBezTo>
                    <a:pt x="403" y="453"/>
                    <a:pt x="406" y="451"/>
                    <a:pt x="407" y="454"/>
                  </a:cubicBezTo>
                  <a:cubicBezTo>
                    <a:pt x="407" y="460"/>
                    <a:pt x="412" y="458"/>
                    <a:pt x="415" y="458"/>
                  </a:cubicBezTo>
                  <a:cubicBezTo>
                    <a:pt x="421" y="458"/>
                    <a:pt x="427" y="458"/>
                    <a:pt x="433" y="458"/>
                  </a:cubicBezTo>
                  <a:cubicBezTo>
                    <a:pt x="437" y="458"/>
                    <a:pt x="442" y="458"/>
                    <a:pt x="443" y="453"/>
                  </a:cubicBezTo>
                  <a:cubicBezTo>
                    <a:pt x="445" y="449"/>
                    <a:pt x="441" y="446"/>
                    <a:pt x="437" y="443"/>
                  </a:cubicBezTo>
                  <a:close/>
                  <a:moveTo>
                    <a:pt x="652" y="193"/>
                  </a:moveTo>
                  <a:cubicBezTo>
                    <a:pt x="648" y="187"/>
                    <a:pt x="648" y="181"/>
                    <a:pt x="646" y="175"/>
                  </a:cubicBezTo>
                  <a:cubicBezTo>
                    <a:pt x="646" y="172"/>
                    <a:pt x="646" y="169"/>
                    <a:pt x="644" y="167"/>
                  </a:cubicBezTo>
                  <a:cubicBezTo>
                    <a:pt x="637" y="163"/>
                    <a:pt x="635" y="158"/>
                    <a:pt x="638" y="151"/>
                  </a:cubicBezTo>
                  <a:cubicBezTo>
                    <a:pt x="639" y="147"/>
                    <a:pt x="636" y="143"/>
                    <a:pt x="632" y="141"/>
                  </a:cubicBezTo>
                  <a:cubicBezTo>
                    <a:pt x="629" y="139"/>
                    <a:pt x="627" y="142"/>
                    <a:pt x="624" y="144"/>
                  </a:cubicBezTo>
                  <a:cubicBezTo>
                    <a:pt x="623" y="146"/>
                    <a:pt x="621" y="147"/>
                    <a:pt x="619" y="149"/>
                  </a:cubicBezTo>
                  <a:cubicBezTo>
                    <a:pt x="613" y="156"/>
                    <a:pt x="614" y="162"/>
                    <a:pt x="622" y="167"/>
                  </a:cubicBezTo>
                  <a:cubicBezTo>
                    <a:pt x="638" y="175"/>
                    <a:pt x="638" y="175"/>
                    <a:pt x="632" y="192"/>
                  </a:cubicBezTo>
                  <a:cubicBezTo>
                    <a:pt x="632" y="193"/>
                    <a:pt x="631" y="194"/>
                    <a:pt x="631" y="194"/>
                  </a:cubicBezTo>
                  <a:cubicBezTo>
                    <a:pt x="631" y="196"/>
                    <a:pt x="631" y="198"/>
                    <a:pt x="632" y="199"/>
                  </a:cubicBezTo>
                  <a:cubicBezTo>
                    <a:pt x="634" y="200"/>
                    <a:pt x="636" y="200"/>
                    <a:pt x="637" y="198"/>
                  </a:cubicBezTo>
                  <a:cubicBezTo>
                    <a:pt x="641" y="194"/>
                    <a:pt x="646" y="193"/>
                    <a:pt x="652" y="193"/>
                  </a:cubicBezTo>
                  <a:close/>
                  <a:moveTo>
                    <a:pt x="535" y="88"/>
                  </a:moveTo>
                  <a:cubicBezTo>
                    <a:pt x="543" y="89"/>
                    <a:pt x="548" y="91"/>
                    <a:pt x="550" y="98"/>
                  </a:cubicBezTo>
                  <a:cubicBezTo>
                    <a:pt x="552" y="103"/>
                    <a:pt x="557" y="99"/>
                    <a:pt x="560" y="98"/>
                  </a:cubicBezTo>
                  <a:cubicBezTo>
                    <a:pt x="563" y="97"/>
                    <a:pt x="566" y="95"/>
                    <a:pt x="566" y="91"/>
                  </a:cubicBezTo>
                  <a:cubicBezTo>
                    <a:pt x="566" y="90"/>
                    <a:pt x="565" y="90"/>
                    <a:pt x="565" y="89"/>
                  </a:cubicBezTo>
                  <a:cubicBezTo>
                    <a:pt x="559" y="81"/>
                    <a:pt x="559" y="81"/>
                    <a:pt x="567" y="72"/>
                  </a:cubicBezTo>
                  <a:cubicBezTo>
                    <a:pt x="568" y="70"/>
                    <a:pt x="568" y="68"/>
                    <a:pt x="566" y="67"/>
                  </a:cubicBezTo>
                  <a:cubicBezTo>
                    <a:pt x="559" y="63"/>
                    <a:pt x="551" y="59"/>
                    <a:pt x="544" y="56"/>
                  </a:cubicBezTo>
                  <a:cubicBezTo>
                    <a:pt x="540" y="54"/>
                    <a:pt x="539" y="57"/>
                    <a:pt x="538" y="59"/>
                  </a:cubicBezTo>
                  <a:cubicBezTo>
                    <a:pt x="536" y="62"/>
                    <a:pt x="536" y="63"/>
                    <a:pt x="539" y="65"/>
                  </a:cubicBezTo>
                  <a:cubicBezTo>
                    <a:pt x="547" y="73"/>
                    <a:pt x="547" y="78"/>
                    <a:pt x="538" y="85"/>
                  </a:cubicBezTo>
                  <a:cubicBezTo>
                    <a:pt x="537" y="85"/>
                    <a:pt x="536" y="86"/>
                    <a:pt x="535" y="88"/>
                  </a:cubicBezTo>
                  <a:close/>
                  <a:moveTo>
                    <a:pt x="683" y="205"/>
                  </a:moveTo>
                  <a:cubicBezTo>
                    <a:pt x="680" y="197"/>
                    <a:pt x="677" y="187"/>
                    <a:pt x="677" y="176"/>
                  </a:cubicBezTo>
                  <a:cubicBezTo>
                    <a:pt x="677" y="173"/>
                    <a:pt x="676" y="171"/>
                    <a:pt x="675" y="169"/>
                  </a:cubicBezTo>
                  <a:cubicBezTo>
                    <a:pt x="675" y="169"/>
                    <a:pt x="675" y="168"/>
                    <a:pt x="675" y="168"/>
                  </a:cubicBezTo>
                  <a:cubicBezTo>
                    <a:pt x="672" y="162"/>
                    <a:pt x="668" y="160"/>
                    <a:pt x="663" y="163"/>
                  </a:cubicBezTo>
                  <a:cubicBezTo>
                    <a:pt x="657" y="165"/>
                    <a:pt x="656" y="168"/>
                    <a:pt x="658" y="174"/>
                  </a:cubicBezTo>
                  <a:cubicBezTo>
                    <a:pt x="663" y="185"/>
                    <a:pt x="666" y="195"/>
                    <a:pt x="671" y="206"/>
                  </a:cubicBezTo>
                  <a:cubicBezTo>
                    <a:pt x="671" y="208"/>
                    <a:pt x="673" y="210"/>
                    <a:pt x="674" y="212"/>
                  </a:cubicBezTo>
                  <a:cubicBezTo>
                    <a:pt x="676" y="214"/>
                    <a:pt x="678" y="216"/>
                    <a:pt x="680" y="215"/>
                  </a:cubicBezTo>
                  <a:cubicBezTo>
                    <a:pt x="683" y="214"/>
                    <a:pt x="683" y="211"/>
                    <a:pt x="683" y="208"/>
                  </a:cubicBezTo>
                  <a:cubicBezTo>
                    <a:pt x="683" y="208"/>
                    <a:pt x="683" y="208"/>
                    <a:pt x="683" y="205"/>
                  </a:cubicBezTo>
                  <a:close/>
                  <a:moveTo>
                    <a:pt x="389" y="295"/>
                  </a:moveTo>
                  <a:cubicBezTo>
                    <a:pt x="389" y="296"/>
                    <a:pt x="389" y="298"/>
                    <a:pt x="389" y="301"/>
                  </a:cubicBezTo>
                  <a:cubicBezTo>
                    <a:pt x="389" y="304"/>
                    <a:pt x="390" y="306"/>
                    <a:pt x="393" y="307"/>
                  </a:cubicBezTo>
                  <a:cubicBezTo>
                    <a:pt x="397" y="307"/>
                    <a:pt x="398" y="305"/>
                    <a:pt x="400" y="303"/>
                  </a:cubicBezTo>
                  <a:cubicBezTo>
                    <a:pt x="401" y="300"/>
                    <a:pt x="402" y="297"/>
                    <a:pt x="403" y="294"/>
                  </a:cubicBezTo>
                  <a:cubicBezTo>
                    <a:pt x="404" y="291"/>
                    <a:pt x="405" y="286"/>
                    <a:pt x="410" y="288"/>
                  </a:cubicBezTo>
                  <a:cubicBezTo>
                    <a:pt x="415" y="290"/>
                    <a:pt x="412" y="293"/>
                    <a:pt x="410" y="296"/>
                  </a:cubicBezTo>
                  <a:cubicBezTo>
                    <a:pt x="408" y="299"/>
                    <a:pt x="409" y="301"/>
                    <a:pt x="411" y="302"/>
                  </a:cubicBezTo>
                  <a:cubicBezTo>
                    <a:pt x="417" y="305"/>
                    <a:pt x="425" y="301"/>
                    <a:pt x="425" y="295"/>
                  </a:cubicBezTo>
                  <a:cubicBezTo>
                    <a:pt x="427" y="285"/>
                    <a:pt x="422" y="279"/>
                    <a:pt x="410" y="278"/>
                  </a:cubicBezTo>
                  <a:cubicBezTo>
                    <a:pt x="396" y="277"/>
                    <a:pt x="387" y="280"/>
                    <a:pt x="389" y="295"/>
                  </a:cubicBezTo>
                  <a:close/>
                  <a:moveTo>
                    <a:pt x="86" y="181"/>
                  </a:moveTo>
                  <a:cubicBezTo>
                    <a:pt x="86" y="182"/>
                    <a:pt x="87" y="182"/>
                    <a:pt x="87" y="182"/>
                  </a:cubicBezTo>
                  <a:cubicBezTo>
                    <a:pt x="95" y="185"/>
                    <a:pt x="95" y="185"/>
                    <a:pt x="93" y="192"/>
                  </a:cubicBezTo>
                  <a:cubicBezTo>
                    <a:pt x="92" y="195"/>
                    <a:pt x="92" y="197"/>
                    <a:pt x="95" y="199"/>
                  </a:cubicBezTo>
                  <a:cubicBezTo>
                    <a:pt x="100" y="203"/>
                    <a:pt x="109" y="201"/>
                    <a:pt x="110" y="194"/>
                  </a:cubicBezTo>
                  <a:cubicBezTo>
                    <a:pt x="111" y="188"/>
                    <a:pt x="113" y="184"/>
                    <a:pt x="117" y="179"/>
                  </a:cubicBezTo>
                  <a:cubicBezTo>
                    <a:pt x="120" y="174"/>
                    <a:pt x="119" y="170"/>
                    <a:pt x="114" y="167"/>
                  </a:cubicBezTo>
                  <a:cubicBezTo>
                    <a:pt x="109" y="164"/>
                    <a:pt x="106" y="164"/>
                    <a:pt x="102" y="169"/>
                  </a:cubicBezTo>
                  <a:cubicBezTo>
                    <a:pt x="100" y="172"/>
                    <a:pt x="100" y="176"/>
                    <a:pt x="96" y="176"/>
                  </a:cubicBezTo>
                  <a:cubicBezTo>
                    <a:pt x="93" y="172"/>
                    <a:pt x="99" y="169"/>
                    <a:pt x="96" y="164"/>
                  </a:cubicBezTo>
                  <a:cubicBezTo>
                    <a:pt x="90" y="169"/>
                    <a:pt x="88" y="175"/>
                    <a:pt x="86" y="181"/>
                  </a:cubicBezTo>
                  <a:close/>
                  <a:moveTo>
                    <a:pt x="459" y="55"/>
                  </a:moveTo>
                  <a:cubicBezTo>
                    <a:pt x="459" y="54"/>
                    <a:pt x="458" y="54"/>
                    <a:pt x="457" y="53"/>
                  </a:cubicBezTo>
                  <a:cubicBezTo>
                    <a:pt x="452" y="56"/>
                    <a:pt x="445" y="58"/>
                    <a:pt x="442" y="64"/>
                  </a:cubicBezTo>
                  <a:cubicBezTo>
                    <a:pt x="439" y="69"/>
                    <a:pt x="434" y="72"/>
                    <a:pt x="431" y="76"/>
                  </a:cubicBezTo>
                  <a:cubicBezTo>
                    <a:pt x="421" y="85"/>
                    <a:pt x="411" y="92"/>
                    <a:pt x="406" y="106"/>
                  </a:cubicBezTo>
                  <a:cubicBezTo>
                    <a:pt x="414" y="106"/>
                    <a:pt x="420" y="104"/>
                    <a:pt x="425" y="98"/>
                  </a:cubicBezTo>
                  <a:cubicBezTo>
                    <a:pt x="431" y="92"/>
                    <a:pt x="436" y="87"/>
                    <a:pt x="441" y="80"/>
                  </a:cubicBezTo>
                  <a:cubicBezTo>
                    <a:pt x="448" y="72"/>
                    <a:pt x="453" y="63"/>
                    <a:pt x="459" y="55"/>
                  </a:cubicBezTo>
                  <a:close/>
                  <a:moveTo>
                    <a:pt x="497" y="62"/>
                  </a:moveTo>
                  <a:cubicBezTo>
                    <a:pt x="494" y="60"/>
                    <a:pt x="493" y="61"/>
                    <a:pt x="492" y="62"/>
                  </a:cubicBezTo>
                  <a:cubicBezTo>
                    <a:pt x="481" y="71"/>
                    <a:pt x="470" y="81"/>
                    <a:pt x="459" y="90"/>
                  </a:cubicBezTo>
                  <a:cubicBezTo>
                    <a:pt x="456" y="93"/>
                    <a:pt x="453" y="97"/>
                    <a:pt x="450" y="100"/>
                  </a:cubicBezTo>
                  <a:cubicBezTo>
                    <a:pt x="447" y="104"/>
                    <a:pt x="448" y="107"/>
                    <a:pt x="451" y="110"/>
                  </a:cubicBezTo>
                  <a:cubicBezTo>
                    <a:pt x="454" y="113"/>
                    <a:pt x="456" y="110"/>
                    <a:pt x="458" y="108"/>
                  </a:cubicBezTo>
                  <a:cubicBezTo>
                    <a:pt x="466" y="99"/>
                    <a:pt x="475" y="90"/>
                    <a:pt x="483" y="82"/>
                  </a:cubicBezTo>
                  <a:cubicBezTo>
                    <a:pt x="489" y="76"/>
                    <a:pt x="493" y="70"/>
                    <a:pt x="497" y="62"/>
                  </a:cubicBezTo>
                  <a:close/>
                  <a:moveTo>
                    <a:pt x="312" y="84"/>
                  </a:moveTo>
                  <a:cubicBezTo>
                    <a:pt x="321" y="88"/>
                    <a:pt x="328" y="87"/>
                    <a:pt x="332" y="80"/>
                  </a:cubicBezTo>
                  <a:cubicBezTo>
                    <a:pt x="333" y="79"/>
                    <a:pt x="333" y="76"/>
                    <a:pt x="335" y="76"/>
                  </a:cubicBezTo>
                  <a:cubicBezTo>
                    <a:pt x="344" y="79"/>
                    <a:pt x="345" y="72"/>
                    <a:pt x="347" y="67"/>
                  </a:cubicBezTo>
                  <a:cubicBezTo>
                    <a:pt x="349" y="63"/>
                    <a:pt x="349" y="60"/>
                    <a:pt x="353" y="58"/>
                  </a:cubicBezTo>
                  <a:cubicBezTo>
                    <a:pt x="355" y="57"/>
                    <a:pt x="356" y="55"/>
                    <a:pt x="354" y="53"/>
                  </a:cubicBezTo>
                  <a:cubicBezTo>
                    <a:pt x="352" y="51"/>
                    <a:pt x="345" y="51"/>
                    <a:pt x="344" y="54"/>
                  </a:cubicBezTo>
                  <a:cubicBezTo>
                    <a:pt x="344" y="60"/>
                    <a:pt x="339" y="60"/>
                    <a:pt x="335" y="61"/>
                  </a:cubicBezTo>
                  <a:cubicBezTo>
                    <a:pt x="328" y="63"/>
                    <a:pt x="323" y="69"/>
                    <a:pt x="320" y="74"/>
                  </a:cubicBezTo>
                  <a:cubicBezTo>
                    <a:pt x="318" y="78"/>
                    <a:pt x="314" y="81"/>
                    <a:pt x="312" y="84"/>
                  </a:cubicBezTo>
                  <a:close/>
                  <a:moveTo>
                    <a:pt x="304" y="43"/>
                  </a:moveTo>
                  <a:cubicBezTo>
                    <a:pt x="321" y="42"/>
                    <a:pt x="333" y="31"/>
                    <a:pt x="345" y="21"/>
                  </a:cubicBezTo>
                  <a:cubicBezTo>
                    <a:pt x="327" y="18"/>
                    <a:pt x="311" y="24"/>
                    <a:pt x="295" y="29"/>
                  </a:cubicBezTo>
                  <a:cubicBezTo>
                    <a:pt x="305" y="30"/>
                    <a:pt x="303" y="37"/>
                    <a:pt x="304" y="43"/>
                  </a:cubicBezTo>
                  <a:close/>
                  <a:moveTo>
                    <a:pt x="520" y="380"/>
                  </a:moveTo>
                  <a:cubicBezTo>
                    <a:pt x="532" y="374"/>
                    <a:pt x="534" y="370"/>
                    <a:pt x="532" y="360"/>
                  </a:cubicBezTo>
                  <a:cubicBezTo>
                    <a:pt x="532" y="353"/>
                    <a:pt x="532" y="347"/>
                    <a:pt x="531" y="341"/>
                  </a:cubicBezTo>
                  <a:cubicBezTo>
                    <a:pt x="529" y="331"/>
                    <a:pt x="530" y="321"/>
                    <a:pt x="525" y="311"/>
                  </a:cubicBezTo>
                  <a:cubicBezTo>
                    <a:pt x="524" y="309"/>
                    <a:pt x="524" y="306"/>
                    <a:pt x="521" y="307"/>
                  </a:cubicBezTo>
                  <a:cubicBezTo>
                    <a:pt x="518" y="308"/>
                    <a:pt x="517" y="311"/>
                    <a:pt x="517" y="313"/>
                  </a:cubicBezTo>
                  <a:cubicBezTo>
                    <a:pt x="517" y="316"/>
                    <a:pt x="518" y="318"/>
                    <a:pt x="519" y="320"/>
                  </a:cubicBezTo>
                  <a:cubicBezTo>
                    <a:pt x="526" y="327"/>
                    <a:pt x="524" y="335"/>
                    <a:pt x="522" y="343"/>
                  </a:cubicBezTo>
                  <a:cubicBezTo>
                    <a:pt x="521" y="346"/>
                    <a:pt x="520" y="348"/>
                    <a:pt x="523" y="351"/>
                  </a:cubicBezTo>
                  <a:cubicBezTo>
                    <a:pt x="528" y="355"/>
                    <a:pt x="528" y="360"/>
                    <a:pt x="524" y="365"/>
                  </a:cubicBezTo>
                  <a:cubicBezTo>
                    <a:pt x="521" y="369"/>
                    <a:pt x="520" y="374"/>
                    <a:pt x="520" y="380"/>
                  </a:cubicBezTo>
                  <a:close/>
                  <a:moveTo>
                    <a:pt x="377" y="395"/>
                  </a:moveTo>
                  <a:cubicBezTo>
                    <a:pt x="378" y="389"/>
                    <a:pt x="377" y="384"/>
                    <a:pt x="373" y="379"/>
                  </a:cubicBezTo>
                  <a:cubicBezTo>
                    <a:pt x="371" y="377"/>
                    <a:pt x="370" y="377"/>
                    <a:pt x="368" y="378"/>
                  </a:cubicBezTo>
                  <a:cubicBezTo>
                    <a:pt x="365" y="381"/>
                    <a:pt x="362" y="383"/>
                    <a:pt x="362" y="387"/>
                  </a:cubicBezTo>
                  <a:cubicBezTo>
                    <a:pt x="361" y="393"/>
                    <a:pt x="360" y="400"/>
                    <a:pt x="360" y="407"/>
                  </a:cubicBezTo>
                  <a:cubicBezTo>
                    <a:pt x="360" y="411"/>
                    <a:pt x="361" y="415"/>
                    <a:pt x="367" y="415"/>
                  </a:cubicBezTo>
                  <a:cubicBezTo>
                    <a:pt x="372" y="415"/>
                    <a:pt x="374" y="414"/>
                    <a:pt x="376" y="409"/>
                  </a:cubicBezTo>
                  <a:cubicBezTo>
                    <a:pt x="377" y="404"/>
                    <a:pt x="378" y="400"/>
                    <a:pt x="377" y="395"/>
                  </a:cubicBezTo>
                  <a:close/>
                  <a:moveTo>
                    <a:pt x="356" y="349"/>
                  </a:moveTo>
                  <a:cubicBezTo>
                    <a:pt x="356" y="352"/>
                    <a:pt x="355" y="355"/>
                    <a:pt x="356" y="358"/>
                  </a:cubicBezTo>
                  <a:cubicBezTo>
                    <a:pt x="357" y="362"/>
                    <a:pt x="360" y="363"/>
                    <a:pt x="364" y="363"/>
                  </a:cubicBezTo>
                  <a:cubicBezTo>
                    <a:pt x="367" y="363"/>
                    <a:pt x="368" y="361"/>
                    <a:pt x="369" y="358"/>
                  </a:cubicBezTo>
                  <a:cubicBezTo>
                    <a:pt x="372" y="351"/>
                    <a:pt x="375" y="344"/>
                    <a:pt x="375" y="336"/>
                  </a:cubicBezTo>
                  <a:cubicBezTo>
                    <a:pt x="374" y="332"/>
                    <a:pt x="377" y="326"/>
                    <a:pt x="371" y="324"/>
                  </a:cubicBezTo>
                  <a:cubicBezTo>
                    <a:pt x="366" y="322"/>
                    <a:pt x="367" y="329"/>
                    <a:pt x="365" y="331"/>
                  </a:cubicBezTo>
                  <a:cubicBezTo>
                    <a:pt x="360" y="336"/>
                    <a:pt x="355" y="341"/>
                    <a:pt x="356" y="349"/>
                  </a:cubicBezTo>
                  <a:close/>
                  <a:moveTo>
                    <a:pt x="83" y="268"/>
                  </a:moveTo>
                  <a:cubicBezTo>
                    <a:pt x="89" y="265"/>
                    <a:pt x="89" y="260"/>
                    <a:pt x="91" y="257"/>
                  </a:cubicBezTo>
                  <a:cubicBezTo>
                    <a:pt x="92" y="254"/>
                    <a:pt x="93" y="250"/>
                    <a:pt x="96" y="248"/>
                  </a:cubicBezTo>
                  <a:cubicBezTo>
                    <a:pt x="104" y="243"/>
                    <a:pt x="105" y="233"/>
                    <a:pt x="109" y="225"/>
                  </a:cubicBezTo>
                  <a:cubicBezTo>
                    <a:pt x="110" y="223"/>
                    <a:pt x="111" y="220"/>
                    <a:pt x="108" y="218"/>
                  </a:cubicBezTo>
                  <a:cubicBezTo>
                    <a:pt x="104" y="217"/>
                    <a:pt x="103" y="220"/>
                    <a:pt x="101" y="222"/>
                  </a:cubicBezTo>
                  <a:cubicBezTo>
                    <a:pt x="95" y="228"/>
                    <a:pt x="92" y="236"/>
                    <a:pt x="87" y="243"/>
                  </a:cubicBezTo>
                  <a:cubicBezTo>
                    <a:pt x="83" y="251"/>
                    <a:pt x="82" y="258"/>
                    <a:pt x="83" y="268"/>
                  </a:cubicBezTo>
                  <a:close/>
                  <a:moveTo>
                    <a:pt x="500" y="315"/>
                  </a:moveTo>
                  <a:cubicBezTo>
                    <a:pt x="500" y="311"/>
                    <a:pt x="499" y="308"/>
                    <a:pt x="496" y="308"/>
                  </a:cubicBezTo>
                  <a:cubicBezTo>
                    <a:pt x="489" y="307"/>
                    <a:pt x="482" y="308"/>
                    <a:pt x="476" y="312"/>
                  </a:cubicBezTo>
                  <a:cubicBezTo>
                    <a:pt x="473" y="315"/>
                    <a:pt x="474" y="318"/>
                    <a:pt x="476" y="321"/>
                  </a:cubicBezTo>
                  <a:cubicBezTo>
                    <a:pt x="476" y="321"/>
                    <a:pt x="477" y="322"/>
                    <a:pt x="477" y="323"/>
                  </a:cubicBezTo>
                  <a:cubicBezTo>
                    <a:pt x="480" y="325"/>
                    <a:pt x="480" y="327"/>
                    <a:pt x="480" y="330"/>
                  </a:cubicBezTo>
                  <a:cubicBezTo>
                    <a:pt x="480" y="333"/>
                    <a:pt x="480" y="336"/>
                    <a:pt x="483" y="336"/>
                  </a:cubicBezTo>
                  <a:cubicBezTo>
                    <a:pt x="486" y="337"/>
                    <a:pt x="490" y="336"/>
                    <a:pt x="491" y="333"/>
                  </a:cubicBezTo>
                  <a:cubicBezTo>
                    <a:pt x="493" y="327"/>
                    <a:pt x="497" y="323"/>
                    <a:pt x="499" y="319"/>
                  </a:cubicBezTo>
                  <a:cubicBezTo>
                    <a:pt x="500" y="317"/>
                    <a:pt x="500" y="316"/>
                    <a:pt x="500" y="315"/>
                  </a:cubicBezTo>
                  <a:close/>
                  <a:moveTo>
                    <a:pt x="323" y="398"/>
                  </a:moveTo>
                  <a:cubicBezTo>
                    <a:pt x="327" y="401"/>
                    <a:pt x="329" y="405"/>
                    <a:pt x="330" y="410"/>
                  </a:cubicBezTo>
                  <a:cubicBezTo>
                    <a:pt x="331" y="413"/>
                    <a:pt x="335" y="415"/>
                    <a:pt x="338" y="416"/>
                  </a:cubicBezTo>
                  <a:cubicBezTo>
                    <a:pt x="343" y="416"/>
                    <a:pt x="348" y="412"/>
                    <a:pt x="346" y="409"/>
                  </a:cubicBezTo>
                  <a:cubicBezTo>
                    <a:pt x="341" y="400"/>
                    <a:pt x="343" y="391"/>
                    <a:pt x="344" y="383"/>
                  </a:cubicBezTo>
                  <a:cubicBezTo>
                    <a:pt x="344" y="380"/>
                    <a:pt x="342" y="379"/>
                    <a:pt x="340" y="380"/>
                  </a:cubicBezTo>
                  <a:cubicBezTo>
                    <a:pt x="337" y="381"/>
                    <a:pt x="330" y="381"/>
                    <a:pt x="334" y="387"/>
                  </a:cubicBezTo>
                  <a:cubicBezTo>
                    <a:pt x="336" y="390"/>
                    <a:pt x="334" y="391"/>
                    <a:pt x="332" y="392"/>
                  </a:cubicBezTo>
                  <a:cubicBezTo>
                    <a:pt x="329" y="393"/>
                    <a:pt x="326" y="394"/>
                    <a:pt x="323" y="398"/>
                  </a:cubicBezTo>
                  <a:close/>
                  <a:moveTo>
                    <a:pt x="89" y="296"/>
                  </a:moveTo>
                  <a:cubicBezTo>
                    <a:pt x="92" y="295"/>
                    <a:pt x="93" y="295"/>
                    <a:pt x="94" y="294"/>
                  </a:cubicBezTo>
                  <a:cubicBezTo>
                    <a:pt x="106" y="280"/>
                    <a:pt x="110" y="263"/>
                    <a:pt x="114" y="245"/>
                  </a:cubicBezTo>
                  <a:cubicBezTo>
                    <a:pt x="115" y="243"/>
                    <a:pt x="115" y="239"/>
                    <a:pt x="112" y="239"/>
                  </a:cubicBezTo>
                  <a:cubicBezTo>
                    <a:pt x="108" y="239"/>
                    <a:pt x="107" y="243"/>
                    <a:pt x="106" y="246"/>
                  </a:cubicBezTo>
                  <a:cubicBezTo>
                    <a:pt x="103" y="263"/>
                    <a:pt x="94" y="278"/>
                    <a:pt x="89" y="296"/>
                  </a:cubicBezTo>
                  <a:close/>
                  <a:moveTo>
                    <a:pt x="425" y="141"/>
                  </a:moveTo>
                  <a:cubicBezTo>
                    <a:pt x="426" y="144"/>
                    <a:pt x="426" y="146"/>
                    <a:pt x="427" y="148"/>
                  </a:cubicBezTo>
                  <a:cubicBezTo>
                    <a:pt x="429" y="150"/>
                    <a:pt x="431" y="151"/>
                    <a:pt x="433" y="149"/>
                  </a:cubicBezTo>
                  <a:cubicBezTo>
                    <a:pt x="437" y="144"/>
                    <a:pt x="436" y="134"/>
                    <a:pt x="431" y="131"/>
                  </a:cubicBezTo>
                  <a:cubicBezTo>
                    <a:pt x="427" y="128"/>
                    <a:pt x="413" y="129"/>
                    <a:pt x="409" y="132"/>
                  </a:cubicBezTo>
                  <a:cubicBezTo>
                    <a:pt x="406" y="135"/>
                    <a:pt x="406" y="138"/>
                    <a:pt x="407" y="142"/>
                  </a:cubicBezTo>
                  <a:cubicBezTo>
                    <a:pt x="409" y="146"/>
                    <a:pt x="412" y="145"/>
                    <a:pt x="415" y="144"/>
                  </a:cubicBezTo>
                  <a:cubicBezTo>
                    <a:pt x="418" y="143"/>
                    <a:pt x="421" y="142"/>
                    <a:pt x="425" y="141"/>
                  </a:cubicBezTo>
                  <a:close/>
                  <a:moveTo>
                    <a:pt x="380" y="457"/>
                  </a:moveTo>
                  <a:cubicBezTo>
                    <a:pt x="379" y="448"/>
                    <a:pt x="374" y="440"/>
                    <a:pt x="379" y="431"/>
                  </a:cubicBezTo>
                  <a:cubicBezTo>
                    <a:pt x="375" y="431"/>
                    <a:pt x="370" y="431"/>
                    <a:pt x="368" y="434"/>
                  </a:cubicBezTo>
                  <a:cubicBezTo>
                    <a:pt x="362" y="440"/>
                    <a:pt x="355" y="442"/>
                    <a:pt x="345" y="443"/>
                  </a:cubicBezTo>
                  <a:cubicBezTo>
                    <a:pt x="350" y="447"/>
                    <a:pt x="353" y="450"/>
                    <a:pt x="357" y="451"/>
                  </a:cubicBezTo>
                  <a:cubicBezTo>
                    <a:pt x="366" y="451"/>
                    <a:pt x="373" y="453"/>
                    <a:pt x="380" y="457"/>
                  </a:cubicBezTo>
                  <a:close/>
                  <a:moveTo>
                    <a:pt x="255" y="151"/>
                  </a:moveTo>
                  <a:cubicBezTo>
                    <a:pt x="254" y="150"/>
                    <a:pt x="254" y="149"/>
                    <a:pt x="253" y="149"/>
                  </a:cubicBezTo>
                  <a:cubicBezTo>
                    <a:pt x="246" y="157"/>
                    <a:pt x="236" y="162"/>
                    <a:pt x="230" y="172"/>
                  </a:cubicBezTo>
                  <a:cubicBezTo>
                    <a:pt x="224" y="181"/>
                    <a:pt x="212" y="185"/>
                    <a:pt x="209" y="198"/>
                  </a:cubicBezTo>
                  <a:cubicBezTo>
                    <a:pt x="218" y="195"/>
                    <a:pt x="225" y="191"/>
                    <a:pt x="230" y="183"/>
                  </a:cubicBezTo>
                  <a:cubicBezTo>
                    <a:pt x="237" y="171"/>
                    <a:pt x="246" y="163"/>
                    <a:pt x="254" y="153"/>
                  </a:cubicBezTo>
                  <a:cubicBezTo>
                    <a:pt x="254" y="152"/>
                    <a:pt x="254" y="152"/>
                    <a:pt x="255" y="151"/>
                  </a:cubicBezTo>
                  <a:close/>
                  <a:moveTo>
                    <a:pt x="392" y="348"/>
                  </a:moveTo>
                  <a:cubicBezTo>
                    <a:pt x="392" y="350"/>
                    <a:pt x="391" y="354"/>
                    <a:pt x="395" y="354"/>
                  </a:cubicBezTo>
                  <a:cubicBezTo>
                    <a:pt x="399" y="355"/>
                    <a:pt x="400" y="351"/>
                    <a:pt x="400" y="348"/>
                  </a:cubicBezTo>
                  <a:cubicBezTo>
                    <a:pt x="400" y="340"/>
                    <a:pt x="404" y="335"/>
                    <a:pt x="410" y="331"/>
                  </a:cubicBezTo>
                  <a:cubicBezTo>
                    <a:pt x="411" y="330"/>
                    <a:pt x="413" y="329"/>
                    <a:pt x="414" y="328"/>
                  </a:cubicBezTo>
                  <a:cubicBezTo>
                    <a:pt x="416" y="326"/>
                    <a:pt x="417" y="325"/>
                    <a:pt x="416" y="323"/>
                  </a:cubicBezTo>
                  <a:cubicBezTo>
                    <a:pt x="415" y="321"/>
                    <a:pt x="413" y="320"/>
                    <a:pt x="411" y="320"/>
                  </a:cubicBezTo>
                  <a:cubicBezTo>
                    <a:pt x="403" y="320"/>
                    <a:pt x="395" y="327"/>
                    <a:pt x="394" y="335"/>
                  </a:cubicBezTo>
                  <a:cubicBezTo>
                    <a:pt x="393" y="339"/>
                    <a:pt x="392" y="343"/>
                    <a:pt x="392" y="348"/>
                  </a:cubicBezTo>
                  <a:close/>
                  <a:moveTo>
                    <a:pt x="221" y="317"/>
                  </a:moveTo>
                  <a:cubicBezTo>
                    <a:pt x="223" y="317"/>
                    <a:pt x="224" y="317"/>
                    <a:pt x="225" y="316"/>
                  </a:cubicBezTo>
                  <a:cubicBezTo>
                    <a:pt x="233" y="308"/>
                    <a:pt x="235" y="297"/>
                    <a:pt x="244" y="291"/>
                  </a:cubicBezTo>
                  <a:cubicBezTo>
                    <a:pt x="246" y="290"/>
                    <a:pt x="245" y="287"/>
                    <a:pt x="244" y="285"/>
                  </a:cubicBezTo>
                  <a:cubicBezTo>
                    <a:pt x="242" y="283"/>
                    <a:pt x="240" y="283"/>
                    <a:pt x="238" y="284"/>
                  </a:cubicBezTo>
                  <a:cubicBezTo>
                    <a:pt x="237" y="285"/>
                    <a:pt x="236" y="286"/>
                    <a:pt x="235" y="286"/>
                  </a:cubicBezTo>
                  <a:cubicBezTo>
                    <a:pt x="226" y="293"/>
                    <a:pt x="222" y="303"/>
                    <a:pt x="216" y="311"/>
                  </a:cubicBezTo>
                  <a:cubicBezTo>
                    <a:pt x="214" y="313"/>
                    <a:pt x="217" y="317"/>
                    <a:pt x="221" y="317"/>
                  </a:cubicBezTo>
                  <a:close/>
                  <a:moveTo>
                    <a:pt x="360" y="183"/>
                  </a:moveTo>
                  <a:cubicBezTo>
                    <a:pt x="369" y="185"/>
                    <a:pt x="376" y="176"/>
                    <a:pt x="386" y="181"/>
                  </a:cubicBezTo>
                  <a:cubicBezTo>
                    <a:pt x="381" y="189"/>
                    <a:pt x="373" y="187"/>
                    <a:pt x="367" y="192"/>
                  </a:cubicBezTo>
                  <a:cubicBezTo>
                    <a:pt x="377" y="193"/>
                    <a:pt x="386" y="192"/>
                    <a:pt x="392" y="182"/>
                  </a:cubicBezTo>
                  <a:cubicBezTo>
                    <a:pt x="394" y="179"/>
                    <a:pt x="395" y="175"/>
                    <a:pt x="393" y="172"/>
                  </a:cubicBezTo>
                  <a:cubicBezTo>
                    <a:pt x="390" y="169"/>
                    <a:pt x="387" y="171"/>
                    <a:pt x="384" y="172"/>
                  </a:cubicBezTo>
                  <a:cubicBezTo>
                    <a:pt x="375" y="174"/>
                    <a:pt x="369" y="180"/>
                    <a:pt x="360" y="183"/>
                  </a:cubicBezTo>
                  <a:close/>
                  <a:moveTo>
                    <a:pt x="403" y="264"/>
                  </a:moveTo>
                  <a:cubicBezTo>
                    <a:pt x="409" y="263"/>
                    <a:pt x="414" y="260"/>
                    <a:pt x="417" y="256"/>
                  </a:cubicBezTo>
                  <a:cubicBezTo>
                    <a:pt x="420" y="252"/>
                    <a:pt x="418" y="247"/>
                    <a:pt x="416" y="243"/>
                  </a:cubicBezTo>
                  <a:cubicBezTo>
                    <a:pt x="415" y="239"/>
                    <a:pt x="412" y="238"/>
                    <a:pt x="409" y="240"/>
                  </a:cubicBezTo>
                  <a:cubicBezTo>
                    <a:pt x="402" y="244"/>
                    <a:pt x="400" y="251"/>
                    <a:pt x="397" y="257"/>
                  </a:cubicBezTo>
                  <a:cubicBezTo>
                    <a:pt x="395" y="260"/>
                    <a:pt x="399" y="264"/>
                    <a:pt x="403" y="264"/>
                  </a:cubicBezTo>
                  <a:close/>
                  <a:moveTo>
                    <a:pt x="286" y="70"/>
                  </a:moveTo>
                  <a:cubicBezTo>
                    <a:pt x="286" y="68"/>
                    <a:pt x="285" y="67"/>
                    <a:pt x="284" y="66"/>
                  </a:cubicBezTo>
                  <a:cubicBezTo>
                    <a:pt x="282" y="65"/>
                    <a:pt x="281" y="66"/>
                    <a:pt x="280" y="67"/>
                  </a:cubicBezTo>
                  <a:cubicBezTo>
                    <a:pt x="276" y="72"/>
                    <a:pt x="273" y="78"/>
                    <a:pt x="269" y="80"/>
                  </a:cubicBezTo>
                  <a:cubicBezTo>
                    <a:pt x="259" y="86"/>
                    <a:pt x="260" y="97"/>
                    <a:pt x="254" y="105"/>
                  </a:cubicBezTo>
                  <a:cubicBezTo>
                    <a:pt x="253" y="105"/>
                    <a:pt x="254" y="107"/>
                    <a:pt x="254" y="108"/>
                  </a:cubicBezTo>
                  <a:cubicBezTo>
                    <a:pt x="255" y="108"/>
                    <a:pt x="257" y="108"/>
                    <a:pt x="258" y="107"/>
                  </a:cubicBezTo>
                  <a:cubicBezTo>
                    <a:pt x="260" y="104"/>
                    <a:pt x="261" y="99"/>
                    <a:pt x="265" y="97"/>
                  </a:cubicBezTo>
                  <a:cubicBezTo>
                    <a:pt x="273" y="91"/>
                    <a:pt x="276" y="80"/>
                    <a:pt x="285" y="74"/>
                  </a:cubicBezTo>
                  <a:cubicBezTo>
                    <a:pt x="286" y="73"/>
                    <a:pt x="286" y="71"/>
                    <a:pt x="286" y="70"/>
                  </a:cubicBezTo>
                  <a:close/>
                  <a:moveTo>
                    <a:pt x="505" y="196"/>
                  </a:moveTo>
                  <a:cubicBezTo>
                    <a:pt x="499" y="199"/>
                    <a:pt x="494" y="199"/>
                    <a:pt x="489" y="197"/>
                  </a:cubicBezTo>
                  <a:cubicBezTo>
                    <a:pt x="485" y="195"/>
                    <a:pt x="481" y="194"/>
                    <a:pt x="480" y="200"/>
                  </a:cubicBezTo>
                  <a:cubicBezTo>
                    <a:pt x="478" y="204"/>
                    <a:pt x="480" y="209"/>
                    <a:pt x="485" y="210"/>
                  </a:cubicBezTo>
                  <a:cubicBezTo>
                    <a:pt x="489" y="211"/>
                    <a:pt x="492" y="212"/>
                    <a:pt x="495" y="213"/>
                  </a:cubicBezTo>
                  <a:cubicBezTo>
                    <a:pt x="501" y="215"/>
                    <a:pt x="504" y="213"/>
                    <a:pt x="504" y="207"/>
                  </a:cubicBezTo>
                  <a:cubicBezTo>
                    <a:pt x="503" y="204"/>
                    <a:pt x="503" y="201"/>
                    <a:pt x="505" y="196"/>
                  </a:cubicBezTo>
                  <a:close/>
                  <a:moveTo>
                    <a:pt x="176" y="426"/>
                  </a:moveTo>
                  <a:cubicBezTo>
                    <a:pt x="169" y="429"/>
                    <a:pt x="161" y="432"/>
                    <a:pt x="155" y="437"/>
                  </a:cubicBezTo>
                  <a:cubicBezTo>
                    <a:pt x="151" y="440"/>
                    <a:pt x="148" y="442"/>
                    <a:pt x="146" y="436"/>
                  </a:cubicBezTo>
                  <a:cubicBezTo>
                    <a:pt x="145" y="433"/>
                    <a:pt x="143" y="433"/>
                    <a:pt x="141" y="433"/>
                  </a:cubicBezTo>
                  <a:cubicBezTo>
                    <a:pt x="139" y="434"/>
                    <a:pt x="137" y="435"/>
                    <a:pt x="137" y="437"/>
                  </a:cubicBezTo>
                  <a:cubicBezTo>
                    <a:pt x="136" y="440"/>
                    <a:pt x="138" y="441"/>
                    <a:pt x="140" y="443"/>
                  </a:cubicBezTo>
                  <a:cubicBezTo>
                    <a:pt x="144" y="445"/>
                    <a:pt x="149" y="446"/>
                    <a:pt x="154" y="445"/>
                  </a:cubicBezTo>
                  <a:cubicBezTo>
                    <a:pt x="162" y="444"/>
                    <a:pt x="166" y="437"/>
                    <a:pt x="174" y="437"/>
                  </a:cubicBezTo>
                  <a:cubicBezTo>
                    <a:pt x="175" y="437"/>
                    <a:pt x="175" y="436"/>
                    <a:pt x="175" y="434"/>
                  </a:cubicBezTo>
                  <a:cubicBezTo>
                    <a:pt x="174" y="431"/>
                    <a:pt x="177" y="429"/>
                    <a:pt x="176" y="426"/>
                  </a:cubicBezTo>
                  <a:close/>
                  <a:moveTo>
                    <a:pt x="303" y="89"/>
                  </a:moveTo>
                  <a:cubicBezTo>
                    <a:pt x="296" y="86"/>
                    <a:pt x="293" y="89"/>
                    <a:pt x="290" y="90"/>
                  </a:cubicBezTo>
                  <a:cubicBezTo>
                    <a:pt x="278" y="96"/>
                    <a:pt x="274" y="109"/>
                    <a:pt x="265" y="118"/>
                  </a:cubicBezTo>
                  <a:cubicBezTo>
                    <a:pt x="263" y="120"/>
                    <a:pt x="265" y="122"/>
                    <a:pt x="268" y="122"/>
                  </a:cubicBezTo>
                  <a:cubicBezTo>
                    <a:pt x="272" y="122"/>
                    <a:pt x="275" y="120"/>
                    <a:pt x="276" y="116"/>
                  </a:cubicBezTo>
                  <a:cubicBezTo>
                    <a:pt x="278" y="109"/>
                    <a:pt x="283" y="104"/>
                    <a:pt x="289" y="100"/>
                  </a:cubicBezTo>
                  <a:cubicBezTo>
                    <a:pt x="293" y="97"/>
                    <a:pt x="295" y="91"/>
                    <a:pt x="303" y="89"/>
                  </a:cubicBezTo>
                  <a:close/>
                  <a:moveTo>
                    <a:pt x="254" y="191"/>
                  </a:moveTo>
                  <a:cubicBezTo>
                    <a:pt x="255" y="191"/>
                    <a:pt x="256" y="191"/>
                    <a:pt x="257" y="190"/>
                  </a:cubicBezTo>
                  <a:cubicBezTo>
                    <a:pt x="263" y="185"/>
                    <a:pt x="270" y="179"/>
                    <a:pt x="272" y="170"/>
                  </a:cubicBezTo>
                  <a:cubicBezTo>
                    <a:pt x="273" y="167"/>
                    <a:pt x="274" y="165"/>
                    <a:pt x="272" y="163"/>
                  </a:cubicBezTo>
                  <a:cubicBezTo>
                    <a:pt x="269" y="162"/>
                    <a:pt x="265" y="162"/>
                    <a:pt x="264" y="165"/>
                  </a:cubicBezTo>
                  <a:cubicBezTo>
                    <a:pt x="262" y="172"/>
                    <a:pt x="256" y="176"/>
                    <a:pt x="252" y="182"/>
                  </a:cubicBezTo>
                  <a:cubicBezTo>
                    <a:pt x="250" y="184"/>
                    <a:pt x="251" y="187"/>
                    <a:pt x="252" y="190"/>
                  </a:cubicBezTo>
                  <a:cubicBezTo>
                    <a:pt x="252" y="190"/>
                    <a:pt x="253" y="191"/>
                    <a:pt x="254" y="191"/>
                  </a:cubicBezTo>
                  <a:close/>
                  <a:moveTo>
                    <a:pt x="220" y="147"/>
                  </a:moveTo>
                  <a:cubicBezTo>
                    <a:pt x="217" y="147"/>
                    <a:pt x="215" y="148"/>
                    <a:pt x="213" y="150"/>
                  </a:cubicBezTo>
                  <a:cubicBezTo>
                    <a:pt x="207" y="157"/>
                    <a:pt x="201" y="165"/>
                    <a:pt x="194" y="172"/>
                  </a:cubicBezTo>
                  <a:cubicBezTo>
                    <a:pt x="194" y="173"/>
                    <a:pt x="193" y="174"/>
                    <a:pt x="193" y="175"/>
                  </a:cubicBezTo>
                  <a:cubicBezTo>
                    <a:pt x="193" y="177"/>
                    <a:pt x="193" y="178"/>
                    <a:pt x="195" y="179"/>
                  </a:cubicBezTo>
                  <a:cubicBezTo>
                    <a:pt x="196" y="180"/>
                    <a:pt x="198" y="180"/>
                    <a:pt x="199" y="178"/>
                  </a:cubicBezTo>
                  <a:cubicBezTo>
                    <a:pt x="202" y="172"/>
                    <a:pt x="212" y="170"/>
                    <a:pt x="211" y="160"/>
                  </a:cubicBezTo>
                  <a:cubicBezTo>
                    <a:pt x="210" y="158"/>
                    <a:pt x="213" y="156"/>
                    <a:pt x="216" y="155"/>
                  </a:cubicBezTo>
                  <a:cubicBezTo>
                    <a:pt x="217" y="154"/>
                    <a:pt x="219" y="154"/>
                    <a:pt x="221" y="153"/>
                  </a:cubicBezTo>
                  <a:cubicBezTo>
                    <a:pt x="222" y="152"/>
                    <a:pt x="223" y="150"/>
                    <a:pt x="222" y="149"/>
                  </a:cubicBezTo>
                  <a:cubicBezTo>
                    <a:pt x="221" y="148"/>
                    <a:pt x="220" y="147"/>
                    <a:pt x="220" y="147"/>
                  </a:cubicBezTo>
                  <a:close/>
                  <a:moveTo>
                    <a:pt x="537" y="243"/>
                  </a:moveTo>
                  <a:cubicBezTo>
                    <a:pt x="544" y="233"/>
                    <a:pt x="533" y="224"/>
                    <a:pt x="536" y="214"/>
                  </a:cubicBezTo>
                  <a:cubicBezTo>
                    <a:pt x="525" y="215"/>
                    <a:pt x="525" y="215"/>
                    <a:pt x="527" y="223"/>
                  </a:cubicBezTo>
                  <a:cubicBezTo>
                    <a:pt x="528" y="227"/>
                    <a:pt x="529" y="231"/>
                    <a:pt x="530" y="235"/>
                  </a:cubicBezTo>
                  <a:cubicBezTo>
                    <a:pt x="531" y="239"/>
                    <a:pt x="533" y="242"/>
                    <a:pt x="537" y="243"/>
                  </a:cubicBezTo>
                  <a:close/>
                  <a:moveTo>
                    <a:pt x="479" y="269"/>
                  </a:moveTo>
                  <a:cubicBezTo>
                    <a:pt x="477" y="269"/>
                    <a:pt x="473" y="267"/>
                    <a:pt x="471" y="271"/>
                  </a:cubicBezTo>
                  <a:cubicBezTo>
                    <a:pt x="470" y="274"/>
                    <a:pt x="473" y="276"/>
                    <a:pt x="473" y="278"/>
                  </a:cubicBezTo>
                  <a:cubicBezTo>
                    <a:pt x="474" y="279"/>
                    <a:pt x="474" y="280"/>
                    <a:pt x="475" y="281"/>
                  </a:cubicBezTo>
                  <a:cubicBezTo>
                    <a:pt x="478" y="285"/>
                    <a:pt x="482" y="286"/>
                    <a:pt x="487" y="284"/>
                  </a:cubicBezTo>
                  <a:cubicBezTo>
                    <a:pt x="491" y="282"/>
                    <a:pt x="492" y="277"/>
                    <a:pt x="493" y="275"/>
                  </a:cubicBezTo>
                  <a:cubicBezTo>
                    <a:pt x="494" y="271"/>
                    <a:pt x="488" y="270"/>
                    <a:pt x="484" y="269"/>
                  </a:cubicBezTo>
                  <a:cubicBezTo>
                    <a:pt x="483" y="269"/>
                    <a:pt x="481" y="269"/>
                    <a:pt x="479" y="269"/>
                  </a:cubicBezTo>
                  <a:close/>
                  <a:moveTo>
                    <a:pt x="456" y="215"/>
                  </a:moveTo>
                  <a:cubicBezTo>
                    <a:pt x="466" y="211"/>
                    <a:pt x="468" y="208"/>
                    <a:pt x="467" y="202"/>
                  </a:cubicBezTo>
                  <a:cubicBezTo>
                    <a:pt x="467" y="197"/>
                    <a:pt x="465" y="195"/>
                    <a:pt x="460" y="195"/>
                  </a:cubicBezTo>
                  <a:cubicBezTo>
                    <a:pt x="454" y="196"/>
                    <a:pt x="451" y="199"/>
                    <a:pt x="453" y="204"/>
                  </a:cubicBezTo>
                  <a:cubicBezTo>
                    <a:pt x="455" y="207"/>
                    <a:pt x="455" y="211"/>
                    <a:pt x="456" y="215"/>
                  </a:cubicBezTo>
                  <a:close/>
                  <a:moveTo>
                    <a:pt x="485" y="249"/>
                  </a:moveTo>
                  <a:cubicBezTo>
                    <a:pt x="485" y="243"/>
                    <a:pt x="474" y="237"/>
                    <a:pt x="469" y="240"/>
                  </a:cubicBezTo>
                  <a:cubicBezTo>
                    <a:pt x="467" y="240"/>
                    <a:pt x="467" y="242"/>
                    <a:pt x="467" y="243"/>
                  </a:cubicBezTo>
                  <a:cubicBezTo>
                    <a:pt x="466" y="251"/>
                    <a:pt x="474" y="257"/>
                    <a:pt x="481" y="255"/>
                  </a:cubicBezTo>
                  <a:cubicBezTo>
                    <a:pt x="484" y="254"/>
                    <a:pt x="485" y="252"/>
                    <a:pt x="485" y="249"/>
                  </a:cubicBezTo>
                  <a:close/>
                  <a:moveTo>
                    <a:pt x="493" y="358"/>
                  </a:moveTo>
                  <a:cubicBezTo>
                    <a:pt x="477" y="359"/>
                    <a:pt x="474" y="363"/>
                    <a:pt x="480" y="376"/>
                  </a:cubicBezTo>
                  <a:cubicBezTo>
                    <a:pt x="483" y="374"/>
                    <a:pt x="487" y="373"/>
                    <a:pt x="491" y="371"/>
                  </a:cubicBezTo>
                  <a:cubicBezTo>
                    <a:pt x="492" y="370"/>
                    <a:pt x="494" y="368"/>
                    <a:pt x="493" y="367"/>
                  </a:cubicBezTo>
                  <a:cubicBezTo>
                    <a:pt x="487" y="364"/>
                    <a:pt x="494" y="361"/>
                    <a:pt x="493" y="358"/>
                  </a:cubicBezTo>
                  <a:close/>
                  <a:moveTo>
                    <a:pt x="522" y="185"/>
                  </a:moveTo>
                  <a:cubicBezTo>
                    <a:pt x="522" y="189"/>
                    <a:pt x="527" y="191"/>
                    <a:pt x="524" y="195"/>
                  </a:cubicBezTo>
                  <a:cubicBezTo>
                    <a:pt x="522" y="197"/>
                    <a:pt x="522" y="200"/>
                    <a:pt x="524" y="201"/>
                  </a:cubicBezTo>
                  <a:cubicBezTo>
                    <a:pt x="527" y="203"/>
                    <a:pt x="530" y="205"/>
                    <a:pt x="534" y="203"/>
                  </a:cubicBezTo>
                  <a:cubicBezTo>
                    <a:pt x="537" y="201"/>
                    <a:pt x="540" y="199"/>
                    <a:pt x="536" y="196"/>
                  </a:cubicBezTo>
                  <a:cubicBezTo>
                    <a:pt x="531" y="192"/>
                    <a:pt x="533" y="187"/>
                    <a:pt x="533" y="182"/>
                  </a:cubicBezTo>
                  <a:cubicBezTo>
                    <a:pt x="528" y="183"/>
                    <a:pt x="525" y="183"/>
                    <a:pt x="522" y="185"/>
                  </a:cubicBezTo>
                  <a:close/>
                  <a:moveTo>
                    <a:pt x="436" y="255"/>
                  </a:moveTo>
                  <a:cubicBezTo>
                    <a:pt x="449" y="256"/>
                    <a:pt x="452" y="253"/>
                    <a:pt x="452" y="241"/>
                  </a:cubicBezTo>
                  <a:cubicBezTo>
                    <a:pt x="452" y="238"/>
                    <a:pt x="452" y="235"/>
                    <a:pt x="448" y="235"/>
                  </a:cubicBezTo>
                  <a:cubicBezTo>
                    <a:pt x="445" y="235"/>
                    <a:pt x="442" y="236"/>
                    <a:pt x="442" y="239"/>
                  </a:cubicBezTo>
                  <a:cubicBezTo>
                    <a:pt x="442" y="245"/>
                    <a:pt x="438" y="249"/>
                    <a:pt x="436" y="255"/>
                  </a:cubicBezTo>
                  <a:close/>
                  <a:moveTo>
                    <a:pt x="322" y="322"/>
                  </a:moveTo>
                  <a:cubicBezTo>
                    <a:pt x="327" y="322"/>
                    <a:pt x="331" y="319"/>
                    <a:pt x="335" y="316"/>
                  </a:cubicBezTo>
                  <a:cubicBezTo>
                    <a:pt x="337" y="314"/>
                    <a:pt x="339" y="312"/>
                    <a:pt x="339" y="308"/>
                  </a:cubicBezTo>
                  <a:cubicBezTo>
                    <a:pt x="339" y="303"/>
                    <a:pt x="336" y="301"/>
                    <a:pt x="331" y="304"/>
                  </a:cubicBezTo>
                  <a:cubicBezTo>
                    <a:pt x="324" y="308"/>
                    <a:pt x="321" y="314"/>
                    <a:pt x="322" y="322"/>
                  </a:cubicBezTo>
                  <a:close/>
                  <a:moveTo>
                    <a:pt x="453" y="278"/>
                  </a:moveTo>
                  <a:cubicBezTo>
                    <a:pt x="450" y="280"/>
                    <a:pt x="445" y="282"/>
                    <a:pt x="444" y="285"/>
                  </a:cubicBezTo>
                  <a:cubicBezTo>
                    <a:pt x="442" y="287"/>
                    <a:pt x="440" y="291"/>
                    <a:pt x="443" y="294"/>
                  </a:cubicBezTo>
                  <a:cubicBezTo>
                    <a:pt x="445" y="297"/>
                    <a:pt x="448" y="296"/>
                    <a:pt x="451" y="295"/>
                  </a:cubicBezTo>
                  <a:cubicBezTo>
                    <a:pt x="455" y="294"/>
                    <a:pt x="458" y="283"/>
                    <a:pt x="456" y="280"/>
                  </a:cubicBezTo>
                  <a:cubicBezTo>
                    <a:pt x="456" y="279"/>
                    <a:pt x="454" y="279"/>
                    <a:pt x="453" y="278"/>
                  </a:cubicBezTo>
                  <a:close/>
                  <a:moveTo>
                    <a:pt x="321" y="362"/>
                  </a:moveTo>
                  <a:cubicBezTo>
                    <a:pt x="326" y="361"/>
                    <a:pt x="329" y="357"/>
                    <a:pt x="335" y="358"/>
                  </a:cubicBezTo>
                  <a:cubicBezTo>
                    <a:pt x="337" y="359"/>
                    <a:pt x="339" y="357"/>
                    <a:pt x="339" y="355"/>
                  </a:cubicBezTo>
                  <a:cubicBezTo>
                    <a:pt x="340" y="353"/>
                    <a:pt x="339" y="350"/>
                    <a:pt x="337" y="350"/>
                  </a:cubicBezTo>
                  <a:cubicBezTo>
                    <a:pt x="333" y="348"/>
                    <a:pt x="329" y="346"/>
                    <a:pt x="324" y="348"/>
                  </a:cubicBezTo>
                  <a:cubicBezTo>
                    <a:pt x="320" y="350"/>
                    <a:pt x="322" y="354"/>
                    <a:pt x="321" y="357"/>
                  </a:cubicBezTo>
                  <a:cubicBezTo>
                    <a:pt x="321" y="359"/>
                    <a:pt x="319" y="360"/>
                    <a:pt x="321" y="362"/>
                  </a:cubicBezTo>
                  <a:close/>
                  <a:moveTo>
                    <a:pt x="665" y="226"/>
                  </a:moveTo>
                  <a:cubicBezTo>
                    <a:pt x="666" y="221"/>
                    <a:pt x="663" y="219"/>
                    <a:pt x="662" y="216"/>
                  </a:cubicBezTo>
                  <a:cubicBezTo>
                    <a:pt x="661" y="213"/>
                    <a:pt x="660" y="210"/>
                    <a:pt x="658" y="207"/>
                  </a:cubicBezTo>
                  <a:cubicBezTo>
                    <a:pt x="656" y="204"/>
                    <a:pt x="653" y="203"/>
                    <a:pt x="650" y="205"/>
                  </a:cubicBezTo>
                  <a:cubicBezTo>
                    <a:pt x="647" y="207"/>
                    <a:pt x="649" y="209"/>
                    <a:pt x="651" y="211"/>
                  </a:cubicBezTo>
                  <a:cubicBezTo>
                    <a:pt x="652" y="213"/>
                    <a:pt x="652" y="214"/>
                    <a:pt x="653" y="216"/>
                  </a:cubicBezTo>
                  <a:cubicBezTo>
                    <a:pt x="655" y="221"/>
                    <a:pt x="659" y="225"/>
                    <a:pt x="665" y="226"/>
                  </a:cubicBezTo>
                  <a:close/>
                  <a:moveTo>
                    <a:pt x="568" y="198"/>
                  </a:moveTo>
                  <a:cubicBezTo>
                    <a:pt x="567" y="193"/>
                    <a:pt x="568" y="188"/>
                    <a:pt x="566" y="184"/>
                  </a:cubicBezTo>
                  <a:cubicBezTo>
                    <a:pt x="565" y="182"/>
                    <a:pt x="564" y="181"/>
                    <a:pt x="562" y="181"/>
                  </a:cubicBezTo>
                  <a:cubicBezTo>
                    <a:pt x="560" y="182"/>
                    <a:pt x="559" y="183"/>
                    <a:pt x="559" y="184"/>
                  </a:cubicBezTo>
                  <a:cubicBezTo>
                    <a:pt x="558" y="191"/>
                    <a:pt x="559" y="197"/>
                    <a:pt x="562" y="202"/>
                  </a:cubicBezTo>
                  <a:cubicBezTo>
                    <a:pt x="564" y="205"/>
                    <a:pt x="566" y="204"/>
                    <a:pt x="567" y="202"/>
                  </a:cubicBezTo>
                  <a:cubicBezTo>
                    <a:pt x="568" y="200"/>
                    <a:pt x="568" y="199"/>
                    <a:pt x="568" y="198"/>
                  </a:cubicBezTo>
                  <a:close/>
                  <a:moveTo>
                    <a:pt x="457" y="322"/>
                  </a:moveTo>
                  <a:cubicBezTo>
                    <a:pt x="452" y="328"/>
                    <a:pt x="450" y="334"/>
                    <a:pt x="450" y="340"/>
                  </a:cubicBezTo>
                  <a:cubicBezTo>
                    <a:pt x="450" y="343"/>
                    <a:pt x="450" y="344"/>
                    <a:pt x="453" y="345"/>
                  </a:cubicBezTo>
                  <a:cubicBezTo>
                    <a:pt x="455" y="346"/>
                    <a:pt x="458" y="345"/>
                    <a:pt x="458" y="342"/>
                  </a:cubicBezTo>
                  <a:cubicBezTo>
                    <a:pt x="460" y="336"/>
                    <a:pt x="462" y="330"/>
                    <a:pt x="457" y="322"/>
                  </a:cubicBezTo>
                  <a:close/>
                  <a:moveTo>
                    <a:pt x="434" y="215"/>
                  </a:moveTo>
                  <a:cubicBezTo>
                    <a:pt x="435" y="212"/>
                    <a:pt x="431" y="209"/>
                    <a:pt x="435" y="206"/>
                  </a:cubicBezTo>
                  <a:cubicBezTo>
                    <a:pt x="438" y="204"/>
                    <a:pt x="438" y="200"/>
                    <a:pt x="434" y="198"/>
                  </a:cubicBezTo>
                  <a:cubicBezTo>
                    <a:pt x="430" y="197"/>
                    <a:pt x="428" y="199"/>
                    <a:pt x="427" y="202"/>
                  </a:cubicBezTo>
                  <a:cubicBezTo>
                    <a:pt x="426" y="206"/>
                    <a:pt x="424" y="209"/>
                    <a:pt x="422" y="213"/>
                  </a:cubicBezTo>
                  <a:cubicBezTo>
                    <a:pt x="426" y="214"/>
                    <a:pt x="430" y="215"/>
                    <a:pt x="434" y="215"/>
                  </a:cubicBezTo>
                  <a:close/>
                  <a:moveTo>
                    <a:pt x="493" y="224"/>
                  </a:moveTo>
                  <a:cubicBezTo>
                    <a:pt x="495" y="228"/>
                    <a:pt x="498" y="228"/>
                    <a:pt x="500" y="229"/>
                  </a:cubicBezTo>
                  <a:cubicBezTo>
                    <a:pt x="503" y="230"/>
                    <a:pt x="505" y="233"/>
                    <a:pt x="507" y="235"/>
                  </a:cubicBezTo>
                  <a:cubicBezTo>
                    <a:pt x="508" y="235"/>
                    <a:pt x="509" y="236"/>
                    <a:pt x="510" y="236"/>
                  </a:cubicBezTo>
                  <a:cubicBezTo>
                    <a:pt x="512" y="235"/>
                    <a:pt x="512" y="233"/>
                    <a:pt x="512" y="232"/>
                  </a:cubicBezTo>
                  <a:cubicBezTo>
                    <a:pt x="512" y="222"/>
                    <a:pt x="506" y="220"/>
                    <a:pt x="493" y="224"/>
                  </a:cubicBezTo>
                  <a:close/>
                  <a:moveTo>
                    <a:pt x="578" y="125"/>
                  </a:moveTo>
                  <a:cubicBezTo>
                    <a:pt x="573" y="108"/>
                    <a:pt x="573" y="108"/>
                    <a:pt x="566" y="105"/>
                  </a:cubicBezTo>
                  <a:cubicBezTo>
                    <a:pt x="568" y="124"/>
                    <a:pt x="569" y="124"/>
                    <a:pt x="578" y="125"/>
                  </a:cubicBezTo>
                  <a:close/>
                  <a:moveTo>
                    <a:pt x="459" y="387"/>
                  </a:moveTo>
                  <a:cubicBezTo>
                    <a:pt x="459" y="385"/>
                    <a:pt x="460" y="382"/>
                    <a:pt x="457" y="380"/>
                  </a:cubicBezTo>
                  <a:cubicBezTo>
                    <a:pt x="454" y="379"/>
                    <a:pt x="451" y="381"/>
                    <a:pt x="448" y="382"/>
                  </a:cubicBezTo>
                  <a:cubicBezTo>
                    <a:pt x="446" y="384"/>
                    <a:pt x="444" y="387"/>
                    <a:pt x="449" y="388"/>
                  </a:cubicBezTo>
                  <a:cubicBezTo>
                    <a:pt x="453" y="389"/>
                    <a:pt x="452" y="391"/>
                    <a:pt x="450" y="394"/>
                  </a:cubicBezTo>
                  <a:cubicBezTo>
                    <a:pt x="448" y="397"/>
                    <a:pt x="450" y="398"/>
                    <a:pt x="453" y="398"/>
                  </a:cubicBezTo>
                  <a:cubicBezTo>
                    <a:pt x="460" y="398"/>
                    <a:pt x="459" y="392"/>
                    <a:pt x="459" y="387"/>
                  </a:cubicBezTo>
                  <a:close/>
                  <a:moveTo>
                    <a:pt x="241" y="123"/>
                  </a:moveTo>
                  <a:cubicBezTo>
                    <a:pt x="234" y="126"/>
                    <a:pt x="230" y="132"/>
                    <a:pt x="224" y="135"/>
                  </a:cubicBezTo>
                  <a:cubicBezTo>
                    <a:pt x="222" y="135"/>
                    <a:pt x="220" y="137"/>
                    <a:pt x="221" y="139"/>
                  </a:cubicBezTo>
                  <a:cubicBezTo>
                    <a:pt x="222" y="141"/>
                    <a:pt x="224" y="141"/>
                    <a:pt x="226" y="141"/>
                  </a:cubicBezTo>
                  <a:cubicBezTo>
                    <a:pt x="233" y="137"/>
                    <a:pt x="239" y="132"/>
                    <a:pt x="241" y="123"/>
                  </a:cubicBezTo>
                  <a:close/>
                  <a:moveTo>
                    <a:pt x="372" y="288"/>
                  </a:moveTo>
                  <a:cubicBezTo>
                    <a:pt x="372" y="287"/>
                    <a:pt x="371" y="287"/>
                    <a:pt x="370" y="286"/>
                  </a:cubicBezTo>
                  <a:cubicBezTo>
                    <a:pt x="364" y="291"/>
                    <a:pt x="360" y="297"/>
                    <a:pt x="358" y="305"/>
                  </a:cubicBezTo>
                  <a:cubicBezTo>
                    <a:pt x="357" y="306"/>
                    <a:pt x="358" y="308"/>
                    <a:pt x="359" y="309"/>
                  </a:cubicBezTo>
                  <a:cubicBezTo>
                    <a:pt x="362" y="310"/>
                    <a:pt x="362" y="308"/>
                    <a:pt x="363" y="306"/>
                  </a:cubicBezTo>
                  <a:cubicBezTo>
                    <a:pt x="366" y="300"/>
                    <a:pt x="369" y="294"/>
                    <a:pt x="372" y="288"/>
                  </a:cubicBezTo>
                  <a:close/>
                  <a:moveTo>
                    <a:pt x="250" y="455"/>
                  </a:moveTo>
                  <a:cubicBezTo>
                    <a:pt x="239" y="447"/>
                    <a:pt x="235" y="448"/>
                    <a:pt x="233" y="459"/>
                  </a:cubicBezTo>
                  <a:cubicBezTo>
                    <a:pt x="239" y="460"/>
                    <a:pt x="244" y="458"/>
                    <a:pt x="250" y="455"/>
                  </a:cubicBezTo>
                  <a:close/>
                  <a:moveTo>
                    <a:pt x="186" y="393"/>
                  </a:moveTo>
                  <a:cubicBezTo>
                    <a:pt x="190" y="393"/>
                    <a:pt x="194" y="389"/>
                    <a:pt x="194" y="385"/>
                  </a:cubicBezTo>
                  <a:cubicBezTo>
                    <a:pt x="194" y="382"/>
                    <a:pt x="192" y="381"/>
                    <a:pt x="190" y="381"/>
                  </a:cubicBezTo>
                  <a:cubicBezTo>
                    <a:pt x="187" y="380"/>
                    <a:pt x="183" y="385"/>
                    <a:pt x="182" y="389"/>
                  </a:cubicBezTo>
                  <a:cubicBezTo>
                    <a:pt x="182" y="392"/>
                    <a:pt x="184" y="393"/>
                    <a:pt x="186" y="393"/>
                  </a:cubicBezTo>
                  <a:close/>
                  <a:moveTo>
                    <a:pt x="70" y="329"/>
                  </a:moveTo>
                  <a:cubicBezTo>
                    <a:pt x="67" y="330"/>
                    <a:pt x="66" y="331"/>
                    <a:pt x="67" y="333"/>
                  </a:cubicBezTo>
                  <a:cubicBezTo>
                    <a:pt x="69" y="337"/>
                    <a:pt x="71" y="341"/>
                    <a:pt x="73" y="344"/>
                  </a:cubicBezTo>
                  <a:cubicBezTo>
                    <a:pt x="74" y="347"/>
                    <a:pt x="77" y="345"/>
                    <a:pt x="78" y="343"/>
                  </a:cubicBezTo>
                  <a:cubicBezTo>
                    <a:pt x="80" y="339"/>
                    <a:pt x="73" y="330"/>
                    <a:pt x="70" y="329"/>
                  </a:cubicBezTo>
                  <a:close/>
                  <a:moveTo>
                    <a:pt x="292" y="145"/>
                  </a:moveTo>
                  <a:cubicBezTo>
                    <a:pt x="292" y="142"/>
                    <a:pt x="291" y="140"/>
                    <a:pt x="288" y="140"/>
                  </a:cubicBezTo>
                  <a:cubicBezTo>
                    <a:pt x="285" y="140"/>
                    <a:pt x="282" y="142"/>
                    <a:pt x="282" y="145"/>
                  </a:cubicBezTo>
                  <a:cubicBezTo>
                    <a:pt x="282" y="148"/>
                    <a:pt x="283" y="152"/>
                    <a:pt x="287" y="152"/>
                  </a:cubicBezTo>
                  <a:cubicBezTo>
                    <a:pt x="291" y="153"/>
                    <a:pt x="292" y="149"/>
                    <a:pt x="292" y="145"/>
                  </a:cubicBezTo>
                  <a:close/>
                  <a:moveTo>
                    <a:pt x="483" y="30"/>
                  </a:moveTo>
                  <a:cubicBezTo>
                    <a:pt x="487" y="32"/>
                    <a:pt x="490" y="32"/>
                    <a:pt x="493" y="35"/>
                  </a:cubicBezTo>
                  <a:cubicBezTo>
                    <a:pt x="494" y="36"/>
                    <a:pt x="496" y="37"/>
                    <a:pt x="498" y="37"/>
                  </a:cubicBezTo>
                  <a:cubicBezTo>
                    <a:pt x="500" y="37"/>
                    <a:pt x="502" y="37"/>
                    <a:pt x="502" y="34"/>
                  </a:cubicBezTo>
                  <a:cubicBezTo>
                    <a:pt x="503" y="33"/>
                    <a:pt x="502" y="32"/>
                    <a:pt x="500" y="31"/>
                  </a:cubicBezTo>
                  <a:cubicBezTo>
                    <a:pt x="495" y="29"/>
                    <a:pt x="489" y="28"/>
                    <a:pt x="483" y="30"/>
                  </a:cubicBezTo>
                  <a:close/>
                  <a:moveTo>
                    <a:pt x="54" y="287"/>
                  </a:moveTo>
                  <a:cubicBezTo>
                    <a:pt x="55" y="282"/>
                    <a:pt x="57" y="276"/>
                    <a:pt x="60" y="271"/>
                  </a:cubicBezTo>
                  <a:cubicBezTo>
                    <a:pt x="61" y="270"/>
                    <a:pt x="61" y="268"/>
                    <a:pt x="59" y="267"/>
                  </a:cubicBezTo>
                  <a:cubicBezTo>
                    <a:pt x="57" y="266"/>
                    <a:pt x="56" y="268"/>
                    <a:pt x="55" y="269"/>
                  </a:cubicBezTo>
                  <a:cubicBezTo>
                    <a:pt x="52" y="275"/>
                    <a:pt x="50" y="281"/>
                    <a:pt x="54" y="287"/>
                  </a:cubicBezTo>
                  <a:close/>
                  <a:moveTo>
                    <a:pt x="120" y="209"/>
                  </a:moveTo>
                  <a:cubicBezTo>
                    <a:pt x="126" y="204"/>
                    <a:pt x="129" y="199"/>
                    <a:pt x="129" y="190"/>
                  </a:cubicBezTo>
                  <a:cubicBezTo>
                    <a:pt x="121" y="196"/>
                    <a:pt x="120" y="202"/>
                    <a:pt x="120" y="209"/>
                  </a:cubicBezTo>
                  <a:close/>
                  <a:moveTo>
                    <a:pt x="26" y="277"/>
                  </a:moveTo>
                  <a:cubicBezTo>
                    <a:pt x="30" y="271"/>
                    <a:pt x="36" y="265"/>
                    <a:pt x="36" y="258"/>
                  </a:cubicBezTo>
                  <a:cubicBezTo>
                    <a:pt x="29" y="262"/>
                    <a:pt x="25" y="269"/>
                    <a:pt x="26" y="277"/>
                  </a:cubicBezTo>
                  <a:close/>
                  <a:moveTo>
                    <a:pt x="645" y="320"/>
                  </a:moveTo>
                  <a:cubicBezTo>
                    <a:pt x="644" y="316"/>
                    <a:pt x="644" y="311"/>
                    <a:pt x="648" y="307"/>
                  </a:cubicBezTo>
                  <a:cubicBezTo>
                    <a:pt x="643" y="306"/>
                    <a:pt x="639" y="303"/>
                    <a:pt x="637" y="308"/>
                  </a:cubicBezTo>
                  <a:cubicBezTo>
                    <a:pt x="635" y="311"/>
                    <a:pt x="637" y="315"/>
                    <a:pt x="640" y="318"/>
                  </a:cubicBezTo>
                  <a:cubicBezTo>
                    <a:pt x="641" y="319"/>
                    <a:pt x="642" y="320"/>
                    <a:pt x="645" y="320"/>
                  </a:cubicBezTo>
                  <a:close/>
                  <a:moveTo>
                    <a:pt x="388" y="261"/>
                  </a:moveTo>
                  <a:cubicBezTo>
                    <a:pt x="390" y="255"/>
                    <a:pt x="392" y="251"/>
                    <a:pt x="393" y="247"/>
                  </a:cubicBezTo>
                  <a:cubicBezTo>
                    <a:pt x="394" y="245"/>
                    <a:pt x="394" y="243"/>
                    <a:pt x="391" y="243"/>
                  </a:cubicBezTo>
                  <a:cubicBezTo>
                    <a:pt x="390" y="242"/>
                    <a:pt x="388" y="243"/>
                    <a:pt x="388" y="244"/>
                  </a:cubicBezTo>
                  <a:cubicBezTo>
                    <a:pt x="387" y="249"/>
                    <a:pt x="383" y="254"/>
                    <a:pt x="388" y="261"/>
                  </a:cubicBezTo>
                  <a:close/>
                  <a:moveTo>
                    <a:pt x="427" y="171"/>
                  </a:moveTo>
                  <a:cubicBezTo>
                    <a:pt x="421" y="171"/>
                    <a:pt x="418" y="173"/>
                    <a:pt x="416" y="177"/>
                  </a:cubicBezTo>
                  <a:cubicBezTo>
                    <a:pt x="415" y="178"/>
                    <a:pt x="415" y="180"/>
                    <a:pt x="416" y="181"/>
                  </a:cubicBezTo>
                  <a:cubicBezTo>
                    <a:pt x="417" y="183"/>
                    <a:pt x="419" y="183"/>
                    <a:pt x="421" y="182"/>
                  </a:cubicBezTo>
                  <a:cubicBezTo>
                    <a:pt x="425" y="180"/>
                    <a:pt x="426" y="176"/>
                    <a:pt x="427" y="171"/>
                  </a:cubicBezTo>
                  <a:close/>
                  <a:moveTo>
                    <a:pt x="579" y="432"/>
                  </a:moveTo>
                  <a:cubicBezTo>
                    <a:pt x="583" y="429"/>
                    <a:pt x="587" y="428"/>
                    <a:pt x="589" y="423"/>
                  </a:cubicBezTo>
                  <a:cubicBezTo>
                    <a:pt x="589" y="421"/>
                    <a:pt x="588" y="419"/>
                    <a:pt x="587" y="420"/>
                  </a:cubicBezTo>
                  <a:cubicBezTo>
                    <a:pt x="583" y="422"/>
                    <a:pt x="577" y="422"/>
                    <a:pt x="576" y="428"/>
                  </a:cubicBezTo>
                  <a:cubicBezTo>
                    <a:pt x="576" y="430"/>
                    <a:pt x="576" y="432"/>
                    <a:pt x="579" y="432"/>
                  </a:cubicBezTo>
                  <a:close/>
                  <a:moveTo>
                    <a:pt x="488" y="117"/>
                  </a:moveTo>
                  <a:cubicBezTo>
                    <a:pt x="480" y="118"/>
                    <a:pt x="476" y="115"/>
                    <a:pt x="471" y="116"/>
                  </a:cubicBezTo>
                  <a:cubicBezTo>
                    <a:pt x="477" y="125"/>
                    <a:pt x="477" y="125"/>
                    <a:pt x="488" y="117"/>
                  </a:cubicBezTo>
                  <a:close/>
                  <a:moveTo>
                    <a:pt x="458" y="372"/>
                  </a:moveTo>
                  <a:cubicBezTo>
                    <a:pt x="456" y="368"/>
                    <a:pt x="453" y="367"/>
                    <a:pt x="451" y="366"/>
                  </a:cubicBezTo>
                  <a:cubicBezTo>
                    <a:pt x="449" y="366"/>
                    <a:pt x="447" y="366"/>
                    <a:pt x="446" y="368"/>
                  </a:cubicBezTo>
                  <a:cubicBezTo>
                    <a:pt x="445" y="371"/>
                    <a:pt x="447" y="372"/>
                    <a:pt x="449" y="373"/>
                  </a:cubicBezTo>
                  <a:cubicBezTo>
                    <a:pt x="452" y="373"/>
                    <a:pt x="455" y="374"/>
                    <a:pt x="458" y="372"/>
                  </a:cubicBezTo>
                  <a:close/>
                  <a:moveTo>
                    <a:pt x="306" y="140"/>
                  </a:moveTo>
                  <a:cubicBezTo>
                    <a:pt x="312" y="140"/>
                    <a:pt x="316" y="138"/>
                    <a:pt x="319" y="135"/>
                  </a:cubicBezTo>
                  <a:cubicBezTo>
                    <a:pt x="320" y="134"/>
                    <a:pt x="320" y="133"/>
                    <a:pt x="320" y="132"/>
                  </a:cubicBezTo>
                  <a:cubicBezTo>
                    <a:pt x="320" y="130"/>
                    <a:pt x="318" y="130"/>
                    <a:pt x="317" y="131"/>
                  </a:cubicBezTo>
                  <a:cubicBezTo>
                    <a:pt x="314" y="133"/>
                    <a:pt x="310" y="134"/>
                    <a:pt x="306" y="140"/>
                  </a:cubicBezTo>
                  <a:close/>
                  <a:moveTo>
                    <a:pt x="357" y="87"/>
                  </a:moveTo>
                  <a:cubicBezTo>
                    <a:pt x="354" y="83"/>
                    <a:pt x="351" y="83"/>
                    <a:pt x="348" y="83"/>
                  </a:cubicBezTo>
                  <a:cubicBezTo>
                    <a:pt x="346" y="84"/>
                    <a:pt x="342" y="84"/>
                    <a:pt x="343" y="88"/>
                  </a:cubicBezTo>
                  <a:cubicBezTo>
                    <a:pt x="343" y="92"/>
                    <a:pt x="346" y="90"/>
                    <a:pt x="349" y="89"/>
                  </a:cubicBezTo>
                  <a:cubicBezTo>
                    <a:pt x="351" y="89"/>
                    <a:pt x="354" y="88"/>
                    <a:pt x="357" y="87"/>
                  </a:cubicBezTo>
                  <a:close/>
                  <a:moveTo>
                    <a:pt x="115" y="439"/>
                  </a:moveTo>
                  <a:cubicBezTo>
                    <a:pt x="114" y="436"/>
                    <a:pt x="113" y="435"/>
                    <a:pt x="113" y="433"/>
                  </a:cubicBezTo>
                  <a:cubicBezTo>
                    <a:pt x="112" y="431"/>
                    <a:pt x="111" y="427"/>
                    <a:pt x="107" y="429"/>
                  </a:cubicBezTo>
                  <a:cubicBezTo>
                    <a:pt x="104" y="431"/>
                    <a:pt x="106" y="434"/>
                    <a:pt x="107" y="437"/>
                  </a:cubicBezTo>
                  <a:cubicBezTo>
                    <a:pt x="109" y="439"/>
                    <a:pt x="111" y="441"/>
                    <a:pt x="115" y="439"/>
                  </a:cubicBezTo>
                  <a:close/>
                  <a:moveTo>
                    <a:pt x="105" y="328"/>
                  </a:moveTo>
                  <a:cubicBezTo>
                    <a:pt x="112" y="323"/>
                    <a:pt x="113" y="317"/>
                    <a:pt x="115" y="312"/>
                  </a:cubicBezTo>
                  <a:cubicBezTo>
                    <a:pt x="110" y="315"/>
                    <a:pt x="107" y="320"/>
                    <a:pt x="105" y="328"/>
                  </a:cubicBezTo>
                  <a:close/>
                  <a:moveTo>
                    <a:pt x="221" y="116"/>
                  </a:moveTo>
                  <a:cubicBezTo>
                    <a:pt x="217" y="111"/>
                    <a:pt x="214" y="112"/>
                    <a:pt x="211" y="115"/>
                  </a:cubicBezTo>
                  <a:cubicBezTo>
                    <a:pt x="210" y="116"/>
                    <a:pt x="209" y="117"/>
                    <a:pt x="210" y="118"/>
                  </a:cubicBezTo>
                  <a:cubicBezTo>
                    <a:pt x="213" y="121"/>
                    <a:pt x="216" y="118"/>
                    <a:pt x="219" y="118"/>
                  </a:cubicBezTo>
                  <a:cubicBezTo>
                    <a:pt x="219" y="118"/>
                    <a:pt x="220" y="117"/>
                    <a:pt x="221" y="116"/>
                  </a:cubicBezTo>
                  <a:close/>
                  <a:moveTo>
                    <a:pt x="459" y="316"/>
                  </a:moveTo>
                  <a:cubicBezTo>
                    <a:pt x="458" y="316"/>
                    <a:pt x="458" y="315"/>
                    <a:pt x="458" y="314"/>
                  </a:cubicBezTo>
                  <a:cubicBezTo>
                    <a:pt x="453" y="315"/>
                    <a:pt x="448" y="313"/>
                    <a:pt x="443" y="321"/>
                  </a:cubicBezTo>
                  <a:cubicBezTo>
                    <a:pt x="450" y="319"/>
                    <a:pt x="454" y="318"/>
                    <a:pt x="459" y="316"/>
                  </a:cubicBezTo>
                  <a:close/>
                  <a:moveTo>
                    <a:pt x="489" y="382"/>
                  </a:moveTo>
                  <a:cubicBezTo>
                    <a:pt x="485" y="381"/>
                    <a:pt x="481" y="380"/>
                    <a:pt x="478" y="383"/>
                  </a:cubicBezTo>
                  <a:cubicBezTo>
                    <a:pt x="478" y="384"/>
                    <a:pt x="478" y="385"/>
                    <a:pt x="478" y="385"/>
                  </a:cubicBezTo>
                  <a:cubicBezTo>
                    <a:pt x="482" y="388"/>
                    <a:pt x="486" y="388"/>
                    <a:pt x="489" y="382"/>
                  </a:cubicBezTo>
                  <a:close/>
                  <a:moveTo>
                    <a:pt x="373" y="148"/>
                  </a:moveTo>
                  <a:cubicBezTo>
                    <a:pt x="362" y="147"/>
                    <a:pt x="361" y="148"/>
                    <a:pt x="359" y="156"/>
                  </a:cubicBezTo>
                  <a:cubicBezTo>
                    <a:pt x="363" y="153"/>
                    <a:pt x="368" y="153"/>
                    <a:pt x="373" y="148"/>
                  </a:cubicBezTo>
                  <a:close/>
                  <a:moveTo>
                    <a:pt x="272" y="197"/>
                  </a:moveTo>
                  <a:cubicBezTo>
                    <a:pt x="268" y="203"/>
                    <a:pt x="265" y="207"/>
                    <a:pt x="263" y="211"/>
                  </a:cubicBezTo>
                  <a:cubicBezTo>
                    <a:pt x="270" y="207"/>
                    <a:pt x="270" y="207"/>
                    <a:pt x="272" y="197"/>
                  </a:cubicBezTo>
                  <a:close/>
                  <a:moveTo>
                    <a:pt x="225" y="334"/>
                  </a:moveTo>
                  <a:cubicBezTo>
                    <a:pt x="224" y="333"/>
                    <a:pt x="222" y="333"/>
                    <a:pt x="220" y="333"/>
                  </a:cubicBezTo>
                  <a:cubicBezTo>
                    <a:pt x="217" y="335"/>
                    <a:pt x="216" y="338"/>
                    <a:pt x="217" y="340"/>
                  </a:cubicBezTo>
                  <a:cubicBezTo>
                    <a:pt x="220" y="344"/>
                    <a:pt x="221" y="339"/>
                    <a:pt x="223" y="338"/>
                  </a:cubicBezTo>
                  <a:cubicBezTo>
                    <a:pt x="224" y="337"/>
                    <a:pt x="226" y="336"/>
                    <a:pt x="225" y="334"/>
                  </a:cubicBezTo>
                  <a:close/>
                  <a:moveTo>
                    <a:pt x="41" y="324"/>
                  </a:moveTo>
                  <a:cubicBezTo>
                    <a:pt x="44" y="322"/>
                    <a:pt x="47" y="319"/>
                    <a:pt x="45" y="315"/>
                  </a:cubicBezTo>
                  <a:cubicBezTo>
                    <a:pt x="45" y="314"/>
                    <a:pt x="44" y="314"/>
                    <a:pt x="43" y="314"/>
                  </a:cubicBezTo>
                  <a:cubicBezTo>
                    <a:pt x="40" y="316"/>
                    <a:pt x="39" y="319"/>
                    <a:pt x="39" y="323"/>
                  </a:cubicBezTo>
                  <a:cubicBezTo>
                    <a:pt x="39" y="323"/>
                    <a:pt x="40" y="323"/>
                    <a:pt x="41" y="324"/>
                  </a:cubicBezTo>
                  <a:close/>
                  <a:moveTo>
                    <a:pt x="363" y="262"/>
                  </a:moveTo>
                  <a:cubicBezTo>
                    <a:pt x="359" y="263"/>
                    <a:pt x="356" y="266"/>
                    <a:pt x="354" y="269"/>
                  </a:cubicBezTo>
                  <a:cubicBezTo>
                    <a:pt x="354" y="270"/>
                    <a:pt x="354" y="272"/>
                    <a:pt x="355" y="272"/>
                  </a:cubicBezTo>
                  <a:cubicBezTo>
                    <a:pt x="356" y="274"/>
                    <a:pt x="357" y="273"/>
                    <a:pt x="358" y="272"/>
                  </a:cubicBezTo>
                  <a:cubicBezTo>
                    <a:pt x="361" y="270"/>
                    <a:pt x="363" y="267"/>
                    <a:pt x="363" y="262"/>
                  </a:cubicBezTo>
                  <a:close/>
                  <a:moveTo>
                    <a:pt x="523" y="279"/>
                  </a:moveTo>
                  <a:cubicBezTo>
                    <a:pt x="522" y="277"/>
                    <a:pt x="520" y="275"/>
                    <a:pt x="517" y="274"/>
                  </a:cubicBezTo>
                  <a:cubicBezTo>
                    <a:pt x="515" y="274"/>
                    <a:pt x="513" y="275"/>
                    <a:pt x="513" y="277"/>
                  </a:cubicBezTo>
                  <a:cubicBezTo>
                    <a:pt x="513" y="281"/>
                    <a:pt x="516" y="282"/>
                    <a:pt x="519" y="282"/>
                  </a:cubicBezTo>
                  <a:cubicBezTo>
                    <a:pt x="521" y="282"/>
                    <a:pt x="522" y="282"/>
                    <a:pt x="523" y="279"/>
                  </a:cubicBezTo>
                  <a:close/>
                  <a:moveTo>
                    <a:pt x="208" y="431"/>
                  </a:moveTo>
                  <a:cubicBezTo>
                    <a:pt x="206" y="432"/>
                    <a:pt x="205" y="433"/>
                    <a:pt x="204" y="433"/>
                  </a:cubicBezTo>
                  <a:cubicBezTo>
                    <a:pt x="202" y="435"/>
                    <a:pt x="199" y="436"/>
                    <a:pt x="200" y="439"/>
                  </a:cubicBezTo>
                  <a:cubicBezTo>
                    <a:pt x="200" y="440"/>
                    <a:pt x="201" y="441"/>
                    <a:pt x="201" y="441"/>
                  </a:cubicBezTo>
                  <a:cubicBezTo>
                    <a:pt x="205" y="441"/>
                    <a:pt x="207" y="439"/>
                    <a:pt x="208" y="436"/>
                  </a:cubicBezTo>
                  <a:cubicBezTo>
                    <a:pt x="208" y="435"/>
                    <a:pt x="208" y="434"/>
                    <a:pt x="208" y="431"/>
                  </a:cubicBezTo>
                  <a:close/>
                  <a:moveTo>
                    <a:pt x="382" y="155"/>
                  </a:moveTo>
                  <a:cubicBezTo>
                    <a:pt x="386" y="157"/>
                    <a:pt x="388" y="155"/>
                    <a:pt x="391" y="153"/>
                  </a:cubicBezTo>
                  <a:cubicBezTo>
                    <a:pt x="392" y="152"/>
                    <a:pt x="391" y="150"/>
                    <a:pt x="390" y="150"/>
                  </a:cubicBezTo>
                  <a:cubicBezTo>
                    <a:pt x="387" y="149"/>
                    <a:pt x="385" y="151"/>
                    <a:pt x="383" y="152"/>
                  </a:cubicBezTo>
                  <a:cubicBezTo>
                    <a:pt x="383" y="152"/>
                    <a:pt x="382" y="154"/>
                    <a:pt x="382" y="155"/>
                  </a:cubicBezTo>
                  <a:close/>
                  <a:moveTo>
                    <a:pt x="338" y="201"/>
                  </a:moveTo>
                  <a:cubicBezTo>
                    <a:pt x="338" y="199"/>
                    <a:pt x="337" y="198"/>
                    <a:pt x="335" y="198"/>
                  </a:cubicBezTo>
                  <a:cubicBezTo>
                    <a:pt x="333" y="198"/>
                    <a:pt x="330" y="197"/>
                    <a:pt x="329" y="200"/>
                  </a:cubicBezTo>
                  <a:cubicBezTo>
                    <a:pt x="328" y="202"/>
                    <a:pt x="331" y="203"/>
                    <a:pt x="333" y="203"/>
                  </a:cubicBezTo>
                  <a:cubicBezTo>
                    <a:pt x="335" y="203"/>
                    <a:pt x="337" y="204"/>
                    <a:pt x="338" y="201"/>
                  </a:cubicBezTo>
                  <a:close/>
                  <a:moveTo>
                    <a:pt x="191" y="226"/>
                  </a:moveTo>
                  <a:cubicBezTo>
                    <a:pt x="191" y="224"/>
                    <a:pt x="190" y="223"/>
                    <a:pt x="189" y="223"/>
                  </a:cubicBezTo>
                  <a:cubicBezTo>
                    <a:pt x="186" y="224"/>
                    <a:pt x="184" y="225"/>
                    <a:pt x="183" y="228"/>
                  </a:cubicBezTo>
                  <a:cubicBezTo>
                    <a:pt x="183" y="229"/>
                    <a:pt x="184" y="230"/>
                    <a:pt x="185" y="231"/>
                  </a:cubicBezTo>
                  <a:cubicBezTo>
                    <a:pt x="189" y="231"/>
                    <a:pt x="190" y="228"/>
                    <a:pt x="191" y="226"/>
                  </a:cubicBezTo>
                  <a:close/>
                  <a:moveTo>
                    <a:pt x="697" y="296"/>
                  </a:moveTo>
                  <a:cubicBezTo>
                    <a:pt x="697" y="293"/>
                    <a:pt x="696" y="292"/>
                    <a:pt x="693" y="292"/>
                  </a:cubicBezTo>
                  <a:cubicBezTo>
                    <a:pt x="691" y="293"/>
                    <a:pt x="689" y="294"/>
                    <a:pt x="689" y="296"/>
                  </a:cubicBezTo>
                  <a:cubicBezTo>
                    <a:pt x="689" y="299"/>
                    <a:pt x="691" y="299"/>
                    <a:pt x="693" y="299"/>
                  </a:cubicBezTo>
                  <a:cubicBezTo>
                    <a:pt x="695" y="300"/>
                    <a:pt x="697" y="298"/>
                    <a:pt x="697" y="296"/>
                  </a:cubicBezTo>
                  <a:close/>
                  <a:moveTo>
                    <a:pt x="225" y="104"/>
                  </a:moveTo>
                  <a:cubicBezTo>
                    <a:pt x="228" y="107"/>
                    <a:pt x="231" y="107"/>
                    <a:pt x="233" y="104"/>
                  </a:cubicBezTo>
                  <a:cubicBezTo>
                    <a:pt x="233" y="104"/>
                    <a:pt x="233" y="103"/>
                    <a:pt x="233" y="102"/>
                  </a:cubicBezTo>
                  <a:cubicBezTo>
                    <a:pt x="231" y="100"/>
                    <a:pt x="228" y="102"/>
                    <a:pt x="226" y="103"/>
                  </a:cubicBezTo>
                  <a:cubicBezTo>
                    <a:pt x="226" y="103"/>
                    <a:pt x="225" y="103"/>
                    <a:pt x="225" y="104"/>
                  </a:cubicBezTo>
                  <a:close/>
                  <a:moveTo>
                    <a:pt x="194" y="374"/>
                  </a:moveTo>
                  <a:cubicBezTo>
                    <a:pt x="206" y="373"/>
                    <a:pt x="206" y="373"/>
                    <a:pt x="205" y="365"/>
                  </a:cubicBezTo>
                  <a:cubicBezTo>
                    <a:pt x="203" y="370"/>
                    <a:pt x="199" y="371"/>
                    <a:pt x="194" y="374"/>
                  </a:cubicBezTo>
                  <a:close/>
                  <a:moveTo>
                    <a:pt x="319" y="119"/>
                  </a:moveTo>
                  <a:cubicBezTo>
                    <a:pt x="321" y="118"/>
                    <a:pt x="324" y="117"/>
                    <a:pt x="324" y="115"/>
                  </a:cubicBezTo>
                  <a:cubicBezTo>
                    <a:pt x="324" y="113"/>
                    <a:pt x="322" y="113"/>
                    <a:pt x="321" y="113"/>
                  </a:cubicBezTo>
                  <a:cubicBezTo>
                    <a:pt x="319" y="113"/>
                    <a:pt x="317" y="114"/>
                    <a:pt x="317" y="116"/>
                  </a:cubicBezTo>
                  <a:cubicBezTo>
                    <a:pt x="317" y="118"/>
                    <a:pt x="318" y="118"/>
                    <a:pt x="319" y="119"/>
                  </a:cubicBezTo>
                  <a:close/>
                  <a:moveTo>
                    <a:pt x="250" y="324"/>
                  </a:moveTo>
                  <a:cubicBezTo>
                    <a:pt x="247" y="325"/>
                    <a:pt x="247" y="327"/>
                    <a:pt x="247" y="328"/>
                  </a:cubicBezTo>
                  <a:cubicBezTo>
                    <a:pt x="247" y="330"/>
                    <a:pt x="248" y="332"/>
                    <a:pt x="249" y="332"/>
                  </a:cubicBezTo>
                  <a:cubicBezTo>
                    <a:pt x="252" y="332"/>
                    <a:pt x="253" y="330"/>
                    <a:pt x="253" y="328"/>
                  </a:cubicBezTo>
                  <a:cubicBezTo>
                    <a:pt x="253" y="326"/>
                    <a:pt x="252" y="325"/>
                    <a:pt x="250" y="324"/>
                  </a:cubicBezTo>
                  <a:close/>
                  <a:moveTo>
                    <a:pt x="600" y="442"/>
                  </a:moveTo>
                  <a:cubicBezTo>
                    <a:pt x="599" y="443"/>
                    <a:pt x="597" y="444"/>
                    <a:pt x="597" y="446"/>
                  </a:cubicBezTo>
                  <a:cubicBezTo>
                    <a:pt x="597" y="448"/>
                    <a:pt x="598" y="448"/>
                    <a:pt x="600" y="448"/>
                  </a:cubicBezTo>
                  <a:cubicBezTo>
                    <a:pt x="602" y="448"/>
                    <a:pt x="604" y="447"/>
                    <a:pt x="603" y="445"/>
                  </a:cubicBezTo>
                  <a:cubicBezTo>
                    <a:pt x="603" y="443"/>
                    <a:pt x="602" y="442"/>
                    <a:pt x="600" y="442"/>
                  </a:cubicBezTo>
                  <a:close/>
                  <a:moveTo>
                    <a:pt x="484" y="41"/>
                  </a:moveTo>
                  <a:cubicBezTo>
                    <a:pt x="484" y="38"/>
                    <a:pt x="483" y="37"/>
                    <a:pt x="480" y="36"/>
                  </a:cubicBezTo>
                  <a:cubicBezTo>
                    <a:pt x="479" y="36"/>
                    <a:pt x="477" y="37"/>
                    <a:pt x="478" y="38"/>
                  </a:cubicBezTo>
                  <a:cubicBezTo>
                    <a:pt x="478" y="40"/>
                    <a:pt x="478" y="43"/>
                    <a:pt x="481" y="44"/>
                  </a:cubicBezTo>
                  <a:cubicBezTo>
                    <a:pt x="482" y="45"/>
                    <a:pt x="483" y="43"/>
                    <a:pt x="484" y="41"/>
                  </a:cubicBezTo>
                  <a:close/>
                  <a:moveTo>
                    <a:pt x="263" y="415"/>
                  </a:moveTo>
                  <a:cubicBezTo>
                    <a:pt x="265" y="415"/>
                    <a:pt x="267" y="415"/>
                    <a:pt x="267" y="413"/>
                  </a:cubicBezTo>
                  <a:cubicBezTo>
                    <a:pt x="267" y="411"/>
                    <a:pt x="265" y="410"/>
                    <a:pt x="264" y="410"/>
                  </a:cubicBezTo>
                  <a:cubicBezTo>
                    <a:pt x="262" y="409"/>
                    <a:pt x="260" y="410"/>
                    <a:pt x="260" y="412"/>
                  </a:cubicBezTo>
                  <a:cubicBezTo>
                    <a:pt x="260" y="414"/>
                    <a:pt x="262" y="415"/>
                    <a:pt x="263" y="415"/>
                  </a:cubicBezTo>
                  <a:close/>
                  <a:moveTo>
                    <a:pt x="588" y="149"/>
                  </a:moveTo>
                  <a:cubicBezTo>
                    <a:pt x="584" y="149"/>
                    <a:pt x="581" y="148"/>
                    <a:pt x="579" y="152"/>
                  </a:cubicBezTo>
                  <a:cubicBezTo>
                    <a:pt x="579" y="153"/>
                    <a:pt x="579" y="154"/>
                    <a:pt x="580" y="154"/>
                  </a:cubicBezTo>
                  <a:cubicBezTo>
                    <a:pt x="584" y="157"/>
                    <a:pt x="585" y="152"/>
                    <a:pt x="588" y="150"/>
                  </a:cubicBezTo>
                  <a:cubicBezTo>
                    <a:pt x="588" y="150"/>
                    <a:pt x="588" y="150"/>
                    <a:pt x="588" y="149"/>
                  </a:cubicBezTo>
                  <a:close/>
                  <a:moveTo>
                    <a:pt x="184" y="301"/>
                  </a:moveTo>
                  <a:cubicBezTo>
                    <a:pt x="186" y="301"/>
                    <a:pt x="186" y="300"/>
                    <a:pt x="186" y="298"/>
                  </a:cubicBezTo>
                  <a:cubicBezTo>
                    <a:pt x="186" y="296"/>
                    <a:pt x="186" y="294"/>
                    <a:pt x="184" y="294"/>
                  </a:cubicBezTo>
                  <a:cubicBezTo>
                    <a:pt x="182" y="293"/>
                    <a:pt x="181" y="295"/>
                    <a:pt x="181" y="297"/>
                  </a:cubicBezTo>
                  <a:cubicBezTo>
                    <a:pt x="181" y="299"/>
                    <a:pt x="182" y="301"/>
                    <a:pt x="184" y="301"/>
                  </a:cubicBezTo>
                  <a:close/>
                  <a:moveTo>
                    <a:pt x="486" y="214"/>
                  </a:moveTo>
                  <a:cubicBezTo>
                    <a:pt x="484" y="214"/>
                    <a:pt x="482" y="215"/>
                    <a:pt x="482" y="217"/>
                  </a:cubicBezTo>
                  <a:cubicBezTo>
                    <a:pt x="482" y="219"/>
                    <a:pt x="484" y="219"/>
                    <a:pt x="485" y="219"/>
                  </a:cubicBezTo>
                  <a:cubicBezTo>
                    <a:pt x="487" y="219"/>
                    <a:pt x="489" y="219"/>
                    <a:pt x="489" y="217"/>
                  </a:cubicBezTo>
                  <a:cubicBezTo>
                    <a:pt x="489" y="215"/>
                    <a:pt x="487" y="215"/>
                    <a:pt x="486" y="214"/>
                  </a:cubicBezTo>
                  <a:close/>
                  <a:moveTo>
                    <a:pt x="326" y="106"/>
                  </a:moveTo>
                  <a:cubicBezTo>
                    <a:pt x="331" y="103"/>
                    <a:pt x="331" y="103"/>
                    <a:pt x="333" y="97"/>
                  </a:cubicBezTo>
                  <a:cubicBezTo>
                    <a:pt x="330" y="100"/>
                    <a:pt x="327" y="102"/>
                    <a:pt x="326" y="106"/>
                  </a:cubicBezTo>
                  <a:close/>
                  <a:moveTo>
                    <a:pt x="347" y="436"/>
                  </a:moveTo>
                  <a:cubicBezTo>
                    <a:pt x="347" y="435"/>
                    <a:pt x="347" y="434"/>
                    <a:pt x="346" y="434"/>
                  </a:cubicBezTo>
                  <a:cubicBezTo>
                    <a:pt x="343" y="433"/>
                    <a:pt x="342" y="434"/>
                    <a:pt x="342" y="436"/>
                  </a:cubicBezTo>
                  <a:cubicBezTo>
                    <a:pt x="342" y="438"/>
                    <a:pt x="342" y="438"/>
                    <a:pt x="344" y="439"/>
                  </a:cubicBezTo>
                  <a:cubicBezTo>
                    <a:pt x="346" y="439"/>
                    <a:pt x="347" y="438"/>
                    <a:pt x="347" y="436"/>
                  </a:cubicBezTo>
                  <a:close/>
                  <a:moveTo>
                    <a:pt x="296" y="419"/>
                  </a:moveTo>
                  <a:cubicBezTo>
                    <a:pt x="295" y="417"/>
                    <a:pt x="293" y="416"/>
                    <a:pt x="291" y="416"/>
                  </a:cubicBezTo>
                  <a:cubicBezTo>
                    <a:pt x="291" y="416"/>
                    <a:pt x="290" y="418"/>
                    <a:pt x="290" y="418"/>
                  </a:cubicBezTo>
                  <a:cubicBezTo>
                    <a:pt x="291" y="420"/>
                    <a:pt x="292" y="422"/>
                    <a:pt x="294" y="421"/>
                  </a:cubicBezTo>
                  <a:cubicBezTo>
                    <a:pt x="295" y="421"/>
                    <a:pt x="296" y="420"/>
                    <a:pt x="296" y="419"/>
                  </a:cubicBezTo>
                  <a:close/>
                  <a:moveTo>
                    <a:pt x="512" y="459"/>
                  </a:moveTo>
                  <a:cubicBezTo>
                    <a:pt x="514" y="459"/>
                    <a:pt x="516" y="459"/>
                    <a:pt x="517" y="457"/>
                  </a:cubicBezTo>
                  <a:cubicBezTo>
                    <a:pt x="517" y="456"/>
                    <a:pt x="516" y="454"/>
                    <a:pt x="515" y="454"/>
                  </a:cubicBezTo>
                  <a:cubicBezTo>
                    <a:pt x="513" y="454"/>
                    <a:pt x="511" y="455"/>
                    <a:pt x="510" y="457"/>
                  </a:cubicBezTo>
                  <a:cubicBezTo>
                    <a:pt x="510" y="458"/>
                    <a:pt x="511" y="459"/>
                    <a:pt x="512" y="459"/>
                  </a:cubicBezTo>
                  <a:close/>
                  <a:moveTo>
                    <a:pt x="510" y="256"/>
                  </a:moveTo>
                  <a:cubicBezTo>
                    <a:pt x="509" y="254"/>
                    <a:pt x="507" y="253"/>
                    <a:pt x="505" y="253"/>
                  </a:cubicBezTo>
                  <a:cubicBezTo>
                    <a:pt x="504" y="253"/>
                    <a:pt x="503" y="254"/>
                    <a:pt x="503" y="256"/>
                  </a:cubicBezTo>
                  <a:cubicBezTo>
                    <a:pt x="504" y="258"/>
                    <a:pt x="506" y="258"/>
                    <a:pt x="508" y="258"/>
                  </a:cubicBezTo>
                  <a:cubicBezTo>
                    <a:pt x="509" y="258"/>
                    <a:pt x="510" y="257"/>
                    <a:pt x="510" y="256"/>
                  </a:cubicBezTo>
                  <a:close/>
                  <a:moveTo>
                    <a:pt x="504" y="82"/>
                  </a:moveTo>
                  <a:cubicBezTo>
                    <a:pt x="508" y="82"/>
                    <a:pt x="510" y="80"/>
                    <a:pt x="512" y="76"/>
                  </a:cubicBezTo>
                  <a:cubicBezTo>
                    <a:pt x="508" y="77"/>
                    <a:pt x="505" y="77"/>
                    <a:pt x="504" y="82"/>
                  </a:cubicBezTo>
                  <a:close/>
                  <a:moveTo>
                    <a:pt x="459" y="179"/>
                  </a:moveTo>
                  <a:cubicBezTo>
                    <a:pt x="461" y="179"/>
                    <a:pt x="463" y="179"/>
                    <a:pt x="463" y="177"/>
                  </a:cubicBezTo>
                  <a:cubicBezTo>
                    <a:pt x="462" y="175"/>
                    <a:pt x="460" y="175"/>
                    <a:pt x="458" y="175"/>
                  </a:cubicBezTo>
                  <a:cubicBezTo>
                    <a:pt x="457" y="175"/>
                    <a:pt x="456" y="176"/>
                    <a:pt x="456" y="177"/>
                  </a:cubicBezTo>
                  <a:cubicBezTo>
                    <a:pt x="456" y="179"/>
                    <a:pt x="458" y="179"/>
                    <a:pt x="459" y="179"/>
                  </a:cubicBezTo>
                  <a:close/>
                  <a:moveTo>
                    <a:pt x="441" y="274"/>
                  </a:moveTo>
                  <a:cubicBezTo>
                    <a:pt x="441" y="272"/>
                    <a:pt x="440" y="271"/>
                    <a:pt x="439" y="271"/>
                  </a:cubicBezTo>
                  <a:cubicBezTo>
                    <a:pt x="438" y="271"/>
                    <a:pt x="437" y="272"/>
                    <a:pt x="437" y="273"/>
                  </a:cubicBezTo>
                  <a:cubicBezTo>
                    <a:pt x="437" y="275"/>
                    <a:pt x="438" y="276"/>
                    <a:pt x="439" y="276"/>
                  </a:cubicBezTo>
                  <a:cubicBezTo>
                    <a:pt x="441" y="276"/>
                    <a:pt x="441" y="275"/>
                    <a:pt x="441" y="274"/>
                  </a:cubicBezTo>
                  <a:close/>
                  <a:moveTo>
                    <a:pt x="536" y="453"/>
                  </a:moveTo>
                  <a:cubicBezTo>
                    <a:pt x="537" y="452"/>
                    <a:pt x="535" y="451"/>
                    <a:pt x="534" y="451"/>
                  </a:cubicBezTo>
                  <a:cubicBezTo>
                    <a:pt x="533" y="451"/>
                    <a:pt x="530" y="451"/>
                    <a:pt x="530" y="453"/>
                  </a:cubicBezTo>
                  <a:cubicBezTo>
                    <a:pt x="530" y="455"/>
                    <a:pt x="531" y="455"/>
                    <a:pt x="532" y="456"/>
                  </a:cubicBezTo>
                  <a:cubicBezTo>
                    <a:pt x="534" y="456"/>
                    <a:pt x="535" y="455"/>
                    <a:pt x="536" y="453"/>
                  </a:cubicBezTo>
                  <a:close/>
                  <a:moveTo>
                    <a:pt x="689" y="307"/>
                  </a:moveTo>
                  <a:cubicBezTo>
                    <a:pt x="690" y="305"/>
                    <a:pt x="689" y="304"/>
                    <a:pt x="688" y="304"/>
                  </a:cubicBezTo>
                  <a:cubicBezTo>
                    <a:pt x="687" y="304"/>
                    <a:pt x="685" y="304"/>
                    <a:pt x="685" y="305"/>
                  </a:cubicBezTo>
                  <a:cubicBezTo>
                    <a:pt x="684" y="306"/>
                    <a:pt x="684" y="307"/>
                    <a:pt x="686" y="307"/>
                  </a:cubicBezTo>
                  <a:cubicBezTo>
                    <a:pt x="687" y="308"/>
                    <a:pt x="688" y="308"/>
                    <a:pt x="689" y="307"/>
                  </a:cubicBezTo>
                  <a:close/>
                  <a:moveTo>
                    <a:pt x="82" y="329"/>
                  </a:moveTo>
                  <a:cubicBezTo>
                    <a:pt x="83" y="327"/>
                    <a:pt x="82" y="326"/>
                    <a:pt x="81" y="326"/>
                  </a:cubicBezTo>
                  <a:cubicBezTo>
                    <a:pt x="79" y="326"/>
                    <a:pt x="79" y="327"/>
                    <a:pt x="79" y="328"/>
                  </a:cubicBezTo>
                  <a:cubicBezTo>
                    <a:pt x="79" y="330"/>
                    <a:pt x="79" y="331"/>
                    <a:pt x="81" y="331"/>
                  </a:cubicBezTo>
                  <a:cubicBezTo>
                    <a:pt x="82" y="331"/>
                    <a:pt x="82" y="330"/>
                    <a:pt x="82" y="329"/>
                  </a:cubicBezTo>
                  <a:close/>
                  <a:moveTo>
                    <a:pt x="165" y="384"/>
                  </a:moveTo>
                  <a:cubicBezTo>
                    <a:pt x="167" y="383"/>
                    <a:pt x="168" y="382"/>
                    <a:pt x="168" y="380"/>
                  </a:cubicBezTo>
                  <a:cubicBezTo>
                    <a:pt x="168" y="379"/>
                    <a:pt x="167" y="378"/>
                    <a:pt x="165" y="378"/>
                  </a:cubicBezTo>
                  <a:cubicBezTo>
                    <a:pt x="164" y="379"/>
                    <a:pt x="163" y="380"/>
                    <a:pt x="163" y="382"/>
                  </a:cubicBezTo>
                  <a:cubicBezTo>
                    <a:pt x="163" y="383"/>
                    <a:pt x="164" y="384"/>
                    <a:pt x="165" y="384"/>
                  </a:cubicBezTo>
                  <a:close/>
                  <a:moveTo>
                    <a:pt x="501" y="407"/>
                  </a:moveTo>
                  <a:cubicBezTo>
                    <a:pt x="501" y="405"/>
                    <a:pt x="500" y="405"/>
                    <a:pt x="499" y="405"/>
                  </a:cubicBezTo>
                  <a:cubicBezTo>
                    <a:pt x="497" y="405"/>
                    <a:pt x="496" y="406"/>
                    <a:pt x="496" y="407"/>
                  </a:cubicBezTo>
                  <a:cubicBezTo>
                    <a:pt x="496" y="409"/>
                    <a:pt x="497" y="410"/>
                    <a:pt x="499" y="410"/>
                  </a:cubicBezTo>
                  <a:cubicBezTo>
                    <a:pt x="500" y="410"/>
                    <a:pt x="501" y="408"/>
                    <a:pt x="501" y="407"/>
                  </a:cubicBezTo>
                  <a:close/>
                  <a:moveTo>
                    <a:pt x="249" y="230"/>
                  </a:moveTo>
                  <a:cubicBezTo>
                    <a:pt x="251" y="231"/>
                    <a:pt x="252" y="231"/>
                    <a:pt x="253" y="232"/>
                  </a:cubicBezTo>
                  <a:cubicBezTo>
                    <a:pt x="254" y="232"/>
                    <a:pt x="257" y="233"/>
                    <a:pt x="257" y="230"/>
                  </a:cubicBezTo>
                  <a:cubicBezTo>
                    <a:pt x="256" y="227"/>
                    <a:pt x="253" y="229"/>
                    <a:pt x="249" y="230"/>
                  </a:cubicBezTo>
                  <a:close/>
                  <a:moveTo>
                    <a:pt x="196" y="212"/>
                  </a:moveTo>
                  <a:cubicBezTo>
                    <a:pt x="194" y="213"/>
                    <a:pt x="193" y="213"/>
                    <a:pt x="193" y="215"/>
                  </a:cubicBezTo>
                  <a:cubicBezTo>
                    <a:pt x="193" y="215"/>
                    <a:pt x="194" y="215"/>
                    <a:pt x="194" y="215"/>
                  </a:cubicBezTo>
                  <a:cubicBezTo>
                    <a:pt x="195" y="215"/>
                    <a:pt x="196" y="214"/>
                    <a:pt x="196" y="214"/>
                  </a:cubicBezTo>
                  <a:cubicBezTo>
                    <a:pt x="196" y="213"/>
                    <a:pt x="196" y="212"/>
                    <a:pt x="196" y="212"/>
                  </a:cubicBezTo>
                  <a:close/>
                  <a:moveTo>
                    <a:pt x="487" y="179"/>
                  </a:moveTo>
                  <a:cubicBezTo>
                    <a:pt x="486" y="178"/>
                    <a:pt x="485" y="177"/>
                    <a:pt x="484" y="177"/>
                  </a:cubicBezTo>
                  <a:cubicBezTo>
                    <a:pt x="483" y="177"/>
                    <a:pt x="482" y="178"/>
                    <a:pt x="483" y="179"/>
                  </a:cubicBezTo>
                  <a:cubicBezTo>
                    <a:pt x="483" y="180"/>
                    <a:pt x="484" y="181"/>
                    <a:pt x="486" y="181"/>
                  </a:cubicBezTo>
                  <a:cubicBezTo>
                    <a:pt x="486" y="180"/>
                    <a:pt x="486" y="179"/>
                    <a:pt x="487" y="179"/>
                  </a:cubicBezTo>
                  <a:close/>
                  <a:moveTo>
                    <a:pt x="547" y="257"/>
                  </a:moveTo>
                  <a:cubicBezTo>
                    <a:pt x="546" y="256"/>
                    <a:pt x="545" y="255"/>
                    <a:pt x="544" y="256"/>
                  </a:cubicBezTo>
                  <a:cubicBezTo>
                    <a:pt x="544" y="256"/>
                    <a:pt x="543" y="257"/>
                    <a:pt x="543" y="257"/>
                  </a:cubicBezTo>
                  <a:cubicBezTo>
                    <a:pt x="543" y="258"/>
                    <a:pt x="544" y="259"/>
                    <a:pt x="546" y="259"/>
                  </a:cubicBezTo>
                  <a:cubicBezTo>
                    <a:pt x="546" y="258"/>
                    <a:pt x="546" y="258"/>
                    <a:pt x="547" y="257"/>
                  </a:cubicBezTo>
                  <a:close/>
                  <a:moveTo>
                    <a:pt x="247" y="114"/>
                  </a:moveTo>
                  <a:cubicBezTo>
                    <a:pt x="247" y="113"/>
                    <a:pt x="247" y="113"/>
                    <a:pt x="246" y="113"/>
                  </a:cubicBezTo>
                  <a:cubicBezTo>
                    <a:pt x="245" y="113"/>
                    <a:pt x="244" y="114"/>
                    <a:pt x="244" y="114"/>
                  </a:cubicBezTo>
                  <a:cubicBezTo>
                    <a:pt x="244" y="115"/>
                    <a:pt x="245" y="116"/>
                    <a:pt x="246" y="116"/>
                  </a:cubicBezTo>
                  <a:cubicBezTo>
                    <a:pt x="246" y="115"/>
                    <a:pt x="247" y="115"/>
                    <a:pt x="247" y="114"/>
                  </a:cubicBezTo>
                  <a:close/>
                  <a:moveTo>
                    <a:pt x="479" y="296"/>
                  </a:moveTo>
                  <a:cubicBezTo>
                    <a:pt x="479" y="297"/>
                    <a:pt x="480" y="298"/>
                    <a:pt x="481" y="298"/>
                  </a:cubicBezTo>
                  <a:cubicBezTo>
                    <a:pt x="482" y="298"/>
                    <a:pt x="484" y="298"/>
                    <a:pt x="484" y="297"/>
                  </a:cubicBezTo>
                  <a:cubicBezTo>
                    <a:pt x="485" y="296"/>
                    <a:pt x="484" y="295"/>
                    <a:pt x="483" y="295"/>
                  </a:cubicBezTo>
                  <a:cubicBezTo>
                    <a:pt x="482" y="295"/>
                    <a:pt x="480" y="294"/>
                    <a:pt x="479" y="296"/>
                  </a:cubicBezTo>
                  <a:close/>
                  <a:moveTo>
                    <a:pt x="368" y="38"/>
                  </a:moveTo>
                  <a:cubicBezTo>
                    <a:pt x="367" y="38"/>
                    <a:pt x="366" y="38"/>
                    <a:pt x="366" y="38"/>
                  </a:cubicBezTo>
                  <a:cubicBezTo>
                    <a:pt x="366" y="40"/>
                    <a:pt x="366" y="41"/>
                    <a:pt x="367" y="41"/>
                  </a:cubicBezTo>
                  <a:cubicBezTo>
                    <a:pt x="367" y="42"/>
                    <a:pt x="368" y="41"/>
                    <a:pt x="369" y="41"/>
                  </a:cubicBezTo>
                  <a:cubicBezTo>
                    <a:pt x="369" y="39"/>
                    <a:pt x="369" y="38"/>
                    <a:pt x="368" y="38"/>
                  </a:cubicBezTo>
                  <a:close/>
                  <a:moveTo>
                    <a:pt x="315" y="211"/>
                  </a:moveTo>
                  <a:cubicBezTo>
                    <a:pt x="315" y="210"/>
                    <a:pt x="315" y="209"/>
                    <a:pt x="315" y="209"/>
                  </a:cubicBezTo>
                  <a:cubicBezTo>
                    <a:pt x="313" y="209"/>
                    <a:pt x="313" y="210"/>
                    <a:pt x="312" y="211"/>
                  </a:cubicBezTo>
                  <a:cubicBezTo>
                    <a:pt x="312" y="211"/>
                    <a:pt x="313" y="212"/>
                    <a:pt x="313" y="212"/>
                  </a:cubicBezTo>
                  <a:cubicBezTo>
                    <a:pt x="314" y="213"/>
                    <a:pt x="315" y="212"/>
                    <a:pt x="315" y="211"/>
                  </a:cubicBezTo>
                  <a:close/>
                  <a:moveTo>
                    <a:pt x="571" y="444"/>
                  </a:moveTo>
                  <a:cubicBezTo>
                    <a:pt x="572" y="444"/>
                    <a:pt x="573" y="444"/>
                    <a:pt x="573" y="443"/>
                  </a:cubicBezTo>
                  <a:cubicBezTo>
                    <a:pt x="573" y="441"/>
                    <a:pt x="572" y="441"/>
                    <a:pt x="571" y="441"/>
                  </a:cubicBezTo>
                  <a:cubicBezTo>
                    <a:pt x="570" y="441"/>
                    <a:pt x="569" y="442"/>
                    <a:pt x="569" y="443"/>
                  </a:cubicBezTo>
                  <a:cubicBezTo>
                    <a:pt x="569" y="444"/>
                    <a:pt x="570" y="444"/>
                    <a:pt x="571" y="444"/>
                  </a:cubicBezTo>
                  <a:close/>
                  <a:moveTo>
                    <a:pt x="586" y="393"/>
                  </a:moveTo>
                  <a:cubicBezTo>
                    <a:pt x="585" y="393"/>
                    <a:pt x="584" y="393"/>
                    <a:pt x="584" y="394"/>
                  </a:cubicBezTo>
                  <a:cubicBezTo>
                    <a:pt x="584" y="396"/>
                    <a:pt x="585" y="396"/>
                    <a:pt x="586" y="395"/>
                  </a:cubicBezTo>
                  <a:cubicBezTo>
                    <a:pt x="587" y="395"/>
                    <a:pt x="587" y="394"/>
                    <a:pt x="587" y="393"/>
                  </a:cubicBezTo>
                  <a:cubicBezTo>
                    <a:pt x="587" y="393"/>
                    <a:pt x="587" y="392"/>
                    <a:pt x="586" y="393"/>
                  </a:cubicBezTo>
                  <a:close/>
                  <a:moveTo>
                    <a:pt x="47" y="241"/>
                  </a:moveTo>
                  <a:cubicBezTo>
                    <a:pt x="48" y="240"/>
                    <a:pt x="47" y="239"/>
                    <a:pt x="47" y="239"/>
                  </a:cubicBezTo>
                  <a:cubicBezTo>
                    <a:pt x="45" y="239"/>
                    <a:pt x="44" y="241"/>
                    <a:pt x="43" y="242"/>
                  </a:cubicBezTo>
                  <a:cubicBezTo>
                    <a:pt x="43" y="243"/>
                    <a:pt x="43" y="243"/>
                    <a:pt x="44" y="243"/>
                  </a:cubicBezTo>
                  <a:cubicBezTo>
                    <a:pt x="46" y="243"/>
                    <a:pt x="47" y="242"/>
                    <a:pt x="47" y="241"/>
                  </a:cubicBezTo>
                  <a:close/>
                  <a:moveTo>
                    <a:pt x="503" y="372"/>
                  </a:moveTo>
                  <a:cubicBezTo>
                    <a:pt x="504" y="371"/>
                    <a:pt x="504" y="370"/>
                    <a:pt x="504" y="369"/>
                  </a:cubicBezTo>
                  <a:cubicBezTo>
                    <a:pt x="504" y="369"/>
                    <a:pt x="503" y="368"/>
                    <a:pt x="503" y="368"/>
                  </a:cubicBezTo>
                  <a:cubicBezTo>
                    <a:pt x="501" y="368"/>
                    <a:pt x="501" y="369"/>
                    <a:pt x="501" y="370"/>
                  </a:cubicBezTo>
                  <a:cubicBezTo>
                    <a:pt x="501" y="371"/>
                    <a:pt x="502" y="372"/>
                    <a:pt x="503" y="372"/>
                  </a:cubicBezTo>
                  <a:close/>
                  <a:moveTo>
                    <a:pt x="249" y="84"/>
                  </a:moveTo>
                  <a:cubicBezTo>
                    <a:pt x="248" y="83"/>
                    <a:pt x="248" y="83"/>
                    <a:pt x="247" y="83"/>
                  </a:cubicBezTo>
                  <a:cubicBezTo>
                    <a:pt x="246" y="84"/>
                    <a:pt x="246" y="84"/>
                    <a:pt x="246" y="85"/>
                  </a:cubicBezTo>
                  <a:cubicBezTo>
                    <a:pt x="246" y="86"/>
                    <a:pt x="247" y="87"/>
                    <a:pt x="248" y="86"/>
                  </a:cubicBezTo>
                  <a:cubicBezTo>
                    <a:pt x="248" y="86"/>
                    <a:pt x="248" y="85"/>
                    <a:pt x="249" y="84"/>
                  </a:cubicBezTo>
                  <a:close/>
                  <a:moveTo>
                    <a:pt x="430" y="324"/>
                  </a:moveTo>
                  <a:cubicBezTo>
                    <a:pt x="430" y="323"/>
                    <a:pt x="430" y="322"/>
                    <a:pt x="428" y="322"/>
                  </a:cubicBezTo>
                  <a:cubicBezTo>
                    <a:pt x="427" y="322"/>
                    <a:pt x="426" y="322"/>
                    <a:pt x="427" y="324"/>
                  </a:cubicBezTo>
                  <a:cubicBezTo>
                    <a:pt x="427" y="324"/>
                    <a:pt x="427" y="325"/>
                    <a:pt x="428" y="325"/>
                  </a:cubicBezTo>
                  <a:cubicBezTo>
                    <a:pt x="429" y="326"/>
                    <a:pt x="430" y="325"/>
                    <a:pt x="430" y="324"/>
                  </a:cubicBezTo>
                  <a:close/>
                  <a:moveTo>
                    <a:pt x="323" y="53"/>
                  </a:moveTo>
                  <a:cubicBezTo>
                    <a:pt x="323" y="52"/>
                    <a:pt x="322" y="52"/>
                    <a:pt x="321" y="52"/>
                  </a:cubicBezTo>
                  <a:cubicBezTo>
                    <a:pt x="320" y="52"/>
                    <a:pt x="320" y="53"/>
                    <a:pt x="320" y="54"/>
                  </a:cubicBezTo>
                  <a:cubicBezTo>
                    <a:pt x="320" y="55"/>
                    <a:pt x="322" y="55"/>
                    <a:pt x="322" y="54"/>
                  </a:cubicBezTo>
                  <a:cubicBezTo>
                    <a:pt x="323" y="54"/>
                    <a:pt x="323" y="53"/>
                    <a:pt x="323" y="53"/>
                  </a:cubicBezTo>
                  <a:close/>
                  <a:moveTo>
                    <a:pt x="478" y="51"/>
                  </a:moveTo>
                  <a:cubicBezTo>
                    <a:pt x="477" y="52"/>
                    <a:pt x="475" y="52"/>
                    <a:pt x="475" y="54"/>
                  </a:cubicBezTo>
                  <a:cubicBezTo>
                    <a:pt x="474" y="55"/>
                    <a:pt x="476" y="55"/>
                    <a:pt x="477" y="55"/>
                  </a:cubicBezTo>
                  <a:cubicBezTo>
                    <a:pt x="478" y="54"/>
                    <a:pt x="480" y="54"/>
                    <a:pt x="480" y="52"/>
                  </a:cubicBezTo>
                  <a:cubicBezTo>
                    <a:pt x="480" y="52"/>
                    <a:pt x="479" y="52"/>
                    <a:pt x="478" y="51"/>
                  </a:cubicBezTo>
                  <a:close/>
                  <a:moveTo>
                    <a:pt x="164" y="216"/>
                  </a:moveTo>
                  <a:cubicBezTo>
                    <a:pt x="165" y="216"/>
                    <a:pt x="165" y="216"/>
                    <a:pt x="166" y="215"/>
                  </a:cubicBezTo>
                  <a:cubicBezTo>
                    <a:pt x="165" y="215"/>
                    <a:pt x="165" y="215"/>
                    <a:pt x="164" y="214"/>
                  </a:cubicBezTo>
                  <a:cubicBezTo>
                    <a:pt x="164" y="214"/>
                    <a:pt x="164" y="215"/>
                    <a:pt x="164" y="215"/>
                  </a:cubicBezTo>
                  <a:cubicBezTo>
                    <a:pt x="163" y="216"/>
                    <a:pt x="163" y="216"/>
                    <a:pt x="164" y="216"/>
                  </a:cubicBezTo>
                  <a:close/>
                  <a:moveTo>
                    <a:pt x="484" y="423"/>
                  </a:moveTo>
                  <a:cubicBezTo>
                    <a:pt x="485" y="422"/>
                    <a:pt x="485" y="421"/>
                    <a:pt x="484" y="421"/>
                  </a:cubicBezTo>
                  <a:cubicBezTo>
                    <a:pt x="483" y="421"/>
                    <a:pt x="482" y="421"/>
                    <a:pt x="481" y="422"/>
                  </a:cubicBezTo>
                  <a:cubicBezTo>
                    <a:pt x="481" y="422"/>
                    <a:pt x="481" y="423"/>
                    <a:pt x="481" y="423"/>
                  </a:cubicBezTo>
                  <a:cubicBezTo>
                    <a:pt x="482" y="423"/>
                    <a:pt x="484" y="423"/>
                    <a:pt x="484" y="423"/>
                  </a:cubicBezTo>
                  <a:close/>
                  <a:moveTo>
                    <a:pt x="357" y="78"/>
                  </a:moveTo>
                  <a:cubicBezTo>
                    <a:pt x="358" y="78"/>
                    <a:pt x="358" y="77"/>
                    <a:pt x="358" y="76"/>
                  </a:cubicBezTo>
                  <a:cubicBezTo>
                    <a:pt x="358" y="76"/>
                    <a:pt x="357" y="76"/>
                    <a:pt x="357" y="76"/>
                  </a:cubicBezTo>
                  <a:cubicBezTo>
                    <a:pt x="356" y="76"/>
                    <a:pt x="356" y="76"/>
                    <a:pt x="356" y="77"/>
                  </a:cubicBezTo>
                  <a:cubicBezTo>
                    <a:pt x="356" y="78"/>
                    <a:pt x="356" y="78"/>
                    <a:pt x="357" y="78"/>
                  </a:cubicBezTo>
                  <a:close/>
                  <a:moveTo>
                    <a:pt x="556" y="432"/>
                  </a:moveTo>
                  <a:cubicBezTo>
                    <a:pt x="556" y="432"/>
                    <a:pt x="557" y="432"/>
                    <a:pt x="557" y="431"/>
                  </a:cubicBezTo>
                  <a:cubicBezTo>
                    <a:pt x="557" y="430"/>
                    <a:pt x="557" y="430"/>
                    <a:pt x="556" y="430"/>
                  </a:cubicBezTo>
                  <a:cubicBezTo>
                    <a:pt x="555" y="430"/>
                    <a:pt x="555" y="430"/>
                    <a:pt x="555" y="431"/>
                  </a:cubicBezTo>
                  <a:cubicBezTo>
                    <a:pt x="554" y="431"/>
                    <a:pt x="555" y="432"/>
                    <a:pt x="556" y="432"/>
                  </a:cubicBezTo>
                  <a:close/>
                  <a:moveTo>
                    <a:pt x="215" y="400"/>
                  </a:moveTo>
                  <a:cubicBezTo>
                    <a:pt x="215" y="399"/>
                    <a:pt x="214" y="399"/>
                    <a:pt x="213" y="399"/>
                  </a:cubicBezTo>
                  <a:cubicBezTo>
                    <a:pt x="213" y="400"/>
                    <a:pt x="212" y="400"/>
                    <a:pt x="212" y="401"/>
                  </a:cubicBezTo>
                  <a:cubicBezTo>
                    <a:pt x="211" y="402"/>
                    <a:pt x="212" y="402"/>
                    <a:pt x="213" y="402"/>
                  </a:cubicBezTo>
                  <a:cubicBezTo>
                    <a:pt x="214" y="402"/>
                    <a:pt x="214" y="401"/>
                    <a:pt x="215" y="400"/>
                  </a:cubicBezTo>
                  <a:close/>
                  <a:moveTo>
                    <a:pt x="259" y="404"/>
                  </a:moveTo>
                  <a:cubicBezTo>
                    <a:pt x="259" y="403"/>
                    <a:pt x="259" y="403"/>
                    <a:pt x="258" y="402"/>
                  </a:cubicBezTo>
                  <a:cubicBezTo>
                    <a:pt x="258" y="403"/>
                    <a:pt x="257" y="403"/>
                    <a:pt x="257" y="404"/>
                  </a:cubicBezTo>
                  <a:cubicBezTo>
                    <a:pt x="257" y="404"/>
                    <a:pt x="258" y="405"/>
                    <a:pt x="258" y="405"/>
                  </a:cubicBezTo>
                  <a:cubicBezTo>
                    <a:pt x="259" y="405"/>
                    <a:pt x="259" y="404"/>
                    <a:pt x="259" y="404"/>
                  </a:cubicBezTo>
                  <a:close/>
                  <a:moveTo>
                    <a:pt x="274" y="280"/>
                  </a:moveTo>
                  <a:cubicBezTo>
                    <a:pt x="274" y="280"/>
                    <a:pt x="273" y="280"/>
                    <a:pt x="273" y="281"/>
                  </a:cubicBezTo>
                  <a:cubicBezTo>
                    <a:pt x="273" y="282"/>
                    <a:pt x="274" y="282"/>
                    <a:pt x="274" y="282"/>
                  </a:cubicBezTo>
                  <a:cubicBezTo>
                    <a:pt x="275" y="282"/>
                    <a:pt x="276" y="281"/>
                    <a:pt x="276" y="281"/>
                  </a:cubicBezTo>
                  <a:cubicBezTo>
                    <a:pt x="276" y="280"/>
                    <a:pt x="275" y="279"/>
                    <a:pt x="274" y="280"/>
                  </a:cubicBezTo>
                  <a:close/>
                  <a:moveTo>
                    <a:pt x="250" y="273"/>
                  </a:moveTo>
                  <a:cubicBezTo>
                    <a:pt x="251" y="272"/>
                    <a:pt x="250" y="272"/>
                    <a:pt x="249" y="272"/>
                  </a:cubicBezTo>
                  <a:cubicBezTo>
                    <a:pt x="248" y="272"/>
                    <a:pt x="247" y="272"/>
                    <a:pt x="247" y="273"/>
                  </a:cubicBezTo>
                  <a:cubicBezTo>
                    <a:pt x="247" y="273"/>
                    <a:pt x="248" y="274"/>
                    <a:pt x="248" y="274"/>
                  </a:cubicBezTo>
                  <a:cubicBezTo>
                    <a:pt x="249" y="274"/>
                    <a:pt x="250" y="274"/>
                    <a:pt x="250" y="273"/>
                  </a:cubicBezTo>
                  <a:close/>
                  <a:moveTo>
                    <a:pt x="574" y="243"/>
                  </a:moveTo>
                  <a:cubicBezTo>
                    <a:pt x="574" y="245"/>
                    <a:pt x="575" y="245"/>
                    <a:pt x="576" y="245"/>
                  </a:cubicBezTo>
                  <a:cubicBezTo>
                    <a:pt x="577" y="245"/>
                    <a:pt x="577" y="244"/>
                    <a:pt x="577" y="244"/>
                  </a:cubicBezTo>
                  <a:cubicBezTo>
                    <a:pt x="577" y="242"/>
                    <a:pt x="576" y="242"/>
                    <a:pt x="575" y="242"/>
                  </a:cubicBezTo>
                  <a:cubicBezTo>
                    <a:pt x="575" y="242"/>
                    <a:pt x="574" y="243"/>
                    <a:pt x="574" y="243"/>
                  </a:cubicBezTo>
                  <a:close/>
                  <a:moveTo>
                    <a:pt x="226" y="423"/>
                  </a:moveTo>
                  <a:cubicBezTo>
                    <a:pt x="227" y="422"/>
                    <a:pt x="227" y="422"/>
                    <a:pt x="226" y="422"/>
                  </a:cubicBezTo>
                  <a:cubicBezTo>
                    <a:pt x="225" y="421"/>
                    <a:pt x="225" y="421"/>
                    <a:pt x="225" y="422"/>
                  </a:cubicBezTo>
                  <a:cubicBezTo>
                    <a:pt x="224" y="422"/>
                    <a:pt x="224" y="423"/>
                    <a:pt x="224" y="423"/>
                  </a:cubicBezTo>
                  <a:cubicBezTo>
                    <a:pt x="225" y="424"/>
                    <a:pt x="226" y="423"/>
                    <a:pt x="226" y="423"/>
                  </a:cubicBezTo>
                  <a:close/>
                  <a:moveTo>
                    <a:pt x="330" y="215"/>
                  </a:moveTo>
                  <a:cubicBezTo>
                    <a:pt x="331" y="215"/>
                    <a:pt x="331" y="215"/>
                    <a:pt x="331" y="215"/>
                  </a:cubicBezTo>
                  <a:cubicBezTo>
                    <a:pt x="332" y="215"/>
                    <a:pt x="332" y="214"/>
                    <a:pt x="331" y="214"/>
                  </a:cubicBezTo>
                  <a:cubicBezTo>
                    <a:pt x="330" y="213"/>
                    <a:pt x="330" y="214"/>
                    <a:pt x="330" y="215"/>
                  </a:cubicBezTo>
                  <a:cubicBezTo>
                    <a:pt x="330" y="215"/>
                    <a:pt x="330" y="215"/>
                    <a:pt x="330" y="215"/>
                  </a:cubicBezTo>
                  <a:close/>
                  <a:moveTo>
                    <a:pt x="187" y="411"/>
                  </a:moveTo>
                  <a:cubicBezTo>
                    <a:pt x="187" y="411"/>
                    <a:pt x="188" y="410"/>
                    <a:pt x="188" y="410"/>
                  </a:cubicBezTo>
                  <a:cubicBezTo>
                    <a:pt x="188" y="409"/>
                    <a:pt x="187" y="409"/>
                    <a:pt x="186" y="410"/>
                  </a:cubicBezTo>
                  <a:cubicBezTo>
                    <a:pt x="186" y="410"/>
                    <a:pt x="186" y="410"/>
                    <a:pt x="186" y="410"/>
                  </a:cubicBezTo>
                  <a:cubicBezTo>
                    <a:pt x="186" y="411"/>
                    <a:pt x="187" y="411"/>
                    <a:pt x="187" y="411"/>
                  </a:cubicBezTo>
                  <a:close/>
                  <a:moveTo>
                    <a:pt x="579" y="136"/>
                  </a:moveTo>
                  <a:cubicBezTo>
                    <a:pt x="579" y="136"/>
                    <a:pt x="579" y="136"/>
                    <a:pt x="579" y="136"/>
                  </a:cubicBezTo>
                  <a:cubicBezTo>
                    <a:pt x="580" y="135"/>
                    <a:pt x="579" y="134"/>
                    <a:pt x="578" y="135"/>
                  </a:cubicBezTo>
                  <a:cubicBezTo>
                    <a:pt x="578" y="135"/>
                    <a:pt x="578" y="135"/>
                    <a:pt x="578" y="136"/>
                  </a:cubicBezTo>
                  <a:cubicBezTo>
                    <a:pt x="578" y="136"/>
                    <a:pt x="578" y="136"/>
                    <a:pt x="579" y="136"/>
                  </a:cubicBezTo>
                  <a:close/>
                  <a:moveTo>
                    <a:pt x="215" y="127"/>
                  </a:moveTo>
                  <a:cubicBezTo>
                    <a:pt x="215" y="127"/>
                    <a:pt x="216" y="127"/>
                    <a:pt x="216" y="127"/>
                  </a:cubicBezTo>
                  <a:cubicBezTo>
                    <a:pt x="216" y="126"/>
                    <a:pt x="216" y="125"/>
                    <a:pt x="215" y="126"/>
                  </a:cubicBezTo>
                  <a:cubicBezTo>
                    <a:pt x="214" y="126"/>
                    <a:pt x="214" y="126"/>
                    <a:pt x="214" y="127"/>
                  </a:cubicBezTo>
                  <a:cubicBezTo>
                    <a:pt x="214" y="127"/>
                    <a:pt x="215" y="127"/>
                    <a:pt x="215" y="127"/>
                  </a:cubicBezTo>
                  <a:close/>
                  <a:moveTo>
                    <a:pt x="497" y="122"/>
                  </a:moveTo>
                  <a:cubicBezTo>
                    <a:pt x="498" y="122"/>
                    <a:pt x="499" y="122"/>
                    <a:pt x="499" y="121"/>
                  </a:cubicBezTo>
                  <a:cubicBezTo>
                    <a:pt x="500" y="121"/>
                    <a:pt x="499" y="120"/>
                    <a:pt x="498" y="120"/>
                  </a:cubicBezTo>
                  <a:cubicBezTo>
                    <a:pt x="498" y="120"/>
                    <a:pt x="497" y="120"/>
                    <a:pt x="497" y="121"/>
                  </a:cubicBezTo>
                  <a:cubicBezTo>
                    <a:pt x="496" y="121"/>
                    <a:pt x="497" y="122"/>
                    <a:pt x="497" y="122"/>
                  </a:cubicBezTo>
                  <a:close/>
                  <a:moveTo>
                    <a:pt x="87" y="388"/>
                  </a:moveTo>
                  <a:cubicBezTo>
                    <a:pt x="87" y="388"/>
                    <a:pt x="87" y="387"/>
                    <a:pt x="86" y="386"/>
                  </a:cubicBezTo>
                  <a:cubicBezTo>
                    <a:pt x="85" y="386"/>
                    <a:pt x="84" y="386"/>
                    <a:pt x="84" y="387"/>
                  </a:cubicBezTo>
                  <a:cubicBezTo>
                    <a:pt x="84" y="388"/>
                    <a:pt x="85" y="389"/>
                    <a:pt x="85" y="389"/>
                  </a:cubicBezTo>
                  <a:cubicBezTo>
                    <a:pt x="86" y="390"/>
                    <a:pt x="87" y="389"/>
                    <a:pt x="87" y="388"/>
                  </a:cubicBezTo>
                  <a:close/>
                  <a:moveTo>
                    <a:pt x="33" y="379"/>
                  </a:moveTo>
                  <a:cubicBezTo>
                    <a:pt x="33" y="378"/>
                    <a:pt x="33" y="377"/>
                    <a:pt x="32" y="378"/>
                  </a:cubicBezTo>
                  <a:cubicBezTo>
                    <a:pt x="32" y="378"/>
                    <a:pt x="32" y="379"/>
                    <a:pt x="32" y="379"/>
                  </a:cubicBezTo>
                  <a:cubicBezTo>
                    <a:pt x="32" y="379"/>
                    <a:pt x="32" y="379"/>
                    <a:pt x="33" y="379"/>
                  </a:cubicBezTo>
                  <a:close/>
                  <a:moveTo>
                    <a:pt x="456" y="77"/>
                  </a:moveTo>
                  <a:cubicBezTo>
                    <a:pt x="456" y="77"/>
                    <a:pt x="456" y="76"/>
                    <a:pt x="455" y="76"/>
                  </a:cubicBezTo>
                  <a:cubicBezTo>
                    <a:pt x="455" y="76"/>
                    <a:pt x="454" y="76"/>
                    <a:pt x="454" y="76"/>
                  </a:cubicBezTo>
                  <a:cubicBezTo>
                    <a:pt x="454" y="77"/>
                    <a:pt x="454" y="77"/>
                    <a:pt x="455" y="78"/>
                  </a:cubicBezTo>
                  <a:cubicBezTo>
                    <a:pt x="455" y="78"/>
                    <a:pt x="455" y="77"/>
                    <a:pt x="456" y="77"/>
                  </a:cubicBezTo>
                  <a:close/>
                  <a:moveTo>
                    <a:pt x="534" y="70"/>
                  </a:moveTo>
                  <a:cubicBezTo>
                    <a:pt x="533" y="70"/>
                    <a:pt x="533" y="71"/>
                    <a:pt x="533" y="71"/>
                  </a:cubicBezTo>
                  <a:cubicBezTo>
                    <a:pt x="533" y="71"/>
                    <a:pt x="533" y="72"/>
                    <a:pt x="533" y="72"/>
                  </a:cubicBezTo>
                  <a:cubicBezTo>
                    <a:pt x="534" y="71"/>
                    <a:pt x="534" y="71"/>
                    <a:pt x="535" y="71"/>
                  </a:cubicBezTo>
                  <a:cubicBezTo>
                    <a:pt x="535" y="70"/>
                    <a:pt x="534" y="70"/>
                    <a:pt x="534" y="70"/>
                  </a:cubicBezTo>
                  <a:close/>
                  <a:moveTo>
                    <a:pt x="183" y="347"/>
                  </a:moveTo>
                  <a:cubicBezTo>
                    <a:pt x="184" y="347"/>
                    <a:pt x="184" y="347"/>
                    <a:pt x="184" y="347"/>
                  </a:cubicBezTo>
                  <a:cubicBezTo>
                    <a:pt x="184" y="346"/>
                    <a:pt x="183" y="346"/>
                    <a:pt x="183" y="345"/>
                  </a:cubicBezTo>
                  <a:cubicBezTo>
                    <a:pt x="183" y="345"/>
                    <a:pt x="183" y="346"/>
                    <a:pt x="182" y="346"/>
                  </a:cubicBezTo>
                  <a:cubicBezTo>
                    <a:pt x="183" y="346"/>
                    <a:pt x="183" y="347"/>
                    <a:pt x="183" y="347"/>
                  </a:cubicBezTo>
                  <a:close/>
                  <a:moveTo>
                    <a:pt x="214" y="324"/>
                  </a:moveTo>
                  <a:cubicBezTo>
                    <a:pt x="215" y="324"/>
                    <a:pt x="216" y="324"/>
                    <a:pt x="215" y="323"/>
                  </a:cubicBezTo>
                  <a:cubicBezTo>
                    <a:pt x="215" y="323"/>
                    <a:pt x="215" y="323"/>
                    <a:pt x="214" y="323"/>
                  </a:cubicBezTo>
                  <a:cubicBezTo>
                    <a:pt x="213" y="323"/>
                    <a:pt x="213" y="323"/>
                    <a:pt x="213" y="324"/>
                  </a:cubicBezTo>
                  <a:cubicBezTo>
                    <a:pt x="213" y="324"/>
                    <a:pt x="214" y="324"/>
                    <a:pt x="214" y="324"/>
                  </a:cubicBezTo>
                  <a:close/>
                  <a:moveTo>
                    <a:pt x="625" y="319"/>
                  </a:moveTo>
                  <a:cubicBezTo>
                    <a:pt x="625" y="319"/>
                    <a:pt x="625" y="319"/>
                    <a:pt x="625" y="320"/>
                  </a:cubicBezTo>
                  <a:cubicBezTo>
                    <a:pt x="624" y="321"/>
                    <a:pt x="625" y="321"/>
                    <a:pt x="626" y="321"/>
                  </a:cubicBezTo>
                  <a:cubicBezTo>
                    <a:pt x="626" y="320"/>
                    <a:pt x="626" y="320"/>
                    <a:pt x="626" y="320"/>
                  </a:cubicBezTo>
                  <a:cubicBezTo>
                    <a:pt x="626" y="319"/>
                    <a:pt x="626" y="319"/>
                    <a:pt x="625" y="319"/>
                  </a:cubicBezTo>
                  <a:close/>
                  <a:moveTo>
                    <a:pt x="18" y="317"/>
                  </a:moveTo>
                  <a:cubicBezTo>
                    <a:pt x="18" y="317"/>
                    <a:pt x="18" y="317"/>
                    <a:pt x="18" y="316"/>
                  </a:cubicBezTo>
                  <a:cubicBezTo>
                    <a:pt x="18" y="316"/>
                    <a:pt x="17" y="316"/>
                    <a:pt x="17" y="316"/>
                  </a:cubicBezTo>
                  <a:cubicBezTo>
                    <a:pt x="16" y="317"/>
                    <a:pt x="16" y="317"/>
                    <a:pt x="17" y="318"/>
                  </a:cubicBezTo>
                  <a:cubicBezTo>
                    <a:pt x="17" y="318"/>
                    <a:pt x="17" y="318"/>
                    <a:pt x="18" y="317"/>
                  </a:cubicBezTo>
                  <a:close/>
                  <a:moveTo>
                    <a:pt x="694" y="283"/>
                  </a:moveTo>
                  <a:cubicBezTo>
                    <a:pt x="694" y="283"/>
                    <a:pt x="694" y="283"/>
                    <a:pt x="695" y="283"/>
                  </a:cubicBezTo>
                  <a:cubicBezTo>
                    <a:pt x="695" y="283"/>
                    <a:pt x="695" y="282"/>
                    <a:pt x="695" y="282"/>
                  </a:cubicBezTo>
                  <a:cubicBezTo>
                    <a:pt x="695" y="281"/>
                    <a:pt x="694" y="281"/>
                    <a:pt x="694" y="281"/>
                  </a:cubicBezTo>
                  <a:cubicBezTo>
                    <a:pt x="693" y="282"/>
                    <a:pt x="694" y="282"/>
                    <a:pt x="694" y="283"/>
                  </a:cubicBezTo>
                  <a:close/>
                  <a:moveTo>
                    <a:pt x="126" y="271"/>
                  </a:moveTo>
                  <a:cubicBezTo>
                    <a:pt x="126" y="271"/>
                    <a:pt x="126" y="270"/>
                    <a:pt x="126" y="270"/>
                  </a:cubicBezTo>
                  <a:cubicBezTo>
                    <a:pt x="125" y="270"/>
                    <a:pt x="125" y="270"/>
                    <a:pt x="125" y="270"/>
                  </a:cubicBezTo>
                  <a:cubicBezTo>
                    <a:pt x="124" y="271"/>
                    <a:pt x="124" y="271"/>
                    <a:pt x="125" y="271"/>
                  </a:cubicBezTo>
                  <a:cubicBezTo>
                    <a:pt x="125" y="272"/>
                    <a:pt x="126" y="271"/>
                    <a:pt x="126" y="271"/>
                  </a:cubicBezTo>
                  <a:close/>
                  <a:moveTo>
                    <a:pt x="422" y="66"/>
                  </a:moveTo>
                  <a:cubicBezTo>
                    <a:pt x="423" y="63"/>
                    <a:pt x="425" y="60"/>
                    <a:pt x="425" y="57"/>
                  </a:cubicBezTo>
                  <a:cubicBezTo>
                    <a:pt x="424" y="55"/>
                    <a:pt x="423" y="54"/>
                    <a:pt x="421" y="53"/>
                  </a:cubicBezTo>
                  <a:cubicBezTo>
                    <a:pt x="418" y="53"/>
                    <a:pt x="412" y="58"/>
                    <a:pt x="412" y="61"/>
                  </a:cubicBezTo>
                  <a:cubicBezTo>
                    <a:pt x="412" y="65"/>
                    <a:pt x="416" y="65"/>
                    <a:pt x="419" y="65"/>
                  </a:cubicBezTo>
                  <a:cubicBezTo>
                    <a:pt x="420" y="65"/>
                    <a:pt x="421" y="65"/>
                    <a:pt x="422" y="65"/>
                  </a:cubicBezTo>
                  <a:cubicBezTo>
                    <a:pt x="422" y="65"/>
                    <a:pt x="422" y="66"/>
                    <a:pt x="422" y="66"/>
                  </a:cubicBezTo>
                  <a:close/>
                  <a:moveTo>
                    <a:pt x="411" y="398"/>
                  </a:moveTo>
                  <a:cubicBezTo>
                    <a:pt x="409" y="397"/>
                    <a:pt x="408" y="398"/>
                    <a:pt x="408" y="399"/>
                  </a:cubicBezTo>
                  <a:cubicBezTo>
                    <a:pt x="408" y="399"/>
                    <a:pt x="409" y="400"/>
                    <a:pt x="410" y="400"/>
                  </a:cubicBezTo>
                  <a:cubicBezTo>
                    <a:pt x="411" y="400"/>
                    <a:pt x="411" y="399"/>
                    <a:pt x="413" y="399"/>
                  </a:cubicBezTo>
                  <a:cubicBezTo>
                    <a:pt x="412" y="398"/>
                    <a:pt x="411" y="398"/>
                    <a:pt x="411" y="398"/>
                  </a:cubicBezTo>
                  <a:close/>
                  <a:moveTo>
                    <a:pt x="408" y="440"/>
                  </a:moveTo>
                  <a:cubicBezTo>
                    <a:pt x="404" y="440"/>
                    <a:pt x="403" y="442"/>
                    <a:pt x="403" y="445"/>
                  </a:cubicBezTo>
                  <a:cubicBezTo>
                    <a:pt x="402" y="446"/>
                    <a:pt x="404" y="447"/>
                    <a:pt x="405" y="447"/>
                  </a:cubicBezTo>
                  <a:cubicBezTo>
                    <a:pt x="408" y="447"/>
                    <a:pt x="409" y="445"/>
                    <a:pt x="409" y="443"/>
                  </a:cubicBezTo>
                  <a:cubicBezTo>
                    <a:pt x="409" y="441"/>
                    <a:pt x="409" y="440"/>
                    <a:pt x="408" y="440"/>
                  </a:cubicBezTo>
                  <a:close/>
                  <a:moveTo>
                    <a:pt x="481" y="315"/>
                  </a:moveTo>
                  <a:cubicBezTo>
                    <a:pt x="481" y="316"/>
                    <a:pt x="480" y="316"/>
                    <a:pt x="479" y="317"/>
                  </a:cubicBezTo>
                  <a:cubicBezTo>
                    <a:pt x="479" y="317"/>
                    <a:pt x="480" y="317"/>
                    <a:pt x="480" y="317"/>
                  </a:cubicBezTo>
                  <a:cubicBezTo>
                    <a:pt x="481" y="318"/>
                    <a:pt x="481" y="317"/>
                    <a:pt x="482" y="316"/>
                  </a:cubicBezTo>
                  <a:cubicBezTo>
                    <a:pt x="481" y="316"/>
                    <a:pt x="481" y="316"/>
                    <a:pt x="481" y="315"/>
                  </a:cubicBezTo>
                  <a:close/>
                  <a:moveTo>
                    <a:pt x="234" y="245"/>
                  </a:moveTo>
                  <a:cubicBezTo>
                    <a:pt x="234" y="245"/>
                    <a:pt x="235" y="245"/>
                    <a:pt x="236" y="245"/>
                  </a:cubicBezTo>
                  <a:cubicBezTo>
                    <a:pt x="236" y="244"/>
                    <a:pt x="237" y="244"/>
                    <a:pt x="237" y="243"/>
                  </a:cubicBezTo>
                  <a:cubicBezTo>
                    <a:pt x="238" y="242"/>
                    <a:pt x="237" y="242"/>
                    <a:pt x="236" y="242"/>
                  </a:cubicBezTo>
                  <a:cubicBezTo>
                    <a:pt x="236" y="242"/>
                    <a:pt x="235" y="243"/>
                    <a:pt x="235" y="244"/>
                  </a:cubicBezTo>
                  <a:cubicBezTo>
                    <a:pt x="235" y="244"/>
                    <a:pt x="234" y="245"/>
                    <a:pt x="234" y="246"/>
                  </a:cubicBezTo>
                  <a:cubicBezTo>
                    <a:pt x="234" y="246"/>
                    <a:pt x="234" y="245"/>
                    <a:pt x="234" y="2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E611BA5E-FEC5-4FB1-AD81-C89D1C9D04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712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4400"/>
    </mc:Choice>
    <mc:Fallback>
      <p:transition spd="slow" advClick="0" advTm="14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83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8" presetClass="entr" presetSubtype="9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4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D559F1A-4D1E-4100-958A-5FFC8D5B36B1}"/>
              </a:ext>
            </a:extLst>
          </p:cNvPr>
          <p:cNvGrpSpPr/>
          <p:nvPr/>
        </p:nvGrpSpPr>
        <p:grpSpPr>
          <a:xfrm>
            <a:off x="3491773" y="1857054"/>
            <a:ext cx="4735512" cy="5235895"/>
            <a:chOff x="2986088" y="0"/>
            <a:chExt cx="6219825" cy="687705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899D12C-CE0E-4440-BFC4-5B71F505B666}"/>
                </a:ext>
              </a:extLst>
            </p:cNvPr>
            <p:cNvSpPr/>
            <p:nvPr/>
          </p:nvSpPr>
          <p:spPr>
            <a:xfrm>
              <a:off x="3810000" y="323850"/>
              <a:ext cx="5048250" cy="6553200"/>
            </a:xfrm>
            <a:custGeom>
              <a:avLst/>
              <a:gdLst>
                <a:gd name="connsiteX0" fmla="*/ 0 w 5048250"/>
                <a:gd name="connsiteY0" fmla="*/ 6210300 h 6553200"/>
                <a:gd name="connsiteX1" fmla="*/ 0 w 5048250"/>
                <a:gd name="connsiteY1" fmla="*/ 6267450 h 6553200"/>
                <a:gd name="connsiteX2" fmla="*/ 95250 w 5048250"/>
                <a:gd name="connsiteY2" fmla="*/ 5486400 h 6553200"/>
                <a:gd name="connsiteX3" fmla="*/ 142875 w 5048250"/>
                <a:gd name="connsiteY3" fmla="*/ 4972050 h 6553200"/>
                <a:gd name="connsiteX4" fmla="*/ 152400 w 5048250"/>
                <a:gd name="connsiteY4" fmla="*/ 4410075 h 6553200"/>
                <a:gd name="connsiteX5" fmla="*/ 381000 w 5048250"/>
                <a:gd name="connsiteY5" fmla="*/ 3962400 h 6553200"/>
                <a:gd name="connsiteX6" fmla="*/ 419100 w 5048250"/>
                <a:gd name="connsiteY6" fmla="*/ 3448050 h 6553200"/>
                <a:gd name="connsiteX7" fmla="*/ 514350 w 5048250"/>
                <a:gd name="connsiteY7" fmla="*/ 2905125 h 6553200"/>
                <a:gd name="connsiteX8" fmla="*/ 685800 w 5048250"/>
                <a:gd name="connsiteY8" fmla="*/ 2686050 h 6553200"/>
                <a:gd name="connsiteX9" fmla="*/ 742950 w 5048250"/>
                <a:gd name="connsiteY9" fmla="*/ 2152650 h 6553200"/>
                <a:gd name="connsiteX10" fmla="*/ 733425 w 5048250"/>
                <a:gd name="connsiteY10" fmla="*/ 1666875 h 6553200"/>
                <a:gd name="connsiteX11" fmla="*/ 1028700 w 5048250"/>
                <a:gd name="connsiteY11" fmla="*/ 1466850 h 6553200"/>
                <a:gd name="connsiteX12" fmla="*/ 1009650 w 5048250"/>
                <a:gd name="connsiteY12" fmla="*/ 1162050 h 6553200"/>
                <a:gd name="connsiteX13" fmla="*/ 895350 w 5048250"/>
                <a:gd name="connsiteY13" fmla="*/ 838200 h 6553200"/>
                <a:gd name="connsiteX14" fmla="*/ 1276350 w 5048250"/>
                <a:gd name="connsiteY14" fmla="*/ 438150 h 6553200"/>
                <a:gd name="connsiteX15" fmla="*/ 1485900 w 5048250"/>
                <a:gd name="connsiteY15" fmla="*/ 247650 h 6553200"/>
                <a:gd name="connsiteX16" fmla="*/ 1838325 w 5048250"/>
                <a:gd name="connsiteY16" fmla="*/ 333375 h 6553200"/>
                <a:gd name="connsiteX17" fmla="*/ 2095500 w 5048250"/>
                <a:gd name="connsiteY17" fmla="*/ 209550 h 6553200"/>
                <a:gd name="connsiteX18" fmla="*/ 2552700 w 5048250"/>
                <a:gd name="connsiteY18" fmla="*/ 190500 h 6553200"/>
                <a:gd name="connsiteX19" fmla="*/ 2676525 w 5048250"/>
                <a:gd name="connsiteY19" fmla="*/ 200025 h 6553200"/>
                <a:gd name="connsiteX20" fmla="*/ 2886075 w 5048250"/>
                <a:gd name="connsiteY20" fmla="*/ 0 h 6553200"/>
                <a:gd name="connsiteX21" fmla="*/ 3124200 w 5048250"/>
                <a:gd name="connsiteY21" fmla="*/ 219075 h 6553200"/>
                <a:gd name="connsiteX22" fmla="*/ 3352800 w 5048250"/>
                <a:gd name="connsiteY22" fmla="*/ 266700 h 6553200"/>
                <a:gd name="connsiteX23" fmla="*/ 3409950 w 5048250"/>
                <a:gd name="connsiteY23" fmla="*/ 352425 h 6553200"/>
                <a:gd name="connsiteX24" fmla="*/ 3486150 w 5048250"/>
                <a:gd name="connsiteY24" fmla="*/ 447675 h 6553200"/>
                <a:gd name="connsiteX25" fmla="*/ 3571875 w 5048250"/>
                <a:gd name="connsiteY25" fmla="*/ 733425 h 6553200"/>
                <a:gd name="connsiteX26" fmla="*/ 3867150 w 5048250"/>
                <a:gd name="connsiteY26" fmla="*/ 1628775 h 6553200"/>
                <a:gd name="connsiteX27" fmla="*/ 4029075 w 5048250"/>
                <a:gd name="connsiteY27" fmla="*/ 1895475 h 6553200"/>
                <a:gd name="connsiteX28" fmla="*/ 4086225 w 5048250"/>
                <a:gd name="connsiteY28" fmla="*/ 2257425 h 6553200"/>
                <a:gd name="connsiteX29" fmla="*/ 4191000 w 5048250"/>
                <a:gd name="connsiteY29" fmla="*/ 2476500 h 6553200"/>
                <a:gd name="connsiteX30" fmla="*/ 4486275 w 5048250"/>
                <a:gd name="connsiteY30" fmla="*/ 2847975 h 6553200"/>
                <a:gd name="connsiteX31" fmla="*/ 4610100 w 5048250"/>
                <a:gd name="connsiteY31" fmla="*/ 2943225 h 6553200"/>
                <a:gd name="connsiteX32" fmla="*/ 4419600 w 5048250"/>
                <a:gd name="connsiteY32" fmla="*/ 3219450 h 6553200"/>
                <a:gd name="connsiteX33" fmla="*/ 4600575 w 5048250"/>
                <a:gd name="connsiteY33" fmla="*/ 3400425 h 6553200"/>
                <a:gd name="connsiteX34" fmla="*/ 4762500 w 5048250"/>
                <a:gd name="connsiteY34" fmla="*/ 3686175 h 6553200"/>
                <a:gd name="connsiteX35" fmla="*/ 4610100 w 5048250"/>
                <a:gd name="connsiteY35" fmla="*/ 3886200 h 6553200"/>
                <a:gd name="connsiteX36" fmla="*/ 4581525 w 5048250"/>
                <a:gd name="connsiteY36" fmla="*/ 4333875 h 6553200"/>
                <a:gd name="connsiteX37" fmla="*/ 4629150 w 5048250"/>
                <a:gd name="connsiteY37" fmla="*/ 4819650 h 6553200"/>
                <a:gd name="connsiteX38" fmla="*/ 4886325 w 5048250"/>
                <a:gd name="connsiteY38" fmla="*/ 5238750 h 6553200"/>
                <a:gd name="connsiteX39" fmla="*/ 4981575 w 5048250"/>
                <a:gd name="connsiteY39" fmla="*/ 5448300 h 6553200"/>
                <a:gd name="connsiteX40" fmla="*/ 5048250 w 5048250"/>
                <a:gd name="connsiteY40" fmla="*/ 5924550 h 6553200"/>
                <a:gd name="connsiteX41" fmla="*/ 5029200 w 5048250"/>
                <a:gd name="connsiteY41" fmla="*/ 6438900 h 6553200"/>
                <a:gd name="connsiteX42" fmla="*/ 5029200 w 5048250"/>
                <a:gd name="connsiteY42" fmla="*/ 6553200 h 6553200"/>
                <a:gd name="connsiteX43" fmla="*/ 0 w 5048250"/>
                <a:gd name="connsiteY43" fmla="*/ 6477000 h 6553200"/>
                <a:gd name="connsiteX44" fmla="*/ 0 w 5048250"/>
                <a:gd name="connsiteY44" fmla="*/ 6210300 h 65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48250" h="6553200">
                  <a:moveTo>
                    <a:pt x="0" y="6210300"/>
                  </a:moveTo>
                  <a:lnTo>
                    <a:pt x="0" y="6267450"/>
                  </a:lnTo>
                  <a:lnTo>
                    <a:pt x="95250" y="5486400"/>
                  </a:lnTo>
                  <a:lnTo>
                    <a:pt x="142875" y="4972050"/>
                  </a:lnTo>
                  <a:lnTo>
                    <a:pt x="152400" y="4410075"/>
                  </a:lnTo>
                  <a:lnTo>
                    <a:pt x="381000" y="3962400"/>
                  </a:lnTo>
                  <a:lnTo>
                    <a:pt x="419100" y="3448050"/>
                  </a:lnTo>
                  <a:lnTo>
                    <a:pt x="514350" y="2905125"/>
                  </a:lnTo>
                  <a:lnTo>
                    <a:pt x="685800" y="2686050"/>
                  </a:lnTo>
                  <a:lnTo>
                    <a:pt x="742950" y="2152650"/>
                  </a:lnTo>
                  <a:lnTo>
                    <a:pt x="733425" y="1666875"/>
                  </a:lnTo>
                  <a:lnTo>
                    <a:pt x="1028700" y="1466850"/>
                  </a:lnTo>
                  <a:lnTo>
                    <a:pt x="1009650" y="1162050"/>
                  </a:lnTo>
                  <a:lnTo>
                    <a:pt x="895350" y="838200"/>
                  </a:lnTo>
                  <a:lnTo>
                    <a:pt x="1276350" y="438150"/>
                  </a:lnTo>
                  <a:lnTo>
                    <a:pt x="1485900" y="247650"/>
                  </a:lnTo>
                  <a:lnTo>
                    <a:pt x="1838325" y="333375"/>
                  </a:lnTo>
                  <a:lnTo>
                    <a:pt x="2095500" y="209550"/>
                  </a:lnTo>
                  <a:lnTo>
                    <a:pt x="2552700" y="190500"/>
                  </a:lnTo>
                  <a:lnTo>
                    <a:pt x="2676525" y="200025"/>
                  </a:lnTo>
                  <a:lnTo>
                    <a:pt x="2886075" y="0"/>
                  </a:lnTo>
                  <a:lnTo>
                    <a:pt x="3124200" y="219075"/>
                  </a:lnTo>
                  <a:lnTo>
                    <a:pt x="3352800" y="266700"/>
                  </a:lnTo>
                  <a:lnTo>
                    <a:pt x="3409950" y="352425"/>
                  </a:lnTo>
                  <a:lnTo>
                    <a:pt x="3486150" y="447675"/>
                  </a:lnTo>
                  <a:lnTo>
                    <a:pt x="3571875" y="733425"/>
                  </a:lnTo>
                  <a:lnTo>
                    <a:pt x="3867150" y="1628775"/>
                  </a:lnTo>
                  <a:lnTo>
                    <a:pt x="4029075" y="1895475"/>
                  </a:lnTo>
                  <a:lnTo>
                    <a:pt x="4086225" y="2257425"/>
                  </a:lnTo>
                  <a:lnTo>
                    <a:pt x="4191000" y="2476500"/>
                  </a:lnTo>
                  <a:lnTo>
                    <a:pt x="4486275" y="2847975"/>
                  </a:lnTo>
                  <a:lnTo>
                    <a:pt x="4610100" y="2943225"/>
                  </a:lnTo>
                  <a:lnTo>
                    <a:pt x="4419600" y="3219450"/>
                  </a:lnTo>
                  <a:lnTo>
                    <a:pt x="4600575" y="3400425"/>
                  </a:lnTo>
                  <a:lnTo>
                    <a:pt x="4762500" y="3686175"/>
                  </a:lnTo>
                  <a:lnTo>
                    <a:pt x="4610100" y="3886200"/>
                  </a:lnTo>
                  <a:lnTo>
                    <a:pt x="4581525" y="4333875"/>
                  </a:lnTo>
                  <a:lnTo>
                    <a:pt x="4629150" y="4819650"/>
                  </a:lnTo>
                  <a:lnTo>
                    <a:pt x="4886325" y="5238750"/>
                  </a:lnTo>
                  <a:lnTo>
                    <a:pt x="4981575" y="5448300"/>
                  </a:lnTo>
                  <a:lnTo>
                    <a:pt x="5048250" y="5924550"/>
                  </a:lnTo>
                  <a:lnTo>
                    <a:pt x="5029200" y="6438900"/>
                  </a:lnTo>
                  <a:lnTo>
                    <a:pt x="5029200" y="6553200"/>
                  </a:lnTo>
                  <a:lnTo>
                    <a:pt x="0" y="6477000"/>
                  </a:lnTo>
                  <a:lnTo>
                    <a:pt x="0" y="62103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B37EB510-FF08-4301-9F69-2D27723155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6088" y="0"/>
              <a:ext cx="6219825" cy="6853238"/>
            </a:xfrm>
            <a:custGeom>
              <a:avLst/>
              <a:gdLst>
                <a:gd name="T0" fmla="*/ 974 w 1169"/>
                <a:gd name="T1" fmla="*/ 483 h 1292"/>
                <a:gd name="T2" fmla="*/ 1022 w 1169"/>
                <a:gd name="T3" fmla="*/ 636 h 1292"/>
                <a:gd name="T4" fmla="*/ 1092 w 1169"/>
                <a:gd name="T5" fmla="*/ 787 h 1292"/>
                <a:gd name="T6" fmla="*/ 1099 w 1169"/>
                <a:gd name="T7" fmla="*/ 901 h 1292"/>
                <a:gd name="T8" fmla="*/ 1152 w 1169"/>
                <a:gd name="T9" fmla="*/ 1100 h 1292"/>
                <a:gd name="T10" fmla="*/ 1123 w 1169"/>
                <a:gd name="T11" fmla="*/ 1224 h 1292"/>
                <a:gd name="T12" fmla="*/ 1073 w 1169"/>
                <a:gd name="T13" fmla="*/ 1269 h 1292"/>
                <a:gd name="T14" fmla="*/ 1011 w 1169"/>
                <a:gd name="T15" fmla="*/ 1042 h 1292"/>
                <a:gd name="T16" fmla="*/ 944 w 1169"/>
                <a:gd name="T17" fmla="*/ 810 h 1292"/>
                <a:gd name="T18" fmla="*/ 893 w 1169"/>
                <a:gd name="T19" fmla="*/ 639 h 1292"/>
                <a:gd name="T20" fmla="*/ 815 w 1169"/>
                <a:gd name="T21" fmla="*/ 294 h 1292"/>
                <a:gd name="T22" fmla="*/ 748 w 1169"/>
                <a:gd name="T23" fmla="*/ 156 h 1292"/>
                <a:gd name="T24" fmla="*/ 673 w 1169"/>
                <a:gd name="T25" fmla="*/ 204 h 1292"/>
                <a:gd name="T26" fmla="*/ 475 w 1169"/>
                <a:gd name="T27" fmla="*/ 209 h 1292"/>
                <a:gd name="T28" fmla="*/ 366 w 1169"/>
                <a:gd name="T29" fmla="*/ 294 h 1292"/>
                <a:gd name="T30" fmla="*/ 354 w 1169"/>
                <a:gd name="T31" fmla="*/ 461 h 1292"/>
                <a:gd name="T32" fmla="*/ 291 w 1169"/>
                <a:gd name="T33" fmla="*/ 705 h 1292"/>
                <a:gd name="T34" fmla="*/ 217 w 1169"/>
                <a:gd name="T35" fmla="*/ 1068 h 1292"/>
                <a:gd name="T36" fmla="*/ 118 w 1169"/>
                <a:gd name="T37" fmla="*/ 1139 h 1292"/>
                <a:gd name="T38" fmla="*/ 60 w 1169"/>
                <a:gd name="T39" fmla="*/ 897 h 1292"/>
                <a:gd name="T40" fmla="*/ 225 w 1169"/>
                <a:gd name="T41" fmla="*/ 328 h 1292"/>
                <a:gd name="T42" fmla="*/ 310 w 1169"/>
                <a:gd name="T43" fmla="*/ 175 h 1292"/>
                <a:gd name="T44" fmla="*/ 593 w 1169"/>
                <a:gd name="T45" fmla="*/ 21 h 1292"/>
                <a:gd name="T46" fmla="*/ 845 w 1169"/>
                <a:gd name="T47" fmla="*/ 69 h 1292"/>
                <a:gd name="T48" fmla="*/ 937 w 1169"/>
                <a:gd name="T49" fmla="*/ 562 h 1292"/>
                <a:gd name="T50" fmla="*/ 1003 w 1169"/>
                <a:gd name="T51" fmla="*/ 740 h 1292"/>
                <a:gd name="T52" fmla="*/ 41 w 1169"/>
                <a:gd name="T53" fmla="*/ 1106 h 1292"/>
                <a:gd name="T54" fmla="*/ 201 w 1169"/>
                <a:gd name="T55" fmla="*/ 506 h 1292"/>
                <a:gd name="T56" fmla="*/ 214 w 1169"/>
                <a:gd name="T57" fmla="*/ 640 h 1292"/>
                <a:gd name="T58" fmla="*/ 761 w 1169"/>
                <a:gd name="T59" fmla="*/ 217 h 1292"/>
                <a:gd name="T60" fmla="*/ 1046 w 1169"/>
                <a:gd name="T61" fmla="*/ 1111 h 1292"/>
                <a:gd name="T62" fmla="*/ 888 w 1169"/>
                <a:gd name="T63" fmla="*/ 530 h 1292"/>
                <a:gd name="T64" fmla="*/ 358 w 1169"/>
                <a:gd name="T65" fmla="*/ 179 h 1292"/>
                <a:gd name="T66" fmla="*/ 926 w 1169"/>
                <a:gd name="T67" fmla="*/ 461 h 1292"/>
                <a:gd name="T68" fmla="*/ 189 w 1169"/>
                <a:gd name="T69" fmla="*/ 943 h 1292"/>
                <a:gd name="T70" fmla="*/ 87 w 1169"/>
                <a:gd name="T71" fmla="*/ 1033 h 1292"/>
                <a:gd name="T72" fmla="*/ 351 w 1169"/>
                <a:gd name="T73" fmla="*/ 241 h 1292"/>
                <a:gd name="T74" fmla="*/ 1142 w 1169"/>
                <a:gd name="T75" fmla="*/ 1063 h 1292"/>
                <a:gd name="T76" fmla="*/ 107 w 1169"/>
                <a:gd name="T77" fmla="*/ 884 h 1292"/>
                <a:gd name="T78" fmla="*/ 413 w 1169"/>
                <a:gd name="T79" fmla="*/ 192 h 1292"/>
                <a:gd name="T80" fmla="*/ 784 w 1169"/>
                <a:gd name="T81" fmla="*/ 55 h 1292"/>
                <a:gd name="T82" fmla="*/ 1041 w 1169"/>
                <a:gd name="T83" fmla="*/ 962 h 1292"/>
                <a:gd name="T84" fmla="*/ 971 w 1169"/>
                <a:gd name="T85" fmla="*/ 717 h 1292"/>
                <a:gd name="T86" fmla="*/ 308 w 1169"/>
                <a:gd name="T87" fmla="*/ 382 h 1292"/>
                <a:gd name="T88" fmla="*/ 562 w 1169"/>
                <a:gd name="T89" fmla="*/ 142 h 1292"/>
                <a:gd name="T90" fmla="*/ 357 w 1169"/>
                <a:gd name="T91" fmla="*/ 207 h 1292"/>
                <a:gd name="T92" fmla="*/ 208 w 1169"/>
                <a:gd name="T93" fmla="*/ 1045 h 1292"/>
                <a:gd name="T94" fmla="*/ 293 w 1169"/>
                <a:gd name="T95" fmla="*/ 591 h 1292"/>
                <a:gd name="T96" fmla="*/ 472 w 1169"/>
                <a:gd name="T97" fmla="*/ 120 h 1292"/>
                <a:gd name="T98" fmla="*/ 1048 w 1169"/>
                <a:gd name="T99" fmla="*/ 935 h 1292"/>
                <a:gd name="T100" fmla="*/ 275 w 1169"/>
                <a:gd name="T101" fmla="*/ 660 h 1292"/>
                <a:gd name="T102" fmla="*/ 911 w 1169"/>
                <a:gd name="T103" fmla="*/ 629 h 1292"/>
                <a:gd name="T104" fmla="*/ 1086 w 1169"/>
                <a:gd name="T105" fmla="*/ 1027 h 1292"/>
                <a:gd name="T106" fmla="*/ 155 w 1169"/>
                <a:gd name="T107" fmla="*/ 901 h 1292"/>
                <a:gd name="T108" fmla="*/ 1040 w 1169"/>
                <a:gd name="T109" fmla="*/ 756 h 1292"/>
                <a:gd name="T110" fmla="*/ 1128 w 1169"/>
                <a:gd name="T111" fmla="*/ 975 h 1292"/>
                <a:gd name="T112" fmla="*/ 947 w 1169"/>
                <a:gd name="T113" fmla="*/ 365 h 1292"/>
                <a:gd name="T114" fmla="*/ 777 w 1169"/>
                <a:gd name="T115" fmla="*/ 273 h 1292"/>
                <a:gd name="T116" fmla="*/ 605 w 1169"/>
                <a:gd name="T117" fmla="*/ 236 h 1292"/>
                <a:gd name="T118" fmla="*/ 1042 w 1169"/>
                <a:gd name="T119" fmla="*/ 649 h 1292"/>
                <a:gd name="T120" fmla="*/ 448 w 1169"/>
                <a:gd name="T121" fmla="*/ 240 h 1292"/>
                <a:gd name="T122" fmla="*/ 548 w 1169"/>
                <a:gd name="T123" fmla="*/ 239 h 1292"/>
                <a:gd name="T124" fmla="*/ 730 w 1169"/>
                <a:gd name="T125" fmla="*/ 261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9" h="1292">
                  <a:moveTo>
                    <a:pt x="889" y="303"/>
                  </a:moveTo>
                  <a:cubicBezTo>
                    <a:pt x="890" y="299"/>
                    <a:pt x="892" y="296"/>
                    <a:pt x="895" y="293"/>
                  </a:cubicBezTo>
                  <a:cubicBezTo>
                    <a:pt x="898" y="292"/>
                    <a:pt x="899" y="288"/>
                    <a:pt x="901" y="286"/>
                  </a:cubicBezTo>
                  <a:cubicBezTo>
                    <a:pt x="903" y="282"/>
                    <a:pt x="906" y="279"/>
                    <a:pt x="908" y="275"/>
                  </a:cubicBezTo>
                  <a:cubicBezTo>
                    <a:pt x="909" y="274"/>
                    <a:pt x="910" y="273"/>
                    <a:pt x="910" y="271"/>
                  </a:cubicBezTo>
                  <a:cubicBezTo>
                    <a:pt x="908" y="267"/>
                    <a:pt x="912" y="266"/>
                    <a:pt x="914" y="265"/>
                  </a:cubicBezTo>
                  <a:cubicBezTo>
                    <a:pt x="920" y="264"/>
                    <a:pt x="924" y="260"/>
                    <a:pt x="927" y="256"/>
                  </a:cubicBezTo>
                  <a:cubicBezTo>
                    <a:pt x="932" y="252"/>
                    <a:pt x="936" y="248"/>
                    <a:pt x="943" y="247"/>
                  </a:cubicBezTo>
                  <a:cubicBezTo>
                    <a:pt x="944" y="247"/>
                    <a:pt x="946" y="247"/>
                    <a:pt x="947" y="248"/>
                  </a:cubicBezTo>
                  <a:cubicBezTo>
                    <a:pt x="947" y="249"/>
                    <a:pt x="947" y="251"/>
                    <a:pt x="946" y="253"/>
                  </a:cubicBezTo>
                  <a:cubicBezTo>
                    <a:pt x="946" y="254"/>
                    <a:pt x="945" y="255"/>
                    <a:pt x="944" y="255"/>
                  </a:cubicBezTo>
                  <a:cubicBezTo>
                    <a:pt x="939" y="259"/>
                    <a:pt x="938" y="266"/>
                    <a:pt x="935" y="272"/>
                  </a:cubicBezTo>
                  <a:cubicBezTo>
                    <a:pt x="934" y="276"/>
                    <a:pt x="932" y="279"/>
                    <a:pt x="928" y="280"/>
                  </a:cubicBezTo>
                  <a:cubicBezTo>
                    <a:pt x="926" y="281"/>
                    <a:pt x="925" y="281"/>
                    <a:pt x="926" y="283"/>
                  </a:cubicBezTo>
                  <a:cubicBezTo>
                    <a:pt x="927" y="286"/>
                    <a:pt x="926" y="288"/>
                    <a:pt x="924" y="290"/>
                  </a:cubicBezTo>
                  <a:cubicBezTo>
                    <a:pt x="922" y="293"/>
                    <a:pt x="922" y="296"/>
                    <a:pt x="920" y="298"/>
                  </a:cubicBezTo>
                  <a:cubicBezTo>
                    <a:pt x="917" y="301"/>
                    <a:pt x="920" y="303"/>
                    <a:pt x="922" y="305"/>
                  </a:cubicBezTo>
                  <a:cubicBezTo>
                    <a:pt x="924" y="307"/>
                    <a:pt x="927" y="307"/>
                    <a:pt x="929" y="306"/>
                  </a:cubicBezTo>
                  <a:cubicBezTo>
                    <a:pt x="932" y="306"/>
                    <a:pt x="934" y="305"/>
                    <a:pt x="934" y="302"/>
                  </a:cubicBezTo>
                  <a:cubicBezTo>
                    <a:pt x="935" y="297"/>
                    <a:pt x="937" y="292"/>
                    <a:pt x="940" y="288"/>
                  </a:cubicBezTo>
                  <a:cubicBezTo>
                    <a:pt x="941" y="286"/>
                    <a:pt x="940" y="283"/>
                    <a:pt x="940" y="280"/>
                  </a:cubicBezTo>
                  <a:cubicBezTo>
                    <a:pt x="940" y="276"/>
                    <a:pt x="942" y="272"/>
                    <a:pt x="946" y="272"/>
                  </a:cubicBezTo>
                  <a:cubicBezTo>
                    <a:pt x="948" y="272"/>
                    <a:pt x="949" y="272"/>
                    <a:pt x="950" y="272"/>
                  </a:cubicBezTo>
                  <a:cubicBezTo>
                    <a:pt x="952" y="272"/>
                    <a:pt x="952" y="272"/>
                    <a:pt x="952" y="274"/>
                  </a:cubicBezTo>
                  <a:cubicBezTo>
                    <a:pt x="950" y="279"/>
                    <a:pt x="951" y="280"/>
                    <a:pt x="956" y="279"/>
                  </a:cubicBezTo>
                  <a:cubicBezTo>
                    <a:pt x="958" y="279"/>
                    <a:pt x="960" y="278"/>
                    <a:pt x="962" y="278"/>
                  </a:cubicBezTo>
                  <a:cubicBezTo>
                    <a:pt x="963" y="278"/>
                    <a:pt x="964" y="277"/>
                    <a:pt x="964" y="279"/>
                  </a:cubicBezTo>
                  <a:cubicBezTo>
                    <a:pt x="964" y="280"/>
                    <a:pt x="964" y="281"/>
                    <a:pt x="963" y="282"/>
                  </a:cubicBezTo>
                  <a:cubicBezTo>
                    <a:pt x="962" y="282"/>
                    <a:pt x="960" y="281"/>
                    <a:pt x="961" y="283"/>
                  </a:cubicBezTo>
                  <a:cubicBezTo>
                    <a:pt x="961" y="287"/>
                    <a:pt x="959" y="289"/>
                    <a:pt x="956" y="292"/>
                  </a:cubicBezTo>
                  <a:cubicBezTo>
                    <a:pt x="956" y="292"/>
                    <a:pt x="955" y="293"/>
                    <a:pt x="955" y="294"/>
                  </a:cubicBezTo>
                  <a:cubicBezTo>
                    <a:pt x="952" y="303"/>
                    <a:pt x="945" y="310"/>
                    <a:pt x="941" y="317"/>
                  </a:cubicBezTo>
                  <a:cubicBezTo>
                    <a:pt x="937" y="323"/>
                    <a:pt x="935" y="330"/>
                    <a:pt x="932" y="336"/>
                  </a:cubicBezTo>
                  <a:cubicBezTo>
                    <a:pt x="930" y="341"/>
                    <a:pt x="928" y="347"/>
                    <a:pt x="927" y="353"/>
                  </a:cubicBezTo>
                  <a:cubicBezTo>
                    <a:pt x="926" y="356"/>
                    <a:pt x="925" y="359"/>
                    <a:pt x="926" y="362"/>
                  </a:cubicBezTo>
                  <a:cubicBezTo>
                    <a:pt x="927" y="364"/>
                    <a:pt x="926" y="365"/>
                    <a:pt x="926" y="367"/>
                  </a:cubicBezTo>
                  <a:cubicBezTo>
                    <a:pt x="925" y="371"/>
                    <a:pt x="927" y="374"/>
                    <a:pt x="931" y="374"/>
                  </a:cubicBezTo>
                  <a:cubicBezTo>
                    <a:pt x="933" y="373"/>
                    <a:pt x="934" y="373"/>
                    <a:pt x="934" y="371"/>
                  </a:cubicBezTo>
                  <a:cubicBezTo>
                    <a:pt x="935" y="368"/>
                    <a:pt x="940" y="365"/>
                    <a:pt x="943" y="367"/>
                  </a:cubicBezTo>
                  <a:cubicBezTo>
                    <a:pt x="945" y="368"/>
                    <a:pt x="944" y="370"/>
                    <a:pt x="944" y="372"/>
                  </a:cubicBezTo>
                  <a:cubicBezTo>
                    <a:pt x="941" y="378"/>
                    <a:pt x="942" y="384"/>
                    <a:pt x="941" y="390"/>
                  </a:cubicBezTo>
                  <a:cubicBezTo>
                    <a:pt x="941" y="393"/>
                    <a:pt x="944" y="393"/>
                    <a:pt x="945" y="394"/>
                  </a:cubicBezTo>
                  <a:cubicBezTo>
                    <a:pt x="947" y="395"/>
                    <a:pt x="949" y="397"/>
                    <a:pt x="946" y="399"/>
                  </a:cubicBezTo>
                  <a:cubicBezTo>
                    <a:pt x="945" y="400"/>
                    <a:pt x="944" y="402"/>
                    <a:pt x="945" y="402"/>
                  </a:cubicBezTo>
                  <a:cubicBezTo>
                    <a:pt x="947" y="403"/>
                    <a:pt x="949" y="403"/>
                    <a:pt x="950" y="401"/>
                  </a:cubicBezTo>
                  <a:cubicBezTo>
                    <a:pt x="951" y="400"/>
                    <a:pt x="953" y="399"/>
                    <a:pt x="955" y="398"/>
                  </a:cubicBezTo>
                  <a:cubicBezTo>
                    <a:pt x="957" y="396"/>
                    <a:pt x="959" y="396"/>
                    <a:pt x="962" y="397"/>
                  </a:cubicBezTo>
                  <a:cubicBezTo>
                    <a:pt x="965" y="398"/>
                    <a:pt x="963" y="401"/>
                    <a:pt x="963" y="403"/>
                  </a:cubicBezTo>
                  <a:cubicBezTo>
                    <a:pt x="963" y="404"/>
                    <a:pt x="963" y="405"/>
                    <a:pt x="963" y="405"/>
                  </a:cubicBezTo>
                  <a:cubicBezTo>
                    <a:pt x="958" y="410"/>
                    <a:pt x="961" y="415"/>
                    <a:pt x="961" y="420"/>
                  </a:cubicBezTo>
                  <a:cubicBezTo>
                    <a:pt x="959" y="427"/>
                    <a:pt x="962" y="433"/>
                    <a:pt x="966" y="439"/>
                  </a:cubicBezTo>
                  <a:cubicBezTo>
                    <a:pt x="968" y="441"/>
                    <a:pt x="969" y="444"/>
                    <a:pt x="968" y="447"/>
                  </a:cubicBezTo>
                  <a:cubicBezTo>
                    <a:pt x="968" y="450"/>
                    <a:pt x="968" y="451"/>
                    <a:pt x="971" y="452"/>
                  </a:cubicBezTo>
                  <a:cubicBezTo>
                    <a:pt x="972" y="453"/>
                    <a:pt x="973" y="454"/>
                    <a:pt x="972" y="455"/>
                  </a:cubicBezTo>
                  <a:cubicBezTo>
                    <a:pt x="970" y="458"/>
                    <a:pt x="973" y="457"/>
                    <a:pt x="975" y="458"/>
                  </a:cubicBezTo>
                  <a:cubicBezTo>
                    <a:pt x="978" y="458"/>
                    <a:pt x="979" y="461"/>
                    <a:pt x="979" y="463"/>
                  </a:cubicBezTo>
                  <a:cubicBezTo>
                    <a:pt x="980" y="465"/>
                    <a:pt x="981" y="465"/>
                    <a:pt x="983" y="465"/>
                  </a:cubicBezTo>
                  <a:cubicBezTo>
                    <a:pt x="986" y="465"/>
                    <a:pt x="989" y="465"/>
                    <a:pt x="992" y="465"/>
                  </a:cubicBezTo>
                  <a:cubicBezTo>
                    <a:pt x="993" y="465"/>
                    <a:pt x="994" y="465"/>
                    <a:pt x="995" y="466"/>
                  </a:cubicBezTo>
                  <a:cubicBezTo>
                    <a:pt x="995" y="467"/>
                    <a:pt x="994" y="468"/>
                    <a:pt x="993" y="469"/>
                  </a:cubicBezTo>
                  <a:cubicBezTo>
                    <a:pt x="991" y="469"/>
                    <a:pt x="991" y="470"/>
                    <a:pt x="991" y="473"/>
                  </a:cubicBezTo>
                  <a:cubicBezTo>
                    <a:pt x="992" y="476"/>
                    <a:pt x="989" y="477"/>
                    <a:pt x="987" y="477"/>
                  </a:cubicBezTo>
                  <a:cubicBezTo>
                    <a:pt x="982" y="477"/>
                    <a:pt x="977" y="478"/>
                    <a:pt x="974" y="483"/>
                  </a:cubicBezTo>
                  <a:cubicBezTo>
                    <a:pt x="973" y="486"/>
                    <a:pt x="969" y="486"/>
                    <a:pt x="967" y="489"/>
                  </a:cubicBezTo>
                  <a:cubicBezTo>
                    <a:pt x="964" y="492"/>
                    <a:pt x="964" y="496"/>
                    <a:pt x="962" y="499"/>
                  </a:cubicBezTo>
                  <a:cubicBezTo>
                    <a:pt x="961" y="501"/>
                    <a:pt x="961" y="502"/>
                    <a:pt x="960" y="503"/>
                  </a:cubicBezTo>
                  <a:cubicBezTo>
                    <a:pt x="957" y="507"/>
                    <a:pt x="959" y="512"/>
                    <a:pt x="959" y="516"/>
                  </a:cubicBezTo>
                  <a:cubicBezTo>
                    <a:pt x="959" y="517"/>
                    <a:pt x="960" y="517"/>
                    <a:pt x="961" y="517"/>
                  </a:cubicBezTo>
                  <a:cubicBezTo>
                    <a:pt x="967" y="515"/>
                    <a:pt x="971" y="513"/>
                    <a:pt x="974" y="507"/>
                  </a:cubicBezTo>
                  <a:cubicBezTo>
                    <a:pt x="975" y="502"/>
                    <a:pt x="977" y="497"/>
                    <a:pt x="982" y="494"/>
                  </a:cubicBezTo>
                  <a:cubicBezTo>
                    <a:pt x="984" y="493"/>
                    <a:pt x="986" y="492"/>
                    <a:pt x="988" y="492"/>
                  </a:cubicBezTo>
                  <a:cubicBezTo>
                    <a:pt x="990" y="492"/>
                    <a:pt x="992" y="495"/>
                    <a:pt x="990" y="497"/>
                  </a:cubicBezTo>
                  <a:cubicBezTo>
                    <a:pt x="989" y="499"/>
                    <a:pt x="988" y="501"/>
                    <a:pt x="987" y="502"/>
                  </a:cubicBezTo>
                  <a:cubicBezTo>
                    <a:pt x="985" y="504"/>
                    <a:pt x="984" y="506"/>
                    <a:pt x="982" y="508"/>
                  </a:cubicBezTo>
                  <a:cubicBezTo>
                    <a:pt x="976" y="513"/>
                    <a:pt x="975" y="522"/>
                    <a:pt x="970" y="528"/>
                  </a:cubicBezTo>
                  <a:cubicBezTo>
                    <a:pt x="966" y="532"/>
                    <a:pt x="962" y="534"/>
                    <a:pt x="958" y="536"/>
                  </a:cubicBezTo>
                  <a:cubicBezTo>
                    <a:pt x="957" y="537"/>
                    <a:pt x="955" y="537"/>
                    <a:pt x="954" y="539"/>
                  </a:cubicBezTo>
                  <a:cubicBezTo>
                    <a:pt x="959" y="537"/>
                    <a:pt x="963" y="541"/>
                    <a:pt x="967" y="538"/>
                  </a:cubicBezTo>
                  <a:cubicBezTo>
                    <a:pt x="969" y="537"/>
                    <a:pt x="972" y="536"/>
                    <a:pt x="973" y="534"/>
                  </a:cubicBezTo>
                  <a:cubicBezTo>
                    <a:pt x="974" y="532"/>
                    <a:pt x="975" y="531"/>
                    <a:pt x="977" y="531"/>
                  </a:cubicBezTo>
                  <a:cubicBezTo>
                    <a:pt x="983" y="530"/>
                    <a:pt x="990" y="530"/>
                    <a:pt x="996" y="528"/>
                  </a:cubicBezTo>
                  <a:cubicBezTo>
                    <a:pt x="998" y="527"/>
                    <a:pt x="999" y="530"/>
                    <a:pt x="1001" y="530"/>
                  </a:cubicBezTo>
                  <a:cubicBezTo>
                    <a:pt x="1007" y="529"/>
                    <a:pt x="1006" y="532"/>
                    <a:pt x="1004" y="535"/>
                  </a:cubicBezTo>
                  <a:cubicBezTo>
                    <a:pt x="1004" y="536"/>
                    <a:pt x="1004" y="537"/>
                    <a:pt x="1003" y="538"/>
                  </a:cubicBezTo>
                  <a:cubicBezTo>
                    <a:pt x="1000" y="540"/>
                    <a:pt x="1001" y="543"/>
                    <a:pt x="1002" y="545"/>
                  </a:cubicBezTo>
                  <a:cubicBezTo>
                    <a:pt x="1004" y="548"/>
                    <a:pt x="1004" y="549"/>
                    <a:pt x="1002" y="552"/>
                  </a:cubicBezTo>
                  <a:cubicBezTo>
                    <a:pt x="998" y="557"/>
                    <a:pt x="999" y="559"/>
                    <a:pt x="1005" y="561"/>
                  </a:cubicBezTo>
                  <a:cubicBezTo>
                    <a:pt x="1006" y="561"/>
                    <a:pt x="1007" y="562"/>
                    <a:pt x="1007" y="562"/>
                  </a:cubicBezTo>
                  <a:cubicBezTo>
                    <a:pt x="1007" y="567"/>
                    <a:pt x="1010" y="567"/>
                    <a:pt x="1013" y="567"/>
                  </a:cubicBezTo>
                  <a:cubicBezTo>
                    <a:pt x="1017" y="567"/>
                    <a:pt x="1018" y="570"/>
                    <a:pt x="1016" y="573"/>
                  </a:cubicBezTo>
                  <a:cubicBezTo>
                    <a:pt x="1016" y="575"/>
                    <a:pt x="1017" y="576"/>
                    <a:pt x="1018" y="575"/>
                  </a:cubicBezTo>
                  <a:cubicBezTo>
                    <a:pt x="1023" y="574"/>
                    <a:pt x="1025" y="577"/>
                    <a:pt x="1028" y="579"/>
                  </a:cubicBezTo>
                  <a:cubicBezTo>
                    <a:pt x="1032" y="581"/>
                    <a:pt x="1035" y="584"/>
                    <a:pt x="1038" y="587"/>
                  </a:cubicBezTo>
                  <a:cubicBezTo>
                    <a:pt x="1040" y="591"/>
                    <a:pt x="1044" y="592"/>
                    <a:pt x="1048" y="594"/>
                  </a:cubicBezTo>
                  <a:cubicBezTo>
                    <a:pt x="1051" y="596"/>
                    <a:pt x="1055" y="598"/>
                    <a:pt x="1059" y="599"/>
                  </a:cubicBezTo>
                  <a:cubicBezTo>
                    <a:pt x="1061" y="599"/>
                    <a:pt x="1061" y="600"/>
                    <a:pt x="1061" y="602"/>
                  </a:cubicBezTo>
                  <a:cubicBezTo>
                    <a:pt x="1061" y="603"/>
                    <a:pt x="1060" y="604"/>
                    <a:pt x="1061" y="604"/>
                  </a:cubicBezTo>
                  <a:cubicBezTo>
                    <a:pt x="1062" y="605"/>
                    <a:pt x="1063" y="604"/>
                    <a:pt x="1063" y="603"/>
                  </a:cubicBezTo>
                  <a:cubicBezTo>
                    <a:pt x="1064" y="600"/>
                    <a:pt x="1066" y="599"/>
                    <a:pt x="1070" y="599"/>
                  </a:cubicBezTo>
                  <a:cubicBezTo>
                    <a:pt x="1073" y="599"/>
                    <a:pt x="1075" y="602"/>
                    <a:pt x="1076" y="604"/>
                  </a:cubicBezTo>
                  <a:cubicBezTo>
                    <a:pt x="1076" y="608"/>
                    <a:pt x="1078" y="606"/>
                    <a:pt x="1080" y="607"/>
                  </a:cubicBezTo>
                  <a:cubicBezTo>
                    <a:pt x="1080" y="607"/>
                    <a:pt x="1080" y="607"/>
                    <a:pt x="1080" y="607"/>
                  </a:cubicBezTo>
                  <a:cubicBezTo>
                    <a:pt x="1083" y="607"/>
                    <a:pt x="1087" y="608"/>
                    <a:pt x="1088" y="611"/>
                  </a:cubicBezTo>
                  <a:cubicBezTo>
                    <a:pt x="1089" y="613"/>
                    <a:pt x="1086" y="615"/>
                    <a:pt x="1085" y="616"/>
                  </a:cubicBezTo>
                  <a:cubicBezTo>
                    <a:pt x="1082" y="619"/>
                    <a:pt x="1079" y="619"/>
                    <a:pt x="1076" y="617"/>
                  </a:cubicBezTo>
                  <a:cubicBezTo>
                    <a:pt x="1071" y="614"/>
                    <a:pt x="1064" y="613"/>
                    <a:pt x="1059" y="607"/>
                  </a:cubicBezTo>
                  <a:cubicBezTo>
                    <a:pt x="1058" y="606"/>
                    <a:pt x="1056" y="606"/>
                    <a:pt x="1055" y="606"/>
                  </a:cubicBezTo>
                  <a:cubicBezTo>
                    <a:pt x="1052" y="605"/>
                    <a:pt x="1048" y="604"/>
                    <a:pt x="1047" y="601"/>
                  </a:cubicBezTo>
                  <a:cubicBezTo>
                    <a:pt x="1046" y="600"/>
                    <a:pt x="1046" y="599"/>
                    <a:pt x="1045" y="599"/>
                  </a:cubicBezTo>
                  <a:cubicBezTo>
                    <a:pt x="1035" y="598"/>
                    <a:pt x="1028" y="591"/>
                    <a:pt x="1020" y="586"/>
                  </a:cubicBezTo>
                  <a:cubicBezTo>
                    <a:pt x="1015" y="582"/>
                    <a:pt x="1009" y="579"/>
                    <a:pt x="1003" y="577"/>
                  </a:cubicBezTo>
                  <a:cubicBezTo>
                    <a:pt x="1001" y="577"/>
                    <a:pt x="1000" y="580"/>
                    <a:pt x="998" y="582"/>
                  </a:cubicBezTo>
                  <a:cubicBezTo>
                    <a:pt x="997" y="583"/>
                    <a:pt x="999" y="584"/>
                    <a:pt x="1000" y="584"/>
                  </a:cubicBezTo>
                  <a:cubicBezTo>
                    <a:pt x="1002" y="585"/>
                    <a:pt x="1003" y="586"/>
                    <a:pt x="1003" y="589"/>
                  </a:cubicBezTo>
                  <a:cubicBezTo>
                    <a:pt x="1003" y="591"/>
                    <a:pt x="1005" y="593"/>
                    <a:pt x="1008" y="595"/>
                  </a:cubicBezTo>
                  <a:cubicBezTo>
                    <a:pt x="1016" y="597"/>
                    <a:pt x="1024" y="598"/>
                    <a:pt x="1032" y="597"/>
                  </a:cubicBezTo>
                  <a:cubicBezTo>
                    <a:pt x="1034" y="597"/>
                    <a:pt x="1035" y="601"/>
                    <a:pt x="1034" y="602"/>
                  </a:cubicBezTo>
                  <a:cubicBezTo>
                    <a:pt x="1032" y="606"/>
                    <a:pt x="1028" y="609"/>
                    <a:pt x="1027" y="613"/>
                  </a:cubicBezTo>
                  <a:cubicBezTo>
                    <a:pt x="1026" y="615"/>
                    <a:pt x="1025" y="616"/>
                    <a:pt x="1027" y="617"/>
                  </a:cubicBezTo>
                  <a:cubicBezTo>
                    <a:pt x="1030" y="619"/>
                    <a:pt x="1030" y="622"/>
                    <a:pt x="1028" y="624"/>
                  </a:cubicBezTo>
                  <a:cubicBezTo>
                    <a:pt x="1027" y="625"/>
                    <a:pt x="1027" y="626"/>
                    <a:pt x="1028" y="627"/>
                  </a:cubicBezTo>
                  <a:cubicBezTo>
                    <a:pt x="1031" y="629"/>
                    <a:pt x="1031" y="632"/>
                    <a:pt x="1029" y="635"/>
                  </a:cubicBezTo>
                  <a:cubicBezTo>
                    <a:pt x="1028" y="636"/>
                    <a:pt x="1028" y="638"/>
                    <a:pt x="1030" y="639"/>
                  </a:cubicBezTo>
                  <a:cubicBezTo>
                    <a:pt x="1032" y="640"/>
                    <a:pt x="1031" y="641"/>
                    <a:pt x="1029" y="641"/>
                  </a:cubicBezTo>
                  <a:cubicBezTo>
                    <a:pt x="1027" y="641"/>
                    <a:pt x="1026" y="640"/>
                    <a:pt x="1025" y="639"/>
                  </a:cubicBezTo>
                  <a:cubicBezTo>
                    <a:pt x="1024" y="638"/>
                    <a:pt x="1023" y="636"/>
                    <a:pt x="1022" y="636"/>
                  </a:cubicBezTo>
                  <a:cubicBezTo>
                    <a:pt x="1021" y="634"/>
                    <a:pt x="1018" y="634"/>
                    <a:pt x="1018" y="635"/>
                  </a:cubicBezTo>
                  <a:cubicBezTo>
                    <a:pt x="1017" y="639"/>
                    <a:pt x="1011" y="641"/>
                    <a:pt x="1013" y="646"/>
                  </a:cubicBezTo>
                  <a:cubicBezTo>
                    <a:pt x="1013" y="648"/>
                    <a:pt x="1014" y="650"/>
                    <a:pt x="1010" y="649"/>
                  </a:cubicBezTo>
                  <a:cubicBezTo>
                    <a:pt x="1008" y="649"/>
                    <a:pt x="1007" y="651"/>
                    <a:pt x="1007" y="652"/>
                  </a:cubicBezTo>
                  <a:cubicBezTo>
                    <a:pt x="1008" y="656"/>
                    <a:pt x="1008" y="660"/>
                    <a:pt x="1006" y="664"/>
                  </a:cubicBezTo>
                  <a:cubicBezTo>
                    <a:pt x="1004" y="667"/>
                    <a:pt x="1005" y="668"/>
                    <a:pt x="1008" y="669"/>
                  </a:cubicBezTo>
                  <a:cubicBezTo>
                    <a:pt x="1010" y="670"/>
                    <a:pt x="1013" y="672"/>
                    <a:pt x="1015" y="674"/>
                  </a:cubicBezTo>
                  <a:cubicBezTo>
                    <a:pt x="1018" y="676"/>
                    <a:pt x="1014" y="676"/>
                    <a:pt x="1014" y="677"/>
                  </a:cubicBezTo>
                  <a:cubicBezTo>
                    <a:pt x="1016" y="679"/>
                    <a:pt x="1019" y="681"/>
                    <a:pt x="1022" y="681"/>
                  </a:cubicBezTo>
                  <a:cubicBezTo>
                    <a:pt x="1023" y="681"/>
                    <a:pt x="1024" y="681"/>
                    <a:pt x="1024" y="682"/>
                  </a:cubicBezTo>
                  <a:cubicBezTo>
                    <a:pt x="1025" y="686"/>
                    <a:pt x="1029" y="685"/>
                    <a:pt x="1031" y="684"/>
                  </a:cubicBezTo>
                  <a:cubicBezTo>
                    <a:pt x="1033" y="683"/>
                    <a:pt x="1035" y="682"/>
                    <a:pt x="1037" y="682"/>
                  </a:cubicBezTo>
                  <a:cubicBezTo>
                    <a:pt x="1043" y="680"/>
                    <a:pt x="1046" y="673"/>
                    <a:pt x="1043" y="668"/>
                  </a:cubicBezTo>
                  <a:cubicBezTo>
                    <a:pt x="1041" y="665"/>
                    <a:pt x="1041" y="663"/>
                    <a:pt x="1039" y="660"/>
                  </a:cubicBezTo>
                  <a:cubicBezTo>
                    <a:pt x="1037" y="658"/>
                    <a:pt x="1040" y="653"/>
                    <a:pt x="1042" y="652"/>
                  </a:cubicBezTo>
                  <a:cubicBezTo>
                    <a:pt x="1044" y="652"/>
                    <a:pt x="1045" y="652"/>
                    <a:pt x="1045" y="654"/>
                  </a:cubicBezTo>
                  <a:cubicBezTo>
                    <a:pt x="1045" y="655"/>
                    <a:pt x="1045" y="657"/>
                    <a:pt x="1045" y="658"/>
                  </a:cubicBezTo>
                  <a:cubicBezTo>
                    <a:pt x="1044" y="661"/>
                    <a:pt x="1045" y="661"/>
                    <a:pt x="1048" y="661"/>
                  </a:cubicBezTo>
                  <a:cubicBezTo>
                    <a:pt x="1049" y="661"/>
                    <a:pt x="1052" y="660"/>
                    <a:pt x="1051" y="663"/>
                  </a:cubicBezTo>
                  <a:cubicBezTo>
                    <a:pt x="1050" y="664"/>
                    <a:pt x="1051" y="664"/>
                    <a:pt x="1052" y="664"/>
                  </a:cubicBezTo>
                  <a:cubicBezTo>
                    <a:pt x="1052" y="664"/>
                    <a:pt x="1053" y="664"/>
                    <a:pt x="1053" y="664"/>
                  </a:cubicBezTo>
                  <a:cubicBezTo>
                    <a:pt x="1060" y="664"/>
                    <a:pt x="1061" y="666"/>
                    <a:pt x="1059" y="672"/>
                  </a:cubicBezTo>
                  <a:cubicBezTo>
                    <a:pt x="1058" y="675"/>
                    <a:pt x="1057" y="677"/>
                    <a:pt x="1062" y="676"/>
                  </a:cubicBezTo>
                  <a:cubicBezTo>
                    <a:pt x="1063" y="675"/>
                    <a:pt x="1065" y="676"/>
                    <a:pt x="1065" y="678"/>
                  </a:cubicBezTo>
                  <a:cubicBezTo>
                    <a:pt x="1066" y="679"/>
                    <a:pt x="1065" y="681"/>
                    <a:pt x="1063" y="681"/>
                  </a:cubicBezTo>
                  <a:cubicBezTo>
                    <a:pt x="1061" y="682"/>
                    <a:pt x="1061" y="684"/>
                    <a:pt x="1061" y="685"/>
                  </a:cubicBezTo>
                  <a:cubicBezTo>
                    <a:pt x="1061" y="689"/>
                    <a:pt x="1059" y="690"/>
                    <a:pt x="1056" y="688"/>
                  </a:cubicBezTo>
                  <a:cubicBezTo>
                    <a:pt x="1055" y="688"/>
                    <a:pt x="1055" y="687"/>
                    <a:pt x="1056" y="686"/>
                  </a:cubicBezTo>
                  <a:cubicBezTo>
                    <a:pt x="1059" y="685"/>
                    <a:pt x="1057" y="683"/>
                    <a:pt x="1056" y="682"/>
                  </a:cubicBezTo>
                  <a:cubicBezTo>
                    <a:pt x="1054" y="679"/>
                    <a:pt x="1050" y="679"/>
                    <a:pt x="1048" y="679"/>
                  </a:cubicBezTo>
                  <a:cubicBezTo>
                    <a:pt x="1046" y="679"/>
                    <a:pt x="1046" y="681"/>
                    <a:pt x="1047" y="683"/>
                  </a:cubicBezTo>
                  <a:cubicBezTo>
                    <a:pt x="1048" y="684"/>
                    <a:pt x="1047" y="685"/>
                    <a:pt x="1046" y="687"/>
                  </a:cubicBezTo>
                  <a:cubicBezTo>
                    <a:pt x="1042" y="689"/>
                    <a:pt x="1041" y="693"/>
                    <a:pt x="1038" y="696"/>
                  </a:cubicBezTo>
                  <a:cubicBezTo>
                    <a:pt x="1037" y="697"/>
                    <a:pt x="1037" y="698"/>
                    <a:pt x="1039" y="698"/>
                  </a:cubicBezTo>
                  <a:cubicBezTo>
                    <a:pt x="1042" y="698"/>
                    <a:pt x="1044" y="699"/>
                    <a:pt x="1044" y="702"/>
                  </a:cubicBezTo>
                  <a:cubicBezTo>
                    <a:pt x="1044" y="704"/>
                    <a:pt x="1046" y="702"/>
                    <a:pt x="1047" y="703"/>
                  </a:cubicBezTo>
                  <a:cubicBezTo>
                    <a:pt x="1045" y="709"/>
                    <a:pt x="1045" y="709"/>
                    <a:pt x="1052" y="711"/>
                  </a:cubicBezTo>
                  <a:cubicBezTo>
                    <a:pt x="1056" y="713"/>
                    <a:pt x="1061" y="713"/>
                    <a:pt x="1065" y="716"/>
                  </a:cubicBezTo>
                  <a:cubicBezTo>
                    <a:pt x="1067" y="718"/>
                    <a:pt x="1070" y="716"/>
                    <a:pt x="1071" y="713"/>
                  </a:cubicBezTo>
                  <a:cubicBezTo>
                    <a:pt x="1071" y="712"/>
                    <a:pt x="1072" y="711"/>
                    <a:pt x="1073" y="711"/>
                  </a:cubicBezTo>
                  <a:cubicBezTo>
                    <a:pt x="1076" y="709"/>
                    <a:pt x="1076" y="706"/>
                    <a:pt x="1073" y="704"/>
                  </a:cubicBezTo>
                  <a:cubicBezTo>
                    <a:pt x="1073" y="704"/>
                    <a:pt x="1072" y="704"/>
                    <a:pt x="1073" y="703"/>
                  </a:cubicBezTo>
                  <a:cubicBezTo>
                    <a:pt x="1075" y="701"/>
                    <a:pt x="1073" y="697"/>
                    <a:pt x="1078" y="697"/>
                  </a:cubicBezTo>
                  <a:cubicBezTo>
                    <a:pt x="1082" y="697"/>
                    <a:pt x="1084" y="699"/>
                    <a:pt x="1082" y="703"/>
                  </a:cubicBezTo>
                  <a:cubicBezTo>
                    <a:pt x="1081" y="705"/>
                    <a:pt x="1081" y="705"/>
                    <a:pt x="1082" y="706"/>
                  </a:cubicBezTo>
                  <a:cubicBezTo>
                    <a:pt x="1085" y="708"/>
                    <a:pt x="1086" y="710"/>
                    <a:pt x="1089" y="711"/>
                  </a:cubicBezTo>
                  <a:cubicBezTo>
                    <a:pt x="1090" y="712"/>
                    <a:pt x="1092" y="714"/>
                    <a:pt x="1091" y="716"/>
                  </a:cubicBezTo>
                  <a:cubicBezTo>
                    <a:pt x="1089" y="718"/>
                    <a:pt x="1091" y="719"/>
                    <a:pt x="1092" y="721"/>
                  </a:cubicBezTo>
                  <a:cubicBezTo>
                    <a:pt x="1093" y="722"/>
                    <a:pt x="1094" y="723"/>
                    <a:pt x="1094" y="724"/>
                  </a:cubicBezTo>
                  <a:cubicBezTo>
                    <a:pt x="1093" y="728"/>
                    <a:pt x="1096" y="729"/>
                    <a:pt x="1098" y="730"/>
                  </a:cubicBezTo>
                  <a:cubicBezTo>
                    <a:pt x="1101" y="732"/>
                    <a:pt x="1103" y="733"/>
                    <a:pt x="1106" y="736"/>
                  </a:cubicBezTo>
                  <a:cubicBezTo>
                    <a:pt x="1108" y="738"/>
                    <a:pt x="1112" y="738"/>
                    <a:pt x="1115" y="737"/>
                  </a:cubicBezTo>
                  <a:cubicBezTo>
                    <a:pt x="1117" y="737"/>
                    <a:pt x="1118" y="736"/>
                    <a:pt x="1120" y="738"/>
                  </a:cubicBezTo>
                  <a:cubicBezTo>
                    <a:pt x="1121" y="740"/>
                    <a:pt x="1120" y="741"/>
                    <a:pt x="1119" y="742"/>
                  </a:cubicBezTo>
                  <a:cubicBezTo>
                    <a:pt x="1117" y="746"/>
                    <a:pt x="1114" y="750"/>
                    <a:pt x="1109" y="752"/>
                  </a:cubicBezTo>
                  <a:cubicBezTo>
                    <a:pt x="1105" y="753"/>
                    <a:pt x="1101" y="757"/>
                    <a:pt x="1098" y="760"/>
                  </a:cubicBezTo>
                  <a:cubicBezTo>
                    <a:pt x="1096" y="763"/>
                    <a:pt x="1093" y="765"/>
                    <a:pt x="1090" y="767"/>
                  </a:cubicBezTo>
                  <a:cubicBezTo>
                    <a:pt x="1089" y="767"/>
                    <a:pt x="1088" y="767"/>
                    <a:pt x="1088" y="768"/>
                  </a:cubicBezTo>
                  <a:cubicBezTo>
                    <a:pt x="1084" y="775"/>
                    <a:pt x="1076" y="777"/>
                    <a:pt x="1071" y="783"/>
                  </a:cubicBezTo>
                  <a:cubicBezTo>
                    <a:pt x="1070" y="784"/>
                    <a:pt x="1070" y="784"/>
                    <a:pt x="1071" y="785"/>
                  </a:cubicBezTo>
                  <a:cubicBezTo>
                    <a:pt x="1074" y="789"/>
                    <a:pt x="1078" y="790"/>
                    <a:pt x="1081" y="791"/>
                  </a:cubicBezTo>
                  <a:cubicBezTo>
                    <a:pt x="1083" y="792"/>
                    <a:pt x="1084" y="791"/>
                    <a:pt x="1085" y="790"/>
                  </a:cubicBezTo>
                  <a:cubicBezTo>
                    <a:pt x="1087" y="788"/>
                    <a:pt x="1089" y="787"/>
                    <a:pt x="1092" y="787"/>
                  </a:cubicBezTo>
                  <a:cubicBezTo>
                    <a:pt x="1092" y="788"/>
                    <a:pt x="1093" y="788"/>
                    <a:pt x="1093" y="789"/>
                  </a:cubicBezTo>
                  <a:cubicBezTo>
                    <a:pt x="1094" y="790"/>
                    <a:pt x="1093" y="790"/>
                    <a:pt x="1092" y="791"/>
                  </a:cubicBezTo>
                  <a:cubicBezTo>
                    <a:pt x="1089" y="792"/>
                    <a:pt x="1086" y="795"/>
                    <a:pt x="1083" y="797"/>
                  </a:cubicBezTo>
                  <a:cubicBezTo>
                    <a:pt x="1080" y="798"/>
                    <a:pt x="1081" y="801"/>
                    <a:pt x="1082" y="803"/>
                  </a:cubicBezTo>
                  <a:cubicBezTo>
                    <a:pt x="1083" y="805"/>
                    <a:pt x="1084" y="807"/>
                    <a:pt x="1081" y="809"/>
                  </a:cubicBezTo>
                  <a:cubicBezTo>
                    <a:pt x="1079" y="810"/>
                    <a:pt x="1081" y="812"/>
                    <a:pt x="1082" y="813"/>
                  </a:cubicBezTo>
                  <a:cubicBezTo>
                    <a:pt x="1082" y="814"/>
                    <a:pt x="1084" y="814"/>
                    <a:pt x="1085" y="814"/>
                  </a:cubicBezTo>
                  <a:cubicBezTo>
                    <a:pt x="1087" y="813"/>
                    <a:pt x="1089" y="812"/>
                    <a:pt x="1089" y="811"/>
                  </a:cubicBezTo>
                  <a:cubicBezTo>
                    <a:pt x="1092" y="805"/>
                    <a:pt x="1098" y="802"/>
                    <a:pt x="1099" y="796"/>
                  </a:cubicBezTo>
                  <a:cubicBezTo>
                    <a:pt x="1100" y="794"/>
                    <a:pt x="1101" y="792"/>
                    <a:pt x="1103" y="792"/>
                  </a:cubicBezTo>
                  <a:cubicBezTo>
                    <a:pt x="1107" y="790"/>
                    <a:pt x="1108" y="787"/>
                    <a:pt x="1109" y="783"/>
                  </a:cubicBezTo>
                  <a:cubicBezTo>
                    <a:pt x="1108" y="783"/>
                    <a:pt x="1108" y="783"/>
                    <a:pt x="1107" y="783"/>
                  </a:cubicBezTo>
                  <a:cubicBezTo>
                    <a:pt x="1105" y="783"/>
                    <a:pt x="1102" y="783"/>
                    <a:pt x="1101" y="781"/>
                  </a:cubicBezTo>
                  <a:cubicBezTo>
                    <a:pt x="1101" y="779"/>
                    <a:pt x="1104" y="779"/>
                    <a:pt x="1106" y="778"/>
                  </a:cubicBezTo>
                  <a:cubicBezTo>
                    <a:pt x="1108" y="777"/>
                    <a:pt x="1110" y="776"/>
                    <a:pt x="1112" y="774"/>
                  </a:cubicBezTo>
                  <a:cubicBezTo>
                    <a:pt x="1116" y="771"/>
                    <a:pt x="1120" y="769"/>
                    <a:pt x="1124" y="767"/>
                  </a:cubicBezTo>
                  <a:cubicBezTo>
                    <a:pt x="1125" y="766"/>
                    <a:pt x="1126" y="766"/>
                    <a:pt x="1127" y="767"/>
                  </a:cubicBezTo>
                  <a:cubicBezTo>
                    <a:pt x="1129" y="768"/>
                    <a:pt x="1127" y="769"/>
                    <a:pt x="1127" y="770"/>
                  </a:cubicBezTo>
                  <a:cubicBezTo>
                    <a:pt x="1125" y="778"/>
                    <a:pt x="1119" y="782"/>
                    <a:pt x="1114" y="787"/>
                  </a:cubicBezTo>
                  <a:cubicBezTo>
                    <a:pt x="1113" y="787"/>
                    <a:pt x="1112" y="788"/>
                    <a:pt x="1112" y="788"/>
                  </a:cubicBezTo>
                  <a:cubicBezTo>
                    <a:pt x="1113" y="795"/>
                    <a:pt x="1106" y="799"/>
                    <a:pt x="1103" y="805"/>
                  </a:cubicBezTo>
                  <a:cubicBezTo>
                    <a:pt x="1102" y="808"/>
                    <a:pt x="1099" y="812"/>
                    <a:pt x="1097" y="815"/>
                  </a:cubicBezTo>
                  <a:cubicBezTo>
                    <a:pt x="1093" y="820"/>
                    <a:pt x="1092" y="826"/>
                    <a:pt x="1090" y="831"/>
                  </a:cubicBezTo>
                  <a:cubicBezTo>
                    <a:pt x="1089" y="833"/>
                    <a:pt x="1091" y="833"/>
                    <a:pt x="1092" y="834"/>
                  </a:cubicBezTo>
                  <a:cubicBezTo>
                    <a:pt x="1092" y="834"/>
                    <a:pt x="1094" y="834"/>
                    <a:pt x="1093" y="836"/>
                  </a:cubicBezTo>
                  <a:cubicBezTo>
                    <a:pt x="1093" y="837"/>
                    <a:pt x="1092" y="837"/>
                    <a:pt x="1091" y="837"/>
                  </a:cubicBezTo>
                  <a:cubicBezTo>
                    <a:pt x="1088" y="836"/>
                    <a:pt x="1085" y="837"/>
                    <a:pt x="1082" y="838"/>
                  </a:cubicBezTo>
                  <a:cubicBezTo>
                    <a:pt x="1080" y="839"/>
                    <a:pt x="1078" y="840"/>
                    <a:pt x="1076" y="842"/>
                  </a:cubicBezTo>
                  <a:cubicBezTo>
                    <a:pt x="1074" y="845"/>
                    <a:pt x="1074" y="849"/>
                    <a:pt x="1071" y="851"/>
                  </a:cubicBezTo>
                  <a:cubicBezTo>
                    <a:pt x="1070" y="852"/>
                    <a:pt x="1071" y="854"/>
                    <a:pt x="1072" y="855"/>
                  </a:cubicBezTo>
                  <a:cubicBezTo>
                    <a:pt x="1074" y="856"/>
                    <a:pt x="1076" y="857"/>
                    <a:pt x="1077" y="858"/>
                  </a:cubicBezTo>
                  <a:cubicBezTo>
                    <a:pt x="1080" y="860"/>
                    <a:pt x="1082" y="861"/>
                    <a:pt x="1082" y="865"/>
                  </a:cubicBezTo>
                  <a:cubicBezTo>
                    <a:pt x="1082" y="867"/>
                    <a:pt x="1084" y="868"/>
                    <a:pt x="1086" y="867"/>
                  </a:cubicBezTo>
                  <a:cubicBezTo>
                    <a:pt x="1088" y="866"/>
                    <a:pt x="1091" y="866"/>
                    <a:pt x="1093" y="865"/>
                  </a:cubicBezTo>
                  <a:cubicBezTo>
                    <a:pt x="1095" y="865"/>
                    <a:pt x="1098" y="864"/>
                    <a:pt x="1098" y="862"/>
                  </a:cubicBezTo>
                  <a:cubicBezTo>
                    <a:pt x="1098" y="860"/>
                    <a:pt x="1098" y="857"/>
                    <a:pt x="1096" y="856"/>
                  </a:cubicBezTo>
                  <a:cubicBezTo>
                    <a:pt x="1094" y="854"/>
                    <a:pt x="1093" y="854"/>
                    <a:pt x="1094" y="852"/>
                  </a:cubicBezTo>
                  <a:cubicBezTo>
                    <a:pt x="1095" y="851"/>
                    <a:pt x="1095" y="849"/>
                    <a:pt x="1093" y="849"/>
                  </a:cubicBezTo>
                  <a:cubicBezTo>
                    <a:pt x="1089" y="847"/>
                    <a:pt x="1095" y="848"/>
                    <a:pt x="1093" y="847"/>
                  </a:cubicBezTo>
                  <a:cubicBezTo>
                    <a:pt x="1091" y="846"/>
                    <a:pt x="1090" y="844"/>
                    <a:pt x="1088" y="842"/>
                  </a:cubicBezTo>
                  <a:cubicBezTo>
                    <a:pt x="1088" y="842"/>
                    <a:pt x="1087" y="840"/>
                    <a:pt x="1088" y="839"/>
                  </a:cubicBezTo>
                  <a:cubicBezTo>
                    <a:pt x="1088" y="838"/>
                    <a:pt x="1089" y="838"/>
                    <a:pt x="1091" y="838"/>
                  </a:cubicBezTo>
                  <a:cubicBezTo>
                    <a:pt x="1093" y="838"/>
                    <a:pt x="1095" y="840"/>
                    <a:pt x="1096" y="842"/>
                  </a:cubicBezTo>
                  <a:cubicBezTo>
                    <a:pt x="1099" y="844"/>
                    <a:pt x="1101" y="846"/>
                    <a:pt x="1105" y="847"/>
                  </a:cubicBezTo>
                  <a:cubicBezTo>
                    <a:pt x="1107" y="847"/>
                    <a:pt x="1108" y="848"/>
                    <a:pt x="1109" y="849"/>
                  </a:cubicBezTo>
                  <a:cubicBezTo>
                    <a:pt x="1111" y="850"/>
                    <a:pt x="1111" y="851"/>
                    <a:pt x="1108" y="852"/>
                  </a:cubicBezTo>
                  <a:cubicBezTo>
                    <a:pt x="1113" y="854"/>
                    <a:pt x="1115" y="858"/>
                    <a:pt x="1117" y="862"/>
                  </a:cubicBezTo>
                  <a:cubicBezTo>
                    <a:pt x="1119" y="864"/>
                    <a:pt x="1120" y="867"/>
                    <a:pt x="1115" y="867"/>
                  </a:cubicBezTo>
                  <a:cubicBezTo>
                    <a:pt x="1118" y="868"/>
                    <a:pt x="1120" y="869"/>
                    <a:pt x="1122" y="871"/>
                  </a:cubicBezTo>
                  <a:cubicBezTo>
                    <a:pt x="1116" y="874"/>
                    <a:pt x="1114" y="872"/>
                    <a:pt x="1112" y="866"/>
                  </a:cubicBezTo>
                  <a:cubicBezTo>
                    <a:pt x="1110" y="867"/>
                    <a:pt x="1110" y="869"/>
                    <a:pt x="1111" y="871"/>
                  </a:cubicBezTo>
                  <a:cubicBezTo>
                    <a:pt x="1112" y="875"/>
                    <a:pt x="1117" y="877"/>
                    <a:pt x="1120" y="875"/>
                  </a:cubicBezTo>
                  <a:cubicBezTo>
                    <a:pt x="1124" y="873"/>
                    <a:pt x="1126" y="877"/>
                    <a:pt x="1128" y="878"/>
                  </a:cubicBezTo>
                  <a:cubicBezTo>
                    <a:pt x="1129" y="879"/>
                    <a:pt x="1130" y="881"/>
                    <a:pt x="1131" y="883"/>
                  </a:cubicBezTo>
                  <a:cubicBezTo>
                    <a:pt x="1131" y="885"/>
                    <a:pt x="1131" y="886"/>
                    <a:pt x="1129" y="887"/>
                  </a:cubicBezTo>
                  <a:cubicBezTo>
                    <a:pt x="1128" y="888"/>
                    <a:pt x="1127" y="889"/>
                    <a:pt x="1126" y="890"/>
                  </a:cubicBezTo>
                  <a:cubicBezTo>
                    <a:pt x="1124" y="894"/>
                    <a:pt x="1120" y="893"/>
                    <a:pt x="1116" y="893"/>
                  </a:cubicBezTo>
                  <a:cubicBezTo>
                    <a:pt x="1116" y="893"/>
                    <a:pt x="1114" y="892"/>
                    <a:pt x="1114" y="891"/>
                  </a:cubicBezTo>
                  <a:cubicBezTo>
                    <a:pt x="1115" y="888"/>
                    <a:pt x="1112" y="889"/>
                    <a:pt x="1110" y="889"/>
                  </a:cubicBezTo>
                  <a:cubicBezTo>
                    <a:pt x="1107" y="889"/>
                    <a:pt x="1103" y="889"/>
                    <a:pt x="1100" y="889"/>
                  </a:cubicBezTo>
                  <a:cubicBezTo>
                    <a:pt x="1098" y="889"/>
                    <a:pt x="1096" y="890"/>
                    <a:pt x="1095" y="892"/>
                  </a:cubicBezTo>
                  <a:cubicBezTo>
                    <a:pt x="1095" y="894"/>
                    <a:pt x="1096" y="895"/>
                    <a:pt x="1098" y="896"/>
                  </a:cubicBezTo>
                  <a:cubicBezTo>
                    <a:pt x="1099" y="896"/>
                    <a:pt x="1103" y="898"/>
                    <a:pt x="1099" y="901"/>
                  </a:cubicBezTo>
                  <a:cubicBezTo>
                    <a:pt x="1098" y="901"/>
                    <a:pt x="1098" y="902"/>
                    <a:pt x="1099" y="903"/>
                  </a:cubicBezTo>
                  <a:cubicBezTo>
                    <a:pt x="1102" y="904"/>
                    <a:pt x="1105" y="904"/>
                    <a:pt x="1103" y="908"/>
                  </a:cubicBezTo>
                  <a:cubicBezTo>
                    <a:pt x="1103" y="910"/>
                    <a:pt x="1107" y="910"/>
                    <a:pt x="1107" y="912"/>
                  </a:cubicBezTo>
                  <a:cubicBezTo>
                    <a:pt x="1110" y="912"/>
                    <a:pt x="1111" y="915"/>
                    <a:pt x="1113" y="916"/>
                  </a:cubicBezTo>
                  <a:cubicBezTo>
                    <a:pt x="1117" y="920"/>
                    <a:pt x="1122" y="924"/>
                    <a:pt x="1121" y="931"/>
                  </a:cubicBezTo>
                  <a:cubicBezTo>
                    <a:pt x="1121" y="935"/>
                    <a:pt x="1119" y="935"/>
                    <a:pt x="1116" y="936"/>
                  </a:cubicBezTo>
                  <a:cubicBezTo>
                    <a:pt x="1115" y="936"/>
                    <a:pt x="1114" y="936"/>
                    <a:pt x="1114" y="935"/>
                  </a:cubicBezTo>
                  <a:cubicBezTo>
                    <a:pt x="1114" y="931"/>
                    <a:pt x="1111" y="931"/>
                    <a:pt x="1108" y="931"/>
                  </a:cubicBezTo>
                  <a:cubicBezTo>
                    <a:pt x="1106" y="931"/>
                    <a:pt x="1105" y="930"/>
                    <a:pt x="1105" y="927"/>
                  </a:cubicBezTo>
                  <a:cubicBezTo>
                    <a:pt x="1105" y="922"/>
                    <a:pt x="1103" y="919"/>
                    <a:pt x="1100" y="916"/>
                  </a:cubicBezTo>
                  <a:cubicBezTo>
                    <a:pt x="1096" y="914"/>
                    <a:pt x="1095" y="909"/>
                    <a:pt x="1093" y="906"/>
                  </a:cubicBezTo>
                  <a:cubicBezTo>
                    <a:pt x="1093" y="905"/>
                    <a:pt x="1093" y="904"/>
                    <a:pt x="1094" y="904"/>
                  </a:cubicBezTo>
                  <a:cubicBezTo>
                    <a:pt x="1095" y="903"/>
                    <a:pt x="1096" y="902"/>
                    <a:pt x="1095" y="901"/>
                  </a:cubicBezTo>
                  <a:cubicBezTo>
                    <a:pt x="1094" y="900"/>
                    <a:pt x="1092" y="900"/>
                    <a:pt x="1091" y="901"/>
                  </a:cubicBezTo>
                  <a:cubicBezTo>
                    <a:pt x="1086" y="904"/>
                    <a:pt x="1080" y="906"/>
                    <a:pt x="1080" y="914"/>
                  </a:cubicBezTo>
                  <a:cubicBezTo>
                    <a:pt x="1080" y="915"/>
                    <a:pt x="1079" y="916"/>
                    <a:pt x="1078" y="917"/>
                  </a:cubicBezTo>
                  <a:cubicBezTo>
                    <a:pt x="1078" y="917"/>
                    <a:pt x="1077" y="918"/>
                    <a:pt x="1077" y="919"/>
                  </a:cubicBezTo>
                  <a:cubicBezTo>
                    <a:pt x="1078" y="921"/>
                    <a:pt x="1080" y="920"/>
                    <a:pt x="1081" y="920"/>
                  </a:cubicBezTo>
                  <a:cubicBezTo>
                    <a:pt x="1082" y="919"/>
                    <a:pt x="1082" y="919"/>
                    <a:pt x="1083" y="919"/>
                  </a:cubicBezTo>
                  <a:cubicBezTo>
                    <a:pt x="1085" y="918"/>
                    <a:pt x="1086" y="919"/>
                    <a:pt x="1087" y="920"/>
                  </a:cubicBezTo>
                  <a:cubicBezTo>
                    <a:pt x="1088" y="922"/>
                    <a:pt x="1086" y="922"/>
                    <a:pt x="1085" y="923"/>
                  </a:cubicBezTo>
                  <a:cubicBezTo>
                    <a:pt x="1084" y="924"/>
                    <a:pt x="1081" y="923"/>
                    <a:pt x="1081" y="926"/>
                  </a:cubicBezTo>
                  <a:cubicBezTo>
                    <a:pt x="1082" y="928"/>
                    <a:pt x="1084" y="929"/>
                    <a:pt x="1086" y="929"/>
                  </a:cubicBezTo>
                  <a:cubicBezTo>
                    <a:pt x="1088" y="929"/>
                    <a:pt x="1090" y="930"/>
                    <a:pt x="1092" y="931"/>
                  </a:cubicBezTo>
                  <a:cubicBezTo>
                    <a:pt x="1093" y="931"/>
                    <a:pt x="1094" y="932"/>
                    <a:pt x="1094" y="933"/>
                  </a:cubicBezTo>
                  <a:cubicBezTo>
                    <a:pt x="1093" y="935"/>
                    <a:pt x="1095" y="937"/>
                    <a:pt x="1096" y="939"/>
                  </a:cubicBezTo>
                  <a:cubicBezTo>
                    <a:pt x="1096" y="942"/>
                    <a:pt x="1098" y="943"/>
                    <a:pt x="1100" y="941"/>
                  </a:cubicBezTo>
                  <a:cubicBezTo>
                    <a:pt x="1102" y="940"/>
                    <a:pt x="1103" y="941"/>
                    <a:pt x="1104" y="942"/>
                  </a:cubicBezTo>
                  <a:cubicBezTo>
                    <a:pt x="1108" y="943"/>
                    <a:pt x="1111" y="947"/>
                    <a:pt x="1115" y="944"/>
                  </a:cubicBezTo>
                  <a:cubicBezTo>
                    <a:pt x="1115" y="943"/>
                    <a:pt x="1114" y="943"/>
                    <a:pt x="1113" y="942"/>
                  </a:cubicBezTo>
                  <a:cubicBezTo>
                    <a:pt x="1112" y="941"/>
                    <a:pt x="1111" y="940"/>
                    <a:pt x="1113" y="939"/>
                  </a:cubicBezTo>
                  <a:cubicBezTo>
                    <a:pt x="1117" y="938"/>
                    <a:pt x="1120" y="936"/>
                    <a:pt x="1124" y="937"/>
                  </a:cubicBezTo>
                  <a:cubicBezTo>
                    <a:pt x="1127" y="938"/>
                    <a:pt x="1128" y="939"/>
                    <a:pt x="1129" y="941"/>
                  </a:cubicBezTo>
                  <a:cubicBezTo>
                    <a:pt x="1130" y="944"/>
                    <a:pt x="1126" y="942"/>
                    <a:pt x="1126" y="944"/>
                  </a:cubicBezTo>
                  <a:cubicBezTo>
                    <a:pt x="1128" y="945"/>
                    <a:pt x="1131" y="946"/>
                    <a:pt x="1133" y="946"/>
                  </a:cubicBezTo>
                  <a:cubicBezTo>
                    <a:pt x="1137" y="946"/>
                    <a:pt x="1138" y="948"/>
                    <a:pt x="1138" y="951"/>
                  </a:cubicBezTo>
                  <a:cubicBezTo>
                    <a:pt x="1139" y="953"/>
                    <a:pt x="1140" y="956"/>
                    <a:pt x="1140" y="958"/>
                  </a:cubicBezTo>
                  <a:cubicBezTo>
                    <a:pt x="1141" y="961"/>
                    <a:pt x="1144" y="959"/>
                    <a:pt x="1145" y="961"/>
                  </a:cubicBezTo>
                  <a:cubicBezTo>
                    <a:pt x="1142" y="964"/>
                    <a:pt x="1143" y="967"/>
                    <a:pt x="1147" y="969"/>
                  </a:cubicBezTo>
                  <a:cubicBezTo>
                    <a:pt x="1153" y="972"/>
                    <a:pt x="1153" y="979"/>
                    <a:pt x="1151" y="984"/>
                  </a:cubicBezTo>
                  <a:cubicBezTo>
                    <a:pt x="1150" y="988"/>
                    <a:pt x="1147" y="989"/>
                    <a:pt x="1143" y="990"/>
                  </a:cubicBezTo>
                  <a:cubicBezTo>
                    <a:pt x="1138" y="990"/>
                    <a:pt x="1137" y="990"/>
                    <a:pt x="1136" y="985"/>
                  </a:cubicBezTo>
                  <a:cubicBezTo>
                    <a:pt x="1136" y="983"/>
                    <a:pt x="1135" y="983"/>
                    <a:pt x="1134" y="983"/>
                  </a:cubicBezTo>
                  <a:cubicBezTo>
                    <a:pt x="1132" y="983"/>
                    <a:pt x="1130" y="983"/>
                    <a:pt x="1129" y="982"/>
                  </a:cubicBezTo>
                  <a:cubicBezTo>
                    <a:pt x="1128" y="981"/>
                    <a:pt x="1127" y="979"/>
                    <a:pt x="1126" y="979"/>
                  </a:cubicBezTo>
                  <a:cubicBezTo>
                    <a:pt x="1124" y="980"/>
                    <a:pt x="1121" y="982"/>
                    <a:pt x="1120" y="984"/>
                  </a:cubicBezTo>
                  <a:cubicBezTo>
                    <a:pt x="1119" y="987"/>
                    <a:pt x="1118" y="990"/>
                    <a:pt x="1117" y="993"/>
                  </a:cubicBezTo>
                  <a:cubicBezTo>
                    <a:pt x="1116" y="996"/>
                    <a:pt x="1115" y="1000"/>
                    <a:pt x="1116" y="1003"/>
                  </a:cubicBezTo>
                  <a:cubicBezTo>
                    <a:pt x="1117" y="1004"/>
                    <a:pt x="1117" y="1004"/>
                    <a:pt x="1117" y="1005"/>
                  </a:cubicBezTo>
                  <a:cubicBezTo>
                    <a:pt x="1114" y="1010"/>
                    <a:pt x="1117" y="1011"/>
                    <a:pt x="1121" y="1014"/>
                  </a:cubicBezTo>
                  <a:cubicBezTo>
                    <a:pt x="1124" y="1016"/>
                    <a:pt x="1127" y="1018"/>
                    <a:pt x="1125" y="1024"/>
                  </a:cubicBezTo>
                  <a:cubicBezTo>
                    <a:pt x="1124" y="1025"/>
                    <a:pt x="1126" y="1027"/>
                    <a:pt x="1128" y="1027"/>
                  </a:cubicBezTo>
                  <a:cubicBezTo>
                    <a:pt x="1130" y="1028"/>
                    <a:pt x="1132" y="1029"/>
                    <a:pt x="1134" y="1030"/>
                  </a:cubicBezTo>
                  <a:cubicBezTo>
                    <a:pt x="1135" y="1031"/>
                    <a:pt x="1137" y="1033"/>
                    <a:pt x="1137" y="1034"/>
                  </a:cubicBezTo>
                  <a:cubicBezTo>
                    <a:pt x="1137" y="1041"/>
                    <a:pt x="1143" y="1045"/>
                    <a:pt x="1146" y="1050"/>
                  </a:cubicBezTo>
                  <a:cubicBezTo>
                    <a:pt x="1147" y="1053"/>
                    <a:pt x="1147" y="1057"/>
                    <a:pt x="1150" y="1057"/>
                  </a:cubicBezTo>
                  <a:cubicBezTo>
                    <a:pt x="1151" y="1057"/>
                    <a:pt x="1151" y="1058"/>
                    <a:pt x="1151" y="1058"/>
                  </a:cubicBezTo>
                  <a:cubicBezTo>
                    <a:pt x="1149" y="1064"/>
                    <a:pt x="1153" y="1067"/>
                    <a:pt x="1156" y="1070"/>
                  </a:cubicBezTo>
                  <a:cubicBezTo>
                    <a:pt x="1157" y="1071"/>
                    <a:pt x="1159" y="1072"/>
                    <a:pt x="1159" y="1074"/>
                  </a:cubicBezTo>
                  <a:cubicBezTo>
                    <a:pt x="1159" y="1076"/>
                    <a:pt x="1161" y="1077"/>
                    <a:pt x="1162" y="1078"/>
                  </a:cubicBezTo>
                  <a:cubicBezTo>
                    <a:pt x="1166" y="1080"/>
                    <a:pt x="1167" y="1084"/>
                    <a:pt x="1168" y="1088"/>
                  </a:cubicBezTo>
                  <a:cubicBezTo>
                    <a:pt x="1169" y="1093"/>
                    <a:pt x="1166" y="1099"/>
                    <a:pt x="1161" y="1102"/>
                  </a:cubicBezTo>
                  <a:cubicBezTo>
                    <a:pt x="1157" y="1104"/>
                    <a:pt x="1154" y="1101"/>
                    <a:pt x="1152" y="1100"/>
                  </a:cubicBezTo>
                  <a:cubicBezTo>
                    <a:pt x="1148" y="1097"/>
                    <a:pt x="1144" y="1095"/>
                    <a:pt x="1140" y="1094"/>
                  </a:cubicBezTo>
                  <a:cubicBezTo>
                    <a:pt x="1134" y="1093"/>
                    <a:pt x="1130" y="1089"/>
                    <a:pt x="1126" y="1086"/>
                  </a:cubicBezTo>
                  <a:cubicBezTo>
                    <a:pt x="1124" y="1084"/>
                    <a:pt x="1121" y="1083"/>
                    <a:pt x="1118" y="1081"/>
                  </a:cubicBezTo>
                  <a:cubicBezTo>
                    <a:pt x="1116" y="1080"/>
                    <a:pt x="1110" y="1086"/>
                    <a:pt x="1110" y="1089"/>
                  </a:cubicBezTo>
                  <a:cubicBezTo>
                    <a:pt x="1110" y="1096"/>
                    <a:pt x="1111" y="1103"/>
                    <a:pt x="1117" y="1107"/>
                  </a:cubicBezTo>
                  <a:cubicBezTo>
                    <a:pt x="1119" y="1108"/>
                    <a:pt x="1120" y="1110"/>
                    <a:pt x="1121" y="1111"/>
                  </a:cubicBezTo>
                  <a:cubicBezTo>
                    <a:pt x="1123" y="1115"/>
                    <a:pt x="1123" y="1115"/>
                    <a:pt x="1118" y="1117"/>
                  </a:cubicBezTo>
                  <a:cubicBezTo>
                    <a:pt x="1121" y="1118"/>
                    <a:pt x="1123" y="1119"/>
                    <a:pt x="1125" y="1119"/>
                  </a:cubicBezTo>
                  <a:cubicBezTo>
                    <a:pt x="1128" y="1119"/>
                    <a:pt x="1129" y="1121"/>
                    <a:pt x="1129" y="1123"/>
                  </a:cubicBezTo>
                  <a:cubicBezTo>
                    <a:pt x="1128" y="1125"/>
                    <a:pt x="1128" y="1126"/>
                    <a:pt x="1130" y="1127"/>
                  </a:cubicBezTo>
                  <a:cubicBezTo>
                    <a:pt x="1135" y="1131"/>
                    <a:pt x="1138" y="1137"/>
                    <a:pt x="1140" y="1142"/>
                  </a:cubicBezTo>
                  <a:cubicBezTo>
                    <a:pt x="1142" y="1146"/>
                    <a:pt x="1146" y="1147"/>
                    <a:pt x="1148" y="1151"/>
                  </a:cubicBezTo>
                  <a:cubicBezTo>
                    <a:pt x="1149" y="1153"/>
                    <a:pt x="1152" y="1155"/>
                    <a:pt x="1152" y="1158"/>
                  </a:cubicBezTo>
                  <a:cubicBezTo>
                    <a:pt x="1152" y="1159"/>
                    <a:pt x="1153" y="1159"/>
                    <a:pt x="1154" y="1160"/>
                  </a:cubicBezTo>
                  <a:cubicBezTo>
                    <a:pt x="1157" y="1162"/>
                    <a:pt x="1159" y="1164"/>
                    <a:pt x="1159" y="1167"/>
                  </a:cubicBezTo>
                  <a:cubicBezTo>
                    <a:pt x="1160" y="1168"/>
                    <a:pt x="1160" y="1169"/>
                    <a:pt x="1160" y="1169"/>
                  </a:cubicBezTo>
                  <a:cubicBezTo>
                    <a:pt x="1157" y="1171"/>
                    <a:pt x="1157" y="1174"/>
                    <a:pt x="1156" y="1176"/>
                  </a:cubicBezTo>
                  <a:cubicBezTo>
                    <a:pt x="1155" y="1179"/>
                    <a:pt x="1153" y="1180"/>
                    <a:pt x="1150" y="1179"/>
                  </a:cubicBezTo>
                  <a:cubicBezTo>
                    <a:pt x="1147" y="1178"/>
                    <a:pt x="1145" y="1177"/>
                    <a:pt x="1143" y="1175"/>
                  </a:cubicBezTo>
                  <a:cubicBezTo>
                    <a:pt x="1142" y="1172"/>
                    <a:pt x="1139" y="1170"/>
                    <a:pt x="1137" y="1167"/>
                  </a:cubicBezTo>
                  <a:cubicBezTo>
                    <a:pt x="1135" y="1164"/>
                    <a:pt x="1131" y="1161"/>
                    <a:pt x="1133" y="1156"/>
                  </a:cubicBezTo>
                  <a:cubicBezTo>
                    <a:pt x="1134" y="1154"/>
                    <a:pt x="1133" y="1154"/>
                    <a:pt x="1132" y="1153"/>
                  </a:cubicBezTo>
                  <a:cubicBezTo>
                    <a:pt x="1130" y="1152"/>
                    <a:pt x="1128" y="1151"/>
                    <a:pt x="1126" y="1150"/>
                  </a:cubicBezTo>
                  <a:cubicBezTo>
                    <a:pt x="1124" y="1150"/>
                    <a:pt x="1122" y="1148"/>
                    <a:pt x="1121" y="1146"/>
                  </a:cubicBezTo>
                  <a:cubicBezTo>
                    <a:pt x="1121" y="1144"/>
                    <a:pt x="1118" y="1143"/>
                    <a:pt x="1116" y="1142"/>
                  </a:cubicBezTo>
                  <a:cubicBezTo>
                    <a:pt x="1114" y="1142"/>
                    <a:pt x="1113" y="1143"/>
                    <a:pt x="1113" y="1145"/>
                  </a:cubicBezTo>
                  <a:cubicBezTo>
                    <a:pt x="1113" y="1148"/>
                    <a:pt x="1114" y="1151"/>
                    <a:pt x="1114" y="1154"/>
                  </a:cubicBezTo>
                  <a:cubicBezTo>
                    <a:pt x="1114" y="1155"/>
                    <a:pt x="1115" y="1157"/>
                    <a:pt x="1115" y="1157"/>
                  </a:cubicBezTo>
                  <a:cubicBezTo>
                    <a:pt x="1111" y="1159"/>
                    <a:pt x="1112" y="1165"/>
                    <a:pt x="1108" y="1167"/>
                  </a:cubicBezTo>
                  <a:cubicBezTo>
                    <a:pt x="1106" y="1168"/>
                    <a:pt x="1105" y="1170"/>
                    <a:pt x="1105" y="1172"/>
                  </a:cubicBezTo>
                  <a:cubicBezTo>
                    <a:pt x="1107" y="1176"/>
                    <a:pt x="1106" y="1180"/>
                    <a:pt x="1107" y="1185"/>
                  </a:cubicBezTo>
                  <a:cubicBezTo>
                    <a:pt x="1108" y="1189"/>
                    <a:pt x="1111" y="1191"/>
                    <a:pt x="1115" y="1190"/>
                  </a:cubicBezTo>
                  <a:cubicBezTo>
                    <a:pt x="1116" y="1190"/>
                    <a:pt x="1118" y="1190"/>
                    <a:pt x="1120" y="1190"/>
                  </a:cubicBezTo>
                  <a:cubicBezTo>
                    <a:pt x="1117" y="1193"/>
                    <a:pt x="1116" y="1197"/>
                    <a:pt x="1117" y="1201"/>
                  </a:cubicBezTo>
                  <a:cubicBezTo>
                    <a:pt x="1117" y="1202"/>
                    <a:pt x="1115" y="1204"/>
                    <a:pt x="1118" y="1204"/>
                  </a:cubicBezTo>
                  <a:cubicBezTo>
                    <a:pt x="1120" y="1203"/>
                    <a:pt x="1123" y="1203"/>
                    <a:pt x="1123" y="1200"/>
                  </a:cubicBezTo>
                  <a:cubicBezTo>
                    <a:pt x="1123" y="1199"/>
                    <a:pt x="1122" y="1199"/>
                    <a:pt x="1122" y="1198"/>
                  </a:cubicBezTo>
                  <a:cubicBezTo>
                    <a:pt x="1122" y="1197"/>
                    <a:pt x="1122" y="1196"/>
                    <a:pt x="1122" y="1196"/>
                  </a:cubicBezTo>
                  <a:cubicBezTo>
                    <a:pt x="1123" y="1195"/>
                    <a:pt x="1124" y="1196"/>
                    <a:pt x="1125" y="1196"/>
                  </a:cubicBezTo>
                  <a:cubicBezTo>
                    <a:pt x="1126" y="1198"/>
                    <a:pt x="1127" y="1197"/>
                    <a:pt x="1129" y="1196"/>
                  </a:cubicBezTo>
                  <a:cubicBezTo>
                    <a:pt x="1131" y="1195"/>
                    <a:pt x="1134" y="1195"/>
                    <a:pt x="1134" y="1199"/>
                  </a:cubicBezTo>
                  <a:cubicBezTo>
                    <a:pt x="1135" y="1202"/>
                    <a:pt x="1141" y="1206"/>
                    <a:pt x="1144" y="1205"/>
                  </a:cubicBezTo>
                  <a:cubicBezTo>
                    <a:pt x="1146" y="1205"/>
                    <a:pt x="1146" y="1204"/>
                    <a:pt x="1145" y="1202"/>
                  </a:cubicBezTo>
                  <a:cubicBezTo>
                    <a:pt x="1144" y="1201"/>
                    <a:pt x="1143" y="1201"/>
                    <a:pt x="1144" y="1200"/>
                  </a:cubicBezTo>
                  <a:cubicBezTo>
                    <a:pt x="1145" y="1199"/>
                    <a:pt x="1146" y="1200"/>
                    <a:pt x="1147" y="1200"/>
                  </a:cubicBezTo>
                  <a:cubicBezTo>
                    <a:pt x="1151" y="1201"/>
                    <a:pt x="1153" y="1204"/>
                    <a:pt x="1155" y="1207"/>
                  </a:cubicBezTo>
                  <a:cubicBezTo>
                    <a:pt x="1156" y="1209"/>
                    <a:pt x="1157" y="1212"/>
                    <a:pt x="1159" y="1214"/>
                  </a:cubicBezTo>
                  <a:cubicBezTo>
                    <a:pt x="1161" y="1215"/>
                    <a:pt x="1159" y="1216"/>
                    <a:pt x="1158" y="1218"/>
                  </a:cubicBezTo>
                  <a:cubicBezTo>
                    <a:pt x="1157" y="1219"/>
                    <a:pt x="1156" y="1221"/>
                    <a:pt x="1156" y="1223"/>
                  </a:cubicBezTo>
                  <a:cubicBezTo>
                    <a:pt x="1157" y="1225"/>
                    <a:pt x="1157" y="1228"/>
                    <a:pt x="1154" y="1229"/>
                  </a:cubicBezTo>
                  <a:cubicBezTo>
                    <a:pt x="1151" y="1230"/>
                    <a:pt x="1147" y="1229"/>
                    <a:pt x="1146" y="1226"/>
                  </a:cubicBezTo>
                  <a:cubicBezTo>
                    <a:pt x="1145" y="1221"/>
                    <a:pt x="1141" y="1220"/>
                    <a:pt x="1138" y="1219"/>
                  </a:cubicBezTo>
                  <a:cubicBezTo>
                    <a:pt x="1134" y="1217"/>
                    <a:pt x="1130" y="1216"/>
                    <a:pt x="1129" y="1212"/>
                  </a:cubicBezTo>
                  <a:cubicBezTo>
                    <a:pt x="1128" y="1209"/>
                    <a:pt x="1125" y="1209"/>
                    <a:pt x="1123" y="1209"/>
                  </a:cubicBezTo>
                  <a:cubicBezTo>
                    <a:pt x="1119" y="1208"/>
                    <a:pt x="1116" y="1208"/>
                    <a:pt x="1113" y="1205"/>
                  </a:cubicBezTo>
                  <a:cubicBezTo>
                    <a:pt x="1111" y="1204"/>
                    <a:pt x="1111" y="1205"/>
                    <a:pt x="1110" y="1206"/>
                  </a:cubicBezTo>
                  <a:cubicBezTo>
                    <a:pt x="1109" y="1209"/>
                    <a:pt x="1110" y="1212"/>
                    <a:pt x="1113" y="1213"/>
                  </a:cubicBezTo>
                  <a:cubicBezTo>
                    <a:pt x="1114" y="1214"/>
                    <a:pt x="1116" y="1214"/>
                    <a:pt x="1118" y="1215"/>
                  </a:cubicBezTo>
                  <a:cubicBezTo>
                    <a:pt x="1115" y="1216"/>
                    <a:pt x="1112" y="1216"/>
                    <a:pt x="1109" y="1216"/>
                  </a:cubicBezTo>
                  <a:cubicBezTo>
                    <a:pt x="1108" y="1216"/>
                    <a:pt x="1107" y="1216"/>
                    <a:pt x="1106" y="1217"/>
                  </a:cubicBezTo>
                  <a:cubicBezTo>
                    <a:pt x="1106" y="1218"/>
                    <a:pt x="1107" y="1218"/>
                    <a:pt x="1108" y="1219"/>
                  </a:cubicBezTo>
                  <a:cubicBezTo>
                    <a:pt x="1110" y="1221"/>
                    <a:pt x="1112" y="1222"/>
                    <a:pt x="1116" y="1222"/>
                  </a:cubicBezTo>
                  <a:cubicBezTo>
                    <a:pt x="1118" y="1222"/>
                    <a:pt x="1120" y="1223"/>
                    <a:pt x="1123" y="1224"/>
                  </a:cubicBezTo>
                  <a:cubicBezTo>
                    <a:pt x="1123" y="1224"/>
                    <a:pt x="1124" y="1224"/>
                    <a:pt x="1124" y="1224"/>
                  </a:cubicBezTo>
                  <a:cubicBezTo>
                    <a:pt x="1123" y="1229"/>
                    <a:pt x="1131" y="1230"/>
                    <a:pt x="1130" y="1235"/>
                  </a:cubicBezTo>
                  <a:cubicBezTo>
                    <a:pt x="1130" y="1236"/>
                    <a:pt x="1131" y="1237"/>
                    <a:pt x="1132" y="1237"/>
                  </a:cubicBezTo>
                  <a:cubicBezTo>
                    <a:pt x="1140" y="1241"/>
                    <a:pt x="1145" y="1248"/>
                    <a:pt x="1149" y="1256"/>
                  </a:cubicBezTo>
                  <a:cubicBezTo>
                    <a:pt x="1150" y="1258"/>
                    <a:pt x="1151" y="1259"/>
                    <a:pt x="1153" y="1260"/>
                  </a:cubicBezTo>
                  <a:cubicBezTo>
                    <a:pt x="1158" y="1263"/>
                    <a:pt x="1159" y="1266"/>
                    <a:pt x="1154" y="1270"/>
                  </a:cubicBezTo>
                  <a:cubicBezTo>
                    <a:pt x="1153" y="1271"/>
                    <a:pt x="1152" y="1272"/>
                    <a:pt x="1153" y="1274"/>
                  </a:cubicBezTo>
                  <a:cubicBezTo>
                    <a:pt x="1153" y="1275"/>
                    <a:pt x="1153" y="1276"/>
                    <a:pt x="1153" y="1277"/>
                  </a:cubicBezTo>
                  <a:cubicBezTo>
                    <a:pt x="1153" y="1278"/>
                    <a:pt x="1154" y="1280"/>
                    <a:pt x="1152" y="1281"/>
                  </a:cubicBezTo>
                  <a:cubicBezTo>
                    <a:pt x="1150" y="1282"/>
                    <a:pt x="1149" y="1280"/>
                    <a:pt x="1148" y="1279"/>
                  </a:cubicBezTo>
                  <a:cubicBezTo>
                    <a:pt x="1144" y="1273"/>
                    <a:pt x="1138" y="1270"/>
                    <a:pt x="1132" y="1266"/>
                  </a:cubicBezTo>
                  <a:cubicBezTo>
                    <a:pt x="1128" y="1262"/>
                    <a:pt x="1124" y="1258"/>
                    <a:pt x="1121" y="1254"/>
                  </a:cubicBezTo>
                  <a:cubicBezTo>
                    <a:pt x="1118" y="1250"/>
                    <a:pt x="1114" y="1247"/>
                    <a:pt x="1110" y="1244"/>
                  </a:cubicBezTo>
                  <a:cubicBezTo>
                    <a:pt x="1109" y="1243"/>
                    <a:pt x="1108" y="1244"/>
                    <a:pt x="1107" y="1245"/>
                  </a:cubicBezTo>
                  <a:cubicBezTo>
                    <a:pt x="1106" y="1245"/>
                    <a:pt x="1106" y="1246"/>
                    <a:pt x="1106" y="1247"/>
                  </a:cubicBezTo>
                  <a:cubicBezTo>
                    <a:pt x="1108" y="1250"/>
                    <a:pt x="1107" y="1252"/>
                    <a:pt x="1106" y="1255"/>
                  </a:cubicBezTo>
                  <a:cubicBezTo>
                    <a:pt x="1104" y="1261"/>
                    <a:pt x="1106" y="1268"/>
                    <a:pt x="1105" y="1274"/>
                  </a:cubicBezTo>
                  <a:cubicBezTo>
                    <a:pt x="1104" y="1280"/>
                    <a:pt x="1102" y="1284"/>
                    <a:pt x="1100" y="1289"/>
                  </a:cubicBezTo>
                  <a:cubicBezTo>
                    <a:pt x="1098" y="1292"/>
                    <a:pt x="1095" y="1292"/>
                    <a:pt x="1091" y="1291"/>
                  </a:cubicBezTo>
                  <a:cubicBezTo>
                    <a:pt x="1088" y="1290"/>
                    <a:pt x="1088" y="1287"/>
                    <a:pt x="1088" y="1284"/>
                  </a:cubicBezTo>
                  <a:cubicBezTo>
                    <a:pt x="1090" y="1276"/>
                    <a:pt x="1086" y="1268"/>
                    <a:pt x="1088" y="1260"/>
                  </a:cubicBezTo>
                  <a:cubicBezTo>
                    <a:pt x="1089" y="1259"/>
                    <a:pt x="1089" y="1258"/>
                    <a:pt x="1088" y="1257"/>
                  </a:cubicBezTo>
                  <a:cubicBezTo>
                    <a:pt x="1088" y="1256"/>
                    <a:pt x="1087" y="1253"/>
                    <a:pt x="1085" y="1253"/>
                  </a:cubicBezTo>
                  <a:cubicBezTo>
                    <a:pt x="1084" y="1254"/>
                    <a:pt x="1081" y="1255"/>
                    <a:pt x="1081" y="1257"/>
                  </a:cubicBezTo>
                  <a:cubicBezTo>
                    <a:pt x="1080" y="1259"/>
                    <a:pt x="1080" y="1260"/>
                    <a:pt x="1079" y="1262"/>
                  </a:cubicBezTo>
                  <a:cubicBezTo>
                    <a:pt x="1078" y="1266"/>
                    <a:pt x="1073" y="1267"/>
                    <a:pt x="1070" y="1265"/>
                  </a:cubicBezTo>
                  <a:cubicBezTo>
                    <a:pt x="1069" y="1264"/>
                    <a:pt x="1068" y="1263"/>
                    <a:pt x="1069" y="1262"/>
                  </a:cubicBezTo>
                  <a:cubicBezTo>
                    <a:pt x="1074" y="1257"/>
                    <a:pt x="1074" y="1250"/>
                    <a:pt x="1075" y="1244"/>
                  </a:cubicBezTo>
                  <a:cubicBezTo>
                    <a:pt x="1076" y="1243"/>
                    <a:pt x="1076" y="1242"/>
                    <a:pt x="1076" y="1242"/>
                  </a:cubicBezTo>
                  <a:cubicBezTo>
                    <a:pt x="1081" y="1239"/>
                    <a:pt x="1079" y="1234"/>
                    <a:pt x="1080" y="1230"/>
                  </a:cubicBezTo>
                  <a:cubicBezTo>
                    <a:pt x="1080" y="1228"/>
                    <a:pt x="1080" y="1226"/>
                    <a:pt x="1081" y="1224"/>
                  </a:cubicBezTo>
                  <a:cubicBezTo>
                    <a:pt x="1083" y="1221"/>
                    <a:pt x="1083" y="1218"/>
                    <a:pt x="1080" y="1214"/>
                  </a:cubicBezTo>
                  <a:cubicBezTo>
                    <a:pt x="1078" y="1211"/>
                    <a:pt x="1077" y="1207"/>
                    <a:pt x="1076" y="1204"/>
                  </a:cubicBezTo>
                  <a:cubicBezTo>
                    <a:pt x="1074" y="1201"/>
                    <a:pt x="1076" y="1196"/>
                    <a:pt x="1079" y="1194"/>
                  </a:cubicBezTo>
                  <a:cubicBezTo>
                    <a:pt x="1084" y="1189"/>
                    <a:pt x="1087" y="1182"/>
                    <a:pt x="1088" y="1175"/>
                  </a:cubicBezTo>
                  <a:cubicBezTo>
                    <a:pt x="1088" y="1171"/>
                    <a:pt x="1082" y="1165"/>
                    <a:pt x="1078" y="1164"/>
                  </a:cubicBezTo>
                  <a:cubicBezTo>
                    <a:pt x="1076" y="1163"/>
                    <a:pt x="1072" y="1165"/>
                    <a:pt x="1071" y="1161"/>
                  </a:cubicBezTo>
                  <a:cubicBezTo>
                    <a:pt x="1069" y="1157"/>
                    <a:pt x="1070" y="1154"/>
                    <a:pt x="1072" y="1150"/>
                  </a:cubicBezTo>
                  <a:cubicBezTo>
                    <a:pt x="1074" y="1145"/>
                    <a:pt x="1075" y="1140"/>
                    <a:pt x="1079" y="1136"/>
                  </a:cubicBezTo>
                  <a:cubicBezTo>
                    <a:pt x="1080" y="1134"/>
                    <a:pt x="1080" y="1131"/>
                    <a:pt x="1080" y="1129"/>
                  </a:cubicBezTo>
                  <a:cubicBezTo>
                    <a:pt x="1080" y="1127"/>
                    <a:pt x="1079" y="1126"/>
                    <a:pt x="1077" y="1126"/>
                  </a:cubicBezTo>
                  <a:cubicBezTo>
                    <a:pt x="1074" y="1125"/>
                    <a:pt x="1073" y="1127"/>
                    <a:pt x="1071" y="1127"/>
                  </a:cubicBezTo>
                  <a:cubicBezTo>
                    <a:pt x="1068" y="1128"/>
                    <a:pt x="1069" y="1130"/>
                    <a:pt x="1069" y="1132"/>
                  </a:cubicBezTo>
                  <a:cubicBezTo>
                    <a:pt x="1065" y="1138"/>
                    <a:pt x="1069" y="1146"/>
                    <a:pt x="1066" y="1153"/>
                  </a:cubicBezTo>
                  <a:cubicBezTo>
                    <a:pt x="1065" y="1155"/>
                    <a:pt x="1067" y="1159"/>
                    <a:pt x="1063" y="1159"/>
                  </a:cubicBezTo>
                  <a:cubicBezTo>
                    <a:pt x="1062" y="1159"/>
                    <a:pt x="1062" y="1159"/>
                    <a:pt x="1062" y="1160"/>
                  </a:cubicBezTo>
                  <a:cubicBezTo>
                    <a:pt x="1062" y="1163"/>
                    <a:pt x="1061" y="1165"/>
                    <a:pt x="1058" y="1165"/>
                  </a:cubicBezTo>
                  <a:cubicBezTo>
                    <a:pt x="1058" y="1167"/>
                    <a:pt x="1059" y="1166"/>
                    <a:pt x="1060" y="1166"/>
                  </a:cubicBezTo>
                  <a:cubicBezTo>
                    <a:pt x="1063" y="1167"/>
                    <a:pt x="1063" y="1168"/>
                    <a:pt x="1062" y="1171"/>
                  </a:cubicBezTo>
                  <a:cubicBezTo>
                    <a:pt x="1061" y="1174"/>
                    <a:pt x="1061" y="1178"/>
                    <a:pt x="1062" y="1182"/>
                  </a:cubicBezTo>
                  <a:cubicBezTo>
                    <a:pt x="1063" y="1183"/>
                    <a:pt x="1062" y="1184"/>
                    <a:pt x="1061" y="1186"/>
                  </a:cubicBezTo>
                  <a:cubicBezTo>
                    <a:pt x="1061" y="1190"/>
                    <a:pt x="1062" y="1194"/>
                    <a:pt x="1060" y="1198"/>
                  </a:cubicBezTo>
                  <a:cubicBezTo>
                    <a:pt x="1058" y="1200"/>
                    <a:pt x="1058" y="1202"/>
                    <a:pt x="1060" y="1205"/>
                  </a:cubicBezTo>
                  <a:cubicBezTo>
                    <a:pt x="1060" y="1205"/>
                    <a:pt x="1060" y="1206"/>
                    <a:pt x="1060" y="1206"/>
                  </a:cubicBezTo>
                  <a:cubicBezTo>
                    <a:pt x="1055" y="1210"/>
                    <a:pt x="1060" y="1215"/>
                    <a:pt x="1058" y="1219"/>
                  </a:cubicBezTo>
                  <a:cubicBezTo>
                    <a:pt x="1058" y="1221"/>
                    <a:pt x="1059" y="1224"/>
                    <a:pt x="1059" y="1227"/>
                  </a:cubicBezTo>
                  <a:cubicBezTo>
                    <a:pt x="1059" y="1230"/>
                    <a:pt x="1059" y="1233"/>
                    <a:pt x="1058" y="1236"/>
                  </a:cubicBezTo>
                  <a:cubicBezTo>
                    <a:pt x="1057" y="1240"/>
                    <a:pt x="1059" y="1243"/>
                    <a:pt x="1059" y="1248"/>
                  </a:cubicBezTo>
                  <a:cubicBezTo>
                    <a:pt x="1059" y="1248"/>
                    <a:pt x="1061" y="1249"/>
                    <a:pt x="1060" y="1250"/>
                  </a:cubicBezTo>
                  <a:cubicBezTo>
                    <a:pt x="1058" y="1255"/>
                    <a:pt x="1062" y="1259"/>
                    <a:pt x="1062" y="1264"/>
                  </a:cubicBezTo>
                  <a:cubicBezTo>
                    <a:pt x="1063" y="1267"/>
                    <a:pt x="1064" y="1269"/>
                    <a:pt x="1067" y="1268"/>
                  </a:cubicBezTo>
                  <a:cubicBezTo>
                    <a:pt x="1068" y="1268"/>
                    <a:pt x="1069" y="1268"/>
                    <a:pt x="1070" y="1268"/>
                  </a:cubicBezTo>
                  <a:cubicBezTo>
                    <a:pt x="1071" y="1268"/>
                    <a:pt x="1073" y="1268"/>
                    <a:pt x="1073" y="1269"/>
                  </a:cubicBezTo>
                  <a:cubicBezTo>
                    <a:pt x="1073" y="1271"/>
                    <a:pt x="1072" y="1271"/>
                    <a:pt x="1071" y="1271"/>
                  </a:cubicBezTo>
                  <a:cubicBezTo>
                    <a:pt x="1068" y="1272"/>
                    <a:pt x="1066" y="1273"/>
                    <a:pt x="1068" y="1276"/>
                  </a:cubicBezTo>
                  <a:cubicBezTo>
                    <a:pt x="1069" y="1277"/>
                    <a:pt x="1069" y="1278"/>
                    <a:pt x="1068" y="1278"/>
                  </a:cubicBezTo>
                  <a:cubicBezTo>
                    <a:pt x="1066" y="1281"/>
                    <a:pt x="1063" y="1283"/>
                    <a:pt x="1059" y="1284"/>
                  </a:cubicBezTo>
                  <a:cubicBezTo>
                    <a:pt x="1056" y="1285"/>
                    <a:pt x="1054" y="1282"/>
                    <a:pt x="1052" y="1280"/>
                  </a:cubicBezTo>
                  <a:cubicBezTo>
                    <a:pt x="1048" y="1273"/>
                    <a:pt x="1048" y="1266"/>
                    <a:pt x="1049" y="1258"/>
                  </a:cubicBezTo>
                  <a:cubicBezTo>
                    <a:pt x="1049" y="1252"/>
                    <a:pt x="1047" y="1246"/>
                    <a:pt x="1046" y="1239"/>
                  </a:cubicBezTo>
                  <a:cubicBezTo>
                    <a:pt x="1045" y="1236"/>
                    <a:pt x="1044" y="1233"/>
                    <a:pt x="1048" y="1231"/>
                  </a:cubicBezTo>
                  <a:cubicBezTo>
                    <a:pt x="1049" y="1231"/>
                    <a:pt x="1049" y="1230"/>
                    <a:pt x="1048" y="1229"/>
                  </a:cubicBezTo>
                  <a:cubicBezTo>
                    <a:pt x="1047" y="1229"/>
                    <a:pt x="1047" y="1228"/>
                    <a:pt x="1047" y="1226"/>
                  </a:cubicBezTo>
                  <a:cubicBezTo>
                    <a:pt x="1047" y="1223"/>
                    <a:pt x="1045" y="1223"/>
                    <a:pt x="1043" y="1224"/>
                  </a:cubicBezTo>
                  <a:cubicBezTo>
                    <a:pt x="1040" y="1224"/>
                    <a:pt x="1038" y="1225"/>
                    <a:pt x="1040" y="1221"/>
                  </a:cubicBezTo>
                  <a:cubicBezTo>
                    <a:pt x="1040" y="1219"/>
                    <a:pt x="1040" y="1218"/>
                    <a:pt x="1039" y="1218"/>
                  </a:cubicBezTo>
                  <a:cubicBezTo>
                    <a:pt x="1036" y="1217"/>
                    <a:pt x="1036" y="1214"/>
                    <a:pt x="1036" y="1212"/>
                  </a:cubicBezTo>
                  <a:cubicBezTo>
                    <a:pt x="1037" y="1210"/>
                    <a:pt x="1036" y="1208"/>
                    <a:pt x="1035" y="1206"/>
                  </a:cubicBezTo>
                  <a:cubicBezTo>
                    <a:pt x="1033" y="1202"/>
                    <a:pt x="1030" y="1198"/>
                    <a:pt x="1032" y="1193"/>
                  </a:cubicBezTo>
                  <a:cubicBezTo>
                    <a:pt x="1032" y="1191"/>
                    <a:pt x="1031" y="1191"/>
                    <a:pt x="1031" y="1190"/>
                  </a:cubicBezTo>
                  <a:cubicBezTo>
                    <a:pt x="1030" y="1187"/>
                    <a:pt x="1028" y="1184"/>
                    <a:pt x="1029" y="1180"/>
                  </a:cubicBezTo>
                  <a:cubicBezTo>
                    <a:pt x="1030" y="1178"/>
                    <a:pt x="1028" y="1178"/>
                    <a:pt x="1027" y="1177"/>
                  </a:cubicBezTo>
                  <a:cubicBezTo>
                    <a:pt x="1025" y="1176"/>
                    <a:pt x="1023" y="1175"/>
                    <a:pt x="1025" y="1172"/>
                  </a:cubicBezTo>
                  <a:cubicBezTo>
                    <a:pt x="1026" y="1171"/>
                    <a:pt x="1025" y="1170"/>
                    <a:pt x="1024" y="1169"/>
                  </a:cubicBezTo>
                  <a:cubicBezTo>
                    <a:pt x="1022" y="1167"/>
                    <a:pt x="1021" y="1165"/>
                    <a:pt x="1022" y="1162"/>
                  </a:cubicBezTo>
                  <a:cubicBezTo>
                    <a:pt x="1023" y="1161"/>
                    <a:pt x="1022" y="1160"/>
                    <a:pt x="1021" y="1159"/>
                  </a:cubicBezTo>
                  <a:cubicBezTo>
                    <a:pt x="1020" y="1157"/>
                    <a:pt x="1019" y="1154"/>
                    <a:pt x="1018" y="1151"/>
                  </a:cubicBezTo>
                  <a:cubicBezTo>
                    <a:pt x="1017" y="1147"/>
                    <a:pt x="1017" y="1144"/>
                    <a:pt x="1015" y="1140"/>
                  </a:cubicBezTo>
                  <a:cubicBezTo>
                    <a:pt x="1013" y="1137"/>
                    <a:pt x="1014" y="1134"/>
                    <a:pt x="1015" y="1130"/>
                  </a:cubicBezTo>
                  <a:cubicBezTo>
                    <a:pt x="1015" y="1128"/>
                    <a:pt x="1016" y="1126"/>
                    <a:pt x="1012" y="1126"/>
                  </a:cubicBezTo>
                  <a:cubicBezTo>
                    <a:pt x="1011" y="1125"/>
                    <a:pt x="1008" y="1114"/>
                    <a:pt x="1009" y="1112"/>
                  </a:cubicBezTo>
                  <a:cubicBezTo>
                    <a:pt x="1009" y="1111"/>
                    <a:pt x="1010" y="1111"/>
                    <a:pt x="1011" y="1111"/>
                  </a:cubicBezTo>
                  <a:cubicBezTo>
                    <a:pt x="1012" y="1111"/>
                    <a:pt x="1013" y="1112"/>
                    <a:pt x="1013" y="1113"/>
                  </a:cubicBezTo>
                  <a:cubicBezTo>
                    <a:pt x="1011" y="1118"/>
                    <a:pt x="1017" y="1121"/>
                    <a:pt x="1018" y="1126"/>
                  </a:cubicBezTo>
                  <a:cubicBezTo>
                    <a:pt x="1018" y="1129"/>
                    <a:pt x="1019" y="1132"/>
                    <a:pt x="1021" y="1135"/>
                  </a:cubicBezTo>
                  <a:cubicBezTo>
                    <a:pt x="1021" y="1135"/>
                    <a:pt x="1021" y="1136"/>
                    <a:pt x="1022" y="1136"/>
                  </a:cubicBezTo>
                  <a:cubicBezTo>
                    <a:pt x="1023" y="1136"/>
                    <a:pt x="1023" y="1135"/>
                    <a:pt x="1023" y="1135"/>
                  </a:cubicBezTo>
                  <a:cubicBezTo>
                    <a:pt x="1024" y="1131"/>
                    <a:pt x="1026" y="1126"/>
                    <a:pt x="1025" y="1122"/>
                  </a:cubicBezTo>
                  <a:cubicBezTo>
                    <a:pt x="1024" y="1118"/>
                    <a:pt x="1023" y="1113"/>
                    <a:pt x="1024" y="1109"/>
                  </a:cubicBezTo>
                  <a:cubicBezTo>
                    <a:pt x="1024" y="1103"/>
                    <a:pt x="1025" y="1097"/>
                    <a:pt x="1024" y="1091"/>
                  </a:cubicBezTo>
                  <a:cubicBezTo>
                    <a:pt x="1023" y="1087"/>
                    <a:pt x="1025" y="1085"/>
                    <a:pt x="1025" y="1081"/>
                  </a:cubicBezTo>
                  <a:cubicBezTo>
                    <a:pt x="1025" y="1078"/>
                    <a:pt x="1024" y="1076"/>
                    <a:pt x="1023" y="1073"/>
                  </a:cubicBezTo>
                  <a:cubicBezTo>
                    <a:pt x="1022" y="1069"/>
                    <a:pt x="1023" y="1064"/>
                    <a:pt x="1022" y="1059"/>
                  </a:cubicBezTo>
                  <a:cubicBezTo>
                    <a:pt x="1022" y="1059"/>
                    <a:pt x="1021" y="1059"/>
                    <a:pt x="1022" y="1058"/>
                  </a:cubicBezTo>
                  <a:cubicBezTo>
                    <a:pt x="1027" y="1055"/>
                    <a:pt x="1022" y="1056"/>
                    <a:pt x="1021" y="1055"/>
                  </a:cubicBezTo>
                  <a:cubicBezTo>
                    <a:pt x="1020" y="1054"/>
                    <a:pt x="1021" y="1053"/>
                    <a:pt x="1021" y="1053"/>
                  </a:cubicBezTo>
                  <a:cubicBezTo>
                    <a:pt x="1025" y="1051"/>
                    <a:pt x="1026" y="1049"/>
                    <a:pt x="1022" y="1045"/>
                  </a:cubicBezTo>
                  <a:cubicBezTo>
                    <a:pt x="1020" y="1044"/>
                    <a:pt x="1020" y="1041"/>
                    <a:pt x="1022" y="1039"/>
                  </a:cubicBezTo>
                  <a:cubicBezTo>
                    <a:pt x="1024" y="1037"/>
                    <a:pt x="1024" y="1034"/>
                    <a:pt x="1023" y="1032"/>
                  </a:cubicBezTo>
                  <a:cubicBezTo>
                    <a:pt x="1022" y="1026"/>
                    <a:pt x="1021" y="1021"/>
                    <a:pt x="1020" y="1016"/>
                  </a:cubicBezTo>
                  <a:cubicBezTo>
                    <a:pt x="1020" y="1014"/>
                    <a:pt x="1019" y="1012"/>
                    <a:pt x="1018" y="1012"/>
                  </a:cubicBezTo>
                  <a:cubicBezTo>
                    <a:pt x="1014" y="1011"/>
                    <a:pt x="1013" y="1007"/>
                    <a:pt x="1009" y="1006"/>
                  </a:cubicBezTo>
                  <a:cubicBezTo>
                    <a:pt x="1006" y="1006"/>
                    <a:pt x="1005" y="1005"/>
                    <a:pt x="1007" y="1003"/>
                  </a:cubicBezTo>
                  <a:cubicBezTo>
                    <a:pt x="1009" y="999"/>
                    <a:pt x="1007" y="997"/>
                    <a:pt x="1005" y="995"/>
                  </a:cubicBezTo>
                  <a:cubicBezTo>
                    <a:pt x="1005" y="994"/>
                    <a:pt x="1004" y="994"/>
                    <a:pt x="1004" y="994"/>
                  </a:cubicBezTo>
                  <a:cubicBezTo>
                    <a:pt x="1003" y="994"/>
                    <a:pt x="995" y="998"/>
                    <a:pt x="995" y="999"/>
                  </a:cubicBezTo>
                  <a:cubicBezTo>
                    <a:pt x="995" y="1001"/>
                    <a:pt x="995" y="1002"/>
                    <a:pt x="996" y="1003"/>
                  </a:cubicBezTo>
                  <a:cubicBezTo>
                    <a:pt x="999" y="1006"/>
                    <a:pt x="1000" y="1010"/>
                    <a:pt x="999" y="1014"/>
                  </a:cubicBezTo>
                  <a:cubicBezTo>
                    <a:pt x="999" y="1016"/>
                    <a:pt x="998" y="1018"/>
                    <a:pt x="999" y="1019"/>
                  </a:cubicBezTo>
                  <a:cubicBezTo>
                    <a:pt x="1000" y="1021"/>
                    <a:pt x="1002" y="1021"/>
                    <a:pt x="1003" y="1020"/>
                  </a:cubicBezTo>
                  <a:cubicBezTo>
                    <a:pt x="1007" y="1017"/>
                    <a:pt x="1007" y="1020"/>
                    <a:pt x="1008" y="1022"/>
                  </a:cubicBezTo>
                  <a:cubicBezTo>
                    <a:pt x="1008" y="1024"/>
                    <a:pt x="1008" y="1026"/>
                    <a:pt x="1009" y="1027"/>
                  </a:cubicBezTo>
                  <a:cubicBezTo>
                    <a:pt x="1011" y="1030"/>
                    <a:pt x="1009" y="1032"/>
                    <a:pt x="1007" y="1034"/>
                  </a:cubicBezTo>
                  <a:cubicBezTo>
                    <a:pt x="1006" y="1034"/>
                    <a:pt x="1005" y="1034"/>
                    <a:pt x="1006" y="1035"/>
                  </a:cubicBezTo>
                  <a:cubicBezTo>
                    <a:pt x="1006" y="1036"/>
                    <a:pt x="1006" y="1035"/>
                    <a:pt x="1007" y="1036"/>
                  </a:cubicBezTo>
                  <a:cubicBezTo>
                    <a:pt x="1011" y="1036"/>
                    <a:pt x="1012" y="1038"/>
                    <a:pt x="1011" y="1042"/>
                  </a:cubicBezTo>
                  <a:cubicBezTo>
                    <a:pt x="1011" y="1046"/>
                    <a:pt x="1011" y="1051"/>
                    <a:pt x="1011" y="1055"/>
                  </a:cubicBezTo>
                  <a:cubicBezTo>
                    <a:pt x="1011" y="1062"/>
                    <a:pt x="1013" y="1068"/>
                    <a:pt x="1013" y="1075"/>
                  </a:cubicBezTo>
                  <a:cubicBezTo>
                    <a:pt x="1013" y="1078"/>
                    <a:pt x="1012" y="1081"/>
                    <a:pt x="1014" y="1084"/>
                  </a:cubicBezTo>
                  <a:cubicBezTo>
                    <a:pt x="1015" y="1084"/>
                    <a:pt x="1014" y="1085"/>
                    <a:pt x="1014" y="1086"/>
                  </a:cubicBezTo>
                  <a:cubicBezTo>
                    <a:pt x="1013" y="1089"/>
                    <a:pt x="1013" y="1091"/>
                    <a:pt x="1016" y="1092"/>
                  </a:cubicBezTo>
                  <a:cubicBezTo>
                    <a:pt x="1016" y="1093"/>
                    <a:pt x="1016" y="1093"/>
                    <a:pt x="1016" y="1093"/>
                  </a:cubicBezTo>
                  <a:cubicBezTo>
                    <a:pt x="1017" y="1094"/>
                    <a:pt x="1016" y="1104"/>
                    <a:pt x="1014" y="1105"/>
                  </a:cubicBezTo>
                  <a:cubicBezTo>
                    <a:pt x="1012" y="1107"/>
                    <a:pt x="1006" y="1105"/>
                    <a:pt x="1004" y="1103"/>
                  </a:cubicBezTo>
                  <a:cubicBezTo>
                    <a:pt x="1003" y="1101"/>
                    <a:pt x="1004" y="1099"/>
                    <a:pt x="1003" y="1097"/>
                  </a:cubicBezTo>
                  <a:cubicBezTo>
                    <a:pt x="1001" y="1087"/>
                    <a:pt x="997" y="1077"/>
                    <a:pt x="997" y="1066"/>
                  </a:cubicBezTo>
                  <a:cubicBezTo>
                    <a:pt x="997" y="1064"/>
                    <a:pt x="996" y="1063"/>
                    <a:pt x="996" y="1062"/>
                  </a:cubicBezTo>
                  <a:cubicBezTo>
                    <a:pt x="995" y="1059"/>
                    <a:pt x="992" y="1057"/>
                    <a:pt x="996" y="1054"/>
                  </a:cubicBezTo>
                  <a:cubicBezTo>
                    <a:pt x="997" y="1053"/>
                    <a:pt x="996" y="1052"/>
                    <a:pt x="995" y="1051"/>
                  </a:cubicBezTo>
                  <a:cubicBezTo>
                    <a:pt x="991" y="1047"/>
                    <a:pt x="991" y="1042"/>
                    <a:pt x="989" y="1037"/>
                  </a:cubicBezTo>
                  <a:cubicBezTo>
                    <a:pt x="989" y="1036"/>
                    <a:pt x="990" y="1035"/>
                    <a:pt x="991" y="1035"/>
                  </a:cubicBezTo>
                  <a:cubicBezTo>
                    <a:pt x="992" y="1035"/>
                    <a:pt x="993" y="1035"/>
                    <a:pt x="994" y="1035"/>
                  </a:cubicBezTo>
                  <a:cubicBezTo>
                    <a:pt x="996" y="1035"/>
                    <a:pt x="998" y="1036"/>
                    <a:pt x="998" y="1034"/>
                  </a:cubicBezTo>
                  <a:cubicBezTo>
                    <a:pt x="998" y="1033"/>
                    <a:pt x="996" y="1032"/>
                    <a:pt x="995" y="1031"/>
                  </a:cubicBezTo>
                  <a:cubicBezTo>
                    <a:pt x="995" y="1031"/>
                    <a:pt x="994" y="1031"/>
                    <a:pt x="994" y="1031"/>
                  </a:cubicBezTo>
                  <a:cubicBezTo>
                    <a:pt x="986" y="1030"/>
                    <a:pt x="984" y="1026"/>
                    <a:pt x="988" y="1019"/>
                  </a:cubicBezTo>
                  <a:cubicBezTo>
                    <a:pt x="988" y="1017"/>
                    <a:pt x="987" y="1017"/>
                    <a:pt x="987" y="1017"/>
                  </a:cubicBezTo>
                  <a:cubicBezTo>
                    <a:pt x="985" y="1016"/>
                    <a:pt x="983" y="1014"/>
                    <a:pt x="983" y="1012"/>
                  </a:cubicBezTo>
                  <a:cubicBezTo>
                    <a:pt x="984" y="1009"/>
                    <a:pt x="984" y="1006"/>
                    <a:pt x="982" y="1003"/>
                  </a:cubicBezTo>
                  <a:cubicBezTo>
                    <a:pt x="979" y="1000"/>
                    <a:pt x="981" y="995"/>
                    <a:pt x="979" y="992"/>
                  </a:cubicBezTo>
                  <a:cubicBezTo>
                    <a:pt x="978" y="991"/>
                    <a:pt x="978" y="989"/>
                    <a:pt x="979" y="988"/>
                  </a:cubicBezTo>
                  <a:cubicBezTo>
                    <a:pt x="980" y="987"/>
                    <a:pt x="980" y="987"/>
                    <a:pt x="979" y="986"/>
                  </a:cubicBezTo>
                  <a:cubicBezTo>
                    <a:pt x="976" y="985"/>
                    <a:pt x="974" y="982"/>
                    <a:pt x="972" y="980"/>
                  </a:cubicBezTo>
                  <a:cubicBezTo>
                    <a:pt x="969" y="979"/>
                    <a:pt x="969" y="977"/>
                    <a:pt x="970" y="976"/>
                  </a:cubicBezTo>
                  <a:cubicBezTo>
                    <a:pt x="973" y="972"/>
                    <a:pt x="971" y="968"/>
                    <a:pt x="969" y="965"/>
                  </a:cubicBezTo>
                  <a:cubicBezTo>
                    <a:pt x="967" y="960"/>
                    <a:pt x="967" y="956"/>
                    <a:pt x="967" y="952"/>
                  </a:cubicBezTo>
                  <a:cubicBezTo>
                    <a:pt x="967" y="949"/>
                    <a:pt x="969" y="947"/>
                    <a:pt x="966" y="945"/>
                  </a:cubicBezTo>
                  <a:cubicBezTo>
                    <a:pt x="967" y="940"/>
                    <a:pt x="966" y="936"/>
                    <a:pt x="963" y="931"/>
                  </a:cubicBezTo>
                  <a:cubicBezTo>
                    <a:pt x="960" y="928"/>
                    <a:pt x="962" y="923"/>
                    <a:pt x="963" y="919"/>
                  </a:cubicBezTo>
                  <a:cubicBezTo>
                    <a:pt x="963" y="917"/>
                    <a:pt x="964" y="916"/>
                    <a:pt x="963" y="914"/>
                  </a:cubicBezTo>
                  <a:cubicBezTo>
                    <a:pt x="961" y="911"/>
                    <a:pt x="965" y="913"/>
                    <a:pt x="966" y="911"/>
                  </a:cubicBezTo>
                  <a:cubicBezTo>
                    <a:pt x="966" y="911"/>
                    <a:pt x="966" y="910"/>
                    <a:pt x="965" y="910"/>
                  </a:cubicBezTo>
                  <a:cubicBezTo>
                    <a:pt x="964" y="910"/>
                    <a:pt x="962" y="911"/>
                    <a:pt x="962" y="909"/>
                  </a:cubicBezTo>
                  <a:cubicBezTo>
                    <a:pt x="962" y="906"/>
                    <a:pt x="964" y="908"/>
                    <a:pt x="966" y="908"/>
                  </a:cubicBezTo>
                  <a:cubicBezTo>
                    <a:pt x="969" y="908"/>
                    <a:pt x="968" y="904"/>
                    <a:pt x="970" y="903"/>
                  </a:cubicBezTo>
                  <a:cubicBezTo>
                    <a:pt x="968" y="900"/>
                    <a:pt x="964" y="902"/>
                    <a:pt x="961" y="900"/>
                  </a:cubicBezTo>
                  <a:cubicBezTo>
                    <a:pt x="959" y="898"/>
                    <a:pt x="957" y="897"/>
                    <a:pt x="959" y="894"/>
                  </a:cubicBezTo>
                  <a:cubicBezTo>
                    <a:pt x="959" y="894"/>
                    <a:pt x="960" y="893"/>
                    <a:pt x="959" y="892"/>
                  </a:cubicBezTo>
                  <a:cubicBezTo>
                    <a:pt x="956" y="890"/>
                    <a:pt x="957" y="886"/>
                    <a:pt x="956" y="882"/>
                  </a:cubicBezTo>
                  <a:cubicBezTo>
                    <a:pt x="956" y="879"/>
                    <a:pt x="955" y="876"/>
                    <a:pt x="954" y="874"/>
                  </a:cubicBezTo>
                  <a:cubicBezTo>
                    <a:pt x="954" y="873"/>
                    <a:pt x="953" y="871"/>
                    <a:pt x="953" y="871"/>
                  </a:cubicBezTo>
                  <a:cubicBezTo>
                    <a:pt x="956" y="867"/>
                    <a:pt x="953" y="865"/>
                    <a:pt x="951" y="863"/>
                  </a:cubicBezTo>
                  <a:cubicBezTo>
                    <a:pt x="946" y="857"/>
                    <a:pt x="944" y="850"/>
                    <a:pt x="940" y="844"/>
                  </a:cubicBezTo>
                  <a:cubicBezTo>
                    <a:pt x="939" y="841"/>
                    <a:pt x="937" y="838"/>
                    <a:pt x="935" y="836"/>
                  </a:cubicBezTo>
                  <a:cubicBezTo>
                    <a:pt x="934" y="834"/>
                    <a:pt x="936" y="831"/>
                    <a:pt x="934" y="829"/>
                  </a:cubicBezTo>
                  <a:cubicBezTo>
                    <a:pt x="934" y="829"/>
                    <a:pt x="934" y="827"/>
                    <a:pt x="933" y="827"/>
                  </a:cubicBezTo>
                  <a:cubicBezTo>
                    <a:pt x="928" y="825"/>
                    <a:pt x="928" y="820"/>
                    <a:pt x="925" y="817"/>
                  </a:cubicBezTo>
                  <a:cubicBezTo>
                    <a:pt x="924" y="815"/>
                    <a:pt x="924" y="813"/>
                    <a:pt x="924" y="812"/>
                  </a:cubicBezTo>
                  <a:cubicBezTo>
                    <a:pt x="924" y="809"/>
                    <a:pt x="925" y="807"/>
                    <a:pt x="927" y="807"/>
                  </a:cubicBezTo>
                  <a:cubicBezTo>
                    <a:pt x="930" y="808"/>
                    <a:pt x="933" y="807"/>
                    <a:pt x="933" y="811"/>
                  </a:cubicBezTo>
                  <a:cubicBezTo>
                    <a:pt x="934" y="818"/>
                    <a:pt x="938" y="821"/>
                    <a:pt x="945" y="821"/>
                  </a:cubicBezTo>
                  <a:cubicBezTo>
                    <a:pt x="949" y="821"/>
                    <a:pt x="952" y="821"/>
                    <a:pt x="952" y="826"/>
                  </a:cubicBezTo>
                  <a:cubicBezTo>
                    <a:pt x="952" y="827"/>
                    <a:pt x="953" y="828"/>
                    <a:pt x="955" y="828"/>
                  </a:cubicBezTo>
                  <a:cubicBezTo>
                    <a:pt x="956" y="828"/>
                    <a:pt x="956" y="826"/>
                    <a:pt x="956" y="825"/>
                  </a:cubicBezTo>
                  <a:cubicBezTo>
                    <a:pt x="955" y="818"/>
                    <a:pt x="953" y="811"/>
                    <a:pt x="950" y="805"/>
                  </a:cubicBezTo>
                  <a:cubicBezTo>
                    <a:pt x="950" y="804"/>
                    <a:pt x="949" y="803"/>
                    <a:pt x="948" y="803"/>
                  </a:cubicBezTo>
                  <a:cubicBezTo>
                    <a:pt x="947" y="803"/>
                    <a:pt x="946" y="804"/>
                    <a:pt x="946" y="805"/>
                  </a:cubicBezTo>
                  <a:cubicBezTo>
                    <a:pt x="946" y="807"/>
                    <a:pt x="946" y="809"/>
                    <a:pt x="945" y="810"/>
                  </a:cubicBezTo>
                  <a:cubicBezTo>
                    <a:pt x="944" y="810"/>
                    <a:pt x="944" y="810"/>
                    <a:pt x="944" y="810"/>
                  </a:cubicBezTo>
                  <a:cubicBezTo>
                    <a:pt x="944" y="804"/>
                    <a:pt x="938" y="799"/>
                    <a:pt x="940" y="792"/>
                  </a:cubicBezTo>
                  <a:cubicBezTo>
                    <a:pt x="940" y="791"/>
                    <a:pt x="939" y="788"/>
                    <a:pt x="937" y="787"/>
                  </a:cubicBezTo>
                  <a:cubicBezTo>
                    <a:pt x="934" y="785"/>
                    <a:pt x="934" y="782"/>
                    <a:pt x="931" y="780"/>
                  </a:cubicBezTo>
                  <a:cubicBezTo>
                    <a:pt x="930" y="779"/>
                    <a:pt x="929" y="777"/>
                    <a:pt x="929" y="776"/>
                  </a:cubicBezTo>
                  <a:cubicBezTo>
                    <a:pt x="930" y="772"/>
                    <a:pt x="927" y="770"/>
                    <a:pt x="925" y="768"/>
                  </a:cubicBezTo>
                  <a:cubicBezTo>
                    <a:pt x="923" y="766"/>
                    <a:pt x="924" y="762"/>
                    <a:pt x="921" y="761"/>
                  </a:cubicBezTo>
                  <a:cubicBezTo>
                    <a:pt x="916" y="759"/>
                    <a:pt x="917" y="755"/>
                    <a:pt x="917" y="752"/>
                  </a:cubicBezTo>
                  <a:cubicBezTo>
                    <a:pt x="917" y="749"/>
                    <a:pt x="919" y="748"/>
                    <a:pt x="921" y="750"/>
                  </a:cubicBezTo>
                  <a:cubicBezTo>
                    <a:pt x="922" y="750"/>
                    <a:pt x="923" y="751"/>
                    <a:pt x="924" y="751"/>
                  </a:cubicBezTo>
                  <a:cubicBezTo>
                    <a:pt x="926" y="752"/>
                    <a:pt x="927" y="754"/>
                    <a:pt x="928" y="753"/>
                  </a:cubicBezTo>
                  <a:cubicBezTo>
                    <a:pt x="929" y="751"/>
                    <a:pt x="929" y="749"/>
                    <a:pt x="928" y="748"/>
                  </a:cubicBezTo>
                  <a:cubicBezTo>
                    <a:pt x="922" y="742"/>
                    <a:pt x="921" y="734"/>
                    <a:pt x="915" y="728"/>
                  </a:cubicBezTo>
                  <a:cubicBezTo>
                    <a:pt x="911" y="724"/>
                    <a:pt x="909" y="718"/>
                    <a:pt x="906" y="712"/>
                  </a:cubicBezTo>
                  <a:cubicBezTo>
                    <a:pt x="906" y="712"/>
                    <a:pt x="906" y="711"/>
                    <a:pt x="905" y="710"/>
                  </a:cubicBezTo>
                  <a:cubicBezTo>
                    <a:pt x="897" y="700"/>
                    <a:pt x="891" y="688"/>
                    <a:pt x="885" y="676"/>
                  </a:cubicBezTo>
                  <a:cubicBezTo>
                    <a:pt x="884" y="672"/>
                    <a:pt x="884" y="668"/>
                    <a:pt x="884" y="664"/>
                  </a:cubicBezTo>
                  <a:cubicBezTo>
                    <a:pt x="884" y="662"/>
                    <a:pt x="885" y="662"/>
                    <a:pt x="887" y="662"/>
                  </a:cubicBezTo>
                  <a:cubicBezTo>
                    <a:pt x="892" y="664"/>
                    <a:pt x="894" y="668"/>
                    <a:pt x="896" y="672"/>
                  </a:cubicBezTo>
                  <a:cubicBezTo>
                    <a:pt x="897" y="672"/>
                    <a:pt x="898" y="673"/>
                    <a:pt x="899" y="673"/>
                  </a:cubicBezTo>
                  <a:cubicBezTo>
                    <a:pt x="900" y="674"/>
                    <a:pt x="902" y="674"/>
                    <a:pt x="901" y="676"/>
                  </a:cubicBezTo>
                  <a:cubicBezTo>
                    <a:pt x="900" y="677"/>
                    <a:pt x="901" y="678"/>
                    <a:pt x="902" y="678"/>
                  </a:cubicBezTo>
                  <a:cubicBezTo>
                    <a:pt x="907" y="680"/>
                    <a:pt x="909" y="685"/>
                    <a:pt x="912" y="689"/>
                  </a:cubicBezTo>
                  <a:cubicBezTo>
                    <a:pt x="913" y="691"/>
                    <a:pt x="914" y="692"/>
                    <a:pt x="917" y="691"/>
                  </a:cubicBezTo>
                  <a:cubicBezTo>
                    <a:pt x="918" y="690"/>
                    <a:pt x="921" y="690"/>
                    <a:pt x="921" y="692"/>
                  </a:cubicBezTo>
                  <a:cubicBezTo>
                    <a:pt x="922" y="694"/>
                    <a:pt x="920" y="695"/>
                    <a:pt x="918" y="696"/>
                  </a:cubicBezTo>
                  <a:cubicBezTo>
                    <a:pt x="916" y="697"/>
                    <a:pt x="914" y="697"/>
                    <a:pt x="912" y="696"/>
                  </a:cubicBezTo>
                  <a:cubicBezTo>
                    <a:pt x="911" y="695"/>
                    <a:pt x="910" y="694"/>
                    <a:pt x="908" y="693"/>
                  </a:cubicBezTo>
                  <a:cubicBezTo>
                    <a:pt x="906" y="692"/>
                    <a:pt x="904" y="693"/>
                    <a:pt x="902" y="694"/>
                  </a:cubicBezTo>
                  <a:cubicBezTo>
                    <a:pt x="901" y="696"/>
                    <a:pt x="904" y="696"/>
                    <a:pt x="904" y="697"/>
                  </a:cubicBezTo>
                  <a:cubicBezTo>
                    <a:pt x="908" y="704"/>
                    <a:pt x="913" y="709"/>
                    <a:pt x="916" y="716"/>
                  </a:cubicBezTo>
                  <a:cubicBezTo>
                    <a:pt x="918" y="720"/>
                    <a:pt x="922" y="723"/>
                    <a:pt x="922" y="729"/>
                  </a:cubicBezTo>
                  <a:cubicBezTo>
                    <a:pt x="922" y="730"/>
                    <a:pt x="924" y="732"/>
                    <a:pt x="925" y="731"/>
                  </a:cubicBezTo>
                  <a:cubicBezTo>
                    <a:pt x="928" y="730"/>
                    <a:pt x="926" y="729"/>
                    <a:pt x="925" y="728"/>
                  </a:cubicBezTo>
                  <a:cubicBezTo>
                    <a:pt x="924" y="725"/>
                    <a:pt x="924" y="722"/>
                    <a:pt x="922" y="720"/>
                  </a:cubicBezTo>
                  <a:cubicBezTo>
                    <a:pt x="921" y="720"/>
                    <a:pt x="921" y="717"/>
                    <a:pt x="922" y="715"/>
                  </a:cubicBezTo>
                  <a:cubicBezTo>
                    <a:pt x="924" y="712"/>
                    <a:pt x="926" y="709"/>
                    <a:pt x="921" y="707"/>
                  </a:cubicBezTo>
                  <a:cubicBezTo>
                    <a:pt x="920" y="707"/>
                    <a:pt x="919" y="706"/>
                    <a:pt x="920" y="705"/>
                  </a:cubicBezTo>
                  <a:cubicBezTo>
                    <a:pt x="921" y="703"/>
                    <a:pt x="921" y="701"/>
                    <a:pt x="917" y="701"/>
                  </a:cubicBezTo>
                  <a:cubicBezTo>
                    <a:pt x="917" y="701"/>
                    <a:pt x="915" y="699"/>
                    <a:pt x="916" y="698"/>
                  </a:cubicBezTo>
                  <a:cubicBezTo>
                    <a:pt x="917" y="697"/>
                    <a:pt x="920" y="696"/>
                    <a:pt x="921" y="698"/>
                  </a:cubicBezTo>
                  <a:cubicBezTo>
                    <a:pt x="922" y="700"/>
                    <a:pt x="923" y="700"/>
                    <a:pt x="924" y="699"/>
                  </a:cubicBezTo>
                  <a:cubicBezTo>
                    <a:pt x="925" y="698"/>
                    <a:pt x="924" y="697"/>
                    <a:pt x="924" y="696"/>
                  </a:cubicBezTo>
                  <a:cubicBezTo>
                    <a:pt x="924" y="694"/>
                    <a:pt x="925" y="693"/>
                    <a:pt x="927" y="693"/>
                  </a:cubicBezTo>
                  <a:cubicBezTo>
                    <a:pt x="929" y="693"/>
                    <a:pt x="931" y="694"/>
                    <a:pt x="934" y="694"/>
                  </a:cubicBezTo>
                  <a:cubicBezTo>
                    <a:pt x="934" y="693"/>
                    <a:pt x="933" y="692"/>
                    <a:pt x="932" y="692"/>
                  </a:cubicBezTo>
                  <a:cubicBezTo>
                    <a:pt x="928" y="691"/>
                    <a:pt x="926" y="688"/>
                    <a:pt x="925" y="684"/>
                  </a:cubicBezTo>
                  <a:cubicBezTo>
                    <a:pt x="924" y="681"/>
                    <a:pt x="921" y="682"/>
                    <a:pt x="919" y="682"/>
                  </a:cubicBezTo>
                  <a:cubicBezTo>
                    <a:pt x="917" y="681"/>
                    <a:pt x="919" y="685"/>
                    <a:pt x="917" y="685"/>
                  </a:cubicBezTo>
                  <a:cubicBezTo>
                    <a:pt x="917" y="687"/>
                    <a:pt x="919" y="686"/>
                    <a:pt x="920" y="687"/>
                  </a:cubicBezTo>
                  <a:cubicBezTo>
                    <a:pt x="921" y="687"/>
                    <a:pt x="922" y="686"/>
                    <a:pt x="922" y="688"/>
                  </a:cubicBezTo>
                  <a:cubicBezTo>
                    <a:pt x="922" y="689"/>
                    <a:pt x="921" y="689"/>
                    <a:pt x="919" y="689"/>
                  </a:cubicBezTo>
                  <a:cubicBezTo>
                    <a:pt x="914" y="689"/>
                    <a:pt x="911" y="683"/>
                    <a:pt x="913" y="678"/>
                  </a:cubicBezTo>
                  <a:cubicBezTo>
                    <a:pt x="913" y="677"/>
                    <a:pt x="914" y="677"/>
                    <a:pt x="915" y="678"/>
                  </a:cubicBezTo>
                  <a:cubicBezTo>
                    <a:pt x="917" y="678"/>
                    <a:pt x="919" y="680"/>
                    <a:pt x="920" y="677"/>
                  </a:cubicBezTo>
                  <a:cubicBezTo>
                    <a:pt x="921" y="675"/>
                    <a:pt x="920" y="672"/>
                    <a:pt x="918" y="671"/>
                  </a:cubicBezTo>
                  <a:cubicBezTo>
                    <a:pt x="917" y="670"/>
                    <a:pt x="916" y="670"/>
                    <a:pt x="916" y="670"/>
                  </a:cubicBezTo>
                  <a:cubicBezTo>
                    <a:pt x="916" y="665"/>
                    <a:pt x="913" y="663"/>
                    <a:pt x="909" y="661"/>
                  </a:cubicBezTo>
                  <a:cubicBezTo>
                    <a:pt x="907" y="659"/>
                    <a:pt x="906" y="657"/>
                    <a:pt x="905" y="655"/>
                  </a:cubicBezTo>
                  <a:cubicBezTo>
                    <a:pt x="904" y="652"/>
                    <a:pt x="903" y="648"/>
                    <a:pt x="900" y="646"/>
                  </a:cubicBezTo>
                  <a:cubicBezTo>
                    <a:pt x="899" y="645"/>
                    <a:pt x="900" y="644"/>
                    <a:pt x="901" y="643"/>
                  </a:cubicBezTo>
                  <a:cubicBezTo>
                    <a:pt x="901" y="642"/>
                    <a:pt x="902" y="641"/>
                    <a:pt x="903" y="640"/>
                  </a:cubicBezTo>
                  <a:cubicBezTo>
                    <a:pt x="902" y="639"/>
                    <a:pt x="900" y="638"/>
                    <a:pt x="899" y="640"/>
                  </a:cubicBezTo>
                  <a:cubicBezTo>
                    <a:pt x="897" y="643"/>
                    <a:pt x="894" y="642"/>
                    <a:pt x="893" y="639"/>
                  </a:cubicBezTo>
                  <a:cubicBezTo>
                    <a:pt x="893" y="636"/>
                    <a:pt x="892" y="633"/>
                    <a:pt x="889" y="631"/>
                  </a:cubicBezTo>
                  <a:cubicBezTo>
                    <a:pt x="889" y="631"/>
                    <a:pt x="889" y="630"/>
                    <a:pt x="889" y="629"/>
                  </a:cubicBezTo>
                  <a:cubicBezTo>
                    <a:pt x="891" y="625"/>
                    <a:pt x="896" y="621"/>
                    <a:pt x="901" y="619"/>
                  </a:cubicBezTo>
                  <a:cubicBezTo>
                    <a:pt x="897" y="619"/>
                    <a:pt x="895" y="617"/>
                    <a:pt x="895" y="613"/>
                  </a:cubicBezTo>
                  <a:cubicBezTo>
                    <a:pt x="896" y="611"/>
                    <a:pt x="894" y="609"/>
                    <a:pt x="891" y="609"/>
                  </a:cubicBezTo>
                  <a:cubicBezTo>
                    <a:pt x="889" y="609"/>
                    <a:pt x="887" y="608"/>
                    <a:pt x="886" y="607"/>
                  </a:cubicBezTo>
                  <a:cubicBezTo>
                    <a:pt x="884" y="605"/>
                    <a:pt x="882" y="604"/>
                    <a:pt x="881" y="603"/>
                  </a:cubicBezTo>
                  <a:cubicBezTo>
                    <a:pt x="880" y="601"/>
                    <a:pt x="884" y="600"/>
                    <a:pt x="885" y="599"/>
                  </a:cubicBezTo>
                  <a:cubicBezTo>
                    <a:pt x="885" y="598"/>
                    <a:pt x="887" y="597"/>
                    <a:pt x="886" y="596"/>
                  </a:cubicBezTo>
                  <a:cubicBezTo>
                    <a:pt x="885" y="594"/>
                    <a:pt x="884" y="591"/>
                    <a:pt x="882" y="591"/>
                  </a:cubicBezTo>
                  <a:cubicBezTo>
                    <a:pt x="880" y="591"/>
                    <a:pt x="880" y="590"/>
                    <a:pt x="880" y="588"/>
                  </a:cubicBezTo>
                  <a:cubicBezTo>
                    <a:pt x="879" y="581"/>
                    <a:pt x="879" y="573"/>
                    <a:pt x="875" y="566"/>
                  </a:cubicBezTo>
                  <a:cubicBezTo>
                    <a:pt x="873" y="564"/>
                    <a:pt x="874" y="562"/>
                    <a:pt x="876" y="561"/>
                  </a:cubicBezTo>
                  <a:cubicBezTo>
                    <a:pt x="878" y="559"/>
                    <a:pt x="881" y="556"/>
                    <a:pt x="881" y="552"/>
                  </a:cubicBezTo>
                  <a:cubicBezTo>
                    <a:pt x="881" y="551"/>
                    <a:pt x="881" y="551"/>
                    <a:pt x="882" y="551"/>
                  </a:cubicBezTo>
                  <a:cubicBezTo>
                    <a:pt x="882" y="550"/>
                    <a:pt x="883" y="549"/>
                    <a:pt x="883" y="549"/>
                  </a:cubicBezTo>
                  <a:cubicBezTo>
                    <a:pt x="879" y="546"/>
                    <a:pt x="882" y="541"/>
                    <a:pt x="879" y="537"/>
                  </a:cubicBezTo>
                  <a:cubicBezTo>
                    <a:pt x="877" y="534"/>
                    <a:pt x="876" y="529"/>
                    <a:pt x="875" y="525"/>
                  </a:cubicBezTo>
                  <a:cubicBezTo>
                    <a:pt x="871" y="517"/>
                    <a:pt x="868" y="508"/>
                    <a:pt x="865" y="500"/>
                  </a:cubicBezTo>
                  <a:cubicBezTo>
                    <a:pt x="864" y="498"/>
                    <a:pt x="864" y="496"/>
                    <a:pt x="866" y="494"/>
                  </a:cubicBezTo>
                  <a:cubicBezTo>
                    <a:pt x="867" y="493"/>
                    <a:pt x="867" y="491"/>
                    <a:pt x="867" y="490"/>
                  </a:cubicBezTo>
                  <a:cubicBezTo>
                    <a:pt x="866" y="489"/>
                    <a:pt x="866" y="488"/>
                    <a:pt x="866" y="488"/>
                  </a:cubicBezTo>
                  <a:cubicBezTo>
                    <a:pt x="869" y="484"/>
                    <a:pt x="869" y="480"/>
                    <a:pt x="867" y="477"/>
                  </a:cubicBezTo>
                  <a:cubicBezTo>
                    <a:pt x="866" y="475"/>
                    <a:pt x="867" y="474"/>
                    <a:pt x="869" y="473"/>
                  </a:cubicBezTo>
                  <a:cubicBezTo>
                    <a:pt x="866" y="471"/>
                    <a:pt x="864" y="469"/>
                    <a:pt x="868" y="466"/>
                  </a:cubicBezTo>
                  <a:cubicBezTo>
                    <a:pt x="869" y="465"/>
                    <a:pt x="872" y="463"/>
                    <a:pt x="867" y="463"/>
                  </a:cubicBezTo>
                  <a:cubicBezTo>
                    <a:pt x="865" y="463"/>
                    <a:pt x="864" y="461"/>
                    <a:pt x="864" y="459"/>
                  </a:cubicBezTo>
                  <a:cubicBezTo>
                    <a:pt x="864" y="457"/>
                    <a:pt x="864" y="455"/>
                    <a:pt x="863" y="453"/>
                  </a:cubicBezTo>
                  <a:cubicBezTo>
                    <a:pt x="863" y="450"/>
                    <a:pt x="866" y="451"/>
                    <a:pt x="868" y="449"/>
                  </a:cubicBezTo>
                  <a:cubicBezTo>
                    <a:pt x="868" y="449"/>
                    <a:pt x="868" y="448"/>
                    <a:pt x="867" y="448"/>
                  </a:cubicBezTo>
                  <a:cubicBezTo>
                    <a:pt x="862" y="446"/>
                    <a:pt x="861" y="442"/>
                    <a:pt x="861" y="438"/>
                  </a:cubicBezTo>
                  <a:cubicBezTo>
                    <a:pt x="860" y="436"/>
                    <a:pt x="859" y="436"/>
                    <a:pt x="858" y="436"/>
                  </a:cubicBezTo>
                  <a:cubicBezTo>
                    <a:pt x="856" y="436"/>
                    <a:pt x="853" y="435"/>
                    <a:pt x="851" y="435"/>
                  </a:cubicBezTo>
                  <a:cubicBezTo>
                    <a:pt x="847" y="434"/>
                    <a:pt x="846" y="433"/>
                    <a:pt x="848" y="430"/>
                  </a:cubicBezTo>
                  <a:cubicBezTo>
                    <a:pt x="849" y="429"/>
                    <a:pt x="850" y="428"/>
                    <a:pt x="849" y="428"/>
                  </a:cubicBezTo>
                  <a:cubicBezTo>
                    <a:pt x="843" y="424"/>
                    <a:pt x="845" y="418"/>
                    <a:pt x="845" y="413"/>
                  </a:cubicBezTo>
                  <a:cubicBezTo>
                    <a:pt x="845" y="411"/>
                    <a:pt x="846" y="408"/>
                    <a:pt x="843" y="406"/>
                  </a:cubicBezTo>
                  <a:cubicBezTo>
                    <a:pt x="841" y="405"/>
                    <a:pt x="842" y="404"/>
                    <a:pt x="841" y="402"/>
                  </a:cubicBezTo>
                  <a:cubicBezTo>
                    <a:pt x="841" y="398"/>
                    <a:pt x="840" y="394"/>
                    <a:pt x="837" y="391"/>
                  </a:cubicBezTo>
                  <a:cubicBezTo>
                    <a:pt x="837" y="389"/>
                    <a:pt x="835" y="387"/>
                    <a:pt x="833" y="388"/>
                  </a:cubicBezTo>
                  <a:cubicBezTo>
                    <a:pt x="831" y="390"/>
                    <a:pt x="830" y="392"/>
                    <a:pt x="831" y="395"/>
                  </a:cubicBezTo>
                  <a:cubicBezTo>
                    <a:pt x="833" y="397"/>
                    <a:pt x="833" y="399"/>
                    <a:pt x="831" y="401"/>
                  </a:cubicBezTo>
                  <a:cubicBezTo>
                    <a:pt x="829" y="402"/>
                    <a:pt x="827" y="402"/>
                    <a:pt x="826" y="401"/>
                  </a:cubicBezTo>
                  <a:cubicBezTo>
                    <a:pt x="824" y="400"/>
                    <a:pt x="824" y="398"/>
                    <a:pt x="825" y="397"/>
                  </a:cubicBezTo>
                  <a:cubicBezTo>
                    <a:pt x="827" y="394"/>
                    <a:pt x="828" y="390"/>
                    <a:pt x="827" y="387"/>
                  </a:cubicBezTo>
                  <a:cubicBezTo>
                    <a:pt x="826" y="384"/>
                    <a:pt x="828" y="384"/>
                    <a:pt x="830" y="384"/>
                  </a:cubicBezTo>
                  <a:cubicBezTo>
                    <a:pt x="835" y="382"/>
                    <a:pt x="836" y="379"/>
                    <a:pt x="833" y="375"/>
                  </a:cubicBezTo>
                  <a:cubicBezTo>
                    <a:pt x="830" y="372"/>
                    <a:pt x="829" y="369"/>
                    <a:pt x="825" y="368"/>
                  </a:cubicBezTo>
                  <a:cubicBezTo>
                    <a:pt x="823" y="368"/>
                    <a:pt x="823" y="364"/>
                    <a:pt x="823" y="362"/>
                  </a:cubicBezTo>
                  <a:cubicBezTo>
                    <a:pt x="825" y="354"/>
                    <a:pt x="820" y="348"/>
                    <a:pt x="816" y="343"/>
                  </a:cubicBezTo>
                  <a:cubicBezTo>
                    <a:pt x="814" y="339"/>
                    <a:pt x="808" y="339"/>
                    <a:pt x="804" y="338"/>
                  </a:cubicBezTo>
                  <a:cubicBezTo>
                    <a:pt x="803" y="338"/>
                    <a:pt x="802" y="338"/>
                    <a:pt x="800" y="338"/>
                  </a:cubicBezTo>
                  <a:cubicBezTo>
                    <a:pt x="802" y="336"/>
                    <a:pt x="803" y="335"/>
                    <a:pt x="805" y="335"/>
                  </a:cubicBezTo>
                  <a:cubicBezTo>
                    <a:pt x="807" y="336"/>
                    <a:pt x="808" y="336"/>
                    <a:pt x="810" y="336"/>
                  </a:cubicBezTo>
                  <a:cubicBezTo>
                    <a:pt x="811" y="336"/>
                    <a:pt x="812" y="336"/>
                    <a:pt x="812" y="335"/>
                  </a:cubicBezTo>
                  <a:cubicBezTo>
                    <a:pt x="813" y="334"/>
                    <a:pt x="812" y="334"/>
                    <a:pt x="811" y="333"/>
                  </a:cubicBezTo>
                  <a:cubicBezTo>
                    <a:pt x="809" y="331"/>
                    <a:pt x="808" y="327"/>
                    <a:pt x="809" y="324"/>
                  </a:cubicBezTo>
                  <a:cubicBezTo>
                    <a:pt x="810" y="321"/>
                    <a:pt x="815" y="321"/>
                    <a:pt x="818" y="321"/>
                  </a:cubicBezTo>
                  <a:cubicBezTo>
                    <a:pt x="822" y="321"/>
                    <a:pt x="822" y="318"/>
                    <a:pt x="824" y="316"/>
                  </a:cubicBezTo>
                  <a:cubicBezTo>
                    <a:pt x="826" y="314"/>
                    <a:pt x="825" y="313"/>
                    <a:pt x="824" y="312"/>
                  </a:cubicBezTo>
                  <a:cubicBezTo>
                    <a:pt x="823" y="311"/>
                    <a:pt x="822" y="311"/>
                    <a:pt x="823" y="310"/>
                  </a:cubicBezTo>
                  <a:cubicBezTo>
                    <a:pt x="825" y="302"/>
                    <a:pt x="817" y="301"/>
                    <a:pt x="814" y="296"/>
                  </a:cubicBezTo>
                  <a:cubicBezTo>
                    <a:pt x="814" y="296"/>
                    <a:pt x="815" y="295"/>
                    <a:pt x="815" y="294"/>
                  </a:cubicBezTo>
                  <a:cubicBezTo>
                    <a:pt x="816" y="294"/>
                    <a:pt x="816" y="293"/>
                    <a:pt x="815" y="292"/>
                  </a:cubicBezTo>
                  <a:cubicBezTo>
                    <a:pt x="814" y="291"/>
                    <a:pt x="814" y="292"/>
                    <a:pt x="813" y="293"/>
                  </a:cubicBezTo>
                  <a:cubicBezTo>
                    <a:pt x="813" y="294"/>
                    <a:pt x="813" y="295"/>
                    <a:pt x="812" y="294"/>
                  </a:cubicBezTo>
                  <a:cubicBezTo>
                    <a:pt x="809" y="293"/>
                    <a:pt x="806" y="292"/>
                    <a:pt x="803" y="291"/>
                  </a:cubicBezTo>
                  <a:cubicBezTo>
                    <a:pt x="802" y="291"/>
                    <a:pt x="801" y="290"/>
                    <a:pt x="802" y="289"/>
                  </a:cubicBezTo>
                  <a:cubicBezTo>
                    <a:pt x="802" y="288"/>
                    <a:pt x="803" y="288"/>
                    <a:pt x="803" y="288"/>
                  </a:cubicBezTo>
                  <a:cubicBezTo>
                    <a:pt x="805" y="288"/>
                    <a:pt x="808" y="290"/>
                    <a:pt x="808" y="286"/>
                  </a:cubicBezTo>
                  <a:cubicBezTo>
                    <a:pt x="809" y="285"/>
                    <a:pt x="810" y="286"/>
                    <a:pt x="811" y="287"/>
                  </a:cubicBezTo>
                  <a:cubicBezTo>
                    <a:pt x="812" y="287"/>
                    <a:pt x="813" y="288"/>
                    <a:pt x="814" y="287"/>
                  </a:cubicBezTo>
                  <a:cubicBezTo>
                    <a:pt x="815" y="286"/>
                    <a:pt x="815" y="285"/>
                    <a:pt x="815" y="284"/>
                  </a:cubicBezTo>
                  <a:cubicBezTo>
                    <a:pt x="814" y="283"/>
                    <a:pt x="814" y="282"/>
                    <a:pt x="814" y="281"/>
                  </a:cubicBezTo>
                  <a:cubicBezTo>
                    <a:pt x="810" y="277"/>
                    <a:pt x="810" y="272"/>
                    <a:pt x="812" y="267"/>
                  </a:cubicBezTo>
                  <a:cubicBezTo>
                    <a:pt x="813" y="266"/>
                    <a:pt x="810" y="264"/>
                    <a:pt x="813" y="263"/>
                  </a:cubicBezTo>
                  <a:cubicBezTo>
                    <a:pt x="812" y="261"/>
                    <a:pt x="810" y="262"/>
                    <a:pt x="808" y="261"/>
                  </a:cubicBezTo>
                  <a:cubicBezTo>
                    <a:pt x="806" y="261"/>
                    <a:pt x="807" y="260"/>
                    <a:pt x="808" y="259"/>
                  </a:cubicBezTo>
                  <a:cubicBezTo>
                    <a:pt x="810" y="257"/>
                    <a:pt x="808" y="257"/>
                    <a:pt x="807" y="256"/>
                  </a:cubicBezTo>
                  <a:cubicBezTo>
                    <a:pt x="804" y="255"/>
                    <a:pt x="801" y="255"/>
                    <a:pt x="798" y="255"/>
                  </a:cubicBezTo>
                  <a:cubicBezTo>
                    <a:pt x="797" y="255"/>
                    <a:pt x="795" y="255"/>
                    <a:pt x="794" y="253"/>
                  </a:cubicBezTo>
                  <a:cubicBezTo>
                    <a:pt x="793" y="252"/>
                    <a:pt x="795" y="251"/>
                    <a:pt x="796" y="250"/>
                  </a:cubicBezTo>
                  <a:cubicBezTo>
                    <a:pt x="797" y="248"/>
                    <a:pt x="798" y="250"/>
                    <a:pt x="799" y="250"/>
                  </a:cubicBezTo>
                  <a:cubicBezTo>
                    <a:pt x="804" y="253"/>
                    <a:pt x="807" y="253"/>
                    <a:pt x="810" y="248"/>
                  </a:cubicBezTo>
                  <a:cubicBezTo>
                    <a:pt x="811" y="247"/>
                    <a:pt x="813" y="246"/>
                    <a:pt x="814" y="247"/>
                  </a:cubicBezTo>
                  <a:cubicBezTo>
                    <a:pt x="820" y="248"/>
                    <a:pt x="819" y="243"/>
                    <a:pt x="819" y="241"/>
                  </a:cubicBezTo>
                  <a:cubicBezTo>
                    <a:pt x="819" y="240"/>
                    <a:pt x="819" y="238"/>
                    <a:pt x="819" y="236"/>
                  </a:cubicBezTo>
                  <a:cubicBezTo>
                    <a:pt x="821" y="228"/>
                    <a:pt x="819" y="221"/>
                    <a:pt x="819" y="213"/>
                  </a:cubicBezTo>
                  <a:cubicBezTo>
                    <a:pt x="819" y="211"/>
                    <a:pt x="818" y="211"/>
                    <a:pt x="816" y="212"/>
                  </a:cubicBezTo>
                  <a:cubicBezTo>
                    <a:pt x="815" y="213"/>
                    <a:pt x="814" y="214"/>
                    <a:pt x="813" y="215"/>
                  </a:cubicBezTo>
                  <a:cubicBezTo>
                    <a:pt x="810" y="217"/>
                    <a:pt x="808" y="219"/>
                    <a:pt x="810" y="223"/>
                  </a:cubicBezTo>
                  <a:cubicBezTo>
                    <a:pt x="811" y="225"/>
                    <a:pt x="811" y="228"/>
                    <a:pt x="809" y="230"/>
                  </a:cubicBezTo>
                  <a:cubicBezTo>
                    <a:pt x="808" y="231"/>
                    <a:pt x="808" y="232"/>
                    <a:pt x="809" y="233"/>
                  </a:cubicBezTo>
                  <a:cubicBezTo>
                    <a:pt x="810" y="233"/>
                    <a:pt x="812" y="234"/>
                    <a:pt x="812" y="235"/>
                  </a:cubicBezTo>
                  <a:cubicBezTo>
                    <a:pt x="811" y="237"/>
                    <a:pt x="810" y="237"/>
                    <a:pt x="809" y="237"/>
                  </a:cubicBezTo>
                  <a:cubicBezTo>
                    <a:pt x="807" y="237"/>
                    <a:pt x="805" y="237"/>
                    <a:pt x="804" y="236"/>
                  </a:cubicBezTo>
                  <a:cubicBezTo>
                    <a:pt x="804" y="235"/>
                    <a:pt x="804" y="234"/>
                    <a:pt x="804" y="233"/>
                  </a:cubicBezTo>
                  <a:cubicBezTo>
                    <a:pt x="804" y="231"/>
                    <a:pt x="802" y="230"/>
                    <a:pt x="801" y="228"/>
                  </a:cubicBezTo>
                  <a:cubicBezTo>
                    <a:pt x="800" y="225"/>
                    <a:pt x="798" y="222"/>
                    <a:pt x="798" y="218"/>
                  </a:cubicBezTo>
                  <a:cubicBezTo>
                    <a:pt x="799" y="214"/>
                    <a:pt x="796" y="210"/>
                    <a:pt x="792" y="211"/>
                  </a:cubicBezTo>
                  <a:cubicBezTo>
                    <a:pt x="791" y="211"/>
                    <a:pt x="790" y="212"/>
                    <a:pt x="790" y="213"/>
                  </a:cubicBezTo>
                  <a:cubicBezTo>
                    <a:pt x="790" y="216"/>
                    <a:pt x="790" y="219"/>
                    <a:pt x="789" y="222"/>
                  </a:cubicBezTo>
                  <a:cubicBezTo>
                    <a:pt x="788" y="224"/>
                    <a:pt x="789" y="224"/>
                    <a:pt x="790" y="224"/>
                  </a:cubicBezTo>
                  <a:cubicBezTo>
                    <a:pt x="794" y="224"/>
                    <a:pt x="794" y="226"/>
                    <a:pt x="793" y="229"/>
                  </a:cubicBezTo>
                  <a:cubicBezTo>
                    <a:pt x="792" y="231"/>
                    <a:pt x="792" y="234"/>
                    <a:pt x="791" y="236"/>
                  </a:cubicBezTo>
                  <a:cubicBezTo>
                    <a:pt x="790" y="239"/>
                    <a:pt x="788" y="240"/>
                    <a:pt x="785" y="239"/>
                  </a:cubicBezTo>
                  <a:cubicBezTo>
                    <a:pt x="783" y="238"/>
                    <a:pt x="780" y="237"/>
                    <a:pt x="777" y="238"/>
                  </a:cubicBezTo>
                  <a:cubicBezTo>
                    <a:pt x="775" y="238"/>
                    <a:pt x="773" y="239"/>
                    <a:pt x="773" y="237"/>
                  </a:cubicBezTo>
                  <a:cubicBezTo>
                    <a:pt x="772" y="235"/>
                    <a:pt x="771" y="233"/>
                    <a:pt x="772" y="231"/>
                  </a:cubicBezTo>
                  <a:cubicBezTo>
                    <a:pt x="773" y="230"/>
                    <a:pt x="774" y="228"/>
                    <a:pt x="775" y="228"/>
                  </a:cubicBezTo>
                  <a:cubicBezTo>
                    <a:pt x="779" y="227"/>
                    <a:pt x="778" y="224"/>
                    <a:pt x="777" y="222"/>
                  </a:cubicBezTo>
                  <a:cubicBezTo>
                    <a:pt x="776" y="219"/>
                    <a:pt x="774" y="219"/>
                    <a:pt x="772" y="220"/>
                  </a:cubicBezTo>
                  <a:cubicBezTo>
                    <a:pt x="771" y="220"/>
                    <a:pt x="771" y="220"/>
                    <a:pt x="771" y="220"/>
                  </a:cubicBezTo>
                  <a:cubicBezTo>
                    <a:pt x="764" y="218"/>
                    <a:pt x="760" y="223"/>
                    <a:pt x="755" y="225"/>
                  </a:cubicBezTo>
                  <a:cubicBezTo>
                    <a:pt x="751" y="226"/>
                    <a:pt x="747" y="228"/>
                    <a:pt x="743" y="230"/>
                  </a:cubicBezTo>
                  <a:cubicBezTo>
                    <a:pt x="739" y="232"/>
                    <a:pt x="736" y="229"/>
                    <a:pt x="736" y="225"/>
                  </a:cubicBezTo>
                  <a:cubicBezTo>
                    <a:pt x="736" y="221"/>
                    <a:pt x="738" y="220"/>
                    <a:pt x="739" y="217"/>
                  </a:cubicBezTo>
                  <a:cubicBezTo>
                    <a:pt x="741" y="212"/>
                    <a:pt x="747" y="207"/>
                    <a:pt x="742" y="200"/>
                  </a:cubicBezTo>
                  <a:cubicBezTo>
                    <a:pt x="741" y="199"/>
                    <a:pt x="741" y="197"/>
                    <a:pt x="743" y="197"/>
                  </a:cubicBezTo>
                  <a:cubicBezTo>
                    <a:pt x="745" y="196"/>
                    <a:pt x="745" y="194"/>
                    <a:pt x="745" y="192"/>
                  </a:cubicBezTo>
                  <a:cubicBezTo>
                    <a:pt x="746" y="187"/>
                    <a:pt x="750" y="184"/>
                    <a:pt x="752" y="180"/>
                  </a:cubicBezTo>
                  <a:cubicBezTo>
                    <a:pt x="755" y="176"/>
                    <a:pt x="756" y="170"/>
                    <a:pt x="754" y="165"/>
                  </a:cubicBezTo>
                  <a:cubicBezTo>
                    <a:pt x="753" y="164"/>
                    <a:pt x="754" y="164"/>
                    <a:pt x="755" y="163"/>
                  </a:cubicBezTo>
                  <a:cubicBezTo>
                    <a:pt x="756" y="161"/>
                    <a:pt x="757" y="159"/>
                    <a:pt x="753" y="158"/>
                  </a:cubicBezTo>
                  <a:cubicBezTo>
                    <a:pt x="752" y="158"/>
                    <a:pt x="752" y="158"/>
                    <a:pt x="751" y="157"/>
                  </a:cubicBezTo>
                  <a:cubicBezTo>
                    <a:pt x="751" y="156"/>
                    <a:pt x="750" y="155"/>
                    <a:pt x="748" y="156"/>
                  </a:cubicBezTo>
                  <a:cubicBezTo>
                    <a:pt x="747" y="157"/>
                    <a:pt x="746" y="158"/>
                    <a:pt x="746" y="160"/>
                  </a:cubicBezTo>
                  <a:cubicBezTo>
                    <a:pt x="746" y="161"/>
                    <a:pt x="747" y="163"/>
                    <a:pt x="748" y="164"/>
                  </a:cubicBezTo>
                  <a:cubicBezTo>
                    <a:pt x="749" y="167"/>
                    <a:pt x="748" y="170"/>
                    <a:pt x="745" y="170"/>
                  </a:cubicBezTo>
                  <a:cubicBezTo>
                    <a:pt x="744" y="170"/>
                    <a:pt x="743" y="170"/>
                    <a:pt x="743" y="171"/>
                  </a:cubicBezTo>
                  <a:cubicBezTo>
                    <a:pt x="746" y="175"/>
                    <a:pt x="741" y="175"/>
                    <a:pt x="740" y="177"/>
                  </a:cubicBezTo>
                  <a:cubicBezTo>
                    <a:pt x="738" y="183"/>
                    <a:pt x="735" y="187"/>
                    <a:pt x="734" y="193"/>
                  </a:cubicBezTo>
                  <a:cubicBezTo>
                    <a:pt x="733" y="196"/>
                    <a:pt x="731" y="198"/>
                    <a:pt x="727" y="198"/>
                  </a:cubicBezTo>
                  <a:cubicBezTo>
                    <a:pt x="726" y="198"/>
                    <a:pt x="725" y="198"/>
                    <a:pt x="724" y="198"/>
                  </a:cubicBezTo>
                  <a:cubicBezTo>
                    <a:pt x="723" y="198"/>
                    <a:pt x="722" y="198"/>
                    <a:pt x="722" y="200"/>
                  </a:cubicBezTo>
                  <a:cubicBezTo>
                    <a:pt x="722" y="201"/>
                    <a:pt x="723" y="202"/>
                    <a:pt x="725" y="201"/>
                  </a:cubicBezTo>
                  <a:cubicBezTo>
                    <a:pt x="727" y="200"/>
                    <a:pt x="729" y="200"/>
                    <a:pt x="731" y="199"/>
                  </a:cubicBezTo>
                  <a:cubicBezTo>
                    <a:pt x="733" y="197"/>
                    <a:pt x="735" y="198"/>
                    <a:pt x="737" y="199"/>
                  </a:cubicBezTo>
                  <a:cubicBezTo>
                    <a:pt x="738" y="200"/>
                    <a:pt x="739" y="201"/>
                    <a:pt x="738" y="202"/>
                  </a:cubicBezTo>
                  <a:cubicBezTo>
                    <a:pt x="737" y="204"/>
                    <a:pt x="735" y="205"/>
                    <a:pt x="733" y="206"/>
                  </a:cubicBezTo>
                  <a:cubicBezTo>
                    <a:pt x="732" y="206"/>
                    <a:pt x="730" y="205"/>
                    <a:pt x="730" y="206"/>
                  </a:cubicBezTo>
                  <a:cubicBezTo>
                    <a:pt x="729" y="208"/>
                    <a:pt x="731" y="209"/>
                    <a:pt x="732" y="210"/>
                  </a:cubicBezTo>
                  <a:cubicBezTo>
                    <a:pt x="735" y="212"/>
                    <a:pt x="736" y="214"/>
                    <a:pt x="734" y="217"/>
                  </a:cubicBezTo>
                  <a:cubicBezTo>
                    <a:pt x="733" y="218"/>
                    <a:pt x="732" y="219"/>
                    <a:pt x="732" y="220"/>
                  </a:cubicBezTo>
                  <a:cubicBezTo>
                    <a:pt x="731" y="222"/>
                    <a:pt x="731" y="222"/>
                    <a:pt x="729" y="221"/>
                  </a:cubicBezTo>
                  <a:cubicBezTo>
                    <a:pt x="726" y="219"/>
                    <a:pt x="724" y="220"/>
                    <a:pt x="723" y="224"/>
                  </a:cubicBezTo>
                  <a:cubicBezTo>
                    <a:pt x="722" y="229"/>
                    <a:pt x="717" y="231"/>
                    <a:pt x="713" y="232"/>
                  </a:cubicBezTo>
                  <a:cubicBezTo>
                    <a:pt x="711" y="234"/>
                    <a:pt x="711" y="231"/>
                    <a:pt x="711" y="229"/>
                  </a:cubicBezTo>
                  <a:cubicBezTo>
                    <a:pt x="710" y="228"/>
                    <a:pt x="711" y="228"/>
                    <a:pt x="712" y="227"/>
                  </a:cubicBezTo>
                  <a:cubicBezTo>
                    <a:pt x="714" y="222"/>
                    <a:pt x="714" y="221"/>
                    <a:pt x="708" y="220"/>
                  </a:cubicBezTo>
                  <a:cubicBezTo>
                    <a:pt x="710" y="217"/>
                    <a:pt x="711" y="214"/>
                    <a:pt x="708" y="211"/>
                  </a:cubicBezTo>
                  <a:cubicBezTo>
                    <a:pt x="707" y="211"/>
                    <a:pt x="708" y="210"/>
                    <a:pt x="708" y="209"/>
                  </a:cubicBezTo>
                  <a:cubicBezTo>
                    <a:pt x="712" y="205"/>
                    <a:pt x="714" y="202"/>
                    <a:pt x="714" y="196"/>
                  </a:cubicBezTo>
                  <a:cubicBezTo>
                    <a:pt x="714" y="195"/>
                    <a:pt x="716" y="194"/>
                    <a:pt x="718" y="194"/>
                  </a:cubicBezTo>
                  <a:cubicBezTo>
                    <a:pt x="721" y="193"/>
                    <a:pt x="722" y="190"/>
                    <a:pt x="722" y="188"/>
                  </a:cubicBezTo>
                  <a:cubicBezTo>
                    <a:pt x="722" y="184"/>
                    <a:pt x="719" y="186"/>
                    <a:pt x="717" y="185"/>
                  </a:cubicBezTo>
                  <a:cubicBezTo>
                    <a:pt x="719" y="180"/>
                    <a:pt x="723" y="177"/>
                    <a:pt x="728" y="175"/>
                  </a:cubicBezTo>
                  <a:cubicBezTo>
                    <a:pt x="730" y="174"/>
                    <a:pt x="731" y="173"/>
                    <a:pt x="730" y="170"/>
                  </a:cubicBezTo>
                  <a:cubicBezTo>
                    <a:pt x="730" y="166"/>
                    <a:pt x="728" y="162"/>
                    <a:pt x="734" y="160"/>
                  </a:cubicBezTo>
                  <a:cubicBezTo>
                    <a:pt x="735" y="160"/>
                    <a:pt x="735" y="159"/>
                    <a:pt x="735" y="158"/>
                  </a:cubicBezTo>
                  <a:cubicBezTo>
                    <a:pt x="735" y="155"/>
                    <a:pt x="735" y="154"/>
                    <a:pt x="737" y="153"/>
                  </a:cubicBezTo>
                  <a:cubicBezTo>
                    <a:pt x="740" y="151"/>
                    <a:pt x="741" y="141"/>
                    <a:pt x="739" y="138"/>
                  </a:cubicBezTo>
                  <a:cubicBezTo>
                    <a:pt x="738" y="137"/>
                    <a:pt x="736" y="136"/>
                    <a:pt x="734" y="138"/>
                  </a:cubicBezTo>
                  <a:cubicBezTo>
                    <a:pt x="730" y="142"/>
                    <a:pt x="725" y="145"/>
                    <a:pt x="723" y="150"/>
                  </a:cubicBezTo>
                  <a:cubicBezTo>
                    <a:pt x="722" y="152"/>
                    <a:pt x="720" y="153"/>
                    <a:pt x="719" y="154"/>
                  </a:cubicBezTo>
                  <a:cubicBezTo>
                    <a:pt x="716" y="157"/>
                    <a:pt x="713" y="159"/>
                    <a:pt x="713" y="163"/>
                  </a:cubicBezTo>
                  <a:cubicBezTo>
                    <a:pt x="712" y="165"/>
                    <a:pt x="710" y="166"/>
                    <a:pt x="710" y="167"/>
                  </a:cubicBezTo>
                  <a:cubicBezTo>
                    <a:pt x="709" y="172"/>
                    <a:pt x="704" y="175"/>
                    <a:pt x="704" y="181"/>
                  </a:cubicBezTo>
                  <a:cubicBezTo>
                    <a:pt x="705" y="184"/>
                    <a:pt x="703" y="186"/>
                    <a:pt x="701" y="186"/>
                  </a:cubicBezTo>
                  <a:cubicBezTo>
                    <a:pt x="697" y="187"/>
                    <a:pt x="695" y="189"/>
                    <a:pt x="692" y="190"/>
                  </a:cubicBezTo>
                  <a:cubicBezTo>
                    <a:pt x="691" y="190"/>
                    <a:pt x="691" y="191"/>
                    <a:pt x="692" y="192"/>
                  </a:cubicBezTo>
                  <a:cubicBezTo>
                    <a:pt x="694" y="193"/>
                    <a:pt x="693" y="195"/>
                    <a:pt x="693" y="197"/>
                  </a:cubicBezTo>
                  <a:cubicBezTo>
                    <a:pt x="691" y="200"/>
                    <a:pt x="690" y="204"/>
                    <a:pt x="690" y="208"/>
                  </a:cubicBezTo>
                  <a:cubicBezTo>
                    <a:pt x="690" y="209"/>
                    <a:pt x="689" y="209"/>
                    <a:pt x="688" y="209"/>
                  </a:cubicBezTo>
                  <a:cubicBezTo>
                    <a:pt x="685" y="208"/>
                    <a:pt x="683" y="210"/>
                    <a:pt x="680" y="210"/>
                  </a:cubicBezTo>
                  <a:cubicBezTo>
                    <a:pt x="682" y="212"/>
                    <a:pt x="683" y="212"/>
                    <a:pt x="685" y="212"/>
                  </a:cubicBezTo>
                  <a:cubicBezTo>
                    <a:pt x="686" y="212"/>
                    <a:pt x="687" y="211"/>
                    <a:pt x="687" y="212"/>
                  </a:cubicBezTo>
                  <a:cubicBezTo>
                    <a:pt x="687" y="214"/>
                    <a:pt x="687" y="215"/>
                    <a:pt x="685" y="215"/>
                  </a:cubicBezTo>
                  <a:cubicBezTo>
                    <a:pt x="684" y="215"/>
                    <a:pt x="682" y="215"/>
                    <a:pt x="681" y="215"/>
                  </a:cubicBezTo>
                  <a:cubicBezTo>
                    <a:pt x="680" y="214"/>
                    <a:pt x="679" y="214"/>
                    <a:pt x="679" y="216"/>
                  </a:cubicBezTo>
                  <a:cubicBezTo>
                    <a:pt x="678" y="217"/>
                    <a:pt x="679" y="218"/>
                    <a:pt x="680" y="219"/>
                  </a:cubicBezTo>
                  <a:cubicBezTo>
                    <a:pt x="685" y="222"/>
                    <a:pt x="686" y="226"/>
                    <a:pt x="683" y="231"/>
                  </a:cubicBezTo>
                  <a:cubicBezTo>
                    <a:pt x="682" y="231"/>
                    <a:pt x="682" y="233"/>
                    <a:pt x="681" y="233"/>
                  </a:cubicBezTo>
                  <a:cubicBezTo>
                    <a:pt x="679" y="232"/>
                    <a:pt x="679" y="230"/>
                    <a:pt x="679" y="229"/>
                  </a:cubicBezTo>
                  <a:cubicBezTo>
                    <a:pt x="681" y="226"/>
                    <a:pt x="678" y="224"/>
                    <a:pt x="676" y="223"/>
                  </a:cubicBezTo>
                  <a:cubicBezTo>
                    <a:pt x="675" y="222"/>
                    <a:pt x="674" y="221"/>
                    <a:pt x="673" y="220"/>
                  </a:cubicBezTo>
                  <a:cubicBezTo>
                    <a:pt x="672" y="218"/>
                    <a:pt x="671" y="215"/>
                    <a:pt x="674" y="213"/>
                  </a:cubicBezTo>
                  <a:cubicBezTo>
                    <a:pt x="676" y="211"/>
                    <a:pt x="679" y="210"/>
                    <a:pt x="677" y="207"/>
                  </a:cubicBezTo>
                  <a:cubicBezTo>
                    <a:pt x="676" y="205"/>
                    <a:pt x="675" y="204"/>
                    <a:pt x="673" y="204"/>
                  </a:cubicBezTo>
                  <a:cubicBezTo>
                    <a:pt x="671" y="204"/>
                    <a:pt x="669" y="204"/>
                    <a:pt x="667" y="204"/>
                  </a:cubicBezTo>
                  <a:cubicBezTo>
                    <a:pt x="665" y="203"/>
                    <a:pt x="663" y="199"/>
                    <a:pt x="664" y="205"/>
                  </a:cubicBezTo>
                  <a:cubicBezTo>
                    <a:pt x="664" y="208"/>
                    <a:pt x="660" y="211"/>
                    <a:pt x="656" y="212"/>
                  </a:cubicBezTo>
                  <a:cubicBezTo>
                    <a:pt x="655" y="212"/>
                    <a:pt x="653" y="213"/>
                    <a:pt x="651" y="213"/>
                  </a:cubicBezTo>
                  <a:cubicBezTo>
                    <a:pt x="647" y="214"/>
                    <a:pt x="645" y="212"/>
                    <a:pt x="647" y="208"/>
                  </a:cubicBezTo>
                  <a:cubicBezTo>
                    <a:pt x="648" y="206"/>
                    <a:pt x="647" y="203"/>
                    <a:pt x="647" y="201"/>
                  </a:cubicBezTo>
                  <a:cubicBezTo>
                    <a:pt x="648" y="196"/>
                    <a:pt x="648" y="191"/>
                    <a:pt x="646" y="186"/>
                  </a:cubicBezTo>
                  <a:cubicBezTo>
                    <a:pt x="645" y="184"/>
                    <a:pt x="645" y="182"/>
                    <a:pt x="643" y="181"/>
                  </a:cubicBezTo>
                  <a:cubicBezTo>
                    <a:pt x="641" y="179"/>
                    <a:pt x="640" y="178"/>
                    <a:pt x="639" y="176"/>
                  </a:cubicBezTo>
                  <a:cubicBezTo>
                    <a:pt x="638" y="174"/>
                    <a:pt x="636" y="174"/>
                    <a:pt x="634" y="174"/>
                  </a:cubicBezTo>
                  <a:cubicBezTo>
                    <a:pt x="630" y="176"/>
                    <a:pt x="629" y="179"/>
                    <a:pt x="627" y="181"/>
                  </a:cubicBezTo>
                  <a:cubicBezTo>
                    <a:pt x="627" y="182"/>
                    <a:pt x="627" y="183"/>
                    <a:pt x="628" y="184"/>
                  </a:cubicBezTo>
                  <a:cubicBezTo>
                    <a:pt x="630" y="185"/>
                    <a:pt x="629" y="186"/>
                    <a:pt x="628" y="188"/>
                  </a:cubicBezTo>
                  <a:cubicBezTo>
                    <a:pt x="627" y="189"/>
                    <a:pt x="625" y="190"/>
                    <a:pt x="623" y="189"/>
                  </a:cubicBezTo>
                  <a:cubicBezTo>
                    <a:pt x="623" y="189"/>
                    <a:pt x="623" y="188"/>
                    <a:pt x="622" y="188"/>
                  </a:cubicBezTo>
                  <a:cubicBezTo>
                    <a:pt x="615" y="190"/>
                    <a:pt x="616" y="183"/>
                    <a:pt x="613" y="180"/>
                  </a:cubicBezTo>
                  <a:cubicBezTo>
                    <a:pt x="612" y="179"/>
                    <a:pt x="612" y="178"/>
                    <a:pt x="610" y="179"/>
                  </a:cubicBezTo>
                  <a:cubicBezTo>
                    <a:pt x="610" y="180"/>
                    <a:pt x="609" y="180"/>
                    <a:pt x="609" y="180"/>
                  </a:cubicBezTo>
                  <a:cubicBezTo>
                    <a:pt x="604" y="179"/>
                    <a:pt x="604" y="180"/>
                    <a:pt x="605" y="184"/>
                  </a:cubicBezTo>
                  <a:cubicBezTo>
                    <a:pt x="606" y="185"/>
                    <a:pt x="603" y="186"/>
                    <a:pt x="602" y="187"/>
                  </a:cubicBezTo>
                  <a:cubicBezTo>
                    <a:pt x="600" y="189"/>
                    <a:pt x="599" y="190"/>
                    <a:pt x="602" y="191"/>
                  </a:cubicBezTo>
                  <a:cubicBezTo>
                    <a:pt x="603" y="191"/>
                    <a:pt x="604" y="193"/>
                    <a:pt x="605" y="194"/>
                  </a:cubicBezTo>
                  <a:cubicBezTo>
                    <a:pt x="607" y="196"/>
                    <a:pt x="610" y="198"/>
                    <a:pt x="613" y="201"/>
                  </a:cubicBezTo>
                  <a:cubicBezTo>
                    <a:pt x="616" y="203"/>
                    <a:pt x="618" y="208"/>
                    <a:pt x="622" y="211"/>
                  </a:cubicBezTo>
                  <a:cubicBezTo>
                    <a:pt x="622" y="210"/>
                    <a:pt x="622" y="210"/>
                    <a:pt x="622" y="210"/>
                  </a:cubicBezTo>
                  <a:cubicBezTo>
                    <a:pt x="616" y="210"/>
                    <a:pt x="611" y="208"/>
                    <a:pt x="607" y="203"/>
                  </a:cubicBezTo>
                  <a:cubicBezTo>
                    <a:pt x="606" y="202"/>
                    <a:pt x="605" y="201"/>
                    <a:pt x="603" y="201"/>
                  </a:cubicBezTo>
                  <a:cubicBezTo>
                    <a:pt x="601" y="200"/>
                    <a:pt x="600" y="199"/>
                    <a:pt x="598" y="198"/>
                  </a:cubicBezTo>
                  <a:cubicBezTo>
                    <a:pt x="596" y="195"/>
                    <a:pt x="593" y="195"/>
                    <a:pt x="592" y="199"/>
                  </a:cubicBezTo>
                  <a:cubicBezTo>
                    <a:pt x="590" y="202"/>
                    <a:pt x="588" y="202"/>
                    <a:pt x="585" y="202"/>
                  </a:cubicBezTo>
                  <a:cubicBezTo>
                    <a:pt x="583" y="201"/>
                    <a:pt x="582" y="200"/>
                    <a:pt x="583" y="198"/>
                  </a:cubicBezTo>
                  <a:cubicBezTo>
                    <a:pt x="585" y="194"/>
                    <a:pt x="585" y="188"/>
                    <a:pt x="590" y="184"/>
                  </a:cubicBezTo>
                  <a:cubicBezTo>
                    <a:pt x="592" y="182"/>
                    <a:pt x="588" y="172"/>
                    <a:pt x="586" y="170"/>
                  </a:cubicBezTo>
                  <a:cubicBezTo>
                    <a:pt x="585" y="170"/>
                    <a:pt x="584" y="170"/>
                    <a:pt x="583" y="171"/>
                  </a:cubicBezTo>
                  <a:cubicBezTo>
                    <a:pt x="581" y="172"/>
                    <a:pt x="579" y="173"/>
                    <a:pt x="578" y="175"/>
                  </a:cubicBezTo>
                  <a:cubicBezTo>
                    <a:pt x="574" y="179"/>
                    <a:pt x="569" y="181"/>
                    <a:pt x="564" y="182"/>
                  </a:cubicBezTo>
                  <a:cubicBezTo>
                    <a:pt x="561" y="183"/>
                    <a:pt x="556" y="192"/>
                    <a:pt x="558" y="195"/>
                  </a:cubicBezTo>
                  <a:cubicBezTo>
                    <a:pt x="558" y="197"/>
                    <a:pt x="560" y="197"/>
                    <a:pt x="561" y="197"/>
                  </a:cubicBezTo>
                  <a:cubicBezTo>
                    <a:pt x="562" y="197"/>
                    <a:pt x="563" y="197"/>
                    <a:pt x="563" y="198"/>
                  </a:cubicBezTo>
                  <a:cubicBezTo>
                    <a:pt x="564" y="199"/>
                    <a:pt x="563" y="199"/>
                    <a:pt x="562" y="200"/>
                  </a:cubicBezTo>
                  <a:cubicBezTo>
                    <a:pt x="561" y="200"/>
                    <a:pt x="560" y="201"/>
                    <a:pt x="559" y="200"/>
                  </a:cubicBezTo>
                  <a:cubicBezTo>
                    <a:pt x="552" y="200"/>
                    <a:pt x="549" y="202"/>
                    <a:pt x="546" y="208"/>
                  </a:cubicBezTo>
                  <a:cubicBezTo>
                    <a:pt x="544" y="211"/>
                    <a:pt x="542" y="214"/>
                    <a:pt x="538" y="214"/>
                  </a:cubicBezTo>
                  <a:cubicBezTo>
                    <a:pt x="536" y="215"/>
                    <a:pt x="534" y="215"/>
                    <a:pt x="532" y="217"/>
                  </a:cubicBezTo>
                  <a:cubicBezTo>
                    <a:pt x="530" y="220"/>
                    <a:pt x="528" y="218"/>
                    <a:pt x="526" y="217"/>
                  </a:cubicBezTo>
                  <a:cubicBezTo>
                    <a:pt x="521" y="214"/>
                    <a:pt x="516" y="215"/>
                    <a:pt x="512" y="217"/>
                  </a:cubicBezTo>
                  <a:cubicBezTo>
                    <a:pt x="509" y="217"/>
                    <a:pt x="507" y="220"/>
                    <a:pt x="507" y="223"/>
                  </a:cubicBezTo>
                  <a:cubicBezTo>
                    <a:pt x="508" y="224"/>
                    <a:pt x="508" y="225"/>
                    <a:pt x="506" y="226"/>
                  </a:cubicBezTo>
                  <a:cubicBezTo>
                    <a:pt x="503" y="228"/>
                    <a:pt x="500" y="229"/>
                    <a:pt x="498" y="233"/>
                  </a:cubicBezTo>
                  <a:cubicBezTo>
                    <a:pt x="497" y="234"/>
                    <a:pt x="496" y="233"/>
                    <a:pt x="495" y="232"/>
                  </a:cubicBezTo>
                  <a:cubicBezTo>
                    <a:pt x="493" y="230"/>
                    <a:pt x="491" y="228"/>
                    <a:pt x="493" y="226"/>
                  </a:cubicBezTo>
                  <a:cubicBezTo>
                    <a:pt x="496" y="223"/>
                    <a:pt x="497" y="218"/>
                    <a:pt x="500" y="215"/>
                  </a:cubicBezTo>
                  <a:cubicBezTo>
                    <a:pt x="503" y="213"/>
                    <a:pt x="502" y="211"/>
                    <a:pt x="501" y="209"/>
                  </a:cubicBezTo>
                  <a:cubicBezTo>
                    <a:pt x="500" y="206"/>
                    <a:pt x="498" y="207"/>
                    <a:pt x="496" y="207"/>
                  </a:cubicBezTo>
                  <a:cubicBezTo>
                    <a:pt x="495" y="208"/>
                    <a:pt x="493" y="208"/>
                    <a:pt x="491" y="207"/>
                  </a:cubicBezTo>
                  <a:cubicBezTo>
                    <a:pt x="493" y="205"/>
                    <a:pt x="495" y="207"/>
                    <a:pt x="496" y="205"/>
                  </a:cubicBezTo>
                  <a:cubicBezTo>
                    <a:pt x="494" y="204"/>
                    <a:pt x="491" y="203"/>
                    <a:pt x="492" y="200"/>
                  </a:cubicBezTo>
                  <a:cubicBezTo>
                    <a:pt x="494" y="197"/>
                    <a:pt x="495" y="201"/>
                    <a:pt x="496" y="201"/>
                  </a:cubicBezTo>
                  <a:cubicBezTo>
                    <a:pt x="497" y="198"/>
                    <a:pt x="498" y="194"/>
                    <a:pt x="497" y="191"/>
                  </a:cubicBezTo>
                  <a:cubicBezTo>
                    <a:pt x="496" y="189"/>
                    <a:pt x="495" y="189"/>
                    <a:pt x="493" y="189"/>
                  </a:cubicBezTo>
                  <a:cubicBezTo>
                    <a:pt x="489" y="189"/>
                    <a:pt x="481" y="196"/>
                    <a:pt x="481" y="201"/>
                  </a:cubicBezTo>
                  <a:cubicBezTo>
                    <a:pt x="481" y="201"/>
                    <a:pt x="481" y="201"/>
                    <a:pt x="481" y="201"/>
                  </a:cubicBezTo>
                  <a:cubicBezTo>
                    <a:pt x="483" y="207"/>
                    <a:pt x="478" y="207"/>
                    <a:pt x="475" y="209"/>
                  </a:cubicBezTo>
                  <a:cubicBezTo>
                    <a:pt x="472" y="210"/>
                    <a:pt x="474" y="206"/>
                    <a:pt x="472" y="206"/>
                  </a:cubicBezTo>
                  <a:cubicBezTo>
                    <a:pt x="471" y="210"/>
                    <a:pt x="467" y="209"/>
                    <a:pt x="464" y="210"/>
                  </a:cubicBezTo>
                  <a:cubicBezTo>
                    <a:pt x="461" y="211"/>
                    <a:pt x="460" y="213"/>
                    <a:pt x="460" y="216"/>
                  </a:cubicBezTo>
                  <a:cubicBezTo>
                    <a:pt x="461" y="219"/>
                    <a:pt x="459" y="221"/>
                    <a:pt x="458" y="223"/>
                  </a:cubicBezTo>
                  <a:cubicBezTo>
                    <a:pt x="457" y="224"/>
                    <a:pt x="456" y="226"/>
                    <a:pt x="454" y="223"/>
                  </a:cubicBezTo>
                  <a:cubicBezTo>
                    <a:pt x="454" y="222"/>
                    <a:pt x="452" y="223"/>
                    <a:pt x="451" y="223"/>
                  </a:cubicBezTo>
                  <a:cubicBezTo>
                    <a:pt x="449" y="222"/>
                    <a:pt x="447" y="223"/>
                    <a:pt x="446" y="222"/>
                  </a:cubicBezTo>
                  <a:cubicBezTo>
                    <a:pt x="445" y="220"/>
                    <a:pt x="445" y="216"/>
                    <a:pt x="447" y="215"/>
                  </a:cubicBezTo>
                  <a:cubicBezTo>
                    <a:pt x="451" y="212"/>
                    <a:pt x="451" y="209"/>
                    <a:pt x="450" y="205"/>
                  </a:cubicBezTo>
                  <a:cubicBezTo>
                    <a:pt x="450" y="203"/>
                    <a:pt x="449" y="200"/>
                    <a:pt x="452" y="202"/>
                  </a:cubicBezTo>
                  <a:cubicBezTo>
                    <a:pt x="453" y="203"/>
                    <a:pt x="453" y="203"/>
                    <a:pt x="453" y="203"/>
                  </a:cubicBezTo>
                  <a:cubicBezTo>
                    <a:pt x="457" y="201"/>
                    <a:pt x="459" y="194"/>
                    <a:pt x="457" y="191"/>
                  </a:cubicBezTo>
                  <a:cubicBezTo>
                    <a:pt x="455" y="187"/>
                    <a:pt x="458" y="186"/>
                    <a:pt x="460" y="185"/>
                  </a:cubicBezTo>
                  <a:cubicBezTo>
                    <a:pt x="463" y="184"/>
                    <a:pt x="466" y="183"/>
                    <a:pt x="465" y="179"/>
                  </a:cubicBezTo>
                  <a:cubicBezTo>
                    <a:pt x="464" y="179"/>
                    <a:pt x="464" y="179"/>
                    <a:pt x="464" y="178"/>
                  </a:cubicBezTo>
                  <a:cubicBezTo>
                    <a:pt x="463" y="181"/>
                    <a:pt x="461" y="181"/>
                    <a:pt x="459" y="179"/>
                  </a:cubicBezTo>
                  <a:cubicBezTo>
                    <a:pt x="458" y="179"/>
                    <a:pt x="457" y="178"/>
                    <a:pt x="456" y="178"/>
                  </a:cubicBezTo>
                  <a:cubicBezTo>
                    <a:pt x="449" y="174"/>
                    <a:pt x="444" y="178"/>
                    <a:pt x="444" y="186"/>
                  </a:cubicBezTo>
                  <a:cubicBezTo>
                    <a:pt x="445" y="188"/>
                    <a:pt x="445" y="190"/>
                    <a:pt x="445" y="193"/>
                  </a:cubicBezTo>
                  <a:cubicBezTo>
                    <a:pt x="446" y="197"/>
                    <a:pt x="444" y="199"/>
                    <a:pt x="440" y="200"/>
                  </a:cubicBezTo>
                  <a:cubicBezTo>
                    <a:pt x="438" y="201"/>
                    <a:pt x="433" y="201"/>
                    <a:pt x="434" y="206"/>
                  </a:cubicBezTo>
                  <a:cubicBezTo>
                    <a:pt x="434" y="208"/>
                    <a:pt x="433" y="209"/>
                    <a:pt x="431" y="210"/>
                  </a:cubicBezTo>
                  <a:cubicBezTo>
                    <a:pt x="427" y="214"/>
                    <a:pt x="426" y="219"/>
                    <a:pt x="431" y="223"/>
                  </a:cubicBezTo>
                  <a:cubicBezTo>
                    <a:pt x="432" y="224"/>
                    <a:pt x="432" y="225"/>
                    <a:pt x="432" y="226"/>
                  </a:cubicBezTo>
                  <a:cubicBezTo>
                    <a:pt x="432" y="227"/>
                    <a:pt x="431" y="229"/>
                    <a:pt x="432" y="230"/>
                  </a:cubicBezTo>
                  <a:cubicBezTo>
                    <a:pt x="434" y="232"/>
                    <a:pt x="434" y="234"/>
                    <a:pt x="430" y="235"/>
                  </a:cubicBezTo>
                  <a:cubicBezTo>
                    <a:pt x="429" y="235"/>
                    <a:pt x="429" y="236"/>
                    <a:pt x="430" y="237"/>
                  </a:cubicBezTo>
                  <a:cubicBezTo>
                    <a:pt x="431" y="240"/>
                    <a:pt x="432" y="243"/>
                    <a:pt x="433" y="246"/>
                  </a:cubicBezTo>
                  <a:cubicBezTo>
                    <a:pt x="434" y="249"/>
                    <a:pt x="436" y="250"/>
                    <a:pt x="438" y="251"/>
                  </a:cubicBezTo>
                  <a:cubicBezTo>
                    <a:pt x="440" y="252"/>
                    <a:pt x="442" y="254"/>
                    <a:pt x="439" y="256"/>
                  </a:cubicBezTo>
                  <a:cubicBezTo>
                    <a:pt x="436" y="258"/>
                    <a:pt x="436" y="261"/>
                    <a:pt x="432" y="260"/>
                  </a:cubicBezTo>
                  <a:cubicBezTo>
                    <a:pt x="431" y="260"/>
                    <a:pt x="430" y="260"/>
                    <a:pt x="430" y="259"/>
                  </a:cubicBezTo>
                  <a:cubicBezTo>
                    <a:pt x="431" y="256"/>
                    <a:pt x="430" y="255"/>
                    <a:pt x="427" y="254"/>
                  </a:cubicBezTo>
                  <a:cubicBezTo>
                    <a:pt x="426" y="253"/>
                    <a:pt x="426" y="252"/>
                    <a:pt x="426" y="251"/>
                  </a:cubicBezTo>
                  <a:cubicBezTo>
                    <a:pt x="426" y="249"/>
                    <a:pt x="425" y="248"/>
                    <a:pt x="423" y="247"/>
                  </a:cubicBezTo>
                  <a:cubicBezTo>
                    <a:pt x="421" y="247"/>
                    <a:pt x="420" y="248"/>
                    <a:pt x="419" y="249"/>
                  </a:cubicBezTo>
                  <a:cubicBezTo>
                    <a:pt x="418" y="253"/>
                    <a:pt x="414" y="255"/>
                    <a:pt x="411" y="258"/>
                  </a:cubicBezTo>
                  <a:cubicBezTo>
                    <a:pt x="410" y="260"/>
                    <a:pt x="408" y="262"/>
                    <a:pt x="408" y="265"/>
                  </a:cubicBezTo>
                  <a:cubicBezTo>
                    <a:pt x="408" y="270"/>
                    <a:pt x="405" y="274"/>
                    <a:pt x="402" y="278"/>
                  </a:cubicBezTo>
                  <a:cubicBezTo>
                    <a:pt x="401" y="279"/>
                    <a:pt x="399" y="279"/>
                    <a:pt x="397" y="279"/>
                  </a:cubicBezTo>
                  <a:cubicBezTo>
                    <a:pt x="394" y="279"/>
                    <a:pt x="392" y="280"/>
                    <a:pt x="391" y="283"/>
                  </a:cubicBezTo>
                  <a:cubicBezTo>
                    <a:pt x="389" y="290"/>
                    <a:pt x="384" y="292"/>
                    <a:pt x="378" y="289"/>
                  </a:cubicBezTo>
                  <a:cubicBezTo>
                    <a:pt x="377" y="288"/>
                    <a:pt x="376" y="288"/>
                    <a:pt x="376" y="288"/>
                  </a:cubicBezTo>
                  <a:cubicBezTo>
                    <a:pt x="374" y="288"/>
                    <a:pt x="372" y="288"/>
                    <a:pt x="372" y="286"/>
                  </a:cubicBezTo>
                  <a:cubicBezTo>
                    <a:pt x="372" y="284"/>
                    <a:pt x="373" y="282"/>
                    <a:pt x="375" y="281"/>
                  </a:cubicBezTo>
                  <a:cubicBezTo>
                    <a:pt x="377" y="280"/>
                    <a:pt x="378" y="279"/>
                    <a:pt x="379" y="277"/>
                  </a:cubicBezTo>
                  <a:cubicBezTo>
                    <a:pt x="381" y="278"/>
                    <a:pt x="381" y="281"/>
                    <a:pt x="383" y="280"/>
                  </a:cubicBezTo>
                  <a:cubicBezTo>
                    <a:pt x="386" y="280"/>
                    <a:pt x="386" y="278"/>
                    <a:pt x="386" y="276"/>
                  </a:cubicBezTo>
                  <a:cubicBezTo>
                    <a:pt x="387" y="273"/>
                    <a:pt x="388" y="270"/>
                    <a:pt x="391" y="271"/>
                  </a:cubicBezTo>
                  <a:cubicBezTo>
                    <a:pt x="394" y="271"/>
                    <a:pt x="396" y="269"/>
                    <a:pt x="396" y="267"/>
                  </a:cubicBezTo>
                  <a:cubicBezTo>
                    <a:pt x="396" y="263"/>
                    <a:pt x="399" y="259"/>
                    <a:pt x="403" y="257"/>
                  </a:cubicBezTo>
                  <a:cubicBezTo>
                    <a:pt x="406" y="256"/>
                    <a:pt x="407" y="253"/>
                    <a:pt x="405" y="250"/>
                  </a:cubicBezTo>
                  <a:cubicBezTo>
                    <a:pt x="405" y="249"/>
                    <a:pt x="404" y="248"/>
                    <a:pt x="403" y="249"/>
                  </a:cubicBezTo>
                  <a:cubicBezTo>
                    <a:pt x="401" y="251"/>
                    <a:pt x="399" y="252"/>
                    <a:pt x="398" y="253"/>
                  </a:cubicBezTo>
                  <a:cubicBezTo>
                    <a:pt x="396" y="255"/>
                    <a:pt x="395" y="256"/>
                    <a:pt x="392" y="255"/>
                  </a:cubicBezTo>
                  <a:cubicBezTo>
                    <a:pt x="390" y="255"/>
                    <a:pt x="390" y="257"/>
                    <a:pt x="391" y="258"/>
                  </a:cubicBezTo>
                  <a:cubicBezTo>
                    <a:pt x="391" y="261"/>
                    <a:pt x="391" y="263"/>
                    <a:pt x="388" y="265"/>
                  </a:cubicBezTo>
                  <a:cubicBezTo>
                    <a:pt x="387" y="265"/>
                    <a:pt x="386" y="266"/>
                    <a:pt x="387" y="266"/>
                  </a:cubicBezTo>
                  <a:cubicBezTo>
                    <a:pt x="387" y="271"/>
                    <a:pt x="383" y="273"/>
                    <a:pt x="380" y="274"/>
                  </a:cubicBezTo>
                  <a:cubicBezTo>
                    <a:pt x="376" y="276"/>
                    <a:pt x="373" y="278"/>
                    <a:pt x="370" y="279"/>
                  </a:cubicBezTo>
                  <a:cubicBezTo>
                    <a:pt x="367" y="279"/>
                    <a:pt x="366" y="280"/>
                    <a:pt x="366" y="284"/>
                  </a:cubicBezTo>
                  <a:cubicBezTo>
                    <a:pt x="366" y="286"/>
                    <a:pt x="364" y="288"/>
                    <a:pt x="364" y="291"/>
                  </a:cubicBezTo>
                  <a:cubicBezTo>
                    <a:pt x="364" y="292"/>
                    <a:pt x="364" y="294"/>
                    <a:pt x="366" y="294"/>
                  </a:cubicBezTo>
                  <a:cubicBezTo>
                    <a:pt x="367" y="295"/>
                    <a:pt x="368" y="294"/>
                    <a:pt x="369" y="293"/>
                  </a:cubicBezTo>
                  <a:cubicBezTo>
                    <a:pt x="372" y="290"/>
                    <a:pt x="375" y="289"/>
                    <a:pt x="378" y="293"/>
                  </a:cubicBezTo>
                  <a:cubicBezTo>
                    <a:pt x="378" y="293"/>
                    <a:pt x="378" y="293"/>
                    <a:pt x="378" y="293"/>
                  </a:cubicBezTo>
                  <a:cubicBezTo>
                    <a:pt x="385" y="294"/>
                    <a:pt x="382" y="298"/>
                    <a:pt x="381" y="300"/>
                  </a:cubicBezTo>
                  <a:cubicBezTo>
                    <a:pt x="378" y="305"/>
                    <a:pt x="378" y="310"/>
                    <a:pt x="375" y="315"/>
                  </a:cubicBezTo>
                  <a:cubicBezTo>
                    <a:pt x="374" y="318"/>
                    <a:pt x="374" y="320"/>
                    <a:pt x="375" y="323"/>
                  </a:cubicBezTo>
                  <a:cubicBezTo>
                    <a:pt x="375" y="328"/>
                    <a:pt x="376" y="332"/>
                    <a:pt x="376" y="337"/>
                  </a:cubicBezTo>
                  <a:cubicBezTo>
                    <a:pt x="376" y="340"/>
                    <a:pt x="378" y="341"/>
                    <a:pt x="379" y="340"/>
                  </a:cubicBezTo>
                  <a:cubicBezTo>
                    <a:pt x="382" y="337"/>
                    <a:pt x="384" y="339"/>
                    <a:pt x="386" y="339"/>
                  </a:cubicBezTo>
                  <a:cubicBezTo>
                    <a:pt x="389" y="339"/>
                    <a:pt x="392" y="341"/>
                    <a:pt x="392" y="336"/>
                  </a:cubicBezTo>
                  <a:cubicBezTo>
                    <a:pt x="393" y="334"/>
                    <a:pt x="394" y="335"/>
                    <a:pt x="394" y="335"/>
                  </a:cubicBezTo>
                  <a:cubicBezTo>
                    <a:pt x="396" y="336"/>
                    <a:pt x="398" y="336"/>
                    <a:pt x="399" y="335"/>
                  </a:cubicBezTo>
                  <a:cubicBezTo>
                    <a:pt x="401" y="333"/>
                    <a:pt x="400" y="332"/>
                    <a:pt x="399" y="330"/>
                  </a:cubicBezTo>
                  <a:cubicBezTo>
                    <a:pt x="398" y="328"/>
                    <a:pt x="397" y="325"/>
                    <a:pt x="400" y="323"/>
                  </a:cubicBezTo>
                  <a:cubicBezTo>
                    <a:pt x="401" y="321"/>
                    <a:pt x="402" y="318"/>
                    <a:pt x="402" y="316"/>
                  </a:cubicBezTo>
                  <a:cubicBezTo>
                    <a:pt x="402" y="311"/>
                    <a:pt x="406" y="307"/>
                    <a:pt x="409" y="304"/>
                  </a:cubicBezTo>
                  <a:cubicBezTo>
                    <a:pt x="409" y="303"/>
                    <a:pt x="410" y="303"/>
                    <a:pt x="410" y="302"/>
                  </a:cubicBezTo>
                  <a:cubicBezTo>
                    <a:pt x="410" y="297"/>
                    <a:pt x="414" y="297"/>
                    <a:pt x="418" y="297"/>
                  </a:cubicBezTo>
                  <a:cubicBezTo>
                    <a:pt x="419" y="297"/>
                    <a:pt x="420" y="296"/>
                    <a:pt x="420" y="295"/>
                  </a:cubicBezTo>
                  <a:cubicBezTo>
                    <a:pt x="422" y="291"/>
                    <a:pt x="423" y="286"/>
                    <a:pt x="423" y="281"/>
                  </a:cubicBezTo>
                  <a:cubicBezTo>
                    <a:pt x="422" y="279"/>
                    <a:pt x="424" y="279"/>
                    <a:pt x="425" y="278"/>
                  </a:cubicBezTo>
                  <a:cubicBezTo>
                    <a:pt x="428" y="277"/>
                    <a:pt x="430" y="278"/>
                    <a:pt x="431" y="280"/>
                  </a:cubicBezTo>
                  <a:cubicBezTo>
                    <a:pt x="434" y="282"/>
                    <a:pt x="433" y="285"/>
                    <a:pt x="434" y="287"/>
                  </a:cubicBezTo>
                  <a:cubicBezTo>
                    <a:pt x="430" y="288"/>
                    <a:pt x="430" y="291"/>
                    <a:pt x="429" y="293"/>
                  </a:cubicBezTo>
                  <a:cubicBezTo>
                    <a:pt x="429" y="294"/>
                    <a:pt x="429" y="294"/>
                    <a:pt x="429" y="295"/>
                  </a:cubicBezTo>
                  <a:cubicBezTo>
                    <a:pt x="427" y="302"/>
                    <a:pt x="426" y="303"/>
                    <a:pt x="418" y="301"/>
                  </a:cubicBezTo>
                  <a:cubicBezTo>
                    <a:pt x="418" y="300"/>
                    <a:pt x="417" y="300"/>
                    <a:pt x="416" y="300"/>
                  </a:cubicBezTo>
                  <a:cubicBezTo>
                    <a:pt x="416" y="300"/>
                    <a:pt x="416" y="300"/>
                    <a:pt x="415" y="301"/>
                  </a:cubicBezTo>
                  <a:cubicBezTo>
                    <a:pt x="416" y="303"/>
                    <a:pt x="418" y="302"/>
                    <a:pt x="419" y="302"/>
                  </a:cubicBezTo>
                  <a:cubicBezTo>
                    <a:pt x="420" y="303"/>
                    <a:pt x="421" y="303"/>
                    <a:pt x="421" y="305"/>
                  </a:cubicBezTo>
                  <a:cubicBezTo>
                    <a:pt x="421" y="306"/>
                    <a:pt x="420" y="306"/>
                    <a:pt x="419" y="306"/>
                  </a:cubicBezTo>
                  <a:cubicBezTo>
                    <a:pt x="412" y="304"/>
                    <a:pt x="412" y="309"/>
                    <a:pt x="410" y="314"/>
                  </a:cubicBezTo>
                  <a:cubicBezTo>
                    <a:pt x="409" y="317"/>
                    <a:pt x="408" y="321"/>
                    <a:pt x="410" y="324"/>
                  </a:cubicBezTo>
                  <a:cubicBezTo>
                    <a:pt x="411" y="326"/>
                    <a:pt x="410" y="328"/>
                    <a:pt x="410" y="329"/>
                  </a:cubicBezTo>
                  <a:cubicBezTo>
                    <a:pt x="409" y="330"/>
                    <a:pt x="409" y="331"/>
                    <a:pt x="409" y="332"/>
                  </a:cubicBezTo>
                  <a:cubicBezTo>
                    <a:pt x="408" y="337"/>
                    <a:pt x="405" y="339"/>
                    <a:pt x="400" y="338"/>
                  </a:cubicBezTo>
                  <a:cubicBezTo>
                    <a:pt x="397" y="337"/>
                    <a:pt x="397" y="338"/>
                    <a:pt x="398" y="341"/>
                  </a:cubicBezTo>
                  <a:cubicBezTo>
                    <a:pt x="399" y="345"/>
                    <a:pt x="398" y="347"/>
                    <a:pt x="394" y="348"/>
                  </a:cubicBezTo>
                  <a:cubicBezTo>
                    <a:pt x="392" y="348"/>
                    <a:pt x="390" y="349"/>
                    <a:pt x="390" y="351"/>
                  </a:cubicBezTo>
                  <a:cubicBezTo>
                    <a:pt x="390" y="352"/>
                    <a:pt x="389" y="353"/>
                    <a:pt x="389" y="354"/>
                  </a:cubicBezTo>
                  <a:cubicBezTo>
                    <a:pt x="388" y="360"/>
                    <a:pt x="388" y="359"/>
                    <a:pt x="383" y="357"/>
                  </a:cubicBezTo>
                  <a:cubicBezTo>
                    <a:pt x="380" y="355"/>
                    <a:pt x="377" y="353"/>
                    <a:pt x="372" y="353"/>
                  </a:cubicBezTo>
                  <a:cubicBezTo>
                    <a:pt x="371" y="354"/>
                    <a:pt x="370" y="354"/>
                    <a:pt x="369" y="356"/>
                  </a:cubicBezTo>
                  <a:cubicBezTo>
                    <a:pt x="369" y="361"/>
                    <a:pt x="366" y="363"/>
                    <a:pt x="362" y="365"/>
                  </a:cubicBezTo>
                  <a:cubicBezTo>
                    <a:pt x="356" y="367"/>
                    <a:pt x="354" y="374"/>
                    <a:pt x="349" y="377"/>
                  </a:cubicBezTo>
                  <a:cubicBezTo>
                    <a:pt x="348" y="378"/>
                    <a:pt x="349" y="381"/>
                    <a:pt x="349" y="382"/>
                  </a:cubicBezTo>
                  <a:cubicBezTo>
                    <a:pt x="350" y="385"/>
                    <a:pt x="350" y="388"/>
                    <a:pt x="349" y="391"/>
                  </a:cubicBezTo>
                  <a:cubicBezTo>
                    <a:pt x="348" y="393"/>
                    <a:pt x="350" y="395"/>
                    <a:pt x="352" y="396"/>
                  </a:cubicBezTo>
                  <a:cubicBezTo>
                    <a:pt x="354" y="397"/>
                    <a:pt x="355" y="398"/>
                    <a:pt x="354" y="400"/>
                  </a:cubicBezTo>
                  <a:cubicBezTo>
                    <a:pt x="353" y="402"/>
                    <a:pt x="353" y="404"/>
                    <a:pt x="355" y="404"/>
                  </a:cubicBezTo>
                  <a:cubicBezTo>
                    <a:pt x="358" y="404"/>
                    <a:pt x="360" y="403"/>
                    <a:pt x="360" y="401"/>
                  </a:cubicBezTo>
                  <a:cubicBezTo>
                    <a:pt x="360" y="396"/>
                    <a:pt x="363" y="396"/>
                    <a:pt x="366" y="396"/>
                  </a:cubicBezTo>
                  <a:cubicBezTo>
                    <a:pt x="368" y="396"/>
                    <a:pt x="370" y="396"/>
                    <a:pt x="371" y="395"/>
                  </a:cubicBezTo>
                  <a:cubicBezTo>
                    <a:pt x="374" y="394"/>
                    <a:pt x="375" y="395"/>
                    <a:pt x="376" y="398"/>
                  </a:cubicBezTo>
                  <a:cubicBezTo>
                    <a:pt x="376" y="399"/>
                    <a:pt x="376" y="400"/>
                    <a:pt x="377" y="401"/>
                  </a:cubicBezTo>
                  <a:cubicBezTo>
                    <a:pt x="379" y="404"/>
                    <a:pt x="378" y="407"/>
                    <a:pt x="375" y="409"/>
                  </a:cubicBezTo>
                  <a:cubicBezTo>
                    <a:pt x="371" y="413"/>
                    <a:pt x="371" y="413"/>
                    <a:pt x="375" y="418"/>
                  </a:cubicBezTo>
                  <a:cubicBezTo>
                    <a:pt x="377" y="420"/>
                    <a:pt x="375" y="420"/>
                    <a:pt x="374" y="421"/>
                  </a:cubicBezTo>
                  <a:cubicBezTo>
                    <a:pt x="370" y="423"/>
                    <a:pt x="369" y="426"/>
                    <a:pt x="368" y="430"/>
                  </a:cubicBezTo>
                  <a:cubicBezTo>
                    <a:pt x="367" y="432"/>
                    <a:pt x="367" y="433"/>
                    <a:pt x="365" y="434"/>
                  </a:cubicBezTo>
                  <a:cubicBezTo>
                    <a:pt x="362" y="436"/>
                    <a:pt x="360" y="439"/>
                    <a:pt x="359" y="443"/>
                  </a:cubicBezTo>
                  <a:cubicBezTo>
                    <a:pt x="359" y="447"/>
                    <a:pt x="357" y="451"/>
                    <a:pt x="354" y="454"/>
                  </a:cubicBezTo>
                  <a:cubicBezTo>
                    <a:pt x="352" y="457"/>
                    <a:pt x="351" y="459"/>
                    <a:pt x="354" y="461"/>
                  </a:cubicBezTo>
                  <a:cubicBezTo>
                    <a:pt x="355" y="462"/>
                    <a:pt x="355" y="463"/>
                    <a:pt x="355" y="464"/>
                  </a:cubicBezTo>
                  <a:cubicBezTo>
                    <a:pt x="356" y="468"/>
                    <a:pt x="358" y="471"/>
                    <a:pt x="362" y="474"/>
                  </a:cubicBezTo>
                  <a:cubicBezTo>
                    <a:pt x="364" y="474"/>
                    <a:pt x="364" y="478"/>
                    <a:pt x="363" y="480"/>
                  </a:cubicBezTo>
                  <a:cubicBezTo>
                    <a:pt x="362" y="482"/>
                    <a:pt x="361" y="483"/>
                    <a:pt x="359" y="484"/>
                  </a:cubicBezTo>
                  <a:cubicBezTo>
                    <a:pt x="358" y="485"/>
                    <a:pt x="357" y="482"/>
                    <a:pt x="356" y="481"/>
                  </a:cubicBezTo>
                  <a:cubicBezTo>
                    <a:pt x="356" y="479"/>
                    <a:pt x="354" y="478"/>
                    <a:pt x="352" y="478"/>
                  </a:cubicBezTo>
                  <a:cubicBezTo>
                    <a:pt x="349" y="477"/>
                    <a:pt x="346" y="478"/>
                    <a:pt x="346" y="474"/>
                  </a:cubicBezTo>
                  <a:cubicBezTo>
                    <a:pt x="346" y="472"/>
                    <a:pt x="344" y="472"/>
                    <a:pt x="343" y="473"/>
                  </a:cubicBezTo>
                  <a:cubicBezTo>
                    <a:pt x="341" y="473"/>
                    <a:pt x="340" y="473"/>
                    <a:pt x="338" y="473"/>
                  </a:cubicBezTo>
                  <a:cubicBezTo>
                    <a:pt x="336" y="473"/>
                    <a:pt x="335" y="472"/>
                    <a:pt x="337" y="470"/>
                  </a:cubicBezTo>
                  <a:cubicBezTo>
                    <a:pt x="338" y="468"/>
                    <a:pt x="339" y="467"/>
                    <a:pt x="337" y="466"/>
                  </a:cubicBezTo>
                  <a:cubicBezTo>
                    <a:pt x="337" y="465"/>
                    <a:pt x="336" y="465"/>
                    <a:pt x="335" y="465"/>
                  </a:cubicBezTo>
                  <a:cubicBezTo>
                    <a:pt x="333" y="466"/>
                    <a:pt x="333" y="467"/>
                    <a:pt x="333" y="469"/>
                  </a:cubicBezTo>
                  <a:cubicBezTo>
                    <a:pt x="333" y="471"/>
                    <a:pt x="332" y="473"/>
                    <a:pt x="330" y="474"/>
                  </a:cubicBezTo>
                  <a:cubicBezTo>
                    <a:pt x="328" y="476"/>
                    <a:pt x="328" y="477"/>
                    <a:pt x="331" y="479"/>
                  </a:cubicBezTo>
                  <a:cubicBezTo>
                    <a:pt x="335" y="482"/>
                    <a:pt x="335" y="482"/>
                    <a:pt x="331" y="485"/>
                  </a:cubicBezTo>
                  <a:cubicBezTo>
                    <a:pt x="329" y="487"/>
                    <a:pt x="328" y="492"/>
                    <a:pt x="330" y="495"/>
                  </a:cubicBezTo>
                  <a:cubicBezTo>
                    <a:pt x="332" y="498"/>
                    <a:pt x="334" y="500"/>
                    <a:pt x="338" y="497"/>
                  </a:cubicBezTo>
                  <a:cubicBezTo>
                    <a:pt x="338" y="497"/>
                    <a:pt x="339" y="497"/>
                    <a:pt x="339" y="497"/>
                  </a:cubicBezTo>
                  <a:cubicBezTo>
                    <a:pt x="346" y="494"/>
                    <a:pt x="346" y="494"/>
                    <a:pt x="346" y="501"/>
                  </a:cubicBezTo>
                  <a:cubicBezTo>
                    <a:pt x="346" y="503"/>
                    <a:pt x="349" y="505"/>
                    <a:pt x="347" y="508"/>
                  </a:cubicBezTo>
                  <a:cubicBezTo>
                    <a:pt x="345" y="509"/>
                    <a:pt x="344" y="512"/>
                    <a:pt x="342" y="513"/>
                  </a:cubicBezTo>
                  <a:cubicBezTo>
                    <a:pt x="338" y="515"/>
                    <a:pt x="339" y="518"/>
                    <a:pt x="340" y="521"/>
                  </a:cubicBezTo>
                  <a:cubicBezTo>
                    <a:pt x="340" y="524"/>
                    <a:pt x="343" y="527"/>
                    <a:pt x="340" y="529"/>
                  </a:cubicBezTo>
                  <a:cubicBezTo>
                    <a:pt x="337" y="532"/>
                    <a:pt x="333" y="534"/>
                    <a:pt x="328" y="534"/>
                  </a:cubicBezTo>
                  <a:cubicBezTo>
                    <a:pt x="327" y="534"/>
                    <a:pt x="327" y="534"/>
                    <a:pt x="327" y="533"/>
                  </a:cubicBezTo>
                  <a:cubicBezTo>
                    <a:pt x="327" y="532"/>
                    <a:pt x="328" y="530"/>
                    <a:pt x="325" y="530"/>
                  </a:cubicBezTo>
                  <a:cubicBezTo>
                    <a:pt x="324" y="530"/>
                    <a:pt x="324" y="532"/>
                    <a:pt x="323" y="533"/>
                  </a:cubicBezTo>
                  <a:cubicBezTo>
                    <a:pt x="323" y="535"/>
                    <a:pt x="324" y="536"/>
                    <a:pt x="325" y="536"/>
                  </a:cubicBezTo>
                  <a:cubicBezTo>
                    <a:pt x="327" y="536"/>
                    <a:pt x="329" y="536"/>
                    <a:pt x="331" y="537"/>
                  </a:cubicBezTo>
                  <a:cubicBezTo>
                    <a:pt x="333" y="538"/>
                    <a:pt x="334" y="539"/>
                    <a:pt x="333" y="542"/>
                  </a:cubicBezTo>
                  <a:cubicBezTo>
                    <a:pt x="331" y="542"/>
                    <a:pt x="333" y="539"/>
                    <a:pt x="330" y="540"/>
                  </a:cubicBezTo>
                  <a:cubicBezTo>
                    <a:pt x="329" y="540"/>
                    <a:pt x="330" y="542"/>
                    <a:pt x="330" y="543"/>
                  </a:cubicBezTo>
                  <a:cubicBezTo>
                    <a:pt x="329" y="550"/>
                    <a:pt x="331" y="557"/>
                    <a:pt x="333" y="564"/>
                  </a:cubicBezTo>
                  <a:cubicBezTo>
                    <a:pt x="334" y="567"/>
                    <a:pt x="333" y="568"/>
                    <a:pt x="331" y="568"/>
                  </a:cubicBezTo>
                  <a:cubicBezTo>
                    <a:pt x="330" y="569"/>
                    <a:pt x="328" y="569"/>
                    <a:pt x="328" y="570"/>
                  </a:cubicBezTo>
                  <a:cubicBezTo>
                    <a:pt x="329" y="574"/>
                    <a:pt x="326" y="575"/>
                    <a:pt x="323" y="577"/>
                  </a:cubicBezTo>
                  <a:cubicBezTo>
                    <a:pt x="321" y="580"/>
                    <a:pt x="323" y="587"/>
                    <a:pt x="326" y="589"/>
                  </a:cubicBezTo>
                  <a:cubicBezTo>
                    <a:pt x="328" y="589"/>
                    <a:pt x="330" y="590"/>
                    <a:pt x="330" y="592"/>
                  </a:cubicBezTo>
                  <a:cubicBezTo>
                    <a:pt x="330" y="594"/>
                    <a:pt x="330" y="596"/>
                    <a:pt x="327" y="597"/>
                  </a:cubicBezTo>
                  <a:cubicBezTo>
                    <a:pt x="323" y="599"/>
                    <a:pt x="321" y="604"/>
                    <a:pt x="317" y="607"/>
                  </a:cubicBezTo>
                  <a:cubicBezTo>
                    <a:pt x="316" y="608"/>
                    <a:pt x="316" y="609"/>
                    <a:pt x="317" y="610"/>
                  </a:cubicBezTo>
                  <a:cubicBezTo>
                    <a:pt x="319" y="611"/>
                    <a:pt x="319" y="613"/>
                    <a:pt x="317" y="615"/>
                  </a:cubicBezTo>
                  <a:cubicBezTo>
                    <a:pt x="315" y="617"/>
                    <a:pt x="314" y="620"/>
                    <a:pt x="312" y="622"/>
                  </a:cubicBezTo>
                  <a:cubicBezTo>
                    <a:pt x="310" y="623"/>
                    <a:pt x="309" y="625"/>
                    <a:pt x="310" y="626"/>
                  </a:cubicBezTo>
                  <a:cubicBezTo>
                    <a:pt x="310" y="630"/>
                    <a:pt x="308" y="633"/>
                    <a:pt x="307" y="636"/>
                  </a:cubicBezTo>
                  <a:cubicBezTo>
                    <a:pt x="307" y="639"/>
                    <a:pt x="305" y="644"/>
                    <a:pt x="303" y="645"/>
                  </a:cubicBezTo>
                  <a:cubicBezTo>
                    <a:pt x="299" y="647"/>
                    <a:pt x="296" y="651"/>
                    <a:pt x="291" y="650"/>
                  </a:cubicBezTo>
                  <a:cubicBezTo>
                    <a:pt x="293" y="652"/>
                    <a:pt x="295" y="652"/>
                    <a:pt x="297" y="652"/>
                  </a:cubicBezTo>
                  <a:cubicBezTo>
                    <a:pt x="298" y="651"/>
                    <a:pt x="299" y="651"/>
                    <a:pt x="300" y="651"/>
                  </a:cubicBezTo>
                  <a:cubicBezTo>
                    <a:pt x="303" y="651"/>
                    <a:pt x="306" y="653"/>
                    <a:pt x="307" y="655"/>
                  </a:cubicBezTo>
                  <a:cubicBezTo>
                    <a:pt x="309" y="657"/>
                    <a:pt x="306" y="659"/>
                    <a:pt x="305" y="660"/>
                  </a:cubicBezTo>
                  <a:cubicBezTo>
                    <a:pt x="303" y="663"/>
                    <a:pt x="301" y="666"/>
                    <a:pt x="299" y="669"/>
                  </a:cubicBezTo>
                  <a:cubicBezTo>
                    <a:pt x="297" y="672"/>
                    <a:pt x="297" y="677"/>
                    <a:pt x="298" y="681"/>
                  </a:cubicBezTo>
                  <a:cubicBezTo>
                    <a:pt x="298" y="684"/>
                    <a:pt x="302" y="683"/>
                    <a:pt x="304" y="683"/>
                  </a:cubicBezTo>
                  <a:cubicBezTo>
                    <a:pt x="308" y="682"/>
                    <a:pt x="311" y="681"/>
                    <a:pt x="315" y="679"/>
                  </a:cubicBezTo>
                  <a:cubicBezTo>
                    <a:pt x="319" y="678"/>
                    <a:pt x="321" y="680"/>
                    <a:pt x="323" y="682"/>
                  </a:cubicBezTo>
                  <a:cubicBezTo>
                    <a:pt x="325" y="684"/>
                    <a:pt x="326" y="686"/>
                    <a:pt x="323" y="688"/>
                  </a:cubicBezTo>
                  <a:cubicBezTo>
                    <a:pt x="320" y="689"/>
                    <a:pt x="323" y="691"/>
                    <a:pt x="322" y="693"/>
                  </a:cubicBezTo>
                  <a:cubicBezTo>
                    <a:pt x="320" y="692"/>
                    <a:pt x="318" y="690"/>
                    <a:pt x="316" y="689"/>
                  </a:cubicBezTo>
                  <a:cubicBezTo>
                    <a:pt x="315" y="689"/>
                    <a:pt x="314" y="688"/>
                    <a:pt x="313" y="689"/>
                  </a:cubicBezTo>
                  <a:cubicBezTo>
                    <a:pt x="307" y="692"/>
                    <a:pt x="301" y="694"/>
                    <a:pt x="295" y="698"/>
                  </a:cubicBezTo>
                  <a:cubicBezTo>
                    <a:pt x="293" y="700"/>
                    <a:pt x="292" y="702"/>
                    <a:pt x="291" y="705"/>
                  </a:cubicBezTo>
                  <a:cubicBezTo>
                    <a:pt x="291" y="708"/>
                    <a:pt x="292" y="708"/>
                    <a:pt x="294" y="707"/>
                  </a:cubicBezTo>
                  <a:cubicBezTo>
                    <a:pt x="299" y="707"/>
                    <a:pt x="300" y="710"/>
                    <a:pt x="299" y="715"/>
                  </a:cubicBezTo>
                  <a:cubicBezTo>
                    <a:pt x="297" y="719"/>
                    <a:pt x="296" y="722"/>
                    <a:pt x="293" y="725"/>
                  </a:cubicBezTo>
                  <a:cubicBezTo>
                    <a:pt x="292" y="726"/>
                    <a:pt x="292" y="727"/>
                    <a:pt x="292" y="727"/>
                  </a:cubicBezTo>
                  <a:cubicBezTo>
                    <a:pt x="295" y="731"/>
                    <a:pt x="291" y="733"/>
                    <a:pt x="290" y="734"/>
                  </a:cubicBezTo>
                  <a:cubicBezTo>
                    <a:pt x="286" y="736"/>
                    <a:pt x="283" y="741"/>
                    <a:pt x="281" y="745"/>
                  </a:cubicBezTo>
                  <a:cubicBezTo>
                    <a:pt x="279" y="749"/>
                    <a:pt x="279" y="754"/>
                    <a:pt x="279" y="759"/>
                  </a:cubicBezTo>
                  <a:cubicBezTo>
                    <a:pt x="279" y="762"/>
                    <a:pt x="279" y="765"/>
                    <a:pt x="277" y="767"/>
                  </a:cubicBezTo>
                  <a:cubicBezTo>
                    <a:pt x="276" y="769"/>
                    <a:pt x="276" y="772"/>
                    <a:pt x="276" y="773"/>
                  </a:cubicBezTo>
                  <a:cubicBezTo>
                    <a:pt x="278" y="776"/>
                    <a:pt x="276" y="778"/>
                    <a:pt x="275" y="780"/>
                  </a:cubicBezTo>
                  <a:cubicBezTo>
                    <a:pt x="270" y="786"/>
                    <a:pt x="270" y="792"/>
                    <a:pt x="273" y="799"/>
                  </a:cubicBezTo>
                  <a:cubicBezTo>
                    <a:pt x="276" y="805"/>
                    <a:pt x="276" y="811"/>
                    <a:pt x="274" y="816"/>
                  </a:cubicBezTo>
                  <a:cubicBezTo>
                    <a:pt x="273" y="821"/>
                    <a:pt x="272" y="826"/>
                    <a:pt x="272" y="831"/>
                  </a:cubicBezTo>
                  <a:cubicBezTo>
                    <a:pt x="273" y="837"/>
                    <a:pt x="269" y="840"/>
                    <a:pt x="263" y="839"/>
                  </a:cubicBezTo>
                  <a:cubicBezTo>
                    <a:pt x="259" y="838"/>
                    <a:pt x="257" y="839"/>
                    <a:pt x="257" y="843"/>
                  </a:cubicBezTo>
                  <a:cubicBezTo>
                    <a:pt x="256" y="846"/>
                    <a:pt x="255" y="849"/>
                    <a:pt x="256" y="851"/>
                  </a:cubicBezTo>
                  <a:cubicBezTo>
                    <a:pt x="257" y="852"/>
                    <a:pt x="257" y="853"/>
                    <a:pt x="258" y="853"/>
                  </a:cubicBezTo>
                  <a:cubicBezTo>
                    <a:pt x="259" y="854"/>
                    <a:pt x="260" y="853"/>
                    <a:pt x="261" y="852"/>
                  </a:cubicBezTo>
                  <a:cubicBezTo>
                    <a:pt x="261" y="848"/>
                    <a:pt x="265" y="847"/>
                    <a:pt x="267" y="845"/>
                  </a:cubicBezTo>
                  <a:cubicBezTo>
                    <a:pt x="269" y="843"/>
                    <a:pt x="272" y="843"/>
                    <a:pt x="274" y="846"/>
                  </a:cubicBezTo>
                  <a:cubicBezTo>
                    <a:pt x="277" y="849"/>
                    <a:pt x="277" y="854"/>
                    <a:pt x="275" y="855"/>
                  </a:cubicBezTo>
                  <a:cubicBezTo>
                    <a:pt x="270" y="857"/>
                    <a:pt x="268" y="864"/>
                    <a:pt x="263" y="866"/>
                  </a:cubicBezTo>
                  <a:cubicBezTo>
                    <a:pt x="262" y="867"/>
                    <a:pt x="262" y="870"/>
                    <a:pt x="262" y="871"/>
                  </a:cubicBezTo>
                  <a:cubicBezTo>
                    <a:pt x="261" y="876"/>
                    <a:pt x="258" y="880"/>
                    <a:pt x="255" y="884"/>
                  </a:cubicBezTo>
                  <a:cubicBezTo>
                    <a:pt x="252" y="888"/>
                    <a:pt x="252" y="889"/>
                    <a:pt x="256" y="891"/>
                  </a:cubicBezTo>
                  <a:cubicBezTo>
                    <a:pt x="262" y="894"/>
                    <a:pt x="263" y="896"/>
                    <a:pt x="259" y="901"/>
                  </a:cubicBezTo>
                  <a:cubicBezTo>
                    <a:pt x="257" y="905"/>
                    <a:pt x="257" y="907"/>
                    <a:pt x="261" y="909"/>
                  </a:cubicBezTo>
                  <a:cubicBezTo>
                    <a:pt x="269" y="913"/>
                    <a:pt x="266" y="917"/>
                    <a:pt x="263" y="923"/>
                  </a:cubicBezTo>
                  <a:cubicBezTo>
                    <a:pt x="258" y="928"/>
                    <a:pt x="255" y="934"/>
                    <a:pt x="250" y="939"/>
                  </a:cubicBezTo>
                  <a:cubicBezTo>
                    <a:pt x="249" y="941"/>
                    <a:pt x="248" y="943"/>
                    <a:pt x="250" y="945"/>
                  </a:cubicBezTo>
                  <a:cubicBezTo>
                    <a:pt x="252" y="948"/>
                    <a:pt x="251" y="952"/>
                    <a:pt x="253" y="954"/>
                  </a:cubicBezTo>
                  <a:cubicBezTo>
                    <a:pt x="254" y="955"/>
                    <a:pt x="253" y="956"/>
                    <a:pt x="252" y="957"/>
                  </a:cubicBezTo>
                  <a:cubicBezTo>
                    <a:pt x="249" y="958"/>
                    <a:pt x="250" y="959"/>
                    <a:pt x="252" y="960"/>
                  </a:cubicBezTo>
                  <a:cubicBezTo>
                    <a:pt x="255" y="961"/>
                    <a:pt x="256" y="963"/>
                    <a:pt x="256" y="966"/>
                  </a:cubicBezTo>
                  <a:cubicBezTo>
                    <a:pt x="256" y="967"/>
                    <a:pt x="256" y="969"/>
                    <a:pt x="256" y="969"/>
                  </a:cubicBezTo>
                  <a:cubicBezTo>
                    <a:pt x="262" y="971"/>
                    <a:pt x="256" y="974"/>
                    <a:pt x="256" y="976"/>
                  </a:cubicBezTo>
                  <a:cubicBezTo>
                    <a:pt x="257" y="978"/>
                    <a:pt x="254" y="977"/>
                    <a:pt x="253" y="976"/>
                  </a:cubicBezTo>
                  <a:cubicBezTo>
                    <a:pt x="251" y="974"/>
                    <a:pt x="249" y="975"/>
                    <a:pt x="246" y="976"/>
                  </a:cubicBezTo>
                  <a:cubicBezTo>
                    <a:pt x="245" y="976"/>
                    <a:pt x="241" y="978"/>
                    <a:pt x="243" y="973"/>
                  </a:cubicBezTo>
                  <a:cubicBezTo>
                    <a:pt x="244" y="972"/>
                    <a:pt x="243" y="972"/>
                    <a:pt x="242" y="971"/>
                  </a:cubicBezTo>
                  <a:cubicBezTo>
                    <a:pt x="241" y="971"/>
                    <a:pt x="240" y="971"/>
                    <a:pt x="240" y="971"/>
                  </a:cubicBezTo>
                  <a:cubicBezTo>
                    <a:pt x="239" y="972"/>
                    <a:pt x="238" y="973"/>
                    <a:pt x="239" y="974"/>
                  </a:cubicBezTo>
                  <a:cubicBezTo>
                    <a:pt x="239" y="975"/>
                    <a:pt x="240" y="976"/>
                    <a:pt x="240" y="976"/>
                  </a:cubicBezTo>
                  <a:cubicBezTo>
                    <a:pt x="242" y="979"/>
                    <a:pt x="244" y="982"/>
                    <a:pt x="241" y="986"/>
                  </a:cubicBezTo>
                  <a:cubicBezTo>
                    <a:pt x="238" y="990"/>
                    <a:pt x="240" y="994"/>
                    <a:pt x="242" y="997"/>
                  </a:cubicBezTo>
                  <a:cubicBezTo>
                    <a:pt x="244" y="999"/>
                    <a:pt x="244" y="1000"/>
                    <a:pt x="243" y="1002"/>
                  </a:cubicBezTo>
                  <a:cubicBezTo>
                    <a:pt x="241" y="1003"/>
                    <a:pt x="241" y="1005"/>
                    <a:pt x="242" y="1006"/>
                  </a:cubicBezTo>
                  <a:cubicBezTo>
                    <a:pt x="243" y="1009"/>
                    <a:pt x="242" y="1012"/>
                    <a:pt x="239" y="1014"/>
                  </a:cubicBezTo>
                  <a:cubicBezTo>
                    <a:pt x="237" y="1016"/>
                    <a:pt x="240" y="1016"/>
                    <a:pt x="241" y="1016"/>
                  </a:cubicBezTo>
                  <a:cubicBezTo>
                    <a:pt x="244" y="1017"/>
                    <a:pt x="246" y="1018"/>
                    <a:pt x="246" y="1022"/>
                  </a:cubicBezTo>
                  <a:cubicBezTo>
                    <a:pt x="246" y="1023"/>
                    <a:pt x="246" y="1024"/>
                    <a:pt x="247" y="1025"/>
                  </a:cubicBezTo>
                  <a:cubicBezTo>
                    <a:pt x="248" y="1031"/>
                    <a:pt x="246" y="1034"/>
                    <a:pt x="240" y="1034"/>
                  </a:cubicBezTo>
                  <a:cubicBezTo>
                    <a:pt x="237" y="1034"/>
                    <a:pt x="235" y="1033"/>
                    <a:pt x="232" y="1032"/>
                  </a:cubicBezTo>
                  <a:cubicBezTo>
                    <a:pt x="231" y="1031"/>
                    <a:pt x="230" y="1030"/>
                    <a:pt x="229" y="1031"/>
                  </a:cubicBezTo>
                  <a:cubicBezTo>
                    <a:pt x="228" y="1032"/>
                    <a:pt x="229" y="1033"/>
                    <a:pt x="229" y="1034"/>
                  </a:cubicBezTo>
                  <a:cubicBezTo>
                    <a:pt x="230" y="1038"/>
                    <a:pt x="231" y="1041"/>
                    <a:pt x="233" y="1045"/>
                  </a:cubicBezTo>
                  <a:cubicBezTo>
                    <a:pt x="238" y="1051"/>
                    <a:pt x="238" y="1058"/>
                    <a:pt x="241" y="1065"/>
                  </a:cubicBezTo>
                  <a:cubicBezTo>
                    <a:pt x="242" y="1067"/>
                    <a:pt x="240" y="1070"/>
                    <a:pt x="237" y="1070"/>
                  </a:cubicBezTo>
                  <a:cubicBezTo>
                    <a:pt x="233" y="1069"/>
                    <a:pt x="231" y="1067"/>
                    <a:pt x="227" y="1067"/>
                  </a:cubicBezTo>
                  <a:cubicBezTo>
                    <a:pt x="226" y="1067"/>
                    <a:pt x="226" y="1065"/>
                    <a:pt x="226" y="1064"/>
                  </a:cubicBezTo>
                  <a:cubicBezTo>
                    <a:pt x="225" y="1062"/>
                    <a:pt x="225" y="1059"/>
                    <a:pt x="221" y="1060"/>
                  </a:cubicBezTo>
                  <a:cubicBezTo>
                    <a:pt x="218" y="1061"/>
                    <a:pt x="217" y="1063"/>
                    <a:pt x="217" y="1066"/>
                  </a:cubicBezTo>
                  <a:cubicBezTo>
                    <a:pt x="217" y="1067"/>
                    <a:pt x="218" y="1068"/>
                    <a:pt x="217" y="1068"/>
                  </a:cubicBezTo>
                  <a:cubicBezTo>
                    <a:pt x="213" y="1071"/>
                    <a:pt x="214" y="1072"/>
                    <a:pt x="217" y="1074"/>
                  </a:cubicBezTo>
                  <a:cubicBezTo>
                    <a:pt x="218" y="1075"/>
                    <a:pt x="219" y="1076"/>
                    <a:pt x="221" y="1077"/>
                  </a:cubicBezTo>
                  <a:cubicBezTo>
                    <a:pt x="222" y="1078"/>
                    <a:pt x="223" y="1080"/>
                    <a:pt x="222" y="1082"/>
                  </a:cubicBezTo>
                  <a:cubicBezTo>
                    <a:pt x="221" y="1085"/>
                    <a:pt x="221" y="1088"/>
                    <a:pt x="219" y="1091"/>
                  </a:cubicBezTo>
                  <a:cubicBezTo>
                    <a:pt x="216" y="1097"/>
                    <a:pt x="216" y="1102"/>
                    <a:pt x="219" y="1108"/>
                  </a:cubicBezTo>
                  <a:cubicBezTo>
                    <a:pt x="220" y="1110"/>
                    <a:pt x="220" y="1111"/>
                    <a:pt x="220" y="1113"/>
                  </a:cubicBezTo>
                  <a:cubicBezTo>
                    <a:pt x="221" y="1118"/>
                    <a:pt x="221" y="1123"/>
                    <a:pt x="224" y="1127"/>
                  </a:cubicBezTo>
                  <a:cubicBezTo>
                    <a:pt x="225" y="1130"/>
                    <a:pt x="224" y="1132"/>
                    <a:pt x="223" y="1134"/>
                  </a:cubicBezTo>
                  <a:cubicBezTo>
                    <a:pt x="221" y="1138"/>
                    <a:pt x="221" y="1140"/>
                    <a:pt x="224" y="1143"/>
                  </a:cubicBezTo>
                  <a:cubicBezTo>
                    <a:pt x="228" y="1147"/>
                    <a:pt x="229" y="1152"/>
                    <a:pt x="232" y="1157"/>
                  </a:cubicBezTo>
                  <a:cubicBezTo>
                    <a:pt x="233" y="1160"/>
                    <a:pt x="233" y="1162"/>
                    <a:pt x="235" y="1164"/>
                  </a:cubicBezTo>
                  <a:cubicBezTo>
                    <a:pt x="237" y="1166"/>
                    <a:pt x="237" y="1167"/>
                    <a:pt x="235" y="1169"/>
                  </a:cubicBezTo>
                  <a:cubicBezTo>
                    <a:pt x="232" y="1171"/>
                    <a:pt x="224" y="1172"/>
                    <a:pt x="221" y="1170"/>
                  </a:cubicBezTo>
                  <a:cubicBezTo>
                    <a:pt x="220" y="1169"/>
                    <a:pt x="218" y="1167"/>
                    <a:pt x="218" y="1165"/>
                  </a:cubicBezTo>
                  <a:cubicBezTo>
                    <a:pt x="218" y="1163"/>
                    <a:pt x="217" y="1160"/>
                    <a:pt x="215" y="1160"/>
                  </a:cubicBezTo>
                  <a:cubicBezTo>
                    <a:pt x="212" y="1160"/>
                    <a:pt x="210" y="1162"/>
                    <a:pt x="209" y="1165"/>
                  </a:cubicBezTo>
                  <a:cubicBezTo>
                    <a:pt x="206" y="1174"/>
                    <a:pt x="203" y="1183"/>
                    <a:pt x="202" y="1193"/>
                  </a:cubicBezTo>
                  <a:cubicBezTo>
                    <a:pt x="202" y="1195"/>
                    <a:pt x="200" y="1197"/>
                    <a:pt x="200" y="1199"/>
                  </a:cubicBezTo>
                  <a:cubicBezTo>
                    <a:pt x="196" y="1210"/>
                    <a:pt x="195" y="1221"/>
                    <a:pt x="194" y="1233"/>
                  </a:cubicBezTo>
                  <a:cubicBezTo>
                    <a:pt x="193" y="1237"/>
                    <a:pt x="194" y="1241"/>
                    <a:pt x="189" y="1244"/>
                  </a:cubicBezTo>
                  <a:cubicBezTo>
                    <a:pt x="187" y="1245"/>
                    <a:pt x="185" y="1248"/>
                    <a:pt x="182" y="1250"/>
                  </a:cubicBezTo>
                  <a:cubicBezTo>
                    <a:pt x="180" y="1251"/>
                    <a:pt x="178" y="1251"/>
                    <a:pt x="176" y="1249"/>
                  </a:cubicBezTo>
                  <a:cubicBezTo>
                    <a:pt x="175" y="1247"/>
                    <a:pt x="174" y="1244"/>
                    <a:pt x="176" y="1242"/>
                  </a:cubicBezTo>
                  <a:cubicBezTo>
                    <a:pt x="180" y="1238"/>
                    <a:pt x="181" y="1233"/>
                    <a:pt x="182" y="1227"/>
                  </a:cubicBezTo>
                  <a:cubicBezTo>
                    <a:pt x="184" y="1218"/>
                    <a:pt x="187" y="1209"/>
                    <a:pt x="189" y="1200"/>
                  </a:cubicBezTo>
                  <a:cubicBezTo>
                    <a:pt x="190" y="1198"/>
                    <a:pt x="190" y="1195"/>
                    <a:pt x="190" y="1193"/>
                  </a:cubicBezTo>
                  <a:cubicBezTo>
                    <a:pt x="191" y="1191"/>
                    <a:pt x="191" y="1190"/>
                    <a:pt x="190" y="1190"/>
                  </a:cubicBezTo>
                  <a:cubicBezTo>
                    <a:pt x="188" y="1189"/>
                    <a:pt x="188" y="1190"/>
                    <a:pt x="187" y="1191"/>
                  </a:cubicBezTo>
                  <a:cubicBezTo>
                    <a:pt x="182" y="1194"/>
                    <a:pt x="182" y="1200"/>
                    <a:pt x="180" y="1205"/>
                  </a:cubicBezTo>
                  <a:cubicBezTo>
                    <a:pt x="179" y="1207"/>
                    <a:pt x="178" y="1209"/>
                    <a:pt x="177" y="1211"/>
                  </a:cubicBezTo>
                  <a:cubicBezTo>
                    <a:pt x="172" y="1219"/>
                    <a:pt x="168" y="1226"/>
                    <a:pt x="165" y="1234"/>
                  </a:cubicBezTo>
                  <a:cubicBezTo>
                    <a:pt x="164" y="1239"/>
                    <a:pt x="161" y="1243"/>
                    <a:pt x="157" y="1247"/>
                  </a:cubicBezTo>
                  <a:cubicBezTo>
                    <a:pt x="152" y="1253"/>
                    <a:pt x="145" y="1251"/>
                    <a:pt x="142" y="1244"/>
                  </a:cubicBezTo>
                  <a:cubicBezTo>
                    <a:pt x="142" y="1243"/>
                    <a:pt x="141" y="1242"/>
                    <a:pt x="141" y="1242"/>
                  </a:cubicBezTo>
                  <a:cubicBezTo>
                    <a:pt x="139" y="1240"/>
                    <a:pt x="139" y="1238"/>
                    <a:pt x="140" y="1236"/>
                  </a:cubicBezTo>
                  <a:cubicBezTo>
                    <a:pt x="141" y="1235"/>
                    <a:pt x="141" y="1233"/>
                    <a:pt x="142" y="1232"/>
                  </a:cubicBezTo>
                  <a:cubicBezTo>
                    <a:pt x="145" y="1228"/>
                    <a:pt x="143" y="1225"/>
                    <a:pt x="139" y="1223"/>
                  </a:cubicBezTo>
                  <a:cubicBezTo>
                    <a:pt x="136" y="1220"/>
                    <a:pt x="131" y="1218"/>
                    <a:pt x="131" y="1212"/>
                  </a:cubicBezTo>
                  <a:cubicBezTo>
                    <a:pt x="130" y="1210"/>
                    <a:pt x="126" y="1208"/>
                    <a:pt x="124" y="1206"/>
                  </a:cubicBezTo>
                  <a:cubicBezTo>
                    <a:pt x="118" y="1197"/>
                    <a:pt x="111" y="1189"/>
                    <a:pt x="110" y="1178"/>
                  </a:cubicBezTo>
                  <a:cubicBezTo>
                    <a:pt x="110" y="1176"/>
                    <a:pt x="109" y="1175"/>
                    <a:pt x="107" y="1174"/>
                  </a:cubicBezTo>
                  <a:cubicBezTo>
                    <a:pt x="102" y="1171"/>
                    <a:pt x="100" y="1166"/>
                    <a:pt x="99" y="1161"/>
                  </a:cubicBezTo>
                  <a:cubicBezTo>
                    <a:pt x="98" y="1159"/>
                    <a:pt x="98" y="1157"/>
                    <a:pt x="96" y="1155"/>
                  </a:cubicBezTo>
                  <a:cubicBezTo>
                    <a:pt x="95" y="1152"/>
                    <a:pt x="92" y="1150"/>
                    <a:pt x="93" y="1146"/>
                  </a:cubicBezTo>
                  <a:cubicBezTo>
                    <a:pt x="93" y="1144"/>
                    <a:pt x="89" y="1141"/>
                    <a:pt x="87" y="1139"/>
                  </a:cubicBezTo>
                  <a:cubicBezTo>
                    <a:pt x="85" y="1137"/>
                    <a:pt x="84" y="1134"/>
                    <a:pt x="83" y="1131"/>
                  </a:cubicBezTo>
                  <a:cubicBezTo>
                    <a:pt x="83" y="1128"/>
                    <a:pt x="81" y="1125"/>
                    <a:pt x="79" y="1122"/>
                  </a:cubicBezTo>
                  <a:cubicBezTo>
                    <a:pt x="79" y="1121"/>
                    <a:pt x="78" y="1120"/>
                    <a:pt x="79" y="1119"/>
                  </a:cubicBezTo>
                  <a:cubicBezTo>
                    <a:pt x="80" y="1118"/>
                    <a:pt x="81" y="1118"/>
                    <a:pt x="82" y="1119"/>
                  </a:cubicBezTo>
                  <a:cubicBezTo>
                    <a:pt x="84" y="1121"/>
                    <a:pt x="88" y="1122"/>
                    <a:pt x="88" y="1127"/>
                  </a:cubicBezTo>
                  <a:cubicBezTo>
                    <a:pt x="88" y="1127"/>
                    <a:pt x="88" y="1129"/>
                    <a:pt x="89" y="1129"/>
                  </a:cubicBezTo>
                  <a:cubicBezTo>
                    <a:pt x="92" y="1131"/>
                    <a:pt x="93" y="1133"/>
                    <a:pt x="88" y="1134"/>
                  </a:cubicBezTo>
                  <a:cubicBezTo>
                    <a:pt x="88" y="1135"/>
                    <a:pt x="89" y="1135"/>
                    <a:pt x="90" y="1135"/>
                  </a:cubicBezTo>
                  <a:cubicBezTo>
                    <a:pt x="94" y="1136"/>
                    <a:pt x="96" y="1138"/>
                    <a:pt x="96" y="1143"/>
                  </a:cubicBezTo>
                  <a:cubicBezTo>
                    <a:pt x="96" y="1145"/>
                    <a:pt x="98" y="1146"/>
                    <a:pt x="99" y="1148"/>
                  </a:cubicBezTo>
                  <a:cubicBezTo>
                    <a:pt x="103" y="1156"/>
                    <a:pt x="108" y="1163"/>
                    <a:pt x="113" y="1170"/>
                  </a:cubicBezTo>
                  <a:cubicBezTo>
                    <a:pt x="115" y="1173"/>
                    <a:pt x="117" y="1174"/>
                    <a:pt x="119" y="1176"/>
                  </a:cubicBezTo>
                  <a:cubicBezTo>
                    <a:pt x="122" y="1177"/>
                    <a:pt x="123" y="1175"/>
                    <a:pt x="123" y="1173"/>
                  </a:cubicBezTo>
                  <a:cubicBezTo>
                    <a:pt x="123" y="1170"/>
                    <a:pt x="123" y="1167"/>
                    <a:pt x="124" y="1164"/>
                  </a:cubicBezTo>
                  <a:cubicBezTo>
                    <a:pt x="124" y="1162"/>
                    <a:pt x="124" y="1160"/>
                    <a:pt x="123" y="1159"/>
                  </a:cubicBezTo>
                  <a:cubicBezTo>
                    <a:pt x="121" y="1156"/>
                    <a:pt x="119" y="1153"/>
                    <a:pt x="122" y="1150"/>
                  </a:cubicBezTo>
                  <a:cubicBezTo>
                    <a:pt x="123" y="1149"/>
                    <a:pt x="123" y="1148"/>
                    <a:pt x="122" y="1147"/>
                  </a:cubicBezTo>
                  <a:cubicBezTo>
                    <a:pt x="121" y="1144"/>
                    <a:pt x="120" y="1141"/>
                    <a:pt x="118" y="1139"/>
                  </a:cubicBezTo>
                  <a:cubicBezTo>
                    <a:pt x="116" y="1136"/>
                    <a:pt x="115" y="1132"/>
                    <a:pt x="115" y="1128"/>
                  </a:cubicBezTo>
                  <a:cubicBezTo>
                    <a:pt x="116" y="1125"/>
                    <a:pt x="115" y="1121"/>
                    <a:pt x="114" y="1118"/>
                  </a:cubicBezTo>
                  <a:cubicBezTo>
                    <a:pt x="112" y="1114"/>
                    <a:pt x="112" y="1109"/>
                    <a:pt x="111" y="1105"/>
                  </a:cubicBezTo>
                  <a:cubicBezTo>
                    <a:pt x="110" y="1103"/>
                    <a:pt x="110" y="1103"/>
                    <a:pt x="108" y="1104"/>
                  </a:cubicBezTo>
                  <a:cubicBezTo>
                    <a:pt x="108" y="1104"/>
                    <a:pt x="107" y="1104"/>
                    <a:pt x="107" y="1104"/>
                  </a:cubicBezTo>
                  <a:cubicBezTo>
                    <a:pt x="105" y="1104"/>
                    <a:pt x="103" y="1106"/>
                    <a:pt x="101" y="1103"/>
                  </a:cubicBezTo>
                  <a:cubicBezTo>
                    <a:pt x="99" y="1101"/>
                    <a:pt x="101" y="1100"/>
                    <a:pt x="102" y="1098"/>
                  </a:cubicBezTo>
                  <a:cubicBezTo>
                    <a:pt x="107" y="1088"/>
                    <a:pt x="106" y="1079"/>
                    <a:pt x="102" y="1070"/>
                  </a:cubicBezTo>
                  <a:cubicBezTo>
                    <a:pt x="100" y="1067"/>
                    <a:pt x="100" y="1062"/>
                    <a:pt x="99" y="1058"/>
                  </a:cubicBezTo>
                  <a:cubicBezTo>
                    <a:pt x="98" y="1055"/>
                    <a:pt x="98" y="1051"/>
                    <a:pt x="95" y="1050"/>
                  </a:cubicBezTo>
                  <a:cubicBezTo>
                    <a:pt x="93" y="1050"/>
                    <a:pt x="90" y="1054"/>
                    <a:pt x="89" y="1057"/>
                  </a:cubicBezTo>
                  <a:cubicBezTo>
                    <a:pt x="89" y="1060"/>
                    <a:pt x="87" y="1062"/>
                    <a:pt x="87" y="1064"/>
                  </a:cubicBezTo>
                  <a:cubicBezTo>
                    <a:pt x="86" y="1067"/>
                    <a:pt x="84" y="1068"/>
                    <a:pt x="81" y="1069"/>
                  </a:cubicBezTo>
                  <a:cubicBezTo>
                    <a:pt x="80" y="1070"/>
                    <a:pt x="76" y="1069"/>
                    <a:pt x="78" y="1073"/>
                  </a:cubicBezTo>
                  <a:cubicBezTo>
                    <a:pt x="78" y="1073"/>
                    <a:pt x="78" y="1074"/>
                    <a:pt x="77" y="1074"/>
                  </a:cubicBezTo>
                  <a:cubicBezTo>
                    <a:pt x="73" y="1075"/>
                    <a:pt x="72" y="1079"/>
                    <a:pt x="70" y="1082"/>
                  </a:cubicBezTo>
                  <a:cubicBezTo>
                    <a:pt x="68" y="1084"/>
                    <a:pt x="69" y="1086"/>
                    <a:pt x="69" y="1088"/>
                  </a:cubicBezTo>
                  <a:cubicBezTo>
                    <a:pt x="70" y="1090"/>
                    <a:pt x="69" y="1091"/>
                    <a:pt x="67" y="1091"/>
                  </a:cubicBezTo>
                  <a:cubicBezTo>
                    <a:pt x="58" y="1092"/>
                    <a:pt x="55" y="1098"/>
                    <a:pt x="50" y="1105"/>
                  </a:cubicBezTo>
                  <a:cubicBezTo>
                    <a:pt x="48" y="1108"/>
                    <a:pt x="46" y="1111"/>
                    <a:pt x="42" y="1112"/>
                  </a:cubicBezTo>
                  <a:cubicBezTo>
                    <a:pt x="39" y="1113"/>
                    <a:pt x="35" y="1114"/>
                    <a:pt x="34" y="1118"/>
                  </a:cubicBezTo>
                  <a:cubicBezTo>
                    <a:pt x="34" y="1119"/>
                    <a:pt x="33" y="1120"/>
                    <a:pt x="32" y="1120"/>
                  </a:cubicBezTo>
                  <a:cubicBezTo>
                    <a:pt x="28" y="1120"/>
                    <a:pt x="25" y="1124"/>
                    <a:pt x="21" y="1122"/>
                  </a:cubicBezTo>
                  <a:cubicBezTo>
                    <a:pt x="20" y="1121"/>
                    <a:pt x="18" y="1122"/>
                    <a:pt x="17" y="1122"/>
                  </a:cubicBezTo>
                  <a:cubicBezTo>
                    <a:pt x="12" y="1124"/>
                    <a:pt x="7" y="1121"/>
                    <a:pt x="5" y="1116"/>
                  </a:cubicBezTo>
                  <a:cubicBezTo>
                    <a:pt x="1" y="1109"/>
                    <a:pt x="3" y="1101"/>
                    <a:pt x="2" y="1093"/>
                  </a:cubicBezTo>
                  <a:cubicBezTo>
                    <a:pt x="1" y="1089"/>
                    <a:pt x="1" y="1084"/>
                    <a:pt x="1" y="1080"/>
                  </a:cubicBezTo>
                  <a:cubicBezTo>
                    <a:pt x="1" y="1078"/>
                    <a:pt x="0" y="1076"/>
                    <a:pt x="1" y="1074"/>
                  </a:cubicBezTo>
                  <a:cubicBezTo>
                    <a:pt x="5" y="1066"/>
                    <a:pt x="2" y="1059"/>
                    <a:pt x="2" y="1052"/>
                  </a:cubicBezTo>
                  <a:cubicBezTo>
                    <a:pt x="2" y="1050"/>
                    <a:pt x="2" y="1048"/>
                    <a:pt x="2" y="1046"/>
                  </a:cubicBezTo>
                  <a:cubicBezTo>
                    <a:pt x="3" y="1043"/>
                    <a:pt x="5" y="1041"/>
                    <a:pt x="4" y="1037"/>
                  </a:cubicBezTo>
                  <a:cubicBezTo>
                    <a:pt x="3" y="1034"/>
                    <a:pt x="5" y="1031"/>
                    <a:pt x="6" y="1028"/>
                  </a:cubicBezTo>
                  <a:cubicBezTo>
                    <a:pt x="7" y="1026"/>
                    <a:pt x="6" y="1024"/>
                    <a:pt x="9" y="1023"/>
                  </a:cubicBezTo>
                  <a:cubicBezTo>
                    <a:pt x="14" y="1022"/>
                    <a:pt x="19" y="1018"/>
                    <a:pt x="25" y="1021"/>
                  </a:cubicBezTo>
                  <a:cubicBezTo>
                    <a:pt x="31" y="1024"/>
                    <a:pt x="37" y="1026"/>
                    <a:pt x="39" y="1033"/>
                  </a:cubicBezTo>
                  <a:cubicBezTo>
                    <a:pt x="39" y="1035"/>
                    <a:pt x="42" y="1037"/>
                    <a:pt x="42" y="1040"/>
                  </a:cubicBezTo>
                  <a:cubicBezTo>
                    <a:pt x="43" y="1042"/>
                    <a:pt x="45" y="1043"/>
                    <a:pt x="48" y="1043"/>
                  </a:cubicBezTo>
                  <a:cubicBezTo>
                    <a:pt x="52" y="1043"/>
                    <a:pt x="55" y="1042"/>
                    <a:pt x="56" y="1039"/>
                  </a:cubicBezTo>
                  <a:cubicBezTo>
                    <a:pt x="60" y="1032"/>
                    <a:pt x="64" y="1026"/>
                    <a:pt x="69" y="1020"/>
                  </a:cubicBezTo>
                  <a:cubicBezTo>
                    <a:pt x="73" y="1015"/>
                    <a:pt x="77" y="1010"/>
                    <a:pt x="79" y="1004"/>
                  </a:cubicBezTo>
                  <a:cubicBezTo>
                    <a:pt x="80" y="1003"/>
                    <a:pt x="80" y="1001"/>
                    <a:pt x="79" y="1000"/>
                  </a:cubicBezTo>
                  <a:cubicBezTo>
                    <a:pt x="78" y="998"/>
                    <a:pt x="77" y="999"/>
                    <a:pt x="75" y="1000"/>
                  </a:cubicBezTo>
                  <a:cubicBezTo>
                    <a:pt x="71" y="1004"/>
                    <a:pt x="65" y="1005"/>
                    <a:pt x="60" y="1007"/>
                  </a:cubicBezTo>
                  <a:cubicBezTo>
                    <a:pt x="55" y="1010"/>
                    <a:pt x="50" y="1010"/>
                    <a:pt x="44" y="1007"/>
                  </a:cubicBezTo>
                  <a:cubicBezTo>
                    <a:pt x="42" y="1006"/>
                    <a:pt x="42" y="1004"/>
                    <a:pt x="43" y="1001"/>
                  </a:cubicBezTo>
                  <a:cubicBezTo>
                    <a:pt x="47" y="995"/>
                    <a:pt x="53" y="989"/>
                    <a:pt x="59" y="984"/>
                  </a:cubicBezTo>
                  <a:cubicBezTo>
                    <a:pt x="60" y="983"/>
                    <a:pt x="60" y="982"/>
                    <a:pt x="61" y="981"/>
                  </a:cubicBezTo>
                  <a:cubicBezTo>
                    <a:pt x="68" y="971"/>
                    <a:pt x="75" y="961"/>
                    <a:pt x="82" y="951"/>
                  </a:cubicBezTo>
                  <a:cubicBezTo>
                    <a:pt x="85" y="948"/>
                    <a:pt x="87" y="945"/>
                    <a:pt x="91" y="943"/>
                  </a:cubicBezTo>
                  <a:cubicBezTo>
                    <a:pt x="92" y="943"/>
                    <a:pt x="93" y="942"/>
                    <a:pt x="93" y="940"/>
                  </a:cubicBezTo>
                  <a:cubicBezTo>
                    <a:pt x="95" y="933"/>
                    <a:pt x="101" y="928"/>
                    <a:pt x="105" y="922"/>
                  </a:cubicBezTo>
                  <a:cubicBezTo>
                    <a:pt x="108" y="917"/>
                    <a:pt x="113" y="912"/>
                    <a:pt x="113" y="906"/>
                  </a:cubicBezTo>
                  <a:cubicBezTo>
                    <a:pt x="113" y="905"/>
                    <a:pt x="113" y="905"/>
                    <a:pt x="114" y="905"/>
                  </a:cubicBezTo>
                  <a:cubicBezTo>
                    <a:pt x="116" y="903"/>
                    <a:pt x="117" y="901"/>
                    <a:pt x="115" y="899"/>
                  </a:cubicBezTo>
                  <a:cubicBezTo>
                    <a:pt x="114" y="897"/>
                    <a:pt x="111" y="898"/>
                    <a:pt x="109" y="899"/>
                  </a:cubicBezTo>
                  <a:cubicBezTo>
                    <a:pt x="105" y="899"/>
                    <a:pt x="101" y="903"/>
                    <a:pt x="97" y="904"/>
                  </a:cubicBezTo>
                  <a:cubicBezTo>
                    <a:pt x="90" y="906"/>
                    <a:pt x="84" y="908"/>
                    <a:pt x="78" y="910"/>
                  </a:cubicBezTo>
                  <a:cubicBezTo>
                    <a:pt x="75" y="911"/>
                    <a:pt x="74" y="913"/>
                    <a:pt x="71" y="912"/>
                  </a:cubicBezTo>
                  <a:cubicBezTo>
                    <a:pt x="67" y="911"/>
                    <a:pt x="66" y="909"/>
                    <a:pt x="68" y="905"/>
                  </a:cubicBezTo>
                  <a:cubicBezTo>
                    <a:pt x="69" y="903"/>
                    <a:pt x="70" y="901"/>
                    <a:pt x="72" y="900"/>
                  </a:cubicBezTo>
                  <a:cubicBezTo>
                    <a:pt x="74" y="900"/>
                    <a:pt x="75" y="898"/>
                    <a:pt x="74" y="897"/>
                  </a:cubicBezTo>
                  <a:cubicBezTo>
                    <a:pt x="74" y="895"/>
                    <a:pt x="72" y="895"/>
                    <a:pt x="71" y="895"/>
                  </a:cubicBezTo>
                  <a:cubicBezTo>
                    <a:pt x="67" y="895"/>
                    <a:pt x="64" y="896"/>
                    <a:pt x="60" y="897"/>
                  </a:cubicBezTo>
                  <a:cubicBezTo>
                    <a:pt x="52" y="899"/>
                    <a:pt x="44" y="897"/>
                    <a:pt x="35" y="895"/>
                  </a:cubicBezTo>
                  <a:cubicBezTo>
                    <a:pt x="31" y="894"/>
                    <a:pt x="31" y="890"/>
                    <a:pt x="33" y="886"/>
                  </a:cubicBezTo>
                  <a:cubicBezTo>
                    <a:pt x="35" y="885"/>
                    <a:pt x="36" y="883"/>
                    <a:pt x="36" y="881"/>
                  </a:cubicBezTo>
                  <a:cubicBezTo>
                    <a:pt x="37" y="871"/>
                    <a:pt x="42" y="863"/>
                    <a:pt x="49" y="855"/>
                  </a:cubicBezTo>
                  <a:cubicBezTo>
                    <a:pt x="49" y="854"/>
                    <a:pt x="50" y="853"/>
                    <a:pt x="52" y="853"/>
                  </a:cubicBezTo>
                  <a:cubicBezTo>
                    <a:pt x="56" y="852"/>
                    <a:pt x="56" y="847"/>
                    <a:pt x="59" y="845"/>
                  </a:cubicBezTo>
                  <a:cubicBezTo>
                    <a:pt x="60" y="844"/>
                    <a:pt x="59" y="843"/>
                    <a:pt x="58" y="842"/>
                  </a:cubicBezTo>
                  <a:cubicBezTo>
                    <a:pt x="57" y="841"/>
                    <a:pt x="56" y="841"/>
                    <a:pt x="55" y="840"/>
                  </a:cubicBezTo>
                  <a:cubicBezTo>
                    <a:pt x="52" y="838"/>
                    <a:pt x="53" y="832"/>
                    <a:pt x="56" y="830"/>
                  </a:cubicBezTo>
                  <a:cubicBezTo>
                    <a:pt x="61" y="826"/>
                    <a:pt x="66" y="820"/>
                    <a:pt x="71" y="815"/>
                  </a:cubicBezTo>
                  <a:cubicBezTo>
                    <a:pt x="72" y="814"/>
                    <a:pt x="72" y="814"/>
                    <a:pt x="73" y="813"/>
                  </a:cubicBezTo>
                  <a:cubicBezTo>
                    <a:pt x="86" y="805"/>
                    <a:pt x="93" y="793"/>
                    <a:pt x="103" y="782"/>
                  </a:cubicBezTo>
                  <a:cubicBezTo>
                    <a:pt x="109" y="776"/>
                    <a:pt x="114" y="771"/>
                    <a:pt x="119" y="765"/>
                  </a:cubicBezTo>
                  <a:cubicBezTo>
                    <a:pt x="123" y="760"/>
                    <a:pt x="127" y="756"/>
                    <a:pt x="130" y="752"/>
                  </a:cubicBezTo>
                  <a:cubicBezTo>
                    <a:pt x="131" y="750"/>
                    <a:pt x="131" y="745"/>
                    <a:pt x="129" y="744"/>
                  </a:cubicBezTo>
                  <a:cubicBezTo>
                    <a:pt x="125" y="741"/>
                    <a:pt x="125" y="738"/>
                    <a:pt x="126" y="734"/>
                  </a:cubicBezTo>
                  <a:cubicBezTo>
                    <a:pt x="127" y="732"/>
                    <a:pt x="127" y="729"/>
                    <a:pt x="128" y="726"/>
                  </a:cubicBezTo>
                  <a:cubicBezTo>
                    <a:pt x="129" y="724"/>
                    <a:pt x="127" y="722"/>
                    <a:pt x="126" y="719"/>
                  </a:cubicBezTo>
                  <a:cubicBezTo>
                    <a:pt x="121" y="712"/>
                    <a:pt x="124" y="705"/>
                    <a:pt x="133" y="703"/>
                  </a:cubicBezTo>
                  <a:cubicBezTo>
                    <a:pt x="135" y="703"/>
                    <a:pt x="135" y="704"/>
                    <a:pt x="136" y="705"/>
                  </a:cubicBezTo>
                  <a:cubicBezTo>
                    <a:pt x="137" y="706"/>
                    <a:pt x="139" y="708"/>
                    <a:pt x="141" y="708"/>
                  </a:cubicBezTo>
                  <a:cubicBezTo>
                    <a:pt x="145" y="707"/>
                    <a:pt x="146" y="706"/>
                    <a:pt x="143" y="702"/>
                  </a:cubicBezTo>
                  <a:cubicBezTo>
                    <a:pt x="142" y="700"/>
                    <a:pt x="143" y="697"/>
                    <a:pt x="142" y="695"/>
                  </a:cubicBezTo>
                  <a:cubicBezTo>
                    <a:pt x="140" y="689"/>
                    <a:pt x="142" y="682"/>
                    <a:pt x="140" y="676"/>
                  </a:cubicBezTo>
                  <a:cubicBezTo>
                    <a:pt x="137" y="667"/>
                    <a:pt x="139" y="663"/>
                    <a:pt x="146" y="658"/>
                  </a:cubicBezTo>
                  <a:cubicBezTo>
                    <a:pt x="151" y="655"/>
                    <a:pt x="153" y="646"/>
                    <a:pt x="150" y="641"/>
                  </a:cubicBezTo>
                  <a:cubicBezTo>
                    <a:pt x="149" y="639"/>
                    <a:pt x="150" y="637"/>
                    <a:pt x="151" y="635"/>
                  </a:cubicBezTo>
                  <a:cubicBezTo>
                    <a:pt x="154" y="632"/>
                    <a:pt x="154" y="628"/>
                    <a:pt x="152" y="624"/>
                  </a:cubicBezTo>
                  <a:cubicBezTo>
                    <a:pt x="151" y="621"/>
                    <a:pt x="153" y="618"/>
                    <a:pt x="155" y="615"/>
                  </a:cubicBezTo>
                  <a:cubicBezTo>
                    <a:pt x="156" y="612"/>
                    <a:pt x="157" y="609"/>
                    <a:pt x="156" y="606"/>
                  </a:cubicBezTo>
                  <a:cubicBezTo>
                    <a:pt x="155" y="604"/>
                    <a:pt x="154" y="601"/>
                    <a:pt x="158" y="600"/>
                  </a:cubicBezTo>
                  <a:cubicBezTo>
                    <a:pt x="158" y="600"/>
                    <a:pt x="159" y="599"/>
                    <a:pt x="159" y="598"/>
                  </a:cubicBezTo>
                  <a:cubicBezTo>
                    <a:pt x="161" y="594"/>
                    <a:pt x="162" y="588"/>
                    <a:pt x="164" y="584"/>
                  </a:cubicBezTo>
                  <a:cubicBezTo>
                    <a:pt x="167" y="580"/>
                    <a:pt x="165" y="577"/>
                    <a:pt x="164" y="574"/>
                  </a:cubicBezTo>
                  <a:cubicBezTo>
                    <a:pt x="164" y="572"/>
                    <a:pt x="164" y="570"/>
                    <a:pt x="165" y="570"/>
                  </a:cubicBezTo>
                  <a:cubicBezTo>
                    <a:pt x="169" y="567"/>
                    <a:pt x="168" y="563"/>
                    <a:pt x="169" y="560"/>
                  </a:cubicBezTo>
                  <a:cubicBezTo>
                    <a:pt x="169" y="560"/>
                    <a:pt x="170" y="559"/>
                    <a:pt x="170" y="559"/>
                  </a:cubicBezTo>
                  <a:cubicBezTo>
                    <a:pt x="166" y="554"/>
                    <a:pt x="172" y="551"/>
                    <a:pt x="172" y="546"/>
                  </a:cubicBezTo>
                  <a:cubicBezTo>
                    <a:pt x="171" y="541"/>
                    <a:pt x="173" y="535"/>
                    <a:pt x="175" y="530"/>
                  </a:cubicBezTo>
                  <a:cubicBezTo>
                    <a:pt x="177" y="523"/>
                    <a:pt x="176" y="516"/>
                    <a:pt x="176" y="509"/>
                  </a:cubicBezTo>
                  <a:cubicBezTo>
                    <a:pt x="176" y="507"/>
                    <a:pt x="176" y="506"/>
                    <a:pt x="175" y="504"/>
                  </a:cubicBezTo>
                  <a:cubicBezTo>
                    <a:pt x="173" y="502"/>
                    <a:pt x="174" y="498"/>
                    <a:pt x="176" y="497"/>
                  </a:cubicBezTo>
                  <a:cubicBezTo>
                    <a:pt x="180" y="495"/>
                    <a:pt x="181" y="490"/>
                    <a:pt x="183" y="487"/>
                  </a:cubicBezTo>
                  <a:cubicBezTo>
                    <a:pt x="184" y="486"/>
                    <a:pt x="184" y="484"/>
                    <a:pt x="186" y="483"/>
                  </a:cubicBezTo>
                  <a:cubicBezTo>
                    <a:pt x="192" y="479"/>
                    <a:pt x="194" y="473"/>
                    <a:pt x="193" y="467"/>
                  </a:cubicBezTo>
                  <a:cubicBezTo>
                    <a:pt x="192" y="460"/>
                    <a:pt x="193" y="453"/>
                    <a:pt x="195" y="446"/>
                  </a:cubicBezTo>
                  <a:cubicBezTo>
                    <a:pt x="195" y="446"/>
                    <a:pt x="195" y="444"/>
                    <a:pt x="195" y="444"/>
                  </a:cubicBezTo>
                  <a:cubicBezTo>
                    <a:pt x="191" y="439"/>
                    <a:pt x="194" y="434"/>
                    <a:pt x="194" y="428"/>
                  </a:cubicBezTo>
                  <a:cubicBezTo>
                    <a:pt x="195" y="419"/>
                    <a:pt x="196" y="410"/>
                    <a:pt x="194" y="401"/>
                  </a:cubicBezTo>
                  <a:cubicBezTo>
                    <a:pt x="193" y="398"/>
                    <a:pt x="194" y="397"/>
                    <a:pt x="197" y="396"/>
                  </a:cubicBezTo>
                  <a:cubicBezTo>
                    <a:pt x="200" y="394"/>
                    <a:pt x="203" y="395"/>
                    <a:pt x="206" y="395"/>
                  </a:cubicBezTo>
                  <a:cubicBezTo>
                    <a:pt x="208" y="395"/>
                    <a:pt x="209" y="397"/>
                    <a:pt x="209" y="399"/>
                  </a:cubicBezTo>
                  <a:cubicBezTo>
                    <a:pt x="209" y="403"/>
                    <a:pt x="209" y="408"/>
                    <a:pt x="209" y="412"/>
                  </a:cubicBezTo>
                  <a:cubicBezTo>
                    <a:pt x="209" y="422"/>
                    <a:pt x="212" y="432"/>
                    <a:pt x="213" y="441"/>
                  </a:cubicBezTo>
                  <a:cubicBezTo>
                    <a:pt x="214" y="444"/>
                    <a:pt x="216" y="445"/>
                    <a:pt x="218" y="445"/>
                  </a:cubicBezTo>
                  <a:cubicBezTo>
                    <a:pt x="220" y="444"/>
                    <a:pt x="222" y="444"/>
                    <a:pt x="223" y="440"/>
                  </a:cubicBezTo>
                  <a:cubicBezTo>
                    <a:pt x="225" y="433"/>
                    <a:pt x="225" y="425"/>
                    <a:pt x="222" y="418"/>
                  </a:cubicBezTo>
                  <a:cubicBezTo>
                    <a:pt x="222" y="416"/>
                    <a:pt x="221" y="414"/>
                    <a:pt x="222" y="413"/>
                  </a:cubicBezTo>
                  <a:cubicBezTo>
                    <a:pt x="224" y="409"/>
                    <a:pt x="223" y="404"/>
                    <a:pt x="224" y="399"/>
                  </a:cubicBezTo>
                  <a:cubicBezTo>
                    <a:pt x="226" y="395"/>
                    <a:pt x="224" y="391"/>
                    <a:pt x="223" y="386"/>
                  </a:cubicBezTo>
                  <a:cubicBezTo>
                    <a:pt x="222" y="380"/>
                    <a:pt x="223" y="373"/>
                    <a:pt x="222" y="367"/>
                  </a:cubicBezTo>
                  <a:cubicBezTo>
                    <a:pt x="222" y="358"/>
                    <a:pt x="224" y="349"/>
                    <a:pt x="223" y="340"/>
                  </a:cubicBezTo>
                  <a:cubicBezTo>
                    <a:pt x="223" y="336"/>
                    <a:pt x="224" y="332"/>
                    <a:pt x="225" y="328"/>
                  </a:cubicBezTo>
                  <a:cubicBezTo>
                    <a:pt x="226" y="322"/>
                    <a:pt x="225" y="316"/>
                    <a:pt x="225" y="310"/>
                  </a:cubicBezTo>
                  <a:cubicBezTo>
                    <a:pt x="225" y="296"/>
                    <a:pt x="223" y="283"/>
                    <a:pt x="224" y="270"/>
                  </a:cubicBezTo>
                  <a:cubicBezTo>
                    <a:pt x="225" y="265"/>
                    <a:pt x="224" y="260"/>
                    <a:pt x="222" y="255"/>
                  </a:cubicBezTo>
                  <a:cubicBezTo>
                    <a:pt x="221" y="251"/>
                    <a:pt x="223" y="249"/>
                    <a:pt x="225" y="247"/>
                  </a:cubicBezTo>
                  <a:cubicBezTo>
                    <a:pt x="227" y="245"/>
                    <a:pt x="229" y="245"/>
                    <a:pt x="231" y="248"/>
                  </a:cubicBezTo>
                  <a:cubicBezTo>
                    <a:pt x="233" y="252"/>
                    <a:pt x="233" y="256"/>
                    <a:pt x="233" y="260"/>
                  </a:cubicBezTo>
                  <a:cubicBezTo>
                    <a:pt x="233" y="263"/>
                    <a:pt x="233" y="266"/>
                    <a:pt x="235" y="269"/>
                  </a:cubicBezTo>
                  <a:cubicBezTo>
                    <a:pt x="235" y="265"/>
                    <a:pt x="238" y="263"/>
                    <a:pt x="238" y="259"/>
                  </a:cubicBezTo>
                  <a:cubicBezTo>
                    <a:pt x="237" y="255"/>
                    <a:pt x="239" y="251"/>
                    <a:pt x="240" y="247"/>
                  </a:cubicBezTo>
                  <a:cubicBezTo>
                    <a:pt x="240" y="247"/>
                    <a:pt x="241" y="246"/>
                    <a:pt x="241" y="246"/>
                  </a:cubicBezTo>
                  <a:cubicBezTo>
                    <a:pt x="242" y="246"/>
                    <a:pt x="242" y="247"/>
                    <a:pt x="242" y="248"/>
                  </a:cubicBezTo>
                  <a:cubicBezTo>
                    <a:pt x="242" y="252"/>
                    <a:pt x="244" y="257"/>
                    <a:pt x="242" y="262"/>
                  </a:cubicBezTo>
                  <a:cubicBezTo>
                    <a:pt x="240" y="265"/>
                    <a:pt x="243" y="270"/>
                    <a:pt x="240" y="273"/>
                  </a:cubicBezTo>
                  <a:cubicBezTo>
                    <a:pt x="240" y="273"/>
                    <a:pt x="240" y="273"/>
                    <a:pt x="240" y="274"/>
                  </a:cubicBezTo>
                  <a:cubicBezTo>
                    <a:pt x="245" y="280"/>
                    <a:pt x="242" y="288"/>
                    <a:pt x="243" y="295"/>
                  </a:cubicBezTo>
                  <a:cubicBezTo>
                    <a:pt x="244" y="297"/>
                    <a:pt x="244" y="299"/>
                    <a:pt x="245" y="301"/>
                  </a:cubicBezTo>
                  <a:cubicBezTo>
                    <a:pt x="246" y="307"/>
                    <a:pt x="244" y="312"/>
                    <a:pt x="244" y="318"/>
                  </a:cubicBezTo>
                  <a:cubicBezTo>
                    <a:pt x="244" y="320"/>
                    <a:pt x="244" y="323"/>
                    <a:pt x="244" y="326"/>
                  </a:cubicBezTo>
                  <a:cubicBezTo>
                    <a:pt x="244" y="335"/>
                    <a:pt x="244" y="344"/>
                    <a:pt x="244" y="354"/>
                  </a:cubicBezTo>
                  <a:cubicBezTo>
                    <a:pt x="244" y="357"/>
                    <a:pt x="243" y="360"/>
                    <a:pt x="240" y="362"/>
                  </a:cubicBezTo>
                  <a:cubicBezTo>
                    <a:pt x="238" y="364"/>
                    <a:pt x="238" y="367"/>
                    <a:pt x="239" y="369"/>
                  </a:cubicBezTo>
                  <a:cubicBezTo>
                    <a:pt x="239" y="370"/>
                    <a:pt x="245" y="368"/>
                    <a:pt x="246" y="366"/>
                  </a:cubicBezTo>
                  <a:cubicBezTo>
                    <a:pt x="250" y="363"/>
                    <a:pt x="251" y="358"/>
                    <a:pt x="256" y="355"/>
                  </a:cubicBezTo>
                  <a:cubicBezTo>
                    <a:pt x="257" y="354"/>
                    <a:pt x="258" y="353"/>
                    <a:pt x="258" y="351"/>
                  </a:cubicBezTo>
                  <a:cubicBezTo>
                    <a:pt x="258" y="344"/>
                    <a:pt x="261" y="338"/>
                    <a:pt x="263" y="332"/>
                  </a:cubicBezTo>
                  <a:cubicBezTo>
                    <a:pt x="263" y="331"/>
                    <a:pt x="264" y="330"/>
                    <a:pt x="265" y="330"/>
                  </a:cubicBezTo>
                  <a:cubicBezTo>
                    <a:pt x="269" y="328"/>
                    <a:pt x="269" y="326"/>
                    <a:pt x="267" y="323"/>
                  </a:cubicBezTo>
                  <a:cubicBezTo>
                    <a:pt x="266" y="319"/>
                    <a:pt x="263" y="316"/>
                    <a:pt x="261" y="312"/>
                  </a:cubicBezTo>
                  <a:cubicBezTo>
                    <a:pt x="260" y="310"/>
                    <a:pt x="261" y="307"/>
                    <a:pt x="260" y="304"/>
                  </a:cubicBezTo>
                  <a:cubicBezTo>
                    <a:pt x="258" y="300"/>
                    <a:pt x="254" y="296"/>
                    <a:pt x="254" y="291"/>
                  </a:cubicBezTo>
                  <a:cubicBezTo>
                    <a:pt x="254" y="286"/>
                    <a:pt x="250" y="282"/>
                    <a:pt x="251" y="277"/>
                  </a:cubicBezTo>
                  <a:cubicBezTo>
                    <a:pt x="252" y="271"/>
                    <a:pt x="251" y="265"/>
                    <a:pt x="253" y="259"/>
                  </a:cubicBezTo>
                  <a:cubicBezTo>
                    <a:pt x="253" y="257"/>
                    <a:pt x="253" y="254"/>
                    <a:pt x="253" y="252"/>
                  </a:cubicBezTo>
                  <a:cubicBezTo>
                    <a:pt x="253" y="250"/>
                    <a:pt x="253" y="248"/>
                    <a:pt x="254" y="246"/>
                  </a:cubicBezTo>
                  <a:cubicBezTo>
                    <a:pt x="255" y="244"/>
                    <a:pt x="255" y="242"/>
                    <a:pt x="255" y="239"/>
                  </a:cubicBezTo>
                  <a:cubicBezTo>
                    <a:pt x="255" y="236"/>
                    <a:pt x="256" y="235"/>
                    <a:pt x="258" y="233"/>
                  </a:cubicBezTo>
                  <a:cubicBezTo>
                    <a:pt x="260" y="232"/>
                    <a:pt x="261" y="229"/>
                    <a:pt x="261" y="227"/>
                  </a:cubicBezTo>
                  <a:cubicBezTo>
                    <a:pt x="261" y="216"/>
                    <a:pt x="264" y="214"/>
                    <a:pt x="274" y="216"/>
                  </a:cubicBezTo>
                  <a:cubicBezTo>
                    <a:pt x="275" y="216"/>
                    <a:pt x="277" y="216"/>
                    <a:pt x="278" y="218"/>
                  </a:cubicBezTo>
                  <a:cubicBezTo>
                    <a:pt x="272" y="218"/>
                    <a:pt x="271" y="221"/>
                    <a:pt x="269" y="225"/>
                  </a:cubicBezTo>
                  <a:cubicBezTo>
                    <a:pt x="268" y="230"/>
                    <a:pt x="267" y="236"/>
                    <a:pt x="264" y="241"/>
                  </a:cubicBezTo>
                  <a:cubicBezTo>
                    <a:pt x="264" y="242"/>
                    <a:pt x="263" y="244"/>
                    <a:pt x="264" y="246"/>
                  </a:cubicBezTo>
                  <a:cubicBezTo>
                    <a:pt x="267" y="253"/>
                    <a:pt x="266" y="261"/>
                    <a:pt x="268" y="268"/>
                  </a:cubicBezTo>
                  <a:cubicBezTo>
                    <a:pt x="268" y="269"/>
                    <a:pt x="268" y="270"/>
                    <a:pt x="269" y="270"/>
                  </a:cubicBezTo>
                  <a:cubicBezTo>
                    <a:pt x="271" y="274"/>
                    <a:pt x="272" y="277"/>
                    <a:pt x="268" y="279"/>
                  </a:cubicBezTo>
                  <a:cubicBezTo>
                    <a:pt x="267" y="280"/>
                    <a:pt x="266" y="281"/>
                    <a:pt x="266" y="282"/>
                  </a:cubicBezTo>
                  <a:cubicBezTo>
                    <a:pt x="266" y="285"/>
                    <a:pt x="266" y="287"/>
                    <a:pt x="269" y="288"/>
                  </a:cubicBezTo>
                  <a:cubicBezTo>
                    <a:pt x="271" y="289"/>
                    <a:pt x="272" y="287"/>
                    <a:pt x="272" y="285"/>
                  </a:cubicBezTo>
                  <a:cubicBezTo>
                    <a:pt x="273" y="280"/>
                    <a:pt x="278" y="280"/>
                    <a:pt x="281" y="277"/>
                  </a:cubicBezTo>
                  <a:cubicBezTo>
                    <a:pt x="286" y="275"/>
                    <a:pt x="290" y="271"/>
                    <a:pt x="292" y="266"/>
                  </a:cubicBezTo>
                  <a:cubicBezTo>
                    <a:pt x="293" y="262"/>
                    <a:pt x="294" y="259"/>
                    <a:pt x="296" y="255"/>
                  </a:cubicBezTo>
                  <a:cubicBezTo>
                    <a:pt x="297" y="252"/>
                    <a:pt x="298" y="250"/>
                    <a:pt x="295" y="247"/>
                  </a:cubicBezTo>
                  <a:cubicBezTo>
                    <a:pt x="298" y="247"/>
                    <a:pt x="300" y="250"/>
                    <a:pt x="303" y="249"/>
                  </a:cubicBezTo>
                  <a:cubicBezTo>
                    <a:pt x="306" y="248"/>
                    <a:pt x="311" y="243"/>
                    <a:pt x="310" y="238"/>
                  </a:cubicBezTo>
                  <a:cubicBezTo>
                    <a:pt x="308" y="231"/>
                    <a:pt x="309" y="224"/>
                    <a:pt x="307" y="217"/>
                  </a:cubicBezTo>
                  <a:cubicBezTo>
                    <a:pt x="306" y="214"/>
                    <a:pt x="303" y="211"/>
                    <a:pt x="303" y="208"/>
                  </a:cubicBezTo>
                  <a:cubicBezTo>
                    <a:pt x="302" y="206"/>
                    <a:pt x="301" y="206"/>
                    <a:pt x="300" y="207"/>
                  </a:cubicBezTo>
                  <a:cubicBezTo>
                    <a:pt x="298" y="208"/>
                    <a:pt x="297" y="208"/>
                    <a:pt x="295" y="208"/>
                  </a:cubicBezTo>
                  <a:cubicBezTo>
                    <a:pt x="288" y="207"/>
                    <a:pt x="286" y="203"/>
                    <a:pt x="290" y="196"/>
                  </a:cubicBezTo>
                  <a:cubicBezTo>
                    <a:pt x="293" y="191"/>
                    <a:pt x="296" y="187"/>
                    <a:pt x="301" y="184"/>
                  </a:cubicBezTo>
                  <a:cubicBezTo>
                    <a:pt x="302" y="184"/>
                    <a:pt x="304" y="182"/>
                    <a:pt x="304" y="180"/>
                  </a:cubicBezTo>
                  <a:cubicBezTo>
                    <a:pt x="305" y="178"/>
                    <a:pt x="306" y="177"/>
                    <a:pt x="308" y="177"/>
                  </a:cubicBezTo>
                  <a:cubicBezTo>
                    <a:pt x="309" y="176"/>
                    <a:pt x="310" y="176"/>
                    <a:pt x="310" y="175"/>
                  </a:cubicBezTo>
                  <a:cubicBezTo>
                    <a:pt x="318" y="171"/>
                    <a:pt x="321" y="170"/>
                    <a:pt x="316" y="160"/>
                  </a:cubicBezTo>
                  <a:cubicBezTo>
                    <a:pt x="315" y="158"/>
                    <a:pt x="313" y="156"/>
                    <a:pt x="316" y="154"/>
                  </a:cubicBezTo>
                  <a:cubicBezTo>
                    <a:pt x="319" y="152"/>
                    <a:pt x="322" y="151"/>
                    <a:pt x="325" y="153"/>
                  </a:cubicBezTo>
                  <a:cubicBezTo>
                    <a:pt x="325" y="154"/>
                    <a:pt x="326" y="154"/>
                    <a:pt x="326" y="154"/>
                  </a:cubicBezTo>
                  <a:cubicBezTo>
                    <a:pt x="332" y="158"/>
                    <a:pt x="334" y="158"/>
                    <a:pt x="337" y="152"/>
                  </a:cubicBezTo>
                  <a:cubicBezTo>
                    <a:pt x="340" y="147"/>
                    <a:pt x="344" y="144"/>
                    <a:pt x="348" y="141"/>
                  </a:cubicBezTo>
                  <a:cubicBezTo>
                    <a:pt x="350" y="139"/>
                    <a:pt x="353" y="136"/>
                    <a:pt x="355" y="134"/>
                  </a:cubicBezTo>
                  <a:cubicBezTo>
                    <a:pt x="357" y="132"/>
                    <a:pt x="357" y="130"/>
                    <a:pt x="357" y="128"/>
                  </a:cubicBezTo>
                  <a:cubicBezTo>
                    <a:pt x="355" y="123"/>
                    <a:pt x="355" y="119"/>
                    <a:pt x="356" y="114"/>
                  </a:cubicBezTo>
                  <a:cubicBezTo>
                    <a:pt x="357" y="111"/>
                    <a:pt x="357" y="107"/>
                    <a:pt x="356" y="103"/>
                  </a:cubicBezTo>
                  <a:cubicBezTo>
                    <a:pt x="356" y="100"/>
                    <a:pt x="356" y="96"/>
                    <a:pt x="356" y="93"/>
                  </a:cubicBezTo>
                  <a:cubicBezTo>
                    <a:pt x="355" y="90"/>
                    <a:pt x="357" y="89"/>
                    <a:pt x="360" y="88"/>
                  </a:cubicBezTo>
                  <a:cubicBezTo>
                    <a:pt x="362" y="87"/>
                    <a:pt x="365" y="87"/>
                    <a:pt x="366" y="90"/>
                  </a:cubicBezTo>
                  <a:cubicBezTo>
                    <a:pt x="368" y="94"/>
                    <a:pt x="370" y="99"/>
                    <a:pt x="371" y="103"/>
                  </a:cubicBezTo>
                  <a:cubicBezTo>
                    <a:pt x="371" y="105"/>
                    <a:pt x="371" y="106"/>
                    <a:pt x="372" y="107"/>
                  </a:cubicBezTo>
                  <a:cubicBezTo>
                    <a:pt x="374" y="115"/>
                    <a:pt x="377" y="116"/>
                    <a:pt x="383" y="111"/>
                  </a:cubicBezTo>
                  <a:cubicBezTo>
                    <a:pt x="387" y="109"/>
                    <a:pt x="391" y="108"/>
                    <a:pt x="395" y="106"/>
                  </a:cubicBezTo>
                  <a:cubicBezTo>
                    <a:pt x="398" y="103"/>
                    <a:pt x="401" y="101"/>
                    <a:pt x="403" y="97"/>
                  </a:cubicBezTo>
                  <a:cubicBezTo>
                    <a:pt x="408" y="87"/>
                    <a:pt x="416" y="80"/>
                    <a:pt x="426" y="77"/>
                  </a:cubicBezTo>
                  <a:cubicBezTo>
                    <a:pt x="427" y="77"/>
                    <a:pt x="428" y="77"/>
                    <a:pt x="428" y="77"/>
                  </a:cubicBezTo>
                  <a:cubicBezTo>
                    <a:pt x="430" y="78"/>
                    <a:pt x="433" y="78"/>
                    <a:pt x="434" y="75"/>
                  </a:cubicBezTo>
                  <a:cubicBezTo>
                    <a:pt x="435" y="72"/>
                    <a:pt x="436" y="70"/>
                    <a:pt x="433" y="67"/>
                  </a:cubicBezTo>
                  <a:cubicBezTo>
                    <a:pt x="430" y="65"/>
                    <a:pt x="429" y="63"/>
                    <a:pt x="428" y="60"/>
                  </a:cubicBezTo>
                  <a:cubicBezTo>
                    <a:pt x="426" y="56"/>
                    <a:pt x="429" y="53"/>
                    <a:pt x="432" y="54"/>
                  </a:cubicBezTo>
                  <a:cubicBezTo>
                    <a:pt x="437" y="55"/>
                    <a:pt x="443" y="54"/>
                    <a:pt x="448" y="56"/>
                  </a:cubicBezTo>
                  <a:cubicBezTo>
                    <a:pt x="450" y="57"/>
                    <a:pt x="453" y="56"/>
                    <a:pt x="454" y="54"/>
                  </a:cubicBezTo>
                  <a:cubicBezTo>
                    <a:pt x="456" y="53"/>
                    <a:pt x="457" y="53"/>
                    <a:pt x="459" y="52"/>
                  </a:cubicBezTo>
                  <a:cubicBezTo>
                    <a:pt x="462" y="52"/>
                    <a:pt x="463" y="53"/>
                    <a:pt x="463" y="56"/>
                  </a:cubicBezTo>
                  <a:cubicBezTo>
                    <a:pt x="463" y="58"/>
                    <a:pt x="464" y="60"/>
                    <a:pt x="464" y="62"/>
                  </a:cubicBezTo>
                  <a:cubicBezTo>
                    <a:pt x="465" y="63"/>
                    <a:pt x="466" y="64"/>
                    <a:pt x="467" y="64"/>
                  </a:cubicBezTo>
                  <a:cubicBezTo>
                    <a:pt x="469" y="64"/>
                    <a:pt x="469" y="63"/>
                    <a:pt x="469" y="62"/>
                  </a:cubicBezTo>
                  <a:cubicBezTo>
                    <a:pt x="470" y="58"/>
                    <a:pt x="469" y="56"/>
                    <a:pt x="466" y="53"/>
                  </a:cubicBezTo>
                  <a:cubicBezTo>
                    <a:pt x="463" y="49"/>
                    <a:pt x="460" y="44"/>
                    <a:pt x="458" y="38"/>
                  </a:cubicBezTo>
                  <a:cubicBezTo>
                    <a:pt x="457" y="35"/>
                    <a:pt x="460" y="34"/>
                    <a:pt x="462" y="33"/>
                  </a:cubicBezTo>
                  <a:cubicBezTo>
                    <a:pt x="466" y="33"/>
                    <a:pt x="469" y="33"/>
                    <a:pt x="472" y="36"/>
                  </a:cubicBezTo>
                  <a:cubicBezTo>
                    <a:pt x="473" y="37"/>
                    <a:pt x="474" y="38"/>
                    <a:pt x="475" y="39"/>
                  </a:cubicBezTo>
                  <a:cubicBezTo>
                    <a:pt x="479" y="42"/>
                    <a:pt x="481" y="42"/>
                    <a:pt x="484" y="37"/>
                  </a:cubicBezTo>
                  <a:cubicBezTo>
                    <a:pt x="490" y="29"/>
                    <a:pt x="492" y="19"/>
                    <a:pt x="497" y="9"/>
                  </a:cubicBezTo>
                  <a:cubicBezTo>
                    <a:pt x="498" y="7"/>
                    <a:pt x="498" y="5"/>
                    <a:pt x="500" y="3"/>
                  </a:cubicBezTo>
                  <a:cubicBezTo>
                    <a:pt x="501" y="1"/>
                    <a:pt x="505" y="0"/>
                    <a:pt x="508" y="1"/>
                  </a:cubicBezTo>
                  <a:cubicBezTo>
                    <a:pt x="510" y="2"/>
                    <a:pt x="509" y="4"/>
                    <a:pt x="509" y="5"/>
                  </a:cubicBezTo>
                  <a:cubicBezTo>
                    <a:pt x="506" y="10"/>
                    <a:pt x="504" y="17"/>
                    <a:pt x="500" y="23"/>
                  </a:cubicBezTo>
                  <a:cubicBezTo>
                    <a:pt x="496" y="31"/>
                    <a:pt x="492" y="38"/>
                    <a:pt x="489" y="46"/>
                  </a:cubicBezTo>
                  <a:cubicBezTo>
                    <a:pt x="488" y="50"/>
                    <a:pt x="493" y="62"/>
                    <a:pt x="498" y="63"/>
                  </a:cubicBezTo>
                  <a:cubicBezTo>
                    <a:pt x="500" y="63"/>
                    <a:pt x="502" y="62"/>
                    <a:pt x="503" y="61"/>
                  </a:cubicBezTo>
                  <a:cubicBezTo>
                    <a:pt x="507" y="56"/>
                    <a:pt x="507" y="49"/>
                    <a:pt x="507" y="43"/>
                  </a:cubicBezTo>
                  <a:cubicBezTo>
                    <a:pt x="507" y="42"/>
                    <a:pt x="507" y="42"/>
                    <a:pt x="507" y="41"/>
                  </a:cubicBezTo>
                  <a:cubicBezTo>
                    <a:pt x="507" y="38"/>
                    <a:pt x="506" y="33"/>
                    <a:pt x="510" y="31"/>
                  </a:cubicBezTo>
                  <a:cubicBezTo>
                    <a:pt x="514" y="29"/>
                    <a:pt x="519" y="28"/>
                    <a:pt x="524" y="31"/>
                  </a:cubicBezTo>
                  <a:cubicBezTo>
                    <a:pt x="528" y="34"/>
                    <a:pt x="531" y="38"/>
                    <a:pt x="534" y="41"/>
                  </a:cubicBezTo>
                  <a:cubicBezTo>
                    <a:pt x="536" y="43"/>
                    <a:pt x="537" y="44"/>
                    <a:pt x="540" y="42"/>
                  </a:cubicBezTo>
                  <a:cubicBezTo>
                    <a:pt x="542" y="40"/>
                    <a:pt x="545" y="41"/>
                    <a:pt x="548" y="41"/>
                  </a:cubicBezTo>
                  <a:cubicBezTo>
                    <a:pt x="550" y="41"/>
                    <a:pt x="550" y="42"/>
                    <a:pt x="550" y="43"/>
                  </a:cubicBezTo>
                  <a:cubicBezTo>
                    <a:pt x="550" y="46"/>
                    <a:pt x="550" y="49"/>
                    <a:pt x="548" y="51"/>
                  </a:cubicBezTo>
                  <a:cubicBezTo>
                    <a:pt x="547" y="52"/>
                    <a:pt x="546" y="54"/>
                    <a:pt x="548" y="56"/>
                  </a:cubicBezTo>
                  <a:cubicBezTo>
                    <a:pt x="550" y="58"/>
                    <a:pt x="551" y="55"/>
                    <a:pt x="552" y="54"/>
                  </a:cubicBezTo>
                  <a:cubicBezTo>
                    <a:pt x="553" y="53"/>
                    <a:pt x="553" y="52"/>
                    <a:pt x="554" y="52"/>
                  </a:cubicBezTo>
                  <a:cubicBezTo>
                    <a:pt x="556" y="50"/>
                    <a:pt x="556" y="48"/>
                    <a:pt x="555" y="46"/>
                  </a:cubicBezTo>
                  <a:cubicBezTo>
                    <a:pt x="552" y="43"/>
                    <a:pt x="554" y="41"/>
                    <a:pt x="556" y="39"/>
                  </a:cubicBezTo>
                  <a:cubicBezTo>
                    <a:pt x="558" y="38"/>
                    <a:pt x="560" y="36"/>
                    <a:pt x="563" y="36"/>
                  </a:cubicBezTo>
                  <a:cubicBezTo>
                    <a:pt x="568" y="37"/>
                    <a:pt x="572" y="34"/>
                    <a:pt x="576" y="30"/>
                  </a:cubicBezTo>
                  <a:cubicBezTo>
                    <a:pt x="578" y="28"/>
                    <a:pt x="580" y="27"/>
                    <a:pt x="583" y="26"/>
                  </a:cubicBezTo>
                  <a:cubicBezTo>
                    <a:pt x="587" y="25"/>
                    <a:pt x="590" y="24"/>
                    <a:pt x="593" y="21"/>
                  </a:cubicBezTo>
                  <a:cubicBezTo>
                    <a:pt x="594" y="20"/>
                    <a:pt x="604" y="20"/>
                    <a:pt x="605" y="21"/>
                  </a:cubicBezTo>
                  <a:cubicBezTo>
                    <a:pt x="605" y="23"/>
                    <a:pt x="606" y="26"/>
                    <a:pt x="606" y="28"/>
                  </a:cubicBezTo>
                  <a:cubicBezTo>
                    <a:pt x="606" y="31"/>
                    <a:pt x="604" y="31"/>
                    <a:pt x="601" y="32"/>
                  </a:cubicBezTo>
                  <a:cubicBezTo>
                    <a:pt x="599" y="32"/>
                    <a:pt x="597" y="33"/>
                    <a:pt x="594" y="33"/>
                  </a:cubicBezTo>
                  <a:cubicBezTo>
                    <a:pt x="586" y="34"/>
                    <a:pt x="581" y="39"/>
                    <a:pt x="575" y="44"/>
                  </a:cubicBezTo>
                  <a:cubicBezTo>
                    <a:pt x="573" y="47"/>
                    <a:pt x="572" y="48"/>
                    <a:pt x="574" y="52"/>
                  </a:cubicBezTo>
                  <a:cubicBezTo>
                    <a:pt x="578" y="57"/>
                    <a:pt x="579" y="58"/>
                    <a:pt x="584" y="55"/>
                  </a:cubicBezTo>
                  <a:cubicBezTo>
                    <a:pt x="587" y="54"/>
                    <a:pt x="587" y="55"/>
                    <a:pt x="587" y="57"/>
                  </a:cubicBezTo>
                  <a:cubicBezTo>
                    <a:pt x="586" y="59"/>
                    <a:pt x="588" y="59"/>
                    <a:pt x="589" y="59"/>
                  </a:cubicBezTo>
                  <a:cubicBezTo>
                    <a:pt x="592" y="58"/>
                    <a:pt x="594" y="57"/>
                    <a:pt x="594" y="53"/>
                  </a:cubicBezTo>
                  <a:cubicBezTo>
                    <a:pt x="594" y="48"/>
                    <a:pt x="594" y="42"/>
                    <a:pt x="597" y="37"/>
                  </a:cubicBezTo>
                  <a:cubicBezTo>
                    <a:pt x="597" y="36"/>
                    <a:pt x="598" y="35"/>
                    <a:pt x="600" y="35"/>
                  </a:cubicBezTo>
                  <a:cubicBezTo>
                    <a:pt x="602" y="35"/>
                    <a:pt x="602" y="37"/>
                    <a:pt x="602" y="38"/>
                  </a:cubicBezTo>
                  <a:cubicBezTo>
                    <a:pt x="602" y="40"/>
                    <a:pt x="603" y="43"/>
                    <a:pt x="605" y="43"/>
                  </a:cubicBezTo>
                  <a:cubicBezTo>
                    <a:pt x="608" y="44"/>
                    <a:pt x="610" y="42"/>
                    <a:pt x="611" y="40"/>
                  </a:cubicBezTo>
                  <a:cubicBezTo>
                    <a:pt x="615" y="33"/>
                    <a:pt x="623" y="31"/>
                    <a:pt x="630" y="28"/>
                  </a:cubicBezTo>
                  <a:cubicBezTo>
                    <a:pt x="633" y="27"/>
                    <a:pt x="634" y="25"/>
                    <a:pt x="636" y="24"/>
                  </a:cubicBezTo>
                  <a:cubicBezTo>
                    <a:pt x="641" y="22"/>
                    <a:pt x="646" y="21"/>
                    <a:pt x="650" y="18"/>
                  </a:cubicBezTo>
                  <a:cubicBezTo>
                    <a:pt x="653" y="16"/>
                    <a:pt x="657" y="17"/>
                    <a:pt x="661" y="19"/>
                  </a:cubicBezTo>
                  <a:cubicBezTo>
                    <a:pt x="664" y="20"/>
                    <a:pt x="664" y="23"/>
                    <a:pt x="661" y="25"/>
                  </a:cubicBezTo>
                  <a:cubicBezTo>
                    <a:pt x="660" y="26"/>
                    <a:pt x="659" y="28"/>
                    <a:pt x="659" y="29"/>
                  </a:cubicBezTo>
                  <a:cubicBezTo>
                    <a:pt x="661" y="39"/>
                    <a:pt x="657" y="47"/>
                    <a:pt x="651" y="53"/>
                  </a:cubicBezTo>
                  <a:cubicBezTo>
                    <a:pt x="649" y="56"/>
                    <a:pt x="650" y="57"/>
                    <a:pt x="651" y="59"/>
                  </a:cubicBezTo>
                  <a:cubicBezTo>
                    <a:pt x="653" y="61"/>
                    <a:pt x="655" y="61"/>
                    <a:pt x="657" y="59"/>
                  </a:cubicBezTo>
                  <a:cubicBezTo>
                    <a:pt x="660" y="56"/>
                    <a:pt x="664" y="53"/>
                    <a:pt x="666" y="49"/>
                  </a:cubicBezTo>
                  <a:cubicBezTo>
                    <a:pt x="668" y="48"/>
                    <a:pt x="669" y="46"/>
                    <a:pt x="671" y="45"/>
                  </a:cubicBezTo>
                  <a:cubicBezTo>
                    <a:pt x="679" y="43"/>
                    <a:pt x="685" y="38"/>
                    <a:pt x="691" y="32"/>
                  </a:cubicBezTo>
                  <a:cubicBezTo>
                    <a:pt x="693" y="31"/>
                    <a:pt x="695" y="31"/>
                    <a:pt x="696" y="33"/>
                  </a:cubicBezTo>
                  <a:cubicBezTo>
                    <a:pt x="697" y="35"/>
                    <a:pt x="695" y="35"/>
                    <a:pt x="694" y="36"/>
                  </a:cubicBezTo>
                  <a:cubicBezTo>
                    <a:pt x="688" y="39"/>
                    <a:pt x="684" y="46"/>
                    <a:pt x="677" y="47"/>
                  </a:cubicBezTo>
                  <a:cubicBezTo>
                    <a:pt x="675" y="48"/>
                    <a:pt x="675" y="50"/>
                    <a:pt x="676" y="51"/>
                  </a:cubicBezTo>
                  <a:cubicBezTo>
                    <a:pt x="677" y="53"/>
                    <a:pt x="678" y="53"/>
                    <a:pt x="680" y="53"/>
                  </a:cubicBezTo>
                  <a:cubicBezTo>
                    <a:pt x="682" y="52"/>
                    <a:pt x="685" y="51"/>
                    <a:pt x="687" y="50"/>
                  </a:cubicBezTo>
                  <a:cubicBezTo>
                    <a:pt x="692" y="49"/>
                    <a:pt x="695" y="50"/>
                    <a:pt x="698" y="54"/>
                  </a:cubicBezTo>
                  <a:cubicBezTo>
                    <a:pt x="699" y="56"/>
                    <a:pt x="700" y="58"/>
                    <a:pt x="702" y="59"/>
                  </a:cubicBezTo>
                  <a:cubicBezTo>
                    <a:pt x="706" y="59"/>
                    <a:pt x="707" y="62"/>
                    <a:pt x="708" y="65"/>
                  </a:cubicBezTo>
                  <a:cubicBezTo>
                    <a:pt x="709" y="70"/>
                    <a:pt x="713" y="73"/>
                    <a:pt x="716" y="77"/>
                  </a:cubicBezTo>
                  <a:cubicBezTo>
                    <a:pt x="717" y="78"/>
                    <a:pt x="718" y="79"/>
                    <a:pt x="718" y="80"/>
                  </a:cubicBezTo>
                  <a:cubicBezTo>
                    <a:pt x="718" y="81"/>
                    <a:pt x="719" y="82"/>
                    <a:pt x="720" y="82"/>
                  </a:cubicBezTo>
                  <a:cubicBezTo>
                    <a:pt x="722" y="80"/>
                    <a:pt x="723" y="81"/>
                    <a:pt x="725" y="81"/>
                  </a:cubicBezTo>
                  <a:cubicBezTo>
                    <a:pt x="737" y="81"/>
                    <a:pt x="740" y="76"/>
                    <a:pt x="739" y="65"/>
                  </a:cubicBezTo>
                  <a:cubicBezTo>
                    <a:pt x="739" y="64"/>
                    <a:pt x="739" y="64"/>
                    <a:pt x="739" y="63"/>
                  </a:cubicBezTo>
                  <a:cubicBezTo>
                    <a:pt x="737" y="54"/>
                    <a:pt x="738" y="53"/>
                    <a:pt x="748" y="51"/>
                  </a:cubicBezTo>
                  <a:cubicBezTo>
                    <a:pt x="755" y="49"/>
                    <a:pt x="757" y="54"/>
                    <a:pt x="761" y="57"/>
                  </a:cubicBezTo>
                  <a:cubicBezTo>
                    <a:pt x="762" y="59"/>
                    <a:pt x="763" y="61"/>
                    <a:pt x="766" y="60"/>
                  </a:cubicBezTo>
                  <a:cubicBezTo>
                    <a:pt x="768" y="60"/>
                    <a:pt x="769" y="59"/>
                    <a:pt x="769" y="57"/>
                  </a:cubicBezTo>
                  <a:cubicBezTo>
                    <a:pt x="770" y="55"/>
                    <a:pt x="771" y="54"/>
                    <a:pt x="772" y="54"/>
                  </a:cubicBezTo>
                  <a:cubicBezTo>
                    <a:pt x="776" y="53"/>
                    <a:pt x="777" y="49"/>
                    <a:pt x="779" y="47"/>
                  </a:cubicBezTo>
                  <a:cubicBezTo>
                    <a:pt x="782" y="44"/>
                    <a:pt x="785" y="41"/>
                    <a:pt x="789" y="41"/>
                  </a:cubicBezTo>
                  <a:cubicBezTo>
                    <a:pt x="790" y="41"/>
                    <a:pt x="791" y="40"/>
                    <a:pt x="792" y="40"/>
                  </a:cubicBezTo>
                  <a:cubicBezTo>
                    <a:pt x="795" y="38"/>
                    <a:pt x="797" y="39"/>
                    <a:pt x="799" y="41"/>
                  </a:cubicBezTo>
                  <a:cubicBezTo>
                    <a:pt x="800" y="44"/>
                    <a:pt x="803" y="45"/>
                    <a:pt x="806" y="44"/>
                  </a:cubicBezTo>
                  <a:cubicBezTo>
                    <a:pt x="807" y="43"/>
                    <a:pt x="807" y="43"/>
                    <a:pt x="808" y="44"/>
                  </a:cubicBezTo>
                  <a:cubicBezTo>
                    <a:pt x="812" y="46"/>
                    <a:pt x="815" y="45"/>
                    <a:pt x="818" y="43"/>
                  </a:cubicBezTo>
                  <a:cubicBezTo>
                    <a:pt x="822" y="40"/>
                    <a:pt x="826" y="39"/>
                    <a:pt x="831" y="38"/>
                  </a:cubicBezTo>
                  <a:cubicBezTo>
                    <a:pt x="834" y="38"/>
                    <a:pt x="837" y="40"/>
                    <a:pt x="836" y="44"/>
                  </a:cubicBezTo>
                  <a:cubicBezTo>
                    <a:pt x="836" y="45"/>
                    <a:pt x="836" y="46"/>
                    <a:pt x="836" y="48"/>
                  </a:cubicBezTo>
                  <a:cubicBezTo>
                    <a:pt x="837" y="50"/>
                    <a:pt x="838" y="52"/>
                    <a:pt x="841" y="51"/>
                  </a:cubicBezTo>
                  <a:cubicBezTo>
                    <a:pt x="844" y="50"/>
                    <a:pt x="847" y="51"/>
                    <a:pt x="850" y="52"/>
                  </a:cubicBezTo>
                  <a:cubicBezTo>
                    <a:pt x="848" y="53"/>
                    <a:pt x="848" y="55"/>
                    <a:pt x="849" y="56"/>
                  </a:cubicBezTo>
                  <a:cubicBezTo>
                    <a:pt x="851" y="58"/>
                    <a:pt x="852" y="61"/>
                    <a:pt x="848" y="61"/>
                  </a:cubicBezTo>
                  <a:cubicBezTo>
                    <a:pt x="844" y="61"/>
                    <a:pt x="844" y="65"/>
                    <a:pt x="843" y="68"/>
                  </a:cubicBezTo>
                  <a:cubicBezTo>
                    <a:pt x="843" y="69"/>
                    <a:pt x="844" y="69"/>
                    <a:pt x="845" y="69"/>
                  </a:cubicBezTo>
                  <a:cubicBezTo>
                    <a:pt x="846" y="69"/>
                    <a:pt x="847" y="68"/>
                    <a:pt x="848" y="68"/>
                  </a:cubicBezTo>
                  <a:cubicBezTo>
                    <a:pt x="849" y="68"/>
                    <a:pt x="850" y="68"/>
                    <a:pt x="851" y="70"/>
                  </a:cubicBezTo>
                  <a:cubicBezTo>
                    <a:pt x="851" y="71"/>
                    <a:pt x="851" y="72"/>
                    <a:pt x="850" y="72"/>
                  </a:cubicBezTo>
                  <a:cubicBezTo>
                    <a:pt x="848" y="74"/>
                    <a:pt x="847" y="76"/>
                    <a:pt x="848" y="78"/>
                  </a:cubicBezTo>
                  <a:cubicBezTo>
                    <a:pt x="848" y="85"/>
                    <a:pt x="849" y="92"/>
                    <a:pt x="854" y="97"/>
                  </a:cubicBezTo>
                  <a:cubicBezTo>
                    <a:pt x="855" y="98"/>
                    <a:pt x="857" y="100"/>
                    <a:pt x="856" y="102"/>
                  </a:cubicBezTo>
                  <a:cubicBezTo>
                    <a:pt x="856" y="107"/>
                    <a:pt x="857" y="113"/>
                    <a:pt x="855" y="118"/>
                  </a:cubicBezTo>
                  <a:cubicBezTo>
                    <a:pt x="854" y="121"/>
                    <a:pt x="854" y="125"/>
                    <a:pt x="856" y="128"/>
                  </a:cubicBezTo>
                  <a:cubicBezTo>
                    <a:pt x="857" y="130"/>
                    <a:pt x="857" y="131"/>
                    <a:pt x="855" y="132"/>
                  </a:cubicBezTo>
                  <a:cubicBezTo>
                    <a:pt x="852" y="133"/>
                    <a:pt x="853" y="135"/>
                    <a:pt x="854" y="137"/>
                  </a:cubicBezTo>
                  <a:cubicBezTo>
                    <a:pt x="855" y="139"/>
                    <a:pt x="857" y="139"/>
                    <a:pt x="859" y="138"/>
                  </a:cubicBezTo>
                  <a:cubicBezTo>
                    <a:pt x="862" y="137"/>
                    <a:pt x="864" y="136"/>
                    <a:pt x="867" y="136"/>
                  </a:cubicBezTo>
                  <a:cubicBezTo>
                    <a:pt x="871" y="135"/>
                    <a:pt x="875" y="137"/>
                    <a:pt x="879" y="138"/>
                  </a:cubicBezTo>
                  <a:cubicBezTo>
                    <a:pt x="880" y="139"/>
                    <a:pt x="880" y="140"/>
                    <a:pt x="880" y="141"/>
                  </a:cubicBezTo>
                  <a:cubicBezTo>
                    <a:pt x="881" y="145"/>
                    <a:pt x="882" y="149"/>
                    <a:pt x="880" y="153"/>
                  </a:cubicBezTo>
                  <a:cubicBezTo>
                    <a:pt x="879" y="157"/>
                    <a:pt x="880" y="161"/>
                    <a:pt x="880" y="165"/>
                  </a:cubicBezTo>
                  <a:cubicBezTo>
                    <a:pt x="880" y="174"/>
                    <a:pt x="877" y="183"/>
                    <a:pt x="876" y="192"/>
                  </a:cubicBezTo>
                  <a:cubicBezTo>
                    <a:pt x="875" y="196"/>
                    <a:pt x="877" y="198"/>
                    <a:pt x="881" y="199"/>
                  </a:cubicBezTo>
                  <a:cubicBezTo>
                    <a:pt x="883" y="199"/>
                    <a:pt x="886" y="200"/>
                    <a:pt x="888" y="202"/>
                  </a:cubicBezTo>
                  <a:cubicBezTo>
                    <a:pt x="891" y="206"/>
                    <a:pt x="894" y="206"/>
                    <a:pt x="896" y="201"/>
                  </a:cubicBezTo>
                  <a:cubicBezTo>
                    <a:pt x="898" y="196"/>
                    <a:pt x="910" y="189"/>
                    <a:pt x="915" y="190"/>
                  </a:cubicBezTo>
                  <a:cubicBezTo>
                    <a:pt x="917" y="190"/>
                    <a:pt x="919" y="191"/>
                    <a:pt x="917" y="193"/>
                  </a:cubicBezTo>
                  <a:cubicBezTo>
                    <a:pt x="917" y="194"/>
                    <a:pt x="916" y="194"/>
                    <a:pt x="916" y="195"/>
                  </a:cubicBezTo>
                  <a:cubicBezTo>
                    <a:pt x="917" y="199"/>
                    <a:pt x="914" y="203"/>
                    <a:pt x="912" y="206"/>
                  </a:cubicBezTo>
                  <a:cubicBezTo>
                    <a:pt x="909" y="209"/>
                    <a:pt x="908" y="213"/>
                    <a:pt x="909" y="216"/>
                  </a:cubicBezTo>
                  <a:cubicBezTo>
                    <a:pt x="909" y="220"/>
                    <a:pt x="907" y="223"/>
                    <a:pt x="907" y="227"/>
                  </a:cubicBezTo>
                  <a:cubicBezTo>
                    <a:pt x="907" y="230"/>
                    <a:pt x="906" y="231"/>
                    <a:pt x="904" y="233"/>
                  </a:cubicBezTo>
                  <a:cubicBezTo>
                    <a:pt x="898" y="237"/>
                    <a:pt x="897" y="243"/>
                    <a:pt x="896" y="249"/>
                  </a:cubicBezTo>
                  <a:cubicBezTo>
                    <a:pt x="896" y="253"/>
                    <a:pt x="895" y="257"/>
                    <a:pt x="894" y="261"/>
                  </a:cubicBezTo>
                  <a:cubicBezTo>
                    <a:pt x="894" y="264"/>
                    <a:pt x="894" y="265"/>
                    <a:pt x="897" y="265"/>
                  </a:cubicBezTo>
                  <a:cubicBezTo>
                    <a:pt x="898" y="265"/>
                    <a:pt x="900" y="265"/>
                    <a:pt x="900" y="267"/>
                  </a:cubicBezTo>
                  <a:cubicBezTo>
                    <a:pt x="900" y="269"/>
                    <a:pt x="899" y="270"/>
                    <a:pt x="897" y="270"/>
                  </a:cubicBezTo>
                  <a:cubicBezTo>
                    <a:pt x="895" y="271"/>
                    <a:pt x="893" y="272"/>
                    <a:pt x="891" y="273"/>
                  </a:cubicBezTo>
                  <a:cubicBezTo>
                    <a:pt x="887" y="275"/>
                    <a:pt x="886" y="280"/>
                    <a:pt x="886" y="284"/>
                  </a:cubicBezTo>
                  <a:cubicBezTo>
                    <a:pt x="886" y="285"/>
                    <a:pt x="885" y="286"/>
                    <a:pt x="884" y="288"/>
                  </a:cubicBezTo>
                  <a:cubicBezTo>
                    <a:pt x="883" y="292"/>
                    <a:pt x="882" y="297"/>
                    <a:pt x="882" y="301"/>
                  </a:cubicBezTo>
                  <a:cubicBezTo>
                    <a:pt x="882" y="305"/>
                    <a:pt x="883" y="306"/>
                    <a:pt x="887" y="303"/>
                  </a:cubicBezTo>
                  <a:cubicBezTo>
                    <a:pt x="887" y="303"/>
                    <a:pt x="888" y="303"/>
                    <a:pt x="889" y="303"/>
                  </a:cubicBezTo>
                  <a:cubicBezTo>
                    <a:pt x="891" y="310"/>
                    <a:pt x="890" y="310"/>
                    <a:pt x="884" y="315"/>
                  </a:cubicBezTo>
                  <a:cubicBezTo>
                    <a:pt x="880" y="318"/>
                    <a:pt x="874" y="321"/>
                    <a:pt x="876" y="329"/>
                  </a:cubicBezTo>
                  <a:cubicBezTo>
                    <a:pt x="876" y="330"/>
                    <a:pt x="877" y="333"/>
                    <a:pt x="876" y="334"/>
                  </a:cubicBezTo>
                  <a:cubicBezTo>
                    <a:pt x="874" y="338"/>
                    <a:pt x="880" y="336"/>
                    <a:pt x="880" y="339"/>
                  </a:cubicBezTo>
                  <a:cubicBezTo>
                    <a:pt x="880" y="340"/>
                    <a:pt x="883" y="338"/>
                    <a:pt x="884" y="337"/>
                  </a:cubicBezTo>
                  <a:cubicBezTo>
                    <a:pt x="885" y="334"/>
                    <a:pt x="888" y="331"/>
                    <a:pt x="890" y="328"/>
                  </a:cubicBezTo>
                  <a:cubicBezTo>
                    <a:pt x="892" y="321"/>
                    <a:pt x="898" y="316"/>
                    <a:pt x="899" y="309"/>
                  </a:cubicBezTo>
                  <a:cubicBezTo>
                    <a:pt x="899" y="307"/>
                    <a:pt x="900" y="305"/>
                    <a:pt x="902" y="304"/>
                  </a:cubicBezTo>
                  <a:cubicBezTo>
                    <a:pt x="905" y="303"/>
                    <a:pt x="905" y="301"/>
                    <a:pt x="905" y="298"/>
                  </a:cubicBezTo>
                  <a:cubicBezTo>
                    <a:pt x="905" y="295"/>
                    <a:pt x="903" y="295"/>
                    <a:pt x="901" y="295"/>
                  </a:cubicBezTo>
                  <a:cubicBezTo>
                    <a:pt x="899" y="295"/>
                    <a:pt x="897" y="296"/>
                    <a:pt x="899" y="298"/>
                  </a:cubicBezTo>
                  <a:cubicBezTo>
                    <a:pt x="899" y="299"/>
                    <a:pt x="898" y="300"/>
                    <a:pt x="898" y="301"/>
                  </a:cubicBezTo>
                  <a:cubicBezTo>
                    <a:pt x="895" y="304"/>
                    <a:pt x="892" y="304"/>
                    <a:pt x="889" y="303"/>
                  </a:cubicBezTo>
                  <a:close/>
                  <a:moveTo>
                    <a:pt x="930" y="580"/>
                  </a:moveTo>
                  <a:cubicBezTo>
                    <a:pt x="931" y="577"/>
                    <a:pt x="928" y="575"/>
                    <a:pt x="927" y="573"/>
                  </a:cubicBezTo>
                  <a:cubicBezTo>
                    <a:pt x="926" y="571"/>
                    <a:pt x="919" y="568"/>
                    <a:pt x="917" y="569"/>
                  </a:cubicBezTo>
                  <a:cubicBezTo>
                    <a:pt x="917" y="569"/>
                    <a:pt x="916" y="570"/>
                    <a:pt x="916" y="570"/>
                  </a:cubicBezTo>
                  <a:cubicBezTo>
                    <a:pt x="917" y="574"/>
                    <a:pt x="918" y="578"/>
                    <a:pt x="918" y="581"/>
                  </a:cubicBezTo>
                  <a:cubicBezTo>
                    <a:pt x="918" y="581"/>
                    <a:pt x="918" y="582"/>
                    <a:pt x="918" y="582"/>
                  </a:cubicBezTo>
                  <a:cubicBezTo>
                    <a:pt x="920" y="583"/>
                    <a:pt x="923" y="582"/>
                    <a:pt x="925" y="582"/>
                  </a:cubicBezTo>
                  <a:cubicBezTo>
                    <a:pt x="927" y="583"/>
                    <a:pt x="927" y="581"/>
                    <a:pt x="927" y="580"/>
                  </a:cubicBezTo>
                  <a:cubicBezTo>
                    <a:pt x="928" y="579"/>
                    <a:pt x="929" y="579"/>
                    <a:pt x="930" y="580"/>
                  </a:cubicBezTo>
                  <a:cubicBezTo>
                    <a:pt x="934" y="582"/>
                    <a:pt x="935" y="580"/>
                    <a:pt x="936" y="577"/>
                  </a:cubicBezTo>
                  <a:cubicBezTo>
                    <a:pt x="937" y="573"/>
                    <a:pt x="937" y="567"/>
                    <a:pt x="943" y="565"/>
                  </a:cubicBezTo>
                  <a:cubicBezTo>
                    <a:pt x="940" y="565"/>
                    <a:pt x="939" y="564"/>
                    <a:pt x="937" y="562"/>
                  </a:cubicBezTo>
                  <a:cubicBezTo>
                    <a:pt x="936" y="559"/>
                    <a:pt x="934" y="555"/>
                    <a:pt x="931" y="553"/>
                  </a:cubicBezTo>
                  <a:cubicBezTo>
                    <a:pt x="930" y="552"/>
                    <a:pt x="925" y="553"/>
                    <a:pt x="927" y="548"/>
                  </a:cubicBezTo>
                  <a:cubicBezTo>
                    <a:pt x="927" y="548"/>
                    <a:pt x="925" y="548"/>
                    <a:pt x="925" y="547"/>
                  </a:cubicBezTo>
                  <a:cubicBezTo>
                    <a:pt x="922" y="545"/>
                    <a:pt x="918" y="545"/>
                    <a:pt x="917" y="541"/>
                  </a:cubicBezTo>
                  <a:cubicBezTo>
                    <a:pt x="917" y="540"/>
                    <a:pt x="915" y="540"/>
                    <a:pt x="915" y="541"/>
                  </a:cubicBezTo>
                  <a:cubicBezTo>
                    <a:pt x="913" y="542"/>
                    <a:pt x="910" y="545"/>
                    <a:pt x="911" y="547"/>
                  </a:cubicBezTo>
                  <a:cubicBezTo>
                    <a:pt x="912" y="551"/>
                    <a:pt x="912" y="557"/>
                    <a:pt x="917" y="559"/>
                  </a:cubicBezTo>
                  <a:cubicBezTo>
                    <a:pt x="917" y="559"/>
                    <a:pt x="918" y="560"/>
                    <a:pt x="918" y="561"/>
                  </a:cubicBezTo>
                  <a:cubicBezTo>
                    <a:pt x="920" y="563"/>
                    <a:pt x="922" y="566"/>
                    <a:pt x="926" y="566"/>
                  </a:cubicBezTo>
                  <a:cubicBezTo>
                    <a:pt x="928" y="566"/>
                    <a:pt x="928" y="568"/>
                    <a:pt x="928" y="569"/>
                  </a:cubicBezTo>
                  <a:cubicBezTo>
                    <a:pt x="928" y="571"/>
                    <a:pt x="929" y="573"/>
                    <a:pt x="931" y="575"/>
                  </a:cubicBezTo>
                  <a:cubicBezTo>
                    <a:pt x="933" y="577"/>
                    <a:pt x="933" y="579"/>
                    <a:pt x="930" y="580"/>
                  </a:cubicBezTo>
                  <a:close/>
                  <a:moveTo>
                    <a:pt x="128" y="814"/>
                  </a:moveTo>
                  <a:cubicBezTo>
                    <a:pt x="126" y="813"/>
                    <a:pt x="125" y="813"/>
                    <a:pt x="125" y="810"/>
                  </a:cubicBezTo>
                  <a:cubicBezTo>
                    <a:pt x="125" y="807"/>
                    <a:pt x="124" y="803"/>
                    <a:pt x="122" y="800"/>
                  </a:cubicBezTo>
                  <a:cubicBezTo>
                    <a:pt x="121" y="799"/>
                    <a:pt x="120" y="798"/>
                    <a:pt x="121" y="796"/>
                  </a:cubicBezTo>
                  <a:cubicBezTo>
                    <a:pt x="121" y="795"/>
                    <a:pt x="122" y="794"/>
                    <a:pt x="121" y="793"/>
                  </a:cubicBezTo>
                  <a:cubicBezTo>
                    <a:pt x="120" y="793"/>
                    <a:pt x="119" y="794"/>
                    <a:pt x="118" y="794"/>
                  </a:cubicBezTo>
                  <a:cubicBezTo>
                    <a:pt x="114" y="797"/>
                    <a:pt x="111" y="801"/>
                    <a:pt x="108" y="804"/>
                  </a:cubicBezTo>
                  <a:cubicBezTo>
                    <a:pt x="95" y="817"/>
                    <a:pt x="83" y="832"/>
                    <a:pt x="72" y="846"/>
                  </a:cubicBezTo>
                  <a:cubicBezTo>
                    <a:pt x="69" y="851"/>
                    <a:pt x="66" y="856"/>
                    <a:pt x="63" y="860"/>
                  </a:cubicBezTo>
                  <a:cubicBezTo>
                    <a:pt x="56" y="867"/>
                    <a:pt x="52" y="876"/>
                    <a:pt x="47" y="884"/>
                  </a:cubicBezTo>
                  <a:cubicBezTo>
                    <a:pt x="44" y="888"/>
                    <a:pt x="47" y="892"/>
                    <a:pt x="52" y="892"/>
                  </a:cubicBezTo>
                  <a:cubicBezTo>
                    <a:pt x="55" y="892"/>
                    <a:pt x="59" y="892"/>
                    <a:pt x="63" y="891"/>
                  </a:cubicBezTo>
                  <a:cubicBezTo>
                    <a:pt x="69" y="889"/>
                    <a:pt x="76" y="887"/>
                    <a:pt x="82" y="885"/>
                  </a:cubicBezTo>
                  <a:cubicBezTo>
                    <a:pt x="87" y="884"/>
                    <a:pt x="92" y="882"/>
                    <a:pt x="96" y="878"/>
                  </a:cubicBezTo>
                  <a:cubicBezTo>
                    <a:pt x="100" y="874"/>
                    <a:pt x="106" y="872"/>
                    <a:pt x="111" y="874"/>
                  </a:cubicBezTo>
                  <a:cubicBezTo>
                    <a:pt x="115" y="875"/>
                    <a:pt x="118" y="874"/>
                    <a:pt x="121" y="872"/>
                  </a:cubicBezTo>
                  <a:cubicBezTo>
                    <a:pt x="124" y="870"/>
                    <a:pt x="127" y="869"/>
                    <a:pt x="130" y="866"/>
                  </a:cubicBezTo>
                  <a:cubicBezTo>
                    <a:pt x="134" y="863"/>
                    <a:pt x="141" y="861"/>
                    <a:pt x="138" y="852"/>
                  </a:cubicBezTo>
                  <a:cubicBezTo>
                    <a:pt x="138" y="852"/>
                    <a:pt x="138" y="852"/>
                    <a:pt x="138" y="852"/>
                  </a:cubicBezTo>
                  <a:cubicBezTo>
                    <a:pt x="138" y="850"/>
                    <a:pt x="137" y="848"/>
                    <a:pt x="136" y="848"/>
                  </a:cubicBezTo>
                  <a:cubicBezTo>
                    <a:pt x="134" y="847"/>
                    <a:pt x="132" y="848"/>
                    <a:pt x="131" y="849"/>
                  </a:cubicBezTo>
                  <a:cubicBezTo>
                    <a:pt x="128" y="852"/>
                    <a:pt x="124" y="854"/>
                    <a:pt x="123" y="858"/>
                  </a:cubicBezTo>
                  <a:cubicBezTo>
                    <a:pt x="122" y="860"/>
                    <a:pt x="120" y="861"/>
                    <a:pt x="119" y="861"/>
                  </a:cubicBezTo>
                  <a:cubicBezTo>
                    <a:pt x="118" y="861"/>
                    <a:pt x="117" y="861"/>
                    <a:pt x="117" y="860"/>
                  </a:cubicBezTo>
                  <a:cubicBezTo>
                    <a:pt x="117" y="857"/>
                    <a:pt x="117" y="854"/>
                    <a:pt x="119" y="853"/>
                  </a:cubicBezTo>
                  <a:cubicBezTo>
                    <a:pt x="122" y="852"/>
                    <a:pt x="123" y="849"/>
                    <a:pt x="124" y="847"/>
                  </a:cubicBezTo>
                  <a:cubicBezTo>
                    <a:pt x="126" y="844"/>
                    <a:pt x="127" y="842"/>
                    <a:pt x="129" y="840"/>
                  </a:cubicBezTo>
                  <a:cubicBezTo>
                    <a:pt x="132" y="837"/>
                    <a:pt x="133" y="833"/>
                    <a:pt x="130" y="829"/>
                  </a:cubicBezTo>
                  <a:cubicBezTo>
                    <a:pt x="129" y="826"/>
                    <a:pt x="128" y="824"/>
                    <a:pt x="129" y="821"/>
                  </a:cubicBezTo>
                  <a:cubicBezTo>
                    <a:pt x="130" y="819"/>
                    <a:pt x="130" y="818"/>
                    <a:pt x="128" y="818"/>
                  </a:cubicBezTo>
                  <a:cubicBezTo>
                    <a:pt x="124" y="817"/>
                    <a:pt x="127" y="816"/>
                    <a:pt x="128" y="814"/>
                  </a:cubicBezTo>
                  <a:close/>
                  <a:moveTo>
                    <a:pt x="1033" y="721"/>
                  </a:moveTo>
                  <a:cubicBezTo>
                    <a:pt x="1037" y="725"/>
                    <a:pt x="1037" y="725"/>
                    <a:pt x="1037" y="731"/>
                  </a:cubicBezTo>
                  <a:cubicBezTo>
                    <a:pt x="1038" y="736"/>
                    <a:pt x="1039" y="740"/>
                    <a:pt x="1032" y="740"/>
                  </a:cubicBezTo>
                  <a:cubicBezTo>
                    <a:pt x="1030" y="740"/>
                    <a:pt x="1028" y="743"/>
                    <a:pt x="1027" y="742"/>
                  </a:cubicBezTo>
                  <a:cubicBezTo>
                    <a:pt x="1025" y="740"/>
                    <a:pt x="1026" y="738"/>
                    <a:pt x="1027" y="736"/>
                  </a:cubicBezTo>
                  <a:cubicBezTo>
                    <a:pt x="1029" y="732"/>
                    <a:pt x="1027" y="728"/>
                    <a:pt x="1025" y="724"/>
                  </a:cubicBezTo>
                  <a:cubicBezTo>
                    <a:pt x="1023" y="720"/>
                    <a:pt x="1022" y="716"/>
                    <a:pt x="1020" y="713"/>
                  </a:cubicBezTo>
                  <a:cubicBezTo>
                    <a:pt x="1019" y="712"/>
                    <a:pt x="1019" y="710"/>
                    <a:pt x="1018" y="710"/>
                  </a:cubicBezTo>
                  <a:cubicBezTo>
                    <a:pt x="1017" y="710"/>
                    <a:pt x="1016" y="711"/>
                    <a:pt x="1015" y="712"/>
                  </a:cubicBezTo>
                  <a:cubicBezTo>
                    <a:pt x="1014" y="714"/>
                    <a:pt x="1012" y="716"/>
                    <a:pt x="1009" y="717"/>
                  </a:cubicBezTo>
                  <a:cubicBezTo>
                    <a:pt x="1008" y="717"/>
                    <a:pt x="1008" y="718"/>
                    <a:pt x="1007" y="719"/>
                  </a:cubicBezTo>
                  <a:cubicBezTo>
                    <a:pt x="1007" y="722"/>
                    <a:pt x="1006" y="723"/>
                    <a:pt x="1005" y="725"/>
                  </a:cubicBezTo>
                  <a:cubicBezTo>
                    <a:pt x="1004" y="727"/>
                    <a:pt x="1001" y="729"/>
                    <a:pt x="1005" y="730"/>
                  </a:cubicBezTo>
                  <a:cubicBezTo>
                    <a:pt x="1006" y="730"/>
                    <a:pt x="1007" y="731"/>
                    <a:pt x="1007" y="732"/>
                  </a:cubicBezTo>
                  <a:cubicBezTo>
                    <a:pt x="1006" y="733"/>
                    <a:pt x="1005" y="732"/>
                    <a:pt x="1005" y="732"/>
                  </a:cubicBezTo>
                  <a:cubicBezTo>
                    <a:pt x="1003" y="732"/>
                    <a:pt x="1002" y="730"/>
                    <a:pt x="1001" y="732"/>
                  </a:cubicBezTo>
                  <a:cubicBezTo>
                    <a:pt x="1000" y="733"/>
                    <a:pt x="1002" y="734"/>
                    <a:pt x="1003" y="734"/>
                  </a:cubicBezTo>
                  <a:cubicBezTo>
                    <a:pt x="1005" y="736"/>
                    <a:pt x="1006" y="737"/>
                    <a:pt x="1006" y="740"/>
                  </a:cubicBezTo>
                  <a:cubicBezTo>
                    <a:pt x="1006" y="741"/>
                    <a:pt x="1006" y="742"/>
                    <a:pt x="1005" y="742"/>
                  </a:cubicBezTo>
                  <a:cubicBezTo>
                    <a:pt x="1004" y="742"/>
                    <a:pt x="1003" y="741"/>
                    <a:pt x="1003" y="740"/>
                  </a:cubicBezTo>
                  <a:cubicBezTo>
                    <a:pt x="1003" y="740"/>
                    <a:pt x="1003" y="739"/>
                    <a:pt x="1003" y="738"/>
                  </a:cubicBezTo>
                  <a:cubicBezTo>
                    <a:pt x="1003" y="737"/>
                    <a:pt x="1002" y="736"/>
                    <a:pt x="1001" y="737"/>
                  </a:cubicBezTo>
                  <a:cubicBezTo>
                    <a:pt x="1000" y="737"/>
                    <a:pt x="1000" y="738"/>
                    <a:pt x="1001" y="738"/>
                  </a:cubicBezTo>
                  <a:cubicBezTo>
                    <a:pt x="1001" y="740"/>
                    <a:pt x="1000" y="741"/>
                    <a:pt x="999" y="741"/>
                  </a:cubicBezTo>
                  <a:cubicBezTo>
                    <a:pt x="995" y="742"/>
                    <a:pt x="994" y="745"/>
                    <a:pt x="993" y="748"/>
                  </a:cubicBezTo>
                  <a:cubicBezTo>
                    <a:pt x="992" y="750"/>
                    <a:pt x="991" y="753"/>
                    <a:pt x="991" y="755"/>
                  </a:cubicBezTo>
                  <a:cubicBezTo>
                    <a:pt x="992" y="758"/>
                    <a:pt x="989" y="760"/>
                    <a:pt x="991" y="762"/>
                  </a:cubicBezTo>
                  <a:cubicBezTo>
                    <a:pt x="996" y="768"/>
                    <a:pt x="992" y="776"/>
                    <a:pt x="997" y="782"/>
                  </a:cubicBezTo>
                  <a:cubicBezTo>
                    <a:pt x="998" y="783"/>
                    <a:pt x="998" y="785"/>
                    <a:pt x="999" y="785"/>
                  </a:cubicBezTo>
                  <a:cubicBezTo>
                    <a:pt x="1001" y="786"/>
                    <a:pt x="1003" y="785"/>
                    <a:pt x="1004" y="783"/>
                  </a:cubicBezTo>
                  <a:cubicBezTo>
                    <a:pt x="1005" y="779"/>
                    <a:pt x="1006" y="775"/>
                    <a:pt x="1005" y="771"/>
                  </a:cubicBezTo>
                  <a:cubicBezTo>
                    <a:pt x="1004" y="769"/>
                    <a:pt x="1004" y="767"/>
                    <a:pt x="1005" y="764"/>
                  </a:cubicBezTo>
                  <a:cubicBezTo>
                    <a:pt x="1005" y="761"/>
                    <a:pt x="1007" y="760"/>
                    <a:pt x="1008" y="758"/>
                  </a:cubicBezTo>
                  <a:cubicBezTo>
                    <a:pt x="1008" y="755"/>
                    <a:pt x="1010" y="754"/>
                    <a:pt x="1013" y="756"/>
                  </a:cubicBezTo>
                  <a:cubicBezTo>
                    <a:pt x="1014" y="757"/>
                    <a:pt x="1016" y="757"/>
                    <a:pt x="1018" y="757"/>
                  </a:cubicBezTo>
                  <a:cubicBezTo>
                    <a:pt x="1021" y="756"/>
                    <a:pt x="1023" y="758"/>
                    <a:pt x="1023" y="760"/>
                  </a:cubicBezTo>
                  <a:cubicBezTo>
                    <a:pt x="1023" y="762"/>
                    <a:pt x="1023" y="764"/>
                    <a:pt x="1025" y="763"/>
                  </a:cubicBezTo>
                  <a:cubicBezTo>
                    <a:pt x="1027" y="763"/>
                    <a:pt x="1026" y="761"/>
                    <a:pt x="1026" y="760"/>
                  </a:cubicBezTo>
                  <a:cubicBezTo>
                    <a:pt x="1026" y="759"/>
                    <a:pt x="1025" y="758"/>
                    <a:pt x="1024" y="757"/>
                  </a:cubicBezTo>
                  <a:cubicBezTo>
                    <a:pt x="1027" y="756"/>
                    <a:pt x="1029" y="755"/>
                    <a:pt x="1032" y="755"/>
                  </a:cubicBezTo>
                  <a:cubicBezTo>
                    <a:pt x="1034" y="754"/>
                    <a:pt x="1035" y="754"/>
                    <a:pt x="1035" y="751"/>
                  </a:cubicBezTo>
                  <a:cubicBezTo>
                    <a:pt x="1036" y="749"/>
                    <a:pt x="1036" y="746"/>
                    <a:pt x="1038" y="744"/>
                  </a:cubicBezTo>
                  <a:cubicBezTo>
                    <a:pt x="1039" y="743"/>
                    <a:pt x="1041" y="740"/>
                    <a:pt x="1042" y="743"/>
                  </a:cubicBezTo>
                  <a:cubicBezTo>
                    <a:pt x="1044" y="746"/>
                    <a:pt x="1046" y="748"/>
                    <a:pt x="1048" y="751"/>
                  </a:cubicBezTo>
                  <a:cubicBezTo>
                    <a:pt x="1049" y="752"/>
                    <a:pt x="1050" y="753"/>
                    <a:pt x="1052" y="752"/>
                  </a:cubicBezTo>
                  <a:cubicBezTo>
                    <a:pt x="1054" y="751"/>
                    <a:pt x="1053" y="750"/>
                    <a:pt x="1053" y="749"/>
                  </a:cubicBezTo>
                  <a:cubicBezTo>
                    <a:pt x="1053" y="748"/>
                    <a:pt x="1052" y="746"/>
                    <a:pt x="1054" y="746"/>
                  </a:cubicBezTo>
                  <a:cubicBezTo>
                    <a:pt x="1055" y="745"/>
                    <a:pt x="1056" y="747"/>
                    <a:pt x="1056" y="748"/>
                  </a:cubicBezTo>
                  <a:cubicBezTo>
                    <a:pt x="1057" y="749"/>
                    <a:pt x="1058" y="751"/>
                    <a:pt x="1057" y="753"/>
                  </a:cubicBezTo>
                  <a:cubicBezTo>
                    <a:pt x="1056" y="754"/>
                    <a:pt x="1055" y="755"/>
                    <a:pt x="1056" y="757"/>
                  </a:cubicBezTo>
                  <a:cubicBezTo>
                    <a:pt x="1057" y="758"/>
                    <a:pt x="1059" y="758"/>
                    <a:pt x="1061" y="757"/>
                  </a:cubicBezTo>
                  <a:cubicBezTo>
                    <a:pt x="1065" y="755"/>
                    <a:pt x="1070" y="753"/>
                    <a:pt x="1074" y="751"/>
                  </a:cubicBezTo>
                  <a:cubicBezTo>
                    <a:pt x="1077" y="750"/>
                    <a:pt x="1080" y="748"/>
                    <a:pt x="1084" y="751"/>
                  </a:cubicBezTo>
                  <a:cubicBezTo>
                    <a:pt x="1084" y="751"/>
                    <a:pt x="1087" y="751"/>
                    <a:pt x="1086" y="750"/>
                  </a:cubicBezTo>
                  <a:cubicBezTo>
                    <a:pt x="1084" y="747"/>
                    <a:pt x="1088" y="746"/>
                    <a:pt x="1089" y="744"/>
                  </a:cubicBezTo>
                  <a:cubicBezTo>
                    <a:pt x="1085" y="743"/>
                    <a:pt x="1083" y="740"/>
                    <a:pt x="1079" y="741"/>
                  </a:cubicBezTo>
                  <a:cubicBezTo>
                    <a:pt x="1079" y="741"/>
                    <a:pt x="1078" y="740"/>
                    <a:pt x="1078" y="739"/>
                  </a:cubicBezTo>
                  <a:cubicBezTo>
                    <a:pt x="1076" y="734"/>
                    <a:pt x="1069" y="734"/>
                    <a:pt x="1067" y="729"/>
                  </a:cubicBezTo>
                  <a:cubicBezTo>
                    <a:pt x="1067" y="728"/>
                    <a:pt x="1066" y="728"/>
                    <a:pt x="1065" y="728"/>
                  </a:cubicBezTo>
                  <a:cubicBezTo>
                    <a:pt x="1064" y="728"/>
                    <a:pt x="1063" y="728"/>
                    <a:pt x="1062" y="727"/>
                  </a:cubicBezTo>
                  <a:cubicBezTo>
                    <a:pt x="1060" y="723"/>
                    <a:pt x="1056" y="722"/>
                    <a:pt x="1053" y="720"/>
                  </a:cubicBezTo>
                  <a:cubicBezTo>
                    <a:pt x="1052" y="719"/>
                    <a:pt x="1052" y="717"/>
                    <a:pt x="1049" y="716"/>
                  </a:cubicBezTo>
                  <a:cubicBezTo>
                    <a:pt x="1046" y="716"/>
                    <a:pt x="1042" y="715"/>
                    <a:pt x="1039" y="714"/>
                  </a:cubicBezTo>
                  <a:cubicBezTo>
                    <a:pt x="1036" y="714"/>
                    <a:pt x="1034" y="715"/>
                    <a:pt x="1036" y="718"/>
                  </a:cubicBezTo>
                  <a:cubicBezTo>
                    <a:pt x="1037" y="720"/>
                    <a:pt x="1036" y="721"/>
                    <a:pt x="1033" y="721"/>
                  </a:cubicBezTo>
                  <a:close/>
                  <a:moveTo>
                    <a:pt x="44" y="1078"/>
                  </a:moveTo>
                  <a:cubicBezTo>
                    <a:pt x="43" y="1078"/>
                    <a:pt x="43" y="1078"/>
                    <a:pt x="42" y="1078"/>
                  </a:cubicBezTo>
                  <a:cubicBezTo>
                    <a:pt x="39" y="1077"/>
                    <a:pt x="36" y="1076"/>
                    <a:pt x="35" y="1073"/>
                  </a:cubicBezTo>
                  <a:cubicBezTo>
                    <a:pt x="34" y="1071"/>
                    <a:pt x="37" y="1070"/>
                    <a:pt x="38" y="1068"/>
                  </a:cubicBezTo>
                  <a:cubicBezTo>
                    <a:pt x="41" y="1063"/>
                    <a:pt x="45" y="1058"/>
                    <a:pt x="41" y="1052"/>
                  </a:cubicBezTo>
                  <a:cubicBezTo>
                    <a:pt x="40" y="1051"/>
                    <a:pt x="40" y="1050"/>
                    <a:pt x="40" y="1049"/>
                  </a:cubicBezTo>
                  <a:cubicBezTo>
                    <a:pt x="41" y="1046"/>
                    <a:pt x="40" y="1045"/>
                    <a:pt x="37" y="1045"/>
                  </a:cubicBezTo>
                  <a:cubicBezTo>
                    <a:pt x="35" y="1045"/>
                    <a:pt x="33" y="1044"/>
                    <a:pt x="32" y="1041"/>
                  </a:cubicBezTo>
                  <a:cubicBezTo>
                    <a:pt x="31" y="1037"/>
                    <a:pt x="29" y="1034"/>
                    <a:pt x="28" y="1030"/>
                  </a:cubicBezTo>
                  <a:cubicBezTo>
                    <a:pt x="28" y="1028"/>
                    <a:pt x="26" y="1027"/>
                    <a:pt x="23" y="1029"/>
                  </a:cubicBezTo>
                  <a:cubicBezTo>
                    <a:pt x="22" y="1030"/>
                    <a:pt x="21" y="1031"/>
                    <a:pt x="20" y="1033"/>
                  </a:cubicBezTo>
                  <a:cubicBezTo>
                    <a:pt x="19" y="1040"/>
                    <a:pt x="17" y="1047"/>
                    <a:pt x="17" y="1054"/>
                  </a:cubicBezTo>
                  <a:cubicBezTo>
                    <a:pt x="17" y="1062"/>
                    <a:pt x="17" y="1070"/>
                    <a:pt x="16" y="1078"/>
                  </a:cubicBezTo>
                  <a:cubicBezTo>
                    <a:pt x="13" y="1089"/>
                    <a:pt x="15" y="1100"/>
                    <a:pt x="16" y="1112"/>
                  </a:cubicBezTo>
                  <a:cubicBezTo>
                    <a:pt x="16" y="1114"/>
                    <a:pt x="17" y="1116"/>
                    <a:pt x="20" y="1117"/>
                  </a:cubicBezTo>
                  <a:cubicBezTo>
                    <a:pt x="22" y="1118"/>
                    <a:pt x="25" y="1117"/>
                    <a:pt x="27" y="1116"/>
                  </a:cubicBezTo>
                  <a:cubicBezTo>
                    <a:pt x="28" y="1115"/>
                    <a:pt x="29" y="1113"/>
                    <a:pt x="30" y="1113"/>
                  </a:cubicBezTo>
                  <a:cubicBezTo>
                    <a:pt x="35" y="1113"/>
                    <a:pt x="37" y="1108"/>
                    <a:pt x="41" y="1106"/>
                  </a:cubicBezTo>
                  <a:cubicBezTo>
                    <a:pt x="43" y="1105"/>
                    <a:pt x="44" y="1103"/>
                    <a:pt x="44" y="1101"/>
                  </a:cubicBezTo>
                  <a:cubicBezTo>
                    <a:pt x="45" y="1098"/>
                    <a:pt x="46" y="1095"/>
                    <a:pt x="49" y="1093"/>
                  </a:cubicBezTo>
                  <a:cubicBezTo>
                    <a:pt x="53" y="1091"/>
                    <a:pt x="54" y="1087"/>
                    <a:pt x="55" y="1082"/>
                  </a:cubicBezTo>
                  <a:cubicBezTo>
                    <a:pt x="56" y="1078"/>
                    <a:pt x="53" y="1076"/>
                    <a:pt x="50" y="1077"/>
                  </a:cubicBezTo>
                  <a:cubicBezTo>
                    <a:pt x="48" y="1077"/>
                    <a:pt x="46" y="1078"/>
                    <a:pt x="44" y="1078"/>
                  </a:cubicBezTo>
                  <a:close/>
                  <a:moveTo>
                    <a:pt x="847" y="91"/>
                  </a:moveTo>
                  <a:cubicBezTo>
                    <a:pt x="846" y="91"/>
                    <a:pt x="846" y="91"/>
                    <a:pt x="845" y="91"/>
                  </a:cubicBezTo>
                  <a:cubicBezTo>
                    <a:pt x="839" y="93"/>
                    <a:pt x="839" y="92"/>
                    <a:pt x="838" y="86"/>
                  </a:cubicBezTo>
                  <a:cubicBezTo>
                    <a:pt x="837" y="82"/>
                    <a:pt x="840" y="81"/>
                    <a:pt x="843" y="79"/>
                  </a:cubicBezTo>
                  <a:cubicBezTo>
                    <a:pt x="844" y="78"/>
                    <a:pt x="846" y="77"/>
                    <a:pt x="845" y="75"/>
                  </a:cubicBezTo>
                  <a:cubicBezTo>
                    <a:pt x="844" y="73"/>
                    <a:pt x="842" y="73"/>
                    <a:pt x="841" y="73"/>
                  </a:cubicBezTo>
                  <a:cubicBezTo>
                    <a:pt x="838" y="73"/>
                    <a:pt x="836" y="73"/>
                    <a:pt x="833" y="74"/>
                  </a:cubicBezTo>
                  <a:cubicBezTo>
                    <a:pt x="831" y="74"/>
                    <a:pt x="829" y="75"/>
                    <a:pt x="828" y="77"/>
                  </a:cubicBezTo>
                  <a:cubicBezTo>
                    <a:pt x="827" y="80"/>
                    <a:pt x="825" y="82"/>
                    <a:pt x="822" y="83"/>
                  </a:cubicBezTo>
                  <a:cubicBezTo>
                    <a:pt x="821" y="84"/>
                    <a:pt x="821" y="85"/>
                    <a:pt x="821" y="86"/>
                  </a:cubicBezTo>
                  <a:cubicBezTo>
                    <a:pt x="821" y="87"/>
                    <a:pt x="821" y="88"/>
                    <a:pt x="821" y="89"/>
                  </a:cubicBezTo>
                  <a:cubicBezTo>
                    <a:pt x="818" y="94"/>
                    <a:pt x="817" y="99"/>
                    <a:pt x="816" y="105"/>
                  </a:cubicBezTo>
                  <a:cubicBezTo>
                    <a:pt x="816" y="108"/>
                    <a:pt x="814" y="112"/>
                    <a:pt x="816" y="115"/>
                  </a:cubicBezTo>
                  <a:cubicBezTo>
                    <a:pt x="818" y="120"/>
                    <a:pt x="819" y="125"/>
                    <a:pt x="814" y="130"/>
                  </a:cubicBezTo>
                  <a:cubicBezTo>
                    <a:pt x="814" y="130"/>
                    <a:pt x="813" y="131"/>
                    <a:pt x="813" y="132"/>
                  </a:cubicBezTo>
                  <a:cubicBezTo>
                    <a:pt x="811" y="140"/>
                    <a:pt x="813" y="148"/>
                    <a:pt x="811" y="155"/>
                  </a:cubicBezTo>
                  <a:cubicBezTo>
                    <a:pt x="811" y="156"/>
                    <a:pt x="812" y="158"/>
                    <a:pt x="813" y="158"/>
                  </a:cubicBezTo>
                  <a:cubicBezTo>
                    <a:pt x="814" y="158"/>
                    <a:pt x="815" y="157"/>
                    <a:pt x="815" y="156"/>
                  </a:cubicBezTo>
                  <a:cubicBezTo>
                    <a:pt x="816" y="155"/>
                    <a:pt x="817" y="153"/>
                    <a:pt x="818" y="152"/>
                  </a:cubicBezTo>
                  <a:cubicBezTo>
                    <a:pt x="821" y="151"/>
                    <a:pt x="822" y="149"/>
                    <a:pt x="822" y="146"/>
                  </a:cubicBezTo>
                  <a:cubicBezTo>
                    <a:pt x="824" y="140"/>
                    <a:pt x="827" y="134"/>
                    <a:pt x="830" y="128"/>
                  </a:cubicBezTo>
                  <a:cubicBezTo>
                    <a:pt x="831" y="125"/>
                    <a:pt x="837" y="123"/>
                    <a:pt x="834" y="118"/>
                  </a:cubicBezTo>
                  <a:cubicBezTo>
                    <a:pt x="834" y="117"/>
                    <a:pt x="836" y="116"/>
                    <a:pt x="835" y="114"/>
                  </a:cubicBezTo>
                  <a:cubicBezTo>
                    <a:pt x="833" y="111"/>
                    <a:pt x="834" y="108"/>
                    <a:pt x="836" y="106"/>
                  </a:cubicBezTo>
                  <a:cubicBezTo>
                    <a:pt x="839" y="101"/>
                    <a:pt x="841" y="95"/>
                    <a:pt x="847" y="91"/>
                  </a:cubicBezTo>
                  <a:close/>
                  <a:moveTo>
                    <a:pt x="259" y="379"/>
                  </a:moveTo>
                  <a:cubicBezTo>
                    <a:pt x="260" y="382"/>
                    <a:pt x="259" y="383"/>
                    <a:pt x="258" y="385"/>
                  </a:cubicBezTo>
                  <a:cubicBezTo>
                    <a:pt x="257" y="385"/>
                    <a:pt x="256" y="386"/>
                    <a:pt x="256" y="388"/>
                  </a:cubicBezTo>
                  <a:cubicBezTo>
                    <a:pt x="253" y="395"/>
                    <a:pt x="257" y="402"/>
                    <a:pt x="256" y="409"/>
                  </a:cubicBezTo>
                  <a:cubicBezTo>
                    <a:pt x="256" y="410"/>
                    <a:pt x="257" y="411"/>
                    <a:pt x="257" y="411"/>
                  </a:cubicBezTo>
                  <a:cubicBezTo>
                    <a:pt x="260" y="415"/>
                    <a:pt x="266" y="414"/>
                    <a:pt x="268" y="418"/>
                  </a:cubicBezTo>
                  <a:cubicBezTo>
                    <a:pt x="274" y="418"/>
                    <a:pt x="282" y="414"/>
                    <a:pt x="284" y="407"/>
                  </a:cubicBezTo>
                  <a:cubicBezTo>
                    <a:pt x="285" y="405"/>
                    <a:pt x="285" y="403"/>
                    <a:pt x="283" y="402"/>
                  </a:cubicBezTo>
                  <a:cubicBezTo>
                    <a:pt x="282" y="400"/>
                    <a:pt x="280" y="401"/>
                    <a:pt x="279" y="402"/>
                  </a:cubicBezTo>
                  <a:cubicBezTo>
                    <a:pt x="278" y="403"/>
                    <a:pt x="277" y="403"/>
                    <a:pt x="277" y="402"/>
                  </a:cubicBezTo>
                  <a:cubicBezTo>
                    <a:pt x="276" y="402"/>
                    <a:pt x="276" y="401"/>
                    <a:pt x="276" y="400"/>
                  </a:cubicBezTo>
                  <a:cubicBezTo>
                    <a:pt x="276" y="399"/>
                    <a:pt x="277" y="398"/>
                    <a:pt x="277" y="397"/>
                  </a:cubicBezTo>
                  <a:cubicBezTo>
                    <a:pt x="279" y="395"/>
                    <a:pt x="279" y="388"/>
                    <a:pt x="277" y="386"/>
                  </a:cubicBezTo>
                  <a:cubicBezTo>
                    <a:pt x="272" y="381"/>
                    <a:pt x="272" y="380"/>
                    <a:pt x="276" y="374"/>
                  </a:cubicBezTo>
                  <a:cubicBezTo>
                    <a:pt x="277" y="372"/>
                    <a:pt x="277" y="370"/>
                    <a:pt x="279" y="369"/>
                  </a:cubicBezTo>
                  <a:cubicBezTo>
                    <a:pt x="276" y="366"/>
                    <a:pt x="280" y="364"/>
                    <a:pt x="281" y="362"/>
                  </a:cubicBezTo>
                  <a:cubicBezTo>
                    <a:pt x="283" y="358"/>
                    <a:pt x="282" y="355"/>
                    <a:pt x="280" y="352"/>
                  </a:cubicBezTo>
                  <a:cubicBezTo>
                    <a:pt x="279" y="350"/>
                    <a:pt x="278" y="349"/>
                    <a:pt x="278" y="347"/>
                  </a:cubicBezTo>
                  <a:cubicBezTo>
                    <a:pt x="278" y="345"/>
                    <a:pt x="278" y="342"/>
                    <a:pt x="275" y="342"/>
                  </a:cubicBezTo>
                  <a:cubicBezTo>
                    <a:pt x="272" y="342"/>
                    <a:pt x="270" y="343"/>
                    <a:pt x="269" y="346"/>
                  </a:cubicBezTo>
                  <a:cubicBezTo>
                    <a:pt x="268" y="351"/>
                    <a:pt x="265" y="355"/>
                    <a:pt x="265" y="361"/>
                  </a:cubicBezTo>
                  <a:cubicBezTo>
                    <a:pt x="265" y="364"/>
                    <a:pt x="264" y="367"/>
                    <a:pt x="263" y="369"/>
                  </a:cubicBezTo>
                  <a:cubicBezTo>
                    <a:pt x="259" y="372"/>
                    <a:pt x="261" y="376"/>
                    <a:pt x="259" y="379"/>
                  </a:cubicBezTo>
                  <a:close/>
                  <a:moveTo>
                    <a:pt x="220" y="511"/>
                  </a:moveTo>
                  <a:cubicBezTo>
                    <a:pt x="220" y="511"/>
                    <a:pt x="220" y="510"/>
                    <a:pt x="220" y="510"/>
                  </a:cubicBezTo>
                  <a:cubicBezTo>
                    <a:pt x="220" y="505"/>
                    <a:pt x="219" y="501"/>
                    <a:pt x="217" y="497"/>
                  </a:cubicBezTo>
                  <a:cubicBezTo>
                    <a:pt x="215" y="494"/>
                    <a:pt x="213" y="491"/>
                    <a:pt x="215" y="488"/>
                  </a:cubicBezTo>
                  <a:cubicBezTo>
                    <a:pt x="216" y="487"/>
                    <a:pt x="216" y="486"/>
                    <a:pt x="215" y="485"/>
                  </a:cubicBezTo>
                  <a:cubicBezTo>
                    <a:pt x="213" y="484"/>
                    <a:pt x="213" y="481"/>
                    <a:pt x="213" y="479"/>
                  </a:cubicBezTo>
                  <a:cubicBezTo>
                    <a:pt x="212" y="478"/>
                    <a:pt x="213" y="476"/>
                    <a:pt x="211" y="476"/>
                  </a:cubicBezTo>
                  <a:cubicBezTo>
                    <a:pt x="210" y="476"/>
                    <a:pt x="208" y="477"/>
                    <a:pt x="207" y="478"/>
                  </a:cubicBezTo>
                  <a:cubicBezTo>
                    <a:pt x="206" y="481"/>
                    <a:pt x="203" y="484"/>
                    <a:pt x="203" y="487"/>
                  </a:cubicBezTo>
                  <a:cubicBezTo>
                    <a:pt x="203" y="493"/>
                    <a:pt x="201" y="500"/>
                    <a:pt x="201" y="506"/>
                  </a:cubicBezTo>
                  <a:cubicBezTo>
                    <a:pt x="202" y="523"/>
                    <a:pt x="198" y="539"/>
                    <a:pt x="199" y="556"/>
                  </a:cubicBezTo>
                  <a:cubicBezTo>
                    <a:pt x="199" y="557"/>
                    <a:pt x="198" y="559"/>
                    <a:pt x="200" y="560"/>
                  </a:cubicBezTo>
                  <a:cubicBezTo>
                    <a:pt x="201" y="560"/>
                    <a:pt x="202" y="559"/>
                    <a:pt x="204" y="558"/>
                  </a:cubicBezTo>
                  <a:cubicBezTo>
                    <a:pt x="209" y="552"/>
                    <a:pt x="214" y="545"/>
                    <a:pt x="221" y="539"/>
                  </a:cubicBezTo>
                  <a:cubicBezTo>
                    <a:pt x="222" y="539"/>
                    <a:pt x="222" y="537"/>
                    <a:pt x="222" y="536"/>
                  </a:cubicBezTo>
                  <a:cubicBezTo>
                    <a:pt x="222" y="534"/>
                    <a:pt x="221" y="533"/>
                    <a:pt x="222" y="531"/>
                  </a:cubicBezTo>
                  <a:cubicBezTo>
                    <a:pt x="223" y="528"/>
                    <a:pt x="222" y="525"/>
                    <a:pt x="220" y="523"/>
                  </a:cubicBezTo>
                  <a:cubicBezTo>
                    <a:pt x="219" y="522"/>
                    <a:pt x="218" y="520"/>
                    <a:pt x="219" y="519"/>
                  </a:cubicBezTo>
                  <a:cubicBezTo>
                    <a:pt x="220" y="516"/>
                    <a:pt x="220" y="514"/>
                    <a:pt x="220" y="511"/>
                  </a:cubicBezTo>
                  <a:close/>
                  <a:moveTo>
                    <a:pt x="1069" y="886"/>
                  </a:moveTo>
                  <a:cubicBezTo>
                    <a:pt x="1073" y="885"/>
                    <a:pt x="1074" y="885"/>
                    <a:pt x="1072" y="881"/>
                  </a:cubicBezTo>
                  <a:cubicBezTo>
                    <a:pt x="1070" y="879"/>
                    <a:pt x="1068" y="876"/>
                    <a:pt x="1067" y="874"/>
                  </a:cubicBezTo>
                  <a:cubicBezTo>
                    <a:pt x="1064" y="869"/>
                    <a:pt x="1059" y="869"/>
                    <a:pt x="1056" y="873"/>
                  </a:cubicBezTo>
                  <a:cubicBezTo>
                    <a:pt x="1056" y="874"/>
                    <a:pt x="1055" y="874"/>
                    <a:pt x="1054" y="875"/>
                  </a:cubicBezTo>
                  <a:cubicBezTo>
                    <a:pt x="1052" y="879"/>
                    <a:pt x="1048" y="882"/>
                    <a:pt x="1050" y="887"/>
                  </a:cubicBezTo>
                  <a:cubicBezTo>
                    <a:pt x="1050" y="889"/>
                    <a:pt x="1050" y="891"/>
                    <a:pt x="1048" y="889"/>
                  </a:cubicBezTo>
                  <a:cubicBezTo>
                    <a:pt x="1046" y="889"/>
                    <a:pt x="1044" y="889"/>
                    <a:pt x="1043" y="891"/>
                  </a:cubicBezTo>
                  <a:cubicBezTo>
                    <a:pt x="1043" y="891"/>
                    <a:pt x="1043" y="892"/>
                    <a:pt x="1043" y="893"/>
                  </a:cubicBezTo>
                  <a:cubicBezTo>
                    <a:pt x="1045" y="894"/>
                    <a:pt x="1046" y="894"/>
                    <a:pt x="1048" y="894"/>
                  </a:cubicBezTo>
                  <a:cubicBezTo>
                    <a:pt x="1050" y="893"/>
                    <a:pt x="1052" y="892"/>
                    <a:pt x="1054" y="892"/>
                  </a:cubicBezTo>
                  <a:cubicBezTo>
                    <a:pt x="1056" y="891"/>
                    <a:pt x="1058" y="891"/>
                    <a:pt x="1059" y="893"/>
                  </a:cubicBezTo>
                  <a:cubicBezTo>
                    <a:pt x="1060" y="894"/>
                    <a:pt x="1059" y="897"/>
                    <a:pt x="1058" y="898"/>
                  </a:cubicBezTo>
                  <a:cubicBezTo>
                    <a:pt x="1053" y="899"/>
                    <a:pt x="1049" y="900"/>
                    <a:pt x="1047" y="905"/>
                  </a:cubicBezTo>
                  <a:cubicBezTo>
                    <a:pt x="1043" y="904"/>
                    <a:pt x="1040" y="908"/>
                    <a:pt x="1035" y="908"/>
                  </a:cubicBezTo>
                  <a:cubicBezTo>
                    <a:pt x="1033" y="907"/>
                    <a:pt x="1031" y="910"/>
                    <a:pt x="1028" y="908"/>
                  </a:cubicBezTo>
                  <a:cubicBezTo>
                    <a:pt x="1027" y="908"/>
                    <a:pt x="1025" y="910"/>
                    <a:pt x="1026" y="911"/>
                  </a:cubicBezTo>
                  <a:cubicBezTo>
                    <a:pt x="1028" y="914"/>
                    <a:pt x="1026" y="917"/>
                    <a:pt x="1026" y="920"/>
                  </a:cubicBezTo>
                  <a:cubicBezTo>
                    <a:pt x="1026" y="921"/>
                    <a:pt x="1025" y="923"/>
                    <a:pt x="1026" y="924"/>
                  </a:cubicBezTo>
                  <a:cubicBezTo>
                    <a:pt x="1029" y="926"/>
                    <a:pt x="1031" y="929"/>
                    <a:pt x="1032" y="932"/>
                  </a:cubicBezTo>
                  <a:cubicBezTo>
                    <a:pt x="1033" y="933"/>
                    <a:pt x="1035" y="934"/>
                    <a:pt x="1036" y="931"/>
                  </a:cubicBezTo>
                  <a:cubicBezTo>
                    <a:pt x="1037" y="929"/>
                    <a:pt x="1040" y="927"/>
                    <a:pt x="1041" y="927"/>
                  </a:cubicBezTo>
                  <a:cubicBezTo>
                    <a:pt x="1045" y="925"/>
                    <a:pt x="1044" y="923"/>
                    <a:pt x="1043" y="922"/>
                  </a:cubicBezTo>
                  <a:cubicBezTo>
                    <a:pt x="1041" y="919"/>
                    <a:pt x="1040" y="915"/>
                    <a:pt x="1037" y="913"/>
                  </a:cubicBezTo>
                  <a:cubicBezTo>
                    <a:pt x="1036" y="912"/>
                    <a:pt x="1036" y="911"/>
                    <a:pt x="1038" y="910"/>
                  </a:cubicBezTo>
                  <a:cubicBezTo>
                    <a:pt x="1041" y="909"/>
                    <a:pt x="1044" y="911"/>
                    <a:pt x="1045" y="914"/>
                  </a:cubicBezTo>
                  <a:cubicBezTo>
                    <a:pt x="1045" y="916"/>
                    <a:pt x="1047" y="917"/>
                    <a:pt x="1047" y="918"/>
                  </a:cubicBezTo>
                  <a:cubicBezTo>
                    <a:pt x="1049" y="921"/>
                    <a:pt x="1050" y="920"/>
                    <a:pt x="1052" y="919"/>
                  </a:cubicBezTo>
                  <a:cubicBezTo>
                    <a:pt x="1052" y="918"/>
                    <a:pt x="1053" y="917"/>
                    <a:pt x="1053" y="916"/>
                  </a:cubicBezTo>
                  <a:cubicBezTo>
                    <a:pt x="1056" y="910"/>
                    <a:pt x="1060" y="905"/>
                    <a:pt x="1067" y="903"/>
                  </a:cubicBezTo>
                  <a:cubicBezTo>
                    <a:pt x="1069" y="903"/>
                    <a:pt x="1071" y="901"/>
                    <a:pt x="1071" y="905"/>
                  </a:cubicBezTo>
                  <a:cubicBezTo>
                    <a:pt x="1072" y="906"/>
                    <a:pt x="1073" y="905"/>
                    <a:pt x="1074" y="905"/>
                  </a:cubicBezTo>
                  <a:cubicBezTo>
                    <a:pt x="1079" y="904"/>
                    <a:pt x="1081" y="900"/>
                    <a:pt x="1080" y="894"/>
                  </a:cubicBezTo>
                  <a:cubicBezTo>
                    <a:pt x="1080" y="892"/>
                    <a:pt x="1079" y="890"/>
                    <a:pt x="1081" y="888"/>
                  </a:cubicBezTo>
                  <a:cubicBezTo>
                    <a:pt x="1077" y="889"/>
                    <a:pt x="1073" y="889"/>
                    <a:pt x="1069" y="886"/>
                  </a:cubicBezTo>
                  <a:close/>
                  <a:moveTo>
                    <a:pt x="225" y="627"/>
                  </a:moveTo>
                  <a:cubicBezTo>
                    <a:pt x="222" y="623"/>
                    <a:pt x="223" y="621"/>
                    <a:pt x="228" y="620"/>
                  </a:cubicBezTo>
                  <a:cubicBezTo>
                    <a:pt x="230" y="620"/>
                    <a:pt x="229" y="617"/>
                    <a:pt x="231" y="616"/>
                  </a:cubicBezTo>
                  <a:cubicBezTo>
                    <a:pt x="232" y="616"/>
                    <a:pt x="230" y="614"/>
                    <a:pt x="229" y="613"/>
                  </a:cubicBezTo>
                  <a:cubicBezTo>
                    <a:pt x="228" y="612"/>
                    <a:pt x="227" y="612"/>
                    <a:pt x="226" y="613"/>
                  </a:cubicBezTo>
                  <a:cubicBezTo>
                    <a:pt x="223" y="616"/>
                    <a:pt x="219" y="619"/>
                    <a:pt x="216" y="622"/>
                  </a:cubicBezTo>
                  <a:cubicBezTo>
                    <a:pt x="213" y="626"/>
                    <a:pt x="210" y="630"/>
                    <a:pt x="206" y="632"/>
                  </a:cubicBezTo>
                  <a:cubicBezTo>
                    <a:pt x="205" y="633"/>
                    <a:pt x="204" y="634"/>
                    <a:pt x="203" y="635"/>
                  </a:cubicBezTo>
                  <a:cubicBezTo>
                    <a:pt x="199" y="641"/>
                    <a:pt x="193" y="646"/>
                    <a:pt x="187" y="649"/>
                  </a:cubicBezTo>
                  <a:cubicBezTo>
                    <a:pt x="184" y="651"/>
                    <a:pt x="183" y="652"/>
                    <a:pt x="182" y="655"/>
                  </a:cubicBezTo>
                  <a:cubicBezTo>
                    <a:pt x="180" y="661"/>
                    <a:pt x="178" y="668"/>
                    <a:pt x="175" y="674"/>
                  </a:cubicBezTo>
                  <a:cubicBezTo>
                    <a:pt x="174" y="677"/>
                    <a:pt x="172" y="680"/>
                    <a:pt x="171" y="683"/>
                  </a:cubicBezTo>
                  <a:cubicBezTo>
                    <a:pt x="170" y="686"/>
                    <a:pt x="172" y="692"/>
                    <a:pt x="175" y="693"/>
                  </a:cubicBezTo>
                  <a:cubicBezTo>
                    <a:pt x="178" y="694"/>
                    <a:pt x="181" y="692"/>
                    <a:pt x="183" y="688"/>
                  </a:cubicBezTo>
                  <a:cubicBezTo>
                    <a:pt x="185" y="684"/>
                    <a:pt x="186" y="680"/>
                    <a:pt x="188" y="677"/>
                  </a:cubicBezTo>
                  <a:cubicBezTo>
                    <a:pt x="192" y="672"/>
                    <a:pt x="194" y="666"/>
                    <a:pt x="199" y="663"/>
                  </a:cubicBezTo>
                  <a:cubicBezTo>
                    <a:pt x="201" y="662"/>
                    <a:pt x="202" y="660"/>
                    <a:pt x="203" y="658"/>
                  </a:cubicBezTo>
                  <a:cubicBezTo>
                    <a:pt x="206" y="653"/>
                    <a:pt x="208" y="647"/>
                    <a:pt x="213" y="643"/>
                  </a:cubicBezTo>
                  <a:cubicBezTo>
                    <a:pt x="213" y="642"/>
                    <a:pt x="214" y="641"/>
                    <a:pt x="214" y="640"/>
                  </a:cubicBezTo>
                  <a:cubicBezTo>
                    <a:pt x="215" y="634"/>
                    <a:pt x="219" y="630"/>
                    <a:pt x="225" y="627"/>
                  </a:cubicBezTo>
                  <a:close/>
                  <a:moveTo>
                    <a:pt x="1102" y="992"/>
                  </a:moveTo>
                  <a:cubicBezTo>
                    <a:pt x="1099" y="995"/>
                    <a:pt x="1101" y="996"/>
                    <a:pt x="1104" y="996"/>
                  </a:cubicBezTo>
                  <a:cubicBezTo>
                    <a:pt x="1108" y="997"/>
                    <a:pt x="1109" y="995"/>
                    <a:pt x="1111" y="992"/>
                  </a:cubicBezTo>
                  <a:cubicBezTo>
                    <a:pt x="1113" y="987"/>
                    <a:pt x="1112" y="982"/>
                    <a:pt x="1115" y="977"/>
                  </a:cubicBezTo>
                  <a:cubicBezTo>
                    <a:pt x="1115" y="975"/>
                    <a:pt x="1115" y="970"/>
                    <a:pt x="1112" y="968"/>
                  </a:cubicBezTo>
                  <a:cubicBezTo>
                    <a:pt x="1109" y="965"/>
                    <a:pt x="1103" y="966"/>
                    <a:pt x="1103" y="960"/>
                  </a:cubicBezTo>
                  <a:cubicBezTo>
                    <a:pt x="1099" y="960"/>
                    <a:pt x="1101" y="957"/>
                    <a:pt x="1101" y="956"/>
                  </a:cubicBezTo>
                  <a:cubicBezTo>
                    <a:pt x="1101" y="954"/>
                    <a:pt x="1100" y="951"/>
                    <a:pt x="1098" y="952"/>
                  </a:cubicBezTo>
                  <a:cubicBezTo>
                    <a:pt x="1094" y="952"/>
                    <a:pt x="1094" y="950"/>
                    <a:pt x="1094" y="948"/>
                  </a:cubicBezTo>
                  <a:cubicBezTo>
                    <a:pt x="1092" y="945"/>
                    <a:pt x="1090" y="941"/>
                    <a:pt x="1087" y="940"/>
                  </a:cubicBezTo>
                  <a:cubicBezTo>
                    <a:pt x="1083" y="937"/>
                    <a:pt x="1080" y="935"/>
                    <a:pt x="1076" y="933"/>
                  </a:cubicBezTo>
                  <a:cubicBezTo>
                    <a:pt x="1073" y="931"/>
                    <a:pt x="1071" y="931"/>
                    <a:pt x="1070" y="935"/>
                  </a:cubicBezTo>
                  <a:cubicBezTo>
                    <a:pt x="1070" y="936"/>
                    <a:pt x="1069" y="936"/>
                    <a:pt x="1069" y="937"/>
                  </a:cubicBezTo>
                  <a:cubicBezTo>
                    <a:pt x="1070" y="938"/>
                    <a:pt x="1071" y="937"/>
                    <a:pt x="1072" y="937"/>
                  </a:cubicBezTo>
                  <a:cubicBezTo>
                    <a:pt x="1073" y="937"/>
                    <a:pt x="1075" y="936"/>
                    <a:pt x="1074" y="939"/>
                  </a:cubicBezTo>
                  <a:cubicBezTo>
                    <a:pt x="1072" y="942"/>
                    <a:pt x="1073" y="945"/>
                    <a:pt x="1075" y="947"/>
                  </a:cubicBezTo>
                  <a:cubicBezTo>
                    <a:pt x="1078" y="950"/>
                    <a:pt x="1078" y="951"/>
                    <a:pt x="1075" y="952"/>
                  </a:cubicBezTo>
                  <a:cubicBezTo>
                    <a:pt x="1079" y="954"/>
                    <a:pt x="1078" y="959"/>
                    <a:pt x="1080" y="962"/>
                  </a:cubicBezTo>
                  <a:cubicBezTo>
                    <a:pt x="1082" y="965"/>
                    <a:pt x="1078" y="965"/>
                    <a:pt x="1077" y="967"/>
                  </a:cubicBezTo>
                  <a:cubicBezTo>
                    <a:pt x="1078" y="967"/>
                    <a:pt x="1078" y="967"/>
                    <a:pt x="1078" y="967"/>
                  </a:cubicBezTo>
                  <a:cubicBezTo>
                    <a:pt x="1085" y="964"/>
                    <a:pt x="1088" y="971"/>
                    <a:pt x="1094" y="972"/>
                  </a:cubicBezTo>
                  <a:cubicBezTo>
                    <a:pt x="1094" y="972"/>
                    <a:pt x="1094" y="973"/>
                    <a:pt x="1095" y="974"/>
                  </a:cubicBezTo>
                  <a:cubicBezTo>
                    <a:pt x="1096" y="977"/>
                    <a:pt x="1097" y="980"/>
                    <a:pt x="1099" y="983"/>
                  </a:cubicBezTo>
                  <a:cubicBezTo>
                    <a:pt x="1101" y="985"/>
                    <a:pt x="1100" y="985"/>
                    <a:pt x="1098" y="986"/>
                  </a:cubicBezTo>
                  <a:cubicBezTo>
                    <a:pt x="1097" y="986"/>
                    <a:pt x="1096" y="986"/>
                    <a:pt x="1096" y="987"/>
                  </a:cubicBezTo>
                  <a:cubicBezTo>
                    <a:pt x="1096" y="989"/>
                    <a:pt x="1097" y="990"/>
                    <a:pt x="1098" y="991"/>
                  </a:cubicBezTo>
                  <a:cubicBezTo>
                    <a:pt x="1099" y="991"/>
                    <a:pt x="1100" y="991"/>
                    <a:pt x="1102" y="992"/>
                  </a:cubicBezTo>
                  <a:close/>
                  <a:moveTo>
                    <a:pt x="163" y="646"/>
                  </a:moveTo>
                  <a:cubicBezTo>
                    <a:pt x="166" y="646"/>
                    <a:pt x="168" y="644"/>
                    <a:pt x="169" y="641"/>
                  </a:cubicBezTo>
                  <a:cubicBezTo>
                    <a:pt x="170" y="638"/>
                    <a:pt x="170" y="636"/>
                    <a:pt x="172" y="633"/>
                  </a:cubicBezTo>
                  <a:cubicBezTo>
                    <a:pt x="176" y="629"/>
                    <a:pt x="179" y="624"/>
                    <a:pt x="182" y="619"/>
                  </a:cubicBezTo>
                  <a:cubicBezTo>
                    <a:pt x="184" y="614"/>
                    <a:pt x="184" y="609"/>
                    <a:pt x="184" y="603"/>
                  </a:cubicBezTo>
                  <a:cubicBezTo>
                    <a:pt x="184" y="601"/>
                    <a:pt x="186" y="598"/>
                    <a:pt x="184" y="596"/>
                  </a:cubicBezTo>
                  <a:cubicBezTo>
                    <a:pt x="181" y="591"/>
                    <a:pt x="181" y="584"/>
                    <a:pt x="184" y="579"/>
                  </a:cubicBezTo>
                  <a:cubicBezTo>
                    <a:pt x="186" y="577"/>
                    <a:pt x="185" y="577"/>
                    <a:pt x="184" y="575"/>
                  </a:cubicBezTo>
                  <a:cubicBezTo>
                    <a:pt x="182" y="574"/>
                    <a:pt x="182" y="569"/>
                    <a:pt x="184" y="569"/>
                  </a:cubicBezTo>
                  <a:cubicBezTo>
                    <a:pt x="186" y="569"/>
                    <a:pt x="186" y="568"/>
                    <a:pt x="185" y="567"/>
                  </a:cubicBezTo>
                  <a:cubicBezTo>
                    <a:pt x="184" y="565"/>
                    <a:pt x="184" y="562"/>
                    <a:pt x="182" y="563"/>
                  </a:cubicBezTo>
                  <a:cubicBezTo>
                    <a:pt x="179" y="563"/>
                    <a:pt x="177" y="565"/>
                    <a:pt x="176" y="567"/>
                  </a:cubicBezTo>
                  <a:cubicBezTo>
                    <a:pt x="175" y="572"/>
                    <a:pt x="173" y="577"/>
                    <a:pt x="172" y="581"/>
                  </a:cubicBezTo>
                  <a:cubicBezTo>
                    <a:pt x="171" y="589"/>
                    <a:pt x="168" y="597"/>
                    <a:pt x="167" y="605"/>
                  </a:cubicBezTo>
                  <a:cubicBezTo>
                    <a:pt x="166" y="606"/>
                    <a:pt x="165" y="607"/>
                    <a:pt x="165" y="609"/>
                  </a:cubicBezTo>
                  <a:cubicBezTo>
                    <a:pt x="165" y="615"/>
                    <a:pt x="164" y="622"/>
                    <a:pt x="162" y="628"/>
                  </a:cubicBezTo>
                  <a:cubicBezTo>
                    <a:pt x="160" y="632"/>
                    <a:pt x="160" y="636"/>
                    <a:pt x="159" y="640"/>
                  </a:cubicBezTo>
                  <a:cubicBezTo>
                    <a:pt x="159" y="643"/>
                    <a:pt x="159" y="646"/>
                    <a:pt x="163" y="646"/>
                  </a:cubicBezTo>
                  <a:close/>
                  <a:moveTo>
                    <a:pt x="145" y="954"/>
                  </a:moveTo>
                  <a:cubicBezTo>
                    <a:pt x="144" y="959"/>
                    <a:pt x="149" y="964"/>
                    <a:pt x="151" y="969"/>
                  </a:cubicBezTo>
                  <a:cubicBezTo>
                    <a:pt x="152" y="972"/>
                    <a:pt x="154" y="972"/>
                    <a:pt x="156" y="970"/>
                  </a:cubicBezTo>
                  <a:cubicBezTo>
                    <a:pt x="160" y="965"/>
                    <a:pt x="164" y="959"/>
                    <a:pt x="165" y="953"/>
                  </a:cubicBezTo>
                  <a:cubicBezTo>
                    <a:pt x="167" y="948"/>
                    <a:pt x="166" y="944"/>
                    <a:pt x="167" y="940"/>
                  </a:cubicBezTo>
                  <a:cubicBezTo>
                    <a:pt x="168" y="936"/>
                    <a:pt x="167" y="932"/>
                    <a:pt x="164" y="930"/>
                  </a:cubicBezTo>
                  <a:cubicBezTo>
                    <a:pt x="163" y="929"/>
                    <a:pt x="163" y="928"/>
                    <a:pt x="163" y="927"/>
                  </a:cubicBezTo>
                  <a:cubicBezTo>
                    <a:pt x="163" y="921"/>
                    <a:pt x="162" y="916"/>
                    <a:pt x="160" y="911"/>
                  </a:cubicBezTo>
                  <a:cubicBezTo>
                    <a:pt x="159" y="908"/>
                    <a:pt x="159" y="904"/>
                    <a:pt x="155" y="904"/>
                  </a:cubicBezTo>
                  <a:cubicBezTo>
                    <a:pt x="151" y="904"/>
                    <a:pt x="150" y="907"/>
                    <a:pt x="150" y="910"/>
                  </a:cubicBezTo>
                  <a:cubicBezTo>
                    <a:pt x="149" y="917"/>
                    <a:pt x="148" y="924"/>
                    <a:pt x="147" y="932"/>
                  </a:cubicBezTo>
                  <a:cubicBezTo>
                    <a:pt x="147" y="939"/>
                    <a:pt x="146" y="945"/>
                    <a:pt x="145" y="954"/>
                  </a:cubicBezTo>
                  <a:close/>
                  <a:moveTo>
                    <a:pt x="767" y="195"/>
                  </a:moveTo>
                  <a:cubicBezTo>
                    <a:pt x="771" y="198"/>
                    <a:pt x="771" y="198"/>
                    <a:pt x="767" y="200"/>
                  </a:cubicBezTo>
                  <a:cubicBezTo>
                    <a:pt x="761" y="202"/>
                    <a:pt x="758" y="206"/>
                    <a:pt x="756" y="212"/>
                  </a:cubicBezTo>
                  <a:cubicBezTo>
                    <a:pt x="756" y="214"/>
                    <a:pt x="754" y="214"/>
                    <a:pt x="756" y="216"/>
                  </a:cubicBezTo>
                  <a:cubicBezTo>
                    <a:pt x="758" y="217"/>
                    <a:pt x="759" y="218"/>
                    <a:pt x="761" y="217"/>
                  </a:cubicBezTo>
                  <a:cubicBezTo>
                    <a:pt x="762" y="216"/>
                    <a:pt x="763" y="215"/>
                    <a:pt x="764" y="214"/>
                  </a:cubicBezTo>
                  <a:cubicBezTo>
                    <a:pt x="767" y="212"/>
                    <a:pt x="769" y="209"/>
                    <a:pt x="772" y="207"/>
                  </a:cubicBezTo>
                  <a:cubicBezTo>
                    <a:pt x="777" y="203"/>
                    <a:pt x="783" y="199"/>
                    <a:pt x="788" y="196"/>
                  </a:cubicBezTo>
                  <a:cubicBezTo>
                    <a:pt x="793" y="192"/>
                    <a:pt x="794" y="188"/>
                    <a:pt x="793" y="183"/>
                  </a:cubicBezTo>
                  <a:cubicBezTo>
                    <a:pt x="791" y="175"/>
                    <a:pt x="793" y="170"/>
                    <a:pt x="800" y="165"/>
                  </a:cubicBezTo>
                  <a:cubicBezTo>
                    <a:pt x="803" y="164"/>
                    <a:pt x="806" y="161"/>
                    <a:pt x="804" y="157"/>
                  </a:cubicBezTo>
                  <a:cubicBezTo>
                    <a:pt x="802" y="153"/>
                    <a:pt x="802" y="150"/>
                    <a:pt x="804" y="147"/>
                  </a:cubicBezTo>
                  <a:cubicBezTo>
                    <a:pt x="804" y="146"/>
                    <a:pt x="804" y="145"/>
                    <a:pt x="804" y="144"/>
                  </a:cubicBezTo>
                  <a:cubicBezTo>
                    <a:pt x="804" y="142"/>
                    <a:pt x="803" y="141"/>
                    <a:pt x="802" y="142"/>
                  </a:cubicBezTo>
                  <a:cubicBezTo>
                    <a:pt x="800" y="145"/>
                    <a:pt x="796" y="147"/>
                    <a:pt x="799" y="151"/>
                  </a:cubicBezTo>
                  <a:cubicBezTo>
                    <a:pt x="800" y="152"/>
                    <a:pt x="799" y="154"/>
                    <a:pt x="798" y="155"/>
                  </a:cubicBezTo>
                  <a:cubicBezTo>
                    <a:pt x="796" y="158"/>
                    <a:pt x="795" y="161"/>
                    <a:pt x="796" y="164"/>
                  </a:cubicBezTo>
                  <a:cubicBezTo>
                    <a:pt x="796" y="165"/>
                    <a:pt x="796" y="165"/>
                    <a:pt x="795" y="166"/>
                  </a:cubicBezTo>
                  <a:cubicBezTo>
                    <a:pt x="794" y="166"/>
                    <a:pt x="794" y="165"/>
                    <a:pt x="794" y="165"/>
                  </a:cubicBezTo>
                  <a:cubicBezTo>
                    <a:pt x="792" y="162"/>
                    <a:pt x="788" y="162"/>
                    <a:pt x="785" y="160"/>
                  </a:cubicBezTo>
                  <a:cubicBezTo>
                    <a:pt x="787" y="164"/>
                    <a:pt x="785" y="166"/>
                    <a:pt x="784" y="168"/>
                  </a:cubicBezTo>
                  <a:cubicBezTo>
                    <a:pt x="782" y="174"/>
                    <a:pt x="777" y="178"/>
                    <a:pt x="774" y="183"/>
                  </a:cubicBezTo>
                  <a:cubicBezTo>
                    <a:pt x="773" y="187"/>
                    <a:pt x="771" y="192"/>
                    <a:pt x="767" y="195"/>
                  </a:cubicBezTo>
                  <a:close/>
                  <a:moveTo>
                    <a:pt x="867" y="267"/>
                  </a:moveTo>
                  <a:cubicBezTo>
                    <a:pt x="869" y="267"/>
                    <a:pt x="870" y="267"/>
                    <a:pt x="871" y="266"/>
                  </a:cubicBezTo>
                  <a:cubicBezTo>
                    <a:pt x="875" y="263"/>
                    <a:pt x="874" y="257"/>
                    <a:pt x="878" y="254"/>
                  </a:cubicBezTo>
                  <a:cubicBezTo>
                    <a:pt x="878" y="254"/>
                    <a:pt x="877" y="253"/>
                    <a:pt x="877" y="253"/>
                  </a:cubicBezTo>
                  <a:cubicBezTo>
                    <a:pt x="877" y="252"/>
                    <a:pt x="876" y="252"/>
                    <a:pt x="877" y="251"/>
                  </a:cubicBezTo>
                  <a:cubicBezTo>
                    <a:pt x="883" y="247"/>
                    <a:pt x="882" y="241"/>
                    <a:pt x="883" y="236"/>
                  </a:cubicBezTo>
                  <a:cubicBezTo>
                    <a:pt x="884" y="233"/>
                    <a:pt x="883" y="230"/>
                    <a:pt x="881" y="228"/>
                  </a:cubicBezTo>
                  <a:cubicBezTo>
                    <a:pt x="877" y="223"/>
                    <a:pt x="877" y="222"/>
                    <a:pt x="880" y="218"/>
                  </a:cubicBezTo>
                  <a:cubicBezTo>
                    <a:pt x="882" y="216"/>
                    <a:pt x="883" y="215"/>
                    <a:pt x="882" y="213"/>
                  </a:cubicBezTo>
                  <a:cubicBezTo>
                    <a:pt x="881" y="210"/>
                    <a:pt x="881" y="209"/>
                    <a:pt x="884" y="207"/>
                  </a:cubicBezTo>
                  <a:cubicBezTo>
                    <a:pt x="885" y="206"/>
                    <a:pt x="885" y="205"/>
                    <a:pt x="884" y="203"/>
                  </a:cubicBezTo>
                  <a:cubicBezTo>
                    <a:pt x="884" y="202"/>
                    <a:pt x="882" y="202"/>
                    <a:pt x="881" y="203"/>
                  </a:cubicBezTo>
                  <a:cubicBezTo>
                    <a:pt x="879" y="203"/>
                    <a:pt x="877" y="203"/>
                    <a:pt x="875" y="202"/>
                  </a:cubicBezTo>
                  <a:cubicBezTo>
                    <a:pt x="874" y="202"/>
                    <a:pt x="873" y="202"/>
                    <a:pt x="872" y="204"/>
                  </a:cubicBezTo>
                  <a:cubicBezTo>
                    <a:pt x="870" y="211"/>
                    <a:pt x="869" y="219"/>
                    <a:pt x="867" y="227"/>
                  </a:cubicBezTo>
                  <a:cubicBezTo>
                    <a:pt x="867" y="228"/>
                    <a:pt x="867" y="229"/>
                    <a:pt x="868" y="230"/>
                  </a:cubicBezTo>
                  <a:cubicBezTo>
                    <a:pt x="873" y="232"/>
                    <a:pt x="870" y="234"/>
                    <a:pt x="868" y="236"/>
                  </a:cubicBezTo>
                  <a:cubicBezTo>
                    <a:pt x="867" y="237"/>
                    <a:pt x="866" y="239"/>
                    <a:pt x="866" y="241"/>
                  </a:cubicBezTo>
                  <a:cubicBezTo>
                    <a:pt x="864" y="246"/>
                    <a:pt x="862" y="251"/>
                    <a:pt x="860" y="256"/>
                  </a:cubicBezTo>
                  <a:cubicBezTo>
                    <a:pt x="858" y="262"/>
                    <a:pt x="861" y="267"/>
                    <a:pt x="867" y="267"/>
                  </a:cubicBezTo>
                  <a:close/>
                  <a:moveTo>
                    <a:pt x="239" y="495"/>
                  </a:moveTo>
                  <a:cubicBezTo>
                    <a:pt x="238" y="499"/>
                    <a:pt x="239" y="502"/>
                    <a:pt x="240" y="506"/>
                  </a:cubicBezTo>
                  <a:cubicBezTo>
                    <a:pt x="241" y="507"/>
                    <a:pt x="242" y="508"/>
                    <a:pt x="244" y="508"/>
                  </a:cubicBezTo>
                  <a:cubicBezTo>
                    <a:pt x="246" y="508"/>
                    <a:pt x="246" y="507"/>
                    <a:pt x="246" y="505"/>
                  </a:cubicBezTo>
                  <a:cubicBezTo>
                    <a:pt x="246" y="504"/>
                    <a:pt x="247" y="503"/>
                    <a:pt x="247" y="502"/>
                  </a:cubicBezTo>
                  <a:cubicBezTo>
                    <a:pt x="253" y="499"/>
                    <a:pt x="253" y="494"/>
                    <a:pt x="253" y="488"/>
                  </a:cubicBezTo>
                  <a:cubicBezTo>
                    <a:pt x="253" y="487"/>
                    <a:pt x="254" y="485"/>
                    <a:pt x="253" y="483"/>
                  </a:cubicBezTo>
                  <a:cubicBezTo>
                    <a:pt x="252" y="480"/>
                    <a:pt x="252" y="476"/>
                    <a:pt x="254" y="472"/>
                  </a:cubicBezTo>
                  <a:cubicBezTo>
                    <a:pt x="255" y="470"/>
                    <a:pt x="255" y="468"/>
                    <a:pt x="253" y="466"/>
                  </a:cubicBezTo>
                  <a:cubicBezTo>
                    <a:pt x="251" y="465"/>
                    <a:pt x="251" y="463"/>
                    <a:pt x="251" y="461"/>
                  </a:cubicBezTo>
                  <a:cubicBezTo>
                    <a:pt x="252" y="457"/>
                    <a:pt x="248" y="455"/>
                    <a:pt x="249" y="451"/>
                  </a:cubicBezTo>
                  <a:cubicBezTo>
                    <a:pt x="249" y="451"/>
                    <a:pt x="249" y="450"/>
                    <a:pt x="248" y="450"/>
                  </a:cubicBezTo>
                  <a:cubicBezTo>
                    <a:pt x="245" y="448"/>
                    <a:pt x="241" y="448"/>
                    <a:pt x="238" y="451"/>
                  </a:cubicBezTo>
                  <a:cubicBezTo>
                    <a:pt x="235" y="454"/>
                    <a:pt x="235" y="458"/>
                    <a:pt x="236" y="463"/>
                  </a:cubicBezTo>
                  <a:cubicBezTo>
                    <a:pt x="236" y="466"/>
                    <a:pt x="236" y="469"/>
                    <a:pt x="236" y="472"/>
                  </a:cubicBezTo>
                  <a:cubicBezTo>
                    <a:pt x="235" y="474"/>
                    <a:pt x="236" y="476"/>
                    <a:pt x="236" y="478"/>
                  </a:cubicBezTo>
                  <a:cubicBezTo>
                    <a:pt x="238" y="484"/>
                    <a:pt x="237" y="490"/>
                    <a:pt x="239" y="495"/>
                  </a:cubicBezTo>
                  <a:close/>
                  <a:moveTo>
                    <a:pt x="1055" y="1088"/>
                  </a:moveTo>
                  <a:cubicBezTo>
                    <a:pt x="1055" y="1086"/>
                    <a:pt x="1058" y="1088"/>
                    <a:pt x="1058" y="1085"/>
                  </a:cubicBezTo>
                  <a:cubicBezTo>
                    <a:pt x="1058" y="1084"/>
                    <a:pt x="1057" y="1084"/>
                    <a:pt x="1056" y="1084"/>
                  </a:cubicBezTo>
                  <a:cubicBezTo>
                    <a:pt x="1054" y="1083"/>
                    <a:pt x="1053" y="1084"/>
                    <a:pt x="1052" y="1085"/>
                  </a:cubicBezTo>
                  <a:cubicBezTo>
                    <a:pt x="1051" y="1086"/>
                    <a:pt x="1051" y="1087"/>
                    <a:pt x="1052" y="1087"/>
                  </a:cubicBezTo>
                  <a:cubicBezTo>
                    <a:pt x="1052" y="1089"/>
                    <a:pt x="1052" y="1090"/>
                    <a:pt x="1051" y="1090"/>
                  </a:cubicBezTo>
                  <a:cubicBezTo>
                    <a:pt x="1049" y="1091"/>
                    <a:pt x="1049" y="1093"/>
                    <a:pt x="1049" y="1095"/>
                  </a:cubicBezTo>
                  <a:cubicBezTo>
                    <a:pt x="1048" y="1100"/>
                    <a:pt x="1044" y="1105"/>
                    <a:pt x="1046" y="1111"/>
                  </a:cubicBezTo>
                  <a:cubicBezTo>
                    <a:pt x="1047" y="1111"/>
                    <a:pt x="1046" y="1111"/>
                    <a:pt x="1046" y="1111"/>
                  </a:cubicBezTo>
                  <a:cubicBezTo>
                    <a:pt x="1044" y="1113"/>
                    <a:pt x="1042" y="1116"/>
                    <a:pt x="1044" y="1119"/>
                  </a:cubicBezTo>
                  <a:cubicBezTo>
                    <a:pt x="1044" y="1119"/>
                    <a:pt x="1044" y="1120"/>
                    <a:pt x="1044" y="1120"/>
                  </a:cubicBezTo>
                  <a:cubicBezTo>
                    <a:pt x="1043" y="1123"/>
                    <a:pt x="1041" y="1136"/>
                    <a:pt x="1042" y="1139"/>
                  </a:cubicBezTo>
                  <a:cubicBezTo>
                    <a:pt x="1043" y="1141"/>
                    <a:pt x="1043" y="1143"/>
                    <a:pt x="1040" y="1144"/>
                  </a:cubicBezTo>
                  <a:cubicBezTo>
                    <a:pt x="1038" y="1146"/>
                    <a:pt x="1039" y="1148"/>
                    <a:pt x="1041" y="1150"/>
                  </a:cubicBezTo>
                  <a:cubicBezTo>
                    <a:pt x="1043" y="1152"/>
                    <a:pt x="1044" y="1154"/>
                    <a:pt x="1044" y="1157"/>
                  </a:cubicBezTo>
                  <a:cubicBezTo>
                    <a:pt x="1045" y="1158"/>
                    <a:pt x="1044" y="1160"/>
                    <a:pt x="1046" y="1160"/>
                  </a:cubicBezTo>
                  <a:cubicBezTo>
                    <a:pt x="1048" y="1161"/>
                    <a:pt x="1047" y="1158"/>
                    <a:pt x="1048" y="1157"/>
                  </a:cubicBezTo>
                  <a:cubicBezTo>
                    <a:pt x="1048" y="1156"/>
                    <a:pt x="1049" y="1155"/>
                    <a:pt x="1049" y="1155"/>
                  </a:cubicBezTo>
                  <a:cubicBezTo>
                    <a:pt x="1052" y="1152"/>
                    <a:pt x="1052" y="1149"/>
                    <a:pt x="1052" y="1146"/>
                  </a:cubicBezTo>
                  <a:cubicBezTo>
                    <a:pt x="1052" y="1145"/>
                    <a:pt x="1052" y="1144"/>
                    <a:pt x="1052" y="1143"/>
                  </a:cubicBezTo>
                  <a:cubicBezTo>
                    <a:pt x="1050" y="1137"/>
                    <a:pt x="1055" y="1132"/>
                    <a:pt x="1053" y="1127"/>
                  </a:cubicBezTo>
                  <a:cubicBezTo>
                    <a:pt x="1052" y="1122"/>
                    <a:pt x="1057" y="1118"/>
                    <a:pt x="1058" y="1114"/>
                  </a:cubicBezTo>
                  <a:cubicBezTo>
                    <a:pt x="1058" y="1113"/>
                    <a:pt x="1060" y="1113"/>
                    <a:pt x="1059" y="1111"/>
                  </a:cubicBezTo>
                  <a:cubicBezTo>
                    <a:pt x="1058" y="1110"/>
                    <a:pt x="1059" y="1108"/>
                    <a:pt x="1060" y="1106"/>
                  </a:cubicBezTo>
                  <a:cubicBezTo>
                    <a:pt x="1062" y="1103"/>
                    <a:pt x="1063" y="1099"/>
                    <a:pt x="1060" y="1096"/>
                  </a:cubicBezTo>
                  <a:cubicBezTo>
                    <a:pt x="1058" y="1094"/>
                    <a:pt x="1057" y="1090"/>
                    <a:pt x="1055" y="1088"/>
                  </a:cubicBezTo>
                  <a:close/>
                  <a:moveTo>
                    <a:pt x="685" y="155"/>
                  </a:moveTo>
                  <a:cubicBezTo>
                    <a:pt x="684" y="156"/>
                    <a:pt x="684" y="158"/>
                    <a:pt x="682" y="157"/>
                  </a:cubicBezTo>
                  <a:cubicBezTo>
                    <a:pt x="679" y="156"/>
                    <a:pt x="677" y="157"/>
                    <a:pt x="675" y="156"/>
                  </a:cubicBezTo>
                  <a:cubicBezTo>
                    <a:pt x="673" y="156"/>
                    <a:pt x="673" y="157"/>
                    <a:pt x="672" y="159"/>
                  </a:cubicBezTo>
                  <a:cubicBezTo>
                    <a:pt x="672" y="164"/>
                    <a:pt x="672" y="170"/>
                    <a:pt x="665" y="172"/>
                  </a:cubicBezTo>
                  <a:cubicBezTo>
                    <a:pt x="659" y="175"/>
                    <a:pt x="657" y="181"/>
                    <a:pt x="659" y="187"/>
                  </a:cubicBezTo>
                  <a:cubicBezTo>
                    <a:pt x="659" y="188"/>
                    <a:pt x="659" y="190"/>
                    <a:pt x="659" y="191"/>
                  </a:cubicBezTo>
                  <a:cubicBezTo>
                    <a:pt x="658" y="194"/>
                    <a:pt x="660" y="197"/>
                    <a:pt x="662" y="196"/>
                  </a:cubicBezTo>
                  <a:cubicBezTo>
                    <a:pt x="665" y="195"/>
                    <a:pt x="670" y="195"/>
                    <a:pt x="671" y="190"/>
                  </a:cubicBezTo>
                  <a:cubicBezTo>
                    <a:pt x="671" y="187"/>
                    <a:pt x="675" y="184"/>
                    <a:pt x="673" y="180"/>
                  </a:cubicBezTo>
                  <a:cubicBezTo>
                    <a:pt x="672" y="179"/>
                    <a:pt x="674" y="175"/>
                    <a:pt x="677" y="175"/>
                  </a:cubicBezTo>
                  <a:cubicBezTo>
                    <a:pt x="681" y="176"/>
                    <a:pt x="683" y="175"/>
                    <a:pt x="684" y="171"/>
                  </a:cubicBezTo>
                  <a:cubicBezTo>
                    <a:pt x="684" y="171"/>
                    <a:pt x="684" y="171"/>
                    <a:pt x="685" y="171"/>
                  </a:cubicBezTo>
                  <a:cubicBezTo>
                    <a:pt x="688" y="169"/>
                    <a:pt x="689" y="165"/>
                    <a:pt x="693" y="164"/>
                  </a:cubicBezTo>
                  <a:cubicBezTo>
                    <a:pt x="694" y="164"/>
                    <a:pt x="694" y="162"/>
                    <a:pt x="694" y="161"/>
                  </a:cubicBezTo>
                  <a:cubicBezTo>
                    <a:pt x="694" y="159"/>
                    <a:pt x="695" y="158"/>
                    <a:pt x="696" y="156"/>
                  </a:cubicBezTo>
                  <a:cubicBezTo>
                    <a:pt x="697" y="154"/>
                    <a:pt x="697" y="151"/>
                    <a:pt x="697" y="149"/>
                  </a:cubicBezTo>
                  <a:cubicBezTo>
                    <a:pt x="697" y="148"/>
                    <a:pt x="695" y="147"/>
                    <a:pt x="694" y="148"/>
                  </a:cubicBezTo>
                  <a:cubicBezTo>
                    <a:pt x="693" y="151"/>
                    <a:pt x="690" y="151"/>
                    <a:pt x="687" y="151"/>
                  </a:cubicBezTo>
                  <a:cubicBezTo>
                    <a:pt x="686" y="152"/>
                    <a:pt x="681" y="151"/>
                    <a:pt x="685" y="155"/>
                  </a:cubicBezTo>
                  <a:close/>
                  <a:moveTo>
                    <a:pt x="213" y="689"/>
                  </a:moveTo>
                  <a:cubicBezTo>
                    <a:pt x="213" y="688"/>
                    <a:pt x="213" y="687"/>
                    <a:pt x="212" y="686"/>
                  </a:cubicBezTo>
                  <a:cubicBezTo>
                    <a:pt x="210" y="685"/>
                    <a:pt x="211" y="687"/>
                    <a:pt x="210" y="688"/>
                  </a:cubicBezTo>
                  <a:cubicBezTo>
                    <a:pt x="207" y="690"/>
                    <a:pt x="204" y="691"/>
                    <a:pt x="203" y="695"/>
                  </a:cubicBezTo>
                  <a:cubicBezTo>
                    <a:pt x="202" y="697"/>
                    <a:pt x="200" y="700"/>
                    <a:pt x="198" y="702"/>
                  </a:cubicBezTo>
                  <a:cubicBezTo>
                    <a:pt x="197" y="705"/>
                    <a:pt x="195" y="709"/>
                    <a:pt x="193" y="712"/>
                  </a:cubicBezTo>
                  <a:cubicBezTo>
                    <a:pt x="188" y="720"/>
                    <a:pt x="186" y="727"/>
                    <a:pt x="189" y="736"/>
                  </a:cubicBezTo>
                  <a:cubicBezTo>
                    <a:pt x="190" y="737"/>
                    <a:pt x="190" y="739"/>
                    <a:pt x="191" y="739"/>
                  </a:cubicBezTo>
                  <a:cubicBezTo>
                    <a:pt x="193" y="739"/>
                    <a:pt x="193" y="738"/>
                    <a:pt x="194" y="737"/>
                  </a:cubicBezTo>
                  <a:cubicBezTo>
                    <a:pt x="197" y="733"/>
                    <a:pt x="202" y="729"/>
                    <a:pt x="203" y="723"/>
                  </a:cubicBezTo>
                  <a:cubicBezTo>
                    <a:pt x="203" y="722"/>
                    <a:pt x="204" y="722"/>
                    <a:pt x="204" y="722"/>
                  </a:cubicBezTo>
                  <a:cubicBezTo>
                    <a:pt x="210" y="718"/>
                    <a:pt x="213" y="712"/>
                    <a:pt x="215" y="706"/>
                  </a:cubicBezTo>
                  <a:cubicBezTo>
                    <a:pt x="216" y="705"/>
                    <a:pt x="216" y="705"/>
                    <a:pt x="215" y="704"/>
                  </a:cubicBezTo>
                  <a:cubicBezTo>
                    <a:pt x="213" y="703"/>
                    <a:pt x="210" y="700"/>
                    <a:pt x="211" y="698"/>
                  </a:cubicBezTo>
                  <a:cubicBezTo>
                    <a:pt x="213" y="695"/>
                    <a:pt x="212" y="692"/>
                    <a:pt x="213" y="689"/>
                  </a:cubicBezTo>
                  <a:close/>
                  <a:moveTo>
                    <a:pt x="904" y="495"/>
                  </a:moveTo>
                  <a:cubicBezTo>
                    <a:pt x="903" y="494"/>
                    <a:pt x="902" y="494"/>
                    <a:pt x="901" y="494"/>
                  </a:cubicBezTo>
                  <a:cubicBezTo>
                    <a:pt x="893" y="494"/>
                    <a:pt x="886" y="498"/>
                    <a:pt x="879" y="498"/>
                  </a:cubicBezTo>
                  <a:cubicBezTo>
                    <a:pt x="877" y="498"/>
                    <a:pt x="876" y="499"/>
                    <a:pt x="875" y="500"/>
                  </a:cubicBezTo>
                  <a:cubicBezTo>
                    <a:pt x="875" y="501"/>
                    <a:pt x="875" y="502"/>
                    <a:pt x="877" y="502"/>
                  </a:cubicBezTo>
                  <a:cubicBezTo>
                    <a:pt x="880" y="501"/>
                    <a:pt x="885" y="504"/>
                    <a:pt x="888" y="500"/>
                  </a:cubicBezTo>
                  <a:cubicBezTo>
                    <a:pt x="888" y="500"/>
                    <a:pt x="889" y="499"/>
                    <a:pt x="890" y="500"/>
                  </a:cubicBezTo>
                  <a:cubicBezTo>
                    <a:pt x="890" y="507"/>
                    <a:pt x="889" y="509"/>
                    <a:pt x="885" y="511"/>
                  </a:cubicBezTo>
                  <a:cubicBezTo>
                    <a:pt x="880" y="513"/>
                    <a:pt x="880" y="517"/>
                    <a:pt x="883" y="521"/>
                  </a:cubicBezTo>
                  <a:cubicBezTo>
                    <a:pt x="885" y="524"/>
                    <a:pt x="888" y="527"/>
                    <a:pt x="888" y="530"/>
                  </a:cubicBezTo>
                  <a:cubicBezTo>
                    <a:pt x="887" y="533"/>
                    <a:pt x="888" y="533"/>
                    <a:pt x="890" y="534"/>
                  </a:cubicBezTo>
                  <a:cubicBezTo>
                    <a:pt x="893" y="535"/>
                    <a:pt x="897" y="535"/>
                    <a:pt x="897" y="539"/>
                  </a:cubicBezTo>
                  <a:cubicBezTo>
                    <a:pt x="897" y="540"/>
                    <a:pt x="897" y="540"/>
                    <a:pt x="898" y="540"/>
                  </a:cubicBezTo>
                  <a:cubicBezTo>
                    <a:pt x="899" y="540"/>
                    <a:pt x="900" y="540"/>
                    <a:pt x="900" y="539"/>
                  </a:cubicBezTo>
                  <a:cubicBezTo>
                    <a:pt x="901" y="534"/>
                    <a:pt x="904" y="531"/>
                    <a:pt x="910" y="531"/>
                  </a:cubicBezTo>
                  <a:cubicBezTo>
                    <a:pt x="910" y="530"/>
                    <a:pt x="909" y="529"/>
                    <a:pt x="908" y="529"/>
                  </a:cubicBezTo>
                  <a:cubicBezTo>
                    <a:pt x="906" y="529"/>
                    <a:pt x="905" y="528"/>
                    <a:pt x="905" y="526"/>
                  </a:cubicBezTo>
                  <a:cubicBezTo>
                    <a:pt x="905" y="524"/>
                    <a:pt x="907" y="525"/>
                    <a:pt x="909" y="525"/>
                  </a:cubicBezTo>
                  <a:cubicBezTo>
                    <a:pt x="910" y="524"/>
                    <a:pt x="911" y="524"/>
                    <a:pt x="912" y="525"/>
                  </a:cubicBezTo>
                  <a:cubicBezTo>
                    <a:pt x="913" y="526"/>
                    <a:pt x="914" y="526"/>
                    <a:pt x="915" y="525"/>
                  </a:cubicBezTo>
                  <a:cubicBezTo>
                    <a:pt x="916" y="524"/>
                    <a:pt x="916" y="523"/>
                    <a:pt x="916" y="522"/>
                  </a:cubicBezTo>
                  <a:cubicBezTo>
                    <a:pt x="915" y="521"/>
                    <a:pt x="915" y="520"/>
                    <a:pt x="914" y="519"/>
                  </a:cubicBezTo>
                  <a:cubicBezTo>
                    <a:pt x="913" y="520"/>
                    <a:pt x="913" y="520"/>
                    <a:pt x="913" y="520"/>
                  </a:cubicBezTo>
                  <a:cubicBezTo>
                    <a:pt x="910" y="523"/>
                    <a:pt x="906" y="524"/>
                    <a:pt x="902" y="524"/>
                  </a:cubicBezTo>
                  <a:cubicBezTo>
                    <a:pt x="898" y="525"/>
                    <a:pt x="902" y="521"/>
                    <a:pt x="900" y="520"/>
                  </a:cubicBezTo>
                  <a:cubicBezTo>
                    <a:pt x="898" y="519"/>
                    <a:pt x="899" y="517"/>
                    <a:pt x="899" y="515"/>
                  </a:cubicBezTo>
                  <a:cubicBezTo>
                    <a:pt x="900" y="512"/>
                    <a:pt x="900" y="510"/>
                    <a:pt x="898" y="508"/>
                  </a:cubicBezTo>
                  <a:cubicBezTo>
                    <a:pt x="895" y="503"/>
                    <a:pt x="896" y="498"/>
                    <a:pt x="903" y="496"/>
                  </a:cubicBezTo>
                  <a:cubicBezTo>
                    <a:pt x="903" y="496"/>
                    <a:pt x="904" y="496"/>
                    <a:pt x="904" y="495"/>
                  </a:cubicBezTo>
                  <a:close/>
                  <a:moveTo>
                    <a:pt x="1031" y="865"/>
                  </a:moveTo>
                  <a:cubicBezTo>
                    <a:pt x="1031" y="863"/>
                    <a:pt x="1033" y="863"/>
                    <a:pt x="1033" y="862"/>
                  </a:cubicBezTo>
                  <a:cubicBezTo>
                    <a:pt x="1032" y="859"/>
                    <a:pt x="1034" y="857"/>
                    <a:pt x="1036" y="855"/>
                  </a:cubicBezTo>
                  <a:cubicBezTo>
                    <a:pt x="1041" y="848"/>
                    <a:pt x="1037" y="845"/>
                    <a:pt x="1032" y="843"/>
                  </a:cubicBezTo>
                  <a:cubicBezTo>
                    <a:pt x="1030" y="842"/>
                    <a:pt x="1028" y="842"/>
                    <a:pt x="1026" y="843"/>
                  </a:cubicBezTo>
                  <a:cubicBezTo>
                    <a:pt x="1025" y="845"/>
                    <a:pt x="1024" y="846"/>
                    <a:pt x="1025" y="849"/>
                  </a:cubicBezTo>
                  <a:cubicBezTo>
                    <a:pt x="1026" y="850"/>
                    <a:pt x="1025" y="852"/>
                    <a:pt x="1024" y="853"/>
                  </a:cubicBezTo>
                  <a:cubicBezTo>
                    <a:pt x="1021" y="855"/>
                    <a:pt x="1023" y="858"/>
                    <a:pt x="1025" y="860"/>
                  </a:cubicBezTo>
                  <a:cubicBezTo>
                    <a:pt x="1027" y="863"/>
                    <a:pt x="1027" y="865"/>
                    <a:pt x="1026" y="869"/>
                  </a:cubicBezTo>
                  <a:cubicBezTo>
                    <a:pt x="1026" y="872"/>
                    <a:pt x="1025" y="875"/>
                    <a:pt x="1028" y="878"/>
                  </a:cubicBezTo>
                  <a:cubicBezTo>
                    <a:pt x="1029" y="880"/>
                    <a:pt x="1032" y="880"/>
                    <a:pt x="1029" y="883"/>
                  </a:cubicBezTo>
                  <a:cubicBezTo>
                    <a:pt x="1028" y="883"/>
                    <a:pt x="1029" y="884"/>
                    <a:pt x="1030" y="884"/>
                  </a:cubicBezTo>
                  <a:cubicBezTo>
                    <a:pt x="1031" y="885"/>
                    <a:pt x="1033" y="885"/>
                    <a:pt x="1033" y="886"/>
                  </a:cubicBezTo>
                  <a:cubicBezTo>
                    <a:pt x="1034" y="889"/>
                    <a:pt x="1036" y="887"/>
                    <a:pt x="1037" y="886"/>
                  </a:cubicBezTo>
                  <a:cubicBezTo>
                    <a:pt x="1038" y="886"/>
                    <a:pt x="1038" y="885"/>
                    <a:pt x="1039" y="885"/>
                  </a:cubicBezTo>
                  <a:cubicBezTo>
                    <a:pt x="1043" y="880"/>
                    <a:pt x="1044" y="875"/>
                    <a:pt x="1048" y="871"/>
                  </a:cubicBezTo>
                  <a:cubicBezTo>
                    <a:pt x="1052" y="866"/>
                    <a:pt x="1051" y="863"/>
                    <a:pt x="1044" y="860"/>
                  </a:cubicBezTo>
                  <a:cubicBezTo>
                    <a:pt x="1044" y="859"/>
                    <a:pt x="1043" y="859"/>
                    <a:pt x="1043" y="858"/>
                  </a:cubicBezTo>
                  <a:cubicBezTo>
                    <a:pt x="1042" y="855"/>
                    <a:pt x="1041" y="857"/>
                    <a:pt x="1040" y="858"/>
                  </a:cubicBezTo>
                  <a:cubicBezTo>
                    <a:pt x="1038" y="861"/>
                    <a:pt x="1035" y="863"/>
                    <a:pt x="1031" y="865"/>
                  </a:cubicBezTo>
                  <a:close/>
                  <a:moveTo>
                    <a:pt x="246" y="748"/>
                  </a:moveTo>
                  <a:cubicBezTo>
                    <a:pt x="246" y="749"/>
                    <a:pt x="246" y="750"/>
                    <a:pt x="247" y="751"/>
                  </a:cubicBezTo>
                  <a:cubicBezTo>
                    <a:pt x="247" y="751"/>
                    <a:pt x="248" y="751"/>
                    <a:pt x="248" y="750"/>
                  </a:cubicBezTo>
                  <a:cubicBezTo>
                    <a:pt x="249" y="747"/>
                    <a:pt x="252" y="748"/>
                    <a:pt x="254" y="747"/>
                  </a:cubicBezTo>
                  <a:cubicBezTo>
                    <a:pt x="258" y="746"/>
                    <a:pt x="261" y="745"/>
                    <a:pt x="263" y="742"/>
                  </a:cubicBezTo>
                  <a:cubicBezTo>
                    <a:pt x="269" y="734"/>
                    <a:pt x="275" y="727"/>
                    <a:pt x="279" y="718"/>
                  </a:cubicBezTo>
                  <a:cubicBezTo>
                    <a:pt x="280" y="716"/>
                    <a:pt x="281" y="714"/>
                    <a:pt x="281" y="712"/>
                  </a:cubicBezTo>
                  <a:cubicBezTo>
                    <a:pt x="281" y="710"/>
                    <a:pt x="282" y="708"/>
                    <a:pt x="278" y="707"/>
                  </a:cubicBezTo>
                  <a:cubicBezTo>
                    <a:pt x="275" y="707"/>
                    <a:pt x="272" y="707"/>
                    <a:pt x="271" y="711"/>
                  </a:cubicBezTo>
                  <a:cubicBezTo>
                    <a:pt x="271" y="715"/>
                    <a:pt x="268" y="717"/>
                    <a:pt x="264" y="718"/>
                  </a:cubicBezTo>
                  <a:cubicBezTo>
                    <a:pt x="259" y="720"/>
                    <a:pt x="254" y="723"/>
                    <a:pt x="252" y="728"/>
                  </a:cubicBezTo>
                  <a:cubicBezTo>
                    <a:pt x="248" y="734"/>
                    <a:pt x="247" y="741"/>
                    <a:pt x="246" y="748"/>
                  </a:cubicBezTo>
                  <a:close/>
                  <a:moveTo>
                    <a:pt x="350" y="176"/>
                  </a:moveTo>
                  <a:cubicBezTo>
                    <a:pt x="350" y="175"/>
                    <a:pt x="351" y="174"/>
                    <a:pt x="352" y="173"/>
                  </a:cubicBezTo>
                  <a:cubicBezTo>
                    <a:pt x="356" y="167"/>
                    <a:pt x="358" y="161"/>
                    <a:pt x="359" y="155"/>
                  </a:cubicBezTo>
                  <a:cubicBezTo>
                    <a:pt x="360" y="151"/>
                    <a:pt x="358" y="147"/>
                    <a:pt x="354" y="148"/>
                  </a:cubicBezTo>
                  <a:cubicBezTo>
                    <a:pt x="351" y="149"/>
                    <a:pt x="348" y="150"/>
                    <a:pt x="347" y="153"/>
                  </a:cubicBezTo>
                  <a:cubicBezTo>
                    <a:pt x="345" y="156"/>
                    <a:pt x="342" y="158"/>
                    <a:pt x="339" y="160"/>
                  </a:cubicBezTo>
                  <a:cubicBezTo>
                    <a:pt x="336" y="162"/>
                    <a:pt x="335" y="165"/>
                    <a:pt x="335" y="168"/>
                  </a:cubicBezTo>
                  <a:cubicBezTo>
                    <a:pt x="336" y="172"/>
                    <a:pt x="337" y="174"/>
                    <a:pt x="342" y="175"/>
                  </a:cubicBezTo>
                  <a:cubicBezTo>
                    <a:pt x="344" y="175"/>
                    <a:pt x="346" y="176"/>
                    <a:pt x="347" y="178"/>
                  </a:cubicBezTo>
                  <a:cubicBezTo>
                    <a:pt x="343" y="182"/>
                    <a:pt x="341" y="184"/>
                    <a:pt x="343" y="188"/>
                  </a:cubicBezTo>
                  <a:cubicBezTo>
                    <a:pt x="344" y="191"/>
                    <a:pt x="346" y="193"/>
                    <a:pt x="349" y="192"/>
                  </a:cubicBezTo>
                  <a:cubicBezTo>
                    <a:pt x="354" y="191"/>
                    <a:pt x="359" y="184"/>
                    <a:pt x="358" y="179"/>
                  </a:cubicBezTo>
                  <a:cubicBezTo>
                    <a:pt x="358" y="175"/>
                    <a:pt x="356" y="174"/>
                    <a:pt x="350" y="176"/>
                  </a:cubicBezTo>
                  <a:close/>
                  <a:moveTo>
                    <a:pt x="963" y="619"/>
                  </a:moveTo>
                  <a:cubicBezTo>
                    <a:pt x="965" y="619"/>
                    <a:pt x="967" y="620"/>
                    <a:pt x="969" y="619"/>
                  </a:cubicBezTo>
                  <a:cubicBezTo>
                    <a:pt x="971" y="619"/>
                    <a:pt x="973" y="620"/>
                    <a:pt x="972" y="623"/>
                  </a:cubicBezTo>
                  <a:cubicBezTo>
                    <a:pt x="972" y="624"/>
                    <a:pt x="973" y="625"/>
                    <a:pt x="974" y="625"/>
                  </a:cubicBezTo>
                  <a:cubicBezTo>
                    <a:pt x="978" y="624"/>
                    <a:pt x="981" y="625"/>
                    <a:pt x="984" y="627"/>
                  </a:cubicBezTo>
                  <a:cubicBezTo>
                    <a:pt x="985" y="628"/>
                    <a:pt x="986" y="628"/>
                    <a:pt x="988" y="627"/>
                  </a:cubicBezTo>
                  <a:cubicBezTo>
                    <a:pt x="994" y="625"/>
                    <a:pt x="998" y="621"/>
                    <a:pt x="1003" y="617"/>
                  </a:cubicBezTo>
                  <a:cubicBezTo>
                    <a:pt x="1006" y="615"/>
                    <a:pt x="1006" y="611"/>
                    <a:pt x="1003" y="610"/>
                  </a:cubicBezTo>
                  <a:cubicBezTo>
                    <a:pt x="999" y="609"/>
                    <a:pt x="997" y="607"/>
                    <a:pt x="994" y="605"/>
                  </a:cubicBezTo>
                  <a:cubicBezTo>
                    <a:pt x="993" y="605"/>
                    <a:pt x="992" y="604"/>
                    <a:pt x="991" y="605"/>
                  </a:cubicBezTo>
                  <a:cubicBezTo>
                    <a:pt x="989" y="606"/>
                    <a:pt x="986" y="605"/>
                    <a:pt x="984" y="604"/>
                  </a:cubicBezTo>
                  <a:cubicBezTo>
                    <a:pt x="981" y="602"/>
                    <a:pt x="979" y="604"/>
                    <a:pt x="978" y="606"/>
                  </a:cubicBezTo>
                  <a:cubicBezTo>
                    <a:pt x="977" y="607"/>
                    <a:pt x="977" y="609"/>
                    <a:pt x="976" y="609"/>
                  </a:cubicBezTo>
                  <a:cubicBezTo>
                    <a:pt x="973" y="610"/>
                    <a:pt x="970" y="612"/>
                    <a:pt x="967" y="612"/>
                  </a:cubicBezTo>
                  <a:cubicBezTo>
                    <a:pt x="966" y="612"/>
                    <a:pt x="965" y="613"/>
                    <a:pt x="965" y="613"/>
                  </a:cubicBezTo>
                  <a:cubicBezTo>
                    <a:pt x="968" y="616"/>
                    <a:pt x="964" y="617"/>
                    <a:pt x="963" y="619"/>
                  </a:cubicBezTo>
                  <a:close/>
                  <a:moveTo>
                    <a:pt x="291" y="345"/>
                  </a:moveTo>
                  <a:cubicBezTo>
                    <a:pt x="295" y="345"/>
                    <a:pt x="296" y="344"/>
                    <a:pt x="297" y="340"/>
                  </a:cubicBezTo>
                  <a:cubicBezTo>
                    <a:pt x="297" y="339"/>
                    <a:pt x="297" y="338"/>
                    <a:pt x="298" y="337"/>
                  </a:cubicBezTo>
                  <a:cubicBezTo>
                    <a:pt x="299" y="337"/>
                    <a:pt x="304" y="337"/>
                    <a:pt x="300" y="334"/>
                  </a:cubicBezTo>
                  <a:cubicBezTo>
                    <a:pt x="300" y="333"/>
                    <a:pt x="300" y="333"/>
                    <a:pt x="301" y="332"/>
                  </a:cubicBezTo>
                  <a:cubicBezTo>
                    <a:pt x="305" y="328"/>
                    <a:pt x="307" y="323"/>
                    <a:pt x="309" y="318"/>
                  </a:cubicBezTo>
                  <a:cubicBezTo>
                    <a:pt x="310" y="314"/>
                    <a:pt x="310" y="312"/>
                    <a:pt x="306" y="311"/>
                  </a:cubicBezTo>
                  <a:cubicBezTo>
                    <a:pt x="304" y="310"/>
                    <a:pt x="301" y="309"/>
                    <a:pt x="302" y="305"/>
                  </a:cubicBezTo>
                  <a:cubicBezTo>
                    <a:pt x="302" y="303"/>
                    <a:pt x="301" y="302"/>
                    <a:pt x="299" y="302"/>
                  </a:cubicBezTo>
                  <a:cubicBezTo>
                    <a:pt x="297" y="301"/>
                    <a:pt x="295" y="302"/>
                    <a:pt x="294" y="304"/>
                  </a:cubicBezTo>
                  <a:cubicBezTo>
                    <a:pt x="293" y="307"/>
                    <a:pt x="292" y="309"/>
                    <a:pt x="291" y="311"/>
                  </a:cubicBezTo>
                  <a:cubicBezTo>
                    <a:pt x="290" y="313"/>
                    <a:pt x="289" y="315"/>
                    <a:pt x="290" y="317"/>
                  </a:cubicBezTo>
                  <a:cubicBezTo>
                    <a:pt x="291" y="318"/>
                    <a:pt x="293" y="316"/>
                    <a:pt x="295" y="316"/>
                  </a:cubicBezTo>
                  <a:cubicBezTo>
                    <a:pt x="295" y="316"/>
                    <a:pt x="296" y="316"/>
                    <a:pt x="297" y="317"/>
                  </a:cubicBezTo>
                  <a:cubicBezTo>
                    <a:pt x="297" y="317"/>
                    <a:pt x="297" y="318"/>
                    <a:pt x="296" y="318"/>
                  </a:cubicBezTo>
                  <a:cubicBezTo>
                    <a:pt x="292" y="322"/>
                    <a:pt x="288" y="327"/>
                    <a:pt x="284" y="332"/>
                  </a:cubicBezTo>
                  <a:cubicBezTo>
                    <a:pt x="283" y="333"/>
                    <a:pt x="283" y="334"/>
                    <a:pt x="283" y="336"/>
                  </a:cubicBezTo>
                  <a:cubicBezTo>
                    <a:pt x="284" y="338"/>
                    <a:pt x="285" y="340"/>
                    <a:pt x="285" y="342"/>
                  </a:cubicBezTo>
                  <a:cubicBezTo>
                    <a:pt x="286" y="344"/>
                    <a:pt x="288" y="347"/>
                    <a:pt x="291" y="345"/>
                  </a:cubicBezTo>
                  <a:close/>
                  <a:moveTo>
                    <a:pt x="614" y="64"/>
                  </a:moveTo>
                  <a:cubicBezTo>
                    <a:pt x="614" y="63"/>
                    <a:pt x="614" y="61"/>
                    <a:pt x="614" y="60"/>
                  </a:cubicBezTo>
                  <a:cubicBezTo>
                    <a:pt x="613" y="58"/>
                    <a:pt x="613" y="57"/>
                    <a:pt x="611" y="56"/>
                  </a:cubicBezTo>
                  <a:cubicBezTo>
                    <a:pt x="609" y="55"/>
                    <a:pt x="608" y="57"/>
                    <a:pt x="607" y="58"/>
                  </a:cubicBezTo>
                  <a:cubicBezTo>
                    <a:pt x="606" y="59"/>
                    <a:pt x="604" y="60"/>
                    <a:pt x="603" y="61"/>
                  </a:cubicBezTo>
                  <a:cubicBezTo>
                    <a:pt x="600" y="64"/>
                    <a:pt x="595" y="67"/>
                    <a:pt x="592" y="71"/>
                  </a:cubicBezTo>
                  <a:cubicBezTo>
                    <a:pt x="591" y="72"/>
                    <a:pt x="590" y="73"/>
                    <a:pt x="590" y="75"/>
                  </a:cubicBezTo>
                  <a:cubicBezTo>
                    <a:pt x="592" y="81"/>
                    <a:pt x="596" y="85"/>
                    <a:pt x="600" y="90"/>
                  </a:cubicBezTo>
                  <a:cubicBezTo>
                    <a:pt x="601" y="90"/>
                    <a:pt x="602" y="90"/>
                    <a:pt x="602" y="90"/>
                  </a:cubicBezTo>
                  <a:cubicBezTo>
                    <a:pt x="605" y="89"/>
                    <a:pt x="608" y="89"/>
                    <a:pt x="611" y="88"/>
                  </a:cubicBezTo>
                  <a:cubicBezTo>
                    <a:pt x="613" y="87"/>
                    <a:pt x="615" y="84"/>
                    <a:pt x="614" y="82"/>
                  </a:cubicBezTo>
                  <a:cubicBezTo>
                    <a:pt x="613" y="76"/>
                    <a:pt x="613" y="70"/>
                    <a:pt x="614" y="64"/>
                  </a:cubicBezTo>
                  <a:close/>
                  <a:moveTo>
                    <a:pt x="1055" y="782"/>
                  </a:moveTo>
                  <a:cubicBezTo>
                    <a:pt x="1055" y="781"/>
                    <a:pt x="1056" y="780"/>
                    <a:pt x="1055" y="779"/>
                  </a:cubicBezTo>
                  <a:cubicBezTo>
                    <a:pt x="1050" y="777"/>
                    <a:pt x="1046" y="775"/>
                    <a:pt x="1041" y="774"/>
                  </a:cubicBezTo>
                  <a:cubicBezTo>
                    <a:pt x="1039" y="774"/>
                    <a:pt x="1038" y="775"/>
                    <a:pt x="1038" y="777"/>
                  </a:cubicBezTo>
                  <a:cubicBezTo>
                    <a:pt x="1040" y="780"/>
                    <a:pt x="1038" y="780"/>
                    <a:pt x="1035" y="780"/>
                  </a:cubicBezTo>
                  <a:cubicBezTo>
                    <a:pt x="1028" y="781"/>
                    <a:pt x="1024" y="787"/>
                    <a:pt x="1026" y="794"/>
                  </a:cubicBezTo>
                  <a:cubicBezTo>
                    <a:pt x="1027" y="798"/>
                    <a:pt x="1027" y="801"/>
                    <a:pt x="1026" y="805"/>
                  </a:cubicBezTo>
                  <a:cubicBezTo>
                    <a:pt x="1025" y="807"/>
                    <a:pt x="1025" y="808"/>
                    <a:pt x="1027" y="809"/>
                  </a:cubicBezTo>
                  <a:cubicBezTo>
                    <a:pt x="1029" y="810"/>
                    <a:pt x="1030" y="808"/>
                    <a:pt x="1031" y="807"/>
                  </a:cubicBezTo>
                  <a:cubicBezTo>
                    <a:pt x="1032" y="805"/>
                    <a:pt x="1032" y="804"/>
                    <a:pt x="1034" y="803"/>
                  </a:cubicBezTo>
                  <a:cubicBezTo>
                    <a:pt x="1036" y="802"/>
                    <a:pt x="1037" y="800"/>
                    <a:pt x="1036" y="798"/>
                  </a:cubicBezTo>
                  <a:cubicBezTo>
                    <a:pt x="1036" y="796"/>
                    <a:pt x="1038" y="794"/>
                    <a:pt x="1040" y="795"/>
                  </a:cubicBezTo>
                  <a:cubicBezTo>
                    <a:pt x="1045" y="796"/>
                    <a:pt x="1048" y="792"/>
                    <a:pt x="1052" y="790"/>
                  </a:cubicBezTo>
                  <a:cubicBezTo>
                    <a:pt x="1054" y="788"/>
                    <a:pt x="1056" y="786"/>
                    <a:pt x="1055" y="782"/>
                  </a:cubicBezTo>
                  <a:close/>
                  <a:moveTo>
                    <a:pt x="926" y="461"/>
                  </a:moveTo>
                  <a:cubicBezTo>
                    <a:pt x="926" y="462"/>
                    <a:pt x="926" y="464"/>
                    <a:pt x="927" y="465"/>
                  </a:cubicBezTo>
                  <a:cubicBezTo>
                    <a:pt x="930" y="469"/>
                    <a:pt x="933" y="472"/>
                    <a:pt x="937" y="475"/>
                  </a:cubicBezTo>
                  <a:cubicBezTo>
                    <a:pt x="940" y="476"/>
                    <a:pt x="943" y="475"/>
                    <a:pt x="946" y="474"/>
                  </a:cubicBezTo>
                  <a:cubicBezTo>
                    <a:pt x="947" y="473"/>
                    <a:pt x="948" y="471"/>
                    <a:pt x="947" y="470"/>
                  </a:cubicBezTo>
                  <a:cubicBezTo>
                    <a:pt x="946" y="466"/>
                    <a:pt x="948" y="462"/>
                    <a:pt x="943" y="459"/>
                  </a:cubicBezTo>
                  <a:cubicBezTo>
                    <a:pt x="942" y="459"/>
                    <a:pt x="942" y="457"/>
                    <a:pt x="942" y="455"/>
                  </a:cubicBezTo>
                  <a:cubicBezTo>
                    <a:pt x="942" y="451"/>
                    <a:pt x="940" y="447"/>
                    <a:pt x="937" y="443"/>
                  </a:cubicBezTo>
                  <a:cubicBezTo>
                    <a:pt x="935" y="440"/>
                    <a:pt x="932" y="440"/>
                    <a:pt x="929" y="442"/>
                  </a:cubicBezTo>
                  <a:cubicBezTo>
                    <a:pt x="925" y="445"/>
                    <a:pt x="923" y="452"/>
                    <a:pt x="925" y="457"/>
                  </a:cubicBezTo>
                  <a:cubicBezTo>
                    <a:pt x="926" y="458"/>
                    <a:pt x="926" y="459"/>
                    <a:pt x="926" y="461"/>
                  </a:cubicBezTo>
                  <a:close/>
                  <a:moveTo>
                    <a:pt x="397" y="223"/>
                  </a:moveTo>
                  <a:cubicBezTo>
                    <a:pt x="397" y="225"/>
                    <a:pt x="396" y="226"/>
                    <a:pt x="395" y="227"/>
                  </a:cubicBezTo>
                  <a:cubicBezTo>
                    <a:pt x="391" y="232"/>
                    <a:pt x="391" y="239"/>
                    <a:pt x="388" y="245"/>
                  </a:cubicBezTo>
                  <a:cubicBezTo>
                    <a:pt x="388" y="247"/>
                    <a:pt x="387" y="249"/>
                    <a:pt x="389" y="249"/>
                  </a:cubicBezTo>
                  <a:cubicBezTo>
                    <a:pt x="391" y="250"/>
                    <a:pt x="393" y="250"/>
                    <a:pt x="395" y="249"/>
                  </a:cubicBezTo>
                  <a:cubicBezTo>
                    <a:pt x="398" y="246"/>
                    <a:pt x="400" y="242"/>
                    <a:pt x="404" y="241"/>
                  </a:cubicBezTo>
                  <a:cubicBezTo>
                    <a:pt x="408" y="240"/>
                    <a:pt x="407" y="236"/>
                    <a:pt x="409" y="234"/>
                  </a:cubicBezTo>
                  <a:cubicBezTo>
                    <a:pt x="410" y="232"/>
                    <a:pt x="410" y="231"/>
                    <a:pt x="409" y="228"/>
                  </a:cubicBezTo>
                  <a:cubicBezTo>
                    <a:pt x="407" y="224"/>
                    <a:pt x="409" y="218"/>
                    <a:pt x="414" y="216"/>
                  </a:cubicBezTo>
                  <a:cubicBezTo>
                    <a:pt x="414" y="216"/>
                    <a:pt x="415" y="216"/>
                    <a:pt x="415" y="216"/>
                  </a:cubicBezTo>
                  <a:cubicBezTo>
                    <a:pt x="415" y="214"/>
                    <a:pt x="414" y="213"/>
                    <a:pt x="413" y="211"/>
                  </a:cubicBezTo>
                  <a:cubicBezTo>
                    <a:pt x="413" y="210"/>
                    <a:pt x="412" y="210"/>
                    <a:pt x="412" y="210"/>
                  </a:cubicBezTo>
                  <a:cubicBezTo>
                    <a:pt x="410" y="211"/>
                    <a:pt x="410" y="212"/>
                    <a:pt x="410" y="213"/>
                  </a:cubicBezTo>
                  <a:cubicBezTo>
                    <a:pt x="409" y="215"/>
                    <a:pt x="409" y="217"/>
                    <a:pt x="406" y="217"/>
                  </a:cubicBezTo>
                  <a:cubicBezTo>
                    <a:pt x="404" y="217"/>
                    <a:pt x="403" y="216"/>
                    <a:pt x="403" y="213"/>
                  </a:cubicBezTo>
                  <a:cubicBezTo>
                    <a:pt x="402" y="211"/>
                    <a:pt x="402" y="211"/>
                    <a:pt x="400" y="212"/>
                  </a:cubicBezTo>
                  <a:cubicBezTo>
                    <a:pt x="394" y="214"/>
                    <a:pt x="394" y="215"/>
                    <a:pt x="396" y="221"/>
                  </a:cubicBezTo>
                  <a:cubicBezTo>
                    <a:pt x="397" y="222"/>
                    <a:pt x="397" y="222"/>
                    <a:pt x="397" y="223"/>
                  </a:cubicBezTo>
                  <a:close/>
                  <a:moveTo>
                    <a:pt x="663" y="65"/>
                  </a:moveTo>
                  <a:cubicBezTo>
                    <a:pt x="658" y="65"/>
                    <a:pt x="657" y="66"/>
                    <a:pt x="658" y="68"/>
                  </a:cubicBezTo>
                  <a:cubicBezTo>
                    <a:pt x="660" y="71"/>
                    <a:pt x="658" y="75"/>
                    <a:pt x="657" y="78"/>
                  </a:cubicBezTo>
                  <a:cubicBezTo>
                    <a:pt x="657" y="79"/>
                    <a:pt x="657" y="80"/>
                    <a:pt x="658" y="80"/>
                  </a:cubicBezTo>
                  <a:cubicBezTo>
                    <a:pt x="660" y="83"/>
                    <a:pt x="661" y="85"/>
                    <a:pt x="663" y="87"/>
                  </a:cubicBezTo>
                  <a:cubicBezTo>
                    <a:pt x="664" y="89"/>
                    <a:pt x="666" y="90"/>
                    <a:pt x="668" y="89"/>
                  </a:cubicBezTo>
                  <a:cubicBezTo>
                    <a:pt x="672" y="88"/>
                    <a:pt x="675" y="86"/>
                    <a:pt x="677" y="82"/>
                  </a:cubicBezTo>
                  <a:cubicBezTo>
                    <a:pt x="678" y="79"/>
                    <a:pt x="679" y="76"/>
                    <a:pt x="682" y="73"/>
                  </a:cubicBezTo>
                  <a:cubicBezTo>
                    <a:pt x="684" y="71"/>
                    <a:pt x="684" y="67"/>
                    <a:pt x="682" y="65"/>
                  </a:cubicBezTo>
                  <a:cubicBezTo>
                    <a:pt x="681" y="63"/>
                    <a:pt x="679" y="63"/>
                    <a:pt x="676" y="63"/>
                  </a:cubicBezTo>
                  <a:cubicBezTo>
                    <a:pt x="671" y="63"/>
                    <a:pt x="667" y="65"/>
                    <a:pt x="663" y="65"/>
                  </a:cubicBezTo>
                  <a:close/>
                  <a:moveTo>
                    <a:pt x="951" y="613"/>
                  </a:moveTo>
                  <a:cubicBezTo>
                    <a:pt x="953" y="613"/>
                    <a:pt x="956" y="613"/>
                    <a:pt x="957" y="610"/>
                  </a:cubicBezTo>
                  <a:cubicBezTo>
                    <a:pt x="958" y="608"/>
                    <a:pt x="960" y="606"/>
                    <a:pt x="961" y="604"/>
                  </a:cubicBezTo>
                  <a:cubicBezTo>
                    <a:pt x="963" y="601"/>
                    <a:pt x="963" y="598"/>
                    <a:pt x="959" y="597"/>
                  </a:cubicBezTo>
                  <a:cubicBezTo>
                    <a:pt x="956" y="596"/>
                    <a:pt x="953" y="595"/>
                    <a:pt x="950" y="595"/>
                  </a:cubicBezTo>
                  <a:cubicBezTo>
                    <a:pt x="949" y="595"/>
                    <a:pt x="947" y="594"/>
                    <a:pt x="946" y="596"/>
                  </a:cubicBezTo>
                  <a:cubicBezTo>
                    <a:pt x="943" y="599"/>
                    <a:pt x="939" y="600"/>
                    <a:pt x="935" y="602"/>
                  </a:cubicBezTo>
                  <a:cubicBezTo>
                    <a:pt x="933" y="603"/>
                    <a:pt x="931" y="603"/>
                    <a:pt x="929" y="601"/>
                  </a:cubicBezTo>
                  <a:cubicBezTo>
                    <a:pt x="928" y="600"/>
                    <a:pt x="929" y="599"/>
                    <a:pt x="929" y="597"/>
                  </a:cubicBezTo>
                  <a:cubicBezTo>
                    <a:pt x="930" y="595"/>
                    <a:pt x="929" y="593"/>
                    <a:pt x="928" y="591"/>
                  </a:cubicBezTo>
                  <a:cubicBezTo>
                    <a:pt x="926" y="590"/>
                    <a:pt x="925" y="592"/>
                    <a:pt x="924" y="593"/>
                  </a:cubicBezTo>
                  <a:cubicBezTo>
                    <a:pt x="923" y="594"/>
                    <a:pt x="922" y="596"/>
                    <a:pt x="924" y="598"/>
                  </a:cubicBezTo>
                  <a:cubicBezTo>
                    <a:pt x="925" y="599"/>
                    <a:pt x="926" y="600"/>
                    <a:pt x="927" y="601"/>
                  </a:cubicBezTo>
                  <a:cubicBezTo>
                    <a:pt x="928" y="602"/>
                    <a:pt x="929" y="603"/>
                    <a:pt x="929" y="605"/>
                  </a:cubicBezTo>
                  <a:cubicBezTo>
                    <a:pt x="927" y="610"/>
                    <a:pt x="931" y="611"/>
                    <a:pt x="934" y="613"/>
                  </a:cubicBezTo>
                  <a:cubicBezTo>
                    <a:pt x="935" y="614"/>
                    <a:pt x="937" y="614"/>
                    <a:pt x="939" y="613"/>
                  </a:cubicBezTo>
                  <a:cubicBezTo>
                    <a:pt x="941" y="610"/>
                    <a:pt x="943" y="610"/>
                    <a:pt x="946" y="612"/>
                  </a:cubicBezTo>
                  <a:cubicBezTo>
                    <a:pt x="947" y="613"/>
                    <a:pt x="949" y="613"/>
                    <a:pt x="951" y="613"/>
                  </a:cubicBezTo>
                  <a:close/>
                  <a:moveTo>
                    <a:pt x="222" y="908"/>
                  </a:moveTo>
                  <a:cubicBezTo>
                    <a:pt x="217" y="912"/>
                    <a:pt x="212" y="913"/>
                    <a:pt x="210" y="917"/>
                  </a:cubicBezTo>
                  <a:cubicBezTo>
                    <a:pt x="208" y="921"/>
                    <a:pt x="203" y="922"/>
                    <a:pt x="202" y="926"/>
                  </a:cubicBezTo>
                  <a:cubicBezTo>
                    <a:pt x="201" y="928"/>
                    <a:pt x="200" y="931"/>
                    <a:pt x="199" y="933"/>
                  </a:cubicBezTo>
                  <a:cubicBezTo>
                    <a:pt x="198" y="935"/>
                    <a:pt x="197" y="937"/>
                    <a:pt x="195" y="937"/>
                  </a:cubicBezTo>
                  <a:cubicBezTo>
                    <a:pt x="192" y="937"/>
                    <a:pt x="190" y="940"/>
                    <a:pt x="189" y="943"/>
                  </a:cubicBezTo>
                  <a:cubicBezTo>
                    <a:pt x="189" y="945"/>
                    <a:pt x="189" y="947"/>
                    <a:pt x="192" y="949"/>
                  </a:cubicBezTo>
                  <a:cubicBezTo>
                    <a:pt x="195" y="950"/>
                    <a:pt x="197" y="950"/>
                    <a:pt x="200" y="948"/>
                  </a:cubicBezTo>
                  <a:cubicBezTo>
                    <a:pt x="204" y="945"/>
                    <a:pt x="207" y="941"/>
                    <a:pt x="209" y="936"/>
                  </a:cubicBezTo>
                  <a:cubicBezTo>
                    <a:pt x="211" y="932"/>
                    <a:pt x="213" y="928"/>
                    <a:pt x="216" y="925"/>
                  </a:cubicBezTo>
                  <a:cubicBezTo>
                    <a:pt x="217" y="924"/>
                    <a:pt x="218" y="923"/>
                    <a:pt x="217" y="922"/>
                  </a:cubicBezTo>
                  <a:cubicBezTo>
                    <a:pt x="216" y="920"/>
                    <a:pt x="218" y="918"/>
                    <a:pt x="219" y="917"/>
                  </a:cubicBezTo>
                  <a:cubicBezTo>
                    <a:pt x="220" y="915"/>
                    <a:pt x="221" y="912"/>
                    <a:pt x="222" y="908"/>
                  </a:cubicBezTo>
                  <a:close/>
                  <a:moveTo>
                    <a:pt x="977" y="785"/>
                  </a:moveTo>
                  <a:cubicBezTo>
                    <a:pt x="976" y="786"/>
                    <a:pt x="974" y="785"/>
                    <a:pt x="974" y="786"/>
                  </a:cubicBezTo>
                  <a:cubicBezTo>
                    <a:pt x="973" y="787"/>
                    <a:pt x="974" y="788"/>
                    <a:pt x="975" y="788"/>
                  </a:cubicBezTo>
                  <a:cubicBezTo>
                    <a:pt x="978" y="789"/>
                    <a:pt x="976" y="791"/>
                    <a:pt x="975" y="792"/>
                  </a:cubicBezTo>
                  <a:cubicBezTo>
                    <a:pt x="972" y="795"/>
                    <a:pt x="972" y="797"/>
                    <a:pt x="974" y="800"/>
                  </a:cubicBezTo>
                  <a:cubicBezTo>
                    <a:pt x="977" y="804"/>
                    <a:pt x="977" y="809"/>
                    <a:pt x="978" y="814"/>
                  </a:cubicBezTo>
                  <a:cubicBezTo>
                    <a:pt x="979" y="816"/>
                    <a:pt x="978" y="818"/>
                    <a:pt x="981" y="818"/>
                  </a:cubicBezTo>
                  <a:cubicBezTo>
                    <a:pt x="983" y="818"/>
                    <a:pt x="985" y="818"/>
                    <a:pt x="985" y="815"/>
                  </a:cubicBezTo>
                  <a:cubicBezTo>
                    <a:pt x="986" y="812"/>
                    <a:pt x="987" y="811"/>
                    <a:pt x="989" y="810"/>
                  </a:cubicBezTo>
                  <a:cubicBezTo>
                    <a:pt x="991" y="810"/>
                    <a:pt x="992" y="809"/>
                    <a:pt x="992" y="807"/>
                  </a:cubicBezTo>
                  <a:cubicBezTo>
                    <a:pt x="992" y="802"/>
                    <a:pt x="991" y="797"/>
                    <a:pt x="989" y="793"/>
                  </a:cubicBezTo>
                  <a:cubicBezTo>
                    <a:pt x="988" y="791"/>
                    <a:pt x="987" y="789"/>
                    <a:pt x="988" y="787"/>
                  </a:cubicBezTo>
                  <a:cubicBezTo>
                    <a:pt x="989" y="783"/>
                    <a:pt x="987" y="783"/>
                    <a:pt x="985" y="784"/>
                  </a:cubicBezTo>
                  <a:cubicBezTo>
                    <a:pt x="982" y="785"/>
                    <a:pt x="980" y="786"/>
                    <a:pt x="977" y="785"/>
                  </a:cubicBezTo>
                  <a:close/>
                  <a:moveTo>
                    <a:pt x="518" y="182"/>
                  </a:moveTo>
                  <a:cubicBezTo>
                    <a:pt x="513" y="180"/>
                    <a:pt x="513" y="180"/>
                    <a:pt x="514" y="176"/>
                  </a:cubicBezTo>
                  <a:cubicBezTo>
                    <a:pt x="514" y="175"/>
                    <a:pt x="514" y="174"/>
                    <a:pt x="513" y="174"/>
                  </a:cubicBezTo>
                  <a:cubicBezTo>
                    <a:pt x="512" y="171"/>
                    <a:pt x="511" y="168"/>
                    <a:pt x="509" y="165"/>
                  </a:cubicBezTo>
                  <a:cubicBezTo>
                    <a:pt x="507" y="163"/>
                    <a:pt x="509" y="159"/>
                    <a:pt x="506" y="158"/>
                  </a:cubicBezTo>
                  <a:cubicBezTo>
                    <a:pt x="503" y="157"/>
                    <a:pt x="501" y="160"/>
                    <a:pt x="498" y="160"/>
                  </a:cubicBezTo>
                  <a:cubicBezTo>
                    <a:pt x="496" y="160"/>
                    <a:pt x="495" y="161"/>
                    <a:pt x="495" y="163"/>
                  </a:cubicBezTo>
                  <a:cubicBezTo>
                    <a:pt x="493" y="168"/>
                    <a:pt x="493" y="174"/>
                    <a:pt x="495" y="179"/>
                  </a:cubicBezTo>
                  <a:cubicBezTo>
                    <a:pt x="495" y="183"/>
                    <a:pt x="497" y="184"/>
                    <a:pt x="500" y="183"/>
                  </a:cubicBezTo>
                  <a:cubicBezTo>
                    <a:pt x="502" y="183"/>
                    <a:pt x="503" y="182"/>
                    <a:pt x="504" y="180"/>
                  </a:cubicBezTo>
                  <a:cubicBezTo>
                    <a:pt x="505" y="178"/>
                    <a:pt x="507" y="178"/>
                    <a:pt x="509" y="179"/>
                  </a:cubicBezTo>
                  <a:cubicBezTo>
                    <a:pt x="511" y="180"/>
                    <a:pt x="509" y="181"/>
                    <a:pt x="509" y="182"/>
                  </a:cubicBezTo>
                  <a:cubicBezTo>
                    <a:pt x="508" y="183"/>
                    <a:pt x="508" y="185"/>
                    <a:pt x="508" y="186"/>
                  </a:cubicBezTo>
                  <a:cubicBezTo>
                    <a:pt x="508" y="187"/>
                    <a:pt x="508" y="188"/>
                    <a:pt x="509" y="189"/>
                  </a:cubicBezTo>
                  <a:cubicBezTo>
                    <a:pt x="511" y="189"/>
                    <a:pt x="513" y="188"/>
                    <a:pt x="513" y="187"/>
                  </a:cubicBezTo>
                  <a:cubicBezTo>
                    <a:pt x="512" y="183"/>
                    <a:pt x="516" y="184"/>
                    <a:pt x="518" y="182"/>
                  </a:cubicBezTo>
                  <a:close/>
                  <a:moveTo>
                    <a:pt x="987" y="555"/>
                  </a:moveTo>
                  <a:cubicBezTo>
                    <a:pt x="988" y="555"/>
                    <a:pt x="990" y="556"/>
                    <a:pt x="991" y="554"/>
                  </a:cubicBezTo>
                  <a:cubicBezTo>
                    <a:pt x="994" y="548"/>
                    <a:pt x="993" y="542"/>
                    <a:pt x="996" y="537"/>
                  </a:cubicBezTo>
                  <a:cubicBezTo>
                    <a:pt x="996" y="535"/>
                    <a:pt x="995" y="534"/>
                    <a:pt x="994" y="533"/>
                  </a:cubicBezTo>
                  <a:cubicBezTo>
                    <a:pt x="994" y="532"/>
                    <a:pt x="993" y="532"/>
                    <a:pt x="992" y="533"/>
                  </a:cubicBezTo>
                  <a:cubicBezTo>
                    <a:pt x="990" y="535"/>
                    <a:pt x="988" y="535"/>
                    <a:pt x="986" y="535"/>
                  </a:cubicBezTo>
                  <a:cubicBezTo>
                    <a:pt x="984" y="535"/>
                    <a:pt x="982" y="535"/>
                    <a:pt x="981" y="537"/>
                  </a:cubicBezTo>
                  <a:cubicBezTo>
                    <a:pt x="980" y="542"/>
                    <a:pt x="975" y="543"/>
                    <a:pt x="972" y="546"/>
                  </a:cubicBezTo>
                  <a:cubicBezTo>
                    <a:pt x="971" y="547"/>
                    <a:pt x="967" y="546"/>
                    <a:pt x="969" y="549"/>
                  </a:cubicBezTo>
                  <a:cubicBezTo>
                    <a:pt x="970" y="550"/>
                    <a:pt x="970" y="553"/>
                    <a:pt x="971" y="553"/>
                  </a:cubicBezTo>
                  <a:cubicBezTo>
                    <a:pt x="974" y="554"/>
                    <a:pt x="974" y="555"/>
                    <a:pt x="974" y="558"/>
                  </a:cubicBezTo>
                  <a:cubicBezTo>
                    <a:pt x="973" y="560"/>
                    <a:pt x="975" y="561"/>
                    <a:pt x="977" y="560"/>
                  </a:cubicBezTo>
                  <a:cubicBezTo>
                    <a:pt x="979" y="560"/>
                    <a:pt x="981" y="560"/>
                    <a:pt x="979" y="558"/>
                  </a:cubicBezTo>
                  <a:cubicBezTo>
                    <a:pt x="978" y="556"/>
                    <a:pt x="979" y="556"/>
                    <a:pt x="981" y="555"/>
                  </a:cubicBezTo>
                  <a:cubicBezTo>
                    <a:pt x="983" y="554"/>
                    <a:pt x="985" y="555"/>
                    <a:pt x="987" y="555"/>
                  </a:cubicBezTo>
                  <a:close/>
                  <a:moveTo>
                    <a:pt x="319" y="566"/>
                  </a:moveTo>
                  <a:cubicBezTo>
                    <a:pt x="315" y="566"/>
                    <a:pt x="311" y="567"/>
                    <a:pt x="309" y="562"/>
                  </a:cubicBezTo>
                  <a:cubicBezTo>
                    <a:pt x="309" y="560"/>
                    <a:pt x="304" y="560"/>
                    <a:pt x="303" y="562"/>
                  </a:cubicBezTo>
                  <a:cubicBezTo>
                    <a:pt x="302" y="565"/>
                    <a:pt x="301" y="567"/>
                    <a:pt x="300" y="570"/>
                  </a:cubicBezTo>
                  <a:cubicBezTo>
                    <a:pt x="299" y="576"/>
                    <a:pt x="301" y="582"/>
                    <a:pt x="303" y="588"/>
                  </a:cubicBezTo>
                  <a:cubicBezTo>
                    <a:pt x="304" y="591"/>
                    <a:pt x="306" y="592"/>
                    <a:pt x="309" y="590"/>
                  </a:cubicBezTo>
                  <a:cubicBezTo>
                    <a:pt x="311" y="588"/>
                    <a:pt x="313" y="587"/>
                    <a:pt x="316" y="585"/>
                  </a:cubicBezTo>
                  <a:cubicBezTo>
                    <a:pt x="317" y="585"/>
                    <a:pt x="318" y="583"/>
                    <a:pt x="318" y="580"/>
                  </a:cubicBezTo>
                  <a:cubicBezTo>
                    <a:pt x="317" y="576"/>
                    <a:pt x="319" y="572"/>
                    <a:pt x="318" y="567"/>
                  </a:cubicBezTo>
                  <a:cubicBezTo>
                    <a:pt x="318" y="567"/>
                    <a:pt x="319" y="567"/>
                    <a:pt x="319" y="566"/>
                  </a:cubicBezTo>
                  <a:close/>
                  <a:moveTo>
                    <a:pt x="87" y="1033"/>
                  </a:moveTo>
                  <a:cubicBezTo>
                    <a:pt x="87" y="1028"/>
                    <a:pt x="86" y="1026"/>
                    <a:pt x="84" y="1026"/>
                  </a:cubicBezTo>
                  <a:cubicBezTo>
                    <a:pt x="82" y="1025"/>
                    <a:pt x="81" y="1025"/>
                    <a:pt x="79" y="1027"/>
                  </a:cubicBezTo>
                  <a:cubicBezTo>
                    <a:pt x="72" y="1035"/>
                    <a:pt x="66" y="1044"/>
                    <a:pt x="60" y="1054"/>
                  </a:cubicBezTo>
                  <a:cubicBezTo>
                    <a:pt x="59" y="1055"/>
                    <a:pt x="58" y="1057"/>
                    <a:pt x="60" y="1058"/>
                  </a:cubicBezTo>
                  <a:cubicBezTo>
                    <a:pt x="61" y="1059"/>
                    <a:pt x="63" y="1058"/>
                    <a:pt x="64" y="1058"/>
                  </a:cubicBezTo>
                  <a:cubicBezTo>
                    <a:pt x="72" y="1056"/>
                    <a:pt x="73" y="1046"/>
                    <a:pt x="81" y="1046"/>
                  </a:cubicBezTo>
                  <a:cubicBezTo>
                    <a:pt x="81" y="1046"/>
                    <a:pt x="81" y="1046"/>
                    <a:pt x="82" y="1045"/>
                  </a:cubicBezTo>
                  <a:cubicBezTo>
                    <a:pt x="84" y="1041"/>
                    <a:pt x="86" y="1036"/>
                    <a:pt x="87" y="1033"/>
                  </a:cubicBezTo>
                  <a:close/>
                  <a:moveTo>
                    <a:pt x="774" y="166"/>
                  </a:moveTo>
                  <a:cubicBezTo>
                    <a:pt x="773" y="167"/>
                    <a:pt x="772" y="166"/>
                    <a:pt x="771" y="166"/>
                  </a:cubicBezTo>
                  <a:cubicBezTo>
                    <a:pt x="769" y="166"/>
                    <a:pt x="768" y="166"/>
                    <a:pt x="768" y="168"/>
                  </a:cubicBezTo>
                  <a:cubicBezTo>
                    <a:pt x="768" y="170"/>
                    <a:pt x="770" y="169"/>
                    <a:pt x="771" y="169"/>
                  </a:cubicBezTo>
                  <a:cubicBezTo>
                    <a:pt x="775" y="169"/>
                    <a:pt x="776" y="168"/>
                    <a:pt x="776" y="164"/>
                  </a:cubicBezTo>
                  <a:cubicBezTo>
                    <a:pt x="776" y="163"/>
                    <a:pt x="777" y="162"/>
                    <a:pt x="777" y="162"/>
                  </a:cubicBezTo>
                  <a:cubicBezTo>
                    <a:pt x="782" y="154"/>
                    <a:pt x="781" y="145"/>
                    <a:pt x="784" y="137"/>
                  </a:cubicBezTo>
                  <a:cubicBezTo>
                    <a:pt x="785" y="135"/>
                    <a:pt x="783" y="133"/>
                    <a:pt x="781" y="132"/>
                  </a:cubicBezTo>
                  <a:cubicBezTo>
                    <a:pt x="779" y="132"/>
                    <a:pt x="778" y="133"/>
                    <a:pt x="777" y="135"/>
                  </a:cubicBezTo>
                  <a:cubicBezTo>
                    <a:pt x="776" y="137"/>
                    <a:pt x="776" y="140"/>
                    <a:pt x="773" y="141"/>
                  </a:cubicBezTo>
                  <a:cubicBezTo>
                    <a:pt x="769" y="144"/>
                    <a:pt x="765" y="147"/>
                    <a:pt x="760" y="149"/>
                  </a:cubicBezTo>
                  <a:cubicBezTo>
                    <a:pt x="758" y="151"/>
                    <a:pt x="759" y="152"/>
                    <a:pt x="759" y="154"/>
                  </a:cubicBezTo>
                  <a:cubicBezTo>
                    <a:pt x="759" y="156"/>
                    <a:pt x="761" y="156"/>
                    <a:pt x="762" y="155"/>
                  </a:cubicBezTo>
                  <a:cubicBezTo>
                    <a:pt x="765" y="155"/>
                    <a:pt x="768" y="154"/>
                    <a:pt x="770" y="154"/>
                  </a:cubicBezTo>
                  <a:cubicBezTo>
                    <a:pt x="773" y="154"/>
                    <a:pt x="774" y="154"/>
                    <a:pt x="773" y="157"/>
                  </a:cubicBezTo>
                  <a:cubicBezTo>
                    <a:pt x="772" y="160"/>
                    <a:pt x="771" y="163"/>
                    <a:pt x="774" y="166"/>
                  </a:cubicBezTo>
                  <a:close/>
                  <a:moveTo>
                    <a:pt x="207" y="604"/>
                  </a:moveTo>
                  <a:cubicBezTo>
                    <a:pt x="210" y="603"/>
                    <a:pt x="212" y="601"/>
                    <a:pt x="213" y="600"/>
                  </a:cubicBezTo>
                  <a:cubicBezTo>
                    <a:pt x="219" y="595"/>
                    <a:pt x="223" y="588"/>
                    <a:pt x="229" y="584"/>
                  </a:cubicBezTo>
                  <a:cubicBezTo>
                    <a:pt x="235" y="579"/>
                    <a:pt x="236" y="574"/>
                    <a:pt x="233" y="567"/>
                  </a:cubicBezTo>
                  <a:cubicBezTo>
                    <a:pt x="232" y="564"/>
                    <a:pt x="229" y="563"/>
                    <a:pt x="227" y="565"/>
                  </a:cubicBezTo>
                  <a:cubicBezTo>
                    <a:pt x="225" y="567"/>
                    <a:pt x="223" y="570"/>
                    <a:pt x="222" y="572"/>
                  </a:cubicBezTo>
                  <a:cubicBezTo>
                    <a:pt x="219" y="578"/>
                    <a:pt x="216" y="584"/>
                    <a:pt x="213" y="590"/>
                  </a:cubicBezTo>
                  <a:cubicBezTo>
                    <a:pt x="210" y="594"/>
                    <a:pt x="208" y="599"/>
                    <a:pt x="207" y="604"/>
                  </a:cubicBezTo>
                  <a:close/>
                  <a:moveTo>
                    <a:pt x="949" y="579"/>
                  </a:moveTo>
                  <a:cubicBezTo>
                    <a:pt x="952" y="580"/>
                    <a:pt x="952" y="580"/>
                    <a:pt x="953" y="579"/>
                  </a:cubicBezTo>
                  <a:cubicBezTo>
                    <a:pt x="958" y="577"/>
                    <a:pt x="958" y="577"/>
                    <a:pt x="959" y="582"/>
                  </a:cubicBezTo>
                  <a:cubicBezTo>
                    <a:pt x="959" y="583"/>
                    <a:pt x="959" y="583"/>
                    <a:pt x="959" y="584"/>
                  </a:cubicBezTo>
                  <a:cubicBezTo>
                    <a:pt x="960" y="587"/>
                    <a:pt x="961" y="587"/>
                    <a:pt x="963" y="586"/>
                  </a:cubicBezTo>
                  <a:cubicBezTo>
                    <a:pt x="965" y="585"/>
                    <a:pt x="967" y="585"/>
                    <a:pt x="970" y="585"/>
                  </a:cubicBezTo>
                  <a:cubicBezTo>
                    <a:pt x="972" y="585"/>
                    <a:pt x="975" y="584"/>
                    <a:pt x="977" y="583"/>
                  </a:cubicBezTo>
                  <a:cubicBezTo>
                    <a:pt x="978" y="583"/>
                    <a:pt x="979" y="582"/>
                    <a:pt x="978" y="581"/>
                  </a:cubicBezTo>
                  <a:cubicBezTo>
                    <a:pt x="975" y="579"/>
                    <a:pt x="975" y="576"/>
                    <a:pt x="975" y="573"/>
                  </a:cubicBezTo>
                  <a:cubicBezTo>
                    <a:pt x="976" y="571"/>
                    <a:pt x="975" y="570"/>
                    <a:pt x="972" y="569"/>
                  </a:cubicBezTo>
                  <a:cubicBezTo>
                    <a:pt x="971" y="569"/>
                    <a:pt x="970" y="570"/>
                    <a:pt x="969" y="568"/>
                  </a:cubicBezTo>
                  <a:cubicBezTo>
                    <a:pt x="970" y="568"/>
                    <a:pt x="970" y="568"/>
                    <a:pt x="970" y="568"/>
                  </a:cubicBezTo>
                  <a:cubicBezTo>
                    <a:pt x="973" y="566"/>
                    <a:pt x="971" y="564"/>
                    <a:pt x="970" y="562"/>
                  </a:cubicBezTo>
                  <a:cubicBezTo>
                    <a:pt x="970" y="561"/>
                    <a:pt x="970" y="560"/>
                    <a:pt x="969" y="561"/>
                  </a:cubicBezTo>
                  <a:cubicBezTo>
                    <a:pt x="967" y="561"/>
                    <a:pt x="965" y="563"/>
                    <a:pt x="965" y="565"/>
                  </a:cubicBezTo>
                  <a:cubicBezTo>
                    <a:pt x="965" y="568"/>
                    <a:pt x="963" y="571"/>
                    <a:pt x="961" y="571"/>
                  </a:cubicBezTo>
                  <a:cubicBezTo>
                    <a:pt x="956" y="572"/>
                    <a:pt x="954" y="577"/>
                    <a:pt x="949" y="579"/>
                  </a:cubicBezTo>
                  <a:close/>
                  <a:moveTo>
                    <a:pt x="1102" y="1042"/>
                  </a:moveTo>
                  <a:cubicBezTo>
                    <a:pt x="1105" y="1044"/>
                    <a:pt x="1105" y="1044"/>
                    <a:pt x="1106" y="1048"/>
                  </a:cubicBezTo>
                  <a:cubicBezTo>
                    <a:pt x="1106" y="1049"/>
                    <a:pt x="1106" y="1051"/>
                    <a:pt x="1107" y="1052"/>
                  </a:cubicBezTo>
                  <a:cubicBezTo>
                    <a:pt x="1108" y="1055"/>
                    <a:pt x="1111" y="1056"/>
                    <a:pt x="1114" y="1054"/>
                  </a:cubicBezTo>
                  <a:cubicBezTo>
                    <a:pt x="1117" y="1050"/>
                    <a:pt x="1122" y="1046"/>
                    <a:pt x="1122" y="1040"/>
                  </a:cubicBezTo>
                  <a:cubicBezTo>
                    <a:pt x="1122" y="1039"/>
                    <a:pt x="1124" y="1038"/>
                    <a:pt x="1122" y="1037"/>
                  </a:cubicBezTo>
                  <a:cubicBezTo>
                    <a:pt x="1119" y="1036"/>
                    <a:pt x="1118" y="1033"/>
                    <a:pt x="1116" y="1031"/>
                  </a:cubicBezTo>
                  <a:cubicBezTo>
                    <a:pt x="1114" y="1028"/>
                    <a:pt x="1112" y="1028"/>
                    <a:pt x="1109" y="1029"/>
                  </a:cubicBezTo>
                  <a:cubicBezTo>
                    <a:pt x="1105" y="1031"/>
                    <a:pt x="1105" y="1036"/>
                    <a:pt x="1105" y="1037"/>
                  </a:cubicBezTo>
                  <a:cubicBezTo>
                    <a:pt x="1108" y="1041"/>
                    <a:pt x="1104" y="1041"/>
                    <a:pt x="1102" y="1042"/>
                  </a:cubicBezTo>
                  <a:close/>
                  <a:moveTo>
                    <a:pt x="337" y="238"/>
                  </a:moveTo>
                  <a:cubicBezTo>
                    <a:pt x="337" y="242"/>
                    <a:pt x="340" y="245"/>
                    <a:pt x="342" y="249"/>
                  </a:cubicBezTo>
                  <a:cubicBezTo>
                    <a:pt x="343" y="251"/>
                    <a:pt x="344" y="251"/>
                    <a:pt x="346" y="249"/>
                  </a:cubicBezTo>
                  <a:cubicBezTo>
                    <a:pt x="348" y="247"/>
                    <a:pt x="348" y="243"/>
                    <a:pt x="351" y="241"/>
                  </a:cubicBezTo>
                  <a:cubicBezTo>
                    <a:pt x="357" y="239"/>
                    <a:pt x="358" y="233"/>
                    <a:pt x="352" y="230"/>
                  </a:cubicBezTo>
                  <a:cubicBezTo>
                    <a:pt x="351" y="229"/>
                    <a:pt x="350" y="228"/>
                    <a:pt x="350" y="227"/>
                  </a:cubicBezTo>
                  <a:cubicBezTo>
                    <a:pt x="349" y="225"/>
                    <a:pt x="348" y="223"/>
                    <a:pt x="345" y="223"/>
                  </a:cubicBezTo>
                  <a:cubicBezTo>
                    <a:pt x="343" y="223"/>
                    <a:pt x="341" y="225"/>
                    <a:pt x="340" y="227"/>
                  </a:cubicBezTo>
                  <a:cubicBezTo>
                    <a:pt x="338" y="230"/>
                    <a:pt x="337" y="234"/>
                    <a:pt x="337" y="238"/>
                  </a:cubicBezTo>
                  <a:close/>
                  <a:moveTo>
                    <a:pt x="661" y="115"/>
                  </a:moveTo>
                  <a:cubicBezTo>
                    <a:pt x="654" y="114"/>
                    <a:pt x="655" y="123"/>
                    <a:pt x="651" y="124"/>
                  </a:cubicBezTo>
                  <a:cubicBezTo>
                    <a:pt x="650" y="124"/>
                    <a:pt x="650" y="125"/>
                    <a:pt x="650" y="126"/>
                  </a:cubicBezTo>
                  <a:cubicBezTo>
                    <a:pt x="650" y="129"/>
                    <a:pt x="649" y="131"/>
                    <a:pt x="649" y="133"/>
                  </a:cubicBezTo>
                  <a:cubicBezTo>
                    <a:pt x="648" y="136"/>
                    <a:pt x="649" y="137"/>
                    <a:pt x="651" y="138"/>
                  </a:cubicBezTo>
                  <a:cubicBezTo>
                    <a:pt x="654" y="140"/>
                    <a:pt x="658" y="137"/>
                    <a:pt x="658" y="132"/>
                  </a:cubicBezTo>
                  <a:cubicBezTo>
                    <a:pt x="658" y="130"/>
                    <a:pt x="660" y="129"/>
                    <a:pt x="659" y="127"/>
                  </a:cubicBezTo>
                  <a:cubicBezTo>
                    <a:pt x="659" y="125"/>
                    <a:pt x="661" y="124"/>
                    <a:pt x="662" y="124"/>
                  </a:cubicBezTo>
                  <a:cubicBezTo>
                    <a:pt x="664" y="125"/>
                    <a:pt x="663" y="126"/>
                    <a:pt x="662" y="127"/>
                  </a:cubicBezTo>
                  <a:cubicBezTo>
                    <a:pt x="662" y="129"/>
                    <a:pt x="663" y="130"/>
                    <a:pt x="664" y="131"/>
                  </a:cubicBezTo>
                  <a:cubicBezTo>
                    <a:pt x="665" y="132"/>
                    <a:pt x="666" y="132"/>
                    <a:pt x="667" y="131"/>
                  </a:cubicBezTo>
                  <a:cubicBezTo>
                    <a:pt x="671" y="130"/>
                    <a:pt x="675" y="128"/>
                    <a:pt x="674" y="122"/>
                  </a:cubicBezTo>
                  <a:cubicBezTo>
                    <a:pt x="674" y="121"/>
                    <a:pt x="675" y="119"/>
                    <a:pt x="673" y="118"/>
                  </a:cubicBezTo>
                  <a:cubicBezTo>
                    <a:pt x="671" y="117"/>
                    <a:pt x="670" y="119"/>
                    <a:pt x="669" y="120"/>
                  </a:cubicBezTo>
                  <a:cubicBezTo>
                    <a:pt x="666" y="123"/>
                    <a:pt x="666" y="123"/>
                    <a:pt x="664" y="118"/>
                  </a:cubicBezTo>
                  <a:cubicBezTo>
                    <a:pt x="664" y="116"/>
                    <a:pt x="664" y="114"/>
                    <a:pt x="661" y="115"/>
                  </a:cubicBezTo>
                  <a:close/>
                  <a:moveTo>
                    <a:pt x="968" y="671"/>
                  </a:moveTo>
                  <a:cubicBezTo>
                    <a:pt x="965" y="666"/>
                    <a:pt x="965" y="663"/>
                    <a:pt x="970" y="663"/>
                  </a:cubicBezTo>
                  <a:cubicBezTo>
                    <a:pt x="971" y="663"/>
                    <a:pt x="972" y="662"/>
                    <a:pt x="972" y="662"/>
                  </a:cubicBezTo>
                  <a:cubicBezTo>
                    <a:pt x="975" y="659"/>
                    <a:pt x="977" y="656"/>
                    <a:pt x="980" y="654"/>
                  </a:cubicBezTo>
                  <a:cubicBezTo>
                    <a:pt x="982" y="653"/>
                    <a:pt x="983" y="651"/>
                    <a:pt x="982" y="649"/>
                  </a:cubicBezTo>
                  <a:cubicBezTo>
                    <a:pt x="982" y="647"/>
                    <a:pt x="980" y="647"/>
                    <a:pt x="978" y="647"/>
                  </a:cubicBezTo>
                  <a:cubicBezTo>
                    <a:pt x="976" y="647"/>
                    <a:pt x="974" y="646"/>
                    <a:pt x="972" y="648"/>
                  </a:cubicBezTo>
                  <a:cubicBezTo>
                    <a:pt x="971" y="649"/>
                    <a:pt x="970" y="649"/>
                    <a:pt x="969" y="648"/>
                  </a:cubicBezTo>
                  <a:cubicBezTo>
                    <a:pt x="966" y="644"/>
                    <a:pt x="966" y="647"/>
                    <a:pt x="966" y="649"/>
                  </a:cubicBezTo>
                  <a:cubicBezTo>
                    <a:pt x="964" y="655"/>
                    <a:pt x="962" y="660"/>
                    <a:pt x="955" y="662"/>
                  </a:cubicBezTo>
                  <a:cubicBezTo>
                    <a:pt x="954" y="663"/>
                    <a:pt x="952" y="663"/>
                    <a:pt x="952" y="664"/>
                  </a:cubicBezTo>
                  <a:cubicBezTo>
                    <a:pt x="952" y="666"/>
                    <a:pt x="954" y="667"/>
                    <a:pt x="955" y="667"/>
                  </a:cubicBezTo>
                  <a:cubicBezTo>
                    <a:pt x="959" y="668"/>
                    <a:pt x="963" y="669"/>
                    <a:pt x="968" y="671"/>
                  </a:cubicBezTo>
                  <a:close/>
                  <a:moveTo>
                    <a:pt x="709" y="88"/>
                  </a:moveTo>
                  <a:cubicBezTo>
                    <a:pt x="708" y="84"/>
                    <a:pt x="706" y="80"/>
                    <a:pt x="701" y="78"/>
                  </a:cubicBezTo>
                  <a:cubicBezTo>
                    <a:pt x="700" y="77"/>
                    <a:pt x="698" y="74"/>
                    <a:pt x="696" y="76"/>
                  </a:cubicBezTo>
                  <a:cubicBezTo>
                    <a:pt x="694" y="77"/>
                    <a:pt x="692" y="80"/>
                    <a:pt x="693" y="82"/>
                  </a:cubicBezTo>
                  <a:cubicBezTo>
                    <a:pt x="693" y="88"/>
                    <a:pt x="694" y="93"/>
                    <a:pt x="695" y="99"/>
                  </a:cubicBezTo>
                  <a:cubicBezTo>
                    <a:pt x="696" y="102"/>
                    <a:pt x="698" y="102"/>
                    <a:pt x="701" y="101"/>
                  </a:cubicBezTo>
                  <a:cubicBezTo>
                    <a:pt x="706" y="98"/>
                    <a:pt x="710" y="95"/>
                    <a:pt x="709" y="88"/>
                  </a:cubicBezTo>
                  <a:close/>
                  <a:moveTo>
                    <a:pt x="552" y="88"/>
                  </a:moveTo>
                  <a:cubicBezTo>
                    <a:pt x="552" y="84"/>
                    <a:pt x="550" y="79"/>
                    <a:pt x="548" y="75"/>
                  </a:cubicBezTo>
                  <a:cubicBezTo>
                    <a:pt x="547" y="73"/>
                    <a:pt x="546" y="73"/>
                    <a:pt x="545" y="74"/>
                  </a:cubicBezTo>
                  <a:cubicBezTo>
                    <a:pt x="535" y="79"/>
                    <a:pt x="533" y="86"/>
                    <a:pt x="538" y="95"/>
                  </a:cubicBezTo>
                  <a:cubicBezTo>
                    <a:pt x="539" y="97"/>
                    <a:pt x="541" y="99"/>
                    <a:pt x="544" y="99"/>
                  </a:cubicBezTo>
                  <a:cubicBezTo>
                    <a:pt x="547" y="99"/>
                    <a:pt x="552" y="92"/>
                    <a:pt x="552" y="88"/>
                  </a:cubicBezTo>
                  <a:close/>
                  <a:moveTo>
                    <a:pt x="1142" y="1063"/>
                  </a:moveTo>
                  <a:cubicBezTo>
                    <a:pt x="1141" y="1063"/>
                    <a:pt x="1140" y="1062"/>
                    <a:pt x="1139" y="1062"/>
                  </a:cubicBezTo>
                  <a:cubicBezTo>
                    <a:pt x="1136" y="1060"/>
                    <a:pt x="1131" y="1059"/>
                    <a:pt x="1132" y="1053"/>
                  </a:cubicBezTo>
                  <a:cubicBezTo>
                    <a:pt x="1132" y="1052"/>
                    <a:pt x="1132" y="1052"/>
                    <a:pt x="1131" y="1052"/>
                  </a:cubicBezTo>
                  <a:cubicBezTo>
                    <a:pt x="1131" y="1052"/>
                    <a:pt x="1130" y="1052"/>
                    <a:pt x="1129" y="1052"/>
                  </a:cubicBezTo>
                  <a:cubicBezTo>
                    <a:pt x="1129" y="1056"/>
                    <a:pt x="1126" y="1058"/>
                    <a:pt x="1124" y="1061"/>
                  </a:cubicBezTo>
                  <a:cubicBezTo>
                    <a:pt x="1123" y="1064"/>
                    <a:pt x="1122" y="1067"/>
                    <a:pt x="1126" y="1069"/>
                  </a:cubicBezTo>
                  <a:cubicBezTo>
                    <a:pt x="1127" y="1070"/>
                    <a:pt x="1128" y="1070"/>
                    <a:pt x="1127" y="1071"/>
                  </a:cubicBezTo>
                  <a:cubicBezTo>
                    <a:pt x="1126" y="1072"/>
                    <a:pt x="1125" y="1071"/>
                    <a:pt x="1124" y="1072"/>
                  </a:cubicBezTo>
                  <a:cubicBezTo>
                    <a:pt x="1123" y="1072"/>
                    <a:pt x="1122" y="1072"/>
                    <a:pt x="1122" y="1074"/>
                  </a:cubicBezTo>
                  <a:cubicBezTo>
                    <a:pt x="1122" y="1075"/>
                    <a:pt x="1123" y="1076"/>
                    <a:pt x="1125" y="1076"/>
                  </a:cubicBezTo>
                  <a:cubicBezTo>
                    <a:pt x="1126" y="1075"/>
                    <a:pt x="1128" y="1076"/>
                    <a:pt x="1129" y="1075"/>
                  </a:cubicBezTo>
                  <a:cubicBezTo>
                    <a:pt x="1131" y="1071"/>
                    <a:pt x="1132" y="1073"/>
                    <a:pt x="1134" y="1075"/>
                  </a:cubicBezTo>
                  <a:cubicBezTo>
                    <a:pt x="1136" y="1078"/>
                    <a:pt x="1140" y="1078"/>
                    <a:pt x="1142" y="1076"/>
                  </a:cubicBezTo>
                  <a:cubicBezTo>
                    <a:pt x="1145" y="1074"/>
                    <a:pt x="1142" y="1073"/>
                    <a:pt x="1141" y="1071"/>
                  </a:cubicBezTo>
                  <a:cubicBezTo>
                    <a:pt x="1140" y="1068"/>
                    <a:pt x="1137" y="1066"/>
                    <a:pt x="1142" y="1063"/>
                  </a:cubicBezTo>
                  <a:close/>
                  <a:moveTo>
                    <a:pt x="160" y="822"/>
                  </a:moveTo>
                  <a:cubicBezTo>
                    <a:pt x="161" y="826"/>
                    <a:pt x="160" y="830"/>
                    <a:pt x="162" y="834"/>
                  </a:cubicBezTo>
                  <a:cubicBezTo>
                    <a:pt x="163" y="836"/>
                    <a:pt x="165" y="838"/>
                    <a:pt x="165" y="837"/>
                  </a:cubicBezTo>
                  <a:cubicBezTo>
                    <a:pt x="167" y="836"/>
                    <a:pt x="171" y="835"/>
                    <a:pt x="171" y="833"/>
                  </a:cubicBezTo>
                  <a:cubicBezTo>
                    <a:pt x="171" y="828"/>
                    <a:pt x="171" y="824"/>
                    <a:pt x="173" y="820"/>
                  </a:cubicBezTo>
                  <a:cubicBezTo>
                    <a:pt x="174" y="816"/>
                    <a:pt x="171" y="812"/>
                    <a:pt x="172" y="808"/>
                  </a:cubicBezTo>
                  <a:cubicBezTo>
                    <a:pt x="172" y="806"/>
                    <a:pt x="170" y="805"/>
                    <a:pt x="168" y="805"/>
                  </a:cubicBezTo>
                  <a:cubicBezTo>
                    <a:pt x="165" y="805"/>
                    <a:pt x="165" y="807"/>
                    <a:pt x="165" y="808"/>
                  </a:cubicBezTo>
                  <a:cubicBezTo>
                    <a:pt x="164" y="810"/>
                    <a:pt x="164" y="812"/>
                    <a:pt x="163" y="814"/>
                  </a:cubicBezTo>
                  <a:cubicBezTo>
                    <a:pt x="161" y="816"/>
                    <a:pt x="160" y="819"/>
                    <a:pt x="160" y="822"/>
                  </a:cubicBezTo>
                  <a:close/>
                  <a:moveTo>
                    <a:pt x="266" y="533"/>
                  </a:moveTo>
                  <a:cubicBezTo>
                    <a:pt x="265" y="531"/>
                    <a:pt x="265" y="529"/>
                    <a:pt x="262" y="531"/>
                  </a:cubicBezTo>
                  <a:cubicBezTo>
                    <a:pt x="258" y="532"/>
                    <a:pt x="254" y="535"/>
                    <a:pt x="251" y="537"/>
                  </a:cubicBezTo>
                  <a:cubicBezTo>
                    <a:pt x="245" y="541"/>
                    <a:pt x="244" y="547"/>
                    <a:pt x="244" y="553"/>
                  </a:cubicBezTo>
                  <a:cubicBezTo>
                    <a:pt x="243" y="555"/>
                    <a:pt x="244" y="556"/>
                    <a:pt x="245" y="557"/>
                  </a:cubicBezTo>
                  <a:cubicBezTo>
                    <a:pt x="247" y="558"/>
                    <a:pt x="248" y="557"/>
                    <a:pt x="249" y="556"/>
                  </a:cubicBezTo>
                  <a:cubicBezTo>
                    <a:pt x="253" y="552"/>
                    <a:pt x="257" y="548"/>
                    <a:pt x="261" y="543"/>
                  </a:cubicBezTo>
                  <a:cubicBezTo>
                    <a:pt x="263" y="540"/>
                    <a:pt x="265" y="537"/>
                    <a:pt x="266" y="533"/>
                  </a:cubicBezTo>
                  <a:close/>
                  <a:moveTo>
                    <a:pt x="1040" y="816"/>
                  </a:moveTo>
                  <a:cubicBezTo>
                    <a:pt x="1044" y="816"/>
                    <a:pt x="1047" y="815"/>
                    <a:pt x="1049" y="813"/>
                  </a:cubicBezTo>
                  <a:cubicBezTo>
                    <a:pt x="1051" y="812"/>
                    <a:pt x="1051" y="811"/>
                    <a:pt x="1049" y="810"/>
                  </a:cubicBezTo>
                  <a:cubicBezTo>
                    <a:pt x="1046" y="810"/>
                    <a:pt x="1048" y="808"/>
                    <a:pt x="1049" y="808"/>
                  </a:cubicBezTo>
                  <a:cubicBezTo>
                    <a:pt x="1052" y="805"/>
                    <a:pt x="1056" y="802"/>
                    <a:pt x="1060" y="803"/>
                  </a:cubicBezTo>
                  <a:cubicBezTo>
                    <a:pt x="1065" y="804"/>
                    <a:pt x="1066" y="802"/>
                    <a:pt x="1067" y="798"/>
                  </a:cubicBezTo>
                  <a:cubicBezTo>
                    <a:pt x="1068" y="797"/>
                    <a:pt x="1067" y="795"/>
                    <a:pt x="1068" y="794"/>
                  </a:cubicBezTo>
                  <a:cubicBezTo>
                    <a:pt x="1070" y="792"/>
                    <a:pt x="1068" y="791"/>
                    <a:pt x="1067" y="791"/>
                  </a:cubicBezTo>
                  <a:cubicBezTo>
                    <a:pt x="1059" y="793"/>
                    <a:pt x="1052" y="796"/>
                    <a:pt x="1047" y="801"/>
                  </a:cubicBezTo>
                  <a:cubicBezTo>
                    <a:pt x="1044" y="805"/>
                    <a:pt x="1041" y="809"/>
                    <a:pt x="1038" y="812"/>
                  </a:cubicBezTo>
                  <a:cubicBezTo>
                    <a:pt x="1037" y="813"/>
                    <a:pt x="1036" y="814"/>
                    <a:pt x="1036" y="815"/>
                  </a:cubicBezTo>
                  <a:cubicBezTo>
                    <a:pt x="1037" y="817"/>
                    <a:pt x="1039" y="816"/>
                    <a:pt x="1040" y="816"/>
                  </a:cubicBezTo>
                  <a:close/>
                  <a:moveTo>
                    <a:pt x="427" y="148"/>
                  </a:moveTo>
                  <a:cubicBezTo>
                    <a:pt x="424" y="147"/>
                    <a:pt x="424" y="151"/>
                    <a:pt x="422" y="151"/>
                  </a:cubicBezTo>
                  <a:cubicBezTo>
                    <a:pt x="415" y="153"/>
                    <a:pt x="411" y="160"/>
                    <a:pt x="411" y="167"/>
                  </a:cubicBezTo>
                  <a:cubicBezTo>
                    <a:pt x="411" y="168"/>
                    <a:pt x="412" y="169"/>
                    <a:pt x="413" y="170"/>
                  </a:cubicBezTo>
                  <a:cubicBezTo>
                    <a:pt x="414" y="172"/>
                    <a:pt x="415" y="170"/>
                    <a:pt x="416" y="169"/>
                  </a:cubicBezTo>
                  <a:cubicBezTo>
                    <a:pt x="416" y="169"/>
                    <a:pt x="417" y="169"/>
                    <a:pt x="418" y="169"/>
                  </a:cubicBezTo>
                  <a:cubicBezTo>
                    <a:pt x="422" y="170"/>
                    <a:pt x="424" y="168"/>
                    <a:pt x="425" y="164"/>
                  </a:cubicBezTo>
                  <a:cubicBezTo>
                    <a:pt x="425" y="162"/>
                    <a:pt x="425" y="161"/>
                    <a:pt x="426" y="160"/>
                  </a:cubicBezTo>
                  <a:cubicBezTo>
                    <a:pt x="429" y="159"/>
                    <a:pt x="430" y="157"/>
                    <a:pt x="431" y="154"/>
                  </a:cubicBezTo>
                  <a:cubicBezTo>
                    <a:pt x="433" y="150"/>
                    <a:pt x="432" y="148"/>
                    <a:pt x="427" y="148"/>
                  </a:cubicBezTo>
                  <a:close/>
                  <a:moveTo>
                    <a:pt x="996" y="702"/>
                  </a:moveTo>
                  <a:cubicBezTo>
                    <a:pt x="997" y="700"/>
                    <a:pt x="1001" y="702"/>
                    <a:pt x="1000" y="698"/>
                  </a:cubicBezTo>
                  <a:cubicBezTo>
                    <a:pt x="999" y="694"/>
                    <a:pt x="1001" y="690"/>
                    <a:pt x="1003" y="686"/>
                  </a:cubicBezTo>
                  <a:cubicBezTo>
                    <a:pt x="1004" y="684"/>
                    <a:pt x="1003" y="683"/>
                    <a:pt x="1000" y="683"/>
                  </a:cubicBezTo>
                  <a:cubicBezTo>
                    <a:pt x="995" y="682"/>
                    <a:pt x="993" y="687"/>
                    <a:pt x="990" y="689"/>
                  </a:cubicBezTo>
                  <a:cubicBezTo>
                    <a:pt x="988" y="691"/>
                    <a:pt x="987" y="693"/>
                    <a:pt x="986" y="694"/>
                  </a:cubicBezTo>
                  <a:cubicBezTo>
                    <a:pt x="985" y="696"/>
                    <a:pt x="986" y="699"/>
                    <a:pt x="988" y="700"/>
                  </a:cubicBezTo>
                  <a:cubicBezTo>
                    <a:pt x="990" y="700"/>
                    <a:pt x="991" y="700"/>
                    <a:pt x="993" y="700"/>
                  </a:cubicBezTo>
                  <a:cubicBezTo>
                    <a:pt x="991" y="701"/>
                    <a:pt x="991" y="702"/>
                    <a:pt x="992" y="704"/>
                  </a:cubicBezTo>
                  <a:cubicBezTo>
                    <a:pt x="992" y="705"/>
                    <a:pt x="993" y="708"/>
                    <a:pt x="993" y="710"/>
                  </a:cubicBezTo>
                  <a:cubicBezTo>
                    <a:pt x="993" y="711"/>
                    <a:pt x="991" y="713"/>
                    <a:pt x="994" y="712"/>
                  </a:cubicBezTo>
                  <a:cubicBezTo>
                    <a:pt x="996" y="712"/>
                    <a:pt x="998" y="712"/>
                    <a:pt x="997" y="709"/>
                  </a:cubicBezTo>
                  <a:cubicBezTo>
                    <a:pt x="997" y="707"/>
                    <a:pt x="998" y="706"/>
                    <a:pt x="999" y="705"/>
                  </a:cubicBezTo>
                  <a:cubicBezTo>
                    <a:pt x="1000" y="705"/>
                    <a:pt x="1001" y="703"/>
                    <a:pt x="1001" y="702"/>
                  </a:cubicBezTo>
                  <a:cubicBezTo>
                    <a:pt x="1000" y="701"/>
                    <a:pt x="998" y="702"/>
                    <a:pt x="997" y="702"/>
                  </a:cubicBezTo>
                  <a:cubicBezTo>
                    <a:pt x="997" y="702"/>
                    <a:pt x="996" y="702"/>
                    <a:pt x="996" y="702"/>
                  </a:cubicBezTo>
                  <a:close/>
                  <a:moveTo>
                    <a:pt x="92" y="900"/>
                  </a:moveTo>
                  <a:cubicBezTo>
                    <a:pt x="92" y="900"/>
                    <a:pt x="92" y="900"/>
                    <a:pt x="92" y="899"/>
                  </a:cubicBezTo>
                  <a:cubicBezTo>
                    <a:pt x="100" y="896"/>
                    <a:pt x="108" y="892"/>
                    <a:pt x="116" y="888"/>
                  </a:cubicBezTo>
                  <a:cubicBezTo>
                    <a:pt x="118" y="887"/>
                    <a:pt x="120" y="885"/>
                    <a:pt x="123" y="883"/>
                  </a:cubicBezTo>
                  <a:cubicBezTo>
                    <a:pt x="124" y="882"/>
                    <a:pt x="127" y="881"/>
                    <a:pt x="125" y="879"/>
                  </a:cubicBezTo>
                  <a:cubicBezTo>
                    <a:pt x="124" y="877"/>
                    <a:pt x="122" y="878"/>
                    <a:pt x="121" y="879"/>
                  </a:cubicBezTo>
                  <a:cubicBezTo>
                    <a:pt x="116" y="880"/>
                    <a:pt x="111" y="882"/>
                    <a:pt x="107" y="884"/>
                  </a:cubicBezTo>
                  <a:cubicBezTo>
                    <a:pt x="100" y="886"/>
                    <a:pt x="95" y="890"/>
                    <a:pt x="91" y="894"/>
                  </a:cubicBezTo>
                  <a:cubicBezTo>
                    <a:pt x="89" y="895"/>
                    <a:pt x="89" y="896"/>
                    <a:pt x="89" y="898"/>
                  </a:cubicBezTo>
                  <a:cubicBezTo>
                    <a:pt x="90" y="899"/>
                    <a:pt x="91" y="899"/>
                    <a:pt x="92" y="900"/>
                  </a:cubicBezTo>
                  <a:close/>
                  <a:moveTo>
                    <a:pt x="220" y="474"/>
                  </a:moveTo>
                  <a:cubicBezTo>
                    <a:pt x="219" y="478"/>
                    <a:pt x="222" y="482"/>
                    <a:pt x="222" y="486"/>
                  </a:cubicBezTo>
                  <a:cubicBezTo>
                    <a:pt x="223" y="491"/>
                    <a:pt x="224" y="497"/>
                    <a:pt x="226" y="502"/>
                  </a:cubicBezTo>
                  <a:cubicBezTo>
                    <a:pt x="226" y="503"/>
                    <a:pt x="226" y="505"/>
                    <a:pt x="227" y="505"/>
                  </a:cubicBezTo>
                  <a:cubicBezTo>
                    <a:pt x="229" y="504"/>
                    <a:pt x="231" y="502"/>
                    <a:pt x="232" y="501"/>
                  </a:cubicBezTo>
                  <a:cubicBezTo>
                    <a:pt x="233" y="500"/>
                    <a:pt x="233" y="498"/>
                    <a:pt x="233" y="497"/>
                  </a:cubicBezTo>
                  <a:cubicBezTo>
                    <a:pt x="230" y="492"/>
                    <a:pt x="231" y="486"/>
                    <a:pt x="229" y="480"/>
                  </a:cubicBezTo>
                  <a:cubicBezTo>
                    <a:pt x="229" y="478"/>
                    <a:pt x="229" y="475"/>
                    <a:pt x="228" y="472"/>
                  </a:cubicBezTo>
                  <a:cubicBezTo>
                    <a:pt x="227" y="470"/>
                    <a:pt x="226" y="468"/>
                    <a:pt x="223" y="468"/>
                  </a:cubicBezTo>
                  <a:cubicBezTo>
                    <a:pt x="220" y="469"/>
                    <a:pt x="220" y="471"/>
                    <a:pt x="220" y="474"/>
                  </a:cubicBezTo>
                  <a:close/>
                  <a:moveTo>
                    <a:pt x="265" y="449"/>
                  </a:moveTo>
                  <a:cubicBezTo>
                    <a:pt x="267" y="449"/>
                    <a:pt x="269" y="448"/>
                    <a:pt x="270" y="446"/>
                  </a:cubicBezTo>
                  <a:cubicBezTo>
                    <a:pt x="272" y="444"/>
                    <a:pt x="275" y="442"/>
                    <a:pt x="278" y="442"/>
                  </a:cubicBezTo>
                  <a:cubicBezTo>
                    <a:pt x="280" y="442"/>
                    <a:pt x="282" y="440"/>
                    <a:pt x="281" y="439"/>
                  </a:cubicBezTo>
                  <a:cubicBezTo>
                    <a:pt x="278" y="436"/>
                    <a:pt x="279" y="432"/>
                    <a:pt x="279" y="429"/>
                  </a:cubicBezTo>
                  <a:cubicBezTo>
                    <a:pt x="278" y="428"/>
                    <a:pt x="278" y="428"/>
                    <a:pt x="277" y="428"/>
                  </a:cubicBezTo>
                  <a:cubicBezTo>
                    <a:pt x="267" y="427"/>
                    <a:pt x="259" y="437"/>
                    <a:pt x="262" y="447"/>
                  </a:cubicBezTo>
                  <a:cubicBezTo>
                    <a:pt x="262" y="448"/>
                    <a:pt x="263" y="449"/>
                    <a:pt x="265" y="449"/>
                  </a:cubicBezTo>
                  <a:close/>
                  <a:moveTo>
                    <a:pt x="537" y="171"/>
                  </a:moveTo>
                  <a:cubicBezTo>
                    <a:pt x="535" y="172"/>
                    <a:pt x="532" y="172"/>
                    <a:pt x="530" y="172"/>
                  </a:cubicBezTo>
                  <a:cubicBezTo>
                    <a:pt x="528" y="173"/>
                    <a:pt x="527" y="173"/>
                    <a:pt x="528" y="176"/>
                  </a:cubicBezTo>
                  <a:cubicBezTo>
                    <a:pt x="529" y="178"/>
                    <a:pt x="529" y="181"/>
                    <a:pt x="527" y="183"/>
                  </a:cubicBezTo>
                  <a:cubicBezTo>
                    <a:pt x="527" y="184"/>
                    <a:pt x="526" y="185"/>
                    <a:pt x="527" y="186"/>
                  </a:cubicBezTo>
                  <a:cubicBezTo>
                    <a:pt x="528" y="187"/>
                    <a:pt x="529" y="188"/>
                    <a:pt x="530" y="188"/>
                  </a:cubicBezTo>
                  <a:cubicBezTo>
                    <a:pt x="534" y="186"/>
                    <a:pt x="537" y="187"/>
                    <a:pt x="541" y="186"/>
                  </a:cubicBezTo>
                  <a:cubicBezTo>
                    <a:pt x="544" y="185"/>
                    <a:pt x="546" y="184"/>
                    <a:pt x="547" y="181"/>
                  </a:cubicBezTo>
                  <a:cubicBezTo>
                    <a:pt x="547" y="178"/>
                    <a:pt x="547" y="176"/>
                    <a:pt x="544" y="173"/>
                  </a:cubicBezTo>
                  <a:cubicBezTo>
                    <a:pt x="542" y="171"/>
                    <a:pt x="540" y="172"/>
                    <a:pt x="537" y="171"/>
                  </a:cubicBezTo>
                  <a:close/>
                  <a:moveTo>
                    <a:pt x="329" y="404"/>
                  </a:moveTo>
                  <a:cubicBezTo>
                    <a:pt x="330" y="406"/>
                    <a:pt x="330" y="408"/>
                    <a:pt x="326" y="408"/>
                  </a:cubicBezTo>
                  <a:cubicBezTo>
                    <a:pt x="321" y="407"/>
                    <a:pt x="320" y="408"/>
                    <a:pt x="320" y="413"/>
                  </a:cubicBezTo>
                  <a:cubicBezTo>
                    <a:pt x="321" y="419"/>
                    <a:pt x="326" y="415"/>
                    <a:pt x="328" y="418"/>
                  </a:cubicBezTo>
                  <a:cubicBezTo>
                    <a:pt x="329" y="418"/>
                    <a:pt x="330" y="419"/>
                    <a:pt x="331" y="418"/>
                  </a:cubicBezTo>
                  <a:cubicBezTo>
                    <a:pt x="332" y="417"/>
                    <a:pt x="332" y="416"/>
                    <a:pt x="332" y="416"/>
                  </a:cubicBezTo>
                  <a:cubicBezTo>
                    <a:pt x="333" y="413"/>
                    <a:pt x="334" y="412"/>
                    <a:pt x="337" y="411"/>
                  </a:cubicBezTo>
                  <a:cubicBezTo>
                    <a:pt x="339" y="411"/>
                    <a:pt x="341" y="408"/>
                    <a:pt x="340" y="408"/>
                  </a:cubicBezTo>
                  <a:cubicBezTo>
                    <a:pt x="338" y="405"/>
                    <a:pt x="340" y="402"/>
                    <a:pt x="338" y="400"/>
                  </a:cubicBezTo>
                  <a:cubicBezTo>
                    <a:pt x="338" y="399"/>
                    <a:pt x="337" y="398"/>
                    <a:pt x="336" y="397"/>
                  </a:cubicBezTo>
                  <a:cubicBezTo>
                    <a:pt x="334" y="396"/>
                    <a:pt x="333" y="395"/>
                    <a:pt x="331" y="397"/>
                  </a:cubicBezTo>
                  <a:cubicBezTo>
                    <a:pt x="329" y="398"/>
                    <a:pt x="329" y="401"/>
                    <a:pt x="329" y="404"/>
                  </a:cubicBezTo>
                  <a:close/>
                  <a:moveTo>
                    <a:pt x="1060" y="978"/>
                  </a:moveTo>
                  <a:cubicBezTo>
                    <a:pt x="1058" y="976"/>
                    <a:pt x="1055" y="978"/>
                    <a:pt x="1053" y="976"/>
                  </a:cubicBezTo>
                  <a:cubicBezTo>
                    <a:pt x="1054" y="975"/>
                    <a:pt x="1054" y="975"/>
                    <a:pt x="1055" y="975"/>
                  </a:cubicBezTo>
                  <a:cubicBezTo>
                    <a:pt x="1059" y="974"/>
                    <a:pt x="1055" y="971"/>
                    <a:pt x="1056" y="969"/>
                  </a:cubicBezTo>
                  <a:cubicBezTo>
                    <a:pt x="1057" y="967"/>
                    <a:pt x="1055" y="968"/>
                    <a:pt x="1054" y="968"/>
                  </a:cubicBezTo>
                  <a:cubicBezTo>
                    <a:pt x="1052" y="968"/>
                    <a:pt x="1053" y="967"/>
                    <a:pt x="1053" y="966"/>
                  </a:cubicBezTo>
                  <a:cubicBezTo>
                    <a:pt x="1053" y="965"/>
                    <a:pt x="1054" y="964"/>
                    <a:pt x="1053" y="964"/>
                  </a:cubicBezTo>
                  <a:cubicBezTo>
                    <a:pt x="1052" y="963"/>
                    <a:pt x="1052" y="964"/>
                    <a:pt x="1051" y="965"/>
                  </a:cubicBezTo>
                  <a:cubicBezTo>
                    <a:pt x="1050" y="966"/>
                    <a:pt x="1050" y="968"/>
                    <a:pt x="1048" y="968"/>
                  </a:cubicBezTo>
                  <a:cubicBezTo>
                    <a:pt x="1043" y="969"/>
                    <a:pt x="1044" y="974"/>
                    <a:pt x="1042" y="978"/>
                  </a:cubicBezTo>
                  <a:cubicBezTo>
                    <a:pt x="1042" y="978"/>
                    <a:pt x="1042" y="979"/>
                    <a:pt x="1042" y="980"/>
                  </a:cubicBezTo>
                  <a:cubicBezTo>
                    <a:pt x="1046" y="986"/>
                    <a:pt x="1050" y="988"/>
                    <a:pt x="1057" y="985"/>
                  </a:cubicBezTo>
                  <a:cubicBezTo>
                    <a:pt x="1055" y="981"/>
                    <a:pt x="1055" y="980"/>
                    <a:pt x="1060" y="978"/>
                  </a:cubicBezTo>
                  <a:close/>
                  <a:moveTo>
                    <a:pt x="425" y="182"/>
                  </a:moveTo>
                  <a:cubicBezTo>
                    <a:pt x="428" y="183"/>
                    <a:pt x="431" y="180"/>
                    <a:pt x="430" y="177"/>
                  </a:cubicBezTo>
                  <a:cubicBezTo>
                    <a:pt x="430" y="175"/>
                    <a:pt x="428" y="175"/>
                    <a:pt x="427" y="174"/>
                  </a:cubicBezTo>
                  <a:cubicBezTo>
                    <a:pt x="425" y="170"/>
                    <a:pt x="422" y="171"/>
                    <a:pt x="420" y="173"/>
                  </a:cubicBezTo>
                  <a:cubicBezTo>
                    <a:pt x="418" y="176"/>
                    <a:pt x="416" y="178"/>
                    <a:pt x="412" y="179"/>
                  </a:cubicBezTo>
                  <a:cubicBezTo>
                    <a:pt x="411" y="180"/>
                    <a:pt x="410" y="182"/>
                    <a:pt x="410" y="184"/>
                  </a:cubicBezTo>
                  <a:cubicBezTo>
                    <a:pt x="411" y="187"/>
                    <a:pt x="409" y="190"/>
                    <a:pt x="413" y="192"/>
                  </a:cubicBezTo>
                  <a:cubicBezTo>
                    <a:pt x="414" y="192"/>
                    <a:pt x="414" y="192"/>
                    <a:pt x="414" y="193"/>
                  </a:cubicBezTo>
                  <a:cubicBezTo>
                    <a:pt x="414" y="193"/>
                    <a:pt x="414" y="195"/>
                    <a:pt x="416" y="194"/>
                  </a:cubicBezTo>
                  <a:cubicBezTo>
                    <a:pt x="417" y="194"/>
                    <a:pt x="417" y="193"/>
                    <a:pt x="418" y="192"/>
                  </a:cubicBezTo>
                  <a:cubicBezTo>
                    <a:pt x="418" y="191"/>
                    <a:pt x="418" y="190"/>
                    <a:pt x="418" y="189"/>
                  </a:cubicBezTo>
                  <a:cubicBezTo>
                    <a:pt x="419" y="184"/>
                    <a:pt x="421" y="182"/>
                    <a:pt x="425" y="182"/>
                  </a:cubicBezTo>
                  <a:close/>
                  <a:moveTo>
                    <a:pt x="300" y="473"/>
                  </a:moveTo>
                  <a:cubicBezTo>
                    <a:pt x="303" y="474"/>
                    <a:pt x="305" y="475"/>
                    <a:pt x="307" y="475"/>
                  </a:cubicBezTo>
                  <a:cubicBezTo>
                    <a:pt x="311" y="476"/>
                    <a:pt x="312" y="475"/>
                    <a:pt x="313" y="471"/>
                  </a:cubicBezTo>
                  <a:cubicBezTo>
                    <a:pt x="314" y="466"/>
                    <a:pt x="309" y="462"/>
                    <a:pt x="312" y="457"/>
                  </a:cubicBezTo>
                  <a:cubicBezTo>
                    <a:pt x="313" y="457"/>
                    <a:pt x="312" y="456"/>
                    <a:pt x="312" y="456"/>
                  </a:cubicBezTo>
                  <a:cubicBezTo>
                    <a:pt x="310" y="455"/>
                    <a:pt x="310" y="452"/>
                    <a:pt x="309" y="450"/>
                  </a:cubicBezTo>
                  <a:cubicBezTo>
                    <a:pt x="309" y="448"/>
                    <a:pt x="307" y="446"/>
                    <a:pt x="305" y="446"/>
                  </a:cubicBezTo>
                  <a:cubicBezTo>
                    <a:pt x="303" y="446"/>
                    <a:pt x="303" y="448"/>
                    <a:pt x="302" y="450"/>
                  </a:cubicBezTo>
                  <a:cubicBezTo>
                    <a:pt x="302" y="453"/>
                    <a:pt x="303" y="455"/>
                    <a:pt x="303" y="458"/>
                  </a:cubicBezTo>
                  <a:cubicBezTo>
                    <a:pt x="304" y="460"/>
                    <a:pt x="307" y="462"/>
                    <a:pt x="303" y="465"/>
                  </a:cubicBezTo>
                  <a:cubicBezTo>
                    <a:pt x="302" y="465"/>
                    <a:pt x="303" y="466"/>
                    <a:pt x="304" y="466"/>
                  </a:cubicBezTo>
                  <a:cubicBezTo>
                    <a:pt x="308" y="468"/>
                    <a:pt x="306" y="470"/>
                    <a:pt x="304" y="471"/>
                  </a:cubicBezTo>
                  <a:cubicBezTo>
                    <a:pt x="303" y="472"/>
                    <a:pt x="301" y="472"/>
                    <a:pt x="300" y="473"/>
                  </a:cubicBezTo>
                  <a:close/>
                  <a:moveTo>
                    <a:pt x="114" y="950"/>
                  </a:moveTo>
                  <a:cubicBezTo>
                    <a:pt x="116" y="950"/>
                    <a:pt x="117" y="949"/>
                    <a:pt x="117" y="947"/>
                  </a:cubicBezTo>
                  <a:cubicBezTo>
                    <a:pt x="117" y="942"/>
                    <a:pt x="120" y="938"/>
                    <a:pt x="122" y="935"/>
                  </a:cubicBezTo>
                  <a:cubicBezTo>
                    <a:pt x="125" y="930"/>
                    <a:pt x="132" y="927"/>
                    <a:pt x="131" y="920"/>
                  </a:cubicBezTo>
                  <a:cubicBezTo>
                    <a:pt x="131" y="920"/>
                    <a:pt x="132" y="919"/>
                    <a:pt x="133" y="919"/>
                  </a:cubicBezTo>
                  <a:cubicBezTo>
                    <a:pt x="134" y="918"/>
                    <a:pt x="135" y="918"/>
                    <a:pt x="134" y="916"/>
                  </a:cubicBezTo>
                  <a:cubicBezTo>
                    <a:pt x="133" y="915"/>
                    <a:pt x="132" y="915"/>
                    <a:pt x="131" y="916"/>
                  </a:cubicBezTo>
                  <a:cubicBezTo>
                    <a:pt x="129" y="917"/>
                    <a:pt x="127" y="918"/>
                    <a:pt x="125" y="920"/>
                  </a:cubicBezTo>
                  <a:cubicBezTo>
                    <a:pt x="120" y="928"/>
                    <a:pt x="114" y="935"/>
                    <a:pt x="111" y="945"/>
                  </a:cubicBezTo>
                  <a:cubicBezTo>
                    <a:pt x="110" y="948"/>
                    <a:pt x="111" y="950"/>
                    <a:pt x="114" y="950"/>
                  </a:cubicBezTo>
                  <a:close/>
                  <a:moveTo>
                    <a:pt x="477" y="93"/>
                  </a:moveTo>
                  <a:cubicBezTo>
                    <a:pt x="484" y="93"/>
                    <a:pt x="487" y="90"/>
                    <a:pt x="484" y="84"/>
                  </a:cubicBezTo>
                  <a:cubicBezTo>
                    <a:pt x="483" y="81"/>
                    <a:pt x="480" y="79"/>
                    <a:pt x="479" y="76"/>
                  </a:cubicBezTo>
                  <a:cubicBezTo>
                    <a:pt x="479" y="75"/>
                    <a:pt x="477" y="75"/>
                    <a:pt x="476" y="75"/>
                  </a:cubicBezTo>
                  <a:cubicBezTo>
                    <a:pt x="472" y="75"/>
                    <a:pt x="471" y="79"/>
                    <a:pt x="470" y="81"/>
                  </a:cubicBezTo>
                  <a:cubicBezTo>
                    <a:pt x="467" y="87"/>
                    <a:pt x="471" y="93"/>
                    <a:pt x="477" y="93"/>
                  </a:cubicBezTo>
                  <a:close/>
                  <a:moveTo>
                    <a:pt x="681" y="115"/>
                  </a:moveTo>
                  <a:cubicBezTo>
                    <a:pt x="685" y="115"/>
                    <a:pt x="689" y="110"/>
                    <a:pt x="687" y="106"/>
                  </a:cubicBezTo>
                  <a:cubicBezTo>
                    <a:pt x="685" y="102"/>
                    <a:pt x="684" y="99"/>
                    <a:pt x="684" y="95"/>
                  </a:cubicBezTo>
                  <a:cubicBezTo>
                    <a:pt x="684" y="93"/>
                    <a:pt x="683" y="92"/>
                    <a:pt x="681" y="94"/>
                  </a:cubicBezTo>
                  <a:cubicBezTo>
                    <a:pt x="679" y="96"/>
                    <a:pt x="677" y="98"/>
                    <a:pt x="675" y="100"/>
                  </a:cubicBezTo>
                  <a:cubicBezTo>
                    <a:pt x="672" y="104"/>
                    <a:pt x="673" y="108"/>
                    <a:pt x="674" y="112"/>
                  </a:cubicBezTo>
                  <a:cubicBezTo>
                    <a:pt x="676" y="115"/>
                    <a:pt x="679" y="114"/>
                    <a:pt x="681" y="115"/>
                  </a:cubicBezTo>
                  <a:close/>
                  <a:moveTo>
                    <a:pt x="1066" y="773"/>
                  </a:moveTo>
                  <a:cubicBezTo>
                    <a:pt x="1070" y="773"/>
                    <a:pt x="1073" y="771"/>
                    <a:pt x="1078" y="766"/>
                  </a:cubicBezTo>
                  <a:cubicBezTo>
                    <a:pt x="1080" y="764"/>
                    <a:pt x="1081" y="762"/>
                    <a:pt x="1079" y="760"/>
                  </a:cubicBezTo>
                  <a:cubicBezTo>
                    <a:pt x="1077" y="758"/>
                    <a:pt x="1075" y="759"/>
                    <a:pt x="1073" y="760"/>
                  </a:cubicBezTo>
                  <a:cubicBezTo>
                    <a:pt x="1071" y="761"/>
                    <a:pt x="1070" y="761"/>
                    <a:pt x="1068" y="761"/>
                  </a:cubicBezTo>
                  <a:cubicBezTo>
                    <a:pt x="1065" y="761"/>
                    <a:pt x="1061" y="761"/>
                    <a:pt x="1061" y="765"/>
                  </a:cubicBezTo>
                  <a:cubicBezTo>
                    <a:pt x="1061" y="766"/>
                    <a:pt x="1060" y="767"/>
                    <a:pt x="1059" y="767"/>
                  </a:cubicBezTo>
                  <a:cubicBezTo>
                    <a:pt x="1055" y="769"/>
                    <a:pt x="1057" y="770"/>
                    <a:pt x="1059" y="771"/>
                  </a:cubicBezTo>
                  <a:cubicBezTo>
                    <a:pt x="1061" y="773"/>
                    <a:pt x="1064" y="773"/>
                    <a:pt x="1066" y="773"/>
                  </a:cubicBezTo>
                  <a:close/>
                  <a:moveTo>
                    <a:pt x="458" y="109"/>
                  </a:moveTo>
                  <a:cubicBezTo>
                    <a:pt x="458" y="111"/>
                    <a:pt x="459" y="113"/>
                    <a:pt x="460" y="115"/>
                  </a:cubicBezTo>
                  <a:cubicBezTo>
                    <a:pt x="461" y="116"/>
                    <a:pt x="462" y="117"/>
                    <a:pt x="464" y="117"/>
                  </a:cubicBezTo>
                  <a:cubicBezTo>
                    <a:pt x="466" y="117"/>
                    <a:pt x="467" y="116"/>
                    <a:pt x="468" y="114"/>
                  </a:cubicBezTo>
                  <a:cubicBezTo>
                    <a:pt x="468" y="112"/>
                    <a:pt x="470" y="110"/>
                    <a:pt x="471" y="108"/>
                  </a:cubicBezTo>
                  <a:cubicBezTo>
                    <a:pt x="474" y="103"/>
                    <a:pt x="474" y="101"/>
                    <a:pt x="468" y="98"/>
                  </a:cubicBezTo>
                  <a:cubicBezTo>
                    <a:pt x="465" y="96"/>
                    <a:pt x="463" y="96"/>
                    <a:pt x="461" y="99"/>
                  </a:cubicBezTo>
                  <a:cubicBezTo>
                    <a:pt x="460" y="103"/>
                    <a:pt x="459" y="106"/>
                    <a:pt x="458" y="109"/>
                  </a:cubicBezTo>
                  <a:close/>
                  <a:moveTo>
                    <a:pt x="772" y="74"/>
                  </a:moveTo>
                  <a:cubicBezTo>
                    <a:pt x="772" y="76"/>
                    <a:pt x="772" y="77"/>
                    <a:pt x="774" y="78"/>
                  </a:cubicBezTo>
                  <a:cubicBezTo>
                    <a:pt x="776" y="78"/>
                    <a:pt x="778" y="77"/>
                    <a:pt x="780" y="76"/>
                  </a:cubicBezTo>
                  <a:cubicBezTo>
                    <a:pt x="784" y="70"/>
                    <a:pt x="785" y="64"/>
                    <a:pt x="786" y="58"/>
                  </a:cubicBezTo>
                  <a:cubicBezTo>
                    <a:pt x="787" y="55"/>
                    <a:pt x="786" y="55"/>
                    <a:pt x="784" y="55"/>
                  </a:cubicBezTo>
                  <a:cubicBezTo>
                    <a:pt x="778" y="55"/>
                    <a:pt x="779" y="63"/>
                    <a:pt x="774" y="64"/>
                  </a:cubicBezTo>
                  <a:cubicBezTo>
                    <a:pt x="773" y="64"/>
                    <a:pt x="773" y="65"/>
                    <a:pt x="773" y="65"/>
                  </a:cubicBezTo>
                  <a:cubicBezTo>
                    <a:pt x="774" y="68"/>
                    <a:pt x="772" y="71"/>
                    <a:pt x="772" y="74"/>
                  </a:cubicBezTo>
                  <a:close/>
                  <a:moveTo>
                    <a:pt x="1088" y="985"/>
                  </a:moveTo>
                  <a:cubicBezTo>
                    <a:pt x="1086" y="985"/>
                    <a:pt x="1084" y="986"/>
                    <a:pt x="1083" y="983"/>
                  </a:cubicBezTo>
                  <a:cubicBezTo>
                    <a:pt x="1082" y="982"/>
                    <a:pt x="1079" y="982"/>
                    <a:pt x="1078" y="983"/>
                  </a:cubicBezTo>
                  <a:cubicBezTo>
                    <a:pt x="1076" y="986"/>
                    <a:pt x="1074" y="988"/>
                    <a:pt x="1074" y="991"/>
                  </a:cubicBezTo>
                  <a:cubicBezTo>
                    <a:pt x="1075" y="996"/>
                    <a:pt x="1074" y="1001"/>
                    <a:pt x="1076" y="1006"/>
                  </a:cubicBezTo>
                  <a:cubicBezTo>
                    <a:pt x="1078" y="1005"/>
                    <a:pt x="1080" y="1005"/>
                    <a:pt x="1082" y="1003"/>
                  </a:cubicBezTo>
                  <a:cubicBezTo>
                    <a:pt x="1083" y="1003"/>
                    <a:pt x="1086" y="1001"/>
                    <a:pt x="1084" y="999"/>
                  </a:cubicBezTo>
                  <a:cubicBezTo>
                    <a:pt x="1082" y="998"/>
                    <a:pt x="1083" y="996"/>
                    <a:pt x="1083" y="995"/>
                  </a:cubicBezTo>
                  <a:cubicBezTo>
                    <a:pt x="1084" y="992"/>
                    <a:pt x="1086" y="989"/>
                    <a:pt x="1088" y="985"/>
                  </a:cubicBezTo>
                  <a:close/>
                  <a:moveTo>
                    <a:pt x="632" y="142"/>
                  </a:moveTo>
                  <a:cubicBezTo>
                    <a:pt x="635" y="143"/>
                    <a:pt x="635" y="145"/>
                    <a:pt x="634" y="147"/>
                  </a:cubicBezTo>
                  <a:cubicBezTo>
                    <a:pt x="633" y="149"/>
                    <a:pt x="632" y="152"/>
                    <a:pt x="630" y="153"/>
                  </a:cubicBezTo>
                  <a:cubicBezTo>
                    <a:pt x="629" y="154"/>
                    <a:pt x="628" y="155"/>
                    <a:pt x="630" y="157"/>
                  </a:cubicBezTo>
                  <a:cubicBezTo>
                    <a:pt x="632" y="160"/>
                    <a:pt x="637" y="160"/>
                    <a:pt x="639" y="156"/>
                  </a:cubicBezTo>
                  <a:cubicBezTo>
                    <a:pt x="641" y="152"/>
                    <a:pt x="643" y="149"/>
                    <a:pt x="648" y="147"/>
                  </a:cubicBezTo>
                  <a:cubicBezTo>
                    <a:pt x="645" y="146"/>
                    <a:pt x="643" y="144"/>
                    <a:pt x="643" y="142"/>
                  </a:cubicBezTo>
                  <a:cubicBezTo>
                    <a:pt x="643" y="138"/>
                    <a:pt x="641" y="137"/>
                    <a:pt x="638" y="139"/>
                  </a:cubicBezTo>
                  <a:cubicBezTo>
                    <a:pt x="637" y="140"/>
                    <a:pt x="635" y="141"/>
                    <a:pt x="632" y="142"/>
                  </a:cubicBezTo>
                  <a:close/>
                  <a:moveTo>
                    <a:pt x="177" y="870"/>
                  </a:moveTo>
                  <a:cubicBezTo>
                    <a:pt x="177" y="873"/>
                    <a:pt x="179" y="875"/>
                    <a:pt x="180" y="877"/>
                  </a:cubicBezTo>
                  <a:cubicBezTo>
                    <a:pt x="181" y="878"/>
                    <a:pt x="181" y="879"/>
                    <a:pt x="183" y="879"/>
                  </a:cubicBezTo>
                  <a:cubicBezTo>
                    <a:pt x="184" y="879"/>
                    <a:pt x="184" y="878"/>
                    <a:pt x="185" y="876"/>
                  </a:cubicBezTo>
                  <a:cubicBezTo>
                    <a:pt x="188" y="872"/>
                    <a:pt x="187" y="867"/>
                    <a:pt x="191" y="863"/>
                  </a:cubicBezTo>
                  <a:cubicBezTo>
                    <a:pt x="193" y="860"/>
                    <a:pt x="191" y="859"/>
                    <a:pt x="188" y="858"/>
                  </a:cubicBezTo>
                  <a:cubicBezTo>
                    <a:pt x="182" y="857"/>
                    <a:pt x="177" y="862"/>
                    <a:pt x="177" y="870"/>
                  </a:cubicBezTo>
                  <a:close/>
                  <a:moveTo>
                    <a:pt x="331" y="322"/>
                  </a:moveTo>
                  <a:cubicBezTo>
                    <a:pt x="331" y="320"/>
                    <a:pt x="330" y="319"/>
                    <a:pt x="329" y="318"/>
                  </a:cubicBezTo>
                  <a:cubicBezTo>
                    <a:pt x="327" y="317"/>
                    <a:pt x="326" y="318"/>
                    <a:pt x="325" y="320"/>
                  </a:cubicBezTo>
                  <a:cubicBezTo>
                    <a:pt x="323" y="322"/>
                    <a:pt x="322" y="323"/>
                    <a:pt x="321" y="325"/>
                  </a:cubicBezTo>
                  <a:cubicBezTo>
                    <a:pt x="317" y="329"/>
                    <a:pt x="318" y="332"/>
                    <a:pt x="322" y="335"/>
                  </a:cubicBezTo>
                  <a:cubicBezTo>
                    <a:pt x="323" y="336"/>
                    <a:pt x="324" y="337"/>
                    <a:pt x="325" y="337"/>
                  </a:cubicBezTo>
                  <a:cubicBezTo>
                    <a:pt x="326" y="339"/>
                    <a:pt x="327" y="340"/>
                    <a:pt x="329" y="339"/>
                  </a:cubicBezTo>
                  <a:cubicBezTo>
                    <a:pt x="331" y="337"/>
                    <a:pt x="332" y="335"/>
                    <a:pt x="332" y="333"/>
                  </a:cubicBezTo>
                  <a:cubicBezTo>
                    <a:pt x="331" y="329"/>
                    <a:pt x="329" y="326"/>
                    <a:pt x="331" y="322"/>
                  </a:cubicBezTo>
                  <a:close/>
                  <a:moveTo>
                    <a:pt x="643" y="82"/>
                  </a:moveTo>
                  <a:cubicBezTo>
                    <a:pt x="642" y="82"/>
                    <a:pt x="641" y="83"/>
                    <a:pt x="641" y="84"/>
                  </a:cubicBezTo>
                  <a:cubicBezTo>
                    <a:pt x="640" y="88"/>
                    <a:pt x="638" y="92"/>
                    <a:pt x="642" y="95"/>
                  </a:cubicBezTo>
                  <a:cubicBezTo>
                    <a:pt x="643" y="95"/>
                    <a:pt x="643" y="96"/>
                    <a:pt x="643" y="96"/>
                  </a:cubicBezTo>
                  <a:cubicBezTo>
                    <a:pt x="645" y="103"/>
                    <a:pt x="645" y="103"/>
                    <a:pt x="652" y="99"/>
                  </a:cubicBezTo>
                  <a:cubicBezTo>
                    <a:pt x="654" y="98"/>
                    <a:pt x="655" y="97"/>
                    <a:pt x="653" y="94"/>
                  </a:cubicBezTo>
                  <a:cubicBezTo>
                    <a:pt x="653" y="93"/>
                    <a:pt x="653" y="92"/>
                    <a:pt x="653" y="91"/>
                  </a:cubicBezTo>
                  <a:cubicBezTo>
                    <a:pt x="651" y="87"/>
                    <a:pt x="646" y="82"/>
                    <a:pt x="643" y="82"/>
                  </a:cubicBezTo>
                  <a:close/>
                  <a:moveTo>
                    <a:pt x="1072" y="1048"/>
                  </a:moveTo>
                  <a:cubicBezTo>
                    <a:pt x="1068" y="1051"/>
                    <a:pt x="1064" y="1049"/>
                    <a:pt x="1060" y="1050"/>
                  </a:cubicBezTo>
                  <a:cubicBezTo>
                    <a:pt x="1058" y="1051"/>
                    <a:pt x="1057" y="1051"/>
                    <a:pt x="1055" y="1049"/>
                  </a:cubicBezTo>
                  <a:cubicBezTo>
                    <a:pt x="1054" y="1047"/>
                    <a:pt x="1052" y="1048"/>
                    <a:pt x="1050" y="1049"/>
                  </a:cubicBezTo>
                  <a:cubicBezTo>
                    <a:pt x="1047" y="1051"/>
                    <a:pt x="1046" y="1056"/>
                    <a:pt x="1043" y="1057"/>
                  </a:cubicBezTo>
                  <a:cubicBezTo>
                    <a:pt x="1043" y="1058"/>
                    <a:pt x="1043" y="1058"/>
                    <a:pt x="1043" y="1059"/>
                  </a:cubicBezTo>
                  <a:cubicBezTo>
                    <a:pt x="1044" y="1060"/>
                    <a:pt x="1044" y="1062"/>
                    <a:pt x="1043" y="1063"/>
                  </a:cubicBezTo>
                  <a:cubicBezTo>
                    <a:pt x="1042" y="1063"/>
                    <a:pt x="1042" y="1064"/>
                    <a:pt x="1043" y="1064"/>
                  </a:cubicBezTo>
                  <a:cubicBezTo>
                    <a:pt x="1048" y="1067"/>
                    <a:pt x="1051" y="1063"/>
                    <a:pt x="1054" y="1061"/>
                  </a:cubicBezTo>
                  <a:cubicBezTo>
                    <a:pt x="1056" y="1059"/>
                    <a:pt x="1055" y="1058"/>
                    <a:pt x="1054" y="1057"/>
                  </a:cubicBezTo>
                  <a:cubicBezTo>
                    <a:pt x="1053" y="1057"/>
                    <a:pt x="1054" y="1056"/>
                    <a:pt x="1054" y="1056"/>
                  </a:cubicBezTo>
                  <a:cubicBezTo>
                    <a:pt x="1058" y="1054"/>
                    <a:pt x="1062" y="1051"/>
                    <a:pt x="1067" y="1052"/>
                  </a:cubicBezTo>
                  <a:cubicBezTo>
                    <a:pt x="1070" y="1053"/>
                    <a:pt x="1071" y="1051"/>
                    <a:pt x="1072" y="1048"/>
                  </a:cubicBezTo>
                  <a:close/>
                  <a:moveTo>
                    <a:pt x="1040" y="942"/>
                  </a:moveTo>
                  <a:cubicBezTo>
                    <a:pt x="1038" y="943"/>
                    <a:pt x="1037" y="943"/>
                    <a:pt x="1037" y="945"/>
                  </a:cubicBezTo>
                  <a:cubicBezTo>
                    <a:pt x="1036" y="949"/>
                    <a:pt x="1036" y="953"/>
                    <a:pt x="1035" y="957"/>
                  </a:cubicBezTo>
                  <a:cubicBezTo>
                    <a:pt x="1035" y="959"/>
                    <a:pt x="1036" y="961"/>
                    <a:pt x="1038" y="963"/>
                  </a:cubicBezTo>
                  <a:cubicBezTo>
                    <a:pt x="1039" y="964"/>
                    <a:pt x="1040" y="964"/>
                    <a:pt x="1041" y="962"/>
                  </a:cubicBezTo>
                  <a:cubicBezTo>
                    <a:pt x="1044" y="959"/>
                    <a:pt x="1046" y="955"/>
                    <a:pt x="1046" y="951"/>
                  </a:cubicBezTo>
                  <a:cubicBezTo>
                    <a:pt x="1047" y="949"/>
                    <a:pt x="1048" y="947"/>
                    <a:pt x="1046" y="945"/>
                  </a:cubicBezTo>
                  <a:cubicBezTo>
                    <a:pt x="1044" y="944"/>
                    <a:pt x="1042" y="943"/>
                    <a:pt x="1040" y="942"/>
                  </a:cubicBezTo>
                  <a:close/>
                  <a:moveTo>
                    <a:pt x="145" y="769"/>
                  </a:moveTo>
                  <a:cubicBezTo>
                    <a:pt x="146" y="772"/>
                    <a:pt x="146" y="775"/>
                    <a:pt x="147" y="777"/>
                  </a:cubicBezTo>
                  <a:cubicBezTo>
                    <a:pt x="147" y="779"/>
                    <a:pt x="148" y="782"/>
                    <a:pt x="151" y="782"/>
                  </a:cubicBezTo>
                  <a:cubicBezTo>
                    <a:pt x="154" y="781"/>
                    <a:pt x="155" y="780"/>
                    <a:pt x="155" y="777"/>
                  </a:cubicBezTo>
                  <a:cubicBezTo>
                    <a:pt x="156" y="773"/>
                    <a:pt x="155" y="768"/>
                    <a:pt x="158" y="764"/>
                  </a:cubicBezTo>
                  <a:cubicBezTo>
                    <a:pt x="159" y="764"/>
                    <a:pt x="159" y="763"/>
                    <a:pt x="158" y="762"/>
                  </a:cubicBezTo>
                  <a:cubicBezTo>
                    <a:pt x="155" y="762"/>
                    <a:pt x="152" y="762"/>
                    <a:pt x="150" y="763"/>
                  </a:cubicBezTo>
                  <a:cubicBezTo>
                    <a:pt x="148" y="765"/>
                    <a:pt x="145" y="766"/>
                    <a:pt x="145" y="769"/>
                  </a:cubicBezTo>
                  <a:close/>
                  <a:moveTo>
                    <a:pt x="258" y="615"/>
                  </a:moveTo>
                  <a:cubicBezTo>
                    <a:pt x="262" y="617"/>
                    <a:pt x="265" y="614"/>
                    <a:pt x="266" y="612"/>
                  </a:cubicBezTo>
                  <a:cubicBezTo>
                    <a:pt x="269" y="608"/>
                    <a:pt x="273" y="606"/>
                    <a:pt x="277" y="604"/>
                  </a:cubicBezTo>
                  <a:cubicBezTo>
                    <a:pt x="278" y="603"/>
                    <a:pt x="279" y="603"/>
                    <a:pt x="278" y="601"/>
                  </a:cubicBezTo>
                  <a:cubicBezTo>
                    <a:pt x="277" y="598"/>
                    <a:pt x="278" y="595"/>
                    <a:pt x="280" y="593"/>
                  </a:cubicBezTo>
                  <a:cubicBezTo>
                    <a:pt x="281" y="593"/>
                    <a:pt x="284" y="593"/>
                    <a:pt x="282" y="590"/>
                  </a:cubicBezTo>
                  <a:cubicBezTo>
                    <a:pt x="282" y="589"/>
                    <a:pt x="282" y="587"/>
                    <a:pt x="280" y="587"/>
                  </a:cubicBezTo>
                  <a:cubicBezTo>
                    <a:pt x="278" y="587"/>
                    <a:pt x="277" y="589"/>
                    <a:pt x="277" y="590"/>
                  </a:cubicBezTo>
                  <a:cubicBezTo>
                    <a:pt x="275" y="593"/>
                    <a:pt x="274" y="595"/>
                    <a:pt x="271" y="597"/>
                  </a:cubicBezTo>
                  <a:cubicBezTo>
                    <a:pt x="271" y="597"/>
                    <a:pt x="270" y="598"/>
                    <a:pt x="270" y="599"/>
                  </a:cubicBezTo>
                  <a:cubicBezTo>
                    <a:pt x="268" y="605"/>
                    <a:pt x="263" y="610"/>
                    <a:pt x="258" y="615"/>
                  </a:cubicBezTo>
                  <a:close/>
                  <a:moveTo>
                    <a:pt x="1004" y="903"/>
                  </a:moveTo>
                  <a:cubicBezTo>
                    <a:pt x="1004" y="903"/>
                    <a:pt x="1004" y="903"/>
                    <a:pt x="1004" y="902"/>
                  </a:cubicBezTo>
                  <a:cubicBezTo>
                    <a:pt x="1003" y="903"/>
                    <a:pt x="1001" y="903"/>
                    <a:pt x="999" y="903"/>
                  </a:cubicBezTo>
                  <a:cubicBezTo>
                    <a:pt x="997" y="903"/>
                    <a:pt x="993" y="904"/>
                    <a:pt x="997" y="900"/>
                  </a:cubicBezTo>
                  <a:cubicBezTo>
                    <a:pt x="995" y="899"/>
                    <a:pt x="999" y="895"/>
                    <a:pt x="995" y="896"/>
                  </a:cubicBezTo>
                  <a:cubicBezTo>
                    <a:pt x="993" y="896"/>
                    <a:pt x="993" y="895"/>
                    <a:pt x="993" y="894"/>
                  </a:cubicBezTo>
                  <a:cubicBezTo>
                    <a:pt x="993" y="891"/>
                    <a:pt x="992" y="890"/>
                    <a:pt x="989" y="890"/>
                  </a:cubicBezTo>
                  <a:cubicBezTo>
                    <a:pt x="987" y="890"/>
                    <a:pt x="986" y="891"/>
                    <a:pt x="985" y="893"/>
                  </a:cubicBezTo>
                  <a:cubicBezTo>
                    <a:pt x="984" y="895"/>
                    <a:pt x="983" y="897"/>
                    <a:pt x="983" y="899"/>
                  </a:cubicBezTo>
                  <a:cubicBezTo>
                    <a:pt x="984" y="902"/>
                    <a:pt x="989" y="903"/>
                    <a:pt x="988" y="907"/>
                  </a:cubicBezTo>
                  <a:cubicBezTo>
                    <a:pt x="988" y="907"/>
                    <a:pt x="988" y="907"/>
                    <a:pt x="989" y="907"/>
                  </a:cubicBezTo>
                  <a:cubicBezTo>
                    <a:pt x="993" y="906"/>
                    <a:pt x="998" y="905"/>
                    <a:pt x="1003" y="904"/>
                  </a:cubicBezTo>
                  <a:cubicBezTo>
                    <a:pt x="1003" y="904"/>
                    <a:pt x="1004" y="903"/>
                    <a:pt x="1004" y="903"/>
                  </a:cubicBezTo>
                  <a:close/>
                  <a:moveTo>
                    <a:pt x="752" y="106"/>
                  </a:moveTo>
                  <a:cubicBezTo>
                    <a:pt x="752" y="107"/>
                    <a:pt x="752" y="109"/>
                    <a:pt x="753" y="110"/>
                  </a:cubicBezTo>
                  <a:cubicBezTo>
                    <a:pt x="753" y="112"/>
                    <a:pt x="754" y="113"/>
                    <a:pt x="756" y="111"/>
                  </a:cubicBezTo>
                  <a:cubicBezTo>
                    <a:pt x="762" y="106"/>
                    <a:pt x="763" y="99"/>
                    <a:pt x="764" y="91"/>
                  </a:cubicBezTo>
                  <a:cubicBezTo>
                    <a:pt x="764" y="89"/>
                    <a:pt x="762" y="89"/>
                    <a:pt x="761" y="88"/>
                  </a:cubicBezTo>
                  <a:cubicBezTo>
                    <a:pt x="760" y="88"/>
                    <a:pt x="759" y="87"/>
                    <a:pt x="759" y="88"/>
                  </a:cubicBezTo>
                  <a:cubicBezTo>
                    <a:pt x="756" y="94"/>
                    <a:pt x="752" y="99"/>
                    <a:pt x="752" y="106"/>
                  </a:cubicBezTo>
                  <a:close/>
                  <a:moveTo>
                    <a:pt x="315" y="440"/>
                  </a:moveTo>
                  <a:cubicBezTo>
                    <a:pt x="314" y="443"/>
                    <a:pt x="318" y="445"/>
                    <a:pt x="318" y="448"/>
                  </a:cubicBezTo>
                  <a:cubicBezTo>
                    <a:pt x="319" y="452"/>
                    <a:pt x="321" y="453"/>
                    <a:pt x="323" y="452"/>
                  </a:cubicBezTo>
                  <a:cubicBezTo>
                    <a:pt x="326" y="452"/>
                    <a:pt x="328" y="449"/>
                    <a:pt x="327" y="446"/>
                  </a:cubicBezTo>
                  <a:cubicBezTo>
                    <a:pt x="326" y="444"/>
                    <a:pt x="326" y="441"/>
                    <a:pt x="325" y="439"/>
                  </a:cubicBezTo>
                  <a:cubicBezTo>
                    <a:pt x="325" y="437"/>
                    <a:pt x="323" y="433"/>
                    <a:pt x="320" y="434"/>
                  </a:cubicBezTo>
                  <a:cubicBezTo>
                    <a:pt x="318" y="434"/>
                    <a:pt x="315" y="435"/>
                    <a:pt x="315" y="440"/>
                  </a:cubicBezTo>
                  <a:close/>
                  <a:moveTo>
                    <a:pt x="367" y="254"/>
                  </a:moveTo>
                  <a:cubicBezTo>
                    <a:pt x="367" y="253"/>
                    <a:pt x="367" y="251"/>
                    <a:pt x="365" y="249"/>
                  </a:cubicBezTo>
                  <a:cubicBezTo>
                    <a:pt x="364" y="248"/>
                    <a:pt x="362" y="245"/>
                    <a:pt x="360" y="247"/>
                  </a:cubicBezTo>
                  <a:cubicBezTo>
                    <a:pt x="358" y="249"/>
                    <a:pt x="355" y="251"/>
                    <a:pt x="354" y="254"/>
                  </a:cubicBezTo>
                  <a:cubicBezTo>
                    <a:pt x="353" y="256"/>
                    <a:pt x="353" y="257"/>
                    <a:pt x="354" y="259"/>
                  </a:cubicBezTo>
                  <a:cubicBezTo>
                    <a:pt x="355" y="262"/>
                    <a:pt x="358" y="264"/>
                    <a:pt x="361" y="263"/>
                  </a:cubicBezTo>
                  <a:cubicBezTo>
                    <a:pt x="365" y="262"/>
                    <a:pt x="366" y="258"/>
                    <a:pt x="367" y="254"/>
                  </a:cubicBezTo>
                  <a:close/>
                  <a:moveTo>
                    <a:pt x="958" y="719"/>
                  </a:moveTo>
                  <a:cubicBezTo>
                    <a:pt x="960" y="720"/>
                    <a:pt x="962" y="721"/>
                    <a:pt x="960" y="723"/>
                  </a:cubicBezTo>
                  <a:cubicBezTo>
                    <a:pt x="958" y="726"/>
                    <a:pt x="961" y="728"/>
                    <a:pt x="962" y="730"/>
                  </a:cubicBezTo>
                  <a:cubicBezTo>
                    <a:pt x="963" y="732"/>
                    <a:pt x="966" y="732"/>
                    <a:pt x="968" y="732"/>
                  </a:cubicBezTo>
                  <a:cubicBezTo>
                    <a:pt x="970" y="731"/>
                    <a:pt x="972" y="730"/>
                    <a:pt x="972" y="727"/>
                  </a:cubicBezTo>
                  <a:cubicBezTo>
                    <a:pt x="972" y="725"/>
                    <a:pt x="973" y="723"/>
                    <a:pt x="973" y="721"/>
                  </a:cubicBezTo>
                  <a:cubicBezTo>
                    <a:pt x="974" y="719"/>
                    <a:pt x="973" y="717"/>
                    <a:pt x="971" y="717"/>
                  </a:cubicBezTo>
                  <a:cubicBezTo>
                    <a:pt x="967" y="718"/>
                    <a:pt x="963" y="718"/>
                    <a:pt x="958" y="719"/>
                  </a:cubicBezTo>
                  <a:close/>
                  <a:moveTo>
                    <a:pt x="338" y="202"/>
                  </a:moveTo>
                  <a:cubicBezTo>
                    <a:pt x="339" y="198"/>
                    <a:pt x="337" y="195"/>
                    <a:pt x="335" y="192"/>
                  </a:cubicBezTo>
                  <a:cubicBezTo>
                    <a:pt x="334" y="191"/>
                    <a:pt x="333" y="189"/>
                    <a:pt x="331" y="190"/>
                  </a:cubicBezTo>
                  <a:cubicBezTo>
                    <a:pt x="330" y="190"/>
                    <a:pt x="329" y="192"/>
                    <a:pt x="329" y="194"/>
                  </a:cubicBezTo>
                  <a:cubicBezTo>
                    <a:pt x="329" y="197"/>
                    <a:pt x="328" y="201"/>
                    <a:pt x="329" y="205"/>
                  </a:cubicBezTo>
                  <a:cubicBezTo>
                    <a:pt x="330" y="207"/>
                    <a:pt x="329" y="210"/>
                    <a:pt x="332" y="210"/>
                  </a:cubicBezTo>
                  <a:cubicBezTo>
                    <a:pt x="335" y="210"/>
                    <a:pt x="337" y="208"/>
                    <a:pt x="338" y="206"/>
                  </a:cubicBezTo>
                  <a:cubicBezTo>
                    <a:pt x="338" y="204"/>
                    <a:pt x="338" y="203"/>
                    <a:pt x="338" y="202"/>
                  </a:cubicBezTo>
                  <a:close/>
                  <a:moveTo>
                    <a:pt x="299" y="278"/>
                  </a:moveTo>
                  <a:cubicBezTo>
                    <a:pt x="299" y="276"/>
                    <a:pt x="298" y="275"/>
                    <a:pt x="295" y="277"/>
                  </a:cubicBezTo>
                  <a:cubicBezTo>
                    <a:pt x="290" y="280"/>
                    <a:pt x="288" y="286"/>
                    <a:pt x="284" y="289"/>
                  </a:cubicBezTo>
                  <a:cubicBezTo>
                    <a:pt x="283" y="290"/>
                    <a:pt x="283" y="292"/>
                    <a:pt x="284" y="293"/>
                  </a:cubicBezTo>
                  <a:cubicBezTo>
                    <a:pt x="285" y="294"/>
                    <a:pt x="286" y="294"/>
                    <a:pt x="287" y="294"/>
                  </a:cubicBezTo>
                  <a:cubicBezTo>
                    <a:pt x="294" y="293"/>
                    <a:pt x="299" y="286"/>
                    <a:pt x="299" y="278"/>
                  </a:cubicBezTo>
                  <a:close/>
                  <a:moveTo>
                    <a:pt x="1074" y="818"/>
                  </a:moveTo>
                  <a:cubicBezTo>
                    <a:pt x="1073" y="820"/>
                    <a:pt x="1071" y="818"/>
                    <a:pt x="1071" y="819"/>
                  </a:cubicBezTo>
                  <a:cubicBezTo>
                    <a:pt x="1070" y="822"/>
                    <a:pt x="1068" y="823"/>
                    <a:pt x="1066" y="824"/>
                  </a:cubicBezTo>
                  <a:cubicBezTo>
                    <a:pt x="1065" y="824"/>
                    <a:pt x="1064" y="826"/>
                    <a:pt x="1065" y="827"/>
                  </a:cubicBezTo>
                  <a:cubicBezTo>
                    <a:pt x="1068" y="829"/>
                    <a:pt x="1071" y="830"/>
                    <a:pt x="1074" y="828"/>
                  </a:cubicBezTo>
                  <a:cubicBezTo>
                    <a:pt x="1077" y="827"/>
                    <a:pt x="1079" y="826"/>
                    <a:pt x="1078" y="822"/>
                  </a:cubicBezTo>
                  <a:cubicBezTo>
                    <a:pt x="1077" y="821"/>
                    <a:pt x="1078" y="819"/>
                    <a:pt x="1079" y="819"/>
                  </a:cubicBezTo>
                  <a:cubicBezTo>
                    <a:pt x="1084" y="819"/>
                    <a:pt x="1081" y="816"/>
                    <a:pt x="1080" y="815"/>
                  </a:cubicBezTo>
                  <a:cubicBezTo>
                    <a:pt x="1080" y="813"/>
                    <a:pt x="1073" y="812"/>
                    <a:pt x="1071" y="814"/>
                  </a:cubicBezTo>
                  <a:cubicBezTo>
                    <a:pt x="1070" y="815"/>
                    <a:pt x="1070" y="816"/>
                    <a:pt x="1072" y="817"/>
                  </a:cubicBezTo>
                  <a:cubicBezTo>
                    <a:pt x="1073" y="817"/>
                    <a:pt x="1074" y="817"/>
                    <a:pt x="1074" y="818"/>
                  </a:cubicBezTo>
                  <a:close/>
                  <a:moveTo>
                    <a:pt x="587" y="145"/>
                  </a:moveTo>
                  <a:cubicBezTo>
                    <a:pt x="588" y="148"/>
                    <a:pt x="588" y="150"/>
                    <a:pt x="590" y="150"/>
                  </a:cubicBezTo>
                  <a:cubicBezTo>
                    <a:pt x="593" y="151"/>
                    <a:pt x="594" y="149"/>
                    <a:pt x="594" y="147"/>
                  </a:cubicBezTo>
                  <a:cubicBezTo>
                    <a:pt x="595" y="143"/>
                    <a:pt x="597" y="140"/>
                    <a:pt x="599" y="137"/>
                  </a:cubicBezTo>
                  <a:cubicBezTo>
                    <a:pt x="599" y="136"/>
                    <a:pt x="602" y="136"/>
                    <a:pt x="600" y="134"/>
                  </a:cubicBezTo>
                  <a:cubicBezTo>
                    <a:pt x="599" y="133"/>
                    <a:pt x="598" y="133"/>
                    <a:pt x="596" y="133"/>
                  </a:cubicBezTo>
                  <a:cubicBezTo>
                    <a:pt x="594" y="135"/>
                    <a:pt x="591" y="136"/>
                    <a:pt x="589" y="135"/>
                  </a:cubicBezTo>
                  <a:cubicBezTo>
                    <a:pt x="587" y="134"/>
                    <a:pt x="586" y="136"/>
                    <a:pt x="586" y="137"/>
                  </a:cubicBezTo>
                  <a:cubicBezTo>
                    <a:pt x="585" y="137"/>
                    <a:pt x="585" y="138"/>
                    <a:pt x="585" y="138"/>
                  </a:cubicBezTo>
                  <a:cubicBezTo>
                    <a:pt x="589" y="140"/>
                    <a:pt x="588" y="143"/>
                    <a:pt x="587" y="145"/>
                  </a:cubicBezTo>
                  <a:close/>
                  <a:moveTo>
                    <a:pt x="275" y="308"/>
                  </a:moveTo>
                  <a:cubicBezTo>
                    <a:pt x="276" y="310"/>
                    <a:pt x="276" y="311"/>
                    <a:pt x="276" y="313"/>
                  </a:cubicBezTo>
                  <a:cubicBezTo>
                    <a:pt x="276" y="317"/>
                    <a:pt x="279" y="318"/>
                    <a:pt x="282" y="316"/>
                  </a:cubicBezTo>
                  <a:cubicBezTo>
                    <a:pt x="286" y="313"/>
                    <a:pt x="287" y="308"/>
                    <a:pt x="286" y="304"/>
                  </a:cubicBezTo>
                  <a:cubicBezTo>
                    <a:pt x="285" y="303"/>
                    <a:pt x="284" y="302"/>
                    <a:pt x="283" y="302"/>
                  </a:cubicBezTo>
                  <a:cubicBezTo>
                    <a:pt x="278" y="300"/>
                    <a:pt x="275" y="302"/>
                    <a:pt x="275" y="308"/>
                  </a:cubicBezTo>
                  <a:close/>
                  <a:moveTo>
                    <a:pt x="298" y="541"/>
                  </a:moveTo>
                  <a:cubicBezTo>
                    <a:pt x="298" y="537"/>
                    <a:pt x="295" y="535"/>
                    <a:pt x="292" y="536"/>
                  </a:cubicBezTo>
                  <a:cubicBezTo>
                    <a:pt x="291" y="536"/>
                    <a:pt x="290" y="537"/>
                    <a:pt x="289" y="537"/>
                  </a:cubicBezTo>
                  <a:cubicBezTo>
                    <a:pt x="284" y="538"/>
                    <a:pt x="284" y="538"/>
                    <a:pt x="285" y="543"/>
                  </a:cubicBezTo>
                  <a:cubicBezTo>
                    <a:pt x="286" y="547"/>
                    <a:pt x="288" y="548"/>
                    <a:pt x="292" y="548"/>
                  </a:cubicBezTo>
                  <a:cubicBezTo>
                    <a:pt x="295" y="547"/>
                    <a:pt x="298" y="544"/>
                    <a:pt x="298" y="541"/>
                  </a:cubicBezTo>
                  <a:close/>
                  <a:moveTo>
                    <a:pt x="531" y="56"/>
                  </a:moveTo>
                  <a:cubicBezTo>
                    <a:pt x="530" y="53"/>
                    <a:pt x="528" y="50"/>
                    <a:pt x="525" y="48"/>
                  </a:cubicBezTo>
                  <a:cubicBezTo>
                    <a:pt x="522" y="46"/>
                    <a:pt x="520" y="47"/>
                    <a:pt x="520" y="50"/>
                  </a:cubicBezTo>
                  <a:cubicBezTo>
                    <a:pt x="519" y="53"/>
                    <a:pt x="520" y="56"/>
                    <a:pt x="521" y="58"/>
                  </a:cubicBezTo>
                  <a:cubicBezTo>
                    <a:pt x="522" y="61"/>
                    <a:pt x="522" y="65"/>
                    <a:pt x="526" y="65"/>
                  </a:cubicBezTo>
                  <a:cubicBezTo>
                    <a:pt x="530" y="64"/>
                    <a:pt x="530" y="60"/>
                    <a:pt x="531" y="56"/>
                  </a:cubicBezTo>
                  <a:close/>
                  <a:moveTo>
                    <a:pt x="152" y="1182"/>
                  </a:moveTo>
                  <a:cubicBezTo>
                    <a:pt x="153" y="1175"/>
                    <a:pt x="150" y="1172"/>
                    <a:pt x="145" y="1174"/>
                  </a:cubicBezTo>
                  <a:cubicBezTo>
                    <a:pt x="142" y="1175"/>
                    <a:pt x="141" y="1178"/>
                    <a:pt x="141" y="1181"/>
                  </a:cubicBezTo>
                  <a:cubicBezTo>
                    <a:pt x="141" y="1184"/>
                    <a:pt x="145" y="1190"/>
                    <a:pt x="147" y="1190"/>
                  </a:cubicBezTo>
                  <a:cubicBezTo>
                    <a:pt x="148" y="1190"/>
                    <a:pt x="148" y="1190"/>
                    <a:pt x="149" y="1190"/>
                  </a:cubicBezTo>
                  <a:cubicBezTo>
                    <a:pt x="150" y="1187"/>
                    <a:pt x="152" y="1185"/>
                    <a:pt x="152" y="1182"/>
                  </a:cubicBezTo>
                  <a:close/>
                  <a:moveTo>
                    <a:pt x="319" y="387"/>
                  </a:moveTo>
                  <a:cubicBezTo>
                    <a:pt x="319" y="385"/>
                    <a:pt x="317" y="381"/>
                    <a:pt x="315" y="379"/>
                  </a:cubicBezTo>
                  <a:cubicBezTo>
                    <a:pt x="311" y="377"/>
                    <a:pt x="309" y="378"/>
                    <a:pt x="308" y="382"/>
                  </a:cubicBezTo>
                  <a:cubicBezTo>
                    <a:pt x="307" y="386"/>
                    <a:pt x="309" y="391"/>
                    <a:pt x="314" y="394"/>
                  </a:cubicBezTo>
                  <a:cubicBezTo>
                    <a:pt x="317" y="395"/>
                    <a:pt x="318" y="394"/>
                    <a:pt x="319" y="392"/>
                  </a:cubicBezTo>
                  <a:cubicBezTo>
                    <a:pt x="319" y="391"/>
                    <a:pt x="319" y="389"/>
                    <a:pt x="319" y="387"/>
                  </a:cubicBezTo>
                  <a:close/>
                  <a:moveTo>
                    <a:pt x="932" y="622"/>
                  </a:moveTo>
                  <a:cubicBezTo>
                    <a:pt x="929" y="621"/>
                    <a:pt x="929" y="626"/>
                    <a:pt x="926" y="626"/>
                  </a:cubicBezTo>
                  <a:cubicBezTo>
                    <a:pt x="925" y="626"/>
                    <a:pt x="926" y="629"/>
                    <a:pt x="926" y="628"/>
                  </a:cubicBezTo>
                  <a:cubicBezTo>
                    <a:pt x="930" y="626"/>
                    <a:pt x="930" y="631"/>
                    <a:pt x="933" y="632"/>
                  </a:cubicBezTo>
                  <a:cubicBezTo>
                    <a:pt x="935" y="633"/>
                    <a:pt x="941" y="634"/>
                    <a:pt x="943" y="633"/>
                  </a:cubicBezTo>
                  <a:cubicBezTo>
                    <a:pt x="945" y="632"/>
                    <a:pt x="945" y="630"/>
                    <a:pt x="943" y="629"/>
                  </a:cubicBezTo>
                  <a:cubicBezTo>
                    <a:pt x="942" y="627"/>
                    <a:pt x="940" y="627"/>
                    <a:pt x="939" y="625"/>
                  </a:cubicBezTo>
                  <a:cubicBezTo>
                    <a:pt x="938" y="623"/>
                    <a:pt x="935" y="622"/>
                    <a:pt x="932" y="622"/>
                  </a:cubicBezTo>
                  <a:close/>
                  <a:moveTo>
                    <a:pt x="1053" y="825"/>
                  </a:moveTo>
                  <a:cubicBezTo>
                    <a:pt x="1053" y="818"/>
                    <a:pt x="1052" y="817"/>
                    <a:pt x="1045" y="821"/>
                  </a:cubicBezTo>
                  <a:cubicBezTo>
                    <a:pt x="1044" y="821"/>
                    <a:pt x="1044" y="821"/>
                    <a:pt x="1043" y="821"/>
                  </a:cubicBezTo>
                  <a:cubicBezTo>
                    <a:pt x="1040" y="822"/>
                    <a:pt x="1040" y="825"/>
                    <a:pt x="1040" y="827"/>
                  </a:cubicBezTo>
                  <a:cubicBezTo>
                    <a:pt x="1040" y="829"/>
                    <a:pt x="1042" y="830"/>
                    <a:pt x="1044" y="830"/>
                  </a:cubicBezTo>
                  <a:cubicBezTo>
                    <a:pt x="1046" y="830"/>
                    <a:pt x="1047" y="830"/>
                    <a:pt x="1047" y="832"/>
                  </a:cubicBezTo>
                  <a:cubicBezTo>
                    <a:pt x="1046" y="834"/>
                    <a:pt x="1048" y="834"/>
                    <a:pt x="1049" y="835"/>
                  </a:cubicBezTo>
                  <a:cubicBezTo>
                    <a:pt x="1051" y="835"/>
                    <a:pt x="1052" y="834"/>
                    <a:pt x="1052" y="832"/>
                  </a:cubicBezTo>
                  <a:cubicBezTo>
                    <a:pt x="1052" y="830"/>
                    <a:pt x="1052" y="828"/>
                    <a:pt x="1053" y="825"/>
                  </a:cubicBezTo>
                  <a:close/>
                  <a:moveTo>
                    <a:pt x="1033" y="1151"/>
                  </a:moveTo>
                  <a:cubicBezTo>
                    <a:pt x="1033" y="1150"/>
                    <a:pt x="1033" y="1149"/>
                    <a:pt x="1031" y="1148"/>
                  </a:cubicBezTo>
                  <a:cubicBezTo>
                    <a:pt x="1029" y="1148"/>
                    <a:pt x="1029" y="1147"/>
                    <a:pt x="1029" y="1146"/>
                  </a:cubicBezTo>
                  <a:cubicBezTo>
                    <a:pt x="1029" y="1143"/>
                    <a:pt x="1028" y="1142"/>
                    <a:pt x="1026" y="1142"/>
                  </a:cubicBezTo>
                  <a:cubicBezTo>
                    <a:pt x="1025" y="1141"/>
                    <a:pt x="1023" y="1141"/>
                    <a:pt x="1023" y="1142"/>
                  </a:cubicBezTo>
                  <a:cubicBezTo>
                    <a:pt x="1021" y="1144"/>
                    <a:pt x="1022" y="1145"/>
                    <a:pt x="1023" y="1147"/>
                  </a:cubicBezTo>
                  <a:cubicBezTo>
                    <a:pt x="1024" y="1149"/>
                    <a:pt x="1026" y="1150"/>
                    <a:pt x="1025" y="1152"/>
                  </a:cubicBezTo>
                  <a:cubicBezTo>
                    <a:pt x="1023" y="1156"/>
                    <a:pt x="1026" y="1158"/>
                    <a:pt x="1027" y="1161"/>
                  </a:cubicBezTo>
                  <a:cubicBezTo>
                    <a:pt x="1028" y="1162"/>
                    <a:pt x="1029" y="1162"/>
                    <a:pt x="1030" y="1162"/>
                  </a:cubicBezTo>
                  <a:cubicBezTo>
                    <a:pt x="1031" y="1161"/>
                    <a:pt x="1033" y="1161"/>
                    <a:pt x="1032" y="1160"/>
                  </a:cubicBezTo>
                  <a:cubicBezTo>
                    <a:pt x="1030" y="1157"/>
                    <a:pt x="1032" y="1154"/>
                    <a:pt x="1033" y="1151"/>
                  </a:cubicBezTo>
                  <a:close/>
                  <a:moveTo>
                    <a:pt x="257" y="568"/>
                  </a:moveTo>
                  <a:cubicBezTo>
                    <a:pt x="259" y="567"/>
                    <a:pt x="262" y="565"/>
                    <a:pt x="264" y="564"/>
                  </a:cubicBezTo>
                  <a:cubicBezTo>
                    <a:pt x="267" y="562"/>
                    <a:pt x="270" y="559"/>
                    <a:pt x="273" y="555"/>
                  </a:cubicBezTo>
                  <a:cubicBezTo>
                    <a:pt x="274" y="554"/>
                    <a:pt x="274" y="553"/>
                    <a:pt x="273" y="551"/>
                  </a:cubicBezTo>
                  <a:cubicBezTo>
                    <a:pt x="272" y="550"/>
                    <a:pt x="271" y="549"/>
                    <a:pt x="269" y="550"/>
                  </a:cubicBezTo>
                  <a:cubicBezTo>
                    <a:pt x="267" y="553"/>
                    <a:pt x="263" y="553"/>
                    <a:pt x="262" y="557"/>
                  </a:cubicBezTo>
                  <a:cubicBezTo>
                    <a:pt x="261" y="558"/>
                    <a:pt x="261" y="560"/>
                    <a:pt x="260" y="560"/>
                  </a:cubicBezTo>
                  <a:cubicBezTo>
                    <a:pt x="255" y="562"/>
                    <a:pt x="256" y="565"/>
                    <a:pt x="257" y="568"/>
                  </a:cubicBezTo>
                  <a:close/>
                  <a:moveTo>
                    <a:pt x="1090" y="1142"/>
                  </a:moveTo>
                  <a:cubicBezTo>
                    <a:pt x="1088" y="1144"/>
                    <a:pt x="1086" y="1145"/>
                    <a:pt x="1084" y="1146"/>
                  </a:cubicBezTo>
                  <a:cubicBezTo>
                    <a:pt x="1081" y="1147"/>
                    <a:pt x="1080" y="1149"/>
                    <a:pt x="1079" y="1152"/>
                  </a:cubicBezTo>
                  <a:cubicBezTo>
                    <a:pt x="1079" y="1154"/>
                    <a:pt x="1080" y="1154"/>
                    <a:pt x="1081" y="1154"/>
                  </a:cubicBezTo>
                  <a:cubicBezTo>
                    <a:pt x="1086" y="1155"/>
                    <a:pt x="1090" y="1154"/>
                    <a:pt x="1093" y="1149"/>
                  </a:cubicBezTo>
                  <a:cubicBezTo>
                    <a:pt x="1089" y="1148"/>
                    <a:pt x="1087" y="1146"/>
                    <a:pt x="1092" y="1144"/>
                  </a:cubicBezTo>
                  <a:cubicBezTo>
                    <a:pt x="1095" y="1143"/>
                    <a:pt x="1093" y="1140"/>
                    <a:pt x="1092" y="1139"/>
                  </a:cubicBezTo>
                  <a:cubicBezTo>
                    <a:pt x="1091" y="1138"/>
                    <a:pt x="1090" y="1136"/>
                    <a:pt x="1088" y="1138"/>
                  </a:cubicBezTo>
                  <a:cubicBezTo>
                    <a:pt x="1087" y="1139"/>
                    <a:pt x="1086" y="1141"/>
                    <a:pt x="1084" y="1142"/>
                  </a:cubicBezTo>
                  <a:cubicBezTo>
                    <a:pt x="1086" y="1144"/>
                    <a:pt x="1088" y="1141"/>
                    <a:pt x="1090" y="1142"/>
                  </a:cubicBezTo>
                  <a:close/>
                  <a:moveTo>
                    <a:pt x="500" y="143"/>
                  </a:moveTo>
                  <a:cubicBezTo>
                    <a:pt x="498" y="141"/>
                    <a:pt x="498" y="138"/>
                    <a:pt x="495" y="136"/>
                  </a:cubicBezTo>
                  <a:cubicBezTo>
                    <a:pt x="492" y="135"/>
                    <a:pt x="491" y="136"/>
                    <a:pt x="490" y="139"/>
                  </a:cubicBezTo>
                  <a:cubicBezTo>
                    <a:pt x="489" y="143"/>
                    <a:pt x="493" y="148"/>
                    <a:pt x="490" y="152"/>
                  </a:cubicBezTo>
                  <a:cubicBezTo>
                    <a:pt x="489" y="153"/>
                    <a:pt x="490" y="153"/>
                    <a:pt x="491" y="153"/>
                  </a:cubicBezTo>
                  <a:cubicBezTo>
                    <a:pt x="495" y="153"/>
                    <a:pt x="500" y="148"/>
                    <a:pt x="500" y="143"/>
                  </a:cubicBezTo>
                  <a:close/>
                  <a:moveTo>
                    <a:pt x="562" y="142"/>
                  </a:moveTo>
                  <a:cubicBezTo>
                    <a:pt x="563" y="143"/>
                    <a:pt x="561" y="146"/>
                    <a:pt x="564" y="147"/>
                  </a:cubicBezTo>
                  <a:cubicBezTo>
                    <a:pt x="566" y="147"/>
                    <a:pt x="569" y="148"/>
                    <a:pt x="571" y="147"/>
                  </a:cubicBezTo>
                  <a:cubicBezTo>
                    <a:pt x="572" y="146"/>
                    <a:pt x="573" y="146"/>
                    <a:pt x="572" y="145"/>
                  </a:cubicBezTo>
                  <a:cubicBezTo>
                    <a:pt x="570" y="142"/>
                    <a:pt x="572" y="140"/>
                    <a:pt x="572" y="137"/>
                  </a:cubicBezTo>
                  <a:cubicBezTo>
                    <a:pt x="572" y="135"/>
                    <a:pt x="572" y="133"/>
                    <a:pt x="570" y="133"/>
                  </a:cubicBezTo>
                  <a:cubicBezTo>
                    <a:pt x="568" y="132"/>
                    <a:pt x="566" y="133"/>
                    <a:pt x="564" y="135"/>
                  </a:cubicBezTo>
                  <a:cubicBezTo>
                    <a:pt x="563" y="137"/>
                    <a:pt x="562" y="139"/>
                    <a:pt x="562" y="142"/>
                  </a:cubicBezTo>
                  <a:close/>
                  <a:moveTo>
                    <a:pt x="977" y="856"/>
                  </a:moveTo>
                  <a:cubicBezTo>
                    <a:pt x="977" y="851"/>
                    <a:pt x="976" y="847"/>
                    <a:pt x="975" y="843"/>
                  </a:cubicBezTo>
                  <a:cubicBezTo>
                    <a:pt x="975" y="841"/>
                    <a:pt x="972" y="841"/>
                    <a:pt x="971" y="840"/>
                  </a:cubicBezTo>
                  <a:cubicBezTo>
                    <a:pt x="969" y="840"/>
                    <a:pt x="968" y="841"/>
                    <a:pt x="967" y="842"/>
                  </a:cubicBezTo>
                  <a:cubicBezTo>
                    <a:pt x="966" y="844"/>
                    <a:pt x="968" y="845"/>
                    <a:pt x="969" y="846"/>
                  </a:cubicBezTo>
                  <a:cubicBezTo>
                    <a:pt x="969" y="847"/>
                    <a:pt x="970" y="848"/>
                    <a:pt x="971" y="849"/>
                  </a:cubicBezTo>
                  <a:cubicBezTo>
                    <a:pt x="972" y="851"/>
                    <a:pt x="973" y="852"/>
                    <a:pt x="970" y="853"/>
                  </a:cubicBezTo>
                  <a:cubicBezTo>
                    <a:pt x="969" y="854"/>
                    <a:pt x="969" y="856"/>
                    <a:pt x="970" y="857"/>
                  </a:cubicBezTo>
                  <a:cubicBezTo>
                    <a:pt x="971" y="859"/>
                    <a:pt x="973" y="861"/>
                    <a:pt x="976" y="860"/>
                  </a:cubicBezTo>
                  <a:cubicBezTo>
                    <a:pt x="978" y="859"/>
                    <a:pt x="976" y="857"/>
                    <a:pt x="977" y="856"/>
                  </a:cubicBezTo>
                  <a:close/>
                  <a:moveTo>
                    <a:pt x="949" y="638"/>
                  </a:moveTo>
                  <a:cubicBezTo>
                    <a:pt x="951" y="640"/>
                    <a:pt x="953" y="639"/>
                    <a:pt x="955" y="641"/>
                  </a:cubicBezTo>
                  <a:cubicBezTo>
                    <a:pt x="956" y="643"/>
                    <a:pt x="958" y="643"/>
                    <a:pt x="960" y="642"/>
                  </a:cubicBezTo>
                  <a:cubicBezTo>
                    <a:pt x="962" y="642"/>
                    <a:pt x="963" y="641"/>
                    <a:pt x="965" y="641"/>
                  </a:cubicBezTo>
                  <a:cubicBezTo>
                    <a:pt x="967" y="642"/>
                    <a:pt x="969" y="641"/>
                    <a:pt x="969" y="639"/>
                  </a:cubicBezTo>
                  <a:cubicBezTo>
                    <a:pt x="970" y="637"/>
                    <a:pt x="971" y="635"/>
                    <a:pt x="970" y="633"/>
                  </a:cubicBezTo>
                  <a:cubicBezTo>
                    <a:pt x="968" y="631"/>
                    <a:pt x="966" y="633"/>
                    <a:pt x="964" y="634"/>
                  </a:cubicBezTo>
                  <a:cubicBezTo>
                    <a:pt x="964" y="634"/>
                    <a:pt x="964" y="634"/>
                    <a:pt x="963" y="634"/>
                  </a:cubicBezTo>
                  <a:cubicBezTo>
                    <a:pt x="958" y="634"/>
                    <a:pt x="954" y="638"/>
                    <a:pt x="949" y="638"/>
                  </a:cubicBezTo>
                  <a:close/>
                  <a:moveTo>
                    <a:pt x="849" y="344"/>
                  </a:moveTo>
                  <a:cubicBezTo>
                    <a:pt x="848" y="341"/>
                    <a:pt x="848" y="340"/>
                    <a:pt x="848" y="338"/>
                  </a:cubicBezTo>
                  <a:cubicBezTo>
                    <a:pt x="847" y="336"/>
                    <a:pt x="844" y="335"/>
                    <a:pt x="844" y="337"/>
                  </a:cubicBezTo>
                  <a:cubicBezTo>
                    <a:pt x="842" y="341"/>
                    <a:pt x="838" y="344"/>
                    <a:pt x="841" y="349"/>
                  </a:cubicBezTo>
                  <a:cubicBezTo>
                    <a:pt x="842" y="350"/>
                    <a:pt x="842" y="351"/>
                    <a:pt x="841" y="352"/>
                  </a:cubicBezTo>
                  <a:cubicBezTo>
                    <a:pt x="841" y="354"/>
                    <a:pt x="842" y="355"/>
                    <a:pt x="844" y="355"/>
                  </a:cubicBezTo>
                  <a:cubicBezTo>
                    <a:pt x="845" y="355"/>
                    <a:pt x="846" y="354"/>
                    <a:pt x="846" y="353"/>
                  </a:cubicBezTo>
                  <a:cubicBezTo>
                    <a:pt x="847" y="350"/>
                    <a:pt x="849" y="347"/>
                    <a:pt x="849" y="344"/>
                  </a:cubicBezTo>
                  <a:close/>
                  <a:moveTo>
                    <a:pt x="988" y="655"/>
                  </a:moveTo>
                  <a:cubicBezTo>
                    <a:pt x="987" y="655"/>
                    <a:pt x="986" y="654"/>
                    <a:pt x="985" y="655"/>
                  </a:cubicBezTo>
                  <a:cubicBezTo>
                    <a:pt x="984" y="656"/>
                    <a:pt x="986" y="657"/>
                    <a:pt x="986" y="658"/>
                  </a:cubicBezTo>
                  <a:cubicBezTo>
                    <a:pt x="988" y="660"/>
                    <a:pt x="987" y="661"/>
                    <a:pt x="986" y="663"/>
                  </a:cubicBezTo>
                  <a:cubicBezTo>
                    <a:pt x="986" y="664"/>
                    <a:pt x="985" y="665"/>
                    <a:pt x="986" y="666"/>
                  </a:cubicBezTo>
                  <a:cubicBezTo>
                    <a:pt x="987" y="667"/>
                    <a:pt x="988" y="667"/>
                    <a:pt x="990" y="666"/>
                  </a:cubicBezTo>
                  <a:cubicBezTo>
                    <a:pt x="995" y="664"/>
                    <a:pt x="997" y="662"/>
                    <a:pt x="997" y="656"/>
                  </a:cubicBezTo>
                  <a:cubicBezTo>
                    <a:pt x="997" y="653"/>
                    <a:pt x="996" y="652"/>
                    <a:pt x="993" y="653"/>
                  </a:cubicBezTo>
                  <a:cubicBezTo>
                    <a:pt x="992" y="654"/>
                    <a:pt x="990" y="655"/>
                    <a:pt x="988" y="655"/>
                  </a:cubicBezTo>
                  <a:close/>
                  <a:moveTo>
                    <a:pt x="913" y="574"/>
                  </a:moveTo>
                  <a:cubicBezTo>
                    <a:pt x="913" y="574"/>
                    <a:pt x="913" y="573"/>
                    <a:pt x="913" y="573"/>
                  </a:cubicBezTo>
                  <a:cubicBezTo>
                    <a:pt x="908" y="571"/>
                    <a:pt x="909" y="567"/>
                    <a:pt x="909" y="564"/>
                  </a:cubicBezTo>
                  <a:cubicBezTo>
                    <a:pt x="908" y="563"/>
                    <a:pt x="908" y="562"/>
                    <a:pt x="906" y="561"/>
                  </a:cubicBezTo>
                  <a:cubicBezTo>
                    <a:pt x="904" y="561"/>
                    <a:pt x="903" y="562"/>
                    <a:pt x="902" y="563"/>
                  </a:cubicBezTo>
                  <a:cubicBezTo>
                    <a:pt x="901" y="564"/>
                    <a:pt x="901" y="566"/>
                    <a:pt x="902" y="567"/>
                  </a:cubicBezTo>
                  <a:cubicBezTo>
                    <a:pt x="902" y="568"/>
                    <a:pt x="903" y="568"/>
                    <a:pt x="903" y="569"/>
                  </a:cubicBezTo>
                  <a:cubicBezTo>
                    <a:pt x="901" y="573"/>
                    <a:pt x="905" y="575"/>
                    <a:pt x="907" y="577"/>
                  </a:cubicBezTo>
                  <a:cubicBezTo>
                    <a:pt x="908" y="578"/>
                    <a:pt x="909" y="579"/>
                    <a:pt x="911" y="578"/>
                  </a:cubicBezTo>
                  <a:cubicBezTo>
                    <a:pt x="912" y="577"/>
                    <a:pt x="912" y="576"/>
                    <a:pt x="913" y="574"/>
                  </a:cubicBezTo>
                  <a:close/>
                  <a:moveTo>
                    <a:pt x="171" y="656"/>
                  </a:moveTo>
                  <a:cubicBezTo>
                    <a:pt x="166" y="654"/>
                    <a:pt x="164" y="657"/>
                    <a:pt x="162" y="660"/>
                  </a:cubicBezTo>
                  <a:cubicBezTo>
                    <a:pt x="160" y="662"/>
                    <a:pt x="159" y="665"/>
                    <a:pt x="156" y="667"/>
                  </a:cubicBezTo>
                  <a:cubicBezTo>
                    <a:pt x="155" y="667"/>
                    <a:pt x="155" y="669"/>
                    <a:pt x="155" y="670"/>
                  </a:cubicBezTo>
                  <a:cubicBezTo>
                    <a:pt x="156" y="672"/>
                    <a:pt x="157" y="672"/>
                    <a:pt x="158" y="671"/>
                  </a:cubicBezTo>
                  <a:cubicBezTo>
                    <a:pt x="160" y="670"/>
                    <a:pt x="162" y="670"/>
                    <a:pt x="164" y="668"/>
                  </a:cubicBezTo>
                  <a:cubicBezTo>
                    <a:pt x="167" y="664"/>
                    <a:pt x="168" y="659"/>
                    <a:pt x="171" y="656"/>
                  </a:cubicBezTo>
                  <a:close/>
                  <a:moveTo>
                    <a:pt x="916" y="631"/>
                  </a:moveTo>
                  <a:cubicBezTo>
                    <a:pt x="912" y="631"/>
                    <a:pt x="911" y="632"/>
                    <a:pt x="911" y="634"/>
                  </a:cubicBezTo>
                  <a:cubicBezTo>
                    <a:pt x="911" y="638"/>
                    <a:pt x="916" y="643"/>
                    <a:pt x="919" y="643"/>
                  </a:cubicBezTo>
                  <a:cubicBezTo>
                    <a:pt x="921" y="644"/>
                    <a:pt x="923" y="644"/>
                    <a:pt x="924" y="642"/>
                  </a:cubicBezTo>
                  <a:cubicBezTo>
                    <a:pt x="924" y="640"/>
                    <a:pt x="924" y="638"/>
                    <a:pt x="923" y="636"/>
                  </a:cubicBezTo>
                  <a:cubicBezTo>
                    <a:pt x="921" y="635"/>
                    <a:pt x="917" y="635"/>
                    <a:pt x="918" y="631"/>
                  </a:cubicBezTo>
                  <a:cubicBezTo>
                    <a:pt x="918" y="631"/>
                    <a:pt x="917" y="631"/>
                    <a:pt x="916" y="631"/>
                  </a:cubicBezTo>
                  <a:close/>
                  <a:moveTo>
                    <a:pt x="366" y="216"/>
                  </a:moveTo>
                  <a:cubicBezTo>
                    <a:pt x="366" y="212"/>
                    <a:pt x="364" y="209"/>
                    <a:pt x="361" y="208"/>
                  </a:cubicBezTo>
                  <a:cubicBezTo>
                    <a:pt x="360" y="207"/>
                    <a:pt x="358" y="206"/>
                    <a:pt x="357" y="207"/>
                  </a:cubicBezTo>
                  <a:cubicBezTo>
                    <a:pt x="355" y="208"/>
                    <a:pt x="356" y="210"/>
                    <a:pt x="356" y="212"/>
                  </a:cubicBezTo>
                  <a:cubicBezTo>
                    <a:pt x="358" y="215"/>
                    <a:pt x="360" y="218"/>
                    <a:pt x="360" y="222"/>
                  </a:cubicBezTo>
                  <a:cubicBezTo>
                    <a:pt x="360" y="223"/>
                    <a:pt x="362" y="224"/>
                    <a:pt x="363" y="223"/>
                  </a:cubicBezTo>
                  <a:cubicBezTo>
                    <a:pt x="364" y="221"/>
                    <a:pt x="366" y="219"/>
                    <a:pt x="366" y="216"/>
                  </a:cubicBezTo>
                  <a:close/>
                  <a:moveTo>
                    <a:pt x="531" y="197"/>
                  </a:moveTo>
                  <a:cubicBezTo>
                    <a:pt x="540" y="198"/>
                    <a:pt x="542" y="198"/>
                    <a:pt x="545" y="193"/>
                  </a:cubicBezTo>
                  <a:cubicBezTo>
                    <a:pt x="546" y="192"/>
                    <a:pt x="547" y="190"/>
                    <a:pt x="546" y="189"/>
                  </a:cubicBezTo>
                  <a:cubicBezTo>
                    <a:pt x="545" y="187"/>
                    <a:pt x="543" y="187"/>
                    <a:pt x="542" y="188"/>
                  </a:cubicBezTo>
                  <a:cubicBezTo>
                    <a:pt x="539" y="189"/>
                    <a:pt x="536" y="191"/>
                    <a:pt x="533" y="190"/>
                  </a:cubicBezTo>
                  <a:cubicBezTo>
                    <a:pt x="532" y="190"/>
                    <a:pt x="531" y="192"/>
                    <a:pt x="532" y="192"/>
                  </a:cubicBezTo>
                  <a:cubicBezTo>
                    <a:pt x="537" y="195"/>
                    <a:pt x="532" y="196"/>
                    <a:pt x="531" y="197"/>
                  </a:cubicBezTo>
                  <a:close/>
                  <a:moveTo>
                    <a:pt x="560" y="150"/>
                  </a:moveTo>
                  <a:cubicBezTo>
                    <a:pt x="558" y="149"/>
                    <a:pt x="557" y="151"/>
                    <a:pt x="556" y="150"/>
                  </a:cubicBezTo>
                  <a:cubicBezTo>
                    <a:pt x="554" y="148"/>
                    <a:pt x="553" y="149"/>
                    <a:pt x="552" y="150"/>
                  </a:cubicBezTo>
                  <a:cubicBezTo>
                    <a:pt x="550" y="151"/>
                    <a:pt x="550" y="153"/>
                    <a:pt x="551" y="154"/>
                  </a:cubicBezTo>
                  <a:cubicBezTo>
                    <a:pt x="553" y="157"/>
                    <a:pt x="552" y="160"/>
                    <a:pt x="551" y="162"/>
                  </a:cubicBezTo>
                  <a:cubicBezTo>
                    <a:pt x="550" y="163"/>
                    <a:pt x="550" y="165"/>
                    <a:pt x="551" y="165"/>
                  </a:cubicBezTo>
                  <a:cubicBezTo>
                    <a:pt x="553" y="166"/>
                    <a:pt x="554" y="166"/>
                    <a:pt x="556" y="166"/>
                  </a:cubicBezTo>
                  <a:cubicBezTo>
                    <a:pt x="557" y="165"/>
                    <a:pt x="556" y="164"/>
                    <a:pt x="556" y="163"/>
                  </a:cubicBezTo>
                  <a:cubicBezTo>
                    <a:pt x="555" y="162"/>
                    <a:pt x="555" y="161"/>
                    <a:pt x="556" y="160"/>
                  </a:cubicBezTo>
                  <a:cubicBezTo>
                    <a:pt x="559" y="157"/>
                    <a:pt x="558" y="153"/>
                    <a:pt x="560" y="150"/>
                  </a:cubicBezTo>
                  <a:close/>
                  <a:moveTo>
                    <a:pt x="520" y="135"/>
                  </a:moveTo>
                  <a:cubicBezTo>
                    <a:pt x="520" y="133"/>
                    <a:pt x="519" y="131"/>
                    <a:pt x="516" y="131"/>
                  </a:cubicBezTo>
                  <a:cubicBezTo>
                    <a:pt x="512" y="131"/>
                    <a:pt x="508" y="133"/>
                    <a:pt x="508" y="136"/>
                  </a:cubicBezTo>
                  <a:cubicBezTo>
                    <a:pt x="508" y="140"/>
                    <a:pt x="511" y="141"/>
                    <a:pt x="514" y="141"/>
                  </a:cubicBezTo>
                  <a:cubicBezTo>
                    <a:pt x="518" y="142"/>
                    <a:pt x="520" y="140"/>
                    <a:pt x="520" y="135"/>
                  </a:cubicBezTo>
                  <a:close/>
                  <a:moveTo>
                    <a:pt x="237" y="395"/>
                  </a:moveTo>
                  <a:cubicBezTo>
                    <a:pt x="238" y="397"/>
                    <a:pt x="237" y="400"/>
                    <a:pt x="240" y="400"/>
                  </a:cubicBezTo>
                  <a:cubicBezTo>
                    <a:pt x="243" y="400"/>
                    <a:pt x="243" y="398"/>
                    <a:pt x="243" y="396"/>
                  </a:cubicBezTo>
                  <a:cubicBezTo>
                    <a:pt x="243" y="395"/>
                    <a:pt x="244" y="393"/>
                    <a:pt x="244" y="392"/>
                  </a:cubicBezTo>
                  <a:cubicBezTo>
                    <a:pt x="243" y="388"/>
                    <a:pt x="240" y="384"/>
                    <a:pt x="244" y="380"/>
                  </a:cubicBezTo>
                  <a:cubicBezTo>
                    <a:pt x="244" y="379"/>
                    <a:pt x="243" y="377"/>
                    <a:pt x="242" y="376"/>
                  </a:cubicBezTo>
                  <a:cubicBezTo>
                    <a:pt x="241" y="376"/>
                    <a:pt x="240" y="376"/>
                    <a:pt x="240" y="377"/>
                  </a:cubicBezTo>
                  <a:cubicBezTo>
                    <a:pt x="241" y="379"/>
                    <a:pt x="239" y="381"/>
                    <a:pt x="239" y="383"/>
                  </a:cubicBezTo>
                  <a:cubicBezTo>
                    <a:pt x="238" y="387"/>
                    <a:pt x="239" y="391"/>
                    <a:pt x="237" y="395"/>
                  </a:cubicBezTo>
                  <a:close/>
                  <a:moveTo>
                    <a:pt x="1039" y="772"/>
                  </a:moveTo>
                  <a:cubicBezTo>
                    <a:pt x="1040" y="772"/>
                    <a:pt x="1041" y="772"/>
                    <a:pt x="1042" y="772"/>
                  </a:cubicBezTo>
                  <a:cubicBezTo>
                    <a:pt x="1045" y="772"/>
                    <a:pt x="1047" y="770"/>
                    <a:pt x="1047" y="767"/>
                  </a:cubicBezTo>
                  <a:cubicBezTo>
                    <a:pt x="1047" y="764"/>
                    <a:pt x="1045" y="764"/>
                    <a:pt x="1043" y="763"/>
                  </a:cubicBezTo>
                  <a:cubicBezTo>
                    <a:pt x="1042" y="763"/>
                    <a:pt x="1041" y="763"/>
                    <a:pt x="1040" y="762"/>
                  </a:cubicBezTo>
                  <a:cubicBezTo>
                    <a:pt x="1038" y="762"/>
                    <a:pt x="1036" y="761"/>
                    <a:pt x="1035" y="763"/>
                  </a:cubicBezTo>
                  <a:cubicBezTo>
                    <a:pt x="1034" y="765"/>
                    <a:pt x="1034" y="766"/>
                    <a:pt x="1036" y="768"/>
                  </a:cubicBezTo>
                  <a:cubicBezTo>
                    <a:pt x="1037" y="768"/>
                    <a:pt x="1037" y="769"/>
                    <a:pt x="1037" y="770"/>
                  </a:cubicBezTo>
                  <a:cubicBezTo>
                    <a:pt x="1036" y="772"/>
                    <a:pt x="1038" y="772"/>
                    <a:pt x="1039" y="772"/>
                  </a:cubicBezTo>
                  <a:close/>
                  <a:moveTo>
                    <a:pt x="405" y="189"/>
                  </a:moveTo>
                  <a:cubicBezTo>
                    <a:pt x="404" y="189"/>
                    <a:pt x="404" y="190"/>
                    <a:pt x="403" y="191"/>
                  </a:cubicBezTo>
                  <a:cubicBezTo>
                    <a:pt x="399" y="195"/>
                    <a:pt x="401" y="201"/>
                    <a:pt x="402" y="206"/>
                  </a:cubicBezTo>
                  <a:cubicBezTo>
                    <a:pt x="402" y="207"/>
                    <a:pt x="404" y="209"/>
                    <a:pt x="406" y="208"/>
                  </a:cubicBezTo>
                  <a:cubicBezTo>
                    <a:pt x="408" y="207"/>
                    <a:pt x="409" y="206"/>
                    <a:pt x="408" y="203"/>
                  </a:cubicBezTo>
                  <a:cubicBezTo>
                    <a:pt x="407" y="200"/>
                    <a:pt x="405" y="197"/>
                    <a:pt x="407" y="194"/>
                  </a:cubicBezTo>
                  <a:cubicBezTo>
                    <a:pt x="408" y="192"/>
                    <a:pt x="407" y="190"/>
                    <a:pt x="405" y="189"/>
                  </a:cubicBezTo>
                  <a:close/>
                  <a:moveTo>
                    <a:pt x="1062" y="1015"/>
                  </a:moveTo>
                  <a:cubicBezTo>
                    <a:pt x="1062" y="1013"/>
                    <a:pt x="1061" y="1012"/>
                    <a:pt x="1059" y="1012"/>
                  </a:cubicBezTo>
                  <a:cubicBezTo>
                    <a:pt x="1057" y="1013"/>
                    <a:pt x="1056" y="1012"/>
                    <a:pt x="1056" y="1010"/>
                  </a:cubicBezTo>
                  <a:cubicBezTo>
                    <a:pt x="1055" y="1007"/>
                    <a:pt x="1054" y="1005"/>
                    <a:pt x="1051" y="1005"/>
                  </a:cubicBezTo>
                  <a:cubicBezTo>
                    <a:pt x="1048" y="1005"/>
                    <a:pt x="1049" y="1008"/>
                    <a:pt x="1048" y="1010"/>
                  </a:cubicBezTo>
                  <a:cubicBezTo>
                    <a:pt x="1046" y="1013"/>
                    <a:pt x="1048" y="1014"/>
                    <a:pt x="1051" y="1014"/>
                  </a:cubicBezTo>
                  <a:cubicBezTo>
                    <a:pt x="1054" y="1014"/>
                    <a:pt x="1056" y="1015"/>
                    <a:pt x="1058" y="1017"/>
                  </a:cubicBezTo>
                  <a:cubicBezTo>
                    <a:pt x="1058" y="1018"/>
                    <a:pt x="1059" y="1019"/>
                    <a:pt x="1061" y="1018"/>
                  </a:cubicBezTo>
                  <a:cubicBezTo>
                    <a:pt x="1062" y="1017"/>
                    <a:pt x="1061" y="1016"/>
                    <a:pt x="1062" y="1015"/>
                  </a:cubicBezTo>
                  <a:close/>
                  <a:moveTo>
                    <a:pt x="201" y="1044"/>
                  </a:moveTo>
                  <a:cubicBezTo>
                    <a:pt x="202" y="1045"/>
                    <a:pt x="201" y="1049"/>
                    <a:pt x="205" y="1049"/>
                  </a:cubicBezTo>
                  <a:cubicBezTo>
                    <a:pt x="207" y="1049"/>
                    <a:pt x="208" y="1047"/>
                    <a:pt x="208" y="1045"/>
                  </a:cubicBezTo>
                  <a:cubicBezTo>
                    <a:pt x="208" y="1043"/>
                    <a:pt x="209" y="1042"/>
                    <a:pt x="210" y="1040"/>
                  </a:cubicBezTo>
                  <a:cubicBezTo>
                    <a:pt x="212" y="1038"/>
                    <a:pt x="212" y="1036"/>
                    <a:pt x="210" y="1035"/>
                  </a:cubicBezTo>
                  <a:cubicBezTo>
                    <a:pt x="207" y="1033"/>
                    <a:pt x="205" y="1034"/>
                    <a:pt x="204" y="1036"/>
                  </a:cubicBezTo>
                  <a:cubicBezTo>
                    <a:pt x="203" y="1039"/>
                    <a:pt x="202" y="1041"/>
                    <a:pt x="201" y="1044"/>
                  </a:cubicBezTo>
                  <a:close/>
                  <a:moveTo>
                    <a:pt x="516" y="76"/>
                  </a:moveTo>
                  <a:cubicBezTo>
                    <a:pt x="516" y="75"/>
                    <a:pt x="515" y="73"/>
                    <a:pt x="515" y="71"/>
                  </a:cubicBezTo>
                  <a:cubicBezTo>
                    <a:pt x="515" y="69"/>
                    <a:pt x="513" y="68"/>
                    <a:pt x="511" y="68"/>
                  </a:cubicBezTo>
                  <a:cubicBezTo>
                    <a:pt x="509" y="68"/>
                    <a:pt x="507" y="70"/>
                    <a:pt x="507" y="72"/>
                  </a:cubicBezTo>
                  <a:cubicBezTo>
                    <a:pt x="507" y="74"/>
                    <a:pt x="507" y="75"/>
                    <a:pt x="508" y="77"/>
                  </a:cubicBezTo>
                  <a:cubicBezTo>
                    <a:pt x="508" y="80"/>
                    <a:pt x="512" y="81"/>
                    <a:pt x="514" y="81"/>
                  </a:cubicBezTo>
                  <a:cubicBezTo>
                    <a:pt x="516" y="81"/>
                    <a:pt x="515" y="78"/>
                    <a:pt x="516" y="76"/>
                  </a:cubicBezTo>
                  <a:close/>
                  <a:moveTo>
                    <a:pt x="965" y="761"/>
                  </a:moveTo>
                  <a:cubicBezTo>
                    <a:pt x="966" y="760"/>
                    <a:pt x="969" y="761"/>
                    <a:pt x="968" y="759"/>
                  </a:cubicBezTo>
                  <a:cubicBezTo>
                    <a:pt x="965" y="756"/>
                    <a:pt x="965" y="751"/>
                    <a:pt x="961" y="749"/>
                  </a:cubicBezTo>
                  <a:cubicBezTo>
                    <a:pt x="959" y="749"/>
                    <a:pt x="959" y="747"/>
                    <a:pt x="957" y="748"/>
                  </a:cubicBezTo>
                  <a:cubicBezTo>
                    <a:pt x="955" y="750"/>
                    <a:pt x="956" y="751"/>
                    <a:pt x="957" y="752"/>
                  </a:cubicBezTo>
                  <a:cubicBezTo>
                    <a:pt x="957" y="753"/>
                    <a:pt x="957" y="754"/>
                    <a:pt x="957" y="755"/>
                  </a:cubicBezTo>
                  <a:cubicBezTo>
                    <a:pt x="958" y="759"/>
                    <a:pt x="960" y="761"/>
                    <a:pt x="965" y="761"/>
                  </a:cubicBezTo>
                  <a:close/>
                  <a:moveTo>
                    <a:pt x="323" y="382"/>
                  </a:moveTo>
                  <a:cubicBezTo>
                    <a:pt x="327" y="382"/>
                    <a:pt x="329" y="380"/>
                    <a:pt x="330" y="378"/>
                  </a:cubicBezTo>
                  <a:cubicBezTo>
                    <a:pt x="331" y="375"/>
                    <a:pt x="329" y="372"/>
                    <a:pt x="326" y="371"/>
                  </a:cubicBezTo>
                  <a:cubicBezTo>
                    <a:pt x="323" y="370"/>
                    <a:pt x="322" y="373"/>
                    <a:pt x="321" y="375"/>
                  </a:cubicBezTo>
                  <a:cubicBezTo>
                    <a:pt x="321" y="375"/>
                    <a:pt x="321" y="376"/>
                    <a:pt x="320" y="376"/>
                  </a:cubicBezTo>
                  <a:cubicBezTo>
                    <a:pt x="319" y="377"/>
                    <a:pt x="318" y="379"/>
                    <a:pt x="319" y="380"/>
                  </a:cubicBezTo>
                  <a:cubicBezTo>
                    <a:pt x="320" y="382"/>
                    <a:pt x="322" y="382"/>
                    <a:pt x="323" y="382"/>
                  </a:cubicBezTo>
                  <a:close/>
                  <a:moveTo>
                    <a:pt x="174" y="725"/>
                  </a:moveTo>
                  <a:cubicBezTo>
                    <a:pt x="173" y="725"/>
                    <a:pt x="172" y="724"/>
                    <a:pt x="171" y="723"/>
                  </a:cubicBezTo>
                  <a:cubicBezTo>
                    <a:pt x="170" y="723"/>
                    <a:pt x="171" y="719"/>
                    <a:pt x="169" y="721"/>
                  </a:cubicBezTo>
                  <a:cubicBezTo>
                    <a:pt x="167" y="721"/>
                    <a:pt x="166" y="723"/>
                    <a:pt x="165" y="724"/>
                  </a:cubicBezTo>
                  <a:cubicBezTo>
                    <a:pt x="165" y="726"/>
                    <a:pt x="164" y="727"/>
                    <a:pt x="164" y="729"/>
                  </a:cubicBezTo>
                  <a:cubicBezTo>
                    <a:pt x="163" y="732"/>
                    <a:pt x="165" y="735"/>
                    <a:pt x="167" y="734"/>
                  </a:cubicBezTo>
                  <a:cubicBezTo>
                    <a:pt x="168" y="734"/>
                    <a:pt x="174" y="726"/>
                    <a:pt x="174" y="725"/>
                  </a:cubicBezTo>
                  <a:close/>
                  <a:moveTo>
                    <a:pt x="248" y="789"/>
                  </a:moveTo>
                  <a:cubicBezTo>
                    <a:pt x="248" y="789"/>
                    <a:pt x="249" y="788"/>
                    <a:pt x="249" y="788"/>
                  </a:cubicBezTo>
                  <a:cubicBezTo>
                    <a:pt x="249" y="785"/>
                    <a:pt x="252" y="785"/>
                    <a:pt x="254" y="783"/>
                  </a:cubicBezTo>
                  <a:cubicBezTo>
                    <a:pt x="257" y="781"/>
                    <a:pt x="260" y="779"/>
                    <a:pt x="261" y="775"/>
                  </a:cubicBezTo>
                  <a:cubicBezTo>
                    <a:pt x="262" y="775"/>
                    <a:pt x="263" y="774"/>
                    <a:pt x="261" y="773"/>
                  </a:cubicBezTo>
                  <a:cubicBezTo>
                    <a:pt x="260" y="772"/>
                    <a:pt x="260" y="773"/>
                    <a:pt x="259" y="773"/>
                  </a:cubicBezTo>
                  <a:cubicBezTo>
                    <a:pt x="254" y="776"/>
                    <a:pt x="251" y="781"/>
                    <a:pt x="247" y="783"/>
                  </a:cubicBezTo>
                  <a:cubicBezTo>
                    <a:pt x="245" y="784"/>
                    <a:pt x="246" y="786"/>
                    <a:pt x="246" y="788"/>
                  </a:cubicBezTo>
                  <a:cubicBezTo>
                    <a:pt x="246" y="788"/>
                    <a:pt x="247" y="789"/>
                    <a:pt x="248" y="789"/>
                  </a:cubicBezTo>
                  <a:close/>
                  <a:moveTo>
                    <a:pt x="904" y="446"/>
                  </a:moveTo>
                  <a:cubicBezTo>
                    <a:pt x="906" y="446"/>
                    <a:pt x="907" y="443"/>
                    <a:pt x="909" y="442"/>
                  </a:cubicBezTo>
                  <a:cubicBezTo>
                    <a:pt x="910" y="440"/>
                    <a:pt x="909" y="440"/>
                    <a:pt x="908" y="440"/>
                  </a:cubicBezTo>
                  <a:cubicBezTo>
                    <a:pt x="905" y="439"/>
                    <a:pt x="901" y="438"/>
                    <a:pt x="898" y="436"/>
                  </a:cubicBezTo>
                  <a:cubicBezTo>
                    <a:pt x="896" y="435"/>
                    <a:pt x="895" y="437"/>
                    <a:pt x="895" y="439"/>
                  </a:cubicBezTo>
                  <a:cubicBezTo>
                    <a:pt x="895" y="440"/>
                    <a:pt x="902" y="446"/>
                    <a:pt x="904" y="446"/>
                  </a:cubicBezTo>
                  <a:close/>
                  <a:moveTo>
                    <a:pt x="214" y="740"/>
                  </a:moveTo>
                  <a:cubicBezTo>
                    <a:pt x="212" y="741"/>
                    <a:pt x="211" y="742"/>
                    <a:pt x="209" y="743"/>
                  </a:cubicBezTo>
                  <a:cubicBezTo>
                    <a:pt x="204" y="744"/>
                    <a:pt x="204" y="747"/>
                    <a:pt x="203" y="751"/>
                  </a:cubicBezTo>
                  <a:cubicBezTo>
                    <a:pt x="202" y="752"/>
                    <a:pt x="203" y="753"/>
                    <a:pt x="205" y="754"/>
                  </a:cubicBezTo>
                  <a:cubicBezTo>
                    <a:pt x="206" y="755"/>
                    <a:pt x="207" y="754"/>
                    <a:pt x="208" y="752"/>
                  </a:cubicBezTo>
                  <a:cubicBezTo>
                    <a:pt x="208" y="751"/>
                    <a:pt x="209" y="749"/>
                    <a:pt x="211" y="748"/>
                  </a:cubicBezTo>
                  <a:cubicBezTo>
                    <a:pt x="212" y="746"/>
                    <a:pt x="213" y="745"/>
                    <a:pt x="214" y="744"/>
                  </a:cubicBezTo>
                  <a:cubicBezTo>
                    <a:pt x="215" y="743"/>
                    <a:pt x="215" y="742"/>
                    <a:pt x="215" y="741"/>
                  </a:cubicBezTo>
                  <a:cubicBezTo>
                    <a:pt x="215" y="740"/>
                    <a:pt x="214" y="740"/>
                    <a:pt x="214" y="740"/>
                  </a:cubicBezTo>
                  <a:close/>
                  <a:moveTo>
                    <a:pt x="114" y="998"/>
                  </a:moveTo>
                  <a:cubicBezTo>
                    <a:pt x="114" y="996"/>
                    <a:pt x="115" y="994"/>
                    <a:pt x="113" y="993"/>
                  </a:cubicBezTo>
                  <a:cubicBezTo>
                    <a:pt x="111" y="993"/>
                    <a:pt x="110" y="993"/>
                    <a:pt x="109" y="995"/>
                  </a:cubicBezTo>
                  <a:cubicBezTo>
                    <a:pt x="107" y="998"/>
                    <a:pt x="106" y="1001"/>
                    <a:pt x="105" y="1004"/>
                  </a:cubicBezTo>
                  <a:cubicBezTo>
                    <a:pt x="105" y="1006"/>
                    <a:pt x="105" y="1008"/>
                    <a:pt x="107" y="1007"/>
                  </a:cubicBezTo>
                  <a:cubicBezTo>
                    <a:pt x="111" y="1004"/>
                    <a:pt x="114" y="1002"/>
                    <a:pt x="114" y="998"/>
                  </a:cubicBezTo>
                  <a:close/>
                  <a:moveTo>
                    <a:pt x="293" y="591"/>
                  </a:moveTo>
                  <a:cubicBezTo>
                    <a:pt x="290" y="591"/>
                    <a:pt x="289" y="592"/>
                    <a:pt x="289" y="594"/>
                  </a:cubicBezTo>
                  <a:cubicBezTo>
                    <a:pt x="289" y="596"/>
                    <a:pt x="289" y="597"/>
                    <a:pt x="289" y="599"/>
                  </a:cubicBezTo>
                  <a:cubicBezTo>
                    <a:pt x="289" y="600"/>
                    <a:pt x="288" y="602"/>
                    <a:pt x="290" y="602"/>
                  </a:cubicBezTo>
                  <a:cubicBezTo>
                    <a:pt x="292" y="603"/>
                    <a:pt x="293" y="602"/>
                    <a:pt x="294" y="601"/>
                  </a:cubicBezTo>
                  <a:cubicBezTo>
                    <a:pt x="295" y="600"/>
                    <a:pt x="295" y="599"/>
                    <a:pt x="296" y="598"/>
                  </a:cubicBezTo>
                  <a:cubicBezTo>
                    <a:pt x="297" y="597"/>
                    <a:pt x="299" y="596"/>
                    <a:pt x="298" y="594"/>
                  </a:cubicBezTo>
                  <a:cubicBezTo>
                    <a:pt x="297" y="592"/>
                    <a:pt x="294" y="592"/>
                    <a:pt x="293" y="591"/>
                  </a:cubicBezTo>
                  <a:close/>
                  <a:moveTo>
                    <a:pt x="619" y="133"/>
                  </a:moveTo>
                  <a:cubicBezTo>
                    <a:pt x="619" y="130"/>
                    <a:pt x="618" y="128"/>
                    <a:pt x="616" y="128"/>
                  </a:cubicBezTo>
                  <a:cubicBezTo>
                    <a:pt x="614" y="128"/>
                    <a:pt x="609" y="133"/>
                    <a:pt x="609" y="135"/>
                  </a:cubicBezTo>
                  <a:cubicBezTo>
                    <a:pt x="609" y="138"/>
                    <a:pt x="612" y="138"/>
                    <a:pt x="614" y="138"/>
                  </a:cubicBezTo>
                  <a:cubicBezTo>
                    <a:pt x="617" y="138"/>
                    <a:pt x="619" y="136"/>
                    <a:pt x="619" y="133"/>
                  </a:cubicBezTo>
                  <a:close/>
                  <a:moveTo>
                    <a:pt x="155" y="986"/>
                  </a:moveTo>
                  <a:cubicBezTo>
                    <a:pt x="155" y="989"/>
                    <a:pt x="156" y="991"/>
                    <a:pt x="158" y="991"/>
                  </a:cubicBezTo>
                  <a:cubicBezTo>
                    <a:pt x="160" y="991"/>
                    <a:pt x="163" y="987"/>
                    <a:pt x="163" y="984"/>
                  </a:cubicBezTo>
                  <a:cubicBezTo>
                    <a:pt x="163" y="981"/>
                    <a:pt x="161" y="981"/>
                    <a:pt x="159" y="980"/>
                  </a:cubicBezTo>
                  <a:cubicBezTo>
                    <a:pt x="157" y="980"/>
                    <a:pt x="155" y="983"/>
                    <a:pt x="155" y="986"/>
                  </a:cubicBezTo>
                  <a:close/>
                  <a:moveTo>
                    <a:pt x="153" y="789"/>
                  </a:moveTo>
                  <a:cubicBezTo>
                    <a:pt x="151" y="789"/>
                    <a:pt x="150" y="790"/>
                    <a:pt x="150" y="792"/>
                  </a:cubicBezTo>
                  <a:cubicBezTo>
                    <a:pt x="151" y="794"/>
                    <a:pt x="152" y="796"/>
                    <a:pt x="152" y="797"/>
                  </a:cubicBezTo>
                  <a:cubicBezTo>
                    <a:pt x="152" y="798"/>
                    <a:pt x="152" y="800"/>
                    <a:pt x="154" y="801"/>
                  </a:cubicBezTo>
                  <a:cubicBezTo>
                    <a:pt x="155" y="801"/>
                    <a:pt x="156" y="799"/>
                    <a:pt x="157" y="798"/>
                  </a:cubicBezTo>
                  <a:cubicBezTo>
                    <a:pt x="158" y="797"/>
                    <a:pt x="159" y="796"/>
                    <a:pt x="159" y="794"/>
                  </a:cubicBezTo>
                  <a:cubicBezTo>
                    <a:pt x="160" y="793"/>
                    <a:pt x="160" y="792"/>
                    <a:pt x="159" y="792"/>
                  </a:cubicBezTo>
                  <a:cubicBezTo>
                    <a:pt x="157" y="791"/>
                    <a:pt x="155" y="790"/>
                    <a:pt x="153" y="789"/>
                  </a:cubicBezTo>
                  <a:close/>
                  <a:moveTo>
                    <a:pt x="116" y="1039"/>
                  </a:moveTo>
                  <a:cubicBezTo>
                    <a:pt x="116" y="1041"/>
                    <a:pt x="116" y="1042"/>
                    <a:pt x="117" y="1042"/>
                  </a:cubicBezTo>
                  <a:cubicBezTo>
                    <a:pt x="119" y="1043"/>
                    <a:pt x="120" y="1042"/>
                    <a:pt x="120" y="1041"/>
                  </a:cubicBezTo>
                  <a:cubicBezTo>
                    <a:pt x="121" y="1037"/>
                    <a:pt x="123" y="1034"/>
                    <a:pt x="122" y="1030"/>
                  </a:cubicBezTo>
                  <a:cubicBezTo>
                    <a:pt x="122" y="1029"/>
                    <a:pt x="122" y="1028"/>
                    <a:pt x="121" y="1028"/>
                  </a:cubicBezTo>
                  <a:cubicBezTo>
                    <a:pt x="120" y="1026"/>
                    <a:pt x="119" y="1026"/>
                    <a:pt x="119" y="1028"/>
                  </a:cubicBezTo>
                  <a:cubicBezTo>
                    <a:pt x="117" y="1032"/>
                    <a:pt x="116" y="1036"/>
                    <a:pt x="116" y="1039"/>
                  </a:cubicBezTo>
                  <a:close/>
                  <a:moveTo>
                    <a:pt x="342" y="423"/>
                  </a:moveTo>
                  <a:cubicBezTo>
                    <a:pt x="342" y="424"/>
                    <a:pt x="341" y="424"/>
                    <a:pt x="341" y="424"/>
                  </a:cubicBezTo>
                  <a:cubicBezTo>
                    <a:pt x="341" y="427"/>
                    <a:pt x="338" y="427"/>
                    <a:pt x="337" y="429"/>
                  </a:cubicBezTo>
                  <a:cubicBezTo>
                    <a:pt x="336" y="429"/>
                    <a:pt x="335" y="430"/>
                    <a:pt x="336" y="431"/>
                  </a:cubicBezTo>
                  <a:cubicBezTo>
                    <a:pt x="338" y="433"/>
                    <a:pt x="338" y="436"/>
                    <a:pt x="341" y="435"/>
                  </a:cubicBezTo>
                  <a:cubicBezTo>
                    <a:pt x="344" y="434"/>
                    <a:pt x="346" y="429"/>
                    <a:pt x="345" y="427"/>
                  </a:cubicBezTo>
                  <a:cubicBezTo>
                    <a:pt x="344" y="425"/>
                    <a:pt x="344" y="424"/>
                    <a:pt x="342" y="423"/>
                  </a:cubicBezTo>
                  <a:close/>
                  <a:moveTo>
                    <a:pt x="1046" y="1027"/>
                  </a:moveTo>
                  <a:cubicBezTo>
                    <a:pt x="1047" y="1029"/>
                    <a:pt x="1049" y="1030"/>
                    <a:pt x="1051" y="1031"/>
                  </a:cubicBezTo>
                  <a:cubicBezTo>
                    <a:pt x="1054" y="1031"/>
                    <a:pt x="1057" y="1032"/>
                    <a:pt x="1056" y="1036"/>
                  </a:cubicBezTo>
                  <a:cubicBezTo>
                    <a:pt x="1055" y="1038"/>
                    <a:pt x="1056" y="1039"/>
                    <a:pt x="1058" y="1039"/>
                  </a:cubicBezTo>
                  <a:cubicBezTo>
                    <a:pt x="1059" y="1039"/>
                    <a:pt x="1060" y="1038"/>
                    <a:pt x="1060" y="1037"/>
                  </a:cubicBezTo>
                  <a:cubicBezTo>
                    <a:pt x="1060" y="1036"/>
                    <a:pt x="1060" y="1034"/>
                    <a:pt x="1060" y="1033"/>
                  </a:cubicBezTo>
                  <a:cubicBezTo>
                    <a:pt x="1063" y="1030"/>
                    <a:pt x="1061" y="1029"/>
                    <a:pt x="1057" y="1029"/>
                  </a:cubicBezTo>
                  <a:cubicBezTo>
                    <a:pt x="1054" y="1028"/>
                    <a:pt x="1050" y="1029"/>
                    <a:pt x="1046" y="1027"/>
                  </a:cubicBezTo>
                  <a:close/>
                  <a:moveTo>
                    <a:pt x="941" y="533"/>
                  </a:moveTo>
                  <a:cubicBezTo>
                    <a:pt x="941" y="535"/>
                    <a:pt x="937" y="533"/>
                    <a:pt x="938" y="537"/>
                  </a:cubicBezTo>
                  <a:cubicBezTo>
                    <a:pt x="938" y="539"/>
                    <a:pt x="939" y="541"/>
                    <a:pt x="942" y="541"/>
                  </a:cubicBezTo>
                  <a:cubicBezTo>
                    <a:pt x="944" y="540"/>
                    <a:pt x="946" y="540"/>
                    <a:pt x="948" y="539"/>
                  </a:cubicBezTo>
                  <a:cubicBezTo>
                    <a:pt x="950" y="537"/>
                    <a:pt x="950" y="536"/>
                    <a:pt x="948" y="534"/>
                  </a:cubicBezTo>
                  <a:cubicBezTo>
                    <a:pt x="946" y="532"/>
                    <a:pt x="943" y="536"/>
                    <a:pt x="941" y="533"/>
                  </a:cubicBezTo>
                  <a:close/>
                  <a:moveTo>
                    <a:pt x="260" y="513"/>
                  </a:moveTo>
                  <a:cubicBezTo>
                    <a:pt x="259" y="512"/>
                    <a:pt x="261" y="510"/>
                    <a:pt x="259" y="509"/>
                  </a:cubicBezTo>
                  <a:cubicBezTo>
                    <a:pt x="257" y="508"/>
                    <a:pt x="256" y="510"/>
                    <a:pt x="255" y="511"/>
                  </a:cubicBezTo>
                  <a:cubicBezTo>
                    <a:pt x="253" y="513"/>
                    <a:pt x="252" y="516"/>
                    <a:pt x="251" y="519"/>
                  </a:cubicBezTo>
                  <a:cubicBezTo>
                    <a:pt x="250" y="520"/>
                    <a:pt x="250" y="521"/>
                    <a:pt x="251" y="521"/>
                  </a:cubicBezTo>
                  <a:cubicBezTo>
                    <a:pt x="253" y="522"/>
                    <a:pt x="260" y="516"/>
                    <a:pt x="260" y="513"/>
                  </a:cubicBezTo>
                  <a:close/>
                  <a:moveTo>
                    <a:pt x="479" y="113"/>
                  </a:moveTo>
                  <a:cubicBezTo>
                    <a:pt x="479" y="112"/>
                    <a:pt x="479" y="109"/>
                    <a:pt x="476" y="110"/>
                  </a:cubicBezTo>
                  <a:cubicBezTo>
                    <a:pt x="474" y="111"/>
                    <a:pt x="471" y="113"/>
                    <a:pt x="470" y="116"/>
                  </a:cubicBezTo>
                  <a:cubicBezTo>
                    <a:pt x="470" y="118"/>
                    <a:pt x="471" y="119"/>
                    <a:pt x="472" y="120"/>
                  </a:cubicBezTo>
                  <a:cubicBezTo>
                    <a:pt x="473" y="121"/>
                    <a:pt x="475" y="121"/>
                    <a:pt x="476" y="120"/>
                  </a:cubicBezTo>
                  <a:cubicBezTo>
                    <a:pt x="477" y="118"/>
                    <a:pt x="479" y="116"/>
                    <a:pt x="479" y="113"/>
                  </a:cubicBezTo>
                  <a:close/>
                  <a:moveTo>
                    <a:pt x="370" y="143"/>
                  </a:moveTo>
                  <a:cubicBezTo>
                    <a:pt x="370" y="141"/>
                    <a:pt x="370" y="138"/>
                    <a:pt x="367" y="138"/>
                  </a:cubicBezTo>
                  <a:cubicBezTo>
                    <a:pt x="364" y="138"/>
                    <a:pt x="365" y="141"/>
                    <a:pt x="364" y="143"/>
                  </a:cubicBezTo>
                  <a:cubicBezTo>
                    <a:pt x="364" y="143"/>
                    <a:pt x="364" y="144"/>
                    <a:pt x="364" y="144"/>
                  </a:cubicBezTo>
                  <a:cubicBezTo>
                    <a:pt x="364" y="146"/>
                    <a:pt x="365" y="150"/>
                    <a:pt x="367" y="150"/>
                  </a:cubicBezTo>
                  <a:cubicBezTo>
                    <a:pt x="370" y="151"/>
                    <a:pt x="369" y="147"/>
                    <a:pt x="370" y="145"/>
                  </a:cubicBezTo>
                  <a:cubicBezTo>
                    <a:pt x="370" y="144"/>
                    <a:pt x="370" y="144"/>
                    <a:pt x="370" y="143"/>
                  </a:cubicBezTo>
                  <a:close/>
                  <a:moveTo>
                    <a:pt x="948" y="481"/>
                  </a:moveTo>
                  <a:cubicBezTo>
                    <a:pt x="947" y="481"/>
                    <a:pt x="947" y="480"/>
                    <a:pt x="946" y="481"/>
                  </a:cubicBezTo>
                  <a:cubicBezTo>
                    <a:pt x="944" y="481"/>
                    <a:pt x="945" y="483"/>
                    <a:pt x="944" y="484"/>
                  </a:cubicBezTo>
                  <a:cubicBezTo>
                    <a:pt x="944" y="485"/>
                    <a:pt x="945" y="486"/>
                    <a:pt x="946" y="486"/>
                  </a:cubicBezTo>
                  <a:cubicBezTo>
                    <a:pt x="949" y="484"/>
                    <a:pt x="952" y="485"/>
                    <a:pt x="956" y="484"/>
                  </a:cubicBezTo>
                  <a:cubicBezTo>
                    <a:pt x="957" y="484"/>
                    <a:pt x="959" y="484"/>
                    <a:pt x="958" y="482"/>
                  </a:cubicBezTo>
                  <a:cubicBezTo>
                    <a:pt x="958" y="482"/>
                    <a:pt x="957" y="481"/>
                    <a:pt x="956" y="480"/>
                  </a:cubicBezTo>
                  <a:cubicBezTo>
                    <a:pt x="956" y="479"/>
                    <a:pt x="954" y="480"/>
                    <a:pt x="954" y="480"/>
                  </a:cubicBezTo>
                  <a:cubicBezTo>
                    <a:pt x="952" y="480"/>
                    <a:pt x="950" y="481"/>
                    <a:pt x="948" y="481"/>
                  </a:cubicBezTo>
                  <a:close/>
                  <a:moveTo>
                    <a:pt x="882" y="479"/>
                  </a:moveTo>
                  <a:cubicBezTo>
                    <a:pt x="884" y="479"/>
                    <a:pt x="886" y="478"/>
                    <a:pt x="887" y="476"/>
                  </a:cubicBezTo>
                  <a:cubicBezTo>
                    <a:pt x="887" y="474"/>
                    <a:pt x="883" y="470"/>
                    <a:pt x="881" y="470"/>
                  </a:cubicBezTo>
                  <a:cubicBezTo>
                    <a:pt x="877" y="470"/>
                    <a:pt x="879" y="474"/>
                    <a:pt x="878" y="476"/>
                  </a:cubicBezTo>
                  <a:cubicBezTo>
                    <a:pt x="877" y="479"/>
                    <a:pt x="880" y="479"/>
                    <a:pt x="882" y="479"/>
                  </a:cubicBezTo>
                  <a:close/>
                  <a:moveTo>
                    <a:pt x="313" y="275"/>
                  </a:moveTo>
                  <a:cubicBezTo>
                    <a:pt x="313" y="277"/>
                    <a:pt x="312" y="280"/>
                    <a:pt x="315" y="280"/>
                  </a:cubicBezTo>
                  <a:cubicBezTo>
                    <a:pt x="318" y="280"/>
                    <a:pt x="320" y="278"/>
                    <a:pt x="321" y="275"/>
                  </a:cubicBezTo>
                  <a:cubicBezTo>
                    <a:pt x="321" y="273"/>
                    <a:pt x="319" y="271"/>
                    <a:pt x="316" y="271"/>
                  </a:cubicBezTo>
                  <a:cubicBezTo>
                    <a:pt x="313" y="271"/>
                    <a:pt x="313" y="273"/>
                    <a:pt x="313" y="275"/>
                  </a:cubicBezTo>
                  <a:close/>
                  <a:moveTo>
                    <a:pt x="458" y="77"/>
                  </a:moveTo>
                  <a:cubicBezTo>
                    <a:pt x="461" y="77"/>
                    <a:pt x="464" y="74"/>
                    <a:pt x="463" y="71"/>
                  </a:cubicBezTo>
                  <a:cubicBezTo>
                    <a:pt x="463" y="69"/>
                    <a:pt x="462" y="68"/>
                    <a:pt x="460" y="67"/>
                  </a:cubicBezTo>
                  <a:cubicBezTo>
                    <a:pt x="458" y="67"/>
                    <a:pt x="455" y="71"/>
                    <a:pt x="455" y="74"/>
                  </a:cubicBezTo>
                  <a:cubicBezTo>
                    <a:pt x="455" y="77"/>
                    <a:pt x="457" y="77"/>
                    <a:pt x="458" y="77"/>
                  </a:cubicBezTo>
                  <a:close/>
                  <a:moveTo>
                    <a:pt x="163" y="1196"/>
                  </a:moveTo>
                  <a:cubicBezTo>
                    <a:pt x="158" y="1196"/>
                    <a:pt x="155" y="1199"/>
                    <a:pt x="153" y="1201"/>
                  </a:cubicBezTo>
                  <a:cubicBezTo>
                    <a:pt x="151" y="1202"/>
                    <a:pt x="150" y="1204"/>
                    <a:pt x="152" y="1206"/>
                  </a:cubicBezTo>
                  <a:cubicBezTo>
                    <a:pt x="154" y="1208"/>
                    <a:pt x="156" y="1206"/>
                    <a:pt x="157" y="1204"/>
                  </a:cubicBezTo>
                  <a:cubicBezTo>
                    <a:pt x="159" y="1202"/>
                    <a:pt x="159" y="1199"/>
                    <a:pt x="163" y="1196"/>
                  </a:cubicBezTo>
                  <a:close/>
                  <a:moveTo>
                    <a:pt x="906" y="333"/>
                  </a:moveTo>
                  <a:cubicBezTo>
                    <a:pt x="907" y="333"/>
                    <a:pt x="905" y="336"/>
                    <a:pt x="907" y="335"/>
                  </a:cubicBezTo>
                  <a:cubicBezTo>
                    <a:pt x="910" y="333"/>
                    <a:pt x="913" y="331"/>
                    <a:pt x="913" y="327"/>
                  </a:cubicBezTo>
                  <a:cubicBezTo>
                    <a:pt x="913" y="325"/>
                    <a:pt x="912" y="324"/>
                    <a:pt x="911" y="324"/>
                  </a:cubicBezTo>
                  <a:cubicBezTo>
                    <a:pt x="909" y="323"/>
                    <a:pt x="908" y="324"/>
                    <a:pt x="908" y="325"/>
                  </a:cubicBezTo>
                  <a:cubicBezTo>
                    <a:pt x="907" y="327"/>
                    <a:pt x="905" y="329"/>
                    <a:pt x="906" y="333"/>
                  </a:cubicBezTo>
                  <a:close/>
                  <a:moveTo>
                    <a:pt x="451" y="90"/>
                  </a:moveTo>
                  <a:cubicBezTo>
                    <a:pt x="451" y="89"/>
                    <a:pt x="451" y="87"/>
                    <a:pt x="450" y="87"/>
                  </a:cubicBezTo>
                  <a:cubicBezTo>
                    <a:pt x="448" y="86"/>
                    <a:pt x="448" y="88"/>
                    <a:pt x="447" y="88"/>
                  </a:cubicBezTo>
                  <a:cubicBezTo>
                    <a:pt x="445" y="89"/>
                    <a:pt x="445" y="92"/>
                    <a:pt x="443" y="93"/>
                  </a:cubicBezTo>
                  <a:cubicBezTo>
                    <a:pt x="442" y="94"/>
                    <a:pt x="442" y="96"/>
                    <a:pt x="443" y="97"/>
                  </a:cubicBezTo>
                  <a:cubicBezTo>
                    <a:pt x="445" y="98"/>
                    <a:pt x="446" y="98"/>
                    <a:pt x="448" y="97"/>
                  </a:cubicBezTo>
                  <a:cubicBezTo>
                    <a:pt x="450" y="95"/>
                    <a:pt x="450" y="92"/>
                    <a:pt x="451" y="90"/>
                  </a:cubicBezTo>
                  <a:close/>
                  <a:moveTo>
                    <a:pt x="864" y="371"/>
                  </a:moveTo>
                  <a:cubicBezTo>
                    <a:pt x="863" y="375"/>
                    <a:pt x="862" y="379"/>
                    <a:pt x="866" y="383"/>
                  </a:cubicBezTo>
                  <a:cubicBezTo>
                    <a:pt x="866" y="383"/>
                    <a:pt x="867" y="385"/>
                    <a:pt x="868" y="384"/>
                  </a:cubicBezTo>
                  <a:cubicBezTo>
                    <a:pt x="869" y="383"/>
                    <a:pt x="871" y="380"/>
                    <a:pt x="870" y="379"/>
                  </a:cubicBezTo>
                  <a:cubicBezTo>
                    <a:pt x="867" y="377"/>
                    <a:pt x="868" y="373"/>
                    <a:pt x="864" y="371"/>
                  </a:cubicBezTo>
                  <a:close/>
                  <a:moveTo>
                    <a:pt x="1048" y="935"/>
                  </a:moveTo>
                  <a:cubicBezTo>
                    <a:pt x="1047" y="936"/>
                    <a:pt x="1045" y="934"/>
                    <a:pt x="1044" y="936"/>
                  </a:cubicBezTo>
                  <a:cubicBezTo>
                    <a:pt x="1044" y="938"/>
                    <a:pt x="1042" y="939"/>
                    <a:pt x="1043" y="941"/>
                  </a:cubicBezTo>
                  <a:cubicBezTo>
                    <a:pt x="1045" y="942"/>
                    <a:pt x="1047" y="941"/>
                    <a:pt x="1048" y="941"/>
                  </a:cubicBezTo>
                  <a:cubicBezTo>
                    <a:pt x="1048" y="941"/>
                    <a:pt x="1048" y="941"/>
                    <a:pt x="1049" y="941"/>
                  </a:cubicBezTo>
                  <a:cubicBezTo>
                    <a:pt x="1051" y="940"/>
                    <a:pt x="1054" y="941"/>
                    <a:pt x="1054" y="938"/>
                  </a:cubicBezTo>
                  <a:cubicBezTo>
                    <a:pt x="1054" y="934"/>
                    <a:pt x="1050" y="936"/>
                    <a:pt x="1048" y="935"/>
                  </a:cubicBezTo>
                  <a:close/>
                  <a:moveTo>
                    <a:pt x="915" y="476"/>
                  </a:moveTo>
                  <a:cubicBezTo>
                    <a:pt x="917" y="476"/>
                    <a:pt x="919" y="477"/>
                    <a:pt x="919" y="479"/>
                  </a:cubicBezTo>
                  <a:cubicBezTo>
                    <a:pt x="920" y="480"/>
                    <a:pt x="920" y="481"/>
                    <a:pt x="921" y="481"/>
                  </a:cubicBezTo>
                  <a:cubicBezTo>
                    <a:pt x="923" y="481"/>
                    <a:pt x="923" y="480"/>
                    <a:pt x="923" y="478"/>
                  </a:cubicBezTo>
                  <a:cubicBezTo>
                    <a:pt x="924" y="476"/>
                    <a:pt x="924" y="473"/>
                    <a:pt x="921" y="471"/>
                  </a:cubicBezTo>
                  <a:cubicBezTo>
                    <a:pt x="920" y="471"/>
                    <a:pt x="919" y="470"/>
                    <a:pt x="918" y="471"/>
                  </a:cubicBezTo>
                  <a:cubicBezTo>
                    <a:pt x="918" y="473"/>
                    <a:pt x="916" y="474"/>
                    <a:pt x="915" y="476"/>
                  </a:cubicBezTo>
                  <a:close/>
                  <a:moveTo>
                    <a:pt x="986" y="684"/>
                  </a:moveTo>
                  <a:cubicBezTo>
                    <a:pt x="987" y="683"/>
                    <a:pt x="990" y="683"/>
                    <a:pt x="991" y="681"/>
                  </a:cubicBezTo>
                  <a:cubicBezTo>
                    <a:pt x="991" y="680"/>
                    <a:pt x="986" y="676"/>
                    <a:pt x="985" y="676"/>
                  </a:cubicBezTo>
                  <a:cubicBezTo>
                    <a:pt x="983" y="676"/>
                    <a:pt x="982" y="679"/>
                    <a:pt x="982" y="680"/>
                  </a:cubicBezTo>
                  <a:cubicBezTo>
                    <a:pt x="982" y="682"/>
                    <a:pt x="983" y="684"/>
                    <a:pt x="986" y="684"/>
                  </a:cubicBezTo>
                  <a:close/>
                  <a:moveTo>
                    <a:pt x="972" y="745"/>
                  </a:moveTo>
                  <a:cubicBezTo>
                    <a:pt x="971" y="745"/>
                    <a:pt x="970" y="745"/>
                    <a:pt x="970" y="746"/>
                  </a:cubicBezTo>
                  <a:cubicBezTo>
                    <a:pt x="969" y="746"/>
                    <a:pt x="966" y="745"/>
                    <a:pt x="966" y="747"/>
                  </a:cubicBezTo>
                  <a:cubicBezTo>
                    <a:pt x="966" y="749"/>
                    <a:pt x="969" y="748"/>
                    <a:pt x="970" y="749"/>
                  </a:cubicBezTo>
                  <a:cubicBezTo>
                    <a:pt x="971" y="749"/>
                    <a:pt x="972" y="749"/>
                    <a:pt x="973" y="749"/>
                  </a:cubicBezTo>
                  <a:cubicBezTo>
                    <a:pt x="976" y="748"/>
                    <a:pt x="977" y="747"/>
                    <a:pt x="976" y="744"/>
                  </a:cubicBezTo>
                  <a:cubicBezTo>
                    <a:pt x="976" y="743"/>
                    <a:pt x="975" y="742"/>
                    <a:pt x="974" y="742"/>
                  </a:cubicBezTo>
                  <a:cubicBezTo>
                    <a:pt x="973" y="742"/>
                    <a:pt x="971" y="742"/>
                    <a:pt x="971" y="743"/>
                  </a:cubicBezTo>
                  <a:cubicBezTo>
                    <a:pt x="970" y="744"/>
                    <a:pt x="972" y="744"/>
                    <a:pt x="972" y="745"/>
                  </a:cubicBezTo>
                  <a:close/>
                  <a:moveTo>
                    <a:pt x="146" y="735"/>
                  </a:moveTo>
                  <a:cubicBezTo>
                    <a:pt x="147" y="735"/>
                    <a:pt x="148" y="736"/>
                    <a:pt x="149" y="734"/>
                  </a:cubicBezTo>
                  <a:cubicBezTo>
                    <a:pt x="149" y="733"/>
                    <a:pt x="148" y="733"/>
                    <a:pt x="147" y="732"/>
                  </a:cubicBezTo>
                  <a:cubicBezTo>
                    <a:pt x="146" y="732"/>
                    <a:pt x="144" y="731"/>
                    <a:pt x="144" y="731"/>
                  </a:cubicBezTo>
                  <a:cubicBezTo>
                    <a:pt x="141" y="728"/>
                    <a:pt x="140" y="729"/>
                    <a:pt x="139" y="732"/>
                  </a:cubicBezTo>
                  <a:cubicBezTo>
                    <a:pt x="138" y="734"/>
                    <a:pt x="138" y="735"/>
                    <a:pt x="139" y="736"/>
                  </a:cubicBezTo>
                  <a:cubicBezTo>
                    <a:pt x="140" y="737"/>
                    <a:pt x="141" y="737"/>
                    <a:pt x="142" y="736"/>
                  </a:cubicBezTo>
                  <a:cubicBezTo>
                    <a:pt x="143" y="735"/>
                    <a:pt x="144" y="734"/>
                    <a:pt x="146" y="735"/>
                  </a:cubicBezTo>
                  <a:close/>
                  <a:moveTo>
                    <a:pt x="66" y="1071"/>
                  </a:moveTo>
                  <a:cubicBezTo>
                    <a:pt x="69" y="1071"/>
                    <a:pt x="73" y="1068"/>
                    <a:pt x="73" y="1066"/>
                  </a:cubicBezTo>
                  <a:cubicBezTo>
                    <a:pt x="73" y="1065"/>
                    <a:pt x="72" y="1064"/>
                    <a:pt x="70" y="1064"/>
                  </a:cubicBezTo>
                  <a:cubicBezTo>
                    <a:pt x="68" y="1063"/>
                    <a:pt x="64" y="1067"/>
                    <a:pt x="64" y="1069"/>
                  </a:cubicBezTo>
                  <a:cubicBezTo>
                    <a:pt x="64" y="1070"/>
                    <a:pt x="64" y="1071"/>
                    <a:pt x="66" y="1071"/>
                  </a:cubicBezTo>
                  <a:close/>
                  <a:moveTo>
                    <a:pt x="1045" y="933"/>
                  </a:moveTo>
                  <a:cubicBezTo>
                    <a:pt x="1047" y="932"/>
                    <a:pt x="1049" y="933"/>
                    <a:pt x="1051" y="934"/>
                  </a:cubicBezTo>
                  <a:cubicBezTo>
                    <a:pt x="1052" y="934"/>
                    <a:pt x="1053" y="933"/>
                    <a:pt x="1054" y="932"/>
                  </a:cubicBezTo>
                  <a:cubicBezTo>
                    <a:pt x="1055" y="931"/>
                    <a:pt x="1053" y="931"/>
                    <a:pt x="1053" y="930"/>
                  </a:cubicBezTo>
                  <a:cubicBezTo>
                    <a:pt x="1052" y="929"/>
                    <a:pt x="1051" y="928"/>
                    <a:pt x="1051" y="927"/>
                  </a:cubicBezTo>
                  <a:cubicBezTo>
                    <a:pt x="1050" y="926"/>
                    <a:pt x="1049" y="925"/>
                    <a:pt x="1048" y="926"/>
                  </a:cubicBezTo>
                  <a:cubicBezTo>
                    <a:pt x="1047" y="926"/>
                    <a:pt x="1047" y="927"/>
                    <a:pt x="1047" y="928"/>
                  </a:cubicBezTo>
                  <a:cubicBezTo>
                    <a:pt x="1047" y="930"/>
                    <a:pt x="1045" y="930"/>
                    <a:pt x="1045" y="933"/>
                  </a:cubicBezTo>
                  <a:close/>
                  <a:moveTo>
                    <a:pt x="632" y="60"/>
                  </a:moveTo>
                  <a:cubicBezTo>
                    <a:pt x="631" y="58"/>
                    <a:pt x="632" y="55"/>
                    <a:pt x="630" y="55"/>
                  </a:cubicBezTo>
                  <a:cubicBezTo>
                    <a:pt x="627" y="55"/>
                    <a:pt x="628" y="58"/>
                    <a:pt x="627" y="59"/>
                  </a:cubicBezTo>
                  <a:cubicBezTo>
                    <a:pt x="627" y="60"/>
                    <a:pt x="627" y="60"/>
                    <a:pt x="627" y="61"/>
                  </a:cubicBezTo>
                  <a:cubicBezTo>
                    <a:pt x="627" y="62"/>
                    <a:pt x="626" y="65"/>
                    <a:pt x="629" y="65"/>
                  </a:cubicBezTo>
                  <a:cubicBezTo>
                    <a:pt x="631" y="65"/>
                    <a:pt x="631" y="63"/>
                    <a:pt x="632" y="61"/>
                  </a:cubicBezTo>
                  <a:cubicBezTo>
                    <a:pt x="632" y="60"/>
                    <a:pt x="632" y="60"/>
                    <a:pt x="632" y="60"/>
                  </a:cubicBezTo>
                  <a:close/>
                  <a:moveTo>
                    <a:pt x="325" y="362"/>
                  </a:moveTo>
                  <a:cubicBezTo>
                    <a:pt x="324" y="361"/>
                    <a:pt x="325" y="357"/>
                    <a:pt x="322" y="358"/>
                  </a:cubicBezTo>
                  <a:cubicBezTo>
                    <a:pt x="320" y="358"/>
                    <a:pt x="318" y="359"/>
                    <a:pt x="318" y="362"/>
                  </a:cubicBezTo>
                  <a:cubicBezTo>
                    <a:pt x="318" y="364"/>
                    <a:pt x="319" y="366"/>
                    <a:pt x="321" y="366"/>
                  </a:cubicBezTo>
                  <a:cubicBezTo>
                    <a:pt x="323" y="365"/>
                    <a:pt x="324" y="364"/>
                    <a:pt x="325" y="362"/>
                  </a:cubicBezTo>
                  <a:close/>
                  <a:moveTo>
                    <a:pt x="813" y="191"/>
                  </a:moveTo>
                  <a:cubicBezTo>
                    <a:pt x="810" y="191"/>
                    <a:pt x="806" y="195"/>
                    <a:pt x="807" y="197"/>
                  </a:cubicBezTo>
                  <a:cubicBezTo>
                    <a:pt x="807" y="199"/>
                    <a:pt x="807" y="201"/>
                    <a:pt x="809" y="199"/>
                  </a:cubicBezTo>
                  <a:cubicBezTo>
                    <a:pt x="811" y="198"/>
                    <a:pt x="813" y="196"/>
                    <a:pt x="814" y="193"/>
                  </a:cubicBezTo>
                  <a:cubicBezTo>
                    <a:pt x="814" y="192"/>
                    <a:pt x="814" y="191"/>
                    <a:pt x="813" y="191"/>
                  </a:cubicBezTo>
                  <a:close/>
                  <a:moveTo>
                    <a:pt x="278" y="663"/>
                  </a:moveTo>
                  <a:cubicBezTo>
                    <a:pt x="280" y="662"/>
                    <a:pt x="281" y="659"/>
                    <a:pt x="282" y="657"/>
                  </a:cubicBezTo>
                  <a:cubicBezTo>
                    <a:pt x="282" y="656"/>
                    <a:pt x="281" y="655"/>
                    <a:pt x="280" y="655"/>
                  </a:cubicBezTo>
                  <a:cubicBezTo>
                    <a:pt x="278" y="655"/>
                    <a:pt x="275" y="658"/>
                    <a:pt x="275" y="660"/>
                  </a:cubicBezTo>
                  <a:cubicBezTo>
                    <a:pt x="275" y="662"/>
                    <a:pt x="276" y="663"/>
                    <a:pt x="278" y="663"/>
                  </a:cubicBezTo>
                  <a:close/>
                  <a:moveTo>
                    <a:pt x="600" y="160"/>
                  </a:moveTo>
                  <a:cubicBezTo>
                    <a:pt x="600" y="160"/>
                    <a:pt x="601" y="161"/>
                    <a:pt x="601" y="161"/>
                  </a:cubicBezTo>
                  <a:cubicBezTo>
                    <a:pt x="603" y="159"/>
                    <a:pt x="605" y="156"/>
                    <a:pt x="607" y="154"/>
                  </a:cubicBezTo>
                  <a:cubicBezTo>
                    <a:pt x="608" y="153"/>
                    <a:pt x="607" y="152"/>
                    <a:pt x="605" y="152"/>
                  </a:cubicBezTo>
                  <a:cubicBezTo>
                    <a:pt x="603" y="151"/>
                    <a:pt x="601" y="153"/>
                    <a:pt x="600" y="155"/>
                  </a:cubicBezTo>
                  <a:cubicBezTo>
                    <a:pt x="599" y="156"/>
                    <a:pt x="601" y="158"/>
                    <a:pt x="599" y="160"/>
                  </a:cubicBezTo>
                  <a:cubicBezTo>
                    <a:pt x="599" y="160"/>
                    <a:pt x="600" y="160"/>
                    <a:pt x="600" y="160"/>
                  </a:cubicBezTo>
                  <a:close/>
                  <a:moveTo>
                    <a:pt x="1120" y="1025"/>
                  </a:moveTo>
                  <a:cubicBezTo>
                    <a:pt x="1120" y="1022"/>
                    <a:pt x="1119" y="1021"/>
                    <a:pt x="1116" y="1021"/>
                  </a:cubicBezTo>
                  <a:cubicBezTo>
                    <a:pt x="1114" y="1021"/>
                    <a:pt x="1112" y="1022"/>
                    <a:pt x="1112" y="1023"/>
                  </a:cubicBezTo>
                  <a:cubicBezTo>
                    <a:pt x="1113" y="1026"/>
                    <a:pt x="1116" y="1027"/>
                    <a:pt x="1118" y="1027"/>
                  </a:cubicBezTo>
                  <a:cubicBezTo>
                    <a:pt x="1120" y="1027"/>
                    <a:pt x="1120" y="1026"/>
                    <a:pt x="1120" y="1025"/>
                  </a:cubicBezTo>
                  <a:close/>
                  <a:moveTo>
                    <a:pt x="386" y="126"/>
                  </a:moveTo>
                  <a:cubicBezTo>
                    <a:pt x="386" y="124"/>
                    <a:pt x="385" y="123"/>
                    <a:pt x="383" y="123"/>
                  </a:cubicBezTo>
                  <a:cubicBezTo>
                    <a:pt x="381" y="123"/>
                    <a:pt x="379" y="124"/>
                    <a:pt x="379" y="126"/>
                  </a:cubicBezTo>
                  <a:cubicBezTo>
                    <a:pt x="379" y="128"/>
                    <a:pt x="379" y="130"/>
                    <a:pt x="381" y="130"/>
                  </a:cubicBezTo>
                  <a:cubicBezTo>
                    <a:pt x="384" y="130"/>
                    <a:pt x="385" y="127"/>
                    <a:pt x="386" y="126"/>
                  </a:cubicBezTo>
                  <a:close/>
                  <a:moveTo>
                    <a:pt x="1042" y="1170"/>
                  </a:moveTo>
                  <a:cubicBezTo>
                    <a:pt x="1045" y="1170"/>
                    <a:pt x="1046" y="1168"/>
                    <a:pt x="1047" y="1166"/>
                  </a:cubicBezTo>
                  <a:cubicBezTo>
                    <a:pt x="1048" y="1165"/>
                    <a:pt x="1049" y="1165"/>
                    <a:pt x="1048" y="1164"/>
                  </a:cubicBezTo>
                  <a:cubicBezTo>
                    <a:pt x="1048" y="1163"/>
                    <a:pt x="1047" y="1163"/>
                    <a:pt x="1046" y="1163"/>
                  </a:cubicBezTo>
                  <a:cubicBezTo>
                    <a:pt x="1045" y="1163"/>
                    <a:pt x="1043" y="1163"/>
                    <a:pt x="1044" y="1165"/>
                  </a:cubicBezTo>
                  <a:cubicBezTo>
                    <a:pt x="1044" y="1167"/>
                    <a:pt x="1043" y="1167"/>
                    <a:pt x="1041" y="1168"/>
                  </a:cubicBezTo>
                  <a:cubicBezTo>
                    <a:pt x="1041" y="1168"/>
                    <a:pt x="1040" y="1168"/>
                    <a:pt x="1040" y="1169"/>
                  </a:cubicBezTo>
                  <a:cubicBezTo>
                    <a:pt x="1041" y="1170"/>
                    <a:pt x="1041" y="1170"/>
                    <a:pt x="1042" y="1170"/>
                  </a:cubicBezTo>
                  <a:close/>
                  <a:moveTo>
                    <a:pt x="380" y="199"/>
                  </a:moveTo>
                  <a:cubicBezTo>
                    <a:pt x="381" y="200"/>
                    <a:pt x="381" y="203"/>
                    <a:pt x="383" y="203"/>
                  </a:cubicBezTo>
                  <a:cubicBezTo>
                    <a:pt x="385" y="203"/>
                    <a:pt x="386" y="202"/>
                    <a:pt x="386" y="200"/>
                  </a:cubicBezTo>
                  <a:cubicBezTo>
                    <a:pt x="386" y="198"/>
                    <a:pt x="385" y="196"/>
                    <a:pt x="382" y="195"/>
                  </a:cubicBezTo>
                  <a:cubicBezTo>
                    <a:pt x="381" y="195"/>
                    <a:pt x="381" y="197"/>
                    <a:pt x="380" y="199"/>
                  </a:cubicBezTo>
                  <a:close/>
                  <a:moveTo>
                    <a:pt x="297" y="639"/>
                  </a:moveTo>
                  <a:cubicBezTo>
                    <a:pt x="299" y="638"/>
                    <a:pt x="301" y="636"/>
                    <a:pt x="301" y="634"/>
                  </a:cubicBezTo>
                  <a:cubicBezTo>
                    <a:pt x="301" y="632"/>
                    <a:pt x="300" y="632"/>
                    <a:pt x="299" y="632"/>
                  </a:cubicBezTo>
                  <a:cubicBezTo>
                    <a:pt x="296" y="632"/>
                    <a:pt x="295" y="634"/>
                    <a:pt x="295" y="637"/>
                  </a:cubicBezTo>
                  <a:cubicBezTo>
                    <a:pt x="295" y="638"/>
                    <a:pt x="295" y="639"/>
                    <a:pt x="297" y="639"/>
                  </a:cubicBezTo>
                  <a:close/>
                  <a:moveTo>
                    <a:pt x="1053" y="989"/>
                  </a:moveTo>
                  <a:cubicBezTo>
                    <a:pt x="1051" y="989"/>
                    <a:pt x="1049" y="989"/>
                    <a:pt x="1050" y="991"/>
                  </a:cubicBezTo>
                  <a:cubicBezTo>
                    <a:pt x="1050" y="993"/>
                    <a:pt x="1050" y="996"/>
                    <a:pt x="1052" y="995"/>
                  </a:cubicBezTo>
                  <a:cubicBezTo>
                    <a:pt x="1054" y="995"/>
                    <a:pt x="1056" y="992"/>
                    <a:pt x="1057" y="990"/>
                  </a:cubicBezTo>
                  <a:cubicBezTo>
                    <a:pt x="1057" y="989"/>
                    <a:pt x="1054" y="989"/>
                    <a:pt x="1053" y="989"/>
                  </a:cubicBezTo>
                  <a:close/>
                  <a:moveTo>
                    <a:pt x="218" y="683"/>
                  </a:moveTo>
                  <a:cubicBezTo>
                    <a:pt x="220" y="682"/>
                    <a:pt x="222" y="681"/>
                    <a:pt x="222" y="679"/>
                  </a:cubicBezTo>
                  <a:cubicBezTo>
                    <a:pt x="222" y="677"/>
                    <a:pt x="221" y="676"/>
                    <a:pt x="220" y="677"/>
                  </a:cubicBezTo>
                  <a:cubicBezTo>
                    <a:pt x="218" y="677"/>
                    <a:pt x="216" y="676"/>
                    <a:pt x="216" y="679"/>
                  </a:cubicBezTo>
                  <a:cubicBezTo>
                    <a:pt x="216" y="681"/>
                    <a:pt x="216" y="683"/>
                    <a:pt x="218" y="683"/>
                  </a:cubicBezTo>
                  <a:close/>
                  <a:moveTo>
                    <a:pt x="318" y="200"/>
                  </a:moveTo>
                  <a:cubicBezTo>
                    <a:pt x="317" y="200"/>
                    <a:pt x="317" y="200"/>
                    <a:pt x="317" y="201"/>
                  </a:cubicBezTo>
                  <a:cubicBezTo>
                    <a:pt x="317" y="203"/>
                    <a:pt x="317" y="206"/>
                    <a:pt x="320" y="207"/>
                  </a:cubicBezTo>
                  <a:cubicBezTo>
                    <a:pt x="321" y="207"/>
                    <a:pt x="322" y="207"/>
                    <a:pt x="322" y="206"/>
                  </a:cubicBezTo>
                  <a:cubicBezTo>
                    <a:pt x="323" y="205"/>
                    <a:pt x="320" y="200"/>
                    <a:pt x="318" y="200"/>
                  </a:cubicBezTo>
                  <a:close/>
                  <a:moveTo>
                    <a:pt x="956" y="847"/>
                  </a:moveTo>
                  <a:cubicBezTo>
                    <a:pt x="956" y="843"/>
                    <a:pt x="952" y="845"/>
                    <a:pt x="951" y="843"/>
                  </a:cubicBezTo>
                  <a:cubicBezTo>
                    <a:pt x="950" y="843"/>
                    <a:pt x="949" y="844"/>
                    <a:pt x="949" y="845"/>
                  </a:cubicBezTo>
                  <a:cubicBezTo>
                    <a:pt x="950" y="847"/>
                    <a:pt x="952" y="849"/>
                    <a:pt x="954" y="850"/>
                  </a:cubicBezTo>
                  <a:cubicBezTo>
                    <a:pt x="956" y="850"/>
                    <a:pt x="955" y="848"/>
                    <a:pt x="956" y="847"/>
                  </a:cubicBezTo>
                  <a:close/>
                  <a:moveTo>
                    <a:pt x="930" y="738"/>
                  </a:moveTo>
                  <a:cubicBezTo>
                    <a:pt x="930" y="739"/>
                    <a:pt x="931" y="740"/>
                    <a:pt x="932" y="741"/>
                  </a:cubicBezTo>
                  <a:cubicBezTo>
                    <a:pt x="934" y="742"/>
                    <a:pt x="935" y="742"/>
                    <a:pt x="935" y="744"/>
                  </a:cubicBezTo>
                  <a:cubicBezTo>
                    <a:pt x="935" y="745"/>
                    <a:pt x="935" y="746"/>
                    <a:pt x="936" y="746"/>
                  </a:cubicBezTo>
                  <a:cubicBezTo>
                    <a:pt x="937" y="746"/>
                    <a:pt x="937" y="745"/>
                    <a:pt x="937" y="744"/>
                  </a:cubicBezTo>
                  <a:cubicBezTo>
                    <a:pt x="937" y="740"/>
                    <a:pt x="934" y="737"/>
                    <a:pt x="930" y="738"/>
                  </a:cubicBezTo>
                  <a:close/>
                  <a:moveTo>
                    <a:pt x="911" y="629"/>
                  </a:moveTo>
                  <a:cubicBezTo>
                    <a:pt x="912" y="628"/>
                    <a:pt x="915" y="630"/>
                    <a:pt x="915" y="628"/>
                  </a:cubicBezTo>
                  <a:cubicBezTo>
                    <a:pt x="915" y="626"/>
                    <a:pt x="912" y="625"/>
                    <a:pt x="910" y="625"/>
                  </a:cubicBezTo>
                  <a:cubicBezTo>
                    <a:pt x="909" y="626"/>
                    <a:pt x="906" y="625"/>
                    <a:pt x="907" y="628"/>
                  </a:cubicBezTo>
                  <a:cubicBezTo>
                    <a:pt x="907" y="630"/>
                    <a:pt x="909" y="629"/>
                    <a:pt x="911" y="629"/>
                  </a:cubicBezTo>
                  <a:close/>
                  <a:moveTo>
                    <a:pt x="938" y="675"/>
                  </a:moveTo>
                  <a:cubicBezTo>
                    <a:pt x="939" y="675"/>
                    <a:pt x="940" y="676"/>
                    <a:pt x="940" y="674"/>
                  </a:cubicBezTo>
                  <a:cubicBezTo>
                    <a:pt x="940" y="672"/>
                    <a:pt x="938" y="671"/>
                    <a:pt x="936" y="670"/>
                  </a:cubicBezTo>
                  <a:cubicBezTo>
                    <a:pt x="934" y="670"/>
                    <a:pt x="933" y="671"/>
                    <a:pt x="933" y="672"/>
                  </a:cubicBezTo>
                  <a:cubicBezTo>
                    <a:pt x="934" y="674"/>
                    <a:pt x="936" y="675"/>
                    <a:pt x="938" y="675"/>
                  </a:cubicBezTo>
                  <a:close/>
                  <a:moveTo>
                    <a:pt x="723" y="115"/>
                  </a:moveTo>
                  <a:cubicBezTo>
                    <a:pt x="723" y="114"/>
                    <a:pt x="722" y="113"/>
                    <a:pt x="721" y="113"/>
                  </a:cubicBezTo>
                  <a:cubicBezTo>
                    <a:pt x="718" y="113"/>
                    <a:pt x="718" y="115"/>
                    <a:pt x="717" y="117"/>
                  </a:cubicBezTo>
                  <a:cubicBezTo>
                    <a:pt x="717" y="119"/>
                    <a:pt x="718" y="119"/>
                    <a:pt x="719" y="119"/>
                  </a:cubicBezTo>
                  <a:cubicBezTo>
                    <a:pt x="721" y="118"/>
                    <a:pt x="723" y="118"/>
                    <a:pt x="723" y="115"/>
                  </a:cubicBezTo>
                  <a:close/>
                  <a:moveTo>
                    <a:pt x="542" y="163"/>
                  </a:moveTo>
                  <a:cubicBezTo>
                    <a:pt x="540" y="163"/>
                    <a:pt x="539" y="163"/>
                    <a:pt x="539" y="165"/>
                  </a:cubicBezTo>
                  <a:cubicBezTo>
                    <a:pt x="539" y="167"/>
                    <a:pt x="540" y="168"/>
                    <a:pt x="541" y="167"/>
                  </a:cubicBezTo>
                  <a:cubicBezTo>
                    <a:pt x="543" y="167"/>
                    <a:pt x="546" y="167"/>
                    <a:pt x="546" y="165"/>
                  </a:cubicBezTo>
                  <a:cubicBezTo>
                    <a:pt x="546" y="163"/>
                    <a:pt x="543" y="163"/>
                    <a:pt x="542" y="163"/>
                  </a:cubicBezTo>
                  <a:close/>
                  <a:moveTo>
                    <a:pt x="181" y="547"/>
                  </a:moveTo>
                  <a:cubicBezTo>
                    <a:pt x="182" y="549"/>
                    <a:pt x="180" y="552"/>
                    <a:pt x="182" y="553"/>
                  </a:cubicBezTo>
                  <a:cubicBezTo>
                    <a:pt x="184" y="553"/>
                    <a:pt x="184" y="550"/>
                    <a:pt x="184" y="549"/>
                  </a:cubicBezTo>
                  <a:cubicBezTo>
                    <a:pt x="185" y="547"/>
                    <a:pt x="184" y="545"/>
                    <a:pt x="182" y="545"/>
                  </a:cubicBezTo>
                  <a:cubicBezTo>
                    <a:pt x="180" y="544"/>
                    <a:pt x="181" y="546"/>
                    <a:pt x="181" y="547"/>
                  </a:cubicBezTo>
                  <a:close/>
                  <a:moveTo>
                    <a:pt x="943" y="779"/>
                  </a:moveTo>
                  <a:cubicBezTo>
                    <a:pt x="943" y="783"/>
                    <a:pt x="946" y="785"/>
                    <a:pt x="949" y="783"/>
                  </a:cubicBezTo>
                  <a:cubicBezTo>
                    <a:pt x="950" y="783"/>
                    <a:pt x="951" y="783"/>
                    <a:pt x="951" y="781"/>
                  </a:cubicBezTo>
                  <a:cubicBezTo>
                    <a:pt x="951" y="781"/>
                    <a:pt x="949" y="781"/>
                    <a:pt x="949" y="781"/>
                  </a:cubicBezTo>
                  <a:cubicBezTo>
                    <a:pt x="946" y="781"/>
                    <a:pt x="944" y="781"/>
                    <a:pt x="943" y="779"/>
                  </a:cubicBezTo>
                  <a:close/>
                  <a:moveTo>
                    <a:pt x="360" y="309"/>
                  </a:moveTo>
                  <a:cubicBezTo>
                    <a:pt x="362" y="311"/>
                    <a:pt x="364" y="311"/>
                    <a:pt x="366" y="310"/>
                  </a:cubicBezTo>
                  <a:cubicBezTo>
                    <a:pt x="367" y="310"/>
                    <a:pt x="370" y="310"/>
                    <a:pt x="369" y="308"/>
                  </a:cubicBezTo>
                  <a:cubicBezTo>
                    <a:pt x="369" y="306"/>
                    <a:pt x="367" y="306"/>
                    <a:pt x="365" y="307"/>
                  </a:cubicBezTo>
                  <a:cubicBezTo>
                    <a:pt x="363" y="307"/>
                    <a:pt x="362" y="308"/>
                    <a:pt x="360" y="309"/>
                  </a:cubicBezTo>
                  <a:close/>
                  <a:moveTo>
                    <a:pt x="988" y="772"/>
                  </a:moveTo>
                  <a:cubicBezTo>
                    <a:pt x="983" y="771"/>
                    <a:pt x="979" y="772"/>
                    <a:pt x="976" y="774"/>
                  </a:cubicBezTo>
                  <a:cubicBezTo>
                    <a:pt x="980" y="774"/>
                    <a:pt x="984" y="774"/>
                    <a:pt x="988" y="772"/>
                  </a:cubicBezTo>
                  <a:close/>
                  <a:moveTo>
                    <a:pt x="896" y="558"/>
                  </a:moveTo>
                  <a:cubicBezTo>
                    <a:pt x="898" y="558"/>
                    <a:pt x="900" y="557"/>
                    <a:pt x="900" y="555"/>
                  </a:cubicBezTo>
                  <a:cubicBezTo>
                    <a:pt x="900" y="553"/>
                    <a:pt x="897" y="554"/>
                    <a:pt x="896" y="554"/>
                  </a:cubicBezTo>
                  <a:cubicBezTo>
                    <a:pt x="895" y="554"/>
                    <a:pt x="893" y="554"/>
                    <a:pt x="893" y="556"/>
                  </a:cubicBezTo>
                  <a:cubicBezTo>
                    <a:pt x="893" y="558"/>
                    <a:pt x="895" y="558"/>
                    <a:pt x="896" y="558"/>
                  </a:cubicBezTo>
                  <a:close/>
                  <a:moveTo>
                    <a:pt x="1081" y="929"/>
                  </a:moveTo>
                  <a:cubicBezTo>
                    <a:pt x="1079" y="928"/>
                    <a:pt x="1077" y="926"/>
                    <a:pt x="1074" y="926"/>
                  </a:cubicBezTo>
                  <a:cubicBezTo>
                    <a:pt x="1074" y="925"/>
                    <a:pt x="1073" y="927"/>
                    <a:pt x="1074" y="927"/>
                  </a:cubicBezTo>
                  <a:cubicBezTo>
                    <a:pt x="1075" y="929"/>
                    <a:pt x="1078" y="930"/>
                    <a:pt x="1080" y="930"/>
                  </a:cubicBezTo>
                  <a:cubicBezTo>
                    <a:pt x="1081" y="930"/>
                    <a:pt x="1081" y="930"/>
                    <a:pt x="1081" y="929"/>
                  </a:cubicBezTo>
                  <a:close/>
                  <a:moveTo>
                    <a:pt x="950" y="695"/>
                  </a:moveTo>
                  <a:cubicBezTo>
                    <a:pt x="950" y="694"/>
                    <a:pt x="950" y="692"/>
                    <a:pt x="948" y="692"/>
                  </a:cubicBezTo>
                  <a:cubicBezTo>
                    <a:pt x="946" y="692"/>
                    <a:pt x="946" y="694"/>
                    <a:pt x="946" y="695"/>
                  </a:cubicBezTo>
                  <a:cubicBezTo>
                    <a:pt x="946" y="697"/>
                    <a:pt x="947" y="698"/>
                    <a:pt x="949" y="698"/>
                  </a:cubicBezTo>
                  <a:cubicBezTo>
                    <a:pt x="950" y="698"/>
                    <a:pt x="950" y="696"/>
                    <a:pt x="950" y="695"/>
                  </a:cubicBezTo>
                  <a:close/>
                  <a:moveTo>
                    <a:pt x="1057" y="1020"/>
                  </a:moveTo>
                  <a:cubicBezTo>
                    <a:pt x="1057" y="1019"/>
                    <a:pt x="1056" y="1018"/>
                    <a:pt x="1055" y="1018"/>
                  </a:cubicBezTo>
                  <a:cubicBezTo>
                    <a:pt x="1052" y="1018"/>
                    <a:pt x="1052" y="1020"/>
                    <a:pt x="1052" y="1022"/>
                  </a:cubicBezTo>
                  <a:cubicBezTo>
                    <a:pt x="1051" y="1023"/>
                    <a:pt x="1052" y="1024"/>
                    <a:pt x="1053" y="1024"/>
                  </a:cubicBezTo>
                  <a:cubicBezTo>
                    <a:pt x="1055" y="1024"/>
                    <a:pt x="1056" y="1022"/>
                    <a:pt x="1057" y="1020"/>
                  </a:cubicBezTo>
                  <a:close/>
                  <a:moveTo>
                    <a:pt x="955" y="557"/>
                  </a:moveTo>
                  <a:cubicBezTo>
                    <a:pt x="955" y="556"/>
                    <a:pt x="955" y="555"/>
                    <a:pt x="954" y="555"/>
                  </a:cubicBezTo>
                  <a:cubicBezTo>
                    <a:pt x="952" y="555"/>
                    <a:pt x="951" y="557"/>
                    <a:pt x="951" y="559"/>
                  </a:cubicBezTo>
                  <a:cubicBezTo>
                    <a:pt x="951" y="560"/>
                    <a:pt x="951" y="561"/>
                    <a:pt x="952" y="561"/>
                  </a:cubicBezTo>
                  <a:cubicBezTo>
                    <a:pt x="954" y="560"/>
                    <a:pt x="955" y="559"/>
                    <a:pt x="955" y="557"/>
                  </a:cubicBezTo>
                  <a:close/>
                  <a:moveTo>
                    <a:pt x="1086" y="1027"/>
                  </a:moveTo>
                  <a:cubicBezTo>
                    <a:pt x="1090" y="1032"/>
                    <a:pt x="1091" y="1032"/>
                    <a:pt x="1095" y="1027"/>
                  </a:cubicBezTo>
                  <a:cubicBezTo>
                    <a:pt x="1092" y="1028"/>
                    <a:pt x="1089" y="1027"/>
                    <a:pt x="1086" y="1027"/>
                  </a:cubicBezTo>
                  <a:close/>
                  <a:moveTo>
                    <a:pt x="459" y="139"/>
                  </a:moveTo>
                  <a:cubicBezTo>
                    <a:pt x="459" y="142"/>
                    <a:pt x="459" y="143"/>
                    <a:pt x="461" y="143"/>
                  </a:cubicBezTo>
                  <a:cubicBezTo>
                    <a:pt x="463" y="143"/>
                    <a:pt x="464" y="142"/>
                    <a:pt x="463" y="141"/>
                  </a:cubicBezTo>
                  <a:cubicBezTo>
                    <a:pt x="463" y="139"/>
                    <a:pt x="462" y="138"/>
                    <a:pt x="460" y="138"/>
                  </a:cubicBezTo>
                  <a:cubicBezTo>
                    <a:pt x="458" y="137"/>
                    <a:pt x="459" y="139"/>
                    <a:pt x="459" y="139"/>
                  </a:cubicBezTo>
                  <a:close/>
                  <a:moveTo>
                    <a:pt x="190" y="504"/>
                  </a:moveTo>
                  <a:cubicBezTo>
                    <a:pt x="190" y="503"/>
                    <a:pt x="190" y="502"/>
                    <a:pt x="189" y="502"/>
                  </a:cubicBezTo>
                  <a:cubicBezTo>
                    <a:pt x="186" y="503"/>
                    <a:pt x="187" y="505"/>
                    <a:pt x="187" y="507"/>
                  </a:cubicBezTo>
                  <a:cubicBezTo>
                    <a:pt x="186" y="508"/>
                    <a:pt x="187" y="510"/>
                    <a:pt x="188" y="509"/>
                  </a:cubicBezTo>
                  <a:cubicBezTo>
                    <a:pt x="191" y="509"/>
                    <a:pt x="189" y="506"/>
                    <a:pt x="190" y="504"/>
                  </a:cubicBezTo>
                  <a:close/>
                  <a:moveTo>
                    <a:pt x="256" y="590"/>
                  </a:moveTo>
                  <a:cubicBezTo>
                    <a:pt x="258" y="589"/>
                    <a:pt x="259" y="587"/>
                    <a:pt x="260" y="585"/>
                  </a:cubicBezTo>
                  <a:cubicBezTo>
                    <a:pt x="260" y="585"/>
                    <a:pt x="259" y="584"/>
                    <a:pt x="258" y="584"/>
                  </a:cubicBezTo>
                  <a:cubicBezTo>
                    <a:pt x="255" y="584"/>
                    <a:pt x="255" y="587"/>
                    <a:pt x="254" y="588"/>
                  </a:cubicBezTo>
                  <a:cubicBezTo>
                    <a:pt x="254" y="589"/>
                    <a:pt x="255" y="590"/>
                    <a:pt x="256" y="590"/>
                  </a:cubicBezTo>
                  <a:close/>
                  <a:moveTo>
                    <a:pt x="1110" y="1060"/>
                  </a:moveTo>
                  <a:cubicBezTo>
                    <a:pt x="1110" y="1058"/>
                    <a:pt x="1109" y="1058"/>
                    <a:pt x="1107" y="1057"/>
                  </a:cubicBezTo>
                  <a:cubicBezTo>
                    <a:pt x="1106" y="1057"/>
                    <a:pt x="1105" y="1057"/>
                    <a:pt x="1105" y="1059"/>
                  </a:cubicBezTo>
                  <a:cubicBezTo>
                    <a:pt x="1105" y="1061"/>
                    <a:pt x="1106" y="1061"/>
                    <a:pt x="1108" y="1061"/>
                  </a:cubicBezTo>
                  <a:cubicBezTo>
                    <a:pt x="1109" y="1061"/>
                    <a:pt x="1110" y="1061"/>
                    <a:pt x="1110" y="1060"/>
                  </a:cubicBezTo>
                  <a:close/>
                  <a:moveTo>
                    <a:pt x="181" y="967"/>
                  </a:moveTo>
                  <a:cubicBezTo>
                    <a:pt x="182" y="966"/>
                    <a:pt x="182" y="964"/>
                    <a:pt x="183" y="963"/>
                  </a:cubicBezTo>
                  <a:cubicBezTo>
                    <a:pt x="183" y="961"/>
                    <a:pt x="181" y="961"/>
                    <a:pt x="180" y="962"/>
                  </a:cubicBezTo>
                  <a:cubicBezTo>
                    <a:pt x="179" y="962"/>
                    <a:pt x="178" y="962"/>
                    <a:pt x="178" y="963"/>
                  </a:cubicBezTo>
                  <a:cubicBezTo>
                    <a:pt x="178" y="965"/>
                    <a:pt x="179" y="966"/>
                    <a:pt x="181" y="967"/>
                  </a:cubicBezTo>
                  <a:close/>
                  <a:moveTo>
                    <a:pt x="933" y="773"/>
                  </a:moveTo>
                  <a:cubicBezTo>
                    <a:pt x="936" y="774"/>
                    <a:pt x="938" y="773"/>
                    <a:pt x="940" y="774"/>
                  </a:cubicBezTo>
                  <a:cubicBezTo>
                    <a:pt x="941" y="774"/>
                    <a:pt x="941" y="774"/>
                    <a:pt x="942" y="773"/>
                  </a:cubicBezTo>
                  <a:cubicBezTo>
                    <a:pt x="942" y="772"/>
                    <a:pt x="941" y="771"/>
                    <a:pt x="940" y="771"/>
                  </a:cubicBezTo>
                  <a:cubicBezTo>
                    <a:pt x="938" y="771"/>
                    <a:pt x="935" y="770"/>
                    <a:pt x="933" y="773"/>
                  </a:cubicBezTo>
                  <a:close/>
                  <a:moveTo>
                    <a:pt x="115" y="971"/>
                  </a:moveTo>
                  <a:cubicBezTo>
                    <a:pt x="117" y="970"/>
                    <a:pt x="118" y="969"/>
                    <a:pt x="118" y="968"/>
                  </a:cubicBezTo>
                  <a:cubicBezTo>
                    <a:pt x="119" y="968"/>
                    <a:pt x="120" y="966"/>
                    <a:pt x="120" y="965"/>
                  </a:cubicBezTo>
                  <a:cubicBezTo>
                    <a:pt x="120" y="965"/>
                    <a:pt x="119" y="964"/>
                    <a:pt x="119" y="964"/>
                  </a:cubicBezTo>
                  <a:cubicBezTo>
                    <a:pt x="117" y="964"/>
                    <a:pt x="117" y="965"/>
                    <a:pt x="116" y="967"/>
                  </a:cubicBezTo>
                  <a:cubicBezTo>
                    <a:pt x="116" y="968"/>
                    <a:pt x="115" y="969"/>
                    <a:pt x="115" y="971"/>
                  </a:cubicBezTo>
                  <a:close/>
                  <a:moveTo>
                    <a:pt x="1011" y="822"/>
                  </a:moveTo>
                  <a:cubicBezTo>
                    <a:pt x="1010" y="822"/>
                    <a:pt x="1009" y="822"/>
                    <a:pt x="1008" y="823"/>
                  </a:cubicBezTo>
                  <a:cubicBezTo>
                    <a:pt x="1007" y="824"/>
                    <a:pt x="1008" y="825"/>
                    <a:pt x="1008" y="827"/>
                  </a:cubicBezTo>
                  <a:cubicBezTo>
                    <a:pt x="1009" y="827"/>
                    <a:pt x="1010" y="829"/>
                    <a:pt x="1011" y="828"/>
                  </a:cubicBezTo>
                  <a:cubicBezTo>
                    <a:pt x="1013" y="827"/>
                    <a:pt x="1010" y="826"/>
                    <a:pt x="1010" y="825"/>
                  </a:cubicBezTo>
                  <a:cubicBezTo>
                    <a:pt x="1010" y="824"/>
                    <a:pt x="1011" y="823"/>
                    <a:pt x="1011" y="822"/>
                  </a:cubicBezTo>
                  <a:close/>
                  <a:moveTo>
                    <a:pt x="724" y="209"/>
                  </a:moveTo>
                  <a:cubicBezTo>
                    <a:pt x="726" y="209"/>
                    <a:pt x="726" y="208"/>
                    <a:pt x="726" y="207"/>
                  </a:cubicBezTo>
                  <a:cubicBezTo>
                    <a:pt x="726" y="205"/>
                    <a:pt x="725" y="204"/>
                    <a:pt x="723" y="204"/>
                  </a:cubicBezTo>
                  <a:cubicBezTo>
                    <a:pt x="722" y="204"/>
                    <a:pt x="721" y="204"/>
                    <a:pt x="721" y="205"/>
                  </a:cubicBezTo>
                  <a:cubicBezTo>
                    <a:pt x="721" y="207"/>
                    <a:pt x="723" y="208"/>
                    <a:pt x="724" y="209"/>
                  </a:cubicBezTo>
                  <a:close/>
                  <a:moveTo>
                    <a:pt x="180" y="1155"/>
                  </a:moveTo>
                  <a:cubicBezTo>
                    <a:pt x="182" y="1155"/>
                    <a:pt x="184" y="1154"/>
                    <a:pt x="185" y="1153"/>
                  </a:cubicBezTo>
                  <a:cubicBezTo>
                    <a:pt x="186" y="1152"/>
                    <a:pt x="186" y="1150"/>
                    <a:pt x="185" y="1149"/>
                  </a:cubicBezTo>
                  <a:cubicBezTo>
                    <a:pt x="183" y="1148"/>
                    <a:pt x="183" y="1150"/>
                    <a:pt x="182" y="1151"/>
                  </a:cubicBezTo>
                  <a:cubicBezTo>
                    <a:pt x="182" y="1152"/>
                    <a:pt x="181" y="1153"/>
                    <a:pt x="180" y="1155"/>
                  </a:cubicBezTo>
                  <a:close/>
                  <a:moveTo>
                    <a:pt x="1029" y="709"/>
                  </a:moveTo>
                  <a:cubicBezTo>
                    <a:pt x="1029" y="707"/>
                    <a:pt x="1028" y="707"/>
                    <a:pt x="1027" y="707"/>
                  </a:cubicBezTo>
                  <a:cubicBezTo>
                    <a:pt x="1025" y="707"/>
                    <a:pt x="1024" y="707"/>
                    <a:pt x="1023" y="709"/>
                  </a:cubicBezTo>
                  <a:cubicBezTo>
                    <a:pt x="1023" y="710"/>
                    <a:pt x="1024" y="711"/>
                    <a:pt x="1025" y="711"/>
                  </a:cubicBezTo>
                  <a:cubicBezTo>
                    <a:pt x="1027" y="710"/>
                    <a:pt x="1028" y="710"/>
                    <a:pt x="1029" y="709"/>
                  </a:cubicBezTo>
                  <a:close/>
                  <a:moveTo>
                    <a:pt x="157" y="899"/>
                  </a:moveTo>
                  <a:cubicBezTo>
                    <a:pt x="157" y="897"/>
                    <a:pt x="156" y="896"/>
                    <a:pt x="155" y="896"/>
                  </a:cubicBezTo>
                  <a:cubicBezTo>
                    <a:pt x="154" y="896"/>
                    <a:pt x="153" y="897"/>
                    <a:pt x="153" y="899"/>
                  </a:cubicBezTo>
                  <a:cubicBezTo>
                    <a:pt x="153" y="900"/>
                    <a:pt x="154" y="900"/>
                    <a:pt x="155" y="901"/>
                  </a:cubicBezTo>
                  <a:cubicBezTo>
                    <a:pt x="156" y="901"/>
                    <a:pt x="157" y="900"/>
                    <a:pt x="157" y="899"/>
                  </a:cubicBezTo>
                  <a:close/>
                  <a:moveTo>
                    <a:pt x="834" y="252"/>
                  </a:moveTo>
                  <a:cubicBezTo>
                    <a:pt x="834" y="251"/>
                    <a:pt x="834" y="251"/>
                    <a:pt x="833" y="251"/>
                  </a:cubicBezTo>
                  <a:cubicBezTo>
                    <a:pt x="831" y="251"/>
                    <a:pt x="830" y="251"/>
                    <a:pt x="830" y="253"/>
                  </a:cubicBezTo>
                  <a:cubicBezTo>
                    <a:pt x="830" y="254"/>
                    <a:pt x="830" y="255"/>
                    <a:pt x="831" y="255"/>
                  </a:cubicBezTo>
                  <a:cubicBezTo>
                    <a:pt x="833" y="255"/>
                    <a:pt x="833" y="253"/>
                    <a:pt x="834" y="252"/>
                  </a:cubicBezTo>
                  <a:close/>
                  <a:moveTo>
                    <a:pt x="770" y="176"/>
                  </a:moveTo>
                  <a:cubicBezTo>
                    <a:pt x="770" y="175"/>
                    <a:pt x="769" y="175"/>
                    <a:pt x="768" y="175"/>
                  </a:cubicBezTo>
                  <a:cubicBezTo>
                    <a:pt x="767" y="175"/>
                    <a:pt x="765" y="176"/>
                    <a:pt x="765" y="178"/>
                  </a:cubicBezTo>
                  <a:cubicBezTo>
                    <a:pt x="765" y="179"/>
                    <a:pt x="766" y="179"/>
                    <a:pt x="767" y="179"/>
                  </a:cubicBezTo>
                  <a:cubicBezTo>
                    <a:pt x="769" y="179"/>
                    <a:pt x="770" y="178"/>
                    <a:pt x="770" y="176"/>
                  </a:cubicBezTo>
                  <a:close/>
                  <a:moveTo>
                    <a:pt x="971" y="606"/>
                  </a:moveTo>
                  <a:cubicBezTo>
                    <a:pt x="971" y="605"/>
                    <a:pt x="970" y="604"/>
                    <a:pt x="968" y="603"/>
                  </a:cubicBezTo>
                  <a:cubicBezTo>
                    <a:pt x="967" y="603"/>
                    <a:pt x="966" y="604"/>
                    <a:pt x="966" y="605"/>
                  </a:cubicBezTo>
                  <a:cubicBezTo>
                    <a:pt x="966" y="607"/>
                    <a:pt x="968" y="607"/>
                    <a:pt x="969" y="607"/>
                  </a:cubicBezTo>
                  <a:cubicBezTo>
                    <a:pt x="970" y="608"/>
                    <a:pt x="971" y="607"/>
                    <a:pt x="971" y="606"/>
                  </a:cubicBezTo>
                  <a:close/>
                  <a:moveTo>
                    <a:pt x="927" y="649"/>
                  </a:moveTo>
                  <a:cubicBezTo>
                    <a:pt x="928" y="647"/>
                    <a:pt x="927" y="647"/>
                    <a:pt x="926" y="647"/>
                  </a:cubicBezTo>
                  <a:cubicBezTo>
                    <a:pt x="924" y="647"/>
                    <a:pt x="923" y="647"/>
                    <a:pt x="923" y="649"/>
                  </a:cubicBezTo>
                  <a:cubicBezTo>
                    <a:pt x="923" y="650"/>
                    <a:pt x="924" y="651"/>
                    <a:pt x="925" y="651"/>
                  </a:cubicBezTo>
                  <a:cubicBezTo>
                    <a:pt x="927" y="651"/>
                    <a:pt x="927" y="650"/>
                    <a:pt x="927" y="649"/>
                  </a:cubicBezTo>
                  <a:close/>
                  <a:moveTo>
                    <a:pt x="1035" y="936"/>
                  </a:moveTo>
                  <a:cubicBezTo>
                    <a:pt x="1035" y="937"/>
                    <a:pt x="1036" y="938"/>
                    <a:pt x="1036" y="939"/>
                  </a:cubicBezTo>
                  <a:cubicBezTo>
                    <a:pt x="1037" y="940"/>
                    <a:pt x="1038" y="940"/>
                    <a:pt x="1040" y="939"/>
                  </a:cubicBezTo>
                  <a:cubicBezTo>
                    <a:pt x="1040" y="939"/>
                    <a:pt x="1040" y="938"/>
                    <a:pt x="1040" y="938"/>
                  </a:cubicBezTo>
                  <a:cubicBezTo>
                    <a:pt x="1040" y="936"/>
                    <a:pt x="1039" y="937"/>
                    <a:pt x="1038" y="936"/>
                  </a:cubicBezTo>
                  <a:cubicBezTo>
                    <a:pt x="1037" y="936"/>
                    <a:pt x="1036" y="936"/>
                    <a:pt x="1035" y="936"/>
                  </a:cubicBezTo>
                  <a:close/>
                  <a:moveTo>
                    <a:pt x="1010" y="986"/>
                  </a:moveTo>
                  <a:cubicBezTo>
                    <a:pt x="1010" y="985"/>
                    <a:pt x="1010" y="984"/>
                    <a:pt x="1009" y="984"/>
                  </a:cubicBezTo>
                  <a:cubicBezTo>
                    <a:pt x="1007" y="984"/>
                    <a:pt x="1006" y="985"/>
                    <a:pt x="1006" y="986"/>
                  </a:cubicBezTo>
                  <a:cubicBezTo>
                    <a:pt x="1005" y="988"/>
                    <a:pt x="1007" y="988"/>
                    <a:pt x="1008" y="988"/>
                  </a:cubicBezTo>
                  <a:cubicBezTo>
                    <a:pt x="1009" y="988"/>
                    <a:pt x="1010" y="987"/>
                    <a:pt x="1010" y="986"/>
                  </a:cubicBezTo>
                  <a:close/>
                  <a:moveTo>
                    <a:pt x="983" y="828"/>
                  </a:moveTo>
                  <a:cubicBezTo>
                    <a:pt x="979" y="825"/>
                    <a:pt x="976" y="827"/>
                    <a:pt x="973" y="828"/>
                  </a:cubicBezTo>
                  <a:cubicBezTo>
                    <a:pt x="976" y="828"/>
                    <a:pt x="979" y="828"/>
                    <a:pt x="983" y="828"/>
                  </a:cubicBezTo>
                  <a:close/>
                  <a:moveTo>
                    <a:pt x="945" y="843"/>
                  </a:moveTo>
                  <a:cubicBezTo>
                    <a:pt x="947" y="841"/>
                    <a:pt x="947" y="839"/>
                    <a:pt x="946" y="837"/>
                  </a:cubicBezTo>
                  <a:cubicBezTo>
                    <a:pt x="945" y="837"/>
                    <a:pt x="944" y="836"/>
                    <a:pt x="944" y="837"/>
                  </a:cubicBezTo>
                  <a:cubicBezTo>
                    <a:pt x="943" y="839"/>
                    <a:pt x="944" y="841"/>
                    <a:pt x="945" y="843"/>
                  </a:cubicBezTo>
                  <a:close/>
                  <a:moveTo>
                    <a:pt x="177" y="979"/>
                  </a:moveTo>
                  <a:cubicBezTo>
                    <a:pt x="178" y="979"/>
                    <a:pt x="179" y="978"/>
                    <a:pt x="180" y="976"/>
                  </a:cubicBezTo>
                  <a:cubicBezTo>
                    <a:pt x="180" y="975"/>
                    <a:pt x="179" y="975"/>
                    <a:pt x="178" y="975"/>
                  </a:cubicBezTo>
                  <a:cubicBezTo>
                    <a:pt x="177" y="975"/>
                    <a:pt x="176" y="977"/>
                    <a:pt x="176" y="978"/>
                  </a:cubicBezTo>
                  <a:cubicBezTo>
                    <a:pt x="176" y="979"/>
                    <a:pt x="176" y="979"/>
                    <a:pt x="177" y="979"/>
                  </a:cubicBezTo>
                  <a:close/>
                  <a:moveTo>
                    <a:pt x="250" y="420"/>
                  </a:moveTo>
                  <a:cubicBezTo>
                    <a:pt x="250" y="419"/>
                    <a:pt x="249" y="418"/>
                    <a:pt x="248" y="418"/>
                  </a:cubicBezTo>
                  <a:cubicBezTo>
                    <a:pt x="247" y="418"/>
                    <a:pt x="247" y="420"/>
                    <a:pt x="247" y="421"/>
                  </a:cubicBezTo>
                  <a:cubicBezTo>
                    <a:pt x="247" y="422"/>
                    <a:pt x="247" y="423"/>
                    <a:pt x="248" y="422"/>
                  </a:cubicBezTo>
                  <a:cubicBezTo>
                    <a:pt x="249" y="422"/>
                    <a:pt x="250" y="421"/>
                    <a:pt x="250" y="420"/>
                  </a:cubicBezTo>
                  <a:close/>
                  <a:moveTo>
                    <a:pt x="1068" y="1067"/>
                  </a:moveTo>
                  <a:cubicBezTo>
                    <a:pt x="1069" y="1067"/>
                    <a:pt x="1070" y="1068"/>
                    <a:pt x="1070" y="1067"/>
                  </a:cubicBezTo>
                  <a:cubicBezTo>
                    <a:pt x="1070" y="1065"/>
                    <a:pt x="1069" y="1065"/>
                    <a:pt x="1068" y="1065"/>
                  </a:cubicBezTo>
                  <a:cubicBezTo>
                    <a:pt x="1067" y="1065"/>
                    <a:pt x="1065" y="1064"/>
                    <a:pt x="1065" y="1066"/>
                  </a:cubicBezTo>
                  <a:cubicBezTo>
                    <a:pt x="1065" y="1068"/>
                    <a:pt x="1067" y="1067"/>
                    <a:pt x="1068" y="1067"/>
                  </a:cubicBezTo>
                  <a:close/>
                  <a:moveTo>
                    <a:pt x="897" y="575"/>
                  </a:moveTo>
                  <a:cubicBezTo>
                    <a:pt x="897" y="574"/>
                    <a:pt x="896" y="574"/>
                    <a:pt x="895" y="574"/>
                  </a:cubicBezTo>
                  <a:cubicBezTo>
                    <a:pt x="893" y="574"/>
                    <a:pt x="892" y="574"/>
                    <a:pt x="892" y="576"/>
                  </a:cubicBezTo>
                  <a:cubicBezTo>
                    <a:pt x="892" y="577"/>
                    <a:pt x="893" y="577"/>
                    <a:pt x="894" y="577"/>
                  </a:cubicBezTo>
                  <a:cubicBezTo>
                    <a:pt x="895" y="577"/>
                    <a:pt x="897" y="577"/>
                    <a:pt x="897" y="575"/>
                  </a:cubicBezTo>
                  <a:close/>
                  <a:moveTo>
                    <a:pt x="1040" y="756"/>
                  </a:moveTo>
                  <a:cubicBezTo>
                    <a:pt x="1041" y="757"/>
                    <a:pt x="1043" y="759"/>
                    <a:pt x="1045" y="758"/>
                  </a:cubicBezTo>
                  <a:cubicBezTo>
                    <a:pt x="1045" y="757"/>
                    <a:pt x="1045" y="756"/>
                    <a:pt x="1045" y="756"/>
                  </a:cubicBezTo>
                  <a:cubicBezTo>
                    <a:pt x="1043" y="754"/>
                    <a:pt x="1042" y="756"/>
                    <a:pt x="1040" y="756"/>
                  </a:cubicBezTo>
                  <a:close/>
                  <a:moveTo>
                    <a:pt x="656" y="206"/>
                  </a:moveTo>
                  <a:cubicBezTo>
                    <a:pt x="655" y="207"/>
                    <a:pt x="652" y="207"/>
                    <a:pt x="651" y="208"/>
                  </a:cubicBezTo>
                  <a:cubicBezTo>
                    <a:pt x="651" y="209"/>
                    <a:pt x="652" y="209"/>
                    <a:pt x="652" y="210"/>
                  </a:cubicBezTo>
                  <a:cubicBezTo>
                    <a:pt x="655" y="210"/>
                    <a:pt x="656" y="209"/>
                    <a:pt x="656" y="206"/>
                  </a:cubicBezTo>
                  <a:close/>
                  <a:moveTo>
                    <a:pt x="890" y="606"/>
                  </a:moveTo>
                  <a:cubicBezTo>
                    <a:pt x="891" y="606"/>
                    <a:pt x="891" y="605"/>
                    <a:pt x="891" y="604"/>
                  </a:cubicBezTo>
                  <a:cubicBezTo>
                    <a:pt x="891" y="602"/>
                    <a:pt x="889" y="602"/>
                    <a:pt x="888" y="602"/>
                  </a:cubicBezTo>
                  <a:cubicBezTo>
                    <a:pt x="887" y="602"/>
                    <a:pt x="886" y="603"/>
                    <a:pt x="887" y="604"/>
                  </a:cubicBezTo>
                  <a:cubicBezTo>
                    <a:pt x="887" y="605"/>
                    <a:pt x="889" y="605"/>
                    <a:pt x="890" y="606"/>
                  </a:cubicBezTo>
                  <a:close/>
                  <a:moveTo>
                    <a:pt x="988" y="712"/>
                  </a:moveTo>
                  <a:cubicBezTo>
                    <a:pt x="987" y="711"/>
                    <a:pt x="986" y="708"/>
                    <a:pt x="984" y="710"/>
                  </a:cubicBezTo>
                  <a:cubicBezTo>
                    <a:pt x="983" y="710"/>
                    <a:pt x="983" y="711"/>
                    <a:pt x="983" y="712"/>
                  </a:cubicBezTo>
                  <a:cubicBezTo>
                    <a:pt x="985" y="713"/>
                    <a:pt x="987" y="712"/>
                    <a:pt x="988" y="712"/>
                  </a:cubicBezTo>
                  <a:close/>
                  <a:moveTo>
                    <a:pt x="367" y="332"/>
                  </a:moveTo>
                  <a:cubicBezTo>
                    <a:pt x="364" y="332"/>
                    <a:pt x="362" y="331"/>
                    <a:pt x="362" y="333"/>
                  </a:cubicBezTo>
                  <a:cubicBezTo>
                    <a:pt x="361" y="334"/>
                    <a:pt x="361" y="335"/>
                    <a:pt x="362" y="335"/>
                  </a:cubicBezTo>
                  <a:cubicBezTo>
                    <a:pt x="364" y="336"/>
                    <a:pt x="364" y="334"/>
                    <a:pt x="367" y="332"/>
                  </a:cubicBezTo>
                  <a:close/>
                  <a:moveTo>
                    <a:pt x="937" y="755"/>
                  </a:moveTo>
                  <a:cubicBezTo>
                    <a:pt x="940" y="756"/>
                    <a:pt x="941" y="758"/>
                    <a:pt x="943" y="756"/>
                  </a:cubicBezTo>
                  <a:cubicBezTo>
                    <a:pt x="943" y="755"/>
                    <a:pt x="944" y="755"/>
                    <a:pt x="943" y="754"/>
                  </a:cubicBezTo>
                  <a:cubicBezTo>
                    <a:pt x="941" y="752"/>
                    <a:pt x="940" y="754"/>
                    <a:pt x="937" y="755"/>
                  </a:cubicBezTo>
                  <a:close/>
                  <a:moveTo>
                    <a:pt x="1042" y="1190"/>
                  </a:moveTo>
                  <a:cubicBezTo>
                    <a:pt x="1042" y="1190"/>
                    <a:pt x="1041" y="1190"/>
                    <a:pt x="1041" y="1192"/>
                  </a:cubicBezTo>
                  <a:cubicBezTo>
                    <a:pt x="1041" y="1193"/>
                    <a:pt x="1042" y="1194"/>
                    <a:pt x="1043" y="1194"/>
                  </a:cubicBezTo>
                  <a:cubicBezTo>
                    <a:pt x="1045" y="1194"/>
                    <a:pt x="1044" y="1192"/>
                    <a:pt x="1044" y="1191"/>
                  </a:cubicBezTo>
                  <a:cubicBezTo>
                    <a:pt x="1045" y="1190"/>
                    <a:pt x="1044" y="1190"/>
                    <a:pt x="1042" y="1190"/>
                  </a:cubicBezTo>
                  <a:close/>
                  <a:moveTo>
                    <a:pt x="521" y="198"/>
                  </a:moveTo>
                  <a:cubicBezTo>
                    <a:pt x="520" y="199"/>
                    <a:pt x="519" y="199"/>
                    <a:pt x="519" y="200"/>
                  </a:cubicBezTo>
                  <a:cubicBezTo>
                    <a:pt x="519" y="202"/>
                    <a:pt x="519" y="202"/>
                    <a:pt x="521" y="203"/>
                  </a:cubicBezTo>
                  <a:cubicBezTo>
                    <a:pt x="522" y="203"/>
                    <a:pt x="523" y="203"/>
                    <a:pt x="522" y="202"/>
                  </a:cubicBezTo>
                  <a:cubicBezTo>
                    <a:pt x="522" y="201"/>
                    <a:pt x="521" y="200"/>
                    <a:pt x="521" y="198"/>
                  </a:cubicBezTo>
                  <a:close/>
                  <a:moveTo>
                    <a:pt x="1001" y="913"/>
                  </a:moveTo>
                  <a:cubicBezTo>
                    <a:pt x="1002" y="915"/>
                    <a:pt x="1004" y="915"/>
                    <a:pt x="1005" y="914"/>
                  </a:cubicBezTo>
                  <a:cubicBezTo>
                    <a:pt x="1006" y="914"/>
                    <a:pt x="1006" y="913"/>
                    <a:pt x="1005" y="913"/>
                  </a:cubicBezTo>
                  <a:cubicBezTo>
                    <a:pt x="1004" y="911"/>
                    <a:pt x="1002" y="912"/>
                    <a:pt x="1001" y="913"/>
                  </a:cubicBezTo>
                  <a:close/>
                  <a:moveTo>
                    <a:pt x="533" y="168"/>
                  </a:moveTo>
                  <a:cubicBezTo>
                    <a:pt x="533" y="167"/>
                    <a:pt x="532" y="167"/>
                    <a:pt x="532" y="167"/>
                  </a:cubicBezTo>
                  <a:cubicBezTo>
                    <a:pt x="530" y="167"/>
                    <a:pt x="529" y="168"/>
                    <a:pt x="529" y="169"/>
                  </a:cubicBezTo>
                  <a:cubicBezTo>
                    <a:pt x="529" y="170"/>
                    <a:pt x="530" y="170"/>
                    <a:pt x="531" y="170"/>
                  </a:cubicBezTo>
                  <a:cubicBezTo>
                    <a:pt x="532" y="170"/>
                    <a:pt x="533" y="169"/>
                    <a:pt x="533" y="168"/>
                  </a:cubicBezTo>
                  <a:close/>
                  <a:moveTo>
                    <a:pt x="320" y="186"/>
                  </a:moveTo>
                  <a:cubicBezTo>
                    <a:pt x="320" y="185"/>
                    <a:pt x="320" y="184"/>
                    <a:pt x="318" y="184"/>
                  </a:cubicBezTo>
                  <a:cubicBezTo>
                    <a:pt x="317" y="184"/>
                    <a:pt x="317" y="184"/>
                    <a:pt x="316" y="186"/>
                  </a:cubicBezTo>
                  <a:cubicBezTo>
                    <a:pt x="316" y="187"/>
                    <a:pt x="317" y="187"/>
                    <a:pt x="318" y="187"/>
                  </a:cubicBezTo>
                  <a:cubicBezTo>
                    <a:pt x="319" y="188"/>
                    <a:pt x="319" y="187"/>
                    <a:pt x="320" y="186"/>
                  </a:cubicBezTo>
                  <a:close/>
                  <a:moveTo>
                    <a:pt x="164" y="708"/>
                  </a:moveTo>
                  <a:cubicBezTo>
                    <a:pt x="163" y="708"/>
                    <a:pt x="162" y="708"/>
                    <a:pt x="163" y="709"/>
                  </a:cubicBezTo>
                  <a:cubicBezTo>
                    <a:pt x="163" y="711"/>
                    <a:pt x="164" y="711"/>
                    <a:pt x="165" y="712"/>
                  </a:cubicBezTo>
                  <a:cubicBezTo>
                    <a:pt x="165" y="712"/>
                    <a:pt x="167" y="711"/>
                    <a:pt x="167" y="710"/>
                  </a:cubicBezTo>
                  <a:cubicBezTo>
                    <a:pt x="167" y="709"/>
                    <a:pt x="165" y="709"/>
                    <a:pt x="164" y="708"/>
                  </a:cubicBezTo>
                  <a:close/>
                  <a:moveTo>
                    <a:pt x="120" y="1058"/>
                  </a:moveTo>
                  <a:cubicBezTo>
                    <a:pt x="119" y="1058"/>
                    <a:pt x="118" y="1058"/>
                    <a:pt x="118" y="1059"/>
                  </a:cubicBezTo>
                  <a:cubicBezTo>
                    <a:pt x="118" y="1060"/>
                    <a:pt x="119" y="1061"/>
                    <a:pt x="121" y="1061"/>
                  </a:cubicBezTo>
                  <a:cubicBezTo>
                    <a:pt x="122" y="1061"/>
                    <a:pt x="122" y="1061"/>
                    <a:pt x="122" y="1060"/>
                  </a:cubicBezTo>
                  <a:cubicBezTo>
                    <a:pt x="122" y="1058"/>
                    <a:pt x="121" y="1058"/>
                    <a:pt x="120" y="1058"/>
                  </a:cubicBezTo>
                  <a:close/>
                  <a:moveTo>
                    <a:pt x="943" y="479"/>
                  </a:moveTo>
                  <a:cubicBezTo>
                    <a:pt x="942" y="478"/>
                    <a:pt x="942" y="477"/>
                    <a:pt x="940" y="477"/>
                  </a:cubicBezTo>
                  <a:cubicBezTo>
                    <a:pt x="940" y="477"/>
                    <a:pt x="938" y="478"/>
                    <a:pt x="939" y="479"/>
                  </a:cubicBezTo>
                  <a:cubicBezTo>
                    <a:pt x="939" y="480"/>
                    <a:pt x="940" y="480"/>
                    <a:pt x="941" y="481"/>
                  </a:cubicBezTo>
                  <a:cubicBezTo>
                    <a:pt x="942" y="481"/>
                    <a:pt x="942" y="480"/>
                    <a:pt x="943" y="479"/>
                  </a:cubicBezTo>
                  <a:close/>
                  <a:moveTo>
                    <a:pt x="1132" y="974"/>
                  </a:moveTo>
                  <a:cubicBezTo>
                    <a:pt x="1131" y="973"/>
                    <a:pt x="1129" y="972"/>
                    <a:pt x="1128" y="974"/>
                  </a:cubicBezTo>
                  <a:cubicBezTo>
                    <a:pt x="1127" y="974"/>
                    <a:pt x="1127" y="975"/>
                    <a:pt x="1128" y="975"/>
                  </a:cubicBezTo>
                  <a:cubicBezTo>
                    <a:pt x="1129" y="976"/>
                    <a:pt x="1131" y="974"/>
                    <a:pt x="1132" y="974"/>
                  </a:cubicBezTo>
                  <a:close/>
                  <a:moveTo>
                    <a:pt x="884" y="560"/>
                  </a:moveTo>
                  <a:cubicBezTo>
                    <a:pt x="883" y="560"/>
                    <a:pt x="882" y="561"/>
                    <a:pt x="882" y="562"/>
                  </a:cubicBezTo>
                  <a:cubicBezTo>
                    <a:pt x="882" y="563"/>
                    <a:pt x="883" y="563"/>
                    <a:pt x="884" y="563"/>
                  </a:cubicBezTo>
                  <a:cubicBezTo>
                    <a:pt x="885" y="563"/>
                    <a:pt x="886" y="564"/>
                    <a:pt x="886" y="562"/>
                  </a:cubicBezTo>
                  <a:cubicBezTo>
                    <a:pt x="886" y="561"/>
                    <a:pt x="885" y="561"/>
                    <a:pt x="884" y="560"/>
                  </a:cubicBezTo>
                  <a:close/>
                  <a:moveTo>
                    <a:pt x="946" y="762"/>
                  </a:moveTo>
                  <a:cubicBezTo>
                    <a:pt x="946" y="765"/>
                    <a:pt x="947" y="767"/>
                    <a:pt x="949" y="767"/>
                  </a:cubicBezTo>
                  <a:cubicBezTo>
                    <a:pt x="949" y="767"/>
                    <a:pt x="950" y="767"/>
                    <a:pt x="950" y="767"/>
                  </a:cubicBezTo>
                  <a:cubicBezTo>
                    <a:pt x="950" y="765"/>
                    <a:pt x="948" y="764"/>
                    <a:pt x="946" y="762"/>
                  </a:cubicBezTo>
                  <a:close/>
                  <a:moveTo>
                    <a:pt x="1048" y="1181"/>
                  </a:moveTo>
                  <a:cubicBezTo>
                    <a:pt x="1047" y="1180"/>
                    <a:pt x="1047" y="1179"/>
                    <a:pt x="1046" y="1179"/>
                  </a:cubicBezTo>
                  <a:cubicBezTo>
                    <a:pt x="1045" y="1179"/>
                    <a:pt x="1044" y="1180"/>
                    <a:pt x="1044" y="1181"/>
                  </a:cubicBezTo>
                  <a:cubicBezTo>
                    <a:pt x="1044" y="1182"/>
                    <a:pt x="1045" y="1183"/>
                    <a:pt x="1046" y="1182"/>
                  </a:cubicBezTo>
                  <a:cubicBezTo>
                    <a:pt x="1047" y="1182"/>
                    <a:pt x="1048" y="1182"/>
                    <a:pt x="1048" y="1181"/>
                  </a:cubicBezTo>
                  <a:close/>
                  <a:moveTo>
                    <a:pt x="736" y="97"/>
                  </a:moveTo>
                  <a:cubicBezTo>
                    <a:pt x="737" y="97"/>
                    <a:pt x="737" y="96"/>
                    <a:pt x="737" y="95"/>
                  </a:cubicBezTo>
                  <a:cubicBezTo>
                    <a:pt x="737" y="94"/>
                    <a:pt x="737" y="93"/>
                    <a:pt x="736" y="93"/>
                  </a:cubicBezTo>
                  <a:cubicBezTo>
                    <a:pt x="735" y="93"/>
                    <a:pt x="735" y="94"/>
                    <a:pt x="735" y="95"/>
                  </a:cubicBezTo>
                  <a:cubicBezTo>
                    <a:pt x="735" y="96"/>
                    <a:pt x="735" y="97"/>
                    <a:pt x="736" y="97"/>
                  </a:cubicBezTo>
                  <a:close/>
                  <a:moveTo>
                    <a:pt x="561" y="68"/>
                  </a:moveTo>
                  <a:cubicBezTo>
                    <a:pt x="561" y="67"/>
                    <a:pt x="560" y="67"/>
                    <a:pt x="560" y="67"/>
                  </a:cubicBezTo>
                  <a:cubicBezTo>
                    <a:pt x="559" y="67"/>
                    <a:pt x="558" y="67"/>
                    <a:pt x="558" y="68"/>
                  </a:cubicBezTo>
                  <a:cubicBezTo>
                    <a:pt x="558" y="69"/>
                    <a:pt x="559" y="69"/>
                    <a:pt x="559" y="70"/>
                  </a:cubicBezTo>
                  <a:cubicBezTo>
                    <a:pt x="560" y="70"/>
                    <a:pt x="561" y="69"/>
                    <a:pt x="561" y="68"/>
                  </a:cubicBezTo>
                  <a:close/>
                  <a:moveTo>
                    <a:pt x="1087" y="757"/>
                  </a:moveTo>
                  <a:cubicBezTo>
                    <a:pt x="1090" y="757"/>
                    <a:pt x="1091" y="756"/>
                    <a:pt x="1092" y="754"/>
                  </a:cubicBezTo>
                  <a:cubicBezTo>
                    <a:pt x="1092" y="754"/>
                    <a:pt x="1091" y="754"/>
                    <a:pt x="1091" y="754"/>
                  </a:cubicBezTo>
                  <a:cubicBezTo>
                    <a:pt x="1089" y="754"/>
                    <a:pt x="1089" y="756"/>
                    <a:pt x="1087" y="757"/>
                  </a:cubicBezTo>
                  <a:close/>
                  <a:moveTo>
                    <a:pt x="1025" y="512"/>
                  </a:moveTo>
                  <a:cubicBezTo>
                    <a:pt x="1025" y="511"/>
                    <a:pt x="1025" y="510"/>
                    <a:pt x="1024" y="510"/>
                  </a:cubicBezTo>
                  <a:cubicBezTo>
                    <a:pt x="1021" y="509"/>
                    <a:pt x="1021" y="508"/>
                    <a:pt x="1021" y="505"/>
                  </a:cubicBezTo>
                  <a:cubicBezTo>
                    <a:pt x="1022" y="501"/>
                    <a:pt x="1022" y="497"/>
                    <a:pt x="1019" y="494"/>
                  </a:cubicBezTo>
                  <a:cubicBezTo>
                    <a:pt x="1018" y="492"/>
                    <a:pt x="1018" y="490"/>
                    <a:pt x="1018" y="488"/>
                  </a:cubicBezTo>
                  <a:cubicBezTo>
                    <a:pt x="1019" y="480"/>
                    <a:pt x="1016" y="473"/>
                    <a:pt x="1016" y="466"/>
                  </a:cubicBezTo>
                  <a:cubicBezTo>
                    <a:pt x="1016" y="461"/>
                    <a:pt x="1015" y="456"/>
                    <a:pt x="1015" y="451"/>
                  </a:cubicBezTo>
                  <a:cubicBezTo>
                    <a:pt x="1015" y="447"/>
                    <a:pt x="1015" y="444"/>
                    <a:pt x="1015" y="440"/>
                  </a:cubicBezTo>
                  <a:cubicBezTo>
                    <a:pt x="1015" y="432"/>
                    <a:pt x="1012" y="431"/>
                    <a:pt x="1004" y="430"/>
                  </a:cubicBezTo>
                  <a:cubicBezTo>
                    <a:pt x="1001" y="430"/>
                    <a:pt x="1000" y="431"/>
                    <a:pt x="1000" y="434"/>
                  </a:cubicBezTo>
                  <a:cubicBezTo>
                    <a:pt x="1002" y="443"/>
                    <a:pt x="1004" y="452"/>
                    <a:pt x="1003" y="461"/>
                  </a:cubicBezTo>
                  <a:cubicBezTo>
                    <a:pt x="1002" y="463"/>
                    <a:pt x="1002" y="465"/>
                    <a:pt x="1003" y="467"/>
                  </a:cubicBezTo>
                  <a:cubicBezTo>
                    <a:pt x="1004" y="474"/>
                    <a:pt x="1004" y="480"/>
                    <a:pt x="1006" y="486"/>
                  </a:cubicBezTo>
                  <a:cubicBezTo>
                    <a:pt x="1007" y="491"/>
                    <a:pt x="1005" y="496"/>
                    <a:pt x="1008" y="501"/>
                  </a:cubicBezTo>
                  <a:cubicBezTo>
                    <a:pt x="1010" y="505"/>
                    <a:pt x="1010" y="511"/>
                    <a:pt x="1014" y="514"/>
                  </a:cubicBezTo>
                  <a:cubicBezTo>
                    <a:pt x="1015" y="514"/>
                    <a:pt x="1014" y="515"/>
                    <a:pt x="1015" y="515"/>
                  </a:cubicBezTo>
                  <a:cubicBezTo>
                    <a:pt x="1016" y="517"/>
                    <a:pt x="1015" y="521"/>
                    <a:pt x="1017" y="523"/>
                  </a:cubicBezTo>
                  <a:cubicBezTo>
                    <a:pt x="1021" y="527"/>
                    <a:pt x="1023" y="532"/>
                    <a:pt x="1026" y="536"/>
                  </a:cubicBezTo>
                  <a:cubicBezTo>
                    <a:pt x="1027" y="538"/>
                    <a:pt x="1030" y="538"/>
                    <a:pt x="1030" y="540"/>
                  </a:cubicBezTo>
                  <a:cubicBezTo>
                    <a:pt x="1030" y="543"/>
                    <a:pt x="1031" y="543"/>
                    <a:pt x="1034" y="543"/>
                  </a:cubicBezTo>
                  <a:cubicBezTo>
                    <a:pt x="1032" y="550"/>
                    <a:pt x="1039" y="562"/>
                    <a:pt x="1045" y="562"/>
                  </a:cubicBezTo>
                  <a:cubicBezTo>
                    <a:pt x="1040" y="561"/>
                    <a:pt x="1042" y="557"/>
                    <a:pt x="1042" y="555"/>
                  </a:cubicBezTo>
                  <a:cubicBezTo>
                    <a:pt x="1041" y="548"/>
                    <a:pt x="1041" y="541"/>
                    <a:pt x="1034" y="536"/>
                  </a:cubicBezTo>
                  <a:cubicBezTo>
                    <a:pt x="1034" y="536"/>
                    <a:pt x="1034" y="535"/>
                    <a:pt x="1034" y="535"/>
                  </a:cubicBezTo>
                  <a:cubicBezTo>
                    <a:pt x="1034" y="527"/>
                    <a:pt x="1027" y="522"/>
                    <a:pt x="1025" y="515"/>
                  </a:cubicBezTo>
                  <a:cubicBezTo>
                    <a:pt x="1025" y="514"/>
                    <a:pt x="1024" y="514"/>
                    <a:pt x="1022" y="513"/>
                  </a:cubicBezTo>
                  <a:cubicBezTo>
                    <a:pt x="1023" y="512"/>
                    <a:pt x="1025" y="513"/>
                    <a:pt x="1025" y="512"/>
                  </a:cubicBezTo>
                  <a:close/>
                  <a:moveTo>
                    <a:pt x="955" y="322"/>
                  </a:moveTo>
                  <a:cubicBezTo>
                    <a:pt x="951" y="322"/>
                    <a:pt x="949" y="325"/>
                    <a:pt x="949" y="331"/>
                  </a:cubicBezTo>
                  <a:cubicBezTo>
                    <a:pt x="949" y="332"/>
                    <a:pt x="950" y="333"/>
                    <a:pt x="949" y="334"/>
                  </a:cubicBezTo>
                  <a:cubicBezTo>
                    <a:pt x="947" y="339"/>
                    <a:pt x="946" y="344"/>
                    <a:pt x="945" y="349"/>
                  </a:cubicBezTo>
                  <a:cubicBezTo>
                    <a:pt x="944" y="353"/>
                    <a:pt x="945" y="357"/>
                    <a:pt x="943" y="361"/>
                  </a:cubicBezTo>
                  <a:cubicBezTo>
                    <a:pt x="942" y="362"/>
                    <a:pt x="942" y="363"/>
                    <a:pt x="943" y="364"/>
                  </a:cubicBezTo>
                  <a:cubicBezTo>
                    <a:pt x="944" y="365"/>
                    <a:pt x="945" y="365"/>
                    <a:pt x="947" y="365"/>
                  </a:cubicBezTo>
                  <a:cubicBezTo>
                    <a:pt x="949" y="364"/>
                    <a:pt x="950" y="362"/>
                    <a:pt x="950" y="360"/>
                  </a:cubicBezTo>
                  <a:cubicBezTo>
                    <a:pt x="952" y="352"/>
                    <a:pt x="954" y="345"/>
                    <a:pt x="956" y="338"/>
                  </a:cubicBezTo>
                  <a:cubicBezTo>
                    <a:pt x="958" y="334"/>
                    <a:pt x="957" y="329"/>
                    <a:pt x="959" y="325"/>
                  </a:cubicBezTo>
                  <a:cubicBezTo>
                    <a:pt x="960" y="321"/>
                    <a:pt x="958" y="321"/>
                    <a:pt x="955" y="322"/>
                  </a:cubicBezTo>
                  <a:close/>
                  <a:moveTo>
                    <a:pt x="734" y="248"/>
                  </a:moveTo>
                  <a:cubicBezTo>
                    <a:pt x="735" y="251"/>
                    <a:pt x="736" y="253"/>
                    <a:pt x="737" y="255"/>
                  </a:cubicBezTo>
                  <a:cubicBezTo>
                    <a:pt x="738" y="256"/>
                    <a:pt x="738" y="256"/>
                    <a:pt x="739" y="255"/>
                  </a:cubicBezTo>
                  <a:cubicBezTo>
                    <a:pt x="739" y="255"/>
                    <a:pt x="740" y="255"/>
                    <a:pt x="739" y="254"/>
                  </a:cubicBezTo>
                  <a:cubicBezTo>
                    <a:pt x="737" y="251"/>
                    <a:pt x="740" y="250"/>
                    <a:pt x="742" y="249"/>
                  </a:cubicBezTo>
                  <a:cubicBezTo>
                    <a:pt x="743" y="248"/>
                    <a:pt x="744" y="247"/>
                    <a:pt x="744" y="246"/>
                  </a:cubicBezTo>
                  <a:cubicBezTo>
                    <a:pt x="745" y="242"/>
                    <a:pt x="748" y="240"/>
                    <a:pt x="751" y="238"/>
                  </a:cubicBezTo>
                  <a:cubicBezTo>
                    <a:pt x="752" y="237"/>
                    <a:pt x="754" y="237"/>
                    <a:pt x="753" y="236"/>
                  </a:cubicBezTo>
                  <a:cubicBezTo>
                    <a:pt x="753" y="234"/>
                    <a:pt x="752" y="234"/>
                    <a:pt x="751" y="233"/>
                  </a:cubicBezTo>
                  <a:cubicBezTo>
                    <a:pt x="746" y="230"/>
                    <a:pt x="741" y="233"/>
                    <a:pt x="736" y="231"/>
                  </a:cubicBezTo>
                  <a:cubicBezTo>
                    <a:pt x="735" y="231"/>
                    <a:pt x="735" y="232"/>
                    <a:pt x="734" y="233"/>
                  </a:cubicBezTo>
                  <a:cubicBezTo>
                    <a:pt x="732" y="240"/>
                    <a:pt x="732" y="240"/>
                    <a:pt x="738" y="245"/>
                  </a:cubicBezTo>
                  <a:cubicBezTo>
                    <a:pt x="738" y="245"/>
                    <a:pt x="738" y="245"/>
                    <a:pt x="738" y="246"/>
                  </a:cubicBezTo>
                  <a:cubicBezTo>
                    <a:pt x="736" y="246"/>
                    <a:pt x="734" y="245"/>
                    <a:pt x="734" y="248"/>
                  </a:cubicBezTo>
                  <a:close/>
                  <a:moveTo>
                    <a:pt x="804" y="343"/>
                  </a:moveTo>
                  <a:cubicBezTo>
                    <a:pt x="803" y="345"/>
                    <a:pt x="801" y="345"/>
                    <a:pt x="799" y="345"/>
                  </a:cubicBezTo>
                  <a:cubicBezTo>
                    <a:pt x="796" y="344"/>
                    <a:pt x="795" y="345"/>
                    <a:pt x="795" y="348"/>
                  </a:cubicBezTo>
                  <a:cubicBezTo>
                    <a:pt x="796" y="350"/>
                    <a:pt x="795" y="351"/>
                    <a:pt x="793" y="350"/>
                  </a:cubicBezTo>
                  <a:cubicBezTo>
                    <a:pt x="791" y="349"/>
                    <a:pt x="789" y="350"/>
                    <a:pt x="787" y="352"/>
                  </a:cubicBezTo>
                  <a:cubicBezTo>
                    <a:pt x="785" y="354"/>
                    <a:pt x="782" y="357"/>
                    <a:pt x="780" y="360"/>
                  </a:cubicBezTo>
                  <a:cubicBezTo>
                    <a:pt x="778" y="361"/>
                    <a:pt x="780" y="363"/>
                    <a:pt x="780" y="365"/>
                  </a:cubicBezTo>
                  <a:cubicBezTo>
                    <a:pt x="781" y="367"/>
                    <a:pt x="782" y="366"/>
                    <a:pt x="784" y="366"/>
                  </a:cubicBezTo>
                  <a:cubicBezTo>
                    <a:pt x="788" y="365"/>
                    <a:pt x="793" y="365"/>
                    <a:pt x="790" y="358"/>
                  </a:cubicBezTo>
                  <a:cubicBezTo>
                    <a:pt x="790" y="358"/>
                    <a:pt x="790" y="358"/>
                    <a:pt x="790" y="357"/>
                  </a:cubicBezTo>
                  <a:cubicBezTo>
                    <a:pt x="790" y="356"/>
                    <a:pt x="791" y="356"/>
                    <a:pt x="792" y="357"/>
                  </a:cubicBezTo>
                  <a:cubicBezTo>
                    <a:pt x="794" y="360"/>
                    <a:pt x="796" y="358"/>
                    <a:pt x="797" y="357"/>
                  </a:cubicBezTo>
                  <a:cubicBezTo>
                    <a:pt x="799" y="355"/>
                    <a:pt x="802" y="355"/>
                    <a:pt x="802" y="353"/>
                  </a:cubicBezTo>
                  <a:cubicBezTo>
                    <a:pt x="803" y="348"/>
                    <a:pt x="807" y="346"/>
                    <a:pt x="809" y="343"/>
                  </a:cubicBezTo>
                  <a:cubicBezTo>
                    <a:pt x="807" y="341"/>
                    <a:pt x="805" y="341"/>
                    <a:pt x="804" y="343"/>
                  </a:cubicBezTo>
                  <a:close/>
                  <a:moveTo>
                    <a:pt x="760" y="312"/>
                  </a:moveTo>
                  <a:cubicBezTo>
                    <a:pt x="760" y="316"/>
                    <a:pt x="759" y="320"/>
                    <a:pt x="759" y="325"/>
                  </a:cubicBezTo>
                  <a:cubicBezTo>
                    <a:pt x="758" y="327"/>
                    <a:pt x="758" y="330"/>
                    <a:pt x="760" y="332"/>
                  </a:cubicBezTo>
                  <a:cubicBezTo>
                    <a:pt x="762" y="334"/>
                    <a:pt x="764" y="333"/>
                    <a:pt x="766" y="332"/>
                  </a:cubicBezTo>
                  <a:cubicBezTo>
                    <a:pt x="767" y="332"/>
                    <a:pt x="768" y="332"/>
                    <a:pt x="768" y="331"/>
                  </a:cubicBezTo>
                  <a:cubicBezTo>
                    <a:pt x="768" y="330"/>
                    <a:pt x="767" y="330"/>
                    <a:pt x="767" y="329"/>
                  </a:cubicBezTo>
                  <a:cubicBezTo>
                    <a:pt x="765" y="329"/>
                    <a:pt x="764" y="328"/>
                    <a:pt x="765" y="326"/>
                  </a:cubicBezTo>
                  <a:cubicBezTo>
                    <a:pt x="766" y="319"/>
                    <a:pt x="769" y="313"/>
                    <a:pt x="775" y="308"/>
                  </a:cubicBezTo>
                  <a:cubicBezTo>
                    <a:pt x="775" y="307"/>
                    <a:pt x="777" y="307"/>
                    <a:pt x="776" y="305"/>
                  </a:cubicBezTo>
                  <a:cubicBezTo>
                    <a:pt x="775" y="304"/>
                    <a:pt x="774" y="304"/>
                    <a:pt x="773" y="305"/>
                  </a:cubicBezTo>
                  <a:cubicBezTo>
                    <a:pt x="770" y="306"/>
                    <a:pt x="768" y="307"/>
                    <a:pt x="765" y="306"/>
                  </a:cubicBezTo>
                  <a:cubicBezTo>
                    <a:pt x="762" y="306"/>
                    <a:pt x="761" y="309"/>
                    <a:pt x="760" y="312"/>
                  </a:cubicBezTo>
                  <a:close/>
                  <a:moveTo>
                    <a:pt x="790" y="262"/>
                  </a:moveTo>
                  <a:cubicBezTo>
                    <a:pt x="789" y="261"/>
                    <a:pt x="787" y="261"/>
                    <a:pt x="785" y="261"/>
                  </a:cubicBezTo>
                  <a:cubicBezTo>
                    <a:pt x="784" y="261"/>
                    <a:pt x="781" y="261"/>
                    <a:pt x="782" y="260"/>
                  </a:cubicBezTo>
                  <a:cubicBezTo>
                    <a:pt x="782" y="258"/>
                    <a:pt x="782" y="254"/>
                    <a:pt x="784" y="254"/>
                  </a:cubicBezTo>
                  <a:cubicBezTo>
                    <a:pt x="787" y="254"/>
                    <a:pt x="788" y="252"/>
                    <a:pt x="789" y="250"/>
                  </a:cubicBezTo>
                  <a:cubicBezTo>
                    <a:pt x="790" y="248"/>
                    <a:pt x="791" y="247"/>
                    <a:pt x="790" y="246"/>
                  </a:cubicBezTo>
                  <a:cubicBezTo>
                    <a:pt x="788" y="244"/>
                    <a:pt x="787" y="245"/>
                    <a:pt x="786" y="245"/>
                  </a:cubicBezTo>
                  <a:cubicBezTo>
                    <a:pt x="783" y="245"/>
                    <a:pt x="782" y="247"/>
                    <a:pt x="780" y="248"/>
                  </a:cubicBezTo>
                  <a:cubicBezTo>
                    <a:pt x="775" y="252"/>
                    <a:pt x="774" y="258"/>
                    <a:pt x="773" y="264"/>
                  </a:cubicBezTo>
                  <a:cubicBezTo>
                    <a:pt x="772" y="269"/>
                    <a:pt x="773" y="270"/>
                    <a:pt x="778" y="270"/>
                  </a:cubicBezTo>
                  <a:cubicBezTo>
                    <a:pt x="780" y="269"/>
                    <a:pt x="781" y="269"/>
                    <a:pt x="779" y="267"/>
                  </a:cubicBezTo>
                  <a:cubicBezTo>
                    <a:pt x="778" y="267"/>
                    <a:pt x="778" y="266"/>
                    <a:pt x="778" y="265"/>
                  </a:cubicBezTo>
                  <a:cubicBezTo>
                    <a:pt x="782" y="264"/>
                    <a:pt x="786" y="263"/>
                    <a:pt x="790" y="262"/>
                  </a:cubicBezTo>
                  <a:cubicBezTo>
                    <a:pt x="790" y="262"/>
                    <a:pt x="790" y="262"/>
                    <a:pt x="790" y="262"/>
                  </a:cubicBezTo>
                  <a:close/>
                  <a:moveTo>
                    <a:pt x="773" y="295"/>
                  </a:moveTo>
                  <a:cubicBezTo>
                    <a:pt x="774" y="294"/>
                    <a:pt x="774" y="293"/>
                    <a:pt x="773" y="292"/>
                  </a:cubicBezTo>
                  <a:cubicBezTo>
                    <a:pt x="771" y="289"/>
                    <a:pt x="772" y="287"/>
                    <a:pt x="774" y="285"/>
                  </a:cubicBezTo>
                  <a:cubicBezTo>
                    <a:pt x="778" y="282"/>
                    <a:pt x="779" y="278"/>
                    <a:pt x="777" y="273"/>
                  </a:cubicBezTo>
                  <a:cubicBezTo>
                    <a:pt x="776" y="273"/>
                    <a:pt x="776" y="271"/>
                    <a:pt x="775" y="271"/>
                  </a:cubicBezTo>
                  <a:cubicBezTo>
                    <a:pt x="774" y="271"/>
                    <a:pt x="773" y="272"/>
                    <a:pt x="773" y="273"/>
                  </a:cubicBezTo>
                  <a:cubicBezTo>
                    <a:pt x="772" y="276"/>
                    <a:pt x="771" y="278"/>
                    <a:pt x="769" y="279"/>
                  </a:cubicBezTo>
                  <a:cubicBezTo>
                    <a:pt x="767" y="280"/>
                    <a:pt x="767" y="282"/>
                    <a:pt x="767" y="283"/>
                  </a:cubicBezTo>
                  <a:cubicBezTo>
                    <a:pt x="765" y="288"/>
                    <a:pt x="766" y="293"/>
                    <a:pt x="762" y="297"/>
                  </a:cubicBezTo>
                  <a:cubicBezTo>
                    <a:pt x="761" y="298"/>
                    <a:pt x="761" y="299"/>
                    <a:pt x="762" y="299"/>
                  </a:cubicBezTo>
                  <a:cubicBezTo>
                    <a:pt x="762" y="300"/>
                    <a:pt x="763" y="301"/>
                    <a:pt x="765" y="300"/>
                  </a:cubicBezTo>
                  <a:cubicBezTo>
                    <a:pt x="765" y="300"/>
                    <a:pt x="766" y="299"/>
                    <a:pt x="767" y="298"/>
                  </a:cubicBezTo>
                  <a:cubicBezTo>
                    <a:pt x="768" y="296"/>
                    <a:pt x="768" y="289"/>
                    <a:pt x="772" y="296"/>
                  </a:cubicBezTo>
                  <a:cubicBezTo>
                    <a:pt x="773" y="295"/>
                    <a:pt x="773" y="295"/>
                    <a:pt x="773" y="295"/>
                  </a:cubicBezTo>
                  <a:close/>
                  <a:moveTo>
                    <a:pt x="482" y="262"/>
                  </a:moveTo>
                  <a:cubicBezTo>
                    <a:pt x="485" y="261"/>
                    <a:pt x="484" y="259"/>
                    <a:pt x="483" y="257"/>
                  </a:cubicBezTo>
                  <a:cubicBezTo>
                    <a:pt x="483" y="255"/>
                    <a:pt x="483" y="254"/>
                    <a:pt x="485" y="253"/>
                  </a:cubicBezTo>
                  <a:cubicBezTo>
                    <a:pt x="489" y="251"/>
                    <a:pt x="490" y="247"/>
                    <a:pt x="491" y="242"/>
                  </a:cubicBezTo>
                  <a:cubicBezTo>
                    <a:pt x="492" y="241"/>
                    <a:pt x="492" y="240"/>
                    <a:pt x="491" y="239"/>
                  </a:cubicBezTo>
                  <a:cubicBezTo>
                    <a:pt x="490" y="239"/>
                    <a:pt x="489" y="239"/>
                    <a:pt x="488" y="240"/>
                  </a:cubicBezTo>
                  <a:cubicBezTo>
                    <a:pt x="486" y="241"/>
                    <a:pt x="483" y="242"/>
                    <a:pt x="480" y="240"/>
                  </a:cubicBezTo>
                  <a:cubicBezTo>
                    <a:pt x="478" y="239"/>
                    <a:pt x="478" y="241"/>
                    <a:pt x="477" y="242"/>
                  </a:cubicBezTo>
                  <a:cubicBezTo>
                    <a:pt x="476" y="247"/>
                    <a:pt x="483" y="251"/>
                    <a:pt x="479" y="256"/>
                  </a:cubicBezTo>
                  <a:cubicBezTo>
                    <a:pt x="479" y="259"/>
                    <a:pt x="480" y="262"/>
                    <a:pt x="482" y="262"/>
                  </a:cubicBezTo>
                  <a:close/>
                  <a:moveTo>
                    <a:pt x="567" y="201"/>
                  </a:moveTo>
                  <a:cubicBezTo>
                    <a:pt x="564" y="201"/>
                    <a:pt x="563" y="203"/>
                    <a:pt x="562" y="205"/>
                  </a:cubicBezTo>
                  <a:cubicBezTo>
                    <a:pt x="562" y="206"/>
                    <a:pt x="562" y="207"/>
                    <a:pt x="562" y="207"/>
                  </a:cubicBezTo>
                  <a:cubicBezTo>
                    <a:pt x="562" y="209"/>
                    <a:pt x="561" y="211"/>
                    <a:pt x="560" y="211"/>
                  </a:cubicBezTo>
                  <a:cubicBezTo>
                    <a:pt x="555" y="212"/>
                    <a:pt x="554" y="218"/>
                    <a:pt x="551" y="221"/>
                  </a:cubicBezTo>
                  <a:cubicBezTo>
                    <a:pt x="551" y="222"/>
                    <a:pt x="550" y="223"/>
                    <a:pt x="551" y="224"/>
                  </a:cubicBezTo>
                  <a:cubicBezTo>
                    <a:pt x="551" y="225"/>
                    <a:pt x="552" y="225"/>
                    <a:pt x="553" y="224"/>
                  </a:cubicBezTo>
                  <a:cubicBezTo>
                    <a:pt x="558" y="224"/>
                    <a:pt x="562" y="222"/>
                    <a:pt x="563" y="217"/>
                  </a:cubicBezTo>
                  <a:cubicBezTo>
                    <a:pt x="563" y="216"/>
                    <a:pt x="564" y="214"/>
                    <a:pt x="565" y="213"/>
                  </a:cubicBezTo>
                  <a:cubicBezTo>
                    <a:pt x="567" y="211"/>
                    <a:pt x="570" y="209"/>
                    <a:pt x="568" y="206"/>
                  </a:cubicBezTo>
                  <a:cubicBezTo>
                    <a:pt x="569" y="204"/>
                    <a:pt x="569" y="201"/>
                    <a:pt x="567" y="201"/>
                  </a:cubicBezTo>
                  <a:close/>
                  <a:moveTo>
                    <a:pt x="720" y="55"/>
                  </a:moveTo>
                  <a:cubicBezTo>
                    <a:pt x="722" y="56"/>
                    <a:pt x="723" y="54"/>
                    <a:pt x="724" y="52"/>
                  </a:cubicBezTo>
                  <a:cubicBezTo>
                    <a:pt x="724" y="50"/>
                    <a:pt x="724" y="48"/>
                    <a:pt x="725" y="46"/>
                  </a:cubicBezTo>
                  <a:cubicBezTo>
                    <a:pt x="726" y="44"/>
                    <a:pt x="726" y="42"/>
                    <a:pt x="725" y="40"/>
                  </a:cubicBezTo>
                  <a:cubicBezTo>
                    <a:pt x="724" y="37"/>
                    <a:pt x="722" y="35"/>
                    <a:pt x="719" y="34"/>
                  </a:cubicBezTo>
                  <a:cubicBezTo>
                    <a:pt x="717" y="34"/>
                    <a:pt x="716" y="33"/>
                    <a:pt x="715" y="35"/>
                  </a:cubicBezTo>
                  <a:cubicBezTo>
                    <a:pt x="714" y="36"/>
                    <a:pt x="714" y="38"/>
                    <a:pt x="714" y="39"/>
                  </a:cubicBezTo>
                  <a:cubicBezTo>
                    <a:pt x="718" y="43"/>
                    <a:pt x="716" y="47"/>
                    <a:pt x="716" y="50"/>
                  </a:cubicBezTo>
                  <a:cubicBezTo>
                    <a:pt x="716" y="54"/>
                    <a:pt x="718" y="54"/>
                    <a:pt x="720" y="55"/>
                  </a:cubicBezTo>
                  <a:close/>
                  <a:moveTo>
                    <a:pt x="622" y="210"/>
                  </a:moveTo>
                  <a:cubicBezTo>
                    <a:pt x="623" y="215"/>
                    <a:pt x="623" y="219"/>
                    <a:pt x="623" y="224"/>
                  </a:cubicBezTo>
                  <a:cubicBezTo>
                    <a:pt x="623" y="226"/>
                    <a:pt x="624" y="229"/>
                    <a:pt x="628" y="230"/>
                  </a:cubicBezTo>
                  <a:cubicBezTo>
                    <a:pt x="629" y="231"/>
                    <a:pt x="630" y="232"/>
                    <a:pt x="631" y="233"/>
                  </a:cubicBezTo>
                  <a:cubicBezTo>
                    <a:pt x="632" y="235"/>
                    <a:pt x="634" y="237"/>
                    <a:pt x="636" y="235"/>
                  </a:cubicBezTo>
                  <a:cubicBezTo>
                    <a:pt x="638" y="233"/>
                    <a:pt x="640" y="233"/>
                    <a:pt x="642" y="234"/>
                  </a:cubicBezTo>
                  <a:cubicBezTo>
                    <a:pt x="644" y="235"/>
                    <a:pt x="646" y="234"/>
                    <a:pt x="646" y="232"/>
                  </a:cubicBezTo>
                  <a:cubicBezTo>
                    <a:pt x="647" y="231"/>
                    <a:pt x="647" y="229"/>
                    <a:pt x="646" y="229"/>
                  </a:cubicBezTo>
                  <a:cubicBezTo>
                    <a:pt x="643" y="228"/>
                    <a:pt x="643" y="229"/>
                    <a:pt x="641" y="231"/>
                  </a:cubicBezTo>
                  <a:cubicBezTo>
                    <a:pt x="640" y="233"/>
                    <a:pt x="638" y="232"/>
                    <a:pt x="636" y="231"/>
                  </a:cubicBezTo>
                  <a:cubicBezTo>
                    <a:pt x="634" y="231"/>
                    <a:pt x="635" y="229"/>
                    <a:pt x="635" y="228"/>
                  </a:cubicBezTo>
                  <a:cubicBezTo>
                    <a:pt x="636" y="226"/>
                    <a:pt x="635" y="225"/>
                    <a:pt x="634" y="225"/>
                  </a:cubicBezTo>
                  <a:cubicBezTo>
                    <a:pt x="629" y="222"/>
                    <a:pt x="625" y="220"/>
                    <a:pt x="625" y="213"/>
                  </a:cubicBezTo>
                  <a:cubicBezTo>
                    <a:pt x="625" y="212"/>
                    <a:pt x="623" y="211"/>
                    <a:pt x="622" y="211"/>
                  </a:cubicBezTo>
                  <a:cubicBezTo>
                    <a:pt x="622" y="211"/>
                    <a:pt x="622" y="210"/>
                    <a:pt x="622" y="210"/>
                  </a:cubicBezTo>
                  <a:close/>
                  <a:moveTo>
                    <a:pt x="610" y="229"/>
                  </a:moveTo>
                  <a:cubicBezTo>
                    <a:pt x="608" y="227"/>
                    <a:pt x="596" y="228"/>
                    <a:pt x="594" y="230"/>
                  </a:cubicBezTo>
                  <a:cubicBezTo>
                    <a:pt x="593" y="231"/>
                    <a:pt x="594" y="232"/>
                    <a:pt x="594" y="233"/>
                  </a:cubicBezTo>
                  <a:cubicBezTo>
                    <a:pt x="594" y="234"/>
                    <a:pt x="595" y="236"/>
                    <a:pt x="593" y="237"/>
                  </a:cubicBezTo>
                  <a:cubicBezTo>
                    <a:pt x="591" y="238"/>
                    <a:pt x="592" y="239"/>
                    <a:pt x="593" y="240"/>
                  </a:cubicBezTo>
                  <a:cubicBezTo>
                    <a:pt x="593" y="242"/>
                    <a:pt x="595" y="242"/>
                    <a:pt x="596" y="241"/>
                  </a:cubicBezTo>
                  <a:cubicBezTo>
                    <a:pt x="598" y="241"/>
                    <a:pt x="599" y="240"/>
                    <a:pt x="600" y="238"/>
                  </a:cubicBezTo>
                  <a:cubicBezTo>
                    <a:pt x="601" y="236"/>
                    <a:pt x="602" y="235"/>
                    <a:pt x="605" y="236"/>
                  </a:cubicBezTo>
                  <a:cubicBezTo>
                    <a:pt x="608" y="236"/>
                    <a:pt x="611" y="232"/>
                    <a:pt x="611" y="230"/>
                  </a:cubicBezTo>
                  <a:cubicBezTo>
                    <a:pt x="611" y="229"/>
                    <a:pt x="611" y="229"/>
                    <a:pt x="610" y="229"/>
                  </a:cubicBezTo>
                  <a:close/>
                  <a:moveTo>
                    <a:pt x="787" y="269"/>
                  </a:moveTo>
                  <a:cubicBezTo>
                    <a:pt x="787" y="272"/>
                    <a:pt x="784" y="271"/>
                    <a:pt x="782" y="272"/>
                  </a:cubicBezTo>
                  <a:cubicBezTo>
                    <a:pt x="781" y="272"/>
                    <a:pt x="781" y="272"/>
                    <a:pt x="781" y="273"/>
                  </a:cubicBezTo>
                  <a:cubicBezTo>
                    <a:pt x="781" y="276"/>
                    <a:pt x="781" y="279"/>
                    <a:pt x="782" y="282"/>
                  </a:cubicBezTo>
                  <a:cubicBezTo>
                    <a:pt x="782" y="284"/>
                    <a:pt x="784" y="283"/>
                    <a:pt x="785" y="283"/>
                  </a:cubicBezTo>
                  <a:cubicBezTo>
                    <a:pt x="787" y="282"/>
                    <a:pt x="789" y="281"/>
                    <a:pt x="791" y="279"/>
                  </a:cubicBezTo>
                  <a:cubicBezTo>
                    <a:pt x="792" y="278"/>
                    <a:pt x="794" y="276"/>
                    <a:pt x="793" y="274"/>
                  </a:cubicBezTo>
                  <a:cubicBezTo>
                    <a:pt x="793" y="271"/>
                    <a:pt x="789" y="272"/>
                    <a:pt x="788" y="268"/>
                  </a:cubicBezTo>
                  <a:cubicBezTo>
                    <a:pt x="787" y="269"/>
                    <a:pt x="787" y="269"/>
                    <a:pt x="787" y="269"/>
                  </a:cubicBezTo>
                  <a:close/>
                  <a:moveTo>
                    <a:pt x="521" y="230"/>
                  </a:moveTo>
                  <a:cubicBezTo>
                    <a:pt x="517" y="232"/>
                    <a:pt x="519" y="235"/>
                    <a:pt x="519" y="239"/>
                  </a:cubicBezTo>
                  <a:cubicBezTo>
                    <a:pt x="519" y="240"/>
                    <a:pt x="517" y="239"/>
                    <a:pt x="516" y="241"/>
                  </a:cubicBezTo>
                  <a:cubicBezTo>
                    <a:pt x="519" y="244"/>
                    <a:pt x="523" y="242"/>
                    <a:pt x="525" y="238"/>
                  </a:cubicBezTo>
                  <a:cubicBezTo>
                    <a:pt x="525" y="236"/>
                    <a:pt x="525" y="234"/>
                    <a:pt x="528" y="233"/>
                  </a:cubicBezTo>
                  <a:cubicBezTo>
                    <a:pt x="529" y="232"/>
                    <a:pt x="528" y="226"/>
                    <a:pt x="527" y="227"/>
                  </a:cubicBezTo>
                  <a:cubicBezTo>
                    <a:pt x="524" y="228"/>
                    <a:pt x="521" y="226"/>
                    <a:pt x="518" y="227"/>
                  </a:cubicBezTo>
                  <a:cubicBezTo>
                    <a:pt x="519" y="228"/>
                    <a:pt x="522" y="229"/>
                    <a:pt x="521" y="230"/>
                  </a:cubicBezTo>
                  <a:close/>
                  <a:moveTo>
                    <a:pt x="830" y="422"/>
                  </a:moveTo>
                  <a:cubicBezTo>
                    <a:pt x="831" y="420"/>
                    <a:pt x="830" y="418"/>
                    <a:pt x="827" y="419"/>
                  </a:cubicBezTo>
                  <a:cubicBezTo>
                    <a:pt x="826" y="419"/>
                    <a:pt x="825" y="418"/>
                    <a:pt x="825" y="417"/>
                  </a:cubicBezTo>
                  <a:cubicBezTo>
                    <a:pt x="824" y="416"/>
                    <a:pt x="822" y="414"/>
                    <a:pt x="821" y="415"/>
                  </a:cubicBezTo>
                  <a:cubicBezTo>
                    <a:pt x="817" y="417"/>
                    <a:pt x="816" y="410"/>
                    <a:pt x="813" y="413"/>
                  </a:cubicBezTo>
                  <a:cubicBezTo>
                    <a:pt x="813" y="412"/>
                    <a:pt x="812" y="412"/>
                    <a:pt x="812" y="412"/>
                  </a:cubicBezTo>
                  <a:cubicBezTo>
                    <a:pt x="812" y="410"/>
                    <a:pt x="812" y="409"/>
                    <a:pt x="810" y="410"/>
                  </a:cubicBezTo>
                  <a:cubicBezTo>
                    <a:pt x="808" y="411"/>
                    <a:pt x="809" y="413"/>
                    <a:pt x="809" y="415"/>
                  </a:cubicBezTo>
                  <a:cubicBezTo>
                    <a:pt x="809" y="418"/>
                    <a:pt x="811" y="417"/>
                    <a:pt x="812" y="416"/>
                  </a:cubicBezTo>
                  <a:cubicBezTo>
                    <a:pt x="815" y="415"/>
                    <a:pt x="817" y="416"/>
                    <a:pt x="819" y="419"/>
                  </a:cubicBezTo>
                  <a:cubicBezTo>
                    <a:pt x="821" y="422"/>
                    <a:pt x="823" y="424"/>
                    <a:pt x="826" y="424"/>
                  </a:cubicBezTo>
                  <a:cubicBezTo>
                    <a:pt x="828" y="424"/>
                    <a:pt x="830" y="424"/>
                    <a:pt x="830" y="422"/>
                  </a:cubicBezTo>
                  <a:close/>
                  <a:moveTo>
                    <a:pt x="453" y="264"/>
                  </a:moveTo>
                  <a:cubicBezTo>
                    <a:pt x="451" y="263"/>
                    <a:pt x="449" y="261"/>
                    <a:pt x="448" y="258"/>
                  </a:cubicBezTo>
                  <a:cubicBezTo>
                    <a:pt x="448" y="257"/>
                    <a:pt x="446" y="257"/>
                    <a:pt x="445" y="257"/>
                  </a:cubicBezTo>
                  <a:cubicBezTo>
                    <a:pt x="444" y="258"/>
                    <a:pt x="443" y="258"/>
                    <a:pt x="443" y="259"/>
                  </a:cubicBezTo>
                  <a:cubicBezTo>
                    <a:pt x="444" y="261"/>
                    <a:pt x="442" y="263"/>
                    <a:pt x="442" y="264"/>
                  </a:cubicBezTo>
                  <a:cubicBezTo>
                    <a:pt x="442" y="266"/>
                    <a:pt x="440" y="269"/>
                    <a:pt x="441" y="270"/>
                  </a:cubicBezTo>
                  <a:cubicBezTo>
                    <a:pt x="442" y="272"/>
                    <a:pt x="444" y="269"/>
                    <a:pt x="446" y="270"/>
                  </a:cubicBezTo>
                  <a:cubicBezTo>
                    <a:pt x="446" y="270"/>
                    <a:pt x="447" y="270"/>
                    <a:pt x="448" y="270"/>
                  </a:cubicBezTo>
                  <a:cubicBezTo>
                    <a:pt x="451" y="269"/>
                    <a:pt x="451" y="266"/>
                    <a:pt x="454" y="266"/>
                  </a:cubicBezTo>
                  <a:cubicBezTo>
                    <a:pt x="454" y="265"/>
                    <a:pt x="454" y="265"/>
                    <a:pt x="453" y="264"/>
                  </a:cubicBezTo>
                  <a:close/>
                  <a:moveTo>
                    <a:pt x="362" y="521"/>
                  </a:moveTo>
                  <a:cubicBezTo>
                    <a:pt x="360" y="519"/>
                    <a:pt x="352" y="519"/>
                    <a:pt x="350" y="520"/>
                  </a:cubicBezTo>
                  <a:cubicBezTo>
                    <a:pt x="349" y="521"/>
                    <a:pt x="348" y="523"/>
                    <a:pt x="346" y="523"/>
                  </a:cubicBezTo>
                  <a:cubicBezTo>
                    <a:pt x="345" y="523"/>
                    <a:pt x="344" y="524"/>
                    <a:pt x="345" y="525"/>
                  </a:cubicBezTo>
                  <a:cubicBezTo>
                    <a:pt x="345" y="525"/>
                    <a:pt x="346" y="525"/>
                    <a:pt x="346" y="526"/>
                  </a:cubicBezTo>
                  <a:cubicBezTo>
                    <a:pt x="348" y="526"/>
                    <a:pt x="349" y="526"/>
                    <a:pt x="350" y="525"/>
                  </a:cubicBezTo>
                  <a:cubicBezTo>
                    <a:pt x="352" y="524"/>
                    <a:pt x="353" y="523"/>
                    <a:pt x="355" y="525"/>
                  </a:cubicBezTo>
                  <a:cubicBezTo>
                    <a:pt x="357" y="527"/>
                    <a:pt x="362" y="524"/>
                    <a:pt x="363" y="522"/>
                  </a:cubicBezTo>
                  <a:cubicBezTo>
                    <a:pt x="362" y="522"/>
                    <a:pt x="362" y="521"/>
                    <a:pt x="362" y="521"/>
                  </a:cubicBezTo>
                  <a:close/>
                  <a:moveTo>
                    <a:pt x="676" y="247"/>
                  </a:moveTo>
                  <a:cubicBezTo>
                    <a:pt x="674" y="247"/>
                    <a:pt x="670" y="251"/>
                    <a:pt x="670" y="252"/>
                  </a:cubicBezTo>
                  <a:cubicBezTo>
                    <a:pt x="670" y="254"/>
                    <a:pt x="674" y="259"/>
                    <a:pt x="676" y="259"/>
                  </a:cubicBezTo>
                  <a:cubicBezTo>
                    <a:pt x="679" y="258"/>
                    <a:pt x="679" y="256"/>
                    <a:pt x="680" y="254"/>
                  </a:cubicBezTo>
                  <a:cubicBezTo>
                    <a:pt x="680" y="250"/>
                    <a:pt x="678" y="247"/>
                    <a:pt x="676" y="247"/>
                  </a:cubicBezTo>
                  <a:close/>
                  <a:moveTo>
                    <a:pt x="72" y="1095"/>
                  </a:moveTo>
                  <a:cubicBezTo>
                    <a:pt x="71" y="1094"/>
                    <a:pt x="68" y="1094"/>
                    <a:pt x="68" y="1096"/>
                  </a:cubicBezTo>
                  <a:cubicBezTo>
                    <a:pt x="69" y="1100"/>
                    <a:pt x="69" y="1104"/>
                    <a:pt x="72" y="1107"/>
                  </a:cubicBezTo>
                  <a:cubicBezTo>
                    <a:pt x="73" y="1109"/>
                    <a:pt x="74" y="1109"/>
                    <a:pt x="75" y="1108"/>
                  </a:cubicBezTo>
                  <a:cubicBezTo>
                    <a:pt x="76" y="1108"/>
                    <a:pt x="77" y="1107"/>
                    <a:pt x="77" y="1105"/>
                  </a:cubicBezTo>
                  <a:cubicBezTo>
                    <a:pt x="75" y="1102"/>
                    <a:pt x="75" y="1098"/>
                    <a:pt x="72" y="1095"/>
                  </a:cubicBezTo>
                  <a:close/>
                  <a:moveTo>
                    <a:pt x="1038" y="652"/>
                  </a:moveTo>
                  <a:cubicBezTo>
                    <a:pt x="1039" y="651"/>
                    <a:pt x="1041" y="650"/>
                    <a:pt x="1042" y="649"/>
                  </a:cubicBezTo>
                  <a:cubicBezTo>
                    <a:pt x="1044" y="648"/>
                    <a:pt x="1044" y="647"/>
                    <a:pt x="1043" y="646"/>
                  </a:cubicBezTo>
                  <a:cubicBezTo>
                    <a:pt x="1041" y="644"/>
                    <a:pt x="1040" y="642"/>
                    <a:pt x="1038" y="641"/>
                  </a:cubicBezTo>
                  <a:cubicBezTo>
                    <a:pt x="1037" y="640"/>
                    <a:pt x="1036" y="640"/>
                    <a:pt x="1036" y="641"/>
                  </a:cubicBezTo>
                  <a:cubicBezTo>
                    <a:pt x="1035" y="641"/>
                    <a:pt x="1035" y="642"/>
                    <a:pt x="1036" y="643"/>
                  </a:cubicBezTo>
                  <a:cubicBezTo>
                    <a:pt x="1037" y="644"/>
                    <a:pt x="1037" y="645"/>
                    <a:pt x="1035" y="646"/>
                  </a:cubicBezTo>
                  <a:cubicBezTo>
                    <a:pt x="1034" y="647"/>
                    <a:pt x="1034" y="648"/>
                    <a:pt x="1034" y="649"/>
                  </a:cubicBezTo>
                  <a:cubicBezTo>
                    <a:pt x="1034" y="653"/>
                    <a:pt x="1035" y="653"/>
                    <a:pt x="1038" y="652"/>
                  </a:cubicBezTo>
                  <a:close/>
                  <a:moveTo>
                    <a:pt x="576" y="255"/>
                  </a:moveTo>
                  <a:cubicBezTo>
                    <a:pt x="570" y="255"/>
                    <a:pt x="568" y="258"/>
                    <a:pt x="570" y="263"/>
                  </a:cubicBezTo>
                  <a:cubicBezTo>
                    <a:pt x="570" y="264"/>
                    <a:pt x="571" y="265"/>
                    <a:pt x="572" y="265"/>
                  </a:cubicBezTo>
                  <a:cubicBezTo>
                    <a:pt x="573" y="265"/>
                    <a:pt x="574" y="265"/>
                    <a:pt x="574" y="263"/>
                  </a:cubicBezTo>
                  <a:cubicBezTo>
                    <a:pt x="575" y="262"/>
                    <a:pt x="575" y="260"/>
                    <a:pt x="577" y="260"/>
                  </a:cubicBezTo>
                  <a:cubicBezTo>
                    <a:pt x="578" y="259"/>
                    <a:pt x="578" y="258"/>
                    <a:pt x="578" y="257"/>
                  </a:cubicBezTo>
                  <a:cubicBezTo>
                    <a:pt x="578" y="256"/>
                    <a:pt x="577" y="255"/>
                    <a:pt x="576" y="255"/>
                  </a:cubicBezTo>
                  <a:close/>
                  <a:moveTo>
                    <a:pt x="804" y="279"/>
                  </a:moveTo>
                  <a:cubicBezTo>
                    <a:pt x="802" y="277"/>
                    <a:pt x="793" y="279"/>
                    <a:pt x="792" y="281"/>
                  </a:cubicBezTo>
                  <a:cubicBezTo>
                    <a:pt x="792" y="282"/>
                    <a:pt x="792" y="282"/>
                    <a:pt x="793" y="283"/>
                  </a:cubicBezTo>
                  <a:cubicBezTo>
                    <a:pt x="794" y="284"/>
                    <a:pt x="802" y="285"/>
                    <a:pt x="803" y="284"/>
                  </a:cubicBezTo>
                  <a:cubicBezTo>
                    <a:pt x="804" y="283"/>
                    <a:pt x="804" y="282"/>
                    <a:pt x="804" y="281"/>
                  </a:cubicBezTo>
                  <a:cubicBezTo>
                    <a:pt x="804" y="280"/>
                    <a:pt x="804" y="279"/>
                    <a:pt x="804" y="279"/>
                  </a:cubicBezTo>
                  <a:close/>
                  <a:moveTo>
                    <a:pt x="336" y="610"/>
                  </a:moveTo>
                  <a:cubicBezTo>
                    <a:pt x="336" y="612"/>
                    <a:pt x="337" y="613"/>
                    <a:pt x="338" y="613"/>
                  </a:cubicBezTo>
                  <a:cubicBezTo>
                    <a:pt x="340" y="613"/>
                    <a:pt x="341" y="612"/>
                    <a:pt x="341" y="611"/>
                  </a:cubicBezTo>
                  <a:cubicBezTo>
                    <a:pt x="342" y="608"/>
                    <a:pt x="342" y="606"/>
                    <a:pt x="344" y="605"/>
                  </a:cubicBezTo>
                  <a:cubicBezTo>
                    <a:pt x="345" y="603"/>
                    <a:pt x="344" y="602"/>
                    <a:pt x="342" y="602"/>
                  </a:cubicBezTo>
                  <a:cubicBezTo>
                    <a:pt x="338" y="602"/>
                    <a:pt x="334" y="606"/>
                    <a:pt x="336" y="610"/>
                  </a:cubicBezTo>
                  <a:close/>
                  <a:moveTo>
                    <a:pt x="750" y="380"/>
                  </a:moveTo>
                  <a:cubicBezTo>
                    <a:pt x="750" y="383"/>
                    <a:pt x="752" y="385"/>
                    <a:pt x="755" y="386"/>
                  </a:cubicBezTo>
                  <a:cubicBezTo>
                    <a:pt x="756" y="386"/>
                    <a:pt x="757" y="386"/>
                    <a:pt x="757" y="385"/>
                  </a:cubicBezTo>
                  <a:cubicBezTo>
                    <a:pt x="758" y="384"/>
                    <a:pt x="758" y="383"/>
                    <a:pt x="757" y="383"/>
                  </a:cubicBezTo>
                  <a:cubicBezTo>
                    <a:pt x="755" y="381"/>
                    <a:pt x="756" y="379"/>
                    <a:pt x="758" y="377"/>
                  </a:cubicBezTo>
                  <a:cubicBezTo>
                    <a:pt x="751" y="375"/>
                    <a:pt x="749" y="376"/>
                    <a:pt x="750" y="380"/>
                  </a:cubicBezTo>
                  <a:close/>
                  <a:moveTo>
                    <a:pt x="557" y="337"/>
                  </a:moveTo>
                  <a:cubicBezTo>
                    <a:pt x="557" y="336"/>
                    <a:pt x="557" y="336"/>
                    <a:pt x="556" y="336"/>
                  </a:cubicBezTo>
                  <a:cubicBezTo>
                    <a:pt x="553" y="337"/>
                    <a:pt x="551" y="337"/>
                    <a:pt x="548" y="338"/>
                  </a:cubicBezTo>
                  <a:cubicBezTo>
                    <a:pt x="546" y="340"/>
                    <a:pt x="547" y="342"/>
                    <a:pt x="546" y="343"/>
                  </a:cubicBezTo>
                  <a:cubicBezTo>
                    <a:pt x="546" y="345"/>
                    <a:pt x="548" y="344"/>
                    <a:pt x="549" y="344"/>
                  </a:cubicBezTo>
                  <a:cubicBezTo>
                    <a:pt x="550" y="345"/>
                    <a:pt x="557" y="339"/>
                    <a:pt x="557" y="337"/>
                  </a:cubicBezTo>
                  <a:close/>
                  <a:moveTo>
                    <a:pt x="714" y="239"/>
                  </a:moveTo>
                  <a:cubicBezTo>
                    <a:pt x="714" y="237"/>
                    <a:pt x="715" y="234"/>
                    <a:pt x="711" y="235"/>
                  </a:cubicBezTo>
                  <a:cubicBezTo>
                    <a:pt x="708" y="235"/>
                    <a:pt x="705" y="235"/>
                    <a:pt x="705" y="238"/>
                  </a:cubicBezTo>
                  <a:cubicBezTo>
                    <a:pt x="704" y="245"/>
                    <a:pt x="709" y="240"/>
                    <a:pt x="712" y="241"/>
                  </a:cubicBezTo>
                  <a:cubicBezTo>
                    <a:pt x="713" y="241"/>
                    <a:pt x="715" y="242"/>
                    <a:pt x="714" y="239"/>
                  </a:cubicBezTo>
                  <a:close/>
                  <a:moveTo>
                    <a:pt x="996" y="517"/>
                  </a:moveTo>
                  <a:cubicBezTo>
                    <a:pt x="995" y="518"/>
                    <a:pt x="992" y="518"/>
                    <a:pt x="993" y="520"/>
                  </a:cubicBezTo>
                  <a:cubicBezTo>
                    <a:pt x="994" y="522"/>
                    <a:pt x="996" y="522"/>
                    <a:pt x="998" y="521"/>
                  </a:cubicBezTo>
                  <a:cubicBezTo>
                    <a:pt x="1000" y="520"/>
                    <a:pt x="1001" y="520"/>
                    <a:pt x="1002" y="520"/>
                  </a:cubicBezTo>
                  <a:cubicBezTo>
                    <a:pt x="1003" y="521"/>
                    <a:pt x="1005" y="521"/>
                    <a:pt x="1006" y="520"/>
                  </a:cubicBezTo>
                  <a:cubicBezTo>
                    <a:pt x="1006" y="519"/>
                    <a:pt x="1007" y="518"/>
                    <a:pt x="1006" y="517"/>
                  </a:cubicBezTo>
                  <a:cubicBezTo>
                    <a:pt x="1005" y="516"/>
                    <a:pt x="1004" y="515"/>
                    <a:pt x="1003" y="516"/>
                  </a:cubicBezTo>
                  <a:cubicBezTo>
                    <a:pt x="1001" y="516"/>
                    <a:pt x="998" y="516"/>
                    <a:pt x="996" y="517"/>
                  </a:cubicBezTo>
                  <a:close/>
                  <a:moveTo>
                    <a:pt x="546" y="280"/>
                  </a:moveTo>
                  <a:cubicBezTo>
                    <a:pt x="546" y="276"/>
                    <a:pt x="542" y="277"/>
                    <a:pt x="540" y="277"/>
                  </a:cubicBezTo>
                  <a:cubicBezTo>
                    <a:pt x="538" y="277"/>
                    <a:pt x="537" y="279"/>
                    <a:pt x="537" y="281"/>
                  </a:cubicBezTo>
                  <a:cubicBezTo>
                    <a:pt x="537" y="282"/>
                    <a:pt x="537" y="284"/>
                    <a:pt x="539" y="284"/>
                  </a:cubicBezTo>
                  <a:cubicBezTo>
                    <a:pt x="541" y="282"/>
                    <a:pt x="545" y="283"/>
                    <a:pt x="546" y="280"/>
                  </a:cubicBezTo>
                  <a:close/>
                  <a:moveTo>
                    <a:pt x="446" y="249"/>
                  </a:moveTo>
                  <a:cubicBezTo>
                    <a:pt x="446" y="250"/>
                    <a:pt x="447" y="251"/>
                    <a:pt x="448" y="251"/>
                  </a:cubicBezTo>
                  <a:cubicBezTo>
                    <a:pt x="450" y="250"/>
                    <a:pt x="451" y="250"/>
                    <a:pt x="451" y="249"/>
                  </a:cubicBezTo>
                  <a:cubicBezTo>
                    <a:pt x="452" y="248"/>
                    <a:pt x="450" y="248"/>
                    <a:pt x="450" y="247"/>
                  </a:cubicBezTo>
                  <a:cubicBezTo>
                    <a:pt x="448" y="246"/>
                    <a:pt x="448" y="244"/>
                    <a:pt x="449" y="243"/>
                  </a:cubicBezTo>
                  <a:cubicBezTo>
                    <a:pt x="450" y="242"/>
                    <a:pt x="451" y="242"/>
                    <a:pt x="450" y="241"/>
                  </a:cubicBezTo>
                  <a:cubicBezTo>
                    <a:pt x="450" y="240"/>
                    <a:pt x="449" y="240"/>
                    <a:pt x="448" y="240"/>
                  </a:cubicBezTo>
                  <a:cubicBezTo>
                    <a:pt x="447" y="240"/>
                    <a:pt x="446" y="240"/>
                    <a:pt x="446" y="241"/>
                  </a:cubicBezTo>
                  <a:cubicBezTo>
                    <a:pt x="445" y="243"/>
                    <a:pt x="445" y="245"/>
                    <a:pt x="445" y="247"/>
                  </a:cubicBezTo>
                  <a:cubicBezTo>
                    <a:pt x="445" y="248"/>
                    <a:pt x="445" y="249"/>
                    <a:pt x="446" y="249"/>
                  </a:cubicBezTo>
                  <a:close/>
                  <a:moveTo>
                    <a:pt x="757" y="331"/>
                  </a:moveTo>
                  <a:cubicBezTo>
                    <a:pt x="756" y="331"/>
                    <a:pt x="756" y="330"/>
                    <a:pt x="755" y="331"/>
                  </a:cubicBezTo>
                  <a:cubicBezTo>
                    <a:pt x="755" y="331"/>
                    <a:pt x="754" y="332"/>
                    <a:pt x="754" y="332"/>
                  </a:cubicBezTo>
                  <a:cubicBezTo>
                    <a:pt x="755" y="336"/>
                    <a:pt x="753" y="338"/>
                    <a:pt x="751" y="340"/>
                  </a:cubicBezTo>
                  <a:cubicBezTo>
                    <a:pt x="751" y="341"/>
                    <a:pt x="751" y="342"/>
                    <a:pt x="752" y="343"/>
                  </a:cubicBezTo>
                  <a:cubicBezTo>
                    <a:pt x="753" y="344"/>
                    <a:pt x="753" y="343"/>
                    <a:pt x="754" y="343"/>
                  </a:cubicBezTo>
                  <a:cubicBezTo>
                    <a:pt x="756" y="340"/>
                    <a:pt x="758" y="339"/>
                    <a:pt x="757" y="336"/>
                  </a:cubicBezTo>
                  <a:cubicBezTo>
                    <a:pt x="758" y="334"/>
                    <a:pt x="758" y="333"/>
                    <a:pt x="757" y="331"/>
                  </a:cubicBezTo>
                  <a:close/>
                  <a:moveTo>
                    <a:pt x="775" y="371"/>
                  </a:moveTo>
                  <a:cubicBezTo>
                    <a:pt x="774" y="372"/>
                    <a:pt x="775" y="374"/>
                    <a:pt x="777" y="374"/>
                  </a:cubicBezTo>
                  <a:cubicBezTo>
                    <a:pt x="779" y="373"/>
                    <a:pt x="783" y="372"/>
                    <a:pt x="783" y="370"/>
                  </a:cubicBezTo>
                  <a:cubicBezTo>
                    <a:pt x="784" y="367"/>
                    <a:pt x="780" y="369"/>
                    <a:pt x="779" y="367"/>
                  </a:cubicBezTo>
                  <a:cubicBezTo>
                    <a:pt x="776" y="367"/>
                    <a:pt x="775" y="369"/>
                    <a:pt x="775" y="371"/>
                  </a:cubicBezTo>
                  <a:close/>
                  <a:moveTo>
                    <a:pt x="487" y="233"/>
                  </a:moveTo>
                  <a:cubicBezTo>
                    <a:pt x="487" y="234"/>
                    <a:pt x="488" y="236"/>
                    <a:pt x="490" y="235"/>
                  </a:cubicBezTo>
                  <a:cubicBezTo>
                    <a:pt x="491" y="235"/>
                    <a:pt x="492" y="234"/>
                    <a:pt x="492" y="232"/>
                  </a:cubicBezTo>
                  <a:cubicBezTo>
                    <a:pt x="491" y="231"/>
                    <a:pt x="491" y="229"/>
                    <a:pt x="490" y="227"/>
                  </a:cubicBezTo>
                  <a:cubicBezTo>
                    <a:pt x="490" y="227"/>
                    <a:pt x="490" y="226"/>
                    <a:pt x="489" y="226"/>
                  </a:cubicBezTo>
                  <a:cubicBezTo>
                    <a:pt x="487" y="227"/>
                    <a:pt x="485" y="228"/>
                    <a:pt x="482" y="229"/>
                  </a:cubicBezTo>
                  <a:cubicBezTo>
                    <a:pt x="485" y="230"/>
                    <a:pt x="488" y="228"/>
                    <a:pt x="487" y="233"/>
                  </a:cubicBezTo>
                  <a:close/>
                  <a:moveTo>
                    <a:pt x="805" y="305"/>
                  </a:moveTo>
                  <a:cubicBezTo>
                    <a:pt x="806" y="303"/>
                    <a:pt x="804" y="302"/>
                    <a:pt x="803" y="302"/>
                  </a:cubicBezTo>
                  <a:cubicBezTo>
                    <a:pt x="801" y="303"/>
                    <a:pt x="799" y="304"/>
                    <a:pt x="799" y="306"/>
                  </a:cubicBezTo>
                  <a:cubicBezTo>
                    <a:pt x="798" y="308"/>
                    <a:pt x="800" y="308"/>
                    <a:pt x="801" y="309"/>
                  </a:cubicBezTo>
                  <a:cubicBezTo>
                    <a:pt x="804" y="309"/>
                    <a:pt x="805" y="306"/>
                    <a:pt x="805" y="305"/>
                  </a:cubicBezTo>
                  <a:close/>
                  <a:moveTo>
                    <a:pt x="647" y="225"/>
                  </a:moveTo>
                  <a:cubicBezTo>
                    <a:pt x="648" y="225"/>
                    <a:pt x="650" y="225"/>
                    <a:pt x="650" y="223"/>
                  </a:cubicBezTo>
                  <a:cubicBezTo>
                    <a:pt x="649" y="221"/>
                    <a:pt x="649" y="218"/>
                    <a:pt x="647" y="218"/>
                  </a:cubicBezTo>
                  <a:cubicBezTo>
                    <a:pt x="645" y="217"/>
                    <a:pt x="645" y="219"/>
                    <a:pt x="645" y="221"/>
                  </a:cubicBezTo>
                  <a:cubicBezTo>
                    <a:pt x="645" y="222"/>
                    <a:pt x="644" y="225"/>
                    <a:pt x="647" y="225"/>
                  </a:cubicBezTo>
                  <a:close/>
                  <a:moveTo>
                    <a:pt x="486" y="277"/>
                  </a:moveTo>
                  <a:cubicBezTo>
                    <a:pt x="485" y="278"/>
                    <a:pt x="487" y="278"/>
                    <a:pt x="489" y="278"/>
                  </a:cubicBezTo>
                  <a:cubicBezTo>
                    <a:pt x="490" y="279"/>
                    <a:pt x="492" y="278"/>
                    <a:pt x="492" y="276"/>
                  </a:cubicBezTo>
                  <a:cubicBezTo>
                    <a:pt x="492" y="274"/>
                    <a:pt x="492" y="273"/>
                    <a:pt x="489" y="272"/>
                  </a:cubicBezTo>
                  <a:cubicBezTo>
                    <a:pt x="487" y="273"/>
                    <a:pt x="486" y="275"/>
                    <a:pt x="486" y="277"/>
                  </a:cubicBezTo>
                  <a:close/>
                  <a:moveTo>
                    <a:pt x="794" y="321"/>
                  </a:moveTo>
                  <a:cubicBezTo>
                    <a:pt x="794" y="320"/>
                    <a:pt x="794" y="319"/>
                    <a:pt x="792" y="319"/>
                  </a:cubicBezTo>
                  <a:cubicBezTo>
                    <a:pt x="790" y="319"/>
                    <a:pt x="787" y="322"/>
                    <a:pt x="787" y="323"/>
                  </a:cubicBezTo>
                  <a:cubicBezTo>
                    <a:pt x="787" y="325"/>
                    <a:pt x="788" y="324"/>
                    <a:pt x="789" y="324"/>
                  </a:cubicBezTo>
                  <a:cubicBezTo>
                    <a:pt x="791" y="324"/>
                    <a:pt x="794" y="325"/>
                    <a:pt x="794" y="321"/>
                  </a:cubicBezTo>
                  <a:close/>
                  <a:moveTo>
                    <a:pt x="584" y="252"/>
                  </a:moveTo>
                  <a:cubicBezTo>
                    <a:pt x="585" y="251"/>
                    <a:pt x="585" y="249"/>
                    <a:pt x="588" y="248"/>
                  </a:cubicBezTo>
                  <a:cubicBezTo>
                    <a:pt x="588" y="248"/>
                    <a:pt x="588" y="246"/>
                    <a:pt x="587" y="245"/>
                  </a:cubicBezTo>
                  <a:cubicBezTo>
                    <a:pt x="587" y="244"/>
                    <a:pt x="586" y="244"/>
                    <a:pt x="585" y="245"/>
                  </a:cubicBezTo>
                  <a:cubicBezTo>
                    <a:pt x="584" y="245"/>
                    <a:pt x="581" y="251"/>
                    <a:pt x="582" y="252"/>
                  </a:cubicBezTo>
                  <a:cubicBezTo>
                    <a:pt x="582" y="252"/>
                    <a:pt x="582" y="253"/>
                    <a:pt x="583" y="253"/>
                  </a:cubicBezTo>
                  <a:cubicBezTo>
                    <a:pt x="583" y="253"/>
                    <a:pt x="584" y="253"/>
                    <a:pt x="584" y="252"/>
                  </a:cubicBezTo>
                  <a:close/>
                  <a:moveTo>
                    <a:pt x="281" y="223"/>
                  </a:moveTo>
                  <a:cubicBezTo>
                    <a:pt x="281" y="223"/>
                    <a:pt x="281" y="224"/>
                    <a:pt x="282" y="225"/>
                  </a:cubicBezTo>
                  <a:cubicBezTo>
                    <a:pt x="283" y="227"/>
                    <a:pt x="285" y="228"/>
                    <a:pt x="286" y="231"/>
                  </a:cubicBezTo>
                  <a:cubicBezTo>
                    <a:pt x="286" y="232"/>
                    <a:pt x="288" y="231"/>
                    <a:pt x="288" y="230"/>
                  </a:cubicBezTo>
                  <a:cubicBezTo>
                    <a:pt x="289" y="229"/>
                    <a:pt x="284" y="222"/>
                    <a:pt x="282" y="222"/>
                  </a:cubicBezTo>
                  <a:cubicBezTo>
                    <a:pt x="282" y="222"/>
                    <a:pt x="281" y="222"/>
                    <a:pt x="281" y="223"/>
                  </a:cubicBezTo>
                  <a:close/>
                  <a:moveTo>
                    <a:pt x="1126" y="1181"/>
                  </a:moveTo>
                  <a:cubicBezTo>
                    <a:pt x="1126" y="1181"/>
                    <a:pt x="1125" y="1181"/>
                    <a:pt x="1125" y="1182"/>
                  </a:cubicBezTo>
                  <a:cubicBezTo>
                    <a:pt x="1125" y="1183"/>
                    <a:pt x="1125" y="1184"/>
                    <a:pt x="1126" y="1184"/>
                  </a:cubicBezTo>
                  <a:cubicBezTo>
                    <a:pt x="1130" y="1184"/>
                    <a:pt x="1132" y="1186"/>
                    <a:pt x="1136" y="1188"/>
                  </a:cubicBezTo>
                  <a:cubicBezTo>
                    <a:pt x="1135" y="1185"/>
                    <a:pt x="1128" y="1181"/>
                    <a:pt x="1126" y="1181"/>
                  </a:cubicBezTo>
                  <a:close/>
                  <a:moveTo>
                    <a:pt x="546" y="234"/>
                  </a:moveTo>
                  <a:cubicBezTo>
                    <a:pt x="545" y="236"/>
                    <a:pt x="547" y="237"/>
                    <a:pt x="548" y="239"/>
                  </a:cubicBezTo>
                  <a:cubicBezTo>
                    <a:pt x="548" y="239"/>
                    <a:pt x="550" y="239"/>
                    <a:pt x="550" y="238"/>
                  </a:cubicBezTo>
                  <a:cubicBezTo>
                    <a:pt x="550" y="237"/>
                    <a:pt x="552" y="235"/>
                    <a:pt x="551" y="235"/>
                  </a:cubicBezTo>
                  <a:cubicBezTo>
                    <a:pt x="547" y="235"/>
                    <a:pt x="550" y="233"/>
                    <a:pt x="550" y="231"/>
                  </a:cubicBezTo>
                  <a:cubicBezTo>
                    <a:pt x="548" y="231"/>
                    <a:pt x="546" y="232"/>
                    <a:pt x="546" y="234"/>
                  </a:cubicBezTo>
                  <a:close/>
                  <a:moveTo>
                    <a:pt x="748" y="356"/>
                  </a:moveTo>
                  <a:cubicBezTo>
                    <a:pt x="749" y="356"/>
                    <a:pt x="750" y="355"/>
                    <a:pt x="750" y="353"/>
                  </a:cubicBezTo>
                  <a:cubicBezTo>
                    <a:pt x="751" y="352"/>
                    <a:pt x="750" y="351"/>
                    <a:pt x="749" y="350"/>
                  </a:cubicBezTo>
                  <a:cubicBezTo>
                    <a:pt x="747" y="349"/>
                    <a:pt x="747" y="350"/>
                    <a:pt x="746" y="351"/>
                  </a:cubicBezTo>
                  <a:cubicBezTo>
                    <a:pt x="745" y="352"/>
                    <a:pt x="744" y="353"/>
                    <a:pt x="744" y="354"/>
                  </a:cubicBezTo>
                  <a:cubicBezTo>
                    <a:pt x="745" y="355"/>
                    <a:pt x="746" y="356"/>
                    <a:pt x="748" y="356"/>
                  </a:cubicBezTo>
                  <a:close/>
                  <a:moveTo>
                    <a:pt x="364" y="389"/>
                  </a:moveTo>
                  <a:cubicBezTo>
                    <a:pt x="364" y="388"/>
                    <a:pt x="363" y="386"/>
                    <a:pt x="362" y="386"/>
                  </a:cubicBezTo>
                  <a:cubicBezTo>
                    <a:pt x="360" y="387"/>
                    <a:pt x="359" y="389"/>
                    <a:pt x="359" y="391"/>
                  </a:cubicBezTo>
                  <a:cubicBezTo>
                    <a:pt x="358" y="392"/>
                    <a:pt x="359" y="393"/>
                    <a:pt x="360" y="393"/>
                  </a:cubicBezTo>
                  <a:cubicBezTo>
                    <a:pt x="362" y="392"/>
                    <a:pt x="364" y="391"/>
                    <a:pt x="364" y="389"/>
                  </a:cubicBezTo>
                  <a:close/>
                  <a:moveTo>
                    <a:pt x="246" y="239"/>
                  </a:moveTo>
                  <a:cubicBezTo>
                    <a:pt x="247" y="238"/>
                    <a:pt x="247" y="237"/>
                    <a:pt x="246" y="236"/>
                  </a:cubicBezTo>
                  <a:cubicBezTo>
                    <a:pt x="245" y="235"/>
                    <a:pt x="244" y="236"/>
                    <a:pt x="243" y="237"/>
                  </a:cubicBezTo>
                  <a:cubicBezTo>
                    <a:pt x="242" y="239"/>
                    <a:pt x="241" y="241"/>
                    <a:pt x="241" y="244"/>
                  </a:cubicBezTo>
                  <a:cubicBezTo>
                    <a:pt x="243" y="242"/>
                    <a:pt x="245" y="241"/>
                    <a:pt x="246" y="239"/>
                  </a:cubicBezTo>
                  <a:close/>
                  <a:moveTo>
                    <a:pt x="1045" y="567"/>
                  </a:moveTo>
                  <a:cubicBezTo>
                    <a:pt x="1045" y="568"/>
                    <a:pt x="1046" y="569"/>
                    <a:pt x="1047" y="569"/>
                  </a:cubicBezTo>
                  <a:cubicBezTo>
                    <a:pt x="1049" y="568"/>
                    <a:pt x="1051" y="567"/>
                    <a:pt x="1051" y="566"/>
                  </a:cubicBezTo>
                  <a:cubicBezTo>
                    <a:pt x="1051" y="565"/>
                    <a:pt x="1050" y="563"/>
                    <a:pt x="1049" y="563"/>
                  </a:cubicBezTo>
                  <a:cubicBezTo>
                    <a:pt x="1047" y="564"/>
                    <a:pt x="1045" y="564"/>
                    <a:pt x="1045" y="567"/>
                  </a:cubicBezTo>
                  <a:close/>
                  <a:moveTo>
                    <a:pt x="622" y="264"/>
                  </a:moveTo>
                  <a:cubicBezTo>
                    <a:pt x="620" y="264"/>
                    <a:pt x="619" y="265"/>
                    <a:pt x="619" y="267"/>
                  </a:cubicBezTo>
                  <a:cubicBezTo>
                    <a:pt x="619" y="269"/>
                    <a:pt x="621" y="270"/>
                    <a:pt x="623" y="270"/>
                  </a:cubicBezTo>
                  <a:cubicBezTo>
                    <a:pt x="625" y="270"/>
                    <a:pt x="623" y="268"/>
                    <a:pt x="624" y="267"/>
                  </a:cubicBezTo>
                  <a:cubicBezTo>
                    <a:pt x="623" y="266"/>
                    <a:pt x="625" y="264"/>
                    <a:pt x="622" y="264"/>
                  </a:cubicBezTo>
                  <a:close/>
                  <a:moveTo>
                    <a:pt x="546" y="271"/>
                  </a:moveTo>
                  <a:cubicBezTo>
                    <a:pt x="546" y="270"/>
                    <a:pt x="545" y="269"/>
                    <a:pt x="544" y="270"/>
                  </a:cubicBezTo>
                  <a:cubicBezTo>
                    <a:pt x="542" y="270"/>
                    <a:pt x="540" y="271"/>
                    <a:pt x="540" y="273"/>
                  </a:cubicBezTo>
                  <a:cubicBezTo>
                    <a:pt x="540" y="275"/>
                    <a:pt x="541" y="274"/>
                    <a:pt x="542" y="274"/>
                  </a:cubicBezTo>
                  <a:cubicBezTo>
                    <a:pt x="545" y="275"/>
                    <a:pt x="546" y="273"/>
                    <a:pt x="546" y="271"/>
                  </a:cubicBezTo>
                  <a:close/>
                  <a:moveTo>
                    <a:pt x="1053" y="575"/>
                  </a:moveTo>
                  <a:cubicBezTo>
                    <a:pt x="1052" y="574"/>
                    <a:pt x="1051" y="575"/>
                    <a:pt x="1051" y="576"/>
                  </a:cubicBezTo>
                  <a:cubicBezTo>
                    <a:pt x="1052" y="578"/>
                    <a:pt x="1054" y="578"/>
                    <a:pt x="1055" y="579"/>
                  </a:cubicBezTo>
                  <a:cubicBezTo>
                    <a:pt x="1056" y="579"/>
                    <a:pt x="1057" y="578"/>
                    <a:pt x="1057" y="577"/>
                  </a:cubicBezTo>
                  <a:cubicBezTo>
                    <a:pt x="1056" y="575"/>
                    <a:pt x="1054" y="575"/>
                    <a:pt x="1053" y="575"/>
                  </a:cubicBezTo>
                  <a:close/>
                  <a:moveTo>
                    <a:pt x="776" y="310"/>
                  </a:moveTo>
                  <a:cubicBezTo>
                    <a:pt x="775" y="311"/>
                    <a:pt x="774" y="312"/>
                    <a:pt x="774" y="313"/>
                  </a:cubicBezTo>
                  <a:cubicBezTo>
                    <a:pt x="776" y="315"/>
                    <a:pt x="778" y="315"/>
                    <a:pt x="780" y="315"/>
                  </a:cubicBezTo>
                  <a:cubicBezTo>
                    <a:pt x="778" y="313"/>
                    <a:pt x="779" y="310"/>
                    <a:pt x="776" y="310"/>
                  </a:cubicBezTo>
                  <a:close/>
                  <a:moveTo>
                    <a:pt x="1069" y="689"/>
                  </a:moveTo>
                  <a:cubicBezTo>
                    <a:pt x="1069" y="688"/>
                    <a:pt x="1068" y="688"/>
                    <a:pt x="1067" y="688"/>
                  </a:cubicBezTo>
                  <a:cubicBezTo>
                    <a:pt x="1064" y="688"/>
                    <a:pt x="1066" y="691"/>
                    <a:pt x="1063" y="693"/>
                  </a:cubicBezTo>
                  <a:cubicBezTo>
                    <a:pt x="1067" y="693"/>
                    <a:pt x="1069" y="692"/>
                    <a:pt x="1069" y="689"/>
                  </a:cubicBezTo>
                  <a:close/>
                  <a:moveTo>
                    <a:pt x="497" y="248"/>
                  </a:moveTo>
                  <a:cubicBezTo>
                    <a:pt x="495" y="248"/>
                    <a:pt x="494" y="250"/>
                    <a:pt x="494" y="251"/>
                  </a:cubicBezTo>
                  <a:cubicBezTo>
                    <a:pt x="494" y="252"/>
                    <a:pt x="495" y="252"/>
                    <a:pt x="496" y="252"/>
                  </a:cubicBezTo>
                  <a:cubicBezTo>
                    <a:pt x="498" y="252"/>
                    <a:pt x="499" y="252"/>
                    <a:pt x="499" y="250"/>
                  </a:cubicBezTo>
                  <a:cubicBezTo>
                    <a:pt x="499" y="249"/>
                    <a:pt x="498" y="248"/>
                    <a:pt x="497" y="248"/>
                  </a:cubicBezTo>
                  <a:close/>
                  <a:moveTo>
                    <a:pt x="837" y="411"/>
                  </a:moveTo>
                  <a:cubicBezTo>
                    <a:pt x="835" y="411"/>
                    <a:pt x="834" y="412"/>
                    <a:pt x="834" y="413"/>
                  </a:cubicBezTo>
                  <a:cubicBezTo>
                    <a:pt x="834" y="414"/>
                    <a:pt x="835" y="415"/>
                    <a:pt x="836" y="415"/>
                  </a:cubicBezTo>
                  <a:cubicBezTo>
                    <a:pt x="838" y="415"/>
                    <a:pt x="839" y="414"/>
                    <a:pt x="839" y="413"/>
                  </a:cubicBezTo>
                  <a:cubicBezTo>
                    <a:pt x="839" y="412"/>
                    <a:pt x="838" y="412"/>
                    <a:pt x="837" y="411"/>
                  </a:cubicBezTo>
                  <a:close/>
                  <a:moveTo>
                    <a:pt x="730" y="261"/>
                  </a:moveTo>
                  <a:cubicBezTo>
                    <a:pt x="729" y="261"/>
                    <a:pt x="728" y="261"/>
                    <a:pt x="728" y="263"/>
                  </a:cubicBezTo>
                  <a:cubicBezTo>
                    <a:pt x="728" y="264"/>
                    <a:pt x="728" y="265"/>
                    <a:pt x="729" y="264"/>
                  </a:cubicBezTo>
                  <a:cubicBezTo>
                    <a:pt x="731" y="264"/>
                    <a:pt x="732" y="263"/>
                    <a:pt x="733" y="262"/>
                  </a:cubicBezTo>
                  <a:cubicBezTo>
                    <a:pt x="732" y="261"/>
                    <a:pt x="731" y="260"/>
                    <a:pt x="730" y="261"/>
                  </a:cubicBezTo>
                  <a:close/>
                  <a:moveTo>
                    <a:pt x="563" y="327"/>
                  </a:moveTo>
                  <a:cubicBezTo>
                    <a:pt x="562" y="328"/>
                    <a:pt x="560" y="328"/>
                    <a:pt x="560" y="329"/>
                  </a:cubicBezTo>
                  <a:cubicBezTo>
                    <a:pt x="560" y="330"/>
                    <a:pt x="561" y="331"/>
                    <a:pt x="562" y="331"/>
                  </a:cubicBezTo>
                  <a:cubicBezTo>
                    <a:pt x="563" y="331"/>
                    <a:pt x="565" y="331"/>
                    <a:pt x="565" y="329"/>
                  </a:cubicBezTo>
                  <a:cubicBezTo>
                    <a:pt x="565" y="328"/>
                    <a:pt x="564" y="327"/>
                    <a:pt x="563" y="327"/>
                  </a:cubicBezTo>
                  <a:close/>
                  <a:moveTo>
                    <a:pt x="1082" y="851"/>
                  </a:moveTo>
                  <a:cubicBezTo>
                    <a:pt x="1082" y="852"/>
                    <a:pt x="1083" y="852"/>
                    <a:pt x="1084" y="852"/>
                  </a:cubicBezTo>
                  <a:cubicBezTo>
                    <a:pt x="1085" y="852"/>
                    <a:pt x="1087" y="852"/>
                    <a:pt x="1087" y="851"/>
                  </a:cubicBezTo>
                  <a:cubicBezTo>
                    <a:pt x="1087" y="849"/>
                    <a:pt x="1085" y="849"/>
                    <a:pt x="1084" y="849"/>
                  </a:cubicBezTo>
                  <a:cubicBezTo>
                    <a:pt x="1083" y="849"/>
                    <a:pt x="1082" y="849"/>
                    <a:pt x="1082" y="851"/>
                  </a:cubicBezTo>
                  <a:close/>
                  <a:moveTo>
                    <a:pt x="481" y="308"/>
                  </a:moveTo>
                  <a:cubicBezTo>
                    <a:pt x="480" y="308"/>
                    <a:pt x="479" y="309"/>
                    <a:pt x="479" y="311"/>
                  </a:cubicBezTo>
                  <a:cubicBezTo>
                    <a:pt x="479" y="312"/>
                    <a:pt x="480" y="312"/>
                    <a:pt x="481" y="312"/>
                  </a:cubicBezTo>
                  <a:cubicBezTo>
                    <a:pt x="482" y="312"/>
                    <a:pt x="483" y="311"/>
                    <a:pt x="483" y="310"/>
                  </a:cubicBezTo>
                  <a:cubicBezTo>
                    <a:pt x="483" y="309"/>
                    <a:pt x="482" y="308"/>
                    <a:pt x="481" y="308"/>
                  </a:cubicBezTo>
                  <a:close/>
                  <a:moveTo>
                    <a:pt x="315" y="700"/>
                  </a:moveTo>
                  <a:cubicBezTo>
                    <a:pt x="315" y="699"/>
                    <a:pt x="315" y="698"/>
                    <a:pt x="314" y="698"/>
                  </a:cubicBezTo>
                  <a:cubicBezTo>
                    <a:pt x="312" y="698"/>
                    <a:pt x="312" y="700"/>
                    <a:pt x="311" y="701"/>
                  </a:cubicBezTo>
                  <a:cubicBezTo>
                    <a:pt x="313" y="702"/>
                    <a:pt x="314" y="702"/>
                    <a:pt x="315" y="700"/>
                  </a:cubicBezTo>
                  <a:close/>
                  <a:moveTo>
                    <a:pt x="1061" y="593"/>
                  </a:moveTo>
                  <a:cubicBezTo>
                    <a:pt x="1061" y="591"/>
                    <a:pt x="1062" y="589"/>
                    <a:pt x="1062" y="587"/>
                  </a:cubicBezTo>
                  <a:cubicBezTo>
                    <a:pt x="1059" y="588"/>
                    <a:pt x="1059" y="590"/>
                    <a:pt x="1061" y="593"/>
                  </a:cubicBezTo>
                  <a:close/>
                  <a:moveTo>
                    <a:pt x="800" y="406"/>
                  </a:moveTo>
                  <a:cubicBezTo>
                    <a:pt x="798" y="406"/>
                    <a:pt x="797" y="406"/>
                    <a:pt x="797" y="408"/>
                  </a:cubicBezTo>
                  <a:cubicBezTo>
                    <a:pt x="797" y="409"/>
                    <a:pt x="798" y="409"/>
                    <a:pt x="799" y="409"/>
                  </a:cubicBezTo>
                  <a:cubicBezTo>
                    <a:pt x="800" y="409"/>
                    <a:pt x="801" y="409"/>
                    <a:pt x="801" y="407"/>
                  </a:cubicBezTo>
                  <a:cubicBezTo>
                    <a:pt x="801" y="407"/>
                    <a:pt x="800" y="406"/>
                    <a:pt x="800" y="406"/>
                  </a:cubicBezTo>
                  <a:close/>
                  <a:moveTo>
                    <a:pt x="804" y="244"/>
                  </a:moveTo>
                  <a:cubicBezTo>
                    <a:pt x="804" y="244"/>
                    <a:pt x="804" y="243"/>
                    <a:pt x="804" y="243"/>
                  </a:cubicBezTo>
                  <a:cubicBezTo>
                    <a:pt x="802" y="242"/>
                    <a:pt x="801" y="243"/>
                    <a:pt x="799" y="244"/>
                  </a:cubicBezTo>
                  <a:cubicBezTo>
                    <a:pt x="801" y="245"/>
                    <a:pt x="802" y="246"/>
                    <a:pt x="804" y="244"/>
                  </a:cubicBezTo>
                  <a:close/>
                  <a:moveTo>
                    <a:pt x="105" y="869"/>
                  </a:moveTo>
                  <a:cubicBezTo>
                    <a:pt x="105" y="870"/>
                    <a:pt x="104" y="870"/>
                    <a:pt x="105" y="871"/>
                  </a:cubicBezTo>
                  <a:cubicBezTo>
                    <a:pt x="106" y="872"/>
                    <a:pt x="108" y="871"/>
                    <a:pt x="109" y="871"/>
                  </a:cubicBezTo>
                  <a:cubicBezTo>
                    <a:pt x="110" y="871"/>
                    <a:pt x="110" y="871"/>
                    <a:pt x="110" y="870"/>
                  </a:cubicBezTo>
                  <a:cubicBezTo>
                    <a:pt x="111" y="870"/>
                    <a:pt x="113" y="870"/>
                    <a:pt x="113" y="868"/>
                  </a:cubicBezTo>
                  <a:cubicBezTo>
                    <a:pt x="112" y="867"/>
                    <a:pt x="111" y="867"/>
                    <a:pt x="109" y="867"/>
                  </a:cubicBezTo>
                  <a:cubicBezTo>
                    <a:pt x="108" y="867"/>
                    <a:pt x="106" y="867"/>
                    <a:pt x="105" y="869"/>
                  </a:cubicBezTo>
                  <a:close/>
                  <a:moveTo>
                    <a:pt x="271" y="407"/>
                  </a:moveTo>
                  <a:cubicBezTo>
                    <a:pt x="269" y="407"/>
                    <a:pt x="269" y="409"/>
                    <a:pt x="268" y="410"/>
                  </a:cubicBezTo>
                  <a:cubicBezTo>
                    <a:pt x="268" y="411"/>
                    <a:pt x="269" y="411"/>
                    <a:pt x="270" y="411"/>
                  </a:cubicBezTo>
                  <a:cubicBezTo>
                    <a:pt x="271" y="411"/>
                    <a:pt x="273" y="411"/>
                    <a:pt x="273" y="409"/>
                  </a:cubicBezTo>
                  <a:cubicBezTo>
                    <a:pt x="273" y="408"/>
                    <a:pt x="272" y="407"/>
                    <a:pt x="271" y="4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BEFCEF0-1D13-4306-87E0-BDFBC906F8F8}"/>
              </a:ext>
            </a:extLst>
          </p:cNvPr>
          <p:cNvGrpSpPr/>
          <p:nvPr/>
        </p:nvGrpSpPr>
        <p:grpSpPr>
          <a:xfrm>
            <a:off x="4787966" y="5549418"/>
            <a:ext cx="2143125" cy="1416050"/>
            <a:chOff x="3654425" y="131763"/>
            <a:chExt cx="2143125" cy="141605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08B776-05B6-42D3-AD2C-7E9B7423A056}"/>
                </a:ext>
              </a:extLst>
            </p:cNvPr>
            <p:cNvSpPr/>
            <p:nvPr/>
          </p:nvSpPr>
          <p:spPr>
            <a:xfrm>
              <a:off x="3695700" y="166688"/>
              <a:ext cx="2047875" cy="1362075"/>
            </a:xfrm>
            <a:custGeom>
              <a:avLst/>
              <a:gdLst>
                <a:gd name="connsiteX0" fmla="*/ 947738 w 2047875"/>
                <a:gd name="connsiteY0" fmla="*/ 0 h 1362075"/>
                <a:gd name="connsiteX1" fmla="*/ 1247775 w 2047875"/>
                <a:gd name="connsiteY1" fmla="*/ 0 h 1362075"/>
                <a:gd name="connsiteX2" fmla="*/ 1571625 w 2047875"/>
                <a:gd name="connsiteY2" fmla="*/ 100012 h 1362075"/>
                <a:gd name="connsiteX3" fmla="*/ 1724025 w 2047875"/>
                <a:gd name="connsiteY3" fmla="*/ 204787 h 1362075"/>
                <a:gd name="connsiteX4" fmla="*/ 1876425 w 2047875"/>
                <a:gd name="connsiteY4" fmla="*/ 414337 h 1362075"/>
                <a:gd name="connsiteX5" fmla="*/ 1943100 w 2047875"/>
                <a:gd name="connsiteY5" fmla="*/ 414337 h 1362075"/>
                <a:gd name="connsiteX6" fmla="*/ 1981200 w 2047875"/>
                <a:gd name="connsiteY6" fmla="*/ 476250 h 1362075"/>
                <a:gd name="connsiteX7" fmla="*/ 2000250 w 2047875"/>
                <a:gd name="connsiteY7" fmla="*/ 604837 h 1362075"/>
                <a:gd name="connsiteX8" fmla="*/ 2047875 w 2047875"/>
                <a:gd name="connsiteY8" fmla="*/ 747712 h 1362075"/>
                <a:gd name="connsiteX9" fmla="*/ 2047875 w 2047875"/>
                <a:gd name="connsiteY9" fmla="*/ 962025 h 1362075"/>
                <a:gd name="connsiteX10" fmla="*/ 1814513 w 2047875"/>
                <a:gd name="connsiteY10" fmla="*/ 1266825 h 1362075"/>
                <a:gd name="connsiteX11" fmla="*/ 1704975 w 2047875"/>
                <a:gd name="connsiteY11" fmla="*/ 1309687 h 1362075"/>
                <a:gd name="connsiteX12" fmla="*/ 1328738 w 2047875"/>
                <a:gd name="connsiteY12" fmla="*/ 1343025 h 1362075"/>
                <a:gd name="connsiteX13" fmla="*/ 871538 w 2047875"/>
                <a:gd name="connsiteY13" fmla="*/ 1319212 h 1362075"/>
                <a:gd name="connsiteX14" fmla="*/ 714375 w 2047875"/>
                <a:gd name="connsiteY14" fmla="*/ 1357312 h 1362075"/>
                <a:gd name="connsiteX15" fmla="*/ 442913 w 2047875"/>
                <a:gd name="connsiteY15" fmla="*/ 1362075 h 1362075"/>
                <a:gd name="connsiteX16" fmla="*/ 280988 w 2047875"/>
                <a:gd name="connsiteY16" fmla="*/ 1314450 h 1362075"/>
                <a:gd name="connsiteX17" fmla="*/ 138113 w 2047875"/>
                <a:gd name="connsiteY17" fmla="*/ 1276350 h 1362075"/>
                <a:gd name="connsiteX18" fmla="*/ 0 w 2047875"/>
                <a:gd name="connsiteY18" fmla="*/ 966787 h 1362075"/>
                <a:gd name="connsiteX19" fmla="*/ 38100 w 2047875"/>
                <a:gd name="connsiteY19" fmla="*/ 766762 h 1362075"/>
                <a:gd name="connsiteX20" fmla="*/ 38100 w 2047875"/>
                <a:gd name="connsiteY20" fmla="*/ 666750 h 1362075"/>
                <a:gd name="connsiteX21" fmla="*/ 152400 w 2047875"/>
                <a:gd name="connsiteY21" fmla="*/ 614362 h 1362075"/>
                <a:gd name="connsiteX22" fmla="*/ 233363 w 2047875"/>
                <a:gd name="connsiteY22" fmla="*/ 404812 h 1362075"/>
                <a:gd name="connsiteX23" fmla="*/ 376238 w 2047875"/>
                <a:gd name="connsiteY23" fmla="*/ 385762 h 1362075"/>
                <a:gd name="connsiteX24" fmla="*/ 442913 w 2047875"/>
                <a:gd name="connsiteY24" fmla="*/ 309562 h 1362075"/>
                <a:gd name="connsiteX25" fmla="*/ 666750 w 2047875"/>
                <a:gd name="connsiteY25" fmla="*/ 104775 h 1362075"/>
                <a:gd name="connsiteX26" fmla="*/ 947738 w 2047875"/>
                <a:gd name="connsiteY26" fmla="*/ 0 h 136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047875" h="1362075">
                  <a:moveTo>
                    <a:pt x="947738" y="0"/>
                  </a:moveTo>
                  <a:lnTo>
                    <a:pt x="1247775" y="0"/>
                  </a:lnTo>
                  <a:lnTo>
                    <a:pt x="1571625" y="100012"/>
                  </a:lnTo>
                  <a:lnTo>
                    <a:pt x="1724025" y="204787"/>
                  </a:lnTo>
                  <a:lnTo>
                    <a:pt x="1876425" y="414337"/>
                  </a:lnTo>
                  <a:lnTo>
                    <a:pt x="1943100" y="414337"/>
                  </a:lnTo>
                  <a:lnTo>
                    <a:pt x="1981200" y="476250"/>
                  </a:lnTo>
                  <a:lnTo>
                    <a:pt x="2000250" y="604837"/>
                  </a:lnTo>
                  <a:lnTo>
                    <a:pt x="2047875" y="747712"/>
                  </a:lnTo>
                  <a:lnTo>
                    <a:pt x="2047875" y="962025"/>
                  </a:lnTo>
                  <a:lnTo>
                    <a:pt x="1814513" y="1266825"/>
                  </a:lnTo>
                  <a:lnTo>
                    <a:pt x="1704975" y="1309687"/>
                  </a:lnTo>
                  <a:lnTo>
                    <a:pt x="1328738" y="1343025"/>
                  </a:lnTo>
                  <a:lnTo>
                    <a:pt x="871538" y="1319212"/>
                  </a:lnTo>
                  <a:lnTo>
                    <a:pt x="714375" y="1357312"/>
                  </a:lnTo>
                  <a:lnTo>
                    <a:pt x="442913" y="1362075"/>
                  </a:lnTo>
                  <a:lnTo>
                    <a:pt x="280988" y="1314450"/>
                  </a:lnTo>
                  <a:lnTo>
                    <a:pt x="138113" y="1276350"/>
                  </a:lnTo>
                  <a:lnTo>
                    <a:pt x="0" y="966787"/>
                  </a:lnTo>
                  <a:lnTo>
                    <a:pt x="38100" y="766762"/>
                  </a:lnTo>
                  <a:lnTo>
                    <a:pt x="38100" y="666750"/>
                  </a:lnTo>
                  <a:lnTo>
                    <a:pt x="152400" y="614362"/>
                  </a:lnTo>
                  <a:lnTo>
                    <a:pt x="233363" y="404812"/>
                  </a:lnTo>
                  <a:lnTo>
                    <a:pt x="376238" y="385762"/>
                  </a:lnTo>
                  <a:lnTo>
                    <a:pt x="442913" y="309562"/>
                  </a:lnTo>
                  <a:lnTo>
                    <a:pt x="666750" y="104775"/>
                  </a:lnTo>
                  <a:lnTo>
                    <a:pt x="94773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82EF8E03-FB70-4250-A8F7-0176D4852D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4425" y="131763"/>
              <a:ext cx="2143125" cy="1416050"/>
            </a:xfrm>
            <a:custGeom>
              <a:avLst/>
              <a:gdLst>
                <a:gd name="T0" fmla="*/ 45 w 723"/>
                <a:gd name="T1" fmla="*/ 436 h 479"/>
                <a:gd name="T2" fmla="*/ 297 w 723"/>
                <a:gd name="T3" fmla="*/ 13 h 479"/>
                <a:gd name="T4" fmla="*/ 694 w 723"/>
                <a:gd name="T5" fmla="*/ 181 h 479"/>
                <a:gd name="T6" fmla="*/ 339 w 723"/>
                <a:gd name="T7" fmla="*/ 474 h 479"/>
                <a:gd name="T8" fmla="*/ 451 w 723"/>
                <a:gd name="T9" fmla="*/ 420 h 479"/>
                <a:gd name="T10" fmla="*/ 517 w 723"/>
                <a:gd name="T11" fmla="*/ 136 h 479"/>
                <a:gd name="T12" fmla="*/ 242 w 723"/>
                <a:gd name="T13" fmla="*/ 236 h 479"/>
                <a:gd name="T14" fmla="*/ 145 w 723"/>
                <a:gd name="T15" fmla="*/ 213 h 479"/>
                <a:gd name="T16" fmla="*/ 383 w 723"/>
                <a:gd name="T17" fmla="*/ 29 h 479"/>
                <a:gd name="T18" fmla="*/ 222 w 723"/>
                <a:gd name="T19" fmla="*/ 89 h 479"/>
                <a:gd name="T20" fmla="*/ 660 w 723"/>
                <a:gd name="T21" fmla="*/ 250 h 479"/>
                <a:gd name="T22" fmla="*/ 425 w 723"/>
                <a:gd name="T23" fmla="*/ 385 h 479"/>
                <a:gd name="T24" fmla="*/ 591 w 723"/>
                <a:gd name="T25" fmla="*/ 126 h 479"/>
                <a:gd name="T26" fmla="*/ 652 w 723"/>
                <a:gd name="T27" fmla="*/ 193 h 479"/>
                <a:gd name="T28" fmla="*/ 567 w 723"/>
                <a:gd name="T29" fmla="*/ 72 h 479"/>
                <a:gd name="T30" fmla="*/ 389 w 723"/>
                <a:gd name="T31" fmla="*/ 295 h 479"/>
                <a:gd name="T32" fmla="*/ 102 w 723"/>
                <a:gd name="T33" fmla="*/ 169 h 479"/>
                <a:gd name="T34" fmla="*/ 483 w 723"/>
                <a:gd name="T35" fmla="*/ 82 h 479"/>
                <a:gd name="T36" fmla="*/ 531 w 723"/>
                <a:gd name="T37" fmla="*/ 341 h 479"/>
                <a:gd name="T38" fmla="*/ 356 w 723"/>
                <a:gd name="T39" fmla="*/ 358 h 479"/>
                <a:gd name="T40" fmla="*/ 476 w 723"/>
                <a:gd name="T41" fmla="*/ 321 h 479"/>
                <a:gd name="T42" fmla="*/ 114 w 723"/>
                <a:gd name="T43" fmla="*/ 245 h 479"/>
                <a:gd name="T44" fmla="*/ 255 w 723"/>
                <a:gd name="T45" fmla="*/ 151 h 479"/>
                <a:gd name="T46" fmla="*/ 244 w 723"/>
                <a:gd name="T47" fmla="*/ 291 h 479"/>
                <a:gd name="T48" fmla="*/ 403 w 723"/>
                <a:gd name="T49" fmla="*/ 264 h 479"/>
                <a:gd name="T50" fmla="*/ 176 w 723"/>
                <a:gd name="T51" fmla="*/ 426 h 479"/>
                <a:gd name="T52" fmla="*/ 257 w 723"/>
                <a:gd name="T53" fmla="*/ 190 h 479"/>
                <a:gd name="T54" fmla="*/ 537 w 723"/>
                <a:gd name="T55" fmla="*/ 243 h 479"/>
                <a:gd name="T56" fmla="*/ 485 w 723"/>
                <a:gd name="T57" fmla="*/ 249 h 479"/>
                <a:gd name="T58" fmla="*/ 452 w 723"/>
                <a:gd name="T59" fmla="*/ 241 h 479"/>
                <a:gd name="T60" fmla="*/ 337 w 723"/>
                <a:gd name="T61" fmla="*/ 350 h 479"/>
                <a:gd name="T62" fmla="*/ 457 w 723"/>
                <a:gd name="T63" fmla="*/ 322 h 479"/>
                <a:gd name="T64" fmla="*/ 566 w 723"/>
                <a:gd name="T65" fmla="*/ 105 h 479"/>
                <a:gd name="T66" fmla="*/ 363 w 723"/>
                <a:gd name="T67" fmla="*/ 306 h 479"/>
                <a:gd name="T68" fmla="*/ 287 w 723"/>
                <a:gd name="T69" fmla="*/ 152 h 479"/>
                <a:gd name="T70" fmla="*/ 26 w 723"/>
                <a:gd name="T71" fmla="*/ 277 h 479"/>
                <a:gd name="T72" fmla="*/ 587 w 723"/>
                <a:gd name="T73" fmla="*/ 420 h 479"/>
                <a:gd name="T74" fmla="*/ 343 w 723"/>
                <a:gd name="T75" fmla="*/ 88 h 479"/>
                <a:gd name="T76" fmla="*/ 443 w 723"/>
                <a:gd name="T77" fmla="*/ 321 h 479"/>
                <a:gd name="T78" fmla="*/ 45 w 723"/>
                <a:gd name="T79" fmla="*/ 315 h 479"/>
                <a:gd name="T80" fmla="*/ 208 w 723"/>
                <a:gd name="T81" fmla="*/ 436 h 479"/>
                <a:gd name="T82" fmla="*/ 693 w 723"/>
                <a:gd name="T83" fmla="*/ 292 h 479"/>
                <a:gd name="T84" fmla="*/ 247 w 723"/>
                <a:gd name="T85" fmla="*/ 328 h 479"/>
                <a:gd name="T86" fmla="*/ 263 w 723"/>
                <a:gd name="T87" fmla="*/ 415 h 479"/>
                <a:gd name="T88" fmla="*/ 326 w 723"/>
                <a:gd name="T89" fmla="*/ 106 h 479"/>
                <a:gd name="T90" fmla="*/ 503 w 723"/>
                <a:gd name="T91" fmla="*/ 256 h 479"/>
                <a:gd name="T92" fmla="*/ 530 w 723"/>
                <a:gd name="T93" fmla="*/ 453 h 479"/>
                <a:gd name="T94" fmla="*/ 501 w 723"/>
                <a:gd name="T95" fmla="*/ 407 h 479"/>
                <a:gd name="T96" fmla="*/ 487 w 723"/>
                <a:gd name="T97" fmla="*/ 179 h 479"/>
                <a:gd name="T98" fmla="*/ 367 w 723"/>
                <a:gd name="T99" fmla="*/ 41 h 479"/>
                <a:gd name="T100" fmla="*/ 47 w 723"/>
                <a:gd name="T101" fmla="*/ 241 h 479"/>
                <a:gd name="T102" fmla="*/ 428 w 723"/>
                <a:gd name="T103" fmla="*/ 325 h 479"/>
                <a:gd name="T104" fmla="*/ 484 w 723"/>
                <a:gd name="T105" fmla="*/ 421 h 479"/>
                <a:gd name="T106" fmla="*/ 215 w 723"/>
                <a:gd name="T107" fmla="*/ 400 h 479"/>
                <a:gd name="T108" fmla="*/ 577 w 723"/>
                <a:gd name="T109" fmla="*/ 244 h 479"/>
                <a:gd name="T110" fmla="*/ 579 w 723"/>
                <a:gd name="T111" fmla="*/ 136 h 479"/>
                <a:gd name="T112" fmla="*/ 85 w 723"/>
                <a:gd name="T113" fmla="*/ 389 h 479"/>
                <a:gd name="T114" fmla="*/ 183 w 723"/>
                <a:gd name="T115" fmla="*/ 345 h 479"/>
                <a:gd name="T116" fmla="*/ 694 w 723"/>
                <a:gd name="T117" fmla="*/ 283 h 479"/>
                <a:gd name="T118" fmla="*/ 408 w 723"/>
                <a:gd name="T119" fmla="*/ 399 h 479"/>
                <a:gd name="T120" fmla="*/ 235 w 723"/>
                <a:gd name="T121" fmla="*/ 24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3" h="479">
                  <a:moveTo>
                    <a:pt x="115" y="448"/>
                  </a:moveTo>
                  <a:cubicBezTo>
                    <a:pt x="112" y="445"/>
                    <a:pt x="108" y="444"/>
                    <a:pt x="104" y="445"/>
                  </a:cubicBezTo>
                  <a:cubicBezTo>
                    <a:pt x="100" y="445"/>
                    <a:pt x="97" y="446"/>
                    <a:pt x="93" y="445"/>
                  </a:cubicBezTo>
                  <a:cubicBezTo>
                    <a:pt x="85" y="443"/>
                    <a:pt x="84" y="443"/>
                    <a:pt x="83" y="434"/>
                  </a:cubicBezTo>
                  <a:cubicBezTo>
                    <a:pt x="82" y="431"/>
                    <a:pt x="80" y="429"/>
                    <a:pt x="80" y="426"/>
                  </a:cubicBezTo>
                  <a:cubicBezTo>
                    <a:pt x="82" y="423"/>
                    <a:pt x="87" y="426"/>
                    <a:pt x="88" y="422"/>
                  </a:cubicBezTo>
                  <a:cubicBezTo>
                    <a:pt x="84" y="419"/>
                    <a:pt x="79" y="421"/>
                    <a:pt x="75" y="421"/>
                  </a:cubicBezTo>
                  <a:cubicBezTo>
                    <a:pt x="66" y="421"/>
                    <a:pt x="63" y="418"/>
                    <a:pt x="64" y="409"/>
                  </a:cubicBezTo>
                  <a:cubicBezTo>
                    <a:pt x="64" y="399"/>
                    <a:pt x="56" y="395"/>
                    <a:pt x="51" y="388"/>
                  </a:cubicBezTo>
                  <a:cubicBezTo>
                    <a:pt x="50" y="389"/>
                    <a:pt x="49" y="390"/>
                    <a:pt x="49" y="390"/>
                  </a:cubicBezTo>
                  <a:cubicBezTo>
                    <a:pt x="45" y="398"/>
                    <a:pt x="57" y="402"/>
                    <a:pt x="52" y="411"/>
                  </a:cubicBezTo>
                  <a:cubicBezTo>
                    <a:pt x="49" y="417"/>
                    <a:pt x="55" y="424"/>
                    <a:pt x="58" y="430"/>
                  </a:cubicBezTo>
                  <a:cubicBezTo>
                    <a:pt x="60" y="436"/>
                    <a:pt x="64" y="441"/>
                    <a:pt x="70" y="444"/>
                  </a:cubicBezTo>
                  <a:cubicBezTo>
                    <a:pt x="73" y="445"/>
                    <a:pt x="76" y="447"/>
                    <a:pt x="79" y="449"/>
                  </a:cubicBezTo>
                  <a:cubicBezTo>
                    <a:pt x="80" y="450"/>
                    <a:pt x="81" y="451"/>
                    <a:pt x="80" y="453"/>
                  </a:cubicBezTo>
                  <a:cubicBezTo>
                    <a:pt x="80" y="454"/>
                    <a:pt x="78" y="454"/>
                    <a:pt x="77" y="454"/>
                  </a:cubicBezTo>
                  <a:cubicBezTo>
                    <a:pt x="67" y="452"/>
                    <a:pt x="56" y="452"/>
                    <a:pt x="49" y="442"/>
                  </a:cubicBezTo>
                  <a:cubicBezTo>
                    <a:pt x="48" y="440"/>
                    <a:pt x="46" y="438"/>
                    <a:pt x="45" y="436"/>
                  </a:cubicBezTo>
                  <a:cubicBezTo>
                    <a:pt x="39" y="422"/>
                    <a:pt x="31" y="409"/>
                    <a:pt x="24" y="396"/>
                  </a:cubicBezTo>
                  <a:cubicBezTo>
                    <a:pt x="12" y="373"/>
                    <a:pt x="10" y="349"/>
                    <a:pt x="4" y="325"/>
                  </a:cubicBezTo>
                  <a:cubicBezTo>
                    <a:pt x="0" y="307"/>
                    <a:pt x="4" y="291"/>
                    <a:pt x="12" y="276"/>
                  </a:cubicBezTo>
                  <a:cubicBezTo>
                    <a:pt x="17" y="266"/>
                    <a:pt x="21" y="256"/>
                    <a:pt x="26" y="246"/>
                  </a:cubicBezTo>
                  <a:cubicBezTo>
                    <a:pt x="31" y="235"/>
                    <a:pt x="39" y="228"/>
                    <a:pt x="48" y="222"/>
                  </a:cubicBezTo>
                  <a:cubicBezTo>
                    <a:pt x="61" y="214"/>
                    <a:pt x="69" y="203"/>
                    <a:pt x="73" y="188"/>
                  </a:cubicBezTo>
                  <a:cubicBezTo>
                    <a:pt x="76" y="175"/>
                    <a:pt x="80" y="163"/>
                    <a:pt x="86" y="152"/>
                  </a:cubicBezTo>
                  <a:cubicBezTo>
                    <a:pt x="89" y="145"/>
                    <a:pt x="93" y="141"/>
                    <a:pt x="98" y="136"/>
                  </a:cubicBezTo>
                  <a:cubicBezTo>
                    <a:pt x="103" y="132"/>
                    <a:pt x="106" y="133"/>
                    <a:pt x="109" y="139"/>
                  </a:cubicBezTo>
                  <a:cubicBezTo>
                    <a:pt x="111" y="143"/>
                    <a:pt x="112" y="143"/>
                    <a:pt x="116" y="142"/>
                  </a:cubicBezTo>
                  <a:cubicBezTo>
                    <a:pt x="122" y="140"/>
                    <a:pt x="128" y="139"/>
                    <a:pt x="134" y="137"/>
                  </a:cubicBezTo>
                  <a:cubicBezTo>
                    <a:pt x="137" y="136"/>
                    <a:pt x="141" y="135"/>
                    <a:pt x="143" y="138"/>
                  </a:cubicBezTo>
                  <a:cubicBezTo>
                    <a:pt x="149" y="145"/>
                    <a:pt x="150" y="139"/>
                    <a:pt x="154" y="135"/>
                  </a:cubicBezTo>
                  <a:cubicBezTo>
                    <a:pt x="163" y="122"/>
                    <a:pt x="173" y="109"/>
                    <a:pt x="185" y="99"/>
                  </a:cubicBezTo>
                  <a:cubicBezTo>
                    <a:pt x="199" y="86"/>
                    <a:pt x="212" y="73"/>
                    <a:pt x="224" y="60"/>
                  </a:cubicBezTo>
                  <a:cubicBezTo>
                    <a:pt x="233" y="51"/>
                    <a:pt x="241" y="43"/>
                    <a:pt x="252" y="37"/>
                  </a:cubicBezTo>
                  <a:cubicBezTo>
                    <a:pt x="261" y="31"/>
                    <a:pt x="270" y="25"/>
                    <a:pt x="280" y="20"/>
                  </a:cubicBezTo>
                  <a:cubicBezTo>
                    <a:pt x="285" y="16"/>
                    <a:pt x="291" y="14"/>
                    <a:pt x="297" y="13"/>
                  </a:cubicBezTo>
                  <a:cubicBezTo>
                    <a:pt x="300" y="12"/>
                    <a:pt x="303" y="12"/>
                    <a:pt x="305" y="9"/>
                  </a:cubicBezTo>
                  <a:cubicBezTo>
                    <a:pt x="311" y="0"/>
                    <a:pt x="320" y="0"/>
                    <a:pt x="329" y="3"/>
                  </a:cubicBezTo>
                  <a:cubicBezTo>
                    <a:pt x="342" y="7"/>
                    <a:pt x="355" y="8"/>
                    <a:pt x="367" y="6"/>
                  </a:cubicBezTo>
                  <a:cubicBezTo>
                    <a:pt x="385" y="3"/>
                    <a:pt x="402" y="5"/>
                    <a:pt x="419" y="7"/>
                  </a:cubicBezTo>
                  <a:cubicBezTo>
                    <a:pt x="428" y="8"/>
                    <a:pt x="436" y="9"/>
                    <a:pt x="444" y="10"/>
                  </a:cubicBezTo>
                  <a:cubicBezTo>
                    <a:pt x="453" y="11"/>
                    <a:pt x="462" y="11"/>
                    <a:pt x="471" y="15"/>
                  </a:cubicBezTo>
                  <a:cubicBezTo>
                    <a:pt x="475" y="16"/>
                    <a:pt x="480" y="18"/>
                    <a:pt x="484" y="17"/>
                  </a:cubicBezTo>
                  <a:cubicBezTo>
                    <a:pt x="497" y="16"/>
                    <a:pt x="507" y="22"/>
                    <a:pt x="517" y="29"/>
                  </a:cubicBezTo>
                  <a:cubicBezTo>
                    <a:pt x="520" y="31"/>
                    <a:pt x="523" y="33"/>
                    <a:pt x="526" y="34"/>
                  </a:cubicBezTo>
                  <a:cubicBezTo>
                    <a:pt x="546" y="41"/>
                    <a:pt x="564" y="53"/>
                    <a:pt x="583" y="64"/>
                  </a:cubicBezTo>
                  <a:cubicBezTo>
                    <a:pt x="584" y="64"/>
                    <a:pt x="586" y="65"/>
                    <a:pt x="587" y="66"/>
                  </a:cubicBezTo>
                  <a:cubicBezTo>
                    <a:pt x="591" y="80"/>
                    <a:pt x="606" y="85"/>
                    <a:pt x="614" y="95"/>
                  </a:cubicBezTo>
                  <a:cubicBezTo>
                    <a:pt x="621" y="103"/>
                    <a:pt x="628" y="109"/>
                    <a:pt x="633" y="119"/>
                  </a:cubicBezTo>
                  <a:cubicBezTo>
                    <a:pt x="637" y="128"/>
                    <a:pt x="644" y="136"/>
                    <a:pt x="649" y="144"/>
                  </a:cubicBezTo>
                  <a:cubicBezTo>
                    <a:pt x="652" y="148"/>
                    <a:pt x="656" y="150"/>
                    <a:pt x="660" y="149"/>
                  </a:cubicBezTo>
                  <a:cubicBezTo>
                    <a:pt x="665" y="147"/>
                    <a:pt x="669" y="146"/>
                    <a:pt x="674" y="149"/>
                  </a:cubicBezTo>
                  <a:cubicBezTo>
                    <a:pt x="679" y="153"/>
                    <a:pt x="685" y="157"/>
                    <a:pt x="688" y="163"/>
                  </a:cubicBezTo>
                  <a:cubicBezTo>
                    <a:pt x="691" y="169"/>
                    <a:pt x="693" y="175"/>
                    <a:pt x="694" y="181"/>
                  </a:cubicBezTo>
                  <a:cubicBezTo>
                    <a:pt x="696" y="192"/>
                    <a:pt x="697" y="204"/>
                    <a:pt x="700" y="214"/>
                  </a:cubicBezTo>
                  <a:cubicBezTo>
                    <a:pt x="701" y="217"/>
                    <a:pt x="701" y="220"/>
                    <a:pt x="700" y="222"/>
                  </a:cubicBezTo>
                  <a:cubicBezTo>
                    <a:pt x="699" y="226"/>
                    <a:pt x="700" y="229"/>
                    <a:pt x="701" y="232"/>
                  </a:cubicBezTo>
                  <a:cubicBezTo>
                    <a:pt x="706" y="243"/>
                    <a:pt x="709" y="254"/>
                    <a:pt x="714" y="265"/>
                  </a:cubicBezTo>
                  <a:cubicBezTo>
                    <a:pt x="719" y="274"/>
                    <a:pt x="720" y="284"/>
                    <a:pt x="721" y="295"/>
                  </a:cubicBezTo>
                  <a:cubicBezTo>
                    <a:pt x="723" y="318"/>
                    <a:pt x="717" y="340"/>
                    <a:pt x="710" y="361"/>
                  </a:cubicBezTo>
                  <a:cubicBezTo>
                    <a:pt x="706" y="376"/>
                    <a:pt x="697" y="389"/>
                    <a:pt x="685" y="400"/>
                  </a:cubicBezTo>
                  <a:cubicBezTo>
                    <a:pt x="673" y="411"/>
                    <a:pt x="661" y="422"/>
                    <a:pt x="649" y="433"/>
                  </a:cubicBezTo>
                  <a:cubicBezTo>
                    <a:pt x="645" y="437"/>
                    <a:pt x="640" y="438"/>
                    <a:pt x="634" y="439"/>
                  </a:cubicBezTo>
                  <a:cubicBezTo>
                    <a:pt x="630" y="439"/>
                    <a:pt x="627" y="440"/>
                    <a:pt x="624" y="443"/>
                  </a:cubicBezTo>
                  <a:cubicBezTo>
                    <a:pt x="613" y="454"/>
                    <a:pt x="599" y="458"/>
                    <a:pt x="583" y="458"/>
                  </a:cubicBezTo>
                  <a:cubicBezTo>
                    <a:pt x="581" y="458"/>
                    <a:pt x="577" y="457"/>
                    <a:pt x="575" y="458"/>
                  </a:cubicBezTo>
                  <a:cubicBezTo>
                    <a:pt x="568" y="462"/>
                    <a:pt x="559" y="460"/>
                    <a:pt x="552" y="462"/>
                  </a:cubicBezTo>
                  <a:cubicBezTo>
                    <a:pt x="532" y="467"/>
                    <a:pt x="513" y="467"/>
                    <a:pt x="494" y="467"/>
                  </a:cubicBezTo>
                  <a:cubicBezTo>
                    <a:pt x="487" y="467"/>
                    <a:pt x="481" y="468"/>
                    <a:pt x="474" y="470"/>
                  </a:cubicBezTo>
                  <a:cubicBezTo>
                    <a:pt x="465" y="474"/>
                    <a:pt x="454" y="473"/>
                    <a:pt x="444" y="474"/>
                  </a:cubicBezTo>
                  <a:cubicBezTo>
                    <a:pt x="426" y="475"/>
                    <a:pt x="408" y="476"/>
                    <a:pt x="390" y="475"/>
                  </a:cubicBezTo>
                  <a:cubicBezTo>
                    <a:pt x="373" y="475"/>
                    <a:pt x="356" y="476"/>
                    <a:pt x="339" y="474"/>
                  </a:cubicBezTo>
                  <a:cubicBezTo>
                    <a:pt x="334" y="473"/>
                    <a:pt x="329" y="472"/>
                    <a:pt x="324" y="470"/>
                  </a:cubicBezTo>
                  <a:cubicBezTo>
                    <a:pt x="315" y="467"/>
                    <a:pt x="306" y="464"/>
                    <a:pt x="297" y="469"/>
                  </a:cubicBezTo>
                  <a:cubicBezTo>
                    <a:pt x="294" y="471"/>
                    <a:pt x="291" y="471"/>
                    <a:pt x="288" y="472"/>
                  </a:cubicBezTo>
                  <a:cubicBezTo>
                    <a:pt x="268" y="475"/>
                    <a:pt x="248" y="476"/>
                    <a:pt x="228" y="476"/>
                  </a:cubicBezTo>
                  <a:cubicBezTo>
                    <a:pt x="214" y="477"/>
                    <a:pt x="199" y="479"/>
                    <a:pt x="185" y="473"/>
                  </a:cubicBezTo>
                  <a:cubicBezTo>
                    <a:pt x="182" y="471"/>
                    <a:pt x="178" y="471"/>
                    <a:pt x="174" y="472"/>
                  </a:cubicBezTo>
                  <a:cubicBezTo>
                    <a:pt x="158" y="474"/>
                    <a:pt x="143" y="472"/>
                    <a:pt x="127" y="467"/>
                  </a:cubicBezTo>
                  <a:cubicBezTo>
                    <a:pt x="123" y="465"/>
                    <a:pt x="118" y="465"/>
                    <a:pt x="114" y="464"/>
                  </a:cubicBezTo>
                  <a:cubicBezTo>
                    <a:pt x="107" y="462"/>
                    <a:pt x="101" y="460"/>
                    <a:pt x="98" y="452"/>
                  </a:cubicBezTo>
                  <a:cubicBezTo>
                    <a:pt x="104" y="450"/>
                    <a:pt x="110" y="451"/>
                    <a:pt x="115" y="448"/>
                  </a:cubicBezTo>
                  <a:cubicBezTo>
                    <a:pt x="121" y="459"/>
                    <a:pt x="136" y="464"/>
                    <a:pt x="152" y="458"/>
                  </a:cubicBezTo>
                  <a:cubicBezTo>
                    <a:pt x="143" y="454"/>
                    <a:pt x="136" y="451"/>
                    <a:pt x="127" y="451"/>
                  </a:cubicBezTo>
                  <a:cubicBezTo>
                    <a:pt x="123" y="451"/>
                    <a:pt x="119" y="451"/>
                    <a:pt x="115" y="448"/>
                  </a:cubicBezTo>
                  <a:close/>
                  <a:moveTo>
                    <a:pt x="447" y="435"/>
                  </a:moveTo>
                  <a:cubicBezTo>
                    <a:pt x="449" y="435"/>
                    <a:pt x="450" y="435"/>
                    <a:pt x="451" y="435"/>
                  </a:cubicBezTo>
                  <a:cubicBezTo>
                    <a:pt x="454" y="434"/>
                    <a:pt x="457" y="435"/>
                    <a:pt x="458" y="432"/>
                  </a:cubicBezTo>
                  <a:cubicBezTo>
                    <a:pt x="459" y="429"/>
                    <a:pt x="457" y="426"/>
                    <a:pt x="455" y="424"/>
                  </a:cubicBezTo>
                  <a:cubicBezTo>
                    <a:pt x="453" y="422"/>
                    <a:pt x="452" y="421"/>
                    <a:pt x="451" y="420"/>
                  </a:cubicBezTo>
                  <a:cubicBezTo>
                    <a:pt x="448" y="418"/>
                    <a:pt x="445" y="418"/>
                    <a:pt x="442" y="421"/>
                  </a:cubicBezTo>
                  <a:cubicBezTo>
                    <a:pt x="440" y="423"/>
                    <a:pt x="441" y="426"/>
                    <a:pt x="444" y="427"/>
                  </a:cubicBezTo>
                  <a:cubicBezTo>
                    <a:pt x="447" y="429"/>
                    <a:pt x="448" y="432"/>
                    <a:pt x="448" y="435"/>
                  </a:cubicBezTo>
                  <a:cubicBezTo>
                    <a:pt x="445" y="435"/>
                    <a:pt x="441" y="434"/>
                    <a:pt x="438" y="437"/>
                  </a:cubicBezTo>
                  <a:cubicBezTo>
                    <a:pt x="443" y="440"/>
                    <a:pt x="445" y="437"/>
                    <a:pt x="447" y="435"/>
                  </a:cubicBezTo>
                  <a:close/>
                  <a:moveTo>
                    <a:pt x="492" y="128"/>
                  </a:moveTo>
                  <a:cubicBezTo>
                    <a:pt x="491" y="127"/>
                    <a:pt x="490" y="126"/>
                    <a:pt x="488" y="126"/>
                  </a:cubicBezTo>
                  <a:cubicBezTo>
                    <a:pt x="488" y="126"/>
                    <a:pt x="488" y="127"/>
                    <a:pt x="488" y="127"/>
                  </a:cubicBezTo>
                  <a:cubicBezTo>
                    <a:pt x="489" y="129"/>
                    <a:pt x="490" y="128"/>
                    <a:pt x="492" y="128"/>
                  </a:cubicBezTo>
                  <a:cubicBezTo>
                    <a:pt x="490" y="132"/>
                    <a:pt x="485" y="135"/>
                    <a:pt x="487" y="139"/>
                  </a:cubicBezTo>
                  <a:cubicBezTo>
                    <a:pt x="491" y="146"/>
                    <a:pt x="495" y="153"/>
                    <a:pt x="503" y="157"/>
                  </a:cubicBezTo>
                  <a:cubicBezTo>
                    <a:pt x="502" y="152"/>
                    <a:pt x="497" y="134"/>
                    <a:pt x="496" y="132"/>
                  </a:cubicBezTo>
                  <a:cubicBezTo>
                    <a:pt x="495" y="131"/>
                    <a:pt x="493" y="130"/>
                    <a:pt x="492" y="128"/>
                  </a:cubicBezTo>
                  <a:close/>
                  <a:moveTo>
                    <a:pt x="516" y="171"/>
                  </a:moveTo>
                  <a:cubicBezTo>
                    <a:pt x="519" y="171"/>
                    <a:pt x="521" y="172"/>
                    <a:pt x="524" y="173"/>
                  </a:cubicBezTo>
                  <a:cubicBezTo>
                    <a:pt x="528" y="175"/>
                    <a:pt x="532" y="173"/>
                    <a:pt x="531" y="169"/>
                  </a:cubicBezTo>
                  <a:cubicBezTo>
                    <a:pt x="528" y="161"/>
                    <a:pt x="529" y="153"/>
                    <a:pt x="525" y="146"/>
                  </a:cubicBezTo>
                  <a:cubicBezTo>
                    <a:pt x="524" y="142"/>
                    <a:pt x="522" y="139"/>
                    <a:pt x="517" y="136"/>
                  </a:cubicBezTo>
                  <a:cubicBezTo>
                    <a:pt x="516" y="145"/>
                    <a:pt x="517" y="153"/>
                    <a:pt x="520" y="160"/>
                  </a:cubicBezTo>
                  <a:cubicBezTo>
                    <a:pt x="521" y="165"/>
                    <a:pt x="519" y="168"/>
                    <a:pt x="516" y="171"/>
                  </a:cubicBezTo>
                  <a:cubicBezTo>
                    <a:pt x="513" y="170"/>
                    <a:pt x="510" y="169"/>
                    <a:pt x="507" y="168"/>
                  </a:cubicBezTo>
                  <a:cubicBezTo>
                    <a:pt x="508" y="174"/>
                    <a:pt x="512" y="173"/>
                    <a:pt x="516" y="171"/>
                  </a:cubicBezTo>
                  <a:close/>
                  <a:moveTo>
                    <a:pt x="474" y="150"/>
                  </a:moveTo>
                  <a:cubicBezTo>
                    <a:pt x="476" y="150"/>
                    <a:pt x="477" y="154"/>
                    <a:pt x="480" y="153"/>
                  </a:cubicBezTo>
                  <a:cubicBezTo>
                    <a:pt x="478" y="150"/>
                    <a:pt x="476" y="150"/>
                    <a:pt x="474" y="150"/>
                  </a:cubicBezTo>
                  <a:cubicBezTo>
                    <a:pt x="471" y="144"/>
                    <a:pt x="464" y="140"/>
                    <a:pt x="461" y="133"/>
                  </a:cubicBezTo>
                  <a:cubicBezTo>
                    <a:pt x="460" y="131"/>
                    <a:pt x="456" y="131"/>
                    <a:pt x="454" y="132"/>
                  </a:cubicBezTo>
                  <a:cubicBezTo>
                    <a:pt x="447" y="135"/>
                    <a:pt x="450" y="142"/>
                    <a:pt x="449" y="147"/>
                  </a:cubicBezTo>
                  <a:cubicBezTo>
                    <a:pt x="448" y="150"/>
                    <a:pt x="453" y="151"/>
                    <a:pt x="456" y="151"/>
                  </a:cubicBezTo>
                  <a:cubicBezTo>
                    <a:pt x="462" y="152"/>
                    <a:pt x="468" y="149"/>
                    <a:pt x="474" y="150"/>
                  </a:cubicBezTo>
                  <a:close/>
                  <a:moveTo>
                    <a:pt x="234" y="246"/>
                  </a:moveTo>
                  <a:cubicBezTo>
                    <a:pt x="234" y="245"/>
                    <a:pt x="234" y="245"/>
                    <a:pt x="234" y="245"/>
                  </a:cubicBezTo>
                  <a:cubicBezTo>
                    <a:pt x="233" y="254"/>
                    <a:pt x="224" y="261"/>
                    <a:pt x="226" y="270"/>
                  </a:cubicBezTo>
                  <a:cubicBezTo>
                    <a:pt x="227" y="270"/>
                    <a:pt x="228" y="271"/>
                    <a:pt x="228" y="271"/>
                  </a:cubicBezTo>
                  <a:cubicBezTo>
                    <a:pt x="238" y="267"/>
                    <a:pt x="248" y="249"/>
                    <a:pt x="246" y="240"/>
                  </a:cubicBezTo>
                  <a:cubicBezTo>
                    <a:pt x="246" y="238"/>
                    <a:pt x="245" y="237"/>
                    <a:pt x="242" y="236"/>
                  </a:cubicBezTo>
                  <a:cubicBezTo>
                    <a:pt x="236" y="235"/>
                    <a:pt x="234" y="238"/>
                    <a:pt x="234" y="246"/>
                  </a:cubicBezTo>
                  <a:close/>
                  <a:moveTo>
                    <a:pt x="422" y="65"/>
                  </a:moveTo>
                  <a:cubicBezTo>
                    <a:pt x="422" y="66"/>
                    <a:pt x="422" y="66"/>
                    <a:pt x="422" y="66"/>
                  </a:cubicBezTo>
                  <a:cubicBezTo>
                    <a:pt x="427" y="63"/>
                    <a:pt x="429" y="58"/>
                    <a:pt x="434" y="55"/>
                  </a:cubicBezTo>
                  <a:cubicBezTo>
                    <a:pt x="441" y="50"/>
                    <a:pt x="446" y="44"/>
                    <a:pt x="454" y="41"/>
                  </a:cubicBezTo>
                  <a:cubicBezTo>
                    <a:pt x="456" y="39"/>
                    <a:pt x="457" y="37"/>
                    <a:pt x="454" y="35"/>
                  </a:cubicBezTo>
                  <a:cubicBezTo>
                    <a:pt x="448" y="33"/>
                    <a:pt x="431" y="36"/>
                    <a:pt x="428" y="41"/>
                  </a:cubicBezTo>
                  <a:cubicBezTo>
                    <a:pt x="425" y="46"/>
                    <a:pt x="420" y="47"/>
                    <a:pt x="416" y="50"/>
                  </a:cubicBezTo>
                  <a:cubicBezTo>
                    <a:pt x="407" y="59"/>
                    <a:pt x="396" y="65"/>
                    <a:pt x="390" y="77"/>
                  </a:cubicBezTo>
                  <a:cubicBezTo>
                    <a:pt x="387" y="84"/>
                    <a:pt x="381" y="88"/>
                    <a:pt x="376" y="93"/>
                  </a:cubicBezTo>
                  <a:cubicBezTo>
                    <a:pt x="373" y="95"/>
                    <a:pt x="371" y="96"/>
                    <a:pt x="369" y="98"/>
                  </a:cubicBezTo>
                  <a:cubicBezTo>
                    <a:pt x="367" y="99"/>
                    <a:pt x="366" y="101"/>
                    <a:pt x="367" y="104"/>
                  </a:cubicBezTo>
                  <a:cubicBezTo>
                    <a:pt x="368" y="106"/>
                    <a:pt x="371" y="107"/>
                    <a:pt x="373" y="107"/>
                  </a:cubicBezTo>
                  <a:cubicBezTo>
                    <a:pt x="378" y="106"/>
                    <a:pt x="383" y="105"/>
                    <a:pt x="386" y="100"/>
                  </a:cubicBezTo>
                  <a:cubicBezTo>
                    <a:pt x="389" y="95"/>
                    <a:pt x="393" y="92"/>
                    <a:pt x="396" y="87"/>
                  </a:cubicBezTo>
                  <a:cubicBezTo>
                    <a:pt x="401" y="76"/>
                    <a:pt x="409" y="66"/>
                    <a:pt x="422" y="65"/>
                  </a:cubicBezTo>
                  <a:close/>
                  <a:moveTo>
                    <a:pt x="142" y="217"/>
                  </a:moveTo>
                  <a:cubicBezTo>
                    <a:pt x="144" y="217"/>
                    <a:pt x="145" y="216"/>
                    <a:pt x="145" y="213"/>
                  </a:cubicBezTo>
                  <a:cubicBezTo>
                    <a:pt x="145" y="210"/>
                    <a:pt x="148" y="208"/>
                    <a:pt x="150" y="206"/>
                  </a:cubicBezTo>
                  <a:cubicBezTo>
                    <a:pt x="155" y="200"/>
                    <a:pt x="159" y="194"/>
                    <a:pt x="162" y="187"/>
                  </a:cubicBezTo>
                  <a:cubicBezTo>
                    <a:pt x="164" y="182"/>
                    <a:pt x="165" y="175"/>
                    <a:pt x="172" y="172"/>
                  </a:cubicBezTo>
                  <a:cubicBezTo>
                    <a:pt x="178" y="170"/>
                    <a:pt x="182" y="166"/>
                    <a:pt x="184" y="159"/>
                  </a:cubicBezTo>
                  <a:cubicBezTo>
                    <a:pt x="184" y="158"/>
                    <a:pt x="185" y="156"/>
                    <a:pt x="186" y="155"/>
                  </a:cubicBezTo>
                  <a:cubicBezTo>
                    <a:pt x="194" y="154"/>
                    <a:pt x="196" y="146"/>
                    <a:pt x="201" y="142"/>
                  </a:cubicBezTo>
                  <a:cubicBezTo>
                    <a:pt x="205" y="140"/>
                    <a:pt x="207" y="130"/>
                    <a:pt x="205" y="128"/>
                  </a:cubicBezTo>
                  <a:cubicBezTo>
                    <a:pt x="203" y="125"/>
                    <a:pt x="199" y="126"/>
                    <a:pt x="193" y="132"/>
                  </a:cubicBezTo>
                  <a:cubicBezTo>
                    <a:pt x="192" y="133"/>
                    <a:pt x="190" y="134"/>
                    <a:pt x="189" y="135"/>
                  </a:cubicBezTo>
                  <a:cubicBezTo>
                    <a:pt x="177" y="144"/>
                    <a:pt x="169" y="156"/>
                    <a:pt x="156" y="164"/>
                  </a:cubicBezTo>
                  <a:cubicBezTo>
                    <a:pt x="152" y="166"/>
                    <a:pt x="151" y="170"/>
                    <a:pt x="151" y="174"/>
                  </a:cubicBezTo>
                  <a:cubicBezTo>
                    <a:pt x="149" y="186"/>
                    <a:pt x="146" y="197"/>
                    <a:pt x="141" y="208"/>
                  </a:cubicBezTo>
                  <a:cubicBezTo>
                    <a:pt x="140" y="210"/>
                    <a:pt x="139" y="212"/>
                    <a:pt x="139" y="214"/>
                  </a:cubicBezTo>
                  <a:cubicBezTo>
                    <a:pt x="139" y="216"/>
                    <a:pt x="140" y="217"/>
                    <a:pt x="142" y="217"/>
                  </a:cubicBezTo>
                  <a:close/>
                  <a:moveTo>
                    <a:pt x="465" y="26"/>
                  </a:moveTo>
                  <a:cubicBezTo>
                    <a:pt x="460" y="22"/>
                    <a:pt x="456" y="23"/>
                    <a:pt x="452" y="22"/>
                  </a:cubicBezTo>
                  <a:cubicBezTo>
                    <a:pt x="437" y="20"/>
                    <a:pt x="420" y="21"/>
                    <a:pt x="405" y="18"/>
                  </a:cubicBezTo>
                  <a:cubicBezTo>
                    <a:pt x="393" y="15"/>
                    <a:pt x="390" y="17"/>
                    <a:pt x="383" y="29"/>
                  </a:cubicBezTo>
                  <a:cubicBezTo>
                    <a:pt x="384" y="29"/>
                    <a:pt x="385" y="29"/>
                    <a:pt x="385" y="30"/>
                  </a:cubicBezTo>
                  <a:cubicBezTo>
                    <a:pt x="396" y="35"/>
                    <a:pt x="396" y="39"/>
                    <a:pt x="388" y="47"/>
                  </a:cubicBezTo>
                  <a:cubicBezTo>
                    <a:pt x="386" y="49"/>
                    <a:pt x="383" y="52"/>
                    <a:pt x="381" y="54"/>
                  </a:cubicBezTo>
                  <a:cubicBezTo>
                    <a:pt x="375" y="59"/>
                    <a:pt x="370" y="64"/>
                    <a:pt x="365" y="69"/>
                  </a:cubicBezTo>
                  <a:cubicBezTo>
                    <a:pt x="371" y="69"/>
                    <a:pt x="376" y="71"/>
                    <a:pt x="379" y="64"/>
                  </a:cubicBezTo>
                  <a:cubicBezTo>
                    <a:pt x="380" y="58"/>
                    <a:pt x="386" y="57"/>
                    <a:pt x="390" y="54"/>
                  </a:cubicBezTo>
                  <a:cubicBezTo>
                    <a:pt x="394" y="53"/>
                    <a:pt x="397" y="51"/>
                    <a:pt x="400" y="49"/>
                  </a:cubicBezTo>
                  <a:cubicBezTo>
                    <a:pt x="414" y="37"/>
                    <a:pt x="430" y="30"/>
                    <a:pt x="449" y="30"/>
                  </a:cubicBezTo>
                  <a:cubicBezTo>
                    <a:pt x="454" y="30"/>
                    <a:pt x="459" y="28"/>
                    <a:pt x="465" y="26"/>
                  </a:cubicBezTo>
                  <a:close/>
                  <a:moveTo>
                    <a:pt x="261" y="62"/>
                  </a:moveTo>
                  <a:cubicBezTo>
                    <a:pt x="269" y="56"/>
                    <a:pt x="271" y="46"/>
                    <a:pt x="281" y="42"/>
                  </a:cubicBezTo>
                  <a:cubicBezTo>
                    <a:pt x="282" y="41"/>
                    <a:pt x="283" y="40"/>
                    <a:pt x="282" y="39"/>
                  </a:cubicBezTo>
                  <a:cubicBezTo>
                    <a:pt x="282" y="37"/>
                    <a:pt x="280" y="37"/>
                    <a:pt x="279" y="37"/>
                  </a:cubicBezTo>
                  <a:cubicBezTo>
                    <a:pt x="278" y="37"/>
                    <a:pt x="277" y="37"/>
                    <a:pt x="276" y="38"/>
                  </a:cubicBezTo>
                  <a:cubicBezTo>
                    <a:pt x="260" y="46"/>
                    <a:pt x="244" y="54"/>
                    <a:pt x="231" y="67"/>
                  </a:cubicBezTo>
                  <a:cubicBezTo>
                    <a:pt x="215" y="84"/>
                    <a:pt x="199" y="102"/>
                    <a:pt x="181" y="118"/>
                  </a:cubicBezTo>
                  <a:cubicBezTo>
                    <a:pt x="176" y="123"/>
                    <a:pt x="172" y="129"/>
                    <a:pt x="167" y="134"/>
                  </a:cubicBezTo>
                  <a:cubicBezTo>
                    <a:pt x="187" y="121"/>
                    <a:pt x="204" y="105"/>
                    <a:pt x="222" y="89"/>
                  </a:cubicBezTo>
                  <a:cubicBezTo>
                    <a:pt x="234" y="79"/>
                    <a:pt x="246" y="67"/>
                    <a:pt x="264" y="67"/>
                  </a:cubicBezTo>
                  <a:cubicBezTo>
                    <a:pt x="265" y="67"/>
                    <a:pt x="267" y="66"/>
                    <a:pt x="268" y="64"/>
                  </a:cubicBezTo>
                  <a:cubicBezTo>
                    <a:pt x="266" y="61"/>
                    <a:pt x="263" y="65"/>
                    <a:pt x="261" y="62"/>
                  </a:cubicBezTo>
                  <a:close/>
                  <a:moveTo>
                    <a:pt x="663" y="308"/>
                  </a:moveTo>
                  <a:cubicBezTo>
                    <a:pt x="664" y="297"/>
                    <a:pt x="668" y="286"/>
                    <a:pt x="669" y="275"/>
                  </a:cubicBezTo>
                  <a:cubicBezTo>
                    <a:pt x="669" y="271"/>
                    <a:pt x="671" y="270"/>
                    <a:pt x="675" y="271"/>
                  </a:cubicBezTo>
                  <a:cubicBezTo>
                    <a:pt x="679" y="273"/>
                    <a:pt x="683" y="272"/>
                    <a:pt x="687" y="270"/>
                  </a:cubicBezTo>
                  <a:cubicBezTo>
                    <a:pt x="682" y="264"/>
                    <a:pt x="682" y="264"/>
                    <a:pt x="689" y="261"/>
                  </a:cubicBezTo>
                  <a:cubicBezTo>
                    <a:pt x="698" y="258"/>
                    <a:pt x="698" y="257"/>
                    <a:pt x="696" y="249"/>
                  </a:cubicBezTo>
                  <a:cubicBezTo>
                    <a:pt x="695" y="244"/>
                    <a:pt x="693" y="240"/>
                    <a:pt x="690" y="236"/>
                  </a:cubicBezTo>
                  <a:cubicBezTo>
                    <a:pt x="689" y="235"/>
                    <a:pt x="688" y="234"/>
                    <a:pt x="686" y="234"/>
                  </a:cubicBezTo>
                  <a:cubicBezTo>
                    <a:pt x="685" y="235"/>
                    <a:pt x="684" y="236"/>
                    <a:pt x="684" y="238"/>
                  </a:cubicBezTo>
                  <a:cubicBezTo>
                    <a:pt x="684" y="242"/>
                    <a:pt x="684" y="246"/>
                    <a:pt x="684" y="251"/>
                  </a:cubicBezTo>
                  <a:cubicBezTo>
                    <a:pt x="684" y="253"/>
                    <a:pt x="685" y="257"/>
                    <a:pt x="681" y="257"/>
                  </a:cubicBezTo>
                  <a:cubicBezTo>
                    <a:pt x="678" y="258"/>
                    <a:pt x="677" y="255"/>
                    <a:pt x="676" y="253"/>
                  </a:cubicBezTo>
                  <a:cubicBezTo>
                    <a:pt x="675" y="251"/>
                    <a:pt x="674" y="249"/>
                    <a:pt x="673" y="247"/>
                  </a:cubicBezTo>
                  <a:cubicBezTo>
                    <a:pt x="671" y="244"/>
                    <a:pt x="669" y="243"/>
                    <a:pt x="665" y="243"/>
                  </a:cubicBezTo>
                  <a:cubicBezTo>
                    <a:pt x="661" y="244"/>
                    <a:pt x="661" y="247"/>
                    <a:pt x="660" y="250"/>
                  </a:cubicBezTo>
                  <a:cubicBezTo>
                    <a:pt x="658" y="254"/>
                    <a:pt x="658" y="259"/>
                    <a:pt x="658" y="264"/>
                  </a:cubicBezTo>
                  <a:cubicBezTo>
                    <a:pt x="660" y="274"/>
                    <a:pt x="660" y="284"/>
                    <a:pt x="657" y="295"/>
                  </a:cubicBezTo>
                  <a:cubicBezTo>
                    <a:pt x="654" y="303"/>
                    <a:pt x="656" y="305"/>
                    <a:pt x="663" y="308"/>
                  </a:cubicBezTo>
                  <a:close/>
                  <a:moveTo>
                    <a:pt x="521" y="105"/>
                  </a:moveTo>
                  <a:cubicBezTo>
                    <a:pt x="532" y="107"/>
                    <a:pt x="531" y="108"/>
                    <a:pt x="533" y="118"/>
                  </a:cubicBezTo>
                  <a:cubicBezTo>
                    <a:pt x="536" y="130"/>
                    <a:pt x="530" y="143"/>
                    <a:pt x="539" y="154"/>
                  </a:cubicBezTo>
                  <a:cubicBezTo>
                    <a:pt x="539" y="154"/>
                    <a:pt x="539" y="155"/>
                    <a:pt x="539" y="156"/>
                  </a:cubicBezTo>
                  <a:cubicBezTo>
                    <a:pt x="538" y="162"/>
                    <a:pt x="542" y="167"/>
                    <a:pt x="543" y="173"/>
                  </a:cubicBezTo>
                  <a:cubicBezTo>
                    <a:pt x="543" y="175"/>
                    <a:pt x="545" y="176"/>
                    <a:pt x="547" y="175"/>
                  </a:cubicBezTo>
                  <a:cubicBezTo>
                    <a:pt x="549" y="175"/>
                    <a:pt x="550" y="174"/>
                    <a:pt x="550" y="171"/>
                  </a:cubicBezTo>
                  <a:cubicBezTo>
                    <a:pt x="550" y="164"/>
                    <a:pt x="548" y="157"/>
                    <a:pt x="553" y="150"/>
                  </a:cubicBezTo>
                  <a:cubicBezTo>
                    <a:pt x="553" y="149"/>
                    <a:pt x="553" y="147"/>
                    <a:pt x="553" y="146"/>
                  </a:cubicBezTo>
                  <a:cubicBezTo>
                    <a:pt x="550" y="139"/>
                    <a:pt x="552" y="132"/>
                    <a:pt x="552" y="125"/>
                  </a:cubicBezTo>
                  <a:cubicBezTo>
                    <a:pt x="553" y="114"/>
                    <a:pt x="546" y="107"/>
                    <a:pt x="541" y="100"/>
                  </a:cubicBezTo>
                  <a:cubicBezTo>
                    <a:pt x="540" y="98"/>
                    <a:pt x="538" y="98"/>
                    <a:pt x="537" y="99"/>
                  </a:cubicBezTo>
                  <a:cubicBezTo>
                    <a:pt x="533" y="103"/>
                    <a:pt x="527" y="101"/>
                    <a:pt x="521" y="105"/>
                  </a:cubicBezTo>
                  <a:close/>
                  <a:moveTo>
                    <a:pt x="417" y="390"/>
                  </a:moveTo>
                  <a:cubicBezTo>
                    <a:pt x="419" y="387"/>
                    <a:pt x="422" y="386"/>
                    <a:pt x="425" y="385"/>
                  </a:cubicBezTo>
                  <a:cubicBezTo>
                    <a:pt x="427" y="383"/>
                    <a:pt x="429" y="381"/>
                    <a:pt x="429" y="378"/>
                  </a:cubicBezTo>
                  <a:cubicBezTo>
                    <a:pt x="429" y="375"/>
                    <a:pt x="421" y="375"/>
                    <a:pt x="426" y="371"/>
                  </a:cubicBezTo>
                  <a:cubicBezTo>
                    <a:pt x="424" y="366"/>
                    <a:pt x="420" y="370"/>
                    <a:pt x="417" y="369"/>
                  </a:cubicBezTo>
                  <a:cubicBezTo>
                    <a:pt x="411" y="369"/>
                    <a:pt x="406" y="372"/>
                    <a:pt x="401" y="374"/>
                  </a:cubicBezTo>
                  <a:cubicBezTo>
                    <a:pt x="398" y="376"/>
                    <a:pt x="396" y="378"/>
                    <a:pt x="395" y="381"/>
                  </a:cubicBezTo>
                  <a:cubicBezTo>
                    <a:pt x="395" y="389"/>
                    <a:pt x="394" y="396"/>
                    <a:pt x="393" y="403"/>
                  </a:cubicBezTo>
                  <a:cubicBezTo>
                    <a:pt x="393" y="409"/>
                    <a:pt x="396" y="410"/>
                    <a:pt x="401" y="409"/>
                  </a:cubicBezTo>
                  <a:cubicBezTo>
                    <a:pt x="409" y="409"/>
                    <a:pt x="416" y="405"/>
                    <a:pt x="423" y="404"/>
                  </a:cubicBezTo>
                  <a:cubicBezTo>
                    <a:pt x="428" y="403"/>
                    <a:pt x="428" y="399"/>
                    <a:pt x="423" y="395"/>
                  </a:cubicBezTo>
                  <a:cubicBezTo>
                    <a:pt x="421" y="394"/>
                    <a:pt x="418" y="394"/>
                    <a:pt x="417" y="390"/>
                  </a:cubicBezTo>
                  <a:close/>
                  <a:moveTo>
                    <a:pt x="602" y="136"/>
                  </a:moveTo>
                  <a:cubicBezTo>
                    <a:pt x="610" y="138"/>
                    <a:pt x="611" y="129"/>
                    <a:pt x="615" y="125"/>
                  </a:cubicBezTo>
                  <a:cubicBezTo>
                    <a:pt x="618" y="122"/>
                    <a:pt x="617" y="120"/>
                    <a:pt x="615" y="117"/>
                  </a:cubicBezTo>
                  <a:cubicBezTo>
                    <a:pt x="609" y="109"/>
                    <a:pt x="602" y="102"/>
                    <a:pt x="596" y="94"/>
                  </a:cubicBezTo>
                  <a:cubicBezTo>
                    <a:pt x="593" y="91"/>
                    <a:pt x="589" y="88"/>
                    <a:pt x="585" y="85"/>
                  </a:cubicBezTo>
                  <a:cubicBezTo>
                    <a:pt x="584" y="84"/>
                    <a:pt x="582" y="84"/>
                    <a:pt x="580" y="85"/>
                  </a:cubicBezTo>
                  <a:cubicBezTo>
                    <a:pt x="579" y="86"/>
                    <a:pt x="579" y="88"/>
                    <a:pt x="580" y="89"/>
                  </a:cubicBezTo>
                  <a:cubicBezTo>
                    <a:pt x="585" y="101"/>
                    <a:pt x="589" y="113"/>
                    <a:pt x="591" y="126"/>
                  </a:cubicBezTo>
                  <a:cubicBezTo>
                    <a:pt x="591" y="128"/>
                    <a:pt x="593" y="130"/>
                    <a:pt x="594" y="133"/>
                  </a:cubicBezTo>
                  <a:cubicBezTo>
                    <a:pt x="596" y="136"/>
                    <a:pt x="598" y="137"/>
                    <a:pt x="602" y="136"/>
                  </a:cubicBezTo>
                  <a:close/>
                  <a:moveTo>
                    <a:pt x="437" y="443"/>
                  </a:moveTo>
                  <a:cubicBezTo>
                    <a:pt x="434" y="450"/>
                    <a:pt x="433" y="451"/>
                    <a:pt x="425" y="454"/>
                  </a:cubicBezTo>
                  <a:cubicBezTo>
                    <a:pt x="422" y="455"/>
                    <a:pt x="419" y="456"/>
                    <a:pt x="417" y="453"/>
                  </a:cubicBezTo>
                  <a:cubicBezTo>
                    <a:pt x="415" y="449"/>
                    <a:pt x="417" y="447"/>
                    <a:pt x="420" y="445"/>
                  </a:cubicBezTo>
                  <a:cubicBezTo>
                    <a:pt x="421" y="444"/>
                    <a:pt x="422" y="444"/>
                    <a:pt x="423" y="443"/>
                  </a:cubicBezTo>
                  <a:cubicBezTo>
                    <a:pt x="426" y="440"/>
                    <a:pt x="427" y="432"/>
                    <a:pt x="423" y="428"/>
                  </a:cubicBezTo>
                  <a:cubicBezTo>
                    <a:pt x="420" y="423"/>
                    <a:pt x="417" y="423"/>
                    <a:pt x="411" y="426"/>
                  </a:cubicBezTo>
                  <a:cubicBezTo>
                    <a:pt x="408" y="428"/>
                    <a:pt x="406" y="430"/>
                    <a:pt x="402" y="429"/>
                  </a:cubicBezTo>
                  <a:cubicBezTo>
                    <a:pt x="395" y="428"/>
                    <a:pt x="392" y="431"/>
                    <a:pt x="392" y="437"/>
                  </a:cubicBezTo>
                  <a:cubicBezTo>
                    <a:pt x="391" y="446"/>
                    <a:pt x="394" y="452"/>
                    <a:pt x="401" y="452"/>
                  </a:cubicBezTo>
                  <a:cubicBezTo>
                    <a:pt x="403" y="453"/>
                    <a:pt x="406" y="451"/>
                    <a:pt x="407" y="454"/>
                  </a:cubicBezTo>
                  <a:cubicBezTo>
                    <a:pt x="407" y="460"/>
                    <a:pt x="412" y="458"/>
                    <a:pt x="415" y="458"/>
                  </a:cubicBezTo>
                  <a:cubicBezTo>
                    <a:pt x="421" y="458"/>
                    <a:pt x="427" y="458"/>
                    <a:pt x="433" y="458"/>
                  </a:cubicBezTo>
                  <a:cubicBezTo>
                    <a:pt x="437" y="458"/>
                    <a:pt x="442" y="458"/>
                    <a:pt x="443" y="453"/>
                  </a:cubicBezTo>
                  <a:cubicBezTo>
                    <a:pt x="445" y="449"/>
                    <a:pt x="441" y="446"/>
                    <a:pt x="437" y="443"/>
                  </a:cubicBezTo>
                  <a:close/>
                  <a:moveTo>
                    <a:pt x="652" y="193"/>
                  </a:moveTo>
                  <a:cubicBezTo>
                    <a:pt x="648" y="187"/>
                    <a:pt x="648" y="181"/>
                    <a:pt x="646" y="175"/>
                  </a:cubicBezTo>
                  <a:cubicBezTo>
                    <a:pt x="646" y="172"/>
                    <a:pt x="646" y="169"/>
                    <a:pt x="644" y="167"/>
                  </a:cubicBezTo>
                  <a:cubicBezTo>
                    <a:pt x="637" y="163"/>
                    <a:pt x="635" y="158"/>
                    <a:pt x="638" y="151"/>
                  </a:cubicBezTo>
                  <a:cubicBezTo>
                    <a:pt x="639" y="147"/>
                    <a:pt x="636" y="143"/>
                    <a:pt x="632" y="141"/>
                  </a:cubicBezTo>
                  <a:cubicBezTo>
                    <a:pt x="629" y="139"/>
                    <a:pt x="627" y="142"/>
                    <a:pt x="624" y="144"/>
                  </a:cubicBezTo>
                  <a:cubicBezTo>
                    <a:pt x="623" y="146"/>
                    <a:pt x="621" y="147"/>
                    <a:pt x="619" y="149"/>
                  </a:cubicBezTo>
                  <a:cubicBezTo>
                    <a:pt x="613" y="156"/>
                    <a:pt x="614" y="162"/>
                    <a:pt x="622" y="167"/>
                  </a:cubicBezTo>
                  <a:cubicBezTo>
                    <a:pt x="638" y="175"/>
                    <a:pt x="638" y="175"/>
                    <a:pt x="632" y="192"/>
                  </a:cubicBezTo>
                  <a:cubicBezTo>
                    <a:pt x="632" y="193"/>
                    <a:pt x="631" y="194"/>
                    <a:pt x="631" y="194"/>
                  </a:cubicBezTo>
                  <a:cubicBezTo>
                    <a:pt x="631" y="196"/>
                    <a:pt x="631" y="198"/>
                    <a:pt x="632" y="199"/>
                  </a:cubicBezTo>
                  <a:cubicBezTo>
                    <a:pt x="634" y="200"/>
                    <a:pt x="636" y="200"/>
                    <a:pt x="637" y="198"/>
                  </a:cubicBezTo>
                  <a:cubicBezTo>
                    <a:pt x="641" y="194"/>
                    <a:pt x="646" y="193"/>
                    <a:pt x="652" y="193"/>
                  </a:cubicBezTo>
                  <a:close/>
                  <a:moveTo>
                    <a:pt x="535" y="88"/>
                  </a:moveTo>
                  <a:cubicBezTo>
                    <a:pt x="543" y="89"/>
                    <a:pt x="548" y="91"/>
                    <a:pt x="550" y="98"/>
                  </a:cubicBezTo>
                  <a:cubicBezTo>
                    <a:pt x="552" y="103"/>
                    <a:pt x="557" y="99"/>
                    <a:pt x="560" y="98"/>
                  </a:cubicBezTo>
                  <a:cubicBezTo>
                    <a:pt x="563" y="97"/>
                    <a:pt x="566" y="95"/>
                    <a:pt x="566" y="91"/>
                  </a:cubicBezTo>
                  <a:cubicBezTo>
                    <a:pt x="566" y="90"/>
                    <a:pt x="565" y="90"/>
                    <a:pt x="565" y="89"/>
                  </a:cubicBezTo>
                  <a:cubicBezTo>
                    <a:pt x="559" y="81"/>
                    <a:pt x="559" y="81"/>
                    <a:pt x="567" y="72"/>
                  </a:cubicBezTo>
                  <a:cubicBezTo>
                    <a:pt x="568" y="70"/>
                    <a:pt x="568" y="68"/>
                    <a:pt x="566" y="67"/>
                  </a:cubicBezTo>
                  <a:cubicBezTo>
                    <a:pt x="559" y="63"/>
                    <a:pt x="551" y="59"/>
                    <a:pt x="544" y="56"/>
                  </a:cubicBezTo>
                  <a:cubicBezTo>
                    <a:pt x="540" y="54"/>
                    <a:pt x="539" y="57"/>
                    <a:pt x="538" y="59"/>
                  </a:cubicBezTo>
                  <a:cubicBezTo>
                    <a:pt x="536" y="62"/>
                    <a:pt x="536" y="63"/>
                    <a:pt x="539" y="65"/>
                  </a:cubicBezTo>
                  <a:cubicBezTo>
                    <a:pt x="547" y="73"/>
                    <a:pt x="547" y="78"/>
                    <a:pt x="538" y="85"/>
                  </a:cubicBezTo>
                  <a:cubicBezTo>
                    <a:pt x="537" y="85"/>
                    <a:pt x="536" y="86"/>
                    <a:pt x="535" y="88"/>
                  </a:cubicBezTo>
                  <a:close/>
                  <a:moveTo>
                    <a:pt x="683" y="205"/>
                  </a:moveTo>
                  <a:cubicBezTo>
                    <a:pt x="680" y="197"/>
                    <a:pt x="677" y="187"/>
                    <a:pt x="677" y="176"/>
                  </a:cubicBezTo>
                  <a:cubicBezTo>
                    <a:pt x="677" y="173"/>
                    <a:pt x="676" y="171"/>
                    <a:pt x="675" y="169"/>
                  </a:cubicBezTo>
                  <a:cubicBezTo>
                    <a:pt x="675" y="169"/>
                    <a:pt x="675" y="168"/>
                    <a:pt x="675" y="168"/>
                  </a:cubicBezTo>
                  <a:cubicBezTo>
                    <a:pt x="672" y="162"/>
                    <a:pt x="668" y="160"/>
                    <a:pt x="663" y="163"/>
                  </a:cubicBezTo>
                  <a:cubicBezTo>
                    <a:pt x="657" y="165"/>
                    <a:pt x="656" y="168"/>
                    <a:pt x="658" y="174"/>
                  </a:cubicBezTo>
                  <a:cubicBezTo>
                    <a:pt x="663" y="185"/>
                    <a:pt x="666" y="195"/>
                    <a:pt x="671" y="206"/>
                  </a:cubicBezTo>
                  <a:cubicBezTo>
                    <a:pt x="671" y="208"/>
                    <a:pt x="673" y="210"/>
                    <a:pt x="674" y="212"/>
                  </a:cubicBezTo>
                  <a:cubicBezTo>
                    <a:pt x="676" y="214"/>
                    <a:pt x="678" y="216"/>
                    <a:pt x="680" y="215"/>
                  </a:cubicBezTo>
                  <a:cubicBezTo>
                    <a:pt x="683" y="214"/>
                    <a:pt x="683" y="211"/>
                    <a:pt x="683" y="208"/>
                  </a:cubicBezTo>
                  <a:cubicBezTo>
                    <a:pt x="683" y="208"/>
                    <a:pt x="683" y="208"/>
                    <a:pt x="683" y="205"/>
                  </a:cubicBezTo>
                  <a:close/>
                  <a:moveTo>
                    <a:pt x="389" y="295"/>
                  </a:moveTo>
                  <a:cubicBezTo>
                    <a:pt x="389" y="296"/>
                    <a:pt x="389" y="298"/>
                    <a:pt x="389" y="301"/>
                  </a:cubicBezTo>
                  <a:cubicBezTo>
                    <a:pt x="389" y="304"/>
                    <a:pt x="390" y="306"/>
                    <a:pt x="393" y="307"/>
                  </a:cubicBezTo>
                  <a:cubicBezTo>
                    <a:pt x="397" y="307"/>
                    <a:pt x="398" y="305"/>
                    <a:pt x="400" y="303"/>
                  </a:cubicBezTo>
                  <a:cubicBezTo>
                    <a:pt x="401" y="300"/>
                    <a:pt x="402" y="297"/>
                    <a:pt x="403" y="294"/>
                  </a:cubicBezTo>
                  <a:cubicBezTo>
                    <a:pt x="404" y="291"/>
                    <a:pt x="405" y="286"/>
                    <a:pt x="410" y="288"/>
                  </a:cubicBezTo>
                  <a:cubicBezTo>
                    <a:pt x="415" y="290"/>
                    <a:pt x="412" y="293"/>
                    <a:pt x="410" y="296"/>
                  </a:cubicBezTo>
                  <a:cubicBezTo>
                    <a:pt x="408" y="299"/>
                    <a:pt x="409" y="301"/>
                    <a:pt x="411" y="302"/>
                  </a:cubicBezTo>
                  <a:cubicBezTo>
                    <a:pt x="417" y="305"/>
                    <a:pt x="425" y="301"/>
                    <a:pt x="425" y="295"/>
                  </a:cubicBezTo>
                  <a:cubicBezTo>
                    <a:pt x="427" y="285"/>
                    <a:pt x="422" y="279"/>
                    <a:pt x="410" y="278"/>
                  </a:cubicBezTo>
                  <a:cubicBezTo>
                    <a:pt x="396" y="277"/>
                    <a:pt x="387" y="280"/>
                    <a:pt x="389" y="295"/>
                  </a:cubicBezTo>
                  <a:close/>
                  <a:moveTo>
                    <a:pt x="86" y="181"/>
                  </a:moveTo>
                  <a:cubicBezTo>
                    <a:pt x="86" y="182"/>
                    <a:pt x="87" y="182"/>
                    <a:pt x="87" y="182"/>
                  </a:cubicBezTo>
                  <a:cubicBezTo>
                    <a:pt x="95" y="185"/>
                    <a:pt x="95" y="185"/>
                    <a:pt x="93" y="192"/>
                  </a:cubicBezTo>
                  <a:cubicBezTo>
                    <a:pt x="92" y="195"/>
                    <a:pt x="92" y="197"/>
                    <a:pt x="95" y="199"/>
                  </a:cubicBezTo>
                  <a:cubicBezTo>
                    <a:pt x="100" y="203"/>
                    <a:pt x="109" y="201"/>
                    <a:pt x="110" y="194"/>
                  </a:cubicBezTo>
                  <a:cubicBezTo>
                    <a:pt x="111" y="188"/>
                    <a:pt x="113" y="184"/>
                    <a:pt x="117" y="179"/>
                  </a:cubicBezTo>
                  <a:cubicBezTo>
                    <a:pt x="120" y="174"/>
                    <a:pt x="119" y="170"/>
                    <a:pt x="114" y="167"/>
                  </a:cubicBezTo>
                  <a:cubicBezTo>
                    <a:pt x="109" y="164"/>
                    <a:pt x="106" y="164"/>
                    <a:pt x="102" y="169"/>
                  </a:cubicBezTo>
                  <a:cubicBezTo>
                    <a:pt x="100" y="172"/>
                    <a:pt x="100" y="176"/>
                    <a:pt x="96" y="176"/>
                  </a:cubicBezTo>
                  <a:cubicBezTo>
                    <a:pt x="93" y="172"/>
                    <a:pt x="99" y="169"/>
                    <a:pt x="96" y="164"/>
                  </a:cubicBezTo>
                  <a:cubicBezTo>
                    <a:pt x="90" y="169"/>
                    <a:pt x="88" y="175"/>
                    <a:pt x="86" y="181"/>
                  </a:cubicBezTo>
                  <a:close/>
                  <a:moveTo>
                    <a:pt x="459" y="55"/>
                  </a:moveTo>
                  <a:cubicBezTo>
                    <a:pt x="459" y="54"/>
                    <a:pt x="458" y="54"/>
                    <a:pt x="457" y="53"/>
                  </a:cubicBezTo>
                  <a:cubicBezTo>
                    <a:pt x="452" y="56"/>
                    <a:pt x="445" y="58"/>
                    <a:pt x="442" y="64"/>
                  </a:cubicBezTo>
                  <a:cubicBezTo>
                    <a:pt x="439" y="69"/>
                    <a:pt x="434" y="72"/>
                    <a:pt x="431" y="76"/>
                  </a:cubicBezTo>
                  <a:cubicBezTo>
                    <a:pt x="421" y="85"/>
                    <a:pt x="411" y="92"/>
                    <a:pt x="406" y="106"/>
                  </a:cubicBezTo>
                  <a:cubicBezTo>
                    <a:pt x="414" y="106"/>
                    <a:pt x="420" y="104"/>
                    <a:pt x="425" y="98"/>
                  </a:cubicBezTo>
                  <a:cubicBezTo>
                    <a:pt x="431" y="92"/>
                    <a:pt x="436" y="87"/>
                    <a:pt x="441" y="80"/>
                  </a:cubicBezTo>
                  <a:cubicBezTo>
                    <a:pt x="448" y="72"/>
                    <a:pt x="453" y="63"/>
                    <a:pt x="459" y="55"/>
                  </a:cubicBezTo>
                  <a:close/>
                  <a:moveTo>
                    <a:pt x="497" y="62"/>
                  </a:moveTo>
                  <a:cubicBezTo>
                    <a:pt x="494" y="60"/>
                    <a:pt x="493" y="61"/>
                    <a:pt x="492" y="62"/>
                  </a:cubicBezTo>
                  <a:cubicBezTo>
                    <a:pt x="481" y="71"/>
                    <a:pt x="470" y="81"/>
                    <a:pt x="459" y="90"/>
                  </a:cubicBezTo>
                  <a:cubicBezTo>
                    <a:pt x="456" y="93"/>
                    <a:pt x="453" y="97"/>
                    <a:pt x="450" y="100"/>
                  </a:cubicBezTo>
                  <a:cubicBezTo>
                    <a:pt x="447" y="104"/>
                    <a:pt x="448" y="107"/>
                    <a:pt x="451" y="110"/>
                  </a:cubicBezTo>
                  <a:cubicBezTo>
                    <a:pt x="454" y="113"/>
                    <a:pt x="456" y="110"/>
                    <a:pt x="458" y="108"/>
                  </a:cubicBezTo>
                  <a:cubicBezTo>
                    <a:pt x="466" y="99"/>
                    <a:pt x="475" y="90"/>
                    <a:pt x="483" y="82"/>
                  </a:cubicBezTo>
                  <a:cubicBezTo>
                    <a:pt x="489" y="76"/>
                    <a:pt x="493" y="70"/>
                    <a:pt x="497" y="62"/>
                  </a:cubicBezTo>
                  <a:close/>
                  <a:moveTo>
                    <a:pt x="312" y="84"/>
                  </a:moveTo>
                  <a:cubicBezTo>
                    <a:pt x="321" y="88"/>
                    <a:pt x="328" y="87"/>
                    <a:pt x="332" y="80"/>
                  </a:cubicBezTo>
                  <a:cubicBezTo>
                    <a:pt x="333" y="79"/>
                    <a:pt x="333" y="76"/>
                    <a:pt x="335" y="76"/>
                  </a:cubicBezTo>
                  <a:cubicBezTo>
                    <a:pt x="344" y="79"/>
                    <a:pt x="345" y="72"/>
                    <a:pt x="347" y="67"/>
                  </a:cubicBezTo>
                  <a:cubicBezTo>
                    <a:pt x="349" y="63"/>
                    <a:pt x="349" y="60"/>
                    <a:pt x="353" y="58"/>
                  </a:cubicBezTo>
                  <a:cubicBezTo>
                    <a:pt x="355" y="57"/>
                    <a:pt x="356" y="55"/>
                    <a:pt x="354" y="53"/>
                  </a:cubicBezTo>
                  <a:cubicBezTo>
                    <a:pt x="352" y="51"/>
                    <a:pt x="345" y="51"/>
                    <a:pt x="344" y="54"/>
                  </a:cubicBezTo>
                  <a:cubicBezTo>
                    <a:pt x="344" y="60"/>
                    <a:pt x="339" y="60"/>
                    <a:pt x="335" y="61"/>
                  </a:cubicBezTo>
                  <a:cubicBezTo>
                    <a:pt x="328" y="63"/>
                    <a:pt x="323" y="69"/>
                    <a:pt x="320" y="74"/>
                  </a:cubicBezTo>
                  <a:cubicBezTo>
                    <a:pt x="318" y="78"/>
                    <a:pt x="314" y="81"/>
                    <a:pt x="312" y="84"/>
                  </a:cubicBezTo>
                  <a:close/>
                  <a:moveTo>
                    <a:pt x="304" y="43"/>
                  </a:moveTo>
                  <a:cubicBezTo>
                    <a:pt x="321" y="42"/>
                    <a:pt x="333" y="31"/>
                    <a:pt x="345" y="21"/>
                  </a:cubicBezTo>
                  <a:cubicBezTo>
                    <a:pt x="327" y="18"/>
                    <a:pt x="311" y="24"/>
                    <a:pt x="295" y="29"/>
                  </a:cubicBezTo>
                  <a:cubicBezTo>
                    <a:pt x="305" y="30"/>
                    <a:pt x="303" y="37"/>
                    <a:pt x="304" y="43"/>
                  </a:cubicBezTo>
                  <a:close/>
                  <a:moveTo>
                    <a:pt x="520" y="380"/>
                  </a:moveTo>
                  <a:cubicBezTo>
                    <a:pt x="532" y="374"/>
                    <a:pt x="534" y="370"/>
                    <a:pt x="532" y="360"/>
                  </a:cubicBezTo>
                  <a:cubicBezTo>
                    <a:pt x="532" y="353"/>
                    <a:pt x="532" y="347"/>
                    <a:pt x="531" y="341"/>
                  </a:cubicBezTo>
                  <a:cubicBezTo>
                    <a:pt x="529" y="331"/>
                    <a:pt x="530" y="321"/>
                    <a:pt x="525" y="311"/>
                  </a:cubicBezTo>
                  <a:cubicBezTo>
                    <a:pt x="524" y="309"/>
                    <a:pt x="524" y="306"/>
                    <a:pt x="521" y="307"/>
                  </a:cubicBezTo>
                  <a:cubicBezTo>
                    <a:pt x="518" y="308"/>
                    <a:pt x="517" y="311"/>
                    <a:pt x="517" y="313"/>
                  </a:cubicBezTo>
                  <a:cubicBezTo>
                    <a:pt x="517" y="316"/>
                    <a:pt x="518" y="318"/>
                    <a:pt x="519" y="320"/>
                  </a:cubicBezTo>
                  <a:cubicBezTo>
                    <a:pt x="526" y="327"/>
                    <a:pt x="524" y="335"/>
                    <a:pt x="522" y="343"/>
                  </a:cubicBezTo>
                  <a:cubicBezTo>
                    <a:pt x="521" y="346"/>
                    <a:pt x="520" y="348"/>
                    <a:pt x="523" y="351"/>
                  </a:cubicBezTo>
                  <a:cubicBezTo>
                    <a:pt x="528" y="355"/>
                    <a:pt x="528" y="360"/>
                    <a:pt x="524" y="365"/>
                  </a:cubicBezTo>
                  <a:cubicBezTo>
                    <a:pt x="521" y="369"/>
                    <a:pt x="520" y="374"/>
                    <a:pt x="520" y="380"/>
                  </a:cubicBezTo>
                  <a:close/>
                  <a:moveTo>
                    <a:pt x="377" y="395"/>
                  </a:moveTo>
                  <a:cubicBezTo>
                    <a:pt x="378" y="389"/>
                    <a:pt x="377" y="384"/>
                    <a:pt x="373" y="379"/>
                  </a:cubicBezTo>
                  <a:cubicBezTo>
                    <a:pt x="371" y="377"/>
                    <a:pt x="370" y="377"/>
                    <a:pt x="368" y="378"/>
                  </a:cubicBezTo>
                  <a:cubicBezTo>
                    <a:pt x="365" y="381"/>
                    <a:pt x="362" y="383"/>
                    <a:pt x="362" y="387"/>
                  </a:cubicBezTo>
                  <a:cubicBezTo>
                    <a:pt x="361" y="393"/>
                    <a:pt x="360" y="400"/>
                    <a:pt x="360" y="407"/>
                  </a:cubicBezTo>
                  <a:cubicBezTo>
                    <a:pt x="360" y="411"/>
                    <a:pt x="361" y="415"/>
                    <a:pt x="367" y="415"/>
                  </a:cubicBezTo>
                  <a:cubicBezTo>
                    <a:pt x="372" y="415"/>
                    <a:pt x="374" y="414"/>
                    <a:pt x="376" y="409"/>
                  </a:cubicBezTo>
                  <a:cubicBezTo>
                    <a:pt x="377" y="404"/>
                    <a:pt x="378" y="400"/>
                    <a:pt x="377" y="395"/>
                  </a:cubicBezTo>
                  <a:close/>
                  <a:moveTo>
                    <a:pt x="356" y="349"/>
                  </a:moveTo>
                  <a:cubicBezTo>
                    <a:pt x="356" y="352"/>
                    <a:pt x="355" y="355"/>
                    <a:pt x="356" y="358"/>
                  </a:cubicBezTo>
                  <a:cubicBezTo>
                    <a:pt x="357" y="362"/>
                    <a:pt x="360" y="363"/>
                    <a:pt x="364" y="363"/>
                  </a:cubicBezTo>
                  <a:cubicBezTo>
                    <a:pt x="367" y="363"/>
                    <a:pt x="368" y="361"/>
                    <a:pt x="369" y="358"/>
                  </a:cubicBezTo>
                  <a:cubicBezTo>
                    <a:pt x="372" y="351"/>
                    <a:pt x="375" y="344"/>
                    <a:pt x="375" y="336"/>
                  </a:cubicBezTo>
                  <a:cubicBezTo>
                    <a:pt x="374" y="332"/>
                    <a:pt x="377" y="326"/>
                    <a:pt x="371" y="324"/>
                  </a:cubicBezTo>
                  <a:cubicBezTo>
                    <a:pt x="366" y="322"/>
                    <a:pt x="367" y="329"/>
                    <a:pt x="365" y="331"/>
                  </a:cubicBezTo>
                  <a:cubicBezTo>
                    <a:pt x="360" y="336"/>
                    <a:pt x="355" y="341"/>
                    <a:pt x="356" y="349"/>
                  </a:cubicBezTo>
                  <a:close/>
                  <a:moveTo>
                    <a:pt x="83" y="268"/>
                  </a:moveTo>
                  <a:cubicBezTo>
                    <a:pt x="89" y="265"/>
                    <a:pt x="89" y="260"/>
                    <a:pt x="91" y="257"/>
                  </a:cubicBezTo>
                  <a:cubicBezTo>
                    <a:pt x="92" y="254"/>
                    <a:pt x="93" y="250"/>
                    <a:pt x="96" y="248"/>
                  </a:cubicBezTo>
                  <a:cubicBezTo>
                    <a:pt x="104" y="243"/>
                    <a:pt x="105" y="233"/>
                    <a:pt x="109" y="225"/>
                  </a:cubicBezTo>
                  <a:cubicBezTo>
                    <a:pt x="110" y="223"/>
                    <a:pt x="111" y="220"/>
                    <a:pt x="108" y="218"/>
                  </a:cubicBezTo>
                  <a:cubicBezTo>
                    <a:pt x="104" y="217"/>
                    <a:pt x="103" y="220"/>
                    <a:pt x="101" y="222"/>
                  </a:cubicBezTo>
                  <a:cubicBezTo>
                    <a:pt x="95" y="228"/>
                    <a:pt x="92" y="236"/>
                    <a:pt x="87" y="243"/>
                  </a:cubicBezTo>
                  <a:cubicBezTo>
                    <a:pt x="83" y="251"/>
                    <a:pt x="82" y="258"/>
                    <a:pt x="83" y="268"/>
                  </a:cubicBezTo>
                  <a:close/>
                  <a:moveTo>
                    <a:pt x="500" y="315"/>
                  </a:moveTo>
                  <a:cubicBezTo>
                    <a:pt x="500" y="311"/>
                    <a:pt x="499" y="308"/>
                    <a:pt x="496" y="308"/>
                  </a:cubicBezTo>
                  <a:cubicBezTo>
                    <a:pt x="489" y="307"/>
                    <a:pt x="482" y="308"/>
                    <a:pt x="476" y="312"/>
                  </a:cubicBezTo>
                  <a:cubicBezTo>
                    <a:pt x="473" y="315"/>
                    <a:pt x="474" y="318"/>
                    <a:pt x="476" y="321"/>
                  </a:cubicBezTo>
                  <a:cubicBezTo>
                    <a:pt x="476" y="321"/>
                    <a:pt x="477" y="322"/>
                    <a:pt x="477" y="323"/>
                  </a:cubicBezTo>
                  <a:cubicBezTo>
                    <a:pt x="480" y="325"/>
                    <a:pt x="480" y="327"/>
                    <a:pt x="480" y="330"/>
                  </a:cubicBezTo>
                  <a:cubicBezTo>
                    <a:pt x="480" y="333"/>
                    <a:pt x="480" y="336"/>
                    <a:pt x="483" y="336"/>
                  </a:cubicBezTo>
                  <a:cubicBezTo>
                    <a:pt x="486" y="337"/>
                    <a:pt x="490" y="336"/>
                    <a:pt x="491" y="333"/>
                  </a:cubicBezTo>
                  <a:cubicBezTo>
                    <a:pt x="493" y="327"/>
                    <a:pt x="497" y="323"/>
                    <a:pt x="499" y="319"/>
                  </a:cubicBezTo>
                  <a:cubicBezTo>
                    <a:pt x="500" y="317"/>
                    <a:pt x="500" y="316"/>
                    <a:pt x="500" y="315"/>
                  </a:cubicBezTo>
                  <a:close/>
                  <a:moveTo>
                    <a:pt x="323" y="398"/>
                  </a:moveTo>
                  <a:cubicBezTo>
                    <a:pt x="327" y="401"/>
                    <a:pt x="329" y="405"/>
                    <a:pt x="330" y="410"/>
                  </a:cubicBezTo>
                  <a:cubicBezTo>
                    <a:pt x="331" y="413"/>
                    <a:pt x="335" y="415"/>
                    <a:pt x="338" y="416"/>
                  </a:cubicBezTo>
                  <a:cubicBezTo>
                    <a:pt x="343" y="416"/>
                    <a:pt x="348" y="412"/>
                    <a:pt x="346" y="409"/>
                  </a:cubicBezTo>
                  <a:cubicBezTo>
                    <a:pt x="341" y="400"/>
                    <a:pt x="343" y="391"/>
                    <a:pt x="344" y="383"/>
                  </a:cubicBezTo>
                  <a:cubicBezTo>
                    <a:pt x="344" y="380"/>
                    <a:pt x="342" y="379"/>
                    <a:pt x="340" y="380"/>
                  </a:cubicBezTo>
                  <a:cubicBezTo>
                    <a:pt x="337" y="381"/>
                    <a:pt x="330" y="381"/>
                    <a:pt x="334" y="387"/>
                  </a:cubicBezTo>
                  <a:cubicBezTo>
                    <a:pt x="336" y="390"/>
                    <a:pt x="334" y="391"/>
                    <a:pt x="332" y="392"/>
                  </a:cubicBezTo>
                  <a:cubicBezTo>
                    <a:pt x="329" y="393"/>
                    <a:pt x="326" y="394"/>
                    <a:pt x="323" y="398"/>
                  </a:cubicBezTo>
                  <a:close/>
                  <a:moveTo>
                    <a:pt x="89" y="296"/>
                  </a:moveTo>
                  <a:cubicBezTo>
                    <a:pt x="92" y="295"/>
                    <a:pt x="93" y="295"/>
                    <a:pt x="94" y="294"/>
                  </a:cubicBezTo>
                  <a:cubicBezTo>
                    <a:pt x="106" y="280"/>
                    <a:pt x="110" y="263"/>
                    <a:pt x="114" y="245"/>
                  </a:cubicBezTo>
                  <a:cubicBezTo>
                    <a:pt x="115" y="243"/>
                    <a:pt x="115" y="239"/>
                    <a:pt x="112" y="239"/>
                  </a:cubicBezTo>
                  <a:cubicBezTo>
                    <a:pt x="108" y="239"/>
                    <a:pt x="107" y="243"/>
                    <a:pt x="106" y="246"/>
                  </a:cubicBezTo>
                  <a:cubicBezTo>
                    <a:pt x="103" y="263"/>
                    <a:pt x="94" y="278"/>
                    <a:pt x="89" y="296"/>
                  </a:cubicBezTo>
                  <a:close/>
                  <a:moveTo>
                    <a:pt x="425" y="141"/>
                  </a:moveTo>
                  <a:cubicBezTo>
                    <a:pt x="426" y="144"/>
                    <a:pt x="426" y="146"/>
                    <a:pt x="427" y="148"/>
                  </a:cubicBezTo>
                  <a:cubicBezTo>
                    <a:pt x="429" y="150"/>
                    <a:pt x="431" y="151"/>
                    <a:pt x="433" y="149"/>
                  </a:cubicBezTo>
                  <a:cubicBezTo>
                    <a:pt x="437" y="144"/>
                    <a:pt x="436" y="134"/>
                    <a:pt x="431" y="131"/>
                  </a:cubicBezTo>
                  <a:cubicBezTo>
                    <a:pt x="427" y="128"/>
                    <a:pt x="413" y="129"/>
                    <a:pt x="409" y="132"/>
                  </a:cubicBezTo>
                  <a:cubicBezTo>
                    <a:pt x="406" y="135"/>
                    <a:pt x="406" y="138"/>
                    <a:pt x="407" y="142"/>
                  </a:cubicBezTo>
                  <a:cubicBezTo>
                    <a:pt x="409" y="146"/>
                    <a:pt x="412" y="145"/>
                    <a:pt x="415" y="144"/>
                  </a:cubicBezTo>
                  <a:cubicBezTo>
                    <a:pt x="418" y="143"/>
                    <a:pt x="421" y="142"/>
                    <a:pt x="425" y="141"/>
                  </a:cubicBezTo>
                  <a:close/>
                  <a:moveTo>
                    <a:pt x="380" y="457"/>
                  </a:moveTo>
                  <a:cubicBezTo>
                    <a:pt x="379" y="448"/>
                    <a:pt x="374" y="440"/>
                    <a:pt x="379" y="431"/>
                  </a:cubicBezTo>
                  <a:cubicBezTo>
                    <a:pt x="375" y="431"/>
                    <a:pt x="370" y="431"/>
                    <a:pt x="368" y="434"/>
                  </a:cubicBezTo>
                  <a:cubicBezTo>
                    <a:pt x="362" y="440"/>
                    <a:pt x="355" y="442"/>
                    <a:pt x="345" y="443"/>
                  </a:cubicBezTo>
                  <a:cubicBezTo>
                    <a:pt x="350" y="447"/>
                    <a:pt x="353" y="450"/>
                    <a:pt x="357" y="451"/>
                  </a:cubicBezTo>
                  <a:cubicBezTo>
                    <a:pt x="366" y="451"/>
                    <a:pt x="373" y="453"/>
                    <a:pt x="380" y="457"/>
                  </a:cubicBezTo>
                  <a:close/>
                  <a:moveTo>
                    <a:pt x="255" y="151"/>
                  </a:moveTo>
                  <a:cubicBezTo>
                    <a:pt x="254" y="150"/>
                    <a:pt x="254" y="149"/>
                    <a:pt x="253" y="149"/>
                  </a:cubicBezTo>
                  <a:cubicBezTo>
                    <a:pt x="246" y="157"/>
                    <a:pt x="236" y="162"/>
                    <a:pt x="230" y="172"/>
                  </a:cubicBezTo>
                  <a:cubicBezTo>
                    <a:pt x="224" y="181"/>
                    <a:pt x="212" y="185"/>
                    <a:pt x="209" y="198"/>
                  </a:cubicBezTo>
                  <a:cubicBezTo>
                    <a:pt x="218" y="195"/>
                    <a:pt x="225" y="191"/>
                    <a:pt x="230" y="183"/>
                  </a:cubicBezTo>
                  <a:cubicBezTo>
                    <a:pt x="237" y="171"/>
                    <a:pt x="246" y="163"/>
                    <a:pt x="254" y="153"/>
                  </a:cubicBezTo>
                  <a:cubicBezTo>
                    <a:pt x="254" y="152"/>
                    <a:pt x="254" y="152"/>
                    <a:pt x="255" y="151"/>
                  </a:cubicBezTo>
                  <a:close/>
                  <a:moveTo>
                    <a:pt x="392" y="348"/>
                  </a:moveTo>
                  <a:cubicBezTo>
                    <a:pt x="392" y="350"/>
                    <a:pt x="391" y="354"/>
                    <a:pt x="395" y="354"/>
                  </a:cubicBezTo>
                  <a:cubicBezTo>
                    <a:pt x="399" y="355"/>
                    <a:pt x="400" y="351"/>
                    <a:pt x="400" y="348"/>
                  </a:cubicBezTo>
                  <a:cubicBezTo>
                    <a:pt x="400" y="340"/>
                    <a:pt x="404" y="335"/>
                    <a:pt x="410" y="331"/>
                  </a:cubicBezTo>
                  <a:cubicBezTo>
                    <a:pt x="411" y="330"/>
                    <a:pt x="413" y="329"/>
                    <a:pt x="414" y="328"/>
                  </a:cubicBezTo>
                  <a:cubicBezTo>
                    <a:pt x="416" y="326"/>
                    <a:pt x="417" y="325"/>
                    <a:pt x="416" y="323"/>
                  </a:cubicBezTo>
                  <a:cubicBezTo>
                    <a:pt x="415" y="321"/>
                    <a:pt x="413" y="320"/>
                    <a:pt x="411" y="320"/>
                  </a:cubicBezTo>
                  <a:cubicBezTo>
                    <a:pt x="403" y="320"/>
                    <a:pt x="395" y="327"/>
                    <a:pt x="394" y="335"/>
                  </a:cubicBezTo>
                  <a:cubicBezTo>
                    <a:pt x="393" y="339"/>
                    <a:pt x="392" y="343"/>
                    <a:pt x="392" y="348"/>
                  </a:cubicBezTo>
                  <a:close/>
                  <a:moveTo>
                    <a:pt x="221" y="317"/>
                  </a:moveTo>
                  <a:cubicBezTo>
                    <a:pt x="223" y="317"/>
                    <a:pt x="224" y="317"/>
                    <a:pt x="225" y="316"/>
                  </a:cubicBezTo>
                  <a:cubicBezTo>
                    <a:pt x="233" y="308"/>
                    <a:pt x="235" y="297"/>
                    <a:pt x="244" y="291"/>
                  </a:cubicBezTo>
                  <a:cubicBezTo>
                    <a:pt x="246" y="290"/>
                    <a:pt x="245" y="287"/>
                    <a:pt x="244" y="285"/>
                  </a:cubicBezTo>
                  <a:cubicBezTo>
                    <a:pt x="242" y="283"/>
                    <a:pt x="240" y="283"/>
                    <a:pt x="238" y="284"/>
                  </a:cubicBezTo>
                  <a:cubicBezTo>
                    <a:pt x="237" y="285"/>
                    <a:pt x="236" y="286"/>
                    <a:pt x="235" y="286"/>
                  </a:cubicBezTo>
                  <a:cubicBezTo>
                    <a:pt x="226" y="293"/>
                    <a:pt x="222" y="303"/>
                    <a:pt x="216" y="311"/>
                  </a:cubicBezTo>
                  <a:cubicBezTo>
                    <a:pt x="214" y="313"/>
                    <a:pt x="217" y="317"/>
                    <a:pt x="221" y="317"/>
                  </a:cubicBezTo>
                  <a:close/>
                  <a:moveTo>
                    <a:pt x="360" y="183"/>
                  </a:moveTo>
                  <a:cubicBezTo>
                    <a:pt x="369" y="185"/>
                    <a:pt x="376" y="176"/>
                    <a:pt x="386" y="181"/>
                  </a:cubicBezTo>
                  <a:cubicBezTo>
                    <a:pt x="381" y="189"/>
                    <a:pt x="373" y="187"/>
                    <a:pt x="367" y="192"/>
                  </a:cubicBezTo>
                  <a:cubicBezTo>
                    <a:pt x="377" y="193"/>
                    <a:pt x="386" y="192"/>
                    <a:pt x="392" y="182"/>
                  </a:cubicBezTo>
                  <a:cubicBezTo>
                    <a:pt x="394" y="179"/>
                    <a:pt x="395" y="175"/>
                    <a:pt x="393" y="172"/>
                  </a:cubicBezTo>
                  <a:cubicBezTo>
                    <a:pt x="390" y="169"/>
                    <a:pt x="387" y="171"/>
                    <a:pt x="384" y="172"/>
                  </a:cubicBezTo>
                  <a:cubicBezTo>
                    <a:pt x="375" y="174"/>
                    <a:pt x="369" y="180"/>
                    <a:pt x="360" y="183"/>
                  </a:cubicBezTo>
                  <a:close/>
                  <a:moveTo>
                    <a:pt x="403" y="264"/>
                  </a:moveTo>
                  <a:cubicBezTo>
                    <a:pt x="409" y="263"/>
                    <a:pt x="414" y="260"/>
                    <a:pt x="417" y="256"/>
                  </a:cubicBezTo>
                  <a:cubicBezTo>
                    <a:pt x="420" y="252"/>
                    <a:pt x="418" y="247"/>
                    <a:pt x="416" y="243"/>
                  </a:cubicBezTo>
                  <a:cubicBezTo>
                    <a:pt x="415" y="239"/>
                    <a:pt x="412" y="238"/>
                    <a:pt x="409" y="240"/>
                  </a:cubicBezTo>
                  <a:cubicBezTo>
                    <a:pt x="402" y="244"/>
                    <a:pt x="400" y="251"/>
                    <a:pt x="397" y="257"/>
                  </a:cubicBezTo>
                  <a:cubicBezTo>
                    <a:pt x="395" y="260"/>
                    <a:pt x="399" y="264"/>
                    <a:pt x="403" y="264"/>
                  </a:cubicBezTo>
                  <a:close/>
                  <a:moveTo>
                    <a:pt x="286" y="70"/>
                  </a:moveTo>
                  <a:cubicBezTo>
                    <a:pt x="286" y="68"/>
                    <a:pt x="285" y="67"/>
                    <a:pt x="284" y="66"/>
                  </a:cubicBezTo>
                  <a:cubicBezTo>
                    <a:pt x="282" y="65"/>
                    <a:pt x="281" y="66"/>
                    <a:pt x="280" y="67"/>
                  </a:cubicBezTo>
                  <a:cubicBezTo>
                    <a:pt x="276" y="72"/>
                    <a:pt x="273" y="78"/>
                    <a:pt x="269" y="80"/>
                  </a:cubicBezTo>
                  <a:cubicBezTo>
                    <a:pt x="259" y="86"/>
                    <a:pt x="260" y="97"/>
                    <a:pt x="254" y="105"/>
                  </a:cubicBezTo>
                  <a:cubicBezTo>
                    <a:pt x="253" y="105"/>
                    <a:pt x="254" y="107"/>
                    <a:pt x="254" y="108"/>
                  </a:cubicBezTo>
                  <a:cubicBezTo>
                    <a:pt x="255" y="108"/>
                    <a:pt x="257" y="108"/>
                    <a:pt x="258" y="107"/>
                  </a:cubicBezTo>
                  <a:cubicBezTo>
                    <a:pt x="260" y="104"/>
                    <a:pt x="261" y="99"/>
                    <a:pt x="265" y="97"/>
                  </a:cubicBezTo>
                  <a:cubicBezTo>
                    <a:pt x="273" y="91"/>
                    <a:pt x="276" y="80"/>
                    <a:pt x="285" y="74"/>
                  </a:cubicBezTo>
                  <a:cubicBezTo>
                    <a:pt x="286" y="73"/>
                    <a:pt x="286" y="71"/>
                    <a:pt x="286" y="70"/>
                  </a:cubicBezTo>
                  <a:close/>
                  <a:moveTo>
                    <a:pt x="505" y="196"/>
                  </a:moveTo>
                  <a:cubicBezTo>
                    <a:pt x="499" y="199"/>
                    <a:pt x="494" y="199"/>
                    <a:pt x="489" y="197"/>
                  </a:cubicBezTo>
                  <a:cubicBezTo>
                    <a:pt x="485" y="195"/>
                    <a:pt x="481" y="194"/>
                    <a:pt x="480" y="200"/>
                  </a:cubicBezTo>
                  <a:cubicBezTo>
                    <a:pt x="478" y="204"/>
                    <a:pt x="480" y="209"/>
                    <a:pt x="485" y="210"/>
                  </a:cubicBezTo>
                  <a:cubicBezTo>
                    <a:pt x="489" y="211"/>
                    <a:pt x="492" y="212"/>
                    <a:pt x="495" y="213"/>
                  </a:cubicBezTo>
                  <a:cubicBezTo>
                    <a:pt x="501" y="215"/>
                    <a:pt x="504" y="213"/>
                    <a:pt x="504" y="207"/>
                  </a:cubicBezTo>
                  <a:cubicBezTo>
                    <a:pt x="503" y="204"/>
                    <a:pt x="503" y="201"/>
                    <a:pt x="505" y="196"/>
                  </a:cubicBezTo>
                  <a:close/>
                  <a:moveTo>
                    <a:pt x="176" y="426"/>
                  </a:moveTo>
                  <a:cubicBezTo>
                    <a:pt x="169" y="429"/>
                    <a:pt x="161" y="432"/>
                    <a:pt x="155" y="437"/>
                  </a:cubicBezTo>
                  <a:cubicBezTo>
                    <a:pt x="151" y="440"/>
                    <a:pt x="148" y="442"/>
                    <a:pt x="146" y="436"/>
                  </a:cubicBezTo>
                  <a:cubicBezTo>
                    <a:pt x="145" y="433"/>
                    <a:pt x="143" y="433"/>
                    <a:pt x="141" y="433"/>
                  </a:cubicBezTo>
                  <a:cubicBezTo>
                    <a:pt x="139" y="434"/>
                    <a:pt x="137" y="435"/>
                    <a:pt x="137" y="437"/>
                  </a:cubicBezTo>
                  <a:cubicBezTo>
                    <a:pt x="136" y="440"/>
                    <a:pt x="138" y="441"/>
                    <a:pt x="140" y="443"/>
                  </a:cubicBezTo>
                  <a:cubicBezTo>
                    <a:pt x="144" y="445"/>
                    <a:pt x="149" y="446"/>
                    <a:pt x="154" y="445"/>
                  </a:cubicBezTo>
                  <a:cubicBezTo>
                    <a:pt x="162" y="444"/>
                    <a:pt x="166" y="437"/>
                    <a:pt x="174" y="437"/>
                  </a:cubicBezTo>
                  <a:cubicBezTo>
                    <a:pt x="175" y="437"/>
                    <a:pt x="175" y="436"/>
                    <a:pt x="175" y="434"/>
                  </a:cubicBezTo>
                  <a:cubicBezTo>
                    <a:pt x="174" y="431"/>
                    <a:pt x="177" y="429"/>
                    <a:pt x="176" y="426"/>
                  </a:cubicBezTo>
                  <a:close/>
                  <a:moveTo>
                    <a:pt x="303" y="89"/>
                  </a:moveTo>
                  <a:cubicBezTo>
                    <a:pt x="296" y="86"/>
                    <a:pt x="293" y="89"/>
                    <a:pt x="290" y="90"/>
                  </a:cubicBezTo>
                  <a:cubicBezTo>
                    <a:pt x="278" y="96"/>
                    <a:pt x="274" y="109"/>
                    <a:pt x="265" y="118"/>
                  </a:cubicBezTo>
                  <a:cubicBezTo>
                    <a:pt x="263" y="120"/>
                    <a:pt x="265" y="122"/>
                    <a:pt x="268" y="122"/>
                  </a:cubicBezTo>
                  <a:cubicBezTo>
                    <a:pt x="272" y="122"/>
                    <a:pt x="275" y="120"/>
                    <a:pt x="276" y="116"/>
                  </a:cubicBezTo>
                  <a:cubicBezTo>
                    <a:pt x="278" y="109"/>
                    <a:pt x="283" y="104"/>
                    <a:pt x="289" y="100"/>
                  </a:cubicBezTo>
                  <a:cubicBezTo>
                    <a:pt x="293" y="97"/>
                    <a:pt x="295" y="91"/>
                    <a:pt x="303" y="89"/>
                  </a:cubicBezTo>
                  <a:close/>
                  <a:moveTo>
                    <a:pt x="254" y="191"/>
                  </a:moveTo>
                  <a:cubicBezTo>
                    <a:pt x="255" y="191"/>
                    <a:pt x="256" y="191"/>
                    <a:pt x="257" y="190"/>
                  </a:cubicBezTo>
                  <a:cubicBezTo>
                    <a:pt x="263" y="185"/>
                    <a:pt x="270" y="179"/>
                    <a:pt x="272" y="170"/>
                  </a:cubicBezTo>
                  <a:cubicBezTo>
                    <a:pt x="273" y="167"/>
                    <a:pt x="274" y="165"/>
                    <a:pt x="272" y="163"/>
                  </a:cubicBezTo>
                  <a:cubicBezTo>
                    <a:pt x="269" y="162"/>
                    <a:pt x="265" y="162"/>
                    <a:pt x="264" y="165"/>
                  </a:cubicBezTo>
                  <a:cubicBezTo>
                    <a:pt x="262" y="172"/>
                    <a:pt x="256" y="176"/>
                    <a:pt x="252" y="182"/>
                  </a:cubicBezTo>
                  <a:cubicBezTo>
                    <a:pt x="250" y="184"/>
                    <a:pt x="251" y="187"/>
                    <a:pt x="252" y="190"/>
                  </a:cubicBezTo>
                  <a:cubicBezTo>
                    <a:pt x="252" y="190"/>
                    <a:pt x="253" y="191"/>
                    <a:pt x="254" y="191"/>
                  </a:cubicBezTo>
                  <a:close/>
                  <a:moveTo>
                    <a:pt x="220" y="147"/>
                  </a:moveTo>
                  <a:cubicBezTo>
                    <a:pt x="217" y="147"/>
                    <a:pt x="215" y="148"/>
                    <a:pt x="213" y="150"/>
                  </a:cubicBezTo>
                  <a:cubicBezTo>
                    <a:pt x="207" y="157"/>
                    <a:pt x="201" y="165"/>
                    <a:pt x="194" y="172"/>
                  </a:cubicBezTo>
                  <a:cubicBezTo>
                    <a:pt x="194" y="173"/>
                    <a:pt x="193" y="174"/>
                    <a:pt x="193" y="175"/>
                  </a:cubicBezTo>
                  <a:cubicBezTo>
                    <a:pt x="193" y="177"/>
                    <a:pt x="193" y="178"/>
                    <a:pt x="195" y="179"/>
                  </a:cubicBezTo>
                  <a:cubicBezTo>
                    <a:pt x="196" y="180"/>
                    <a:pt x="198" y="180"/>
                    <a:pt x="199" y="178"/>
                  </a:cubicBezTo>
                  <a:cubicBezTo>
                    <a:pt x="202" y="172"/>
                    <a:pt x="212" y="170"/>
                    <a:pt x="211" y="160"/>
                  </a:cubicBezTo>
                  <a:cubicBezTo>
                    <a:pt x="210" y="158"/>
                    <a:pt x="213" y="156"/>
                    <a:pt x="216" y="155"/>
                  </a:cubicBezTo>
                  <a:cubicBezTo>
                    <a:pt x="217" y="154"/>
                    <a:pt x="219" y="154"/>
                    <a:pt x="221" y="153"/>
                  </a:cubicBezTo>
                  <a:cubicBezTo>
                    <a:pt x="222" y="152"/>
                    <a:pt x="223" y="150"/>
                    <a:pt x="222" y="149"/>
                  </a:cubicBezTo>
                  <a:cubicBezTo>
                    <a:pt x="221" y="148"/>
                    <a:pt x="220" y="147"/>
                    <a:pt x="220" y="147"/>
                  </a:cubicBezTo>
                  <a:close/>
                  <a:moveTo>
                    <a:pt x="537" y="243"/>
                  </a:moveTo>
                  <a:cubicBezTo>
                    <a:pt x="544" y="233"/>
                    <a:pt x="533" y="224"/>
                    <a:pt x="536" y="214"/>
                  </a:cubicBezTo>
                  <a:cubicBezTo>
                    <a:pt x="525" y="215"/>
                    <a:pt x="525" y="215"/>
                    <a:pt x="527" y="223"/>
                  </a:cubicBezTo>
                  <a:cubicBezTo>
                    <a:pt x="528" y="227"/>
                    <a:pt x="529" y="231"/>
                    <a:pt x="530" y="235"/>
                  </a:cubicBezTo>
                  <a:cubicBezTo>
                    <a:pt x="531" y="239"/>
                    <a:pt x="533" y="242"/>
                    <a:pt x="537" y="243"/>
                  </a:cubicBezTo>
                  <a:close/>
                  <a:moveTo>
                    <a:pt x="479" y="269"/>
                  </a:moveTo>
                  <a:cubicBezTo>
                    <a:pt x="477" y="269"/>
                    <a:pt x="473" y="267"/>
                    <a:pt x="471" y="271"/>
                  </a:cubicBezTo>
                  <a:cubicBezTo>
                    <a:pt x="470" y="274"/>
                    <a:pt x="473" y="276"/>
                    <a:pt x="473" y="278"/>
                  </a:cubicBezTo>
                  <a:cubicBezTo>
                    <a:pt x="474" y="279"/>
                    <a:pt x="474" y="280"/>
                    <a:pt x="475" y="281"/>
                  </a:cubicBezTo>
                  <a:cubicBezTo>
                    <a:pt x="478" y="285"/>
                    <a:pt x="482" y="286"/>
                    <a:pt x="487" y="284"/>
                  </a:cubicBezTo>
                  <a:cubicBezTo>
                    <a:pt x="491" y="282"/>
                    <a:pt x="492" y="277"/>
                    <a:pt x="493" y="275"/>
                  </a:cubicBezTo>
                  <a:cubicBezTo>
                    <a:pt x="494" y="271"/>
                    <a:pt x="488" y="270"/>
                    <a:pt x="484" y="269"/>
                  </a:cubicBezTo>
                  <a:cubicBezTo>
                    <a:pt x="483" y="269"/>
                    <a:pt x="481" y="269"/>
                    <a:pt x="479" y="269"/>
                  </a:cubicBezTo>
                  <a:close/>
                  <a:moveTo>
                    <a:pt x="456" y="215"/>
                  </a:moveTo>
                  <a:cubicBezTo>
                    <a:pt x="466" y="211"/>
                    <a:pt x="468" y="208"/>
                    <a:pt x="467" y="202"/>
                  </a:cubicBezTo>
                  <a:cubicBezTo>
                    <a:pt x="467" y="197"/>
                    <a:pt x="465" y="195"/>
                    <a:pt x="460" y="195"/>
                  </a:cubicBezTo>
                  <a:cubicBezTo>
                    <a:pt x="454" y="196"/>
                    <a:pt x="451" y="199"/>
                    <a:pt x="453" y="204"/>
                  </a:cubicBezTo>
                  <a:cubicBezTo>
                    <a:pt x="455" y="207"/>
                    <a:pt x="455" y="211"/>
                    <a:pt x="456" y="215"/>
                  </a:cubicBezTo>
                  <a:close/>
                  <a:moveTo>
                    <a:pt x="485" y="249"/>
                  </a:moveTo>
                  <a:cubicBezTo>
                    <a:pt x="485" y="243"/>
                    <a:pt x="474" y="237"/>
                    <a:pt x="469" y="240"/>
                  </a:cubicBezTo>
                  <a:cubicBezTo>
                    <a:pt x="467" y="240"/>
                    <a:pt x="467" y="242"/>
                    <a:pt x="467" y="243"/>
                  </a:cubicBezTo>
                  <a:cubicBezTo>
                    <a:pt x="466" y="251"/>
                    <a:pt x="474" y="257"/>
                    <a:pt x="481" y="255"/>
                  </a:cubicBezTo>
                  <a:cubicBezTo>
                    <a:pt x="484" y="254"/>
                    <a:pt x="485" y="252"/>
                    <a:pt x="485" y="249"/>
                  </a:cubicBezTo>
                  <a:close/>
                  <a:moveTo>
                    <a:pt x="493" y="358"/>
                  </a:moveTo>
                  <a:cubicBezTo>
                    <a:pt x="477" y="359"/>
                    <a:pt x="474" y="363"/>
                    <a:pt x="480" y="376"/>
                  </a:cubicBezTo>
                  <a:cubicBezTo>
                    <a:pt x="483" y="374"/>
                    <a:pt x="487" y="373"/>
                    <a:pt x="491" y="371"/>
                  </a:cubicBezTo>
                  <a:cubicBezTo>
                    <a:pt x="492" y="370"/>
                    <a:pt x="494" y="368"/>
                    <a:pt x="493" y="367"/>
                  </a:cubicBezTo>
                  <a:cubicBezTo>
                    <a:pt x="487" y="364"/>
                    <a:pt x="494" y="361"/>
                    <a:pt x="493" y="358"/>
                  </a:cubicBezTo>
                  <a:close/>
                  <a:moveTo>
                    <a:pt x="522" y="185"/>
                  </a:moveTo>
                  <a:cubicBezTo>
                    <a:pt x="522" y="189"/>
                    <a:pt x="527" y="191"/>
                    <a:pt x="524" y="195"/>
                  </a:cubicBezTo>
                  <a:cubicBezTo>
                    <a:pt x="522" y="197"/>
                    <a:pt x="522" y="200"/>
                    <a:pt x="524" y="201"/>
                  </a:cubicBezTo>
                  <a:cubicBezTo>
                    <a:pt x="527" y="203"/>
                    <a:pt x="530" y="205"/>
                    <a:pt x="534" y="203"/>
                  </a:cubicBezTo>
                  <a:cubicBezTo>
                    <a:pt x="537" y="201"/>
                    <a:pt x="540" y="199"/>
                    <a:pt x="536" y="196"/>
                  </a:cubicBezTo>
                  <a:cubicBezTo>
                    <a:pt x="531" y="192"/>
                    <a:pt x="533" y="187"/>
                    <a:pt x="533" y="182"/>
                  </a:cubicBezTo>
                  <a:cubicBezTo>
                    <a:pt x="528" y="183"/>
                    <a:pt x="525" y="183"/>
                    <a:pt x="522" y="185"/>
                  </a:cubicBezTo>
                  <a:close/>
                  <a:moveTo>
                    <a:pt x="436" y="255"/>
                  </a:moveTo>
                  <a:cubicBezTo>
                    <a:pt x="449" y="256"/>
                    <a:pt x="452" y="253"/>
                    <a:pt x="452" y="241"/>
                  </a:cubicBezTo>
                  <a:cubicBezTo>
                    <a:pt x="452" y="238"/>
                    <a:pt x="452" y="235"/>
                    <a:pt x="448" y="235"/>
                  </a:cubicBezTo>
                  <a:cubicBezTo>
                    <a:pt x="445" y="235"/>
                    <a:pt x="442" y="236"/>
                    <a:pt x="442" y="239"/>
                  </a:cubicBezTo>
                  <a:cubicBezTo>
                    <a:pt x="442" y="245"/>
                    <a:pt x="438" y="249"/>
                    <a:pt x="436" y="255"/>
                  </a:cubicBezTo>
                  <a:close/>
                  <a:moveTo>
                    <a:pt x="322" y="322"/>
                  </a:moveTo>
                  <a:cubicBezTo>
                    <a:pt x="327" y="322"/>
                    <a:pt x="331" y="319"/>
                    <a:pt x="335" y="316"/>
                  </a:cubicBezTo>
                  <a:cubicBezTo>
                    <a:pt x="337" y="314"/>
                    <a:pt x="339" y="312"/>
                    <a:pt x="339" y="308"/>
                  </a:cubicBezTo>
                  <a:cubicBezTo>
                    <a:pt x="339" y="303"/>
                    <a:pt x="336" y="301"/>
                    <a:pt x="331" y="304"/>
                  </a:cubicBezTo>
                  <a:cubicBezTo>
                    <a:pt x="324" y="308"/>
                    <a:pt x="321" y="314"/>
                    <a:pt x="322" y="322"/>
                  </a:cubicBezTo>
                  <a:close/>
                  <a:moveTo>
                    <a:pt x="453" y="278"/>
                  </a:moveTo>
                  <a:cubicBezTo>
                    <a:pt x="450" y="280"/>
                    <a:pt x="445" y="282"/>
                    <a:pt x="444" y="285"/>
                  </a:cubicBezTo>
                  <a:cubicBezTo>
                    <a:pt x="442" y="287"/>
                    <a:pt x="440" y="291"/>
                    <a:pt x="443" y="294"/>
                  </a:cubicBezTo>
                  <a:cubicBezTo>
                    <a:pt x="445" y="297"/>
                    <a:pt x="448" y="296"/>
                    <a:pt x="451" y="295"/>
                  </a:cubicBezTo>
                  <a:cubicBezTo>
                    <a:pt x="455" y="294"/>
                    <a:pt x="458" y="283"/>
                    <a:pt x="456" y="280"/>
                  </a:cubicBezTo>
                  <a:cubicBezTo>
                    <a:pt x="456" y="279"/>
                    <a:pt x="454" y="279"/>
                    <a:pt x="453" y="278"/>
                  </a:cubicBezTo>
                  <a:close/>
                  <a:moveTo>
                    <a:pt x="321" y="362"/>
                  </a:moveTo>
                  <a:cubicBezTo>
                    <a:pt x="326" y="361"/>
                    <a:pt x="329" y="357"/>
                    <a:pt x="335" y="358"/>
                  </a:cubicBezTo>
                  <a:cubicBezTo>
                    <a:pt x="337" y="359"/>
                    <a:pt x="339" y="357"/>
                    <a:pt x="339" y="355"/>
                  </a:cubicBezTo>
                  <a:cubicBezTo>
                    <a:pt x="340" y="353"/>
                    <a:pt x="339" y="350"/>
                    <a:pt x="337" y="350"/>
                  </a:cubicBezTo>
                  <a:cubicBezTo>
                    <a:pt x="333" y="348"/>
                    <a:pt x="329" y="346"/>
                    <a:pt x="324" y="348"/>
                  </a:cubicBezTo>
                  <a:cubicBezTo>
                    <a:pt x="320" y="350"/>
                    <a:pt x="322" y="354"/>
                    <a:pt x="321" y="357"/>
                  </a:cubicBezTo>
                  <a:cubicBezTo>
                    <a:pt x="321" y="359"/>
                    <a:pt x="319" y="360"/>
                    <a:pt x="321" y="362"/>
                  </a:cubicBezTo>
                  <a:close/>
                  <a:moveTo>
                    <a:pt x="665" y="226"/>
                  </a:moveTo>
                  <a:cubicBezTo>
                    <a:pt x="666" y="221"/>
                    <a:pt x="663" y="219"/>
                    <a:pt x="662" y="216"/>
                  </a:cubicBezTo>
                  <a:cubicBezTo>
                    <a:pt x="661" y="213"/>
                    <a:pt x="660" y="210"/>
                    <a:pt x="658" y="207"/>
                  </a:cubicBezTo>
                  <a:cubicBezTo>
                    <a:pt x="656" y="204"/>
                    <a:pt x="653" y="203"/>
                    <a:pt x="650" y="205"/>
                  </a:cubicBezTo>
                  <a:cubicBezTo>
                    <a:pt x="647" y="207"/>
                    <a:pt x="649" y="209"/>
                    <a:pt x="651" y="211"/>
                  </a:cubicBezTo>
                  <a:cubicBezTo>
                    <a:pt x="652" y="213"/>
                    <a:pt x="652" y="214"/>
                    <a:pt x="653" y="216"/>
                  </a:cubicBezTo>
                  <a:cubicBezTo>
                    <a:pt x="655" y="221"/>
                    <a:pt x="659" y="225"/>
                    <a:pt x="665" y="226"/>
                  </a:cubicBezTo>
                  <a:close/>
                  <a:moveTo>
                    <a:pt x="568" y="198"/>
                  </a:moveTo>
                  <a:cubicBezTo>
                    <a:pt x="567" y="193"/>
                    <a:pt x="568" y="188"/>
                    <a:pt x="566" y="184"/>
                  </a:cubicBezTo>
                  <a:cubicBezTo>
                    <a:pt x="565" y="182"/>
                    <a:pt x="564" y="181"/>
                    <a:pt x="562" y="181"/>
                  </a:cubicBezTo>
                  <a:cubicBezTo>
                    <a:pt x="560" y="182"/>
                    <a:pt x="559" y="183"/>
                    <a:pt x="559" y="184"/>
                  </a:cubicBezTo>
                  <a:cubicBezTo>
                    <a:pt x="558" y="191"/>
                    <a:pt x="559" y="197"/>
                    <a:pt x="562" y="202"/>
                  </a:cubicBezTo>
                  <a:cubicBezTo>
                    <a:pt x="564" y="205"/>
                    <a:pt x="566" y="204"/>
                    <a:pt x="567" y="202"/>
                  </a:cubicBezTo>
                  <a:cubicBezTo>
                    <a:pt x="568" y="200"/>
                    <a:pt x="568" y="199"/>
                    <a:pt x="568" y="198"/>
                  </a:cubicBezTo>
                  <a:close/>
                  <a:moveTo>
                    <a:pt x="457" y="322"/>
                  </a:moveTo>
                  <a:cubicBezTo>
                    <a:pt x="452" y="328"/>
                    <a:pt x="450" y="334"/>
                    <a:pt x="450" y="340"/>
                  </a:cubicBezTo>
                  <a:cubicBezTo>
                    <a:pt x="450" y="343"/>
                    <a:pt x="450" y="344"/>
                    <a:pt x="453" y="345"/>
                  </a:cubicBezTo>
                  <a:cubicBezTo>
                    <a:pt x="455" y="346"/>
                    <a:pt x="458" y="345"/>
                    <a:pt x="458" y="342"/>
                  </a:cubicBezTo>
                  <a:cubicBezTo>
                    <a:pt x="460" y="336"/>
                    <a:pt x="462" y="330"/>
                    <a:pt x="457" y="322"/>
                  </a:cubicBezTo>
                  <a:close/>
                  <a:moveTo>
                    <a:pt x="434" y="215"/>
                  </a:moveTo>
                  <a:cubicBezTo>
                    <a:pt x="435" y="212"/>
                    <a:pt x="431" y="209"/>
                    <a:pt x="435" y="206"/>
                  </a:cubicBezTo>
                  <a:cubicBezTo>
                    <a:pt x="438" y="204"/>
                    <a:pt x="438" y="200"/>
                    <a:pt x="434" y="198"/>
                  </a:cubicBezTo>
                  <a:cubicBezTo>
                    <a:pt x="430" y="197"/>
                    <a:pt x="428" y="199"/>
                    <a:pt x="427" y="202"/>
                  </a:cubicBezTo>
                  <a:cubicBezTo>
                    <a:pt x="426" y="206"/>
                    <a:pt x="424" y="209"/>
                    <a:pt x="422" y="213"/>
                  </a:cubicBezTo>
                  <a:cubicBezTo>
                    <a:pt x="426" y="214"/>
                    <a:pt x="430" y="215"/>
                    <a:pt x="434" y="215"/>
                  </a:cubicBezTo>
                  <a:close/>
                  <a:moveTo>
                    <a:pt x="493" y="224"/>
                  </a:moveTo>
                  <a:cubicBezTo>
                    <a:pt x="495" y="228"/>
                    <a:pt x="498" y="228"/>
                    <a:pt x="500" y="229"/>
                  </a:cubicBezTo>
                  <a:cubicBezTo>
                    <a:pt x="503" y="230"/>
                    <a:pt x="505" y="233"/>
                    <a:pt x="507" y="235"/>
                  </a:cubicBezTo>
                  <a:cubicBezTo>
                    <a:pt x="508" y="235"/>
                    <a:pt x="509" y="236"/>
                    <a:pt x="510" y="236"/>
                  </a:cubicBezTo>
                  <a:cubicBezTo>
                    <a:pt x="512" y="235"/>
                    <a:pt x="512" y="233"/>
                    <a:pt x="512" y="232"/>
                  </a:cubicBezTo>
                  <a:cubicBezTo>
                    <a:pt x="512" y="222"/>
                    <a:pt x="506" y="220"/>
                    <a:pt x="493" y="224"/>
                  </a:cubicBezTo>
                  <a:close/>
                  <a:moveTo>
                    <a:pt x="578" y="125"/>
                  </a:moveTo>
                  <a:cubicBezTo>
                    <a:pt x="573" y="108"/>
                    <a:pt x="573" y="108"/>
                    <a:pt x="566" y="105"/>
                  </a:cubicBezTo>
                  <a:cubicBezTo>
                    <a:pt x="568" y="124"/>
                    <a:pt x="569" y="124"/>
                    <a:pt x="578" y="125"/>
                  </a:cubicBezTo>
                  <a:close/>
                  <a:moveTo>
                    <a:pt x="459" y="387"/>
                  </a:moveTo>
                  <a:cubicBezTo>
                    <a:pt x="459" y="385"/>
                    <a:pt x="460" y="382"/>
                    <a:pt x="457" y="380"/>
                  </a:cubicBezTo>
                  <a:cubicBezTo>
                    <a:pt x="454" y="379"/>
                    <a:pt x="451" y="381"/>
                    <a:pt x="448" y="382"/>
                  </a:cubicBezTo>
                  <a:cubicBezTo>
                    <a:pt x="446" y="384"/>
                    <a:pt x="444" y="387"/>
                    <a:pt x="449" y="388"/>
                  </a:cubicBezTo>
                  <a:cubicBezTo>
                    <a:pt x="453" y="389"/>
                    <a:pt x="452" y="391"/>
                    <a:pt x="450" y="394"/>
                  </a:cubicBezTo>
                  <a:cubicBezTo>
                    <a:pt x="448" y="397"/>
                    <a:pt x="450" y="398"/>
                    <a:pt x="453" y="398"/>
                  </a:cubicBezTo>
                  <a:cubicBezTo>
                    <a:pt x="460" y="398"/>
                    <a:pt x="459" y="392"/>
                    <a:pt x="459" y="387"/>
                  </a:cubicBezTo>
                  <a:close/>
                  <a:moveTo>
                    <a:pt x="241" y="123"/>
                  </a:moveTo>
                  <a:cubicBezTo>
                    <a:pt x="234" y="126"/>
                    <a:pt x="230" y="132"/>
                    <a:pt x="224" y="135"/>
                  </a:cubicBezTo>
                  <a:cubicBezTo>
                    <a:pt x="222" y="135"/>
                    <a:pt x="220" y="137"/>
                    <a:pt x="221" y="139"/>
                  </a:cubicBezTo>
                  <a:cubicBezTo>
                    <a:pt x="222" y="141"/>
                    <a:pt x="224" y="141"/>
                    <a:pt x="226" y="141"/>
                  </a:cubicBezTo>
                  <a:cubicBezTo>
                    <a:pt x="233" y="137"/>
                    <a:pt x="239" y="132"/>
                    <a:pt x="241" y="123"/>
                  </a:cubicBezTo>
                  <a:close/>
                  <a:moveTo>
                    <a:pt x="372" y="288"/>
                  </a:moveTo>
                  <a:cubicBezTo>
                    <a:pt x="372" y="287"/>
                    <a:pt x="371" y="287"/>
                    <a:pt x="370" y="286"/>
                  </a:cubicBezTo>
                  <a:cubicBezTo>
                    <a:pt x="364" y="291"/>
                    <a:pt x="360" y="297"/>
                    <a:pt x="358" y="305"/>
                  </a:cubicBezTo>
                  <a:cubicBezTo>
                    <a:pt x="357" y="306"/>
                    <a:pt x="358" y="308"/>
                    <a:pt x="359" y="309"/>
                  </a:cubicBezTo>
                  <a:cubicBezTo>
                    <a:pt x="362" y="310"/>
                    <a:pt x="362" y="308"/>
                    <a:pt x="363" y="306"/>
                  </a:cubicBezTo>
                  <a:cubicBezTo>
                    <a:pt x="366" y="300"/>
                    <a:pt x="369" y="294"/>
                    <a:pt x="372" y="288"/>
                  </a:cubicBezTo>
                  <a:close/>
                  <a:moveTo>
                    <a:pt x="250" y="455"/>
                  </a:moveTo>
                  <a:cubicBezTo>
                    <a:pt x="239" y="447"/>
                    <a:pt x="235" y="448"/>
                    <a:pt x="233" y="459"/>
                  </a:cubicBezTo>
                  <a:cubicBezTo>
                    <a:pt x="239" y="460"/>
                    <a:pt x="244" y="458"/>
                    <a:pt x="250" y="455"/>
                  </a:cubicBezTo>
                  <a:close/>
                  <a:moveTo>
                    <a:pt x="186" y="393"/>
                  </a:moveTo>
                  <a:cubicBezTo>
                    <a:pt x="190" y="393"/>
                    <a:pt x="194" y="389"/>
                    <a:pt x="194" y="385"/>
                  </a:cubicBezTo>
                  <a:cubicBezTo>
                    <a:pt x="194" y="382"/>
                    <a:pt x="192" y="381"/>
                    <a:pt x="190" y="381"/>
                  </a:cubicBezTo>
                  <a:cubicBezTo>
                    <a:pt x="187" y="380"/>
                    <a:pt x="183" y="385"/>
                    <a:pt x="182" y="389"/>
                  </a:cubicBezTo>
                  <a:cubicBezTo>
                    <a:pt x="182" y="392"/>
                    <a:pt x="184" y="393"/>
                    <a:pt x="186" y="393"/>
                  </a:cubicBezTo>
                  <a:close/>
                  <a:moveTo>
                    <a:pt x="70" y="329"/>
                  </a:moveTo>
                  <a:cubicBezTo>
                    <a:pt x="67" y="330"/>
                    <a:pt x="66" y="331"/>
                    <a:pt x="67" y="333"/>
                  </a:cubicBezTo>
                  <a:cubicBezTo>
                    <a:pt x="69" y="337"/>
                    <a:pt x="71" y="341"/>
                    <a:pt x="73" y="344"/>
                  </a:cubicBezTo>
                  <a:cubicBezTo>
                    <a:pt x="74" y="347"/>
                    <a:pt x="77" y="345"/>
                    <a:pt x="78" y="343"/>
                  </a:cubicBezTo>
                  <a:cubicBezTo>
                    <a:pt x="80" y="339"/>
                    <a:pt x="73" y="330"/>
                    <a:pt x="70" y="329"/>
                  </a:cubicBezTo>
                  <a:close/>
                  <a:moveTo>
                    <a:pt x="292" y="145"/>
                  </a:moveTo>
                  <a:cubicBezTo>
                    <a:pt x="292" y="142"/>
                    <a:pt x="291" y="140"/>
                    <a:pt x="288" y="140"/>
                  </a:cubicBezTo>
                  <a:cubicBezTo>
                    <a:pt x="285" y="140"/>
                    <a:pt x="282" y="142"/>
                    <a:pt x="282" y="145"/>
                  </a:cubicBezTo>
                  <a:cubicBezTo>
                    <a:pt x="282" y="148"/>
                    <a:pt x="283" y="152"/>
                    <a:pt x="287" y="152"/>
                  </a:cubicBezTo>
                  <a:cubicBezTo>
                    <a:pt x="291" y="153"/>
                    <a:pt x="292" y="149"/>
                    <a:pt x="292" y="145"/>
                  </a:cubicBezTo>
                  <a:close/>
                  <a:moveTo>
                    <a:pt x="483" y="30"/>
                  </a:moveTo>
                  <a:cubicBezTo>
                    <a:pt x="487" y="32"/>
                    <a:pt x="490" y="32"/>
                    <a:pt x="493" y="35"/>
                  </a:cubicBezTo>
                  <a:cubicBezTo>
                    <a:pt x="494" y="36"/>
                    <a:pt x="496" y="37"/>
                    <a:pt x="498" y="37"/>
                  </a:cubicBezTo>
                  <a:cubicBezTo>
                    <a:pt x="500" y="37"/>
                    <a:pt x="502" y="37"/>
                    <a:pt x="502" y="34"/>
                  </a:cubicBezTo>
                  <a:cubicBezTo>
                    <a:pt x="503" y="33"/>
                    <a:pt x="502" y="32"/>
                    <a:pt x="500" y="31"/>
                  </a:cubicBezTo>
                  <a:cubicBezTo>
                    <a:pt x="495" y="29"/>
                    <a:pt x="489" y="28"/>
                    <a:pt x="483" y="30"/>
                  </a:cubicBezTo>
                  <a:close/>
                  <a:moveTo>
                    <a:pt x="54" y="287"/>
                  </a:moveTo>
                  <a:cubicBezTo>
                    <a:pt x="55" y="282"/>
                    <a:pt x="57" y="276"/>
                    <a:pt x="60" y="271"/>
                  </a:cubicBezTo>
                  <a:cubicBezTo>
                    <a:pt x="61" y="270"/>
                    <a:pt x="61" y="268"/>
                    <a:pt x="59" y="267"/>
                  </a:cubicBezTo>
                  <a:cubicBezTo>
                    <a:pt x="57" y="266"/>
                    <a:pt x="56" y="268"/>
                    <a:pt x="55" y="269"/>
                  </a:cubicBezTo>
                  <a:cubicBezTo>
                    <a:pt x="52" y="275"/>
                    <a:pt x="50" y="281"/>
                    <a:pt x="54" y="287"/>
                  </a:cubicBezTo>
                  <a:close/>
                  <a:moveTo>
                    <a:pt x="120" y="209"/>
                  </a:moveTo>
                  <a:cubicBezTo>
                    <a:pt x="126" y="204"/>
                    <a:pt x="129" y="199"/>
                    <a:pt x="129" y="190"/>
                  </a:cubicBezTo>
                  <a:cubicBezTo>
                    <a:pt x="121" y="196"/>
                    <a:pt x="120" y="202"/>
                    <a:pt x="120" y="209"/>
                  </a:cubicBezTo>
                  <a:close/>
                  <a:moveTo>
                    <a:pt x="26" y="277"/>
                  </a:moveTo>
                  <a:cubicBezTo>
                    <a:pt x="30" y="271"/>
                    <a:pt x="36" y="265"/>
                    <a:pt x="36" y="258"/>
                  </a:cubicBezTo>
                  <a:cubicBezTo>
                    <a:pt x="29" y="262"/>
                    <a:pt x="25" y="269"/>
                    <a:pt x="26" y="277"/>
                  </a:cubicBezTo>
                  <a:close/>
                  <a:moveTo>
                    <a:pt x="645" y="320"/>
                  </a:moveTo>
                  <a:cubicBezTo>
                    <a:pt x="644" y="316"/>
                    <a:pt x="644" y="311"/>
                    <a:pt x="648" y="307"/>
                  </a:cubicBezTo>
                  <a:cubicBezTo>
                    <a:pt x="643" y="306"/>
                    <a:pt x="639" y="303"/>
                    <a:pt x="637" y="308"/>
                  </a:cubicBezTo>
                  <a:cubicBezTo>
                    <a:pt x="635" y="311"/>
                    <a:pt x="637" y="315"/>
                    <a:pt x="640" y="318"/>
                  </a:cubicBezTo>
                  <a:cubicBezTo>
                    <a:pt x="641" y="319"/>
                    <a:pt x="642" y="320"/>
                    <a:pt x="645" y="320"/>
                  </a:cubicBezTo>
                  <a:close/>
                  <a:moveTo>
                    <a:pt x="388" y="261"/>
                  </a:moveTo>
                  <a:cubicBezTo>
                    <a:pt x="390" y="255"/>
                    <a:pt x="392" y="251"/>
                    <a:pt x="393" y="247"/>
                  </a:cubicBezTo>
                  <a:cubicBezTo>
                    <a:pt x="394" y="245"/>
                    <a:pt x="394" y="243"/>
                    <a:pt x="391" y="243"/>
                  </a:cubicBezTo>
                  <a:cubicBezTo>
                    <a:pt x="390" y="242"/>
                    <a:pt x="388" y="243"/>
                    <a:pt x="388" y="244"/>
                  </a:cubicBezTo>
                  <a:cubicBezTo>
                    <a:pt x="387" y="249"/>
                    <a:pt x="383" y="254"/>
                    <a:pt x="388" y="261"/>
                  </a:cubicBezTo>
                  <a:close/>
                  <a:moveTo>
                    <a:pt x="427" y="171"/>
                  </a:moveTo>
                  <a:cubicBezTo>
                    <a:pt x="421" y="171"/>
                    <a:pt x="418" y="173"/>
                    <a:pt x="416" y="177"/>
                  </a:cubicBezTo>
                  <a:cubicBezTo>
                    <a:pt x="415" y="178"/>
                    <a:pt x="415" y="180"/>
                    <a:pt x="416" y="181"/>
                  </a:cubicBezTo>
                  <a:cubicBezTo>
                    <a:pt x="417" y="183"/>
                    <a:pt x="419" y="183"/>
                    <a:pt x="421" y="182"/>
                  </a:cubicBezTo>
                  <a:cubicBezTo>
                    <a:pt x="425" y="180"/>
                    <a:pt x="426" y="176"/>
                    <a:pt x="427" y="171"/>
                  </a:cubicBezTo>
                  <a:close/>
                  <a:moveTo>
                    <a:pt x="579" y="432"/>
                  </a:moveTo>
                  <a:cubicBezTo>
                    <a:pt x="583" y="429"/>
                    <a:pt x="587" y="428"/>
                    <a:pt x="589" y="423"/>
                  </a:cubicBezTo>
                  <a:cubicBezTo>
                    <a:pt x="589" y="421"/>
                    <a:pt x="588" y="419"/>
                    <a:pt x="587" y="420"/>
                  </a:cubicBezTo>
                  <a:cubicBezTo>
                    <a:pt x="583" y="422"/>
                    <a:pt x="577" y="422"/>
                    <a:pt x="576" y="428"/>
                  </a:cubicBezTo>
                  <a:cubicBezTo>
                    <a:pt x="576" y="430"/>
                    <a:pt x="576" y="432"/>
                    <a:pt x="579" y="432"/>
                  </a:cubicBezTo>
                  <a:close/>
                  <a:moveTo>
                    <a:pt x="488" y="117"/>
                  </a:moveTo>
                  <a:cubicBezTo>
                    <a:pt x="480" y="118"/>
                    <a:pt x="476" y="115"/>
                    <a:pt x="471" y="116"/>
                  </a:cubicBezTo>
                  <a:cubicBezTo>
                    <a:pt x="477" y="125"/>
                    <a:pt x="477" y="125"/>
                    <a:pt x="488" y="117"/>
                  </a:cubicBezTo>
                  <a:close/>
                  <a:moveTo>
                    <a:pt x="458" y="372"/>
                  </a:moveTo>
                  <a:cubicBezTo>
                    <a:pt x="456" y="368"/>
                    <a:pt x="453" y="367"/>
                    <a:pt x="451" y="366"/>
                  </a:cubicBezTo>
                  <a:cubicBezTo>
                    <a:pt x="449" y="366"/>
                    <a:pt x="447" y="366"/>
                    <a:pt x="446" y="368"/>
                  </a:cubicBezTo>
                  <a:cubicBezTo>
                    <a:pt x="445" y="371"/>
                    <a:pt x="447" y="372"/>
                    <a:pt x="449" y="373"/>
                  </a:cubicBezTo>
                  <a:cubicBezTo>
                    <a:pt x="452" y="373"/>
                    <a:pt x="455" y="374"/>
                    <a:pt x="458" y="372"/>
                  </a:cubicBezTo>
                  <a:close/>
                  <a:moveTo>
                    <a:pt x="306" y="140"/>
                  </a:moveTo>
                  <a:cubicBezTo>
                    <a:pt x="312" y="140"/>
                    <a:pt x="316" y="138"/>
                    <a:pt x="319" y="135"/>
                  </a:cubicBezTo>
                  <a:cubicBezTo>
                    <a:pt x="320" y="134"/>
                    <a:pt x="320" y="133"/>
                    <a:pt x="320" y="132"/>
                  </a:cubicBezTo>
                  <a:cubicBezTo>
                    <a:pt x="320" y="130"/>
                    <a:pt x="318" y="130"/>
                    <a:pt x="317" y="131"/>
                  </a:cubicBezTo>
                  <a:cubicBezTo>
                    <a:pt x="314" y="133"/>
                    <a:pt x="310" y="134"/>
                    <a:pt x="306" y="140"/>
                  </a:cubicBezTo>
                  <a:close/>
                  <a:moveTo>
                    <a:pt x="357" y="87"/>
                  </a:moveTo>
                  <a:cubicBezTo>
                    <a:pt x="354" y="83"/>
                    <a:pt x="351" y="83"/>
                    <a:pt x="348" y="83"/>
                  </a:cubicBezTo>
                  <a:cubicBezTo>
                    <a:pt x="346" y="84"/>
                    <a:pt x="342" y="84"/>
                    <a:pt x="343" y="88"/>
                  </a:cubicBezTo>
                  <a:cubicBezTo>
                    <a:pt x="343" y="92"/>
                    <a:pt x="346" y="90"/>
                    <a:pt x="349" y="89"/>
                  </a:cubicBezTo>
                  <a:cubicBezTo>
                    <a:pt x="351" y="89"/>
                    <a:pt x="354" y="88"/>
                    <a:pt x="357" y="87"/>
                  </a:cubicBezTo>
                  <a:close/>
                  <a:moveTo>
                    <a:pt x="115" y="439"/>
                  </a:moveTo>
                  <a:cubicBezTo>
                    <a:pt x="114" y="436"/>
                    <a:pt x="113" y="435"/>
                    <a:pt x="113" y="433"/>
                  </a:cubicBezTo>
                  <a:cubicBezTo>
                    <a:pt x="112" y="431"/>
                    <a:pt x="111" y="427"/>
                    <a:pt x="107" y="429"/>
                  </a:cubicBezTo>
                  <a:cubicBezTo>
                    <a:pt x="104" y="431"/>
                    <a:pt x="106" y="434"/>
                    <a:pt x="107" y="437"/>
                  </a:cubicBezTo>
                  <a:cubicBezTo>
                    <a:pt x="109" y="439"/>
                    <a:pt x="111" y="441"/>
                    <a:pt x="115" y="439"/>
                  </a:cubicBezTo>
                  <a:close/>
                  <a:moveTo>
                    <a:pt x="105" y="328"/>
                  </a:moveTo>
                  <a:cubicBezTo>
                    <a:pt x="112" y="323"/>
                    <a:pt x="113" y="317"/>
                    <a:pt x="115" y="312"/>
                  </a:cubicBezTo>
                  <a:cubicBezTo>
                    <a:pt x="110" y="315"/>
                    <a:pt x="107" y="320"/>
                    <a:pt x="105" y="328"/>
                  </a:cubicBezTo>
                  <a:close/>
                  <a:moveTo>
                    <a:pt x="221" y="116"/>
                  </a:moveTo>
                  <a:cubicBezTo>
                    <a:pt x="217" y="111"/>
                    <a:pt x="214" y="112"/>
                    <a:pt x="211" y="115"/>
                  </a:cubicBezTo>
                  <a:cubicBezTo>
                    <a:pt x="210" y="116"/>
                    <a:pt x="209" y="117"/>
                    <a:pt x="210" y="118"/>
                  </a:cubicBezTo>
                  <a:cubicBezTo>
                    <a:pt x="213" y="121"/>
                    <a:pt x="216" y="118"/>
                    <a:pt x="219" y="118"/>
                  </a:cubicBezTo>
                  <a:cubicBezTo>
                    <a:pt x="219" y="118"/>
                    <a:pt x="220" y="117"/>
                    <a:pt x="221" y="116"/>
                  </a:cubicBezTo>
                  <a:close/>
                  <a:moveTo>
                    <a:pt x="459" y="316"/>
                  </a:moveTo>
                  <a:cubicBezTo>
                    <a:pt x="458" y="316"/>
                    <a:pt x="458" y="315"/>
                    <a:pt x="458" y="314"/>
                  </a:cubicBezTo>
                  <a:cubicBezTo>
                    <a:pt x="453" y="315"/>
                    <a:pt x="448" y="313"/>
                    <a:pt x="443" y="321"/>
                  </a:cubicBezTo>
                  <a:cubicBezTo>
                    <a:pt x="450" y="319"/>
                    <a:pt x="454" y="318"/>
                    <a:pt x="459" y="316"/>
                  </a:cubicBezTo>
                  <a:close/>
                  <a:moveTo>
                    <a:pt x="489" y="382"/>
                  </a:moveTo>
                  <a:cubicBezTo>
                    <a:pt x="485" y="381"/>
                    <a:pt x="481" y="380"/>
                    <a:pt x="478" y="383"/>
                  </a:cubicBezTo>
                  <a:cubicBezTo>
                    <a:pt x="478" y="384"/>
                    <a:pt x="478" y="385"/>
                    <a:pt x="478" y="385"/>
                  </a:cubicBezTo>
                  <a:cubicBezTo>
                    <a:pt x="482" y="388"/>
                    <a:pt x="486" y="388"/>
                    <a:pt x="489" y="382"/>
                  </a:cubicBezTo>
                  <a:close/>
                  <a:moveTo>
                    <a:pt x="373" y="148"/>
                  </a:moveTo>
                  <a:cubicBezTo>
                    <a:pt x="362" y="147"/>
                    <a:pt x="361" y="148"/>
                    <a:pt x="359" y="156"/>
                  </a:cubicBezTo>
                  <a:cubicBezTo>
                    <a:pt x="363" y="153"/>
                    <a:pt x="368" y="153"/>
                    <a:pt x="373" y="148"/>
                  </a:cubicBezTo>
                  <a:close/>
                  <a:moveTo>
                    <a:pt x="272" y="197"/>
                  </a:moveTo>
                  <a:cubicBezTo>
                    <a:pt x="268" y="203"/>
                    <a:pt x="265" y="207"/>
                    <a:pt x="263" y="211"/>
                  </a:cubicBezTo>
                  <a:cubicBezTo>
                    <a:pt x="270" y="207"/>
                    <a:pt x="270" y="207"/>
                    <a:pt x="272" y="197"/>
                  </a:cubicBezTo>
                  <a:close/>
                  <a:moveTo>
                    <a:pt x="225" y="334"/>
                  </a:moveTo>
                  <a:cubicBezTo>
                    <a:pt x="224" y="333"/>
                    <a:pt x="222" y="333"/>
                    <a:pt x="220" y="333"/>
                  </a:cubicBezTo>
                  <a:cubicBezTo>
                    <a:pt x="217" y="335"/>
                    <a:pt x="216" y="338"/>
                    <a:pt x="217" y="340"/>
                  </a:cubicBezTo>
                  <a:cubicBezTo>
                    <a:pt x="220" y="344"/>
                    <a:pt x="221" y="339"/>
                    <a:pt x="223" y="338"/>
                  </a:cubicBezTo>
                  <a:cubicBezTo>
                    <a:pt x="224" y="337"/>
                    <a:pt x="226" y="336"/>
                    <a:pt x="225" y="334"/>
                  </a:cubicBezTo>
                  <a:close/>
                  <a:moveTo>
                    <a:pt x="41" y="324"/>
                  </a:moveTo>
                  <a:cubicBezTo>
                    <a:pt x="44" y="322"/>
                    <a:pt x="47" y="319"/>
                    <a:pt x="45" y="315"/>
                  </a:cubicBezTo>
                  <a:cubicBezTo>
                    <a:pt x="45" y="314"/>
                    <a:pt x="44" y="314"/>
                    <a:pt x="43" y="314"/>
                  </a:cubicBezTo>
                  <a:cubicBezTo>
                    <a:pt x="40" y="316"/>
                    <a:pt x="39" y="319"/>
                    <a:pt x="39" y="323"/>
                  </a:cubicBezTo>
                  <a:cubicBezTo>
                    <a:pt x="39" y="323"/>
                    <a:pt x="40" y="323"/>
                    <a:pt x="41" y="324"/>
                  </a:cubicBezTo>
                  <a:close/>
                  <a:moveTo>
                    <a:pt x="363" y="262"/>
                  </a:moveTo>
                  <a:cubicBezTo>
                    <a:pt x="359" y="263"/>
                    <a:pt x="356" y="266"/>
                    <a:pt x="354" y="269"/>
                  </a:cubicBezTo>
                  <a:cubicBezTo>
                    <a:pt x="354" y="270"/>
                    <a:pt x="354" y="272"/>
                    <a:pt x="355" y="272"/>
                  </a:cubicBezTo>
                  <a:cubicBezTo>
                    <a:pt x="356" y="274"/>
                    <a:pt x="357" y="273"/>
                    <a:pt x="358" y="272"/>
                  </a:cubicBezTo>
                  <a:cubicBezTo>
                    <a:pt x="361" y="270"/>
                    <a:pt x="363" y="267"/>
                    <a:pt x="363" y="262"/>
                  </a:cubicBezTo>
                  <a:close/>
                  <a:moveTo>
                    <a:pt x="523" y="279"/>
                  </a:moveTo>
                  <a:cubicBezTo>
                    <a:pt x="522" y="277"/>
                    <a:pt x="520" y="275"/>
                    <a:pt x="517" y="274"/>
                  </a:cubicBezTo>
                  <a:cubicBezTo>
                    <a:pt x="515" y="274"/>
                    <a:pt x="513" y="275"/>
                    <a:pt x="513" y="277"/>
                  </a:cubicBezTo>
                  <a:cubicBezTo>
                    <a:pt x="513" y="281"/>
                    <a:pt x="516" y="282"/>
                    <a:pt x="519" y="282"/>
                  </a:cubicBezTo>
                  <a:cubicBezTo>
                    <a:pt x="521" y="282"/>
                    <a:pt x="522" y="282"/>
                    <a:pt x="523" y="279"/>
                  </a:cubicBezTo>
                  <a:close/>
                  <a:moveTo>
                    <a:pt x="208" y="431"/>
                  </a:moveTo>
                  <a:cubicBezTo>
                    <a:pt x="206" y="432"/>
                    <a:pt x="205" y="433"/>
                    <a:pt x="204" y="433"/>
                  </a:cubicBezTo>
                  <a:cubicBezTo>
                    <a:pt x="202" y="435"/>
                    <a:pt x="199" y="436"/>
                    <a:pt x="200" y="439"/>
                  </a:cubicBezTo>
                  <a:cubicBezTo>
                    <a:pt x="200" y="440"/>
                    <a:pt x="201" y="441"/>
                    <a:pt x="201" y="441"/>
                  </a:cubicBezTo>
                  <a:cubicBezTo>
                    <a:pt x="205" y="441"/>
                    <a:pt x="207" y="439"/>
                    <a:pt x="208" y="436"/>
                  </a:cubicBezTo>
                  <a:cubicBezTo>
                    <a:pt x="208" y="435"/>
                    <a:pt x="208" y="434"/>
                    <a:pt x="208" y="431"/>
                  </a:cubicBezTo>
                  <a:close/>
                  <a:moveTo>
                    <a:pt x="382" y="155"/>
                  </a:moveTo>
                  <a:cubicBezTo>
                    <a:pt x="386" y="157"/>
                    <a:pt x="388" y="155"/>
                    <a:pt x="391" y="153"/>
                  </a:cubicBezTo>
                  <a:cubicBezTo>
                    <a:pt x="392" y="152"/>
                    <a:pt x="391" y="150"/>
                    <a:pt x="390" y="150"/>
                  </a:cubicBezTo>
                  <a:cubicBezTo>
                    <a:pt x="387" y="149"/>
                    <a:pt x="385" y="151"/>
                    <a:pt x="383" y="152"/>
                  </a:cubicBezTo>
                  <a:cubicBezTo>
                    <a:pt x="383" y="152"/>
                    <a:pt x="382" y="154"/>
                    <a:pt x="382" y="155"/>
                  </a:cubicBezTo>
                  <a:close/>
                  <a:moveTo>
                    <a:pt x="338" y="201"/>
                  </a:moveTo>
                  <a:cubicBezTo>
                    <a:pt x="338" y="199"/>
                    <a:pt x="337" y="198"/>
                    <a:pt x="335" y="198"/>
                  </a:cubicBezTo>
                  <a:cubicBezTo>
                    <a:pt x="333" y="198"/>
                    <a:pt x="330" y="197"/>
                    <a:pt x="329" y="200"/>
                  </a:cubicBezTo>
                  <a:cubicBezTo>
                    <a:pt x="328" y="202"/>
                    <a:pt x="331" y="203"/>
                    <a:pt x="333" y="203"/>
                  </a:cubicBezTo>
                  <a:cubicBezTo>
                    <a:pt x="335" y="203"/>
                    <a:pt x="337" y="204"/>
                    <a:pt x="338" y="201"/>
                  </a:cubicBezTo>
                  <a:close/>
                  <a:moveTo>
                    <a:pt x="191" y="226"/>
                  </a:moveTo>
                  <a:cubicBezTo>
                    <a:pt x="191" y="224"/>
                    <a:pt x="190" y="223"/>
                    <a:pt x="189" y="223"/>
                  </a:cubicBezTo>
                  <a:cubicBezTo>
                    <a:pt x="186" y="224"/>
                    <a:pt x="184" y="225"/>
                    <a:pt x="183" y="228"/>
                  </a:cubicBezTo>
                  <a:cubicBezTo>
                    <a:pt x="183" y="229"/>
                    <a:pt x="184" y="230"/>
                    <a:pt x="185" y="231"/>
                  </a:cubicBezTo>
                  <a:cubicBezTo>
                    <a:pt x="189" y="231"/>
                    <a:pt x="190" y="228"/>
                    <a:pt x="191" y="226"/>
                  </a:cubicBezTo>
                  <a:close/>
                  <a:moveTo>
                    <a:pt x="697" y="296"/>
                  </a:moveTo>
                  <a:cubicBezTo>
                    <a:pt x="697" y="293"/>
                    <a:pt x="696" y="292"/>
                    <a:pt x="693" y="292"/>
                  </a:cubicBezTo>
                  <a:cubicBezTo>
                    <a:pt x="691" y="293"/>
                    <a:pt x="689" y="294"/>
                    <a:pt x="689" y="296"/>
                  </a:cubicBezTo>
                  <a:cubicBezTo>
                    <a:pt x="689" y="299"/>
                    <a:pt x="691" y="299"/>
                    <a:pt x="693" y="299"/>
                  </a:cubicBezTo>
                  <a:cubicBezTo>
                    <a:pt x="695" y="300"/>
                    <a:pt x="697" y="298"/>
                    <a:pt x="697" y="296"/>
                  </a:cubicBezTo>
                  <a:close/>
                  <a:moveTo>
                    <a:pt x="225" y="104"/>
                  </a:moveTo>
                  <a:cubicBezTo>
                    <a:pt x="228" y="107"/>
                    <a:pt x="231" y="107"/>
                    <a:pt x="233" y="104"/>
                  </a:cubicBezTo>
                  <a:cubicBezTo>
                    <a:pt x="233" y="104"/>
                    <a:pt x="233" y="103"/>
                    <a:pt x="233" y="102"/>
                  </a:cubicBezTo>
                  <a:cubicBezTo>
                    <a:pt x="231" y="100"/>
                    <a:pt x="228" y="102"/>
                    <a:pt x="226" y="103"/>
                  </a:cubicBezTo>
                  <a:cubicBezTo>
                    <a:pt x="226" y="103"/>
                    <a:pt x="225" y="103"/>
                    <a:pt x="225" y="104"/>
                  </a:cubicBezTo>
                  <a:close/>
                  <a:moveTo>
                    <a:pt x="194" y="374"/>
                  </a:moveTo>
                  <a:cubicBezTo>
                    <a:pt x="206" y="373"/>
                    <a:pt x="206" y="373"/>
                    <a:pt x="205" y="365"/>
                  </a:cubicBezTo>
                  <a:cubicBezTo>
                    <a:pt x="203" y="370"/>
                    <a:pt x="199" y="371"/>
                    <a:pt x="194" y="374"/>
                  </a:cubicBezTo>
                  <a:close/>
                  <a:moveTo>
                    <a:pt x="319" y="119"/>
                  </a:moveTo>
                  <a:cubicBezTo>
                    <a:pt x="321" y="118"/>
                    <a:pt x="324" y="117"/>
                    <a:pt x="324" y="115"/>
                  </a:cubicBezTo>
                  <a:cubicBezTo>
                    <a:pt x="324" y="113"/>
                    <a:pt x="322" y="113"/>
                    <a:pt x="321" y="113"/>
                  </a:cubicBezTo>
                  <a:cubicBezTo>
                    <a:pt x="319" y="113"/>
                    <a:pt x="317" y="114"/>
                    <a:pt x="317" y="116"/>
                  </a:cubicBezTo>
                  <a:cubicBezTo>
                    <a:pt x="317" y="118"/>
                    <a:pt x="318" y="118"/>
                    <a:pt x="319" y="119"/>
                  </a:cubicBezTo>
                  <a:close/>
                  <a:moveTo>
                    <a:pt x="250" y="324"/>
                  </a:moveTo>
                  <a:cubicBezTo>
                    <a:pt x="247" y="325"/>
                    <a:pt x="247" y="327"/>
                    <a:pt x="247" y="328"/>
                  </a:cubicBezTo>
                  <a:cubicBezTo>
                    <a:pt x="247" y="330"/>
                    <a:pt x="248" y="332"/>
                    <a:pt x="249" y="332"/>
                  </a:cubicBezTo>
                  <a:cubicBezTo>
                    <a:pt x="252" y="332"/>
                    <a:pt x="253" y="330"/>
                    <a:pt x="253" y="328"/>
                  </a:cubicBezTo>
                  <a:cubicBezTo>
                    <a:pt x="253" y="326"/>
                    <a:pt x="252" y="325"/>
                    <a:pt x="250" y="324"/>
                  </a:cubicBezTo>
                  <a:close/>
                  <a:moveTo>
                    <a:pt x="600" y="442"/>
                  </a:moveTo>
                  <a:cubicBezTo>
                    <a:pt x="599" y="443"/>
                    <a:pt x="597" y="444"/>
                    <a:pt x="597" y="446"/>
                  </a:cubicBezTo>
                  <a:cubicBezTo>
                    <a:pt x="597" y="448"/>
                    <a:pt x="598" y="448"/>
                    <a:pt x="600" y="448"/>
                  </a:cubicBezTo>
                  <a:cubicBezTo>
                    <a:pt x="602" y="448"/>
                    <a:pt x="604" y="447"/>
                    <a:pt x="603" y="445"/>
                  </a:cubicBezTo>
                  <a:cubicBezTo>
                    <a:pt x="603" y="443"/>
                    <a:pt x="602" y="442"/>
                    <a:pt x="600" y="442"/>
                  </a:cubicBezTo>
                  <a:close/>
                  <a:moveTo>
                    <a:pt x="484" y="41"/>
                  </a:moveTo>
                  <a:cubicBezTo>
                    <a:pt x="484" y="38"/>
                    <a:pt x="483" y="37"/>
                    <a:pt x="480" y="36"/>
                  </a:cubicBezTo>
                  <a:cubicBezTo>
                    <a:pt x="479" y="36"/>
                    <a:pt x="477" y="37"/>
                    <a:pt x="478" y="38"/>
                  </a:cubicBezTo>
                  <a:cubicBezTo>
                    <a:pt x="478" y="40"/>
                    <a:pt x="478" y="43"/>
                    <a:pt x="481" y="44"/>
                  </a:cubicBezTo>
                  <a:cubicBezTo>
                    <a:pt x="482" y="45"/>
                    <a:pt x="483" y="43"/>
                    <a:pt x="484" y="41"/>
                  </a:cubicBezTo>
                  <a:close/>
                  <a:moveTo>
                    <a:pt x="263" y="415"/>
                  </a:moveTo>
                  <a:cubicBezTo>
                    <a:pt x="265" y="415"/>
                    <a:pt x="267" y="415"/>
                    <a:pt x="267" y="413"/>
                  </a:cubicBezTo>
                  <a:cubicBezTo>
                    <a:pt x="267" y="411"/>
                    <a:pt x="265" y="410"/>
                    <a:pt x="264" y="410"/>
                  </a:cubicBezTo>
                  <a:cubicBezTo>
                    <a:pt x="262" y="409"/>
                    <a:pt x="260" y="410"/>
                    <a:pt x="260" y="412"/>
                  </a:cubicBezTo>
                  <a:cubicBezTo>
                    <a:pt x="260" y="414"/>
                    <a:pt x="262" y="415"/>
                    <a:pt x="263" y="415"/>
                  </a:cubicBezTo>
                  <a:close/>
                  <a:moveTo>
                    <a:pt x="588" y="149"/>
                  </a:moveTo>
                  <a:cubicBezTo>
                    <a:pt x="584" y="149"/>
                    <a:pt x="581" y="148"/>
                    <a:pt x="579" y="152"/>
                  </a:cubicBezTo>
                  <a:cubicBezTo>
                    <a:pt x="579" y="153"/>
                    <a:pt x="579" y="154"/>
                    <a:pt x="580" y="154"/>
                  </a:cubicBezTo>
                  <a:cubicBezTo>
                    <a:pt x="584" y="157"/>
                    <a:pt x="585" y="152"/>
                    <a:pt x="588" y="150"/>
                  </a:cubicBezTo>
                  <a:cubicBezTo>
                    <a:pt x="588" y="150"/>
                    <a:pt x="588" y="150"/>
                    <a:pt x="588" y="149"/>
                  </a:cubicBezTo>
                  <a:close/>
                  <a:moveTo>
                    <a:pt x="184" y="301"/>
                  </a:moveTo>
                  <a:cubicBezTo>
                    <a:pt x="186" y="301"/>
                    <a:pt x="186" y="300"/>
                    <a:pt x="186" y="298"/>
                  </a:cubicBezTo>
                  <a:cubicBezTo>
                    <a:pt x="186" y="296"/>
                    <a:pt x="186" y="294"/>
                    <a:pt x="184" y="294"/>
                  </a:cubicBezTo>
                  <a:cubicBezTo>
                    <a:pt x="182" y="293"/>
                    <a:pt x="181" y="295"/>
                    <a:pt x="181" y="297"/>
                  </a:cubicBezTo>
                  <a:cubicBezTo>
                    <a:pt x="181" y="299"/>
                    <a:pt x="182" y="301"/>
                    <a:pt x="184" y="301"/>
                  </a:cubicBezTo>
                  <a:close/>
                  <a:moveTo>
                    <a:pt x="486" y="214"/>
                  </a:moveTo>
                  <a:cubicBezTo>
                    <a:pt x="484" y="214"/>
                    <a:pt x="482" y="215"/>
                    <a:pt x="482" y="217"/>
                  </a:cubicBezTo>
                  <a:cubicBezTo>
                    <a:pt x="482" y="219"/>
                    <a:pt x="484" y="219"/>
                    <a:pt x="485" y="219"/>
                  </a:cubicBezTo>
                  <a:cubicBezTo>
                    <a:pt x="487" y="219"/>
                    <a:pt x="489" y="219"/>
                    <a:pt x="489" y="217"/>
                  </a:cubicBezTo>
                  <a:cubicBezTo>
                    <a:pt x="489" y="215"/>
                    <a:pt x="487" y="215"/>
                    <a:pt x="486" y="214"/>
                  </a:cubicBezTo>
                  <a:close/>
                  <a:moveTo>
                    <a:pt x="326" y="106"/>
                  </a:moveTo>
                  <a:cubicBezTo>
                    <a:pt x="331" y="103"/>
                    <a:pt x="331" y="103"/>
                    <a:pt x="333" y="97"/>
                  </a:cubicBezTo>
                  <a:cubicBezTo>
                    <a:pt x="330" y="100"/>
                    <a:pt x="327" y="102"/>
                    <a:pt x="326" y="106"/>
                  </a:cubicBezTo>
                  <a:close/>
                  <a:moveTo>
                    <a:pt x="347" y="436"/>
                  </a:moveTo>
                  <a:cubicBezTo>
                    <a:pt x="347" y="435"/>
                    <a:pt x="347" y="434"/>
                    <a:pt x="346" y="434"/>
                  </a:cubicBezTo>
                  <a:cubicBezTo>
                    <a:pt x="343" y="433"/>
                    <a:pt x="342" y="434"/>
                    <a:pt x="342" y="436"/>
                  </a:cubicBezTo>
                  <a:cubicBezTo>
                    <a:pt x="342" y="438"/>
                    <a:pt x="342" y="438"/>
                    <a:pt x="344" y="439"/>
                  </a:cubicBezTo>
                  <a:cubicBezTo>
                    <a:pt x="346" y="439"/>
                    <a:pt x="347" y="438"/>
                    <a:pt x="347" y="436"/>
                  </a:cubicBezTo>
                  <a:close/>
                  <a:moveTo>
                    <a:pt x="296" y="419"/>
                  </a:moveTo>
                  <a:cubicBezTo>
                    <a:pt x="295" y="417"/>
                    <a:pt x="293" y="416"/>
                    <a:pt x="291" y="416"/>
                  </a:cubicBezTo>
                  <a:cubicBezTo>
                    <a:pt x="291" y="416"/>
                    <a:pt x="290" y="418"/>
                    <a:pt x="290" y="418"/>
                  </a:cubicBezTo>
                  <a:cubicBezTo>
                    <a:pt x="291" y="420"/>
                    <a:pt x="292" y="422"/>
                    <a:pt x="294" y="421"/>
                  </a:cubicBezTo>
                  <a:cubicBezTo>
                    <a:pt x="295" y="421"/>
                    <a:pt x="296" y="420"/>
                    <a:pt x="296" y="419"/>
                  </a:cubicBezTo>
                  <a:close/>
                  <a:moveTo>
                    <a:pt x="512" y="459"/>
                  </a:moveTo>
                  <a:cubicBezTo>
                    <a:pt x="514" y="459"/>
                    <a:pt x="516" y="459"/>
                    <a:pt x="517" y="457"/>
                  </a:cubicBezTo>
                  <a:cubicBezTo>
                    <a:pt x="517" y="456"/>
                    <a:pt x="516" y="454"/>
                    <a:pt x="515" y="454"/>
                  </a:cubicBezTo>
                  <a:cubicBezTo>
                    <a:pt x="513" y="454"/>
                    <a:pt x="511" y="455"/>
                    <a:pt x="510" y="457"/>
                  </a:cubicBezTo>
                  <a:cubicBezTo>
                    <a:pt x="510" y="458"/>
                    <a:pt x="511" y="459"/>
                    <a:pt x="512" y="459"/>
                  </a:cubicBezTo>
                  <a:close/>
                  <a:moveTo>
                    <a:pt x="510" y="256"/>
                  </a:moveTo>
                  <a:cubicBezTo>
                    <a:pt x="509" y="254"/>
                    <a:pt x="507" y="253"/>
                    <a:pt x="505" y="253"/>
                  </a:cubicBezTo>
                  <a:cubicBezTo>
                    <a:pt x="504" y="253"/>
                    <a:pt x="503" y="254"/>
                    <a:pt x="503" y="256"/>
                  </a:cubicBezTo>
                  <a:cubicBezTo>
                    <a:pt x="504" y="258"/>
                    <a:pt x="506" y="258"/>
                    <a:pt x="508" y="258"/>
                  </a:cubicBezTo>
                  <a:cubicBezTo>
                    <a:pt x="509" y="258"/>
                    <a:pt x="510" y="257"/>
                    <a:pt x="510" y="256"/>
                  </a:cubicBezTo>
                  <a:close/>
                  <a:moveTo>
                    <a:pt x="504" y="82"/>
                  </a:moveTo>
                  <a:cubicBezTo>
                    <a:pt x="508" y="82"/>
                    <a:pt x="510" y="80"/>
                    <a:pt x="512" y="76"/>
                  </a:cubicBezTo>
                  <a:cubicBezTo>
                    <a:pt x="508" y="77"/>
                    <a:pt x="505" y="77"/>
                    <a:pt x="504" y="82"/>
                  </a:cubicBezTo>
                  <a:close/>
                  <a:moveTo>
                    <a:pt x="459" y="179"/>
                  </a:moveTo>
                  <a:cubicBezTo>
                    <a:pt x="461" y="179"/>
                    <a:pt x="463" y="179"/>
                    <a:pt x="463" y="177"/>
                  </a:cubicBezTo>
                  <a:cubicBezTo>
                    <a:pt x="462" y="175"/>
                    <a:pt x="460" y="175"/>
                    <a:pt x="458" y="175"/>
                  </a:cubicBezTo>
                  <a:cubicBezTo>
                    <a:pt x="457" y="175"/>
                    <a:pt x="456" y="176"/>
                    <a:pt x="456" y="177"/>
                  </a:cubicBezTo>
                  <a:cubicBezTo>
                    <a:pt x="456" y="179"/>
                    <a:pt x="458" y="179"/>
                    <a:pt x="459" y="179"/>
                  </a:cubicBezTo>
                  <a:close/>
                  <a:moveTo>
                    <a:pt x="441" y="274"/>
                  </a:moveTo>
                  <a:cubicBezTo>
                    <a:pt x="441" y="272"/>
                    <a:pt x="440" y="271"/>
                    <a:pt x="439" y="271"/>
                  </a:cubicBezTo>
                  <a:cubicBezTo>
                    <a:pt x="438" y="271"/>
                    <a:pt x="437" y="272"/>
                    <a:pt x="437" y="273"/>
                  </a:cubicBezTo>
                  <a:cubicBezTo>
                    <a:pt x="437" y="275"/>
                    <a:pt x="438" y="276"/>
                    <a:pt x="439" y="276"/>
                  </a:cubicBezTo>
                  <a:cubicBezTo>
                    <a:pt x="441" y="276"/>
                    <a:pt x="441" y="275"/>
                    <a:pt x="441" y="274"/>
                  </a:cubicBezTo>
                  <a:close/>
                  <a:moveTo>
                    <a:pt x="536" y="453"/>
                  </a:moveTo>
                  <a:cubicBezTo>
                    <a:pt x="537" y="452"/>
                    <a:pt x="535" y="451"/>
                    <a:pt x="534" y="451"/>
                  </a:cubicBezTo>
                  <a:cubicBezTo>
                    <a:pt x="533" y="451"/>
                    <a:pt x="530" y="451"/>
                    <a:pt x="530" y="453"/>
                  </a:cubicBezTo>
                  <a:cubicBezTo>
                    <a:pt x="530" y="455"/>
                    <a:pt x="531" y="455"/>
                    <a:pt x="532" y="456"/>
                  </a:cubicBezTo>
                  <a:cubicBezTo>
                    <a:pt x="534" y="456"/>
                    <a:pt x="535" y="455"/>
                    <a:pt x="536" y="453"/>
                  </a:cubicBezTo>
                  <a:close/>
                  <a:moveTo>
                    <a:pt x="689" y="307"/>
                  </a:moveTo>
                  <a:cubicBezTo>
                    <a:pt x="690" y="305"/>
                    <a:pt x="689" y="304"/>
                    <a:pt x="688" y="304"/>
                  </a:cubicBezTo>
                  <a:cubicBezTo>
                    <a:pt x="687" y="304"/>
                    <a:pt x="685" y="304"/>
                    <a:pt x="685" y="305"/>
                  </a:cubicBezTo>
                  <a:cubicBezTo>
                    <a:pt x="684" y="306"/>
                    <a:pt x="684" y="307"/>
                    <a:pt x="686" y="307"/>
                  </a:cubicBezTo>
                  <a:cubicBezTo>
                    <a:pt x="687" y="308"/>
                    <a:pt x="688" y="308"/>
                    <a:pt x="689" y="307"/>
                  </a:cubicBezTo>
                  <a:close/>
                  <a:moveTo>
                    <a:pt x="82" y="329"/>
                  </a:moveTo>
                  <a:cubicBezTo>
                    <a:pt x="83" y="327"/>
                    <a:pt x="82" y="326"/>
                    <a:pt x="81" y="326"/>
                  </a:cubicBezTo>
                  <a:cubicBezTo>
                    <a:pt x="79" y="326"/>
                    <a:pt x="79" y="327"/>
                    <a:pt x="79" y="328"/>
                  </a:cubicBezTo>
                  <a:cubicBezTo>
                    <a:pt x="79" y="330"/>
                    <a:pt x="79" y="331"/>
                    <a:pt x="81" y="331"/>
                  </a:cubicBezTo>
                  <a:cubicBezTo>
                    <a:pt x="82" y="331"/>
                    <a:pt x="82" y="330"/>
                    <a:pt x="82" y="329"/>
                  </a:cubicBezTo>
                  <a:close/>
                  <a:moveTo>
                    <a:pt x="165" y="384"/>
                  </a:moveTo>
                  <a:cubicBezTo>
                    <a:pt x="167" y="383"/>
                    <a:pt x="168" y="382"/>
                    <a:pt x="168" y="380"/>
                  </a:cubicBezTo>
                  <a:cubicBezTo>
                    <a:pt x="168" y="379"/>
                    <a:pt x="167" y="378"/>
                    <a:pt x="165" y="378"/>
                  </a:cubicBezTo>
                  <a:cubicBezTo>
                    <a:pt x="164" y="379"/>
                    <a:pt x="163" y="380"/>
                    <a:pt x="163" y="382"/>
                  </a:cubicBezTo>
                  <a:cubicBezTo>
                    <a:pt x="163" y="383"/>
                    <a:pt x="164" y="384"/>
                    <a:pt x="165" y="384"/>
                  </a:cubicBezTo>
                  <a:close/>
                  <a:moveTo>
                    <a:pt x="501" y="407"/>
                  </a:moveTo>
                  <a:cubicBezTo>
                    <a:pt x="501" y="405"/>
                    <a:pt x="500" y="405"/>
                    <a:pt x="499" y="405"/>
                  </a:cubicBezTo>
                  <a:cubicBezTo>
                    <a:pt x="497" y="405"/>
                    <a:pt x="496" y="406"/>
                    <a:pt x="496" y="407"/>
                  </a:cubicBezTo>
                  <a:cubicBezTo>
                    <a:pt x="496" y="409"/>
                    <a:pt x="497" y="410"/>
                    <a:pt x="499" y="410"/>
                  </a:cubicBezTo>
                  <a:cubicBezTo>
                    <a:pt x="500" y="410"/>
                    <a:pt x="501" y="408"/>
                    <a:pt x="501" y="407"/>
                  </a:cubicBezTo>
                  <a:close/>
                  <a:moveTo>
                    <a:pt x="249" y="230"/>
                  </a:moveTo>
                  <a:cubicBezTo>
                    <a:pt x="251" y="231"/>
                    <a:pt x="252" y="231"/>
                    <a:pt x="253" y="232"/>
                  </a:cubicBezTo>
                  <a:cubicBezTo>
                    <a:pt x="254" y="232"/>
                    <a:pt x="257" y="233"/>
                    <a:pt x="257" y="230"/>
                  </a:cubicBezTo>
                  <a:cubicBezTo>
                    <a:pt x="256" y="227"/>
                    <a:pt x="253" y="229"/>
                    <a:pt x="249" y="230"/>
                  </a:cubicBezTo>
                  <a:close/>
                  <a:moveTo>
                    <a:pt x="196" y="212"/>
                  </a:moveTo>
                  <a:cubicBezTo>
                    <a:pt x="194" y="213"/>
                    <a:pt x="193" y="213"/>
                    <a:pt x="193" y="215"/>
                  </a:cubicBezTo>
                  <a:cubicBezTo>
                    <a:pt x="193" y="215"/>
                    <a:pt x="194" y="215"/>
                    <a:pt x="194" y="215"/>
                  </a:cubicBezTo>
                  <a:cubicBezTo>
                    <a:pt x="195" y="215"/>
                    <a:pt x="196" y="214"/>
                    <a:pt x="196" y="214"/>
                  </a:cubicBezTo>
                  <a:cubicBezTo>
                    <a:pt x="196" y="213"/>
                    <a:pt x="196" y="212"/>
                    <a:pt x="196" y="212"/>
                  </a:cubicBezTo>
                  <a:close/>
                  <a:moveTo>
                    <a:pt x="487" y="179"/>
                  </a:moveTo>
                  <a:cubicBezTo>
                    <a:pt x="486" y="178"/>
                    <a:pt x="485" y="177"/>
                    <a:pt x="484" y="177"/>
                  </a:cubicBezTo>
                  <a:cubicBezTo>
                    <a:pt x="483" y="177"/>
                    <a:pt x="482" y="178"/>
                    <a:pt x="483" y="179"/>
                  </a:cubicBezTo>
                  <a:cubicBezTo>
                    <a:pt x="483" y="180"/>
                    <a:pt x="484" y="181"/>
                    <a:pt x="486" y="181"/>
                  </a:cubicBezTo>
                  <a:cubicBezTo>
                    <a:pt x="486" y="180"/>
                    <a:pt x="486" y="179"/>
                    <a:pt x="487" y="179"/>
                  </a:cubicBezTo>
                  <a:close/>
                  <a:moveTo>
                    <a:pt x="547" y="257"/>
                  </a:moveTo>
                  <a:cubicBezTo>
                    <a:pt x="546" y="256"/>
                    <a:pt x="545" y="255"/>
                    <a:pt x="544" y="256"/>
                  </a:cubicBezTo>
                  <a:cubicBezTo>
                    <a:pt x="544" y="256"/>
                    <a:pt x="543" y="257"/>
                    <a:pt x="543" y="257"/>
                  </a:cubicBezTo>
                  <a:cubicBezTo>
                    <a:pt x="543" y="258"/>
                    <a:pt x="544" y="259"/>
                    <a:pt x="546" y="259"/>
                  </a:cubicBezTo>
                  <a:cubicBezTo>
                    <a:pt x="546" y="258"/>
                    <a:pt x="546" y="258"/>
                    <a:pt x="547" y="257"/>
                  </a:cubicBezTo>
                  <a:close/>
                  <a:moveTo>
                    <a:pt x="247" y="114"/>
                  </a:moveTo>
                  <a:cubicBezTo>
                    <a:pt x="247" y="113"/>
                    <a:pt x="247" y="113"/>
                    <a:pt x="246" y="113"/>
                  </a:cubicBezTo>
                  <a:cubicBezTo>
                    <a:pt x="245" y="113"/>
                    <a:pt x="244" y="114"/>
                    <a:pt x="244" y="114"/>
                  </a:cubicBezTo>
                  <a:cubicBezTo>
                    <a:pt x="244" y="115"/>
                    <a:pt x="245" y="116"/>
                    <a:pt x="246" y="116"/>
                  </a:cubicBezTo>
                  <a:cubicBezTo>
                    <a:pt x="246" y="115"/>
                    <a:pt x="247" y="115"/>
                    <a:pt x="247" y="114"/>
                  </a:cubicBezTo>
                  <a:close/>
                  <a:moveTo>
                    <a:pt x="479" y="296"/>
                  </a:moveTo>
                  <a:cubicBezTo>
                    <a:pt x="479" y="297"/>
                    <a:pt x="480" y="298"/>
                    <a:pt x="481" y="298"/>
                  </a:cubicBezTo>
                  <a:cubicBezTo>
                    <a:pt x="482" y="298"/>
                    <a:pt x="484" y="298"/>
                    <a:pt x="484" y="297"/>
                  </a:cubicBezTo>
                  <a:cubicBezTo>
                    <a:pt x="485" y="296"/>
                    <a:pt x="484" y="295"/>
                    <a:pt x="483" y="295"/>
                  </a:cubicBezTo>
                  <a:cubicBezTo>
                    <a:pt x="482" y="295"/>
                    <a:pt x="480" y="294"/>
                    <a:pt x="479" y="296"/>
                  </a:cubicBezTo>
                  <a:close/>
                  <a:moveTo>
                    <a:pt x="368" y="38"/>
                  </a:moveTo>
                  <a:cubicBezTo>
                    <a:pt x="367" y="38"/>
                    <a:pt x="366" y="38"/>
                    <a:pt x="366" y="38"/>
                  </a:cubicBezTo>
                  <a:cubicBezTo>
                    <a:pt x="366" y="40"/>
                    <a:pt x="366" y="41"/>
                    <a:pt x="367" y="41"/>
                  </a:cubicBezTo>
                  <a:cubicBezTo>
                    <a:pt x="367" y="42"/>
                    <a:pt x="368" y="41"/>
                    <a:pt x="369" y="41"/>
                  </a:cubicBezTo>
                  <a:cubicBezTo>
                    <a:pt x="369" y="39"/>
                    <a:pt x="369" y="38"/>
                    <a:pt x="368" y="38"/>
                  </a:cubicBezTo>
                  <a:close/>
                  <a:moveTo>
                    <a:pt x="315" y="211"/>
                  </a:moveTo>
                  <a:cubicBezTo>
                    <a:pt x="315" y="210"/>
                    <a:pt x="315" y="209"/>
                    <a:pt x="315" y="209"/>
                  </a:cubicBezTo>
                  <a:cubicBezTo>
                    <a:pt x="313" y="209"/>
                    <a:pt x="313" y="210"/>
                    <a:pt x="312" y="211"/>
                  </a:cubicBezTo>
                  <a:cubicBezTo>
                    <a:pt x="312" y="211"/>
                    <a:pt x="313" y="212"/>
                    <a:pt x="313" y="212"/>
                  </a:cubicBezTo>
                  <a:cubicBezTo>
                    <a:pt x="314" y="213"/>
                    <a:pt x="315" y="212"/>
                    <a:pt x="315" y="211"/>
                  </a:cubicBezTo>
                  <a:close/>
                  <a:moveTo>
                    <a:pt x="571" y="444"/>
                  </a:moveTo>
                  <a:cubicBezTo>
                    <a:pt x="572" y="444"/>
                    <a:pt x="573" y="444"/>
                    <a:pt x="573" y="443"/>
                  </a:cubicBezTo>
                  <a:cubicBezTo>
                    <a:pt x="573" y="441"/>
                    <a:pt x="572" y="441"/>
                    <a:pt x="571" y="441"/>
                  </a:cubicBezTo>
                  <a:cubicBezTo>
                    <a:pt x="570" y="441"/>
                    <a:pt x="569" y="442"/>
                    <a:pt x="569" y="443"/>
                  </a:cubicBezTo>
                  <a:cubicBezTo>
                    <a:pt x="569" y="444"/>
                    <a:pt x="570" y="444"/>
                    <a:pt x="571" y="444"/>
                  </a:cubicBezTo>
                  <a:close/>
                  <a:moveTo>
                    <a:pt x="586" y="393"/>
                  </a:moveTo>
                  <a:cubicBezTo>
                    <a:pt x="585" y="393"/>
                    <a:pt x="584" y="393"/>
                    <a:pt x="584" y="394"/>
                  </a:cubicBezTo>
                  <a:cubicBezTo>
                    <a:pt x="584" y="396"/>
                    <a:pt x="585" y="396"/>
                    <a:pt x="586" y="395"/>
                  </a:cubicBezTo>
                  <a:cubicBezTo>
                    <a:pt x="587" y="395"/>
                    <a:pt x="587" y="394"/>
                    <a:pt x="587" y="393"/>
                  </a:cubicBezTo>
                  <a:cubicBezTo>
                    <a:pt x="587" y="393"/>
                    <a:pt x="587" y="392"/>
                    <a:pt x="586" y="393"/>
                  </a:cubicBezTo>
                  <a:close/>
                  <a:moveTo>
                    <a:pt x="47" y="241"/>
                  </a:moveTo>
                  <a:cubicBezTo>
                    <a:pt x="48" y="240"/>
                    <a:pt x="47" y="239"/>
                    <a:pt x="47" y="239"/>
                  </a:cubicBezTo>
                  <a:cubicBezTo>
                    <a:pt x="45" y="239"/>
                    <a:pt x="44" y="241"/>
                    <a:pt x="43" y="242"/>
                  </a:cubicBezTo>
                  <a:cubicBezTo>
                    <a:pt x="43" y="243"/>
                    <a:pt x="43" y="243"/>
                    <a:pt x="44" y="243"/>
                  </a:cubicBezTo>
                  <a:cubicBezTo>
                    <a:pt x="46" y="243"/>
                    <a:pt x="47" y="242"/>
                    <a:pt x="47" y="241"/>
                  </a:cubicBezTo>
                  <a:close/>
                  <a:moveTo>
                    <a:pt x="503" y="372"/>
                  </a:moveTo>
                  <a:cubicBezTo>
                    <a:pt x="504" y="371"/>
                    <a:pt x="504" y="370"/>
                    <a:pt x="504" y="369"/>
                  </a:cubicBezTo>
                  <a:cubicBezTo>
                    <a:pt x="504" y="369"/>
                    <a:pt x="503" y="368"/>
                    <a:pt x="503" y="368"/>
                  </a:cubicBezTo>
                  <a:cubicBezTo>
                    <a:pt x="501" y="368"/>
                    <a:pt x="501" y="369"/>
                    <a:pt x="501" y="370"/>
                  </a:cubicBezTo>
                  <a:cubicBezTo>
                    <a:pt x="501" y="371"/>
                    <a:pt x="502" y="372"/>
                    <a:pt x="503" y="372"/>
                  </a:cubicBezTo>
                  <a:close/>
                  <a:moveTo>
                    <a:pt x="249" y="84"/>
                  </a:moveTo>
                  <a:cubicBezTo>
                    <a:pt x="248" y="83"/>
                    <a:pt x="248" y="83"/>
                    <a:pt x="247" y="83"/>
                  </a:cubicBezTo>
                  <a:cubicBezTo>
                    <a:pt x="246" y="84"/>
                    <a:pt x="246" y="84"/>
                    <a:pt x="246" y="85"/>
                  </a:cubicBezTo>
                  <a:cubicBezTo>
                    <a:pt x="246" y="86"/>
                    <a:pt x="247" y="87"/>
                    <a:pt x="248" y="86"/>
                  </a:cubicBezTo>
                  <a:cubicBezTo>
                    <a:pt x="248" y="86"/>
                    <a:pt x="248" y="85"/>
                    <a:pt x="249" y="84"/>
                  </a:cubicBezTo>
                  <a:close/>
                  <a:moveTo>
                    <a:pt x="430" y="324"/>
                  </a:moveTo>
                  <a:cubicBezTo>
                    <a:pt x="430" y="323"/>
                    <a:pt x="430" y="322"/>
                    <a:pt x="428" y="322"/>
                  </a:cubicBezTo>
                  <a:cubicBezTo>
                    <a:pt x="427" y="322"/>
                    <a:pt x="426" y="322"/>
                    <a:pt x="427" y="324"/>
                  </a:cubicBezTo>
                  <a:cubicBezTo>
                    <a:pt x="427" y="324"/>
                    <a:pt x="427" y="325"/>
                    <a:pt x="428" y="325"/>
                  </a:cubicBezTo>
                  <a:cubicBezTo>
                    <a:pt x="429" y="326"/>
                    <a:pt x="430" y="325"/>
                    <a:pt x="430" y="324"/>
                  </a:cubicBezTo>
                  <a:close/>
                  <a:moveTo>
                    <a:pt x="323" y="53"/>
                  </a:moveTo>
                  <a:cubicBezTo>
                    <a:pt x="323" y="52"/>
                    <a:pt x="322" y="52"/>
                    <a:pt x="321" y="52"/>
                  </a:cubicBezTo>
                  <a:cubicBezTo>
                    <a:pt x="320" y="52"/>
                    <a:pt x="320" y="53"/>
                    <a:pt x="320" y="54"/>
                  </a:cubicBezTo>
                  <a:cubicBezTo>
                    <a:pt x="320" y="55"/>
                    <a:pt x="322" y="55"/>
                    <a:pt x="322" y="54"/>
                  </a:cubicBezTo>
                  <a:cubicBezTo>
                    <a:pt x="323" y="54"/>
                    <a:pt x="323" y="53"/>
                    <a:pt x="323" y="53"/>
                  </a:cubicBezTo>
                  <a:close/>
                  <a:moveTo>
                    <a:pt x="478" y="51"/>
                  </a:moveTo>
                  <a:cubicBezTo>
                    <a:pt x="477" y="52"/>
                    <a:pt x="475" y="52"/>
                    <a:pt x="475" y="54"/>
                  </a:cubicBezTo>
                  <a:cubicBezTo>
                    <a:pt x="474" y="55"/>
                    <a:pt x="476" y="55"/>
                    <a:pt x="477" y="55"/>
                  </a:cubicBezTo>
                  <a:cubicBezTo>
                    <a:pt x="478" y="54"/>
                    <a:pt x="480" y="54"/>
                    <a:pt x="480" y="52"/>
                  </a:cubicBezTo>
                  <a:cubicBezTo>
                    <a:pt x="480" y="52"/>
                    <a:pt x="479" y="52"/>
                    <a:pt x="478" y="51"/>
                  </a:cubicBezTo>
                  <a:close/>
                  <a:moveTo>
                    <a:pt x="164" y="216"/>
                  </a:moveTo>
                  <a:cubicBezTo>
                    <a:pt x="165" y="216"/>
                    <a:pt x="165" y="216"/>
                    <a:pt x="166" y="215"/>
                  </a:cubicBezTo>
                  <a:cubicBezTo>
                    <a:pt x="165" y="215"/>
                    <a:pt x="165" y="215"/>
                    <a:pt x="164" y="214"/>
                  </a:cubicBezTo>
                  <a:cubicBezTo>
                    <a:pt x="164" y="214"/>
                    <a:pt x="164" y="215"/>
                    <a:pt x="164" y="215"/>
                  </a:cubicBezTo>
                  <a:cubicBezTo>
                    <a:pt x="163" y="216"/>
                    <a:pt x="163" y="216"/>
                    <a:pt x="164" y="216"/>
                  </a:cubicBezTo>
                  <a:close/>
                  <a:moveTo>
                    <a:pt x="484" y="423"/>
                  </a:moveTo>
                  <a:cubicBezTo>
                    <a:pt x="485" y="422"/>
                    <a:pt x="485" y="421"/>
                    <a:pt x="484" y="421"/>
                  </a:cubicBezTo>
                  <a:cubicBezTo>
                    <a:pt x="483" y="421"/>
                    <a:pt x="482" y="421"/>
                    <a:pt x="481" y="422"/>
                  </a:cubicBezTo>
                  <a:cubicBezTo>
                    <a:pt x="481" y="422"/>
                    <a:pt x="481" y="423"/>
                    <a:pt x="481" y="423"/>
                  </a:cubicBezTo>
                  <a:cubicBezTo>
                    <a:pt x="482" y="423"/>
                    <a:pt x="484" y="423"/>
                    <a:pt x="484" y="423"/>
                  </a:cubicBezTo>
                  <a:close/>
                  <a:moveTo>
                    <a:pt x="357" y="78"/>
                  </a:moveTo>
                  <a:cubicBezTo>
                    <a:pt x="358" y="78"/>
                    <a:pt x="358" y="77"/>
                    <a:pt x="358" y="76"/>
                  </a:cubicBezTo>
                  <a:cubicBezTo>
                    <a:pt x="358" y="76"/>
                    <a:pt x="357" y="76"/>
                    <a:pt x="357" y="76"/>
                  </a:cubicBezTo>
                  <a:cubicBezTo>
                    <a:pt x="356" y="76"/>
                    <a:pt x="356" y="76"/>
                    <a:pt x="356" y="77"/>
                  </a:cubicBezTo>
                  <a:cubicBezTo>
                    <a:pt x="356" y="78"/>
                    <a:pt x="356" y="78"/>
                    <a:pt x="357" y="78"/>
                  </a:cubicBezTo>
                  <a:close/>
                  <a:moveTo>
                    <a:pt x="556" y="432"/>
                  </a:moveTo>
                  <a:cubicBezTo>
                    <a:pt x="556" y="432"/>
                    <a:pt x="557" y="432"/>
                    <a:pt x="557" y="431"/>
                  </a:cubicBezTo>
                  <a:cubicBezTo>
                    <a:pt x="557" y="430"/>
                    <a:pt x="557" y="430"/>
                    <a:pt x="556" y="430"/>
                  </a:cubicBezTo>
                  <a:cubicBezTo>
                    <a:pt x="555" y="430"/>
                    <a:pt x="555" y="430"/>
                    <a:pt x="555" y="431"/>
                  </a:cubicBezTo>
                  <a:cubicBezTo>
                    <a:pt x="554" y="431"/>
                    <a:pt x="555" y="432"/>
                    <a:pt x="556" y="432"/>
                  </a:cubicBezTo>
                  <a:close/>
                  <a:moveTo>
                    <a:pt x="215" y="400"/>
                  </a:moveTo>
                  <a:cubicBezTo>
                    <a:pt x="215" y="399"/>
                    <a:pt x="214" y="399"/>
                    <a:pt x="213" y="399"/>
                  </a:cubicBezTo>
                  <a:cubicBezTo>
                    <a:pt x="213" y="400"/>
                    <a:pt x="212" y="400"/>
                    <a:pt x="212" y="401"/>
                  </a:cubicBezTo>
                  <a:cubicBezTo>
                    <a:pt x="211" y="402"/>
                    <a:pt x="212" y="402"/>
                    <a:pt x="213" y="402"/>
                  </a:cubicBezTo>
                  <a:cubicBezTo>
                    <a:pt x="214" y="402"/>
                    <a:pt x="214" y="401"/>
                    <a:pt x="215" y="400"/>
                  </a:cubicBezTo>
                  <a:close/>
                  <a:moveTo>
                    <a:pt x="259" y="404"/>
                  </a:moveTo>
                  <a:cubicBezTo>
                    <a:pt x="259" y="403"/>
                    <a:pt x="259" y="403"/>
                    <a:pt x="258" y="402"/>
                  </a:cubicBezTo>
                  <a:cubicBezTo>
                    <a:pt x="258" y="403"/>
                    <a:pt x="257" y="403"/>
                    <a:pt x="257" y="404"/>
                  </a:cubicBezTo>
                  <a:cubicBezTo>
                    <a:pt x="257" y="404"/>
                    <a:pt x="258" y="405"/>
                    <a:pt x="258" y="405"/>
                  </a:cubicBezTo>
                  <a:cubicBezTo>
                    <a:pt x="259" y="405"/>
                    <a:pt x="259" y="404"/>
                    <a:pt x="259" y="404"/>
                  </a:cubicBezTo>
                  <a:close/>
                  <a:moveTo>
                    <a:pt x="274" y="280"/>
                  </a:moveTo>
                  <a:cubicBezTo>
                    <a:pt x="274" y="280"/>
                    <a:pt x="273" y="280"/>
                    <a:pt x="273" y="281"/>
                  </a:cubicBezTo>
                  <a:cubicBezTo>
                    <a:pt x="273" y="282"/>
                    <a:pt x="274" y="282"/>
                    <a:pt x="274" y="282"/>
                  </a:cubicBezTo>
                  <a:cubicBezTo>
                    <a:pt x="275" y="282"/>
                    <a:pt x="276" y="281"/>
                    <a:pt x="276" y="281"/>
                  </a:cubicBezTo>
                  <a:cubicBezTo>
                    <a:pt x="276" y="280"/>
                    <a:pt x="275" y="279"/>
                    <a:pt x="274" y="280"/>
                  </a:cubicBezTo>
                  <a:close/>
                  <a:moveTo>
                    <a:pt x="250" y="273"/>
                  </a:moveTo>
                  <a:cubicBezTo>
                    <a:pt x="251" y="272"/>
                    <a:pt x="250" y="272"/>
                    <a:pt x="249" y="272"/>
                  </a:cubicBezTo>
                  <a:cubicBezTo>
                    <a:pt x="248" y="272"/>
                    <a:pt x="247" y="272"/>
                    <a:pt x="247" y="273"/>
                  </a:cubicBezTo>
                  <a:cubicBezTo>
                    <a:pt x="247" y="273"/>
                    <a:pt x="248" y="274"/>
                    <a:pt x="248" y="274"/>
                  </a:cubicBezTo>
                  <a:cubicBezTo>
                    <a:pt x="249" y="274"/>
                    <a:pt x="250" y="274"/>
                    <a:pt x="250" y="273"/>
                  </a:cubicBezTo>
                  <a:close/>
                  <a:moveTo>
                    <a:pt x="574" y="243"/>
                  </a:moveTo>
                  <a:cubicBezTo>
                    <a:pt x="574" y="245"/>
                    <a:pt x="575" y="245"/>
                    <a:pt x="576" y="245"/>
                  </a:cubicBezTo>
                  <a:cubicBezTo>
                    <a:pt x="577" y="245"/>
                    <a:pt x="577" y="244"/>
                    <a:pt x="577" y="244"/>
                  </a:cubicBezTo>
                  <a:cubicBezTo>
                    <a:pt x="577" y="242"/>
                    <a:pt x="576" y="242"/>
                    <a:pt x="575" y="242"/>
                  </a:cubicBezTo>
                  <a:cubicBezTo>
                    <a:pt x="575" y="242"/>
                    <a:pt x="574" y="243"/>
                    <a:pt x="574" y="243"/>
                  </a:cubicBezTo>
                  <a:close/>
                  <a:moveTo>
                    <a:pt x="226" y="423"/>
                  </a:moveTo>
                  <a:cubicBezTo>
                    <a:pt x="227" y="422"/>
                    <a:pt x="227" y="422"/>
                    <a:pt x="226" y="422"/>
                  </a:cubicBezTo>
                  <a:cubicBezTo>
                    <a:pt x="225" y="421"/>
                    <a:pt x="225" y="421"/>
                    <a:pt x="225" y="422"/>
                  </a:cubicBezTo>
                  <a:cubicBezTo>
                    <a:pt x="224" y="422"/>
                    <a:pt x="224" y="423"/>
                    <a:pt x="224" y="423"/>
                  </a:cubicBezTo>
                  <a:cubicBezTo>
                    <a:pt x="225" y="424"/>
                    <a:pt x="226" y="423"/>
                    <a:pt x="226" y="423"/>
                  </a:cubicBezTo>
                  <a:close/>
                  <a:moveTo>
                    <a:pt x="330" y="215"/>
                  </a:moveTo>
                  <a:cubicBezTo>
                    <a:pt x="331" y="215"/>
                    <a:pt x="331" y="215"/>
                    <a:pt x="331" y="215"/>
                  </a:cubicBezTo>
                  <a:cubicBezTo>
                    <a:pt x="332" y="215"/>
                    <a:pt x="332" y="214"/>
                    <a:pt x="331" y="214"/>
                  </a:cubicBezTo>
                  <a:cubicBezTo>
                    <a:pt x="330" y="213"/>
                    <a:pt x="330" y="214"/>
                    <a:pt x="330" y="215"/>
                  </a:cubicBezTo>
                  <a:cubicBezTo>
                    <a:pt x="330" y="215"/>
                    <a:pt x="330" y="215"/>
                    <a:pt x="330" y="215"/>
                  </a:cubicBezTo>
                  <a:close/>
                  <a:moveTo>
                    <a:pt x="187" y="411"/>
                  </a:moveTo>
                  <a:cubicBezTo>
                    <a:pt x="187" y="411"/>
                    <a:pt x="188" y="410"/>
                    <a:pt x="188" y="410"/>
                  </a:cubicBezTo>
                  <a:cubicBezTo>
                    <a:pt x="188" y="409"/>
                    <a:pt x="187" y="409"/>
                    <a:pt x="186" y="410"/>
                  </a:cubicBezTo>
                  <a:cubicBezTo>
                    <a:pt x="186" y="410"/>
                    <a:pt x="186" y="410"/>
                    <a:pt x="186" y="410"/>
                  </a:cubicBezTo>
                  <a:cubicBezTo>
                    <a:pt x="186" y="411"/>
                    <a:pt x="187" y="411"/>
                    <a:pt x="187" y="411"/>
                  </a:cubicBezTo>
                  <a:close/>
                  <a:moveTo>
                    <a:pt x="579" y="136"/>
                  </a:moveTo>
                  <a:cubicBezTo>
                    <a:pt x="579" y="136"/>
                    <a:pt x="579" y="136"/>
                    <a:pt x="579" y="136"/>
                  </a:cubicBezTo>
                  <a:cubicBezTo>
                    <a:pt x="580" y="135"/>
                    <a:pt x="579" y="134"/>
                    <a:pt x="578" y="135"/>
                  </a:cubicBezTo>
                  <a:cubicBezTo>
                    <a:pt x="578" y="135"/>
                    <a:pt x="578" y="135"/>
                    <a:pt x="578" y="136"/>
                  </a:cubicBezTo>
                  <a:cubicBezTo>
                    <a:pt x="578" y="136"/>
                    <a:pt x="578" y="136"/>
                    <a:pt x="579" y="136"/>
                  </a:cubicBezTo>
                  <a:close/>
                  <a:moveTo>
                    <a:pt x="215" y="127"/>
                  </a:moveTo>
                  <a:cubicBezTo>
                    <a:pt x="215" y="127"/>
                    <a:pt x="216" y="127"/>
                    <a:pt x="216" y="127"/>
                  </a:cubicBezTo>
                  <a:cubicBezTo>
                    <a:pt x="216" y="126"/>
                    <a:pt x="216" y="125"/>
                    <a:pt x="215" y="126"/>
                  </a:cubicBezTo>
                  <a:cubicBezTo>
                    <a:pt x="214" y="126"/>
                    <a:pt x="214" y="126"/>
                    <a:pt x="214" y="127"/>
                  </a:cubicBezTo>
                  <a:cubicBezTo>
                    <a:pt x="214" y="127"/>
                    <a:pt x="215" y="127"/>
                    <a:pt x="215" y="127"/>
                  </a:cubicBezTo>
                  <a:close/>
                  <a:moveTo>
                    <a:pt x="497" y="122"/>
                  </a:moveTo>
                  <a:cubicBezTo>
                    <a:pt x="498" y="122"/>
                    <a:pt x="499" y="122"/>
                    <a:pt x="499" y="121"/>
                  </a:cubicBezTo>
                  <a:cubicBezTo>
                    <a:pt x="500" y="121"/>
                    <a:pt x="499" y="120"/>
                    <a:pt x="498" y="120"/>
                  </a:cubicBezTo>
                  <a:cubicBezTo>
                    <a:pt x="498" y="120"/>
                    <a:pt x="497" y="120"/>
                    <a:pt x="497" y="121"/>
                  </a:cubicBezTo>
                  <a:cubicBezTo>
                    <a:pt x="496" y="121"/>
                    <a:pt x="497" y="122"/>
                    <a:pt x="497" y="122"/>
                  </a:cubicBezTo>
                  <a:close/>
                  <a:moveTo>
                    <a:pt x="87" y="388"/>
                  </a:moveTo>
                  <a:cubicBezTo>
                    <a:pt x="87" y="388"/>
                    <a:pt x="87" y="387"/>
                    <a:pt x="86" y="386"/>
                  </a:cubicBezTo>
                  <a:cubicBezTo>
                    <a:pt x="85" y="386"/>
                    <a:pt x="84" y="386"/>
                    <a:pt x="84" y="387"/>
                  </a:cubicBezTo>
                  <a:cubicBezTo>
                    <a:pt x="84" y="388"/>
                    <a:pt x="85" y="389"/>
                    <a:pt x="85" y="389"/>
                  </a:cubicBezTo>
                  <a:cubicBezTo>
                    <a:pt x="86" y="390"/>
                    <a:pt x="87" y="389"/>
                    <a:pt x="87" y="388"/>
                  </a:cubicBezTo>
                  <a:close/>
                  <a:moveTo>
                    <a:pt x="33" y="379"/>
                  </a:moveTo>
                  <a:cubicBezTo>
                    <a:pt x="33" y="378"/>
                    <a:pt x="33" y="377"/>
                    <a:pt x="32" y="378"/>
                  </a:cubicBezTo>
                  <a:cubicBezTo>
                    <a:pt x="32" y="378"/>
                    <a:pt x="32" y="379"/>
                    <a:pt x="32" y="379"/>
                  </a:cubicBezTo>
                  <a:cubicBezTo>
                    <a:pt x="32" y="379"/>
                    <a:pt x="32" y="379"/>
                    <a:pt x="33" y="379"/>
                  </a:cubicBezTo>
                  <a:close/>
                  <a:moveTo>
                    <a:pt x="456" y="77"/>
                  </a:moveTo>
                  <a:cubicBezTo>
                    <a:pt x="456" y="77"/>
                    <a:pt x="456" y="76"/>
                    <a:pt x="455" y="76"/>
                  </a:cubicBezTo>
                  <a:cubicBezTo>
                    <a:pt x="455" y="76"/>
                    <a:pt x="454" y="76"/>
                    <a:pt x="454" y="76"/>
                  </a:cubicBezTo>
                  <a:cubicBezTo>
                    <a:pt x="454" y="77"/>
                    <a:pt x="454" y="77"/>
                    <a:pt x="455" y="78"/>
                  </a:cubicBezTo>
                  <a:cubicBezTo>
                    <a:pt x="455" y="78"/>
                    <a:pt x="455" y="77"/>
                    <a:pt x="456" y="77"/>
                  </a:cubicBezTo>
                  <a:close/>
                  <a:moveTo>
                    <a:pt x="534" y="70"/>
                  </a:moveTo>
                  <a:cubicBezTo>
                    <a:pt x="533" y="70"/>
                    <a:pt x="533" y="71"/>
                    <a:pt x="533" y="71"/>
                  </a:cubicBezTo>
                  <a:cubicBezTo>
                    <a:pt x="533" y="71"/>
                    <a:pt x="533" y="72"/>
                    <a:pt x="533" y="72"/>
                  </a:cubicBezTo>
                  <a:cubicBezTo>
                    <a:pt x="534" y="71"/>
                    <a:pt x="534" y="71"/>
                    <a:pt x="535" y="71"/>
                  </a:cubicBezTo>
                  <a:cubicBezTo>
                    <a:pt x="535" y="70"/>
                    <a:pt x="534" y="70"/>
                    <a:pt x="534" y="70"/>
                  </a:cubicBezTo>
                  <a:close/>
                  <a:moveTo>
                    <a:pt x="183" y="347"/>
                  </a:moveTo>
                  <a:cubicBezTo>
                    <a:pt x="184" y="347"/>
                    <a:pt x="184" y="347"/>
                    <a:pt x="184" y="347"/>
                  </a:cubicBezTo>
                  <a:cubicBezTo>
                    <a:pt x="184" y="346"/>
                    <a:pt x="183" y="346"/>
                    <a:pt x="183" y="345"/>
                  </a:cubicBezTo>
                  <a:cubicBezTo>
                    <a:pt x="183" y="345"/>
                    <a:pt x="183" y="346"/>
                    <a:pt x="182" y="346"/>
                  </a:cubicBezTo>
                  <a:cubicBezTo>
                    <a:pt x="183" y="346"/>
                    <a:pt x="183" y="347"/>
                    <a:pt x="183" y="347"/>
                  </a:cubicBezTo>
                  <a:close/>
                  <a:moveTo>
                    <a:pt x="214" y="324"/>
                  </a:moveTo>
                  <a:cubicBezTo>
                    <a:pt x="215" y="324"/>
                    <a:pt x="216" y="324"/>
                    <a:pt x="215" y="323"/>
                  </a:cubicBezTo>
                  <a:cubicBezTo>
                    <a:pt x="215" y="323"/>
                    <a:pt x="215" y="323"/>
                    <a:pt x="214" y="323"/>
                  </a:cubicBezTo>
                  <a:cubicBezTo>
                    <a:pt x="213" y="323"/>
                    <a:pt x="213" y="323"/>
                    <a:pt x="213" y="324"/>
                  </a:cubicBezTo>
                  <a:cubicBezTo>
                    <a:pt x="213" y="324"/>
                    <a:pt x="214" y="324"/>
                    <a:pt x="214" y="324"/>
                  </a:cubicBezTo>
                  <a:close/>
                  <a:moveTo>
                    <a:pt x="625" y="319"/>
                  </a:moveTo>
                  <a:cubicBezTo>
                    <a:pt x="625" y="319"/>
                    <a:pt x="625" y="319"/>
                    <a:pt x="625" y="320"/>
                  </a:cubicBezTo>
                  <a:cubicBezTo>
                    <a:pt x="624" y="321"/>
                    <a:pt x="625" y="321"/>
                    <a:pt x="626" y="321"/>
                  </a:cubicBezTo>
                  <a:cubicBezTo>
                    <a:pt x="626" y="320"/>
                    <a:pt x="626" y="320"/>
                    <a:pt x="626" y="320"/>
                  </a:cubicBezTo>
                  <a:cubicBezTo>
                    <a:pt x="626" y="319"/>
                    <a:pt x="626" y="319"/>
                    <a:pt x="625" y="319"/>
                  </a:cubicBezTo>
                  <a:close/>
                  <a:moveTo>
                    <a:pt x="18" y="317"/>
                  </a:moveTo>
                  <a:cubicBezTo>
                    <a:pt x="18" y="317"/>
                    <a:pt x="18" y="317"/>
                    <a:pt x="18" y="316"/>
                  </a:cubicBezTo>
                  <a:cubicBezTo>
                    <a:pt x="18" y="316"/>
                    <a:pt x="17" y="316"/>
                    <a:pt x="17" y="316"/>
                  </a:cubicBezTo>
                  <a:cubicBezTo>
                    <a:pt x="16" y="317"/>
                    <a:pt x="16" y="317"/>
                    <a:pt x="17" y="318"/>
                  </a:cubicBezTo>
                  <a:cubicBezTo>
                    <a:pt x="17" y="318"/>
                    <a:pt x="17" y="318"/>
                    <a:pt x="18" y="317"/>
                  </a:cubicBezTo>
                  <a:close/>
                  <a:moveTo>
                    <a:pt x="694" y="283"/>
                  </a:moveTo>
                  <a:cubicBezTo>
                    <a:pt x="694" y="283"/>
                    <a:pt x="694" y="283"/>
                    <a:pt x="695" y="283"/>
                  </a:cubicBezTo>
                  <a:cubicBezTo>
                    <a:pt x="695" y="283"/>
                    <a:pt x="695" y="282"/>
                    <a:pt x="695" y="282"/>
                  </a:cubicBezTo>
                  <a:cubicBezTo>
                    <a:pt x="695" y="281"/>
                    <a:pt x="694" y="281"/>
                    <a:pt x="694" y="281"/>
                  </a:cubicBezTo>
                  <a:cubicBezTo>
                    <a:pt x="693" y="282"/>
                    <a:pt x="694" y="282"/>
                    <a:pt x="694" y="283"/>
                  </a:cubicBezTo>
                  <a:close/>
                  <a:moveTo>
                    <a:pt x="126" y="271"/>
                  </a:moveTo>
                  <a:cubicBezTo>
                    <a:pt x="126" y="271"/>
                    <a:pt x="126" y="270"/>
                    <a:pt x="126" y="270"/>
                  </a:cubicBezTo>
                  <a:cubicBezTo>
                    <a:pt x="125" y="270"/>
                    <a:pt x="125" y="270"/>
                    <a:pt x="125" y="270"/>
                  </a:cubicBezTo>
                  <a:cubicBezTo>
                    <a:pt x="124" y="271"/>
                    <a:pt x="124" y="271"/>
                    <a:pt x="125" y="271"/>
                  </a:cubicBezTo>
                  <a:cubicBezTo>
                    <a:pt x="125" y="272"/>
                    <a:pt x="126" y="271"/>
                    <a:pt x="126" y="271"/>
                  </a:cubicBezTo>
                  <a:close/>
                  <a:moveTo>
                    <a:pt x="422" y="66"/>
                  </a:moveTo>
                  <a:cubicBezTo>
                    <a:pt x="423" y="63"/>
                    <a:pt x="425" y="60"/>
                    <a:pt x="425" y="57"/>
                  </a:cubicBezTo>
                  <a:cubicBezTo>
                    <a:pt x="424" y="55"/>
                    <a:pt x="423" y="54"/>
                    <a:pt x="421" y="53"/>
                  </a:cubicBezTo>
                  <a:cubicBezTo>
                    <a:pt x="418" y="53"/>
                    <a:pt x="412" y="58"/>
                    <a:pt x="412" y="61"/>
                  </a:cubicBezTo>
                  <a:cubicBezTo>
                    <a:pt x="412" y="65"/>
                    <a:pt x="416" y="65"/>
                    <a:pt x="419" y="65"/>
                  </a:cubicBezTo>
                  <a:cubicBezTo>
                    <a:pt x="420" y="65"/>
                    <a:pt x="421" y="65"/>
                    <a:pt x="422" y="65"/>
                  </a:cubicBezTo>
                  <a:cubicBezTo>
                    <a:pt x="422" y="65"/>
                    <a:pt x="422" y="66"/>
                    <a:pt x="422" y="66"/>
                  </a:cubicBezTo>
                  <a:close/>
                  <a:moveTo>
                    <a:pt x="411" y="398"/>
                  </a:moveTo>
                  <a:cubicBezTo>
                    <a:pt x="409" y="397"/>
                    <a:pt x="408" y="398"/>
                    <a:pt x="408" y="399"/>
                  </a:cubicBezTo>
                  <a:cubicBezTo>
                    <a:pt x="408" y="399"/>
                    <a:pt x="409" y="400"/>
                    <a:pt x="410" y="400"/>
                  </a:cubicBezTo>
                  <a:cubicBezTo>
                    <a:pt x="411" y="400"/>
                    <a:pt x="411" y="399"/>
                    <a:pt x="413" y="399"/>
                  </a:cubicBezTo>
                  <a:cubicBezTo>
                    <a:pt x="412" y="398"/>
                    <a:pt x="411" y="398"/>
                    <a:pt x="411" y="398"/>
                  </a:cubicBezTo>
                  <a:close/>
                  <a:moveTo>
                    <a:pt x="408" y="440"/>
                  </a:moveTo>
                  <a:cubicBezTo>
                    <a:pt x="404" y="440"/>
                    <a:pt x="403" y="442"/>
                    <a:pt x="403" y="445"/>
                  </a:cubicBezTo>
                  <a:cubicBezTo>
                    <a:pt x="402" y="446"/>
                    <a:pt x="404" y="447"/>
                    <a:pt x="405" y="447"/>
                  </a:cubicBezTo>
                  <a:cubicBezTo>
                    <a:pt x="408" y="447"/>
                    <a:pt x="409" y="445"/>
                    <a:pt x="409" y="443"/>
                  </a:cubicBezTo>
                  <a:cubicBezTo>
                    <a:pt x="409" y="441"/>
                    <a:pt x="409" y="440"/>
                    <a:pt x="408" y="440"/>
                  </a:cubicBezTo>
                  <a:close/>
                  <a:moveTo>
                    <a:pt x="481" y="315"/>
                  </a:moveTo>
                  <a:cubicBezTo>
                    <a:pt x="481" y="316"/>
                    <a:pt x="480" y="316"/>
                    <a:pt x="479" y="317"/>
                  </a:cubicBezTo>
                  <a:cubicBezTo>
                    <a:pt x="479" y="317"/>
                    <a:pt x="480" y="317"/>
                    <a:pt x="480" y="317"/>
                  </a:cubicBezTo>
                  <a:cubicBezTo>
                    <a:pt x="481" y="318"/>
                    <a:pt x="481" y="317"/>
                    <a:pt x="482" y="316"/>
                  </a:cubicBezTo>
                  <a:cubicBezTo>
                    <a:pt x="481" y="316"/>
                    <a:pt x="481" y="316"/>
                    <a:pt x="481" y="315"/>
                  </a:cubicBezTo>
                  <a:close/>
                  <a:moveTo>
                    <a:pt x="234" y="245"/>
                  </a:moveTo>
                  <a:cubicBezTo>
                    <a:pt x="234" y="245"/>
                    <a:pt x="235" y="245"/>
                    <a:pt x="236" y="245"/>
                  </a:cubicBezTo>
                  <a:cubicBezTo>
                    <a:pt x="236" y="244"/>
                    <a:pt x="237" y="244"/>
                    <a:pt x="237" y="243"/>
                  </a:cubicBezTo>
                  <a:cubicBezTo>
                    <a:pt x="238" y="242"/>
                    <a:pt x="237" y="242"/>
                    <a:pt x="236" y="242"/>
                  </a:cubicBezTo>
                  <a:cubicBezTo>
                    <a:pt x="236" y="242"/>
                    <a:pt x="235" y="243"/>
                    <a:pt x="235" y="244"/>
                  </a:cubicBezTo>
                  <a:cubicBezTo>
                    <a:pt x="235" y="244"/>
                    <a:pt x="234" y="245"/>
                    <a:pt x="234" y="246"/>
                  </a:cubicBezTo>
                  <a:cubicBezTo>
                    <a:pt x="234" y="246"/>
                    <a:pt x="234" y="245"/>
                    <a:pt x="234" y="2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1AB4918-C9CE-481E-A69D-B78A56140FAC}"/>
              </a:ext>
            </a:extLst>
          </p:cNvPr>
          <p:cNvGrpSpPr/>
          <p:nvPr/>
        </p:nvGrpSpPr>
        <p:grpSpPr>
          <a:xfrm>
            <a:off x="3844537" y="1120357"/>
            <a:ext cx="2174875" cy="1431925"/>
            <a:chOff x="4173538" y="101601"/>
            <a:chExt cx="2174875" cy="1431925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19DF47-6A85-40BD-8DCA-6BFC5EB2E741}"/>
                </a:ext>
              </a:extLst>
            </p:cNvPr>
            <p:cNvSpPr/>
            <p:nvPr/>
          </p:nvSpPr>
          <p:spPr>
            <a:xfrm>
              <a:off x="4953000" y="973932"/>
              <a:ext cx="762000" cy="545306"/>
            </a:xfrm>
            <a:custGeom>
              <a:avLst/>
              <a:gdLst>
                <a:gd name="connsiteX0" fmla="*/ 0 w 762000"/>
                <a:gd name="connsiteY0" fmla="*/ 542925 h 619125"/>
                <a:gd name="connsiteX1" fmla="*/ 276225 w 762000"/>
                <a:gd name="connsiteY1" fmla="*/ 0 h 619125"/>
                <a:gd name="connsiteX2" fmla="*/ 762000 w 762000"/>
                <a:gd name="connsiteY2" fmla="*/ 466725 h 619125"/>
                <a:gd name="connsiteX3" fmla="*/ 600075 w 762000"/>
                <a:gd name="connsiteY3" fmla="*/ 485775 h 619125"/>
                <a:gd name="connsiteX4" fmla="*/ 466725 w 762000"/>
                <a:gd name="connsiteY4" fmla="*/ 619125 h 619125"/>
                <a:gd name="connsiteX5" fmla="*/ 114300 w 762000"/>
                <a:gd name="connsiteY5" fmla="*/ 542925 h 619125"/>
                <a:gd name="connsiteX6" fmla="*/ 0 w 762000"/>
                <a:gd name="connsiteY6" fmla="*/ 542925 h 619125"/>
                <a:gd name="connsiteX0" fmla="*/ 0 w 762000"/>
                <a:gd name="connsiteY0" fmla="*/ 483394 h 559594"/>
                <a:gd name="connsiteX1" fmla="*/ 280987 w 762000"/>
                <a:gd name="connsiteY1" fmla="*/ 0 h 559594"/>
                <a:gd name="connsiteX2" fmla="*/ 762000 w 762000"/>
                <a:gd name="connsiteY2" fmla="*/ 407194 h 559594"/>
                <a:gd name="connsiteX3" fmla="*/ 600075 w 762000"/>
                <a:gd name="connsiteY3" fmla="*/ 426244 h 559594"/>
                <a:gd name="connsiteX4" fmla="*/ 466725 w 762000"/>
                <a:gd name="connsiteY4" fmla="*/ 559594 h 559594"/>
                <a:gd name="connsiteX5" fmla="*/ 114300 w 762000"/>
                <a:gd name="connsiteY5" fmla="*/ 483394 h 559594"/>
                <a:gd name="connsiteX6" fmla="*/ 0 w 762000"/>
                <a:gd name="connsiteY6" fmla="*/ 483394 h 559594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14300 w 762000"/>
                <a:gd name="connsiteY5" fmla="*/ 483394 h 545306"/>
                <a:gd name="connsiteX6" fmla="*/ 0 w 762000"/>
                <a:gd name="connsiteY6" fmla="*/ 483394 h 545306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42875 w 762000"/>
                <a:gd name="connsiteY5" fmla="*/ 464344 h 545306"/>
                <a:gd name="connsiteX6" fmla="*/ 0 w 762000"/>
                <a:gd name="connsiteY6" fmla="*/ 483394 h 54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0" h="545306">
                  <a:moveTo>
                    <a:pt x="0" y="483394"/>
                  </a:moveTo>
                  <a:lnTo>
                    <a:pt x="280987" y="0"/>
                  </a:lnTo>
                  <a:lnTo>
                    <a:pt x="762000" y="407194"/>
                  </a:lnTo>
                  <a:lnTo>
                    <a:pt x="600075" y="426244"/>
                  </a:lnTo>
                  <a:lnTo>
                    <a:pt x="428625" y="545306"/>
                  </a:lnTo>
                  <a:lnTo>
                    <a:pt x="142875" y="464344"/>
                  </a:lnTo>
                  <a:lnTo>
                    <a:pt x="0" y="4833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E8CE11A-0FC5-4CE5-8C13-27EACDF24C41}"/>
                </a:ext>
              </a:extLst>
            </p:cNvPr>
            <p:cNvSpPr/>
            <p:nvPr/>
          </p:nvSpPr>
          <p:spPr>
            <a:xfrm>
              <a:off x="4240213" y="136525"/>
              <a:ext cx="927100" cy="927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4967BD0-4A85-42D3-A7F4-1FC56385EEFD}"/>
                </a:ext>
              </a:extLst>
            </p:cNvPr>
            <p:cNvSpPr/>
            <p:nvPr/>
          </p:nvSpPr>
          <p:spPr>
            <a:xfrm>
              <a:off x="5306218" y="180975"/>
              <a:ext cx="980281" cy="882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9C4A597A-117D-4FF8-801D-296A22EB17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3538" y="101601"/>
              <a:ext cx="2174875" cy="1431925"/>
            </a:xfrm>
            <a:custGeom>
              <a:avLst/>
              <a:gdLst>
                <a:gd name="T0" fmla="*/ 110 w 514"/>
                <a:gd name="T1" fmla="*/ 230 h 340"/>
                <a:gd name="T2" fmla="*/ 9 w 514"/>
                <a:gd name="T3" fmla="*/ 92 h 340"/>
                <a:gd name="T4" fmla="*/ 243 w 514"/>
                <a:gd name="T5" fmla="*/ 71 h 340"/>
                <a:gd name="T6" fmla="*/ 200 w 514"/>
                <a:gd name="T7" fmla="*/ 207 h 340"/>
                <a:gd name="T8" fmla="*/ 232 w 514"/>
                <a:gd name="T9" fmla="*/ 116 h 340"/>
                <a:gd name="T10" fmla="*/ 162 w 514"/>
                <a:gd name="T11" fmla="*/ 25 h 340"/>
                <a:gd name="T12" fmla="*/ 51 w 514"/>
                <a:gd name="T13" fmla="*/ 58 h 340"/>
                <a:gd name="T14" fmla="*/ 65 w 514"/>
                <a:gd name="T15" fmla="*/ 199 h 340"/>
                <a:gd name="T16" fmla="*/ 159 w 514"/>
                <a:gd name="T17" fmla="*/ 218 h 340"/>
                <a:gd name="T18" fmla="*/ 232 w 514"/>
                <a:gd name="T19" fmla="*/ 116 h 340"/>
                <a:gd name="T20" fmla="*/ 37 w 514"/>
                <a:gd name="T21" fmla="*/ 53 h 340"/>
                <a:gd name="T22" fmla="*/ 507 w 514"/>
                <a:gd name="T23" fmla="*/ 145 h 340"/>
                <a:gd name="T24" fmla="*/ 331 w 514"/>
                <a:gd name="T25" fmla="*/ 226 h 340"/>
                <a:gd name="T26" fmla="*/ 325 w 514"/>
                <a:gd name="T27" fmla="*/ 21 h 340"/>
                <a:gd name="T28" fmla="*/ 473 w 514"/>
                <a:gd name="T29" fmla="*/ 50 h 340"/>
                <a:gd name="T30" fmla="*/ 486 w 514"/>
                <a:gd name="T31" fmla="*/ 107 h 340"/>
                <a:gd name="T32" fmla="*/ 384 w 514"/>
                <a:gd name="T33" fmla="*/ 27 h 340"/>
                <a:gd name="T34" fmla="*/ 286 w 514"/>
                <a:gd name="T35" fmla="*/ 117 h 340"/>
                <a:gd name="T36" fmla="*/ 307 w 514"/>
                <a:gd name="T37" fmla="*/ 187 h 340"/>
                <a:gd name="T38" fmla="*/ 458 w 514"/>
                <a:gd name="T39" fmla="*/ 198 h 340"/>
                <a:gd name="T40" fmla="*/ 497 w 514"/>
                <a:gd name="T41" fmla="*/ 135 h 340"/>
                <a:gd name="T42" fmla="*/ 99 w 514"/>
                <a:gd name="T43" fmla="*/ 244 h 340"/>
                <a:gd name="T44" fmla="*/ 33 w 514"/>
                <a:gd name="T45" fmla="*/ 202 h 340"/>
                <a:gd name="T46" fmla="*/ 57 w 514"/>
                <a:gd name="T47" fmla="*/ 227 h 340"/>
                <a:gd name="T48" fmla="*/ 153 w 514"/>
                <a:gd name="T49" fmla="*/ 243 h 340"/>
                <a:gd name="T50" fmla="*/ 168 w 514"/>
                <a:gd name="T51" fmla="*/ 236 h 340"/>
                <a:gd name="T52" fmla="*/ 64 w 514"/>
                <a:gd name="T53" fmla="*/ 230 h 340"/>
                <a:gd name="T54" fmla="*/ 101 w 514"/>
                <a:gd name="T55" fmla="*/ 134 h 340"/>
                <a:gd name="T56" fmla="*/ 418 w 514"/>
                <a:gd name="T57" fmla="*/ 106 h 340"/>
                <a:gd name="T58" fmla="*/ 397 w 514"/>
                <a:gd name="T59" fmla="*/ 145 h 340"/>
                <a:gd name="T60" fmla="*/ 254 w 514"/>
                <a:gd name="T61" fmla="*/ 245 h 340"/>
                <a:gd name="T62" fmla="*/ 242 w 514"/>
                <a:gd name="T63" fmla="*/ 285 h 340"/>
                <a:gd name="T64" fmla="*/ 270 w 514"/>
                <a:gd name="T65" fmla="*/ 288 h 340"/>
                <a:gd name="T66" fmla="*/ 342 w 514"/>
                <a:gd name="T67" fmla="*/ 314 h 340"/>
                <a:gd name="T68" fmla="*/ 209 w 514"/>
                <a:gd name="T69" fmla="*/ 324 h 340"/>
                <a:gd name="T70" fmla="*/ 187 w 514"/>
                <a:gd name="T71" fmla="*/ 300 h 340"/>
                <a:gd name="T72" fmla="*/ 265 w 514"/>
                <a:gd name="T73" fmla="*/ 208 h 340"/>
                <a:gd name="T74" fmla="*/ 332 w 514"/>
                <a:gd name="T75" fmla="*/ 285 h 340"/>
                <a:gd name="T76" fmla="*/ 286 w 514"/>
                <a:gd name="T77" fmla="*/ 260 h 340"/>
                <a:gd name="T78" fmla="*/ 244 w 514"/>
                <a:gd name="T79" fmla="*/ 248 h 340"/>
                <a:gd name="T80" fmla="*/ 227 w 514"/>
                <a:gd name="T81" fmla="*/ 312 h 340"/>
                <a:gd name="T82" fmla="*/ 261 w 514"/>
                <a:gd name="T83" fmla="*/ 311 h 340"/>
                <a:gd name="T84" fmla="*/ 301 w 514"/>
                <a:gd name="T85" fmla="*/ 307 h 340"/>
                <a:gd name="T86" fmla="*/ 228 w 514"/>
                <a:gd name="T87" fmla="*/ 285 h 340"/>
                <a:gd name="T88" fmla="*/ 275 w 514"/>
                <a:gd name="T89" fmla="*/ 235 h 340"/>
                <a:gd name="T90" fmla="*/ 298 w 514"/>
                <a:gd name="T91" fmla="*/ 253 h 340"/>
                <a:gd name="T92" fmla="*/ 212 w 514"/>
                <a:gd name="T93" fmla="*/ 304 h 340"/>
                <a:gd name="T94" fmla="*/ 234 w 514"/>
                <a:gd name="T95" fmla="*/ 264 h 340"/>
                <a:gd name="T96" fmla="*/ 307 w 514"/>
                <a:gd name="T97" fmla="*/ 261 h 340"/>
                <a:gd name="T98" fmla="*/ 209 w 514"/>
                <a:gd name="T99" fmla="*/ 292 h 340"/>
                <a:gd name="T100" fmla="*/ 232 w 514"/>
                <a:gd name="T101" fmla="*/ 250 h 340"/>
                <a:gd name="T102" fmla="*/ 311 w 514"/>
                <a:gd name="T103" fmla="*/ 290 h 340"/>
                <a:gd name="T104" fmla="*/ 271 w 514"/>
                <a:gd name="T105" fmla="*/ 280 h 340"/>
                <a:gd name="T106" fmla="*/ 279 w 514"/>
                <a:gd name="T107" fmla="*/ 267 h 340"/>
                <a:gd name="T108" fmla="*/ 267 w 514"/>
                <a:gd name="T109" fmla="*/ 307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340">
                  <a:moveTo>
                    <a:pt x="194" y="217"/>
                  </a:moveTo>
                  <a:cubicBezTo>
                    <a:pt x="191" y="220"/>
                    <a:pt x="189" y="223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84" y="218"/>
                    <a:pt x="184" y="218"/>
                    <a:pt x="178" y="220"/>
                  </a:cubicBezTo>
                  <a:cubicBezTo>
                    <a:pt x="177" y="220"/>
                    <a:pt x="176" y="220"/>
                    <a:pt x="176" y="221"/>
                  </a:cubicBezTo>
                  <a:cubicBezTo>
                    <a:pt x="163" y="228"/>
                    <a:pt x="149" y="229"/>
                    <a:pt x="135" y="230"/>
                  </a:cubicBezTo>
                  <a:cubicBezTo>
                    <a:pt x="127" y="230"/>
                    <a:pt x="118" y="232"/>
                    <a:pt x="110" y="230"/>
                  </a:cubicBezTo>
                  <a:cubicBezTo>
                    <a:pt x="87" y="228"/>
                    <a:pt x="65" y="223"/>
                    <a:pt x="48" y="207"/>
                  </a:cubicBezTo>
                  <a:cubicBezTo>
                    <a:pt x="43" y="202"/>
                    <a:pt x="38" y="197"/>
                    <a:pt x="33" y="191"/>
                  </a:cubicBezTo>
                  <a:cubicBezTo>
                    <a:pt x="31" y="190"/>
                    <a:pt x="30" y="188"/>
                    <a:pt x="29" y="187"/>
                  </a:cubicBezTo>
                  <a:cubicBezTo>
                    <a:pt x="22" y="184"/>
                    <a:pt x="18" y="179"/>
                    <a:pt x="15" y="172"/>
                  </a:cubicBezTo>
                  <a:cubicBezTo>
                    <a:pt x="12" y="163"/>
                    <a:pt x="8" y="154"/>
                    <a:pt x="7" y="144"/>
                  </a:cubicBezTo>
                  <a:cubicBezTo>
                    <a:pt x="7" y="143"/>
                    <a:pt x="8" y="141"/>
                    <a:pt x="7" y="140"/>
                  </a:cubicBezTo>
                  <a:cubicBezTo>
                    <a:pt x="0" y="124"/>
                    <a:pt x="6" y="108"/>
                    <a:pt x="9" y="92"/>
                  </a:cubicBezTo>
                  <a:cubicBezTo>
                    <a:pt x="12" y="80"/>
                    <a:pt x="15" y="69"/>
                    <a:pt x="20" y="58"/>
                  </a:cubicBezTo>
                  <a:cubicBezTo>
                    <a:pt x="26" y="41"/>
                    <a:pt x="37" y="30"/>
                    <a:pt x="51" y="20"/>
                  </a:cubicBezTo>
                  <a:cubicBezTo>
                    <a:pt x="65" y="9"/>
                    <a:pt x="81" y="6"/>
                    <a:pt x="97" y="3"/>
                  </a:cubicBezTo>
                  <a:cubicBezTo>
                    <a:pt x="115" y="0"/>
                    <a:pt x="133" y="0"/>
                    <a:pt x="151" y="4"/>
                  </a:cubicBezTo>
                  <a:cubicBezTo>
                    <a:pt x="167" y="7"/>
                    <a:pt x="183" y="11"/>
                    <a:pt x="198" y="18"/>
                  </a:cubicBezTo>
                  <a:cubicBezTo>
                    <a:pt x="210" y="23"/>
                    <a:pt x="217" y="31"/>
                    <a:pt x="225" y="41"/>
                  </a:cubicBezTo>
                  <a:cubicBezTo>
                    <a:pt x="233" y="50"/>
                    <a:pt x="237" y="61"/>
                    <a:pt x="243" y="71"/>
                  </a:cubicBezTo>
                  <a:cubicBezTo>
                    <a:pt x="244" y="72"/>
                    <a:pt x="245" y="73"/>
                    <a:pt x="245" y="74"/>
                  </a:cubicBezTo>
                  <a:cubicBezTo>
                    <a:pt x="246" y="83"/>
                    <a:pt x="250" y="93"/>
                    <a:pt x="247" y="103"/>
                  </a:cubicBezTo>
                  <a:cubicBezTo>
                    <a:pt x="245" y="109"/>
                    <a:pt x="247" y="115"/>
                    <a:pt x="245" y="121"/>
                  </a:cubicBezTo>
                  <a:cubicBezTo>
                    <a:pt x="240" y="135"/>
                    <a:pt x="236" y="150"/>
                    <a:pt x="229" y="163"/>
                  </a:cubicBezTo>
                  <a:cubicBezTo>
                    <a:pt x="224" y="173"/>
                    <a:pt x="218" y="181"/>
                    <a:pt x="213" y="190"/>
                  </a:cubicBezTo>
                  <a:cubicBezTo>
                    <a:pt x="211" y="194"/>
                    <a:pt x="208" y="197"/>
                    <a:pt x="204" y="199"/>
                  </a:cubicBezTo>
                  <a:cubicBezTo>
                    <a:pt x="201" y="200"/>
                    <a:pt x="198" y="201"/>
                    <a:pt x="200" y="207"/>
                  </a:cubicBezTo>
                  <a:cubicBezTo>
                    <a:pt x="202" y="211"/>
                    <a:pt x="197" y="214"/>
                    <a:pt x="194" y="217"/>
                  </a:cubicBezTo>
                  <a:cubicBezTo>
                    <a:pt x="193" y="216"/>
                    <a:pt x="193" y="215"/>
                    <a:pt x="193" y="215"/>
                  </a:cubicBezTo>
                  <a:cubicBezTo>
                    <a:pt x="192" y="214"/>
                    <a:pt x="191" y="214"/>
                    <a:pt x="190" y="214"/>
                  </a:cubicBezTo>
                  <a:cubicBezTo>
                    <a:pt x="190" y="215"/>
                    <a:pt x="189" y="215"/>
                    <a:pt x="190" y="215"/>
                  </a:cubicBezTo>
                  <a:cubicBezTo>
                    <a:pt x="190" y="217"/>
                    <a:pt x="191" y="217"/>
                    <a:pt x="192" y="217"/>
                  </a:cubicBezTo>
                  <a:cubicBezTo>
                    <a:pt x="192" y="217"/>
                    <a:pt x="193" y="217"/>
                    <a:pt x="194" y="217"/>
                  </a:cubicBezTo>
                  <a:close/>
                  <a:moveTo>
                    <a:pt x="232" y="116"/>
                  </a:moveTo>
                  <a:cubicBezTo>
                    <a:pt x="235" y="111"/>
                    <a:pt x="235" y="111"/>
                    <a:pt x="235" y="108"/>
                  </a:cubicBezTo>
                  <a:cubicBezTo>
                    <a:pt x="236" y="95"/>
                    <a:pt x="232" y="83"/>
                    <a:pt x="225" y="72"/>
                  </a:cubicBezTo>
                  <a:cubicBezTo>
                    <a:pt x="224" y="71"/>
                    <a:pt x="222" y="70"/>
                    <a:pt x="220" y="70"/>
                  </a:cubicBezTo>
                  <a:cubicBezTo>
                    <a:pt x="212" y="70"/>
                    <a:pt x="211" y="70"/>
                    <a:pt x="210" y="63"/>
                  </a:cubicBezTo>
                  <a:cubicBezTo>
                    <a:pt x="208" y="56"/>
                    <a:pt x="202" y="52"/>
                    <a:pt x="200" y="46"/>
                  </a:cubicBezTo>
                  <a:cubicBezTo>
                    <a:pt x="200" y="45"/>
                    <a:pt x="199" y="44"/>
                    <a:pt x="198" y="44"/>
                  </a:cubicBezTo>
                  <a:cubicBezTo>
                    <a:pt x="186" y="38"/>
                    <a:pt x="175" y="29"/>
                    <a:pt x="162" y="25"/>
                  </a:cubicBezTo>
                  <a:cubicBezTo>
                    <a:pt x="156" y="23"/>
                    <a:pt x="151" y="19"/>
                    <a:pt x="144" y="20"/>
                  </a:cubicBezTo>
                  <a:cubicBezTo>
                    <a:pt x="142" y="20"/>
                    <a:pt x="140" y="19"/>
                    <a:pt x="139" y="17"/>
                  </a:cubicBezTo>
                  <a:cubicBezTo>
                    <a:pt x="137" y="13"/>
                    <a:pt x="134" y="14"/>
                    <a:pt x="132" y="15"/>
                  </a:cubicBezTo>
                  <a:cubicBezTo>
                    <a:pt x="129" y="17"/>
                    <a:pt x="126" y="18"/>
                    <a:pt x="124" y="17"/>
                  </a:cubicBezTo>
                  <a:cubicBezTo>
                    <a:pt x="114" y="14"/>
                    <a:pt x="105" y="17"/>
                    <a:pt x="96" y="19"/>
                  </a:cubicBezTo>
                  <a:cubicBezTo>
                    <a:pt x="88" y="21"/>
                    <a:pt x="81" y="24"/>
                    <a:pt x="76" y="30"/>
                  </a:cubicBezTo>
                  <a:cubicBezTo>
                    <a:pt x="67" y="39"/>
                    <a:pt x="59" y="48"/>
                    <a:pt x="51" y="58"/>
                  </a:cubicBezTo>
                  <a:cubicBezTo>
                    <a:pt x="44" y="65"/>
                    <a:pt x="38" y="73"/>
                    <a:pt x="33" y="82"/>
                  </a:cubicBezTo>
                  <a:cubicBezTo>
                    <a:pt x="26" y="94"/>
                    <a:pt x="25" y="107"/>
                    <a:pt x="21" y="120"/>
                  </a:cubicBezTo>
                  <a:cubicBezTo>
                    <a:pt x="21" y="121"/>
                    <a:pt x="21" y="122"/>
                    <a:pt x="21" y="123"/>
                  </a:cubicBezTo>
                  <a:cubicBezTo>
                    <a:pt x="25" y="130"/>
                    <a:pt x="25" y="136"/>
                    <a:pt x="20" y="141"/>
                  </a:cubicBezTo>
                  <a:cubicBezTo>
                    <a:pt x="22" y="144"/>
                    <a:pt x="26" y="143"/>
                    <a:pt x="27" y="147"/>
                  </a:cubicBezTo>
                  <a:cubicBezTo>
                    <a:pt x="32" y="163"/>
                    <a:pt x="43" y="176"/>
                    <a:pt x="55" y="188"/>
                  </a:cubicBezTo>
                  <a:cubicBezTo>
                    <a:pt x="58" y="191"/>
                    <a:pt x="60" y="196"/>
                    <a:pt x="65" y="199"/>
                  </a:cubicBezTo>
                  <a:cubicBezTo>
                    <a:pt x="69" y="200"/>
                    <a:pt x="72" y="203"/>
                    <a:pt x="74" y="206"/>
                  </a:cubicBezTo>
                  <a:cubicBezTo>
                    <a:pt x="78" y="210"/>
                    <a:pt x="83" y="213"/>
                    <a:pt x="88" y="215"/>
                  </a:cubicBezTo>
                  <a:cubicBezTo>
                    <a:pt x="96" y="219"/>
                    <a:pt x="104" y="220"/>
                    <a:pt x="111" y="222"/>
                  </a:cubicBezTo>
                  <a:cubicBezTo>
                    <a:pt x="115" y="223"/>
                    <a:pt x="120" y="223"/>
                    <a:pt x="124" y="224"/>
                  </a:cubicBezTo>
                  <a:cubicBezTo>
                    <a:pt x="126" y="224"/>
                    <a:pt x="127" y="225"/>
                    <a:pt x="128" y="224"/>
                  </a:cubicBezTo>
                  <a:cubicBezTo>
                    <a:pt x="130" y="220"/>
                    <a:pt x="134" y="221"/>
                    <a:pt x="137" y="221"/>
                  </a:cubicBezTo>
                  <a:cubicBezTo>
                    <a:pt x="144" y="221"/>
                    <a:pt x="152" y="221"/>
                    <a:pt x="159" y="218"/>
                  </a:cubicBezTo>
                  <a:cubicBezTo>
                    <a:pt x="168" y="214"/>
                    <a:pt x="177" y="210"/>
                    <a:pt x="184" y="202"/>
                  </a:cubicBezTo>
                  <a:cubicBezTo>
                    <a:pt x="191" y="196"/>
                    <a:pt x="197" y="189"/>
                    <a:pt x="202" y="182"/>
                  </a:cubicBezTo>
                  <a:cubicBezTo>
                    <a:pt x="211" y="169"/>
                    <a:pt x="220" y="157"/>
                    <a:pt x="223" y="141"/>
                  </a:cubicBezTo>
                  <a:cubicBezTo>
                    <a:pt x="224" y="139"/>
                    <a:pt x="225" y="137"/>
                    <a:pt x="226" y="134"/>
                  </a:cubicBezTo>
                  <a:cubicBezTo>
                    <a:pt x="229" y="129"/>
                    <a:pt x="230" y="124"/>
                    <a:pt x="227" y="119"/>
                  </a:cubicBezTo>
                  <a:cubicBezTo>
                    <a:pt x="225" y="113"/>
                    <a:pt x="227" y="108"/>
                    <a:pt x="227" y="102"/>
                  </a:cubicBezTo>
                  <a:cubicBezTo>
                    <a:pt x="233" y="106"/>
                    <a:pt x="230" y="111"/>
                    <a:pt x="232" y="116"/>
                  </a:cubicBezTo>
                  <a:close/>
                  <a:moveTo>
                    <a:pt x="69" y="28"/>
                  </a:moveTo>
                  <a:cubicBezTo>
                    <a:pt x="64" y="27"/>
                    <a:pt x="62" y="30"/>
                    <a:pt x="60" y="32"/>
                  </a:cubicBezTo>
                  <a:cubicBezTo>
                    <a:pt x="58" y="35"/>
                    <a:pt x="56" y="38"/>
                    <a:pt x="53" y="41"/>
                  </a:cubicBezTo>
                  <a:cubicBezTo>
                    <a:pt x="52" y="42"/>
                    <a:pt x="51" y="43"/>
                    <a:pt x="52" y="45"/>
                  </a:cubicBezTo>
                  <a:cubicBezTo>
                    <a:pt x="54" y="47"/>
                    <a:pt x="56" y="46"/>
                    <a:pt x="57" y="44"/>
                  </a:cubicBezTo>
                  <a:cubicBezTo>
                    <a:pt x="61" y="39"/>
                    <a:pt x="66" y="35"/>
                    <a:pt x="69" y="28"/>
                  </a:cubicBezTo>
                  <a:close/>
                  <a:moveTo>
                    <a:pt x="37" y="53"/>
                  </a:moveTo>
                  <a:cubicBezTo>
                    <a:pt x="38" y="53"/>
                    <a:pt x="38" y="53"/>
                    <a:pt x="38" y="52"/>
                  </a:cubicBezTo>
                  <a:cubicBezTo>
                    <a:pt x="38" y="52"/>
                    <a:pt x="38" y="51"/>
                    <a:pt x="38" y="51"/>
                  </a:cubicBezTo>
                  <a:cubicBezTo>
                    <a:pt x="37" y="51"/>
                    <a:pt x="37" y="52"/>
                    <a:pt x="37" y="52"/>
                  </a:cubicBezTo>
                  <a:cubicBezTo>
                    <a:pt x="37" y="52"/>
                    <a:pt x="37" y="53"/>
                    <a:pt x="37" y="53"/>
                  </a:cubicBezTo>
                  <a:close/>
                  <a:moveTo>
                    <a:pt x="506" y="127"/>
                  </a:moveTo>
                  <a:cubicBezTo>
                    <a:pt x="509" y="129"/>
                    <a:pt x="514" y="128"/>
                    <a:pt x="510" y="133"/>
                  </a:cubicBezTo>
                  <a:cubicBezTo>
                    <a:pt x="508" y="136"/>
                    <a:pt x="509" y="141"/>
                    <a:pt x="507" y="145"/>
                  </a:cubicBezTo>
                  <a:cubicBezTo>
                    <a:pt x="503" y="156"/>
                    <a:pt x="498" y="167"/>
                    <a:pt x="493" y="177"/>
                  </a:cubicBezTo>
                  <a:cubicBezTo>
                    <a:pt x="490" y="182"/>
                    <a:pt x="486" y="186"/>
                    <a:pt x="483" y="190"/>
                  </a:cubicBezTo>
                  <a:cubicBezTo>
                    <a:pt x="474" y="201"/>
                    <a:pt x="463" y="208"/>
                    <a:pt x="452" y="215"/>
                  </a:cubicBezTo>
                  <a:cubicBezTo>
                    <a:pt x="435" y="224"/>
                    <a:pt x="416" y="232"/>
                    <a:pt x="397" y="235"/>
                  </a:cubicBezTo>
                  <a:cubicBezTo>
                    <a:pt x="387" y="236"/>
                    <a:pt x="378" y="237"/>
                    <a:pt x="369" y="234"/>
                  </a:cubicBezTo>
                  <a:cubicBezTo>
                    <a:pt x="368" y="234"/>
                    <a:pt x="366" y="234"/>
                    <a:pt x="365" y="234"/>
                  </a:cubicBezTo>
                  <a:cubicBezTo>
                    <a:pt x="352" y="236"/>
                    <a:pt x="342" y="230"/>
                    <a:pt x="331" y="226"/>
                  </a:cubicBezTo>
                  <a:cubicBezTo>
                    <a:pt x="316" y="219"/>
                    <a:pt x="305" y="209"/>
                    <a:pt x="295" y="197"/>
                  </a:cubicBezTo>
                  <a:cubicBezTo>
                    <a:pt x="293" y="195"/>
                    <a:pt x="290" y="192"/>
                    <a:pt x="288" y="190"/>
                  </a:cubicBezTo>
                  <a:cubicBezTo>
                    <a:pt x="274" y="178"/>
                    <a:pt x="267" y="162"/>
                    <a:pt x="263" y="145"/>
                  </a:cubicBezTo>
                  <a:cubicBezTo>
                    <a:pt x="263" y="140"/>
                    <a:pt x="263" y="136"/>
                    <a:pt x="264" y="132"/>
                  </a:cubicBezTo>
                  <a:cubicBezTo>
                    <a:pt x="267" y="112"/>
                    <a:pt x="269" y="92"/>
                    <a:pt x="277" y="74"/>
                  </a:cubicBezTo>
                  <a:cubicBezTo>
                    <a:pt x="282" y="63"/>
                    <a:pt x="290" y="54"/>
                    <a:pt x="298" y="45"/>
                  </a:cubicBezTo>
                  <a:cubicBezTo>
                    <a:pt x="306" y="36"/>
                    <a:pt x="315" y="28"/>
                    <a:pt x="325" y="21"/>
                  </a:cubicBezTo>
                  <a:cubicBezTo>
                    <a:pt x="331" y="17"/>
                    <a:pt x="337" y="15"/>
                    <a:pt x="344" y="14"/>
                  </a:cubicBezTo>
                  <a:cubicBezTo>
                    <a:pt x="362" y="13"/>
                    <a:pt x="380" y="12"/>
                    <a:pt x="397" y="16"/>
                  </a:cubicBezTo>
                  <a:cubicBezTo>
                    <a:pt x="402" y="17"/>
                    <a:pt x="406" y="17"/>
                    <a:pt x="410" y="15"/>
                  </a:cubicBezTo>
                  <a:cubicBezTo>
                    <a:pt x="414" y="13"/>
                    <a:pt x="417" y="16"/>
                    <a:pt x="420" y="17"/>
                  </a:cubicBezTo>
                  <a:cubicBezTo>
                    <a:pt x="429" y="22"/>
                    <a:pt x="438" y="24"/>
                    <a:pt x="445" y="32"/>
                  </a:cubicBezTo>
                  <a:cubicBezTo>
                    <a:pt x="450" y="36"/>
                    <a:pt x="456" y="39"/>
                    <a:pt x="462" y="42"/>
                  </a:cubicBezTo>
                  <a:cubicBezTo>
                    <a:pt x="466" y="45"/>
                    <a:pt x="470" y="46"/>
                    <a:pt x="473" y="50"/>
                  </a:cubicBezTo>
                  <a:cubicBezTo>
                    <a:pt x="473" y="51"/>
                    <a:pt x="474" y="52"/>
                    <a:pt x="475" y="52"/>
                  </a:cubicBezTo>
                  <a:cubicBezTo>
                    <a:pt x="485" y="55"/>
                    <a:pt x="488" y="64"/>
                    <a:pt x="494" y="70"/>
                  </a:cubicBezTo>
                  <a:cubicBezTo>
                    <a:pt x="501" y="77"/>
                    <a:pt x="504" y="85"/>
                    <a:pt x="507" y="94"/>
                  </a:cubicBezTo>
                  <a:cubicBezTo>
                    <a:pt x="509" y="100"/>
                    <a:pt x="511" y="107"/>
                    <a:pt x="512" y="113"/>
                  </a:cubicBezTo>
                  <a:cubicBezTo>
                    <a:pt x="513" y="119"/>
                    <a:pt x="513" y="124"/>
                    <a:pt x="506" y="127"/>
                  </a:cubicBezTo>
                  <a:close/>
                  <a:moveTo>
                    <a:pt x="480" y="159"/>
                  </a:moveTo>
                  <a:cubicBezTo>
                    <a:pt x="488" y="142"/>
                    <a:pt x="489" y="124"/>
                    <a:pt x="486" y="107"/>
                  </a:cubicBezTo>
                  <a:cubicBezTo>
                    <a:pt x="485" y="105"/>
                    <a:pt x="484" y="103"/>
                    <a:pt x="481" y="103"/>
                  </a:cubicBezTo>
                  <a:cubicBezTo>
                    <a:pt x="478" y="103"/>
                    <a:pt x="477" y="101"/>
                    <a:pt x="478" y="99"/>
                  </a:cubicBezTo>
                  <a:cubicBezTo>
                    <a:pt x="480" y="92"/>
                    <a:pt x="475" y="86"/>
                    <a:pt x="475" y="79"/>
                  </a:cubicBezTo>
                  <a:cubicBezTo>
                    <a:pt x="475" y="78"/>
                    <a:pt x="474" y="77"/>
                    <a:pt x="473" y="76"/>
                  </a:cubicBezTo>
                  <a:cubicBezTo>
                    <a:pt x="465" y="65"/>
                    <a:pt x="454" y="57"/>
                    <a:pt x="443" y="50"/>
                  </a:cubicBezTo>
                  <a:cubicBezTo>
                    <a:pt x="430" y="40"/>
                    <a:pt x="415" y="32"/>
                    <a:pt x="398" y="29"/>
                  </a:cubicBezTo>
                  <a:cubicBezTo>
                    <a:pt x="393" y="28"/>
                    <a:pt x="389" y="27"/>
                    <a:pt x="384" y="27"/>
                  </a:cubicBezTo>
                  <a:cubicBezTo>
                    <a:pt x="377" y="28"/>
                    <a:pt x="370" y="29"/>
                    <a:pt x="363" y="28"/>
                  </a:cubicBezTo>
                  <a:cubicBezTo>
                    <a:pt x="359" y="27"/>
                    <a:pt x="354" y="27"/>
                    <a:pt x="350" y="29"/>
                  </a:cubicBezTo>
                  <a:cubicBezTo>
                    <a:pt x="342" y="34"/>
                    <a:pt x="332" y="38"/>
                    <a:pt x="325" y="45"/>
                  </a:cubicBezTo>
                  <a:cubicBezTo>
                    <a:pt x="316" y="54"/>
                    <a:pt x="306" y="64"/>
                    <a:pt x="298" y="75"/>
                  </a:cubicBezTo>
                  <a:cubicBezTo>
                    <a:pt x="292" y="83"/>
                    <a:pt x="285" y="93"/>
                    <a:pt x="286" y="105"/>
                  </a:cubicBezTo>
                  <a:cubicBezTo>
                    <a:pt x="287" y="108"/>
                    <a:pt x="283" y="111"/>
                    <a:pt x="286" y="115"/>
                  </a:cubicBezTo>
                  <a:cubicBezTo>
                    <a:pt x="287" y="115"/>
                    <a:pt x="286" y="117"/>
                    <a:pt x="286" y="117"/>
                  </a:cubicBezTo>
                  <a:cubicBezTo>
                    <a:pt x="281" y="117"/>
                    <a:pt x="282" y="120"/>
                    <a:pt x="283" y="123"/>
                  </a:cubicBezTo>
                  <a:cubicBezTo>
                    <a:pt x="284" y="127"/>
                    <a:pt x="286" y="132"/>
                    <a:pt x="284" y="136"/>
                  </a:cubicBezTo>
                  <a:cubicBezTo>
                    <a:pt x="283" y="141"/>
                    <a:pt x="285" y="144"/>
                    <a:pt x="285" y="148"/>
                  </a:cubicBezTo>
                  <a:cubicBezTo>
                    <a:pt x="286" y="152"/>
                    <a:pt x="291" y="155"/>
                    <a:pt x="287" y="159"/>
                  </a:cubicBezTo>
                  <a:cubicBezTo>
                    <a:pt x="287" y="159"/>
                    <a:pt x="288" y="160"/>
                    <a:pt x="288" y="161"/>
                  </a:cubicBezTo>
                  <a:cubicBezTo>
                    <a:pt x="290" y="162"/>
                    <a:pt x="291" y="163"/>
                    <a:pt x="292" y="164"/>
                  </a:cubicBezTo>
                  <a:cubicBezTo>
                    <a:pt x="295" y="173"/>
                    <a:pt x="301" y="180"/>
                    <a:pt x="307" y="187"/>
                  </a:cubicBezTo>
                  <a:cubicBezTo>
                    <a:pt x="311" y="192"/>
                    <a:pt x="315" y="197"/>
                    <a:pt x="319" y="201"/>
                  </a:cubicBezTo>
                  <a:cubicBezTo>
                    <a:pt x="325" y="205"/>
                    <a:pt x="331" y="210"/>
                    <a:pt x="337" y="214"/>
                  </a:cubicBezTo>
                  <a:cubicBezTo>
                    <a:pt x="342" y="217"/>
                    <a:pt x="346" y="221"/>
                    <a:pt x="353" y="222"/>
                  </a:cubicBezTo>
                  <a:cubicBezTo>
                    <a:pt x="362" y="224"/>
                    <a:pt x="371" y="225"/>
                    <a:pt x="379" y="225"/>
                  </a:cubicBezTo>
                  <a:cubicBezTo>
                    <a:pt x="396" y="226"/>
                    <a:pt x="411" y="223"/>
                    <a:pt x="426" y="217"/>
                  </a:cubicBezTo>
                  <a:cubicBezTo>
                    <a:pt x="437" y="214"/>
                    <a:pt x="446" y="207"/>
                    <a:pt x="456" y="201"/>
                  </a:cubicBezTo>
                  <a:cubicBezTo>
                    <a:pt x="457" y="200"/>
                    <a:pt x="458" y="199"/>
                    <a:pt x="458" y="198"/>
                  </a:cubicBezTo>
                  <a:cubicBezTo>
                    <a:pt x="459" y="191"/>
                    <a:pt x="465" y="188"/>
                    <a:pt x="467" y="182"/>
                  </a:cubicBezTo>
                  <a:cubicBezTo>
                    <a:pt x="469" y="178"/>
                    <a:pt x="475" y="175"/>
                    <a:pt x="472" y="169"/>
                  </a:cubicBezTo>
                  <a:cubicBezTo>
                    <a:pt x="475" y="163"/>
                    <a:pt x="475" y="157"/>
                    <a:pt x="477" y="150"/>
                  </a:cubicBezTo>
                  <a:cubicBezTo>
                    <a:pt x="479" y="153"/>
                    <a:pt x="477" y="156"/>
                    <a:pt x="480" y="159"/>
                  </a:cubicBezTo>
                  <a:close/>
                  <a:moveTo>
                    <a:pt x="499" y="135"/>
                  </a:moveTo>
                  <a:cubicBezTo>
                    <a:pt x="498" y="134"/>
                    <a:pt x="498" y="134"/>
                    <a:pt x="497" y="135"/>
                  </a:cubicBezTo>
                  <a:cubicBezTo>
                    <a:pt x="497" y="135"/>
                    <a:pt x="497" y="135"/>
                    <a:pt x="497" y="135"/>
                  </a:cubicBezTo>
                  <a:cubicBezTo>
                    <a:pt x="497" y="136"/>
                    <a:pt x="497" y="136"/>
                    <a:pt x="498" y="136"/>
                  </a:cubicBezTo>
                  <a:cubicBezTo>
                    <a:pt x="498" y="136"/>
                    <a:pt x="498" y="135"/>
                    <a:pt x="499" y="135"/>
                  </a:cubicBezTo>
                  <a:close/>
                  <a:moveTo>
                    <a:pt x="175" y="235"/>
                  </a:moveTo>
                  <a:cubicBezTo>
                    <a:pt x="180" y="232"/>
                    <a:pt x="184" y="230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79" y="225"/>
                    <a:pt x="177" y="229"/>
                    <a:pt x="175" y="235"/>
                  </a:cubicBezTo>
                  <a:close/>
                  <a:moveTo>
                    <a:pt x="99" y="244"/>
                  </a:moveTo>
                  <a:cubicBezTo>
                    <a:pt x="95" y="242"/>
                    <a:pt x="92" y="240"/>
                    <a:pt x="88" y="238"/>
                  </a:cubicBezTo>
                  <a:cubicBezTo>
                    <a:pt x="87" y="238"/>
                    <a:pt x="86" y="237"/>
                    <a:pt x="83" y="239"/>
                  </a:cubicBezTo>
                  <a:cubicBezTo>
                    <a:pt x="88" y="243"/>
                    <a:pt x="93" y="244"/>
                    <a:pt x="99" y="244"/>
                  </a:cubicBezTo>
                  <a:close/>
                  <a:moveTo>
                    <a:pt x="33" y="202"/>
                  </a:moveTo>
                  <a:cubicBezTo>
                    <a:pt x="32" y="202"/>
                    <a:pt x="31" y="203"/>
                    <a:pt x="31" y="204"/>
                  </a:cubicBezTo>
                  <a:cubicBezTo>
                    <a:pt x="32" y="208"/>
                    <a:pt x="35" y="209"/>
                    <a:pt x="40" y="209"/>
                  </a:cubicBezTo>
                  <a:cubicBezTo>
                    <a:pt x="38" y="205"/>
                    <a:pt x="36" y="203"/>
                    <a:pt x="33" y="202"/>
                  </a:cubicBezTo>
                  <a:close/>
                  <a:moveTo>
                    <a:pt x="114" y="246"/>
                  </a:moveTo>
                  <a:cubicBezTo>
                    <a:pt x="119" y="248"/>
                    <a:pt x="123" y="248"/>
                    <a:pt x="127" y="247"/>
                  </a:cubicBezTo>
                  <a:cubicBezTo>
                    <a:pt x="123" y="247"/>
                    <a:pt x="119" y="244"/>
                    <a:pt x="114" y="246"/>
                  </a:cubicBezTo>
                  <a:close/>
                  <a:moveTo>
                    <a:pt x="57" y="227"/>
                  </a:moveTo>
                  <a:cubicBezTo>
                    <a:pt x="55" y="224"/>
                    <a:pt x="53" y="222"/>
                    <a:pt x="49" y="220"/>
                  </a:cubicBezTo>
                  <a:cubicBezTo>
                    <a:pt x="50" y="225"/>
                    <a:pt x="54" y="225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lose/>
                  <a:moveTo>
                    <a:pt x="27" y="193"/>
                  </a:moveTo>
                  <a:cubicBezTo>
                    <a:pt x="27" y="191"/>
                    <a:pt x="27" y="190"/>
                    <a:pt x="25" y="190"/>
                  </a:cubicBezTo>
                  <a:cubicBezTo>
                    <a:pt x="24" y="189"/>
                    <a:pt x="24" y="190"/>
                    <a:pt x="24" y="191"/>
                  </a:cubicBezTo>
                  <a:cubicBezTo>
                    <a:pt x="24" y="192"/>
                    <a:pt x="24" y="193"/>
                    <a:pt x="26" y="194"/>
                  </a:cubicBezTo>
                  <a:cubicBezTo>
                    <a:pt x="27" y="194"/>
                    <a:pt x="27" y="194"/>
                    <a:pt x="27" y="193"/>
                  </a:cubicBezTo>
                  <a:close/>
                  <a:moveTo>
                    <a:pt x="159" y="240"/>
                  </a:moveTo>
                  <a:cubicBezTo>
                    <a:pt x="156" y="240"/>
                    <a:pt x="155" y="240"/>
                    <a:pt x="153" y="243"/>
                  </a:cubicBezTo>
                  <a:cubicBezTo>
                    <a:pt x="156" y="243"/>
                    <a:pt x="157" y="243"/>
                    <a:pt x="159" y="240"/>
                  </a:cubicBezTo>
                  <a:close/>
                  <a:moveTo>
                    <a:pt x="64" y="230"/>
                  </a:moveTo>
                  <a:cubicBezTo>
                    <a:pt x="65" y="231"/>
                    <a:pt x="65" y="234"/>
                    <a:pt x="68" y="233"/>
                  </a:cubicBezTo>
                  <a:cubicBezTo>
                    <a:pt x="67" y="231"/>
                    <a:pt x="66" y="230"/>
                    <a:pt x="64" y="230"/>
                  </a:cubicBezTo>
                  <a:close/>
                  <a:moveTo>
                    <a:pt x="169" y="235"/>
                  </a:moveTo>
                  <a:cubicBezTo>
                    <a:pt x="168" y="235"/>
                    <a:pt x="168" y="235"/>
                    <a:pt x="168" y="235"/>
                  </a:cubicBezTo>
                  <a:cubicBezTo>
                    <a:pt x="167" y="236"/>
                    <a:pt x="168" y="236"/>
                    <a:pt x="168" y="236"/>
                  </a:cubicBezTo>
                  <a:cubicBezTo>
                    <a:pt x="169" y="236"/>
                    <a:pt x="169" y="236"/>
                    <a:pt x="170" y="236"/>
                  </a:cubicBezTo>
                  <a:cubicBezTo>
                    <a:pt x="170" y="235"/>
                    <a:pt x="169" y="235"/>
                    <a:pt x="169" y="235"/>
                  </a:cubicBezTo>
                  <a:close/>
                  <a:moveTo>
                    <a:pt x="64" y="230"/>
                  </a:moveTo>
                  <a:cubicBezTo>
                    <a:pt x="62" y="229"/>
                    <a:pt x="59" y="228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ubicBezTo>
                    <a:pt x="59" y="228"/>
                    <a:pt x="61" y="230"/>
                    <a:pt x="64" y="230"/>
                  </a:cubicBezTo>
                  <a:cubicBezTo>
                    <a:pt x="64" y="230"/>
                    <a:pt x="64" y="230"/>
                    <a:pt x="64" y="230"/>
                  </a:cubicBezTo>
                  <a:close/>
                  <a:moveTo>
                    <a:pt x="101" y="134"/>
                  </a:moveTo>
                  <a:cubicBezTo>
                    <a:pt x="105" y="143"/>
                    <a:pt x="118" y="147"/>
                    <a:pt x="128" y="142"/>
                  </a:cubicBezTo>
                  <a:cubicBezTo>
                    <a:pt x="135" y="139"/>
                    <a:pt x="147" y="117"/>
                    <a:pt x="146" y="110"/>
                  </a:cubicBezTo>
                  <a:cubicBezTo>
                    <a:pt x="143" y="97"/>
                    <a:pt x="140" y="85"/>
                    <a:pt x="129" y="77"/>
                  </a:cubicBezTo>
                  <a:cubicBezTo>
                    <a:pt x="118" y="68"/>
                    <a:pt x="109" y="70"/>
                    <a:pt x="103" y="82"/>
                  </a:cubicBezTo>
                  <a:cubicBezTo>
                    <a:pt x="99" y="91"/>
                    <a:pt x="95" y="99"/>
                    <a:pt x="96" y="108"/>
                  </a:cubicBezTo>
                  <a:cubicBezTo>
                    <a:pt x="95" y="117"/>
                    <a:pt x="97" y="126"/>
                    <a:pt x="101" y="134"/>
                  </a:cubicBezTo>
                  <a:close/>
                  <a:moveTo>
                    <a:pt x="223" y="78"/>
                  </a:moveTo>
                  <a:cubicBezTo>
                    <a:pt x="223" y="77"/>
                    <a:pt x="222" y="76"/>
                    <a:pt x="221" y="76"/>
                  </a:cubicBezTo>
                  <a:cubicBezTo>
                    <a:pt x="220" y="76"/>
                    <a:pt x="219" y="77"/>
                    <a:pt x="219" y="78"/>
                  </a:cubicBezTo>
                  <a:cubicBezTo>
                    <a:pt x="217" y="82"/>
                    <a:pt x="219" y="85"/>
                    <a:pt x="222" y="88"/>
                  </a:cubicBezTo>
                  <a:cubicBezTo>
                    <a:pt x="225" y="84"/>
                    <a:pt x="224" y="81"/>
                    <a:pt x="223" y="78"/>
                  </a:cubicBezTo>
                  <a:close/>
                  <a:moveTo>
                    <a:pt x="417" y="109"/>
                  </a:moveTo>
                  <a:cubicBezTo>
                    <a:pt x="418" y="108"/>
                    <a:pt x="419" y="107"/>
                    <a:pt x="418" y="106"/>
                  </a:cubicBezTo>
                  <a:cubicBezTo>
                    <a:pt x="414" y="98"/>
                    <a:pt x="409" y="90"/>
                    <a:pt x="400" y="86"/>
                  </a:cubicBezTo>
                  <a:cubicBezTo>
                    <a:pt x="396" y="85"/>
                    <a:pt x="392" y="86"/>
                    <a:pt x="387" y="87"/>
                  </a:cubicBezTo>
                  <a:cubicBezTo>
                    <a:pt x="378" y="89"/>
                    <a:pt x="379" y="99"/>
                    <a:pt x="373" y="104"/>
                  </a:cubicBezTo>
                  <a:cubicBezTo>
                    <a:pt x="371" y="106"/>
                    <a:pt x="370" y="109"/>
                    <a:pt x="370" y="112"/>
                  </a:cubicBezTo>
                  <a:cubicBezTo>
                    <a:pt x="370" y="119"/>
                    <a:pt x="368" y="127"/>
                    <a:pt x="370" y="134"/>
                  </a:cubicBezTo>
                  <a:cubicBezTo>
                    <a:pt x="373" y="145"/>
                    <a:pt x="377" y="150"/>
                    <a:pt x="388" y="151"/>
                  </a:cubicBezTo>
                  <a:cubicBezTo>
                    <a:pt x="392" y="151"/>
                    <a:pt x="397" y="152"/>
                    <a:pt x="397" y="145"/>
                  </a:cubicBezTo>
                  <a:cubicBezTo>
                    <a:pt x="397" y="144"/>
                    <a:pt x="398" y="143"/>
                    <a:pt x="399" y="142"/>
                  </a:cubicBezTo>
                  <a:cubicBezTo>
                    <a:pt x="406" y="139"/>
                    <a:pt x="410" y="132"/>
                    <a:pt x="416" y="129"/>
                  </a:cubicBezTo>
                  <a:cubicBezTo>
                    <a:pt x="420" y="126"/>
                    <a:pt x="422" y="120"/>
                    <a:pt x="420" y="115"/>
                  </a:cubicBezTo>
                  <a:cubicBezTo>
                    <a:pt x="419" y="110"/>
                    <a:pt x="415" y="113"/>
                    <a:pt x="412" y="112"/>
                  </a:cubicBezTo>
                  <a:cubicBezTo>
                    <a:pt x="413" y="110"/>
                    <a:pt x="415" y="110"/>
                    <a:pt x="417" y="109"/>
                  </a:cubicBezTo>
                  <a:close/>
                  <a:moveTo>
                    <a:pt x="247" y="236"/>
                  </a:moveTo>
                  <a:cubicBezTo>
                    <a:pt x="254" y="237"/>
                    <a:pt x="255" y="239"/>
                    <a:pt x="254" y="245"/>
                  </a:cubicBezTo>
                  <a:cubicBezTo>
                    <a:pt x="254" y="249"/>
                    <a:pt x="252" y="252"/>
                    <a:pt x="252" y="256"/>
                  </a:cubicBezTo>
                  <a:cubicBezTo>
                    <a:pt x="253" y="260"/>
                    <a:pt x="248" y="258"/>
                    <a:pt x="247" y="260"/>
                  </a:cubicBezTo>
                  <a:cubicBezTo>
                    <a:pt x="247" y="262"/>
                    <a:pt x="248" y="262"/>
                    <a:pt x="249" y="262"/>
                  </a:cubicBezTo>
                  <a:cubicBezTo>
                    <a:pt x="251" y="263"/>
                    <a:pt x="252" y="264"/>
                    <a:pt x="252" y="266"/>
                  </a:cubicBezTo>
                  <a:cubicBezTo>
                    <a:pt x="252" y="268"/>
                    <a:pt x="250" y="268"/>
                    <a:pt x="249" y="268"/>
                  </a:cubicBezTo>
                  <a:cubicBezTo>
                    <a:pt x="244" y="267"/>
                    <a:pt x="244" y="270"/>
                    <a:pt x="244" y="274"/>
                  </a:cubicBezTo>
                  <a:cubicBezTo>
                    <a:pt x="244" y="278"/>
                    <a:pt x="243" y="282"/>
                    <a:pt x="242" y="285"/>
                  </a:cubicBezTo>
                  <a:cubicBezTo>
                    <a:pt x="241" y="290"/>
                    <a:pt x="242" y="294"/>
                    <a:pt x="245" y="294"/>
                  </a:cubicBezTo>
                  <a:cubicBezTo>
                    <a:pt x="247" y="295"/>
                    <a:pt x="249" y="296"/>
                    <a:pt x="251" y="294"/>
                  </a:cubicBezTo>
                  <a:cubicBezTo>
                    <a:pt x="253" y="293"/>
                    <a:pt x="253" y="291"/>
                    <a:pt x="252" y="289"/>
                  </a:cubicBezTo>
                  <a:cubicBezTo>
                    <a:pt x="250" y="284"/>
                    <a:pt x="249" y="279"/>
                    <a:pt x="250" y="273"/>
                  </a:cubicBezTo>
                  <a:cubicBezTo>
                    <a:pt x="253" y="274"/>
                    <a:pt x="252" y="277"/>
                    <a:pt x="253" y="278"/>
                  </a:cubicBezTo>
                  <a:cubicBezTo>
                    <a:pt x="253" y="282"/>
                    <a:pt x="255" y="285"/>
                    <a:pt x="258" y="287"/>
                  </a:cubicBezTo>
                  <a:cubicBezTo>
                    <a:pt x="263" y="292"/>
                    <a:pt x="263" y="292"/>
                    <a:pt x="270" y="288"/>
                  </a:cubicBezTo>
                  <a:cubicBezTo>
                    <a:pt x="275" y="285"/>
                    <a:pt x="276" y="285"/>
                    <a:pt x="280" y="290"/>
                  </a:cubicBezTo>
                  <a:cubicBezTo>
                    <a:pt x="282" y="293"/>
                    <a:pt x="286" y="295"/>
                    <a:pt x="290" y="296"/>
                  </a:cubicBezTo>
                  <a:cubicBezTo>
                    <a:pt x="295" y="298"/>
                    <a:pt x="301" y="300"/>
                    <a:pt x="307" y="301"/>
                  </a:cubicBezTo>
                  <a:cubicBezTo>
                    <a:pt x="310" y="301"/>
                    <a:pt x="313" y="302"/>
                    <a:pt x="316" y="303"/>
                  </a:cubicBezTo>
                  <a:cubicBezTo>
                    <a:pt x="321" y="305"/>
                    <a:pt x="325" y="306"/>
                    <a:pt x="330" y="306"/>
                  </a:cubicBezTo>
                  <a:cubicBezTo>
                    <a:pt x="335" y="305"/>
                    <a:pt x="338" y="308"/>
                    <a:pt x="341" y="311"/>
                  </a:cubicBezTo>
                  <a:cubicBezTo>
                    <a:pt x="342" y="312"/>
                    <a:pt x="342" y="313"/>
                    <a:pt x="342" y="314"/>
                  </a:cubicBezTo>
                  <a:cubicBezTo>
                    <a:pt x="341" y="314"/>
                    <a:pt x="340" y="315"/>
                    <a:pt x="340" y="315"/>
                  </a:cubicBezTo>
                  <a:cubicBezTo>
                    <a:pt x="330" y="311"/>
                    <a:pt x="323" y="318"/>
                    <a:pt x="315" y="322"/>
                  </a:cubicBezTo>
                  <a:cubicBezTo>
                    <a:pt x="308" y="326"/>
                    <a:pt x="300" y="331"/>
                    <a:pt x="292" y="336"/>
                  </a:cubicBezTo>
                  <a:cubicBezTo>
                    <a:pt x="287" y="339"/>
                    <a:pt x="281" y="340"/>
                    <a:pt x="275" y="337"/>
                  </a:cubicBezTo>
                  <a:cubicBezTo>
                    <a:pt x="267" y="334"/>
                    <a:pt x="259" y="330"/>
                    <a:pt x="251" y="329"/>
                  </a:cubicBezTo>
                  <a:cubicBezTo>
                    <a:pt x="242" y="327"/>
                    <a:pt x="234" y="325"/>
                    <a:pt x="225" y="322"/>
                  </a:cubicBezTo>
                  <a:cubicBezTo>
                    <a:pt x="220" y="320"/>
                    <a:pt x="214" y="320"/>
                    <a:pt x="209" y="324"/>
                  </a:cubicBezTo>
                  <a:cubicBezTo>
                    <a:pt x="208" y="325"/>
                    <a:pt x="206" y="325"/>
                    <a:pt x="204" y="326"/>
                  </a:cubicBezTo>
                  <a:cubicBezTo>
                    <a:pt x="197" y="328"/>
                    <a:pt x="190" y="328"/>
                    <a:pt x="183" y="331"/>
                  </a:cubicBezTo>
                  <a:cubicBezTo>
                    <a:pt x="182" y="332"/>
                    <a:pt x="180" y="333"/>
                    <a:pt x="178" y="331"/>
                  </a:cubicBezTo>
                  <a:cubicBezTo>
                    <a:pt x="177" y="330"/>
                    <a:pt x="177" y="328"/>
                    <a:pt x="178" y="326"/>
                  </a:cubicBezTo>
                  <a:cubicBezTo>
                    <a:pt x="179" y="323"/>
                    <a:pt x="180" y="320"/>
                    <a:pt x="181" y="318"/>
                  </a:cubicBezTo>
                  <a:cubicBezTo>
                    <a:pt x="183" y="314"/>
                    <a:pt x="185" y="310"/>
                    <a:pt x="185" y="305"/>
                  </a:cubicBezTo>
                  <a:cubicBezTo>
                    <a:pt x="185" y="303"/>
                    <a:pt x="185" y="301"/>
                    <a:pt x="187" y="300"/>
                  </a:cubicBezTo>
                  <a:cubicBezTo>
                    <a:pt x="189" y="296"/>
                    <a:pt x="192" y="293"/>
                    <a:pt x="192" y="289"/>
                  </a:cubicBezTo>
                  <a:cubicBezTo>
                    <a:pt x="192" y="289"/>
                    <a:pt x="192" y="288"/>
                    <a:pt x="192" y="288"/>
                  </a:cubicBezTo>
                  <a:cubicBezTo>
                    <a:pt x="198" y="283"/>
                    <a:pt x="199" y="275"/>
                    <a:pt x="204" y="269"/>
                  </a:cubicBezTo>
                  <a:cubicBezTo>
                    <a:pt x="211" y="261"/>
                    <a:pt x="218" y="252"/>
                    <a:pt x="222" y="242"/>
                  </a:cubicBezTo>
                  <a:cubicBezTo>
                    <a:pt x="225" y="233"/>
                    <a:pt x="232" y="226"/>
                    <a:pt x="234" y="217"/>
                  </a:cubicBezTo>
                  <a:cubicBezTo>
                    <a:pt x="235" y="215"/>
                    <a:pt x="252" y="203"/>
                    <a:pt x="255" y="203"/>
                  </a:cubicBezTo>
                  <a:cubicBezTo>
                    <a:pt x="259" y="202"/>
                    <a:pt x="262" y="205"/>
                    <a:pt x="265" y="208"/>
                  </a:cubicBezTo>
                  <a:cubicBezTo>
                    <a:pt x="277" y="221"/>
                    <a:pt x="291" y="233"/>
                    <a:pt x="304" y="244"/>
                  </a:cubicBezTo>
                  <a:cubicBezTo>
                    <a:pt x="317" y="255"/>
                    <a:pt x="328" y="266"/>
                    <a:pt x="340" y="277"/>
                  </a:cubicBezTo>
                  <a:cubicBezTo>
                    <a:pt x="348" y="284"/>
                    <a:pt x="354" y="293"/>
                    <a:pt x="362" y="300"/>
                  </a:cubicBezTo>
                  <a:cubicBezTo>
                    <a:pt x="364" y="301"/>
                    <a:pt x="364" y="303"/>
                    <a:pt x="363" y="305"/>
                  </a:cubicBezTo>
                  <a:cubicBezTo>
                    <a:pt x="362" y="307"/>
                    <a:pt x="360" y="307"/>
                    <a:pt x="358" y="307"/>
                  </a:cubicBezTo>
                  <a:cubicBezTo>
                    <a:pt x="354" y="306"/>
                    <a:pt x="351" y="304"/>
                    <a:pt x="348" y="301"/>
                  </a:cubicBezTo>
                  <a:cubicBezTo>
                    <a:pt x="343" y="295"/>
                    <a:pt x="336" y="292"/>
                    <a:pt x="332" y="285"/>
                  </a:cubicBezTo>
                  <a:cubicBezTo>
                    <a:pt x="331" y="284"/>
                    <a:pt x="329" y="283"/>
                    <a:pt x="328" y="283"/>
                  </a:cubicBezTo>
                  <a:cubicBezTo>
                    <a:pt x="322" y="283"/>
                    <a:pt x="318" y="280"/>
                    <a:pt x="314" y="275"/>
                  </a:cubicBezTo>
                  <a:cubicBezTo>
                    <a:pt x="312" y="271"/>
                    <a:pt x="308" y="268"/>
                    <a:pt x="302" y="267"/>
                  </a:cubicBezTo>
                  <a:cubicBezTo>
                    <a:pt x="300" y="267"/>
                    <a:pt x="297" y="264"/>
                    <a:pt x="295" y="262"/>
                  </a:cubicBezTo>
                  <a:cubicBezTo>
                    <a:pt x="291" y="259"/>
                    <a:pt x="289" y="260"/>
                    <a:pt x="288" y="265"/>
                  </a:cubicBezTo>
                  <a:cubicBezTo>
                    <a:pt x="288" y="266"/>
                    <a:pt x="289" y="267"/>
                    <a:pt x="287" y="268"/>
                  </a:cubicBezTo>
                  <a:cubicBezTo>
                    <a:pt x="285" y="266"/>
                    <a:pt x="286" y="263"/>
                    <a:pt x="286" y="260"/>
                  </a:cubicBezTo>
                  <a:cubicBezTo>
                    <a:pt x="285" y="258"/>
                    <a:pt x="285" y="255"/>
                    <a:pt x="281" y="255"/>
                  </a:cubicBezTo>
                  <a:cubicBezTo>
                    <a:pt x="279" y="256"/>
                    <a:pt x="278" y="255"/>
                    <a:pt x="278" y="254"/>
                  </a:cubicBezTo>
                  <a:cubicBezTo>
                    <a:pt x="278" y="248"/>
                    <a:pt x="274" y="248"/>
                    <a:pt x="270" y="247"/>
                  </a:cubicBezTo>
                  <a:cubicBezTo>
                    <a:pt x="267" y="247"/>
                    <a:pt x="265" y="245"/>
                    <a:pt x="265" y="242"/>
                  </a:cubicBezTo>
                  <a:cubicBezTo>
                    <a:pt x="266" y="236"/>
                    <a:pt x="260" y="233"/>
                    <a:pt x="256" y="230"/>
                  </a:cubicBezTo>
                  <a:cubicBezTo>
                    <a:pt x="253" y="228"/>
                    <a:pt x="251" y="230"/>
                    <a:pt x="247" y="236"/>
                  </a:cubicBezTo>
                  <a:cubicBezTo>
                    <a:pt x="246" y="240"/>
                    <a:pt x="245" y="244"/>
                    <a:pt x="244" y="248"/>
                  </a:cubicBezTo>
                  <a:cubicBezTo>
                    <a:pt x="243" y="251"/>
                    <a:pt x="242" y="253"/>
                    <a:pt x="246" y="253"/>
                  </a:cubicBezTo>
                  <a:cubicBezTo>
                    <a:pt x="248" y="254"/>
                    <a:pt x="249" y="251"/>
                    <a:pt x="249" y="249"/>
                  </a:cubicBezTo>
                  <a:cubicBezTo>
                    <a:pt x="250" y="244"/>
                    <a:pt x="250" y="240"/>
                    <a:pt x="247" y="236"/>
                  </a:cubicBezTo>
                  <a:close/>
                  <a:moveTo>
                    <a:pt x="266" y="297"/>
                  </a:moveTo>
                  <a:cubicBezTo>
                    <a:pt x="263" y="297"/>
                    <a:pt x="262" y="298"/>
                    <a:pt x="261" y="299"/>
                  </a:cubicBezTo>
                  <a:cubicBezTo>
                    <a:pt x="256" y="304"/>
                    <a:pt x="250" y="304"/>
                    <a:pt x="243" y="306"/>
                  </a:cubicBezTo>
                  <a:cubicBezTo>
                    <a:pt x="238" y="306"/>
                    <a:pt x="232" y="308"/>
                    <a:pt x="227" y="312"/>
                  </a:cubicBezTo>
                  <a:cubicBezTo>
                    <a:pt x="225" y="313"/>
                    <a:pt x="225" y="314"/>
                    <a:pt x="225" y="315"/>
                  </a:cubicBezTo>
                  <a:cubicBezTo>
                    <a:pt x="226" y="317"/>
                    <a:pt x="227" y="317"/>
                    <a:pt x="229" y="317"/>
                  </a:cubicBezTo>
                  <a:cubicBezTo>
                    <a:pt x="230" y="317"/>
                    <a:pt x="232" y="317"/>
                    <a:pt x="233" y="316"/>
                  </a:cubicBezTo>
                  <a:cubicBezTo>
                    <a:pt x="235" y="314"/>
                    <a:pt x="237" y="314"/>
                    <a:pt x="238" y="316"/>
                  </a:cubicBezTo>
                  <a:cubicBezTo>
                    <a:pt x="241" y="319"/>
                    <a:pt x="245" y="317"/>
                    <a:pt x="248" y="317"/>
                  </a:cubicBezTo>
                  <a:cubicBezTo>
                    <a:pt x="253" y="317"/>
                    <a:pt x="254" y="315"/>
                    <a:pt x="255" y="311"/>
                  </a:cubicBezTo>
                  <a:cubicBezTo>
                    <a:pt x="256" y="308"/>
                    <a:pt x="261" y="308"/>
                    <a:pt x="261" y="311"/>
                  </a:cubicBezTo>
                  <a:cubicBezTo>
                    <a:pt x="261" y="317"/>
                    <a:pt x="266" y="318"/>
                    <a:pt x="270" y="321"/>
                  </a:cubicBezTo>
                  <a:cubicBezTo>
                    <a:pt x="272" y="322"/>
                    <a:pt x="275" y="323"/>
                    <a:pt x="274" y="326"/>
                  </a:cubicBezTo>
                  <a:cubicBezTo>
                    <a:pt x="273" y="330"/>
                    <a:pt x="276" y="331"/>
                    <a:pt x="279" y="332"/>
                  </a:cubicBezTo>
                  <a:cubicBezTo>
                    <a:pt x="283" y="333"/>
                    <a:pt x="287" y="332"/>
                    <a:pt x="291" y="329"/>
                  </a:cubicBezTo>
                  <a:cubicBezTo>
                    <a:pt x="298" y="326"/>
                    <a:pt x="302" y="319"/>
                    <a:pt x="309" y="315"/>
                  </a:cubicBezTo>
                  <a:cubicBezTo>
                    <a:pt x="311" y="313"/>
                    <a:pt x="311" y="312"/>
                    <a:pt x="309" y="310"/>
                  </a:cubicBezTo>
                  <a:cubicBezTo>
                    <a:pt x="306" y="309"/>
                    <a:pt x="304" y="308"/>
                    <a:pt x="301" y="307"/>
                  </a:cubicBezTo>
                  <a:cubicBezTo>
                    <a:pt x="294" y="306"/>
                    <a:pt x="287" y="303"/>
                    <a:pt x="280" y="301"/>
                  </a:cubicBezTo>
                  <a:cubicBezTo>
                    <a:pt x="276" y="299"/>
                    <a:pt x="270" y="299"/>
                    <a:pt x="266" y="297"/>
                  </a:cubicBezTo>
                  <a:close/>
                  <a:moveTo>
                    <a:pt x="225" y="305"/>
                  </a:moveTo>
                  <a:cubicBezTo>
                    <a:pt x="229" y="301"/>
                    <a:pt x="235" y="302"/>
                    <a:pt x="235" y="297"/>
                  </a:cubicBezTo>
                  <a:cubicBezTo>
                    <a:pt x="235" y="293"/>
                    <a:pt x="235" y="289"/>
                    <a:pt x="234" y="285"/>
                  </a:cubicBezTo>
                  <a:cubicBezTo>
                    <a:pt x="234" y="284"/>
                    <a:pt x="233" y="282"/>
                    <a:pt x="232" y="282"/>
                  </a:cubicBezTo>
                  <a:cubicBezTo>
                    <a:pt x="229" y="281"/>
                    <a:pt x="228" y="283"/>
                    <a:pt x="228" y="285"/>
                  </a:cubicBezTo>
                  <a:cubicBezTo>
                    <a:pt x="227" y="291"/>
                    <a:pt x="225" y="296"/>
                    <a:pt x="225" y="305"/>
                  </a:cubicBezTo>
                  <a:close/>
                  <a:moveTo>
                    <a:pt x="275" y="235"/>
                  </a:moveTo>
                  <a:cubicBezTo>
                    <a:pt x="269" y="228"/>
                    <a:pt x="263" y="222"/>
                    <a:pt x="258" y="217"/>
                  </a:cubicBezTo>
                  <a:cubicBezTo>
                    <a:pt x="256" y="216"/>
                    <a:pt x="255" y="214"/>
                    <a:pt x="253" y="216"/>
                  </a:cubicBezTo>
                  <a:cubicBezTo>
                    <a:pt x="252" y="217"/>
                    <a:pt x="253" y="219"/>
                    <a:pt x="254" y="220"/>
                  </a:cubicBezTo>
                  <a:cubicBezTo>
                    <a:pt x="260" y="225"/>
                    <a:pt x="266" y="231"/>
                    <a:pt x="272" y="235"/>
                  </a:cubicBezTo>
                  <a:cubicBezTo>
                    <a:pt x="273" y="236"/>
                    <a:pt x="273" y="235"/>
                    <a:pt x="275" y="235"/>
                  </a:cubicBezTo>
                  <a:close/>
                  <a:moveTo>
                    <a:pt x="298" y="253"/>
                  </a:moveTo>
                  <a:cubicBezTo>
                    <a:pt x="298" y="252"/>
                    <a:pt x="297" y="251"/>
                    <a:pt x="296" y="250"/>
                  </a:cubicBezTo>
                  <a:cubicBezTo>
                    <a:pt x="293" y="249"/>
                    <a:pt x="290" y="246"/>
                    <a:pt x="288" y="244"/>
                  </a:cubicBezTo>
                  <a:cubicBezTo>
                    <a:pt x="287" y="242"/>
                    <a:pt x="285" y="243"/>
                    <a:pt x="283" y="243"/>
                  </a:cubicBezTo>
                  <a:cubicBezTo>
                    <a:pt x="281" y="243"/>
                    <a:pt x="280" y="245"/>
                    <a:pt x="282" y="246"/>
                  </a:cubicBezTo>
                  <a:cubicBezTo>
                    <a:pt x="286" y="249"/>
                    <a:pt x="290" y="253"/>
                    <a:pt x="295" y="255"/>
                  </a:cubicBezTo>
                  <a:cubicBezTo>
                    <a:pt x="296" y="256"/>
                    <a:pt x="297" y="255"/>
                    <a:pt x="298" y="253"/>
                  </a:cubicBezTo>
                  <a:close/>
                  <a:moveTo>
                    <a:pt x="212" y="304"/>
                  </a:moveTo>
                  <a:cubicBezTo>
                    <a:pt x="213" y="302"/>
                    <a:pt x="212" y="301"/>
                    <a:pt x="211" y="301"/>
                  </a:cubicBezTo>
                  <a:cubicBezTo>
                    <a:pt x="210" y="301"/>
                    <a:pt x="209" y="302"/>
                    <a:pt x="209" y="302"/>
                  </a:cubicBezTo>
                  <a:cubicBezTo>
                    <a:pt x="208" y="303"/>
                    <a:pt x="208" y="304"/>
                    <a:pt x="207" y="305"/>
                  </a:cubicBezTo>
                  <a:cubicBezTo>
                    <a:pt x="206" y="306"/>
                    <a:pt x="206" y="308"/>
                    <a:pt x="207" y="309"/>
                  </a:cubicBezTo>
                  <a:cubicBezTo>
                    <a:pt x="210" y="310"/>
                    <a:pt x="211" y="309"/>
                    <a:pt x="212" y="307"/>
                  </a:cubicBezTo>
                  <a:cubicBezTo>
                    <a:pt x="212" y="306"/>
                    <a:pt x="212" y="305"/>
                    <a:pt x="212" y="304"/>
                  </a:cubicBezTo>
                  <a:close/>
                  <a:moveTo>
                    <a:pt x="268" y="326"/>
                  </a:moveTo>
                  <a:cubicBezTo>
                    <a:pt x="266" y="321"/>
                    <a:pt x="262" y="321"/>
                    <a:pt x="256" y="320"/>
                  </a:cubicBezTo>
                  <a:cubicBezTo>
                    <a:pt x="260" y="325"/>
                    <a:pt x="265" y="323"/>
                    <a:pt x="268" y="326"/>
                  </a:cubicBezTo>
                  <a:close/>
                  <a:moveTo>
                    <a:pt x="236" y="261"/>
                  </a:moveTo>
                  <a:cubicBezTo>
                    <a:pt x="236" y="260"/>
                    <a:pt x="235" y="259"/>
                    <a:pt x="234" y="259"/>
                  </a:cubicBezTo>
                  <a:cubicBezTo>
                    <a:pt x="233" y="259"/>
                    <a:pt x="232" y="261"/>
                    <a:pt x="232" y="262"/>
                  </a:cubicBezTo>
                  <a:cubicBezTo>
                    <a:pt x="231" y="264"/>
                    <a:pt x="232" y="265"/>
                    <a:pt x="234" y="264"/>
                  </a:cubicBezTo>
                  <a:cubicBezTo>
                    <a:pt x="236" y="264"/>
                    <a:pt x="236" y="262"/>
                    <a:pt x="236" y="261"/>
                  </a:cubicBezTo>
                  <a:close/>
                  <a:moveTo>
                    <a:pt x="232" y="278"/>
                  </a:moveTo>
                  <a:cubicBezTo>
                    <a:pt x="233" y="278"/>
                    <a:pt x="234" y="278"/>
                    <a:pt x="234" y="276"/>
                  </a:cubicBezTo>
                  <a:cubicBezTo>
                    <a:pt x="235" y="275"/>
                    <a:pt x="234" y="274"/>
                    <a:pt x="233" y="274"/>
                  </a:cubicBezTo>
                  <a:cubicBezTo>
                    <a:pt x="231" y="274"/>
                    <a:pt x="230" y="275"/>
                    <a:pt x="230" y="276"/>
                  </a:cubicBezTo>
                  <a:cubicBezTo>
                    <a:pt x="230" y="278"/>
                    <a:pt x="231" y="278"/>
                    <a:pt x="232" y="278"/>
                  </a:cubicBezTo>
                  <a:close/>
                  <a:moveTo>
                    <a:pt x="307" y="261"/>
                  </a:moveTo>
                  <a:cubicBezTo>
                    <a:pt x="307" y="260"/>
                    <a:pt x="307" y="259"/>
                    <a:pt x="306" y="259"/>
                  </a:cubicBezTo>
                  <a:cubicBezTo>
                    <a:pt x="305" y="259"/>
                    <a:pt x="305" y="260"/>
                    <a:pt x="305" y="260"/>
                  </a:cubicBezTo>
                  <a:cubicBezTo>
                    <a:pt x="304" y="261"/>
                    <a:pt x="305" y="262"/>
                    <a:pt x="306" y="262"/>
                  </a:cubicBezTo>
                  <a:cubicBezTo>
                    <a:pt x="306" y="262"/>
                    <a:pt x="307" y="262"/>
                    <a:pt x="307" y="261"/>
                  </a:cubicBezTo>
                  <a:close/>
                  <a:moveTo>
                    <a:pt x="212" y="292"/>
                  </a:moveTo>
                  <a:cubicBezTo>
                    <a:pt x="212" y="290"/>
                    <a:pt x="211" y="290"/>
                    <a:pt x="210" y="290"/>
                  </a:cubicBezTo>
                  <a:cubicBezTo>
                    <a:pt x="209" y="290"/>
                    <a:pt x="209" y="291"/>
                    <a:pt x="209" y="292"/>
                  </a:cubicBezTo>
                  <a:cubicBezTo>
                    <a:pt x="209" y="292"/>
                    <a:pt x="210" y="292"/>
                    <a:pt x="210" y="292"/>
                  </a:cubicBezTo>
                  <a:cubicBezTo>
                    <a:pt x="211" y="293"/>
                    <a:pt x="212" y="292"/>
                    <a:pt x="212" y="292"/>
                  </a:cubicBezTo>
                  <a:close/>
                  <a:moveTo>
                    <a:pt x="232" y="250"/>
                  </a:moveTo>
                  <a:cubicBezTo>
                    <a:pt x="232" y="249"/>
                    <a:pt x="232" y="249"/>
                    <a:pt x="231" y="249"/>
                  </a:cubicBezTo>
                  <a:cubicBezTo>
                    <a:pt x="231" y="249"/>
                    <a:pt x="231" y="249"/>
                    <a:pt x="231" y="249"/>
                  </a:cubicBezTo>
                  <a:cubicBezTo>
                    <a:pt x="230" y="250"/>
                    <a:pt x="230" y="251"/>
                    <a:pt x="231" y="251"/>
                  </a:cubicBezTo>
                  <a:cubicBezTo>
                    <a:pt x="231" y="251"/>
                    <a:pt x="232" y="250"/>
                    <a:pt x="232" y="250"/>
                  </a:cubicBezTo>
                  <a:close/>
                  <a:moveTo>
                    <a:pt x="291" y="290"/>
                  </a:moveTo>
                  <a:cubicBezTo>
                    <a:pt x="291" y="291"/>
                    <a:pt x="293" y="292"/>
                    <a:pt x="294" y="292"/>
                  </a:cubicBezTo>
                  <a:cubicBezTo>
                    <a:pt x="298" y="292"/>
                    <a:pt x="298" y="289"/>
                    <a:pt x="297" y="285"/>
                  </a:cubicBezTo>
                  <a:cubicBezTo>
                    <a:pt x="295" y="286"/>
                    <a:pt x="291" y="285"/>
                    <a:pt x="291" y="290"/>
                  </a:cubicBezTo>
                  <a:close/>
                  <a:moveTo>
                    <a:pt x="317" y="290"/>
                  </a:moveTo>
                  <a:cubicBezTo>
                    <a:pt x="317" y="288"/>
                    <a:pt x="315" y="288"/>
                    <a:pt x="314" y="288"/>
                  </a:cubicBezTo>
                  <a:cubicBezTo>
                    <a:pt x="312" y="288"/>
                    <a:pt x="311" y="288"/>
                    <a:pt x="311" y="290"/>
                  </a:cubicBezTo>
                  <a:cubicBezTo>
                    <a:pt x="311" y="291"/>
                    <a:pt x="312" y="292"/>
                    <a:pt x="313" y="293"/>
                  </a:cubicBezTo>
                  <a:cubicBezTo>
                    <a:pt x="315" y="293"/>
                    <a:pt x="317" y="292"/>
                    <a:pt x="317" y="290"/>
                  </a:cubicBezTo>
                  <a:close/>
                  <a:moveTo>
                    <a:pt x="271" y="280"/>
                  </a:moveTo>
                  <a:cubicBezTo>
                    <a:pt x="270" y="280"/>
                    <a:pt x="269" y="280"/>
                    <a:pt x="269" y="281"/>
                  </a:cubicBezTo>
                  <a:cubicBezTo>
                    <a:pt x="269" y="282"/>
                    <a:pt x="270" y="282"/>
                    <a:pt x="270" y="282"/>
                  </a:cubicBezTo>
                  <a:cubicBezTo>
                    <a:pt x="270" y="282"/>
                    <a:pt x="271" y="282"/>
                    <a:pt x="271" y="281"/>
                  </a:cubicBezTo>
                  <a:cubicBezTo>
                    <a:pt x="271" y="281"/>
                    <a:pt x="271" y="280"/>
                    <a:pt x="271" y="280"/>
                  </a:cubicBezTo>
                  <a:close/>
                  <a:moveTo>
                    <a:pt x="299" y="277"/>
                  </a:moveTo>
                  <a:cubicBezTo>
                    <a:pt x="299" y="277"/>
                    <a:pt x="298" y="277"/>
                    <a:pt x="298" y="278"/>
                  </a:cubicBezTo>
                  <a:cubicBezTo>
                    <a:pt x="298" y="278"/>
                    <a:pt x="298" y="279"/>
                    <a:pt x="299" y="279"/>
                  </a:cubicBezTo>
                  <a:cubicBezTo>
                    <a:pt x="300" y="279"/>
                    <a:pt x="300" y="278"/>
                    <a:pt x="300" y="278"/>
                  </a:cubicBezTo>
                  <a:cubicBezTo>
                    <a:pt x="300" y="277"/>
                    <a:pt x="300" y="277"/>
                    <a:pt x="299" y="277"/>
                  </a:cubicBezTo>
                  <a:close/>
                  <a:moveTo>
                    <a:pt x="280" y="267"/>
                  </a:moveTo>
                  <a:cubicBezTo>
                    <a:pt x="280" y="267"/>
                    <a:pt x="279" y="267"/>
                    <a:pt x="279" y="267"/>
                  </a:cubicBezTo>
                  <a:cubicBezTo>
                    <a:pt x="278" y="267"/>
                    <a:pt x="278" y="267"/>
                    <a:pt x="278" y="268"/>
                  </a:cubicBezTo>
                  <a:cubicBezTo>
                    <a:pt x="279" y="268"/>
                    <a:pt x="279" y="268"/>
                    <a:pt x="279" y="268"/>
                  </a:cubicBezTo>
                  <a:cubicBezTo>
                    <a:pt x="279" y="268"/>
                    <a:pt x="280" y="267"/>
                    <a:pt x="280" y="267"/>
                  </a:cubicBezTo>
                  <a:close/>
                  <a:moveTo>
                    <a:pt x="266" y="309"/>
                  </a:moveTo>
                  <a:cubicBezTo>
                    <a:pt x="267" y="309"/>
                    <a:pt x="267" y="309"/>
                    <a:pt x="268" y="309"/>
                  </a:cubicBezTo>
                  <a:cubicBezTo>
                    <a:pt x="268" y="309"/>
                    <a:pt x="268" y="308"/>
                    <a:pt x="268" y="308"/>
                  </a:cubicBezTo>
                  <a:cubicBezTo>
                    <a:pt x="268" y="308"/>
                    <a:pt x="267" y="308"/>
                    <a:pt x="267" y="307"/>
                  </a:cubicBezTo>
                  <a:cubicBezTo>
                    <a:pt x="267" y="308"/>
                    <a:pt x="266" y="308"/>
                    <a:pt x="266" y="3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AD9FECA-5B55-411B-8BE5-8D49FBEFBE48}"/>
              </a:ext>
            </a:extLst>
          </p:cNvPr>
          <p:cNvGrpSpPr/>
          <p:nvPr/>
        </p:nvGrpSpPr>
        <p:grpSpPr>
          <a:xfrm rot="21178268">
            <a:off x="2363384" y="3647086"/>
            <a:ext cx="2157413" cy="1492250"/>
            <a:chOff x="2943225" y="2352676"/>
            <a:chExt cx="2157413" cy="149225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96463D5-0FE2-41E4-9AE8-381D14BF288E}"/>
                </a:ext>
              </a:extLst>
            </p:cNvPr>
            <p:cNvSpPr/>
            <p:nvPr/>
          </p:nvSpPr>
          <p:spPr>
            <a:xfrm>
              <a:off x="3743325" y="3286125"/>
              <a:ext cx="739775" cy="552450"/>
            </a:xfrm>
            <a:custGeom>
              <a:avLst/>
              <a:gdLst>
                <a:gd name="connsiteX0" fmla="*/ 0 w 739775"/>
                <a:gd name="connsiteY0" fmla="*/ 431800 h 552450"/>
                <a:gd name="connsiteX1" fmla="*/ 333375 w 739775"/>
                <a:gd name="connsiteY1" fmla="*/ 0 h 552450"/>
                <a:gd name="connsiteX2" fmla="*/ 739775 w 739775"/>
                <a:gd name="connsiteY2" fmla="*/ 447675 h 552450"/>
                <a:gd name="connsiteX3" fmla="*/ 565150 w 739775"/>
                <a:gd name="connsiteY3" fmla="*/ 473075 h 552450"/>
                <a:gd name="connsiteX4" fmla="*/ 403225 w 739775"/>
                <a:gd name="connsiteY4" fmla="*/ 552450 h 552450"/>
                <a:gd name="connsiteX5" fmla="*/ 123825 w 739775"/>
                <a:gd name="connsiteY5" fmla="*/ 431800 h 552450"/>
                <a:gd name="connsiteX6" fmla="*/ 0 w 739775"/>
                <a:gd name="connsiteY6" fmla="*/ 43180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9775" h="552450">
                  <a:moveTo>
                    <a:pt x="0" y="431800"/>
                  </a:moveTo>
                  <a:lnTo>
                    <a:pt x="333375" y="0"/>
                  </a:lnTo>
                  <a:lnTo>
                    <a:pt x="739775" y="447675"/>
                  </a:lnTo>
                  <a:lnTo>
                    <a:pt x="565150" y="473075"/>
                  </a:lnTo>
                  <a:lnTo>
                    <a:pt x="403225" y="552450"/>
                  </a:lnTo>
                  <a:lnTo>
                    <a:pt x="123825" y="43180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45" name="Oval 15">
              <a:extLst>
                <a:ext uri="{FF2B5EF4-FFF2-40B4-BE49-F238E27FC236}">
                  <a16:creationId xmlns:a16="http://schemas.microsoft.com/office/drawing/2014/main" id="{341E6CB6-1FE9-470F-9072-BDE0258325CD}"/>
                </a:ext>
              </a:extLst>
            </p:cNvPr>
            <p:cNvSpPr/>
            <p:nvPr/>
          </p:nvSpPr>
          <p:spPr>
            <a:xfrm>
              <a:off x="2959239" y="2380706"/>
              <a:ext cx="1032662" cy="991948"/>
            </a:xfrm>
            <a:custGeom>
              <a:avLst/>
              <a:gdLst>
                <a:gd name="connsiteX0" fmla="*/ 0 w 980281"/>
                <a:gd name="connsiteY0" fmla="*/ 463550 h 927100"/>
                <a:gd name="connsiteX1" fmla="*/ 490141 w 980281"/>
                <a:gd name="connsiteY1" fmla="*/ 0 h 927100"/>
                <a:gd name="connsiteX2" fmla="*/ 980282 w 980281"/>
                <a:gd name="connsiteY2" fmla="*/ 463550 h 927100"/>
                <a:gd name="connsiteX3" fmla="*/ 490141 w 980281"/>
                <a:gd name="connsiteY3" fmla="*/ 927100 h 927100"/>
                <a:gd name="connsiteX4" fmla="*/ 0 w 980281"/>
                <a:gd name="connsiteY4" fmla="*/ 463550 h 927100"/>
                <a:gd name="connsiteX0" fmla="*/ 0 w 980282"/>
                <a:gd name="connsiteY0" fmla="*/ 463550 h 981075"/>
                <a:gd name="connsiteX1" fmla="*/ 490141 w 980282"/>
                <a:gd name="connsiteY1" fmla="*/ 0 h 981075"/>
                <a:gd name="connsiteX2" fmla="*/ 980282 w 980282"/>
                <a:gd name="connsiteY2" fmla="*/ 463550 h 981075"/>
                <a:gd name="connsiteX3" fmla="*/ 490141 w 980282"/>
                <a:gd name="connsiteY3" fmla="*/ 981075 h 981075"/>
                <a:gd name="connsiteX4" fmla="*/ 0 w 980282"/>
                <a:gd name="connsiteY4" fmla="*/ 463550 h 98107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8473 w 1010980"/>
                <a:gd name="connsiteY0" fmla="*/ 473083 h 981095"/>
                <a:gd name="connsiteX1" fmla="*/ 520839 w 1010980"/>
                <a:gd name="connsiteY1" fmla="*/ 8 h 981095"/>
                <a:gd name="connsiteX2" fmla="*/ 1010980 w 1010980"/>
                <a:gd name="connsiteY2" fmla="*/ 463558 h 981095"/>
                <a:gd name="connsiteX3" fmla="*/ 520839 w 1010980"/>
                <a:gd name="connsiteY3" fmla="*/ 981083 h 981095"/>
                <a:gd name="connsiteX4" fmla="*/ 8473 w 1010980"/>
                <a:gd name="connsiteY4" fmla="*/ 473083 h 98109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0 w 1002507"/>
                <a:gd name="connsiteY0" fmla="*/ 476716 h 984721"/>
                <a:gd name="connsiteX1" fmla="*/ 512366 w 1002507"/>
                <a:gd name="connsiteY1" fmla="*/ 3641 h 984721"/>
                <a:gd name="connsiteX2" fmla="*/ 1002507 w 1002507"/>
                <a:gd name="connsiteY2" fmla="*/ 467191 h 984721"/>
                <a:gd name="connsiteX3" fmla="*/ 512366 w 1002507"/>
                <a:gd name="connsiteY3" fmla="*/ 984716 h 984721"/>
                <a:gd name="connsiteX4" fmla="*/ 0 w 1002507"/>
                <a:gd name="connsiteY4" fmla="*/ 476716 h 984721"/>
                <a:gd name="connsiteX0" fmla="*/ 0 w 1002507"/>
                <a:gd name="connsiteY0" fmla="*/ 473084 h 981089"/>
                <a:gd name="connsiteX1" fmla="*/ 512366 w 1002507"/>
                <a:gd name="connsiteY1" fmla="*/ 9 h 981089"/>
                <a:gd name="connsiteX2" fmla="*/ 1002507 w 1002507"/>
                <a:gd name="connsiteY2" fmla="*/ 463559 h 981089"/>
                <a:gd name="connsiteX3" fmla="*/ 512366 w 1002507"/>
                <a:gd name="connsiteY3" fmla="*/ 981084 h 981089"/>
                <a:gd name="connsiteX4" fmla="*/ 0 w 1002507"/>
                <a:gd name="connsiteY4" fmla="*/ 473084 h 981089"/>
                <a:gd name="connsiteX0" fmla="*/ 19708 w 1022215"/>
                <a:gd name="connsiteY0" fmla="*/ 473084 h 981094"/>
                <a:gd name="connsiteX1" fmla="*/ 532074 w 1022215"/>
                <a:gd name="connsiteY1" fmla="*/ 9 h 981094"/>
                <a:gd name="connsiteX2" fmla="*/ 1022215 w 1022215"/>
                <a:gd name="connsiteY2" fmla="*/ 463559 h 981094"/>
                <a:gd name="connsiteX3" fmla="*/ 532074 w 1022215"/>
                <a:gd name="connsiteY3" fmla="*/ 981084 h 981094"/>
                <a:gd name="connsiteX4" fmla="*/ 19708 w 1022215"/>
                <a:gd name="connsiteY4" fmla="*/ 473084 h 981094"/>
                <a:gd name="connsiteX0" fmla="*/ 19708 w 1030043"/>
                <a:gd name="connsiteY0" fmla="*/ 491825 h 999835"/>
                <a:gd name="connsiteX1" fmla="*/ 532074 w 1030043"/>
                <a:gd name="connsiteY1" fmla="*/ 18750 h 999835"/>
                <a:gd name="connsiteX2" fmla="*/ 812662 w 1030043"/>
                <a:gd name="connsiteY2" fmla="*/ 132255 h 999835"/>
                <a:gd name="connsiteX3" fmla="*/ 1022215 w 1030043"/>
                <a:gd name="connsiteY3" fmla="*/ 482300 h 999835"/>
                <a:gd name="connsiteX4" fmla="*/ 532074 w 1030043"/>
                <a:gd name="connsiteY4" fmla="*/ 999825 h 999835"/>
                <a:gd name="connsiteX5" fmla="*/ 19708 w 1030043"/>
                <a:gd name="connsiteY5" fmla="*/ 491825 h 999835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83938 h 991948"/>
                <a:gd name="connsiteX1" fmla="*/ 532074 w 1032662"/>
                <a:gd name="connsiteY1" fmla="*/ 10863 h 991948"/>
                <a:gd name="connsiteX2" fmla="*/ 866637 w 1032662"/>
                <a:gd name="connsiteY2" fmla="*/ 98968 h 991948"/>
                <a:gd name="connsiteX3" fmla="*/ 1022215 w 1032662"/>
                <a:gd name="connsiteY3" fmla="*/ 474413 h 991948"/>
                <a:gd name="connsiteX4" fmla="*/ 532074 w 1032662"/>
                <a:gd name="connsiteY4" fmla="*/ 991938 h 991948"/>
                <a:gd name="connsiteX5" fmla="*/ 19708 w 1032662"/>
                <a:gd name="connsiteY5" fmla="*/ 483938 h 99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2662" h="991948">
                  <a:moveTo>
                    <a:pt x="19708" y="483938"/>
                  </a:moveTo>
                  <a:cubicBezTo>
                    <a:pt x="140358" y="145801"/>
                    <a:pt x="273444" y="43275"/>
                    <a:pt x="532074" y="10863"/>
                  </a:cubicBezTo>
                  <a:cubicBezTo>
                    <a:pt x="790704" y="-21549"/>
                    <a:pt x="784947" y="21710"/>
                    <a:pt x="866637" y="98968"/>
                  </a:cubicBezTo>
                  <a:cubicBezTo>
                    <a:pt x="948327" y="176226"/>
                    <a:pt x="1068980" y="329818"/>
                    <a:pt x="1022215" y="474413"/>
                  </a:cubicBezTo>
                  <a:cubicBezTo>
                    <a:pt x="972275" y="860308"/>
                    <a:pt x="699158" y="990351"/>
                    <a:pt x="532074" y="991938"/>
                  </a:cubicBezTo>
                  <a:cubicBezTo>
                    <a:pt x="364990" y="993525"/>
                    <a:pt x="-100942" y="822075"/>
                    <a:pt x="19708" y="4839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F8620E5-D715-4E2A-B44F-A1C88E7C0DF4}"/>
                </a:ext>
              </a:extLst>
            </p:cNvPr>
            <p:cNvSpPr/>
            <p:nvPr/>
          </p:nvSpPr>
          <p:spPr>
            <a:xfrm>
              <a:off x="4130675" y="2473325"/>
              <a:ext cx="923925" cy="845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1AF87E09-9704-464C-A1EC-BEB2C2DF08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5" y="2352676"/>
              <a:ext cx="2157413" cy="1492250"/>
            </a:xfrm>
            <a:custGeom>
              <a:avLst/>
              <a:gdLst>
                <a:gd name="T0" fmla="*/ 59 w 510"/>
                <a:gd name="T1" fmla="*/ 29 h 354"/>
                <a:gd name="T2" fmla="*/ 215 w 510"/>
                <a:gd name="T3" fmla="*/ 24 h 354"/>
                <a:gd name="T4" fmla="*/ 162 w 510"/>
                <a:gd name="T5" fmla="*/ 242 h 354"/>
                <a:gd name="T6" fmla="*/ 149 w 510"/>
                <a:gd name="T7" fmla="*/ 15 h 354"/>
                <a:gd name="T8" fmla="*/ 46 w 510"/>
                <a:gd name="T9" fmla="*/ 185 h 354"/>
                <a:gd name="T10" fmla="*/ 204 w 510"/>
                <a:gd name="T11" fmla="*/ 204 h 354"/>
                <a:gd name="T12" fmla="*/ 223 w 510"/>
                <a:gd name="T13" fmla="*/ 57 h 354"/>
                <a:gd name="T14" fmla="*/ 149 w 510"/>
                <a:gd name="T15" fmla="*/ 15 h 354"/>
                <a:gd name="T16" fmla="*/ 17 w 510"/>
                <a:gd name="T17" fmla="*/ 177 h 354"/>
                <a:gd name="T18" fmla="*/ 58 w 510"/>
                <a:gd name="T19" fmla="*/ 214 h 354"/>
                <a:gd name="T20" fmla="*/ 438 w 510"/>
                <a:gd name="T21" fmla="*/ 227 h 354"/>
                <a:gd name="T22" fmla="*/ 323 w 510"/>
                <a:gd name="T23" fmla="*/ 213 h 354"/>
                <a:gd name="T24" fmla="*/ 306 w 510"/>
                <a:gd name="T25" fmla="*/ 45 h 354"/>
                <a:gd name="T26" fmla="*/ 437 w 510"/>
                <a:gd name="T27" fmla="*/ 33 h 354"/>
                <a:gd name="T28" fmla="*/ 505 w 510"/>
                <a:gd name="T29" fmla="*/ 109 h 354"/>
                <a:gd name="T30" fmla="*/ 472 w 510"/>
                <a:gd name="T31" fmla="*/ 192 h 354"/>
                <a:gd name="T32" fmla="*/ 296 w 510"/>
                <a:gd name="T33" fmla="*/ 89 h 354"/>
                <a:gd name="T34" fmla="*/ 484 w 510"/>
                <a:gd name="T35" fmla="*/ 94 h 354"/>
                <a:gd name="T36" fmla="*/ 368 w 510"/>
                <a:gd name="T37" fmla="*/ 30 h 354"/>
                <a:gd name="T38" fmla="*/ 315 w 510"/>
                <a:gd name="T39" fmla="*/ 70 h 354"/>
                <a:gd name="T40" fmla="*/ 327 w 510"/>
                <a:gd name="T41" fmla="*/ 202 h 354"/>
                <a:gd name="T42" fmla="*/ 447 w 510"/>
                <a:gd name="T43" fmla="*/ 208 h 354"/>
                <a:gd name="T44" fmla="*/ 429 w 510"/>
                <a:gd name="T45" fmla="*/ 220 h 354"/>
                <a:gd name="T46" fmla="*/ 463 w 510"/>
                <a:gd name="T47" fmla="*/ 198 h 354"/>
                <a:gd name="T48" fmla="*/ 156 w 510"/>
                <a:gd name="T49" fmla="*/ 99 h 354"/>
                <a:gd name="T50" fmla="*/ 121 w 510"/>
                <a:gd name="T51" fmla="*/ 133 h 354"/>
                <a:gd name="T52" fmla="*/ 395 w 510"/>
                <a:gd name="T53" fmla="*/ 100 h 354"/>
                <a:gd name="T54" fmla="*/ 407 w 510"/>
                <a:gd name="T55" fmla="*/ 139 h 354"/>
                <a:gd name="T56" fmla="*/ 397 w 510"/>
                <a:gd name="T57" fmla="*/ 143 h 354"/>
                <a:gd name="T58" fmla="*/ 391 w 510"/>
                <a:gd name="T59" fmla="*/ 136 h 354"/>
                <a:gd name="T60" fmla="*/ 263 w 510"/>
                <a:gd name="T61" fmla="*/ 257 h 354"/>
                <a:gd name="T62" fmla="*/ 249 w 510"/>
                <a:gd name="T63" fmla="*/ 284 h 354"/>
                <a:gd name="T64" fmla="*/ 258 w 510"/>
                <a:gd name="T65" fmla="*/ 289 h 354"/>
                <a:gd name="T66" fmla="*/ 317 w 510"/>
                <a:gd name="T67" fmla="*/ 322 h 354"/>
                <a:gd name="T68" fmla="*/ 290 w 510"/>
                <a:gd name="T69" fmla="*/ 351 h 354"/>
                <a:gd name="T70" fmla="*/ 182 w 510"/>
                <a:gd name="T71" fmla="*/ 334 h 354"/>
                <a:gd name="T72" fmla="*/ 196 w 510"/>
                <a:gd name="T73" fmla="*/ 293 h 354"/>
                <a:gd name="T74" fmla="*/ 279 w 510"/>
                <a:gd name="T75" fmla="*/ 221 h 354"/>
                <a:gd name="T76" fmla="*/ 350 w 510"/>
                <a:gd name="T77" fmla="*/ 324 h 354"/>
                <a:gd name="T78" fmla="*/ 295 w 510"/>
                <a:gd name="T79" fmla="*/ 281 h 354"/>
                <a:gd name="T80" fmla="*/ 274 w 510"/>
                <a:gd name="T81" fmla="*/ 255 h 354"/>
                <a:gd name="T82" fmla="*/ 257 w 510"/>
                <a:gd name="T83" fmla="*/ 247 h 354"/>
                <a:gd name="T84" fmla="*/ 229 w 510"/>
                <a:gd name="T85" fmla="*/ 325 h 354"/>
                <a:gd name="T86" fmla="*/ 270 w 510"/>
                <a:gd name="T87" fmla="*/ 334 h 354"/>
                <a:gd name="T88" fmla="*/ 302 w 510"/>
                <a:gd name="T89" fmla="*/ 324 h 354"/>
                <a:gd name="T90" fmla="*/ 236 w 510"/>
                <a:gd name="T91" fmla="*/ 290 h 354"/>
                <a:gd name="T92" fmla="*/ 266 w 510"/>
                <a:gd name="T93" fmla="*/ 232 h 354"/>
                <a:gd name="T94" fmla="*/ 292 w 510"/>
                <a:gd name="T95" fmla="*/ 258 h 354"/>
                <a:gd name="T96" fmla="*/ 211 w 510"/>
                <a:gd name="T97" fmla="*/ 308 h 354"/>
                <a:gd name="T98" fmla="*/ 256 w 510"/>
                <a:gd name="T99" fmla="*/ 331 h 354"/>
                <a:gd name="T100" fmla="*/ 243 w 510"/>
                <a:gd name="T101" fmla="*/ 270 h 354"/>
                <a:gd name="T102" fmla="*/ 314 w 510"/>
                <a:gd name="T103" fmla="*/ 279 h 354"/>
                <a:gd name="T104" fmla="*/ 214 w 510"/>
                <a:gd name="T105" fmla="*/ 296 h 354"/>
                <a:gd name="T106" fmla="*/ 239 w 510"/>
                <a:gd name="T107" fmla="*/ 258 h 354"/>
                <a:gd name="T108" fmla="*/ 294 w 510"/>
                <a:gd name="T109" fmla="*/ 305 h 354"/>
                <a:gd name="T110" fmla="*/ 275 w 510"/>
                <a:gd name="T111" fmla="*/ 293 h 354"/>
                <a:gd name="T112" fmla="*/ 303 w 510"/>
                <a:gd name="T113" fmla="*/ 294 h 354"/>
                <a:gd name="T114" fmla="*/ 284 w 510"/>
                <a:gd name="T115" fmla="*/ 282 h 354"/>
                <a:gd name="T116" fmla="*/ 268 w 510"/>
                <a:gd name="T117" fmla="*/ 32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0" h="354">
                  <a:moveTo>
                    <a:pt x="1" y="135"/>
                  </a:moveTo>
                  <a:cubicBezTo>
                    <a:pt x="0" y="124"/>
                    <a:pt x="4" y="113"/>
                    <a:pt x="6" y="101"/>
                  </a:cubicBezTo>
                  <a:cubicBezTo>
                    <a:pt x="7" y="97"/>
                    <a:pt x="11" y="94"/>
                    <a:pt x="12" y="90"/>
                  </a:cubicBezTo>
                  <a:cubicBezTo>
                    <a:pt x="15" y="83"/>
                    <a:pt x="19" y="76"/>
                    <a:pt x="22" y="69"/>
                  </a:cubicBezTo>
                  <a:cubicBezTo>
                    <a:pt x="25" y="63"/>
                    <a:pt x="29" y="56"/>
                    <a:pt x="35" y="51"/>
                  </a:cubicBezTo>
                  <a:cubicBezTo>
                    <a:pt x="43" y="44"/>
                    <a:pt x="50" y="36"/>
                    <a:pt x="59" y="29"/>
                  </a:cubicBezTo>
                  <a:cubicBezTo>
                    <a:pt x="82" y="12"/>
                    <a:pt x="109" y="3"/>
                    <a:pt x="138" y="1"/>
                  </a:cubicBezTo>
                  <a:cubicBezTo>
                    <a:pt x="155" y="0"/>
                    <a:pt x="170" y="5"/>
                    <a:pt x="186" y="9"/>
                  </a:cubicBezTo>
                  <a:cubicBezTo>
                    <a:pt x="189" y="9"/>
                    <a:pt x="191" y="11"/>
                    <a:pt x="192" y="7"/>
                  </a:cubicBezTo>
                  <a:cubicBezTo>
                    <a:pt x="192" y="6"/>
                    <a:pt x="195" y="6"/>
                    <a:pt x="196" y="7"/>
                  </a:cubicBezTo>
                  <a:cubicBezTo>
                    <a:pt x="201" y="11"/>
                    <a:pt x="207" y="13"/>
                    <a:pt x="210" y="19"/>
                  </a:cubicBezTo>
                  <a:cubicBezTo>
                    <a:pt x="211" y="21"/>
                    <a:pt x="213" y="23"/>
                    <a:pt x="215" y="24"/>
                  </a:cubicBezTo>
                  <a:cubicBezTo>
                    <a:pt x="221" y="29"/>
                    <a:pt x="228" y="34"/>
                    <a:pt x="231" y="41"/>
                  </a:cubicBezTo>
                  <a:cubicBezTo>
                    <a:pt x="233" y="46"/>
                    <a:pt x="236" y="49"/>
                    <a:pt x="239" y="52"/>
                  </a:cubicBezTo>
                  <a:cubicBezTo>
                    <a:pt x="250" y="68"/>
                    <a:pt x="256" y="85"/>
                    <a:pt x="255" y="103"/>
                  </a:cubicBezTo>
                  <a:cubicBezTo>
                    <a:pt x="254" y="114"/>
                    <a:pt x="255" y="125"/>
                    <a:pt x="253" y="136"/>
                  </a:cubicBezTo>
                  <a:cubicBezTo>
                    <a:pt x="248" y="157"/>
                    <a:pt x="241" y="176"/>
                    <a:pt x="228" y="193"/>
                  </a:cubicBezTo>
                  <a:cubicBezTo>
                    <a:pt x="211" y="216"/>
                    <a:pt x="190" y="233"/>
                    <a:pt x="162" y="242"/>
                  </a:cubicBezTo>
                  <a:cubicBezTo>
                    <a:pt x="151" y="245"/>
                    <a:pt x="139" y="247"/>
                    <a:pt x="128" y="245"/>
                  </a:cubicBezTo>
                  <a:cubicBezTo>
                    <a:pt x="107" y="242"/>
                    <a:pt x="86" y="239"/>
                    <a:pt x="67" y="230"/>
                  </a:cubicBezTo>
                  <a:cubicBezTo>
                    <a:pt x="47" y="222"/>
                    <a:pt x="30" y="211"/>
                    <a:pt x="17" y="194"/>
                  </a:cubicBezTo>
                  <a:cubicBezTo>
                    <a:pt x="14" y="190"/>
                    <a:pt x="11" y="186"/>
                    <a:pt x="9" y="181"/>
                  </a:cubicBezTo>
                  <a:cubicBezTo>
                    <a:pt x="3" y="166"/>
                    <a:pt x="0" y="152"/>
                    <a:pt x="1" y="135"/>
                  </a:cubicBezTo>
                  <a:close/>
                  <a:moveTo>
                    <a:pt x="149" y="15"/>
                  </a:moveTo>
                  <a:cubicBezTo>
                    <a:pt x="141" y="13"/>
                    <a:pt x="133" y="14"/>
                    <a:pt x="125" y="14"/>
                  </a:cubicBezTo>
                  <a:cubicBezTo>
                    <a:pt x="104" y="15"/>
                    <a:pt x="85" y="21"/>
                    <a:pt x="68" y="33"/>
                  </a:cubicBezTo>
                  <a:cubicBezTo>
                    <a:pt x="52" y="44"/>
                    <a:pt x="39" y="58"/>
                    <a:pt x="28" y="74"/>
                  </a:cubicBezTo>
                  <a:cubicBezTo>
                    <a:pt x="17" y="91"/>
                    <a:pt x="14" y="111"/>
                    <a:pt x="15" y="130"/>
                  </a:cubicBezTo>
                  <a:cubicBezTo>
                    <a:pt x="16" y="140"/>
                    <a:pt x="17" y="151"/>
                    <a:pt x="23" y="159"/>
                  </a:cubicBezTo>
                  <a:cubicBezTo>
                    <a:pt x="30" y="169"/>
                    <a:pt x="36" y="179"/>
                    <a:pt x="46" y="185"/>
                  </a:cubicBezTo>
                  <a:cubicBezTo>
                    <a:pt x="54" y="190"/>
                    <a:pt x="61" y="197"/>
                    <a:pt x="70" y="202"/>
                  </a:cubicBezTo>
                  <a:cubicBezTo>
                    <a:pt x="80" y="209"/>
                    <a:pt x="91" y="216"/>
                    <a:pt x="103" y="219"/>
                  </a:cubicBezTo>
                  <a:cubicBezTo>
                    <a:pt x="114" y="222"/>
                    <a:pt x="126" y="224"/>
                    <a:pt x="138" y="224"/>
                  </a:cubicBezTo>
                  <a:cubicBezTo>
                    <a:pt x="147" y="223"/>
                    <a:pt x="156" y="222"/>
                    <a:pt x="165" y="221"/>
                  </a:cubicBezTo>
                  <a:cubicBezTo>
                    <a:pt x="173" y="220"/>
                    <a:pt x="179" y="216"/>
                    <a:pt x="187" y="215"/>
                  </a:cubicBezTo>
                  <a:cubicBezTo>
                    <a:pt x="194" y="213"/>
                    <a:pt x="200" y="210"/>
                    <a:pt x="204" y="204"/>
                  </a:cubicBezTo>
                  <a:cubicBezTo>
                    <a:pt x="211" y="196"/>
                    <a:pt x="217" y="187"/>
                    <a:pt x="223" y="178"/>
                  </a:cubicBezTo>
                  <a:cubicBezTo>
                    <a:pt x="231" y="164"/>
                    <a:pt x="237" y="149"/>
                    <a:pt x="241" y="133"/>
                  </a:cubicBezTo>
                  <a:cubicBezTo>
                    <a:pt x="242" y="130"/>
                    <a:pt x="243" y="127"/>
                    <a:pt x="243" y="124"/>
                  </a:cubicBezTo>
                  <a:cubicBezTo>
                    <a:pt x="243" y="119"/>
                    <a:pt x="243" y="114"/>
                    <a:pt x="243" y="109"/>
                  </a:cubicBezTo>
                  <a:cubicBezTo>
                    <a:pt x="244" y="105"/>
                    <a:pt x="243" y="100"/>
                    <a:pt x="242" y="96"/>
                  </a:cubicBezTo>
                  <a:cubicBezTo>
                    <a:pt x="237" y="82"/>
                    <a:pt x="231" y="69"/>
                    <a:pt x="223" y="57"/>
                  </a:cubicBezTo>
                  <a:cubicBezTo>
                    <a:pt x="219" y="51"/>
                    <a:pt x="215" y="45"/>
                    <a:pt x="212" y="39"/>
                  </a:cubicBezTo>
                  <a:cubicBezTo>
                    <a:pt x="211" y="37"/>
                    <a:pt x="210" y="35"/>
                    <a:pt x="208" y="34"/>
                  </a:cubicBezTo>
                  <a:cubicBezTo>
                    <a:pt x="199" y="27"/>
                    <a:pt x="190" y="19"/>
                    <a:pt x="177" y="18"/>
                  </a:cubicBezTo>
                  <a:cubicBezTo>
                    <a:pt x="175" y="18"/>
                    <a:pt x="173" y="17"/>
                    <a:pt x="171" y="16"/>
                  </a:cubicBezTo>
                  <a:cubicBezTo>
                    <a:pt x="169" y="15"/>
                    <a:pt x="167" y="14"/>
                    <a:pt x="165" y="15"/>
                  </a:cubicBezTo>
                  <a:cubicBezTo>
                    <a:pt x="160" y="15"/>
                    <a:pt x="154" y="15"/>
                    <a:pt x="149" y="15"/>
                  </a:cubicBezTo>
                  <a:close/>
                  <a:moveTo>
                    <a:pt x="178" y="226"/>
                  </a:moveTo>
                  <a:cubicBezTo>
                    <a:pt x="173" y="225"/>
                    <a:pt x="169" y="228"/>
                    <a:pt x="164" y="229"/>
                  </a:cubicBezTo>
                  <a:cubicBezTo>
                    <a:pt x="151" y="231"/>
                    <a:pt x="138" y="232"/>
                    <a:pt x="125" y="231"/>
                  </a:cubicBezTo>
                  <a:cubicBezTo>
                    <a:pt x="123" y="231"/>
                    <a:pt x="121" y="230"/>
                    <a:pt x="120" y="233"/>
                  </a:cubicBezTo>
                  <a:cubicBezTo>
                    <a:pt x="141" y="240"/>
                    <a:pt x="160" y="236"/>
                    <a:pt x="178" y="226"/>
                  </a:cubicBezTo>
                  <a:close/>
                  <a:moveTo>
                    <a:pt x="17" y="177"/>
                  </a:moveTo>
                  <a:cubicBezTo>
                    <a:pt x="21" y="188"/>
                    <a:pt x="29" y="195"/>
                    <a:pt x="40" y="203"/>
                  </a:cubicBezTo>
                  <a:cubicBezTo>
                    <a:pt x="37" y="197"/>
                    <a:pt x="22" y="179"/>
                    <a:pt x="17" y="177"/>
                  </a:cubicBezTo>
                  <a:close/>
                  <a:moveTo>
                    <a:pt x="58" y="214"/>
                  </a:moveTo>
                  <a:cubicBezTo>
                    <a:pt x="56" y="211"/>
                    <a:pt x="55" y="210"/>
                    <a:pt x="52" y="211"/>
                  </a:cubicBezTo>
                  <a:cubicBezTo>
                    <a:pt x="52" y="211"/>
                    <a:pt x="51" y="212"/>
                    <a:pt x="52" y="212"/>
                  </a:cubicBezTo>
                  <a:cubicBezTo>
                    <a:pt x="53" y="214"/>
                    <a:pt x="55" y="215"/>
                    <a:pt x="58" y="214"/>
                  </a:cubicBezTo>
                  <a:close/>
                  <a:moveTo>
                    <a:pt x="472" y="192"/>
                  </a:moveTo>
                  <a:cubicBezTo>
                    <a:pt x="475" y="193"/>
                    <a:pt x="476" y="193"/>
                    <a:pt x="477" y="193"/>
                  </a:cubicBezTo>
                  <a:cubicBezTo>
                    <a:pt x="479" y="194"/>
                    <a:pt x="480" y="195"/>
                    <a:pt x="478" y="197"/>
                  </a:cubicBezTo>
                  <a:cubicBezTo>
                    <a:pt x="474" y="200"/>
                    <a:pt x="472" y="206"/>
                    <a:pt x="466" y="208"/>
                  </a:cubicBezTo>
                  <a:cubicBezTo>
                    <a:pt x="465" y="208"/>
                    <a:pt x="464" y="208"/>
                    <a:pt x="464" y="209"/>
                  </a:cubicBezTo>
                  <a:cubicBezTo>
                    <a:pt x="457" y="219"/>
                    <a:pt x="445" y="220"/>
                    <a:pt x="438" y="227"/>
                  </a:cubicBezTo>
                  <a:cubicBezTo>
                    <a:pt x="430" y="228"/>
                    <a:pt x="425" y="233"/>
                    <a:pt x="418" y="234"/>
                  </a:cubicBezTo>
                  <a:cubicBezTo>
                    <a:pt x="414" y="235"/>
                    <a:pt x="410" y="237"/>
                    <a:pt x="408" y="232"/>
                  </a:cubicBezTo>
                  <a:cubicBezTo>
                    <a:pt x="407" y="231"/>
                    <a:pt x="405" y="232"/>
                    <a:pt x="403" y="233"/>
                  </a:cubicBezTo>
                  <a:cubicBezTo>
                    <a:pt x="401" y="235"/>
                    <a:pt x="397" y="235"/>
                    <a:pt x="394" y="235"/>
                  </a:cubicBezTo>
                  <a:cubicBezTo>
                    <a:pt x="375" y="235"/>
                    <a:pt x="357" y="230"/>
                    <a:pt x="339" y="224"/>
                  </a:cubicBezTo>
                  <a:cubicBezTo>
                    <a:pt x="332" y="221"/>
                    <a:pt x="327" y="217"/>
                    <a:pt x="323" y="213"/>
                  </a:cubicBezTo>
                  <a:cubicBezTo>
                    <a:pt x="314" y="204"/>
                    <a:pt x="304" y="196"/>
                    <a:pt x="297" y="185"/>
                  </a:cubicBezTo>
                  <a:cubicBezTo>
                    <a:pt x="289" y="172"/>
                    <a:pt x="281" y="160"/>
                    <a:pt x="279" y="144"/>
                  </a:cubicBezTo>
                  <a:cubicBezTo>
                    <a:pt x="276" y="126"/>
                    <a:pt x="276" y="108"/>
                    <a:pt x="283" y="91"/>
                  </a:cubicBezTo>
                  <a:cubicBezTo>
                    <a:pt x="287" y="82"/>
                    <a:pt x="288" y="72"/>
                    <a:pt x="296" y="64"/>
                  </a:cubicBezTo>
                  <a:cubicBezTo>
                    <a:pt x="297" y="63"/>
                    <a:pt x="297" y="61"/>
                    <a:pt x="297" y="59"/>
                  </a:cubicBezTo>
                  <a:cubicBezTo>
                    <a:pt x="299" y="53"/>
                    <a:pt x="302" y="49"/>
                    <a:pt x="306" y="45"/>
                  </a:cubicBezTo>
                  <a:cubicBezTo>
                    <a:pt x="308" y="43"/>
                    <a:pt x="309" y="41"/>
                    <a:pt x="311" y="39"/>
                  </a:cubicBezTo>
                  <a:cubicBezTo>
                    <a:pt x="320" y="25"/>
                    <a:pt x="333" y="17"/>
                    <a:pt x="351" y="15"/>
                  </a:cubicBezTo>
                  <a:cubicBezTo>
                    <a:pt x="354" y="15"/>
                    <a:pt x="357" y="15"/>
                    <a:pt x="360" y="14"/>
                  </a:cubicBezTo>
                  <a:cubicBezTo>
                    <a:pt x="367" y="13"/>
                    <a:pt x="375" y="14"/>
                    <a:pt x="382" y="18"/>
                  </a:cubicBezTo>
                  <a:cubicBezTo>
                    <a:pt x="384" y="19"/>
                    <a:pt x="387" y="20"/>
                    <a:pt x="390" y="20"/>
                  </a:cubicBezTo>
                  <a:cubicBezTo>
                    <a:pt x="407" y="18"/>
                    <a:pt x="422" y="26"/>
                    <a:pt x="437" y="33"/>
                  </a:cubicBezTo>
                  <a:cubicBezTo>
                    <a:pt x="437" y="33"/>
                    <a:pt x="438" y="33"/>
                    <a:pt x="439" y="34"/>
                  </a:cubicBezTo>
                  <a:cubicBezTo>
                    <a:pt x="445" y="44"/>
                    <a:pt x="457" y="47"/>
                    <a:pt x="464" y="56"/>
                  </a:cubicBezTo>
                  <a:cubicBezTo>
                    <a:pt x="464" y="56"/>
                    <a:pt x="465" y="57"/>
                    <a:pt x="465" y="57"/>
                  </a:cubicBezTo>
                  <a:cubicBezTo>
                    <a:pt x="473" y="58"/>
                    <a:pt x="476" y="66"/>
                    <a:pt x="481" y="71"/>
                  </a:cubicBezTo>
                  <a:cubicBezTo>
                    <a:pt x="486" y="76"/>
                    <a:pt x="490" y="82"/>
                    <a:pt x="494" y="88"/>
                  </a:cubicBezTo>
                  <a:cubicBezTo>
                    <a:pt x="499" y="95"/>
                    <a:pt x="502" y="101"/>
                    <a:pt x="505" y="109"/>
                  </a:cubicBezTo>
                  <a:cubicBezTo>
                    <a:pt x="510" y="121"/>
                    <a:pt x="509" y="133"/>
                    <a:pt x="506" y="145"/>
                  </a:cubicBezTo>
                  <a:cubicBezTo>
                    <a:pt x="504" y="154"/>
                    <a:pt x="500" y="163"/>
                    <a:pt x="498" y="172"/>
                  </a:cubicBezTo>
                  <a:cubicBezTo>
                    <a:pt x="496" y="176"/>
                    <a:pt x="493" y="179"/>
                    <a:pt x="490" y="182"/>
                  </a:cubicBezTo>
                  <a:cubicBezTo>
                    <a:pt x="488" y="184"/>
                    <a:pt x="483" y="184"/>
                    <a:pt x="485" y="189"/>
                  </a:cubicBezTo>
                  <a:cubicBezTo>
                    <a:pt x="485" y="190"/>
                    <a:pt x="483" y="191"/>
                    <a:pt x="481" y="192"/>
                  </a:cubicBezTo>
                  <a:cubicBezTo>
                    <a:pt x="479" y="192"/>
                    <a:pt x="476" y="192"/>
                    <a:pt x="472" y="192"/>
                  </a:cubicBezTo>
                  <a:close/>
                  <a:moveTo>
                    <a:pt x="296" y="94"/>
                  </a:moveTo>
                  <a:cubicBezTo>
                    <a:pt x="293" y="95"/>
                    <a:pt x="293" y="98"/>
                    <a:pt x="291" y="101"/>
                  </a:cubicBezTo>
                  <a:cubicBezTo>
                    <a:pt x="291" y="102"/>
                    <a:pt x="291" y="103"/>
                    <a:pt x="292" y="103"/>
                  </a:cubicBezTo>
                  <a:cubicBezTo>
                    <a:pt x="294" y="104"/>
                    <a:pt x="295" y="103"/>
                    <a:pt x="295" y="102"/>
                  </a:cubicBezTo>
                  <a:cubicBezTo>
                    <a:pt x="296" y="99"/>
                    <a:pt x="296" y="96"/>
                    <a:pt x="296" y="93"/>
                  </a:cubicBezTo>
                  <a:cubicBezTo>
                    <a:pt x="296" y="92"/>
                    <a:pt x="298" y="91"/>
                    <a:pt x="296" y="89"/>
                  </a:cubicBezTo>
                  <a:cubicBezTo>
                    <a:pt x="295" y="91"/>
                    <a:pt x="296" y="92"/>
                    <a:pt x="296" y="94"/>
                  </a:cubicBezTo>
                  <a:close/>
                  <a:moveTo>
                    <a:pt x="377" y="221"/>
                  </a:moveTo>
                  <a:cubicBezTo>
                    <a:pt x="391" y="220"/>
                    <a:pt x="401" y="221"/>
                    <a:pt x="410" y="218"/>
                  </a:cubicBezTo>
                  <a:cubicBezTo>
                    <a:pt x="433" y="211"/>
                    <a:pt x="453" y="199"/>
                    <a:pt x="469" y="182"/>
                  </a:cubicBezTo>
                  <a:cubicBezTo>
                    <a:pt x="480" y="171"/>
                    <a:pt x="490" y="160"/>
                    <a:pt x="494" y="144"/>
                  </a:cubicBezTo>
                  <a:cubicBezTo>
                    <a:pt x="498" y="125"/>
                    <a:pt x="496" y="109"/>
                    <a:pt x="484" y="94"/>
                  </a:cubicBezTo>
                  <a:cubicBezTo>
                    <a:pt x="480" y="89"/>
                    <a:pt x="475" y="85"/>
                    <a:pt x="471" y="80"/>
                  </a:cubicBezTo>
                  <a:cubicBezTo>
                    <a:pt x="460" y="65"/>
                    <a:pt x="446" y="53"/>
                    <a:pt x="431" y="43"/>
                  </a:cubicBezTo>
                  <a:cubicBezTo>
                    <a:pt x="427" y="41"/>
                    <a:pt x="423" y="39"/>
                    <a:pt x="419" y="38"/>
                  </a:cubicBezTo>
                  <a:cubicBezTo>
                    <a:pt x="414" y="36"/>
                    <a:pt x="409" y="35"/>
                    <a:pt x="404" y="33"/>
                  </a:cubicBezTo>
                  <a:cubicBezTo>
                    <a:pt x="396" y="31"/>
                    <a:pt x="387" y="31"/>
                    <a:pt x="379" y="29"/>
                  </a:cubicBezTo>
                  <a:cubicBezTo>
                    <a:pt x="375" y="29"/>
                    <a:pt x="372" y="29"/>
                    <a:pt x="368" y="30"/>
                  </a:cubicBezTo>
                  <a:cubicBezTo>
                    <a:pt x="364" y="30"/>
                    <a:pt x="360" y="30"/>
                    <a:pt x="357" y="32"/>
                  </a:cubicBezTo>
                  <a:cubicBezTo>
                    <a:pt x="354" y="34"/>
                    <a:pt x="351" y="36"/>
                    <a:pt x="348" y="37"/>
                  </a:cubicBezTo>
                  <a:cubicBezTo>
                    <a:pt x="344" y="39"/>
                    <a:pt x="341" y="42"/>
                    <a:pt x="337" y="42"/>
                  </a:cubicBezTo>
                  <a:cubicBezTo>
                    <a:pt x="332" y="43"/>
                    <a:pt x="334" y="48"/>
                    <a:pt x="332" y="49"/>
                  </a:cubicBezTo>
                  <a:cubicBezTo>
                    <a:pt x="328" y="52"/>
                    <a:pt x="326" y="56"/>
                    <a:pt x="322" y="59"/>
                  </a:cubicBezTo>
                  <a:cubicBezTo>
                    <a:pt x="318" y="62"/>
                    <a:pt x="316" y="66"/>
                    <a:pt x="315" y="70"/>
                  </a:cubicBezTo>
                  <a:cubicBezTo>
                    <a:pt x="315" y="72"/>
                    <a:pt x="314" y="74"/>
                    <a:pt x="313" y="76"/>
                  </a:cubicBezTo>
                  <a:cubicBezTo>
                    <a:pt x="309" y="84"/>
                    <a:pt x="304" y="91"/>
                    <a:pt x="304" y="100"/>
                  </a:cubicBezTo>
                  <a:cubicBezTo>
                    <a:pt x="304" y="102"/>
                    <a:pt x="303" y="104"/>
                    <a:pt x="302" y="106"/>
                  </a:cubicBezTo>
                  <a:cubicBezTo>
                    <a:pt x="299" y="114"/>
                    <a:pt x="297" y="123"/>
                    <a:pt x="296" y="131"/>
                  </a:cubicBezTo>
                  <a:cubicBezTo>
                    <a:pt x="294" y="152"/>
                    <a:pt x="301" y="171"/>
                    <a:pt x="314" y="188"/>
                  </a:cubicBezTo>
                  <a:cubicBezTo>
                    <a:pt x="317" y="194"/>
                    <a:pt x="322" y="199"/>
                    <a:pt x="327" y="202"/>
                  </a:cubicBezTo>
                  <a:cubicBezTo>
                    <a:pt x="334" y="207"/>
                    <a:pt x="340" y="211"/>
                    <a:pt x="347" y="215"/>
                  </a:cubicBezTo>
                  <a:cubicBezTo>
                    <a:pt x="349" y="215"/>
                    <a:pt x="350" y="216"/>
                    <a:pt x="351" y="216"/>
                  </a:cubicBezTo>
                  <a:cubicBezTo>
                    <a:pt x="361" y="218"/>
                    <a:pt x="371" y="222"/>
                    <a:pt x="377" y="221"/>
                  </a:cubicBezTo>
                  <a:close/>
                  <a:moveTo>
                    <a:pt x="444" y="214"/>
                  </a:moveTo>
                  <a:cubicBezTo>
                    <a:pt x="447" y="213"/>
                    <a:pt x="449" y="214"/>
                    <a:pt x="449" y="210"/>
                  </a:cubicBezTo>
                  <a:cubicBezTo>
                    <a:pt x="449" y="209"/>
                    <a:pt x="448" y="208"/>
                    <a:pt x="447" y="208"/>
                  </a:cubicBezTo>
                  <a:cubicBezTo>
                    <a:pt x="445" y="209"/>
                    <a:pt x="442" y="209"/>
                    <a:pt x="441" y="212"/>
                  </a:cubicBezTo>
                  <a:cubicBezTo>
                    <a:pt x="440" y="214"/>
                    <a:pt x="443" y="213"/>
                    <a:pt x="444" y="214"/>
                  </a:cubicBezTo>
                  <a:close/>
                  <a:moveTo>
                    <a:pt x="431" y="222"/>
                  </a:moveTo>
                  <a:cubicBezTo>
                    <a:pt x="433" y="222"/>
                    <a:pt x="433" y="221"/>
                    <a:pt x="433" y="220"/>
                  </a:cubicBezTo>
                  <a:cubicBezTo>
                    <a:pt x="433" y="219"/>
                    <a:pt x="432" y="219"/>
                    <a:pt x="431" y="219"/>
                  </a:cubicBezTo>
                  <a:cubicBezTo>
                    <a:pt x="430" y="219"/>
                    <a:pt x="429" y="219"/>
                    <a:pt x="429" y="220"/>
                  </a:cubicBezTo>
                  <a:cubicBezTo>
                    <a:pt x="429" y="221"/>
                    <a:pt x="431" y="222"/>
                    <a:pt x="431" y="222"/>
                  </a:cubicBezTo>
                  <a:close/>
                  <a:moveTo>
                    <a:pt x="463" y="198"/>
                  </a:moveTo>
                  <a:cubicBezTo>
                    <a:pt x="462" y="198"/>
                    <a:pt x="461" y="199"/>
                    <a:pt x="461" y="200"/>
                  </a:cubicBezTo>
                  <a:cubicBezTo>
                    <a:pt x="461" y="201"/>
                    <a:pt x="462" y="201"/>
                    <a:pt x="463" y="201"/>
                  </a:cubicBezTo>
                  <a:cubicBezTo>
                    <a:pt x="464" y="201"/>
                    <a:pt x="464" y="200"/>
                    <a:pt x="464" y="199"/>
                  </a:cubicBezTo>
                  <a:cubicBezTo>
                    <a:pt x="464" y="199"/>
                    <a:pt x="464" y="198"/>
                    <a:pt x="463" y="198"/>
                  </a:cubicBezTo>
                  <a:close/>
                  <a:moveTo>
                    <a:pt x="323" y="43"/>
                  </a:moveTo>
                  <a:cubicBezTo>
                    <a:pt x="323" y="43"/>
                    <a:pt x="323" y="43"/>
                    <a:pt x="323" y="43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22" y="42"/>
                    <a:pt x="322" y="43"/>
                    <a:pt x="322" y="43"/>
                  </a:cubicBezTo>
                  <a:cubicBezTo>
                    <a:pt x="322" y="43"/>
                    <a:pt x="323" y="43"/>
                    <a:pt x="323" y="43"/>
                  </a:cubicBezTo>
                  <a:close/>
                  <a:moveTo>
                    <a:pt x="156" y="99"/>
                  </a:moveTo>
                  <a:cubicBezTo>
                    <a:pt x="153" y="93"/>
                    <a:pt x="146" y="91"/>
                    <a:pt x="141" y="87"/>
                  </a:cubicBezTo>
                  <a:cubicBezTo>
                    <a:pt x="138" y="85"/>
                    <a:pt x="136" y="85"/>
                    <a:pt x="133" y="87"/>
                  </a:cubicBezTo>
                  <a:cubicBezTo>
                    <a:pt x="131" y="88"/>
                    <a:pt x="130" y="89"/>
                    <a:pt x="128" y="90"/>
                  </a:cubicBezTo>
                  <a:cubicBezTo>
                    <a:pt x="124" y="93"/>
                    <a:pt x="122" y="97"/>
                    <a:pt x="121" y="102"/>
                  </a:cubicBezTo>
                  <a:cubicBezTo>
                    <a:pt x="120" y="109"/>
                    <a:pt x="120" y="115"/>
                    <a:pt x="120" y="121"/>
                  </a:cubicBezTo>
                  <a:cubicBezTo>
                    <a:pt x="119" y="125"/>
                    <a:pt x="119" y="129"/>
                    <a:pt x="121" y="133"/>
                  </a:cubicBezTo>
                  <a:cubicBezTo>
                    <a:pt x="125" y="142"/>
                    <a:pt x="129" y="144"/>
                    <a:pt x="138" y="139"/>
                  </a:cubicBezTo>
                  <a:cubicBezTo>
                    <a:pt x="145" y="133"/>
                    <a:pt x="150" y="126"/>
                    <a:pt x="155" y="118"/>
                  </a:cubicBezTo>
                  <a:cubicBezTo>
                    <a:pt x="157" y="115"/>
                    <a:pt x="159" y="111"/>
                    <a:pt x="159" y="107"/>
                  </a:cubicBezTo>
                  <a:cubicBezTo>
                    <a:pt x="159" y="104"/>
                    <a:pt x="158" y="101"/>
                    <a:pt x="156" y="99"/>
                  </a:cubicBezTo>
                  <a:close/>
                  <a:moveTo>
                    <a:pt x="413" y="98"/>
                  </a:moveTo>
                  <a:cubicBezTo>
                    <a:pt x="407" y="97"/>
                    <a:pt x="401" y="100"/>
                    <a:pt x="395" y="100"/>
                  </a:cubicBezTo>
                  <a:cubicBezTo>
                    <a:pt x="392" y="100"/>
                    <a:pt x="391" y="102"/>
                    <a:pt x="389" y="104"/>
                  </a:cubicBezTo>
                  <a:cubicBezTo>
                    <a:pt x="389" y="106"/>
                    <a:pt x="388" y="107"/>
                    <a:pt x="387" y="109"/>
                  </a:cubicBezTo>
                  <a:cubicBezTo>
                    <a:pt x="384" y="112"/>
                    <a:pt x="381" y="115"/>
                    <a:pt x="387" y="119"/>
                  </a:cubicBezTo>
                  <a:cubicBezTo>
                    <a:pt x="388" y="120"/>
                    <a:pt x="387" y="122"/>
                    <a:pt x="387" y="123"/>
                  </a:cubicBezTo>
                  <a:cubicBezTo>
                    <a:pt x="388" y="131"/>
                    <a:pt x="389" y="132"/>
                    <a:pt x="396" y="134"/>
                  </a:cubicBezTo>
                  <a:cubicBezTo>
                    <a:pt x="400" y="135"/>
                    <a:pt x="404" y="136"/>
                    <a:pt x="407" y="139"/>
                  </a:cubicBezTo>
                  <a:cubicBezTo>
                    <a:pt x="409" y="141"/>
                    <a:pt x="413" y="140"/>
                    <a:pt x="413" y="137"/>
                  </a:cubicBezTo>
                  <a:cubicBezTo>
                    <a:pt x="413" y="132"/>
                    <a:pt x="416" y="130"/>
                    <a:pt x="419" y="128"/>
                  </a:cubicBezTo>
                  <a:cubicBezTo>
                    <a:pt x="423" y="124"/>
                    <a:pt x="426" y="119"/>
                    <a:pt x="425" y="113"/>
                  </a:cubicBezTo>
                  <a:cubicBezTo>
                    <a:pt x="426" y="104"/>
                    <a:pt x="422" y="100"/>
                    <a:pt x="413" y="98"/>
                  </a:cubicBezTo>
                  <a:close/>
                  <a:moveTo>
                    <a:pt x="397" y="142"/>
                  </a:moveTo>
                  <a:cubicBezTo>
                    <a:pt x="397" y="142"/>
                    <a:pt x="397" y="143"/>
                    <a:pt x="397" y="143"/>
                  </a:cubicBezTo>
                  <a:cubicBezTo>
                    <a:pt x="399" y="144"/>
                    <a:pt x="400" y="144"/>
                    <a:pt x="401" y="142"/>
                  </a:cubicBezTo>
                  <a:cubicBezTo>
                    <a:pt x="400" y="141"/>
                    <a:pt x="399" y="141"/>
                    <a:pt x="397" y="142"/>
                  </a:cubicBezTo>
                  <a:close/>
                  <a:moveTo>
                    <a:pt x="390" y="137"/>
                  </a:moveTo>
                  <a:cubicBezTo>
                    <a:pt x="391" y="137"/>
                    <a:pt x="391" y="137"/>
                    <a:pt x="392" y="137"/>
                  </a:cubicBezTo>
                  <a:cubicBezTo>
                    <a:pt x="392" y="137"/>
                    <a:pt x="392" y="137"/>
                    <a:pt x="392" y="137"/>
                  </a:cubicBezTo>
                  <a:cubicBezTo>
                    <a:pt x="392" y="136"/>
                    <a:pt x="392" y="136"/>
                    <a:pt x="391" y="136"/>
                  </a:cubicBezTo>
                  <a:cubicBezTo>
                    <a:pt x="391" y="136"/>
                    <a:pt x="391" y="136"/>
                    <a:pt x="390" y="137"/>
                  </a:cubicBezTo>
                  <a:close/>
                  <a:moveTo>
                    <a:pt x="408" y="144"/>
                  </a:moveTo>
                  <a:cubicBezTo>
                    <a:pt x="408" y="144"/>
                    <a:pt x="408" y="144"/>
                    <a:pt x="408" y="144"/>
                  </a:cubicBezTo>
                  <a:cubicBezTo>
                    <a:pt x="408" y="144"/>
                    <a:pt x="408" y="144"/>
                    <a:pt x="408" y="144"/>
                  </a:cubicBezTo>
                  <a:close/>
                  <a:moveTo>
                    <a:pt x="257" y="247"/>
                  </a:moveTo>
                  <a:cubicBezTo>
                    <a:pt x="264" y="249"/>
                    <a:pt x="265" y="251"/>
                    <a:pt x="263" y="257"/>
                  </a:cubicBezTo>
                  <a:cubicBezTo>
                    <a:pt x="262" y="260"/>
                    <a:pt x="260" y="263"/>
                    <a:pt x="260" y="267"/>
                  </a:cubicBezTo>
                  <a:cubicBezTo>
                    <a:pt x="260" y="271"/>
                    <a:pt x="255" y="269"/>
                    <a:pt x="254" y="271"/>
                  </a:cubicBezTo>
                  <a:cubicBezTo>
                    <a:pt x="253" y="273"/>
                    <a:pt x="255" y="273"/>
                    <a:pt x="256" y="273"/>
                  </a:cubicBezTo>
                  <a:cubicBezTo>
                    <a:pt x="258" y="274"/>
                    <a:pt x="259" y="275"/>
                    <a:pt x="258" y="277"/>
                  </a:cubicBezTo>
                  <a:cubicBezTo>
                    <a:pt x="258" y="279"/>
                    <a:pt x="256" y="279"/>
                    <a:pt x="255" y="279"/>
                  </a:cubicBezTo>
                  <a:cubicBezTo>
                    <a:pt x="250" y="278"/>
                    <a:pt x="249" y="280"/>
                    <a:pt x="249" y="284"/>
                  </a:cubicBezTo>
                  <a:cubicBezTo>
                    <a:pt x="249" y="288"/>
                    <a:pt x="248" y="292"/>
                    <a:pt x="246" y="295"/>
                  </a:cubicBezTo>
                  <a:cubicBezTo>
                    <a:pt x="244" y="300"/>
                    <a:pt x="245" y="304"/>
                    <a:pt x="248" y="305"/>
                  </a:cubicBezTo>
                  <a:cubicBezTo>
                    <a:pt x="250" y="305"/>
                    <a:pt x="252" y="307"/>
                    <a:pt x="254" y="305"/>
                  </a:cubicBezTo>
                  <a:cubicBezTo>
                    <a:pt x="256" y="304"/>
                    <a:pt x="256" y="302"/>
                    <a:pt x="255" y="300"/>
                  </a:cubicBezTo>
                  <a:cubicBezTo>
                    <a:pt x="254" y="295"/>
                    <a:pt x="254" y="290"/>
                    <a:pt x="256" y="284"/>
                  </a:cubicBezTo>
                  <a:cubicBezTo>
                    <a:pt x="258" y="285"/>
                    <a:pt x="258" y="288"/>
                    <a:pt x="258" y="289"/>
                  </a:cubicBezTo>
                  <a:cubicBezTo>
                    <a:pt x="258" y="293"/>
                    <a:pt x="259" y="296"/>
                    <a:pt x="262" y="299"/>
                  </a:cubicBezTo>
                  <a:cubicBezTo>
                    <a:pt x="267" y="304"/>
                    <a:pt x="266" y="304"/>
                    <a:pt x="273" y="301"/>
                  </a:cubicBezTo>
                  <a:cubicBezTo>
                    <a:pt x="279" y="299"/>
                    <a:pt x="279" y="299"/>
                    <a:pt x="283" y="304"/>
                  </a:cubicBezTo>
                  <a:cubicBezTo>
                    <a:pt x="285" y="308"/>
                    <a:pt x="288" y="310"/>
                    <a:pt x="292" y="312"/>
                  </a:cubicBezTo>
                  <a:cubicBezTo>
                    <a:pt x="297" y="314"/>
                    <a:pt x="303" y="317"/>
                    <a:pt x="308" y="318"/>
                  </a:cubicBezTo>
                  <a:cubicBezTo>
                    <a:pt x="311" y="319"/>
                    <a:pt x="314" y="320"/>
                    <a:pt x="317" y="322"/>
                  </a:cubicBezTo>
                  <a:cubicBezTo>
                    <a:pt x="322" y="324"/>
                    <a:pt x="326" y="326"/>
                    <a:pt x="331" y="326"/>
                  </a:cubicBezTo>
                  <a:cubicBezTo>
                    <a:pt x="336" y="326"/>
                    <a:pt x="339" y="329"/>
                    <a:pt x="341" y="333"/>
                  </a:cubicBezTo>
                  <a:cubicBezTo>
                    <a:pt x="342" y="333"/>
                    <a:pt x="342" y="335"/>
                    <a:pt x="342" y="336"/>
                  </a:cubicBezTo>
                  <a:cubicBezTo>
                    <a:pt x="341" y="336"/>
                    <a:pt x="340" y="337"/>
                    <a:pt x="340" y="336"/>
                  </a:cubicBezTo>
                  <a:cubicBezTo>
                    <a:pt x="330" y="332"/>
                    <a:pt x="322" y="337"/>
                    <a:pt x="315" y="340"/>
                  </a:cubicBezTo>
                  <a:cubicBezTo>
                    <a:pt x="306" y="344"/>
                    <a:pt x="298" y="348"/>
                    <a:pt x="290" y="351"/>
                  </a:cubicBezTo>
                  <a:cubicBezTo>
                    <a:pt x="284" y="354"/>
                    <a:pt x="278" y="354"/>
                    <a:pt x="272" y="351"/>
                  </a:cubicBezTo>
                  <a:cubicBezTo>
                    <a:pt x="265" y="347"/>
                    <a:pt x="258" y="342"/>
                    <a:pt x="250" y="339"/>
                  </a:cubicBezTo>
                  <a:cubicBezTo>
                    <a:pt x="241" y="336"/>
                    <a:pt x="233" y="333"/>
                    <a:pt x="225" y="329"/>
                  </a:cubicBezTo>
                  <a:cubicBezTo>
                    <a:pt x="220" y="327"/>
                    <a:pt x="214" y="327"/>
                    <a:pt x="209" y="329"/>
                  </a:cubicBezTo>
                  <a:cubicBezTo>
                    <a:pt x="207" y="330"/>
                    <a:pt x="205" y="330"/>
                    <a:pt x="203" y="331"/>
                  </a:cubicBezTo>
                  <a:cubicBezTo>
                    <a:pt x="196" y="332"/>
                    <a:pt x="189" y="331"/>
                    <a:pt x="182" y="334"/>
                  </a:cubicBezTo>
                  <a:cubicBezTo>
                    <a:pt x="181" y="334"/>
                    <a:pt x="178" y="335"/>
                    <a:pt x="177" y="333"/>
                  </a:cubicBezTo>
                  <a:cubicBezTo>
                    <a:pt x="176" y="331"/>
                    <a:pt x="177" y="329"/>
                    <a:pt x="178" y="327"/>
                  </a:cubicBezTo>
                  <a:cubicBezTo>
                    <a:pt x="179" y="325"/>
                    <a:pt x="180" y="322"/>
                    <a:pt x="181" y="320"/>
                  </a:cubicBezTo>
                  <a:cubicBezTo>
                    <a:pt x="184" y="316"/>
                    <a:pt x="187" y="313"/>
                    <a:pt x="187" y="308"/>
                  </a:cubicBezTo>
                  <a:cubicBezTo>
                    <a:pt x="187" y="306"/>
                    <a:pt x="188" y="304"/>
                    <a:pt x="189" y="303"/>
                  </a:cubicBezTo>
                  <a:cubicBezTo>
                    <a:pt x="193" y="300"/>
                    <a:pt x="196" y="297"/>
                    <a:pt x="196" y="293"/>
                  </a:cubicBezTo>
                  <a:cubicBezTo>
                    <a:pt x="196" y="292"/>
                    <a:pt x="196" y="292"/>
                    <a:pt x="196" y="292"/>
                  </a:cubicBezTo>
                  <a:cubicBezTo>
                    <a:pt x="202" y="287"/>
                    <a:pt x="205" y="280"/>
                    <a:pt x="211" y="274"/>
                  </a:cubicBezTo>
                  <a:cubicBezTo>
                    <a:pt x="219" y="267"/>
                    <a:pt x="227" y="259"/>
                    <a:pt x="231" y="250"/>
                  </a:cubicBezTo>
                  <a:cubicBezTo>
                    <a:pt x="235" y="241"/>
                    <a:pt x="244" y="235"/>
                    <a:pt x="247" y="226"/>
                  </a:cubicBezTo>
                  <a:cubicBezTo>
                    <a:pt x="248" y="224"/>
                    <a:pt x="266" y="215"/>
                    <a:pt x="269" y="215"/>
                  </a:cubicBezTo>
                  <a:cubicBezTo>
                    <a:pt x="273" y="215"/>
                    <a:pt x="276" y="218"/>
                    <a:pt x="279" y="221"/>
                  </a:cubicBezTo>
                  <a:cubicBezTo>
                    <a:pt x="289" y="236"/>
                    <a:pt x="301" y="249"/>
                    <a:pt x="313" y="262"/>
                  </a:cubicBezTo>
                  <a:cubicBezTo>
                    <a:pt x="324" y="274"/>
                    <a:pt x="334" y="286"/>
                    <a:pt x="344" y="299"/>
                  </a:cubicBezTo>
                  <a:cubicBezTo>
                    <a:pt x="351" y="307"/>
                    <a:pt x="357" y="316"/>
                    <a:pt x="364" y="324"/>
                  </a:cubicBezTo>
                  <a:cubicBezTo>
                    <a:pt x="365" y="326"/>
                    <a:pt x="365" y="328"/>
                    <a:pt x="364" y="329"/>
                  </a:cubicBezTo>
                  <a:cubicBezTo>
                    <a:pt x="363" y="331"/>
                    <a:pt x="361" y="331"/>
                    <a:pt x="359" y="331"/>
                  </a:cubicBezTo>
                  <a:cubicBezTo>
                    <a:pt x="355" y="329"/>
                    <a:pt x="352" y="327"/>
                    <a:pt x="350" y="324"/>
                  </a:cubicBezTo>
                  <a:cubicBezTo>
                    <a:pt x="345" y="317"/>
                    <a:pt x="339" y="313"/>
                    <a:pt x="335" y="306"/>
                  </a:cubicBezTo>
                  <a:cubicBezTo>
                    <a:pt x="334" y="305"/>
                    <a:pt x="333" y="304"/>
                    <a:pt x="332" y="304"/>
                  </a:cubicBezTo>
                  <a:cubicBezTo>
                    <a:pt x="326" y="303"/>
                    <a:pt x="322" y="299"/>
                    <a:pt x="319" y="294"/>
                  </a:cubicBezTo>
                  <a:cubicBezTo>
                    <a:pt x="317" y="290"/>
                    <a:pt x="313" y="286"/>
                    <a:pt x="308" y="285"/>
                  </a:cubicBezTo>
                  <a:cubicBezTo>
                    <a:pt x="306" y="284"/>
                    <a:pt x="303" y="281"/>
                    <a:pt x="301" y="279"/>
                  </a:cubicBezTo>
                  <a:cubicBezTo>
                    <a:pt x="298" y="275"/>
                    <a:pt x="296" y="276"/>
                    <a:pt x="295" y="281"/>
                  </a:cubicBezTo>
                  <a:cubicBezTo>
                    <a:pt x="294" y="282"/>
                    <a:pt x="295" y="283"/>
                    <a:pt x="293" y="284"/>
                  </a:cubicBezTo>
                  <a:cubicBezTo>
                    <a:pt x="291" y="281"/>
                    <a:pt x="293" y="278"/>
                    <a:pt x="292" y="276"/>
                  </a:cubicBezTo>
                  <a:cubicBezTo>
                    <a:pt x="292" y="273"/>
                    <a:pt x="292" y="270"/>
                    <a:pt x="288" y="270"/>
                  </a:cubicBezTo>
                  <a:cubicBezTo>
                    <a:pt x="287" y="270"/>
                    <a:pt x="286" y="269"/>
                    <a:pt x="286" y="268"/>
                  </a:cubicBezTo>
                  <a:cubicBezTo>
                    <a:pt x="286" y="263"/>
                    <a:pt x="283" y="262"/>
                    <a:pt x="279" y="261"/>
                  </a:cubicBezTo>
                  <a:cubicBezTo>
                    <a:pt x="276" y="260"/>
                    <a:pt x="274" y="258"/>
                    <a:pt x="274" y="255"/>
                  </a:cubicBezTo>
                  <a:cubicBezTo>
                    <a:pt x="276" y="249"/>
                    <a:pt x="271" y="246"/>
                    <a:pt x="267" y="243"/>
                  </a:cubicBezTo>
                  <a:cubicBezTo>
                    <a:pt x="264" y="240"/>
                    <a:pt x="262" y="241"/>
                    <a:pt x="257" y="247"/>
                  </a:cubicBezTo>
                  <a:cubicBezTo>
                    <a:pt x="256" y="251"/>
                    <a:pt x="254" y="255"/>
                    <a:pt x="253" y="259"/>
                  </a:cubicBezTo>
                  <a:cubicBezTo>
                    <a:pt x="252" y="261"/>
                    <a:pt x="250" y="263"/>
                    <a:pt x="253" y="264"/>
                  </a:cubicBezTo>
                  <a:cubicBezTo>
                    <a:pt x="256" y="265"/>
                    <a:pt x="257" y="262"/>
                    <a:pt x="258" y="260"/>
                  </a:cubicBezTo>
                  <a:cubicBezTo>
                    <a:pt x="259" y="256"/>
                    <a:pt x="259" y="251"/>
                    <a:pt x="257" y="247"/>
                  </a:cubicBezTo>
                  <a:close/>
                  <a:moveTo>
                    <a:pt x="268" y="310"/>
                  </a:moveTo>
                  <a:cubicBezTo>
                    <a:pt x="266" y="310"/>
                    <a:pt x="264" y="310"/>
                    <a:pt x="263" y="311"/>
                  </a:cubicBezTo>
                  <a:cubicBezTo>
                    <a:pt x="258" y="315"/>
                    <a:pt x="251" y="315"/>
                    <a:pt x="245" y="315"/>
                  </a:cubicBezTo>
                  <a:cubicBezTo>
                    <a:pt x="239" y="316"/>
                    <a:pt x="233" y="317"/>
                    <a:pt x="228" y="320"/>
                  </a:cubicBezTo>
                  <a:cubicBezTo>
                    <a:pt x="226" y="320"/>
                    <a:pt x="225" y="321"/>
                    <a:pt x="226" y="323"/>
                  </a:cubicBezTo>
                  <a:cubicBezTo>
                    <a:pt x="226" y="324"/>
                    <a:pt x="227" y="325"/>
                    <a:pt x="229" y="325"/>
                  </a:cubicBezTo>
                  <a:cubicBezTo>
                    <a:pt x="231" y="326"/>
                    <a:pt x="232" y="325"/>
                    <a:pt x="234" y="324"/>
                  </a:cubicBezTo>
                  <a:cubicBezTo>
                    <a:pt x="235" y="323"/>
                    <a:pt x="237" y="323"/>
                    <a:pt x="239" y="325"/>
                  </a:cubicBezTo>
                  <a:cubicBezTo>
                    <a:pt x="241" y="329"/>
                    <a:pt x="245" y="327"/>
                    <a:pt x="248" y="328"/>
                  </a:cubicBezTo>
                  <a:cubicBezTo>
                    <a:pt x="253" y="328"/>
                    <a:pt x="254" y="326"/>
                    <a:pt x="256" y="322"/>
                  </a:cubicBezTo>
                  <a:cubicBezTo>
                    <a:pt x="257" y="319"/>
                    <a:pt x="262" y="320"/>
                    <a:pt x="262" y="323"/>
                  </a:cubicBezTo>
                  <a:cubicBezTo>
                    <a:pt x="261" y="329"/>
                    <a:pt x="266" y="331"/>
                    <a:pt x="270" y="334"/>
                  </a:cubicBezTo>
                  <a:cubicBezTo>
                    <a:pt x="271" y="335"/>
                    <a:pt x="274" y="336"/>
                    <a:pt x="273" y="339"/>
                  </a:cubicBezTo>
                  <a:cubicBezTo>
                    <a:pt x="271" y="344"/>
                    <a:pt x="274" y="345"/>
                    <a:pt x="277" y="346"/>
                  </a:cubicBezTo>
                  <a:cubicBezTo>
                    <a:pt x="281" y="347"/>
                    <a:pt x="285" y="347"/>
                    <a:pt x="289" y="345"/>
                  </a:cubicBezTo>
                  <a:cubicBezTo>
                    <a:pt x="296" y="342"/>
                    <a:pt x="302" y="336"/>
                    <a:pt x="309" y="333"/>
                  </a:cubicBezTo>
                  <a:cubicBezTo>
                    <a:pt x="311" y="332"/>
                    <a:pt x="311" y="330"/>
                    <a:pt x="309" y="328"/>
                  </a:cubicBezTo>
                  <a:cubicBezTo>
                    <a:pt x="307" y="327"/>
                    <a:pt x="305" y="325"/>
                    <a:pt x="302" y="324"/>
                  </a:cubicBezTo>
                  <a:cubicBezTo>
                    <a:pt x="295" y="322"/>
                    <a:pt x="289" y="319"/>
                    <a:pt x="282" y="315"/>
                  </a:cubicBezTo>
                  <a:cubicBezTo>
                    <a:pt x="278" y="313"/>
                    <a:pt x="272" y="312"/>
                    <a:pt x="268" y="310"/>
                  </a:cubicBezTo>
                  <a:close/>
                  <a:moveTo>
                    <a:pt x="227" y="312"/>
                  </a:moveTo>
                  <a:cubicBezTo>
                    <a:pt x="231" y="309"/>
                    <a:pt x="237" y="311"/>
                    <a:pt x="238" y="306"/>
                  </a:cubicBezTo>
                  <a:cubicBezTo>
                    <a:pt x="239" y="302"/>
                    <a:pt x="238" y="298"/>
                    <a:pt x="239" y="294"/>
                  </a:cubicBezTo>
                  <a:cubicBezTo>
                    <a:pt x="239" y="293"/>
                    <a:pt x="238" y="291"/>
                    <a:pt x="236" y="290"/>
                  </a:cubicBezTo>
                  <a:cubicBezTo>
                    <a:pt x="234" y="290"/>
                    <a:pt x="232" y="291"/>
                    <a:pt x="232" y="293"/>
                  </a:cubicBezTo>
                  <a:cubicBezTo>
                    <a:pt x="231" y="299"/>
                    <a:pt x="228" y="304"/>
                    <a:pt x="227" y="312"/>
                  </a:cubicBezTo>
                  <a:close/>
                  <a:moveTo>
                    <a:pt x="285" y="249"/>
                  </a:moveTo>
                  <a:cubicBezTo>
                    <a:pt x="280" y="242"/>
                    <a:pt x="275" y="235"/>
                    <a:pt x="270" y="229"/>
                  </a:cubicBezTo>
                  <a:cubicBezTo>
                    <a:pt x="269" y="228"/>
                    <a:pt x="267" y="226"/>
                    <a:pt x="266" y="227"/>
                  </a:cubicBezTo>
                  <a:cubicBezTo>
                    <a:pt x="264" y="229"/>
                    <a:pt x="265" y="231"/>
                    <a:pt x="266" y="232"/>
                  </a:cubicBezTo>
                  <a:cubicBezTo>
                    <a:pt x="271" y="238"/>
                    <a:pt x="276" y="244"/>
                    <a:pt x="282" y="249"/>
                  </a:cubicBezTo>
                  <a:cubicBezTo>
                    <a:pt x="283" y="249"/>
                    <a:pt x="283" y="249"/>
                    <a:pt x="285" y="249"/>
                  </a:cubicBezTo>
                  <a:close/>
                  <a:moveTo>
                    <a:pt x="305" y="270"/>
                  </a:moveTo>
                  <a:cubicBezTo>
                    <a:pt x="305" y="269"/>
                    <a:pt x="305" y="268"/>
                    <a:pt x="304" y="267"/>
                  </a:cubicBezTo>
                  <a:cubicBezTo>
                    <a:pt x="301" y="265"/>
                    <a:pt x="299" y="263"/>
                    <a:pt x="297" y="260"/>
                  </a:cubicBezTo>
                  <a:cubicBezTo>
                    <a:pt x="296" y="258"/>
                    <a:pt x="293" y="258"/>
                    <a:pt x="292" y="258"/>
                  </a:cubicBezTo>
                  <a:cubicBezTo>
                    <a:pt x="290" y="258"/>
                    <a:pt x="289" y="260"/>
                    <a:pt x="290" y="261"/>
                  </a:cubicBezTo>
                  <a:cubicBezTo>
                    <a:pt x="294" y="265"/>
                    <a:pt x="297" y="269"/>
                    <a:pt x="302" y="272"/>
                  </a:cubicBezTo>
                  <a:cubicBezTo>
                    <a:pt x="304" y="273"/>
                    <a:pt x="305" y="272"/>
                    <a:pt x="305" y="270"/>
                  </a:cubicBezTo>
                  <a:close/>
                  <a:moveTo>
                    <a:pt x="214" y="310"/>
                  </a:moveTo>
                  <a:cubicBezTo>
                    <a:pt x="215" y="309"/>
                    <a:pt x="215" y="307"/>
                    <a:pt x="213" y="307"/>
                  </a:cubicBezTo>
                  <a:cubicBezTo>
                    <a:pt x="213" y="307"/>
                    <a:pt x="212" y="307"/>
                    <a:pt x="211" y="308"/>
                  </a:cubicBezTo>
                  <a:cubicBezTo>
                    <a:pt x="210" y="308"/>
                    <a:pt x="210" y="309"/>
                    <a:pt x="209" y="310"/>
                  </a:cubicBezTo>
                  <a:cubicBezTo>
                    <a:pt x="208" y="312"/>
                    <a:pt x="207" y="313"/>
                    <a:pt x="209" y="314"/>
                  </a:cubicBezTo>
                  <a:cubicBezTo>
                    <a:pt x="211" y="316"/>
                    <a:pt x="212" y="314"/>
                    <a:pt x="213" y="313"/>
                  </a:cubicBezTo>
                  <a:cubicBezTo>
                    <a:pt x="214" y="312"/>
                    <a:pt x="214" y="311"/>
                    <a:pt x="214" y="310"/>
                  </a:cubicBezTo>
                  <a:close/>
                  <a:moveTo>
                    <a:pt x="267" y="339"/>
                  </a:moveTo>
                  <a:cubicBezTo>
                    <a:pt x="265" y="334"/>
                    <a:pt x="261" y="333"/>
                    <a:pt x="256" y="331"/>
                  </a:cubicBezTo>
                  <a:cubicBezTo>
                    <a:pt x="259" y="336"/>
                    <a:pt x="264" y="336"/>
                    <a:pt x="267" y="339"/>
                  </a:cubicBezTo>
                  <a:close/>
                  <a:moveTo>
                    <a:pt x="243" y="270"/>
                  </a:moveTo>
                  <a:cubicBezTo>
                    <a:pt x="243" y="269"/>
                    <a:pt x="243" y="268"/>
                    <a:pt x="242" y="268"/>
                  </a:cubicBezTo>
                  <a:cubicBezTo>
                    <a:pt x="240" y="268"/>
                    <a:pt x="239" y="270"/>
                    <a:pt x="239" y="271"/>
                  </a:cubicBezTo>
                  <a:cubicBezTo>
                    <a:pt x="238" y="272"/>
                    <a:pt x="239" y="273"/>
                    <a:pt x="240" y="273"/>
                  </a:cubicBezTo>
                  <a:cubicBezTo>
                    <a:pt x="242" y="273"/>
                    <a:pt x="243" y="271"/>
                    <a:pt x="243" y="270"/>
                  </a:cubicBezTo>
                  <a:close/>
                  <a:moveTo>
                    <a:pt x="237" y="287"/>
                  </a:moveTo>
                  <a:cubicBezTo>
                    <a:pt x="238" y="287"/>
                    <a:pt x="239" y="287"/>
                    <a:pt x="239" y="285"/>
                  </a:cubicBezTo>
                  <a:cubicBezTo>
                    <a:pt x="240" y="284"/>
                    <a:pt x="239" y="283"/>
                    <a:pt x="238" y="283"/>
                  </a:cubicBezTo>
                  <a:cubicBezTo>
                    <a:pt x="237" y="283"/>
                    <a:pt x="236" y="284"/>
                    <a:pt x="236" y="285"/>
                  </a:cubicBezTo>
                  <a:cubicBezTo>
                    <a:pt x="235" y="286"/>
                    <a:pt x="236" y="287"/>
                    <a:pt x="237" y="287"/>
                  </a:cubicBezTo>
                  <a:close/>
                  <a:moveTo>
                    <a:pt x="314" y="279"/>
                  </a:moveTo>
                  <a:cubicBezTo>
                    <a:pt x="314" y="278"/>
                    <a:pt x="313" y="277"/>
                    <a:pt x="313" y="277"/>
                  </a:cubicBezTo>
                  <a:cubicBezTo>
                    <a:pt x="312" y="277"/>
                    <a:pt x="311" y="277"/>
                    <a:pt x="311" y="278"/>
                  </a:cubicBezTo>
                  <a:cubicBezTo>
                    <a:pt x="311" y="279"/>
                    <a:pt x="311" y="279"/>
                    <a:pt x="312" y="280"/>
                  </a:cubicBezTo>
                  <a:cubicBezTo>
                    <a:pt x="313" y="280"/>
                    <a:pt x="314" y="280"/>
                    <a:pt x="314" y="279"/>
                  </a:cubicBezTo>
                  <a:close/>
                  <a:moveTo>
                    <a:pt x="215" y="298"/>
                  </a:moveTo>
                  <a:cubicBezTo>
                    <a:pt x="215" y="296"/>
                    <a:pt x="215" y="296"/>
                    <a:pt x="214" y="296"/>
                  </a:cubicBezTo>
                  <a:cubicBezTo>
                    <a:pt x="213" y="296"/>
                    <a:pt x="213" y="296"/>
                    <a:pt x="213" y="297"/>
                  </a:cubicBezTo>
                  <a:cubicBezTo>
                    <a:pt x="213" y="298"/>
                    <a:pt x="213" y="298"/>
                    <a:pt x="214" y="298"/>
                  </a:cubicBezTo>
                  <a:cubicBezTo>
                    <a:pt x="215" y="299"/>
                    <a:pt x="215" y="298"/>
                    <a:pt x="215" y="298"/>
                  </a:cubicBezTo>
                  <a:close/>
                  <a:moveTo>
                    <a:pt x="241" y="259"/>
                  </a:moveTo>
                  <a:cubicBezTo>
                    <a:pt x="241" y="258"/>
                    <a:pt x="240" y="258"/>
                    <a:pt x="240" y="258"/>
                  </a:cubicBezTo>
                  <a:cubicBezTo>
                    <a:pt x="239" y="258"/>
                    <a:pt x="239" y="258"/>
                    <a:pt x="239" y="258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40" y="259"/>
                    <a:pt x="240" y="259"/>
                    <a:pt x="241" y="259"/>
                  </a:cubicBezTo>
                  <a:close/>
                  <a:moveTo>
                    <a:pt x="294" y="305"/>
                  </a:moveTo>
                  <a:cubicBezTo>
                    <a:pt x="294" y="307"/>
                    <a:pt x="295" y="308"/>
                    <a:pt x="297" y="308"/>
                  </a:cubicBezTo>
                  <a:cubicBezTo>
                    <a:pt x="301" y="308"/>
                    <a:pt x="301" y="305"/>
                    <a:pt x="301" y="302"/>
                  </a:cubicBezTo>
                  <a:cubicBezTo>
                    <a:pt x="298" y="303"/>
                    <a:pt x="295" y="301"/>
                    <a:pt x="294" y="305"/>
                  </a:cubicBezTo>
                  <a:close/>
                  <a:moveTo>
                    <a:pt x="320" y="309"/>
                  </a:moveTo>
                  <a:cubicBezTo>
                    <a:pt x="320" y="307"/>
                    <a:pt x="318" y="307"/>
                    <a:pt x="317" y="307"/>
                  </a:cubicBezTo>
                  <a:cubicBezTo>
                    <a:pt x="315" y="306"/>
                    <a:pt x="314" y="306"/>
                    <a:pt x="314" y="308"/>
                  </a:cubicBezTo>
                  <a:cubicBezTo>
                    <a:pt x="314" y="310"/>
                    <a:pt x="314" y="311"/>
                    <a:pt x="316" y="311"/>
                  </a:cubicBezTo>
                  <a:cubicBezTo>
                    <a:pt x="318" y="311"/>
                    <a:pt x="319" y="311"/>
                    <a:pt x="320" y="309"/>
                  </a:cubicBezTo>
                  <a:close/>
                  <a:moveTo>
                    <a:pt x="275" y="293"/>
                  </a:moveTo>
                  <a:cubicBezTo>
                    <a:pt x="274" y="293"/>
                    <a:pt x="274" y="293"/>
                    <a:pt x="274" y="294"/>
                  </a:cubicBezTo>
                  <a:cubicBezTo>
                    <a:pt x="274" y="295"/>
                    <a:pt x="274" y="295"/>
                    <a:pt x="274" y="296"/>
                  </a:cubicBezTo>
                  <a:cubicBezTo>
                    <a:pt x="275" y="296"/>
                    <a:pt x="275" y="295"/>
                    <a:pt x="276" y="295"/>
                  </a:cubicBezTo>
                  <a:cubicBezTo>
                    <a:pt x="275" y="294"/>
                    <a:pt x="275" y="294"/>
                    <a:pt x="275" y="293"/>
                  </a:cubicBezTo>
                  <a:close/>
                  <a:moveTo>
                    <a:pt x="304" y="294"/>
                  </a:moveTo>
                  <a:cubicBezTo>
                    <a:pt x="303" y="294"/>
                    <a:pt x="303" y="294"/>
                    <a:pt x="303" y="294"/>
                  </a:cubicBezTo>
                  <a:cubicBezTo>
                    <a:pt x="303" y="295"/>
                    <a:pt x="303" y="295"/>
                    <a:pt x="303" y="296"/>
                  </a:cubicBezTo>
                  <a:cubicBezTo>
                    <a:pt x="304" y="296"/>
                    <a:pt x="304" y="295"/>
                    <a:pt x="305" y="295"/>
                  </a:cubicBezTo>
                  <a:cubicBezTo>
                    <a:pt x="305" y="294"/>
                    <a:pt x="304" y="294"/>
                    <a:pt x="304" y="294"/>
                  </a:cubicBezTo>
                  <a:close/>
                  <a:moveTo>
                    <a:pt x="286" y="282"/>
                  </a:moveTo>
                  <a:cubicBezTo>
                    <a:pt x="286" y="282"/>
                    <a:pt x="285" y="281"/>
                    <a:pt x="285" y="281"/>
                  </a:cubicBezTo>
                  <a:cubicBezTo>
                    <a:pt x="285" y="281"/>
                    <a:pt x="284" y="281"/>
                    <a:pt x="284" y="282"/>
                  </a:cubicBezTo>
                  <a:cubicBezTo>
                    <a:pt x="284" y="282"/>
                    <a:pt x="285" y="282"/>
                    <a:pt x="285" y="282"/>
                  </a:cubicBezTo>
                  <a:cubicBezTo>
                    <a:pt x="285" y="282"/>
                    <a:pt x="286" y="282"/>
                    <a:pt x="286" y="282"/>
                  </a:cubicBezTo>
                  <a:close/>
                  <a:moveTo>
                    <a:pt x="267" y="321"/>
                  </a:moveTo>
                  <a:cubicBezTo>
                    <a:pt x="268" y="321"/>
                    <a:pt x="268" y="321"/>
                    <a:pt x="269" y="321"/>
                  </a:cubicBezTo>
                  <a:cubicBezTo>
                    <a:pt x="269" y="321"/>
                    <a:pt x="269" y="321"/>
                    <a:pt x="269" y="321"/>
                  </a:cubicBezTo>
                  <a:cubicBezTo>
                    <a:pt x="269" y="321"/>
                    <a:pt x="268" y="320"/>
                    <a:pt x="268" y="320"/>
                  </a:cubicBezTo>
                  <a:cubicBezTo>
                    <a:pt x="268" y="320"/>
                    <a:pt x="268" y="321"/>
                    <a:pt x="267" y="3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9322F37-87EB-483A-ADA0-8FC385D356FC}"/>
              </a:ext>
            </a:extLst>
          </p:cNvPr>
          <p:cNvGrpSpPr/>
          <p:nvPr/>
        </p:nvGrpSpPr>
        <p:grpSpPr>
          <a:xfrm rot="733674">
            <a:off x="7394936" y="4698677"/>
            <a:ext cx="1443038" cy="977900"/>
            <a:chOff x="7108825" y="3671889"/>
            <a:chExt cx="1443038" cy="9779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B98BD2C-A353-454B-A02B-3765F72FBE04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6F536E-8056-4633-95E3-9313964062FD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8F213CA-C1C6-4BDC-A21E-FD43399180D8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E895397B-AFA5-4162-AEDC-7ADCB042E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B8B2027-DA02-4B12-BF4D-66E7B0929F1B}"/>
              </a:ext>
            </a:extLst>
          </p:cNvPr>
          <p:cNvGrpSpPr/>
          <p:nvPr/>
        </p:nvGrpSpPr>
        <p:grpSpPr>
          <a:xfrm rot="362295">
            <a:off x="8116455" y="2365374"/>
            <a:ext cx="2211388" cy="1466850"/>
            <a:chOff x="7045325" y="1441451"/>
            <a:chExt cx="2211388" cy="146685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0402B4D-E591-49E4-81AA-9A34C5692381}"/>
                </a:ext>
              </a:extLst>
            </p:cNvPr>
            <p:cNvSpPr/>
            <p:nvPr/>
          </p:nvSpPr>
          <p:spPr>
            <a:xfrm>
              <a:off x="8198644" y="1469231"/>
              <a:ext cx="1042987" cy="995363"/>
            </a:xfrm>
            <a:custGeom>
              <a:avLst/>
              <a:gdLst>
                <a:gd name="connsiteX0" fmla="*/ 273844 w 1042987"/>
                <a:gd name="connsiteY0" fmla="*/ 16669 h 995363"/>
                <a:gd name="connsiteX1" fmla="*/ 431006 w 1042987"/>
                <a:gd name="connsiteY1" fmla="*/ 0 h 995363"/>
                <a:gd name="connsiteX2" fmla="*/ 673894 w 1042987"/>
                <a:gd name="connsiteY2" fmla="*/ 33338 h 995363"/>
                <a:gd name="connsiteX3" fmla="*/ 826294 w 1042987"/>
                <a:gd name="connsiteY3" fmla="*/ 114300 h 995363"/>
                <a:gd name="connsiteX4" fmla="*/ 964406 w 1042987"/>
                <a:gd name="connsiteY4" fmla="*/ 292894 h 995363"/>
                <a:gd name="connsiteX5" fmla="*/ 1042987 w 1042987"/>
                <a:gd name="connsiteY5" fmla="*/ 500063 h 995363"/>
                <a:gd name="connsiteX6" fmla="*/ 983456 w 1042987"/>
                <a:gd name="connsiteY6" fmla="*/ 704850 h 995363"/>
                <a:gd name="connsiteX7" fmla="*/ 921544 w 1042987"/>
                <a:gd name="connsiteY7" fmla="*/ 838200 h 995363"/>
                <a:gd name="connsiteX8" fmla="*/ 757237 w 1042987"/>
                <a:gd name="connsiteY8" fmla="*/ 942975 h 995363"/>
                <a:gd name="connsiteX9" fmla="*/ 502444 w 1042987"/>
                <a:gd name="connsiteY9" fmla="*/ 995363 h 995363"/>
                <a:gd name="connsiteX10" fmla="*/ 252412 w 1042987"/>
                <a:gd name="connsiteY10" fmla="*/ 957263 h 995363"/>
                <a:gd name="connsiteX11" fmla="*/ 54769 w 1042987"/>
                <a:gd name="connsiteY11" fmla="*/ 833438 h 995363"/>
                <a:gd name="connsiteX12" fmla="*/ 0 w 1042987"/>
                <a:gd name="connsiteY12" fmla="*/ 573882 h 995363"/>
                <a:gd name="connsiteX13" fmla="*/ 54769 w 1042987"/>
                <a:gd name="connsiteY13" fmla="*/ 216694 h 995363"/>
                <a:gd name="connsiteX14" fmla="*/ 102394 w 1042987"/>
                <a:gd name="connsiteY14" fmla="*/ 126207 h 995363"/>
                <a:gd name="connsiteX15" fmla="*/ 211931 w 1042987"/>
                <a:gd name="connsiteY15" fmla="*/ 52388 h 995363"/>
                <a:gd name="connsiteX16" fmla="*/ 273844 w 1042987"/>
                <a:gd name="connsiteY16" fmla="*/ 16669 h 9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2987" h="995363">
                  <a:moveTo>
                    <a:pt x="273844" y="16669"/>
                  </a:moveTo>
                  <a:lnTo>
                    <a:pt x="431006" y="0"/>
                  </a:lnTo>
                  <a:lnTo>
                    <a:pt x="673894" y="33338"/>
                  </a:lnTo>
                  <a:lnTo>
                    <a:pt x="826294" y="114300"/>
                  </a:lnTo>
                  <a:lnTo>
                    <a:pt x="964406" y="292894"/>
                  </a:lnTo>
                  <a:lnTo>
                    <a:pt x="1042987" y="500063"/>
                  </a:lnTo>
                  <a:lnTo>
                    <a:pt x="983456" y="704850"/>
                  </a:lnTo>
                  <a:lnTo>
                    <a:pt x="921544" y="838200"/>
                  </a:lnTo>
                  <a:lnTo>
                    <a:pt x="757237" y="942975"/>
                  </a:lnTo>
                  <a:lnTo>
                    <a:pt x="502444" y="995363"/>
                  </a:lnTo>
                  <a:lnTo>
                    <a:pt x="252412" y="957263"/>
                  </a:lnTo>
                  <a:lnTo>
                    <a:pt x="54769" y="833438"/>
                  </a:lnTo>
                  <a:lnTo>
                    <a:pt x="0" y="573882"/>
                  </a:lnTo>
                  <a:lnTo>
                    <a:pt x="54769" y="216694"/>
                  </a:lnTo>
                  <a:lnTo>
                    <a:pt x="102394" y="126207"/>
                  </a:lnTo>
                  <a:lnTo>
                    <a:pt x="211931" y="52388"/>
                  </a:lnTo>
                  <a:lnTo>
                    <a:pt x="273844" y="166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C6452AD-8271-441F-893A-8BE31971BEDB}"/>
                </a:ext>
              </a:extLst>
            </p:cNvPr>
            <p:cNvSpPr/>
            <p:nvPr/>
          </p:nvSpPr>
          <p:spPr>
            <a:xfrm>
              <a:off x="7727156" y="2345531"/>
              <a:ext cx="745332" cy="550069"/>
            </a:xfrm>
            <a:custGeom>
              <a:avLst/>
              <a:gdLst>
                <a:gd name="connsiteX0" fmla="*/ 135732 w 745332"/>
                <a:gd name="connsiteY0" fmla="*/ 414338 h 550069"/>
                <a:gd name="connsiteX1" fmla="*/ 0 w 745332"/>
                <a:gd name="connsiteY1" fmla="*/ 447675 h 550069"/>
                <a:gd name="connsiteX2" fmla="*/ 311944 w 745332"/>
                <a:gd name="connsiteY2" fmla="*/ 14288 h 550069"/>
                <a:gd name="connsiteX3" fmla="*/ 350044 w 745332"/>
                <a:gd name="connsiteY3" fmla="*/ 0 h 550069"/>
                <a:gd name="connsiteX4" fmla="*/ 745332 w 745332"/>
                <a:gd name="connsiteY4" fmla="*/ 447675 h 550069"/>
                <a:gd name="connsiteX5" fmla="*/ 611982 w 745332"/>
                <a:gd name="connsiteY5" fmla="*/ 469107 h 550069"/>
                <a:gd name="connsiteX6" fmla="*/ 426244 w 745332"/>
                <a:gd name="connsiteY6" fmla="*/ 550069 h 550069"/>
                <a:gd name="connsiteX7" fmla="*/ 242888 w 745332"/>
                <a:gd name="connsiteY7" fmla="*/ 454819 h 550069"/>
                <a:gd name="connsiteX8" fmla="*/ 135732 w 745332"/>
                <a:gd name="connsiteY8" fmla="*/ 414338 h 5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332" h="550069">
                  <a:moveTo>
                    <a:pt x="135732" y="414338"/>
                  </a:moveTo>
                  <a:lnTo>
                    <a:pt x="0" y="447675"/>
                  </a:lnTo>
                  <a:lnTo>
                    <a:pt x="311944" y="14288"/>
                  </a:lnTo>
                  <a:lnTo>
                    <a:pt x="350044" y="0"/>
                  </a:lnTo>
                  <a:lnTo>
                    <a:pt x="745332" y="447675"/>
                  </a:lnTo>
                  <a:lnTo>
                    <a:pt x="611982" y="469107"/>
                  </a:lnTo>
                  <a:lnTo>
                    <a:pt x="426244" y="550069"/>
                  </a:lnTo>
                  <a:lnTo>
                    <a:pt x="242888" y="454819"/>
                  </a:lnTo>
                  <a:lnTo>
                    <a:pt x="135732" y="414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4CA5404-F678-4009-8404-A0A1B86D5898}"/>
                </a:ext>
              </a:extLst>
            </p:cNvPr>
            <p:cNvSpPr/>
            <p:nvPr/>
          </p:nvSpPr>
          <p:spPr>
            <a:xfrm>
              <a:off x="7093744" y="1564481"/>
              <a:ext cx="916781" cy="821532"/>
            </a:xfrm>
            <a:custGeom>
              <a:avLst/>
              <a:gdLst>
                <a:gd name="connsiteX0" fmla="*/ 278606 w 916781"/>
                <a:gd name="connsiteY0" fmla="*/ 35719 h 821532"/>
                <a:gd name="connsiteX1" fmla="*/ 454819 w 916781"/>
                <a:gd name="connsiteY1" fmla="*/ 0 h 821532"/>
                <a:gd name="connsiteX2" fmla="*/ 690562 w 916781"/>
                <a:gd name="connsiteY2" fmla="*/ 73819 h 821532"/>
                <a:gd name="connsiteX3" fmla="*/ 795337 w 916781"/>
                <a:gd name="connsiteY3" fmla="*/ 171450 h 821532"/>
                <a:gd name="connsiteX4" fmla="*/ 890587 w 916781"/>
                <a:gd name="connsiteY4" fmla="*/ 416719 h 821532"/>
                <a:gd name="connsiteX5" fmla="*/ 916781 w 916781"/>
                <a:gd name="connsiteY5" fmla="*/ 531019 h 821532"/>
                <a:gd name="connsiteX6" fmla="*/ 890587 w 916781"/>
                <a:gd name="connsiteY6" fmla="*/ 623888 h 821532"/>
                <a:gd name="connsiteX7" fmla="*/ 807244 w 916781"/>
                <a:gd name="connsiteY7" fmla="*/ 707232 h 821532"/>
                <a:gd name="connsiteX8" fmla="*/ 692944 w 916781"/>
                <a:gd name="connsiteY8" fmla="*/ 754857 h 821532"/>
                <a:gd name="connsiteX9" fmla="*/ 535781 w 916781"/>
                <a:gd name="connsiteY9" fmla="*/ 819150 h 821532"/>
                <a:gd name="connsiteX10" fmla="*/ 292894 w 916781"/>
                <a:gd name="connsiteY10" fmla="*/ 821532 h 821532"/>
                <a:gd name="connsiteX11" fmla="*/ 107156 w 916781"/>
                <a:gd name="connsiteY11" fmla="*/ 754857 h 821532"/>
                <a:gd name="connsiteX12" fmla="*/ 0 w 916781"/>
                <a:gd name="connsiteY12" fmla="*/ 528638 h 821532"/>
                <a:gd name="connsiteX13" fmla="*/ 38100 w 916781"/>
                <a:gd name="connsiteY13" fmla="*/ 230982 h 821532"/>
                <a:gd name="connsiteX14" fmla="*/ 183356 w 916781"/>
                <a:gd name="connsiteY14" fmla="*/ 76200 h 821532"/>
                <a:gd name="connsiteX15" fmla="*/ 278606 w 916781"/>
                <a:gd name="connsiteY15" fmla="*/ 35719 h 82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6781" h="821532">
                  <a:moveTo>
                    <a:pt x="278606" y="35719"/>
                  </a:moveTo>
                  <a:lnTo>
                    <a:pt x="454819" y="0"/>
                  </a:lnTo>
                  <a:lnTo>
                    <a:pt x="690562" y="73819"/>
                  </a:lnTo>
                  <a:lnTo>
                    <a:pt x="795337" y="171450"/>
                  </a:lnTo>
                  <a:lnTo>
                    <a:pt x="890587" y="416719"/>
                  </a:lnTo>
                  <a:lnTo>
                    <a:pt x="916781" y="531019"/>
                  </a:lnTo>
                  <a:lnTo>
                    <a:pt x="890587" y="623888"/>
                  </a:lnTo>
                  <a:lnTo>
                    <a:pt x="807244" y="707232"/>
                  </a:lnTo>
                  <a:lnTo>
                    <a:pt x="692944" y="754857"/>
                  </a:lnTo>
                  <a:lnTo>
                    <a:pt x="535781" y="819150"/>
                  </a:lnTo>
                  <a:lnTo>
                    <a:pt x="292894" y="821532"/>
                  </a:lnTo>
                  <a:lnTo>
                    <a:pt x="107156" y="754857"/>
                  </a:lnTo>
                  <a:lnTo>
                    <a:pt x="0" y="528638"/>
                  </a:lnTo>
                  <a:lnTo>
                    <a:pt x="38100" y="230982"/>
                  </a:lnTo>
                  <a:lnTo>
                    <a:pt x="183356" y="76200"/>
                  </a:lnTo>
                  <a:lnTo>
                    <a:pt x="278606" y="35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7" name="Freeform 9">
              <a:extLst>
                <a:ext uri="{FF2B5EF4-FFF2-40B4-BE49-F238E27FC236}">
                  <a16:creationId xmlns:a16="http://schemas.microsoft.com/office/drawing/2014/main" id="{8033E7A7-867C-4BC4-8F27-02AB02126C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5325" y="1441451"/>
              <a:ext cx="2211388" cy="1466850"/>
            </a:xfrm>
            <a:custGeom>
              <a:avLst/>
              <a:gdLst>
                <a:gd name="T0" fmla="*/ 276 w 523"/>
                <a:gd name="T1" fmla="*/ 71 h 348"/>
                <a:gd name="T2" fmla="*/ 312 w 523"/>
                <a:gd name="T3" fmla="*/ 22 h 348"/>
                <a:gd name="T4" fmla="*/ 460 w 523"/>
                <a:gd name="T5" fmla="*/ 22 h 348"/>
                <a:gd name="T6" fmla="*/ 522 w 523"/>
                <a:gd name="T7" fmla="*/ 119 h 348"/>
                <a:gd name="T8" fmla="*/ 382 w 523"/>
                <a:gd name="T9" fmla="*/ 245 h 348"/>
                <a:gd name="T10" fmla="*/ 271 w 523"/>
                <a:gd name="T11" fmla="*/ 175 h 348"/>
                <a:gd name="T12" fmla="*/ 268 w 523"/>
                <a:gd name="T13" fmla="*/ 130 h 348"/>
                <a:gd name="T14" fmla="*/ 464 w 523"/>
                <a:gd name="T15" fmla="*/ 37 h 348"/>
                <a:gd name="T16" fmla="*/ 338 w 523"/>
                <a:gd name="T17" fmla="*/ 36 h 348"/>
                <a:gd name="T18" fmla="*/ 374 w 523"/>
                <a:gd name="T19" fmla="*/ 237 h 348"/>
                <a:gd name="T20" fmla="*/ 508 w 523"/>
                <a:gd name="T21" fmla="*/ 144 h 348"/>
                <a:gd name="T22" fmla="*/ 363 w 523"/>
                <a:gd name="T23" fmla="*/ 12 h 348"/>
                <a:gd name="T24" fmla="*/ 454 w 523"/>
                <a:gd name="T25" fmla="*/ 219 h 348"/>
                <a:gd name="T26" fmla="*/ 271 w 523"/>
                <a:gd name="T27" fmla="*/ 142 h 348"/>
                <a:gd name="T28" fmla="*/ 283 w 523"/>
                <a:gd name="T29" fmla="*/ 77 h 348"/>
                <a:gd name="T30" fmla="*/ 14 w 523"/>
                <a:gd name="T31" fmla="*/ 186 h 348"/>
                <a:gd name="T32" fmla="*/ 2 w 523"/>
                <a:gd name="T33" fmla="*/ 114 h 348"/>
                <a:gd name="T34" fmla="*/ 75 w 523"/>
                <a:gd name="T35" fmla="*/ 32 h 348"/>
                <a:gd name="T36" fmla="*/ 221 w 523"/>
                <a:gd name="T37" fmla="*/ 99 h 348"/>
                <a:gd name="T38" fmla="*/ 184 w 523"/>
                <a:gd name="T39" fmla="*/ 60 h 348"/>
                <a:gd name="T40" fmla="*/ 111 w 523"/>
                <a:gd name="T41" fmla="*/ 36 h 348"/>
                <a:gd name="T42" fmla="*/ 32 w 523"/>
                <a:gd name="T43" fmla="*/ 88 h 348"/>
                <a:gd name="T44" fmla="*/ 63 w 523"/>
                <a:gd name="T45" fmla="*/ 214 h 348"/>
                <a:gd name="T46" fmla="*/ 182 w 523"/>
                <a:gd name="T47" fmla="*/ 189 h 348"/>
                <a:gd name="T48" fmla="*/ 187 w 523"/>
                <a:gd name="T49" fmla="*/ 69 h 348"/>
                <a:gd name="T50" fmla="*/ 189 w 523"/>
                <a:gd name="T51" fmla="*/ 198 h 348"/>
                <a:gd name="T52" fmla="*/ 218 w 523"/>
                <a:gd name="T53" fmla="*/ 141 h 348"/>
                <a:gd name="T54" fmla="*/ 182 w 523"/>
                <a:gd name="T55" fmla="*/ 195 h 348"/>
                <a:gd name="T56" fmla="*/ 380 w 523"/>
                <a:gd name="T57" fmla="*/ 149 h 348"/>
                <a:gd name="T58" fmla="*/ 374 w 523"/>
                <a:gd name="T59" fmla="*/ 114 h 348"/>
                <a:gd name="T60" fmla="*/ 234 w 523"/>
                <a:gd name="T61" fmla="*/ 240 h 348"/>
                <a:gd name="T62" fmla="*/ 232 w 523"/>
                <a:gd name="T63" fmla="*/ 273 h 348"/>
                <a:gd name="T64" fmla="*/ 232 w 523"/>
                <a:gd name="T65" fmla="*/ 278 h 348"/>
                <a:gd name="T66" fmla="*/ 285 w 523"/>
                <a:gd name="T67" fmla="*/ 312 h 348"/>
                <a:gd name="T68" fmla="*/ 291 w 523"/>
                <a:gd name="T69" fmla="*/ 334 h 348"/>
                <a:gd name="T70" fmla="*/ 180 w 523"/>
                <a:gd name="T71" fmla="*/ 324 h 348"/>
                <a:gd name="T72" fmla="*/ 166 w 523"/>
                <a:gd name="T73" fmla="*/ 296 h 348"/>
                <a:gd name="T74" fmla="*/ 245 w 523"/>
                <a:gd name="T75" fmla="*/ 208 h 348"/>
                <a:gd name="T76" fmla="*/ 336 w 523"/>
                <a:gd name="T77" fmla="*/ 324 h 348"/>
                <a:gd name="T78" fmla="*/ 278 w 523"/>
                <a:gd name="T79" fmla="*/ 273 h 348"/>
                <a:gd name="T80" fmla="*/ 256 w 523"/>
                <a:gd name="T81" fmla="*/ 255 h 348"/>
                <a:gd name="T82" fmla="*/ 234 w 523"/>
                <a:gd name="T83" fmla="*/ 254 h 348"/>
                <a:gd name="T84" fmla="*/ 203 w 523"/>
                <a:gd name="T85" fmla="*/ 317 h 348"/>
                <a:gd name="T86" fmla="*/ 238 w 523"/>
                <a:gd name="T87" fmla="*/ 316 h 348"/>
                <a:gd name="T88" fmla="*/ 286 w 523"/>
                <a:gd name="T89" fmla="*/ 322 h 348"/>
                <a:gd name="T90" fmla="*/ 215 w 523"/>
                <a:gd name="T91" fmla="*/ 288 h 348"/>
                <a:gd name="T92" fmla="*/ 242 w 523"/>
                <a:gd name="T93" fmla="*/ 221 h 348"/>
                <a:gd name="T94" fmla="*/ 274 w 523"/>
                <a:gd name="T95" fmla="*/ 253 h 348"/>
                <a:gd name="T96" fmla="*/ 190 w 523"/>
                <a:gd name="T97" fmla="*/ 301 h 348"/>
                <a:gd name="T98" fmla="*/ 243 w 523"/>
                <a:gd name="T99" fmla="*/ 333 h 348"/>
                <a:gd name="T100" fmla="*/ 217 w 523"/>
                <a:gd name="T101" fmla="*/ 267 h 348"/>
                <a:gd name="T102" fmla="*/ 214 w 523"/>
                <a:gd name="T103" fmla="*/ 281 h 348"/>
                <a:gd name="T104" fmla="*/ 192 w 523"/>
                <a:gd name="T105" fmla="*/ 291 h 348"/>
                <a:gd name="T106" fmla="*/ 216 w 523"/>
                <a:gd name="T107" fmla="*/ 252 h 348"/>
                <a:gd name="T108" fmla="*/ 278 w 523"/>
                <a:gd name="T109" fmla="*/ 295 h 348"/>
                <a:gd name="T110" fmla="*/ 296 w 523"/>
                <a:gd name="T111" fmla="*/ 303 h 348"/>
                <a:gd name="T112" fmla="*/ 280 w 523"/>
                <a:gd name="T113" fmla="*/ 288 h 348"/>
                <a:gd name="T114" fmla="*/ 262 w 523"/>
                <a:gd name="T115" fmla="*/ 275 h 348"/>
                <a:gd name="T116" fmla="*/ 246 w 523"/>
                <a:gd name="T117" fmla="*/ 315 h 348"/>
                <a:gd name="T118" fmla="*/ 102 w 523"/>
                <a:gd name="T119" fmla="*/ 152 h 348"/>
                <a:gd name="T120" fmla="*/ 140 w 523"/>
                <a:gd name="T121" fmla="*/ 132 h 348"/>
                <a:gd name="T122" fmla="*/ 118 w 523"/>
                <a:gd name="T123" fmla="*/ 126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3" h="348">
                  <a:moveTo>
                    <a:pt x="264" y="132"/>
                  </a:moveTo>
                  <a:cubicBezTo>
                    <a:pt x="262" y="120"/>
                    <a:pt x="266" y="108"/>
                    <a:pt x="267" y="96"/>
                  </a:cubicBezTo>
                  <a:cubicBezTo>
                    <a:pt x="267" y="95"/>
                    <a:pt x="269" y="94"/>
                    <a:pt x="269" y="93"/>
                  </a:cubicBezTo>
                  <a:cubicBezTo>
                    <a:pt x="270" y="92"/>
                    <a:pt x="272" y="90"/>
                    <a:pt x="271" y="90"/>
                  </a:cubicBezTo>
                  <a:cubicBezTo>
                    <a:pt x="269" y="83"/>
                    <a:pt x="273" y="79"/>
                    <a:pt x="275" y="74"/>
                  </a:cubicBezTo>
                  <a:cubicBezTo>
                    <a:pt x="276" y="73"/>
                    <a:pt x="275" y="71"/>
                    <a:pt x="276" y="71"/>
                  </a:cubicBezTo>
                  <a:cubicBezTo>
                    <a:pt x="282" y="68"/>
                    <a:pt x="282" y="64"/>
                    <a:pt x="283" y="59"/>
                  </a:cubicBezTo>
                  <a:cubicBezTo>
                    <a:pt x="283" y="53"/>
                    <a:pt x="287" y="48"/>
                    <a:pt x="292" y="44"/>
                  </a:cubicBezTo>
                  <a:cubicBezTo>
                    <a:pt x="294" y="42"/>
                    <a:pt x="297" y="40"/>
                    <a:pt x="297" y="36"/>
                  </a:cubicBezTo>
                  <a:cubicBezTo>
                    <a:pt x="297" y="34"/>
                    <a:pt x="299" y="33"/>
                    <a:pt x="301" y="32"/>
                  </a:cubicBezTo>
                  <a:cubicBezTo>
                    <a:pt x="305" y="32"/>
                    <a:pt x="307" y="29"/>
                    <a:pt x="308" y="25"/>
                  </a:cubicBezTo>
                  <a:cubicBezTo>
                    <a:pt x="309" y="24"/>
                    <a:pt x="310" y="22"/>
                    <a:pt x="312" y="22"/>
                  </a:cubicBezTo>
                  <a:cubicBezTo>
                    <a:pt x="318" y="19"/>
                    <a:pt x="324" y="14"/>
                    <a:pt x="331" y="12"/>
                  </a:cubicBezTo>
                  <a:cubicBezTo>
                    <a:pt x="336" y="10"/>
                    <a:pt x="342" y="7"/>
                    <a:pt x="347" y="5"/>
                  </a:cubicBezTo>
                  <a:cubicBezTo>
                    <a:pt x="355" y="1"/>
                    <a:pt x="364" y="0"/>
                    <a:pt x="372" y="2"/>
                  </a:cubicBezTo>
                  <a:cubicBezTo>
                    <a:pt x="382" y="5"/>
                    <a:pt x="392" y="4"/>
                    <a:pt x="402" y="5"/>
                  </a:cubicBezTo>
                  <a:cubicBezTo>
                    <a:pt x="416" y="7"/>
                    <a:pt x="429" y="8"/>
                    <a:pt x="442" y="14"/>
                  </a:cubicBezTo>
                  <a:cubicBezTo>
                    <a:pt x="448" y="17"/>
                    <a:pt x="454" y="20"/>
                    <a:pt x="460" y="22"/>
                  </a:cubicBezTo>
                  <a:cubicBezTo>
                    <a:pt x="464" y="25"/>
                    <a:pt x="469" y="28"/>
                    <a:pt x="472" y="32"/>
                  </a:cubicBezTo>
                  <a:cubicBezTo>
                    <a:pt x="477" y="38"/>
                    <a:pt x="482" y="43"/>
                    <a:pt x="488" y="46"/>
                  </a:cubicBezTo>
                  <a:cubicBezTo>
                    <a:pt x="490" y="47"/>
                    <a:pt x="491" y="48"/>
                    <a:pt x="492" y="50"/>
                  </a:cubicBezTo>
                  <a:cubicBezTo>
                    <a:pt x="495" y="58"/>
                    <a:pt x="502" y="65"/>
                    <a:pt x="508" y="71"/>
                  </a:cubicBezTo>
                  <a:cubicBezTo>
                    <a:pt x="511" y="76"/>
                    <a:pt x="514" y="80"/>
                    <a:pt x="515" y="85"/>
                  </a:cubicBezTo>
                  <a:cubicBezTo>
                    <a:pt x="517" y="97"/>
                    <a:pt x="520" y="108"/>
                    <a:pt x="522" y="119"/>
                  </a:cubicBezTo>
                  <a:cubicBezTo>
                    <a:pt x="523" y="132"/>
                    <a:pt x="520" y="145"/>
                    <a:pt x="516" y="157"/>
                  </a:cubicBezTo>
                  <a:cubicBezTo>
                    <a:pt x="512" y="168"/>
                    <a:pt x="507" y="178"/>
                    <a:pt x="503" y="189"/>
                  </a:cubicBezTo>
                  <a:cubicBezTo>
                    <a:pt x="501" y="195"/>
                    <a:pt x="497" y="200"/>
                    <a:pt x="492" y="204"/>
                  </a:cubicBezTo>
                  <a:cubicBezTo>
                    <a:pt x="486" y="209"/>
                    <a:pt x="481" y="215"/>
                    <a:pt x="475" y="220"/>
                  </a:cubicBezTo>
                  <a:cubicBezTo>
                    <a:pt x="462" y="230"/>
                    <a:pt x="448" y="235"/>
                    <a:pt x="434" y="238"/>
                  </a:cubicBezTo>
                  <a:cubicBezTo>
                    <a:pt x="417" y="242"/>
                    <a:pt x="400" y="244"/>
                    <a:pt x="382" y="245"/>
                  </a:cubicBezTo>
                  <a:cubicBezTo>
                    <a:pt x="369" y="246"/>
                    <a:pt x="354" y="243"/>
                    <a:pt x="341" y="238"/>
                  </a:cubicBezTo>
                  <a:cubicBezTo>
                    <a:pt x="339" y="237"/>
                    <a:pt x="338" y="236"/>
                    <a:pt x="336" y="236"/>
                  </a:cubicBezTo>
                  <a:cubicBezTo>
                    <a:pt x="315" y="232"/>
                    <a:pt x="299" y="222"/>
                    <a:pt x="285" y="207"/>
                  </a:cubicBezTo>
                  <a:cubicBezTo>
                    <a:pt x="281" y="202"/>
                    <a:pt x="278" y="196"/>
                    <a:pt x="275" y="190"/>
                  </a:cubicBezTo>
                  <a:cubicBezTo>
                    <a:pt x="274" y="188"/>
                    <a:pt x="273" y="185"/>
                    <a:pt x="274" y="183"/>
                  </a:cubicBezTo>
                  <a:cubicBezTo>
                    <a:pt x="275" y="180"/>
                    <a:pt x="275" y="177"/>
                    <a:pt x="271" y="175"/>
                  </a:cubicBezTo>
                  <a:cubicBezTo>
                    <a:pt x="269" y="174"/>
                    <a:pt x="268" y="170"/>
                    <a:pt x="269" y="166"/>
                  </a:cubicBezTo>
                  <a:cubicBezTo>
                    <a:pt x="270" y="163"/>
                    <a:pt x="271" y="159"/>
                    <a:pt x="265" y="157"/>
                  </a:cubicBezTo>
                  <a:cubicBezTo>
                    <a:pt x="263" y="157"/>
                    <a:pt x="263" y="155"/>
                    <a:pt x="263" y="153"/>
                  </a:cubicBezTo>
                  <a:cubicBezTo>
                    <a:pt x="262" y="147"/>
                    <a:pt x="264" y="140"/>
                    <a:pt x="262" y="134"/>
                  </a:cubicBezTo>
                  <a:cubicBezTo>
                    <a:pt x="262" y="133"/>
                    <a:pt x="263" y="132"/>
                    <a:pt x="264" y="132"/>
                  </a:cubicBezTo>
                  <a:cubicBezTo>
                    <a:pt x="265" y="131"/>
                    <a:pt x="267" y="132"/>
                    <a:pt x="268" y="130"/>
                  </a:cubicBezTo>
                  <a:cubicBezTo>
                    <a:pt x="267" y="131"/>
                    <a:pt x="265" y="131"/>
                    <a:pt x="264" y="132"/>
                  </a:cubicBezTo>
                  <a:close/>
                  <a:moveTo>
                    <a:pt x="507" y="125"/>
                  </a:moveTo>
                  <a:cubicBezTo>
                    <a:pt x="508" y="109"/>
                    <a:pt x="506" y="94"/>
                    <a:pt x="497" y="80"/>
                  </a:cubicBezTo>
                  <a:cubicBezTo>
                    <a:pt x="495" y="77"/>
                    <a:pt x="494" y="74"/>
                    <a:pt x="493" y="71"/>
                  </a:cubicBezTo>
                  <a:cubicBezTo>
                    <a:pt x="487" y="57"/>
                    <a:pt x="480" y="45"/>
                    <a:pt x="466" y="39"/>
                  </a:cubicBezTo>
                  <a:cubicBezTo>
                    <a:pt x="465" y="38"/>
                    <a:pt x="464" y="37"/>
                    <a:pt x="464" y="37"/>
                  </a:cubicBezTo>
                  <a:cubicBezTo>
                    <a:pt x="454" y="28"/>
                    <a:pt x="442" y="24"/>
                    <a:pt x="430" y="20"/>
                  </a:cubicBezTo>
                  <a:cubicBezTo>
                    <a:pt x="427" y="19"/>
                    <a:pt x="425" y="19"/>
                    <a:pt x="422" y="20"/>
                  </a:cubicBezTo>
                  <a:cubicBezTo>
                    <a:pt x="417" y="21"/>
                    <a:pt x="411" y="21"/>
                    <a:pt x="406" y="21"/>
                  </a:cubicBezTo>
                  <a:cubicBezTo>
                    <a:pt x="401" y="20"/>
                    <a:pt x="397" y="21"/>
                    <a:pt x="393" y="21"/>
                  </a:cubicBezTo>
                  <a:cubicBezTo>
                    <a:pt x="378" y="23"/>
                    <a:pt x="364" y="27"/>
                    <a:pt x="350" y="31"/>
                  </a:cubicBezTo>
                  <a:cubicBezTo>
                    <a:pt x="346" y="33"/>
                    <a:pt x="341" y="34"/>
                    <a:pt x="338" y="36"/>
                  </a:cubicBezTo>
                  <a:cubicBezTo>
                    <a:pt x="323" y="44"/>
                    <a:pt x="311" y="56"/>
                    <a:pt x="303" y="71"/>
                  </a:cubicBezTo>
                  <a:cubicBezTo>
                    <a:pt x="291" y="93"/>
                    <a:pt x="286" y="118"/>
                    <a:pt x="282" y="142"/>
                  </a:cubicBezTo>
                  <a:cubicBezTo>
                    <a:pt x="279" y="158"/>
                    <a:pt x="284" y="173"/>
                    <a:pt x="290" y="187"/>
                  </a:cubicBezTo>
                  <a:cubicBezTo>
                    <a:pt x="297" y="202"/>
                    <a:pt x="307" y="214"/>
                    <a:pt x="322" y="222"/>
                  </a:cubicBezTo>
                  <a:cubicBezTo>
                    <a:pt x="331" y="227"/>
                    <a:pt x="342" y="229"/>
                    <a:pt x="352" y="233"/>
                  </a:cubicBezTo>
                  <a:cubicBezTo>
                    <a:pt x="359" y="235"/>
                    <a:pt x="367" y="237"/>
                    <a:pt x="374" y="237"/>
                  </a:cubicBezTo>
                  <a:cubicBezTo>
                    <a:pt x="387" y="239"/>
                    <a:pt x="400" y="235"/>
                    <a:pt x="412" y="233"/>
                  </a:cubicBezTo>
                  <a:cubicBezTo>
                    <a:pt x="425" y="231"/>
                    <a:pt x="437" y="225"/>
                    <a:pt x="447" y="216"/>
                  </a:cubicBezTo>
                  <a:cubicBezTo>
                    <a:pt x="450" y="214"/>
                    <a:pt x="454" y="212"/>
                    <a:pt x="457" y="209"/>
                  </a:cubicBezTo>
                  <a:cubicBezTo>
                    <a:pt x="477" y="197"/>
                    <a:pt x="494" y="182"/>
                    <a:pt x="502" y="159"/>
                  </a:cubicBezTo>
                  <a:cubicBezTo>
                    <a:pt x="504" y="155"/>
                    <a:pt x="504" y="150"/>
                    <a:pt x="508" y="147"/>
                  </a:cubicBezTo>
                  <a:cubicBezTo>
                    <a:pt x="508" y="146"/>
                    <a:pt x="509" y="145"/>
                    <a:pt x="508" y="144"/>
                  </a:cubicBezTo>
                  <a:cubicBezTo>
                    <a:pt x="505" y="138"/>
                    <a:pt x="508" y="131"/>
                    <a:pt x="507" y="125"/>
                  </a:cubicBezTo>
                  <a:close/>
                  <a:moveTo>
                    <a:pt x="292" y="61"/>
                  </a:moveTo>
                  <a:cubicBezTo>
                    <a:pt x="295" y="59"/>
                    <a:pt x="297" y="57"/>
                    <a:pt x="299" y="56"/>
                  </a:cubicBezTo>
                  <a:cubicBezTo>
                    <a:pt x="305" y="48"/>
                    <a:pt x="313" y="42"/>
                    <a:pt x="319" y="35"/>
                  </a:cubicBezTo>
                  <a:cubicBezTo>
                    <a:pt x="321" y="33"/>
                    <a:pt x="323" y="31"/>
                    <a:pt x="326" y="30"/>
                  </a:cubicBezTo>
                  <a:cubicBezTo>
                    <a:pt x="339" y="25"/>
                    <a:pt x="350" y="16"/>
                    <a:pt x="363" y="12"/>
                  </a:cubicBezTo>
                  <a:cubicBezTo>
                    <a:pt x="363" y="12"/>
                    <a:pt x="363" y="12"/>
                    <a:pt x="363" y="12"/>
                  </a:cubicBezTo>
                  <a:cubicBezTo>
                    <a:pt x="336" y="11"/>
                    <a:pt x="298" y="36"/>
                    <a:pt x="292" y="61"/>
                  </a:cubicBezTo>
                  <a:close/>
                  <a:moveTo>
                    <a:pt x="448" y="225"/>
                  </a:moveTo>
                  <a:cubicBezTo>
                    <a:pt x="452" y="225"/>
                    <a:pt x="454" y="224"/>
                    <a:pt x="455" y="222"/>
                  </a:cubicBezTo>
                  <a:cubicBezTo>
                    <a:pt x="456" y="221"/>
                    <a:pt x="456" y="220"/>
                    <a:pt x="456" y="220"/>
                  </a:cubicBezTo>
                  <a:cubicBezTo>
                    <a:pt x="455" y="220"/>
                    <a:pt x="455" y="219"/>
                    <a:pt x="454" y="219"/>
                  </a:cubicBezTo>
                  <a:cubicBezTo>
                    <a:pt x="451" y="220"/>
                    <a:pt x="449" y="221"/>
                    <a:pt x="448" y="225"/>
                  </a:cubicBezTo>
                  <a:close/>
                  <a:moveTo>
                    <a:pt x="478" y="207"/>
                  </a:moveTo>
                  <a:cubicBezTo>
                    <a:pt x="482" y="205"/>
                    <a:pt x="484" y="203"/>
                    <a:pt x="484" y="199"/>
                  </a:cubicBezTo>
                  <a:cubicBezTo>
                    <a:pt x="482" y="201"/>
                    <a:pt x="479" y="202"/>
                    <a:pt x="478" y="207"/>
                  </a:cubicBezTo>
                  <a:close/>
                  <a:moveTo>
                    <a:pt x="271" y="141"/>
                  </a:moveTo>
                  <a:cubicBezTo>
                    <a:pt x="270" y="141"/>
                    <a:pt x="270" y="142"/>
                    <a:pt x="271" y="142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2" y="142"/>
                    <a:pt x="272" y="141"/>
                    <a:pt x="271" y="141"/>
                  </a:cubicBezTo>
                  <a:cubicBezTo>
                    <a:pt x="271" y="141"/>
                    <a:pt x="271" y="141"/>
                    <a:pt x="271" y="141"/>
                  </a:cubicBezTo>
                  <a:close/>
                  <a:moveTo>
                    <a:pt x="283" y="75"/>
                  </a:moveTo>
                  <a:cubicBezTo>
                    <a:pt x="282" y="75"/>
                    <a:pt x="282" y="75"/>
                    <a:pt x="282" y="76"/>
                  </a:cubicBezTo>
                  <a:cubicBezTo>
                    <a:pt x="282" y="76"/>
                    <a:pt x="282" y="77"/>
                    <a:pt x="283" y="77"/>
                  </a:cubicBezTo>
                  <a:cubicBezTo>
                    <a:pt x="283" y="77"/>
                    <a:pt x="283" y="77"/>
                    <a:pt x="283" y="76"/>
                  </a:cubicBezTo>
                  <a:cubicBezTo>
                    <a:pt x="284" y="76"/>
                    <a:pt x="283" y="75"/>
                    <a:pt x="283" y="75"/>
                  </a:cubicBezTo>
                  <a:close/>
                  <a:moveTo>
                    <a:pt x="110" y="231"/>
                  </a:moveTo>
                  <a:cubicBezTo>
                    <a:pt x="90" y="230"/>
                    <a:pt x="72" y="226"/>
                    <a:pt x="54" y="220"/>
                  </a:cubicBezTo>
                  <a:cubicBezTo>
                    <a:pt x="45" y="216"/>
                    <a:pt x="37" y="212"/>
                    <a:pt x="30" y="205"/>
                  </a:cubicBezTo>
                  <a:cubicBezTo>
                    <a:pt x="24" y="199"/>
                    <a:pt x="21" y="191"/>
                    <a:pt x="14" y="186"/>
                  </a:cubicBezTo>
                  <a:cubicBezTo>
                    <a:pt x="10" y="172"/>
                    <a:pt x="4" y="159"/>
                    <a:pt x="1" y="145"/>
                  </a:cubicBezTo>
                  <a:cubicBezTo>
                    <a:pt x="0" y="143"/>
                    <a:pt x="0" y="141"/>
                    <a:pt x="1" y="139"/>
                  </a:cubicBezTo>
                  <a:cubicBezTo>
                    <a:pt x="3" y="137"/>
                    <a:pt x="3" y="135"/>
                    <a:pt x="2" y="133"/>
                  </a:cubicBezTo>
                  <a:cubicBezTo>
                    <a:pt x="1" y="132"/>
                    <a:pt x="1" y="131"/>
                    <a:pt x="3" y="130"/>
                  </a:cubicBezTo>
                  <a:cubicBezTo>
                    <a:pt x="8" y="127"/>
                    <a:pt x="8" y="124"/>
                    <a:pt x="5" y="120"/>
                  </a:cubicBezTo>
                  <a:cubicBezTo>
                    <a:pt x="4" y="118"/>
                    <a:pt x="2" y="116"/>
                    <a:pt x="2" y="114"/>
                  </a:cubicBezTo>
                  <a:cubicBezTo>
                    <a:pt x="2" y="111"/>
                    <a:pt x="5" y="111"/>
                    <a:pt x="6" y="109"/>
                  </a:cubicBezTo>
                  <a:cubicBezTo>
                    <a:pt x="8" y="100"/>
                    <a:pt x="17" y="94"/>
                    <a:pt x="17" y="84"/>
                  </a:cubicBezTo>
                  <a:cubicBezTo>
                    <a:pt x="23" y="78"/>
                    <a:pt x="23" y="67"/>
                    <a:pt x="32" y="63"/>
                  </a:cubicBezTo>
                  <a:cubicBezTo>
                    <a:pt x="35" y="61"/>
                    <a:pt x="38" y="57"/>
                    <a:pt x="41" y="54"/>
                  </a:cubicBezTo>
                  <a:cubicBezTo>
                    <a:pt x="47" y="47"/>
                    <a:pt x="55" y="43"/>
                    <a:pt x="62" y="38"/>
                  </a:cubicBezTo>
                  <a:cubicBezTo>
                    <a:pt x="66" y="35"/>
                    <a:pt x="71" y="33"/>
                    <a:pt x="75" y="32"/>
                  </a:cubicBezTo>
                  <a:cubicBezTo>
                    <a:pt x="90" y="30"/>
                    <a:pt x="105" y="25"/>
                    <a:pt x="120" y="25"/>
                  </a:cubicBezTo>
                  <a:cubicBezTo>
                    <a:pt x="121" y="25"/>
                    <a:pt x="122" y="24"/>
                    <a:pt x="123" y="24"/>
                  </a:cubicBezTo>
                  <a:cubicBezTo>
                    <a:pt x="136" y="27"/>
                    <a:pt x="149" y="27"/>
                    <a:pt x="161" y="34"/>
                  </a:cubicBezTo>
                  <a:cubicBezTo>
                    <a:pt x="166" y="37"/>
                    <a:pt x="171" y="39"/>
                    <a:pt x="176" y="41"/>
                  </a:cubicBezTo>
                  <a:cubicBezTo>
                    <a:pt x="190" y="47"/>
                    <a:pt x="200" y="58"/>
                    <a:pt x="207" y="71"/>
                  </a:cubicBezTo>
                  <a:cubicBezTo>
                    <a:pt x="212" y="80"/>
                    <a:pt x="217" y="89"/>
                    <a:pt x="221" y="99"/>
                  </a:cubicBezTo>
                  <a:cubicBezTo>
                    <a:pt x="229" y="117"/>
                    <a:pt x="232" y="136"/>
                    <a:pt x="232" y="156"/>
                  </a:cubicBezTo>
                  <a:cubicBezTo>
                    <a:pt x="231" y="159"/>
                    <a:pt x="230" y="163"/>
                    <a:pt x="229" y="166"/>
                  </a:cubicBezTo>
                  <a:cubicBezTo>
                    <a:pt x="223" y="181"/>
                    <a:pt x="213" y="194"/>
                    <a:pt x="199" y="203"/>
                  </a:cubicBezTo>
                  <a:cubicBezTo>
                    <a:pt x="179" y="215"/>
                    <a:pt x="157" y="221"/>
                    <a:pt x="134" y="227"/>
                  </a:cubicBezTo>
                  <a:cubicBezTo>
                    <a:pt x="126" y="230"/>
                    <a:pt x="118" y="232"/>
                    <a:pt x="110" y="231"/>
                  </a:cubicBezTo>
                  <a:close/>
                  <a:moveTo>
                    <a:pt x="184" y="60"/>
                  </a:moveTo>
                  <a:cubicBezTo>
                    <a:pt x="184" y="58"/>
                    <a:pt x="183" y="56"/>
                    <a:pt x="182" y="55"/>
                  </a:cubicBezTo>
                  <a:cubicBezTo>
                    <a:pt x="177" y="52"/>
                    <a:pt x="172" y="50"/>
                    <a:pt x="166" y="50"/>
                  </a:cubicBezTo>
                  <a:cubicBezTo>
                    <a:pt x="162" y="50"/>
                    <a:pt x="159" y="48"/>
                    <a:pt x="156" y="47"/>
                  </a:cubicBezTo>
                  <a:cubicBezTo>
                    <a:pt x="150" y="44"/>
                    <a:pt x="145" y="41"/>
                    <a:pt x="139" y="41"/>
                  </a:cubicBezTo>
                  <a:cubicBezTo>
                    <a:pt x="135" y="41"/>
                    <a:pt x="131" y="41"/>
                    <a:pt x="127" y="39"/>
                  </a:cubicBezTo>
                  <a:cubicBezTo>
                    <a:pt x="122" y="38"/>
                    <a:pt x="116" y="37"/>
                    <a:pt x="111" y="36"/>
                  </a:cubicBezTo>
                  <a:cubicBezTo>
                    <a:pt x="97" y="34"/>
                    <a:pt x="85" y="37"/>
                    <a:pt x="74" y="45"/>
                  </a:cubicBezTo>
                  <a:cubicBezTo>
                    <a:pt x="71" y="48"/>
                    <a:pt x="67" y="50"/>
                    <a:pt x="63" y="52"/>
                  </a:cubicBezTo>
                  <a:cubicBezTo>
                    <a:pt x="58" y="54"/>
                    <a:pt x="52" y="56"/>
                    <a:pt x="50" y="62"/>
                  </a:cubicBezTo>
                  <a:cubicBezTo>
                    <a:pt x="49" y="68"/>
                    <a:pt x="46" y="72"/>
                    <a:pt x="40" y="73"/>
                  </a:cubicBezTo>
                  <a:cubicBezTo>
                    <a:pt x="38" y="73"/>
                    <a:pt x="36" y="75"/>
                    <a:pt x="37" y="77"/>
                  </a:cubicBezTo>
                  <a:cubicBezTo>
                    <a:pt x="41" y="83"/>
                    <a:pt x="36" y="86"/>
                    <a:pt x="32" y="88"/>
                  </a:cubicBezTo>
                  <a:cubicBezTo>
                    <a:pt x="30" y="90"/>
                    <a:pt x="29" y="93"/>
                    <a:pt x="26" y="95"/>
                  </a:cubicBezTo>
                  <a:cubicBezTo>
                    <a:pt x="23" y="97"/>
                    <a:pt x="29" y="98"/>
                    <a:pt x="27" y="100"/>
                  </a:cubicBezTo>
                  <a:cubicBezTo>
                    <a:pt x="21" y="107"/>
                    <a:pt x="21" y="116"/>
                    <a:pt x="19" y="124"/>
                  </a:cubicBezTo>
                  <a:cubicBezTo>
                    <a:pt x="16" y="135"/>
                    <a:pt x="15" y="146"/>
                    <a:pt x="17" y="157"/>
                  </a:cubicBezTo>
                  <a:cubicBezTo>
                    <a:pt x="20" y="169"/>
                    <a:pt x="25" y="180"/>
                    <a:pt x="32" y="191"/>
                  </a:cubicBezTo>
                  <a:cubicBezTo>
                    <a:pt x="40" y="202"/>
                    <a:pt x="50" y="209"/>
                    <a:pt x="63" y="214"/>
                  </a:cubicBezTo>
                  <a:cubicBezTo>
                    <a:pt x="72" y="217"/>
                    <a:pt x="81" y="217"/>
                    <a:pt x="90" y="220"/>
                  </a:cubicBezTo>
                  <a:cubicBezTo>
                    <a:pt x="98" y="222"/>
                    <a:pt x="106" y="223"/>
                    <a:pt x="115" y="222"/>
                  </a:cubicBezTo>
                  <a:cubicBezTo>
                    <a:pt x="130" y="221"/>
                    <a:pt x="145" y="217"/>
                    <a:pt x="159" y="209"/>
                  </a:cubicBezTo>
                  <a:cubicBezTo>
                    <a:pt x="163" y="206"/>
                    <a:pt x="166" y="201"/>
                    <a:pt x="172" y="201"/>
                  </a:cubicBezTo>
                  <a:cubicBezTo>
                    <a:pt x="173" y="201"/>
                    <a:pt x="173" y="200"/>
                    <a:pt x="173" y="199"/>
                  </a:cubicBezTo>
                  <a:cubicBezTo>
                    <a:pt x="174" y="194"/>
                    <a:pt x="178" y="192"/>
                    <a:pt x="182" y="189"/>
                  </a:cubicBezTo>
                  <a:cubicBezTo>
                    <a:pt x="187" y="186"/>
                    <a:pt x="192" y="183"/>
                    <a:pt x="195" y="176"/>
                  </a:cubicBezTo>
                  <a:cubicBezTo>
                    <a:pt x="199" y="168"/>
                    <a:pt x="204" y="160"/>
                    <a:pt x="207" y="153"/>
                  </a:cubicBezTo>
                  <a:cubicBezTo>
                    <a:pt x="212" y="144"/>
                    <a:pt x="212" y="134"/>
                    <a:pt x="214" y="125"/>
                  </a:cubicBezTo>
                  <a:cubicBezTo>
                    <a:pt x="215" y="124"/>
                    <a:pt x="214" y="123"/>
                    <a:pt x="214" y="122"/>
                  </a:cubicBezTo>
                  <a:cubicBezTo>
                    <a:pt x="212" y="117"/>
                    <a:pt x="211" y="112"/>
                    <a:pt x="211" y="106"/>
                  </a:cubicBezTo>
                  <a:cubicBezTo>
                    <a:pt x="210" y="89"/>
                    <a:pt x="203" y="76"/>
                    <a:pt x="187" y="69"/>
                  </a:cubicBezTo>
                  <a:cubicBezTo>
                    <a:pt x="181" y="66"/>
                    <a:pt x="176" y="63"/>
                    <a:pt x="171" y="60"/>
                  </a:cubicBezTo>
                  <a:cubicBezTo>
                    <a:pt x="169" y="59"/>
                    <a:pt x="168" y="58"/>
                    <a:pt x="169" y="56"/>
                  </a:cubicBezTo>
                  <a:cubicBezTo>
                    <a:pt x="170" y="55"/>
                    <a:pt x="171" y="55"/>
                    <a:pt x="173" y="56"/>
                  </a:cubicBezTo>
                  <a:cubicBezTo>
                    <a:pt x="176" y="57"/>
                    <a:pt x="179" y="60"/>
                    <a:pt x="184" y="60"/>
                  </a:cubicBezTo>
                  <a:close/>
                  <a:moveTo>
                    <a:pt x="182" y="195"/>
                  </a:moveTo>
                  <a:cubicBezTo>
                    <a:pt x="185" y="196"/>
                    <a:pt x="187" y="197"/>
                    <a:pt x="189" y="198"/>
                  </a:cubicBezTo>
                  <a:cubicBezTo>
                    <a:pt x="191" y="199"/>
                    <a:pt x="192" y="199"/>
                    <a:pt x="194" y="198"/>
                  </a:cubicBezTo>
                  <a:cubicBezTo>
                    <a:pt x="199" y="193"/>
                    <a:pt x="206" y="189"/>
                    <a:pt x="210" y="184"/>
                  </a:cubicBezTo>
                  <a:cubicBezTo>
                    <a:pt x="214" y="178"/>
                    <a:pt x="218" y="172"/>
                    <a:pt x="220" y="165"/>
                  </a:cubicBezTo>
                  <a:cubicBezTo>
                    <a:pt x="222" y="158"/>
                    <a:pt x="220" y="152"/>
                    <a:pt x="221" y="145"/>
                  </a:cubicBezTo>
                  <a:cubicBezTo>
                    <a:pt x="221" y="144"/>
                    <a:pt x="221" y="143"/>
                    <a:pt x="220" y="142"/>
                  </a:cubicBezTo>
                  <a:cubicBezTo>
                    <a:pt x="220" y="141"/>
                    <a:pt x="219" y="141"/>
                    <a:pt x="218" y="141"/>
                  </a:cubicBezTo>
                  <a:cubicBezTo>
                    <a:pt x="216" y="141"/>
                    <a:pt x="215" y="142"/>
                    <a:pt x="215" y="143"/>
                  </a:cubicBezTo>
                  <a:cubicBezTo>
                    <a:pt x="218" y="148"/>
                    <a:pt x="215" y="151"/>
                    <a:pt x="213" y="154"/>
                  </a:cubicBezTo>
                  <a:cubicBezTo>
                    <a:pt x="211" y="156"/>
                    <a:pt x="210" y="160"/>
                    <a:pt x="210" y="163"/>
                  </a:cubicBezTo>
                  <a:cubicBezTo>
                    <a:pt x="211" y="166"/>
                    <a:pt x="210" y="168"/>
                    <a:pt x="208" y="171"/>
                  </a:cubicBezTo>
                  <a:cubicBezTo>
                    <a:pt x="205" y="175"/>
                    <a:pt x="202" y="181"/>
                    <a:pt x="198" y="185"/>
                  </a:cubicBezTo>
                  <a:cubicBezTo>
                    <a:pt x="194" y="190"/>
                    <a:pt x="190" y="194"/>
                    <a:pt x="182" y="195"/>
                  </a:cubicBezTo>
                  <a:close/>
                  <a:moveTo>
                    <a:pt x="216" y="118"/>
                  </a:moveTo>
                  <a:cubicBezTo>
                    <a:pt x="216" y="118"/>
                    <a:pt x="216" y="118"/>
                    <a:pt x="216" y="118"/>
                  </a:cubicBezTo>
                  <a:cubicBezTo>
                    <a:pt x="217" y="118"/>
                    <a:pt x="217" y="118"/>
                    <a:pt x="217" y="117"/>
                  </a:cubicBezTo>
                  <a:cubicBezTo>
                    <a:pt x="217" y="117"/>
                    <a:pt x="217" y="117"/>
                    <a:pt x="216" y="117"/>
                  </a:cubicBezTo>
                  <a:cubicBezTo>
                    <a:pt x="216" y="117"/>
                    <a:pt x="216" y="117"/>
                    <a:pt x="216" y="118"/>
                  </a:cubicBezTo>
                  <a:close/>
                  <a:moveTo>
                    <a:pt x="380" y="149"/>
                  </a:moveTo>
                  <a:cubicBezTo>
                    <a:pt x="385" y="153"/>
                    <a:pt x="390" y="155"/>
                    <a:pt x="396" y="153"/>
                  </a:cubicBezTo>
                  <a:cubicBezTo>
                    <a:pt x="400" y="152"/>
                    <a:pt x="404" y="151"/>
                    <a:pt x="407" y="150"/>
                  </a:cubicBezTo>
                  <a:cubicBezTo>
                    <a:pt x="413" y="148"/>
                    <a:pt x="418" y="142"/>
                    <a:pt x="417" y="137"/>
                  </a:cubicBezTo>
                  <a:cubicBezTo>
                    <a:pt x="416" y="126"/>
                    <a:pt x="414" y="115"/>
                    <a:pt x="408" y="105"/>
                  </a:cubicBezTo>
                  <a:cubicBezTo>
                    <a:pt x="406" y="101"/>
                    <a:pt x="402" y="97"/>
                    <a:pt x="397" y="97"/>
                  </a:cubicBezTo>
                  <a:cubicBezTo>
                    <a:pt x="389" y="97"/>
                    <a:pt x="376" y="106"/>
                    <a:pt x="374" y="114"/>
                  </a:cubicBezTo>
                  <a:cubicBezTo>
                    <a:pt x="373" y="116"/>
                    <a:pt x="374" y="118"/>
                    <a:pt x="374" y="120"/>
                  </a:cubicBezTo>
                  <a:cubicBezTo>
                    <a:pt x="375" y="124"/>
                    <a:pt x="376" y="128"/>
                    <a:pt x="374" y="132"/>
                  </a:cubicBezTo>
                  <a:cubicBezTo>
                    <a:pt x="373" y="134"/>
                    <a:pt x="373" y="136"/>
                    <a:pt x="376" y="138"/>
                  </a:cubicBezTo>
                  <a:cubicBezTo>
                    <a:pt x="378" y="139"/>
                    <a:pt x="379" y="140"/>
                    <a:pt x="378" y="142"/>
                  </a:cubicBezTo>
                  <a:cubicBezTo>
                    <a:pt x="377" y="146"/>
                    <a:pt x="378" y="148"/>
                    <a:pt x="380" y="149"/>
                  </a:cubicBezTo>
                  <a:close/>
                  <a:moveTo>
                    <a:pt x="234" y="240"/>
                  </a:moveTo>
                  <a:cubicBezTo>
                    <a:pt x="240" y="243"/>
                    <a:pt x="241" y="245"/>
                    <a:pt x="240" y="251"/>
                  </a:cubicBezTo>
                  <a:cubicBezTo>
                    <a:pt x="239" y="254"/>
                    <a:pt x="237" y="257"/>
                    <a:pt x="237" y="261"/>
                  </a:cubicBezTo>
                  <a:cubicBezTo>
                    <a:pt x="236" y="265"/>
                    <a:pt x="232" y="262"/>
                    <a:pt x="231" y="264"/>
                  </a:cubicBezTo>
                  <a:cubicBezTo>
                    <a:pt x="230" y="267"/>
                    <a:pt x="232" y="267"/>
                    <a:pt x="233" y="267"/>
                  </a:cubicBezTo>
                  <a:cubicBezTo>
                    <a:pt x="235" y="268"/>
                    <a:pt x="236" y="269"/>
                    <a:pt x="235" y="271"/>
                  </a:cubicBezTo>
                  <a:cubicBezTo>
                    <a:pt x="235" y="273"/>
                    <a:pt x="233" y="273"/>
                    <a:pt x="232" y="273"/>
                  </a:cubicBezTo>
                  <a:cubicBezTo>
                    <a:pt x="227" y="271"/>
                    <a:pt x="226" y="274"/>
                    <a:pt x="226" y="278"/>
                  </a:cubicBezTo>
                  <a:cubicBezTo>
                    <a:pt x="226" y="282"/>
                    <a:pt x="225" y="286"/>
                    <a:pt x="223" y="289"/>
                  </a:cubicBezTo>
                  <a:cubicBezTo>
                    <a:pt x="221" y="294"/>
                    <a:pt x="222" y="297"/>
                    <a:pt x="225" y="298"/>
                  </a:cubicBezTo>
                  <a:cubicBezTo>
                    <a:pt x="227" y="299"/>
                    <a:pt x="229" y="300"/>
                    <a:pt x="231" y="299"/>
                  </a:cubicBezTo>
                  <a:cubicBezTo>
                    <a:pt x="233" y="297"/>
                    <a:pt x="233" y="295"/>
                    <a:pt x="232" y="294"/>
                  </a:cubicBezTo>
                  <a:cubicBezTo>
                    <a:pt x="231" y="288"/>
                    <a:pt x="231" y="283"/>
                    <a:pt x="232" y="278"/>
                  </a:cubicBezTo>
                  <a:cubicBezTo>
                    <a:pt x="235" y="279"/>
                    <a:pt x="234" y="282"/>
                    <a:pt x="234" y="283"/>
                  </a:cubicBezTo>
                  <a:cubicBezTo>
                    <a:pt x="234" y="287"/>
                    <a:pt x="236" y="290"/>
                    <a:pt x="238" y="293"/>
                  </a:cubicBezTo>
                  <a:cubicBezTo>
                    <a:pt x="243" y="298"/>
                    <a:pt x="243" y="298"/>
                    <a:pt x="250" y="295"/>
                  </a:cubicBezTo>
                  <a:cubicBezTo>
                    <a:pt x="255" y="292"/>
                    <a:pt x="256" y="293"/>
                    <a:pt x="260" y="298"/>
                  </a:cubicBezTo>
                  <a:cubicBezTo>
                    <a:pt x="262" y="302"/>
                    <a:pt x="265" y="304"/>
                    <a:pt x="269" y="306"/>
                  </a:cubicBezTo>
                  <a:cubicBezTo>
                    <a:pt x="274" y="308"/>
                    <a:pt x="279" y="311"/>
                    <a:pt x="285" y="312"/>
                  </a:cubicBezTo>
                  <a:cubicBezTo>
                    <a:pt x="288" y="313"/>
                    <a:pt x="291" y="314"/>
                    <a:pt x="294" y="316"/>
                  </a:cubicBezTo>
                  <a:cubicBezTo>
                    <a:pt x="298" y="318"/>
                    <a:pt x="303" y="320"/>
                    <a:pt x="308" y="320"/>
                  </a:cubicBezTo>
                  <a:cubicBezTo>
                    <a:pt x="313" y="320"/>
                    <a:pt x="315" y="323"/>
                    <a:pt x="318" y="326"/>
                  </a:cubicBezTo>
                  <a:cubicBezTo>
                    <a:pt x="319" y="327"/>
                    <a:pt x="319" y="328"/>
                    <a:pt x="318" y="329"/>
                  </a:cubicBezTo>
                  <a:cubicBezTo>
                    <a:pt x="318" y="330"/>
                    <a:pt x="317" y="330"/>
                    <a:pt x="316" y="330"/>
                  </a:cubicBezTo>
                  <a:cubicBezTo>
                    <a:pt x="307" y="325"/>
                    <a:pt x="299" y="331"/>
                    <a:pt x="291" y="334"/>
                  </a:cubicBezTo>
                  <a:cubicBezTo>
                    <a:pt x="283" y="337"/>
                    <a:pt x="275" y="341"/>
                    <a:pt x="267" y="345"/>
                  </a:cubicBezTo>
                  <a:cubicBezTo>
                    <a:pt x="260" y="348"/>
                    <a:pt x="255" y="348"/>
                    <a:pt x="249" y="345"/>
                  </a:cubicBezTo>
                  <a:cubicBezTo>
                    <a:pt x="242" y="341"/>
                    <a:pt x="235" y="336"/>
                    <a:pt x="227" y="333"/>
                  </a:cubicBezTo>
                  <a:cubicBezTo>
                    <a:pt x="218" y="330"/>
                    <a:pt x="210" y="327"/>
                    <a:pt x="202" y="323"/>
                  </a:cubicBezTo>
                  <a:cubicBezTo>
                    <a:pt x="197" y="321"/>
                    <a:pt x="191" y="320"/>
                    <a:pt x="186" y="323"/>
                  </a:cubicBezTo>
                  <a:cubicBezTo>
                    <a:pt x="184" y="324"/>
                    <a:pt x="182" y="324"/>
                    <a:pt x="180" y="324"/>
                  </a:cubicBezTo>
                  <a:cubicBezTo>
                    <a:pt x="173" y="326"/>
                    <a:pt x="166" y="325"/>
                    <a:pt x="159" y="327"/>
                  </a:cubicBezTo>
                  <a:cubicBezTo>
                    <a:pt x="157" y="328"/>
                    <a:pt x="155" y="329"/>
                    <a:pt x="154" y="327"/>
                  </a:cubicBezTo>
                  <a:cubicBezTo>
                    <a:pt x="153" y="325"/>
                    <a:pt x="153" y="323"/>
                    <a:pt x="154" y="321"/>
                  </a:cubicBezTo>
                  <a:cubicBezTo>
                    <a:pt x="156" y="319"/>
                    <a:pt x="157" y="316"/>
                    <a:pt x="158" y="314"/>
                  </a:cubicBezTo>
                  <a:cubicBezTo>
                    <a:pt x="161" y="310"/>
                    <a:pt x="163" y="306"/>
                    <a:pt x="164" y="301"/>
                  </a:cubicBezTo>
                  <a:cubicBezTo>
                    <a:pt x="164" y="300"/>
                    <a:pt x="165" y="298"/>
                    <a:pt x="166" y="296"/>
                  </a:cubicBezTo>
                  <a:cubicBezTo>
                    <a:pt x="169" y="294"/>
                    <a:pt x="172" y="291"/>
                    <a:pt x="172" y="286"/>
                  </a:cubicBezTo>
                  <a:cubicBezTo>
                    <a:pt x="172" y="286"/>
                    <a:pt x="172" y="286"/>
                    <a:pt x="173" y="286"/>
                  </a:cubicBezTo>
                  <a:cubicBezTo>
                    <a:pt x="179" y="281"/>
                    <a:pt x="182" y="273"/>
                    <a:pt x="187" y="268"/>
                  </a:cubicBezTo>
                  <a:cubicBezTo>
                    <a:pt x="195" y="261"/>
                    <a:pt x="203" y="253"/>
                    <a:pt x="208" y="244"/>
                  </a:cubicBezTo>
                  <a:cubicBezTo>
                    <a:pt x="212" y="235"/>
                    <a:pt x="221" y="229"/>
                    <a:pt x="224" y="220"/>
                  </a:cubicBezTo>
                  <a:cubicBezTo>
                    <a:pt x="224" y="218"/>
                    <a:pt x="243" y="208"/>
                    <a:pt x="245" y="208"/>
                  </a:cubicBezTo>
                  <a:cubicBezTo>
                    <a:pt x="250" y="208"/>
                    <a:pt x="253" y="211"/>
                    <a:pt x="255" y="215"/>
                  </a:cubicBezTo>
                  <a:cubicBezTo>
                    <a:pt x="266" y="229"/>
                    <a:pt x="278" y="243"/>
                    <a:pt x="290" y="256"/>
                  </a:cubicBezTo>
                  <a:cubicBezTo>
                    <a:pt x="301" y="268"/>
                    <a:pt x="311" y="280"/>
                    <a:pt x="321" y="292"/>
                  </a:cubicBezTo>
                  <a:cubicBezTo>
                    <a:pt x="328" y="301"/>
                    <a:pt x="334" y="310"/>
                    <a:pt x="341" y="318"/>
                  </a:cubicBezTo>
                  <a:cubicBezTo>
                    <a:pt x="342" y="320"/>
                    <a:pt x="342" y="321"/>
                    <a:pt x="341" y="323"/>
                  </a:cubicBezTo>
                  <a:cubicBezTo>
                    <a:pt x="339" y="325"/>
                    <a:pt x="337" y="325"/>
                    <a:pt x="336" y="324"/>
                  </a:cubicBezTo>
                  <a:cubicBezTo>
                    <a:pt x="332" y="323"/>
                    <a:pt x="329" y="321"/>
                    <a:pt x="327" y="318"/>
                  </a:cubicBezTo>
                  <a:cubicBezTo>
                    <a:pt x="322" y="311"/>
                    <a:pt x="315" y="307"/>
                    <a:pt x="312" y="300"/>
                  </a:cubicBezTo>
                  <a:cubicBezTo>
                    <a:pt x="311" y="299"/>
                    <a:pt x="310" y="298"/>
                    <a:pt x="309" y="297"/>
                  </a:cubicBezTo>
                  <a:cubicBezTo>
                    <a:pt x="302" y="297"/>
                    <a:pt x="299" y="293"/>
                    <a:pt x="296" y="288"/>
                  </a:cubicBezTo>
                  <a:cubicBezTo>
                    <a:pt x="294" y="284"/>
                    <a:pt x="290" y="280"/>
                    <a:pt x="285" y="279"/>
                  </a:cubicBezTo>
                  <a:cubicBezTo>
                    <a:pt x="282" y="278"/>
                    <a:pt x="280" y="275"/>
                    <a:pt x="278" y="273"/>
                  </a:cubicBezTo>
                  <a:cubicBezTo>
                    <a:pt x="275" y="269"/>
                    <a:pt x="273" y="270"/>
                    <a:pt x="271" y="275"/>
                  </a:cubicBezTo>
                  <a:cubicBezTo>
                    <a:pt x="271" y="276"/>
                    <a:pt x="271" y="277"/>
                    <a:pt x="270" y="277"/>
                  </a:cubicBezTo>
                  <a:cubicBezTo>
                    <a:pt x="268" y="275"/>
                    <a:pt x="269" y="272"/>
                    <a:pt x="269" y="270"/>
                  </a:cubicBezTo>
                  <a:cubicBezTo>
                    <a:pt x="269" y="267"/>
                    <a:pt x="269" y="264"/>
                    <a:pt x="265" y="264"/>
                  </a:cubicBezTo>
                  <a:cubicBezTo>
                    <a:pt x="264" y="264"/>
                    <a:pt x="263" y="263"/>
                    <a:pt x="263" y="262"/>
                  </a:cubicBezTo>
                  <a:cubicBezTo>
                    <a:pt x="263" y="257"/>
                    <a:pt x="259" y="256"/>
                    <a:pt x="256" y="255"/>
                  </a:cubicBezTo>
                  <a:cubicBezTo>
                    <a:pt x="252" y="254"/>
                    <a:pt x="251" y="252"/>
                    <a:pt x="251" y="249"/>
                  </a:cubicBezTo>
                  <a:cubicBezTo>
                    <a:pt x="252" y="243"/>
                    <a:pt x="247" y="240"/>
                    <a:pt x="244" y="236"/>
                  </a:cubicBezTo>
                  <a:cubicBezTo>
                    <a:pt x="241" y="234"/>
                    <a:pt x="239" y="235"/>
                    <a:pt x="234" y="240"/>
                  </a:cubicBezTo>
                  <a:cubicBezTo>
                    <a:pt x="232" y="245"/>
                    <a:pt x="231" y="249"/>
                    <a:pt x="229" y="252"/>
                  </a:cubicBezTo>
                  <a:cubicBezTo>
                    <a:pt x="228" y="255"/>
                    <a:pt x="227" y="257"/>
                    <a:pt x="230" y="258"/>
                  </a:cubicBezTo>
                  <a:cubicBezTo>
                    <a:pt x="233" y="258"/>
                    <a:pt x="234" y="256"/>
                    <a:pt x="234" y="254"/>
                  </a:cubicBezTo>
                  <a:cubicBezTo>
                    <a:pt x="235" y="249"/>
                    <a:pt x="236" y="245"/>
                    <a:pt x="234" y="240"/>
                  </a:cubicBezTo>
                  <a:close/>
                  <a:moveTo>
                    <a:pt x="245" y="304"/>
                  </a:moveTo>
                  <a:cubicBezTo>
                    <a:pt x="243" y="304"/>
                    <a:pt x="241" y="304"/>
                    <a:pt x="240" y="305"/>
                  </a:cubicBezTo>
                  <a:cubicBezTo>
                    <a:pt x="234" y="309"/>
                    <a:pt x="228" y="309"/>
                    <a:pt x="222" y="309"/>
                  </a:cubicBezTo>
                  <a:cubicBezTo>
                    <a:pt x="216" y="309"/>
                    <a:pt x="210" y="310"/>
                    <a:pt x="204" y="313"/>
                  </a:cubicBezTo>
                  <a:cubicBezTo>
                    <a:pt x="203" y="314"/>
                    <a:pt x="202" y="315"/>
                    <a:pt x="203" y="317"/>
                  </a:cubicBezTo>
                  <a:cubicBezTo>
                    <a:pt x="203" y="318"/>
                    <a:pt x="204" y="319"/>
                    <a:pt x="206" y="319"/>
                  </a:cubicBezTo>
                  <a:cubicBezTo>
                    <a:pt x="207" y="319"/>
                    <a:pt x="209" y="319"/>
                    <a:pt x="210" y="318"/>
                  </a:cubicBezTo>
                  <a:cubicBezTo>
                    <a:pt x="212" y="317"/>
                    <a:pt x="214" y="317"/>
                    <a:pt x="215" y="319"/>
                  </a:cubicBezTo>
                  <a:cubicBezTo>
                    <a:pt x="218" y="322"/>
                    <a:pt x="222" y="321"/>
                    <a:pt x="225" y="322"/>
                  </a:cubicBezTo>
                  <a:cubicBezTo>
                    <a:pt x="230" y="322"/>
                    <a:pt x="231" y="319"/>
                    <a:pt x="233" y="316"/>
                  </a:cubicBezTo>
                  <a:cubicBezTo>
                    <a:pt x="234" y="313"/>
                    <a:pt x="239" y="314"/>
                    <a:pt x="238" y="316"/>
                  </a:cubicBezTo>
                  <a:cubicBezTo>
                    <a:pt x="238" y="323"/>
                    <a:pt x="243" y="324"/>
                    <a:pt x="246" y="328"/>
                  </a:cubicBezTo>
                  <a:cubicBezTo>
                    <a:pt x="248" y="329"/>
                    <a:pt x="251" y="330"/>
                    <a:pt x="250" y="333"/>
                  </a:cubicBezTo>
                  <a:cubicBezTo>
                    <a:pt x="248" y="338"/>
                    <a:pt x="251" y="339"/>
                    <a:pt x="254" y="340"/>
                  </a:cubicBezTo>
                  <a:cubicBezTo>
                    <a:pt x="258" y="341"/>
                    <a:pt x="262" y="340"/>
                    <a:pt x="266" y="339"/>
                  </a:cubicBezTo>
                  <a:cubicBezTo>
                    <a:pt x="273" y="336"/>
                    <a:pt x="278" y="330"/>
                    <a:pt x="286" y="326"/>
                  </a:cubicBezTo>
                  <a:cubicBezTo>
                    <a:pt x="288" y="325"/>
                    <a:pt x="288" y="323"/>
                    <a:pt x="286" y="322"/>
                  </a:cubicBezTo>
                  <a:cubicBezTo>
                    <a:pt x="284" y="320"/>
                    <a:pt x="281" y="319"/>
                    <a:pt x="279" y="318"/>
                  </a:cubicBezTo>
                  <a:cubicBezTo>
                    <a:pt x="272" y="315"/>
                    <a:pt x="265" y="313"/>
                    <a:pt x="259" y="309"/>
                  </a:cubicBezTo>
                  <a:cubicBezTo>
                    <a:pt x="255" y="307"/>
                    <a:pt x="249" y="306"/>
                    <a:pt x="245" y="304"/>
                  </a:cubicBezTo>
                  <a:close/>
                  <a:moveTo>
                    <a:pt x="204" y="306"/>
                  </a:moveTo>
                  <a:cubicBezTo>
                    <a:pt x="208" y="303"/>
                    <a:pt x="214" y="305"/>
                    <a:pt x="215" y="299"/>
                  </a:cubicBezTo>
                  <a:cubicBezTo>
                    <a:pt x="215" y="296"/>
                    <a:pt x="215" y="292"/>
                    <a:pt x="215" y="288"/>
                  </a:cubicBezTo>
                  <a:cubicBezTo>
                    <a:pt x="215" y="286"/>
                    <a:pt x="215" y="285"/>
                    <a:pt x="213" y="284"/>
                  </a:cubicBezTo>
                  <a:cubicBezTo>
                    <a:pt x="211" y="284"/>
                    <a:pt x="209" y="285"/>
                    <a:pt x="209" y="287"/>
                  </a:cubicBezTo>
                  <a:cubicBezTo>
                    <a:pt x="208" y="293"/>
                    <a:pt x="204" y="298"/>
                    <a:pt x="204" y="306"/>
                  </a:cubicBezTo>
                  <a:close/>
                  <a:moveTo>
                    <a:pt x="262" y="243"/>
                  </a:moveTo>
                  <a:cubicBezTo>
                    <a:pt x="257" y="235"/>
                    <a:pt x="252" y="229"/>
                    <a:pt x="247" y="223"/>
                  </a:cubicBezTo>
                  <a:cubicBezTo>
                    <a:pt x="246" y="222"/>
                    <a:pt x="244" y="220"/>
                    <a:pt x="242" y="221"/>
                  </a:cubicBezTo>
                  <a:cubicBezTo>
                    <a:pt x="241" y="222"/>
                    <a:pt x="241" y="224"/>
                    <a:pt x="242" y="226"/>
                  </a:cubicBezTo>
                  <a:cubicBezTo>
                    <a:pt x="248" y="232"/>
                    <a:pt x="253" y="238"/>
                    <a:pt x="259" y="243"/>
                  </a:cubicBezTo>
                  <a:cubicBezTo>
                    <a:pt x="259" y="243"/>
                    <a:pt x="260" y="243"/>
                    <a:pt x="262" y="243"/>
                  </a:cubicBezTo>
                  <a:close/>
                  <a:moveTo>
                    <a:pt x="282" y="264"/>
                  </a:moveTo>
                  <a:cubicBezTo>
                    <a:pt x="282" y="263"/>
                    <a:pt x="282" y="262"/>
                    <a:pt x="281" y="261"/>
                  </a:cubicBezTo>
                  <a:cubicBezTo>
                    <a:pt x="278" y="259"/>
                    <a:pt x="276" y="256"/>
                    <a:pt x="274" y="253"/>
                  </a:cubicBezTo>
                  <a:cubicBezTo>
                    <a:pt x="272" y="252"/>
                    <a:pt x="270" y="252"/>
                    <a:pt x="268" y="252"/>
                  </a:cubicBezTo>
                  <a:cubicBezTo>
                    <a:pt x="267" y="252"/>
                    <a:pt x="266" y="254"/>
                    <a:pt x="267" y="255"/>
                  </a:cubicBezTo>
                  <a:cubicBezTo>
                    <a:pt x="271" y="259"/>
                    <a:pt x="274" y="263"/>
                    <a:pt x="279" y="266"/>
                  </a:cubicBezTo>
                  <a:cubicBezTo>
                    <a:pt x="280" y="266"/>
                    <a:pt x="281" y="266"/>
                    <a:pt x="282" y="264"/>
                  </a:cubicBezTo>
                  <a:close/>
                  <a:moveTo>
                    <a:pt x="191" y="304"/>
                  </a:moveTo>
                  <a:cubicBezTo>
                    <a:pt x="191" y="302"/>
                    <a:pt x="191" y="301"/>
                    <a:pt x="190" y="301"/>
                  </a:cubicBezTo>
                  <a:cubicBezTo>
                    <a:pt x="189" y="301"/>
                    <a:pt x="188" y="301"/>
                    <a:pt x="188" y="302"/>
                  </a:cubicBezTo>
                  <a:cubicBezTo>
                    <a:pt x="187" y="302"/>
                    <a:pt x="186" y="303"/>
                    <a:pt x="186" y="304"/>
                  </a:cubicBezTo>
                  <a:cubicBezTo>
                    <a:pt x="185" y="305"/>
                    <a:pt x="184" y="307"/>
                    <a:pt x="186" y="308"/>
                  </a:cubicBezTo>
                  <a:cubicBezTo>
                    <a:pt x="188" y="310"/>
                    <a:pt x="189" y="308"/>
                    <a:pt x="190" y="307"/>
                  </a:cubicBezTo>
                  <a:cubicBezTo>
                    <a:pt x="191" y="306"/>
                    <a:pt x="191" y="305"/>
                    <a:pt x="191" y="304"/>
                  </a:cubicBezTo>
                  <a:close/>
                  <a:moveTo>
                    <a:pt x="243" y="333"/>
                  </a:moveTo>
                  <a:cubicBezTo>
                    <a:pt x="242" y="328"/>
                    <a:pt x="238" y="327"/>
                    <a:pt x="233" y="325"/>
                  </a:cubicBezTo>
                  <a:cubicBezTo>
                    <a:pt x="235" y="330"/>
                    <a:pt x="241" y="330"/>
                    <a:pt x="243" y="333"/>
                  </a:cubicBezTo>
                  <a:close/>
                  <a:moveTo>
                    <a:pt x="220" y="264"/>
                  </a:moveTo>
                  <a:cubicBezTo>
                    <a:pt x="220" y="263"/>
                    <a:pt x="219" y="262"/>
                    <a:pt x="219" y="262"/>
                  </a:cubicBezTo>
                  <a:cubicBezTo>
                    <a:pt x="217" y="262"/>
                    <a:pt x="216" y="263"/>
                    <a:pt x="215" y="265"/>
                  </a:cubicBezTo>
                  <a:cubicBezTo>
                    <a:pt x="215" y="266"/>
                    <a:pt x="216" y="267"/>
                    <a:pt x="217" y="267"/>
                  </a:cubicBezTo>
                  <a:cubicBezTo>
                    <a:pt x="219" y="267"/>
                    <a:pt x="220" y="265"/>
                    <a:pt x="220" y="264"/>
                  </a:cubicBezTo>
                  <a:close/>
                  <a:moveTo>
                    <a:pt x="214" y="281"/>
                  </a:moveTo>
                  <a:cubicBezTo>
                    <a:pt x="215" y="281"/>
                    <a:pt x="216" y="280"/>
                    <a:pt x="216" y="279"/>
                  </a:cubicBezTo>
                  <a:cubicBezTo>
                    <a:pt x="217" y="278"/>
                    <a:pt x="216" y="277"/>
                    <a:pt x="215" y="277"/>
                  </a:cubicBezTo>
                  <a:cubicBezTo>
                    <a:pt x="214" y="277"/>
                    <a:pt x="213" y="277"/>
                    <a:pt x="212" y="279"/>
                  </a:cubicBezTo>
                  <a:cubicBezTo>
                    <a:pt x="212" y="280"/>
                    <a:pt x="213" y="281"/>
                    <a:pt x="214" y="281"/>
                  </a:cubicBezTo>
                  <a:close/>
                  <a:moveTo>
                    <a:pt x="291" y="273"/>
                  </a:moveTo>
                  <a:cubicBezTo>
                    <a:pt x="291" y="272"/>
                    <a:pt x="290" y="271"/>
                    <a:pt x="289" y="271"/>
                  </a:cubicBezTo>
                  <a:cubicBezTo>
                    <a:pt x="289" y="271"/>
                    <a:pt x="288" y="271"/>
                    <a:pt x="288" y="272"/>
                  </a:cubicBezTo>
                  <a:cubicBezTo>
                    <a:pt x="287" y="272"/>
                    <a:pt x="288" y="273"/>
                    <a:pt x="289" y="273"/>
                  </a:cubicBezTo>
                  <a:cubicBezTo>
                    <a:pt x="290" y="274"/>
                    <a:pt x="290" y="273"/>
                    <a:pt x="291" y="273"/>
                  </a:cubicBezTo>
                  <a:close/>
                  <a:moveTo>
                    <a:pt x="192" y="291"/>
                  </a:moveTo>
                  <a:cubicBezTo>
                    <a:pt x="192" y="290"/>
                    <a:pt x="192" y="290"/>
                    <a:pt x="191" y="290"/>
                  </a:cubicBezTo>
                  <a:cubicBezTo>
                    <a:pt x="190" y="290"/>
                    <a:pt x="189" y="290"/>
                    <a:pt x="189" y="291"/>
                  </a:cubicBezTo>
                  <a:cubicBezTo>
                    <a:pt x="190" y="292"/>
                    <a:pt x="190" y="292"/>
                    <a:pt x="190" y="292"/>
                  </a:cubicBezTo>
                  <a:cubicBezTo>
                    <a:pt x="191" y="292"/>
                    <a:pt x="192" y="292"/>
                    <a:pt x="192" y="291"/>
                  </a:cubicBezTo>
                  <a:close/>
                  <a:moveTo>
                    <a:pt x="217" y="253"/>
                  </a:moveTo>
                  <a:cubicBezTo>
                    <a:pt x="217" y="252"/>
                    <a:pt x="217" y="252"/>
                    <a:pt x="216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5" y="253"/>
                    <a:pt x="216" y="253"/>
                    <a:pt x="216" y="253"/>
                  </a:cubicBezTo>
                  <a:cubicBezTo>
                    <a:pt x="216" y="253"/>
                    <a:pt x="217" y="253"/>
                    <a:pt x="217" y="253"/>
                  </a:cubicBezTo>
                  <a:close/>
                  <a:moveTo>
                    <a:pt x="271" y="299"/>
                  </a:moveTo>
                  <a:cubicBezTo>
                    <a:pt x="271" y="301"/>
                    <a:pt x="272" y="302"/>
                    <a:pt x="274" y="302"/>
                  </a:cubicBezTo>
                  <a:cubicBezTo>
                    <a:pt x="278" y="302"/>
                    <a:pt x="278" y="299"/>
                    <a:pt x="278" y="295"/>
                  </a:cubicBezTo>
                  <a:cubicBezTo>
                    <a:pt x="275" y="296"/>
                    <a:pt x="271" y="295"/>
                    <a:pt x="271" y="299"/>
                  </a:cubicBezTo>
                  <a:close/>
                  <a:moveTo>
                    <a:pt x="296" y="303"/>
                  </a:moveTo>
                  <a:cubicBezTo>
                    <a:pt x="297" y="301"/>
                    <a:pt x="295" y="301"/>
                    <a:pt x="293" y="301"/>
                  </a:cubicBezTo>
                  <a:cubicBezTo>
                    <a:pt x="292" y="300"/>
                    <a:pt x="291" y="300"/>
                    <a:pt x="290" y="302"/>
                  </a:cubicBezTo>
                  <a:cubicBezTo>
                    <a:pt x="290" y="303"/>
                    <a:pt x="291" y="304"/>
                    <a:pt x="293" y="305"/>
                  </a:cubicBezTo>
                  <a:cubicBezTo>
                    <a:pt x="294" y="305"/>
                    <a:pt x="296" y="304"/>
                    <a:pt x="296" y="303"/>
                  </a:cubicBezTo>
                  <a:close/>
                  <a:moveTo>
                    <a:pt x="252" y="287"/>
                  </a:moveTo>
                  <a:cubicBezTo>
                    <a:pt x="251" y="287"/>
                    <a:pt x="250" y="287"/>
                    <a:pt x="250" y="288"/>
                  </a:cubicBezTo>
                  <a:cubicBezTo>
                    <a:pt x="250" y="289"/>
                    <a:pt x="251" y="289"/>
                    <a:pt x="251" y="289"/>
                  </a:cubicBezTo>
                  <a:cubicBezTo>
                    <a:pt x="251" y="289"/>
                    <a:pt x="252" y="289"/>
                    <a:pt x="252" y="289"/>
                  </a:cubicBezTo>
                  <a:cubicBezTo>
                    <a:pt x="252" y="288"/>
                    <a:pt x="252" y="287"/>
                    <a:pt x="252" y="287"/>
                  </a:cubicBezTo>
                  <a:close/>
                  <a:moveTo>
                    <a:pt x="280" y="288"/>
                  </a:moveTo>
                  <a:cubicBezTo>
                    <a:pt x="280" y="288"/>
                    <a:pt x="280" y="288"/>
                    <a:pt x="280" y="288"/>
                  </a:cubicBezTo>
                  <a:cubicBezTo>
                    <a:pt x="279" y="289"/>
                    <a:pt x="280" y="289"/>
                    <a:pt x="280" y="289"/>
                  </a:cubicBezTo>
                  <a:cubicBezTo>
                    <a:pt x="281" y="290"/>
                    <a:pt x="281" y="289"/>
                    <a:pt x="281" y="289"/>
                  </a:cubicBezTo>
                  <a:cubicBezTo>
                    <a:pt x="281" y="288"/>
                    <a:pt x="281" y="288"/>
                    <a:pt x="280" y="288"/>
                  </a:cubicBezTo>
                  <a:close/>
                  <a:moveTo>
                    <a:pt x="262" y="276"/>
                  </a:moveTo>
                  <a:cubicBezTo>
                    <a:pt x="262" y="275"/>
                    <a:pt x="262" y="275"/>
                    <a:pt x="262" y="275"/>
                  </a:cubicBezTo>
                  <a:cubicBezTo>
                    <a:pt x="261" y="275"/>
                    <a:pt x="261" y="275"/>
                    <a:pt x="261" y="276"/>
                  </a:cubicBezTo>
                  <a:cubicBezTo>
                    <a:pt x="261" y="276"/>
                    <a:pt x="262" y="276"/>
                    <a:pt x="262" y="276"/>
                  </a:cubicBezTo>
                  <a:cubicBezTo>
                    <a:pt x="262" y="276"/>
                    <a:pt x="262" y="276"/>
                    <a:pt x="262" y="276"/>
                  </a:cubicBezTo>
                  <a:close/>
                  <a:moveTo>
                    <a:pt x="244" y="315"/>
                  </a:moveTo>
                  <a:cubicBezTo>
                    <a:pt x="244" y="315"/>
                    <a:pt x="245" y="315"/>
                    <a:pt x="245" y="315"/>
                  </a:cubicBezTo>
                  <a:cubicBezTo>
                    <a:pt x="245" y="315"/>
                    <a:pt x="246" y="315"/>
                    <a:pt x="246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4" y="315"/>
                    <a:pt x="244" y="315"/>
                  </a:cubicBezTo>
                  <a:close/>
                  <a:moveTo>
                    <a:pt x="125" y="142"/>
                  </a:moveTo>
                  <a:cubicBezTo>
                    <a:pt x="126" y="150"/>
                    <a:pt x="125" y="151"/>
                    <a:pt x="120" y="153"/>
                  </a:cubicBezTo>
                  <a:cubicBezTo>
                    <a:pt x="117" y="154"/>
                    <a:pt x="113" y="155"/>
                    <a:pt x="109" y="155"/>
                  </a:cubicBezTo>
                  <a:cubicBezTo>
                    <a:pt x="106" y="155"/>
                    <a:pt x="104" y="154"/>
                    <a:pt x="102" y="152"/>
                  </a:cubicBezTo>
                  <a:cubicBezTo>
                    <a:pt x="95" y="146"/>
                    <a:pt x="93" y="139"/>
                    <a:pt x="90" y="131"/>
                  </a:cubicBezTo>
                  <a:cubicBezTo>
                    <a:pt x="90" y="129"/>
                    <a:pt x="91" y="128"/>
                    <a:pt x="91" y="127"/>
                  </a:cubicBezTo>
                  <a:cubicBezTo>
                    <a:pt x="92" y="121"/>
                    <a:pt x="95" y="115"/>
                    <a:pt x="97" y="110"/>
                  </a:cubicBezTo>
                  <a:cubicBezTo>
                    <a:pt x="100" y="103"/>
                    <a:pt x="112" y="101"/>
                    <a:pt x="120" y="105"/>
                  </a:cubicBezTo>
                  <a:cubicBezTo>
                    <a:pt x="128" y="110"/>
                    <a:pt x="134" y="118"/>
                    <a:pt x="140" y="126"/>
                  </a:cubicBezTo>
                  <a:cubicBezTo>
                    <a:pt x="141" y="128"/>
                    <a:pt x="140" y="130"/>
                    <a:pt x="140" y="132"/>
                  </a:cubicBezTo>
                  <a:cubicBezTo>
                    <a:pt x="139" y="135"/>
                    <a:pt x="136" y="137"/>
                    <a:pt x="135" y="140"/>
                  </a:cubicBezTo>
                  <a:cubicBezTo>
                    <a:pt x="133" y="145"/>
                    <a:pt x="130" y="146"/>
                    <a:pt x="125" y="142"/>
                  </a:cubicBezTo>
                  <a:close/>
                  <a:moveTo>
                    <a:pt x="121" y="129"/>
                  </a:moveTo>
                  <a:cubicBezTo>
                    <a:pt x="122" y="129"/>
                    <a:pt x="123" y="128"/>
                    <a:pt x="122" y="127"/>
                  </a:cubicBezTo>
                  <a:cubicBezTo>
                    <a:pt x="122" y="126"/>
                    <a:pt x="121" y="125"/>
                    <a:pt x="120" y="125"/>
                  </a:cubicBezTo>
                  <a:cubicBezTo>
                    <a:pt x="119" y="125"/>
                    <a:pt x="118" y="125"/>
                    <a:pt x="118" y="126"/>
                  </a:cubicBezTo>
                  <a:cubicBezTo>
                    <a:pt x="119" y="128"/>
                    <a:pt x="120" y="129"/>
                    <a:pt x="121" y="1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5C7C077-8205-48D6-99CA-9285C12504E2}"/>
              </a:ext>
            </a:extLst>
          </p:cNvPr>
          <p:cNvGrpSpPr/>
          <p:nvPr/>
        </p:nvGrpSpPr>
        <p:grpSpPr>
          <a:xfrm rot="20744189" flipH="1">
            <a:off x="1283900" y="1754968"/>
            <a:ext cx="1443038" cy="977900"/>
            <a:chOff x="7108825" y="3671889"/>
            <a:chExt cx="1443038" cy="9779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E453935-10D5-44EE-B665-0F24DB9B5CDA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35E8D3D-09E6-42F9-A7AA-1878D066DAF8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6FFD8E7-7EB2-4FC0-A355-80B15C283BA4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ACF5E4F8-7D32-4364-9A15-074C814B99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D15B268-506A-4F50-AD78-06A2D00F69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56DEE00-6B59-46CA-BA2C-8411417DE23E}"/>
              </a:ext>
            </a:extLst>
          </p:cNvPr>
          <p:cNvGrpSpPr/>
          <p:nvPr/>
        </p:nvGrpSpPr>
        <p:grpSpPr>
          <a:xfrm>
            <a:off x="-2301745" y="-7382585"/>
            <a:ext cx="16322546" cy="18047282"/>
            <a:chOff x="2986088" y="0"/>
            <a:chExt cx="6219825" cy="687705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992A268-1A92-4390-B9B2-72C10E5EB537}"/>
                </a:ext>
              </a:extLst>
            </p:cNvPr>
            <p:cNvSpPr/>
            <p:nvPr/>
          </p:nvSpPr>
          <p:spPr>
            <a:xfrm>
              <a:off x="3810000" y="323850"/>
              <a:ext cx="5048250" cy="6553200"/>
            </a:xfrm>
            <a:custGeom>
              <a:avLst/>
              <a:gdLst>
                <a:gd name="connsiteX0" fmla="*/ 0 w 5048250"/>
                <a:gd name="connsiteY0" fmla="*/ 6210300 h 6553200"/>
                <a:gd name="connsiteX1" fmla="*/ 0 w 5048250"/>
                <a:gd name="connsiteY1" fmla="*/ 6267450 h 6553200"/>
                <a:gd name="connsiteX2" fmla="*/ 95250 w 5048250"/>
                <a:gd name="connsiteY2" fmla="*/ 5486400 h 6553200"/>
                <a:gd name="connsiteX3" fmla="*/ 142875 w 5048250"/>
                <a:gd name="connsiteY3" fmla="*/ 4972050 h 6553200"/>
                <a:gd name="connsiteX4" fmla="*/ 152400 w 5048250"/>
                <a:gd name="connsiteY4" fmla="*/ 4410075 h 6553200"/>
                <a:gd name="connsiteX5" fmla="*/ 381000 w 5048250"/>
                <a:gd name="connsiteY5" fmla="*/ 3962400 h 6553200"/>
                <a:gd name="connsiteX6" fmla="*/ 419100 w 5048250"/>
                <a:gd name="connsiteY6" fmla="*/ 3448050 h 6553200"/>
                <a:gd name="connsiteX7" fmla="*/ 514350 w 5048250"/>
                <a:gd name="connsiteY7" fmla="*/ 2905125 h 6553200"/>
                <a:gd name="connsiteX8" fmla="*/ 685800 w 5048250"/>
                <a:gd name="connsiteY8" fmla="*/ 2686050 h 6553200"/>
                <a:gd name="connsiteX9" fmla="*/ 742950 w 5048250"/>
                <a:gd name="connsiteY9" fmla="*/ 2152650 h 6553200"/>
                <a:gd name="connsiteX10" fmla="*/ 733425 w 5048250"/>
                <a:gd name="connsiteY10" fmla="*/ 1666875 h 6553200"/>
                <a:gd name="connsiteX11" fmla="*/ 1028700 w 5048250"/>
                <a:gd name="connsiteY11" fmla="*/ 1466850 h 6553200"/>
                <a:gd name="connsiteX12" fmla="*/ 1009650 w 5048250"/>
                <a:gd name="connsiteY12" fmla="*/ 1162050 h 6553200"/>
                <a:gd name="connsiteX13" fmla="*/ 895350 w 5048250"/>
                <a:gd name="connsiteY13" fmla="*/ 838200 h 6553200"/>
                <a:gd name="connsiteX14" fmla="*/ 1276350 w 5048250"/>
                <a:gd name="connsiteY14" fmla="*/ 438150 h 6553200"/>
                <a:gd name="connsiteX15" fmla="*/ 1485900 w 5048250"/>
                <a:gd name="connsiteY15" fmla="*/ 247650 h 6553200"/>
                <a:gd name="connsiteX16" fmla="*/ 1838325 w 5048250"/>
                <a:gd name="connsiteY16" fmla="*/ 333375 h 6553200"/>
                <a:gd name="connsiteX17" fmla="*/ 2095500 w 5048250"/>
                <a:gd name="connsiteY17" fmla="*/ 209550 h 6553200"/>
                <a:gd name="connsiteX18" fmla="*/ 2552700 w 5048250"/>
                <a:gd name="connsiteY18" fmla="*/ 190500 h 6553200"/>
                <a:gd name="connsiteX19" fmla="*/ 2676525 w 5048250"/>
                <a:gd name="connsiteY19" fmla="*/ 200025 h 6553200"/>
                <a:gd name="connsiteX20" fmla="*/ 2886075 w 5048250"/>
                <a:gd name="connsiteY20" fmla="*/ 0 h 6553200"/>
                <a:gd name="connsiteX21" fmla="*/ 3124200 w 5048250"/>
                <a:gd name="connsiteY21" fmla="*/ 219075 h 6553200"/>
                <a:gd name="connsiteX22" fmla="*/ 3352800 w 5048250"/>
                <a:gd name="connsiteY22" fmla="*/ 266700 h 6553200"/>
                <a:gd name="connsiteX23" fmla="*/ 3409950 w 5048250"/>
                <a:gd name="connsiteY23" fmla="*/ 352425 h 6553200"/>
                <a:gd name="connsiteX24" fmla="*/ 3486150 w 5048250"/>
                <a:gd name="connsiteY24" fmla="*/ 447675 h 6553200"/>
                <a:gd name="connsiteX25" fmla="*/ 3571875 w 5048250"/>
                <a:gd name="connsiteY25" fmla="*/ 733425 h 6553200"/>
                <a:gd name="connsiteX26" fmla="*/ 3867150 w 5048250"/>
                <a:gd name="connsiteY26" fmla="*/ 1628775 h 6553200"/>
                <a:gd name="connsiteX27" fmla="*/ 4029075 w 5048250"/>
                <a:gd name="connsiteY27" fmla="*/ 1895475 h 6553200"/>
                <a:gd name="connsiteX28" fmla="*/ 4086225 w 5048250"/>
                <a:gd name="connsiteY28" fmla="*/ 2257425 h 6553200"/>
                <a:gd name="connsiteX29" fmla="*/ 4191000 w 5048250"/>
                <a:gd name="connsiteY29" fmla="*/ 2476500 h 6553200"/>
                <a:gd name="connsiteX30" fmla="*/ 4486275 w 5048250"/>
                <a:gd name="connsiteY30" fmla="*/ 2847975 h 6553200"/>
                <a:gd name="connsiteX31" fmla="*/ 4610100 w 5048250"/>
                <a:gd name="connsiteY31" fmla="*/ 2943225 h 6553200"/>
                <a:gd name="connsiteX32" fmla="*/ 4419600 w 5048250"/>
                <a:gd name="connsiteY32" fmla="*/ 3219450 h 6553200"/>
                <a:gd name="connsiteX33" fmla="*/ 4600575 w 5048250"/>
                <a:gd name="connsiteY33" fmla="*/ 3400425 h 6553200"/>
                <a:gd name="connsiteX34" fmla="*/ 4762500 w 5048250"/>
                <a:gd name="connsiteY34" fmla="*/ 3686175 h 6553200"/>
                <a:gd name="connsiteX35" fmla="*/ 4610100 w 5048250"/>
                <a:gd name="connsiteY35" fmla="*/ 3886200 h 6553200"/>
                <a:gd name="connsiteX36" fmla="*/ 4581525 w 5048250"/>
                <a:gd name="connsiteY36" fmla="*/ 4333875 h 6553200"/>
                <a:gd name="connsiteX37" fmla="*/ 4629150 w 5048250"/>
                <a:gd name="connsiteY37" fmla="*/ 4819650 h 6553200"/>
                <a:gd name="connsiteX38" fmla="*/ 4886325 w 5048250"/>
                <a:gd name="connsiteY38" fmla="*/ 5238750 h 6553200"/>
                <a:gd name="connsiteX39" fmla="*/ 4981575 w 5048250"/>
                <a:gd name="connsiteY39" fmla="*/ 5448300 h 6553200"/>
                <a:gd name="connsiteX40" fmla="*/ 5048250 w 5048250"/>
                <a:gd name="connsiteY40" fmla="*/ 5924550 h 6553200"/>
                <a:gd name="connsiteX41" fmla="*/ 5029200 w 5048250"/>
                <a:gd name="connsiteY41" fmla="*/ 6438900 h 6553200"/>
                <a:gd name="connsiteX42" fmla="*/ 5029200 w 5048250"/>
                <a:gd name="connsiteY42" fmla="*/ 6553200 h 6553200"/>
                <a:gd name="connsiteX43" fmla="*/ 0 w 5048250"/>
                <a:gd name="connsiteY43" fmla="*/ 6477000 h 6553200"/>
                <a:gd name="connsiteX44" fmla="*/ 0 w 5048250"/>
                <a:gd name="connsiteY44" fmla="*/ 6210300 h 65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48250" h="6553200">
                  <a:moveTo>
                    <a:pt x="0" y="6210300"/>
                  </a:moveTo>
                  <a:lnTo>
                    <a:pt x="0" y="6267450"/>
                  </a:lnTo>
                  <a:lnTo>
                    <a:pt x="95250" y="5486400"/>
                  </a:lnTo>
                  <a:lnTo>
                    <a:pt x="142875" y="4972050"/>
                  </a:lnTo>
                  <a:lnTo>
                    <a:pt x="152400" y="4410075"/>
                  </a:lnTo>
                  <a:lnTo>
                    <a:pt x="381000" y="3962400"/>
                  </a:lnTo>
                  <a:lnTo>
                    <a:pt x="419100" y="3448050"/>
                  </a:lnTo>
                  <a:lnTo>
                    <a:pt x="514350" y="2905125"/>
                  </a:lnTo>
                  <a:lnTo>
                    <a:pt x="685800" y="2686050"/>
                  </a:lnTo>
                  <a:lnTo>
                    <a:pt x="742950" y="2152650"/>
                  </a:lnTo>
                  <a:lnTo>
                    <a:pt x="733425" y="1666875"/>
                  </a:lnTo>
                  <a:lnTo>
                    <a:pt x="1028700" y="1466850"/>
                  </a:lnTo>
                  <a:lnTo>
                    <a:pt x="1009650" y="1162050"/>
                  </a:lnTo>
                  <a:lnTo>
                    <a:pt x="895350" y="838200"/>
                  </a:lnTo>
                  <a:lnTo>
                    <a:pt x="1276350" y="438150"/>
                  </a:lnTo>
                  <a:lnTo>
                    <a:pt x="1485900" y="247650"/>
                  </a:lnTo>
                  <a:lnTo>
                    <a:pt x="1838325" y="333375"/>
                  </a:lnTo>
                  <a:lnTo>
                    <a:pt x="2095500" y="209550"/>
                  </a:lnTo>
                  <a:lnTo>
                    <a:pt x="2552700" y="190500"/>
                  </a:lnTo>
                  <a:lnTo>
                    <a:pt x="2676525" y="200025"/>
                  </a:lnTo>
                  <a:lnTo>
                    <a:pt x="2886075" y="0"/>
                  </a:lnTo>
                  <a:lnTo>
                    <a:pt x="3124200" y="219075"/>
                  </a:lnTo>
                  <a:lnTo>
                    <a:pt x="3352800" y="266700"/>
                  </a:lnTo>
                  <a:lnTo>
                    <a:pt x="3409950" y="352425"/>
                  </a:lnTo>
                  <a:lnTo>
                    <a:pt x="3486150" y="447675"/>
                  </a:lnTo>
                  <a:lnTo>
                    <a:pt x="3571875" y="733425"/>
                  </a:lnTo>
                  <a:lnTo>
                    <a:pt x="3867150" y="1628775"/>
                  </a:lnTo>
                  <a:lnTo>
                    <a:pt x="4029075" y="1895475"/>
                  </a:lnTo>
                  <a:lnTo>
                    <a:pt x="4086225" y="2257425"/>
                  </a:lnTo>
                  <a:lnTo>
                    <a:pt x="4191000" y="2476500"/>
                  </a:lnTo>
                  <a:lnTo>
                    <a:pt x="4486275" y="2847975"/>
                  </a:lnTo>
                  <a:lnTo>
                    <a:pt x="4610100" y="2943225"/>
                  </a:lnTo>
                  <a:lnTo>
                    <a:pt x="4419600" y="3219450"/>
                  </a:lnTo>
                  <a:lnTo>
                    <a:pt x="4600575" y="3400425"/>
                  </a:lnTo>
                  <a:lnTo>
                    <a:pt x="4762500" y="3686175"/>
                  </a:lnTo>
                  <a:lnTo>
                    <a:pt x="4610100" y="3886200"/>
                  </a:lnTo>
                  <a:lnTo>
                    <a:pt x="4581525" y="4333875"/>
                  </a:lnTo>
                  <a:lnTo>
                    <a:pt x="4629150" y="4819650"/>
                  </a:lnTo>
                  <a:lnTo>
                    <a:pt x="4886325" y="5238750"/>
                  </a:lnTo>
                  <a:lnTo>
                    <a:pt x="4981575" y="5448300"/>
                  </a:lnTo>
                  <a:lnTo>
                    <a:pt x="5048250" y="5924550"/>
                  </a:lnTo>
                  <a:lnTo>
                    <a:pt x="5029200" y="6438900"/>
                  </a:lnTo>
                  <a:lnTo>
                    <a:pt x="5029200" y="6553200"/>
                  </a:lnTo>
                  <a:lnTo>
                    <a:pt x="0" y="6477000"/>
                  </a:lnTo>
                  <a:lnTo>
                    <a:pt x="0" y="62103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E33A8939-11A6-4CF5-A7A8-895280ABB4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6088" y="0"/>
              <a:ext cx="6219825" cy="6853238"/>
            </a:xfrm>
            <a:custGeom>
              <a:avLst/>
              <a:gdLst>
                <a:gd name="T0" fmla="*/ 974 w 1169"/>
                <a:gd name="T1" fmla="*/ 483 h 1292"/>
                <a:gd name="T2" fmla="*/ 1022 w 1169"/>
                <a:gd name="T3" fmla="*/ 636 h 1292"/>
                <a:gd name="T4" fmla="*/ 1092 w 1169"/>
                <a:gd name="T5" fmla="*/ 787 h 1292"/>
                <a:gd name="T6" fmla="*/ 1099 w 1169"/>
                <a:gd name="T7" fmla="*/ 901 h 1292"/>
                <a:gd name="T8" fmla="*/ 1152 w 1169"/>
                <a:gd name="T9" fmla="*/ 1100 h 1292"/>
                <a:gd name="T10" fmla="*/ 1123 w 1169"/>
                <a:gd name="T11" fmla="*/ 1224 h 1292"/>
                <a:gd name="T12" fmla="*/ 1073 w 1169"/>
                <a:gd name="T13" fmla="*/ 1269 h 1292"/>
                <a:gd name="T14" fmla="*/ 1011 w 1169"/>
                <a:gd name="T15" fmla="*/ 1042 h 1292"/>
                <a:gd name="T16" fmla="*/ 944 w 1169"/>
                <a:gd name="T17" fmla="*/ 810 h 1292"/>
                <a:gd name="T18" fmla="*/ 893 w 1169"/>
                <a:gd name="T19" fmla="*/ 639 h 1292"/>
                <a:gd name="T20" fmla="*/ 815 w 1169"/>
                <a:gd name="T21" fmla="*/ 294 h 1292"/>
                <a:gd name="T22" fmla="*/ 748 w 1169"/>
                <a:gd name="T23" fmla="*/ 156 h 1292"/>
                <a:gd name="T24" fmla="*/ 673 w 1169"/>
                <a:gd name="T25" fmla="*/ 204 h 1292"/>
                <a:gd name="T26" fmla="*/ 475 w 1169"/>
                <a:gd name="T27" fmla="*/ 209 h 1292"/>
                <a:gd name="T28" fmla="*/ 366 w 1169"/>
                <a:gd name="T29" fmla="*/ 294 h 1292"/>
                <a:gd name="T30" fmla="*/ 354 w 1169"/>
                <a:gd name="T31" fmla="*/ 461 h 1292"/>
                <a:gd name="T32" fmla="*/ 291 w 1169"/>
                <a:gd name="T33" fmla="*/ 705 h 1292"/>
                <a:gd name="T34" fmla="*/ 217 w 1169"/>
                <a:gd name="T35" fmla="*/ 1068 h 1292"/>
                <a:gd name="T36" fmla="*/ 118 w 1169"/>
                <a:gd name="T37" fmla="*/ 1139 h 1292"/>
                <a:gd name="T38" fmla="*/ 60 w 1169"/>
                <a:gd name="T39" fmla="*/ 897 h 1292"/>
                <a:gd name="T40" fmla="*/ 225 w 1169"/>
                <a:gd name="T41" fmla="*/ 328 h 1292"/>
                <a:gd name="T42" fmla="*/ 310 w 1169"/>
                <a:gd name="T43" fmla="*/ 175 h 1292"/>
                <a:gd name="T44" fmla="*/ 593 w 1169"/>
                <a:gd name="T45" fmla="*/ 21 h 1292"/>
                <a:gd name="T46" fmla="*/ 845 w 1169"/>
                <a:gd name="T47" fmla="*/ 69 h 1292"/>
                <a:gd name="T48" fmla="*/ 937 w 1169"/>
                <a:gd name="T49" fmla="*/ 562 h 1292"/>
                <a:gd name="T50" fmla="*/ 1003 w 1169"/>
                <a:gd name="T51" fmla="*/ 740 h 1292"/>
                <a:gd name="T52" fmla="*/ 41 w 1169"/>
                <a:gd name="T53" fmla="*/ 1106 h 1292"/>
                <a:gd name="T54" fmla="*/ 201 w 1169"/>
                <a:gd name="T55" fmla="*/ 506 h 1292"/>
                <a:gd name="T56" fmla="*/ 214 w 1169"/>
                <a:gd name="T57" fmla="*/ 640 h 1292"/>
                <a:gd name="T58" fmla="*/ 761 w 1169"/>
                <a:gd name="T59" fmla="*/ 217 h 1292"/>
                <a:gd name="T60" fmla="*/ 1046 w 1169"/>
                <a:gd name="T61" fmla="*/ 1111 h 1292"/>
                <a:gd name="T62" fmla="*/ 888 w 1169"/>
                <a:gd name="T63" fmla="*/ 530 h 1292"/>
                <a:gd name="T64" fmla="*/ 358 w 1169"/>
                <a:gd name="T65" fmla="*/ 179 h 1292"/>
                <a:gd name="T66" fmla="*/ 926 w 1169"/>
                <a:gd name="T67" fmla="*/ 461 h 1292"/>
                <a:gd name="T68" fmla="*/ 189 w 1169"/>
                <a:gd name="T69" fmla="*/ 943 h 1292"/>
                <a:gd name="T70" fmla="*/ 87 w 1169"/>
                <a:gd name="T71" fmla="*/ 1033 h 1292"/>
                <a:gd name="T72" fmla="*/ 351 w 1169"/>
                <a:gd name="T73" fmla="*/ 241 h 1292"/>
                <a:gd name="T74" fmla="*/ 1142 w 1169"/>
                <a:gd name="T75" fmla="*/ 1063 h 1292"/>
                <a:gd name="T76" fmla="*/ 107 w 1169"/>
                <a:gd name="T77" fmla="*/ 884 h 1292"/>
                <a:gd name="T78" fmla="*/ 413 w 1169"/>
                <a:gd name="T79" fmla="*/ 192 h 1292"/>
                <a:gd name="T80" fmla="*/ 784 w 1169"/>
                <a:gd name="T81" fmla="*/ 55 h 1292"/>
                <a:gd name="T82" fmla="*/ 1041 w 1169"/>
                <a:gd name="T83" fmla="*/ 962 h 1292"/>
                <a:gd name="T84" fmla="*/ 971 w 1169"/>
                <a:gd name="T85" fmla="*/ 717 h 1292"/>
                <a:gd name="T86" fmla="*/ 308 w 1169"/>
                <a:gd name="T87" fmla="*/ 382 h 1292"/>
                <a:gd name="T88" fmla="*/ 562 w 1169"/>
                <a:gd name="T89" fmla="*/ 142 h 1292"/>
                <a:gd name="T90" fmla="*/ 357 w 1169"/>
                <a:gd name="T91" fmla="*/ 207 h 1292"/>
                <a:gd name="T92" fmla="*/ 208 w 1169"/>
                <a:gd name="T93" fmla="*/ 1045 h 1292"/>
                <a:gd name="T94" fmla="*/ 293 w 1169"/>
                <a:gd name="T95" fmla="*/ 591 h 1292"/>
                <a:gd name="T96" fmla="*/ 472 w 1169"/>
                <a:gd name="T97" fmla="*/ 120 h 1292"/>
                <a:gd name="T98" fmla="*/ 1048 w 1169"/>
                <a:gd name="T99" fmla="*/ 935 h 1292"/>
                <a:gd name="T100" fmla="*/ 275 w 1169"/>
                <a:gd name="T101" fmla="*/ 660 h 1292"/>
                <a:gd name="T102" fmla="*/ 911 w 1169"/>
                <a:gd name="T103" fmla="*/ 629 h 1292"/>
                <a:gd name="T104" fmla="*/ 1086 w 1169"/>
                <a:gd name="T105" fmla="*/ 1027 h 1292"/>
                <a:gd name="T106" fmla="*/ 155 w 1169"/>
                <a:gd name="T107" fmla="*/ 901 h 1292"/>
                <a:gd name="T108" fmla="*/ 1040 w 1169"/>
                <a:gd name="T109" fmla="*/ 756 h 1292"/>
                <a:gd name="T110" fmla="*/ 1128 w 1169"/>
                <a:gd name="T111" fmla="*/ 975 h 1292"/>
                <a:gd name="T112" fmla="*/ 947 w 1169"/>
                <a:gd name="T113" fmla="*/ 365 h 1292"/>
                <a:gd name="T114" fmla="*/ 777 w 1169"/>
                <a:gd name="T115" fmla="*/ 273 h 1292"/>
                <a:gd name="T116" fmla="*/ 605 w 1169"/>
                <a:gd name="T117" fmla="*/ 236 h 1292"/>
                <a:gd name="T118" fmla="*/ 1042 w 1169"/>
                <a:gd name="T119" fmla="*/ 649 h 1292"/>
                <a:gd name="T120" fmla="*/ 448 w 1169"/>
                <a:gd name="T121" fmla="*/ 240 h 1292"/>
                <a:gd name="T122" fmla="*/ 548 w 1169"/>
                <a:gd name="T123" fmla="*/ 239 h 1292"/>
                <a:gd name="T124" fmla="*/ 730 w 1169"/>
                <a:gd name="T125" fmla="*/ 261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9" h="1292">
                  <a:moveTo>
                    <a:pt x="889" y="303"/>
                  </a:moveTo>
                  <a:cubicBezTo>
                    <a:pt x="890" y="299"/>
                    <a:pt x="892" y="296"/>
                    <a:pt x="895" y="293"/>
                  </a:cubicBezTo>
                  <a:cubicBezTo>
                    <a:pt x="898" y="292"/>
                    <a:pt x="899" y="288"/>
                    <a:pt x="901" y="286"/>
                  </a:cubicBezTo>
                  <a:cubicBezTo>
                    <a:pt x="903" y="282"/>
                    <a:pt x="906" y="279"/>
                    <a:pt x="908" y="275"/>
                  </a:cubicBezTo>
                  <a:cubicBezTo>
                    <a:pt x="909" y="274"/>
                    <a:pt x="910" y="273"/>
                    <a:pt x="910" y="271"/>
                  </a:cubicBezTo>
                  <a:cubicBezTo>
                    <a:pt x="908" y="267"/>
                    <a:pt x="912" y="266"/>
                    <a:pt x="914" y="265"/>
                  </a:cubicBezTo>
                  <a:cubicBezTo>
                    <a:pt x="920" y="264"/>
                    <a:pt x="924" y="260"/>
                    <a:pt x="927" y="256"/>
                  </a:cubicBezTo>
                  <a:cubicBezTo>
                    <a:pt x="932" y="252"/>
                    <a:pt x="936" y="248"/>
                    <a:pt x="943" y="247"/>
                  </a:cubicBezTo>
                  <a:cubicBezTo>
                    <a:pt x="944" y="247"/>
                    <a:pt x="946" y="247"/>
                    <a:pt x="947" y="248"/>
                  </a:cubicBezTo>
                  <a:cubicBezTo>
                    <a:pt x="947" y="249"/>
                    <a:pt x="947" y="251"/>
                    <a:pt x="946" y="253"/>
                  </a:cubicBezTo>
                  <a:cubicBezTo>
                    <a:pt x="946" y="254"/>
                    <a:pt x="945" y="255"/>
                    <a:pt x="944" y="255"/>
                  </a:cubicBezTo>
                  <a:cubicBezTo>
                    <a:pt x="939" y="259"/>
                    <a:pt x="938" y="266"/>
                    <a:pt x="935" y="272"/>
                  </a:cubicBezTo>
                  <a:cubicBezTo>
                    <a:pt x="934" y="276"/>
                    <a:pt x="932" y="279"/>
                    <a:pt x="928" y="280"/>
                  </a:cubicBezTo>
                  <a:cubicBezTo>
                    <a:pt x="926" y="281"/>
                    <a:pt x="925" y="281"/>
                    <a:pt x="926" y="283"/>
                  </a:cubicBezTo>
                  <a:cubicBezTo>
                    <a:pt x="927" y="286"/>
                    <a:pt x="926" y="288"/>
                    <a:pt x="924" y="290"/>
                  </a:cubicBezTo>
                  <a:cubicBezTo>
                    <a:pt x="922" y="293"/>
                    <a:pt x="922" y="296"/>
                    <a:pt x="920" y="298"/>
                  </a:cubicBezTo>
                  <a:cubicBezTo>
                    <a:pt x="917" y="301"/>
                    <a:pt x="920" y="303"/>
                    <a:pt x="922" y="305"/>
                  </a:cubicBezTo>
                  <a:cubicBezTo>
                    <a:pt x="924" y="307"/>
                    <a:pt x="927" y="307"/>
                    <a:pt x="929" y="306"/>
                  </a:cubicBezTo>
                  <a:cubicBezTo>
                    <a:pt x="932" y="306"/>
                    <a:pt x="934" y="305"/>
                    <a:pt x="934" y="302"/>
                  </a:cubicBezTo>
                  <a:cubicBezTo>
                    <a:pt x="935" y="297"/>
                    <a:pt x="937" y="292"/>
                    <a:pt x="940" y="288"/>
                  </a:cubicBezTo>
                  <a:cubicBezTo>
                    <a:pt x="941" y="286"/>
                    <a:pt x="940" y="283"/>
                    <a:pt x="940" y="280"/>
                  </a:cubicBezTo>
                  <a:cubicBezTo>
                    <a:pt x="940" y="276"/>
                    <a:pt x="942" y="272"/>
                    <a:pt x="946" y="272"/>
                  </a:cubicBezTo>
                  <a:cubicBezTo>
                    <a:pt x="948" y="272"/>
                    <a:pt x="949" y="272"/>
                    <a:pt x="950" y="272"/>
                  </a:cubicBezTo>
                  <a:cubicBezTo>
                    <a:pt x="952" y="272"/>
                    <a:pt x="952" y="272"/>
                    <a:pt x="952" y="274"/>
                  </a:cubicBezTo>
                  <a:cubicBezTo>
                    <a:pt x="950" y="279"/>
                    <a:pt x="951" y="280"/>
                    <a:pt x="956" y="279"/>
                  </a:cubicBezTo>
                  <a:cubicBezTo>
                    <a:pt x="958" y="279"/>
                    <a:pt x="960" y="278"/>
                    <a:pt x="962" y="278"/>
                  </a:cubicBezTo>
                  <a:cubicBezTo>
                    <a:pt x="963" y="278"/>
                    <a:pt x="964" y="277"/>
                    <a:pt x="964" y="279"/>
                  </a:cubicBezTo>
                  <a:cubicBezTo>
                    <a:pt x="964" y="280"/>
                    <a:pt x="964" y="281"/>
                    <a:pt x="963" y="282"/>
                  </a:cubicBezTo>
                  <a:cubicBezTo>
                    <a:pt x="962" y="282"/>
                    <a:pt x="960" y="281"/>
                    <a:pt x="961" y="283"/>
                  </a:cubicBezTo>
                  <a:cubicBezTo>
                    <a:pt x="961" y="287"/>
                    <a:pt x="959" y="289"/>
                    <a:pt x="956" y="292"/>
                  </a:cubicBezTo>
                  <a:cubicBezTo>
                    <a:pt x="956" y="292"/>
                    <a:pt x="955" y="293"/>
                    <a:pt x="955" y="294"/>
                  </a:cubicBezTo>
                  <a:cubicBezTo>
                    <a:pt x="952" y="303"/>
                    <a:pt x="945" y="310"/>
                    <a:pt x="941" y="317"/>
                  </a:cubicBezTo>
                  <a:cubicBezTo>
                    <a:pt x="937" y="323"/>
                    <a:pt x="935" y="330"/>
                    <a:pt x="932" y="336"/>
                  </a:cubicBezTo>
                  <a:cubicBezTo>
                    <a:pt x="930" y="341"/>
                    <a:pt x="928" y="347"/>
                    <a:pt x="927" y="353"/>
                  </a:cubicBezTo>
                  <a:cubicBezTo>
                    <a:pt x="926" y="356"/>
                    <a:pt x="925" y="359"/>
                    <a:pt x="926" y="362"/>
                  </a:cubicBezTo>
                  <a:cubicBezTo>
                    <a:pt x="927" y="364"/>
                    <a:pt x="926" y="365"/>
                    <a:pt x="926" y="367"/>
                  </a:cubicBezTo>
                  <a:cubicBezTo>
                    <a:pt x="925" y="371"/>
                    <a:pt x="927" y="374"/>
                    <a:pt x="931" y="374"/>
                  </a:cubicBezTo>
                  <a:cubicBezTo>
                    <a:pt x="933" y="373"/>
                    <a:pt x="934" y="373"/>
                    <a:pt x="934" y="371"/>
                  </a:cubicBezTo>
                  <a:cubicBezTo>
                    <a:pt x="935" y="368"/>
                    <a:pt x="940" y="365"/>
                    <a:pt x="943" y="367"/>
                  </a:cubicBezTo>
                  <a:cubicBezTo>
                    <a:pt x="945" y="368"/>
                    <a:pt x="944" y="370"/>
                    <a:pt x="944" y="372"/>
                  </a:cubicBezTo>
                  <a:cubicBezTo>
                    <a:pt x="941" y="378"/>
                    <a:pt x="942" y="384"/>
                    <a:pt x="941" y="390"/>
                  </a:cubicBezTo>
                  <a:cubicBezTo>
                    <a:pt x="941" y="393"/>
                    <a:pt x="944" y="393"/>
                    <a:pt x="945" y="394"/>
                  </a:cubicBezTo>
                  <a:cubicBezTo>
                    <a:pt x="947" y="395"/>
                    <a:pt x="949" y="397"/>
                    <a:pt x="946" y="399"/>
                  </a:cubicBezTo>
                  <a:cubicBezTo>
                    <a:pt x="945" y="400"/>
                    <a:pt x="944" y="402"/>
                    <a:pt x="945" y="402"/>
                  </a:cubicBezTo>
                  <a:cubicBezTo>
                    <a:pt x="947" y="403"/>
                    <a:pt x="949" y="403"/>
                    <a:pt x="950" y="401"/>
                  </a:cubicBezTo>
                  <a:cubicBezTo>
                    <a:pt x="951" y="400"/>
                    <a:pt x="953" y="399"/>
                    <a:pt x="955" y="398"/>
                  </a:cubicBezTo>
                  <a:cubicBezTo>
                    <a:pt x="957" y="396"/>
                    <a:pt x="959" y="396"/>
                    <a:pt x="962" y="397"/>
                  </a:cubicBezTo>
                  <a:cubicBezTo>
                    <a:pt x="965" y="398"/>
                    <a:pt x="963" y="401"/>
                    <a:pt x="963" y="403"/>
                  </a:cubicBezTo>
                  <a:cubicBezTo>
                    <a:pt x="963" y="404"/>
                    <a:pt x="963" y="405"/>
                    <a:pt x="963" y="405"/>
                  </a:cubicBezTo>
                  <a:cubicBezTo>
                    <a:pt x="958" y="410"/>
                    <a:pt x="961" y="415"/>
                    <a:pt x="961" y="420"/>
                  </a:cubicBezTo>
                  <a:cubicBezTo>
                    <a:pt x="959" y="427"/>
                    <a:pt x="962" y="433"/>
                    <a:pt x="966" y="439"/>
                  </a:cubicBezTo>
                  <a:cubicBezTo>
                    <a:pt x="968" y="441"/>
                    <a:pt x="969" y="444"/>
                    <a:pt x="968" y="447"/>
                  </a:cubicBezTo>
                  <a:cubicBezTo>
                    <a:pt x="968" y="450"/>
                    <a:pt x="968" y="451"/>
                    <a:pt x="971" y="452"/>
                  </a:cubicBezTo>
                  <a:cubicBezTo>
                    <a:pt x="972" y="453"/>
                    <a:pt x="973" y="454"/>
                    <a:pt x="972" y="455"/>
                  </a:cubicBezTo>
                  <a:cubicBezTo>
                    <a:pt x="970" y="458"/>
                    <a:pt x="973" y="457"/>
                    <a:pt x="975" y="458"/>
                  </a:cubicBezTo>
                  <a:cubicBezTo>
                    <a:pt x="978" y="458"/>
                    <a:pt x="979" y="461"/>
                    <a:pt x="979" y="463"/>
                  </a:cubicBezTo>
                  <a:cubicBezTo>
                    <a:pt x="980" y="465"/>
                    <a:pt x="981" y="465"/>
                    <a:pt x="983" y="465"/>
                  </a:cubicBezTo>
                  <a:cubicBezTo>
                    <a:pt x="986" y="465"/>
                    <a:pt x="989" y="465"/>
                    <a:pt x="992" y="465"/>
                  </a:cubicBezTo>
                  <a:cubicBezTo>
                    <a:pt x="993" y="465"/>
                    <a:pt x="994" y="465"/>
                    <a:pt x="995" y="466"/>
                  </a:cubicBezTo>
                  <a:cubicBezTo>
                    <a:pt x="995" y="467"/>
                    <a:pt x="994" y="468"/>
                    <a:pt x="993" y="469"/>
                  </a:cubicBezTo>
                  <a:cubicBezTo>
                    <a:pt x="991" y="469"/>
                    <a:pt x="991" y="470"/>
                    <a:pt x="991" y="473"/>
                  </a:cubicBezTo>
                  <a:cubicBezTo>
                    <a:pt x="992" y="476"/>
                    <a:pt x="989" y="477"/>
                    <a:pt x="987" y="477"/>
                  </a:cubicBezTo>
                  <a:cubicBezTo>
                    <a:pt x="982" y="477"/>
                    <a:pt x="977" y="478"/>
                    <a:pt x="974" y="483"/>
                  </a:cubicBezTo>
                  <a:cubicBezTo>
                    <a:pt x="973" y="486"/>
                    <a:pt x="969" y="486"/>
                    <a:pt x="967" y="489"/>
                  </a:cubicBezTo>
                  <a:cubicBezTo>
                    <a:pt x="964" y="492"/>
                    <a:pt x="964" y="496"/>
                    <a:pt x="962" y="499"/>
                  </a:cubicBezTo>
                  <a:cubicBezTo>
                    <a:pt x="961" y="501"/>
                    <a:pt x="961" y="502"/>
                    <a:pt x="960" y="503"/>
                  </a:cubicBezTo>
                  <a:cubicBezTo>
                    <a:pt x="957" y="507"/>
                    <a:pt x="959" y="512"/>
                    <a:pt x="959" y="516"/>
                  </a:cubicBezTo>
                  <a:cubicBezTo>
                    <a:pt x="959" y="517"/>
                    <a:pt x="960" y="517"/>
                    <a:pt x="961" y="517"/>
                  </a:cubicBezTo>
                  <a:cubicBezTo>
                    <a:pt x="967" y="515"/>
                    <a:pt x="971" y="513"/>
                    <a:pt x="974" y="507"/>
                  </a:cubicBezTo>
                  <a:cubicBezTo>
                    <a:pt x="975" y="502"/>
                    <a:pt x="977" y="497"/>
                    <a:pt x="982" y="494"/>
                  </a:cubicBezTo>
                  <a:cubicBezTo>
                    <a:pt x="984" y="493"/>
                    <a:pt x="986" y="492"/>
                    <a:pt x="988" y="492"/>
                  </a:cubicBezTo>
                  <a:cubicBezTo>
                    <a:pt x="990" y="492"/>
                    <a:pt x="992" y="495"/>
                    <a:pt x="990" y="497"/>
                  </a:cubicBezTo>
                  <a:cubicBezTo>
                    <a:pt x="989" y="499"/>
                    <a:pt x="988" y="501"/>
                    <a:pt x="987" y="502"/>
                  </a:cubicBezTo>
                  <a:cubicBezTo>
                    <a:pt x="985" y="504"/>
                    <a:pt x="984" y="506"/>
                    <a:pt x="982" y="508"/>
                  </a:cubicBezTo>
                  <a:cubicBezTo>
                    <a:pt x="976" y="513"/>
                    <a:pt x="975" y="522"/>
                    <a:pt x="970" y="528"/>
                  </a:cubicBezTo>
                  <a:cubicBezTo>
                    <a:pt x="966" y="532"/>
                    <a:pt x="962" y="534"/>
                    <a:pt x="958" y="536"/>
                  </a:cubicBezTo>
                  <a:cubicBezTo>
                    <a:pt x="957" y="537"/>
                    <a:pt x="955" y="537"/>
                    <a:pt x="954" y="539"/>
                  </a:cubicBezTo>
                  <a:cubicBezTo>
                    <a:pt x="959" y="537"/>
                    <a:pt x="963" y="541"/>
                    <a:pt x="967" y="538"/>
                  </a:cubicBezTo>
                  <a:cubicBezTo>
                    <a:pt x="969" y="537"/>
                    <a:pt x="972" y="536"/>
                    <a:pt x="973" y="534"/>
                  </a:cubicBezTo>
                  <a:cubicBezTo>
                    <a:pt x="974" y="532"/>
                    <a:pt x="975" y="531"/>
                    <a:pt x="977" y="531"/>
                  </a:cubicBezTo>
                  <a:cubicBezTo>
                    <a:pt x="983" y="530"/>
                    <a:pt x="990" y="530"/>
                    <a:pt x="996" y="528"/>
                  </a:cubicBezTo>
                  <a:cubicBezTo>
                    <a:pt x="998" y="527"/>
                    <a:pt x="999" y="530"/>
                    <a:pt x="1001" y="530"/>
                  </a:cubicBezTo>
                  <a:cubicBezTo>
                    <a:pt x="1007" y="529"/>
                    <a:pt x="1006" y="532"/>
                    <a:pt x="1004" y="535"/>
                  </a:cubicBezTo>
                  <a:cubicBezTo>
                    <a:pt x="1004" y="536"/>
                    <a:pt x="1004" y="537"/>
                    <a:pt x="1003" y="538"/>
                  </a:cubicBezTo>
                  <a:cubicBezTo>
                    <a:pt x="1000" y="540"/>
                    <a:pt x="1001" y="543"/>
                    <a:pt x="1002" y="545"/>
                  </a:cubicBezTo>
                  <a:cubicBezTo>
                    <a:pt x="1004" y="548"/>
                    <a:pt x="1004" y="549"/>
                    <a:pt x="1002" y="552"/>
                  </a:cubicBezTo>
                  <a:cubicBezTo>
                    <a:pt x="998" y="557"/>
                    <a:pt x="999" y="559"/>
                    <a:pt x="1005" y="561"/>
                  </a:cubicBezTo>
                  <a:cubicBezTo>
                    <a:pt x="1006" y="561"/>
                    <a:pt x="1007" y="562"/>
                    <a:pt x="1007" y="562"/>
                  </a:cubicBezTo>
                  <a:cubicBezTo>
                    <a:pt x="1007" y="567"/>
                    <a:pt x="1010" y="567"/>
                    <a:pt x="1013" y="567"/>
                  </a:cubicBezTo>
                  <a:cubicBezTo>
                    <a:pt x="1017" y="567"/>
                    <a:pt x="1018" y="570"/>
                    <a:pt x="1016" y="573"/>
                  </a:cubicBezTo>
                  <a:cubicBezTo>
                    <a:pt x="1016" y="575"/>
                    <a:pt x="1017" y="576"/>
                    <a:pt x="1018" y="575"/>
                  </a:cubicBezTo>
                  <a:cubicBezTo>
                    <a:pt x="1023" y="574"/>
                    <a:pt x="1025" y="577"/>
                    <a:pt x="1028" y="579"/>
                  </a:cubicBezTo>
                  <a:cubicBezTo>
                    <a:pt x="1032" y="581"/>
                    <a:pt x="1035" y="584"/>
                    <a:pt x="1038" y="587"/>
                  </a:cubicBezTo>
                  <a:cubicBezTo>
                    <a:pt x="1040" y="591"/>
                    <a:pt x="1044" y="592"/>
                    <a:pt x="1048" y="594"/>
                  </a:cubicBezTo>
                  <a:cubicBezTo>
                    <a:pt x="1051" y="596"/>
                    <a:pt x="1055" y="598"/>
                    <a:pt x="1059" y="599"/>
                  </a:cubicBezTo>
                  <a:cubicBezTo>
                    <a:pt x="1061" y="599"/>
                    <a:pt x="1061" y="600"/>
                    <a:pt x="1061" y="602"/>
                  </a:cubicBezTo>
                  <a:cubicBezTo>
                    <a:pt x="1061" y="603"/>
                    <a:pt x="1060" y="604"/>
                    <a:pt x="1061" y="604"/>
                  </a:cubicBezTo>
                  <a:cubicBezTo>
                    <a:pt x="1062" y="605"/>
                    <a:pt x="1063" y="604"/>
                    <a:pt x="1063" y="603"/>
                  </a:cubicBezTo>
                  <a:cubicBezTo>
                    <a:pt x="1064" y="600"/>
                    <a:pt x="1066" y="599"/>
                    <a:pt x="1070" y="599"/>
                  </a:cubicBezTo>
                  <a:cubicBezTo>
                    <a:pt x="1073" y="599"/>
                    <a:pt x="1075" y="602"/>
                    <a:pt x="1076" y="604"/>
                  </a:cubicBezTo>
                  <a:cubicBezTo>
                    <a:pt x="1076" y="608"/>
                    <a:pt x="1078" y="606"/>
                    <a:pt x="1080" y="607"/>
                  </a:cubicBezTo>
                  <a:cubicBezTo>
                    <a:pt x="1080" y="607"/>
                    <a:pt x="1080" y="607"/>
                    <a:pt x="1080" y="607"/>
                  </a:cubicBezTo>
                  <a:cubicBezTo>
                    <a:pt x="1083" y="607"/>
                    <a:pt x="1087" y="608"/>
                    <a:pt x="1088" y="611"/>
                  </a:cubicBezTo>
                  <a:cubicBezTo>
                    <a:pt x="1089" y="613"/>
                    <a:pt x="1086" y="615"/>
                    <a:pt x="1085" y="616"/>
                  </a:cubicBezTo>
                  <a:cubicBezTo>
                    <a:pt x="1082" y="619"/>
                    <a:pt x="1079" y="619"/>
                    <a:pt x="1076" y="617"/>
                  </a:cubicBezTo>
                  <a:cubicBezTo>
                    <a:pt x="1071" y="614"/>
                    <a:pt x="1064" y="613"/>
                    <a:pt x="1059" y="607"/>
                  </a:cubicBezTo>
                  <a:cubicBezTo>
                    <a:pt x="1058" y="606"/>
                    <a:pt x="1056" y="606"/>
                    <a:pt x="1055" y="606"/>
                  </a:cubicBezTo>
                  <a:cubicBezTo>
                    <a:pt x="1052" y="605"/>
                    <a:pt x="1048" y="604"/>
                    <a:pt x="1047" y="601"/>
                  </a:cubicBezTo>
                  <a:cubicBezTo>
                    <a:pt x="1046" y="600"/>
                    <a:pt x="1046" y="599"/>
                    <a:pt x="1045" y="599"/>
                  </a:cubicBezTo>
                  <a:cubicBezTo>
                    <a:pt x="1035" y="598"/>
                    <a:pt x="1028" y="591"/>
                    <a:pt x="1020" y="586"/>
                  </a:cubicBezTo>
                  <a:cubicBezTo>
                    <a:pt x="1015" y="582"/>
                    <a:pt x="1009" y="579"/>
                    <a:pt x="1003" y="577"/>
                  </a:cubicBezTo>
                  <a:cubicBezTo>
                    <a:pt x="1001" y="577"/>
                    <a:pt x="1000" y="580"/>
                    <a:pt x="998" y="582"/>
                  </a:cubicBezTo>
                  <a:cubicBezTo>
                    <a:pt x="997" y="583"/>
                    <a:pt x="999" y="584"/>
                    <a:pt x="1000" y="584"/>
                  </a:cubicBezTo>
                  <a:cubicBezTo>
                    <a:pt x="1002" y="585"/>
                    <a:pt x="1003" y="586"/>
                    <a:pt x="1003" y="589"/>
                  </a:cubicBezTo>
                  <a:cubicBezTo>
                    <a:pt x="1003" y="591"/>
                    <a:pt x="1005" y="593"/>
                    <a:pt x="1008" y="595"/>
                  </a:cubicBezTo>
                  <a:cubicBezTo>
                    <a:pt x="1016" y="597"/>
                    <a:pt x="1024" y="598"/>
                    <a:pt x="1032" y="597"/>
                  </a:cubicBezTo>
                  <a:cubicBezTo>
                    <a:pt x="1034" y="597"/>
                    <a:pt x="1035" y="601"/>
                    <a:pt x="1034" y="602"/>
                  </a:cubicBezTo>
                  <a:cubicBezTo>
                    <a:pt x="1032" y="606"/>
                    <a:pt x="1028" y="609"/>
                    <a:pt x="1027" y="613"/>
                  </a:cubicBezTo>
                  <a:cubicBezTo>
                    <a:pt x="1026" y="615"/>
                    <a:pt x="1025" y="616"/>
                    <a:pt x="1027" y="617"/>
                  </a:cubicBezTo>
                  <a:cubicBezTo>
                    <a:pt x="1030" y="619"/>
                    <a:pt x="1030" y="622"/>
                    <a:pt x="1028" y="624"/>
                  </a:cubicBezTo>
                  <a:cubicBezTo>
                    <a:pt x="1027" y="625"/>
                    <a:pt x="1027" y="626"/>
                    <a:pt x="1028" y="627"/>
                  </a:cubicBezTo>
                  <a:cubicBezTo>
                    <a:pt x="1031" y="629"/>
                    <a:pt x="1031" y="632"/>
                    <a:pt x="1029" y="635"/>
                  </a:cubicBezTo>
                  <a:cubicBezTo>
                    <a:pt x="1028" y="636"/>
                    <a:pt x="1028" y="638"/>
                    <a:pt x="1030" y="639"/>
                  </a:cubicBezTo>
                  <a:cubicBezTo>
                    <a:pt x="1032" y="640"/>
                    <a:pt x="1031" y="641"/>
                    <a:pt x="1029" y="641"/>
                  </a:cubicBezTo>
                  <a:cubicBezTo>
                    <a:pt x="1027" y="641"/>
                    <a:pt x="1026" y="640"/>
                    <a:pt x="1025" y="639"/>
                  </a:cubicBezTo>
                  <a:cubicBezTo>
                    <a:pt x="1024" y="638"/>
                    <a:pt x="1023" y="636"/>
                    <a:pt x="1022" y="636"/>
                  </a:cubicBezTo>
                  <a:cubicBezTo>
                    <a:pt x="1021" y="634"/>
                    <a:pt x="1018" y="634"/>
                    <a:pt x="1018" y="635"/>
                  </a:cubicBezTo>
                  <a:cubicBezTo>
                    <a:pt x="1017" y="639"/>
                    <a:pt x="1011" y="641"/>
                    <a:pt x="1013" y="646"/>
                  </a:cubicBezTo>
                  <a:cubicBezTo>
                    <a:pt x="1013" y="648"/>
                    <a:pt x="1014" y="650"/>
                    <a:pt x="1010" y="649"/>
                  </a:cubicBezTo>
                  <a:cubicBezTo>
                    <a:pt x="1008" y="649"/>
                    <a:pt x="1007" y="651"/>
                    <a:pt x="1007" y="652"/>
                  </a:cubicBezTo>
                  <a:cubicBezTo>
                    <a:pt x="1008" y="656"/>
                    <a:pt x="1008" y="660"/>
                    <a:pt x="1006" y="664"/>
                  </a:cubicBezTo>
                  <a:cubicBezTo>
                    <a:pt x="1004" y="667"/>
                    <a:pt x="1005" y="668"/>
                    <a:pt x="1008" y="669"/>
                  </a:cubicBezTo>
                  <a:cubicBezTo>
                    <a:pt x="1010" y="670"/>
                    <a:pt x="1013" y="672"/>
                    <a:pt x="1015" y="674"/>
                  </a:cubicBezTo>
                  <a:cubicBezTo>
                    <a:pt x="1018" y="676"/>
                    <a:pt x="1014" y="676"/>
                    <a:pt x="1014" y="677"/>
                  </a:cubicBezTo>
                  <a:cubicBezTo>
                    <a:pt x="1016" y="679"/>
                    <a:pt x="1019" y="681"/>
                    <a:pt x="1022" y="681"/>
                  </a:cubicBezTo>
                  <a:cubicBezTo>
                    <a:pt x="1023" y="681"/>
                    <a:pt x="1024" y="681"/>
                    <a:pt x="1024" y="682"/>
                  </a:cubicBezTo>
                  <a:cubicBezTo>
                    <a:pt x="1025" y="686"/>
                    <a:pt x="1029" y="685"/>
                    <a:pt x="1031" y="684"/>
                  </a:cubicBezTo>
                  <a:cubicBezTo>
                    <a:pt x="1033" y="683"/>
                    <a:pt x="1035" y="682"/>
                    <a:pt x="1037" y="682"/>
                  </a:cubicBezTo>
                  <a:cubicBezTo>
                    <a:pt x="1043" y="680"/>
                    <a:pt x="1046" y="673"/>
                    <a:pt x="1043" y="668"/>
                  </a:cubicBezTo>
                  <a:cubicBezTo>
                    <a:pt x="1041" y="665"/>
                    <a:pt x="1041" y="663"/>
                    <a:pt x="1039" y="660"/>
                  </a:cubicBezTo>
                  <a:cubicBezTo>
                    <a:pt x="1037" y="658"/>
                    <a:pt x="1040" y="653"/>
                    <a:pt x="1042" y="652"/>
                  </a:cubicBezTo>
                  <a:cubicBezTo>
                    <a:pt x="1044" y="652"/>
                    <a:pt x="1045" y="652"/>
                    <a:pt x="1045" y="654"/>
                  </a:cubicBezTo>
                  <a:cubicBezTo>
                    <a:pt x="1045" y="655"/>
                    <a:pt x="1045" y="657"/>
                    <a:pt x="1045" y="658"/>
                  </a:cubicBezTo>
                  <a:cubicBezTo>
                    <a:pt x="1044" y="661"/>
                    <a:pt x="1045" y="661"/>
                    <a:pt x="1048" y="661"/>
                  </a:cubicBezTo>
                  <a:cubicBezTo>
                    <a:pt x="1049" y="661"/>
                    <a:pt x="1052" y="660"/>
                    <a:pt x="1051" y="663"/>
                  </a:cubicBezTo>
                  <a:cubicBezTo>
                    <a:pt x="1050" y="664"/>
                    <a:pt x="1051" y="664"/>
                    <a:pt x="1052" y="664"/>
                  </a:cubicBezTo>
                  <a:cubicBezTo>
                    <a:pt x="1052" y="664"/>
                    <a:pt x="1053" y="664"/>
                    <a:pt x="1053" y="664"/>
                  </a:cubicBezTo>
                  <a:cubicBezTo>
                    <a:pt x="1060" y="664"/>
                    <a:pt x="1061" y="666"/>
                    <a:pt x="1059" y="672"/>
                  </a:cubicBezTo>
                  <a:cubicBezTo>
                    <a:pt x="1058" y="675"/>
                    <a:pt x="1057" y="677"/>
                    <a:pt x="1062" y="676"/>
                  </a:cubicBezTo>
                  <a:cubicBezTo>
                    <a:pt x="1063" y="675"/>
                    <a:pt x="1065" y="676"/>
                    <a:pt x="1065" y="678"/>
                  </a:cubicBezTo>
                  <a:cubicBezTo>
                    <a:pt x="1066" y="679"/>
                    <a:pt x="1065" y="681"/>
                    <a:pt x="1063" y="681"/>
                  </a:cubicBezTo>
                  <a:cubicBezTo>
                    <a:pt x="1061" y="682"/>
                    <a:pt x="1061" y="684"/>
                    <a:pt x="1061" y="685"/>
                  </a:cubicBezTo>
                  <a:cubicBezTo>
                    <a:pt x="1061" y="689"/>
                    <a:pt x="1059" y="690"/>
                    <a:pt x="1056" y="688"/>
                  </a:cubicBezTo>
                  <a:cubicBezTo>
                    <a:pt x="1055" y="688"/>
                    <a:pt x="1055" y="687"/>
                    <a:pt x="1056" y="686"/>
                  </a:cubicBezTo>
                  <a:cubicBezTo>
                    <a:pt x="1059" y="685"/>
                    <a:pt x="1057" y="683"/>
                    <a:pt x="1056" y="682"/>
                  </a:cubicBezTo>
                  <a:cubicBezTo>
                    <a:pt x="1054" y="679"/>
                    <a:pt x="1050" y="679"/>
                    <a:pt x="1048" y="679"/>
                  </a:cubicBezTo>
                  <a:cubicBezTo>
                    <a:pt x="1046" y="679"/>
                    <a:pt x="1046" y="681"/>
                    <a:pt x="1047" y="683"/>
                  </a:cubicBezTo>
                  <a:cubicBezTo>
                    <a:pt x="1048" y="684"/>
                    <a:pt x="1047" y="685"/>
                    <a:pt x="1046" y="687"/>
                  </a:cubicBezTo>
                  <a:cubicBezTo>
                    <a:pt x="1042" y="689"/>
                    <a:pt x="1041" y="693"/>
                    <a:pt x="1038" y="696"/>
                  </a:cubicBezTo>
                  <a:cubicBezTo>
                    <a:pt x="1037" y="697"/>
                    <a:pt x="1037" y="698"/>
                    <a:pt x="1039" y="698"/>
                  </a:cubicBezTo>
                  <a:cubicBezTo>
                    <a:pt x="1042" y="698"/>
                    <a:pt x="1044" y="699"/>
                    <a:pt x="1044" y="702"/>
                  </a:cubicBezTo>
                  <a:cubicBezTo>
                    <a:pt x="1044" y="704"/>
                    <a:pt x="1046" y="702"/>
                    <a:pt x="1047" y="703"/>
                  </a:cubicBezTo>
                  <a:cubicBezTo>
                    <a:pt x="1045" y="709"/>
                    <a:pt x="1045" y="709"/>
                    <a:pt x="1052" y="711"/>
                  </a:cubicBezTo>
                  <a:cubicBezTo>
                    <a:pt x="1056" y="713"/>
                    <a:pt x="1061" y="713"/>
                    <a:pt x="1065" y="716"/>
                  </a:cubicBezTo>
                  <a:cubicBezTo>
                    <a:pt x="1067" y="718"/>
                    <a:pt x="1070" y="716"/>
                    <a:pt x="1071" y="713"/>
                  </a:cubicBezTo>
                  <a:cubicBezTo>
                    <a:pt x="1071" y="712"/>
                    <a:pt x="1072" y="711"/>
                    <a:pt x="1073" y="711"/>
                  </a:cubicBezTo>
                  <a:cubicBezTo>
                    <a:pt x="1076" y="709"/>
                    <a:pt x="1076" y="706"/>
                    <a:pt x="1073" y="704"/>
                  </a:cubicBezTo>
                  <a:cubicBezTo>
                    <a:pt x="1073" y="704"/>
                    <a:pt x="1072" y="704"/>
                    <a:pt x="1073" y="703"/>
                  </a:cubicBezTo>
                  <a:cubicBezTo>
                    <a:pt x="1075" y="701"/>
                    <a:pt x="1073" y="697"/>
                    <a:pt x="1078" y="697"/>
                  </a:cubicBezTo>
                  <a:cubicBezTo>
                    <a:pt x="1082" y="697"/>
                    <a:pt x="1084" y="699"/>
                    <a:pt x="1082" y="703"/>
                  </a:cubicBezTo>
                  <a:cubicBezTo>
                    <a:pt x="1081" y="705"/>
                    <a:pt x="1081" y="705"/>
                    <a:pt x="1082" y="706"/>
                  </a:cubicBezTo>
                  <a:cubicBezTo>
                    <a:pt x="1085" y="708"/>
                    <a:pt x="1086" y="710"/>
                    <a:pt x="1089" y="711"/>
                  </a:cubicBezTo>
                  <a:cubicBezTo>
                    <a:pt x="1090" y="712"/>
                    <a:pt x="1092" y="714"/>
                    <a:pt x="1091" y="716"/>
                  </a:cubicBezTo>
                  <a:cubicBezTo>
                    <a:pt x="1089" y="718"/>
                    <a:pt x="1091" y="719"/>
                    <a:pt x="1092" y="721"/>
                  </a:cubicBezTo>
                  <a:cubicBezTo>
                    <a:pt x="1093" y="722"/>
                    <a:pt x="1094" y="723"/>
                    <a:pt x="1094" y="724"/>
                  </a:cubicBezTo>
                  <a:cubicBezTo>
                    <a:pt x="1093" y="728"/>
                    <a:pt x="1096" y="729"/>
                    <a:pt x="1098" y="730"/>
                  </a:cubicBezTo>
                  <a:cubicBezTo>
                    <a:pt x="1101" y="732"/>
                    <a:pt x="1103" y="733"/>
                    <a:pt x="1106" y="736"/>
                  </a:cubicBezTo>
                  <a:cubicBezTo>
                    <a:pt x="1108" y="738"/>
                    <a:pt x="1112" y="738"/>
                    <a:pt x="1115" y="737"/>
                  </a:cubicBezTo>
                  <a:cubicBezTo>
                    <a:pt x="1117" y="737"/>
                    <a:pt x="1118" y="736"/>
                    <a:pt x="1120" y="738"/>
                  </a:cubicBezTo>
                  <a:cubicBezTo>
                    <a:pt x="1121" y="740"/>
                    <a:pt x="1120" y="741"/>
                    <a:pt x="1119" y="742"/>
                  </a:cubicBezTo>
                  <a:cubicBezTo>
                    <a:pt x="1117" y="746"/>
                    <a:pt x="1114" y="750"/>
                    <a:pt x="1109" y="752"/>
                  </a:cubicBezTo>
                  <a:cubicBezTo>
                    <a:pt x="1105" y="753"/>
                    <a:pt x="1101" y="757"/>
                    <a:pt x="1098" y="760"/>
                  </a:cubicBezTo>
                  <a:cubicBezTo>
                    <a:pt x="1096" y="763"/>
                    <a:pt x="1093" y="765"/>
                    <a:pt x="1090" y="767"/>
                  </a:cubicBezTo>
                  <a:cubicBezTo>
                    <a:pt x="1089" y="767"/>
                    <a:pt x="1088" y="767"/>
                    <a:pt x="1088" y="768"/>
                  </a:cubicBezTo>
                  <a:cubicBezTo>
                    <a:pt x="1084" y="775"/>
                    <a:pt x="1076" y="777"/>
                    <a:pt x="1071" y="783"/>
                  </a:cubicBezTo>
                  <a:cubicBezTo>
                    <a:pt x="1070" y="784"/>
                    <a:pt x="1070" y="784"/>
                    <a:pt x="1071" y="785"/>
                  </a:cubicBezTo>
                  <a:cubicBezTo>
                    <a:pt x="1074" y="789"/>
                    <a:pt x="1078" y="790"/>
                    <a:pt x="1081" y="791"/>
                  </a:cubicBezTo>
                  <a:cubicBezTo>
                    <a:pt x="1083" y="792"/>
                    <a:pt x="1084" y="791"/>
                    <a:pt x="1085" y="790"/>
                  </a:cubicBezTo>
                  <a:cubicBezTo>
                    <a:pt x="1087" y="788"/>
                    <a:pt x="1089" y="787"/>
                    <a:pt x="1092" y="787"/>
                  </a:cubicBezTo>
                  <a:cubicBezTo>
                    <a:pt x="1092" y="788"/>
                    <a:pt x="1093" y="788"/>
                    <a:pt x="1093" y="789"/>
                  </a:cubicBezTo>
                  <a:cubicBezTo>
                    <a:pt x="1094" y="790"/>
                    <a:pt x="1093" y="790"/>
                    <a:pt x="1092" y="791"/>
                  </a:cubicBezTo>
                  <a:cubicBezTo>
                    <a:pt x="1089" y="792"/>
                    <a:pt x="1086" y="795"/>
                    <a:pt x="1083" y="797"/>
                  </a:cubicBezTo>
                  <a:cubicBezTo>
                    <a:pt x="1080" y="798"/>
                    <a:pt x="1081" y="801"/>
                    <a:pt x="1082" y="803"/>
                  </a:cubicBezTo>
                  <a:cubicBezTo>
                    <a:pt x="1083" y="805"/>
                    <a:pt x="1084" y="807"/>
                    <a:pt x="1081" y="809"/>
                  </a:cubicBezTo>
                  <a:cubicBezTo>
                    <a:pt x="1079" y="810"/>
                    <a:pt x="1081" y="812"/>
                    <a:pt x="1082" y="813"/>
                  </a:cubicBezTo>
                  <a:cubicBezTo>
                    <a:pt x="1082" y="814"/>
                    <a:pt x="1084" y="814"/>
                    <a:pt x="1085" y="814"/>
                  </a:cubicBezTo>
                  <a:cubicBezTo>
                    <a:pt x="1087" y="813"/>
                    <a:pt x="1089" y="812"/>
                    <a:pt x="1089" y="811"/>
                  </a:cubicBezTo>
                  <a:cubicBezTo>
                    <a:pt x="1092" y="805"/>
                    <a:pt x="1098" y="802"/>
                    <a:pt x="1099" y="796"/>
                  </a:cubicBezTo>
                  <a:cubicBezTo>
                    <a:pt x="1100" y="794"/>
                    <a:pt x="1101" y="792"/>
                    <a:pt x="1103" y="792"/>
                  </a:cubicBezTo>
                  <a:cubicBezTo>
                    <a:pt x="1107" y="790"/>
                    <a:pt x="1108" y="787"/>
                    <a:pt x="1109" y="783"/>
                  </a:cubicBezTo>
                  <a:cubicBezTo>
                    <a:pt x="1108" y="783"/>
                    <a:pt x="1108" y="783"/>
                    <a:pt x="1107" y="783"/>
                  </a:cubicBezTo>
                  <a:cubicBezTo>
                    <a:pt x="1105" y="783"/>
                    <a:pt x="1102" y="783"/>
                    <a:pt x="1101" y="781"/>
                  </a:cubicBezTo>
                  <a:cubicBezTo>
                    <a:pt x="1101" y="779"/>
                    <a:pt x="1104" y="779"/>
                    <a:pt x="1106" y="778"/>
                  </a:cubicBezTo>
                  <a:cubicBezTo>
                    <a:pt x="1108" y="777"/>
                    <a:pt x="1110" y="776"/>
                    <a:pt x="1112" y="774"/>
                  </a:cubicBezTo>
                  <a:cubicBezTo>
                    <a:pt x="1116" y="771"/>
                    <a:pt x="1120" y="769"/>
                    <a:pt x="1124" y="767"/>
                  </a:cubicBezTo>
                  <a:cubicBezTo>
                    <a:pt x="1125" y="766"/>
                    <a:pt x="1126" y="766"/>
                    <a:pt x="1127" y="767"/>
                  </a:cubicBezTo>
                  <a:cubicBezTo>
                    <a:pt x="1129" y="768"/>
                    <a:pt x="1127" y="769"/>
                    <a:pt x="1127" y="770"/>
                  </a:cubicBezTo>
                  <a:cubicBezTo>
                    <a:pt x="1125" y="778"/>
                    <a:pt x="1119" y="782"/>
                    <a:pt x="1114" y="787"/>
                  </a:cubicBezTo>
                  <a:cubicBezTo>
                    <a:pt x="1113" y="787"/>
                    <a:pt x="1112" y="788"/>
                    <a:pt x="1112" y="788"/>
                  </a:cubicBezTo>
                  <a:cubicBezTo>
                    <a:pt x="1113" y="795"/>
                    <a:pt x="1106" y="799"/>
                    <a:pt x="1103" y="805"/>
                  </a:cubicBezTo>
                  <a:cubicBezTo>
                    <a:pt x="1102" y="808"/>
                    <a:pt x="1099" y="812"/>
                    <a:pt x="1097" y="815"/>
                  </a:cubicBezTo>
                  <a:cubicBezTo>
                    <a:pt x="1093" y="820"/>
                    <a:pt x="1092" y="826"/>
                    <a:pt x="1090" y="831"/>
                  </a:cubicBezTo>
                  <a:cubicBezTo>
                    <a:pt x="1089" y="833"/>
                    <a:pt x="1091" y="833"/>
                    <a:pt x="1092" y="834"/>
                  </a:cubicBezTo>
                  <a:cubicBezTo>
                    <a:pt x="1092" y="834"/>
                    <a:pt x="1094" y="834"/>
                    <a:pt x="1093" y="836"/>
                  </a:cubicBezTo>
                  <a:cubicBezTo>
                    <a:pt x="1093" y="837"/>
                    <a:pt x="1092" y="837"/>
                    <a:pt x="1091" y="837"/>
                  </a:cubicBezTo>
                  <a:cubicBezTo>
                    <a:pt x="1088" y="836"/>
                    <a:pt x="1085" y="837"/>
                    <a:pt x="1082" y="838"/>
                  </a:cubicBezTo>
                  <a:cubicBezTo>
                    <a:pt x="1080" y="839"/>
                    <a:pt x="1078" y="840"/>
                    <a:pt x="1076" y="842"/>
                  </a:cubicBezTo>
                  <a:cubicBezTo>
                    <a:pt x="1074" y="845"/>
                    <a:pt x="1074" y="849"/>
                    <a:pt x="1071" y="851"/>
                  </a:cubicBezTo>
                  <a:cubicBezTo>
                    <a:pt x="1070" y="852"/>
                    <a:pt x="1071" y="854"/>
                    <a:pt x="1072" y="855"/>
                  </a:cubicBezTo>
                  <a:cubicBezTo>
                    <a:pt x="1074" y="856"/>
                    <a:pt x="1076" y="857"/>
                    <a:pt x="1077" y="858"/>
                  </a:cubicBezTo>
                  <a:cubicBezTo>
                    <a:pt x="1080" y="860"/>
                    <a:pt x="1082" y="861"/>
                    <a:pt x="1082" y="865"/>
                  </a:cubicBezTo>
                  <a:cubicBezTo>
                    <a:pt x="1082" y="867"/>
                    <a:pt x="1084" y="868"/>
                    <a:pt x="1086" y="867"/>
                  </a:cubicBezTo>
                  <a:cubicBezTo>
                    <a:pt x="1088" y="866"/>
                    <a:pt x="1091" y="866"/>
                    <a:pt x="1093" y="865"/>
                  </a:cubicBezTo>
                  <a:cubicBezTo>
                    <a:pt x="1095" y="865"/>
                    <a:pt x="1098" y="864"/>
                    <a:pt x="1098" y="862"/>
                  </a:cubicBezTo>
                  <a:cubicBezTo>
                    <a:pt x="1098" y="860"/>
                    <a:pt x="1098" y="857"/>
                    <a:pt x="1096" y="856"/>
                  </a:cubicBezTo>
                  <a:cubicBezTo>
                    <a:pt x="1094" y="854"/>
                    <a:pt x="1093" y="854"/>
                    <a:pt x="1094" y="852"/>
                  </a:cubicBezTo>
                  <a:cubicBezTo>
                    <a:pt x="1095" y="851"/>
                    <a:pt x="1095" y="849"/>
                    <a:pt x="1093" y="849"/>
                  </a:cubicBezTo>
                  <a:cubicBezTo>
                    <a:pt x="1089" y="847"/>
                    <a:pt x="1095" y="848"/>
                    <a:pt x="1093" y="847"/>
                  </a:cubicBezTo>
                  <a:cubicBezTo>
                    <a:pt x="1091" y="846"/>
                    <a:pt x="1090" y="844"/>
                    <a:pt x="1088" y="842"/>
                  </a:cubicBezTo>
                  <a:cubicBezTo>
                    <a:pt x="1088" y="842"/>
                    <a:pt x="1087" y="840"/>
                    <a:pt x="1088" y="839"/>
                  </a:cubicBezTo>
                  <a:cubicBezTo>
                    <a:pt x="1088" y="838"/>
                    <a:pt x="1089" y="838"/>
                    <a:pt x="1091" y="838"/>
                  </a:cubicBezTo>
                  <a:cubicBezTo>
                    <a:pt x="1093" y="838"/>
                    <a:pt x="1095" y="840"/>
                    <a:pt x="1096" y="842"/>
                  </a:cubicBezTo>
                  <a:cubicBezTo>
                    <a:pt x="1099" y="844"/>
                    <a:pt x="1101" y="846"/>
                    <a:pt x="1105" y="847"/>
                  </a:cubicBezTo>
                  <a:cubicBezTo>
                    <a:pt x="1107" y="847"/>
                    <a:pt x="1108" y="848"/>
                    <a:pt x="1109" y="849"/>
                  </a:cubicBezTo>
                  <a:cubicBezTo>
                    <a:pt x="1111" y="850"/>
                    <a:pt x="1111" y="851"/>
                    <a:pt x="1108" y="852"/>
                  </a:cubicBezTo>
                  <a:cubicBezTo>
                    <a:pt x="1113" y="854"/>
                    <a:pt x="1115" y="858"/>
                    <a:pt x="1117" y="862"/>
                  </a:cubicBezTo>
                  <a:cubicBezTo>
                    <a:pt x="1119" y="864"/>
                    <a:pt x="1120" y="867"/>
                    <a:pt x="1115" y="867"/>
                  </a:cubicBezTo>
                  <a:cubicBezTo>
                    <a:pt x="1118" y="868"/>
                    <a:pt x="1120" y="869"/>
                    <a:pt x="1122" y="871"/>
                  </a:cubicBezTo>
                  <a:cubicBezTo>
                    <a:pt x="1116" y="874"/>
                    <a:pt x="1114" y="872"/>
                    <a:pt x="1112" y="866"/>
                  </a:cubicBezTo>
                  <a:cubicBezTo>
                    <a:pt x="1110" y="867"/>
                    <a:pt x="1110" y="869"/>
                    <a:pt x="1111" y="871"/>
                  </a:cubicBezTo>
                  <a:cubicBezTo>
                    <a:pt x="1112" y="875"/>
                    <a:pt x="1117" y="877"/>
                    <a:pt x="1120" y="875"/>
                  </a:cubicBezTo>
                  <a:cubicBezTo>
                    <a:pt x="1124" y="873"/>
                    <a:pt x="1126" y="877"/>
                    <a:pt x="1128" y="878"/>
                  </a:cubicBezTo>
                  <a:cubicBezTo>
                    <a:pt x="1129" y="879"/>
                    <a:pt x="1130" y="881"/>
                    <a:pt x="1131" y="883"/>
                  </a:cubicBezTo>
                  <a:cubicBezTo>
                    <a:pt x="1131" y="885"/>
                    <a:pt x="1131" y="886"/>
                    <a:pt x="1129" y="887"/>
                  </a:cubicBezTo>
                  <a:cubicBezTo>
                    <a:pt x="1128" y="888"/>
                    <a:pt x="1127" y="889"/>
                    <a:pt x="1126" y="890"/>
                  </a:cubicBezTo>
                  <a:cubicBezTo>
                    <a:pt x="1124" y="894"/>
                    <a:pt x="1120" y="893"/>
                    <a:pt x="1116" y="893"/>
                  </a:cubicBezTo>
                  <a:cubicBezTo>
                    <a:pt x="1116" y="893"/>
                    <a:pt x="1114" y="892"/>
                    <a:pt x="1114" y="891"/>
                  </a:cubicBezTo>
                  <a:cubicBezTo>
                    <a:pt x="1115" y="888"/>
                    <a:pt x="1112" y="889"/>
                    <a:pt x="1110" y="889"/>
                  </a:cubicBezTo>
                  <a:cubicBezTo>
                    <a:pt x="1107" y="889"/>
                    <a:pt x="1103" y="889"/>
                    <a:pt x="1100" y="889"/>
                  </a:cubicBezTo>
                  <a:cubicBezTo>
                    <a:pt x="1098" y="889"/>
                    <a:pt x="1096" y="890"/>
                    <a:pt x="1095" y="892"/>
                  </a:cubicBezTo>
                  <a:cubicBezTo>
                    <a:pt x="1095" y="894"/>
                    <a:pt x="1096" y="895"/>
                    <a:pt x="1098" y="896"/>
                  </a:cubicBezTo>
                  <a:cubicBezTo>
                    <a:pt x="1099" y="896"/>
                    <a:pt x="1103" y="898"/>
                    <a:pt x="1099" y="901"/>
                  </a:cubicBezTo>
                  <a:cubicBezTo>
                    <a:pt x="1098" y="901"/>
                    <a:pt x="1098" y="902"/>
                    <a:pt x="1099" y="903"/>
                  </a:cubicBezTo>
                  <a:cubicBezTo>
                    <a:pt x="1102" y="904"/>
                    <a:pt x="1105" y="904"/>
                    <a:pt x="1103" y="908"/>
                  </a:cubicBezTo>
                  <a:cubicBezTo>
                    <a:pt x="1103" y="910"/>
                    <a:pt x="1107" y="910"/>
                    <a:pt x="1107" y="912"/>
                  </a:cubicBezTo>
                  <a:cubicBezTo>
                    <a:pt x="1110" y="912"/>
                    <a:pt x="1111" y="915"/>
                    <a:pt x="1113" y="916"/>
                  </a:cubicBezTo>
                  <a:cubicBezTo>
                    <a:pt x="1117" y="920"/>
                    <a:pt x="1122" y="924"/>
                    <a:pt x="1121" y="931"/>
                  </a:cubicBezTo>
                  <a:cubicBezTo>
                    <a:pt x="1121" y="935"/>
                    <a:pt x="1119" y="935"/>
                    <a:pt x="1116" y="936"/>
                  </a:cubicBezTo>
                  <a:cubicBezTo>
                    <a:pt x="1115" y="936"/>
                    <a:pt x="1114" y="936"/>
                    <a:pt x="1114" y="935"/>
                  </a:cubicBezTo>
                  <a:cubicBezTo>
                    <a:pt x="1114" y="931"/>
                    <a:pt x="1111" y="931"/>
                    <a:pt x="1108" y="931"/>
                  </a:cubicBezTo>
                  <a:cubicBezTo>
                    <a:pt x="1106" y="931"/>
                    <a:pt x="1105" y="930"/>
                    <a:pt x="1105" y="927"/>
                  </a:cubicBezTo>
                  <a:cubicBezTo>
                    <a:pt x="1105" y="922"/>
                    <a:pt x="1103" y="919"/>
                    <a:pt x="1100" y="916"/>
                  </a:cubicBezTo>
                  <a:cubicBezTo>
                    <a:pt x="1096" y="914"/>
                    <a:pt x="1095" y="909"/>
                    <a:pt x="1093" y="906"/>
                  </a:cubicBezTo>
                  <a:cubicBezTo>
                    <a:pt x="1093" y="905"/>
                    <a:pt x="1093" y="904"/>
                    <a:pt x="1094" y="904"/>
                  </a:cubicBezTo>
                  <a:cubicBezTo>
                    <a:pt x="1095" y="903"/>
                    <a:pt x="1096" y="902"/>
                    <a:pt x="1095" y="901"/>
                  </a:cubicBezTo>
                  <a:cubicBezTo>
                    <a:pt x="1094" y="900"/>
                    <a:pt x="1092" y="900"/>
                    <a:pt x="1091" y="901"/>
                  </a:cubicBezTo>
                  <a:cubicBezTo>
                    <a:pt x="1086" y="904"/>
                    <a:pt x="1080" y="906"/>
                    <a:pt x="1080" y="914"/>
                  </a:cubicBezTo>
                  <a:cubicBezTo>
                    <a:pt x="1080" y="915"/>
                    <a:pt x="1079" y="916"/>
                    <a:pt x="1078" y="917"/>
                  </a:cubicBezTo>
                  <a:cubicBezTo>
                    <a:pt x="1078" y="917"/>
                    <a:pt x="1077" y="918"/>
                    <a:pt x="1077" y="919"/>
                  </a:cubicBezTo>
                  <a:cubicBezTo>
                    <a:pt x="1078" y="921"/>
                    <a:pt x="1080" y="920"/>
                    <a:pt x="1081" y="920"/>
                  </a:cubicBezTo>
                  <a:cubicBezTo>
                    <a:pt x="1082" y="919"/>
                    <a:pt x="1082" y="919"/>
                    <a:pt x="1083" y="919"/>
                  </a:cubicBezTo>
                  <a:cubicBezTo>
                    <a:pt x="1085" y="918"/>
                    <a:pt x="1086" y="919"/>
                    <a:pt x="1087" y="920"/>
                  </a:cubicBezTo>
                  <a:cubicBezTo>
                    <a:pt x="1088" y="922"/>
                    <a:pt x="1086" y="922"/>
                    <a:pt x="1085" y="923"/>
                  </a:cubicBezTo>
                  <a:cubicBezTo>
                    <a:pt x="1084" y="924"/>
                    <a:pt x="1081" y="923"/>
                    <a:pt x="1081" y="926"/>
                  </a:cubicBezTo>
                  <a:cubicBezTo>
                    <a:pt x="1082" y="928"/>
                    <a:pt x="1084" y="929"/>
                    <a:pt x="1086" y="929"/>
                  </a:cubicBezTo>
                  <a:cubicBezTo>
                    <a:pt x="1088" y="929"/>
                    <a:pt x="1090" y="930"/>
                    <a:pt x="1092" y="931"/>
                  </a:cubicBezTo>
                  <a:cubicBezTo>
                    <a:pt x="1093" y="931"/>
                    <a:pt x="1094" y="932"/>
                    <a:pt x="1094" y="933"/>
                  </a:cubicBezTo>
                  <a:cubicBezTo>
                    <a:pt x="1093" y="935"/>
                    <a:pt x="1095" y="937"/>
                    <a:pt x="1096" y="939"/>
                  </a:cubicBezTo>
                  <a:cubicBezTo>
                    <a:pt x="1096" y="942"/>
                    <a:pt x="1098" y="943"/>
                    <a:pt x="1100" y="941"/>
                  </a:cubicBezTo>
                  <a:cubicBezTo>
                    <a:pt x="1102" y="940"/>
                    <a:pt x="1103" y="941"/>
                    <a:pt x="1104" y="942"/>
                  </a:cubicBezTo>
                  <a:cubicBezTo>
                    <a:pt x="1108" y="943"/>
                    <a:pt x="1111" y="947"/>
                    <a:pt x="1115" y="944"/>
                  </a:cubicBezTo>
                  <a:cubicBezTo>
                    <a:pt x="1115" y="943"/>
                    <a:pt x="1114" y="943"/>
                    <a:pt x="1113" y="942"/>
                  </a:cubicBezTo>
                  <a:cubicBezTo>
                    <a:pt x="1112" y="941"/>
                    <a:pt x="1111" y="940"/>
                    <a:pt x="1113" y="939"/>
                  </a:cubicBezTo>
                  <a:cubicBezTo>
                    <a:pt x="1117" y="938"/>
                    <a:pt x="1120" y="936"/>
                    <a:pt x="1124" y="937"/>
                  </a:cubicBezTo>
                  <a:cubicBezTo>
                    <a:pt x="1127" y="938"/>
                    <a:pt x="1128" y="939"/>
                    <a:pt x="1129" y="941"/>
                  </a:cubicBezTo>
                  <a:cubicBezTo>
                    <a:pt x="1130" y="944"/>
                    <a:pt x="1126" y="942"/>
                    <a:pt x="1126" y="944"/>
                  </a:cubicBezTo>
                  <a:cubicBezTo>
                    <a:pt x="1128" y="945"/>
                    <a:pt x="1131" y="946"/>
                    <a:pt x="1133" y="946"/>
                  </a:cubicBezTo>
                  <a:cubicBezTo>
                    <a:pt x="1137" y="946"/>
                    <a:pt x="1138" y="948"/>
                    <a:pt x="1138" y="951"/>
                  </a:cubicBezTo>
                  <a:cubicBezTo>
                    <a:pt x="1139" y="953"/>
                    <a:pt x="1140" y="956"/>
                    <a:pt x="1140" y="958"/>
                  </a:cubicBezTo>
                  <a:cubicBezTo>
                    <a:pt x="1141" y="961"/>
                    <a:pt x="1144" y="959"/>
                    <a:pt x="1145" y="961"/>
                  </a:cubicBezTo>
                  <a:cubicBezTo>
                    <a:pt x="1142" y="964"/>
                    <a:pt x="1143" y="967"/>
                    <a:pt x="1147" y="969"/>
                  </a:cubicBezTo>
                  <a:cubicBezTo>
                    <a:pt x="1153" y="972"/>
                    <a:pt x="1153" y="979"/>
                    <a:pt x="1151" y="984"/>
                  </a:cubicBezTo>
                  <a:cubicBezTo>
                    <a:pt x="1150" y="988"/>
                    <a:pt x="1147" y="989"/>
                    <a:pt x="1143" y="990"/>
                  </a:cubicBezTo>
                  <a:cubicBezTo>
                    <a:pt x="1138" y="990"/>
                    <a:pt x="1137" y="990"/>
                    <a:pt x="1136" y="985"/>
                  </a:cubicBezTo>
                  <a:cubicBezTo>
                    <a:pt x="1136" y="983"/>
                    <a:pt x="1135" y="983"/>
                    <a:pt x="1134" y="983"/>
                  </a:cubicBezTo>
                  <a:cubicBezTo>
                    <a:pt x="1132" y="983"/>
                    <a:pt x="1130" y="983"/>
                    <a:pt x="1129" y="982"/>
                  </a:cubicBezTo>
                  <a:cubicBezTo>
                    <a:pt x="1128" y="981"/>
                    <a:pt x="1127" y="979"/>
                    <a:pt x="1126" y="979"/>
                  </a:cubicBezTo>
                  <a:cubicBezTo>
                    <a:pt x="1124" y="980"/>
                    <a:pt x="1121" y="982"/>
                    <a:pt x="1120" y="984"/>
                  </a:cubicBezTo>
                  <a:cubicBezTo>
                    <a:pt x="1119" y="987"/>
                    <a:pt x="1118" y="990"/>
                    <a:pt x="1117" y="993"/>
                  </a:cubicBezTo>
                  <a:cubicBezTo>
                    <a:pt x="1116" y="996"/>
                    <a:pt x="1115" y="1000"/>
                    <a:pt x="1116" y="1003"/>
                  </a:cubicBezTo>
                  <a:cubicBezTo>
                    <a:pt x="1117" y="1004"/>
                    <a:pt x="1117" y="1004"/>
                    <a:pt x="1117" y="1005"/>
                  </a:cubicBezTo>
                  <a:cubicBezTo>
                    <a:pt x="1114" y="1010"/>
                    <a:pt x="1117" y="1011"/>
                    <a:pt x="1121" y="1014"/>
                  </a:cubicBezTo>
                  <a:cubicBezTo>
                    <a:pt x="1124" y="1016"/>
                    <a:pt x="1127" y="1018"/>
                    <a:pt x="1125" y="1024"/>
                  </a:cubicBezTo>
                  <a:cubicBezTo>
                    <a:pt x="1124" y="1025"/>
                    <a:pt x="1126" y="1027"/>
                    <a:pt x="1128" y="1027"/>
                  </a:cubicBezTo>
                  <a:cubicBezTo>
                    <a:pt x="1130" y="1028"/>
                    <a:pt x="1132" y="1029"/>
                    <a:pt x="1134" y="1030"/>
                  </a:cubicBezTo>
                  <a:cubicBezTo>
                    <a:pt x="1135" y="1031"/>
                    <a:pt x="1137" y="1033"/>
                    <a:pt x="1137" y="1034"/>
                  </a:cubicBezTo>
                  <a:cubicBezTo>
                    <a:pt x="1137" y="1041"/>
                    <a:pt x="1143" y="1045"/>
                    <a:pt x="1146" y="1050"/>
                  </a:cubicBezTo>
                  <a:cubicBezTo>
                    <a:pt x="1147" y="1053"/>
                    <a:pt x="1147" y="1057"/>
                    <a:pt x="1150" y="1057"/>
                  </a:cubicBezTo>
                  <a:cubicBezTo>
                    <a:pt x="1151" y="1057"/>
                    <a:pt x="1151" y="1058"/>
                    <a:pt x="1151" y="1058"/>
                  </a:cubicBezTo>
                  <a:cubicBezTo>
                    <a:pt x="1149" y="1064"/>
                    <a:pt x="1153" y="1067"/>
                    <a:pt x="1156" y="1070"/>
                  </a:cubicBezTo>
                  <a:cubicBezTo>
                    <a:pt x="1157" y="1071"/>
                    <a:pt x="1159" y="1072"/>
                    <a:pt x="1159" y="1074"/>
                  </a:cubicBezTo>
                  <a:cubicBezTo>
                    <a:pt x="1159" y="1076"/>
                    <a:pt x="1161" y="1077"/>
                    <a:pt x="1162" y="1078"/>
                  </a:cubicBezTo>
                  <a:cubicBezTo>
                    <a:pt x="1166" y="1080"/>
                    <a:pt x="1167" y="1084"/>
                    <a:pt x="1168" y="1088"/>
                  </a:cubicBezTo>
                  <a:cubicBezTo>
                    <a:pt x="1169" y="1093"/>
                    <a:pt x="1166" y="1099"/>
                    <a:pt x="1161" y="1102"/>
                  </a:cubicBezTo>
                  <a:cubicBezTo>
                    <a:pt x="1157" y="1104"/>
                    <a:pt x="1154" y="1101"/>
                    <a:pt x="1152" y="1100"/>
                  </a:cubicBezTo>
                  <a:cubicBezTo>
                    <a:pt x="1148" y="1097"/>
                    <a:pt x="1144" y="1095"/>
                    <a:pt x="1140" y="1094"/>
                  </a:cubicBezTo>
                  <a:cubicBezTo>
                    <a:pt x="1134" y="1093"/>
                    <a:pt x="1130" y="1089"/>
                    <a:pt x="1126" y="1086"/>
                  </a:cubicBezTo>
                  <a:cubicBezTo>
                    <a:pt x="1124" y="1084"/>
                    <a:pt x="1121" y="1083"/>
                    <a:pt x="1118" y="1081"/>
                  </a:cubicBezTo>
                  <a:cubicBezTo>
                    <a:pt x="1116" y="1080"/>
                    <a:pt x="1110" y="1086"/>
                    <a:pt x="1110" y="1089"/>
                  </a:cubicBezTo>
                  <a:cubicBezTo>
                    <a:pt x="1110" y="1096"/>
                    <a:pt x="1111" y="1103"/>
                    <a:pt x="1117" y="1107"/>
                  </a:cubicBezTo>
                  <a:cubicBezTo>
                    <a:pt x="1119" y="1108"/>
                    <a:pt x="1120" y="1110"/>
                    <a:pt x="1121" y="1111"/>
                  </a:cubicBezTo>
                  <a:cubicBezTo>
                    <a:pt x="1123" y="1115"/>
                    <a:pt x="1123" y="1115"/>
                    <a:pt x="1118" y="1117"/>
                  </a:cubicBezTo>
                  <a:cubicBezTo>
                    <a:pt x="1121" y="1118"/>
                    <a:pt x="1123" y="1119"/>
                    <a:pt x="1125" y="1119"/>
                  </a:cubicBezTo>
                  <a:cubicBezTo>
                    <a:pt x="1128" y="1119"/>
                    <a:pt x="1129" y="1121"/>
                    <a:pt x="1129" y="1123"/>
                  </a:cubicBezTo>
                  <a:cubicBezTo>
                    <a:pt x="1128" y="1125"/>
                    <a:pt x="1128" y="1126"/>
                    <a:pt x="1130" y="1127"/>
                  </a:cubicBezTo>
                  <a:cubicBezTo>
                    <a:pt x="1135" y="1131"/>
                    <a:pt x="1138" y="1137"/>
                    <a:pt x="1140" y="1142"/>
                  </a:cubicBezTo>
                  <a:cubicBezTo>
                    <a:pt x="1142" y="1146"/>
                    <a:pt x="1146" y="1147"/>
                    <a:pt x="1148" y="1151"/>
                  </a:cubicBezTo>
                  <a:cubicBezTo>
                    <a:pt x="1149" y="1153"/>
                    <a:pt x="1152" y="1155"/>
                    <a:pt x="1152" y="1158"/>
                  </a:cubicBezTo>
                  <a:cubicBezTo>
                    <a:pt x="1152" y="1159"/>
                    <a:pt x="1153" y="1159"/>
                    <a:pt x="1154" y="1160"/>
                  </a:cubicBezTo>
                  <a:cubicBezTo>
                    <a:pt x="1157" y="1162"/>
                    <a:pt x="1159" y="1164"/>
                    <a:pt x="1159" y="1167"/>
                  </a:cubicBezTo>
                  <a:cubicBezTo>
                    <a:pt x="1160" y="1168"/>
                    <a:pt x="1160" y="1169"/>
                    <a:pt x="1160" y="1169"/>
                  </a:cubicBezTo>
                  <a:cubicBezTo>
                    <a:pt x="1157" y="1171"/>
                    <a:pt x="1157" y="1174"/>
                    <a:pt x="1156" y="1176"/>
                  </a:cubicBezTo>
                  <a:cubicBezTo>
                    <a:pt x="1155" y="1179"/>
                    <a:pt x="1153" y="1180"/>
                    <a:pt x="1150" y="1179"/>
                  </a:cubicBezTo>
                  <a:cubicBezTo>
                    <a:pt x="1147" y="1178"/>
                    <a:pt x="1145" y="1177"/>
                    <a:pt x="1143" y="1175"/>
                  </a:cubicBezTo>
                  <a:cubicBezTo>
                    <a:pt x="1142" y="1172"/>
                    <a:pt x="1139" y="1170"/>
                    <a:pt x="1137" y="1167"/>
                  </a:cubicBezTo>
                  <a:cubicBezTo>
                    <a:pt x="1135" y="1164"/>
                    <a:pt x="1131" y="1161"/>
                    <a:pt x="1133" y="1156"/>
                  </a:cubicBezTo>
                  <a:cubicBezTo>
                    <a:pt x="1134" y="1154"/>
                    <a:pt x="1133" y="1154"/>
                    <a:pt x="1132" y="1153"/>
                  </a:cubicBezTo>
                  <a:cubicBezTo>
                    <a:pt x="1130" y="1152"/>
                    <a:pt x="1128" y="1151"/>
                    <a:pt x="1126" y="1150"/>
                  </a:cubicBezTo>
                  <a:cubicBezTo>
                    <a:pt x="1124" y="1150"/>
                    <a:pt x="1122" y="1148"/>
                    <a:pt x="1121" y="1146"/>
                  </a:cubicBezTo>
                  <a:cubicBezTo>
                    <a:pt x="1121" y="1144"/>
                    <a:pt x="1118" y="1143"/>
                    <a:pt x="1116" y="1142"/>
                  </a:cubicBezTo>
                  <a:cubicBezTo>
                    <a:pt x="1114" y="1142"/>
                    <a:pt x="1113" y="1143"/>
                    <a:pt x="1113" y="1145"/>
                  </a:cubicBezTo>
                  <a:cubicBezTo>
                    <a:pt x="1113" y="1148"/>
                    <a:pt x="1114" y="1151"/>
                    <a:pt x="1114" y="1154"/>
                  </a:cubicBezTo>
                  <a:cubicBezTo>
                    <a:pt x="1114" y="1155"/>
                    <a:pt x="1115" y="1157"/>
                    <a:pt x="1115" y="1157"/>
                  </a:cubicBezTo>
                  <a:cubicBezTo>
                    <a:pt x="1111" y="1159"/>
                    <a:pt x="1112" y="1165"/>
                    <a:pt x="1108" y="1167"/>
                  </a:cubicBezTo>
                  <a:cubicBezTo>
                    <a:pt x="1106" y="1168"/>
                    <a:pt x="1105" y="1170"/>
                    <a:pt x="1105" y="1172"/>
                  </a:cubicBezTo>
                  <a:cubicBezTo>
                    <a:pt x="1107" y="1176"/>
                    <a:pt x="1106" y="1180"/>
                    <a:pt x="1107" y="1185"/>
                  </a:cubicBezTo>
                  <a:cubicBezTo>
                    <a:pt x="1108" y="1189"/>
                    <a:pt x="1111" y="1191"/>
                    <a:pt x="1115" y="1190"/>
                  </a:cubicBezTo>
                  <a:cubicBezTo>
                    <a:pt x="1116" y="1190"/>
                    <a:pt x="1118" y="1190"/>
                    <a:pt x="1120" y="1190"/>
                  </a:cubicBezTo>
                  <a:cubicBezTo>
                    <a:pt x="1117" y="1193"/>
                    <a:pt x="1116" y="1197"/>
                    <a:pt x="1117" y="1201"/>
                  </a:cubicBezTo>
                  <a:cubicBezTo>
                    <a:pt x="1117" y="1202"/>
                    <a:pt x="1115" y="1204"/>
                    <a:pt x="1118" y="1204"/>
                  </a:cubicBezTo>
                  <a:cubicBezTo>
                    <a:pt x="1120" y="1203"/>
                    <a:pt x="1123" y="1203"/>
                    <a:pt x="1123" y="1200"/>
                  </a:cubicBezTo>
                  <a:cubicBezTo>
                    <a:pt x="1123" y="1199"/>
                    <a:pt x="1122" y="1199"/>
                    <a:pt x="1122" y="1198"/>
                  </a:cubicBezTo>
                  <a:cubicBezTo>
                    <a:pt x="1122" y="1197"/>
                    <a:pt x="1122" y="1196"/>
                    <a:pt x="1122" y="1196"/>
                  </a:cubicBezTo>
                  <a:cubicBezTo>
                    <a:pt x="1123" y="1195"/>
                    <a:pt x="1124" y="1196"/>
                    <a:pt x="1125" y="1196"/>
                  </a:cubicBezTo>
                  <a:cubicBezTo>
                    <a:pt x="1126" y="1198"/>
                    <a:pt x="1127" y="1197"/>
                    <a:pt x="1129" y="1196"/>
                  </a:cubicBezTo>
                  <a:cubicBezTo>
                    <a:pt x="1131" y="1195"/>
                    <a:pt x="1134" y="1195"/>
                    <a:pt x="1134" y="1199"/>
                  </a:cubicBezTo>
                  <a:cubicBezTo>
                    <a:pt x="1135" y="1202"/>
                    <a:pt x="1141" y="1206"/>
                    <a:pt x="1144" y="1205"/>
                  </a:cubicBezTo>
                  <a:cubicBezTo>
                    <a:pt x="1146" y="1205"/>
                    <a:pt x="1146" y="1204"/>
                    <a:pt x="1145" y="1202"/>
                  </a:cubicBezTo>
                  <a:cubicBezTo>
                    <a:pt x="1144" y="1201"/>
                    <a:pt x="1143" y="1201"/>
                    <a:pt x="1144" y="1200"/>
                  </a:cubicBezTo>
                  <a:cubicBezTo>
                    <a:pt x="1145" y="1199"/>
                    <a:pt x="1146" y="1200"/>
                    <a:pt x="1147" y="1200"/>
                  </a:cubicBezTo>
                  <a:cubicBezTo>
                    <a:pt x="1151" y="1201"/>
                    <a:pt x="1153" y="1204"/>
                    <a:pt x="1155" y="1207"/>
                  </a:cubicBezTo>
                  <a:cubicBezTo>
                    <a:pt x="1156" y="1209"/>
                    <a:pt x="1157" y="1212"/>
                    <a:pt x="1159" y="1214"/>
                  </a:cubicBezTo>
                  <a:cubicBezTo>
                    <a:pt x="1161" y="1215"/>
                    <a:pt x="1159" y="1216"/>
                    <a:pt x="1158" y="1218"/>
                  </a:cubicBezTo>
                  <a:cubicBezTo>
                    <a:pt x="1157" y="1219"/>
                    <a:pt x="1156" y="1221"/>
                    <a:pt x="1156" y="1223"/>
                  </a:cubicBezTo>
                  <a:cubicBezTo>
                    <a:pt x="1157" y="1225"/>
                    <a:pt x="1157" y="1228"/>
                    <a:pt x="1154" y="1229"/>
                  </a:cubicBezTo>
                  <a:cubicBezTo>
                    <a:pt x="1151" y="1230"/>
                    <a:pt x="1147" y="1229"/>
                    <a:pt x="1146" y="1226"/>
                  </a:cubicBezTo>
                  <a:cubicBezTo>
                    <a:pt x="1145" y="1221"/>
                    <a:pt x="1141" y="1220"/>
                    <a:pt x="1138" y="1219"/>
                  </a:cubicBezTo>
                  <a:cubicBezTo>
                    <a:pt x="1134" y="1217"/>
                    <a:pt x="1130" y="1216"/>
                    <a:pt x="1129" y="1212"/>
                  </a:cubicBezTo>
                  <a:cubicBezTo>
                    <a:pt x="1128" y="1209"/>
                    <a:pt x="1125" y="1209"/>
                    <a:pt x="1123" y="1209"/>
                  </a:cubicBezTo>
                  <a:cubicBezTo>
                    <a:pt x="1119" y="1208"/>
                    <a:pt x="1116" y="1208"/>
                    <a:pt x="1113" y="1205"/>
                  </a:cubicBezTo>
                  <a:cubicBezTo>
                    <a:pt x="1111" y="1204"/>
                    <a:pt x="1111" y="1205"/>
                    <a:pt x="1110" y="1206"/>
                  </a:cubicBezTo>
                  <a:cubicBezTo>
                    <a:pt x="1109" y="1209"/>
                    <a:pt x="1110" y="1212"/>
                    <a:pt x="1113" y="1213"/>
                  </a:cubicBezTo>
                  <a:cubicBezTo>
                    <a:pt x="1114" y="1214"/>
                    <a:pt x="1116" y="1214"/>
                    <a:pt x="1118" y="1215"/>
                  </a:cubicBezTo>
                  <a:cubicBezTo>
                    <a:pt x="1115" y="1216"/>
                    <a:pt x="1112" y="1216"/>
                    <a:pt x="1109" y="1216"/>
                  </a:cubicBezTo>
                  <a:cubicBezTo>
                    <a:pt x="1108" y="1216"/>
                    <a:pt x="1107" y="1216"/>
                    <a:pt x="1106" y="1217"/>
                  </a:cubicBezTo>
                  <a:cubicBezTo>
                    <a:pt x="1106" y="1218"/>
                    <a:pt x="1107" y="1218"/>
                    <a:pt x="1108" y="1219"/>
                  </a:cubicBezTo>
                  <a:cubicBezTo>
                    <a:pt x="1110" y="1221"/>
                    <a:pt x="1112" y="1222"/>
                    <a:pt x="1116" y="1222"/>
                  </a:cubicBezTo>
                  <a:cubicBezTo>
                    <a:pt x="1118" y="1222"/>
                    <a:pt x="1120" y="1223"/>
                    <a:pt x="1123" y="1224"/>
                  </a:cubicBezTo>
                  <a:cubicBezTo>
                    <a:pt x="1123" y="1224"/>
                    <a:pt x="1124" y="1224"/>
                    <a:pt x="1124" y="1224"/>
                  </a:cubicBezTo>
                  <a:cubicBezTo>
                    <a:pt x="1123" y="1229"/>
                    <a:pt x="1131" y="1230"/>
                    <a:pt x="1130" y="1235"/>
                  </a:cubicBezTo>
                  <a:cubicBezTo>
                    <a:pt x="1130" y="1236"/>
                    <a:pt x="1131" y="1237"/>
                    <a:pt x="1132" y="1237"/>
                  </a:cubicBezTo>
                  <a:cubicBezTo>
                    <a:pt x="1140" y="1241"/>
                    <a:pt x="1145" y="1248"/>
                    <a:pt x="1149" y="1256"/>
                  </a:cubicBezTo>
                  <a:cubicBezTo>
                    <a:pt x="1150" y="1258"/>
                    <a:pt x="1151" y="1259"/>
                    <a:pt x="1153" y="1260"/>
                  </a:cubicBezTo>
                  <a:cubicBezTo>
                    <a:pt x="1158" y="1263"/>
                    <a:pt x="1159" y="1266"/>
                    <a:pt x="1154" y="1270"/>
                  </a:cubicBezTo>
                  <a:cubicBezTo>
                    <a:pt x="1153" y="1271"/>
                    <a:pt x="1152" y="1272"/>
                    <a:pt x="1153" y="1274"/>
                  </a:cubicBezTo>
                  <a:cubicBezTo>
                    <a:pt x="1153" y="1275"/>
                    <a:pt x="1153" y="1276"/>
                    <a:pt x="1153" y="1277"/>
                  </a:cubicBezTo>
                  <a:cubicBezTo>
                    <a:pt x="1153" y="1278"/>
                    <a:pt x="1154" y="1280"/>
                    <a:pt x="1152" y="1281"/>
                  </a:cubicBezTo>
                  <a:cubicBezTo>
                    <a:pt x="1150" y="1282"/>
                    <a:pt x="1149" y="1280"/>
                    <a:pt x="1148" y="1279"/>
                  </a:cubicBezTo>
                  <a:cubicBezTo>
                    <a:pt x="1144" y="1273"/>
                    <a:pt x="1138" y="1270"/>
                    <a:pt x="1132" y="1266"/>
                  </a:cubicBezTo>
                  <a:cubicBezTo>
                    <a:pt x="1128" y="1262"/>
                    <a:pt x="1124" y="1258"/>
                    <a:pt x="1121" y="1254"/>
                  </a:cubicBezTo>
                  <a:cubicBezTo>
                    <a:pt x="1118" y="1250"/>
                    <a:pt x="1114" y="1247"/>
                    <a:pt x="1110" y="1244"/>
                  </a:cubicBezTo>
                  <a:cubicBezTo>
                    <a:pt x="1109" y="1243"/>
                    <a:pt x="1108" y="1244"/>
                    <a:pt x="1107" y="1245"/>
                  </a:cubicBezTo>
                  <a:cubicBezTo>
                    <a:pt x="1106" y="1245"/>
                    <a:pt x="1106" y="1246"/>
                    <a:pt x="1106" y="1247"/>
                  </a:cubicBezTo>
                  <a:cubicBezTo>
                    <a:pt x="1108" y="1250"/>
                    <a:pt x="1107" y="1252"/>
                    <a:pt x="1106" y="1255"/>
                  </a:cubicBezTo>
                  <a:cubicBezTo>
                    <a:pt x="1104" y="1261"/>
                    <a:pt x="1106" y="1268"/>
                    <a:pt x="1105" y="1274"/>
                  </a:cubicBezTo>
                  <a:cubicBezTo>
                    <a:pt x="1104" y="1280"/>
                    <a:pt x="1102" y="1284"/>
                    <a:pt x="1100" y="1289"/>
                  </a:cubicBezTo>
                  <a:cubicBezTo>
                    <a:pt x="1098" y="1292"/>
                    <a:pt x="1095" y="1292"/>
                    <a:pt x="1091" y="1291"/>
                  </a:cubicBezTo>
                  <a:cubicBezTo>
                    <a:pt x="1088" y="1290"/>
                    <a:pt x="1088" y="1287"/>
                    <a:pt x="1088" y="1284"/>
                  </a:cubicBezTo>
                  <a:cubicBezTo>
                    <a:pt x="1090" y="1276"/>
                    <a:pt x="1086" y="1268"/>
                    <a:pt x="1088" y="1260"/>
                  </a:cubicBezTo>
                  <a:cubicBezTo>
                    <a:pt x="1089" y="1259"/>
                    <a:pt x="1089" y="1258"/>
                    <a:pt x="1088" y="1257"/>
                  </a:cubicBezTo>
                  <a:cubicBezTo>
                    <a:pt x="1088" y="1256"/>
                    <a:pt x="1087" y="1253"/>
                    <a:pt x="1085" y="1253"/>
                  </a:cubicBezTo>
                  <a:cubicBezTo>
                    <a:pt x="1084" y="1254"/>
                    <a:pt x="1081" y="1255"/>
                    <a:pt x="1081" y="1257"/>
                  </a:cubicBezTo>
                  <a:cubicBezTo>
                    <a:pt x="1080" y="1259"/>
                    <a:pt x="1080" y="1260"/>
                    <a:pt x="1079" y="1262"/>
                  </a:cubicBezTo>
                  <a:cubicBezTo>
                    <a:pt x="1078" y="1266"/>
                    <a:pt x="1073" y="1267"/>
                    <a:pt x="1070" y="1265"/>
                  </a:cubicBezTo>
                  <a:cubicBezTo>
                    <a:pt x="1069" y="1264"/>
                    <a:pt x="1068" y="1263"/>
                    <a:pt x="1069" y="1262"/>
                  </a:cubicBezTo>
                  <a:cubicBezTo>
                    <a:pt x="1074" y="1257"/>
                    <a:pt x="1074" y="1250"/>
                    <a:pt x="1075" y="1244"/>
                  </a:cubicBezTo>
                  <a:cubicBezTo>
                    <a:pt x="1076" y="1243"/>
                    <a:pt x="1076" y="1242"/>
                    <a:pt x="1076" y="1242"/>
                  </a:cubicBezTo>
                  <a:cubicBezTo>
                    <a:pt x="1081" y="1239"/>
                    <a:pt x="1079" y="1234"/>
                    <a:pt x="1080" y="1230"/>
                  </a:cubicBezTo>
                  <a:cubicBezTo>
                    <a:pt x="1080" y="1228"/>
                    <a:pt x="1080" y="1226"/>
                    <a:pt x="1081" y="1224"/>
                  </a:cubicBezTo>
                  <a:cubicBezTo>
                    <a:pt x="1083" y="1221"/>
                    <a:pt x="1083" y="1218"/>
                    <a:pt x="1080" y="1214"/>
                  </a:cubicBezTo>
                  <a:cubicBezTo>
                    <a:pt x="1078" y="1211"/>
                    <a:pt x="1077" y="1207"/>
                    <a:pt x="1076" y="1204"/>
                  </a:cubicBezTo>
                  <a:cubicBezTo>
                    <a:pt x="1074" y="1201"/>
                    <a:pt x="1076" y="1196"/>
                    <a:pt x="1079" y="1194"/>
                  </a:cubicBezTo>
                  <a:cubicBezTo>
                    <a:pt x="1084" y="1189"/>
                    <a:pt x="1087" y="1182"/>
                    <a:pt x="1088" y="1175"/>
                  </a:cubicBezTo>
                  <a:cubicBezTo>
                    <a:pt x="1088" y="1171"/>
                    <a:pt x="1082" y="1165"/>
                    <a:pt x="1078" y="1164"/>
                  </a:cubicBezTo>
                  <a:cubicBezTo>
                    <a:pt x="1076" y="1163"/>
                    <a:pt x="1072" y="1165"/>
                    <a:pt x="1071" y="1161"/>
                  </a:cubicBezTo>
                  <a:cubicBezTo>
                    <a:pt x="1069" y="1157"/>
                    <a:pt x="1070" y="1154"/>
                    <a:pt x="1072" y="1150"/>
                  </a:cubicBezTo>
                  <a:cubicBezTo>
                    <a:pt x="1074" y="1145"/>
                    <a:pt x="1075" y="1140"/>
                    <a:pt x="1079" y="1136"/>
                  </a:cubicBezTo>
                  <a:cubicBezTo>
                    <a:pt x="1080" y="1134"/>
                    <a:pt x="1080" y="1131"/>
                    <a:pt x="1080" y="1129"/>
                  </a:cubicBezTo>
                  <a:cubicBezTo>
                    <a:pt x="1080" y="1127"/>
                    <a:pt x="1079" y="1126"/>
                    <a:pt x="1077" y="1126"/>
                  </a:cubicBezTo>
                  <a:cubicBezTo>
                    <a:pt x="1074" y="1125"/>
                    <a:pt x="1073" y="1127"/>
                    <a:pt x="1071" y="1127"/>
                  </a:cubicBezTo>
                  <a:cubicBezTo>
                    <a:pt x="1068" y="1128"/>
                    <a:pt x="1069" y="1130"/>
                    <a:pt x="1069" y="1132"/>
                  </a:cubicBezTo>
                  <a:cubicBezTo>
                    <a:pt x="1065" y="1138"/>
                    <a:pt x="1069" y="1146"/>
                    <a:pt x="1066" y="1153"/>
                  </a:cubicBezTo>
                  <a:cubicBezTo>
                    <a:pt x="1065" y="1155"/>
                    <a:pt x="1067" y="1159"/>
                    <a:pt x="1063" y="1159"/>
                  </a:cubicBezTo>
                  <a:cubicBezTo>
                    <a:pt x="1062" y="1159"/>
                    <a:pt x="1062" y="1159"/>
                    <a:pt x="1062" y="1160"/>
                  </a:cubicBezTo>
                  <a:cubicBezTo>
                    <a:pt x="1062" y="1163"/>
                    <a:pt x="1061" y="1165"/>
                    <a:pt x="1058" y="1165"/>
                  </a:cubicBezTo>
                  <a:cubicBezTo>
                    <a:pt x="1058" y="1167"/>
                    <a:pt x="1059" y="1166"/>
                    <a:pt x="1060" y="1166"/>
                  </a:cubicBezTo>
                  <a:cubicBezTo>
                    <a:pt x="1063" y="1167"/>
                    <a:pt x="1063" y="1168"/>
                    <a:pt x="1062" y="1171"/>
                  </a:cubicBezTo>
                  <a:cubicBezTo>
                    <a:pt x="1061" y="1174"/>
                    <a:pt x="1061" y="1178"/>
                    <a:pt x="1062" y="1182"/>
                  </a:cubicBezTo>
                  <a:cubicBezTo>
                    <a:pt x="1063" y="1183"/>
                    <a:pt x="1062" y="1184"/>
                    <a:pt x="1061" y="1186"/>
                  </a:cubicBezTo>
                  <a:cubicBezTo>
                    <a:pt x="1061" y="1190"/>
                    <a:pt x="1062" y="1194"/>
                    <a:pt x="1060" y="1198"/>
                  </a:cubicBezTo>
                  <a:cubicBezTo>
                    <a:pt x="1058" y="1200"/>
                    <a:pt x="1058" y="1202"/>
                    <a:pt x="1060" y="1205"/>
                  </a:cubicBezTo>
                  <a:cubicBezTo>
                    <a:pt x="1060" y="1205"/>
                    <a:pt x="1060" y="1206"/>
                    <a:pt x="1060" y="1206"/>
                  </a:cubicBezTo>
                  <a:cubicBezTo>
                    <a:pt x="1055" y="1210"/>
                    <a:pt x="1060" y="1215"/>
                    <a:pt x="1058" y="1219"/>
                  </a:cubicBezTo>
                  <a:cubicBezTo>
                    <a:pt x="1058" y="1221"/>
                    <a:pt x="1059" y="1224"/>
                    <a:pt x="1059" y="1227"/>
                  </a:cubicBezTo>
                  <a:cubicBezTo>
                    <a:pt x="1059" y="1230"/>
                    <a:pt x="1059" y="1233"/>
                    <a:pt x="1058" y="1236"/>
                  </a:cubicBezTo>
                  <a:cubicBezTo>
                    <a:pt x="1057" y="1240"/>
                    <a:pt x="1059" y="1243"/>
                    <a:pt x="1059" y="1248"/>
                  </a:cubicBezTo>
                  <a:cubicBezTo>
                    <a:pt x="1059" y="1248"/>
                    <a:pt x="1061" y="1249"/>
                    <a:pt x="1060" y="1250"/>
                  </a:cubicBezTo>
                  <a:cubicBezTo>
                    <a:pt x="1058" y="1255"/>
                    <a:pt x="1062" y="1259"/>
                    <a:pt x="1062" y="1264"/>
                  </a:cubicBezTo>
                  <a:cubicBezTo>
                    <a:pt x="1063" y="1267"/>
                    <a:pt x="1064" y="1269"/>
                    <a:pt x="1067" y="1268"/>
                  </a:cubicBezTo>
                  <a:cubicBezTo>
                    <a:pt x="1068" y="1268"/>
                    <a:pt x="1069" y="1268"/>
                    <a:pt x="1070" y="1268"/>
                  </a:cubicBezTo>
                  <a:cubicBezTo>
                    <a:pt x="1071" y="1268"/>
                    <a:pt x="1073" y="1268"/>
                    <a:pt x="1073" y="1269"/>
                  </a:cubicBezTo>
                  <a:cubicBezTo>
                    <a:pt x="1073" y="1271"/>
                    <a:pt x="1072" y="1271"/>
                    <a:pt x="1071" y="1271"/>
                  </a:cubicBezTo>
                  <a:cubicBezTo>
                    <a:pt x="1068" y="1272"/>
                    <a:pt x="1066" y="1273"/>
                    <a:pt x="1068" y="1276"/>
                  </a:cubicBezTo>
                  <a:cubicBezTo>
                    <a:pt x="1069" y="1277"/>
                    <a:pt x="1069" y="1278"/>
                    <a:pt x="1068" y="1278"/>
                  </a:cubicBezTo>
                  <a:cubicBezTo>
                    <a:pt x="1066" y="1281"/>
                    <a:pt x="1063" y="1283"/>
                    <a:pt x="1059" y="1284"/>
                  </a:cubicBezTo>
                  <a:cubicBezTo>
                    <a:pt x="1056" y="1285"/>
                    <a:pt x="1054" y="1282"/>
                    <a:pt x="1052" y="1280"/>
                  </a:cubicBezTo>
                  <a:cubicBezTo>
                    <a:pt x="1048" y="1273"/>
                    <a:pt x="1048" y="1266"/>
                    <a:pt x="1049" y="1258"/>
                  </a:cubicBezTo>
                  <a:cubicBezTo>
                    <a:pt x="1049" y="1252"/>
                    <a:pt x="1047" y="1246"/>
                    <a:pt x="1046" y="1239"/>
                  </a:cubicBezTo>
                  <a:cubicBezTo>
                    <a:pt x="1045" y="1236"/>
                    <a:pt x="1044" y="1233"/>
                    <a:pt x="1048" y="1231"/>
                  </a:cubicBezTo>
                  <a:cubicBezTo>
                    <a:pt x="1049" y="1231"/>
                    <a:pt x="1049" y="1230"/>
                    <a:pt x="1048" y="1229"/>
                  </a:cubicBezTo>
                  <a:cubicBezTo>
                    <a:pt x="1047" y="1229"/>
                    <a:pt x="1047" y="1228"/>
                    <a:pt x="1047" y="1226"/>
                  </a:cubicBezTo>
                  <a:cubicBezTo>
                    <a:pt x="1047" y="1223"/>
                    <a:pt x="1045" y="1223"/>
                    <a:pt x="1043" y="1224"/>
                  </a:cubicBezTo>
                  <a:cubicBezTo>
                    <a:pt x="1040" y="1224"/>
                    <a:pt x="1038" y="1225"/>
                    <a:pt x="1040" y="1221"/>
                  </a:cubicBezTo>
                  <a:cubicBezTo>
                    <a:pt x="1040" y="1219"/>
                    <a:pt x="1040" y="1218"/>
                    <a:pt x="1039" y="1218"/>
                  </a:cubicBezTo>
                  <a:cubicBezTo>
                    <a:pt x="1036" y="1217"/>
                    <a:pt x="1036" y="1214"/>
                    <a:pt x="1036" y="1212"/>
                  </a:cubicBezTo>
                  <a:cubicBezTo>
                    <a:pt x="1037" y="1210"/>
                    <a:pt x="1036" y="1208"/>
                    <a:pt x="1035" y="1206"/>
                  </a:cubicBezTo>
                  <a:cubicBezTo>
                    <a:pt x="1033" y="1202"/>
                    <a:pt x="1030" y="1198"/>
                    <a:pt x="1032" y="1193"/>
                  </a:cubicBezTo>
                  <a:cubicBezTo>
                    <a:pt x="1032" y="1191"/>
                    <a:pt x="1031" y="1191"/>
                    <a:pt x="1031" y="1190"/>
                  </a:cubicBezTo>
                  <a:cubicBezTo>
                    <a:pt x="1030" y="1187"/>
                    <a:pt x="1028" y="1184"/>
                    <a:pt x="1029" y="1180"/>
                  </a:cubicBezTo>
                  <a:cubicBezTo>
                    <a:pt x="1030" y="1178"/>
                    <a:pt x="1028" y="1178"/>
                    <a:pt x="1027" y="1177"/>
                  </a:cubicBezTo>
                  <a:cubicBezTo>
                    <a:pt x="1025" y="1176"/>
                    <a:pt x="1023" y="1175"/>
                    <a:pt x="1025" y="1172"/>
                  </a:cubicBezTo>
                  <a:cubicBezTo>
                    <a:pt x="1026" y="1171"/>
                    <a:pt x="1025" y="1170"/>
                    <a:pt x="1024" y="1169"/>
                  </a:cubicBezTo>
                  <a:cubicBezTo>
                    <a:pt x="1022" y="1167"/>
                    <a:pt x="1021" y="1165"/>
                    <a:pt x="1022" y="1162"/>
                  </a:cubicBezTo>
                  <a:cubicBezTo>
                    <a:pt x="1023" y="1161"/>
                    <a:pt x="1022" y="1160"/>
                    <a:pt x="1021" y="1159"/>
                  </a:cubicBezTo>
                  <a:cubicBezTo>
                    <a:pt x="1020" y="1157"/>
                    <a:pt x="1019" y="1154"/>
                    <a:pt x="1018" y="1151"/>
                  </a:cubicBezTo>
                  <a:cubicBezTo>
                    <a:pt x="1017" y="1147"/>
                    <a:pt x="1017" y="1144"/>
                    <a:pt x="1015" y="1140"/>
                  </a:cubicBezTo>
                  <a:cubicBezTo>
                    <a:pt x="1013" y="1137"/>
                    <a:pt x="1014" y="1134"/>
                    <a:pt x="1015" y="1130"/>
                  </a:cubicBezTo>
                  <a:cubicBezTo>
                    <a:pt x="1015" y="1128"/>
                    <a:pt x="1016" y="1126"/>
                    <a:pt x="1012" y="1126"/>
                  </a:cubicBezTo>
                  <a:cubicBezTo>
                    <a:pt x="1011" y="1125"/>
                    <a:pt x="1008" y="1114"/>
                    <a:pt x="1009" y="1112"/>
                  </a:cubicBezTo>
                  <a:cubicBezTo>
                    <a:pt x="1009" y="1111"/>
                    <a:pt x="1010" y="1111"/>
                    <a:pt x="1011" y="1111"/>
                  </a:cubicBezTo>
                  <a:cubicBezTo>
                    <a:pt x="1012" y="1111"/>
                    <a:pt x="1013" y="1112"/>
                    <a:pt x="1013" y="1113"/>
                  </a:cubicBezTo>
                  <a:cubicBezTo>
                    <a:pt x="1011" y="1118"/>
                    <a:pt x="1017" y="1121"/>
                    <a:pt x="1018" y="1126"/>
                  </a:cubicBezTo>
                  <a:cubicBezTo>
                    <a:pt x="1018" y="1129"/>
                    <a:pt x="1019" y="1132"/>
                    <a:pt x="1021" y="1135"/>
                  </a:cubicBezTo>
                  <a:cubicBezTo>
                    <a:pt x="1021" y="1135"/>
                    <a:pt x="1021" y="1136"/>
                    <a:pt x="1022" y="1136"/>
                  </a:cubicBezTo>
                  <a:cubicBezTo>
                    <a:pt x="1023" y="1136"/>
                    <a:pt x="1023" y="1135"/>
                    <a:pt x="1023" y="1135"/>
                  </a:cubicBezTo>
                  <a:cubicBezTo>
                    <a:pt x="1024" y="1131"/>
                    <a:pt x="1026" y="1126"/>
                    <a:pt x="1025" y="1122"/>
                  </a:cubicBezTo>
                  <a:cubicBezTo>
                    <a:pt x="1024" y="1118"/>
                    <a:pt x="1023" y="1113"/>
                    <a:pt x="1024" y="1109"/>
                  </a:cubicBezTo>
                  <a:cubicBezTo>
                    <a:pt x="1024" y="1103"/>
                    <a:pt x="1025" y="1097"/>
                    <a:pt x="1024" y="1091"/>
                  </a:cubicBezTo>
                  <a:cubicBezTo>
                    <a:pt x="1023" y="1087"/>
                    <a:pt x="1025" y="1085"/>
                    <a:pt x="1025" y="1081"/>
                  </a:cubicBezTo>
                  <a:cubicBezTo>
                    <a:pt x="1025" y="1078"/>
                    <a:pt x="1024" y="1076"/>
                    <a:pt x="1023" y="1073"/>
                  </a:cubicBezTo>
                  <a:cubicBezTo>
                    <a:pt x="1022" y="1069"/>
                    <a:pt x="1023" y="1064"/>
                    <a:pt x="1022" y="1059"/>
                  </a:cubicBezTo>
                  <a:cubicBezTo>
                    <a:pt x="1022" y="1059"/>
                    <a:pt x="1021" y="1059"/>
                    <a:pt x="1022" y="1058"/>
                  </a:cubicBezTo>
                  <a:cubicBezTo>
                    <a:pt x="1027" y="1055"/>
                    <a:pt x="1022" y="1056"/>
                    <a:pt x="1021" y="1055"/>
                  </a:cubicBezTo>
                  <a:cubicBezTo>
                    <a:pt x="1020" y="1054"/>
                    <a:pt x="1021" y="1053"/>
                    <a:pt x="1021" y="1053"/>
                  </a:cubicBezTo>
                  <a:cubicBezTo>
                    <a:pt x="1025" y="1051"/>
                    <a:pt x="1026" y="1049"/>
                    <a:pt x="1022" y="1045"/>
                  </a:cubicBezTo>
                  <a:cubicBezTo>
                    <a:pt x="1020" y="1044"/>
                    <a:pt x="1020" y="1041"/>
                    <a:pt x="1022" y="1039"/>
                  </a:cubicBezTo>
                  <a:cubicBezTo>
                    <a:pt x="1024" y="1037"/>
                    <a:pt x="1024" y="1034"/>
                    <a:pt x="1023" y="1032"/>
                  </a:cubicBezTo>
                  <a:cubicBezTo>
                    <a:pt x="1022" y="1026"/>
                    <a:pt x="1021" y="1021"/>
                    <a:pt x="1020" y="1016"/>
                  </a:cubicBezTo>
                  <a:cubicBezTo>
                    <a:pt x="1020" y="1014"/>
                    <a:pt x="1019" y="1012"/>
                    <a:pt x="1018" y="1012"/>
                  </a:cubicBezTo>
                  <a:cubicBezTo>
                    <a:pt x="1014" y="1011"/>
                    <a:pt x="1013" y="1007"/>
                    <a:pt x="1009" y="1006"/>
                  </a:cubicBezTo>
                  <a:cubicBezTo>
                    <a:pt x="1006" y="1006"/>
                    <a:pt x="1005" y="1005"/>
                    <a:pt x="1007" y="1003"/>
                  </a:cubicBezTo>
                  <a:cubicBezTo>
                    <a:pt x="1009" y="999"/>
                    <a:pt x="1007" y="997"/>
                    <a:pt x="1005" y="995"/>
                  </a:cubicBezTo>
                  <a:cubicBezTo>
                    <a:pt x="1005" y="994"/>
                    <a:pt x="1004" y="994"/>
                    <a:pt x="1004" y="994"/>
                  </a:cubicBezTo>
                  <a:cubicBezTo>
                    <a:pt x="1003" y="994"/>
                    <a:pt x="995" y="998"/>
                    <a:pt x="995" y="999"/>
                  </a:cubicBezTo>
                  <a:cubicBezTo>
                    <a:pt x="995" y="1001"/>
                    <a:pt x="995" y="1002"/>
                    <a:pt x="996" y="1003"/>
                  </a:cubicBezTo>
                  <a:cubicBezTo>
                    <a:pt x="999" y="1006"/>
                    <a:pt x="1000" y="1010"/>
                    <a:pt x="999" y="1014"/>
                  </a:cubicBezTo>
                  <a:cubicBezTo>
                    <a:pt x="999" y="1016"/>
                    <a:pt x="998" y="1018"/>
                    <a:pt x="999" y="1019"/>
                  </a:cubicBezTo>
                  <a:cubicBezTo>
                    <a:pt x="1000" y="1021"/>
                    <a:pt x="1002" y="1021"/>
                    <a:pt x="1003" y="1020"/>
                  </a:cubicBezTo>
                  <a:cubicBezTo>
                    <a:pt x="1007" y="1017"/>
                    <a:pt x="1007" y="1020"/>
                    <a:pt x="1008" y="1022"/>
                  </a:cubicBezTo>
                  <a:cubicBezTo>
                    <a:pt x="1008" y="1024"/>
                    <a:pt x="1008" y="1026"/>
                    <a:pt x="1009" y="1027"/>
                  </a:cubicBezTo>
                  <a:cubicBezTo>
                    <a:pt x="1011" y="1030"/>
                    <a:pt x="1009" y="1032"/>
                    <a:pt x="1007" y="1034"/>
                  </a:cubicBezTo>
                  <a:cubicBezTo>
                    <a:pt x="1006" y="1034"/>
                    <a:pt x="1005" y="1034"/>
                    <a:pt x="1006" y="1035"/>
                  </a:cubicBezTo>
                  <a:cubicBezTo>
                    <a:pt x="1006" y="1036"/>
                    <a:pt x="1006" y="1035"/>
                    <a:pt x="1007" y="1036"/>
                  </a:cubicBezTo>
                  <a:cubicBezTo>
                    <a:pt x="1011" y="1036"/>
                    <a:pt x="1012" y="1038"/>
                    <a:pt x="1011" y="1042"/>
                  </a:cubicBezTo>
                  <a:cubicBezTo>
                    <a:pt x="1011" y="1046"/>
                    <a:pt x="1011" y="1051"/>
                    <a:pt x="1011" y="1055"/>
                  </a:cubicBezTo>
                  <a:cubicBezTo>
                    <a:pt x="1011" y="1062"/>
                    <a:pt x="1013" y="1068"/>
                    <a:pt x="1013" y="1075"/>
                  </a:cubicBezTo>
                  <a:cubicBezTo>
                    <a:pt x="1013" y="1078"/>
                    <a:pt x="1012" y="1081"/>
                    <a:pt x="1014" y="1084"/>
                  </a:cubicBezTo>
                  <a:cubicBezTo>
                    <a:pt x="1015" y="1084"/>
                    <a:pt x="1014" y="1085"/>
                    <a:pt x="1014" y="1086"/>
                  </a:cubicBezTo>
                  <a:cubicBezTo>
                    <a:pt x="1013" y="1089"/>
                    <a:pt x="1013" y="1091"/>
                    <a:pt x="1016" y="1092"/>
                  </a:cubicBezTo>
                  <a:cubicBezTo>
                    <a:pt x="1016" y="1093"/>
                    <a:pt x="1016" y="1093"/>
                    <a:pt x="1016" y="1093"/>
                  </a:cubicBezTo>
                  <a:cubicBezTo>
                    <a:pt x="1017" y="1094"/>
                    <a:pt x="1016" y="1104"/>
                    <a:pt x="1014" y="1105"/>
                  </a:cubicBezTo>
                  <a:cubicBezTo>
                    <a:pt x="1012" y="1107"/>
                    <a:pt x="1006" y="1105"/>
                    <a:pt x="1004" y="1103"/>
                  </a:cubicBezTo>
                  <a:cubicBezTo>
                    <a:pt x="1003" y="1101"/>
                    <a:pt x="1004" y="1099"/>
                    <a:pt x="1003" y="1097"/>
                  </a:cubicBezTo>
                  <a:cubicBezTo>
                    <a:pt x="1001" y="1087"/>
                    <a:pt x="997" y="1077"/>
                    <a:pt x="997" y="1066"/>
                  </a:cubicBezTo>
                  <a:cubicBezTo>
                    <a:pt x="997" y="1064"/>
                    <a:pt x="996" y="1063"/>
                    <a:pt x="996" y="1062"/>
                  </a:cubicBezTo>
                  <a:cubicBezTo>
                    <a:pt x="995" y="1059"/>
                    <a:pt x="992" y="1057"/>
                    <a:pt x="996" y="1054"/>
                  </a:cubicBezTo>
                  <a:cubicBezTo>
                    <a:pt x="997" y="1053"/>
                    <a:pt x="996" y="1052"/>
                    <a:pt x="995" y="1051"/>
                  </a:cubicBezTo>
                  <a:cubicBezTo>
                    <a:pt x="991" y="1047"/>
                    <a:pt x="991" y="1042"/>
                    <a:pt x="989" y="1037"/>
                  </a:cubicBezTo>
                  <a:cubicBezTo>
                    <a:pt x="989" y="1036"/>
                    <a:pt x="990" y="1035"/>
                    <a:pt x="991" y="1035"/>
                  </a:cubicBezTo>
                  <a:cubicBezTo>
                    <a:pt x="992" y="1035"/>
                    <a:pt x="993" y="1035"/>
                    <a:pt x="994" y="1035"/>
                  </a:cubicBezTo>
                  <a:cubicBezTo>
                    <a:pt x="996" y="1035"/>
                    <a:pt x="998" y="1036"/>
                    <a:pt x="998" y="1034"/>
                  </a:cubicBezTo>
                  <a:cubicBezTo>
                    <a:pt x="998" y="1033"/>
                    <a:pt x="996" y="1032"/>
                    <a:pt x="995" y="1031"/>
                  </a:cubicBezTo>
                  <a:cubicBezTo>
                    <a:pt x="995" y="1031"/>
                    <a:pt x="994" y="1031"/>
                    <a:pt x="994" y="1031"/>
                  </a:cubicBezTo>
                  <a:cubicBezTo>
                    <a:pt x="986" y="1030"/>
                    <a:pt x="984" y="1026"/>
                    <a:pt x="988" y="1019"/>
                  </a:cubicBezTo>
                  <a:cubicBezTo>
                    <a:pt x="988" y="1017"/>
                    <a:pt x="987" y="1017"/>
                    <a:pt x="987" y="1017"/>
                  </a:cubicBezTo>
                  <a:cubicBezTo>
                    <a:pt x="985" y="1016"/>
                    <a:pt x="983" y="1014"/>
                    <a:pt x="983" y="1012"/>
                  </a:cubicBezTo>
                  <a:cubicBezTo>
                    <a:pt x="984" y="1009"/>
                    <a:pt x="984" y="1006"/>
                    <a:pt x="982" y="1003"/>
                  </a:cubicBezTo>
                  <a:cubicBezTo>
                    <a:pt x="979" y="1000"/>
                    <a:pt x="981" y="995"/>
                    <a:pt x="979" y="992"/>
                  </a:cubicBezTo>
                  <a:cubicBezTo>
                    <a:pt x="978" y="991"/>
                    <a:pt x="978" y="989"/>
                    <a:pt x="979" y="988"/>
                  </a:cubicBezTo>
                  <a:cubicBezTo>
                    <a:pt x="980" y="987"/>
                    <a:pt x="980" y="987"/>
                    <a:pt x="979" y="986"/>
                  </a:cubicBezTo>
                  <a:cubicBezTo>
                    <a:pt x="976" y="985"/>
                    <a:pt x="974" y="982"/>
                    <a:pt x="972" y="980"/>
                  </a:cubicBezTo>
                  <a:cubicBezTo>
                    <a:pt x="969" y="979"/>
                    <a:pt x="969" y="977"/>
                    <a:pt x="970" y="976"/>
                  </a:cubicBezTo>
                  <a:cubicBezTo>
                    <a:pt x="973" y="972"/>
                    <a:pt x="971" y="968"/>
                    <a:pt x="969" y="965"/>
                  </a:cubicBezTo>
                  <a:cubicBezTo>
                    <a:pt x="967" y="960"/>
                    <a:pt x="967" y="956"/>
                    <a:pt x="967" y="952"/>
                  </a:cubicBezTo>
                  <a:cubicBezTo>
                    <a:pt x="967" y="949"/>
                    <a:pt x="969" y="947"/>
                    <a:pt x="966" y="945"/>
                  </a:cubicBezTo>
                  <a:cubicBezTo>
                    <a:pt x="967" y="940"/>
                    <a:pt x="966" y="936"/>
                    <a:pt x="963" y="931"/>
                  </a:cubicBezTo>
                  <a:cubicBezTo>
                    <a:pt x="960" y="928"/>
                    <a:pt x="962" y="923"/>
                    <a:pt x="963" y="919"/>
                  </a:cubicBezTo>
                  <a:cubicBezTo>
                    <a:pt x="963" y="917"/>
                    <a:pt x="964" y="916"/>
                    <a:pt x="963" y="914"/>
                  </a:cubicBezTo>
                  <a:cubicBezTo>
                    <a:pt x="961" y="911"/>
                    <a:pt x="965" y="913"/>
                    <a:pt x="966" y="911"/>
                  </a:cubicBezTo>
                  <a:cubicBezTo>
                    <a:pt x="966" y="911"/>
                    <a:pt x="966" y="910"/>
                    <a:pt x="965" y="910"/>
                  </a:cubicBezTo>
                  <a:cubicBezTo>
                    <a:pt x="964" y="910"/>
                    <a:pt x="962" y="911"/>
                    <a:pt x="962" y="909"/>
                  </a:cubicBezTo>
                  <a:cubicBezTo>
                    <a:pt x="962" y="906"/>
                    <a:pt x="964" y="908"/>
                    <a:pt x="966" y="908"/>
                  </a:cubicBezTo>
                  <a:cubicBezTo>
                    <a:pt x="969" y="908"/>
                    <a:pt x="968" y="904"/>
                    <a:pt x="970" y="903"/>
                  </a:cubicBezTo>
                  <a:cubicBezTo>
                    <a:pt x="968" y="900"/>
                    <a:pt x="964" y="902"/>
                    <a:pt x="961" y="900"/>
                  </a:cubicBezTo>
                  <a:cubicBezTo>
                    <a:pt x="959" y="898"/>
                    <a:pt x="957" y="897"/>
                    <a:pt x="959" y="894"/>
                  </a:cubicBezTo>
                  <a:cubicBezTo>
                    <a:pt x="959" y="894"/>
                    <a:pt x="960" y="893"/>
                    <a:pt x="959" y="892"/>
                  </a:cubicBezTo>
                  <a:cubicBezTo>
                    <a:pt x="956" y="890"/>
                    <a:pt x="957" y="886"/>
                    <a:pt x="956" y="882"/>
                  </a:cubicBezTo>
                  <a:cubicBezTo>
                    <a:pt x="956" y="879"/>
                    <a:pt x="955" y="876"/>
                    <a:pt x="954" y="874"/>
                  </a:cubicBezTo>
                  <a:cubicBezTo>
                    <a:pt x="954" y="873"/>
                    <a:pt x="953" y="871"/>
                    <a:pt x="953" y="871"/>
                  </a:cubicBezTo>
                  <a:cubicBezTo>
                    <a:pt x="956" y="867"/>
                    <a:pt x="953" y="865"/>
                    <a:pt x="951" y="863"/>
                  </a:cubicBezTo>
                  <a:cubicBezTo>
                    <a:pt x="946" y="857"/>
                    <a:pt x="944" y="850"/>
                    <a:pt x="940" y="844"/>
                  </a:cubicBezTo>
                  <a:cubicBezTo>
                    <a:pt x="939" y="841"/>
                    <a:pt x="937" y="838"/>
                    <a:pt x="935" y="836"/>
                  </a:cubicBezTo>
                  <a:cubicBezTo>
                    <a:pt x="934" y="834"/>
                    <a:pt x="936" y="831"/>
                    <a:pt x="934" y="829"/>
                  </a:cubicBezTo>
                  <a:cubicBezTo>
                    <a:pt x="934" y="829"/>
                    <a:pt x="934" y="827"/>
                    <a:pt x="933" y="827"/>
                  </a:cubicBezTo>
                  <a:cubicBezTo>
                    <a:pt x="928" y="825"/>
                    <a:pt x="928" y="820"/>
                    <a:pt x="925" y="817"/>
                  </a:cubicBezTo>
                  <a:cubicBezTo>
                    <a:pt x="924" y="815"/>
                    <a:pt x="924" y="813"/>
                    <a:pt x="924" y="812"/>
                  </a:cubicBezTo>
                  <a:cubicBezTo>
                    <a:pt x="924" y="809"/>
                    <a:pt x="925" y="807"/>
                    <a:pt x="927" y="807"/>
                  </a:cubicBezTo>
                  <a:cubicBezTo>
                    <a:pt x="930" y="808"/>
                    <a:pt x="933" y="807"/>
                    <a:pt x="933" y="811"/>
                  </a:cubicBezTo>
                  <a:cubicBezTo>
                    <a:pt x="934" y="818"/>
                    <a:pt x="938" y="821"/>
                    <a:pt x="945" y="821"/>
                  </a:cubicBezTo>
                  <a:cubicBezTo>
                    <a:pt x="949" y="821"/>
                    <a:pt x="952" y="821"/>
                    <a:pt x="952" y="826"/>
                  </a:cubicBezTo>
                  <a:cubicBezTo>
                    <a:pt x="952" y="827"/>
                    <a:pt x="953" y="828"/>
                    <a:pt x="955" y="828"/>
                  </a:cubicBezTo>
                  <a:cubicBezTo>
                    <a:pt x="956" y="828"/>
                    <a:pt x="956" y="826"/>
                    <a:pt x="956" y="825"/>
                  </a:cubicBezTo>
                  <a:cubicBezTo>
                    <a:pt x="955" y="818"/>
                    <a:pt x="953" y="811"/>
                    <a:pt x="950" y="805"/>
                  </a:cubicBezTo>
                  <a:cubicBezTo>
                    <a:pt x="950" y="804"/>
                    <a:pt x="949" y="803"/>
                    <a:pt x="948" y="803"/>
                  </a:cubicBezTo>
                  <a:cubicBezTo>
                    <a:pt x="947" y="803"/>
                    <a:pt x="946" y="804"/>
                    <a:pt x="946" y="805"/>
                  </a:cubicBezTo>
                  <a:cubicBezTo>
                    <a:pt x="946" y="807"/>
                    <a:pt x="946" y="809"/>
                    <a:pt x="945" y="810"/>
                  </a:cubicBezTo>
                  <a:cubicBezTo>
                    <a:pt x="944" y="810"/>
                    <a:pt x="944" y="810"/>
                    <a:pt x="944" y="810"/>
                  </a:cubicBezTo>
                  <a:cubicBezTo>
                    <a:pt x="944" y="804"/>
                    <a:pt x="938" y="799"/>
                    <a:pt x="940" y="792"/>
                  </a:cubicBezTo>
                  <a:cubicBezTo>
                    <a:pt x="940" y="791"/>
                    <a:pt x="939" y="788"/>
                    <a:pt x="937" y="787"/>
                  </a:cubicBezTo>
                  <a:cubicBezTo>
                    <a:pt x="934" y="785"/>
                    <a:pt x="934" y="782"/>
                    <a:pt x="931" y="780"/>
                  </a:cubicBezTo>
                  <a:cubicBezTo>
                    <a:pt x="930" y="779"/>
                    <a:pt x="929" y="777"/>
                    <a:pt x="929" y="776"/>
                  </a:cubicBezTo>
                  <a:cubicBezTo>
                    <a:pt x="930" y="772"/>
                    <a:pt x="927" y="770"/>
                    <a:pt x="925" y="768"/>
                  </a:cubicBezTo>
                  <a:cubicBezTo>
                    <a:pt x="923" y="766"/>
                    <a:pt x="924" y="762"/>
                    <a:pt x="921" y="761"/>
                  </a:cubicBezTo>
                  <a:cubicBezTo>
                    <a:pt x="916" y="759"/>
                    <a:pt x="917" y="755"/>
                    <a:pt x="917" y="752"/>
                  </a:cubicBezTo>
                  <a:cubicBezTo>
                    <a:pt x="917" y="749"/>
                    <a:pt x="919" y="748"/>
                    <a:pt x="921" y="750"/>
                  </a:cubicBezTo>
                  <a:cubicBezTo>
                    <a:pt x="922" y="750"/>
                    <a:pt x="923" y="751"/>
                    <a:pt x="924" y="751"/>
                  </a:cubicBezTo>
                  <a:cubicBezTo>
                    <a:pt x="926" y="752"/>
                    <a:pt x="927" y="754"/>
                    <a:pt x="928" y="753"/>
                  </a:cubicBezTo>
                  <a:cubicBezTo>
                    <a:pt x="929" y="751"/>
                    <a:pt x="929" y="749"/>
                    <a:pt x="928" y="748"/>
                  </a:cubicBezTo>
                  <a:cubicBezTo>
                    <a:pt x="922" y="742"/>
                    <a:pt x="921" y="734"/>
                    <a:pt x="915" y="728"/>
                  </a:cubicBezTo>
                  <a:cubicBezTo>
                    <a:pt x="911" y="724"/>
                    <a:pt x="909" y="718"/>
                    <a:pt x="906" y="712"/>
                  </a:cubicBezTo>
                  <a:cubicBezTo>
                    <a:pt x="906" y="712"/>
                    <a:pt x="906" y="711"/>
                    <a:pt x="905" y="710"/>
                  </a:cubicBezTo>
                  <a:cubicBezTo>
                    <a:pt x="897" y="700"/>
                    <a:pt x="891" y="688"/>
                    <a:pt x="885" y="676"/>
                  </a:cubicBezTo>
                  <a:cubicBezTo>
                    <a:pt x="884" y="672"/>
                    <a:pt x="884" y="668"/>
                    <a:pt x="884" y="664"/>
                  </a:cubicBezTo>
                  <a:cubicBezTo>
                    <a:pt x="884" y="662"/>
                    <a:pt x="885" y="662"/>
                    <a:pt x="887" y="662"/>
                  </a:cubicBezTo>
                  <a:cubicBezTo>
                    <a:pt x="892" y="664"/>
                    <a:pt x="894" y="668"/>
                    <a:pt x="896" y="672"/>
                  </a:cubicBezTo>
                  <a:cubicBezTo>
                    <a:pt x="897" y="672"/>
                    <a:pt x="898" y="673"/>
                    <a:pt x="899" y="673"/>
                  </a:cubicBezTo>
                  <a:cubicBezTo>
                    <a:pt x="900" y="674"/>
                    <a:pt x="902" y="674"/>
                    <a:pt x="901" y="676"/>
                  </a:cubicBezTo>
                  <a:cubicBezTo>
                    <a:pt x="900" y="677"/>
                    <a:pt x="901" y="678"/>
                    <a:pt x="902" y="678"/>
                  </a:cubicBezTo>
                  <a:cubicBezTo>
                    <a:pt x="907" y="680"/>
                    <a:pt x="909" y="685"/>
                    <a:pt x="912" y="689"/>
                  </a:cubicBezTo>
                  <a:cubicBezTo>
                    <a:pt x="913" y="691"/>
                    <a:pt x="914" y="692"/>
                    <a:pt x="917" y="691"/>
                  </a:cubicBezTo>
                  <a:cubicBezTo>
                    <a:pt x="918" y="690"/>
                    <a:pt x="921" y="690"/>
                    <a:pt x="921" y="692"/>
                  </a:cubicBezTo>
                  <a:cubicBezTo>
                    <a:pt x="922" y="694"/>
                    <a:pt x="920" y="695"/>
                    <a:pt x="918" y="696"/>
                  </a:cubicBezTo>
                  <a:cubicBezTo>
                    <a:pt x="916" y="697"/>
                    <a:pt x="914" y="697"/>
                    <a:pt x="912" y="696"/>
                  </a:cubicBezTo>
                  <a:cubicBezTo>
                    <a:pt x="911" y="695"/>
                    <a:pt x="910" y="694"/>
                    <a:pt x="908" y="693"/>
                  </a:cubicBezTo>
                  <a:cubicBezTo>
                    <a:pt x="906" y="692"/>
                    <a:pt x="904" y="693"/>
                    <a:pt x="902" y="694"/>
                  </a:cubicBezTo>
                  <a:cubicBezTo>
                    <a:pt x="901" y="696"/>
                    <a:pt x="904" y="696"/>
                    <a:pt x="904" y="697"/>
                  </a:cubicBezTo>
                  <a:cubicBezTo>
                    <a:pt x="908" y="704"/>
                    <a:pt x="913" y="709"/>
                    <a:pt x="916" y="716"/>
                  </a:cubicBezTo>
                  <a:cubicBezTo>
                    <a:pt x="918" y="720"/>
                    <a:pt x="922" y="723"/>
                    <a:pt x="922" y="729"/>
                  </a:cubicBezTo>
                  <a:cubicBezTo>
                    <a:pt x="922" y="730"/>
                    <a:pt x="924" y="732"/>
                    <a:pt x="925" y="731"/>
                  </a:cubicBezTo>
                  <a:cubicBezTo>
                    <a:pt x="928" y="730"/>
                    <a:pt x="926" y="729"/>
                    <a:pt x="925" y="728"/>
                  </a:cubicBezTo>
                  <a:cubicBezTo>
                    <a:pt x="924" y="725"/>
                    <a:pt x="924" y="722"/>
                    <a:pt x="922" y="720"/>
                  </a:cubicBezTo>
                  <a:cubicBezTo>
                    <a:pt x="921" y="720"/>
                    <a:pt x="921" y="717"/>
                    <a:pt x="922" y="715"/>
                  </a:cubicBezTo>
                  <a:cubicBezTo>
                    <a:pt x="924" y="712"/>
                    <a:pt x="926" y="709"/>
                    <a:pt x="921" y="707"/>
                  </a:cubicBezTo>
                  <a:cubicBezTo>
                    <a:pt x="920" y="707"/>
                    <a:pt x="919" y="706"/>
                    <a:pt x="920" y="705"/>
                  </a:cubicBezTo>
                  <a:cubicBezTo>
                    <a:pt x="921" y="703"/>
                    <a:pt x="921" y="701"/>
                    <a:pt x="917" y="701"/>
                  </a:cubicBezTo>
                  <a:cubicBezTo>
                    <a:pt x="917" y="701"/>
                    <a:pt x="915" y="699"/>
                    <a:pt x="916" y="698"/>
                  </a:cubicBezTo>
                  <a:cubicBezTo>
                    <a:pt x="917" y="697"/>
                    <a:pt x="920" y="696"/>
                    <a:pt x="921" y="698"/>
                  </a:cubicBezTo>
                  <a:cubicBezTo>
                    <a:pt x="922" y="700"/>
                    <a:pt x="923" y="700"/>
                    <a:pt x="924" y="699"/>
                  </a:cubicBezTo>
                  <a:cubicBezTo>
                    <a:pt x="925" y="698"/>
                    <a:pt x="924" y="697"/>
                    <a:pt x="924" y="696"/>
                  </a:cubicBezTo>
                  <a:cubicBezTo>
                    <a:pt x="924" y="694"/>
                    <a:pt x="925" y="693"/>
                    <a:pt x="927" y="693"/>
                  </a:cubicBezTo>
                  <a:cubicBezTo>
                    <a:pt x="929" y="693"/>
                    <a:pt x="931" y="694"/>
                    <a:pt x="934" y="694"/>
                  </a:cubicBezTo>
                  <a:cubicBezTo>
                    <a:pt x="934" y="693"/>
                    <a:pt x="933" y="692"/>
                    <a:pt x="932" y="692"/>
                  </a:cubicBezTo>
                  <a:cubicBezTo>
                    <a:pt x="928" y="691"/>
                    <a:pt x="926" y="688"/>
                    <a:pt x="925" y="684"/>
                  </a:cubicBezTo>
                  <a:cubicBezTo>
                    <a:pt x="924" y="681"/>
                    <a:pt x="921" y="682"/>
                    <a:pt x="919" y="682"/>
                  </a:cubicBezTo>
                  <a:cubicBezTo>
                    <a:pt x="917" y="681"/>
                    <a:pt x="919" y="685"/>
                    <a:pt x="917" y="685"/>
                  </a:cubicBezTo>
                  <a:cubicBezTo>
                    <a:pt x="917" y="687"/>
                    <a:pt x="919" y="686"/>
                    <a:pt x="920" y="687"/>
                  </a:cubicBezTo>
                  <a:cubicBezTo>
                    <a:pt x="921" y="687"/>
                    <a:pt x="922" y="686"/>
                    <a:pt x="922" y="688"/>
                  </a:cubicBezTo>
                  <a:cubicBezTo>
                    <a:pt x="922" y="689"/>
                    <a:pt x="921" y="689"/>
                    <a:pt x="919" y="689"/>
                  </a:cubicBezTo>
                  <a:cubicBezTo>
                    <a:pt x="914" y="689"/>
                    <a:pt x="911" y="683"/>
                    <a:pt x="913" y="678"/>
                  </a:cubicBezTo>
                  <a:cubicBezTo>
                    <a:pt x="913" y="677"/>
                    <a:pt x="914" y="677"/>
                    <a:pt x="915" y="678"/>
                  </a:cubicBezTo>
                  <a:cubicBezTo>
                    <a:pt x="917" y="678"/>
                    <a:pt x="919" y="680"/>
                    <a:pt x="920" y="677"/>
                  </a:cubicBezTo>
                  <a:cubicBezTo>
                    <a:pt x="921" y="675"/>
                    <a:pt x="920" y="672"/>
                    <a:pt x="918" y="671"/>
                  </a:cubicBezTo>
                  <a:cubicBezTo>
                    <a:pt x="917" y="670"/>
                    <a:pt x="916" y="670"/>
                    <a:pt x="916" y="670"/>
                  </a:cubicBezTo>
                  <a:cubicBezTo>
                    <a:pt x="916" y="665"/>
                    <a:pt x="913" y="663"/>
                    <a:pt x="909" y="661"/>
                  </a:cubicBezTo>
                  <a:cubicBezTo>
                    <a:pt x="907" y="659"/>
                    <a:pt x="906" y="657"/>
                    <a:pt x="905" y="655"/>
                  </a:cubicBezTo>
                  <a:cubicBezTo>
                    <a:pt x="904" y="652"/>
                    <a:pt x="903" y="648"/>
                    <a:pt x="900" y="646"/>
                  </a:cubicBezTo>
                  <a:cubicBezTo>
                    <a:pt x="899" y="645"/>
                    <a:pt x="900" y="644"/>
                    <a:pt x="901" y="643"/>
                  </a:cubicBezTo>
                  <a:cubicBezTo>
                    <a:pt x="901" y="642"/>
                    <a:pt x="902" y="641"/>
                    <a:pt x="903" y="640"/>
                  </a:cubicBezTo>
                  <a:cubicBezTo>
                    <a:pt x="902" y="639"/>
                    <a:pt x="900" y="638"/>
                    <a:pt x="899" y="640"/>
                  </a:cubicBezTo>
                  <a:cubicBezTo>
                    <a:pt x="897" y="643"/>
                    <a:pt x="894" y="642"/>
                    <a:pt x="893" y="639"/>
                  </a:cubicBezTo>
                  <a:cubicBezTo>
                    <a:pt x="893" y="636"/>
                    <a:pt x="892" y="633"/>
                    <a:pt x="889" y="631"/>
                  </a:cubicBezTo>
                  <a:cubicBezTo>
                    <a:pt x="889" y="631"/>
                    <a:pt x="889" y="630"/>
                    <a:pt x="889" y="629"/>
                  </a:cubicBezTo>
                  <a:cubicBezTo>
                    <a:pt x="891" y="625"/>
                    <a:pt x="896" y="621"/>
                    <a:pt x="901" y="619"/>
                  </a:cubicBezTo>
                  <a:cubicBezTo>
                    <a:pt x="897" y="619"/>
                    <a:pt x="895" y="617"/>
                    <a:pt x="895" y="613"/>
                  </a:cubicBezTo>
                  <a:cubicBezTo>
                    <a:pt x="896" y="611"/>
                    <a:pt x="894" y="609"/>
                    <a:pt x="891" y="609"/>
                  </a:cubicBezTo>
                  <a:cubicBezTo>
                    <a:pt x="889" y="609"/>
                    <a:pt x="887" y="608"/>
                    <a:pt x="886" y="607"/>
                  </a:cubicBezTo>
                  <a:cubicBezTo>
                    <a:pt x="884" y="605"/>
                    <a:pt x="882" y="604"/>
                    <a:pt x="881" y="603"/>
                  </a:cubicBezTo>
                  <a:cubicBezTo>
                    <a:pt x="880" y="601"/>
                    <a:pt x="884" y="600"/>
                    <a:pt x="885" y="599"/>
                  </a:cubicBezTo>
                  <a:cubicBezTo>
                    <a:pt x="885" y="598"/>
                    <a:pt x="887" y="597"/>
                    <a:pt x="886" y="596"/>
                  </a:cubicBezTo>
                  <a:cubicBezTo>
                    <a:pt x="885" y="594"/>
                    <a:pt x="884" y="591"/>
                    <a:pt x="882" y="591"/>
                  </a:cubicBezTo>
                  <a:cubicBezTo>
                    <a:pt x="880" y="591"/>
                    <a:pt x="880" y="590"/>
                    <a:pt x="880" y="588"/>
                  </a:cubicBezTo>
                  <a:cubicBezTo>
                    <a:pt x="879" y="581"/>
                    <a:pt x="879" y="573"/>
                    <a:pt x="875" y="566"/>
                  </a:cubicBezTo>
                  <a:cubicBezTo>
                    <a:pt x="873" y="564"/>
                    <a:pt x="874" y="562"/>
                    <a:pt x="876" y="561"/>
                  </a:cubicBezTo>
                  <a:cubicBezTo>
                    <a:pt x="878" y="559"/>
                    <a:pt x="881" y="556"/>
                    <a:pt x="881" y="552"/>
                  </a:cubicBezTo>
                  <a:cubicBezTo>
                    <a:pt x="881" y="551"/>
                    <a:pt x="881" y="551"/>
                    <a:pt x="882" y="551"/>
                  </a:cubicBezTo>
                  <a:cubicBezTo>
                    <a:pt x="882" y="550"/>
                    <a:pt x="883" y="549"/>
                    <a:pt x="883" y="549"/>
                  </a:cubicBezTo>
                  <a:cubicBezTo>
                    <a:pt x="879" y="546"/>
                    <a:pt x="882" y="541"/>
                    <a:pt x="879" y="537"/>
                  </a:cubicBezTo>
                  <a:cubicBezTo>
                    <a:pt x="877" y="534"/>
                    <a:pt x="876" y="529"/>
                    <a:pt x="875" y="525"/>
                  </a:cubicBezTo>
                  <a:cubicBezTo>
                    <a:pt x="871" y="517"/>
                    <a:pt x="868" y="508"/>
                    <a:pt x="865" y="500"/>
                  </a:cubicBezTo>
                  <a:cubicBezTo>
                    <a:pt x="864" y="498"/>
                    <a:pt x="864" y="496"/>
                    <a:pt x="866" y="494"/>
                  </a:cubicBezTo>
                  <a:cubicBezTo>
                    <a:pt x="867" y="493"/>
                    <a:pt x="867" y="491"/>
                    <a:pt x="867" y="490"/>
                  </a:cubicBezTo>
                  <a:cubicBezTo>
                    <a:pt x="866" y="489"/>
                    <a:pt x="866" y="488"/>
                    <a:pt x="866" y="488"/>
                  </a:cubicBezTo>
                  <a:cubicBezTo>
                    <a:pt x="869" y="484"/>
                    <a:pt x="869" y="480"/>
                    <a:pt x="867" y="477"/>
                  </a:cubicBezTo>
                  <a:cubicBezTo>
                    <a:pt x="866" y="475"/>
                    <a:pt x="867" y="474"/>
                    <a:pt x="869" y="473"/>
                  </a:cubicBezTo>
                  <a:cubicBezTo>
                    <a:pt x="866" y="471"/>
                    <a:pt x="864" y="469"/>
                    <a:pt x="868" y="466"/>
                  </a:cubicBezTo>
                  <a:cubicBezTo>
                    <a:pt x="869" y="465"/>
                    <a:pt x="872" y="463"/>
                    <a:pt x="867" y="463"/>
                  </a:cubicBezTo>
                  <a:cubicBezTo>
                    <a:pt x="865" y="463"/>
                    <a:pt x="864" y="461"/>
                    <a:pt x="864" y="459"/>
                  </a:cubicBezTo>
                  <a:cubicBezTo>
                    <a:pt x="864" y="457"/>
                    <a:pt x="864" y="455"/>
                    <a:pt x="863" y="453"/>
                  </a:cubicBezTo>
                  <a:cubicBezTo>
                    <a:pt x="863" y="450"/>
                    <a:pt x="866" y="451"/>
                    <a:pt x="868" y="449"/>
                  </a:cubicBezTo>
                  <a:cubicBezTo>
                    <a:pt x="868" y="449"/>
                    <a:pt x="868" y="448"/>
                    <a:pt x="867" y="448"/>
                  </a:cubicBezTo>
                  <a:cubicBezTo>
                    <a:pt x="862" y="446"/>
                    <a:pt x="861" y="442"/>
                    <a:pt x="861" y="438"/>
                  </a:cubicBezTo>
                  <a:cubicBezTo>
                    <a:pt x="860" y="436"/>
                    <a:pt x="859" y="436"/>
                    <a:pt x="858" y="436"/>
                  </a:cubicBezTo>
                  <a:cubicBezTo>
                    <a:pt x="856" y="436"/>
                    <a:pt x="853" y="435"/>
                    <a:pt x="851" y="435"/>
                  </a:cubicBezTo>
                  <a:cubicBezTo>
                    <a:pt x="847" y="434"/>
                    <a:pt x="846" y="433"/>
                    <a:pt x="848" y="430"/>
                  </a:cubicBezTo>
                  <a:cubicBezTo>
                    <a:pt x="849" y="429"/>
                    <a:pt x="850" y="428"/>
                    <a:pt x="849" y="428"/>
                  </a:cubicBezTo>
                  <a:cubicBezTo>
                    <a:pt x="843" y="424"/>
                    <a:pt x="845" y="418"/>
                    <a:pt x="845" y="413"/>
                  </a:cubicBezTo>
                  <a:cubicBezTo>
                    <a:pt x="845" y="411"/>
                    <a:pt x="846" y="408"/>
                    <a:pt x="843" y="406"/>
                  </a:cubicBezTo>
                  <a:cubicBezTo>
                    <a:pt x="841" y="405"/>
                    <a:pt x="842" y="404"/>
                    <a:pt x="841" y="402"/>
                  </a:cubicBezTo>
                  <a:cubicBezTo>
                    <a:pt x="841" y="398"/>
                    <a:pt x="840" y="394"/>
                    <a:pt x="837" y="391"/>
                  </a:cubicBezTo>
                  <a:cubicBezTo>
                    <a:pt x="837" y="389"/>
                    <a:pt x="835" y="387"/>
                    <a:pt x="833" y="388"/>
                  </a:cubicBezTo>
                  <a:cubicBezTo>
                    <a:pt x="831" y="390"/>
                    <a:pt x="830" y="392"/>
                    <a:pt x="831" y="395"/>
                  </a:cubicBezTo>
                  <a:cubicBezTo>
                    <a:pt x="833" y="397"/>
                    <a:pt x="833" y="399"/>
                    <a:pt x="831" y="401"/>
                  </a:cubicBezTo>
                  <a:cubicBezTo>
                    <a:pt x="829" y="402"/>
                    <a:pt x="827" y="402"/>
                    <a:pt x="826" y="401"/>
                  </a:cubicBezTo>
                  <a:cubicBezTo>
                    <a:pt x="824" y="400"/>
                    <a:pt x="824" y="398"/>
                    <a:pt x="825" y="397"/>
                  </a:cubicBezTo>
                  <a:cubicBezTo>
                    <a:pt x="827" y="394"/>
                    <a:pt x="828" y="390"/>
                    <a:pt x="827" y="387"/>
                  </a:cubicBezTo>
                  <a:cubicBezTo>
                    <a:pt x="826" y="384"/>
                    <a:pt x="828" y="384"/>
                    <a:pt x="830" y="384"/>
                  </a:cubicBezTo>
                  <a:cubicBezTo>
                    <a:pt x="835" y="382"/>
                    <a:pt x="836" y="379"/>
                    <a:pt x="833" y="375"/>
                  </a:cubicBezTo>
                  <a:cubicBezTo>
                    <a:pt x="830" y="372"/>
                    <a:pt x="829" y="369"/>
                    <a:pt x="825" y="368"/>
                  </a:cubicBezTo>
                  <a:cubicBezTo>
                    <a:pt x="823" y="368"/>
                    <a:pt x="823" y="364"/>
                    <a:pt x="823" y="362"/>
                  </a:cubicBezTo>
                  <a:cubicBezTo>
                    <a:pt x="825" y="354"/>
                    <a:pt x="820" y="348"/>
                    <a:pt x="816" y="343"/>
                  </a:cubicBezTo>
                  <a:cubicBezTo>
                    <a:pt x="814" y="339"/>
                    <a:pt x="808" y="339"/>
                    <a:pt x="804" y="338"/>
                  </a:cubicBezTo>
                  <a:cubicBezTo>
                    <a:pt x="803" y="338"/>
                    <a:pt x="802" y="338"/>
                    <a:pt x="800" y="338"/>
                  </a:cubicBezTo>
                  <a:cubicBezTo>
                    <a:pt x="802" y="336"/>
                    <a:pt x="803" y="335"/>
                    <a:pt x="805" y="335"/>
                  </a:cubicBezTo>
                  <a:cubicBezTo>
                    <a:pt x="807" y="336"/>
                    <a:pt x="808" y="336"/>
                    <a:pt x="810" y="336"/>
                  </a:cubicBezTo>
                  <a:cubicBezTo>
                    <a:pt x="811" y="336"/>
                    <a:pt x="812" y="336"/>
                    <a:pt x="812" y="335"/>
                  </a:cubicBezTo>
                  <a:cubicBezTo>
                    <a:pt x="813" y="334"/>
                    <a:pt x="812" y="334"/>
                    <a:pt x="811" y="333"/>
                  </a:cubicBezTo>
                  <a:cubicBezTo>
                    <a:pt x="809" y="331"/>
                    <a:pt x="808" y="327"/>
                    <a:pt x="809" y="324"/>
                  </a:cubicBezTo>
                  <a:cubicBezTo>
                    <a:pt x="810" y="321"/>
                    <a:pt x="815" y="321"/>
                    <a:pt x="818" y="321"/>
                  </a:cubicBezTo>
                  <a:cubicBezTo>
                    <a:pt x="822" y="321"/>
                    <a:pt x="822" y="318"/>
                    <a:pt x="824" y="316"/>
                  </a:cubicBezTo>
                  <a:cubicBezTo>
                    <a:pt x="826" y="314"/>
                    <a:pt x="825" y="313"/>
                    <a:pt x="824" y="312"/>
                  </a:cubicBezTo>
                  <a:cubicBezTo>
                    <a:pt x="823" y="311"/>
                    <a:pt x="822" y="311"/>
                    <a:pt x="823" y="310"/>
                  </a:cubicBezTo>
                  <a:cubicBezTo>
                    <a:pt x="825" y="302"/>
                    <a:pt x="817" y="301"/>
                    <a:pt x="814" y="296"/>
                  </a:cubicBezTo>
                  <a:cubicBezTo>
                    <a:pt x="814" y="296"/>
                    <a:pt x="815" y="295"/>
                    <a:pt x="815" y="294"/>
                  </a:cubicBezTo>
                  <a:cubicBezTo>
                    <a:pt x="816" y="294"/>
                    <a:pt x="816" y="293"/>
                    <a:pt x="815" y="292"/>
                  </a:cubicBezTo>
                  <a:cubicBezTo>
                    <a:pt x="814" y="291"/>
                    <a:pt x="814" y="292"/>
                    <a:pt x="813" y="293"/>
                  </a:cubicBezTo>
                  <a:cubicBezTo>
                    <a:pt x="813" y="294"/>
                    <a:pt x="813" y="295"/>
                    <a:pt x="812" y="294"/>
                  </a:cubicBezTo>
                  <a:cubicBezTo>
                    <a:pt x="809" y="293"/>
                    <a:pt x="806" y="292"/>
                    <a:pt x="803" y="291"/>
                  </a:cubicBezTo>
                  <a:cubicBezTo>
                    <a:pt x="802" y="291"/>
                    <a:pt x="801" y="290"/>
                    <a:pt x="802" y="289"/>
                  </a:cubicBezTo>
                  <a:cubicBezTo>
                    <a:pt x="802" y="288"/>
                    <a:pt x="803" y="288"/>
                    <a:pt x="803" y="288"/>
                  </a:cubicBezTo>
                  <a:cubicBezTo>
                    <a:pt x="805" y="288"/>
                    <a:pt x="808" y="290"/>
                    <a:pt x="808" y="286"/>
                  </a:cubicBezTo>
                  <a:cubicBezTo>
                    <a:pt x="809" y="285"/>
                    <a:pt x="810" y="286"/>
                    <a:pt x="811" y="287"/>
                  </a:cubicBezTo>
                  <a:cubicBezTo>
                    <a:pt x="812" y="287"/>
                    <a:pt x="813" y="288"/>
                    <a:pt x="814" y="287"/>
                  </a:cubicBezTo>
                  <a:cubicBezTo>
                    <a:pt x="815" y="286"/>
                    <a:pt x="815" y="285"/>
                    <a:pt x="815" y="284"/>
                  </a:cubicBezTo>
                  <a:cubicBezTo>
                    <a:pt x="814" y="283"/>
                    <a:pt x="814" y="282"/>
                    <a:pt x="814" y="281"/>
                  </a:cubicBezTo>
                  <a:cubicBezTo>
                    <a:pt x="810" y="277"/>
                    <a:pt x="810" y="272"/>
                    <a:pt x="812" y="267"/>
                  </a:cubicBezTo>
                  <a:cubicBezTo>
                    <a:pt x="813" y="266"/>
                    <a:pt x="810" y="264"/>
                    <a:pt x="813" y="263"/>
                  </a:cubicBezTo>
                  <a:cubicBezTo>
                    <a:pt x="812" y="261"/>
                    <a:pt x="810" y="262"/>
                    <a:pt x="808" y="261"/>
                  </a:cubicBezTo>
                  <a:cubicBezTo>
                    <a:pt x="806" y="261"/>
                    <a:pt x="807" y="260"/>
                    <a:pt x="808" y="259"/>
                  </a:cubicBezTo>
                  <a:cubicBezTo>
                    <a:pt x="810" y="257"/>
                    <a:pt x="808" y="257"/>
                    <a:pt x="807" y="256"/>
                  </a:cubicBezTo>
                  <a:cubicBezTo>
                    <a:pt x="804" y="255"/>
                    <a:pt x="801" y="255"/>
                    <a:pt x="798" y="255"/>
                  </a:cubicBezTo>
                  <a:cubicBezTo>
                    <a:pt x="797" y="255"/>
                    <a:pt x="795" y="255"/>
                    <a:pt x="794" y="253"/>
                  </a:cubicBezTo>
                  <a:cubicBezTo>
                    <a:pt x="793" y="252"/>
                    <a:pt x="795" y="251"/>
                    <a:pt x="796" y="250"/>
                  </a:cubicBezTo>
                  <a:cubicBezTo>
                    <a:pt x="797" y="248"/>
                    <a:pt x="798" y="250"/>
                    <a:pt x="799" y="250"/>
                  </a:cubicBezTo>
                  <a:cubicBezTo>
                    <a:pt x="804" y="253"/>
                    <a:pt x="807" y="253"/>
                    <a:pt x="810" y="248"/>
                  </a:cubicBezTo>
                  <a:cubicBezTo>
                    <a:pt x="811" y="247"/>
                    <a:pt x="813" y="246"/>
                    <a:pt x="814" y="247"/>
                  </a:cubicBezTo>
                  <a:cubicBezTo>
                    <a:pt x="820" y="248"/>
                    <a:pt x="819" y="243"/>
                    <a:pt x="819" y="241"/>
                  </a:cubicBezTo>
                  <a:cubicBezTo>
                    <a:pt x="819" y="240"/>
                    <a:pt x="819" y="238"/>
                    <a:pt x="819" y="236"/>
                  </a:cubicBezTo>
                  <a:cubicBezTo>
                    <a:pt x="821" y="228"/>
                    <a:pt x="819" y="221"/>
                    <a:pt x="819" y="213"/>
                  </a:cubicBezTo>
                  <a:cubicBezTo>
                    <a:pt x="819" y="211"/>
                    <a:pt x="818" y="211"/>
                    <a:pt x="816" y="212"/>
                  </a:cubicBezTo>
                  <a:cubicBezTo>
                    <a:pt x="815" y="213"/>
                    <a:pt x="814" y="214"/>
                    <a:pt x="813" y="215"/>
                  </a:cubicBezTo>
                  <a:cubicBezTo>
                    <a:pt x="810" y="217"/>
                    <a:pt x="808" y="219"/>
                    <a:pt x="810" y="223"/>
                  </a:cubicBezTo>
                  <a:cubicBezTo>
                    <a:pt x="811" y="225"/>
                    <a:pt x="811" y="228"/>
                    <a:pt x="809" y="230"/>
                  </a:cubicBezTo>
                  <a:cubicBezTo>
                    <a:pt x="808" y="231"/>
                    <a:pt x="808" y="232"/>
                    <a:pt x="809" y="233"/>
                  </a:cubicBezTo>
                  <a:cubicBezTo>
                    <a:pt x="810" y="233"/>
                    <a:pt x="812" y="234"/>
                    <a:pt x="812" y="235"/>
                  </a:cubicBezTo>
                  <a:cubicBezTo>
                    <a:pt x="811" y="237"/>
                    <a:pt x="810" y="237"/>
                    <a:pt x="809" y="237"/>
                  </a:cubicBezTo>
                  <a:cubicBezTo>
                    <a:pt x="807" y="237"/>
                    <a:pt x="805" y="237"/>
                    <a:pt x="804" y="236"/>
                  </a:cubicBezTo>
                  <a:cubicBezTo>
                    <a:pt x="804" y="235"/>
                    <a:pt x="804" y="234"/>
                    <a:pt x="804" y="233"/>
                  </a:cubicBezTo>
                  <a:cubicBezTo>
                    <a:pt x="804" y="231"/>
                    <a:pt x="802" y="230"/>
                    <a:pt x="801" y="228"/>
                  </a:cubicBezTo>
                  <a:cubicBezTo>
                    <a:pt x="800" y="225"/>
                    <a:pt x="798" y="222"/>
                    <a:pt x="798" y="218"/>
                  </a:cubicBezTo>
                  <a:cubicBezTo>
                    <a:pt x="799" y="214"/>
                    <a:pt x="796" y="210"/>
                    <a:pt x="792" y="211"/>
                  </a:cubicBezTo>
                  <a:cubicBezTo>
                    <a:pt x="791" y="211"/>
                    <a:pt x="790" y="212"/>
                    <a:pt x="790" y="213"/>
                  </a:cubicBezTo>
                  <a:cubicBezTo>
                    <a:pt x="790" y="216"/>
                    <a:pt x="790" y="219"/>
                    <a:pt x="789" y="222"/>
                  </a:cubicBezTo>
                  <a:cubicBezTo>
                    <a:pt x="788" y="224"/>
                    <a:pt x="789" y="224"/>
                    <a:pt x="790" y="224"/>
                  </a:cubicBezTo>
                  <a:cubicBezTo>
                    <a:pt x="794" y="224"/>
                    <a:pt x="794" y="226"/>
                    <a:pt x="793" y="229"/>
                  </a:cubicBezTo>
                  <a:cubicBezTo>
                    <a:pt x="792" y="231"/>
                    <a:pt x="792" y="234"/>
                    <a:pt x="791" y="236"/>
                  </a:cubicBezTo>
                  <a:cubicBezTo>
                    <a:pt x="790" y="239"/>
                    <a:pt x="788" y="240"/>
                    <a:pt x="785" y="239"/>
                  </a:cubicBezTo>
                  <a:cubicBezTo>
                    <a:pt x="783" y="238"/>
                    <a:pt x="780" y="237"/>
                    <a:pt x="777" y="238"/>
                  </a:cubicBezTo>
                  <a:cubicBezTo>
                    <a:pt x="775" y="238"/>
                    <a:pt x="773" y="239"/>
                    <a:pt x="773" y="237"/>
                  </a:cubicBezTo>
                  <a:cubicBezTo>
                    <a:pt x="772" y="235"/>
                    <a:pt x="771" y="233"/>
                    <a:pt x="772" y="231"/>
                  </a:cubicBezTo>
                  <a:cubicBezTo>
                    <a:pt x="773" y="230"/>
                    <a:pt x="774" y="228"/>
                    <a:pt x="775" y="228"/>
                  </a:cubicBezTo>
                  <a:cubicBezTo>
                    <a:pt x="779" y="227"/>
                    <a:pt x="778" y="224"/>
                    <a:pt x="777" y="222"/>
                  </a:cubicBezTo>
                  <a:cubicBezTo>
                    <a:pt x="776" y="219"/>
                    <a:pt x="774" y="219"/>
                    <a:pt x="772" y="220"/>
                  </a:cubicBezTo>
                  <a:cubicBezTo>
                    <a:pt x="771" y="220"/>
                    <a:pt x="771" y="220"/>
                    <a:pt x="771" y="220"/>
                  </a:cubicBezTo>
                  <a:cubicBezTo>
                    <a:pt x="764" y="218"/>
                    <a:pt x="760" y="223"/>
                    <a:pt x="755" y="225"/>
                  </a:cubicBezTo>
                  <a:cubicBezTo>
                    <a:pt x="751" y="226"/>
                    <a:pt x="747" y="228"/>
                    <a:pt x="743" y="230"/>
                  </a:cubicBezTo>
                  <a:cubicBezTo>
                    <a:pt x="739" y="232"/>
                    <a:pt x="736" y="229"/>
                    <a:pt x="736" y="225"/>
                  </a:cubicBezTo>
                  <a:cubicBezTo>
                    <a:pt x="736" y="221"/>
                    <a:pt x="738" y="220"/>
                    <a:pt x="739" y="217"/>
                  </a:cubicBezTo>
                  <a:cubicBezTo>
                    <a:pt x="741" y="212"/>
                    <a:pt x="747" y="207"/>
                    <a:pt x="742" y="200"/>
                  </a:cubicBezTo>
                  <a:cubicBezTo>
                    <a:pt x="741" y="199"/>
                    <a:pt x="741" y="197"/>
                    <a:pt x="743" y="197"/>
                  </a:cubicBezTo>
                  <a:cubicBezTo>
                    <a:pt x="745" y="196"/>
                    <a:pt x="745" y="194"/>
                    <a:pt x="745" y="192"/>
                  </a:cubicBezTo>
                  <a:cubicBezTo>
                    <a:pt x="746" y="187"/>
                    <a:pt x="750" y="184"/>
                    <a:pt x="752" y="180"/>
                  </a:cubicBezTo>
                  <a:cubicBezTo>
                    <a:pt x="755" y="176"/>
                    <a:pt x="756" y="170"/>
                    <a:pt x="754" y="165"/>
                  </a:cubicBezTo>
                  <a:cubicBezTo>
                    <a:pt x="753" y="164"/>
                    <a:pt x="754" y="164"/>
                    <a:pt x="755" y="163"/>
                  </a:cubicBezTo>
                  <a:cubicBezTo>
                    <a:pt x="756" y="161"/>
                    <a:pt x="757" y="159"/>
                    <a:pt x="753" y="158"/>
                  </a:cubicBezTo>
                  <a:cubicBezTo>
                    <a:pt x="752" y="158"/>
                    <a:pt x="752" y="158"/>
                    <a:pt x="751" y="157"/>
                  </a:cubicBezTo>
                  <a:cubicBezTo>
                    <a:pt x="751" y="156"/>
                    <a:pt x="750" y="155"/>
                    <a:pt x="748" y="156"/>
                  </a:cubicBezTo>
                  <a:cubicBezTo>
                    <a:pt x="747" y="157"/>
                    <a:pt x="746" y="158"/>
                    <a:pt x="746" y="160"/>
                  </a:cubicBezTo>
                  <a:cubicBezTo>
                    <a:pt x="746" y="161"/>
                    <a:pt x="747" y="163"/>
                    <a:pt x="748" y="164"/>
                  </a:cubicBezTo>
                  <a:cubicBezTo>
                    <a:pt x="749" y="167"/>
                    <a:pt x="748" y="170"/>
                    <a:pt x="745" y="170"/>
                  </a:cubicBezTo>
                  <a:cubicBezTo>
                    <a:pt x="744" y="170"/>
                    <a:pt x="743" y="170"/>
                    <a:pt x="743" y="171"/>
                  </a:cubicBezTo>
                  <a:cubicBezTo>
                    <a:pt x="746" y="175"/>
                    <a:pt x="741" y="175"/>
                    <a:pt x="740" y="177"/>
                  </a:cubicBezTo>
                  <a:cubicBezTo>
                    <a:pt x="738" y="183"/>
                    <a:pt x="735" y="187"/>
                    <a:pt x="734" y="193"/>
                  </a:cubicBezTo>
                  <a:cubicBezTo>
                    <a:pt x="733" y="196"/>
                    <a:pt x="731" y="198"/>
                    <a:pt x="727" y="198"/>
                  </a:cubicBezTo>
                  <a:cubicBezTo>
                    <a:pt x="726" y="198"/>
                    <a:pt x="725" y="198"/>
                    <a:pt x="724" y="198"/>
                  </a:cubicBezTo>
                  <a:cubicBezTo>
                    <a:pt x="723" y="198"/>
                    <a:pt x="722" y="198"/>
                    <a:pt x="722" y="200"/>
                  </a:cubicBezTo>
                  <a:cubicBezTo>
                    <a:pt x="722" y="201"/>
                    <a:pt x="723" y="202"/>
                    <a:pt x="725" y="201"/>
                  </a:cubicBezTo>
                  <a:cubicBezTo>
                    <a:pt x="727" y="200"/>
                    <a:pt x="729" y="200"/>
                    <a:pt x="731" y="199"/>
                  </a:cubicBezTo>
                  <a:cubicBezTo>
                    <a:pt x="733" y="197"/>
                    <a:pt x="735" y="198"/>
                    <a:pt x="737" y="199"/>
                  </a:cubicBezTo>
                  <a:cubicBezTo>
                    <a:pt x="738" y="200"/>
                    <a:pt x="739" y="201"/>
                    <a:pt x="738" y="202"/>
                  </a:cubicBezTo>
                  <a:cubicBezTo>
                    <a:pt x="737" y="204"/>
                    <a:pt x="735" y="205"/>
                    <a:pt x="733" y="206"/>
                  </a:cubicBezTo>
                  <a:cubicBezTo>
                    <a:pt x="732" y="206"/>
                    <a:pt x="730" y="205"/>
                    <a:pt x="730" y="206"/>
                  </a:cubicBezTo>
                  <a:cubicBezTo>
                    <a:pt x="729" y="208"/>
                    <a:pt x="731" y="209"/>
                    <a:pt x="732" y="210"/>
                  </a:cubicBezTo>
                  <a:cubicBezTo>
                    <a:pt x="735" y="212"/>
                    <a:pt x="736" y="214"/>
                    <a:pt x="734" y="217"/>
                  </a:cubicBezTo>
                  <a:cubicBezTo>
                    <a:pt x="733" y="218"/>
                    <a:pt x="732" y="219"/>
                    <a:pt x="732" y="220"/>
                  </a:cubicBezTo>
                  <a:cubicBezTo>
                    <a:pt x="731" y="222"/>
                    <a:pt x="731" y="222"/>
                    <a:pt x="729" y="221"/>
                  </a:cubicBezTo>
                  <a:cubicBezTo>
                    <a:pt x="726" y="219"/>
                    <a:pt x="724" y="220"/>
                    <a:pt x="723" y="224"/>
                  </a:cubicBezTo>
                  <a:cubicBezTo>
                    <a:pt x="722" y="229"/>
                    <a:pt x="717" y="231"/>
                    <a:pt x="713" y="232"/>
                  </a:cubicBezTo>
                  <a:cubicBezTo>
                    <a:pt x="711" y="234"/>
                    <a:pt x="711" y="231"/>
                    <a:pt x="711" y="229"/>
                  </a:cubicBezTo>
                  <a:cubicBezTo>
                    <a:pt x="710" y="228"/>
                    <a:pt x="711" y="228"/>
                    <a:pt x="712" y="227"/>
                  </a:cubicBezTo>
                  <a:cubicBezTo>
                    <a:pt x="714" y="222"/>
                    <a:pt x="714" y="221"/>
                    <a:pt x="708" y="220"/>
                  </a:cubicBezTo>
                  <a:cubicBezTo>
                    <a:pt x="710" y="217"/>
                    <a:pt x="711" y="214"/>
                    <a:pt x="708" y="211"/>
                  </a:cubicBezTo>
                  <a:cubicBezTo>
                    <a:pt x="707" y="211"/>
                    <a:pt x="708" y="210"/>
                    <a:pt x="708" y="209"/>
                  </a:cubicBezTo>
                  <a:cubicBezTo>
                    <a:pt x="712" y="205"/>
                    <a:pt x="714" y="202"/>
                    <a:pt x="714" y="196"/>
                  </a:cubicBezTo>
                  <a:cubicBezTo>
                    <a:pt x="714" y="195"/>
                    <a:pt x="716" y="194"/>
                    <a:pt x="718" y="194"/>
                  </a:cubicBezTo>
                  <a:cubicBezTo>
                    <a:pt x="721" y="193"/>
                    <a:pt x="722" y="190"/>
                    <a:pt x="722" y="188"/>
                  </a:cubicBezTo>
                  <a:cubicBezTo>
                    <a:pt x="722" y="184"/>
                    <a:pt x="719" y="186"/>
                    <a:pt x="717" y="185"/>
                  </a:cubicBezTo>
                  <a:cubicBezTo>
                    <a:pt x="719" y="180"/>
                    <a:pt x="723" y="177"/>
                    <a:pt x="728" y="175"/>
                  </a:cubicBezTo>
                  <a:cubicBezTo>
                    <a:pt x="730" y="174"/>
                    <a:pt x="731" y="173"/>
                    <a:pt x="730" y="170"/>
                  </a:cubicBezTo>
                  <a:cubicBezTo>
                    <a:pt x="730" y="166"/>
                    <a:pt x="728" y="162"/>
                    <a:pt x="734" y="160"/>
                  </a:cubicBezTo>
                  <a:cubicBezTo>
                    <a:pt x="735" y="160"/>
                    <a:pt x="735" y="159"/>
                    <a:pt x="735" y="158"/>
                  </a:cubicBezTo>
                  <a:cubicBezTo>
                    <a:pt x="735" y="155"/>
                    <a:pt x="735" y="154"/>
                    <a:pt x="737" y="153"/>
                  </a:cubicBezTo>
                  <a:cubicBezTo>
                    <a:pt x="740" y="151"/>
                    <a:pt x="741" y="141"/>
                    <a:pt x="739" y="138"/>
                  </a:cubicBezTo>
                  <a:cubicBezTo>
                    <a:pt x="738" y="137"/>
                    <a:pt x="736" y="136"/>
                    <a:pt x="734" y="138"/>
                  </a:cubicBezTo>
                  <a:cubicBezTo>
                    <a:pt x="730" y="142"/>
                    <a:pt x="725" y="145"/>
                    <a:pt x="723" y="150"/>
                  </a:cubicBezTo>
                  <a:cubicBezTo>
                    <a:pt x="722" y="152"/>
                    <a:pt x="720" y="153"/>
                    <a:pt x="719" y="154"/>
                  </a:cubicBezTo>
                  <a:cubicBezTo>
                    <a:pt x="716" y="157"/>
                    <a:pt x="713" y="159"/>
                    <a:pt x="713" y="163"/>
                  </a:cubicBezTo>
                  <a:cubicBezTo>
                    <a:pt x="712" y="165"/>
                    <a:pt x="710" y="166"/>
                    <a:pt x="710" y="167"/>
                  </a:cubicBezTo>
                  <a:cubicBezTo>
                    <a:pt x="709" y="172"/>
                    <a:pt x="704" y="175"/>
                    <a:pt x="704" y="181"/>
                  </a:cubicBezTo>
                  <a:cubicBezTo>
                    <a:pt x="705" y="184"/>
                    <a:pt x="703" y="186"/>
                    <a:pt x="701" y="186"/>
                  </a:cubicBezTo>
                  <a:cubicBezTo>
                    <a:pt x="697" y="187"/>
                    <a:pt x="695" y="189"/>
                    <a:pt x="692" y="190"/>
                  </a:cubicBezTo>
                  <a:cubicBezTo>
                    <a:pt x="691" y="190"/>
                    <a:pt x="691" y="191"/>
                    <a:pt x="692" y="192"/>
                  </a:cubicBezTo>
                  <a:cubicBezTo>
                    <a:pt x="694" y="193"/>
                    <a:pt x="693" y="195"/>
                    <a:pt x="693" y="197"/>
                  </a:cubicBezTo>
                  <a:cubicBezTo>
                    <a:pt x="691" y="200"/>
                    <a:pt x="690" y="204"/>
                    <a:pt x="690" y="208"/>
                  </a:cubicBezTo>
                  <a:cubicBezTo>
                    <a:pt x="690" y="209"/>
                    <a:pt x="689" y="209"/>
                    <a:pt x="688" y="209"/>
                  </a:cubicBezTo>
                  <a:cubicBezTo>
                    <a:pt x="685" y="208"/>
                    <a:pt x="683" y="210"/>
                    <a:pt x="680" y="210"/>
                  </a:cubicBezTo>
                  <a:cubicBezTo>
                    <a:pt x="682" y="212"/>
                    <a:pt x="683" y="212"/>
                    <a:pt x="685" y="212"/>
                  </a:cubicBezTo>
                  <a:cubicBezTo>
                    <a:pt x="686" y="212"/>
                    <a:pt x="687" y="211"/>
                    <a:pt x="687" y="212"/>
                  </a:cubicBezTo>
                  <a:cubicBezTo>
                    <a:pt x="687" y="214"/>
                    <a:pt x="687" y="215"/>
                    <a:pt x="685" y="215"/>
                  </a:cubicBezTo>
                  <a:cubicBezTo>
                    <a:pt x="684" y="215"/>
                    <a:pt x="682" y="215"/>
                    <a:pt x="681" y="215"/>
                  </a:cubicBezTo>
                  <a:cubicBezTo>
                    <a:pt x="680" y="214"/>
                    <a:pt x="679" y="214"/>
                    <a:pt x="679" y="216"/>
                  </a:cubicBezTo>
                  <a:cubicBezTo>
                    <a:pt x="678" y="217"/>
                    <a:pt x="679" y="218"/>
                    <a:pt x="680" y="219"/>
                  </a:cubicBezTo>
                  <a:cubicBezTo>
                    <a:pt x="685" y="222"/>
                    <a:pt x="686" y="226"/>
                    <a:pt x="683" y="231"/>
                  </a:cubicBezTo>
                  <a:cubicBezTo>
                    <a:pt x="682" y="231"/>
                    <a:pt x="682" y="233"/>
                    <a:pt x="681" y="233"/>
                  </a:cubicBezTo>
                  <a:cubicBezTo>
                    <a:pt x="679" y="232"/>
                    <a:pt x="679" y="230"/>
                    <a:pt x="679" y="229"/>
                  </a:cubicBezTo>
                  <a:cubicBezTo>
                    <a:pt x="681" y="226"/>
                    <a:pt x="678" y="224"/>
                    <a:pt x="676" y="223"/>
                  </a:cubicBezTo>
                  <a:cubicBezTo>
                    <a:pt x="675" y="222"/>
                    <a:pt x="674" y="221"/>
                    <a:pt x="673" y="220"/>
                  </a:cubicBezTo>
                  <a:cubicBezTo>
                    <a:pt x="672" y="218"/>
                    <a:pt x="671" y="215"/>
                    <a:pt x="674" y="213"/>
                  </a:cubicBezTo>
                  <a:cubicBezTo>
                    <a:pt x="676" y="211"/>
                    <a:pt x="679" y="210"/>
                    <a:pt x="677" y="207"/>
                  </a:cubicBezTo>
                  <a:cubicBezTo>
                    <a:pt x="676" y="205"/>
                    <a:pt x="675" y="204"/>
                    <a:pt x="673" y="204"/>
                  </a:cubicBezTo>
                  <a:cubicBezTo>
                    <a:pt x="671" y="204"/>
                    <a:pt x="669" y="204"/>
                    <a:pt x="667" y="204"/>
                  </a:cubicBezTo>
                  <a:cubicBezTo>
                    <a:pt x="665" y="203"/>
                    <a:pt x="663" y="199"/>
                    <a:pt x="664" y="205"/>
                  </a:cubicBezTo>
                  <a:cubicBezTo>
                    <a:pt x="664" y="208"/>
                    <a:pt x="660" y="211"/>
                    <a:pt x="656" y="212"/>
                  </a:cubicBezTo>
                  <a:cubicBezTo>
                    <a:pt x="655" y="212"/>
                    <a:pt x="653" y="213"/>
                    <a:pt x="651" y="213"/>
                  </a:cubicBezTo>
                  <a:cubicBezTo>
                    <a:pt x="647" y="214"/>
                    <a:pt x="645" y="212"/>
                    <a:pt x="647" y="208"/>
                  </a:cubicBezTo>
                  <a:cubicBezTo>
                    <a:pt x="648" y="206"/>
                    <a:pt x="647" y="203"/>
                    <a:pt x="647" y="201"/>
                  </a:cubicBezTo>
                  <a:cubicBezTo>
                    <a:pt x="648" y="196"/>
                    <a:pt x="648" y="191"/>
                    <a:pt x="646" y="186"/>
                  </a:cubicBezTo>
                  <a:cubicBezTo>
                    <a:pt x="645" y="184"/>
                    <a:pt x="645" y="182"/>
                    <a:pt x="643" y="181"/>
                  </a:cubicBezTo>
                  <a:cubicBezTo>
                    <a:pt x="641" y="179"/>
                    <a:pt x="640" y="178"/>
                    <a:pt x="639" y="176"/>
                  </a:cubicBezTo>
                  <a:cubicBezTo>
                    <a:pt x="638" y="174"/>
                    <a:pt x="636" y="174"/>
                    <a:pt x="634" y="174"/>
                  </a:cubicBezTo>
                  <a:cubicBezTo>
                    <a:pt x="630" y="176"/>
                    <a:pt x="629" y="179"/>
                    <a:pt x="627" y="181"/>
                  </a:cubicBezTo>
                  <a:cubicBezTo>
                    <a:pt x="627" y="182"/>
                    <a:pt x="627" y="183"/>
                    <a:pt x="628" y="184"/>
                  </a:cubicBezTo>
                  <a:cubicBezTo>
                    <a:pt x="630" y="185"/>
                    <a:pt x="629" y="186"/>
                    <a:pt x="628" y="188"/>
                  </a:cubicBezTo>
                  <a:cubicBezTo>
                    <a:pt x="627" y="189"/>
                    <a:pt x="625" y="190"/>
                    <a:pt x="623" y="189"/>
                  </a:cubicBezTo>
                  <a:cubicBezTo>
                    <a:pt x="623" y="189"/>
                    <a:pt x="623" y="188"/>
                    <a:pt x="622" y="188"/>
                  </a:cubicBezTo>
                  <a:cubicBezTo>
                    <a:pt x="615" y="190"/>
                    <a:pt x="616" y="183"/>
                    <a:pt x="613" y="180"/>
                  </a:cubicBezTo>
                  <a:cubicBezTo>
                    <a:pt x="612" y="179"/>
                    <a:pt x="612" y="178"/>
                    <a:pt x="610" y="179"/>
                  </a:cubicBezTo>
                  <a:cubicBezTo>
                    <a:pt x="610" y="180"/>
                    <a:pt x="609" y="180"/>
                    <a:pt x="609" y="180"/>
                  </a:cubicBezTo>
                  <a:cubicBezTo>
                    <a:pt x="604" y="179"/>
                    <a:pt x="604" y="180"/>
                    <a:pt x="605" y="184"/>
                  </a:cubicBezTo>
                  <a:cubicBezTo>
                    <a:pt x="606" y="185"/>
                    <a:pt x="603" y="186"/>
                    <a:pt x="602" y="187"/>
                  </a:cubicBezTo>
                  <a:cubicBezTo>
                    <a:pt x="600" y="189"/>
                    <a:pt x="599" y="190"/>
                    <a:pt x="602" y="191"/>
                  </a:cubicBezTo>
                  <a:cubicBezTo>
                    <a:pt x="603" y="191"/>
                    <a:pt x="604" y="193"/>
                    <a:pt x="605" y="194"/>
                  </a:cubicBezTo>
                  <a:cubicBezTo>
                    <a:pt x="607" y="196"/>
                    <a:pt x="610" y="198"/>
                    <a:pt x="613" y="201"/>
                  </a:cubicBezTo>
                  <a:cubicBezTo>
                    <a:pt x="616" y="203"/>
                    <a:pt x="618" y="208"/>
                    <a:pt x="622" y="211"/>
                  </a:cubicBezTo>
                  <a:cubicBezTo>
                    <a:pt x="622" y="210"/>
                    <a:pt x="622" y="210"/>
                    <a:pt x="622" y="210"/>
                  </a:cubicBezTo>
                  <a:cubicBezTo>
                    <a:pt x="616" y="210"/>
                    <a:pt x="611" y="208"/>
                    <a:pt x="607" y="203"/>
                  </a:cubicBezTo>
                  <a:cubicBezTo>
                    <a:pt x="606" y="202"/>
                    <a:pt x="605" y="201"/>
                    <a:pt x="603" y="201"/>
                  </a:cubicBezTo>
                  <a:cubicBezTo>
                    <a:pt x="601" y="200"/>
                    <a:pt x="600" y="199"/>
                    <a:pt x="598" y="198"/>
                  </a:cubicBezTo>
                  <a:cubicBezTo>
                    <a:pt x="596" y="195"/>
                    <a:pt x="593" y="195"/>
                    <a:pt x="592" y="199"/>
                  </a:cubicBezTo>
                  <a:cubicBezTo>
                    <a:pt x="590" y="202"/>
                    <a:pt x="588" y="202"/>
                    <a:pt x="585" y="202"/>
                  </a:cubicBezTo>
                  <a:cubicBezTo>
                    <a:pt x="583" y="201"/>
                    <a:pt x="582" y="200"/>
                    <a:pt x="583" y="198"/>
                  </a:cubicBezTo>
                  <a:cubicBezTo>
                    <a:pt x="585" y="194"/>
                    <a:pt x="585" y="188"/>
                    <a:pt x="590" y="184"/>
                  </a:cubicBezTo>
                  <a:cubicBezTo>
                    <a:pt x="592" y="182"/>
                    <a:pt x="588" y="172"/>
                    <a:pt x="586" y="170"/>
                  </a:cubicBezTo>
                  <a:cubicBezTo>
                    <a:pt x="585" y="170"/>
                    <a:pt x="584" y="170"/>
                    <a:pt x="583" y="171"/>
                  </a:cubicBezTo>
                  <a:cubicBezTo>
                    <a:pt x="581" y="172"/>
                    <a:pt x="579" y="173"/>
                    <a:pt x="578" y="175"/>
                  </a:cubicBezTo>
                  <a:cubicBezTo>
                    <a:pt x="574" y="179"/>
                    <a:pt x="569" y="181"/>
                    <a:pt x="564" y="182"/>
                  </a:cubicBezTo>
                  <a:cubicBezTo>
                    <a:pt x="561" y="183"/>
                    <a:pt x="556" y="192"/>
                    <a:pt x="558" y="195"/>
                  </a:cubicBezTo>
                  <a:cubicBezTo>
                    <a:pt x="558" y="197"/>
                    <a:pt x="560" y="197"/>
                    <a:pt x="561" y="197"/>
                  </a:cubicBezTo>
                  <a:cubicBezTo>
                    <a:pt x="562" y="197"/>
                    <a:pt x="563" y="197"/>
                    <a:pt x="563" y="198"/>
                  </a:cubicBezTo>
                  <a:cubicBezTo>
                    <a:pt x="564" y="199"/>
                    <a:pt x="563" y="199"/>
                    <a:pt x="562" y="200"/>
                  </a:cubicBezTo>
                  <a:cubicBezTo>
                    <a:pt x="561" y="200"/>
                    <a:pt x="560" y="201"/>
                    <a:pt x="559" y="200"/>
                  </a:cubicBezTo>
                  <a:cubicBezTo>
                    <a:pt x="552" y="200"/>
                    <a:pt x="549" y="202"/>
                    <a:pt x="546" y="208"/>
                  </a:cubicBezTo>
                  <a:cubicBezTo>
                    <a:pt x="544" y="211"/>
                    <a:pt x="542" y="214"/>
                    <a:pt x="538" y="214"/>
                  </a:cubicBezTo>
                  <a:cubicBezTo>
                    <a:pt x="536" y="215"/>
                    <a:pt x="534" y="215"/>
                    <a:pt x="532" y="217"/>
                  </a:cubicBezTo>
                  <a:cubicBezTo>
                    <a:pt x="530" y="220"/>
                    <a:pt x="528" y="218"/>
                    <a:pt x="526" y="217"/>
                  </a:cubicBezTo>
                  <a:cubicBezTo>
                    <a:pt x="521" y="214"/>
                    <a:pt x="516" y="215"/>
                    <a:pt x="512" y="217"/>
                  </a:cubicBezTo>
                  <a:cubicBezTo>
                    <a:pt x="509" y="217"/>
                    <a:pt x="507" y="220"/>
                    <a:pt x="507" y="223"/>
                  </a:cubicBezTo>
                  <a:cubicBezTo>
                    <a:pt x="508" y="224"/>
                    <a:pt x="508" y="225"/>
                    <a:pt x="506" y="226"/>
                  </a:cubicBezTo>
                  <a:cubicBezTo>
                    <a:pt x="503" y="228"/>
                    <a:pt x="500" y="229"/>
                    <a:pt x="498" y="233"/>
                  </a:cubicBezTo>
                  <a:cubicBezTo>
                    <a:pt x="497" y="234"/>
                    <a:pt x="496" y="233"/>
                    <a:pt x="495" y="232"/>
                  </a:cubicBezTo>
                  <a:cubicBezTo>
                    <a:pt x="493" y="230"/>
                    <a:pt x="491" y="228"/>
                    <a:pt x="493" y="226"/>
                  </a:cubicBezTo>
                  <a:cubicBezTo>
                    <a:pt x="496" y="223"/>
                    <a:pt x="497" y="218"/>
                    <a:pt x="500" y="215"/>
                  </a:cubicBezTo>
                  <a:cubicBezTo>
                    <a:pt x="503" y="213"/>
                    <a:pt x="502" y="211"/>
                    <a:pt x="501" y="209"/>
                  </a:cubicBezTo>
                  <a:cubicBezTo>
                    <a:pt x="500" y="206"/>
                    <a:pt x="498" y="207"/>
                    <a:pt x="496" y="207"/>
                  </a:cubicBezTo>
                  <a:cubicBezTo>
                    <a:pt x="495" y="208"/>
                    <a:pt x="493" y="208"/>
                    <a:pt x="491" y="207"/>
                  </a:cubicBezTo>
                  <a:cubicBezTo>
                    <a:pt x="493" y="205"/>
                    <a:pt x="495" y="207"/>
                    <a:pt x="496" y="205"/>
                  </a:cubicBezTo>
                  <a:cubicBezTo>
                    <a:pt x="494" y="204"/>
                    <a:pt x="491" y="203"/>
                    <a:pt x="492" y="200"/>
                  </a:cubicBezTo>
                  <a:cubicBezTo>
                    <a:pt x="494" y="197"/>
                    <a:pt x="495" y="201"/>
                    <a:pt x="496" y="201"/>
                  </a:cubicBezTo>
                  <a:cubicBezTo>
                    <a:pt x="497" y="198"/>
                    <a:pt x="498" y="194"/>
                    <a:pt x="497" y="191"/>
                  </a:cubicBezTo>
                  <a:cubicBezTo>
                    <a:pt x="496" y="189"/>
                    <a:pt x="495" y="189"/>
                    <a:pt x="493" y="189"/>
                  </a:cubicBezTo>
                  <a:cubicBezTo>
                    <a:pt x="489" y="189"/>
                    <a:pt x="481" y="196"/>
                    <a:pt x="481" y="201"/>
                  </a:cubicBezTo>
                  <a:cubicBezTo>
                    <a:pt x="481" y="201"/>
                    <a:pt x="481" y="201"/>
                    <a:pt x="481" y="201"/>
                  </a:cubicBezTo>
                  <a:cubicBezTo>
                    <a:pt x="483" y="207"/>
                    <a:pt x="478" y="207"/>
                    <a:pt x="475" y="209"/>
                  </a:cubicBezTo>
                  <a:cubicBezTo>
                    <a:pt x="472" y="210"/>
                    <a:pt x="474" y="206"/>
                    <a:pt x="472" y="206"/>
                  </a:cubicBezTo>
                  <a:cubicBezTo>
                    <a:pt x="471" y="210"/>
                    <a:pt x="467" y="209"/>
                    <a:pt x="464" y="210"/>
                  </a:cubicBezTo>
                  <a:cubicBezTo>
                    <a:pt x="461" y="211"/>
                    <a:pt x="460" y="213"/>
                    <a:pt x="460" y="216"/>
                  </a:cubicBezTo>
                  <a:cubicBezTo>
                    <a:pt x="461" y="219"/>
                    <a:pt x="459" y="221"/>
                    <a:pt x="458" y="223"/>
                  </a:cubicBezTo>
                  <a:cubicBezTo>
                    <a:pt x="457" y="224"/>
                    <a:pt x="456" y="226"/>
                    <a:pt x="454" y="223"/>
                  </a:cubicBezTo>
                  <a:cubicBezTo>
                    <a:pt x="454" y="222"/>
                    <a:pt x="452" y="223"/>
                    <a:pt x="451" y="223"/>
                  </a:cubicBezTo>
                  <a:cubicBezTo>
                    <a:pt x="449" y="222"/>
                    <a:pt x="447" y="223"/>
                    <a:pt x="446" y="222"/>
                  </a:cubicBezTo>
                  <a:cubicBezTo>
                    <a:pt x="445" y="220"/>
                    <a:pt x="445" y="216"/>
                    <a:pt x="447" y="215"/>
                  </a:cubicBezTo>
                  <a:cubicBezTo>
                    <a:pt x="451" y="212"/>
                    <a:pt x="451" y="209"/>
                    <a:pt x="450" y="205"/>
                  </a:cubicBezTo>
                  <a:cubicBezTo>
                    <a:pt x="450" y="203"/>
                    <a:pt x="449" y="200"/>
                    <a:pt x="452" y="202"/>
                  </a:cubicBezTo>
                  <a:cubicBezTo>
                    <a:pt x="453" y="203"/>
                    <a:pt x="453" y="203"/>
                    <a:pt x="453" y="203"/>
                  </a:cubicBezTo>
                  <a:cubicBezTo>
                    <a:pt x="457" y="201"/>
                    <a:pt x="459" y="194"/>
                    <a:pt x="457" y="191"/>
                  </a:cubicBezTo>
                  <a:cubicBezTo>
                    <a:pt x="455" y="187"/>
                    <a:pt x="458" y="186"/>
                    <a:pt x="460" y="185"/>
                  </a:cubicBezTo>
                  <a:cubicBezTo>
                    <a:pt x="463" y="184"/>
                    <a:pt x="466" y="183"/>
                    <a:pt x="465" y="179"/>
                  </a:cubicBezTo>
                  <a:cubicBezTo>
                    <a:pt x="464" y="179"/>
                    <a:pt x="464" y="179"/>
                    <a:pt x="464" y="178"/>
                  </a:cubicBezTo>
                  <a:cubicBezTo>
                    <a:pt x="463" y="181"/>
                    <a:pt x="461" y="181"/>
                    <a:pt x="459" y="179"/>
                  </a:cubicBezTo>
                  <a:cubicBezTo>
                    <a:pt x="458" y="179"/>
                    <a:pt x="457" y="178"/>
                    <a:pt x="456" y="178"/>
                  </a:cubicBezTo>
                  <a:cubicBezTo>
                    <a:pt x="449" y="174"/>
                    <a:pt x="444" y="178"/>
                    <a:pt x="444" y="186"/>
                  </a:cubicBezTo>
                  <a:cubicBezTo>
                    <a:pt x="445" y="188"/>
                    <a:pt x="445" y="190"/>
                    <a:pt x="445" y="193"/>
                  </a:cubicBezTo>
                  <a:cubicBezTo>
                    <a:pt x="446" y="197"/>
                    <a:pt x="444" y="199"/>
                    <a:pt x="440" y="200"/>
                  </a:cubicBezTo>
                  <a:cubicBezTo>
                    <a:pt x="438" y="201"/>
                    <a:pt x="433" y="201"/>
                    <a:pt x="434" y="206"/>
                  </a:cubicBezTo>
                  <a:cubicBezTo>
                    <a:pt x="434" y="208"/>
                    <a:pt x="433" y="209"/>
                    <a:pt x="431" y="210"/>
                  </a:cubicBezTo>
                  <a:cubicBezTo>
                    <a:pt x="427" y="214"/>
                    <a:pt x="426" y="219"/>
                    <a:pt x="431" y="223"/>
                  </a:cubicBezTo>
                  <a:cubicBezTo>
                    <a:pt x="432" y="224"/>
                    <a:pt x="432" y="225"/>
                    <a:pt x="432" y="226"/>
                  </a:cubicBezTo>
                  <a:cubicBezTo>
                    <a:pt x="432" y="227"/>
                    <a:pt x="431" y="229"/>
                    <a:pt x="432" y="230"/>
                  </a:cubicBezTo>
                  <a:cubicBezTo>
                    <a:pt x="434" y="232"/>
                    <a:pt x="434" y="234"/>
                    <a:pt x="430" y="235"/>
                  </a:cubicBezTo>
                  <a:cubicBezTo>
                    <a:pt x="429" y="235"/>
                    <a:pt x="429" y="236"/>
                    <a:pt x="430" y="237"/>
                  </a:cubicBezTo>
                  <a:cubicBezTo>
                    <a:pt x="431" y="240"/>
                    <a:pt x="432" y="243"/>
                    <a:pt x="433" y="246"/>
                  </a:cubicBezTo>
                  <a:cubicBezTo>
                    <a:pt x="434" y="249"/>
                    <a:pt x="436" y="250"/>
                    <a:pt x="438" y="251"/>
                  </a:cubicBezTo>
                  <a:cubicBezTo>
                    <a:pt x="440" y="252"/>
                    <a:pt x="442" y="254"/>
                    <a:pt x="439" y="256"/>
                  </a:cubicBezTo>
                  <a:cubicBezTo>
                    <a:pt x="436" y="258"/>
                    <a:pt x="436" y="261"/>
                    <a:pt x="432" y="260"/>
                  </a:cubicBezTo>
                  <a:cubicBezTo>
                    <a:pt x="431" y="260"/>
                    <a:pt x="430" y="260"/>
                    <a:pt x="430" y="259"/>
                  </a:cubicBezTo>
                  <a:cubicBezTo>
                    <a:pt x="431" y="256"/>
                    <a:pt x="430" y="255"/>
                    <a:pt x="427" y="254"/>
                  </a:cubicBezTo>
                  <a:cubicBezTo>
                    <a:pt x="426" y="253"/>
                    <a:pt x="426" y="252"/>
                    <a:pt x="426" y="251"/>
                  </a:cubicBezTo>
                  <a:cubicBezTo>
                    <a:pt x="426" y="249"/>
                    <a:pt x="425" y="248"/>
                    <a:pt x="423" y="247"/>
                  </a:cubicBezTo>
                  <a:cubicBezTo>
                    <a:pt x="421" y="247"/>
                    <a:pt x="420" y="248"/>
                    <a:pt x="419" y="249"/>
                  </a:cubicBezTo>
                  <a:cubicBezTo>
                    <a:pt x="418" y="253"/>
                    <a:pt x="414" y="255"/>
                    <a:pt x="411" y="258"/>
                  </a:cubicBezTo>
                  <a:cubicBezTo>
                    <a:pt x="410" y="260"/>
                    <a:pt x="408" y="262"/>
                    <a:pt x="408" y="265"/>
                  </a:cubicBezTo>
                  <a:cubicBezTo>
                    <a:pt x="408" y="270"/>
                    <a:pt x="405" y="274"/>
                    <a:pt x="402" y="278"/>
                  </a:cubicBezTo>
                  <a:cubicBezTo>
                    <a:pt x="401" y="279"/>
                    <a:pt x="399" y="279"/>
                    <a:pt x="397" y="279"/>
                  </a:cubicBezTo>
                  <a:cubicBezTo>
                    <a:pt x="394" y="279"/>
                    <a:pt x="392" y="280"/>
                    <a:pt x="391" y="283"/>
                  </a:cubicBezTo>
                  <a:cubicBezTo>
                    <a:pt x="389" y="290"/>
                    <a:pt x="384" y="292"/>
                    <a:pt x="378" y="289"/>
                  </a:cubicBezTo>
                  <a:cubicBezTo>
                    <a:pt x="377" y="288"/>
                    <a:pt x="376" y="288"/>
                    <a:pt x="376" y="288"/>
                  </a:cubicBezTo>
                  <a:cubicBezTo>
                    <a:pt x="374" y="288"/>
                    <a:pt x="372" y="288"/>
                    <a:pt x="372" y="286"/>
                  </a:cubicBezTo>
                  <a:cubicBezTo>
                    <a:pt x="372" y="284"/>
                    <a:pt x="373" y="282"/>
                    <a:pt x="375" y="281"/>
                  </a:cubicBezTo>
                  <a:cubicBezTo>
                    <a:pt x="377" y="280"/>
                    <a:pt x="378" y="279"/>
                    <a:pt x="379" y="277"/>
                  </a:cubicBezTo>
                  <a:cubicBezTo>
                    <a:pt x="381" y="278"/>
                    <a:pt x="381" y="281"/>
                    <a:pt x="383" y="280"/>
                  </a:cubicBezTo>
                  <a:cubicBezTo>
                    <a:pt x="386" y="280"/>
                    <a:pt x="386" y="278"/>
                    <a:pt x="386" y="276"/>
                  </a:cubicBezTo>
                  <a:cubicBezTo>
                    <a:pt x="387" y="273"/>
                    <a:pt x="388" y="270"/>
                    <a:pt x="391" y="271"/>
                  </a:cubicBezTo>
                  <a:cubicBezTo>
                    <a:pt x="394" y="271"/>
                    <a:pt x="396" y="269"/>
                    <a:pt x="396" y="267"/>
                  </a:cubicBezTo>
                  <a:cubicBezTo>
                    <a:pt x="396" y="263"/>
                    <a:pt x="399" y="259"/>
                    <a:pt x="403" y="257"/>
                  </a:cubicBezTo>
                  <a:cubicBezTo>
                    <a:pt x="406" y="256"/>
                    <a:pt x="407" y="253"/>
                    <a:pt x="405" y="250"/>
                  </a:cubicBezTo>
                  <a:cubicBezTo>
                    <a:pt x="405" y="249"/>
                    <a:pt x="404" y="248"/>
                    <a:pt x="403" y="249"/>
                  </a:cubicBezTo>
                  <a:cubicBezTo>
                    <a:pt x="401" y="251"/>
                    <a:pt x="399" y="252"/>
                    <a:pt x="398" y="253"/>
                  </a:cubicBezTo>
                  <a:cubicBezTo>
                    <a:pt x="396" y="255"/>
                    <a:pt x="395" y="256"/>
                    <a:pt x="392" y="255"/>
                  </a:cubicBezTo>
                  <a:cubicBezTo>
                    <a:pt x="390" y="255"/>
                    <a:pt x="390" y="257"/>
                    <a:pt x="391" y="258"/>
                  </a:cubicBezTo>
                  <a:cubicBezTo>
                    <a:pt x="391" y="261"/>
                    <a:pt x="391" y="263"/>
                    <a:pt x="388" y="265"/>
                  </a:cubicBezTo>
                  <a:cubicBezTo>
                    <a:pt x="387" y="265"/>
                    <a:pt x="386" y="266"/>
                    <a:pt x="387" y="266"/>
                  </a:cubicBezTo>
                  <a:cubicBezTo>
                    <a:pt x="387" y="271"/>
                    <a:pt x="383" y="273"/>
                    <a:pt x="380" y="274"/>
                  </a:cubicBezTo>
                  <a:cubicBezTo>
                    <a:pt x="376" y="276"/>
                    <a:pt x="373" y="278"/>
                    <a:pt x="370" y="279"/>
                  </a:cubicBezTo>
                  <a:cubicBezTo>
                    <a:pt x="367" y="279"/>
                    <a:pt x="366" y="280"/>
                    <a:pt x="366" y="284"/>
                  </a:cubicBezTo>
                  <a:cubicBezTo>
                    <a:pt x="366" y="286"/>
                    <a:pt x="364" y="288"/>
                    <a:pt x="364" y="291"/>
                  </a:cubicBezTo>
                  <a:cubicBezTo>
                    <a:pt x="364" y="292"/>
                    <a:pt x="364" y="294"/>
                    <a:pt x="366" y="294"/>
                  </a:cubicBezTo>
                  <a:cubicBezTo>
                    <a:pt x="367" y="295"/>
                    <a:pt x="368" y="294"/>
                    <a:pt x="369" y="293"/>
                  </a:cubicBezTo>
                  <a:cubicBezTo>
                    <a:pt x="372" y="290"/>
                    <a:pt x="375" y="289"/>
                    <a:pt x="378" y="293"/>
                  </a:cubicBezTo>
                  <a:cubicBezTo>
                    <a:pt x="378" y="293"/>
                    <a:pt x="378" y="293"/>
                    <a:pt x="378" y="293"/>
                  </a:cubicBezTo>
                  <a:cubicBezTo>
                    <a:pt x="385" y="294"/>
                    <a:pt x="382" y="298"/>
                    <a:pt x="381" y="300"/>
                  </a:cubicBezTo>
                  <a:cubicBezTo>
                    <a:pt x="378" y="305"/>
                    <a:pt x="378" y="310"/>
                    <a:pt x="375" y="315"/>
                  </a:cubicBezTo>
                  <a:cubicBezTo>
                    <a:pt x="374" y="318"/>
                    <a:pt x="374" y="320"/>
                    <a:pt x="375" y="323"/>
                  </a:cubicBezTo>
                  <a:cubicBezTo>
                    <a:pt x="375" y="328"/>
                    <a:pt x="376" y="332"/>
                    <a:pt x="376" y="337"/>
                  </a:cubicBezTo>
                  <a:cubicBezTo>
                    <a:pt x="376" y="340"/>
                    <a:pt x="378" y="341"/>
                    <a:pt x="379" y="340"/>
                  </a:cubicBezTo>
                  <a:cubicBezTo>
                    <a:pt x="382" y="337"/>
                    <a:pt x="384" y="339"/>
                    <a:pt x="386" y="339"/>
                  </a:cubicBezTo>
                  <a:cubicBezTo>
                    <a:pt x="389" y="339"/>
                    <a:pt x="392" y="341"/>
                    <a:pt x="392" y="336"/>
                  </a:cubicBezTo>
                  <a:cubicBezTo>
                    <a:pt x="393" y="334"/>
                    <a:pt x="394" y="335"/>
                    <a:pt x="394" y="335"/>
                  </a:cubicBezTo>
                  <a:cubicBezTo>
                    <a:pt x="396" y="336"/>
                    <a:pt x="398" y="336"/>
                    <a:pt x="399" y="335"/>
                  </a:cubicBezTo>
                  <a:cubicBezTo>
                    <a:pt x="401" y="333"/>
                    <a:pt x="400" y="332"/>
                    <a:pt x="399" y="330"/>
                  </a:cubicBezTo>
                  <a:cubicBezTo>
                    <a:pt x="398" y="328"/>
                    <a:pt x="397" y="325"/>
                    <a:pt x="400" y="323"/>
                  </a:cubicBezTo>
                  <a:cubicBezTo>
                    <a:pt x="401" y="321"/>
                    <a:pt x="402" y="318"/>
                    <a:pt x="402" y="316"/>
                  </a:cubicBezTo>
                  <a:cubicBezTo>
                    <a:pt x="402" y="311"/>
                    <a:pt x="406" y="307"/>
                    <a:pt x="409" y="304"/>
                  </a:cubicBezTo>
                  <a:cubicBezTo>
                    <a:pt x="409" y="303"/>
                    <a:pt x="410" y="303"/>
                    <a:pt x="410" y="302"/>
                  </a:cubicBezTo>
                  <a:cubicBezTo>
                    <a:pt x="410" y="297"/>
                    <a:pt x="414" y="297"/>
                    <a:pt x="418" y="297"/>
                  </a:cubicBezTo>
                  <a:cubicBezTo>
                    <a:pt x="419" y="297"/>
                    <a:pt x="420" y="296"/>
                    <a:pt x="420" y="295"/>
                  </a:cubicBezTo>
                  <a:cubicBezTo>
                    <a:pt x="422" y="291"/>
                    <a:pt x="423" y="286"/>
                    <a:pt x="423" y="281"/>
                  </a:cubicBezTo>
                  <a:cubicBezTo>
                    <a:pt x="422" y="279"/>
                    <a:pt x="424" y="279"/>
                    <a:pt x="425" y="278"/>
                  </a:cubicBezTo>
                  <a:cubicBezTo>
                    <a:pt x="428" y="277"/>
                    <a:pt x="430" y="278"/>
                    <a:pt x="431" y="280"/>
                  </a:cubicBezTo>
                  <a:cubicBezTo>
                    <a:pt x="434" y="282"/>
                    <a:pt x="433" y="285"/>
                    <a:pt x="434" y="287"/>
                  </a:cubicBezTo>
                  <a:cubicBezTo>
                    <a:pt x="430" y="288"/>
                    <a:pt x="430" y="291"/>
                    <a:pt x="429" y="293"/>
                  </a:cubicBezTo>
                  <a:cubicBezTo>
                    <a:pt x="429" y="294"/>
                    <a:pt x="429" y="294"/>
                    <a:pt x="429" y="295"/>
                  </a:cubicBezTo>
                  <a:cubicBezTo>
                    <a:pt x="427" y="302"/>
                    <a:pt x="426" y="303"/>
                    <a:pt x="418" y="301"/>
                  </a:cubicBezTo>
                  <a:cubicBezTo>
                    <a:pt x="418" y="300"/>
                    <a:pt x="417" y="300"/>
                    <a:pt x="416" y="300"/>
                  </a:cubicBezTo>
                  <a:cubicBezTo>
                    <a:pt x="416" y="300"/>
                    <a:pt x="416" y="300"/>
                    <a:pt x="415" y="301"/>
                  </a:cubicBezTo>
                  <a:cubicBezTo>
                    <a:pt x="416" y="303"/>
                    <a:pt x="418" y="302"/>
                    <a:pt x="419" y="302"/>
                  </a:cubicBezTo>
                  <a:cubicBezTo>
                    <a:pt x="420" y="303"/>
                    <a:pt x="421" y="303"/>
                    <a:pt x="421" y="305"/>
                  </a:cubicBezTo>
                  <a:cubicBezTo>
                    <a:pt x="421" y="306"/>
                    <a:pt x="420" y="306"/>
                    <a:pt x="419" y="306"/>
                  </a:cubicBezTo>
                  <a:cubicBezTo>
                    <a:pt x="412" y="304"/>
                    <a:pt x="412" y="309"/>
                    <a:pt x="410" y="314"/>
                  </a:cubicBezTo>
                  <a:cubicBezTo>
                    <a:pt x="409" y="317"/>
                    <a:pt x="408" y="321"/>
                    <a:pt x="410" y="324"/>
                  </a:cubicBezTo>
                  <a:cubicBezTo>
                    <a:pt x="411" y="326"/>
                    <a:pt x="410" y="328"/>
                    <a:pt x="410" y="329"/>
                  </a:cubicBezTo>
                  <a:cubicBezTo>
                    <a:pt x="409" y="330"/>
                    <a:pt x="409" y="331"/>
                    <a:pt x="409" y="332"/>
                  </a:cubicBezTo>
                  <a:cubicBezTo>
                    <a:pt x="408" y="337"/>
                    <a:pt x="405" y="339"/>
                    <a:pt x="400" y="338"/>
                  </a:cubicBezTo>
                  <a:cubicBezTo>
                    <a:pt x="397" y="337"/>
                    <a:pt x="397" y="338"/>
                    <a:pt x="398" y="341"/>
                  </a:cubicBezTo>
                  <a:cubicBezTo>
                    <a:pt x="399" y="345"/>
                    <a:pt x="398" y="347"/>
                    <a:pt x="394" y="348"/>
                  </a:cubicBezTo>
                  <a:cubicBezTo>
                    <a:pt x="392" y="348"/>
                    <a:pt x="390" y="349"/>
                    <a:pt x="390" y="351"/>
                  </a:cubicBezTo>
                  <a:cubicBezTo>
                    <a:pt x="390" y="352"/>
                    <a:pt x="389" y="353"/>
                    <a:pt x="389" y="354"/>
                  </a:cubicBezTo>
                  <a:cubicBezTo>
                    <a:pt x="388" y="360"/>
                    <a:pt x="388" y="359"/>
                    <a:pt x="383" y="357"/>
                  </a:cubicBezTo>
                  <a:cubicBezTo>
                    <a:pt x="380" y="355"/>
                    <a:pt x="377" y="353"/>
                    <a:pt x="372" y="353"/>
                  </a:cubicBezTo>
                  <a:cubicBezTo>
                    <a:pt x="371" y="354"/>
                    <a:pt x="370" y="354"/>
                    <a:pt x="369" y="356"/>
                  </a:cubicBezTo>
                  <a:cubicBezTo>
                    <a:pt x="369" y="361"/>
                    <a:pt x="366" y="363"/>
                    <a:pt x="362" y="365"/>
                  </a:cubicBezTo>
                  <a:cubicBezTo>
                    <a:pt x="356" y="367"/>
                    <a:pt x="354" y="374"/>
                    <a:pt x="349" y="377"/>
                  </a:cubicBezTo>
                  <a:cubicBezTo>
                    <a:pt x="348" y="378"/>
                    <a:pt x="349" y="381"/>
                    <a:pt x="349" y="382"/>
                  </a:cubicBezTo>
                  <a:cubicBezTo>
                    <a:pt x="350" y="385"/>
                    <a:pt x="350" y="388"/>
                    <a:pt x="349" y="391"/>
                  </a:cubicBezTo>
                  <a:cubicBezTo>
                    <a:pt x="348" y="393"/>
                    <a:pt x="350" y="395"/>
                    <a:pt x="352" y="396"/>
                  </a:cubicBezTo>
                  <a:cubicBezTo>
                    <a:pt x="354" y="397"/>
                    <a:pt x="355" y="398"/>
                    <a:pt x="354" y="400"/>
                  </a:cubicBezTo>
                  <a:cubicBezTo>
                    <a:pt x="353" y="402"/>
                    <a:pt x="353" y="404"/>
                    <a:pt x="355" y="404"/>
                  </a:cubicBezTo>
                  <a:cubicBezTo>
                    <a:pt x="358" y="404"/>
                    <a:pt x="360" y="403"/>
                    <a:pt x="360" y="401"/>
                  </a:cubicBezTo>
                  <a:cubicBezTo>
                    <a:pt x="360" y="396"/>
                    <a:pt x="363" y="396"/>
                    <a:pt x="366" y="396"/>
                  </a:cubicBezTo>
                  <a:cubicBezTo>
                    <a:pt x="368" y="396"/>
                    <a:pt x="370" y="396"/>
                    <a:pt x="371" y="395"/>
                  </a:cubicBezTo>
                  <a:cubicBezTo>
                    <a:pt x="374" y="394"/>
                    <a:pt x="375" y="395"/>
                    <a:pt x="376" y="398"/>
                  </a:cubicBezTo>
                  <a:cubicBezTo>
                    <a:pt x="376" y="399"/>
                    <a:pt x="376" y="400"/>
                    <a:pt x="377" y="401"/>
                  </a:cubicBezTo>
                  <a:cubicBezTo>
                    <a:pt x="379" y="404"/>
                    <a:pt x="378" y="407"/>
                    <a:pt x="375" y="409"/>
                  </a:cubicBezTo>
                  <a:cubicBezTo>
                    <a:pt x="371" y="413"/>
                    <a:pt x="371" y="413"/>
                    <a:pt x="375" y="418"/>
                  </a:cubicBezTo>
                  <a:cubicBezTo>
                    <a:pt x="377" y="420"/>
                    <a:pt x="375" y="420"/>
                    <a:pt x="374" y="421"/>
                  </a:cubicBezTo>
                  <a:cubicBezTo>
                    <a:pt x="370" y="423"/>
                    <a:pt x="369" y="426"/>
                    <a:pt x="368" y="430"/>
                  </a:cubicBezTo>
                  <a:cubicBezTo>
                    <a:pt x="367" y="432"/>
                    <a:pt x="367" y="433"/>
                    <a:pt x="365" y="434"/>
                  </a:cubicBezTo>
                  <a:cubicBezTo>
                    <a:pt x="362" y="436"/>
                    <a:pt x="360" y="439"/>
                    <a:pt x="359" y="443"/>
                  </a:cubicBezTo>
                  <a:cubicBezTo>
                    <a:pt x="359" y="447"/>
                    <a:pt x="357" y="451"/>
                    <a:pt x="354" y="454"/>
                  </a:cubicBezTo>
                  <a:cubicBezTo>
                    <a:pt x="352" y="457"/>
                    <a:pt x="351" y="459"/>
                    <a:pt x="354" y="461"/>
                  </a:cubicBezTo>
                  <a:cubicBezTo>
                    <a:pt x="355" y="462"/>
                    <a:pt x="355" y="463"/>
                    <a:pt x="355" y="464"/>
                  </a:cubicBezTo>
                  <a:cubicBezTo>
                    <a:pt x="356" y="468"/>
                    <a:pt x="358" y="471"/>
                    <a:pt x="362" y="474"/>
                  </a:cubicBezTo>
                  <a:cubicBezTo>
                    <a:pt x="364" y="474"/>
                    <a:pt x="364" y="478"/>
                    <a:pt x="363" y="480"/>
                  </a:cubicBezTo>
                  <a:cubicBezTo>
                    <a:pt x="362" y="482"/>
                    <a:pt x="361" y="483"/>
                    <a:pt x="359" y="484"/>
                  </a:cubicBezTo>
                  <a:cubicBezTo>
                    <a:pt x="358" y="485"/>
                    <a:pt x="357" y="482"/>
                    <a:pt x="356" y="481"/>
                  </a:cubicBezTo>
                  <a:cubicBezTo>
                    <a:pt x="356" y="479"/>
                    <a:pt x="354" y="478"/>
                    <a:pt x="352" y="478"/>
                  </a:cubicBezTo>
                  <a:cubicBezTo>
                    <a:pt x="349" y="477"/>
                    <a:pt x="346" y="478"/>
                    <a:pt x="346" y="474"/>
                  </a:cubicBezTo>
                  <a:cubicBezTo>
                    <a:pt x="346" y="472"/>
                    <a:pt x="344" y="472"/>
                    <a:pt x="343" y="473"/>
                  </a:cubicBezTo>
                  <a:cubicBezTo>
                    <a:pt x="341" y="473"/>
                    <a:pt x="340" y="473"/>
                    <a:pt x="338" y="473"/>
                  </a:cubicBezTo>
                  <a:cubicBezTo>
                    <a:pt x="336" y="473"/>
                    <a:pt x="335" y="472"/>
                    <a:pt x="337" y="470"/>
                  </a:cubicBezTo>
                  <a:cubicBezTo>
                    <a:pt x="338" y="468"/>
                    <a:pt x="339" y="467"/>
                    <a:pt x="337" y="466"/>
                  </a:cubicBezTo>
                  <a:cubicBezTo>
                    <a:pt x="337" y="465"/>
                    <a:pt x="336" y="465"/>
                    <a:pt x="335" y="465"/>
                  </a:cubicBezTo>
                  <a:cubicBezTo>
                    <a:pt x="333" y="466"/>
                    <a:pt x="333" y="467"/>
                    <a:pt x="333" y="469"/>
                  </a:cubicBezTo>
                  <a:cubicBezTo>
                    <a:pt x="333" y="471"/>
                    <a:pt x="332" y="473"/>
                    <a:pt x="330" y="474"/>
                  </a:cubicBezTo>
                  <a:cubicBezTo>
                    <a:pt x="328" y="476"/>
                    <a:pt x="328" y="477"/>
                    <a:pt x="331" y="479"/>
                  </a:cubicBezTo>
                  <a:cubicBezTo>
                    <a:pt x="335" y="482"/>
                    <a:pt x="335" y="482"/>
                    <a:pt x="331" y="485"/>
                  </a:cubicBezTo>
                  <a:cubicBezTo>
                    <a:pt x="329" y="487"/>
                    <a:pt x="328" y="492"/>
                    <a:pt x="330" y="495"/>
                  </a:cubicBezTo>
                  <a:cubicBezTo>
                    <a:pt x="332" y="498"/>
                    <a:pt x="334" y="500"/>
                    <a:pt x="338" y="497"/>
                  </a:cubicBezTo>
                  <a:cubicBezTo>
                    <a:pt x="338" y="497"/>
                    <a:pt x="339" y="497"/>
                    <a:pt x="339" y="497"/>
                  </a:cubicBezTo>
                  <a:cubicBezTo>
                    <a:pt x="346" y="494"/>
                    <a:pt x="346" y="494"/>
                    <a:pt x="346" y="501"/>
                  </a:cubicBezTo>
                  <a:cubicBezTo>
                    <a:pt x="346" y="503"/>
                    <a:pt x="349" y="505"/>
                    <a:pt x="347" y="508"/>
                  </a:cubicBezTo>
                  <a:cubicBezTo>
                    <a:pt x="345" y="509"/>
                    <a:pt x="344" y="512"/>
                    <a:pt x="342" y="513"/>
                  </a:cubicBezTo>
                  <a:cubicBezTo>
                    <a:pt x="338" y="515"/>
                    <a:pt x="339" y="518"/>
                    <a:pt x="340" y="521"/>
                  </a:cubicBezTo>
                  <a:cubicBezTo>
                    <a:pt x="340" y="524"/>
                    <a:pt x="343" y="527"/>
                    <a:pt x="340" y="529"/>
                  </a:cubicBezTo>
                  <a:cubicBezTo>
                    <a:pt x="337" y="532"/>
                    <a:pt x="333" y="534"/>
                    <a:pt x="328" y="534"/>
                  </a:cubicBezTo>
                  <a:cubicBezTo>
                    <a:pt x="327" y="534"/>
                    <a:pt x="327" y="534"/>
                    <a:pt x="327" y="533"/>
                  </a:cubicBezTo>
                  <a:cubicBezTo>
                    <a:pt x="327" y="532"/>
                    <a:pt x="328" y="530"/>
                    <a:pt x="325" y="530"/>
                  </a:cubicBezTo>
                  <a:cubicBezTo>
                    <a:pt x="324" y="530"/>
                    <a:pt x="324" y="532"/>
                    <a:pt x="323" y="533"/>
                  </a:cubicBezTo>
                  <a:cubicBezTo>
                    <a:pt x="323" y="535"/>
                    <a:pt x="324" y="536"/>
                    <a:pt x="325" y="536"/>
                  </a:cubicBezTo>
                  <a:cubicBezTo>
                    <a:pt x="327" y="536"/>
                    <a:pt x="329" y="536"/>
                    <a:pt x="331" y="537"/>
                  </a:cubicBezTo>
                  <a:cubicBezTo>
                    <a:pt x="333" y="538"/>
                    <a:pt x="334" y="539"/>
                    <a:pt x="333" y="542"/>
                  </a:cubicBezTo>
                  <a:cubicBezTo>
                    <a:pt x="331" y="542"/>
                    <a:pt x="333" y="539"/>
                    <a:pt x="330" y="540"/>
                  </a:cubicBezTo>
                  <a:cubicBezTo>
                    <a:pt x="329" y="540"/>
                    <a:pt x="330" y="542"/>
                    <a:pt x="330" y="543"/>
                  </a:cubicBezTo>
                  <a:cubicBezTo>
                    <a:pt x="329" y="550"/>
                    <a:pt x="331" y="557"/>
                    <a:pt x="333" y="564"/>
                  </a:cubicBezTo>
                  <a:cubicBezTo>
                    <a:pt x="334" y="567"/>
                    <a:pt x="333" y="568"/>
                    <a:pt x="331" y="568"/>
                  </a:cubicBezTo>
                  <a:cubicBezTo>
                    <a:pt x="330" y="569"/>
                    <a:pt x="328" y="569"/>
                    <a:pt x="328" y="570"/>
                  </a:cubicBezTo>
                  <a:cubicBezTo>
                    <a:pt x="329" y="574"/>
                    <a:pt x="326" y="575"/>
                    <a:pt x="323" y="577"/>
                  </a:cubicBezTo>
                  <a:cubicBezTo>
                    <a:pt x="321" y="580"/>
                    <a:pt x="323" y="587"/>
                    <a:pt x="326" y="589"/>
                  </a:cubicBezTo>
                  <a:cubicBezTo>
                    <a:pt x="328" y="589"/>
                    <a:pt x="330" y="590"/>
                    <a:pt x="330" y="592"/>
                  </a:cubicBezTo>
                  <a:cubicBezTo>
                    <a:pt x="330" y="594"/>
                    <a:pt x="330" y="596"/>
                    <a:pt x="327" y="597"/>
                  </a:cubicBezTo>
                  <a:cubicBezTo>
                    <a:pt x="323" y="599"/>
                    <a:pt x="321" y="604"/>
                    <a:pt x="317" y="607"/>
                  </a:cubicBezTo>
                  <a:cubicBezTo>
                    <a:pt x="316" y="608"/>
                    <a:pt x="316" y="609"/>
                    <a:pt x="317" y="610"/>
                  </a:cubicBezTo>
                  <a:cubicBezTo>
                    <a:pt x="319" y="611"/>
                    <a:pt x="319" y="613"/>
                    <a:pt x="317" y="615"/>
                  </a:cubicBezTo>
                  <a:cubicBezTo>
                    <a:pt x="315" y="617"/>
                    <a:pt x="314" y="620"/>
                    <a:pt x="312" y="622"/>
                  </a:cubicBezTo>
                  <a:cubicBezTo>
                    <a:pt x="310" y="623"/>
                    <a:pt x="309" y="625"/>
                    <a:pt x="310" y="626"/>
                  </a:cubicBezTo>
                  <a:cubicBezTo>
                    <a:pt x="310" y="630"/>
                    <a:pt x="308" y="633"/>
                    <a:pt x="307" y="636"/>
                  </a:cubicBezTo>
                  <a:cubicBezTo>
                    <a:pt x="307" y="639"/>
                    <a:pt x="305" y="644"/>
                    <a:pt x="303" y="645"/>
                  </a:cubicBezTo>
                  <a:cubicBezTo>
                    <a:pt x="299" y="647"/>
                    <a:pt x="296" y="651"/>
                    <a:pt x="291" y="650"/>
                  </a:cubicBezTo>
                  <a:cubicBezTo>
                    <a:pt x="293" y="652"/>
                    <a:pt x="295" y="652"/>
                    <a:pt x="297" y="652"/>
                  </a:cubicBezTo>
                  <a:cubicBezTo>
                    <a:pt x="298" y="651"/>
                    <a:pt x="299" y="651"/>
                    <a:pt x="300" y="651"/>
                  </a:cubicBezTo>
                  <a:cubicBezTo>
                    <a:pt x="303" y="651"/>
                    <a:pt x="306" y="653"/>
                    <a:pt x="307" y="655"/>
                  </a:cubicBezTo>
                  <a:cubicBezTo>
                    <a:pt x="309" y="657"/>
                    <a:pt x="306" y="659"/>
                    <a:pt x="305" y="660"/>
                  </a:cubicBezTo>
                  <a:cubicBezTo>
                    <a:pt x="303" y="663"/>
                    <a:pt x="301" y="666"/>
                    <a:pt x="299" y="669"/>
                  </a:cubicBezTo>
                  <a:cubicBezTo>
                    <a:pt x="297" y="672"/>
                    <a:pt x="297" y="677"/>
                    <a:pt x="298" y="681"/>
                  </a:cubicBezTo>
                  <a:cubicBezTo>
                    <a:pt x="298" y="684"/>
                    <a:pt x="302" y="683"/>
                    <a:pt x="304" y="683"/>
                  </a:cubicBezTo>
                  <a:cubicBezTo>
                    <a:pt x="308" y="682"/>
                    <a:pt x="311" y="681"/>
                    <a:pt x="315" y="679"/>
                  </a:cubicBezTo>
                  <a:cubicBezTo>
                    <a:pt x="319" y="678"/>
                    <a:pt x="321" y="680"/>
                    <a:pt x="323" y="682"/>
                  </a:cubicBezTo>
                  <a:cubicBezTo>
                    <a:pt x="325" y="684"/>
                    <a:pt x="326" y="686"/>
                    <a:pt x="323" y="688"/>
                  </a:cubicBezTo>
                  <a:cubicBezTo>
                    <a:pt x="320" y="689"/>
                    <a:pt x="323" y="691"/>
                    <a:pt x="322" y="693"/>
                  </a:cubicBezTo>
                  <a:cubicBezTo>
                    <a:pt x="320" y="692"/>
                    <a:pt x="318" y="690"/>
                    <a:pt x="316" y="689"/>
                  </a:cubicBezTo>
                  <a:cubicBezTo>
                    <a:pt x="315" y="689"/>
                    <a:pt x="314" y="688"/>
                    <a:pt x="313" y="689"/>
                  </a:cubicBezTo>
                  <a:cubicBezTo>
                    <a:pt x="307" y="692"/>
                    <a:pt x="301" y="694"/>
                    <a:pt x="295" y="698"/>
                  </a:cubicBezTo>
                  <a:cubicBezTo>
                    <a:pt x="293" y="700"/>
                    <a:pt x="292" y="702"/>
                    <a:pt x="291" y="705"/>
                  </a:cubicBezTo>
                  <a:cubicBezTo>
                    <a:pt x="291" y="708"/>
                    <a:pt x="292" y="708"/>
                    <a:pt x="294" y="707"/>
                  </a:cubicBezTo>
                  <a:cubicBezTo>
                    <a:pt x="299" y="707"/>
                    <a:pt x="300" y="710"/>
                    <a:pt x="299" y="715"/>
                  </a:cubicBezTo>
                  <a:cubicBezTo>
                    <a:pt x="297" y="719"/>
                    <a:pt x="296" y="722"/>
                    <a:pt x="293" y="725"/>
                  </a:cubicBezTo>
                  <a:cubicBezTo>
                    <a:pt x="292" y="726"/>
                    <a:pt x="292" y="727"/>
                    <a:pt x="292" y="727"/>
                  </a:cubicBezTo>
                  <a:cubicBezTo>
                    <a:pt x="295" y="731"/>
                    <a:pt x="291" y="733"/>
                    <a:pt x="290" y="734"/>
                  </a:cubicBezTo>
                  <a:cubicBezTo>
                    <a:pt x="286" y="736"/>
                    <a:pt x="283" y="741"/>
                    <a:pt x="281" y="745"/>
                  </a:cubicBezTo>
                  <a:cubicBezTo>
                    <a:pt x="279" y="749"/>
                    <a:pt x="279" y="754"/>
                    <a:pt x="279" y="759"/>
                  </a:cubicBezTo>
                  <a:cubicBezTo>
                    <a:pt x="279" y="762"/>
                    <a:pt x="279" y="765"/>
                    <a:pt x="277" y="767"/>
                  </a:cubicBezTo>
                  <a:cubicBezTo>
                    <a:pt x="276" y="769"/>
                    <a:pt x="276" y="772"/>
                    <a:pt x="276" y="773"/>
                  </a:cubicBezTo>
                  <a:cubicBezTo>
                    <a:pt x="278" y="776"/>
                    <a:pt x="276" y="778"/>
                    <a:pt x="275" y="780"/>
                  </a:cubicBezTo>
                  <a:cubicBezTo>
                    <a:pt x="270" y="786"/>
                    <a:pt x="270" y="792"/>
                    <a:pt x="273" y="799"/>
                  </a:cubicBezTo>
                  <a:cubicBezTo>
                    <a:pt x="276" y="805"/>
                    <a:pt x="276" y="811"/>
                    <a:pt x="274" y="816"/>
                  </a:cubicBezTo>
                  <a:cubicBezTo>
                    <a:pt x="273" y="821"/>
                    <a:pt x="272" y="826"/>
                    <a:pt x="272" y="831"/>
                  </a:cubicBezTo>
                  <a:cubicBezTo>
                    <a:pt x="273" y="837"/>
                    <a:pt x="269" y="840"/>
                    <a:pt x="263" y="839"/>
                  </a:cubicBezTo>
                  <a:cubicBezTo>
                    <a:pt x="259" y="838"/>
                    <a:pt x="257" y="839"/>
                    <a:pt x="257" y="843"/>
                  </a:cubicBezTo>
                  <a:cubicBezTo>
                    <a:pt x="256" y="846"/>
                    <a:pt x="255" y="849"/>
                    <a:pt x="256" y="851"/>
                  </a:cubicBezTo>
                  <a:cubicBezTo>
                    <a:pt x="257" y="852"/>
                    <a:pt x="257" y="853"/>
                    <a:pt x="258" y="853"/>
                  </a:cubicBezTo>
                  <a:cubicBezTo>
                    <a:pt x="259" y="854"/>
                    <a:pt x="260" y="853"/>
                    <a:pt x="261" y="852"/>
                  </a:cubicBezTo>
                  <a:cubicBezTo>
                    <a:pt x="261" y="848"/>
                    <a:pt x="265" y="847"/>
                    <a:pt x="267" y="845"/>
                  </a:cubicBezTo>
                  <a:cubicBezTo>
                    <a:pt x="269" y="843"/>
                    <a:pt x="272" y="843"/>
                    <a:pt x="274" y="846"/>
                  </a:cubicBezTo>
                  <a:cubicBezTo>
                    <a:pt x="277" y="849"/>
                    <a:pt x="277" y="854"/>
                    <a:pt x="275" y="855"/>
                  </a:cubicBezTo>
                  <a:cubicBezTo>
                    <a:pt x="270" y="857"/>
                    <a:pt x="268" y="864"/>
                    <a:pt x="263" y="866"/>
                  </a:cubicBezTo>
                  <a:cubicBezTo>
                    <a:pt x="262" y="867"/>
                    <a:pt x="262" y="870"/>
                    <a:pt x="262" y="871"/>
                  </a:cubicBezTo>
                  <a:cubicBezTo>
                    <a:pt x="261" y="876"/>
                    <a:pt x="258" y="880"/>
                    <a:pt x="255" y="884"/>
                  </a:cubicBezTo>
                  <a:cubicBezTo>
                    <a:pt x="252" y="888"/>
                    <a:pt x="252" y="889"/>
                    <a:pt x="256" y="891"/>
                  </a:cubicBezTo>
                  <a:cubicBezTo>
                    <a:pt x="262" y="894"/>
                    <a:pt x="263" y="896"/>
                    <a:pt x="259" y="901"/>
                  </a:cubicBezTo>
                  <a:cubicBezTo>
                    <a:pt x="257" y="905"/>
                    <a:pt x="257" y="907"/>
                    <a:pt x="261" y="909"/>
                  </a:cubicBezTo>
                  <a:cubicBezTo>
                    <a:pt x="269" y="913"/>
                    <a:pt x="266" y="917"/>
                    <a:pt x="263" y="923"/>
                  </a:cubicBezTo>
                  <a:cubicBezTo>
                    <a:pt x="258" y="928"/>
                    <a:pt x="255" y="934"/>
                    <a:pt x="250" y="939"/>
                  </a:cubicBezTo>
                  <a:cubicBezTo>
                    <a:pt x="249" y="941"/>
                    <a:pt x="248" y="943"/>
                    <a:pt x="250" y="945"/>
                  </a:cubicBezTo>
                  <a:cubicBezTo>
                    <a:pt x="252" y="948"/>
                    <a:pt x="251" y="952"/>
                    <a:pt x="253" y="954"/>
                  </a:cubicBezTo>
                  <a:cubicBezTo>
                    <a:pt x="254" y="955"/>
                    <a:pt x="253" y="956"/>
                    <a:pt x="252" y="957"/>
                  </a:cubicBezTo>
                  <a:cubicBezTo>
                    <a:pt x="249" y="958"/>
                    <a:pt x="250" y="959"/>
                    <a:pt x="252" y="960"/>
                  </a:cubicBezTo>
                  <a:cubicBezTo>
                    <a:pt x="255" y="961"/>
                    <a:pt x="256" y="963"/>
                    <a:pt x="256" y="966"/>
                  </a:cubicBezTo>
                  <a:cubicBezTo>
                    <a:pt x="256" y="967"/>
                    <a:pt x="256" y="969"/>
                    <a:pt x="256" y="969"/>
                  </a:cubicBezTo>
                  <a:cubicBezTo>
                    <a:pt x="262" y="971"/>
                    <a:pt x="256" y="974"/>
                    <a:pt x="256" y="976"/>
                  </a:cubicBezTo>
                  <a:cubicBezTo>
                    <a:pt x="257" y="978"/>
                    <a:pt x="254" y="977"/>
                    <a:pt x="253" y="976"/>
                  </a:cubicBezTo>
                  <a:cubicBezTo>
                    <a:pt x="251" y="974"/>
                    <a:pt x="249" y="975"/>
                    <a:pt x="246" y="976"/>
                  </a:cubicBezTo>
                  <a:cubicBezTo>
                    <a:pt x="245" y="976"/>
                    <a:pt x="241" y="978"/>
                    <a:pt x="243" y="973"/>
                  </a:cubicBezTo>
                  <a:cubicBezTo>
                    <a:pt x="244" y="972"/>
                    <a:pt x="243" y="972"/>
                    <a:pt x="242" y="971"/>
                  </a:cubicBezTo>
                  <a:cubicBezTo>
                    <a:pt x="241" y="971"/>
                    <a:pt x="240" y="971"/>
                    <a:pt x="240" y="971"/>
                  </a:cubicBezTo>
                  <a:cubicBezTo>
                    <a:pt x="239" y="972"/>
                    <a:pt x="238" y="973"/>
                    <a:pt x="239" y="974"/>
                  </a:cubicBezTo>
                  <a:cubicBezTo>
                    <a:pt x="239" y="975"/>
                    <a:pt x="240" y="976"/>
                    <a:pt x="240" y="976"/>
                  </a:cubicBezTo>
                  <a:cubicBezTo>
                    <a:pt x="242" y="979"/>
                    <a:pt x="244" y="982"/>
                    <a:pt x="241" y="986"/>
                  </a:cubicBezTo>
                  <a:cubicBezTo>
                    <a:pt x="238" y="990"/>
                    <a:pt x="240" y="994"/>
                    <a:pt x="242" y="997"/>
                  </a:cubicBezTo>
                  <a:cubicBezTo>
                    <a:pt x="244" y="999"/>
                    <a:pt x="244" y="1000"/>
                    <a:pt x="243" y="1002"/>
                  </a:cubicBezTo>
                  <a:cubicBezTo>
                    <a:pt x="241" y="1003"/>
                    <a:pt x="241" y="1005"/>
                    <a:pt x="242" y="1006"/>
                  </a:cubicBezTo>
                  <a:cubicBezTo>
                    <a:pt x="243" y="1009"/>
                    <a:pt x="242" y="1012"/>
                    <a:pt x="239" y="1014"/>
                  </a:cubicBezTo>
                  <a:cubicBezTo>
                    <a:pt x="237" y="1016"/>
                    <a:pt x="240" y="1016"/>
                    <a:pt x="241" y="1016"/>
                  </a:cubicBezTo>
                  <a:cubicBezTo>
                    <a:pt x="244" y="1017"/>
                    <a:pt x="246" y="1018"/>
                    <a:pt x="246" y="1022"/>
                  </a:cubicBezTo>
                  <a:cubicBezTo>
                    <a:pt x="246" y="1023"/>
                    <a:pt x="246" y="1024"/>
                    <a:pt x="247" y="1025"/>
                  </a:cubicBezTo>
                  <a:cubicBezTo>
                    <a:pt x="248" y="1031"/>
                    <a:pt x="246" y="1034"/>
                    <a:pt x="240" y="1034"/>
                  </a:cubicBezTo>
                  <a:cubicBezTo>
                    <a:pt x="237" y="1034"/>
                    <a:pt x="235" y="1033"/>
                    <a:pt x="232" y="1032"/>
                  </a:cubicBezTo>
                  <a:cubicBezTo>
                    <a:pt x="231" y="1031"/>
                    <a:pt x="230" y="1030"/>
                    <a:pt x="229" y="1031"/>
                  </a:cubicBezTo>
                  <a:cubicBezTo>
                    <a:pt x="228" y="1032"/>
                    <a:pt x="229" y="1033"/>
                    <a:pt x="229" y="1034"/>
                  </a:cubicBezTo>
                  <a:cubicBezTo>
                    <a:pt x="230" y="1038"/>
                    <a:pt x="231" y="1041"/>
                    <a:pt x="233" y="1045"/>
                  </a:cubicBezTo>
                  <a:cubicBezTo>
                    <a:pt x="238" y="1051"/>
                    <a:pt x="238" y="1058"/>
                    <a:pt x="241" y="1065"/>
                  </a:cubicBezTo>
                  <a:cubicBezTo>
                    <a:pt x="242" y="1067"/>
                    <a:pt x="240" y="1070"/>
                    <a:pt x="237" y="1070"/>
                  </a:cubicBezTo>
                  <a:cubicBezTo>
                    <a:pt x="233" y="1069"/>
                    <a:pt x="231" y="1067"/>
                    <a:pt x="227" y="1067"/>
                  </a:cubicBezTo>
                  <a:cubicBezTo>
                    <a:pt x="226" y="1067"/>
                    <a:pt x="226" y="1065"/>
                    <a:pt x="226" y="1064"/>
                  </a:cubicBezTo>
                  <a:cubicBezTo>
                    <a:pt x="225" y="1062"/>
                    <a:pt x="225" y="1059"/>
                    <a:pt x="221" y="1060"/>
                  </a:cubicBezTo>
                  <a:cubicBezTo>
                    <a:pt x="218" y="1061"/>
                    <a:pt x="217" y="1063"/>
                    <a:pt x="217" y="1066"/>
                  </a:cubicBezTo>
                  <a:cubicBezTo>
                    <a:pt x="217" y="1067"/>
                    <a:pt x="218" y="1068"/>
                    <a:pt x="217" y="1068"/>
                  </a:cubicBezTo>
                  <a:cubicBezTo>
                    <a:pt x="213" y="1071"/>
                    <a:pt x="214" y="1072"/>
                    <a:pt x="217" y="1074"/>
                  </a:cubicBezTo>
                  <a:cubicBezTo>
                    <a:pt x="218" y="1075"/>
                    <a:pt x="219" y="1076"/>
                    <a:pt x="221" y="1077"/>
                  </a:cubicBezTo>
                  <a:cubicBezTo>
                    <a:pt x="222" y="1078"/>
                    <a:pt x="223" y="1080"/>
                    <a:pt x="222" y="1082"/>
                  </a:cubicBezTo>
                  <a:cubicBezTo>
                    <a:pt x="221" y="1085"/>
                    <a:pt x="221" y="1088"/>
                    <a:pt x="219" y="1091"/>
                  </a:cubicBezTo>
                  <a:cubicBezTo>
                    <a:pt x="216" y="1097"/>
                    <a:pt x="216" y="1102"/>
                    <a:pt x="219" y="1108"/>
                  </a:cubicBezTo>
                  <a:cubicBezTo>
                    <a:pt x="220" y="1110"/>
                    <a:pt x="220" y="1111"/>
                    <a:pt x="220" y="1113"/>
                  </a:cubicBezTo>
                  <a:cubicBezTo>
                    <a:pt x="221" y="1118"/>
                    <a:pt x="221" y="1123"/>
                    <a:pt x="224" y="1127"/>
                  </a:cubicBezTo>
                  <a:cubicBezTo>
                    <a:pt x="225" y="1130"/>
                    <a:pt x="224" y="1132"/>
                    <a:pt x="223" y="1134"/>
                  </a:cubicBezTo>
                  <a:cubicBezTo>
                    <a:pt x="221" y="1138"/>
                    <a:pt x="221" y="1140"/>
                    <a:pt x="224" y="1143"/>
                  </a:cubicBezTo>
                  <a:cubicBezTo>
                    <a:pt x="228" y="1147"/>
                    <a:pt x="229" y="1152"/>
                    <a:pt x="232" y="1157"/>
                  </a:cubicBezTo>
                  <a:cubicBezTo>
                    <a:pt x="233" y="1160"/>
                    <a:pt x="233" y="1162"/>
                    <a:pt x="235" y="1164"/>
                  </a:cubicBezTo>
                  <a:cubicBezTo>
                    <a:pt x="237" y="1166"/>
                    <a:pt x="237" y="1167"/>
                    <a:pt x="235" y="1169"/>
                  </a:cubicBezTo>
                  <a:cubicBezTo>
                    <a:pt x="232" y="1171"/>
                    <a:pt x="224" y="1172"/>
                    <a:pt x="221" y="1170"/>
                  </a:cubicBezTo>
                  <a:cubicBezTo>
                    <a:pt x="220" y="1169"/>
                    <a:pt x="218" y="1167"/>
                    <a:pt x="218" y="1165"/>
                  </a:cubicBezTo>
                  <a:cubicBezTo>
                    <a:pt x="218" y="1163"/>
                    <a:pt x="217" y="1160"/>
                    <a:pt x="215" y="1160"/>
                  </a:cubicBezTo>
                  <a:cubicBezTo>
                    <a:pt x="212" y="1160"/>
                    <a:pt x="210" y="1162"/>
                    <a:pt x="209" y="1165"/>
                  </a:cubicBezTo>
                  <a:cubicBezTo>
                    <a:pt x="206" y="1174"/>
                    <a:pt x="203" y="1183"/>
                    <a:pt x="202" y="1193"/>
                  </a:cubicBezTo>
                  <a:cubicBezTo>
                    <a:pt x="202" y="1195"/>
                    <a:pt x="200" y="1197"/>
                    <a:pt x="200" y="1199"/>
                  </a:cubicBezTo>
                  <a:cubicBezTo>
                    <a:pt x="196" y="1210"/>
                    <a:pt x="195" y="1221"/>
                    <a:pt x="194" y="1233"/>
                  </a:cubicBezTo>
                  <a:cubicBezTo>
                    <a:pt x="193" y="1237"/>
                    <a:pt x="194" y="1241"/>
                    <a:pt x="189" y="1244"/>
                  </a:cubicBezTo>
                  <a:cubicBezTo>
                    <a:pt x="187" y="1245"/>
                    <a:pt x="185" y="1248"/>
                    <a:pt x="182" y="1250"/>
                  </a:cubicBezTo>
                  <a:cubicBezTo>
                    <a:pt x="180" y="1251"/>
                    <a:pt x="178" y="1251"/>
                    <a:pt x="176" y="1249"/>
                  </a:cubicBezTo>
                  <a:cubicBezTo>
                    <a:pt x="175" y="1247"/>
                    <a:pt x="174" y="1244"/>
                    <a:pt x="176" y="1242"/>
                  </a:cubicBezTo>
                  <a:cubicBezTo>
                    <a:pt x="180" y="1238"/>
                    <a:pt x="181" y="1233"/>
                    <a:pt x="182" y="1227"/>
                  </a:cubicBezTo>
                  <a:cubicBezTo>
                    <a:pt x="184" y="1218"/>
                    <a:pt x="187" y="1209"/>
                    <a:pt x="189" y="1200"/>
                  </a:cubicBezTo>
                  <a:cubicBezTo>
                    <a:pt x="190" y="1198"/>
                    <a:pt x="190" y="1195"/>
                    <a:pt x="190" y="1193"/>
                  </a:cubicBezTo>
                  <a:cubicBezTo>
                    <a:pt x="191" y="1191"/>
                    <a:pt x="191" y="1190"/>
                    <a:pt x="190" y="1190"/>
                  </a:cubicBezTo>
                  <a:cubicBezTo>
                    <a:pt x="188" y="1189"/>
                    <a:pt x="188" y="1190"/>
                    <a:pt x="187" y="1191"/>
                  </a:cubicBezTo>
                  <a:cubicBezTo>
                    <a:pt x="182" y="1194"/>
                    <a:pt x="182" y="1200"/>
                    <a:pt x="180" y="1205"/>
                  </a:cubicBezTo>
                  <a:cubicBezTo>
                    <a:pt x="179" y="1207"/>
                    <a:pt x="178" y="1209"/>
                    <a:pt x="177" y="1211"/>
                  </a:cubicBezTo>
                  <a:cubicBezTo>
                    <a:pt x="172" y="1219"/>
                    <a:pt x="168" y="1226"/>
                    <a:pt x="165" y="1234"/>
                  </a:cubicBezTo>
                  <a:cubicBezTo>
                    <a:pt x="164" y="1239"/>
                    <a:pt x="161" y="1243"/>
                    <a:pt x="157" y="1247"/>
                  </a:cubicBezTo>
                  <a:cubicBezTo>
                    <a:pt x="152" y="1253"/>
                    <a:pt x="145" y="1251"/>
                    <a:pt x="142" y="1244"/>
                  </a:cubicBezTo>
                  <a:cubicBezTo>
                    <a:pt x="142" y="1243"/>
                    <a:pt x="141" y="1242"/>
                    <a:pt x="141" y="1242"/>
                  </a:cubicBezTo>
                  <a:cubicBezTo>
                    <a:pt x="139" y="1240"/>
                    <a:pt x="139" y="1238"/>
                    <a:pt x="140" y="1236"/>
                  </a:cubicBezTo>
                  <a:cubicBezTo>
                    <a:pt x="141" y="1235"/>
                    <a:pt x="141" y="1233"/>
                    <a:pt x="142" y="1232"/>
                  </a:cubicBezTo>
                  <a:cubicBezTo>
                    <a:pt x="145" y="1228"/>
                    <a:pt x="143" y="1225"/>
                    <a:pt x="139" y="1223"/>
                  </a:cubicBezTo>
                  <a:cubicBezTo>
                    <a:pt x="136" y="1220"/>
                    <a:pt x="131" y="1218"/>
                    <a:pt x="131" y="1212"/>
                  </a:cubicBezTo>
                  <a:cubicBezTo>
                    <a:pt x="130" y="1210"/>
                    <a:pt x="126" y="1208"/>
                    <a:pt x="124" y="1206"/>
                  </a:cubicBezTo>
                  <a:cubicBezTo>
                    <a:pt x="118" y="1197"/>
                    <a:pt x="111" y="1189"/>
                    <a:pt x="110" y="1178"/>
                  </a:cubicBezTo>
                  <a:cubicBezTo>
                    <a:pt x="110" y="1176"/>
                    <a:pt x="109" y="1175"/>
                    <a:pt x="107" y="1174"/>
                  </a:cubicBezTo>
                  <a:cubicBezTo>
                    <a:pt x="102" y="1171"/>
                    <a:pt x="100" y="1166"/>
                    <a:pt x="99" y="1161"/>
                  </a:cubicBezTo>
                  <a:cubicBezTo>
                    <a:pt x="98" y="1159"/>
                    <a:pt x="98" y="1157"/>
                    <a:pt x="96" y="1155"/>
                  </a:cubicBezTo>
                  <a:cubicBezTo>
                    <a:pt x="95" y="1152"/>
                    <a:pt x="92" y="1150"/>
                    <a:pt x="93" y="1146"/>
                  </a:cubicBezTo>
                  <a:cubicBezTo>
                    <a:pt x="93" y="1144"/>
                    <a:pt x="89" y="1141"/>
                    <a:pt x="87" y="1139"/>
                  </a:cubicBezTo>
                  <a:cubicBezTo>
                    <a:pt x="85" y="1137"/>
                    <a:pt x="84" y="1134"/>
                    <a:pt x="83" y="1131"/>
                  </a:cubicBezTo>
                  <a:cubicBezTo>
                    <a:pt x="83" y="1128"/>
                    <a:pt x="81" y="1125"/>
                    <a:pt x="79" y="1122"/>
                  </a:cubicBezTo>
                  <a:cubicBezTo>
                    <a:pt x="79" y="1121"/>
                    <a:pt x="78" y="1120"/>
                    <a:pt x="79" y="1119"/>
                  </a:cubicBezTo>
                  <a:cubicBezTo>
                    <a:pt x="80" y="1118"/>
                    <a:pt x="81" y="1118"/>
                    <a:pt x="82" y="1119"/>
                  </a:cubicBezTo>
                  <a:cubicBezTo>
                    <a:pt x="84" y="1121"/>
                    <a:pt x="88" y="1122"/>
                    <a:pt x="88" y="1127"/>
                  </a:cubicBezTo>
                  <a:cubicBezTo>
                    <a:pt x="88" y="1127"/>
                    <a:pt x="88" y="1129"/>
                    <a:pt x="89" y="1129"/>
                  </a:cubicBezTo>
                  <a:cubicBezTo>
                    <a:pt x="92" y="1131"/>
                    <a:pt x="93" y="1133"/>
                    <a:pt x="88" y="1134"/>
                  </a:cubicBezTo>
                  <a:cubicBezTo>
                    <a:pt x="88" y="1135"/>
                    <a:pt x="89" y="1135"/>
                    <a:pt x="90" y="1135"/>
                  </a:cubicBezTo>
                  <a:cubicBezTo>
                    <a:pt x="94" y="1136"/>
                    <a:pt x="96" y="1138"/>
                    <a:pt x="96" y="1143"/>
                  </a:cubicBezTo>
                  <a:cubicBezTo>
                    <a:pt x="96" y="1145"/>
                    <a:pt x="98" y="1146"/>
                    <a:pt x="99" y="1148"/>
                  </a:cubicBezTo>
                  <a:cubicBezTo>
                    <a:pt x="103" y="1156"/>
                    <a:pt x="108" y="1163"/>
                    <a:pt x="113" y="1170"/>
                  </a:cubicBezTo>
                  <a:cubicBezTo>
                    <a:pt x="115" y="1173"/>
                    <a:pt x="117" y="1174"/>
                    <a:pt x="119" y="1176"/>
                  </a:cubicBezTo>
                  <a:cubicBezTo>
                    <a:pt x="122" y="1177"/>
                    <a:pt x="123" y="1175"/>
                    <a:pt x="123" y="1173"/>
                  </a:cubicBezTo>
                  <a:cubicBezTo>
                    <a:pt x="123" y="1170"/>
                    <a:pt x="123" y="1167"/>
                    <a:pt x="124" y="1164"/>
                  </a:cubicBezTo>
                  <a:cubicBezTo>
                    <a:pt x="124" y="1162"/>
                    <a:pt x="124" y="1160"/>
                    <a:pt x="123" y="1159"/>
                  </a:cubicBezTo>
                  <a:cubicBezTo>
                    <a:pt x="121" y="1156"/>
                    <a:pt x="119" y="1153"/>
                    <a:pt x="122" y="1150"/>
                  </a:cubicBezTo>
                  <a:cubicBezTo>
                    <a:pt x="123" y="1149"/>
                    <a:pt x="123" y="1148"/>
                    <a:pt x="122" y="1147"/>
                  </a:cubicBezTo>
                  <a:cubicBezTo>
                    <a:pt x="121" y="1144"/>
                    <a:pt x="120" y="1141"/>
                    <a:pt x="118" y="1139"/>
                  </a:cubicBezTo>
                  <a:cubicBezTo>
                    <a:pt x="116" y="1136"/>
                    <a:pt x="115" y="1132"/>
                    <a:pt x="115" y="1128"/>
                  </a:cubicBezTo>
                  <a:cubicBezTo>
                    <a:pt x="116" y="1125"/>
                    <a:pt x="115" y="1121"/>
                    <a:pt x="114" y="1118"/>
                  </a:cubicBezTo>
                  <a:cubicBezTo>
                    <a:pt x="112" y="1114"/>
                    <a:pt x="112" y="1109"/>
                    <a:pt x="111" y="1105"/>
                  </a:cubicBezTo>
                  <a:cubicBezTo>
                    <a:pt x="110" y="1103"/>
                    <a:pt x="110" y="1103"/>
                    <a:pt x="108" y="1104"/>
                  </a:cubicBezTo>
                  <a:cubicBezTo>
                    <a:pt x="108" y="1104"/>
                    <a:pt x="107" y="1104"/>
                    <a:pt x="107" y="1104"/>
                  </a:cubicBezTo>
                  <a:cubicBezTo>
                    <a:pt x="105" y="1104"/>
                    <a:pt x="103" y="1106"/>
                    <a:pt x="101" y="1103"/>
                  </a:cubicBezTo>
                  <a:cubicBezTo>
                    <a:pt x="99" y="1101"/>
                    <a:pt x="101" y="1100"/>
                    <a:pt x="102" y="1098"/>
                  </a:cubicBezTo>
                  <a:cubicBezTo>
                    <a:pt x="107" y="1088"/>
                    <a:pt x="106" y="1079"/>
                    <a:pt x="102" y="1070"/>
                  </a:cubicBezTo>
                  <a:cubicBezTo>
                    <a:pt x="100" y="1067"/>
                    <a:pt x="100" y="1062"/>
                    <a:pt x="99" y="1058"/>
                  </a:cubicBezTo>
                  <a:cubicBezTo>
                    <a:pt x="98" y="1055"/>
                    <a:pt x="98" y="1051"/>
                    <a:pt x="95" y="1050"/>
                  </a:cubicBezTo>
                  <a:cubicBezTo>
                    <a:pt x="93" y="1050"/>
                    <a:pt x="90" y="1054"/>
                    <a:pt x="89" y="1057"/>
                  </a:cubicBezTo>
                  <a:cubicBezTo>
                    <a:pt x="89" y="1060"/>
                    <a:pt x="87" y="1062"/>
                    <a:pt x="87" y="1064"/>
                  </a:cubicBezTo>
                  <a:cubicBezTo>
                    <a:pt x="86" y="1067"/>
                    <a:pt x="84" y="1068"/>
                    <a:pt x="81" y="1069"/>
                  </a:cubicBezTo>
                  <a:cubicBezTo>
                    <a:pt x="80" y="1070"/>
                    <a:pt x="76" y="1069"/>
                    <a:pt x="78" y="1073"/>
                  </a:cubicBezTo>
                  <a:cubicBezTo>
                    <a:pt x="78" y="1073"/>
                    <a:pt x="78" y="1074"/>
                    <a:pt x="77" y="1074"/>
                  </a:cubicBezTo>
                  <a:cubicBezTo>
                    <a:pt x="73" y="1075"/>
                    <a:pt x="72" y="1079"/>
                    <a:pt x="70" y="1082"/>
                  </a:cubicBezTo>
                  <a:cubicBezTo>
                    <a:pt x="68" y="1084"/>
                    <a:pt x="69" y="1086"/>
                    <a:pt x="69" y="1088"/>
                  </a:cubicBezTo>
                  <a:cubicBezTo>
                    <a:pt x="70" y="1090"/>
                    <a:pt x="69" y="1091"/>
                    <a:pt x="67" y="1091"/>
                  </a:cubicBezTo>
                  <a:cubicBezTo>
                    <a:pt x="58" y="1092"/>
                    <a:pt x="55" y="1098"/>
                    <a:pt x="50" y="1105"/>
                  </a:cubicBezTo>
                  <a:cubicBezTo>
                    <a:pt x="48" y="1108"/>
                    <a:pt x="46" y="1111"/>
                    <a:pt x="42" y="1112"/>
                  </a:cubicBezTo>
                  <a:cubicBezTo>
                    <a:pt x="39" y="1113"/>
                    <a:pt x="35" y="1114"/>
                    <a:pt x="34" y="1118"/>
                  </a:cubicBezTo>
                  <a:cubicBezTo>
                    <a:pt x="34" y="1119"/>
                    <a:pt x="33" y="1120"/>
                    <a:pt x="32" y="1120"/>
                  </a:cubicBezTo>
                  <a:cubicBezTo>
                    <a:pt x="28" y="1120"/>
                    <a:pt x="25" y="1124"/>
                    <a:pt x="21" y="1122"/>
                  </a:cubicBezTo>
                  <a:cubicBezTo>
                    <a:pt x="20" y="1121"/>
                    <a:pt x="18" y="1122"/>
                    <a:pt x="17" y="1122"/>
                  </a:cubicBezTo>
                  <a:cubicBezTo>
                    <a:pt x="12" y="1124"/>
                    <a:pt x="7" y="1121"/>
                    <a:pt x="5" y="1116"/>
                  </a:cubicBezTo>
                  <a:cubicBezTo>
                    <a:pt x="1" y="1109"/>
                    <a:pt x="3" y="1101"/>
                    <a:pt x="2" y="1093"/>
                  </a:cubicBezTo>
                  <a:cubicBezTo>
                    <a:pt x="1" y="1089"/>
                    <a:pt x="1" y="1084"/>
                    <a:pt x="1" y="1080"/>
                  </a:cubicBezTo>
                  <a:cubicBezTo>
                    <a:pt x="1" y="1078"/>
                    <a:pt x="0" y="1076"/>
                    <a:pt x="1" y="1074"/>
                  </a:cubicBezTo>
                  <a:cubicBezTo>
                    <a:pt x="5" y="1066"/>
                    <a:pt x="2" y="1059"/>
                    <a:pt x="2" y="1052"/>
                  </a:cubicBezTo>
                  <a:cubicBezTo>
                    <a:pt x="2" y="1050"/>
                    <a:pt x="2" y="1048"/>
                    <a:pt x="2" y="1046"/>
                  </a:cubicBezTo>
                  <a:cubicBezTo>
                    <a:pt x="3" y="1043"/>
                    <a:pt x="5" y="1041"/>
                    <a:pt x="4" y="1037"/>
                  </a:cubicBezTo>
                  <a:cubicBezTo>
                    <a:pt x="3" y="1034"/>
                    <a:pt x="5" y="1031"/>
                    <a:pt x="6" y="1028"/>
                  </a:cubicBezTo>
                  <a:cubicBezTo>
                    <a:pt x="7" y="1026"/>
                    <a:pt x="6" y="1024"/>
                    <a:pt x="9" y="1023"/>
                  </a:cubicBezTo>
                  <a:cubicBezTo>
                    <a:pt x="14" y="1022"/>
                    <a:pt x="19" y="1018"/>
                    <a:pt x="25" y="1021"/>
                  </a:cubicBezTo>
                  <a:cubicBezTo>
                    <a:pt x="31" y="1024"/>
                    <a:pt x="37" y="1026"/>
                    <a:pt x="39" y="1033"/>
                  </a:cubicBezTo>
                  <a:cubicBezTo>
                    <a:pt x="39" y="1035"/>
                    <a:pt x="42" y="1037"/>
                    <a:pt x="42" y="1040"/>
                  </a:cubicBezTo>
                  <a:cubicBezTo>
                    <a:pt x="43" y="1042"/>
                    <a:pt x="45" y="1043"/>
                    <a:pt x="48" y="1043"/>
                  </a:cubicBezTo>
                  <a:cubicBezTo>
                    <a:pt x="52" y="1043"/>
                    <a:pt x="55" y="1042"/>
                    <a:pt x="56" y="1039"/>
                  </a:cubicBezTo>
                  <a:cubicBezTo>
                    <a:pt x="60" y="1032"/>
                    <a:pt x="64" y="1026"/>
                    <a:pt x="69" y="1020"/>
                  </a:cubicBezTo>
                  <a:cubicBezTo>
                    <a:pt x="73" y="1015"/>
                    <a:pt x="77" y="1010"/>
                    <a:pt x="79" y="1004"/>
                  </a:cubicBezTo>
                  <a:cubicBezTo>
                    <a:pt x="80" y="1003"/>
                    <a:pt x="80" y="1001"/>
                    <a:pt x="79" y="1000"/>
                  </a:cubicBezTo>
                  <a:cubicBezTo>
                    <a:pt x="78" y="998"/>
                    <a:pt x="77" y="999"/>
                    <a:pt x="75" y="1000"/>
                  </a:cubicBezTo>
                  <a:cubicBezTo>
                    <a:pt x="71" y="1004"/>
                    <a:pt x="65" y="1005"/>
                    <a:pt x="60" y="1007"/>
                  </a:cubicBezTo>
                  <a:cubicBezTo>
                    <a:pt x="55" y="1010"/>
                    <a:pt x="50" y="1010"/>
                    <a:pt x="44" y="1007"/>
                  </a:cubicBezTo>
                  <a:cubicBezTo>
                    <a:pt x="42" y="1006"/>
                    <a:pt x="42" y="1004"/>
                    <a:pt x="43" y="1001"/>
                  </a:cubicBezTo>
                  <a:cubicBezTo>
                    <a:pt x="47" y="995"/>
                    <a:pt x="53" y="989"/>
                    <a:pt x="59" y="984"/>
                  </a:cubicBezTo>
                  <a:cubicBezTo>
                    <a:pt x="60" y="983"/>
                    <a:pt x="60" y="982"/>
                    <a:pt x="61" y="981"/>
                  </a:cubicBezTo>
                  <a:cubicBezTo>
                    <a:pt x="68" y="971"/>
                    <a:pt x="75" y="961"/>
                    <a:pt x="82" y="951"/>
                  </a:cubicBezTo>
                  <a:cubicBezTo>
                    <a:pt x="85" y="948"/>
                    <a:pt x="87" y="945"/>
                    <a:pt x="91" y="943"/>
                  </a:cubicBezTo>
                  <a:cubicBezTo>
                    <a:pt x="92" y="943"/>
                    <a:pt x="93" y="942"/>
                    <a:pt x="93" y="940"/>
                  </a:cubicBezTo>
                  <a:cubicBezTo>
                    <a:pt x="95" y="933"/>
                    <a:pt x="101" y="928"/>
                    <a:pt x="105" y="922"/>
                  </a:cubicBezTo>
                  <a:cubicBezTo>
                    <a:pt x="108" y="917"/>
                    <a:pt x="113" y="912"/>
                    <a:pt x="113" y="906"/>
                  </a:cubicBezTo>
                  <a:cubicBezTo>
                    <a:pt x="113" y="905"/>
                    <a:pt x="113" y="905"/>
                    <a:pt x="114" y="905"/>
                  </a:cubicBezTo>
                  <a:cubicBezTo>
                    <a:pt x="116" y="903"/>
                    <a:pt x="117" y="901"/>
                    <a:pt x="115" y="899"/>
                  </a:cubicBezTo>
                  <a:cubicBezTo>
                    <a:pt x="114" y="897"/>
                    <a:pt x="111" y="898"/>
                    <a:pt x="109" y="899"/>
                  </a:cubicBezTo>
                  <a:cubicBezTo>
                    <a:pt x="105" y="899"/>
                    <a:pt x="101" y="903"/>
                    <a:pt x="97" y="904"/>
                  </a:cubicBezTo>
                  <a:cubicBezTo>
                    <a:pt x="90" y="906"/>
                    <a:pt x="84" y="908"/>
                    <a:pt x="78" y="910"/>
                  </a:cubicBezTo>
                  <a:cubicBezTo>
                    <a:pt x="75" y="911"/>
                    <a:pt x="74" y="913"/>
                    <a:pt x="71" y="912"/>
                  </a:cubicBezTo>
                  <a:cubicBezTo>
                    <a:pt x="67" y="911"/>
                    <a:pt x="66" y="909"/>
                    <a:pt x="68" y="905"/>
                  </a:cubicBezTo>
                  <a:cubicBezTo>
                    <a:pt x="69" y="903"/>
                    <a:pt x="70" y="901"/>
                    <a:pt x="72" y="900"/>
                  </a:cubicBezTo>
                  <a:cubicBezTo>
                    <a:pt x="74" y="900"/>
                    <a:pt x="75" y="898"/>
                    <a:pt x="74" y="897"/>
                  </a:cubicBezTo>
                  <a:cubicBezTo>
                    <a:pt x="74" y="895"/>
                    <a:pt x="72" y="895"/>
                    <a:pt x="71" y="895"/>
                  </a:cubicBezTo>
                  <a:cubicBezTo>
                    <a:pt x="67" y="895"/>
                    <a:pt x="64" y="896"/>
                    <a:pt x="60" y="897"/>
                  </a:cubicBezTo>
                  <a:cubicBezTo>
                    <a:pt x="52" y="899"/>
                    <a:pt x="44" y="897"/>
                    <a:pt x="35" y="895"/>
                  </a:cubicBezTo>
                  <a:cubicBezTo>
                    <a:pt x="31" y="894"/>
                    <a:pt x="31" y="890"/>
                    <a:pt x="33" y="886"/>
                  </a:cubicBezTo>
                  <a:cubicBezTo>
                    <a:pt x="35" y="885"/>
                    <a:pt x="36" y="883"/>
                    <a:pt x="36" y="881"/>
                  </a:cubicBezTo>
                  <a:cubicBezTo>
                    <a:pt x="37" y="871"/>
                    <a:pt x="42" y="863"/>
                    <a:pt x="49" y="855"/>
                  </a:cubicBezTo>
                  <a:cubicBezTo>
                    <a:pt x="49" y="854"/>
                    <a:pt x="50" y="853"/>
                    <a:pt x="52" y="853"/>
                  </a:cubicBezTo>
                  <a:cubicBezTo>
                    <a:pt x="56" y="852"/>
                    <a:pt x="56" y="847"/>
                    <a:pt x="59" y="845"/>
                  </a:cubicBezTo>
                  <a:cubicBezTo>
                    <a:pt x="60" y="844"/>
                    <a:pt x="59" y="843"/>
                    <a:pt x="58" y="842"/>
                  </a:cubicBezTo>
                  <a:cubicBezTo>
                    <a:pt x="57" y="841"/>
                    <a:pt x="56" y="841"/>
                    <a:pt x="55" y="840"/>
                  </a:cubicBezTo>
                  <a:cubicBezTo>
                    <a:pt x="52" y="838"/>
                    <a:pt x="53" y="832"/>
                    <a:pt x="56" y="830"/>
                  </a:cubicBezTo>
                  <a:cubicBezTo>
                    <a:pt x="61" y="826"/>
                    <a:pt x="66" y="820"/>
                    <a:pt x="71" y="815"/>
                  </a:cubicBezTo>
                  <a:cubicBezTo>
                    <a:pt x="72" y="814"/>
                    <a:pt x="72" y="814"/>
                    <a:pt x="73" y="813"/>
                  </a:cubicBezTo>
                  <a:cubicBezTo>
                    <a:pt x="86" y="805"/>
                    <a:pt x="93" y="793"/>
                    <a:pt x="103" y="782"/>
                  </a:cubicBezTo>
                  <a:cubicBezTo>
                    <a:pt x="109" y="776"/>
                    <a:pt x="114" y="771"/>
                    <a:pt x="119" y="765"/>
                  </a:cubicBezTo>
                  <a:cubicBezTo>
                    <a:pt x="123" y="760"/>
                    <a:pt x="127" y="756"/>
                    <a:pt x="130" y="752"/>
                  </a:cubicBezTo>
                  <a:cubicBezTo>
                    <a:pt x="131" y="750"/>
                    <a:pt x="131" y="745"/>
                    <a:pt x="129" y="744"/>
                  </a:cubicBezTo>
                  <a:cubicBezTo>
                    <a:pt x="125" y="741"/>
                    <a:pt x="125" y="738"/>
                    <a:pt x="126" y="734"/>
                  </a:cubicBezTo>
                  <a:cubicBezTo>
                    <a:pt x="127" y="732"/>
                    <a:pt x="127" y="729"/>
                    <a:pt x="128" y="726"/>
                  </a:cubicBezTo>
                  <a:cubicBezTo>
                    <a:pt x="129" y="724"/>
                    <a:pt x="127" y="722"/>
                    <a:pt x="126" y="719"/>
                  </a:cubicBezTo>
                  <a:cubicBezTo>
                    <a:pt x="121" y="712"/>
                    <a:pt x="124" y="705"/>
                    <a:pt x="133" y="703"/>
                  </a:cubicBezTo>
                  <a:cubicBezTo>
                    <a:pt x="135" y="703"/>
                    <a:pt x="135" y="704"/>
                    <a:pt x="136" y="705"/>
                  </a:cubicBezTo>
                  <a:cubicBezTo>
                    <a:pt x="137" y="706"/>
                    <a:pt x="139" y="708"/>
                    <a:pt x="141" y="708"/>
                  </a:cubicBezTo>
                  <a:cubicBezTo>
                    <a:pt x="145" y="707"/>
                    <a:pt x="146" y="706"/>
                    <a:pt x="143" y="702"/>
                  </a:cubicBezTo>
                  <a:cubicBezTo>
                    <a:pt x="142" y="700"/>
                    <a:pt x="143" y="697"/>
                    <a:pt x="142" y="695"/>
                  </a:cubicBezTo>
                  <a:cubicBezTo>
                    <a:pt x="140" y="689"/>
                    <a:pt x="142" y="682"/>
                    <a:pt x="140" y="676"/>
                  </a:cubicBezTo>
                  <a:cubicBezTo>
                    <a:pt x="137" y="667"/>
                    <a:pt x="139" y="663"/>
                    <a:pt x="146" y="658"/>
                  </a:cubicBezTo>
                  <a:cubicBezTo>
                    <a:pt x="151" y="655"/>
                    <a:pt x="153" y="646"/>
                    <a:pt x="150" y="641"/>
                  </a:cubicBezTo>
                  <a:cubicBezTo>
                    <a:pt x="149" y="639"/>
                    <a:pt x="150" y="637"/>
                    <a:pt x="151" y="635"/>
                  </a:cubicBezTo>
                  <a:cubicBezTo>
                    <a:pt x="154" y="632"/>
                    <a:pt x="154" y="628"/>
                    <a:pt x="152" y="624"/>
                  </a:cubicBezTo>
                  <a:cubicBezTo>
                    <a:pt x="151" y="621"/>
                    <a:pt x="153" y="618"/>
                    <a:pt x="155" y="615"/>
                  </a:cubicBezTo>
                  <a:cubicBezTo>
                    <a:pt x="156" y="612"/>
                    <a:pt x="157" y="609"/>
                    <a:pt x="156" y="606"/>
                  </a:cubicBezTo>
                  <a:cubicBezTo>
                    <a:pt x="155" y="604"/>
                    <a:pt x="154" y="601"/>
                    <a:pt x="158" y="600"/>
                  </a:cubicBezTo>
                  <a:cubicBezTo>
                    <a:pt x="158" y="600"/>
                    <a:pt x="159" y="599"/>
                    <a:pt x="159" y="598"/>
                  </a:cubicBezTo>
                  <a:cubicBezTo>
                    <a:pt x="161" y="594"/>
                    <a:pt x="162" y="588"/>
                    <a:pt x="164" y="584"/>
                  </a:cubicBezTo>
                  <a:cubicBezTo>
                    <a:pt x="167" y="580"/>
                    <a:pt x="165" y="577"/>
                    <a:pt x="164" y="574"/>
                  </a:cubicBezTo>
                  <a:cubicBezTo>
                    <a:pt x="164" y="572"/>
                    <a:pt x="164" y="570"/>
                    <a:pt x="165" y="570"/>
                  </a:cubicBezTo>
                  <a:cubicBezTo>
                    <a:pt x="169" y="567"/>
                    <a:pt x="168" y="563"/>
                    <a:pt x="169" y="560"/>
                  </a:cubicBezTo>
                  <a:cubicBezTo>
                    <a:pt x="169" y="560"/>
                    <a:pt x="170" y="559"/>
                    <a:pt x="170" y="559"/>
                  </a:cubicBezTo>
                  <a:cubicBezTo>
                    <a:pt x="166" y="554"/>
                    <a:pt x="172" y="551"/>
                    <a:pt x="172" y="546"/>
                  </a:cubicBezTo>
                  <a:cubicBezTo>
                    <a:pt x="171" y="541"/>
                    <a:pt x="173" y="535"/>
                    <a:pt x="175" y="530"/>
                  </a:cubicBezTo>
                  <a:cubicBezTo>
                    <a:pt x="177" y="523"/>
                    <a:pt x="176" y="516"/>
                    <a:pt x="176" y="509"/>
                  </a:cubicBezTo>
                  <a:cubicBezTo>
                    <a:pt x="176" y="507"/>
                    <a:pt x="176" y="506"/>
                    <a:pt x="175" y="504"/>
                  </a:cubicBezTo>
                  <a:cubicBezTo>
                    <a:pt x="173" y="502"/>
                    <a:pt x="174" y="498"/>
                    <a:pt x="176" y="497"/>
                  </a:cubicBezTo>
                  <a:cubicBezTo>
                    <a:pt x="180" y="495"/>
                    <a:pt x="181" y="490"/>
                    <a:pt x="183" y="487"/>
                  </a:cubicBezTo>
                  <a:cubicBezTo>
                    <a:pt x="184" y="486"/>
                    <a:pt x="184" y="484"/>
                    <a:pt x="186" y="483"/>
                  </a:cubicBezTo>
                  <a:cubicBezTo>
                    <a:pt x="192" y="479"/>
                    <a:pt x="194" y="473"/>
                    <a:pt x="193" y="467"/>
                  </a:cubicBezTo>
                  <a:cubicBezTo>
                    <a:pt x="192" y="460"/>
                    <a:pt x="193" y="453"/>
                    <a:pt x="195" y="446"/>
                  </a:cubicBezTo>
                  <a:cubicBezTo>
                    <a:pt x="195" y="446"/>
                    <a:pt x="195" y="444"/>
                    <a:pt x="195" y="444"/>
                  </a:cubicBezTo>
                  <a:cubicBezTo>
                    <a:pt x="191" y="439"/>
                    <a:pt x="194" y="434"/>
                    <a:pt x="194" y="428"/>
                  </a:cubicBezTo>
                  <a:cubicBezTo>
                    <a:pt x="195" y="419"/>
                    <a:pt x="196" y="410"/>
                    <a:pt x="194" y="401"/>
                  </a:cubicBezTo>
                  <a:cubicBezTo>
                    <a:pt x="193" y="398"/>
                    <a:pt x="194" y="397"/>
                    <a:pt x="197" y="396"/>
                  </a:cubicBezTo>
                  <a:cubicBezTo>
                    <a:pt x="200" y="394"/>
                    <a:pt x="203" y="395"/>
                    <a:pt x="206" y="395"/>
                  </a:cubicBezTo>
                  <a:cubicBezTo>
                    <a:pt x="208" y="395"/>
                    <a:pt x="209" y="397"/>
                    <a:pt x="209" y="399"/>
                  </a:cubicBezTo>
                  <a:cubicBezTo>
                    <a:pt x="209" y="403"/>
                    <a:pt x="209" y="408"/>
                    <a:pt x="209" y="412"/>
                  </a:cubicBezTo>
                  <a:cubicBezTo>
                    <a:pt x="209" y="422"/>
                    <a:pt x="212" y="432"/>
                    <a:pt x="213" y="441"/>
                  </a:cubicBezTo>
                  <a:cubicBezTo>
                    <a:pt x="214" y="444"/>
                    <a:pt x="216" y="445"/>
                    <a:pt x="218" y="445"/>
                  </a:cubicBezTo>
                  <a:cubicBezTo>
                    <a:pt x="220" y="444"/>
                    <a:pt x="222" y="444"/>
                    <a:pt x="223" y="440"/>
                  </a:cubicBezTo>
                  <a:cubicBezTo>
                    <a:pt x="225" y="433"/>
                    <a:pt x="225" y="425"/>
                    <a:pt x="222" y="418"/>
                  </a:cubicBezTo>
                  <a:cubicBezTo>
                    <a:pt x="222" y="416"/>
                    <a:pt x="221" y="414"/>
                    <a:pt x="222" y="413"/>
                  </a:cubicBezTo>
                  <a:cubicBezTo>
                    <a:pt x="224" y="409"/>
                    <a:pt x="223" y="404"/>
                    <a:pt x="224" y="399"/>
                  </a:cubicBezTo>
                  <a:cubicBezTo>
                    <a:pt x="226" y="395"/>
                    <a:pt x="224" y="391"/>
                    <a:pt x="223" y="386"/>
                  </a:cubicBezTo>
                  <a:cubicBezTo>
                    <a:pt x="222" y="380"/>
                    <a:pt x="223" y="373"/>
                    <a:pt x="222" y="367"/>
                  </a:cubicBezTo>
                  <a:cubicBezTo>
                    <a:pt x="222" y="358"/>
                    <a:pt x="224" y="349"/>
                    <a:pt x="223" y="340"/>
                  </a:cubicBezTo>
                  <a:cubicBezTo>
                    <a:pt x="223" y="336"/>
                    <a:pt x="224" y="332"/>
                    <a:pt x="225" y="328"/>
                  </a:cubicBezTo>
                  <a:cubicBezTo>
                    <a:pt x="226" y="322"/>
                    <a:pt x="225" y="316"/>
                    <a:pt x="225" y="310"/>
                  </a:cubicBezTo>
                  <a:cubicBezTo>
                    <a:pt x="225" y="296"/>
                    <a:pt x="223" y="283"/>
                    <a:pt x="224" y="270"/>
                  </a:cubicBezTo>
                  <a:cubicBezTo>
                    <a:pt x="225" y="265"/>
                    <a:pt x="224" y="260"/>
                    <a:pt x="222" y="255"/>
                  </a:cubicBezTo>
                  <a:cubicBezTo>
                    <a:pt x="221" y="251"/>
                    <a:pt x="223" y="249"/>
                    <a:pt x="225" y="247"/>
                  </a:cubicBezTo>
                  <a:cubicBezTo>
                    <a:pt x="227" y="245"/>
                    <a:pt x="229" y="245"/>
                    <a:pt x="231" y="248"/>
                  </a:cubicBezTo>
                  <a:cubicBezTo>
                    <a:pt x="233" y="252"/>
                    <a:pt x="233" y="256"/>
                    <a:pt x="233" y="260"/>
                  </a:cubicBezTo>
                  <a:cubicBezTo>
                    <a:pt x="233" y="263"/>
                    <a:pt x="233" y="266"/>
                    <a:pt x="235" y="269"/>
                  </a:cubicBezTo>
                  <a:cubicBezTo>
                    <a:pt x="235" y="265"/>
                    <a:pt x="238" y="263"/>
                    <a:pt x="238" y="259"/>
                  </a:cubicBezTo>
                  <a:cubicBezTo>
                    <a:pt x="237" y="255"/>
                    <a:pt x="239" y="251"/>
                    <a:pt x="240" y="247"/>
                  </a:cubicBezTo>
                  <a:cubicBezTo>
                    <a:pt x="240" y="247"/>
                    <a:pt x="241" y="246"/>
                    <a:pt x="241" y="246"/>
                  </a:cubicBezTo>
                  <a:cubicBezTo>
                    <a:pt x="242" y="246"/>
                    <a:pt x="242" y="247"/>
                    <a:pt x="242" y="248"/>
                  </a:cubicBezTo>
                  <a:cubicBezTo>
                    <a:pt x="242" y="252"/>
                    <a:pt x="244" y="257"/>
                    <a:pt x="242" y="262"/>
                  </a:cubicBezTo>
                  <a:cubicBezTo>
                    <a:pt x="240" y="265"/>
                    <a:pt x="243" y="270"/>
                    <a:pt x="240" y="273"/>
                  </a:cubicBezTo>
                  <a:cubicBezTo>
                    <a:pt x="240" y="273"/>
                    <a:pt x="240" y="273"/>
                    <a:pt x="240" y="274"/>
                  </a:cubicBezTo>
                  <a:cubicBezTo>
                    <a:pt x="245" y="280"/>
                    <a:pt x="242" y="288"/>
                    <a:pt x="243" y="295"/>
                  </a:cubicBezTo>
                  <a:cubicBezTo>
                    <a:pt x="244" y="297"/>
                    <a:pt x="244" y="299"/>
                    <a:pt x="245" y="301"/>
                  </a:cubicBezTo>
                  <a:cubicBezTo>
                    <a:pt x="246" y="307"/>
                    <a:pt x="244" y="312"/>
                    <a:pt x="244" y="318"/>
                  </a:cubicBezTo>
                  <a:cubicBezTo>
                    <a:pt x="244" y="320"/>
                    <a:pt x="244" y="323"/>
                    <a:pt x="244" y="326"/>
                  </a:cubicBezTo>
                  <a:cubicBezTo>
                    <a:pt x="244" y="335"/>
                    <a:pt x="244" y="344"/>
                    <a:pt x="244" y="354"/>
                  </a:cubicBezTo>
                  <a:cubicBezTo>
                    <a:pt x="244" y="357"/>
                    <a:pt x="243" y="360"/>
                    <a:pt x="240" y="362"/>
                  </a:cubicBezTo>
                  <a:cubicBezTo>
                    <a:pt x="238" y="364"/>
                    <a:pt x="238" y="367"/>
                    <a:pt x="239" y="369"/>
                  </a:cubicBezTo>
                  <a:cubicBezTo>
                    <a:pt x="239" y="370"/>
                    <a:pt x="245" y="368"/>
                    <a:pt x="246" y="366"/>
                  </a:cubicBezTo>
                  <a:cubicBezTo>
                    <a:pt x="250" y="363"/>
                    <a:pt x="251" y="358"/>
                    <a:pt x="256" y="355"/>
                  </a:cubicBezTo>
                  <a:cubicBezTo>
                    <a:pt x="257" y="354"/>
                    <a:pt x="258" y="353"/>
                    <a:pt x="258" y="351"/>
                  </a:cubicBezTo>
                  <a:cubicBezTo>
                    <a:pt x="258" y="344"/>
                    <a:pt x="261" y="338"/>
                    <a:pt x="263" y="332"/>
                  </a:cubicBezTo>
                  <a:cubicBezTo>
                    <a:pt x="263" y="331"/>
                    <a:pt x="264" y="330"/>
                    <a:pt x="265" y="330"/>
                  </a:cubicBezTo>
                  <a:cubicBezTo>
                    <a:pt x="269" y="328"/>
                    <a:pt x="269" y="326"/>
                    <a:pt x="267" y="323"/>
                  </a:cubicBezTo>
                  <a:cubicBezTo>
                    <a:pt x="266" y="319"/>
                    <a:pt x="263" y="316"/>
                    <a:pt x="261" y="312"/>
                  </a:cubicBezTo>
                  <a:cubicBezTo>
                    <a:pt x="260" y="310"/>
                    <a:pt x="261" y="307"/>
                    <a:pt x="260" y="304"/>
                  </a:cubicBezTo>
                  <a:cubicBezTo>
                    <a:pt x="258" y="300"/>
                    <a:pt x="254" y="296"/>
                    <a:pt x="254" y="291"/>
                  </a:cubicBezTo>
                  <a:cubicBezTo>
                    <a:pt x="254" y="286"/>
                    <a:pt x="250" y="282"/>
                    <a:pt x="251" y="277"/>
                  </a:cubicBezTo>
                  <a:cubicBezTo>
                    <a:pt x="252" y="271"/>
                    <a:pt x="251" y="265"/>
                    <a:pt x="253" y="259"/>
                  </a:cubicBezTo>
                  <a:cubicBezTo>
                    <a:pt x="253" y="257"/>
                    <a:pt x="253" y="254"/>
                    <a:pt x="253" y="252"/>
                  </a:cubicBezTo>
                  <a:cubicBezTo>
                    <a:pt x="253" y="250"/>
                    <a:pt x="253" y="248"/>
                    <a:pt x="254" y="246"/>
                  </a:cubicBezTo>
                  <a:cubicBezTo>
                    <a:pt x="255" y="244"/>
                    <a:pt x="255" y="242"/>
                    <a:pt x="255" y="239"/>
                  </a:cubicBezTo>
                  <a:cubicBezTo>
                    <a:pt x="255" y="236"/>
                    <a:pt x="256" y="235"/>
                    <a:pt x="258" y="233"/>
                  </a:cubicBezTo>
                  <a:cubicBezTo>
                    <a:pt x="260" y="232"/>
                    <a:pt x="261" y="229"/>
                    <a:pt x="261" y="227"/>
                  </a:cubicBezTo>
                  <a:cubicBezTo>
                    <a:pt x="261" y="216"/>
                    <a:pt x="264" y="214"/>
                    <a:pt x="274" y="216"/>
                  </a:cubicBezTo>
                  <a:cubicBezTo>
                    <a:pt x="275" y="216"/>
                    <a:pt x="277" y="216"/>
                    <a:pt x="278" y="218"/>
                  </a:cubicBezTo>
                  <a:cubicBezTo>
                    <a:pt x="272" y="218"/>
                    <a:pt x="271" y="221"/>
                    <a:pt x="269" y="225"/>
                  </a:cubicBezTo>
                  <a:cubicBezTo>
                    <a:pt x="268" y="230"/>
                    <a:pt x="267" y="236"/>
                    <a:pt x="264" y="241"/>
                  </a:cubicBezTo>
                  <a:cubicBezTo>
                    <a:pt x="264" y="242"/>
                    <a:pt x="263" y="244"/>
                    <a:pt x="264" y="246"/>
                  </a:cubicBezTo>
                  <a:cubicBezTo>
                    <a:pt x="267" y="253"/>
                    <a:pt x="266" y="261"/>
                    <a:pt x="268" y="268"/>
                  </a:cubicBezTo>
                  <a:cubicBezTo>
                    <a:pt x="268" y="269"/>
                    <a:pt x="268" y="270"/>
                    <a:pt x="269" y="270"/>
                  </a:cubicBezTo>
                  <a:cubicBezTo>
                    <a:pt x="271" y="274"/>
                    <a:pt x="272" y="277"/>
                    <a:pt x="268" y="279"/>
                  </a:cubicBezTo>
                  <a:cubicBezTo>
                    <a:pt x="267" y="280"/>
                    <a:pt x="266" y="281"/>
                    <a:pt x="266" y="282"/>
                  </a:cubicBezTo>
                  <a:cubicBezTo>
                    <a:pt x="266" y="285"/>
                    <a:pt x="266" y="287"/>
                    <a:pt x="269" y="288"/>
                  </a:cubicBezTo>
                  <a:cubicBezTo>
                    <a:pt x="271" y="289"/>
                    <a:pt x="272" y="287"/>
                    <a:pt x="272" y="285"/>
                  </a:cubicBezTo>
                  <a:cubicBezTo>
                    <a:pt x="273" y="280"/>
                    <a:pt x="278" y="280"/>
                    <a:pt x="281" y="277"/>
                  </a:cubicBezTo>
                  <a:cubicBezTo>
                    <a:pt x="286" y="275"/>
                    <a:pt x="290" y="271"/>
                    <a:pt x="292" y="266"/>
                  </a:cubicBezTo>
                  <a:cubicBezTo>
                    <a:pt x="293" y="262"/>
                    <a:pt x="294" y="259"/>
                    <a:pt x="296" y="255"/>
                  </a:cubicBezTo>
                  <a:cubicBezTo>
                    <a:pt x="297" y="252"/>
                    <a:pt x="298" y="250"/>
                    <a:pt x="295" y="247"/>
                  </a:cubicBezTo>
                  <a:cubicBezTo>
                    <a:pt x="298" y="247"/>
                    <a:pt x="300" y="250"/>
                    <a:pt x="303" y="249"/>
                  </a:cubicBezTo>
                  <a:cubicBezTo>
                    <a:pt x="306" y="248"/>
                    <a:pt x="311" y="243"/>
                    <a:pt x="310" y="238"/>
                  </a:cubicBezTo>
                  <a:cubicBezTo>
                    <a:pt x="308" y="231"/>
                    <a:pt x="309" y="224"/>
                    <a:pt x="307" y="217"/>
                  </a:cubicBezTo>
                  <a:cubicBezTo>
                    <a:pt x="306" y="214"/>
                    <a:pt x="303" y="211"/>
                    <a:pt x="303" y="208"/>
                  </a:cubicBezTo>
                  <a:cubicBezTo>
                    <a:pt x="302" y="206"/>
                    <a:pt x="301" y="206"/>
                    <a:pt x="300" y="207"/>
                  </a:cubicBezTo>
                  <a:cubicBezTo>
                    <a:pt x="298" y="208"/>
                    <a:pt x="297" y="208"/>
                    <a:pt x="295" y="208"/>
                  </a:cubicBezTo>
                  <a:cubicBezTo>
                    <a:pt x="288" y="207"/>
                    <a:pt x="286" y="203"/>
                    <a:pt x="290" y="196"/>
                  </a:cubicBezTo>
                  <a:cubicBezTo>
                    <a:pt x="293" y="191"/>
                    <a:pt x="296" y="187"/>
                    <a:pt x="301" y="184"/>
                  </a:cubicBezTo>
                  <a:cubicBezTo>
                    <a:pt x="302" y="184"/>
                    <a:pt x="304" y="182"/>
                    <a:pt x="304" y="180"/>
                  </a:cubicBezTo>
                  <a:cubicBezTo>
                    <a:pt x="305" y="178"/>
                    <a:pt x="306" y="177"/>
                    <a:pt x="308" y="177"/>
                  </a:cubicBezTo>
                  <a:cubicBezTo>
                    <a:pt x="309" y="176"/>
                    <a:pt x="310" y="176"/>
                    <a:pt x="310" y="175"/>
                  </a:cubicBezTo>
                  <a:cubicBezTo>
                    <a:pt x="318" y="171"/>
                    <a:pt x="321" y="170"/>
                    <a:pt x="316" y="160"/>
                  </a:cubicBezTo>
                  <a:cubicBezTo>
                    <a:pt x="315" y="158"/>
                    <a:pt x="313" y="156"/>
                    <a:pt x="316" y="154"/>
                  </a:cubicBezTo>
                  <a:cubicBezTo>
                    <a:pt x="319" y="152"/>
                    <a:pt x="322" y="151"/>
                    <a:pt x="325" y="153"/>
                  </a:cubicBezTo>
                  <a:cubicBezTo>
                    <a:pt x="325" y="154"/>
                    <a:pt x="326" y="154"/>
                    <a:pt x="326" y="154"/>
                  </a:cubicBezTo>
                  <a:cubicBezTo>
                    <a:pt x="332" y="158"/>
                    <a:pt x="334" y="158"/>
                    <a:pt x="337" y="152"/>
                  </a:cubicBezTo>
                  <a:cubicBezTo>
                    <a:pt x="340" y="147"/>
                    <a:pt x="344" y="144"/>
                    <a:pt x="348" y="141"/>
                  </a:cubicBezTo>
                  <a:cubicBezTo>
                    <a:pt x="350" y="139"/>
                    <a:pt x="353" y="136"/>
                    <a:pt x="355" y="134"/>
                  </a:cubicBezTo>
                  <a:cubicBezTo>
                    <a:pt x="357" y="132"/>
                    <a:pt x="357" y="130"/>
                    <a:pt x="357" y="128"/>
                  </a:cubicBezTo>
                  <a:cubicBezTo>
                    <a:pt x="355" y="123"/>
                    <a:pt x="355" y="119"/>
                    <a:pt x="356" y="114"/>
                  </a:cubicBezTo>
                  <a:cubicBezTo>
                    <a:pt x="357" y="111"/>
                    <a:pt x="357" y="107"/>
                    <a:pt x="356" y="103"/>
                  </a:cubicBezTo>
                  <a:cubicBezTo>
                    <a:pt x="356" y="100"/>
                    <a:pt x="356" y="96"/>
                    <a:pt x="356" y="93"/>
                  </a:cubicBezTo>
                  <a:cubicBezTo>
                    <a:pt x="355" y="90"/>
                    <a:pt x="357" y="89"/>
                    <a:pt x="360" y="88"/>
                  </a:cubicBezTo>
                  <a:cubicBezTo>
                    <a:pt x="362" y="87"/>
                    <a:pt x="365" y="87"/>
                    <a:pt x="366" y="90"/>
                  </a:cubicBezTo>
                  <a:cubicBezTo>
                    <a:pt x="368" y="94"/>
                    <a:pt x="370" y="99"/>
                    <a:pt x="371" y="103"/>
                  </a:cubicBezTo>
                  <a:cubicBezTo>
                    <a:pt x="371" y="105"/>
                    <a:pt x="371" y="106"/>
                    <a:pt x="372" y="107"/>
                  </a:cubicBezTo>
                  <a:cubicBezTo>
                    <a:pt x="374" y="115"/>
                    <a:pt x="377" y="116"/>
                    <a:pt x="383" y="111"/>
                  </a:cubicBezTo>
                  <a:cubicBezTo>
                    <a:pt x="387" y="109"/>
                    <a:pt x="391" y="108"/>
                    <a:pt x="395" y="106"/>
                  </a:cubicBezTo>
                  <a:cubicBezTo>
                    <a:pt x="398" y="103"/>
                    <a:pt x="401" y="101"/>
                    <a:pt x="403" y="97"/>
                  </a:cubicBezTo>
                  <a:cubicBezTo>
                    <a:pt x="408" y="87"/>
                    <a:pt x="416" y="80"/>
                    <a:pt x="426" y="77"/>
                  </a:cubicBezTo>
                  <a:cubicBezTo>
                    <a:pt x="427" y="77"/>
                    <a:pt x="428" y="77"/>
                    <a:pt x="428" y="77"/>
                  </a:cubicBezTo>
                  <a:cubicBezTo>
                    <a:pt x="430" y="78"/>
                    <a:pt x="433" y="78"/>
                    <a:pt x="434" y="75"/>
                  </a:cubicBezTo>
                  <a:cubicBezTo>
                    <a:pt x="435" y="72"/>
                    <a:pt x="436" y="70"/>
                    <a:pt x="433" y="67"/>
                  </a:cubicBezTo>
                  <a:cubicBezTo>
                    <a:pt x="430" y="65"/>
                    <a:pt x="429" y="63"/>
                    <a:pt x="428" y="60"/>
                  </a:cubicBezTo>
                  <a:cubicBezTo>
                    <a:pt x="426" y="56"/>
                    <a:pt x="429" y="53"/>
                    <a:pt x="432" y="54"/>
                  </a:cubicBezTo>
                  <a:cubicBezTo>
                    <a:pt x="437" y="55"/>
                    <a:pt x="443" y="54"/>
                    <a:pt x="448" y="56"/>
                  </a:cubicBezTo>
                  <a:cubicBezTo>
                    <a:pt x="450" y="57"/>
                    <a:pt x="453" y="56"/>
                    <a:pt x="454" y="54"/>
                  </a:cubicBezTo>
                  <a:cubicBezTo>
                    <a:pt x="456" y="53"/>
                    <a:pt x="457" y="53"/>
                    <a:pt x="459" y="52"/>
                  </a:cubicBezTo>
                  <a:cubicBezTo>
                    <a:pt x="462" y="52"/>
                    <a:pt x="463" y="53"/>
                    <a:pt x="463" y="56"/>
                  </a:cubicBezTo>
                  <a:cubicBezTo>
                    <a:pt x="463" y="58"/>
                    <a:pt x="464" y="60"/>
                    <a:pt x="464" y="62"/>
                  </a:cubicBezTo>
                  <a:cubicBezTo>
                    <a:pt x="465" y="63"/>
                    <a:pt x="466" y="64"/>
                    <a:pt x="467" y="64"/>
                  </a:cubicBezTo>
                  <a:cubicBezTo>
                    <a:pt x="469" y="64"/>
                    <a:pt x="469" y="63"/>
                    <a:pt x="469" y="62"/>
                  </a:cubicBezTo>
                  <a:cubicBezTo>
                    <a:pt x="470" y="58"/>
                    <a:pt x="469" y="56"/>
                    <a:pt x="466" y="53"/>
                  </a:cubicBezTo>
                  <a:cubicBezTo>
                    <a:pt x="463" y="49"/>
                    <a:pt x="460" y="44"/>
                    <a:pt x="458" y="38"/>
                  </a:cubicBezTo>
                  <a:cubicBezTo>
                    <a:pt x="457" y="35"/>
                    <a:pt x="460" y="34"/>
                    <a:pt x="462" y="33"/>
                  </a:cubicBezTo>
                  <a:cubicBezTo>
                    <a:pt x="466" y="33"/>
                    <a:pt x="469" y="33"/>
                    <a:pt x="472" y="36"/>
                  </a:cubicBezTo>
                  <a:cubicBezTo>
                    <a:pt x="473" y="37"/>
                    <a:pt x="474" y="38"/>
                    <a:pt x="475" y="39"/>
                  </a:cubicBezTo>
                  <a:cubicBezTo>
                    <a:pt x="479" y="42"/>
                    <a:pt x="481" y="42"/>
                    <a:pt x="484" y="37"/>
                  </a:cubicBezTo>
                  <a:cubicBezTo>
                    <a:pt x="490" y="29"/>
                    <a:pt x="492" y="19"/>
                    <a:pt x="497" y="9"/>
                  </a:cubicBezTo>
                  <a:cubicBezTo>
                    <a:pt x="498" y="7"/>
                    <a:pt x="498" y="5"/>
                    <a:pt x="500" y="3"/>
                  </a:cubicBezTo>
                  <a:cubicBezTo>
                    <a:pt x="501" y="1"/>
                    <a:pt x="505" y="0"/>
                    <a:pt x="508" y="1"/>
                  </a:cubicBezTo>
                  <a:cubicBezTo>
                    <a:pt x="510" y="2"/>
                    <a:pt x="509" y="4"/>
                    <a:pt x="509" y="5"/>
                  </a:cubicBezTo>
                  <a:cubicBezTo>
                    <a:pt x="506" y="10"/>
                    <a:pt x="504" y="17"/>
                    <a:pt x="500" y="23"/>
                  </a:cubicBezTo>
                  <a:cubicBezTo>
                    <a:pt x="496" y="31"/>
                    <a:pt x="492" y="38"/>
                    <a:pt x="489" y="46"/>
                  </a:cubicBezTo>
                  <a:cubicBezTo>
                    <a:pt x="488" y="50"/>
                    <a:pt x="493" y="62"/>
                    <a:pt x="498" y="63"/>
                  </a:cubicBezTo>
                  <a:cubicBezTo>
                    <a:pt x="500" y="63"/>
                    <a:pt x="502" y="62"/>
                    <a:pt x="503" y="61"/>
                  </a:cubicBezTo>
                  <a:cubicBezTo>
                    <a:pt x="507" y="56"/>
                    <a:pt x="507" y="49"/>
                    <a:pt x="507" y="43"/>
                  </a:cubicBezTo>
                  <a:cubicBezTo>
                    <a:pt x="507" y="42"/>
                    <a:pt x="507" y="42"/>
                    <a:pt x="507" y="41"/>
                  </a:cubicBezTo>
                  <a:cubicBezTo>
                    <a:pt x="507" y="38"/>
                    <a:pt x="506" y="33"/>
                    <a:pt x="510" y="31"/>
                  </a:cubicBezTo>
                  <a:cubicBezTo>
                    <a:pt x="514" y="29"/>
                    <a:pt x="519" y="28"/>
                    <a:pt x="524" y="31"/>
                  </a:cubicBezTo>
                  <a:cubicBezTo>
                    <a:pt x="528" y="34"/>
                    <a:pt x="531" y="38"/>
                    <a:pt x="534" y="41"/>
                  </a:cubicBezTo>
                  <a:cubicBezTo>
                    <a:pt x="536" y="43"/>
                    <a:pt x="537" y="44"/>
                    <a:pt x="540" y="42"/>
                  </a:cubicBezTo>
                  <a:cubicBezTo>
                    <a:pt x="542" y="40"/>
                    <a:pt x="545" y="41"/>
                    <a:pt x="548" y="41"/>
                  </a:cubicBezTo>
                  <a:cubicBezTo>
                    <a:pt x="550" y="41"/>
                    <a:pt x="550" y="42"/>
                    <a:pt x="550" y="43"/>
                  </a:cubicBezTo>
                  <a:cubicBezTo>
                    <a:pt x="550" y="46"/>
                    <a:pt x="550" y="49"/>
                    <a:pt x="548" y="51"/>
                  </a:cubicBezTo>
                  <a:cubicBezTo>
                    <a:pt x="547" y="52"/>
                    <a:pt x="546" y="54"/>
                    <a:pt x="548" y="56"/>
                  </a:cubicBezTo>
                  <a:cubicBezTo>
                    <a:pt x="550" y="58"/>
                    <a:pt x="551" y="55"/>
                    <a:pt x="552" y="54"/>
                  </a:cubicBezTo>
                  <a:cubicBezTo>
                    <a:pt x="553" y="53"/>
                    <a:pt x="553" y="52"/>
                    <a:pt x="554" y="52"/>
                  </a:cubicBezTo>
                  <a:cubicBezTo>
                    <a:pt x="556" y="50"/>
                    <a:pt x="556" y="48"/>
                    <a:pt x="555" y="46"/>
                  </a:cubicBezTo>
                  <a:cubicBezTo>
                    <a:pt x="552" y="43"/>
                    <a:pt x="554" y="41"/>
                    <a:pt x="556" y="39"/>
                  </a:cubicBezTo>
                  <a:cubicBezTo>
                    <a:pt x="558" y="38"/>
                    <a:pt x="560" y="36"/>
                    <a:pt x="563" y="36"/>
                  </a:cubicBezTo>
                  <a:cubicBezTo>
                    <a:pt x="568" y="37"/>
                    <a:pt x="572" y="34"/>
                    <a:pt x="576" y="30"/>
                  </a:cubicBezTo>
                  <a:cubicBezTo>
                    <a:pt x="578" y="28"/>
                    <a:pt x="580" y="27"/>
                    <a:pt x="583" y="26"/>
                  </a:cubicBezTo>
                  <a:cubicBezTo>
                    <a:pt x="587" y="25"/>
                    <a:pt x="590" y="24"/>
                    <a:pt x="593" y="21"/>
                  </a:cubicBezTo>
                  <a:cubicBezTo>
                    <a:pt x="594" y="20"/>
                    <a:pt x="604" y="20"/>
                    <a:pt x="605" y="21"/>
                  </a:cubicBezTo>
                  <a:cubicBezTo>
                    <a:pt x="605" y="23"/>
                    <a:pt x="606" y="26"/>
                    <a:pt x="606" y="28"/>
                  </a:cubicBezTo>
                  <a:cubicBezTo>
                    <a:pt x="606" y="31"/>
                    <a:pt x="604" y="31"/>
                    <a:pt x="601" y="32"/>
                  </a:cubicBezTo>
                  <a:cubicBezTo>
                    <a:pt x="599" y="32"/>
                    <a:pt x="597" y="33"/>
                    <a:pt x="594" y="33"/>
                  </a:cubicBezTo>
                  <a:cubicBezTo>
                    <a:pt x="586" y="34"/>
                    <a:pt x="581" y="39"/>
                    <a:pt x="575" y="44"/>
                  </a:cubicBezTo>
                  <a:cubicBezTo>
                    <a:pt x="573" y="47"/>
                    <a:pt x="572" y="48"/>
                    <a:pt x="574" y="52"/>
                  </a:cubicBezTo>
                  <a:cubicBezTo>
                    <a:pt x="578" y="57"/>
                    <a:pt x="579" y="58"/>
                    <a:pt x="584" y="55"/>
                  </a:cubicBezTo>
                  <a:cubicBezTo>
                    <a:pt x="587" y="54"/>
                    <a:pt x="587" y="55"/>
                    <a:pt x="587" y="57"/>
                  </a:cubicBezTo>
                  <a:cubicBezTo>
                    <a:pt x="586" y="59"/>
                    <a:pt x="588" y="59"/>
                    <a:pt x="589" y="59"/>
                  </a:cubicBezTo>
                  <a:cubicBezTo>
                    <a:pt x="592" y="58"/>
                    <a:pt x="594" y="57"/>
                    <a:pt x="594" y="53"/>
                  </a:cubicBezTo>
                  <a:cubicBezTo>
                    <a:pt x="594" y="48"/>
                    <a:pt x="594" y="42"/>
                    <a:pt x="597" y="37"/>
                  </a:cubicBezTo>
                  <a:cubicBezTo>
                    <a:pt x="597" y="36"/>
                    <a:pt x="598" y="35"/>
                    <a:pt x="600" y="35"/>
                  </a:cubicBezTo>
                  <a:cubicBezTo>
                    <a:pt x="602" y="35"/>
                    <a:pt x="602" y="37"/>
                    <a:pt x="602" y="38"/>
                  </a:cubicBezTo>
                  <a:cubicBezTo>
                    <a:pt x="602" y="40"/>
                    <a:pt x="603" y="43"/>
                    <a:pt x="605" y="43"/>
                  </a:cubicBezTo>
                  <a:cubicBezTo>
                    <a:pt x="608" y="44"/>
                    <a:pt x="610" y="42"/>
                    <a:pt x="611" y="40"/>
                  </a:cubicBezTo>
                  <a:cubicBezTo>
                    <a:pt x="615" y="33"/>
                    <a:pt x="623" y="31"/>
                    <a:pt x="630" y="28"/>
                  </a:cubicBezTo>
                  <a:cubicBezTo>
                    <a:pt x="633" y="27"/>
                    <a:pt x="634" y="25"/>
                    <a:pt x="636" y="24"/>
                  </a:cubicBezTo>
                  <a:cubicBezTo>
                    <a:pt x="641" y="22"/>
                    <a:pt x="646" y="21"/>
                    <a:pt x="650" y="18"/>
                  </a:cubicBezTo>
                  <a:cubicBezTo>
                    <a:pt x="653" y="16"/>
                    <a:pt x="657" y="17"/>
                    <a:pt x="661" y="19"/>
                  </a:cubicBezTo>
                  <a:cubicBezTo>
                    <a:pt x="664" y="20"/>
                    <a:pt x="664" y="23"/>
                    <a:pt x="661" y="25"/>
                  </a:cubicBezTo>
                  <a:cubicBezTo>
                    <a:pt x="660" y="26"/>
                    <a:pt x="659" y="28"/>
                    <a:pt x="659" y="29"/>
                  </a:cubicBezTo>
                  <a:cubicBezTo>
                    <a:pt x="661" y="39"/>
                    <a:pt x="657" y="47"/>
                    <a:pt x="651" y="53"/>
                  </a:cubicBezTo>
                  <a:cubicBezTo>
                    <a:pt x="649" y="56"/>
                    <a:pt x="650" y="57"/>
                    <a:pt x="651" y="59"/>
                  </a:cubicBezTo>
                  <a:cubicBezTo>
                    <a:pt x="653" y="61"/>
                    <a:pt x="655" y="61"/>
                    <a:pt x="657" y="59"/>
                  </a:cubicBezTo>
                  <a:cubicBezTo>
                    <a:pt x="660" y="56"/>
                    <a:pt x="664" y="53"/>
                    <a:pt x="666" y="49"/>
                  </a:cubicBezTo>
                  <a:cubicBezTo>
                    <a:pt x="668" y="48"/>
                    <a:pt x="669" y="46"/>
                    <a:pt x="671" y="45"/>
                  </a:cubicBezTo>
                  <a:cubicBezTo>
                    <a:pt x="679" y="43"/>
                    <a:pt x="685" y="38"/>
                    <a:pt x="691" y="32"/>
                  </a:cubicBezTo>
                  <a:cubicBezTo>
                    <a:pt x="693" y="31"/>
                    <a:pt x="695" y="31"/>
                    <a:pt x="696" y="33"/>
                  </a:cubicBezTo>
                  <a:cubicBezTo>
                    <a:pt x="697" y="35"/>
                    <a:pt x="695" y="35"/>
                    <a:pt x="694" y="36"/>
                  </a:cubicBezTo>
                  <a:cubicBezTo>
                    <a:pt x="688" y="39"/>
                    <a:pt x="684" y="46"/>
                    <a:pt x="677" y="47"/>
                  </a:cubicBezTo>
                  <a:cubicBezTo>
                    <a:pt x="675" y="48"/>
                    <a:pt x="675" y="50"/>
                    <a:pt x="676" y="51"/>
                  </a:cubicBezTo>
                  <a:cubicBezTo>
                    <a:pt x="677" y="53"/>
                    <a:pt x="678" y="53"/>
                    <a:pt x="680" y="53"/>
                  </a:cubicBezTo>
                  <a:cubicBezTo>
                    <a:pt x="682" y="52"/>
                    <a:pt x="685" y="51"/>
                    <a:pt x="687" y="50"/>
                  </a:cubicBezTo>
                  <a:cubicBezTo>
                    <a:pt x="692" y="49"/>
                    <a:pt x="695" y="50"/>
                    <a:pt x="698" y="54"/>
                  </a:cubicBezTo>
                  <a:cubicBezTo>
                    <a:pt x="699" y="56"/>
                    <a:pt x="700" y="58"/>
                    <a:pt x="702" y="59"/>
                  </a:cubicBezTo>
                  <a:cubicBezTo>
                    <a:pt x="706" y="59"/>
                    <a:pt x="707" y="62"/>
                    <a:pt x="708" y="65"/>
                  </a:cubicBezTo>
                  <a:cubicBezTo>
                    <a:pt x="709" y="70"/>
                    <a:pt x="713" y="73"/>
                    <a:pt x="716" y="77"/>
                  </a:cubicBezTo>
                  <a:cubicBezTo>
                    <a:pt x="717" y="78"/>
                    <a:pt x="718" y="79"/>
                    <a:pt x="718" y="80"/>
                  </a:cubicBezTo>
                  <a:cubicBezTo>
                    <a:pt x="718" y="81"/>
                    <a:pt x="719" y="82"/>
                    <a:pt x="720" y="82"/>
                  </a:cubicBezTo>
                  <a:cubicBezTo>
                    <a:pt x="722" y="80"/>
                    <a:pt x="723" y="81"/>
                    <a:pt x="725" y="81"/>
                  </a:cubicBezTo>
                  <a:cubicBezTo>
                    <a:pt x="737" y="81"/>
                    <a:pt x="740" y="76"/>
                    <a:pt x="739" y="65"/>
                  </a:cubicBezTo>
                  <a:cubicBezTo>
                    <a:pt x="739" y="64"/>
                    <a:pt x="739" y="64"/>
                    <a:pt x="739" y="63"/>
                  </a:cubicBezTo>
                  <a:cubicBezTo>
                    <a:pt x="737" y="54"/>
                    <a:pt x="738" y="53"/>
                    <a:pt x="748" y="51"/>
                  </a:cubicBezTo>
                  <a:cubicBezTo>
                    <a:pt x="755" y="49"/>
                    <a:pt x="757" y="54"/>
                    <a:pt x="761" y="57"/>
                  </a:cubicBezTo>
                  <a:cubicBezTo>
                    <a:pt x="762" y="59"/>
                    <a:pt x="763" y="61"/>
                    <a:pt x="766" y="60"/>
                  </a:cubicBezTo>
                  <a:cubicBezTo>
                    <a:pt x="768" y="60"/>
                    <a:pt x="769" y="59"/>
                    <a:pt x="769" y="57"/>
                  </a:cubicBezTo>
                  <a:cubicBezTo>
                    <a:pt x="770" y="55"/>
                    <a:pt x="771" y="54"/>
                    <a:pt x="772" y="54"/>
                  </a:cubicBezTo>
                  <a:cubicBezTo>
                    <a:pt x="776" y="53"/>
                    <a:pt x="777" y="49"/>
                    <a:pt x="779" y="47"/>
                  </a:cubicBezTo>
                  <a:cubicBezTo>
                    <a:pt x="782" y="44"/>
                    <a:pt x="785" y="41"/>
                    <a:pt x="789" y="41"/>
                  </a:cubicBezTo>
                  <a:cubicBezTo>
                    <a:pt x="790" y="41"/>
                    <a:pt x="791" y="40"/>
                    <a:pt x="792" y="40"/>
                  </a:cubicBezTo>
                  <a:cubicBezTo>
                    <a:pt x="795" y="38"/>
                    <a:pt x="797" y="39"/>
                    <a:pt x="799" y="41"/>
                  </a:cubicBezTo>
                  <a:cubicBezTo>
                    <a:pt x="800" y="44"/>
                    <a:pt x="803" y="45"/>
                    <a:pt x="806" y="44"/>
                  </a:cubicBezTo>
                  <a:cubicBezTo>
                    <a:pt x="807" y="43"/>
                    <a:pt x="807" y="43"/>
                    <a:pt x="808" y="44"/>
                  </a:cubicBezTo>
                  <a:cubicBezTo>
                    <a:pt x="812" y="46"/>
                    <a:pt x="815" y="45"/>
                    <a:pt x="818" y="43"/>
                  </a:cubicBezTo>
                  <a:cubicBezTo>
                    <a:pt x="822" y="40"/>
                    <a:pt x="826" y="39"/>
                    <a:pt x="831" y="38"/>
                  </a:cubicBezTo>
                  <a:cubicBezTo>
                    <a:pt x="834" y="38"/>
                    <a:pt x="837" y="40"/>
                    <a:pt x="836" y="44"/>
                  </a:cubicBezTo>
                  <a:cubicBezTo>
                    <a:pt x="836" y="45"/>
                    <a:pt x="836" y="46"/>
                    <a:pt x="836" y="48"/>
                  </a:cubicBezTo>
                  <a:cubicBezTo>
                    <a:pt x="837" y="50"/>
                    <a:pt x="838" y="52"/>
                    <a:pt x="841" y="51"/>
                  </a:cubicBezTo>
                  <a:cubicBezTo>
                    <a:pt x="844" y="50"/>
                    <a:pt x="847" y="51"/>
                    <a:pt x="850" y="52"/>
                  </a:cubicBezTo>
                  <a:cubicBezTo>
                    <a:pt x="848" y="53"/>
                    <a:pt x="848" y="55"/>
                    <a:pt x="849" y="56"/>
                  </a:cubicBezTo>
                  <a:cubicBezTo>
                    <a:pt x="851" y="58"/>
                    <a:pt x="852" y="61"/>
                    <a:pt x="848" y="61"/>
                  </a:cubicBezTo>
                  <a:cubicBezTo>
                    <a:pt x="844" y="61"/>
                    <a:pt x="844" y="65"/>
                    <a:pt x="843" y="68"/>
                  </a:cubicBezTo>
                  <a:cubicBezTo>
                    <a:pt x="843" y="69"/>
                    <a:pt x="844" y="69"/>
                    <a:pt x="845" y="69"/>
                  </a:cubicBezTo>
                  <a:cubicBezTo>
                    <a:pt x="846" y="69"/>
                    <a:pt x="847" y="68"/>
                    <a:pt x="848" y="68"/>
                  </a:cubicBezTo>
                  <a:cubicBezTo>
                    <a:pt x="849" y="68"/>
                    <a:pt x="850" y="68"/>
                    <a:pt x="851" y="70"/>
                  </a:cubicBezTo>
                  <a:cubicBezTo>
                    <a:pt x="851" y="71"/>
                    <a:pt x="851" y="72"/>
                    <a:pt x="850" y="72"/>
                  </a:cubicBezTo>
                  <a:cubicBezTo>
                    <a:pt x="848" y="74"/>
                    <a:pt x="847" y="76"/>
                    <a:pt x="848" y="78"/>
                  </a:cubicBezTo>
                  <a:cubicBezTo>
                    <a:pt x="848" y="85"/>
                    <a:pt x="849" y="92"/>
                    <a:pt x="854" y="97"/>
                  </a:cubicBezTo>
                  <a:cubicBezTo>
                    <a:pt x="855" y="98"/>
                    <a:pt x="857" y="100"/>
                    <a:pt x="856" y="102"/>
                  </a:cubicBezTo>
                  <a:cubicBezTo>
                    <a:pt x="856" y="107"/>
                    <a:pt x="857" y="113"/>
                    <a:pt x="855" y="118"/>
                  </a:cubicBezTo>
                  <a:cubicBezTo>
                    <a:pt x="854" y="121"/>
                    <a:pt x="854" y="125"/>
                    <a:pt x="856" y="128"/>
                  </a:cubicBezTo>
                  <a:cubicBezTo>
                    <a:pt x="857" y="130"/>
                    <a:pt x="857" y="131"/>
                    <a:pt x="855" y="132"/>
                  </a:cubicBezTo>
                  <a:cubicBezTo>
                    <a:pt x="852" y="133"/>
                    <a:pt x="853" y="135"/>
                    <a:pt x="854" y="137"/>
                  </a:cubicBezTo>
                  <a:cubicBezTo>
                    <a:pt x="855" y="139"/>
                    <a:pt x="857" y="139"/>
                    <a:pt x="859" y="138"/>
                  </a:cubicBezTo>
                  <a:cubicBezTo>
                    <a:pt x="862" y="137"/>
                    <a:pt x="864" y="136"/>
                    <a:pt x="867" y="136"/>
                  </a:cubicBezTo>
                  <a:cubicBezTo>
                    <a:pt x="871" y="135"/>
                    <a:pt x="875" y="137"/>
                    <a:pt x="879" y="138"/>
                  </a:cubicBezTo>
                  <a:cubicBezTo>
                    <a:pt x="880" y="139"/>
                    <a:pt x="880" y="140"/>
                    <a:pt x="880" y="141"/>
                  </a:cubicBezTo>
                  <a:cubicBezTo>
                    <a:pt x="881" y="145"/>
                    <a:pt x="882" y="149"/>
                    <a:pt x="880" y="153"/>
                  </a:cubicBezTo>
                  <a:cubicBezTo>
                    <a:pt x="879" y="157"/>
                    <a:pt x="880" y="161"/>
                    <a:pt x="880" y="165"/>
                  </a:cubicBezTo>
                  <a:cubicBezTo>
                    <a:pt x="880" y="174"/>
                    <a:pt x="877" y="183"/>
                    <a:pt x="876" y="192"/>
                  </a:cubicBezTo>
                  <a:cubicBezTo>
                    <a:pt x="875" y="196"/>
                    <a:pt x="877" y="198"/>
                    <a:pt x="881" y="199"/>
                  </a:cubicBezTo>
                  <a:cubicBezTo>
                    <a:pt x="883" y="199"/>
                    <a:pt x="886" y="200"/>
                    <a:pt x="888" y="202"/>
                  </a:cubicBezTo>
                  <a:cubicBezTo>
                    <a:pt x="891" y="206"/>
                    <a:pt x="894" y="206"/>
                    <a:pt x="896" y="201"/>
                  </a:cubicBezTo>
                  <a:cubicBezTo>
                    <a:pt x="898" y="196"/>
                    <a:pt x="910" y="189"/>
                    <a:pt x="915" y="190"/>
                  </a:cubicBezTo>
                  <a:cubicBezTo>
                    <a:pt x="917" y="190"/>
                    <a:pt x="919" y="191"/>
                    <a:pt x="917" y="193"/>
                  </a:cubicBezTo>
                  <a:cubicBezTo>
                    <a:pt x="917" y="194"/>
                    <a:pt x="916" y="194"/>
                    <a:pt x="916" y="195"/>
                  </a:cubicBezTo>
                  <a:cubicBezTo>
                    <a:pt x="917" y="199"/>
                    <a:pt x="914" y="203"/>
                    <a:pt x="912" y="206"/>
                  </a:cubicBezTo>
                  <a:cubicBezTo>
                    <a:pt x="909" y="209"/>
                    <a:pt x="908" y="213"/>
                    <a:pt x="909" y="216"/>
                  </a:cubicBezTo>
                  <a:cubicBezTo>
                    <a:pt x="909" y="220"/>
                    <a:pt x="907" y="223"/>
                    <a:pt x="907" y="227"/>
                  </a:cubicBezTo>
                  <a:cubicBezTo>
                    <a:pt x="907" y="230"/>
                    <a:pt x="906" y="231"/>
                    <a:pt x="904" y="233"/>
                  </a:cubicBezTo>
                  <a:cubicBezTo>
                    <a:pt x="898" y="237"/>
                    <a:pt x="897" y="243"/>
                    <a:pt x="896" y="249"/>
                  </a:cubicBezTo>
                  <a:cubicBezTo>
                    <a:pt x="896" y="253"/>
                    <a:pt x="895" y="257"/>
                    <a:pt x="894" y="261"/>
                  </a:cubicBezTo>
                  <a:cubicBezTo>
                    <a:pt x="894" y="264"/>
                    <a:pt x="894" y="265"/>
                    <a:pt x="897" y="265"/>
                  </a:cubicBezTo>
                  <a:cubicBezTo>
                    <a:pt x="898" y="265"/>
                    <a:pt x="900" y="265"/>
                    <a:pt x="900" y="267"/>
                  </a:cubicBezTo>
                  <a:cubicBezTo>
                    <a:pt x="900" y="269"/>
                    <a:pt x="899" y="270"/>
                    <a:pt x="897" y="270"/>
                  </a:cubicBezTo>
                  <a:cubicBezTo>
                    <a:pt x="895" y="271"/>
                    <a:pt x="893" y="272"/>
                    <a:pt x="891" y="273"/>
                  </a:cubicBezTo>
                  <a:cubicBezTo>
                    <a:pt x="887" y="275"/>
                    <a:pt x="886" y="280"/>
                    <a:pt x="886" y="284"/>
                  </a:cubicBezTo>
                  <a:cubicBezTo>
                    <a:pt x="886" y="285"/>
                    <a:pt x="885" y="286"/>
                    <a:pt x="884" y="288"/>
                  </a:cubicBezTo>
                  <a:cubicBezTo>
                    <a:pt x="883" y="292"/>
                    <a:pt x="882" y="297"/>
                    <a:pt x="882" y="301"/>
                  </a:cubicBezTo>
                  <a:cubicBezTo>
                    <a:pt x="882" y="305"/>
                    <a:pt x="883" y="306"/>
                    <a:pt x="887" y="303"/>
                  </a:cubicBezTo>
                  <a:cubicBezTo>
                    <a:pt x="887" y="303"/>
                    <a:pt x="888" y="303"/>
                    <a:pt x="889" y="303"/>
                  </a:cubicBezTo>
                  <a:cubicBezTo>
                    <a:pt x="891" y="310"/>
                    <a:pt x="890" y="310"/>
                    <a:pt x="884" y="315"/>
                  </a:cubicBezTo>
                  <a:cubicBezTo>
                    <a:pt x="880" y="318"/>
                    <a:pt x="874" y="321"/>
                    <a:pt x="876" y="329"/>
                  </a:cubicBezTo>
                  <a:cubicBezTo>
                    <a:pt x="876" y="330"/>
                    <a:pt x="877" y="333"/>
                    <a:pt x="876" y="334"/>
                  </a:cubicBezTo>
                  <a:cubicBezTo>
                    <a:pt x="874" y="338"/>
                    <a:pt x="880" y="336"/>
                    <a:pt x="880" y="339"/>
                  </a:cubicBezTo>
                  <a:cubicBezTo>
                    <a:pt x="880" y="340"/>
                    <a:pt x="883" y="338"/>
                    <a:pt x="884" y="337"/>
                  </a:cubicBezTo>
                  <a:cubicBezTo>
                    <a:pt x="885" y="334"/>
                    <a:pt x="888" y="331"/>
                    <a:pt x="890" y="328"/>
                  </a:cubicBezTo>
                  <a:cubicBezTo>
                    <a:pt x="892" y="321"/>
                    <a:pt x="898" y="316"/>
                    <a:pt x="899" y="309"/>
                  </a:cubicBezTo>
                  <a:cubicBezTo>
                    <a:pt x="899" y="307"/>
                    <a:pt x="900" y="305"/>
                    <a:pt x="902" y="304"/>
                  </a:cubicBezTo>
                  <a:cubicBezTo>
                    <a:pt x="905" y="303"/>
                    <a:pt x="905" y="301"/>
                    <a:pt x="905" y="298"/>
                  </a:cubicBezTo>
                  <a:cubicBezTo>
                    <a:pt x="905" y="295"/>
                    <a:pt x="903" y="295"/>
                    <a:pt x="901" y="295"/>
                  </a:cubicBezTo>
                  <a:cubicBezTo>
                    <a:pt x="899" y="295"/>
                    <a:pt x="897" y="296"/>
                    <a:pt x="899" y="298"/>
                  </a:cubicBezTo>
                  <a:cubicBezTo>
                    <a:pt x="899" y="299"/>
                    <a:pt x="898" y="300"/>
                    <a:pt x="898" y="301"/>
                  </a:cubicBezTo>
                  <a:cubicBezTo>
                    <a:pt x="895" y="304"/>
                    <a:pt x="892" y="304"/>
                    <a:pt x="889" y="303"/>
                  </a:cubicBezTo>
                  <a:close/>
                  <a:moveTo>
                    <a:pt x="930" y="580"/>
                  </a:moveTo>
                  <a:cubicBezTo>
                    <a:pt x="931" y="577"/>
                    <a:pt x="928" y="575"/>
                    <a:pt x="927" y="573"/>
                  </a:cubicBezTo>
                  <a:cubicBezTo>
                    <a:pt x="926" y="571"/>
                    <a:pt x="919" y="568"/>
                    <a:pt x="917" y="569"/>
                  </a:cubicBezTo>
                  <a:cubicBezTo>
                    <a:pt x="917" y="569"/>
                    <a:pt x="916" y="570"/>
                    <a:pt x="916" y="570"/>
                  </a:cubicBezTo>
                  <a:cubicBezTo>
                    <a:pt x="917" y="574"/>
                    <a:pt x="918" y="578"/>
                    <a:pt x="918" y="581"/>
                  </a:cubicBezTo>
                  <a:cubicBezTo>
                    <a:pt x="918" y="581"/>
                    <a:pt x="918" y="582"/>
                    <a:pt x="918" y="582"/>
                  </a:cubicBezTo>
                  <a:cubicBezTo>
                    <a:pt x="920" y="583"/>
                    <a:pt x="923" y="582"/>
                    <a:pt x="925" y="582"/>
                  </a:cubicBezTo>
                  <a:cubicBezTo>
                    <a:pt x="927" y="583"/>
                    <a:pt x="927" y="581"/>
                    <a:pt x="927" y="580"/>
                  </a:cubicBezTo>
                  <a:cubicBezTo>
                    <a:pt x="928" y="579"/>
                    <a:pt x="929" y="579"/>
                    <a:pt x="930" y="580"/>
                  </a:cubicBezTo>
                  <a:cubicBezTo>
                    <a:pt x="934" y="582"/>
                    <a:pt x="935" y="580"/>
                    <a:pt x="936" y="577"/>
                  </a:cubicBezTo>
                  <a:cubicBezTo>
                    <a:pt x="937" y="573"/>
                    <a:pt x="937" y="567"/>
                    <a:pt x="943" y="565"/>
                  </a:cubicBezTo>
                  <a:cubicBezTo>
                    <a:pt x="940" y="565"/>
                    <a:pt x="939" y="564"/>
                    <a:pt x="937" y="562"/>
                  </a:cubicBezTo>
                  <a:cubicBezTo>
                    <a:pt x="936" y="559"/>
                    <a:pt x="934" y="555"/>
                    <a:pt x="931" y="553"/>
                  </a:cubicBezTo>
                  <a:cubicBezTo>
                    <a:pt x="930" y="552"/>
                    <a:pt x="925" y="553"/>
                    <a:pt x="927" y="548"/>
                  </a:cubicBezTo>
                  <a:cubicBezTo>
                    <a:pt x="927" y="548"/>
                    <a:pt x="925" y="548"/>
                    <a:pt x="925" y="547"/>
                  </a:cubicBezTo>
                  <a:cubicBezTo>
                    <a:pt x="922" y="545"/>
                    <a:pt x="918" y="545"/>
                    <a:pt x="917" y="541"/>
                  </a:cubicBezTo>
                  <a:cubicBezTo>
                    <a:pt x="917" y="540"/>
                    <a:pt x="915" y="540"/>
                    <a:pt x="915" y="541"/>
                  </a:cubicBezTo>
                  <a:cubicBezTo>
                    <a:pt x="913" y="542"/>
                    <a:pt x="910" y="545"/>
                    <a:pt x="911" y="547"/>
                  </a:cubicBezTo>
                  <a:cubicBezTo>
                    <a:pt x="912" y="551"/>
                    <a:pt x="912" y="557"/>
                    <a:pt x="917" y="559"/>
                  </a:cubicBezTo>
                  <a:cubicBezTo>
                    <a:pt x="917" y="559"/>
                    <a:pt x="918" y="560"/>
                    <a:pt x="918" y="561"/>
                  </a:cubicBezTo>
                  <a:cubicBezTo>
                    <a:pt x="920" y="563"/>
                    <a:pt x="922" y="566"/>
                    <a:pt x="926" y="566"/>
                  </a:cubicBezTo>
                  <a:cubicBezTo>
                    <a:pt x="928" y="566"/>
                    <a:pt x="928" y="568"/>
                    <a:pt x="928" y="569"/>
                  </a:cubicBezTo>
                  <a:cubicBezTo>
                    <a:pt x="928" y="571"/>
                    <a:pt x="929" y="573"/>
                    <a:pt x="931" y="575"/>
                  </a:cubicBezTo>
                  <a:cubicBezTo>
                    <a:pt x="933" y="577"/>
                    <a:pt x="933" y="579"/>
                    <a:pt x="930" y="580"/>
                  </a:cubicBezTo>
                  <a:close/>
                  <a:moveTo>
                    <a:pt x="128" y="814"/>
                  </a:moveTo>
                  <a:cubicBezTo>
                    <a:pt x="126" y="813"/>
                    <a:pt x="125" y="813"/>
                    <a:pt x="125" y="810"/>
                  </a:cubicBezTo>
                  <a:cubicBezTo>
                    <a:pt x="125" y="807"/>
                    <a:pt x="124" y="803"/>
                    <a:pt x="122" y="800"/>
                  </a:cubicBezTo>
                  <a:cubicBezTo>
                    <a:pt x="121" y="799"/>
                    <a:pt x="120" y="798"/>
                    <a:pt x="121" y="796"/>
                  </a:cubicBezTo>
                  <a:cubicBezTo>
                    <a:pt x="121" y="795"/>
                    <a:pt x="122" y="794"/>
                    <a:pt x="121" y="793"/>
                  </a:cubicBezTo>
                  <a:cubicBezTo>
                    <a:pt x="120" y="793"/>
                    <a:pt x="119" y="794"/>
                    <a:pt x="118" y="794"/>
                  </a:cubicBezTo>
                  <a:cubicBezTo>
                    <a:pt x="114" y="797"/>
                    <a:pt x="111" y="801"/>
                    <a:pt x="108" y="804"/>
                  </a:cubicBezTo>
                  <a:cubicBezTo>
                    <a:pt x="95" y="817"/>
                    <a:pt x="83" y="832"/>
                    <a:pt x="72" y="846"/>
                  </a:cubicBezTo>
                  <a:cubicBezTo>
                    <a:pt x="69" y="851"/>
                    <a:pt x="66" y="856"/>
                    <a:pt x="63" y="860"/>
                  </a:cubicBezTo>
                  <a:cubicBezTo>
                    <a:pt x="56" y="867"/>
                    <a:pt x="52" y="876"/>
                    <a:pt x="47" y="884"/>
                  </a:cubicBezTo>
                  <a:cubicBezTo>
                    <a:pt x="44" y="888"/>
                    <a:pt x="47" y="892"/>
                    <a:pt x="52" y="892"/>
                  </a:cubicBezTo>
                  <a:cubicBezTo>
                    <a:pt x="55" y="892"/>
                    <a:pt x="59" y="892"/>
                    <a:pt x="63" y="891"/>
                  </a:cubicBezTo>
                  <a:cubicBezTo>
                    <a:pt x="69" y="889"/>
                    <a:pt x="76" y="887"/>
                    <a:pt x="82" y="885"/>
                  </a:cubicBezTo>
                  <a:cubicBezTo>
                    <a:pt x="87" y="884"/>
                    <a:pt x="92" y="882"/>
                    <a:pt x="96" y="878"/>
                  </a:cubicBezTo>
                  <a:cubicBezTo>
                    <a:pt x="100" y="874"/>
                    <a:pt x="106" y="872"/>
                    <a:pt x="111" y="874"/>
                  </a:cubicBezTo>
                  <a:cubicBezTo>
                    <a:pt x="115" y="875"/>
                    <a:pt x="118" y="874"/>
                    <a:pt x="121" y="872"/>
                  </a:cubicBezTo>
                  <a:cubicBezTo>
                    <a:pt x="124" y="870"/>
                    <a:pt x="127" y="869"/>
                    <a:pt x="130" y="866"/>
                  </a:cubicBezTo>
                  <a:cubicBezTo>
                    <a:pt x="134" y="863"/>
                    <a:pt x="141" y="861"/>
                    <a:pt x="138" y="852"/>
                  </a:cubicBezTo>
                  <a:cubicBezTo>
                    <a:pt x="138" y="852"/>
                    <a:pt x="138" y="852"/>
                    <a:pt x="138" y="852"/>
                  </a:cubicBezTo>
                  <a:cubicBezTo>
                    <a:pt x="138" y="850"/>
                    <a:pt x="137" y="848"/>
                    <a:pt x="136" y="848"/>
                  </a:cubicBezTo>
                  <a:cubicBezTo>
                    <a:pt x="134" y="847"/>
                    <a:pt x="132" y="848"/>
                    <a:pt x="131" y="849"/>
                  </a:cubicBezTo>
                  <a:cubicBezTo>
                    <a:pt x="128" y="852"/>
                    <a:pt x="124" y="854"/>
                    <a:pt x="123" y="858"/>
                  </a:cubicBezTo>
                  <a:cubicBezTo>
                    <a:pt x="122" y="860"/>
                    <a:pt x="120" y="861"/>
                    <a:pt x="119" y="861"/>
                  </a:cubicBezTo>
                  <a:cubicBezTo>
                    <a:pt x="118" y="861"/>
                    <a:pt x="117" y="861"/>
                    <a:pt x="117" y="860"/>
                  </a:cubicBezTo>
                  <a:cubicBezTo>
                    <a:pt x="117" y="857"/>
                    <a:pt x="117" y="854"/>
                    <a:pt x="119" y="853"/>
                  </a:cubicBezTo>
                  <a:cubicBezTo>
                    <a:pt x="122" y="852"/>
                    <a:pt x="123" y="849"/>
                    <a:pt x="124" y="847"/>
                  </a:cubicBezTo>
                  <a:cubicBezTo>
                    <a:pt x="126" y="844"/>
                    <a:pt x="127" y="842"/>
                    <a:pt x="129" y="840"/>
                  </a:cubicBezTo>
                  <a:cubicBezTo>
                    <a:pt x="132" y="837"/>
                    <a:pt x="133" y="833"/>
                    <a:pt x="130" y="829"/>
                  </a:cubicBezTo>
                  <a:cubicBezTo>
                    <a:pt x="129" y="826"/>
                    <a:pt x="128" y="824"/>
                    <a:pt x="129" y="821"/>
                  </a:cubicBezTo>
                  <a:cubicBezTo>
                    <a:pt x="130" y="819"/>
                    <a:pt x="130" y="818"/>
                    <a:pt x="128" y="818"/>
                  </a:cubicBezTo>
                  <a:cubicBezTo>
                    <a:pt x="124" y="817"/>
                    <a:pt x="127" y="816"/>
                    <a:pt x="128" y="814"/>
                  </a:cubicBezTo>
                  <a:close/>
                  <a:moveTo>
                    <a:pt x="1033" y="721"/>
                  </a:moveTo>
                  <a:cubicBezTo>
                    <a:pt x="1037" y="725"/>
                    <a:pt x="1037" y="725"/>
                    <a:pt x="1037" y="731"/>
                  </a:cubicBezTo>
                  <a:cubicBezTo>
                    <a:pt x="1038" y="736"/>
                    <a:pt x="1039" y="740"/>
                    <a:pt x="1032" y="740"/>
                  </a:cubicBezTo>
                  <a:cubicBezTo>
                    <a:pt x="1030" y="740"/>
                    <a:pt x="1028" y="743"/>
                    <a:pt x="1027" y="742"/>
                  </a:cubicBezTo>
                  <a:cubicBezTo>
                    <a:pt x="1025" y="740"/>
                    <a:pt x="1026" y="738"/>
                    <a:pt x="1027" y="736"/>
                  </a:cubicBezTo>
                  <a:cubicBezTo>
                    <a:pt x="1029" y="732"/>
                    <a:pt x="1027" y="728"/>
                    <a:pt x="1025" y="724"/>
                  </a:cubicBezTo>
                  <a:cubicBezTo>
                    <a:pt x="1023" y="720"/>
                    <a:pt x="1022" y="716"/>
                    <a:pt x="1020" y="713"/>
                  </a:cubicBezTo>
                  <a:cubicBezTo>
                    <a:pt x="1019" y="712"/>
                    <a:pt x="1019" y="710"/>
                    <a:pt x="1018" y="710"/>
                  </a:cubicBezTo>
                  <a:cubicBezTo>
                    <a:pt x="1017" y="710"/>
                    <a:pt x="1016" y="711"/>
                    <a:pt x="1015" y="712"/>
                  </a:cubicBezTo>
                  <a:cubicBezTo>
                    <a:pt x="1014" y="714"/>
                    <a:pt x="1012" y="716"/>
                    <a:pt x="1009" y="717"/>
                  </a:cubicBezTo>
                  <a:cubicBezTo>
                    <a:pt x="1008" y="717"/>
                    <a:pt x="1008" y="718"/>
                    <a:pt x="1007" y="719"/>
                  </a:cubicBezTo>
                  <a:cubicBezTo>
                    <a:pt x="1007" y="722"/>
                    <a:pt x="1006" y="723"/>
                    <a:pt x="1005" y="725"/>
                  </a:cubicBezTo>
                  <a:cubicBezTo>
                    <a:pt x="1004" y="727"/>
                    <a:pt x="1001" y="729"/>
                    <a:pt x="1005" y="730"/>
                  </a:cubicBezTo>
                  <a:cubicBezTo>
                    <a:pt x="1006" y="730"/>
                    <a:pt x="1007" y="731"/>
                    <a:pt x="1007" y="732"/>
                  </a:cubicBezTo>
                  <a:cubicBezTo>
                    <a:pt x="1006" y="733"/>
                    <a:pt x="1005" y="732"/>
                    <a:pt x="1005" y="732"/>
                  </a:cubicBezTo>
                  <a:cubicBezTo>
                    <a:pt x="1003" y="732"/>
                    <a:pt x="1002" y="730"/>
                    <a:pt x="1001" y="732"/>
                  </a:cubicBezTo>
                  <a:cubicBezTo>
                    <a:pt x="1000" y="733"/>
                    <a:pt x="1002" y="734"/>
                    <a:pt x="1003" y="734"/>
                  </a:cubicBezTo>
                  <a:cubicBezTo>
                    <a:pt x="1005" y="736"/>
                    <a:pt x="1006" y="737"/>
                    <a:pt x="1006" y="740"/>
                  </a:cubicBezTo>
                  <a:cubicBezTo>
                    <a:pt x="1006" y="741"/>
                    <a:pt x="1006" y="742"/>
                    <a:pt x="1005" y="742"/>
                  </a:cubicBezTo>
                  <a:cubicBezTo>
                    <a:pt x="1004" y="742"/>
                    <a:pt x="1003" y="741"/>
                    <a:pt x="1003" y="740"/>
                  </a:cubicBezTo>
                  <a:cubicBezTo>
                    <a:pt x="1003" y="740"/>
                    <a:pt x="1003" y="739"/>
                    <a:pt x="1003" y="738"/>
                  </a:cubicBezTo>
                  <a:cubicBezTo>
                    <a:pt x="1003" y="737"/>
                    <a:pt x="1002" y="736"/>
                    <a:pt x="1001" y="737"/>
                  </a:cubicBezTo>
                  <a:cubicBezTo>
                    <a:pt x="1000" y="737"/>
                    <a:pt x="1000" y="738"/>
                    <a:pt x="1001" y="738"/>
                  </a:cubicBezTo>
                  <a:cubicBezTo>
                    <a:pt x="1001" y="740"/>
                    <a:pt x="1000" y="741"/>
                    <a:pt x="999" y="741"/>
                  </a:cubicBezTo>
                  <a:cubicBezTo>
                    <a:pt x="995" y="742"/>
                    <a:pt x="994" y="745"/>
                    <a:pt x="993" y="748"/>
                  </a:cubicBezTo>
                  <a:cubicBezTo>
                    <a:pt x="992" y="750"/>
                    <a:pt x="991" y="753"/>
                    <a:pt x="991" y="755"/>
                  </a:cubicBezTo>
                  <a:cubicBezTo>
                    <a:pt x="992" y="758"/>
                    <a:pt x="989" y="760"/>
                    <a:pt x="991" y="762"/>
                  </a:cubicBezTo>
                  <a:cubicBezTo>
                    <a:pt x="996" y="768"/>
                    <a:pt x="992" y="776"/>
                    <a:pt x="997" y="782"/>
                  </a:cubicBezTo>
                  <a:cubicBezTo>
                    <a:pt x="998" y="783"/>
                    <a:pt x="998" y="785"/>
                    <a:pt x="999" y="785"/>
                  </a:cubicBezTo>
                  <a:cubicBezTo>
                    <a:pt x="1001" y="786"/>
                    <a:pt x="1003" y="785"/>
                    <a:pt x="1004" y="783"/>
                  </a:cubicBezTo>
                  <a:cubicBezTo>
                    <a:pt x="1005" y="779"/>
                    <a:pt x="1006" y="775"/>
                    <a:pt x="1005" y="771"/>
                  </a:cubicBezTo>
                  <a:cubicBezTo>
                    <a:pt x="1004" y="769"/>
                    <a:pt x="1004" y="767"/>
                    <a:pt x="1005" y="764"/>
                  </a:cubicBezTo>
                  <a:cubicBezTo>
                    <a:pt x="1005" y="761"/>
                    <a:pt x="1007" y="760"/>
                    <a:pt x="1008" y="758"/>
                  </a:cubicBezTo>
                  <a:cubicBezTo>
                    <a:pt x="1008" y="755"/>
                    <a:pt x="1010" y="754"/>
                    <a:pt x="1013" y="756"/>
                  </a:cubicBezTo>
                  <a:cubicBezTo>
                    <a:pt x="1014" y="757"/>
                    <a:pt x="1016" y="757"/>
                    <a:pt x="1018" y="757"/>
                  </a:cubicBezTo>
                  <a:cubicBezTo>
                    <a:pt x="1021" y="756"/>
                    <a:pt x="1023" y="758"/>
                    <a:pt x="1023" y="760"/>
                  </a:cubicBezTo>
                  <a:cubicBezTo>
                    <a:pt x="1023" y="762"/>
                    <a:pt x="1023" y="764"/>
                    <a:pt x="1025" y="763"/>
                  </a:cubicBezTo>
                  <a:cubicBezTo>
                    <a:pt x="1027" y="763"/>
                    <a:pt x="1026" y="761"/>
                    <a:pt x="1026" y="760"/>
                  </a:cubicBezTo>
                  <a:cubicBezTo>
                    <a:pt x="1026" y="759"/>
                    <a:pt x="1025" y="758"/>
                    <a:pt x="1024" y="757"/>
                  </a:cubicBezTo>
                  <a:cubicBezTo>
                    <a:pt x="1027" y="756"/>
                    <a:pt x="1029" y="755"/>
                    <a:pt x="1032" y="755"/>
                  </a:cubicBezTo>
                  <a:cubicBezTo>
                    <a:pt x="1034" y="754"/>
                    <a:pt x="1035" y="754"/>
                    <a:pt x="1035" y="751"/>
                  </a:cubicBezTo>
                  <a:cubicBezTo>
                    <a:pt x="1036" y="749"/>
                    <a:pt x="1036" y="746"/>
                    <a:pt x="1038" y="744"/>
                  </a:cubicBezTo>
                  <a:cubicBezTo>
                    <a:pt x="1039" y="743"/>
                    <a:pt x="1041" y="740"/>
                    <a:pt x="1042" y="743"/>
                  </a:cubicBezTo>
                  <a:cubicBezTo>
                    <a:pt x="1044" y="746"/>
                    <a:pt x="1046" y="748"/>
                    <a:pt x="1048" y="751"/>
                  </a:cubicBezTo>
                  <a:cubicBezTo>
                    <a:pt x="1049" y="752"/>
                    <a:pt x="1050" y="753"/>
                    <a:pt x="1052" y="752"/>
                  </a:cubicBezTo>
                  <a:cubicBezTo>
                    <a:pt x="1054" y="751"/>
                    <a:pt x="1053" y="750"/>
                    <a:pt x="1053" y="749"/>
                  </a:cubicBezTo>
                  <a:cubicBezTo>
                    <a:pt x="1053" y="748"/>
                    <a:pt x="1052" y="746"/>
                    <a:pt x="1054" y="746"/>
                  </a:cubicBezTo>
                  <a:cubicBezTo>
                    <a:pt x="1055" y="745"/>
                    <a:pt x="1056" y="747"/>
                    <a:pt x="1056" y="748"/>
                  </a:cubicBezTo>
                  <a:cubicBezTo>
                    <a:pt x="1057" y="749"/>
                    <a:pt x="1058" y="751"/>
                    <a:pt x="1057" y="753"/>
                  </a:cubicBezTo>
                  <a:cubicBezTo>
                    <a:pt x="1056" y="754"/>
                    <a:pt x="1055" y="755"/>
                    <a:pt x="1056" y="757"/>
                  </a:cubicBezTo>
                  <a:cubicBezTo>
                    <a:pt x="1057" y="758"/>
                    <a:pt x="1059" y="758"/>
                    <a:pt x="1061" y="757"/>
                  </a:cubicBezTo>
                  <a:cubicBezTo>
                    <a:pt x="1065" y="755"/>
                    <a:pt x="1070" y="753"/>
                    <a:pt x="1074" y="751"/>
                  </a:cubicBezTo>
                  <a:cubicBezTo>
                    <a:pt x="1077" y="750"/>
                    <a:pt x="1080" y="748"/>
                    <a:pt x="1084" y="751"/>
                  </a:cubicBezTo>
                  <a:cubicBezTo>
                    <a:pt x="1084" y="751"/>
                    <a:pt x="1087" y="751"/>
                    <a:pt x="1086" y="750"/>
                  </a:cubicBezTo>
                  <a:cubicBezTo>
                    <a:pt x="1084" y="747"/>
                    <a:pt x="1088" y="746"/>
                    <a:pt x="1089" y="744"/>
                  </a:cubicBezTo>
                  <a:cubicBezTo>
                    <a:pt x="1085" y="743"/>
                    <a:pt x="1083" y="740"/>
                    <a:pt x="1079" y="741"/>
                  </a:cubicBezTo>
                  <a:cubicBezTo>
                    <a:pt x="1079" y="741"/>
                    <a:pt x="1078" y="740"/>
                    <a:pt x="1078" y="739"/>
                  </a:cubicBezTo>
                  <a:cubicBezTo>
                    <a:pt x="1076" y="734"/>
                    <a:pt x="1069" y="734"/>
                    <a:pt x="1067" y="729"/>
                  </a:cubicBezTo>
                  <a:cubicBezTo>
                    <a:pt x="1067" y="728"/>
                    <a:pt x="1066" y="728"/>
                    <a:pt x="1065" y="728"/>
                  </a:cubicBezTo>
                  <a:cubicBezTo>
                    <a:pt x="1064" y="728"/>
                    <a:pt x="1063" y="728"/>
                    <a:pt x="1062" y="727"/>
                  </a:cubicBezTo>
                  <a:cubicBezTo>
                    <a:pt x="1060" y="723"/>
                    <a:pt x="1056" y="722"/>
                    <a:pt x="1053" y="720"/>
                  </a:cubicBezTo>
                  <a:cubicBezTo>
                    <a:pt x="1052" y="719"/>
                    <a:pt x="1052" y="717"/>
                    <a:pt x="1049" y="716"/>
                  </a:cubicBezTo>
                  <a:cubicBezTo>
                    <a:pt x="1046" y="716"/>
                    <a:pt x="1042" y="715"/>
                    <a:pt x="1039" y="714"/>
                  </a:cubicBezTo>
                  <a:cubicBezTo>
                    <a:pt x="1036" y="714"/>
                    <a:pt x="1034" y="715"/>
                    <a:pt x="1036" y="718"/>
                  </a:cubicBezTo>
                  <a:cubicBezTo>
                    <a:pt x="1037" y="720"/>
                    <a:pt x="1036" y="721"/>
                    <a:pt x="1033" y="721"/>
                  </a:cubicBezTo>
                  <a:close/>
                  <a:moveTo>
                    <a:pt x="44" y="1078"/>
                  </a:moveTo>
                  <a:cubicBezTo>
                    <a:pt x="43" y="1078"/>
                    <a:pt x="43" y="1078"/>
                    <a:pt x="42" y="1078"/>
                  </a:cubicBezTo>
                  <a:cubicBezTo>
                    <a:pt x="39" y="1077"/>
                    <a:pt x="36" y="1076"/>
                    <a:pt x="35" y="1073"/>
                  </a:cubicBezTo>
                  <a:cubicBezTo>
                    <a:pt x="34" y="1071"/>
                    <a:pt x="37" y="1070"/>
                    <a:pt x="38" y="1068"/>
                  </a:cubicBezTo>
                  <a:cubicBezTo>
                    <a:pt x="41" y="1063"/>
                    <a:pt x="45" y="1058"/>
                    <a:pt x="41" y="1052"/>
                  </a:cubicBezTo>
                  <a:cubicBezTo>
                    <a:pt x="40" y="1051"/>
                    <a:pt x="40" y="1050"/>
                    <a:pt x="40" y="1049"/>
                  </a:cubicBezTo>
                  <a:cubicBezTo>
                    <a:pt x="41" y="1046"/>
                    <a:pt x="40" y="1045"/>
                    <a:pt x="37" y="1045"/>
                  </a:cubicBezTo>
                  <a:cubicBezTo>
                    <a:pt x="35" y="1045"/>
                    <a:pt x="33" y="1044"/>
                    <a:pt x="32" y="1041"/>
                  </a:cubicBezTo>
                  <a:cubicBezTo>
                    <a:pt x="31" y="1037"/>
                    <a:pt x="29" y="1034"/>
                    <a:pt x="28" y="1030"/>
                  </a:cubicBezTo>
                  <a:cubicBezTo>
                    <a:pt x="28" y="1028"/>
                    <a:pt x="26" y="1027"/>
                    <a:pt x="23" y="1029"/>
                  </a:cubicBezTo>
                  <a:cubicBezTo>
                    <a:pt x="22" y="1030"/>
                    <a:pt x="21" y="1031"/>
                    <a:pt x="20" y="1033"/>
                  </a:cubicBezTo>
                  <a:cubicBezTo>
                    <a:pt x="19" y="1040"/>
                    <a:pt x="17" y="1047"/>
                    <a:pt x="17" y="1054"/>
                  </a:cubicBezTo>
                  <a:cubicBezTo>
                    <a:pt x="17" y="1062"/>
                    <a:pt x="17" y="1070"/>
                    <a:pt x="16" y="1078"/>
                  </a:cubicBezTo>
                  <a:cubicBezTo>
                    <a:pt x="13" y="1089"/>
                    <a:pt x="15" y="1100"/>
                    <a:pt x="16" y="1112"/>
                  </a:cubicBezTo>
                  <a:cubicBezTo>
                    <a:pt x="16" y="1114"/>
                    <a:pt x="17" y="1116"/>
                    <a:pt x="20" y="1117"/>
                  </a:cubicBezTo>
                  <a:cubicBezTo>
                    <a:pt x="22" y="1118"/>
                    <a:pt x="25" y="1117"/>
                    <a:pt x="27" y="1116"/>
                  </a:cubicBezTo>
                  <a:cubicBezTo>
                    <a:pt x="28" y="1115"/>
                    <a:pt x="29" y="1113"/>
                    <a:pt x="30" y="1113"/>
                  </a:cubicBezTo>
                  <a:cubicBezTo>
                    <a:pt x="35" y="1113"/>
                    <a:pt x="37" y="1108"/>
                    <a:pt x="41" y="1106"/>
                  </a:cubicBezTo>
                  <a:cubicBezTo>
                    <a:pt x="43" y="1105"/>
                    <a:pt x="44" y="1103"/>
                    <a:pt x="44" y="1101"/>
                  </a:cubicBezTo>
                  <a:cubicBezTo>
                    <a:pt x="45" y="1098"/>
                    <a:pt x="46" y="1095"/>
                    <a:pt x="49" y="1093"/>
                  </a:cubicBezTo>
                  <a:cubicBezTo>
                    <a:pt x="53" y="1091"/>
                    <a:pt x="54" y="1087"/>
                    <a:pt x="55" y="1082"/>
                  </a:cubicBezTo>
                  <a:cubicBezTo>
                    <a:pt x="56" y="1078"/>
                    <a:pt x="53" y="1076"/>
                    <a:pt x="50" y="1077"/>
                  </a:cubicBezTo>
                  <a:cubicBezTo>
                    <a:pt x="48" y="1077"/>
                    <a:pt x="46" y="1078"/>
                    <a:pt x="44" y="1078"/>
                  </a:cubicBezTo>
                  <a:close/>
                  <a:moveTo>
                    <a:pt x="847" y="91"/>
                  </a:moveTo>
                  <a:cubicBezTo>
                    <a:pt x="846" y="91"/>
                    <a:pt x="846" y="91"/>
                    <a:pt x="845" y="91"/>
                  </a:cubicBezTo>
                  <a:cubicBezTo>
                    <a:pt x="839" y="93"/>
                    <a:pt x="839" y="92"/>
                    <a:pt x="838" y="86"/>
                  </a:cubicBezTo>
                  <a:cubicBezTo>
                    <a:pt x="837" y="82"/>
                    <a:pt x="840" y="81"/>
                    <a:pt x="843" y="79"/>
                  </a:cubicBezTo>
                  <a:cubicBezTo>
                    <a:pt x="844" y="78"/>
                    <a:pt x="846" y="77"/>
                    <a:pt x="845" y="75"/>
                  </a:cubicBezTo>
                  <a:cubicBezTo>
                    <a:pt x="844" y="73"/>
                    <a:pt x="842" y="73"/>
                    <a:pt x="841" y="73"/>
                  </a:cubicBezTo>
                  <a:cubicBezTo>
                    <a:pt x="838" y="73"/>
                    <a:pt x="836" y="73"/>
                    <a:pt x="833" y="74"/>
                  </a:cubicBezTo>
                  <a:cubicBezTo>
                    <a:pt x="831" y="74"/>
                    <a:pt x="829" y="75"/>
                    <a:pt x="828" y="77"/>
                  </a:cubicBezTo>
                  <a:cubicBezTo>
                    <a:pt x="827" y="80"/>
                    <a:pt x="825" y="82"/>
                    <a:pt x="822" y="83"/>
                  </a:cubicBezTo>
                  <a:cubicBezTo>
                    <a:pt x="821" y="84"/>
                    <a:pt x="821" y="85"/>
                    <a:pt x="821" y="86"/>
                  </a:cubicBezTo>
                  <a:cubicBezTo>
                    <a:pt x="821" y="87"/>
                    <a:pt x="821" y="88"/>
                    <a:pt x="821" y="89"/>
                  </a:cubicBezTo>
                  <a:cubicBezTo>
                    <a:pt x="818" y="94"/>
                    <a:pt x="817" y="99"/>
                    <a:pt x="816" y="105"/>
                  </a:cubicBezTo>
                  <a:cubicBezTo>
                    <a:pt x="816" y="108"/>
                    <a:pt x="814" y="112"/>
                    <a:pt x="816" y="115"/>
                  </a:cubicBezTo>
                  <a:cubicBezTo>
                    <a:pt x="818" y="120"/>
                    <a:pt x="819" y="125"/>
                    <a:pt x="814" y="130"/>
                  </a:cubicBezTo>
                  <a:cubicBezTo>
                    <a:pt x="814" y="130"/>
                    <a:pt x="813" y="131"/>
                    <a:pt x="813" y="132"/>
                  </a:cubicBezTo>
                  <a:cubicBezTo>
                    <a:pt x="811" y="140"/>
                    <a:pt x="813" y="148"/>
                    <a:pt x="811" y="155"/>
                  </a:cubicBezTo>
                  <a:cubicBezTo>
                    <a:pt x="811" y="156"/>
                    <a:pt x="812" y="158"/>
                    <a:pt x="813" y="158"/>
                  </a:cubicBezTo>
                  <a:cubicBezTo>
                    <a:pt x="814" y="158"/>
                    <a:pt x="815" y="157"/>
                    <a:pt x="815" y="156"/>
                  </a:cubicBezTo>
                  <a:cubicBezTo>
                    <a:pt x="816" y="155"/>
                    <a:pt x="817" y="153"/>
                    <a:pt x="818" y="152"/>
                  </a:cubicBezTo>
                  <a:cubicBezTo>
                    <a:pt x="821" y="151"/>
                    <a:pt x="822" y="149"/>
                    <a:pt x="822" y="146"/>
                  </a:cubicBezTo>
                  <a:cubicBezTo>
                    <a:pt x="824" y="140"/>
                    <a:pt x="827" y="134"/>
                    <a:pt x="830" y="128"/>
                  </a:cubicBezTo>
                  <a:cubicBezTo>
                    <a:pt x="831" y="125"/>
                    <a:pt x="837" y="123"/>
                    <a:pt x="834" y="118"/>
                  </a:cubicBezTo>
                  <a:cubicBezTo>
                    <a:pt x="834" y="117"/>
                    <a:pt x="836" y="116"/>
                    <a:pt x="835" y="114"/>
                  </a:cubicBezTo>
                  <a:cubicBezTo>
                    <a:pt x="833" y="111"/>
                    <a:pt x="834" y="108"/>
                    <a:pt x="836" y="106"/>
                  </a:cubicBezTo>
                  <a:cubicBezTo>
                    <a:pt x="839" y="101"/>
                    <a:pt x="841" y="95"/>
                    <a:pt x="847" y="91"/>
                  </a:cubicBezTo>
                  <a:close/>
                  <a:moveTo>
                    <a:pt x="259" y="379"/>
                  </a:moveTo>
                  <a:cubicBezTo>
                    <a:pt x="260" y="382"/>
                    <a:pt x="259" y="383"/>
                    <a:pt x="258" y="385"/>
                  </a:cubicBezTo>
                  <a:cubicBezTo>
                    <a:pt x="257" y="385"/>
                    <a:pt x="256" y="386"/>
                    <a:pt x="256" y="388"/>
                  </a:cubicBezTo>
                  <a:cubicBezTo>
                    <a:pt x="253" y="395"/>
                    <a:pt x="257" y="402"/>
                    <a:pt x="256" y="409"/>
                  </a:cubicBezTo>
                  <a:cubicBezTo>
                    <a:pt x="256" y="410"/>
                    <a:pt x="257" y="411"/>
                    <a:pt x="257" y="411"/>
                  </a:cubicBezTo>
                  <a:cubicBezTo>
                    <a:pt x="260" y="415"/>
                    <a:pt x="266" y="414"/>
                    <a:pt x="268" y="418"/>
                  </a:cubicBezTo>
                  <a:cubicBezTo>
                    <a:pt x="274" y="418"/>
                    <a:pt x="282" y="414"/>
                    <a:pt x="284" y="407"/>
                  </a:cubicBezTo>
                  <a:cubicBezTo>
                    <a:pt x="285" y="405"/>
                    <a:pt x="285" y="403"/>
                    <a:pt x="283" y="402"/>
                  </a:cubicBezTo>
                  <a:cubicBezTo>
                    <a:pt x="282" y="400"/>
                    <a:pt x="280" y="401"/>
                    <a:pt x="279" y="402"/>
                  </a:cubicBezTo>
                  <a:cubicBezTo>
                    <a:pt x="278" y="403"/>
                    <a:pt x="277" y="403"/>
                    <a:pt x="277" y="402"/>
                  </a:cubicBezTo>
                  <a:cubicBezTo>
                    <a:pt x="276" y="402"/>
                    <a:pt x="276" y="401"/>
                    <a:pt x="276" y="400"/>
                  </a:cubicBezTo>
                  <a:cubicBezTo>
                    <a:pt x="276" y="399"/>
                    <a:pt x="277" y="398"/>
                    <a:pt x="277" y="397"/>
                  </a:cubicBezTo>
                  <a:cubicBezTo>
                    <a:pt x="279" y="395"/>
                    <a:pt x="279" y="388"/>
                    <a:pt x="277" y="386"/>
                  </a:cubicBezTo>
                  <a:cubicBezTo>
                    <a:pt x="272" y="381"/>
                    <a:pt x="272" y="380"/>
                    <a:pt x="276" y="374"/>
                  </a:cubicBezTo>
                  <a:cubicBezTo>
                    <a:pt x="277" y="372"/>
                    <a:pt x="277" y="370"/>
                    <a:pt x="279" y="369"/>
                  </a:cubicBezTo>
                  <a:cubicBezTo>
                    <a:pt x="276" y="366"/>
                    <a:pt x="280" y="364"/>
                    <a:pt x="281" y="362"/>
                  </a:cubicBezTo>
                  <a:cubicBezTo>
                    <a:pt x="283" y="358"/>
                    <a:pt x="282" y="355"/>
                    <a:pt x="280" y="352"/>
                  </a:cubicBezTo>
                  <a:cubicBezTo>
                    <a:pt x="279" y="350"/>
                    <a:pt x="278" y="349"/>
                    <a:pt x="278" y="347"/>
                  </a:cubicBezTo>
                  <a:cubicBezTo>
                    <a:pt x="278" y="345"/>
                    <a:pt x="278" y="342"/>
                    <a:pt x="275" y="342"/>
                  </a:cubicBezTo>
                  <a:cubicBezTo>
                    <a:pt x="272" y="342"/>
                    <a:pt x="270" y="343"/>
                    <a:pt x="269" y="346"/>
                  </a:cubicBezTo>
                  <a:cubicBezTo>
                    <a:pt x="268" y="351"/>
                    <a:pt x="265" y="355"/>
                    <a:pt x="265" y="361"/>
                  </a:cubicBezTo>
                  <a:cubicBezTo>
                    <a:pt x="265" y="364"/>
                    <a:pt x="264" y="367"/>
                    <a:pt x="263" y="369"/>
                  </a:cubicBezTo>
                  <a:cubicBezTo>
                    <a:pt x="259" y="372"/>
                    <a:pt x="261" y="376"/>
                    <a:pt x="259" y="379"/>
                  </a:cubicBezTo>
                  <a:close/>
                  <a:moveTo>
                    <a:pt x="220" y="511"/>
                  </a:moveTo>
                  <a:cubicBezTo>
                    <a:pt x="220" y="511"/>
                    <a:pt x="220" y="510"/>
                    <a:pt x="220" y="510"/>
                  </a:cubicBezTo>
                  <a:cubicBezTo>
                    <a:pt x="220" y="505"/>
                    <a:pt x="219" y="501"/>
                    <a:pt x="217" y="497"/>
                  </a:cubicBezTo>
                  <a:cubicBezTo>
                    <a:pt x="215" y="494"/>
                    <a:pt x="213" y="491"/>
                    <a:pt x="215" y="488"/>
                  </a:cubicBezTo>
                  <a:cubicBezTo>
                    <a:pt x="216" y="487"/>
                    <a:pt x="216" y="486"/>
                    <a:pt x="215" y="485"/>
                  </a:cubicBezTo>
                  <a:cubicBezTo>
                    <a:pt x="213" y="484"/>
                    <a:pt x="213" y="481"/>
                    <a:pt x="213" y="479"/>
                  </a:cubicBezTo>
                  <a:cubicBezTo>
                    <a:pt x="212" y="478"/>
                    <a:pt x="213" y="476"/>
                    <a:pt x="211" y="476"/>
                  </a:cubicBezTo>
                  <a:cubicBezTo>
                    <a:pt x="210" y="476"/>
                    <a:pt x="208" y="477"/>
                    <a:pt x="207" y="478"/>
                  </a:cubicBezTo>
                  <a:cubicBezTo>
                    <a:pt x="206" y="481"/>
                    <a:pt x="203" y="484"/>
                    <a:pt x="203" y="487"/>
                  </a:cubicBezTo>
                  <a:cubicBezTo>
                    <a:pt x="203" y="493"/>
                    <a:pt x="201" y="500"/>
                    <a:pt x="201" y="506"/>
                  </a:cubicBezTo>
                  <a:cubicBezTo>
                    <a:pt x="202" y="523"/>
                    <a:pt x="198" y="539"/>
                    <a:pt x="199" y="556"/>
                  </a:cubicBezTo>
                  <a:cubicBezTo>
                    <a:pt x="199" y="557"/>
                    <a:pt x="198" y="559"/>
                    <a:pt x="200" y="560"/>
                  </a:cubicBezTo>
                  <a:cubicBezTo>
                    <a:pt x="201" y="560"/>
                    <a:pt x="202" y="559"/>
                    <a:pt x="204" y="558"/>
                  </a:cubicBezTo>
                  <a:cubicBezTo>
                    <a:pt x="209" y="552"/>
                    <a:pt x="214" y="545"/>
                    <a:pt x="221" y="539"/>
                  </a:cubicBezTo>
                  <a:cubicBezTo>
                    <a:pt x="222" y="539"/>
                    <a:pt x="222" y="537"/>
                    <a:pt x="222" y="536"/>
                  </a:cubicBezTo>
                  <a:cubicBezTo>
                    <a:pt x="222" y="534"/>
                    <a:pt x="221" y="533"/>
                    <a:pt x="222" y="531"/>
                  </a:cubicBezTo>
                  <a:cubicBezTo>
                    <a:pt x="223" y="528"/>
                    <a:pt x="222" y="525"/>
                    <a:pt x="220" y="523"/>
                  </a:cubicBezTo>
                  <a:cubicBezTo>
                    <a:pt x="219" y="522"/>
                    <a:pt x="218" y="520"/>
                    <a:pt x="219" y="519"/>
                  </a:cubicBezTo>
                  <a:cubicBezTo>
                    <a:pt x="220" y="516"/>
                    <a:pt x="220" y="514"/>
                    <a:pt x="220" y="511"/>
                  </a:cubicBezTo>
                  <a:close/>
                  <a:moveTo>
                    <a:pt x="1069" y="886"/>
                  </a:moveTo>
                  <a:cubicBezTo>
                    <a:pt x="1073" y="885"/>
                    <a:pt x="1074" y="885"/>
                    <a:pt x="1072" y="881"/>
                  </a:cubicBezTo>
                  <a:cubicBezTo>
                    <a:pt x="1070" y="879"/>
                    <a:pt x="1068" y="876"/>
                    <a:pt x="1067" y="874"/>
                  </a:cubicBezTo>
                  <a:cubicBezTo>
                    <a:pt x="1064" y="869"/>
                    <a:pt x="1059" y="869"/>
                    <a:pt x="1056" y="873"/>
                  </a:cubicBezTo>
                  <a:cubicBezTo>
                    <a:pt x="1056" y="874"/>
                    <a:pt x="1055" y="874"/>
                    <a:pt x="1054" y="875"/>
                  </a:cubicBezTo>
                  <a:cubicBezTo>
                    <a:pt x="1052" y="879"/>
                    <a:pt x="1048" y="882"/>
                    <a:pt x="1050" y="887"/>
                  </a:cubicBezTo>
                  <a:cubicBezTo>
                    <a:pt x="1050" y="889"/>
                    <a:pt x="1050" y="891"/>
                    <a:pt x="1048" y="889"/>
                  </a:cubicBezTo>
                  <a:cubicBezTo>
                    <a:pt x="1046" y="889"/>
                    <a:pt x="1044" y="889"/>
                    <a:pt x="1043" y="891"/>
                  </a:cubicBezTo>
                  <a:cubicBezTo>
                    <a:pt x="1043" y="891"/>
                    <a:pt x="1043" y="892"/>
                    <a:pt x="1043" y="893"/>
                  </a:cubicBezTo>
                  <a:cubicBezTo>
                    <a:pt x="1045" y="894"/>
                    <a:pt x="1046" y="894"/>
                    <a:pt x="1048" y="894"/>
                  </a:cubicBezTo>
                  <a:cubicBezTo>
                    <a:pt x="1050" y="893"/>
                    <a:pt x="1052" y="892"/>
                    <a:pt x="1054" y="892"/>
                  </a:cubicBezTo>
                  <a:cubicBezTo>
                    <a:pt x="1056" y="891"/>
                    <a:pt x="1058" y="891"/>
                    <a:pt x="1059" y="893"/>
                  </a:cubicBezTo>
                  <a:cubicBezTo>
                    <a:pt x="1060" y="894"/>
                    <a:pt x="1059" y="897"/>
                    <a:pt x="1058" y="898"/>
                  </a:cubicBezTo>
                  <a:cubicBezTo>
                    <a:pt x="1053" y="899"/>
                    <a:pt x="1049" y="900"/>
                    <a:pt x="1047" y="905"/>
                  </a:cubicBezTo>
                  <a:cubicBezTo>
                    <a:pt x="1043" y="904"/>
                    <a:pt x="1040" y="908"/>
                    <a:pt x="1035" y="908"/>
                  </a:cubicBezTo>
                  <a:cubicBezTo>
                    <a:pt x="1033" y="907"/>
                    <a:pt x="1031" y="910"/>
                    <a:pt x="1028" y="908"/>
                  </a:cubicBezTo>
                  <a:cubicBezTo>
                    <a:pt x="1027" y="908"/>
                    <a:pt x="1025" y="910"/>
                    <a:pt x="1026" y="911"/>
                  </a:cubicBezTo>
                  <a:cubicBezTo>
                    <a:pt x="1028" y="914"/>
                    <a:pt x="1026" y="917"/>
                    <a:pt x="1026" y="920"/>
                  </a:cubicBezTo>
                  <a:cubicBezTo>
                    <a:pt x="1026" y="921"/>
                    <a:pt x="1025" y="923"/>
                    <a:pt x="1026" y="924"/>
                  </a:cubicBezTo>
                  <a:cubicBezTo>
                    <a:pt x="1029" y="926"/>
                    <a:pt x="1031" y="929"/>
                    <a:pt x="1032" y="932"/>
                  </a:cubicBezTo>
                  <a:cubicBezTo>
                    <a:pt x="1033" y="933"/>
                    <a:pt x="1035" y="934"/>
                    <a:pt x="1036" y="931"/>
                  </a:cubicBezTo>
                  <a:cubicBezTo>
                    <a:pt x="1037" y="929"/>
                    <a:pt x="1040" y="927"/>
                    <a:pt x="1041" y="927"/>
                  </a:cubicBezTo>
                  <a:cubicBezTo>
                    <a:pt x="1045" y="925"/>
                    <a:pt x="1044" y="923"/>
                    <a:pt x="1043" y="922"/>
                  </a:cubicBezTo>
                  <a:cubicBezTo>
                    <a:pt x="1041" y="919"/>
                    <a:pt x="1040" y="915"/>
                    <a:pt x="1037" y="913"/>
                  </a:cubicBezTo>
                  <a:cubicBezTo>
                    <a:pt x="1036" y="912"/>
                    <a:pt x="1036" y="911"/>
                    <a:pt x="1038" y="910"/>
                  </a:cubicBezTo>
                  <a:cubicBezTo>
                    <a:pt x="1041" y="909"/>
                    <a:pt x="1044" y="911"/>
                    <a:pt x="1045" y="914"/>
                  </a:cubicBezTo>
                  <a:cubicBezTo>
                    <a:pt x="1045" y="916"/>
                    <a:pt x="1047" y="917"/>
                    <a:pt x="1047" y="918"/>
                  </a:cubicBezTo>
                  <a:cubicBezTo>
                    <a:pt x="1049" y="921"/>
                    <a:pt x="1050" y="920"/>
                    <a:pt x="1052" y="919"/>
                  </a:cubicBezTo>
                  <a:cubicBezTo>
                    <a:pt x="1052" y="918"/>
                    <a:pt x="1053" y="917"/>
                    <a:pt x="1053" y="916"/>
                  </a:cubicBezTo>
                  <a:cubicBezTo>
                    <a:pt x="1056" y="910"/>
                    <a:pt x="1060" y="905"/>
                    <a:pt x="1067" y="903"/>
                  </a:cubicBezTo>
                  <a:cubicBezTo>
                    <a:pt x="1069" y="903"/>
                    <a:pt x="1071" y="901"/>
                    <a:pt x="1071" y="905"/>
                  </a:cubicBezTo>
                  <a:cubicBezTo>
                    <a:pt x="1072" y="906"/>
                    <a:pt x="1073" y="905"/>
                    <a:pt x="1074" y="905"/>
                  </a:cubicBezTo>
                  <a:cubicBezTo>
                    <a:pt x="1079" y="904"/>
                    <a:pt x="1081" y="900"/>
                    <a:pt x="1080" y="894"/>
                  </a:cubicBezTo>
                  <a:cubicBezTo>
                    <a:pt x="1080" y="892"/>
                    <a:pt x="1079" y="890"/>
                    <a:pt x="1081" y="888"/>
                  </a:cubicBezTo>
                  <a:cubicBezTo>
                    <a:pt x="1077" y="889"/>
                    <a:pt x="1073" y="889"/>
                    <a:pt x="1069" y="886"/>
                  </a:cubicBezTo>
                  <a:close/>
                  <a:moveTo>
                    <a:pt x="225" y="627"/>
                  </a:moveTo>
                  <a:cubicBezTo>
                    <a:pt x="222" y="623"/>
                    <a:pt x="223" y="621"/>
                    <a:pt x="228" y="620"/>
                  </a:cubicBezTo>
                  <a:cubicBezTo>
                    <a:pt x="230" y="620"/>
                    <a:pt x="229" y="617"/>
                    <a:pt x="231" y="616"/>
                  </a:cubicBezTo>
                  <a:cubicBezTo>
                    <a:pt x="232" y="616"/>
                    <a:pt x="230" y="614"/>
                    <a:pt x="229" y="613"/>
                  </a:cubicBezTo>
                  <a:cubicBezTo>
                    <a:pt x="228" y="612"/>
                    <a:pt x="227" y="612"/>
                    <a:pt x="226" y="613"/>
                  </a:cubicBezTo>
                  <a:cubicBezTo>
                    <a:pt x="223" y="616"/>
                    <a:pt x="219" y="619"/>
                    <a:pt x="216" y="622"/>
                  </a:cubicBezTo>
                  <a:cubicBezTo>
                    <a:pt x="213" y="626"/>
                    <a:pt x="210" y="630"/>
                    <a:pt x="206" y="632"/>
                  </a:cubicBezTo>
                  <a:cubicBezTo>
                    <a:pt x="205" y="633"/>
                    <a:pt x="204" y="634"/>
                    <a:pt x="203" y="635"/>
                  </a:cubicBezTo>
                  <a:cubicBezTo>
                    <a:pt x="199" y="641"/>
                    <a:pt x="193" y="646"/>
                    <a:pt x="187" y="649"/>
                  </a:cubicBezTo>
                  <a:cubicBezTo>
                    <a:pt x="184" y="651"/>
                    <a:pt x="183" y="652"/>
                    <a:pt x="182" y="655"/>
                  </a:cubicBezTo>
                  <a:cubicBezTo>
                    <a:pt x="180" y="661"/>
                    <a:pt x="178" y="668"/>
                    <a:pt x="175" y="674"/>
                  </a:cubicBezTo>
                  <a:cubicBezTo>
                    <a:pt x="174" y="677"/>
                    <a:pt x="172" y="680"/>
                    <a:pt x="171" y="683"/>
                  </a:cubicBezTo>
                  <a:cubicBezTo>
                    <a:pt x="170" y="686"/>
                    <a:pt x="172" y="692"/>
                    <a:pt x="175" y="693"/>
                  </a:cubicBezTo>
                  <a:cubicBezTo>
                    <a:pt x="178" y="694"/>
                    <a:pt x="181" y="692"/>
                    <a:pt x="183" y="688"/>
                  </a:cubicBezTo>
                  <a:cubicBezTo>
                    <a:pt x="185" y="684"/>
                    <a:pt x="186" y="680"/>
                    <a:pt x="188" y="677"/>
                  </a:cubicBezTo>
                  <a:cubicBezTo>
                    <a:pt x="192" y="672"/>
                    <a:pt x="194" y="666"/>
                    <a:pt x="199" y="663"/>
                  </a:cubicBezTo>
                  <a:cubicBezTo>
                    <a:pt x="201" y="662"/>
                    <a:pt x="202" y="660"/>
                    <a:pt x="203" y="658"/>
                  </a:cubicBezTo>
                  <a:cubicBezTo>
                    <a:pt x="206" y="653"/>
                    <a:pt x="208" y="647"/>
                    <a:pt x="213" y="643"/>
                  </a:cubicBezTo>
                  <a:cubicBezTo>
                    <a:pt x="213" y="642"/>
                    <a:pt x="214" y="641"/>
                    <a:pt x="214" y="640"/>
                  </a:cubicBezTo>
                  <a:cubicBezTo>
                    <a:pt x="215" y="634"/>
                    <a:pt x="219" y="630"/>
                    <a:pt x="225" y="627"/>
                  </a:cubicBezTo>
                  <a:close/>
                  <a:moveTo>
                    <a:pt x="1102" y="992"/>
                  </a:moveTo>
                  <a:cubicBezTo>
                    <a:pt x="1099" y="995"/>
                    <a:pt x="1101" y="996"/>
                    <a:pt x="1104" y="996"/>
                  </a:cubicBezTo>
                  <a:cubicBezTo>
                    <a:pt x="1108" y="997"/>
                    <a:pt x="1109" y="995"/>
                    <a:pt x="1111" y="992"/>
                  </a:cubicBezTo>
                  <a:cubicBezTo>
                    <a:pt x="1113" y="987"/>
                    <a:pt x="1112" y="982"/>
                    <a:pt x="1115" y="977"/>
                  </a:cubicBezTo>
                  <a:cubicBezTo>
                    <a:pt x="1115" y="975"/>
                    <a:pt x="1115" y="970"/>
                    <a:pt x="1112" y="968"/>
                  </a:cubicBezTo>
                  <a:cubicBezTo>
                    <a:pt x="1109" y="965"/>
                    <a:pt x="1103" y="966"/>
                    <a:pt x="1103" y="960"/>
                  </a:cubicBezTo>
                  <a:cubicBezTo>
                    <a:pt x="1099" y="960"/>
                    <a:pt x="1101" y="957"/>
                    <a:pt x="1101" y="956"/>
                  </a:cubicBezTo>
                  <a:cubicBezTo>
                    <a:pt x="1101" y="954"/>
                    <a:pt x="1100" y="951"/>
                    <a:pt x="1098" y="952"/>
                  </a:cubicBezTo>
                  <a:cubicBezTo>
                    <a:pt x="1094" y="952"/>
                    <a:pt x="1094" y="950"/>
                    <a:pt x="1094" y="948"/>
                  </a:cubicBezTo>
                  <a:cubicBezTo>
                    <a:pt x="1092" y="945"/>
                    <a:pt x="1090" y="941"/>
                    <a:pt x="1087" y="940"/>
                  </a:cubicBezTo>
                  <a:cubicBezTo>
                    <a:pt x="1083" y="937"/>
                    <a:pt x="1080" y="935"/>
                    <a:pt x="1076" y="933"/>
                  </a:cubicBezTo>
                  <a:cubicBezTo>
                    <a:pt x="1073" y="931"/>
                    <a:pt x="1071" y="931"/>
                    <a:pt x="1070" y="935"/>
                  </a:cubicBezTo>
                  <a:cubicBezTo>
                    <a:pt x="1070" y="936"/>
                    <a:pt x="1069" y="936"/>
                    <a:pt x="1069" y="937"/>
                  </a:cubicBezTo>
                  <a:cubicBezTo>
                    <a:pt x="1070" y="938"/>
                    <a:pt x="1071" y="937"/>
                    <a:pt x="1072" y="937"/>
                  </a:cubicBezTo>
                  <a:cubicBezTo>
                    <a:pt x="1073" y="937"/>
                    <a:pt x="1075" y="936"/>
                    <a:pt x="1074" y="939"/>
                  </a:cubicBezTo>
                  <a:cubicBezTo>
                    <a:pt x="1072" y="942"/>
                    <a:pt x="1073" y="945"/>
                    <a:pt x="1075" y="947"/>
                  </a:cubicBezTo>
                  <a:cubicBezTo>
                    <a:pt x="1078" y="950"/>
                    <a:pt x="1078" y="951"/>
                    <a:pt x="1075" y="952"/>
                  </a:cubicBezTo>
                  <a:cubicBezTo>
                    <a:pt x="1079" y="954"/>
                    <a:pt x="1078" y="959"/>
                    <a:pt x="1080" y="962"/>
                  </a:cubicBezTo>
                  <a:cubicBezTo>
                    <a:pt x="1082" y="965"/>
                    <a:pt x="1078" y="965"/>
                    <a:pt x="1077" y="967"/>
                  </a:cubicBezTo>
                  <a:cubicBezTo>
                    <a:pt x="1078" y="967"/>
                    <a:pt x="1078" y="967"/>
                    <a:pt x="1078" y="967"/>
                  </a:cubicBezTo>
                  <a:cubicBezTo>
                    <a:pt x="1085" y="964"/>
                    <a:pt x="1088" y="971"/>
                    <a:pt x="1094" y="972"/>
                  </a:cubicBezTo>
                  <a:cubicBezTo>
                    <a:pt x="1094" y="972"/>
                    <a:pt x="1094" y="973"/>
                    <a:pt x="1095" y="974"/>
                  </a:cubicBezTo>
                  <a:cubicBezTo>
                    <a:pt x="1096" y="977"/>
                    <a:pt x="1097" y="980"/>
                    <a:pt x="1099" y="983"/>
                  </a:cubicBezTo>
                  <a:cubicBezTo>
                    <a:pt x="1101" y="985"/>
                    <a:pt x="1100" y="985"/>
                    <a:pt x="1098" y="986"/>
                  </a:cubicBezTo>
                  <a:cubicBezTo>
                    <a:pt x="1097" y="986"/>
                    <a:pt x="1096" y="986"/>
                    <a:pt x="1096" y="987"/>
                  </a:cubicBezTo>
                  <a:cubicBezTo>
                    <a:pt x="1096" y="989"/>
                    <a:pt x="1097" y="990"/>
                    <a:pt x="1098" y="991"/>
                  </a:cubicBezTo>
                  <a:cubicBezTo>
                    <a:pt x="1099" y="991"/>
                    <a:pt x="1100" y="991"/>
                    <a:pt x="1102" y="992"/>
                  </a:cubicBezTo>
                  <a:close/>
                  <a:moveTo>
                    <a:pt x="163" y="646"/>
                  </a:moveTo>
                  <a:cubicBezTo>
                    <a:pt x="166" y="646"/>
                    <a:pt x="168" y="644"/>
                    <a:pt x="169" y="641"/>
                  </a:cubicBezTo>
                  <a:cubicBezTo>
                    <a:pt x="170" y="638"/>
                    <a:pt x="170" y="636"/>
                    <a:pt x="172" y="633"/>
                  </a:cubicBezTo>
                  <a:cubicBezTo>
                    <a:pt x="176" y="629"/>
                    <a:pt x="179" y="624"/>
                    <a:pt x="182" y="619"/>
                  </a:cubicBezTo>
                  <a:cubicBezTo>
                    <a:pt x="184" y="614"/>
                    <a:pt x="184" y="609"/>
                    <a:pt x="184" y="603"/>
                  </a:cubicBezTo>
                  <a:cubicBezTo>
                    <a:pt x="184" y="601"/>
                    <a:pt x="186" y="598"/>
                    <a:pt x="184" y="596"/>
                  </a:cubicBezTo>
                  <a:cubicBezTo>
                    <a:pt x="181" y="591"/>
                    <a:pt x="181" y="584"/>
                    <a:pt x="184" y="579"/>
                  </a:cubicBezTo>
                  <a:cubicBezTo>
                    <a:pt x="186" y="577"/>
                    <a:pt x="185" y="577"/>
                    <a:pt x="184" y="575"/>
                  </a:cubicBezTo>
                  <a:cubicBezTo>
                    <a:pt x="182" y="574"/>
                    <a:pt x="182" y="569"/>
                    <a:pt x="184" y="569"/>
                  </a:cubicBezTo>
                  <a:cubicBezTo>
                    <a:pt x="186" y="569"/>
                    <a:pt x="186" y="568"/>
                    <a:pt x="185" y="567"/>
                  </a:cubicBezTo>
                  <a:cubicBezTo>
                    <a:pt x="184" y="565"/>
                    <a:pt x="184" y="562"/>
                    <a:pt x="182" y="563"/>
                  </a:cubicBezTo>
                  <a:cubicBezTo>
                    <a:pt x="179" y="563"/>
                    <a:pt x="177" y="565"/>
                    <a:pt x="176" y="567"/>
                  </a:cubicBezTo>
                  <a:cubicBezTo>
                    <a:pt x="175" y="572"/>
                    <a:pt x="173" y="577"/>
                    <a:pt x="172" y="581"/>
                  </a:cubicBezTo>
                  <a:cubicBezTo>
                    <a:pt x="171" y="589"/>
                    <a:pt x="168" y="597"/>
                    <a:pt x="167" y="605"/>
                  </a:cubicBezTo>
                  <a:cubicBezTo>
                    <a:pt x="166" y="606"/>
                    <a:pt x="165" y="607"/>
                    <a:pt x="165" y="609"/>
                  </a:cubicBezTo>
                  <a:cubicBezTo>
                    <a:pt x="165" y="615"/>
                    <a:pt x="164" y="622"/>
                    <a:pt x="162" y="628"/>
                  </a:cubicBezTo>
                  <a:cubicBezTo>
                    <a:pt x="160" y="632"/>
                    <a:pt x="160" y="636"/>
                    <a:pt x="159" y="640"/>
                  </a:cubicBezTo>
                  <a:cubicBezTo>
                    <a:pt x="159" y="643"/>
                    <a:pt x="159" y="646"/>
                    <a:pt x="163" y="646"/>
                  </a:cubicBezTo>
                  <a:close/>
                  <a:moveTo>
                    <a:pt x="145" y="954"/>
                  </a:moveTo>
                  <a:cubicBezTo>
                    <a:pt x="144" y="959"/>
                    <a:pt x="149" y="964"/>
                    <a:pt x="151" y="969"/>
                  </a:cubicBezTo>
                  <a:cubicBezTo>
                    <a:pt x="152" y="972"/>
                    <a:pt x="154" y="972"/>
                    <a:pt x="156" y="970"/>
                  </a:cubicBezTo>
                  <a:cubicBezTo>
                    <a:pt x="160" y="965"/>
                    <a:pt x="164" y="959"/>
                    <a:pt x="165" y="953"/>
                  </a:cubicBezTo>
                  <a:cubicBezTo>
                    <a:pt x="167" y="948"/>
                    <a:pt x="166" y="944"/>
                    <a:pt x="167" y="940"/>
                  </a:cubicBezTo>
                  <a:cubicBezTo>
                    <a:pt x="168" y="936"/>
                    <a:pt x="167" y="932"/>
                    <a:pt x="164" y="930"/>
                  </a:cubicBezTo>
                  <a:cubicBezTo>
                    <a:pt x="163" y="929"/>
                    <a:pt x="163" y="928"/>
                    <a:pt x="163" y="927"/>
                  </a:cubicBezTo>
                  <a:cubicBezTo>
                    <a:pt x="163" y="921"/>
                    <a:pt x="162" y="916"/>
                    <a:pt x="160" y="911"/>
                  </a:cubicBezTo>
                  <a:cubicBezTo>
                    <a:pt x="159" y="908"/>
                    <a:pt x="159" y="904"/>
                    <a:pt x="155" y="904"/>
                  </a:cubicBezTo>
                  <a:cubicBezTo>
                    <a:pt x="151" y="904"/>
                    <a:pt x="150" y="907"/>
                    <a:pt x="150" y="910"/>
                  </a:cubicBezTo>
                  <a:cubicBezTo>
                    <a:pt x="149" y="917"/>
                    <a:pt x="148" y="924"/>
                    <a:pt x="147" y="932"/>
                  </a:cubicBezTo>
                  <a:cubicBezTo>
                    <a:pt x="147" y="939"/>
                    <a:pt x="146" y="945"/>
                    <a:pt x="145" y="954"/>
                  </a:cubicBezTo>
                  <a:close/>
                  <a:moveTo>
                    <a:pt x="767" y="195"/>
                  </a:moveTo>
                  <a:cubicBezTo>
                    <a:pt x="771" y="198"/>
                    <a:pt x="771" y="198"/>
                    <a:pt x="767" y="200"/>
                  </a:cubicBezTo>
                  <a:cubicBezTo>
                    <a:pt x="761" y="202"/>
                    <a:pt x="758" y="206"/>
                    <a:pt x="756" y="212"/>
                  </a:cubicBezTo>
                  <a:cubicBezTo>
                    <a:pt x="756" y="214"/>
                    <a:pt x="754" y="214"/>
                    <a:pt x="756" y="216"/>
                  </a:cubicBezTo>
                  <a:cubicBezTo>
                    <a:pt x="758" y="217"/>
                    <a:pt x="759" y="218"/>
                    <a:pt x="761" y="217"/>
                  </a:cubicBezTo>
                  <a:cubicBezTo>
                    <a:pt x="762" y="216"/>
                    <a:pt x="763" y="215"/>
                    <a:pt x="764" y="214"/>
                  </a:cubicBezTo>
                  <a:cubicBezTo>
                    <a:pt x="767" y="212"/>
                    <a:pt x="769" y="209"/>
                    <a:pt x="772" y="207"/>
                  </a:cubicBezTo>
                  <a:cubicBezTo>
                    <a:pt x="777" y="203"/>
                    <a:pt x="783" y="199"/>
                    <a:pt x="788" y="196"/>
                  </a:cubicBezTo>
                  <a:cubicBezTo>
                    <a:pt x="793" y="192"/>
                    <a:pt x="794" y="188"/>
                    <a:pt x="793" y="183"/>
                  </a:cubicBezTo>
                  <a:cubicBezTo>
                    <a:pt x="791" y="175"/>
                    <a:pt x="793" y="170"/>
                    <a:pt x="800" y="165"/>
                  </a:cubicBezTo>
                  <a:cubicBezTo>
                    <a:pt x="803" y="164"/>
                    <a:pt x="806" y="161"/>
                    <a:pt x="804" y="157"/>
                  </a:cubicBezTo>
                  <a:cubicBezTo>
                    <a:pt x="802" y="153"/>
                    <a:pt x="802" y="150"/>
                    <a:pt x="804" y="147"/>
                  </a:cubicBezTo>
                  <a:cubicBezTo>
                    <a:pt x="804" y="146"/>
                    <a:pt x="804" y="145"/>
                    <a:pt x="804" y="144"/>
                  </a:cubicBezTo>
                  <a:cubicBezTo>
                    <a:pt x="804" y="142"/>
                    <a:pt x="803" y="141"/>
                    <a:pt x="802" y="142"/>
                  </a:cubicBezTo>
                  <a:cubicBezTo>
                    <a:pt x="800" y="145"/>
                    <a:pt x="796" y="147"/>
                    <a:pt x="799" y="151"/>
                  </a:cubicBezTo>
                  <a:cubicBezTo>
                    <a:pt x="800" y="152"/>
                    <a:pt x="799" y="154"/>
                    <a:pt x="798" y="155"/>
                  </a:cubicBezTo>
                  <a:cubicBezTo>
                    <a:pt x="796" y="158"/>
                    <a:pt x="795" y="161"/>
                    <a:pt x="796" y="164"/>
                  </a:cubicBezTo>
                  <a:cubicBezTo>
                    <a:pt x="796" y="165"/>
                    <a:pt x="796" y="165"/>
                    <a:pt x="795" y="166"/>
                  </a:cubicBezTo>
                  <a:cubicBezTo>
                    <a:pt x="794" y="166"/>
                    <a:pt x="794" y="165"/>
                    <a:pt x="794" y="165"/>
                  </a:cubicBezTo>
                  <a:cubicBezTo>
                    <a:pt x="792" y="162"/>
                    <a:pt x="788" y="162"/>
                    <a:pt x="785" y="160"/>
                  </a:cubicBezTo>
                  <a:cubicBezTo>
                    <a:pt x="787" y="164"/>
                    <a:pt x="785" y="166"/>
                    <a:pt x="784" y="168"/>
                  </a:cubicBezTo>
                  <a:cubicBezTo>
                    <a:pt x="782" y="174"/>
                    <a:pt x="777" y="178"/>
                    <a:pt x="774" y="183"/>
                  </a:cubicBezTo>
                  <a:cubicBezTo>
                    <a:pt x="773" y="187"/>
                    <a:pt x="771" y="192"/>
                    <a:pt x="767" y="195"/>
                  </a:cubicBezTo>
                  <a:close/>
                  <a:moveTo>
                    <a:pt x="867" y="267"/>
                  </a:moveTo>
                  <a:cubicBezTo>
                    <a:pt x="869" y="267"/>
                    <a:pt x="870" y="267"/>
                    <a:pt x="871" y="266"/>
                  </a:cubicBezTo>
                  <a:cubicBezTo>
                    <a:pt x="875" y="263"/>
                    <a:pt x="874" y="257"/>
                    <a:pt x="878" y="254"/>
                  </a:cubicBezTo>
                  <a:cubicBezTo>
                    <a:pt x="878" y="254"/>
                    <a:pt x="877" y="253"/>
                    <a:pt x="877" y="253"/>
                  </a:cubicBezTo>
                  <a:cubicBezTo>
                    <a:pt x="877" y="252"/>
                    <a:pt x="876" y="252"/>
                    <a:pt x="877" y="251"/>
                  </a:cubicBezTo>
                  <a:cubicBezTo>
                    <a:pt x="883" y="247"/>
                    <a:pt x="882" y="241"/>
                    <a:pt x="883" y="236"/>
                  </a:cubicBezTo>
                  <a:cubicBezTo>
                    <a:pt x="884" y="233"/>
                    <a:pt x="883" y="230"/>
                    <a:pt x="881" y="228"/>
                  </a:cubicBezTo>
                  <a:cubicBezTo>
                    <a:pt x="877" y="223"/>
                    <a:pt x="877" y="222"/>
                    <a:pt x="880" y="218"/>
                  </a:cubicBezTo>
                  <a:cubicBezTo>
                    <a:pt x="882" y="216"/>
                    <a:pt x="883" y="215"/>
                    <a:pt x="882" y="213"/>
                  </a:cubicBezTo>
                  <a:cubicBezTo>
                    <a:pt x="881" y="210"/>
                    <a:pt x="881" y="209"/>
                    <a:pt x="884" y="207"/>
                  </a:cubicBezTo>
                  <a:cubicBezTo>
                    <a:pt x="885" y="206"/>
                    <a:pt x="885" y="205"/>
                    <a:pt x="884" y="203"/>
                  </a:cubicBezTo>
                  <a:cubicBezTo>
                    <a:pt x="884" y="202"/>
                    <a:pt x="882" y="202"/>
                    <a:pt x="881" y="203"/>
                  </a:cubicBezTo>
                  <a:cubicBezTo>
                    <a:pt x="879" y="203"/>
                    <a:pt x="877" y="203"/>
                    <a:pt x="875" y="202"/>
                  </a:cubicBezTo>
                  <a:cubicBezTo>
                    <a:pt x="874" y="202"/>
                    <a:pt x="873" y="202"/>
                    <a:pt x="872" y="204"/>
                  </a:cubicBezTo>
                  <a:cubicBezTo>
                    <a:pt x="870" y="211"/>
                    <a:pt x="869" y="219"/>
                    <a:pt x="867" y="227"/>
                  </a:cubicBezTo>
                  <a:cubicBezTo>
                    <a:pt x="867" y="228"/>
                    <a:pt x="867" y="229"/>
                    <a:pt x="868" y="230"/>
                  </a:cubicBezTo>
                  <a:cubicBezTo>
                    <a:pt x="873" y="232"/>
                    <a:pt x="870" y="234"/>
                    <a:pt x="868" y="236"/>
                  </a:cubicBezTo>
                  <a:cubicBezTo>
                    <a:pt x="867" y="237"/>
                    <a:pt x="866" y="239"/>
                    <a:pt x="866" y="241"/>
                  </a:cubicBezTo>
                  <a:cubicBezTo>
                    <a:pt x="864" y="246"/>
                    <a:pt x="862" y="251"/>
                    <a:pt x="860" y="256"/>
                  </a:cubicBezTo>
                  <a:cubicBezTo>
                    <a:pt x="858" y="262"/>
                    <a:pt x="861" y="267"/>
                    <a:pt x="867" y="267"/>
                  </a:cubicBezTo>
                  <a:close/>
                  <a:moveTo>
                    <a:pt x="239" y="495"/>
                  </a:moveTo>
                  <a:cubicBezTo>
                    <a:pt x="238" y="499"/>
                    <a:pt x="239" y="502"/>
                    <a:pt x="240" y="506"/>
                  </a:cubicBezTo>
                  <a:cubicBezTo>
                    <a:pt x="241" y="507"/>
                    <a:pt x="242" y="508"/>
                    <a:pt x="244" y="508"/>
                  </a:cubicBezTo>
                  <a:cubicBezTo>
                    <a:pt x="246" y="508"/>
                    <a:pt x="246" y="507"/>
                    <a:pt x="246" y="505"/>
                  </a:cubicBezTo>
                  <a:cubicBezTo>
                    <a:pt x="246" y="504"/>
                    <a:pt x="247" y="503"/>
                    <a:pt x="247" y="502"/>
                  </a:cubicBezTo>
                  <a:cubicBezTo>
                    <a:pt x="253" y="499"/>
                    <a:pt x="253" y="494"/>
                    <a:pt x="253" y="488"/>
                  </a:cubicBezTo>
                  <a:cubicBezTo>
                    <a:pt x="253" y="487"/>
                    <a:pt x="254" y="485"/>
                    <a:pt x="253" y="483"/>
                  </a:cubicBezTo>
                  <a:cubicBezTo>
                    <a:pt x="252" y="480"/>
                    <a:pt x="252" y="476"/>
                    <a:pt x="254" y="472"/>
                  </a:cubicBezTo>
                  <a:cubicBezTo>
                    <a:pt x="255" y="470"/>
                    <a:pt x="255" y="468"/>
                    <a:pt x="253" y="466"/>
                  </a:cubicBezTo>
                  <a:cubicBezTo>
                    <a:pt x="251" y="465"/>
                    <a:pt x="251" y="463"/>
                    <a:pt x="251" y="461"/>
                  </a:cubicBezTo>
                  <a:cubicBezTo>
                    <a:pt x="252" y="457"/>
                    <a:pt x="248" y="455"/>
                    <a:pt x="249" y="451"/>
                  </a:cubicBezTo>
                  <a:cubicBezTo>
                    <a:pt x="249" y="451"/>
                    <a:pt x="249" y="450"/>
                    <a:pt x="248" y="450"/>
                  </a:cubicBezTo>
                  <a:cubicBezTo>
                    <a:pt x="245" y="448"/>
                    <a:pt x="241" y="448"/>
                    <a:pt x="238" y="451"/>
                  </a:cubicBezTo>
                  <a:cubicBezTo>
                    <a:pt x="235" y="454"/>
                    <a:pt x="235" y="458"/>
                    <a:pt x="236" y="463"/>
                  </a:cubicBezTo>
                  <a:cubicBezTo>
                    <a:pt x="236" y="466"/>
                    <a:pt x="236" y="469"/>
                    <a:pt x="236" y="472"/>
                  </a:cubicBezTo>
                  <a:cubicBezTo>
                    <a:pt x="235" y="474"/>
                    <a:pt x="236" y="476"/>
                    <a:pt x="236" y="478"/>
                  </a:cubicBezTo>
                  <a:cubicBezTo>
                    <a:pt x="238" y="484"/>
                    <a:pt x="237" y="490"/>
                    <a:pt x="239" y="495"/>
                  </a:cubicBezTo>
                  <a:close/>
                  <a:moveTo>
                    <a:pt x="1055" y="1088"/>
                  </a:moveTo>
                  <a:cubicBezTo>
                    <a:pt x="1055" y="1086"/>
                    <a:pt x="1058" y="1088"/>
                    <a:pt x="1058" y="1085"/>
                  </a:cubicBezTo>
                  <a:cubicBezTo>
                    <a:pt x="1058" y="1084"/>
                    <a:pt x="1057" y="1084"/>
                    <a:pt x="1056" y="1084"/>
                  </a:cubicBezTo>
                  <a:cubicBezTo>
                    <a:pt x="1054" y="1083"/>
                    <a:pt x="1053" y="1084"/>
                    <a:pt x="1052" y="1085"/>
                  </a:cubicBezTo>
                  <a:cubicBezTo>
                    <a:pt x="1051" y="1086"/>
                    <a:pt x="1051" y="1087"/>
                    <a:pt x="1052" y="1087"/>
                  </a:cubicBezTo>
                  <a:cubicBezTo>
                    <a:pt x="1052" y="1089"/>
                    <a:pt x="1052" y="1090"/>
                    <a:pt x="1051" y="1090"/>
                  </a:cubicBezTo>
                  <a:cubicBezTo>
                    <a:pt x="1049" y="1091"/>
                    <a:pt x="1049" y="1093"/>
                    <a:pt x="1049" y="1095"/>
                  </a:cubicBezTo>
                  <a:cubicBezTo>
                    <a:pt x="1048" y="1100"/>
                    <a:pt x="1044" y="1105"/>
                    <a:pt x="1046" y="1111"/>
                  </a:cubicBezTo>
                  <a:cubicBezTo>
                    <a:pt x="1047" y="1111"/>
                    <a:pt x="1046" y="1111"/>
                    <a:pt x="1046" y="1111"/>
                  </a:cubicBezTo>
                  <a:cubicBezTo>
                    <a:pt x="1044" y="1113"/>
                    <a:pt x="1042" y="1116"/>
                    <a:pt x="1044" y="1119"/>
                  </a:cubicBezTo>
                  <a:cubicBezTo>
                    <a:pt x="1044" y="1119"/>
                    <a:pt x="1044" y="1120"/>
                    <a:pt x="1044" y="1120"/>
                  </a:cubicBezTo>
                  <a:cubicBezTo>
                    <a:pt x="1043" y="1123"/>
                    <a:pt x="1041" y="1136"/>
                    <a:pt x="1042" y="1139"/>
                  </a:cubicBezTo>
                  <a:cubicBezTo>
                    <a:pt x="1043" y="1141"/>
                    <a:pt x="1043" y="1143"/>
                    <a:pt x="1040" y="1144"/>
                  </a:cubicBezTo>
                  <a:cubicBezTo>
                    <a:pt x="1038" y="1146"/>
                    <a:pt x="1039" y="1148"/>
                    <a:pt x="1041" y="1150"/>
                  </a:cubicBezTo>
                  <a:cubicBezTo>
                    <a:pt x="1043" y="1152"/>
                    <a:pt x="1044" y="1154"/>
                    <a:pt x="1044" y="1157"/>
                  </a:cubicBezTo>
                  <a:cubicBezTo>
                    <a:pt x="1045" y="1158"/>
                    <a:pt x="1044" y="1160"/>
                    <a:pt x="1046" y="1160"/>
                  </a:cubicBezTo>
                  <a:cubicBezTo>
                    <a:pt x="1048" y="1161"/>
                    <a:pt x="1047" y="1158"/>
                    <a:pt x="1048" y="1157"/>
                  </a:cubicBezTo>
                  <a:cubicBezTo>
                    <a:pt x="1048" y="1156"/>
                    <a:pt x="1049" y="1155"/>
                    <a:pt x="1049" y="1155"/>
                  </a:cubicBezTo>
                  <a:cubicBezTo>
                    <a:pt x="1052" y="1152"/>
                    <a:pt x="1052" y="1149"/>
                    <a:pt x="1052" y="1146"/>
                  </a:cubicBezTo>
                  <a:cubicBezTo>
                    <a:pt x="1052" y="1145"/>
                    <a:pt x="1052" y="1144"/>
                    <a:pt x="1052" y="1143"/>
                  </a:cubicBezTo>
                  <a:cubicBezTo>
                    <a:pt x="1050" y="1137"/>
                    <a:pt x="1055" y="1132"/>
                    <a:pt x="1053" y="1127"/>
                  </a:cubicBezTo>
                  <a:cubicBezTo>
                    <a:pt x="1052" y="1122"/>
                    <a:pt x="1057" y="1118"/>
                    <a:pt x="1058" y="1114"/>
                  </a:cubicBezTo>
                  <a:cubicBezTo>
                    <a:pt x="1058" y="1113"/>
                    <a:pt x="1060" y="1113"/>
                    <a:pt x="1059" y="1111"/>
                  </a:cubicBezTo>
                  <a:cubicBezTo>
                    <a:pt x="1058" y="1110"/>
                    <a:pt x="1059" y="1108"/>
                    <a:pt x="1060" y="1106"/>
                  </a:cubicBezTo>
                  <a:cubicBezTo>
                    <a:pt x="1062" y="1103"/>
                    <a:pt x="1063" y="1099"/>
                    <a:pt x="1060" y="1096"/>
                  </a:cubicBezTo>
                  <a:cubicBezTo>
                    <a:pt x="1058" y="1094"/>
                    <a:pt x="1057" y="1090"/>
                    <a:pt x="1055" y="1088"/>
                  </a:cubicBezTo>
                  <a:close/>
                  <a:moveTo>
                    <a:pt x="685" y="155"/>
                  </a:moveTo>
                  <a:cubicBezTo>
                    <a:pt x="684" y="156"/>
                    <a:pt x="684" y="158"/>
                    <a:pt x="682" y="157"/>
                  </a:cubicBezTo>
                  <a:cubicBezTo>
                    <a:pt x="679" y="156"/>
                    <a:pt x="677" y="157"/>
                    <a:pt x="675" y="156"/>
                  </a:cubicBezTo>
                  <a:cubicBezTo>
                    <a:pt x="673" y="156"/>
                    <a:pt x="673" y="157"/>
                    <a:pt x="672" y="159"/>
                  </a:cubicBezTo>
                  <a:cubicBezTo>
                    <a:pt x="672" y="164"/>
                    <a:pt x="672" y="170"/>
                    <a:pt x="665" y="172"/>
                  </a:cubicBezTo>
                  <a:cubicBezTo>
                    <a:pt x="659" y="175"/>
                    <a:pt x="657" y="181"/>
                    <a:pt x="659" y="187"/>
                  </a:cubicBezTo>
                  <a:cubicBezTo>
                    <a:pt x="659" y="188"/>
                    <a:pt x="659" y="190"/>
                    <a:pt x="659" y="191"/>
                  </a:cubicBezTo>
                  <a:cubicBezTo>
                    <a:pt x="658" y="194"/>
                    <a:pt x="660" y="197"/>
                    <a:pt x="662" y="196"/>
                  </a:cubicBezTo>
                  <a:cubicBezTo>
                    <a:pt x="665" y="195"/>
                    <a:pt x="670" y="195"/>
                    <a:pt x="671" y="190"/>
                  </a:cubicBezTo>
                  <a:cubicBezTo>
                    <a:pt x="671" y="187"/>
                    <a:pt x="675" y="184"/>
                    <a:pt x="673" y="180"/>
                  </a:cubicBezTo>
                  <a:cubicBezTo>
                    <a:pt x="672" y="179"/>
                    <a:pt x="674" y="175"/>
                    <a:pt x="677" y="175"/>
                  </a:cubicBezTo>
                  <a:cubicBezTo>
                    <a:pt x="681" y="176"/>
                    <a:pt x="683" y="175"/>
                    <a:pt x="684" y="171"/>
                  </a:cubicBezTo>
                  <a:cubicBezTo>
                    <a:pt x="684" y="171"/>
                    <a:pt x="684" y="171"/>
                    <a:pt x="685" y="171"/>
                  </a:cubicBezTo>
                  <a:cubicBezTo>
                    <a:pt x="688" y="169"/>
                    <a:pt x="689" y="165"/>
                    <a:pt x="693" y="164"/>
                  </a:cubicBezTo>
                  <a:cubicBezTo>
                    <a:pt x="694" y="164"/>
                    <a:pt x="694" y="162"/>
                    <a:pt x="694" y="161"/>
                  </a:cubicBezTo>
                  <a:cubicBezTo>
                    <a:pt x="694" y="159"/>
                    <a:pt x="695" y="158"/>
                    <a:pt x="696" y="156"/>
                  </a:cubicBezTo>
                  <a:cubicBezTo>
                    <a:pt x="697" y="154"/>
                    <a:pt x="697" y="151"/>
                    <a:pt x="697" y="149"/>
                  </a:cubicBezTo>
                  <a:cubicBezTo>
                    <a:pt x="697" y="148"/>
                    <a:pt x="695" y="147"/>
                    <a:pt x="694" y="148"/>
                  </a:cubicBezTo>
                  <a:cubicBezTo>
                    <a:pt x="693" y="151"/>
                    <a:pt x="690" y="151"/>
                    <a:pt x="687" y="151"/>
                  </a:cubicBezTo>
                  <a:cubicBezTo>
                    <a:pt x="686" y="152"/>
                    <a:pt x="681" y="151"/>
                    <a:pt x="685" y="155"/>
                  </a:cubicBezTo>
                  <a:close/>
                  <a:moveTo>
                    <a:pt x="213" y="689"/>
                  </a:moveTo>
                  <a:cubicBezTo>
                    <a:pt x="213" y="688"/>
                    <a:pt x="213" y="687"/>
                    <a:pt x="212" y="686"/>
                  </a:cubicBezTo>
                  <a:cubicBezTo>
                    <a:pt x="210" y="685"/>
                    <a:pt x="211" y="687"/>
                    <a:pt x="210" y="688"/>
                  </a:cubicBezTo>
                  <a:cubicBezTo>
                    <a:pt x="207" y="690"/>
                    <a:pt x="204" y="691"/>
                    <a:pt x="203" y="695"/>
                  </a:cubicBezTo>
                  <a:cubicBezTo>
                    <a:pt x="202" y="697"/>
                    <a:pt x="200" y="700"/>
                    <a:pt x="198" y="702"/>
                  </a:cubicBezTo>
                  <a:cubicBezTo>
                    <a:pt x="197" y="705"/>
                    <a:pt x="195" y="709"/>
                    <a:pt x="193" y="712"/>
                  </a:cubicBezTo>
                  <a:cubicBezTo>
                    <a:pt x="188" y="720"/>
                    <a:pt x="186" y="727"/>
                    <a:pt x="189" y="736"/>
                  </a:cubicBezTo>
                  <a:cubicBezTo>
                    <a:pt x="190" y="737"/>
                    <a:pt x="190" y="739"/>
                    <a:pt x="191" y="739"/>
                  </a:cubicBezTo>
                  <a:cubicBezTo>
                    <a:pt x="193" y="739"/>
                    <a:pt x="193" y="738"/>
                    <a:pt x="194" y="737"/>
                  </a:cubicBezTo>
                  <a:cubicBezTo>
                    <a:pt x="197" y="733"/>
                    <a:pt x="202" y="729"/>
                    <a:pt x="203" y="723"/>
                  </a:cubicBezTo>
                  <a:cubicBezTo>
                    <a:pt x="203" y="722"/>
                    <a:pt x="204" y="722"/>
                    <a:pt x="204" y="722"/>
                  </a:cubicBezTo>
                  <a:cubicBezTo>
                    <a:pt x="210" y="718"/>
                    <a:pt x="213" y="712"/>
                    <a:pt x="215" y="706"/>
                  </a:cubicBezTo>
                  <a:cubicBezTo>
                    <a:pt x="216" y="705"/>
                    <a:pt x="216" y="705"/>
                    <a:pt x="215" y="704"/>
                  </a:cubicBezTo>
                  <a:cubicBezTo>
                    <a:pt x="213" y="703"/>
                    <a:pt x="210" y="700"/>
                    <a:pt x="211" y="698"/>
                  </a:cubicBezTo>
                  <a:cubicBezTo>
                    <a:pt x="213" y="695"/>
                    <a:pt x="212" y="692"/>
                    <a:pt x="213" y="689"/>
                  </a:cubicBezTo>
                  <a:close/>
                  <a:moveTo>
                    <a:pt x="904" y="495"/>
                  </a:moveTo>
                  <a:cubicBezTo>
                    <a:pt x="903" y="494"/>
                    <a:pt x="902" y="494"/>
                    <a:pt x="901" y="494"/>
                  </a:cubicBezTo>
                  <a:cubicBezTo>
                    <a:pt x="893" y="494"/>
                    <a:pt x="886" y="498"/>
                    <a:pt x="879" y="498"/>
                  </a:cubicBezTo>
                  <a:cubicBezTo>
                    <a:pt x="877" y="498"/>
                    <a:pt x="876" y="499"/>
                    <a:pt x="875" y="500"/>
                  </a:cubicBezTo>
                  <a:cubicBezTo>
                    <a:pt x="875" y="501"/>
                    <a:pt x="875" y="502"/>
                    <a:pt x="877" y="502"/>
                  </a:cubicBezTo>
                  <a:cubicBezTo>
                    <a:pt x="880" y="501"/>
                    <a:pt x="885" y="504"/>
                    <a:pt x="888" y="500"/>
                  </a:cubicBezTo>
                  <a:cubicBezTo>
                    <a:pt x="888" y="500"/>
                    <a:pt x="889" y="499"/>
                    <a:pt x="890" y="500"/>
                  </a:cubicBezTo>
                  <a:cubicBezTo>
                    <a:pt x="890" y="507"/>
                    <a:pt x="889" y="509"/>
                    <a:pt x="885" y="511"/>
                  </a:cubicBezTo>
                  <a:cubicBezTo>
                    <a:pt x="880" y="513"/>
                    <a:pt x="880" y="517"/>
                    <a:pt x="883" y="521"/>
                  </a:cubicBezTo>
                  <a:cubicBezTo>
                    <a:pt x="885" y="524"/>
                    <a:pt x="888" y="527"/>
                    <a:pt x="888" y="530"/>
                  </a:cubicBezTo>
                  <a:cubicBezTo>
                    <a:pt x="887" y="533"/>
                    <a:pt x="888" y="533"/>
                    <a:pt x="890" y="534"/>
                  </a:cubicBezTo>
                  <a:cubicBezTo>
                    <a:pt x="893" y="535"/>
                    <a:pt x="897" y="535"/>
                    <a:pt x="897" y="539"/>
                  </a:cubicBezTo>
                  <a:cubicBezTo>
                    <a:pt x="897" y="540"/>
                    <a:pt x="897" y="540"/>
                    <a:pt x="898" y="540"/>
                  </a:cubicBezTo>
                  <a:cubicBezTo>
                    <a:pt x="899" y="540"/>
                    <a:pt x="900" y="540"/>
                    <a:pt x="900" y="539"/>
                  </a:cubicBezTo>
                  <a:cubicBezTo>
                    <a:pt x="901" y="534"/>
                    <a:pt x="904" y="531"/>
                    <a:pt x="910" y="531"/>
                  </a:cubicBezTo>
                  <a:cubicBezTo>
                    <a:pt x="910" y="530"/>
                    <a:pt x="909" y="529"/>
                    <a:pt x="908" y="529"/>
                  </a:cubicBezTo>
                  <a:cubicBezTo>
                    <a:pt x="906" y="529"/>
                    <a:pt x="905" y="528"/>
                    <a:pt x="905" y="526"/>
                  </a:cubicBezTo>
                  <a:cubicBezTo>
                    <a:pt x="905" y="524"/>
                    <a:pt x="907" y="525"/>
                    <a:pt x="909" y="525"/>
                  </a:cubicBezTo>
                  <a:cubicBezTo>
                    <a:pt x="910" y="524"/>
                    <a:pt x="911" y="524"/>
                    <a:pt x="912" y="525"/>
                  </a:cubicBezTo>
                  <a:cubicBezTo>
                    <a:pt x="913" y="526"/>
                    <a:pt x="914" y="526"/>
                    <a:pt x="915" y="525"/>
                  </a:cubicBezTo>
                  <a:cubicBezTo>
                    <a:pt x="916" y="524"/>
                    <a:pt x="916" y="523"/>
                    <a:pt x="916" y="522"/>
                  </a:cubicBezTo>
                  <a:cubicBezTo>
                    <a:pt x="915" y="521"/>
                    <a:pt x="915" y="520"/>
                    <a:pt x="914" y="519"/>
                  </a:cubicBezTo>
                  <a:cubicBezTo>
                    <a:pt x="913" y="520"/>
                    <a:pt x="913" y="520"/>
                    <a:pt x="913" y="520"/>
                  </a:cubicBezTo>
                  <a:cubicBezTo>
                    <a:pt x="910" y="523"/>
                    <a:pt x="906" y="524"/>
                    <a:pt x="902" y="524"/>
                  </a:cubicBezTo>
                  <a:cubicBezTo>
                    <a:pt x="898" y="525"/>
                    <a:pt x="902" y="521"/>
                    <a:pt x="900" y="520"/>
                  </a:cubicBezTo>
                  <a:cubicBezTo>
                    <a:pt x="898" y="519"/>
                    <a:pt x="899" y="517"/>
                    <a:pt x="899" y="515"/>
                  </a:cubicBezTo>
                  <a:cubicBezTo>
                    <a:pt x="900" y="512"/>
                    <a:pt x="900" y="510"/>
                    <a:pt x="898" y="508"/>
                  </a:cubicBezTo>
                  <a:cubicBezTo>
                    <a:pt x="895" y="503"/>
                    <a:pt x="896" y="498"/>
                    <a:pt x="903" y="496"/>
                  </a:cubicBezTo>
                  <a:cubicBezTo>
                    <a:pt x="903" y="496"/>
                    <a:pt x="904" y="496"/>
                    <a:pt x="904" y="495"/>
                  </a:cubicBezTo>
                  <a:close/>
                  <a:moveTo>
                    <a:pt x="1031" y="865"/>
                  </a:moveTo>
                  <a:cubicBezTo>
                    <a:pt x="1031" y="863"/>
                    <a:pt x="1033" y="863"/>
                    <a:pt x="1033" y="862"/>
                  </a:cubicBezTo>
                  <a:cubicBezTo>
                    <a:pt x="1032" y="859"/>
                    <a:pt x="1034" y="857"/>
                    <a:pt x="1036" y="855"/>
                  </a:cubicBezTo>
                  <a:cubicBezTo>
                    <a:pt x="1041" y="848"/>
                    <a:pt x="1037" y="845"/>
                    <a:pt x="1032" y="843"/>
                  </a:cubicBezTo>
                  <a:cubicBezTo>
                    <a:pt x="1030" y="842"/>
                    <a:pt x="1028" y="842"/>
                    <a:pt x="1026" y="843"/>
                  </a:cubicBezTo>
                  <a:cubicBezTo>
                    <a:pt x="1025" y="845"/>
                    <a:pt x="1024" y="846"/>
                    <a:pt x="1025" y="849"/>
                  </a:cubicBezTo>
                  <a:cubicBezTo>
                    <a:pt x="1026" y="850"/>
                    <a:pt x="1025" y="852"/>
                    <a:pt x="1024" y="853"/>
                  </a:cubicBezTo>
                  <a:cubicBezTo>
                    <a:pt x="1021" y="855"/>
                    <a:pt x="1023" y="858"/>
                    <a:pt x="1025" y="860"/>
                  </a:cubicBezTo>
                  <a:cubicBezTo>
                    <a:pt x="1027" y="863"/>
                    <a:pt x="1027" y="865"/>
                    <a:pt x="1026" y="869"/>
                  </a:cubicBezTo>
                  <a:cubicBezTo>
                    <a:pt x="1026" y="872"/>
                    <a:pt x="1025" y="875"/>
                    <a:pt x="1028" y="878"/>
                  </a:cubicBezTo>
                  <a:cubicBezTo>
                    <a:pt x="1029" y="880"/>
                    <a:pt x="1032" y="880"/>
                    <a:pt x="1029" y="883"/>
                  </a:cubicBezTo>
                  <a:cubicBezTo>
                    <a:pt x="1028" y="883"/>
                    <a:pt x="1029" y="884"/>
                    <a:pt x="1030" y="884"/>
                  </a:cubicBezTo>
                  <a:cubicBezTo>
                    <a:pt x="1031" y="885"/>
                    <a:pt x="1033" y="885"/>
                    <a:pt x="1033" y="886"/>
                  </a:cubicBezTo>
                  <a:cubicBezTo>
                    <a:pt x="1034" y="889"/>
                    <a:pt x="1036" y="887"/>
                    <a:pt x="1037" y="886"/>
                  </a:cubicBezTo>
                  <a:cubicBezTo>
                    <a:pt x="1038" y="886"/>
                    <a:pt x="1038" y="885"/>
                    <a:pt x="1039" y="885"/>
                  </a:cubicBezTo>
                  <a:cubicBezTo>
                    <a:pt x="1043" y="880"/>
                    <a:pt x="1044" y="875"/>
                    <a:pt x="1048" y="871"/>
                  </a:cubicBezTo>
                  <a:cubicBezTo>
                    <a:pt x="1052" y="866"/>
                    <a:pt x="1051" y="863"/>
                    <a:pt x="1044" y="860"/>
                  </a:cubicBezTo>
                  <a:cubicBezTo>
                    <a:pt x="1044" y="859"/>
                    <a:pt x="1043" y="859"/>
                    <a:pt x="1043" y="858"/>
                  </a:cubicBezTo>
                  <a:cubicBezTo>
                    <a:pt x="1042" y="855"/>
                    <a:pt x="1041" y="857"/>
                    <a:pt x="1040" y="858"/>
                  </a:cubicBezTo>
                  <a:cubicBezTo>
                    <a:pt x="1038" y="861"/>
                    <a:pt x="1035" y="863"/>
                    <a:pt x="1031" y="865"/>
                  </a:cubicBezTo>
                  <a:close/>
                  <a:moveTo>
                    <a:pt x="246" y="748"/>
                  </a:moveTo>
                  <a:cubicBezTo>
                    <a:pt x="246" y="749"/>
                    <a:pt x="246" y="750"/>
                    <a:pt x="247" y="751"/>
                  </a:cubicBezTo>
                  <a:cubicBezTo>
                    <a:pt x="247" y="751"/>
                    <a:pt x="248" y="751"/>
                    <a:pt x="248" y="750"/>
                  </a:cubicBezTo>
                  <a:cubicBezTo>
                    <a:pt x="249" y="747"/>
                    <a:pt x="252" y="748"/>
                    <a:pt x="254" y="747"/>
                  </a:cubicBezTo>
                  <a:cubicBezTo>
                    <a:pt x="258" y="746"/>
                    <a:pt x="261" y="745"/>
                    <a:pt x="263" y="742"/>
                  </a:cubicBezTo>
                  <a:cubicBezTo>
                    <a:pt x="269" y="734"/>
                    <a:pt x="275" y="727"/>
                    <a:pt x="279" y="718"/>
                  </a:cubicBezTo>
                  <a:cubicBezTo>
                    <a:pt x="280" y="716"/>
                    <a:pt x="281" y="714"/>
                    <a:pt x="281" y="712"/>
                  </a:cubicBezTo>
                  <a:cubicBezTo>
                    <a:pt x="281" y="710"/>
                    <a:pt x="282" y="708"/>
                    <a:pt x="278" y="707"/>
                  </a:cubicBezTo>
                  <a:cubicBezTo>
                    <a:pt x="275" y="707"/>
                    <a:pt x="272" y="707"/>
                    <a:pt x="271" y="711"/>
                  </a:cubicBezTo>
                  <a:cubicBezTo>
                    <a:pt x="271" y="715"/>
                    <a:pt x="268" y="717"/>
                    <a:pt x="264" y="718"/>
                  </a:cubicBezTo>
                  <a:cubicBezTo>
                    <a:pt x="259" y="720"/>
                    <a:pt x="254" y="723"/>
                    <a:pt x="252" y="728"/>
                  </a:cubicBezTo>
                  <a:cubicBezTo>
                    <a:pt x="248" y="734"/>
                    <a:pt x="247" y="741"/>
                    <a:pt x="246" y="748"/>
                  </a:cubicBezTo>
                  <a:close/>
                  <a:moveTo>
                    <a:pt x="350" y="176"/>
                  </a:moveTo>
                  <a:cubicBezTo>
                    <a:pt x="350" y="175"/>
                    <a:pt x="351" y="174"/>
                    <a:pt x="352" y="173"/>
                  </a:cubicBezTo>
                  <a:cubicBezTo>
                    <a:pt x="356" y="167"/>
                    <a:pt x="358" y="161"/>
                    <a:pt x="359" y="155"/>
                  </a:cubicBezTo>
                  <a:cubicBezTo>
                    <a:pt x="360" y="151"/>
                    <a:pt x="358" y="147"/>
                    <a:pt x="354" y="148"/>
                  </a:cubicBezTo>
                  <a:cubicBezTo>
                    <a:pt x="351" y="149"/>
                    <a:pt x="348" y="150"/>
                    <a:pt x="347" y="153"/>
                  </a:cubicBezTo>
                  <a:cubicBezTo>
                    <a:pt x="345" y="156"/>
                    <a:pt x="342" y="158"/>
                    <a:pt x="339" y="160"/>
                  </a:cubicBezTo>
                  <a:cubicBezTo>
                    <a:pt x="336" y="162"/>
                    <a:pt x="335" y="165"/>
                    <a:pt x="335" y="168"/>
                  </a:cubicBezTo>
                  <a:cubicBezTo>
                    <a:pt x="336" y="172"/>
                    <a:pt x="337" y="174"/>
                    <a:pt x="342" y="175"/>
                  </a:cubicBezTo>
                  <a:cubicBezTo>
                    <a:pt x="344" y="175"/>
                    <a:pt x="346" y="176"/>
                    <a:pt x="347" y="178"/>
                  </a:cubicBezTo>
                  <a:cubicBezTo>
                    <a:pt x="343" y="182"/>
                    <a:pt x="341" y="184"/>
                    <a:pt x="343" y="188"/>
                  </a:cubicBezTo>
                  <a:cubicBezTo>
                    <a:pt x="344" y="191"/>
                    <a:pt x="346" y="193"/>
                    <a:pt x="349" y="192"/>
                  </a:cubicBezTo>
                  <a:cubicBezTo>
                    <a:pt x="354" y="191"/>
                    <a:pt x="359" y="184"/>
                    <a:pt x="358" y="179"/>
                  </a:cubicBezTo>
                  <a:cubicBezTo>
                    <a:pt x="358" y="175"/>
                    <a:pt x="356" y="174"/>
                    <a:pt x="350" y="176"/>
                  </a:cubicBezTo>
                  <a:close/>
                  <a:moveTo>
                    <a:pt x="963" y="619"/>
                  </a:moveTo>
                  <a:cubicBezTo>
                    <a:pt x="965" y="619"/>
                    <a:pt x="967" y="620"/>
                    <a:pt x="969" y="619"/>
                  </a:cubicBezTo>
                  <a:cubicBezTo>
                    <a:pt x="971" y="619"/>
                    <a:pt x="973" y="620"/>
                    <a:pt x="972" y="623"/>
                  </a:cubicBezTo>
                  <a:cubicBezTo>
                    <a:pt x="972" y="624"/>
                    <a:pt x="973" y="625"/>
                    <a:pt x="974" y="625"/>
                  </a:cubicBezTo>
                  <a:cubicBezTo>
                    <a:pt x="978" y="624"/>
                    <a:pt x="981" y="625"/>
                    <a:pt x="984" y="627"/>
                  </a:cubicBezTo>
                  <a:cubicBezTo>
                    <a:pt x="985" y="628"/>
                    <a:pt x="986" y="628"/>
                    <a:pt x="988" y="627"/>
                  </a:cubicBezTo>
                  <a:cubicBezTo>
                    <a:pt x="994" y="625"/>
                    <a:pt x="998" y="621"/>
                    <a:pt x="1003" y="617"/>
                  </a:cubicBezTo>
                  <a:cubicBezTo>
                    <a:pt x="1006" y="615"/>
                    <a:pt x="1006" y="611"/>
                    <a:pt x="1003" y="610"/>
                  </a:cubicBezTo>
                  <a:cubicBezTo>
                    <a:pt x="999" y="609"/>
                    <a:pt x="997" y="607"/>
                    <a:pt x="994" y="605"/>
                  </a:cubicBezTo>
                  <a:cubicBezTo>
                    <a:pt x="993" y="605"/>
                    <a:pt x="992" y="604"/>
                    <a:pt x="991" y="605"/>
                  </a:cubicBezTo>
                  <a:cubicBezTo>
                    <a:pt x="989" y="606"/>
                    <a:pt x="986" y="605"/>
                    <a:pt x="984" y="604"/>
                  </a:cubicBezTo>
                  <a:cubicBezTo>
                    <a:pt x="981" y="602"/>
                    <a:pt x="979" y="604"/>
                    <a:pt x="978" y="606"/>
                  </a:cubicBezTo>
                  <a:cubicBezTo>
                    <a:pt x="977" y="607"/>
                    <a:pt x="977" y="609"/>
                    <a:pt x="976" y="609"/>
                  </a:cubicBezTo>
                  <a:cubicBezTo>
                    <a:pt x="973" y="610"/>
                    <a:pt x="970" y="612"/>
                    <a:pt x="967" y="612"/>
                  </a:cubicBezTo>
                  <a:cubicBezTo>
                    <a:pt x="966" y="612"/>
                    <a:pt x="965" y="613"/>
                    <a:pt x="965" y="613"/>
                  </a:cubicBezTo>
                  <a:cubicBezTo>
                    <a:pt x="968" y="616"/>
                    <a:pt x="964" y="617"/>
                    <a:pt x="963" y="619"/>
                  </a:cubicBezTo>
                  <a:close/>
                  <a:moveTo>
                    <a:pt x="291" y="345"/>
                  </a:moveTo>
                  <a:cubicBezTo>
                    <a:pt x="295" y="345"/>
                    <a:pt x="296" y="344"/>
                    <a:pt x="297" y="340"/>
                  </a:cubicBezTo>
                  <a:cubicBezTo>
                    <a:pt x="297" y="339"/>
                    <a:pt x="297" y="338"/>
                    <a:pt x="298" y="337"/>
                  </a:cubicBezTo>
                  <a:cubicBezTo>
                    <a:pt x="299" y="337"/>
                    <a:pt x="304" y="337"/>
                    <a:pt x="300" y="334"/>
                  </a:cubicBezTo>
                  <a:cubicBezTo>
                    <a:pt x="300" y="333"/>
                    <a:pt x="300" y="333"/>
                    <a:pt x="301" y="332"/>
                  </a:cubicBezTo>
                  <a:cubicBezTo>
                    <a:pt x="305" y="328"/>
                    <a:pt x="307" y="323"/>
                    <a:pt x="309" y="318"/>
                  </a:cubicBezTo>
                  <a:cubicBezTo>
                    <a:pt x="310" y="314"/>
                    <a:pt x="310" y="312"/>
                    <a:pt x="306" y="311"/>
                  </a:cubicBezTo>
                  <a:cubicBezTo>
                    <a:pt x="304" y="310"/>
                    <a:pt x="301" y="309"/>
                    <a:pt x="302" y="305"/>
                  </a:cubicBezTo>
                  <a:cubicBezTo>
                    <a:pt x="302" y="303"/>
                    <a:pt x="301" y="302"/>
                    <a:pt x="299" y="302"/>
                  </a:cubicBezTo>
                  <a:cubicBezTo>
                    <a:pt x="297" y="301"/>
                    <a:pt x="295" y="302"/>
                    <a:pt x="294" y="304"/>
                  </a:cubicBezTo>
                  <a:cubicBezTo>
                    <a:pt x="293" y="307"/>
                    <a:pt x="292" y="309"/>
                    <a:pt x="291" y="311"/>
                  </a:cubicBezTo>
                  <a:cubicBezTo>
                    <a:pt x="290" y="313"/>
                    <a:pt x="289" y="315"/>
                    <a:pt x="290" y="317"/>
                  </a:cubicBezTo>
                  <a:cubicBezTo>
                    <a:pt x="291" y="318"/>
                    <a:pt x="293" y="316"/>
                    <a:pt x="295" y="316"/>
                  </a:cubicBezTo>
                  <a:cubicBezTo>
                    <a:pt x="295" y="316"/>
                    <a:pt x="296" y="316"/>
                    <a:pt x="297" y="317"/>
                  </a:cubicBezTo>
                  <a:cubicBezTo>
                    <a:pt x="297" y="317"/>
                    <a:pt x="297" y="318"/>
                    <a:pt x="296" y="318"/>
                  </a:cubicBezTo>
                  <a:cubicBezTo>
                    <a:pt x="292" y="322"/>
                    <a:pt x="288" y="327"/>
                    <a:pt x="284" y="332"/>
                  </a:cubicBezTo>
                  <a:cubicBezTo>
                    <a:pt x="283" y="333"/>
                    <a:pt x="283" y="334"/>
                    <a:pt x="283" y="336"/>
                  </a:cubicBezTo>
                  <a:cubicBezTo>
                    <a:pt x="284" y="338"/>
                    <a:pt x="285" y="340"/>
                    <a:pt x="285" y="342"/>
                  </a:cubicBezTo>
                  <a:cubicBezTo>
                    <a:pt x="286" y="344"/>
                    <a:pt x="288" y="347"/>
                    <a:pt x="291" y="345"/>
                  </a:cubicBezTo>
                  <a:close/>
                  <a:moveTo>
                    <a:pt x="614" y="64"/>
                  </a:moveTo>
                  <a:cubicBezTo>
                    <a:pt x="614" y="63"/>
                    <a:pt x="614" y="61"/>
                    <a:pt x="614" y="60"/>
                  </a:cubicBezTo>
                  <a:cubicBezTo>
                    <a:pt x="613" y="58"/>
                    <a:pt x="613" y="57"/>
                    <a:pt x="611" y="56"/>
                  </a:cubicBezTo>
                  <a:cubicBezTo>
                    <a:pt x="609" y="55"/>
                    <a:pt x="608" y="57"/>
                    <a:pt x="607" y="58"/>
                  </a:cubicBezTo>
                  <a:cubicBezTo>
                    <a:pt x="606" y="59"/>
                    <a:pt x="604" y="60"/>
                    <a:pt x="603" y="61"/>
                  </a:cubicBezTo>
                  <a:cubicBezTo>
                    <a:pt x="600" y="64"/>
                    <a:pt x="595" y="67"/>
                    <a:pt x="592" y="71"/>
                  </a:cubicBezTo>
                  <a:cubicBezTo>
                    <a:pt x="591" y="72"/>
                    <a:pt x="590" y="73"/>
                    <a:pt x="590" y="75"/>
                  </a:cubicBezTo>
                  <a:cubicBezTo>
                    <a:pt x="592" y="81"/>
                    <a:pt x="596" y="85"/>
                    <a:pt x="600" y="90"/>
                  </a:cubicBezTo>
                  <a:cubicBezTo>
                    <a:pt x="601" y="90"/>
                    <a:pt x="602" y="90"/>
                    <a:pt x="602" y="90"/>
                  </a:cubicBezTo>
                  <a:cubicBezTo>
                    <a:pt x="605" y="89"/>
                    <a:pt x="608" y="89"/>
                    <a:pt x="611" y="88"/>
                  </a:cubicBezTo>
                  <a:cubicBezTo>
                    <a:pt x="613" y="87"/>
                    <a:pt x="615" y="84"/>
                    <a:pt x="614" y="82"/>
                  </a:cubicBezTo>
                  <a:cubicBezTo>
                    <a:pt x="613" y="76"/>
                    <a:pt x="613" y="70"/>
                    <a:pt x="614" y="64"/>
                  </a:cubicBezTo>
                  <a:close/>
                  <a:moveTo>
                    <a:pt x="1055" y="782"/>
                  </a:moveTo>
                  <a:cubicBezTo>
                    <a:pt x="1055" y="781"/>
                    <a:pt x="1056" y="780"/>
                    <a:pt x="1055" y="779"/>
                  </a:cubicBezTo>
                  <a:cubicBezTo>
                    <a:pt x="1050" y="777"/>
                    <a:pt x="1046" y="775"/>
                    <a:pt x="1041" y="774"/>
                  </a:cubicBezTo>
                  <a:cubicBezTo>
                    <a:pt x="1039" y="774"/>
                    <a:pt x="1038" y="775"/>
                    <a:pt x="1038" y="777"/>
                  </a:cubicBezTo>
                  <a:cubicBezTo>
                    <a:pt x="1040" y="780"/>
                    <a:pt x="1038" y="780"/>
                    <a:pt x="1035" y="780"/>
                  </a:cubicBezTo>
                  <a:cubicBezTo>
                    <a:pt x="1028" y="781"/>
                    <a:pt x="1024" y="787"/>
                    <a:pt x="1026" y="794"/>
                  </a:cubicBezTo>
                  <a:cubicBezTo>
                    <a:pt x="1027" y="798"/>
                    <a:pt x="1027" y="801"/>
                    <a:pt x="1026" y="805"/>
                  </a:cubicBezTo>
                  <a:cubicBezTo>
                    <a:pt x="1025" y="807"/>
                    <a:pt x="1025" y="808"/>
                    <a:pt x="1027" y="809"/>
                  </a:cubicBezTo>
                  <a:cubicBezTo>
                    <a:pt x="1029" y="810"/>
                    <a:pt x="1030" y="808"/>
                    <a:pt x="1031" y="807"/>
                  </a:cubicBezTo>
                  <a:cubicBezTo>
                    <a:pt x="1032" y="805"/>
                    <a:pt x="1032" y="804"/>
                    <a:pt x="1034" y="803"/>
                  </a:cubicBezTo>
                  <a:cubicBezTo>
                    <a:pt x="1036" y="802"/>
                    <a:pt x="1037" y="800"/>
                    <a:pt x="1036" y="798"/>
                  </a:cubicBezTo>
                  <a:cubicBezTo>
                    <a:pt x="1036" y="796"/>
                    <a:pt x="1038" y="794"/>
                    <a:pt x="1040" y="795"/>
                  </a:cubicBezTo>
                  <a:cubicBezTo>
                    <a:pt x="1045" y="796"/>
                    <a:pt x="1048" y="792"/>
                    <a:pt x="1052" y="790"/>
                  </a:cubicBezTo>
                  <a:cubicBezTo>
                    <a:pt x="1054" y="788"/>
                    <a:pt x="1056" y="786"/>
                    <a:pt x="1055" y="782"/>
                  </a:cubicBezTo>
                  <a:close/>
                  <a:moveTo>
                    <a:pt x="926" y="461"/>
                  </a:moveTo>
                  <a:cubicBezTo>
                    <a:pt x="926" y="462"/>
                    <a:pt x="926" y="464"/>
                    <a:pt x="927" y="465"/>
                  </a:cubicBezTo>
                  <a:cubicBezTo>
                    <a:pt x="930" y="469"/>
                    <a:pt x="933" y="472"/>
                    <a:pt x="937" y="475"/>
                  </a:cubicBezTo>
                  <a:cubicBezTo>
                    <a:pt x="940" y="476"/>
                    <a:pt x="943" y="475"/>
                    <a:pt x="946" y="474"/>
                  </a:cubicBezTo>
                  <a:cubicBezTo>
                    <a:pt x="947" y="473"/>
                    <a:pt x="948" y="471"/>
                    <a:pt x="947" y="470"/>
                  </a:cubicBezTo>
                  <a:cubicBezTo>
                    <a:pt x="946" y="466"/>
                    <a:pt x="948" y="462"/>
                    <a:pt x="943" y="459"/>
                  </a:cubicBezTo>
                  <a:cubicBezTo>
                    <a:pt x="942" y="459"/>
                    <a:pt x="942" y="457"/>
                    <a:pt x="942" y="455"/>
                  </a:cubicBezTo>
                  <a:cubicBezTo>
                    <a:pt x="942" y="451"/>
                    <a:pt x="940" y="447"/>
                    <a:pt x="937" y="443"/>
                  </a:cubicBezTo>
                  <a:cubicBezTo>
                    <a:pt x="935" y="440"/>
                    <a:pt x="932" y="440"/>
                    <a:pt x="929" y="442"/>
                  </a:cubicBezTo>
                  <a:cubicBezTo>
                    <a:pt x="925" y="445"/>
                    <a:pt x="923" y="452"/>
                    <a:pt x="925" y="457"/>
                  </a:cubicBezTo>
                  <a:cubicBezTo>
                    <a:pt x="926" y="458"/>
                    <a:pt x="926" y="459"/>
                    <a:pt x="926" y="461"/>
                  </a:cubicBezTo>
                  <a:close/>
                  <a:moveTo>
                    <a:pt x="397" y="223"/>
                  </a:moveTo>
                  <a:cubicBezTo>
                    <a:pt x="397" y="225"/>
                    <a:pt x="396" y="226"/>
                    <a:pt x="395" y="227"/>
                  </a:cubicBezTo>
                  <a:cubicBezTo>
                    <a:pt x="391" y="232"/>
                    <a:pt x="391" y="239"/>
                    <a:pt x="388" y="245"/>
                  </a:cubicBezTo>
                  <a:cubicBezTo>
                    <a:pt x="388" y="247"/>
                    <a:pt x="387" y="249"/>
                    <a:pt x="389" y="249"/>
                  </a:cubicBezTo>
                  <a:cubicBezTo>
                    <a:pt x="391" y="250"/>
                    <a:pt x="393" y="250"/>
                    <a:pt x="395" y="249"/>
                  </a:cubicBezTo>
                  <a:cubicBezTo>
                    <a:pt x="398" y="246"/>
                    <a:pt x="400" y="242"/>
                    <a:pt x="404" y="241"/>
                  </a:cubicBezTo>
                  <a:cubicBezTo>
                    <a:pt x="408" y="240"/>
                    <a:pt x="407" y="236"/>
                    <a:pt x="409" y="234"/>
                  </a:cubicBezTo>
                  <a:cubicBezTo>
                    <a:pt x="410" y="232"/>
                    <a:pt x="410" y="231"/>
                    <a:pt x="409" y="228"/>
                  </a:cubicBezTo>
                  <a:cubicBezTo>
                    <a:pt x="407" y="224"/>
                    <a:pt x="409" y="218"/>
                    <a:pt x="414" y="216"/>
                  </a:cubicBezTo>
                  <a:cubicBezTo>
                    <a:pt x="414" y="216"/>
                    <a:pt x="415" y="216"/>
                    <a:pt x="415" y="216"/>
                  </a:cubicBezTo>
                  <a:cubicBezTo>
                    <a:pt x="415" y="214"/>
                    <a:pt x="414" y="213"/>
                    <a:pt x="413" y="211"/>
                  </a:cubicBezTo>
                  <a:cubicBezTo>
                    <a:pt x="413" y="210"/>
                    <a:pt x="412" y="210"/>
                    <a:pt x="412" y="210"/>
                  </a:cubicBezTo>
                  <a:cubicBezTo>
                    <a:pt x="410" y="211"/>
                    <a:pt x="410" y="212"/>
                    <a:pt x="410" y="213"/>
                  </a:cubicBezTo>
                  <a:cubicBezTo>
                    <a:pt x="409" y="215"/>
                    <a:pt x="409" y="217"/>
                    <a:pt x="406" y="217"/>
                  </a:cubicBezTo>
                  <a:cubicBezTo>
                    <a:pt x="404" y="217"/>
                    <a:pt x="403" y="216"/>
                    <a:pt x="403" y="213"/>
                  </a:cubicBezTo>
                  <a:cubicBezTo>
                    <a:pt x="402" y="211"/>
                    <a:pt x="402" y="211"/>
                    <a:pt x="400" y="212"/>
                  </a:cubicBezTo>
                  <a:cubicBezTo>
                    <a:pt x="394" y="214"/>
                    <a:pt x="394" y="215"/>
                    <a:pt x="396" y="221"/>
                  </a:cubicBezTo>
                  <a:cubicBezTo>
                    <a:pt x="397" y="222"/>
                    <a:pt x="397" y="222"/>
                    <a:pt x="397" y="223"/>
                  </a:cubicBezTo>
                  <a:close/>
                  <a:moveTo>
                    <a:pt x="663" y="65"/>
                  </a:moveTo>
                  <a:cubicBezTo>
                    <a:pt x="658" y="65"/>
                    <a:pt x="657" y="66"/>
                    <a:pt x="658" y="68"/>
                  </a:cubicBezTo>
                  <a:cubicBezTo>
                    <a:pt x="660" y="71"/>
                    <a:pt x="658" y="75"/>
                    <a:pt x="657" y="78"/>
                  </a:cubicBezTo>
                  <a:cubicBezTo>
                    <a:pt x="657" y="79"/>
                    <a:pt x="657" y="80"/>
                    <a:pt x="658" y="80"/>
                  </a:cubicBezTo>
                  <a:cubicBezTo>
                    <a:pt x="660" y="83"/>
                    <a:pt x="661" y="85"/>
                    <a:pt x="663" y="87"/>
                  </a:cubicBezTo>
                  <a:cubicBezTo>
                    <a:pt x="664" y="89"/>
                    <a:pt x="666" y="90"/>
                    <a:pt x="668" y="89"/>
                  </a:cubicBezTo>
                  <a:cubicBezTo>
                    <a:pt x="672" y="88"/>
                    <a:pt x="675" y="86"/>
                    <a:pt x="677" y="82"/>
                  </a:cubicBezTo>
                  <a:cubicBezTo>
                    <a:pt x="678" y="79"/>
                    <a:pt x="679" y="76"/>
                    <a:pt x="682" y="73"/>
                  </a:cubicBezTo>
                  <a:cubicBezTo>
                    <a:pt x="684" y="71"/>
                    <a:pt x="684" y="67"/>
                    <a:pt x="682" y="65"/>
                  </a:cubicBezTo>
                  <a:cubicBezTo>
                    <a:pt x="681" y="63"/>
                    <a:pt x="679" y="63"/>
                    <a:pt x="676" y="63"/>
                  </a:cubicBezTo>
                  <a:cubicBezTo>
                    <a:pt x="671" y="63"/>
                    <a:pt x="667" y="65"/>
                    <a:pt x="663" y="65"/>
                  </a:cubicBezTo>
                  <a:close/>
                  <a:moveTo>
                    <a:pt x="951" y="613"/>
                  </a:moveTo>
                  <a:cubicBezTo>
                    <a:pt x="953" y="613"/>
                    <a:pt x="956" y="613"/>
                    <a:pt x="957" y="610"/>
                  </a:cubicBezTo>
                  <a:cubicBezTo>
                    <a:pt x="958" y="608"/>
                    <a:pt x="960" y="606"/>
                    <a:pt x="961" y="604"/>
                  </a:cubicBezTo>
                  <a:cubicBezTo>
                    <a:pt x="963" y="601"/>
                    <a:pt x="963" y="598"/>
                    <a:pt x="959" y="597"/>
                  </a:cubicBezTo>
                  <a:cubicBezTo>
                    <a:pt x="956" y="596"/>
                    <a:pt x="953" y="595"/>
                    <a:pt x="950" y="595"/>
                  </a:cubicBezTo>
                  <a:cubicBezTo>
                    <a:pt x="949" y="595"/>
                    <a:pt x="947" y="594"/>
                    <a:pt x="946" y="596"/>
                  </a:cubicBezTo>
                  <a:cubicBezTo>
                    <a:pt x="943" y="599"/>
                    <a:pt x="939" y="600"/>
                    <a:pt x="935" y="602"/>
                  </a:cubicBezTo>
                  <a:cubicBezTo>
                    <a:pt x="933" y="603"/>
                    <a:pt x="931" y="603"/>
                    <a:pt x="929" y="601"/>
                  </a:cubicBezTo>
                  <a:cubicBezTo>
                    <a:pt x="928" y="600"/>
                    <a:pt x="929" y="599"/>
                    <a:pt x="929" y="597"/>
                  </a:cubicBezTo>
                  <a:cubicBezTo>
                    <a:pt x="930" y="595"/>
                    <a:pt x="929" y="593"/>
                    <a:pt x="928" y="591"/>
                  </a:cubicBezTo>
                  <a:cubicBezTo>
                    <a:pt x="926" y="590"/>
                    <a:pt x="925" y="592"/>
                    <a:pt x="924" y="593"/>
                  </a:cubicBezTo>
                  <a:cubicBezTo>
                    <a:pt x="923" y="594"/>
                    <a:pt x="922" y="596"/>
                    <a:pt x="924" y="598"/>
                  </a:cubicBezTo>
                  <a:cubicBezTo>
                    <a:pt x="925" y="599"/>
                    <a:pt x="926" y="600"/>
                    <a:pt x="927" y="601"/>
                  </a:cubicBezTo>
                  <a:cubicBezTo>
                    <a:pt x="928" y="602"/>
                    <a:pt x="929" y="603"/>
                    <a:pt x="929" y="605"/>
                  </a:cubicBezTo>
                  <a:cubicBezTo>
                    <a:pt x="927" y="610"/>
                    <a:pt x="931" y="611"/>
                    <a:pt x="934" y="613"/>
                  </a:cubicBezTo>
                  <a:cubicBezTo>
                    <a:pt x="935" y="614"/>
                    <a:pt x="937" y="614"/>
                    <a:pt x="939" y="613"/>
                  </a:cubicBezTo>
                  <a:cubicBezTo>
                    <a:pt x="941" y="610"/>
                    <a:pt x="943" y="610"/>
                    <a:pt x="946" y="612"/>
                  </a:cubicBezTo>
                  <a:cubicBezTo>
                    <a:pt x="947" y="613"/>
                    <a:pt x="949" y="613"/>
                    <a:pt x="951" y="613"/>
                  </a:cubicBezTo>
                  <a:close/>
                  <a:moveTo>
                    <a:pt x="222" y="908"/>
                  </a:moveTo>
                  <a:cubicBezTo>
                    <a:pt x="217" y="912"/>
                    <a:pt x="212" y="913"/>
                    <a:pt x="210" y="917"/>
                  </a:cubicBezTo>
                  <a:cubicBezTo>
                    <a:pt x="208" y="921"/>
                    <a:pt x="203" y="922"/>
                    <a:pt x="202" y="926"/>
                  </a:cubicBezTo>
                  <a:cubicBezTo>
                    <a:pt x="201" y="928"/>
                    <a:pt x="200" y="931"/>
                    <a:pt x="199" y="933"/>
                  </a:cubicBezTo>
                  <a:cubicBezTo>
                    <a:pt x="198" y="935"/>
                    <a:pt x="197" y="937"/>
                    <a:pt x="195" y="937"/>
                  </a:cubicBezTo>
                  <a:cubicBezTo>
                    <a:pt x="192" y="937"/>
                    <a:pt x="190" y="940"/>
                    <a:pt x="189" y="943"/>
                  </a:cubicBezTo>
                  <a:cubicBezTo>
                    <a:pt x="189" y="945"/>
                    <a:pt x="189" y="947"/>
                    <a:pt x="192" y="949"/>
                  </a:cubicBezTo>
                  <a:cubicBezTo>
                    <a:pt x="195" y="950"/>
                    <a:pt x="197" y="950"/>
                    <a:pt x="200" y="948"/>
                  </a:cubicBezTo>
                  <a:cubicBezTo>
                    <a:pt x="204" y="945"/>
                    <a:pt x="207" y="941"/>
                    <a:pt x="209" y="936"/>
                  </a:cubicBezTo>
                  <a:cubicBezTo>
                    <a:pt x="211" y="932"/>
                    <a:pt x="213" y="928"/>
                    <a:pt x="216" y="925"/>
                  </a:cubicBezTo>
                  <a:cubicBezTo>
                    <a:pt x="217" y="924"/>
                    <a:pt x="218" y="923"/>
                    <a:pt x="217" y="922"/>
                  </a:cubicBezTo>
                  <a:cubicBezTo>
                    <a:pt x="216" y="920"/>
                    <a:pt x="218" y="918"/>
                    <a:pt x="219" y="917"/>
                  </a:cubicBezTo>
                  <a:cubicBezTo>
                    <a:pt x="220" y="915"/>
                    <a:pt x="221" y="912"/>
                    <a:pt x="222" y="908"/>
                  </a:cubicBezTo>
                  <a:close/>
                  <a:moveTo>
                    <a:pt x="977" y="785"/>
                  </a:moveTo>
                  <a:cubicBezTo>
                    <a:pt x="976" y="786"/>
                    <a:pt x="974" y="785"/>
                    <a:pt x="974" y="786"/>
                  </a:cubicBezTo>
                  <a:cubicBezTo>
                    <a:pt x="973" y="787"/>
                    <a:pt x="974" y="788"/>
                    <a:pt x="975" y="788"/>
                  </a:cubicBezTo>
                  <a:cubicBezTo>
                    <a:pt x="978" y="789"/>
                    <a:pt x="976" y="791"/>
                    <a:pt x="975" y="792"/>
                  </a:cubicBezTo>
                  <a:cubicBezTo>
                    <a:pt x="972" y="795"/>
                    <a:pt x="972" y="797"/>
                    <a:pt x="974" y="800"/>
                  </a:cubicBezTo>
                  <a:cubicBezTo>
                    <a:pt x="977" y="804"/>
                    <a:pt x="977" y="809"/>
                    <a:pt x="978" y="814"/>
                  </a:cubicBezTo>
                  <a:cubicBezTo>
                    <a:pt x="979" y="816"/>
                    <a:pt x="978" y="818"/>
                    <a:pt x="981" y="818"/>
                  </a:cubicBezTo>
                  <a:cubicBezTo>
                    <a:pt x="983" y="818"/>
                    <a:pt x="985" y="818"/>
                    <a:pt x="985" y="815"/>
                  </a:cubicBezTo>
                  <a:cubicBezTo>
                    <a:pt x="986" y="812"/>
                    <a:pt x="987" y="811"/>
                    <a:pt x="989" y="810"/>
                  </a:cubicBezTo>
                  <a:cubicBezTo>
                    <a:pt x="991" y="810"/>
                    <a:pt x="992" y="809"/>
                    <a:pt x="992" y="807"/>
                  </a:cubicBezTo>
                  <a:cubicBezTo>
                    <a:pt x="992" y="802"/>
                    <a:pt x="991" y="797"/>
                    <a:pt x="989" y="793"/>
                  </a:cubicBezTo>
                  <a:cubicBezTo>
                    <a:pt x="988" y="791"/>
                    <a:pt x="987" y="789"/>
                    <a:pt x="988" y="787"/>
                  </a:cubicBezTo>
                  <a:cubicBezTo>
                    <a:pt x="989" y="783"/>
                    <a:pt x="987" y="783"/>
                    <a:pt x="985" y="784"/>
                  </a:cubicBezTo>
                  <a:cubicBezTo>
                    <a:pt x="982" y="785"/>
                    <a:pt x="980" y="786"/>
                    <a:pt x="977" y="785"/>
                  </a:cubicBezTo>
                  <a:close/>
                  <a:moveTo>
                    <a:pt x="518" y="182"/>
                  </a:moveTo>
                  <a:cubicBezTo>
                    <a:pt x="513" y="180"/>
                    <a:pt x="513" y="180"/>
                    <a:pt x="514" y="176"/>
                  </a:cubicBezTo>
                  <a:cubicBezTo>
                    <a:pt x="514" y="175"/>
                    <a:pt x="514" y="174"/>
                    <a:pt x="513" y="174"/>
                  </a:cubicBezTo>
                  <a:cubicBezTo>
                    <a:pt x="512" y="171"/>
                    <a:pt x="511" y="168"/>
                    <a:pt x="509" y="165"/>
                  </a:cubicBezTo>
                  <a:cubicBezTo>
                    <a:pt x="507" y="163"/>
                    <a:pt x="509" y="159"/>
                    <a:pt x="506" y="158"/>
                  </a:cubicBezTo>
                  <a:cubicBezTo>
                    <a:pt x="503" y="157"/>
                    <a:pt x="501" y="160"/>
                    <a:pt x="498" y="160"/>
                  </a:cubicBezTo>
                  <a:cubicBezTo>
                    <a:pt x="496" y="160"/>
                    <a:pt x="495" y="161"/>
                    <a:pt x="495" y="163"/>
                  </a:cubicBezTo>
                  <a:cubicBezTo>
                    <a:pt x="493" y="168"/>
                    <a:pt x="493" y="174"/>
                    <a:pt x="495" y="179"/>
                  </a:cubicBezTo>
                  <a:cubicBezTo>
                    <a:pt x="495" y="183"/>
                    <a:pt x="497" y="184"/>
                    <a:pt x="500" y="183"/>
                  </a:cubicBezTo>
                  <a:cubicBezTo>
                    <a:pt x="502" y="183"/>
                    <a:pt x="503" y="182"/>
                    <a:pt x="504" y="180"/>
                  </a:cubicBezTo>
                  <a:cubicBezTo>
                    <a:pt x="505" y="178"/>
                    <a:pt x="507" y="178"/>
                    <a:pt x="509" y="179"/>
                  </a:cubicBezTo>
                  <a:cubicBezTo>
                    <a:pt x="511" y="180"/>
                    <a:pt x="509" y="181"/>
                    <a:pt x="509" y="182"/>
                  </a:cubicBezTo>
                  <a:cubicBezTo>
                    <a:pt x="508" y="183"/>
                    <a:pt x="508" y="185"/>
                    <a:pt x="508" y="186"/>
                  </a:cubicBezTo>
                  <a:cubicBezTo>
                    <a:pt x="508" y="187"/>
                    <a:pt x="508" y="188"/>
                    <a:pt x="509" y="189"/>
                  </a:cubicBezTo>
                  <a:cubicBezTo>
                    <a:pt x="511" y="189"/>
                    <a:pt x="513" y="188"/>
                    <a:pt x="513" y="187"/>
                  </a:cubicBezTo>
                  <a:cubicBezTo>
                    <a:pt x="512" y="183"/>
                    <a:pt x="516" y="184"/>
                    <a:pt x="518" y="182"/>
                  </a:cubicBezTo>
                  <a:close/>
                  <a:moveTo>
                    <a:pt x="987" y="555"/>
                  </a:moveTo>
                  <a:cubicBezTo>
                    <a:pt x="988" y="555"/>
                    <a:pt x="990" y="556"/>
                    <a:pt x="991" y="554"/>
                  </a:cubicBezTo>
                  <a:cubicBezTo>
                    <a:pt x="994" y="548"/>
                    <a:pt x="993" y="542"/>
                    <a:pt x="996" y="537"/>
                  </a:cubicBezTo>
                  <a:cubicBezTo>
                    <a:pt x="996" y="535"/>
                    <a:pt x="995" y="534"/>
                    <a:pt x="994" y="533"/>
                  </a:cubicBezTo>
                  <a:cubicBezTo>
                    <a:pt x="994" y="532"/>
                    <a:pt x="993" y="532"/>
                    <a:pt x="992" y="533"/>
                  </a:cubicBezTo>
                  <a:cubicBezTo>
                    <a:pt x="990" y="535"/>
                    <a:pt x="988" y="535"/>
                    <a:pt x="986" y="535"/>
                  </a:cubicBezTo>
                  <a:cubicBezTo>
                    <a:pt x="984" y="535"/>
                    <a:pt x="982" y="535"/>
                    <a:pt x="981" y="537"/>
                  </a:cubicBezTo>
                  <a:cubicBezTo>
                    <a:pt x="980" y="542"/>
                    <a:pt x="975" y="543"/>
                    <a:pt x="972" y="546"/>
                  </a:cubicBezTo>
                  <a:cubicBezTo>
                    <a:pt x="971" y="547"/>
                    <a:pt x="967" y="546"/>
                    <a:pt x="969" y="549"/>
                  </a:cubicBezTo>
                  <a:cubicBezTo>
                    <a:pt x="970" y="550"/>
                    <a:pt x="970" y="553"/>
                    <a:pt x="971" y="553"/>
                  </a:cubicBezTo>
                  <a:cubicBezTo>
                    <a:pt x="974" y="554"/>
                    <a:pt x="974" y="555"/>
                    <a:pt x="974" y="558"/>
                  </a:cubicBezTo>
                  <a:cubicBezTo>
                    <a:pt x="973" y="560"/>
                    <a:pt x="975" y="561"/>
                    <a:pt x="977" y="560"/>
                  </a:cubicBezTo>
                  <a:cubicBezTo>
                    <a:pt x="979" y="560"/>
                    <a:pt x="981" y="560"/>
                    <a:pt x="979" y="558"/>
                  </a:cubicBezTo>
                  <a:cubicBezTo>
                    <a:pt x="978" y="556"/>
                    <a:pt x="979" y="556"/>
                    <a:pt x="981" y="555"/>
                  </a:cubicBezTo>
                  <a:cubicBezTo>
                    <a:pt x="983" y="554"/>
                    <a:pt x="985" y="555"/>
                    <a:pt x="987" y="555"/>
                  </a:cubicBezTo>
                  <a:close/>
                  <a:moveTo>
                    <a:pt x="319" y="566"/>
                  </a:moveTo>
                  <a:cubicBezTo>
                    <a:pt x="315" y="566"/>
                    <a:pt x="311" y="567"/>
                    <a:pt x="309" y="562"/>
                  </a:cubicBezTo>
                  <a:cubicBezTo>
                    <a:pt x="309" y="560"/>
                    <a:pt x="304" y="560"/>
                    <a:pt x="303" y="562"/>
                  </a:cubicBezTo>
                  <a:cubicBezTo>
                    <a:pt x="302" y="565"/>
                    <a:pt x="301" y="567"/>
                    <a:pt x="300" y="570"/>
                  </a:cubicBezTo>
                  <a:cubicBezTo>
                    <a:pt x="299" y="576"/>
                    <a:pt x="301" y="582"/>
                    <a:pt x="303" y="588"/>
                  </a:cubicBezTo>
                  <a:cubicBezTo>
                    <a:pt x="304" y="591"/>
                    <a:pt x="306" y="592"/>
                    <a:pt x="309" y="590"/>
                  </a:cubicBezTo>
                  <a:cubicBezTo>
                    <a:pt x="311" y="588"/>
                    <a:pt x="313" y="587"/>
                    <a:pt x="316" y="585"/>
                  </a:cubicBezTo>
                  <a:cubicBezTo>
                    <a:pt x="317" y="585"/>
                    <a:pt x="318" y="583"/>
                    <a:pt x="318" y="580"/>
                  </a:cubicBezTo>
                  <a:cubicBezTo>
                    <a:pt x="317" y="576"/>
                    <a:pt x="319" y="572"/>
                    <a:pt x="318" y="567"/>
                  </a:cubicBezTo>
                  <a:cubicBezTo>
                    <a:pt x="318" y="567"/>
                    <a:pt x="319" y="567"/>
                    <a:pt x="319" y="566"/>
                  </a:cubicBezTo>
                  <a:close/>
                  <a:moveTo>
                    <a:pt x="87" y="1033"/>
                  </a:moveTo>
                  <a:cubicBezTo>
                    <a:pt x="87" y="1028"/>
                    <a:pt x="86" y="1026"/>
                    <a:pt x="84" y="1026"/>
                  </a:cubicBezTo>
                  <a:cubicBezTo>
                    <a:pt x="82" y="1025"/>
                    <a:pt x="81" y="1025"/>
                    <a:pt x="79" y="1027"/>
                  </a:cubicBezTo>
                  <a:cubicBezTo>
                    <a:pt x="72" y="1035"/>
                    <a:pt x="66" y="1044"/>
                    <a:pt x="60" y="1054"/>
                  </a:cubicBezTo>
                  <a:cubicBezTo>
                    <a:pt x="59" y="1055"/>
                    <a:pt x="58" y="1057"/>
                    <a:pt x="60" y="1058"/>
                  </a:cubicBezTo>
                  <a:cubicBezTo>
                    <a:pt x="61" y="1059"/>
                    <a:pt x="63" y="1058"/>
                    <a:pt x="64" y="1058"/>
                  </a:cubicBezTo>
                  <a:cubicBezTo>
                    <a:pt x="72" y="1056"/>
                    <a:pt x="73" y="1046"/>
                    <a:pt x="81" y="1046"/>
                  </a:cubicBezTo>
                  <a:cubicBezTo>
                    <a:pt x="81" y="1046"/>
                    <a:pt x="81" y="1046"/>
                    <a:pt x="82" y="1045"/>
                  </a:cubicBezTo>
                  <a:cubicBezTo>
                    <a:pt x="84" y="1041"/>
                    <a:pt x="86" y="1036"/>
                    <a:pt x="87" y="1033"/>
                  </a:cubicBezTo>
                  <a:close/>
                  <a:moveTo>
                    <a:pt x="774" y="166"/>
                  </a:moveTo>
                  <a:cubicBezTo>
                    <a:pt x="773" y="167"/>
                    <a:pt x="772" y="166"/>
                    <a:pt x="771" y="166"/>
                  </a:cubicBezTo>
                  <a:cubicBezTo>
                    <a:pt x="769" y="166"/>
                    <a:pt x="768" y="166"/>
                    <a:pt x="768" y="168"/>
                  </a:cubicBezTo>
                  <a:cubicBezTo>
                    <a:pt x="768" y="170"/>
                    <a:pt x="770" y="169"/>
                    <a:pt x="771" y="169"/>
                  </a:cubicBezTo>
                  <a:cubicBezTo>
                    <a:pt x="775" y="169"/>
                    <a:pt x="776" y="168"/>
                    <a:pt x="776" y="164"/>
                  </a:cubicBezTo>
                  <a:cubicBezTo>
                    <a:pt x="776" y="163"/>
                    <a:pt x="777" y="162"/>
                    <a:pt x="777" y="162"/>
                  </a:cubicBezTo>
                  <a:cubicBezTo>
                    <a:pt x="782" y="154"/>
                    <a:pt x="781" y="145"/>
                    <a:pt x="784" y="137"/>
                  </a:cubicBezTo>
                  <a:cubicBezTo>
                    <a:pt x="785" y="135"/>
                    <a:pt x="783" y="133"/>
                    <a:pt x="781" y="132"/>
                  </a:cubicBezTo>
                  <a:cubicBezTo>
                    <a:pt x="779" y="132"/>
                    <a:pt x="778" y="133"/>
                    <a:pt x="777" y="135"/>
                  </a:cubicBezTo>
                  <a:cubicBezTo>
                    <a:pt x="776" y="137"/>
                    <a:pt x="776" y="140"/>
                    <a:pt x="773" y="141"/>
                  </a:cubicBezTo>
                  <a:cubicBezTo>
                    <a:pt x="769" y="144"/>
                    <a:pt x="765" y="147"/>
                    <a:pt x="760" y="149"/>
                  </a:cubicBezTo>
                  <a:cubicBezTo>
                    <a:pt x="758" y="151"/>
                    <a:pt x="759" y="152"/>
                    <a:pt x="759" y="154"/>
                  </a:cubicBezTo>
                  <a:cubicBezTo>
                    <a:pt x="759" y="156"/>
                    <a:pt x="761" y="156"/>
                    <a:pt x="762" y="155"/>
                  </a:cubicBezTo>
                  <a:cubicBezTo>
                    <a:pt x="765" y="155"/>
                    <a:pt x="768" y="154"/>
                    <a:pt x="770" y="154"/>
                  </a:cubicBezTo>
                  <a:cubicBezTo>
                    <a:pt x="773" y="154"/>
                    <a:pt x="774" y="154"/>
                    <a:pt x="773" y="157"/>
                  </a:cubicBezTo>
                  <a:cubicBezTo>
                    <a:pt x="772" y="160"/>
                    <a:pt x="771" y="163"/>
                    <a:pt x="774" y="166"/>
                  </a:cubicBezTo>
                  <a:close/>
                  <a:moveTo>
                    <a:pt x="207" y="604"/>
                  </a:moveTo>
                  <a:cubicBezTo>
                    <a:pt x="210" y="603"/>
                    <a:pt x="212" y="601"/>
                    <a:pt x="213" y="600"/>
                  </a:cubicBezTo>
                  <a:cubicBezTo>
                    <a:pt x="219" y="595"/>
                    <a:pt x="223" y="588"/>
                    <a:pt x="229" y="584"/>
                  </a:cubicBezTo>
                  <a:cubicBezTo>
                    <a:pt x="235" y="579"/>
                    <a:pt x="236" y="574"/>
                    <a:pt x="233" y="567"/>
                  </a:cubicBezTo>
                  <a:cubicBezTo>
                    <a:pt x="232" y="564"/>
                    <a:pt x="229" y="563"/>
                    <a:pt x="227" y="565"/>
                  </a:cubicBezTo>
                  <a:cubicBezTo>
                    <a:pt x="225" y="567"/>
                    <a:pt x="223" y="570"/>
                    <a:pt x="222" y="572"/>
                  </a:cubicBezTo>
                  <a:cubicBezTo>
                    <a:pt x="219" y="578"/>
                    <a:pt x="216" y="584"/>
                    <a:pt x="213" y="590"/>
                  </a:cubicBezTo>
                  <a:cubicBezTo>
                    <a:pt x="210" y="594"/>
                    <a:pt x="208" y="599"/>
                    <a:pt x="207" y="604"/>
                  </a:cubicBezTo>
                  <a:close/>
                  <a:moveTo>
                    <a:pt x="949" y="579"/>
                  </a:moveTo>
                  <a:cubicBezTo>
                    <a:pt x="952" y="580"/>
                    <a:pt x="952" y="580"/>
                    <a:pt x="953" y="579"/>
                  </a:cubicBezTo>
                  <a:cubicBezTo>
                    <a:pt x="958" y="577"/>
                    <a:pt x="958" y="577"/>
                    <a:pt x="959" y="582"/>
                  </a:cubicBezTo>
                  <a:cubicBezTo>
                    <a:pt x="959" y="583"/>
                    <a:pt x="959" y="583"/>
                    <a:pt x="959" y="584"/>
                  </a:cubicBezTo>
                  <a:cubicBezTo>
                    <a:pt x="960" y="587"/>
                    <a:pt x="961" y="587"/>
                    <a:pt x="963" y="586"/>
                  </a:cubicBezTo>
                  <a:cubicBezTo>
                    <a:pt x="965" y="585"/>
                    <a:pt x="967" y="585"/>
                    <a:pt x="970" y="585"/>
                  </a:cubicBezTo>
                  <a:cubicBezTo>
                    <a:pt x="972" y="585"/>
                    <a:pt x="975" y="584"/>
                    <a:pt x="977" y="583"/>
                  </a:cubicBezTo>
                  <a:cubicBezTo>
                    <a:pt x="978" y="583"/>
                    <a:pt x="979" y="582"/>
                    <a:pt x="978" y="581"/>
                  </a:cubicBezTo>
                  <a:cubicBezTo>
                    <a:pt x="975" y="579"/>
                    <a:pt x="975" y="576"/>
                    <a:pt x="975" y="573"/>
                  </a:cubicBezTo>
                  <a:cubicBezTo>
                    <a:pt x="976" y="571"/>
                    <a:pt x="975" y="570"/>
                    <a:pt x="972" y="569"/>
                  </a:cubicBezTo>
                  <a:cubicBezTo>
                    <a:pt x="971" y="569"/>
                    <a:pt x="970" y="570"/>
                    <a:pt x="969" y="568"/>
                  </a:cubicBezTo>
                  <a:cubicBezTo>
                    <a:pt x="970" y="568"/>
                    <a:pt x="970" y="568"/>
                    <a:pt x="970" y="568"/>
                  </a:cubicBezTo>
                  <a:cubicBezTo>
                    <a:pt x="973" y="566"/>
                    <a:pt x="971" y="564"/>
                    <a:pt x="970" y="562"/>
                  </a:cubicBezTo>
                  <a:cubicBezTo>
                    <a:pt x="970" y="561"/>
                    <a:pt x="970" y="560"/>
                    <a:pt x="969" y="561"/>
                  </a:cubicBezTo>
                  <a:cubicBezTo>
                    <a:pt x="967" y="561"/>
                    <a:pt x="965" y="563"/>
                    <a:pt x="965" y="565"/>
                  </a:cubicBezTo>
                  <a:cubicBezTo>
                    <a:pt x="965" y="568"/>
                    <a:pt x="963" y="571"/>
                    <a:pt x="961" y="571"/>
                  </a:cubicBezTo>
                  <a:cubicBezTo>
                    <a:pt x="956" y="572"/>
                    <a:pt x="954" y="577"/>
                    <a:pt x="949" y="579"/>
                  </a:cubicBezTo>
                  <a:close/>
                  <a:moveTo>
                    <a:pt x="1102" y="1042"/>
                  </a:moveTo>
                  <a:cubicBezTo>
                    <a:pt x="1105" y="1044"/>
                    <a:pt x="1105" y="1044"/>
                    <a:pt x="1106" y="1048"/>
                  </a:cubicBezTo>
                  <a:cubicBezTo>
                    <a:pt x="1106" y="1049"/>
                    <a:pt x="1106" y="1051"/>
                    <a:pt x="1107" y="1052"/>
                  </a:cubicBezTo>
                  <a:cubicBezTo>
                    <a:pt x="1108" y="1055"/>
                    <a:pt x="1111" y="1056"/>
                    <a:pt x="1114" y="1054"/>
                  </a:cubicBezTo>
                  <a:cubicBezTo>
                    <a:pt x="1117" y="1050"/>
                    <a:pt x="1122" y="1046"/>
                    <a:pt x="1122" y="1040"/>
                  </a:cubicBezTo>
                  <a:cubicBezTo>
                    <a:pt x="1122" y="1039"/>
                    <a:pt x="1124" y="1038"/>
                    <a:pt x="1122" y="1037"/>
                  </a:cubicBezTo>
                  <a:cubicBezTo>
                    <a:pt x="1119" y="1036"/>
                    <a:pt x="1118" y="1033"/>
                    <a:pt x="1116" y="1031"/>
                  </a:cubicBezTo>
                  <a:cubicBezTo>
                    <a:pt x="1114" y="1028"/>
                    <a:pt x="1112" y="1028"/>
                    <a:pt x="1109" y="1029"/>
                  </a:cubicBezTo>
                  <a:cubicBezTo>
                    <a:pt x="1105" y="1031"/>
                    <a:pt x="1105" y="1036"/>
                    <a:pt x="1105" y="1037"/>
                  </a:cubicBezTo>
                  <a:cubicBezTo>
                    <a:pt x="1108" y="1041"/>
                    <a:pt x="1104" y="1041"/>
                    <a:pt x="1102" y="1042"/>
                  </a:cubicBezTo>
                  <a:close/>
                  <a:moveTo>
                    <a:pt x="337" y="238"/>
                  </a:moveTo>
                  <a:cubicBezTo>
                    <a:pt x="337" y="242"/>
                    <a:pt x="340" y="245"/>
                    <a:pt x="342" y="249"/>
                  </a:cubicBezTo>
                  <a:cubicBezTo>
                    <a:pt x="343" y="251"/>
                    <a:pt x="344" y="251"/>
                    <a:pt x="346" y="249"/>
                  </a:cubicBezTo>
                  <a:cubicBezTo>
                    <a:pt x="348" y="247"/>
                    <a:pt x="348" y="243"/>
                    <a:pt x="351" y="241"/>
                  </a:cubicBezTo>
                  <a:cubicBezTo>
                    <a:pt x="357" y="239"/>
                    <a:pt x="358" y="233"/>
                    <a:pt x="352" y="230"/>
                  </a:cubicBezTo>
                  <a:cubicBezTo>
                    <a:pt x="351" y="229"/>
                    <a:pt x="350" y="228"/>
                    <a:pt x="350" y="227"/>
                  </a:cubicBezTo>
                  <a:cubicBezTo>
                    <a:pt x="349" y="225"/>
                    <a:pt x="348" y="223"/>
                    <a:pt x="345" y="223"/>
                  </a:cubicBezTo>
                  <a:cubicBezTo>
                    <a:pt x="343" y="223"/>
                    <a:pt x="341" y="225"/>
                    <a:pt x="340" y="227"/>
                  </a:cubicBezTo>
                  <a:cubicBezTo>
                    <a:pt x="338" y="230"/>
                    <a:pt x="337" y="234"/>
                    <a:pt x="337" y="238"/>
                  </a:cubicBezTo>
                  <a:close/>
                  <a:moveTo>
                    <a:pt x="661" y="115"/>
                  </a:moveTo>
                  <a:cubicBezTo>
                    <a:pt x="654" y="114"/>
                    <a:pt x="655" y="123"/>
                    <a:pt x="651" y="124"/>
                  </a:cubicBezTo>
                  <a:cubicBezTo>
                    <a:pt x="650" y="124"/>
                    <a:pt x="650" y="125"/>
                    <a:pt x="650" y="126"/>
                  </a:cubicBezTo>
                  <a:cubicBezTo>
                    <a:pt x="650" y="129"/>
                    <a:pt x="649" y="131"/>
                    <a:pt x="649" y="133"/>
                  </a:cubicBezTo>
                  <a:cubicBezTo>
                    <a:pt x="648" y="136"/>
                    <a:pt x="649" y="137"/>
                    <a:pt x="651" y="138"/>
                  </a:cubicBezTo>
                  <a:cubicBezTo>
                    <a:pt x="654" y="140"/>
                    <a:pt x="658" y="137"/>
                    <a:pt x="658" y="132"/>
                  </a:cubicBezTo>
                  <a:cubicBezTo>
                    <a:pt x="658" y="130"/>
                    <a:pt x="660" y="129"/>
                    <a:pt x="659" y="127"/>
                  </a:cubicBezTo>
                  <a:cubicBezTo>
                    <a:pt x="659" y="125"/>
                    <a:pt x="661" y="124"/>
                    <a:pt x="662" y="124"/>
                  </a:cubicBezTo>
                  <a:cubicBezTo>
                    <a:pt x="664" y="125"/>
                    <a:pt x="663" y="126"/>
                    <a:pt x="662" y="127"/>
                  </a:cubicBezTo>
                  <a:cubicBezTo>
                    <a:pt x="662" y="129"/>
                    <a:pt x="663" y="130"/>
                    <a:pt x="664" y="131"/>
                  </a:cubicBezTo>
                  <a:cubicBezTo>
                    <a:pt x="665" y="132"/>
                    <a:pt x="666" y="132"/>
                    <a:pt x="667" y="131"/>
                  </a:cubicBezTo>
                  <a:cubicBezTo>
                    <a:pt x="671" y="130"/>
                    <a:pt x="675" y="128"/>
                    <a:pt x="674" y="122"/>
                  </a:cubicBezTo>
                  <a:cubicBezTo>
                    <a:pt x="674" y="121"/>
                    <a:pt x="675" y="119"/>
                    <a:pt x="673" y="118"/>
                  </a:cubicBezTo>
                  <a:cubicBezTo>
                    <a:pt x="671" y="117"/>
                    <a:pt x="670" y="119"/>
                    <a:pt x="669" y="120"/>
                  </a:cubicBezTo>
                  <a:cubicBezTo>
                    <a:pt x="666" y="123"/>
                    <a:pt x="666" y="123"/>
                    <a:pt x="664" y="118"/>
                  </a:cubicBezTo>
                  <a:cubicBezTo>
                    <a:pt x="664" y="116"/>
                    <a:pt x="664" y="114"/>
                    <a:pt x="661" y="115"/>
                  </a:cubicBezTo>
                  <a:close/>
                  <a:moveTo>
                    <a:pt x="968" y="671"/>
                  </a:moveTo>
                  <a:cubicBezTo>
                    <a:pt x="965" y="666"/>
                    <a:pt x="965" y="663"/>
                    <a:pt x="970" y="663"/>
                  </a:cubicBezTo>
                  <a:cubicBezTo>
                    <a:pt x="971" y="663"/>
                    <a:pt x="972" y="662"/>
                    <a:pt x="972" y="662"/>
                  </a:cubicBezTo>
                  <a:cubicBezTo>
                    <a:pt x="975" y="659"/>
                    <a:pt x="977" y="656"/>
                    <a:pt x="980" y="654"/>
                  </a:cubicBezTo>
                  <a:cubicBezTo>
                    <a:pt x="982" y="653"/>
                    <a:pt x="983" y="651"/>
                    <a:pt x="982" y="649"/>
                  </a:cubicBezTo>
                  <a:cubicBezTo>
                    <a:pt x="982" y="647"/>
                    <a:pt x="980" y="647"/>
                    <a:pt x="978" y="647"/>
                  </a:cubicBezTo>
                  <a:cubicBezTo>
                    <a:pt x="976" y="647"/>
                    <a:pt x="974" y="646"/>
                    <a:pt x="972" y="648"/>
                  </a:cubicBezTo>
                  <a:cubicBezTo>
                    <a:pt x="971" y="649"/>
                    <a:pt x="970" y="649"/>
                    <a:pt x="969" y="648"/>
                  </a:cubicBezTo>
                  <a:cubicBezTo>
                    <a:pt x="966" y="644"/>
                    <a:pt x="966" y="647"/>
                    <a:pt x="966" y="649"/>
                  </a:cubicBezTo>
                  <a:cubicBezTo>
                    <a:pt x="964" y="655"/>
                    <a:pt x="962" y="660"/>
                    <a:pt x="955" y="662"/>
                  </a:cubicBezTo>
                  <a:cubicBezTo>
                    <a:pt x="954" y="663"/>
                    <a:pt x="952" y="663"/>
                    <a:pt x="952" y="664"/>
                  </a:cubicBezTo>
                  <a:cubicBezTo>
                    <a:pt x="952" y="666"/>
                    <a:pt x="954" y="667"/>
                    <a:pt x="955" y="667"/>
                  </a:cubicBezTo>
                  <a:cubicBezTo>
                    <a:pt x="959" y="668"/>
                    <a:pt x="963" y="669"/>
                    <a:pt x="968" y="671"/>
                  </a:cubicBezTo>
                  <a:close/>
                  <a:moveTo>
                    <a:pt x="709" y="88"/>
                  </a:moveTo>
                  <a:cubicBezTo>
                    <a:pt x="708" y="84"/>
                    <a:pt x="706" y="80"/>
                    <a:pt x="701" y="78"/>
                  </a:cubicBezTo>
                  <a:cubicBezTo>
                    <a:pt x="700" y="77"/>
                    <a:pt x="698" y="74"/>
                    <a:pt x="696" y="76"/>
                  </a:cubicBezTo>
                  <a:cubicBezTo>
                    <a:pt x="694" y="77"/>
                    <a:pt x="692" y="80"/>
                    <a:pt x="693" y="82"/>
                  </a:cubicBezTo>
                  <a:cubicBezTo>
                    <a:pt x="693" y="88"/>
                    <a:pt x="694" y="93"/>
                    <a:pt x="695" y="99"/>
                  </a:cubicBezTo>
                  <a:cubicBezTo>
                    <a:pt x="696" y="102"/>
                    <a:pt x="698" y="102"/>
                    <a:pt x="701" y="101"/>
                  </a:cubicBezTo>
                  <a:cubicBezTo>
                    <a:pt x="706" y="98"/>
                    <a:pt x="710" y="95"/>
                    <a:pt x="709" y="88"/>
                  </a:cubicBezTo>
                  <a:close/>
                  <a:moveTo>
                    <a:pt x="552" y="88"/>
                  </a:moveTo>
                  <a:cubicBezTo>
                    <a:pt x="552" y="84"/>
                    <a:pt x="550" y="79"/>
                    <a:pt x="548" y="75"/>
                  </a:cubicBezTo>
                  <a:cubicBezTo>
                    <a:pt x="547" y="73"/>
                    <a:pt x="546" y="73"/>
                    <a:pt x="545" y="74"/>
                  </a:cubicBezTo>
                  <a:cubicBezTo>
                    <a:pt x="535" y="79"/>
                    <a:pt x="533" y="86"/>
                    <a:pt x="538" y="95"/>
                  </a:cubicBezTo>
                  <a:cubicBezTo>
                    <a:pt x="539" y="97"/>
                    <a:pt x="541" y="99"/>
                    <a:pt x="544" y="99"/>
                  </a:cubicBezTo>
                  <a:cubicBezTo>
                    <a:pt x="547" y="99"/>
                    <a:pt x="552" y="92"/>
                    <a:pt x="552" y="88"/>
                  </a:cubicBezTo>
                  <a:close/>
                  <a:moveTo>
                    <a:pt x="1142" y="1063"/>
                  </a:moveTo>
                  <a:cubicBezTo>
                    <a:pt x="1141" y="1063"/>
                    <a:pt x="1140" y="1062"/>
                    <a:pt x="1139" y="1062"/>
                  </a:cubicBezTo>
                  <a:cubicBezTo>
                    <a:pt x="1136" y="1060"/>
                    <a:pt x="1131" y="1059"/>
                    <a:pt x="1132" y="1053"/>
                  </a:cubicBezTo>
                  <a:cubicBezTo>
                    <a:pt x="1132" y="1052"/>
                    <a:pt x="1132" y="1052"/>
                    <a:pt x="1131" y="1052"/>
                  </a:cubicBezTo>
                  <a:cubicBezTo>
                    <a:pt x="1131" y="1052"/>
                    <a:pt x="1130" y="1052"/>
                    <a:pt x="1129" y="1052"/>
                  </a:cubicBezTo>
                  <a:cubicBezTo>
                    <a:pt x="1129" y="1056"/>
                    <a:pt x="1126" y="1058"/>
                    <a:pt x="1124" y="1061"/>
                  </a:cubicBezTo>
                  <a:cubicBezTo>
                    <a:pt x="1123" y="1064"/>
                    <a:pt x="1122" y="1067"/>
                    <a:pt x="1126" y="1069"/>
                  </a:cubicBezTo>
                  <a:cubicBezTo>
                    <a:pt x="1127" y="1070"/>
                    <a:pt x="1128" y="1070"/>
                    <a:pt x="1127" y="1071"/>
                  </a:cubicBezTo>
                  <a:cubicBezTo>
                    <a:pt x="1126" y="1072"/>
                    <a:pt x="1125" y="1071"/>
                    <a:pt x="1124" y="1072"/>
                  </a:cubicBezTo>
                  <a:cubicBezTo>
                    <a:pt x="1123" y="1072"/>
                    <a:pt x="1122" y="1072"/>
                    <a:pt x="1122" y="1074"/>
                  </a:cubicBezTo>
                  <a:cubicBezTo>
                    <a:pt x="1122" y="1075"/>
                    <a:pt x="1123" y="1076"/>
                    <a:pt x="1125" y="1076"/>
                  </a:cubicBezTo>
                  <a:cubicBezTo>
                    <a:pt x="1126" y="1075"/>
                    <a:pt x="1128" y="1076"/>
                    <a:pt x="1129" y="1075"/>
                  </a:cubicBezTo>
                  <a:cubicBezTo>
                    <a:pt x="1131" y="1071"/>
                    <a:pt x="1132" y="1073"/>
                    <a:pt x="1134" y="1075"/>
                  </a:cubicBezTo>
                  <a:cubicBezTo>
                    <a:pt x="1136" y="1078"/>
                    <a:pt x="1140" y="1078"/>
                    <a:pt x="1142" y="1076"/>
                  </a:cubicBezTo>
                  <a:cubicBezTo>
                    <a:pt x="1145" y="1074"/>
                    <a:pt x="1142" y="1073"/>
                    <a:pt x="1141" y="1071"/>
                  </a:cubicBezTo>
                  <a:cubicBezTo>
                    <a:pt x="1140" y="1068"/>
                    <a:pt x="1137" y="1066"/>
                    <a:pt x="1142" y="1063"/>
                  </a:cubicBezTo>
                  <a:close/>
                  <a:moveTo>
                    <a:pt x="160" y="822"/>
                  </a:moveTo>
                  <a:cubicBezTo>
                    <a:pt x="161" y="826"/>
                    <a:pt x="160" y="830"/>
                    <a:pt x="162" y="834"/>
                  </a:cubicBezTo>
                  <a:cubicBezTo>
                    <a:pt x="163" y="836"/>
                    <a:pt x="165" y="838"/>
                    <a:pt x="165" y="837"/>
                  </a:cubicBezTo>
                  <a:cubicBezTo>
                    <a:pt x="167" y="836"/>
                    <a:pt x="171" y="835"/>
                    <a:pt x="171" y="833"/>
                  </a:cubicBezTo>
                  <a:cubicBezTo>
                    <a:pt x="171" y="828"/>
                    <a:pt x="171" y="824"/>
                    <a:pt x="173" y="820"/>
                  </a:cubicBezTo>
                  <a:cubicBezTo>
                    <a:pt x="174" y="816"/>
                    <a:pt x="171" y="812"/>
                    <a:pt x="172" y="808"/>
                  </a:cubicBezTo>
                  <a:cubicBezTo>
                    <a:pt x="172" y="806"/>
                    <a:pt x="170" y="805"/>
                    <a:pt x="168" y="805"/>
                  </a:cubicBezTo>
                  <a:cubicBezTo>
                    <a:pt x="165" y="805"/>
                    <a:pt x="165" y="807"/>
                    <a:pt x="165" y="808"/>
                  </a:cubicBezTo>
                  <a:cubicBezTo>
                    <a:pt x="164" y="810"/>
                    <a:pt x="164" y="812"/>
                    <a:pt x="163" y="814"/>
                  </a:cubicBezTo>
                  <a:cubicBezTo>
                    <a:pt x="161" y="816"/>
                    <a:pt x="160" y="819"/>
                    <a:pt x="160" y="822"/>
                  </a:cubicBezTo>
                  <a:close/>
                  <a:moveTo>
                    <a:pt x="266" y="533"/>
                  </a:moveTo>
                  <a:cubicBezTo>
                    <a:pt x="265" y="531"/>
                    <a:pt x="265" y="529"/>
                    <a:pt x="262" y="531"/>
                  </a:cubicBezTo>
                  <a:cubicBezTo>
                    <a:pt x="258" y="532"/>
                    <a:pt x="254" y="535"/>
                    <a:pt x="251" y="537"/>
                  </a:cubicBezTo>
                  <a:cubicBezTo>
                    <a:pt x="245" y="541"/>
                    <a:pt x="244" y="547"/>
                    <a:pt x="244" y="553"/>
                  </a:cubicBezTo>
                  <a:cubicBezTo>
                    <a:pt x="243" y="555"/>
                    <a:pt x="244" y="556"/>
                    <a:pt x="245" y="557"/>
                  </a:cubicBezTo>
                  <a:cubicBezTo>
                    <a:pt x="247" y="558"/>
                    <a:pt x="248" y="557"/>
                    <a:pt x="249" y="556"/>
                  </a:cubicBezTo>
                  <a:cubicBezTo>
                    <a:pt x="253" y="552"/>
                    <a:pt x="257" y="548"/>
                    <a:pt x="261" y="543"/>
                  </a:cubicBezTo>
                  <a:cubicBezTo>
                    <a:pt x="263" y="540"/>
                    <a:pt x="265" y="537"/>
                    <a:pt x="266" y="533"/>
                  </a:cubicBezTo>
                  <a:close/>
                  <a:moveTo>
                    <a:pt x="1040" y="816"/>
                  </a:moveTo>
                  <a:cubicBezTo>
                    <a:pt x="1044" y="816"/>
                    <a:pt x="1047" y="815"/>
                    <a:pt x="1049" y="813"/>
                  </a:cubicBezTo>
                  <a:cubicBezTo>
                    <a:pt x="1051" y="812"/>
                    <a:pt x="1051" y="811"/>
                    <a:pt x="1049" y="810"/>
                  </a:cubicBezTo>
                  <a:cubicBezTo>
                    <a:pt x="1046" y="810"/>
                    <a:pt x="1048" y="808"/>
                    <a:pt x="1049" y="808"/>
                  </a:cubicBezTo>
                  <a:cubicBezTo>
                    <a:pt x="1052" y="805"/>
                    <a:pt x="1056" y="802"/>
                    <a:pt x="1060" y="803"/>
                  </a:cubicBezTo>
                  <a:cubicBezTo>
                    <a:pt x="1065" y="804"/>
                    <a:pt x="1066" y="802"/>
                    <a:pt x="1067" y="798"/>
                  </a:cubicBezTo>
                  <a:cubicBezTo>
                    <a:pt x="1068" y="797"/>
                    <a:pt x="1067" y="795"/>
                    <a:pt x="1068" y="794"/>
                  </a:cubicBezTo>
                  <a:cubicBezTo>
                    <a:pt x="1070" y="792"/>
                    <a:pt x="1068" y="791"/>
                    <a:pt x="1067" y="791"/>
                  </a:cubicBezTo>
                  <a:cubicBezTo>
                    <a:pt x="1059" y="793"/>
                    <a:pt x="1052" y="796"/>
                    <a:pt x="1047" y="801"/>
                  </a:cubicBezTo>
                  <a:cubicBezTo>
                    <a:pt x="1044" y="805"/>
                    <a:pt x="1041" y="809"/>
                    <a:pt x="1038" y="812"/>
                  </a:cubicBezTo>
                  <a:cubicBezTo>
                    <a:pt x="1037" y="813"/>
                    <a:pt x="1036" y="814"/>
                    <a:pt x="1036" y="815"/>
                  </a:cubicBezTo>
                  <a:cubicBezTo>
                    <a:pt x="1037" y="817"/>
                    <a:pt x="1039" y="816"/>
                    <a:pt x="1040" y="816"/>
                  </a:cubicBezTo>
                  <a:close/>
                  <a:moveTo>
                    <a:pt x="427" y="148"/>
                  </a:moveTo>
                  <a:cubicBezTo>
                    <a:pt x="424" y="147"/>
                    <a:pt x="424" y="151"/>
                    <a:pt x="422" y="151"/>
                  </a:cubicBezTo>
                  <a:cubicBezTo>
                    <a:pt x="415" y="153"/>
                    <a:pt x="411" y="160"/>
                    <a:pt x="411" y="167"/>
                  </a:cubicBezTo>
                  <a:cubicBezTo>
                    <a:pt x="411" y="168"/>
                    <a:pt x="412" y="169"/>
                    <a:pt x="413" y="170"/>
                  </a:cubicBezTo>
                  <a:cubicBezTo>
                    <a:pt x="414" y="172"/>
                    <a:pt x="415" y="170"/>
                    <a:pt x="416" y="169"/>
                  </a:cubicBezTo>
                  <a:cubicBezTo>
                    <a:pt x="416" y="169"/>
                    <a:pt x="417" y="169"/>
                    <a:pt x="418" y="169"/>
                  </a:cubicBezTo>
                  <a:cubicBezTo>
                    <a:pt x="422" y="170"/>
                    <a:pt x="424" y="168"/>
                    <a:pt x="425" y="164"/>
                  </a:cubicBezTo>
                  <a:cubicBezTo>
                    <a:pt x="425" y="162"/>
                    <a:pt x="425" y="161"/>
                    <a:pt x="426" y="160"/>
                  </a:cubicBezTo>
                  <a:cubicBezTo>
                    <a:pt x="429" y="159"/>
                    <a:pt x="430" y="157"/>
                    <a:pt x="431" y="154"/>
                  </a:cubicBezTo>
                  <a:cubicBezTo>
                    <a:pt x="433" y="150"/>
                    <a:pt x="432" y="148"/>
                    <a:pt x="427" y="148"/>
                  </a:cubicBezTo>
                  <a:close/>
                  <a:moveTo>
                    <a:pt x="996" y="702"/>
                  </a:moveTo>
                  <a:cubicBezTo>
                    <a:pt x="997" y="700"/>
                    <a:pt x="1001" y="702"/>
                    <a:pt x="1000" y="698"/>
                  </a:cubicBezTo>
                  <a:cubicBezTo>
                    <a:pt x="999" y="694"/>
                    <a:pt x="1001" y="690"/>
                    <a:pt x="1003" y="686"/>
                  </a:cubicBezTo>
                  <a:cubicBezTo>
                    <a:pt x="1004" y="684"/>
                    <a:pt x="1003" y="683"/>
                    <a:pt x="1000" y="683"/>
                  </a:cubicBezTo>
                  <a:cubicBezTo>
                    <a:pt x="995" y="682"/>
                    <a:pt x="993" y="687"/>
                    <a:pt x="990" y="689"/>
                  </a:cubicBezTo>
                  <a:cubicBezTo>
                    <a:pt x="988" y="691"/>
                    <a:pt x="987" y="693"/>
                    <a:pt x="986" y="694"/>
                  </a:cubicBezTo>
                  <a:cubicBezTo>
                    <a:pt x="985" y="696"/>
                    <a:pt x="986" y="699"/>
                    <a:pt x="988" y="700"/>
                  </a:cubicBezTo>
                  <a:cubicBezTo>
                    <a:pt x="990" y="700"/>
                    <a:pt x="991" y="700"/>
                    <a:pt x="993" y="700"/>
                  </a:cubicBezTo>
                  <a:cubicBezTo>
                    <a:pt x="991" y="701"/>
                    <a:pt x="991" y="702"/>
                    <a:pt x="992" y="704"/>
                  </a:cubicBezTo>
                  <a:cubicBezTo>
                    <a:pt x="992" y="705"/>
                    <a:pt x="993" y="708"/>
                    <a:pt x="993" y="710"/>
                  </a:cubicBezTo>
                  <a:cubicBezTo>
                    <a:pt x="993" y="711"/>
                    <a:pt x="991" y="713"/>
                    <a:pt x="994" y="712"/>
                  </a:cubicBezTo>
                  <a:cubicBezTo>
                    <a:pt x="996" y="712"/>
                    <a:pt x="998" y="712"/>
                    <a:pt x="997" y="709"/>
                  </a:cubicBezTo>
                  <a:cubicBezTo>
                    <a:pt x="997" y="707"/>
                    <a:pt x="998" y="706"/>
                    <a:pt x="999" y="705"/>
                  </a:cubicBezTo>
                  <a:cubicBezTo>
                    <a:pt x="1000" y="705"/>
                    <a:pt x="1001" y="703"/>
                    <a:pt x="1001" y="702"/>
                  </a:cubicBezTo>
                  <a:cubicBezTo>
                    <a:pt x="1000" y="701"/>
                    <a:pt x="998" y="702"/>
                    <a:pt x="997" y="702"/>
                  </a:cubicBezTo>
                  <a:cubicBezTo>
                    <a:pt x="997" y="702"/>
                    <a:pt x="996" y="702"/>
                    <a:pt x="996" y="702"/>
                  </a:cubicBezTo>
                  <a:close/>
                  <a:moveTo>
                    <a:pt x="92" y="900"/>
                  </a:moveTo>
                  <a:cubicBezTo>
                    <a:pt x="92" y="900"/>
                    <a:pt x="92" y="900"/>
                    <a:pt x="92" y="899"/>
                  </a:cubicBezTo>
                  <a:cubicBezTo>
                    <a:pt x="100" y="896"/>
                    <a:pt x="108" y="892"/>
                    <a:pt x="116" y="888"/>
                  </a:cubicBezTo>
                  <a:cubicBezTo>
                    <a:pt x="118" y="887"/>
                    <a:pt x="120" y="885"/>
                    <a:pt x="123" y="883"/>
                  </a:cubicBezTo>
                  <a:cubicBezTo>
                    <a:pt x="124" y="882"/>
                    <a:pt x="127" y="881"/>
                    <a:pt x="125" y="879"/>
                  </a:cubicBezTo>
                  <a:cubicBezTo>
                    <a:pt x="124" y="877"/>
                    <a:pt x="122" y="878"/>
                    <a:pt x="121" y="879"/>
                  </a:cubicBezTo>
                  <a:cubicBezTo>
                    <a:pt x="116" y="880"/>
                    <a:pt x="111" y="882"/>
                    <a:pt x="107" y="884"/>
                  </a:cubicBezTo>
                  <a:cubicBezTo>
                    <a:pt x="100" y="886"/>
                    <a:pt x="95" y="890"/>
                    <a:pt x="91" y="894"/>
                  </a:cubicBezTo>
                  <a:cubicBezTo>
                    <a:pt x="89" y="895"/>
                    <a:pt x="89" y="896"/>
                    <a:pt x="89" y="898"/>
                  </a:cubicBezTo>
                  <a:cubicBezTo>
                    <a:pt x="90" y="899"/>
                    <a:pt x="91" y="899"/>
                    <a:pt x="92" y="900"/>
                  </a:cubicBezTo>
                  <a:close/>
                  <a:moveTo>
                    <a:pt x="220" y="474"/>
                  </a:moveTo>
                  <a:cubicBezTo>
                    <a:pt x="219" y="478"/>
                    <a:pt x="222" y="482"/>
                    <a:pt x="222" y="486"/>
                  </a:cubicBezTo>
                  <a:cubicBezTo>
                    <a:pt x="223" y="491"/>
                    <a:pt x="224" y="497"/>
                    <a:pt x="226" y="502"/>
                  </a:cubicBezTo>
                  <a:cubicBezTo>
                    <a:pt x="226" y="503"/>
                    <a:pt x="226" y="505"/>
                    <a:pt x="227" y="505"/>
                  </a:cubicBezTo>
                  <a:cubicBezTo>
                    <a:pt x="229" y="504"/>
                    <a:pt x="231" y="502"/>
                    <a:pt x="232" y="501"/>
                  </a:cubicBezTo>
                  <a:cubicBezTo>
                    <a:pt x="233" y="500"/>
                    <a:pt x="233" y="498"/>
                    <a:pt x="233" y="497"/>
                  </a:cubicBezTo>
                  <a:cubicBezTo>
                    <a:pt x="230" y="492"/>
                    <a:pt x="231" y="486"/>
                    <a:pt x="229" y="480"/>
                  </a:cubicBezTo>
                  <a:cubicBezTo>
                    <a:pt x="229" y="478"/>
                    <a:pt x="229" y="475"/>
                    <a:pt x="228" y="472"/>
                  </a:cubicBezTo>
                  <a:cubicBezTo>
                    <a:pt x="227" y="470"/>
                    <a:pt x="226" y="468"/>
                    <a:pt x="223" y="468"/>
                  </a:cubicBezTo>
                  <a:cubicBezTo>
                    <a:pt x="220" y="469"/>
                    <a:pt x="220" y="471"/>
                    <a:pt x="220" y="474"/>
                  </a:cubicBezTo>
                  <a:close/>
                  <a:moveTo>
                    <a:pt x="265" y="449"/>
                  </a:moveTo>
                  <a:cubicBezTo>
                    <a:pt x="267" y="449"/>
                    <a:pt x="269" y="448"/>
                    <a:pt x="270" y="446"/>
                  </a:cubicBezTo>
                  <a:cubicBezTo>
                    <a:pt x="272" y="444"/>
                    <a:pt x="275" y="442"/>
                    <a:pt x="278" y="442"/>
                  </a:cubicBezTo>
                  <a:cubicBezTo>
                    <a:pt x="280" y="442"/>
                    <a:pt x="282" y="440"/>
                    <a:pt x="281" y="439"/>
                  </a:cubicBezTo>
                  <a:cubicBezTo>
                    <a:pt x="278" y="436"/>
                    <a:pt x="279" y="432"/>
                    <a:pt x="279" y="429"/>
                  </a:cubicBezTo>
                  <a:cubicBezTo>
                    <a:pt x="278" y="428"/>
                    <a:pt x="278" y="428"/>
                    <a:pt x="277" y="428"/>
                  </a:cubicBezTo>
                  <a:cubicBezTo>
                    <a:pt x="267" y="427"/>
                    <a:pt x="259" y="437"/>
                    <a:pt x="262" y="447"/>
                  </a:cubicBezTo>
                  <a:cubicBezTo>
                    <a:pt x="262" y="448"/>
                    <a:pt x="263" y="449"/>
                    <a:pt x="265" y="449"/>
                  </a:cubicBezTo>
                  <a:close/>
                  <a:moveTo>
                    <a:pt x="537" y="171"/>
                  </a:moveTo>
                  <a:cubicBezTo>
                    <a:pt x="535" y="172"/>
                    <a:pt x="532" y="172"/>
                    <a:pt x="530" y="172"/>
                  </a:cubicBezTo>
                  <a:cubicBezTo>
                    <a:pt x="528" y="173"/>
                    <a:pt x="527" y="173"/>
                    <a:pt x="528" y="176"/>
                  </a:cubicBezTo>
                  <a:cubicBezTo>
                    <a:pt x="529" y="178"/>
                    <a:pt x="529" y="181"/>
                    <a:pt x="527" y="183"/>
                  </a:cubicBezTo>
                  <a:cubicBezTo>
                    <a:pt x="527" y="184"/>
                    <a:pt x="526" y="185"/>
                    <a:pt x="527" y="186"/>
                  </a:cubicBezTo>
                  <a:cubicBezTo>
                    <a:pt x="528" y="187"/>
                    <a:pt x="529" y="188"/>
                    <a:pt x="530" y="188"/>
                  </a:cubicBezTo>
                  <a:cubicBezTo>
                    <a:pt x="534" y="186"/>
                    <a:pt x="537" y="187"/>
                    <a:pt x="541" y="186"/>
                  </a:cubicBezTo>
                  <a:cubicBezTo>
                    <a:pt x="544" y="185"/>
                    <a:pt x="546" y="184"/>
                    <a:pt x="547" y="181"/>
                  </a:cubicBezTo>
                  <a:cubicBezTo>
                    <a:pt x="547" y="178"/>
                    <a:pt x="547" y="176"/>
                    <a:pt x="544" y="173"/>
                  </a:cubicBezTo>
                  <a:cubicBezTo>
                    <a:pt x="542" y="171"/>
                    <a:pt x="540" y="172"/>
                    <a:pt x="537" y="171"/>
                  </a:cubicBezTo>
                  <a:close/>
                  <a:moveTo>
                    <a:pt x="329" y="404"/>
                  </a:moveTo>
                  <a:cubicBezTo>
                    <a:pt x="330" y="406"/>
                    <a:pt x="330" y="408"/>
                    <a:pt x="326" y="408"/>
                  </a:cubicBezTo>
                  <a:cubicBezTo>
                    <a:pt x="321" y="407"/>
                    <a:pt x="320" y="408"/>
                    <a:pt x="320" y="413"/>
                  </a:cubicBezTo>
                  <a:cubicBezTo>
                    <a:pt x="321" y="419"/>
                    <a:pt x="326" y="415"/>
                    <a:pt x="328" y="418"/>
                  </a:cubicBezTo>
                  <a:cubicBezTo>
                    <a:pt x="329" y="418"/>
                    <a:pt x="330" y="419"/>
                    <a:pt x="331" y="418"/>
                  </a:cubicBezTo>
                  <a:cubicBezTo>
                    <a:pt x="332" y="417"/>
                    <a:pt x="332" y="416"/>
                    <a:pt x="332" y="416"/>
                  </a:cubicBezTo>
                  <a:cubicBezTo>
                    <a:pt x="333" y="413"/>
                    <a:pt x="334" y="412"/>
                    <a:pt x="337" y="411"/>
                  </a:cubicBezTo>
                  <a:cubicBezTo>
                    <a:pt x="339" y="411"/>
                    <a:pt x="341" y="408"/>
                    <a:pt x="340" y="408"/>
                  </a:cubicBezTo>
                  <a:cubicBezTo>
                    <a:pt x="338" y="405"/>
                    <a:pt x="340" y="402"/>
                    <a:pt x="338" y="400"/>
                  </a:cubicBezTo>
                  <a:cubicBezTo>
                    <a:pt x="338" y="399"/>
                    <a:pt x="337" y="398"/>
                    <a:pt x="336" y="397"/>
                  </a:cubicBezTo>
                  <a:cubicBezTo>
                    <a:pt x="334" y="396"/>
                    <a:pt x="333" y="395"/>
                    <a:pt x="331" y="397"/>
                  </a:cubicBezTo>
                  <a:cubicBezTo>
                    <a:pt x="329" y="398"/>
                    <a:pt x="329" y="401"/>
                    <a:pt x="329" y="404"/>
                  </a:cubicBezTo>
                  <a:close/>
                  <a:moveTo>
                    <a:pt x="1060" y="978"/>
                  </a:moveTo>
                  <a:cubicBezTo>
                    <a:pt x="1058" y="976"/>
                    <a:pt x="1055" y="978"/>
                    <a:pt x="1053" y="976"/>
                  </a:cubicBezTo>
                  <a:cubicBezTo>
                    <a:pt x="1054" y="975"/>
                    <a:pt x="1054" y="975"/>
                    <a:pt x="1055" y="975"/>
                  </a:cubicBezTo>
                  <a:cubicBezTo>
                    <a:pt x="1059" y="974"/>
                    <a:pt x="1055" y="971"/>
                    <a:pt x="1056" y="969"/>
                  </a:cubicBezTo>
                  <a:cubicBezTo>
                    <a:pt x="1057" y="967"/>
                    <a:pt x="1055" y="968"/>
                    <a:pt x="1054" y="968"/>
                  </a:cubicBezTo>
                  <a:cubicBezTo>
                    <a:pt x="1052" y="968"/>
                    <a:pt x="1053" y="967"/>
                    <a:pt x="1053" y="966"/>
                  </a:cubicBezTo>
                  <a:cubicBezTo>
                    <a:pt x="1053" y="965"/>
                    <a:pt x="1054" y="964"/>
                    <a:pt x="1053" y="964"/>
                  </a:cubicBezTo>
                  <a:cubicBezTo>
                    <a:pt x="1052" y="963"/>
                    <a:pt x="1052" y="964"/>
                    <a:pt x="1051" y="965"/>
                  </a:cubicBezTo>
                  <a:cubicBezTo>
                    <a:pt x="1050" y="966"/>
                    <a:pt x="1050" y="968"/>
                    <a:pt x="1048" y="968"/>
                  </a:cubicBezTo>
                  <a:cubicBezTo>
                    <a:pt x="1043" y="969"/>
                    <a:pt x="1044" y="974"/>
                    <a:pt x="1042" y="978"/>
                  </a:cubicBezTo>
                  <a:cubicBezTo>
                    <a:pt x="1042" y="978"/>
                    <a:pt x="1042" y="979"/>
                    <a:pt x="1042" y="980"/>
                  </a:cubicBezTo>
                  <a:cubicBezTo>
                    <a:pt x="1046" y="986"/>
                    <a:pt x="1050" y="988"/>
                    <a:pt x="1057" y="985"/>
                  </a:cubicBezTo>
                  <a:cubicBezTo>
                    <a:pt x="1055" y="981"/>
                    <a:pt x="1055" y="980"/>
                    <a:pt x="1060" y="978"/>
                  </a:cubicBezTo>
                  <a:close/>
                  <a:moveTo>
                    <a:pt x="425" y="182"/>
                  </a:moveTo>
                  <a:cubicBezTo>
                    <a:pt x="428" y="183"/>
                    <a:pt x="431" y="180"/>
                    <a:pt x="430" y="177"/>
                  </a:cubicBezTo>
                  <a:cubicBezTo>
                    <a:pt x="430" y="175"/>
                    <a:pt x="428" y="175"/>
                    <a:pt x="427" y="174"/>
                  </a:cubicBezTo>
                  <a:cubicBezTo>
                    <a:pt x="425" y="170"/>
                    <a:pt x="422" y="171"/>
                    <a:pt x="420" y="173"/>
                  </a:cubicBezTo>
                  <a:cubicBezTo>
                    <a:pt x="418" y="176"/>
                    <a:pt x="416" y="178"/>
                    <a:pt x="412" y="179"/>
                  </a:cubicBezTo>
                  <a:cubicBezTo>
                    <a:pt x="411" y="180"/>
                    <a:pt x="410" y="182"/>
                    <a:pt x="410" y="184"/>
                  </a:cubicBezTo>
                  <a:cubicBezTo>
                    <a:pt x="411" y="187"/>
                    <a:pt x="409" y="190"/>
                    <a:pt x="413" y="192"/>
                  </a:cubicBezTo>
                  <a:cubicBezTo>
                    <a:pt x="414" y="192"/>
                    <a:pt x="414" y="192"/>
                    <a:pt x="414" y="193"/>
                  </a:cubicBezTo>
                  <a:cubicBezTo>
                    <a:pt x="414" y="193"/>
                    <a:pt x="414" y="195"/>
                    <a:pt x="416" y="194"/>
                  </a:cubicBezTo>
                  <a:cubicBezTo>
                    <a:pt x="417" y="194"/>
                    <a:pt x="417" y="193"/>
                    <a:pt x="418" y="192"/>
                  </a:cubicBezTo>
                  <a:cubicBezTo>
                    <a:pt x="418" y="191"/>
                    <a:pt x="418" y="190"/>
                    <a:pt x="418" y="189"/>
                  </a:cubicBezTo>
                  <a:cubicBezTo>
                    <a:pt x="419" y="184"/>
                    <a:pt x="421" y="182"/>
                    <a:pt x="425" y="182"/>
                  </a:cubicBezTo>
                  <a:close/>
                  <a:moveTo>
                    <a:pt x="300" y="473"/>
                  </a:moveTo>
                  <a:cubicBezTo>
                    <a:pt x="303" y="474"/>
                    <a:pt x="305" y="475"/>
                    <a:pt x="307" y="475"/>
                  </a:cubicBezTo>
                  <a:cubicBezTo>
                    <a:pt x="311" y="476"/>
                    <a:pt x="312" y="475"/>
                    <a:pt x="313" y="471"/>
                  </a:cubicBezTo>
                  <a:cubicBezTo>
                    <a:pt x="314" y="466"/>
                    <a:pt x="309" y="462"/>
                    <a:pt x="312" y="457"/>
                  </a:cubicBezTo>
                  <a:cubicBezTo>
                    <a:pt x="313" y="457"/>
                    <a:pt x="312" y="456"/>
                    <a:pt x="312" y="456"/>
                  </a:cubicBezTo>
                  <a:cubicBezTo>
                    <a:pt x="310" y="455"/>
                    <a:pt x="310" y="452"/>
                    <a:pt x="309" y="450"/>
                  </a:cubicBezTo>
                  <a:cubicBezTo>
                    <a:pt x="309" y="448"/>
                    <a:pt x="307" y="446"/>
                    <a:pt x="305" y="446"/>
                  </a:cubicBezTo>
                  <a:cubicBezTo>
                    <a:pt x="303" y="446"/>
                    <a:pt x="303" y="448"/>
                    <a:pt x="302" y="450"/>
                  </a:cubicBezTo>
                  <a:cubicBezTo>
                    <a:pt x="302" y="453"/>
                    <a:pt x="303" y="455"/>
                    <a:pt x="303" y="458"/>
                  </a:cubicBezTo>
                  <a:cubicBezTo>
                    <a:pt x="304" y="460"/>
                    <a:pt x="307" y="462"/>
                    <a:pt x="303" y="465"/>
                  </a:cubicBezTo>
                  <a:cubicBezTo>
                    <a:pt x="302" y="465"/>
                    <a:pt x="303" y="466"/>
                    <a:pt x="304" y="466"/>
                  </a:cubicBezTo>
                  <a:cubicBezTo>
                    <a:pt x="308" y="468"/>
                    <a:pt x="306" y="470"/>
                    <a:pt x="304" y="471"/>
                  </a:cubicBezTo>
                  <a:cubicBezTo>
                    <a:pt x="303" y="472"/>
                    <a:pt x="301" y="472"/>
                    <a:pt x="300" y="473"/>
                  </a:cubicBezTo>
                  <a:close/>
                  <a:moveTo>
                    <a:pt x="114" y="950"/>
                  </a:moveTo>
                  <a:cubicBezTo>
                    <a:pt x="116" y="950"/>
                    <a:pt x="117" y="949"/>
                    <a:pt x="117" y="947"/>
                  </a:cubicBezTo>
                  <a:cubicBezTo>
                    <a:pt x="117" y="942"/>
                    <a:pt x="120" y="938"/>
                    <a:pt x="122" y="935"/>
                  </a:cubicBezTo>
                  <a:cubicBezTo>
                    <a:pt x="125" y="930"/>
                    <a:pt x="132" y="927"/>
                    <a:pt x="131" y="920"/>
                  </a:cubicBezTo>
                  <a:cubicBezTo>
                    <a:pt x="131" y="920"/>
                    <a:pt x="132" y="919"/>
                    <a:pt x="133" y="919"/>
                  </a:cubicBezTo>
                  <a:cubicBezTo>
                    <a:pt x="134" y="918"/>
                    <a:pt x="135" y="918"/>
                    <a:pt x="134" y="916"/>
                  </a:cubicBezTo>
                  <a:cubicBezTo>
                    <a:pt x="133" y="915"/>
                    <a:pt x="132" y="915"/>
                    <a:pt x="131" y="916"/>
                  </a:cubicBezTo>
                  <a:cubicBezTo>
                    <a:pt x="129" y="917"/>
                    <a:pt x="127" y="918"/>
                    <a:pt x="125" y="920"/>
                  </a:cubicBezTo>
                  <a:cubicBezTo>
                    <a:pt x="120" y="928"/>
                    <a:pt x="114" y="935"/>
                    <a:pt x="111" y="945"/>
                  </a:cubicBezTo>
                  <a:cubicBezTo>
                    <a:pt x="110" y="948"/>
                    <a:pt x="111" y="950"/>
                    <a:pt x="114" y="950"/>
                  </a:cubicBezTo>
                  <a:close/>
                  <a:moveTo>
                    <a:pt x="477" y="93"/>
                  </a:moveTo>
                  <a:cubicBezTo>
                    <a:pt x="484" y="93"/>
                    <a:pt x="487" y="90"/>
                    <a:pt x="484" y="84"/>
                  </a:cubicBezTo>
                  <a:cubicBezTo>
                    <a:pt x="483" y="81"/>
                    <a:pt x="480" y="79"/>
                    <a:pt x="479" y="76"/>
                  </a:cubicBezTo>
                  <a:cubicBezTo>
                    <a:pt x="479" y="75"/>
                    <a:pt x="477" y="75"/>
                    <a:pt x="476" y="75"/>
                  </a:cubicBezTo>
                  <a:cubicBezTo>
                    <a:pt x="472" y="75"/>
                    <a:pt x="471" y="79"/>
                    <a:pt x="470" y="81"/>
                  </a:cubicBezTo>
                  <a:cubicBezTo>
                    <a:pt x="467" y="87"/>
                    <a:pt x="471" y="93"/>
                    <a:pt x="477" y="93"/>
                  </a:cubicBezTo>
                  <a:close/>
                  <a:moveTo>
                    <a:pt x="681" y="115"/>
                  </a:moveTo>
                  <a:cubicBezTo>
                    <a:pt x="685" y="115"/>
                    <a:pt x="689" y="110"/>
                    <a:pt x="687" y="106"/>
                  </a:cubicBezTo>
                  <a:cubicBezTo>
                    <a:pt x="685" y="102"/>
                    <a:pt x="684" y="99"/>
                    <a:pt x="684" y="95"/>
                  </a:cubicBezTo>
                  <a:cubicBezTo>
                    <a:pt x="684" y="93"/>
                    <a:pt x="683" y="92"/>
                    <a:pt x="681" y="94"/>
                  </a:cubicBezTo>
                  <a:cubicBezTo>
                    <a:pt x="679" y="96"/>
                    <a:pt x="677" y="98"/>
                    <a:pt x="675" y="100"/>
                  </a:cubicBezTo>
                  <a:cubicBezTo>
                    <a:pt x="672" y="104"/>
                    <a:pt x="673" y="108"/>
                    <a:pt x="674" y="112"/>
                  </a:cubicBezTo>
                  <a:cubicBezTo>
                    <a:pt x="676" y="115"/>
                    <a:pt x="679" y="114"/>
                    <a:pt x="681" y="115"/>
                  </a:cubicBezTo>
                  <a:close/>
                  <a:moveTo>
                    <a:pt x="1066" y="773"/>
                  </a:moveTo>
                  <a:cubicBezTo>
                    <a:pt x="1070" y="773"/>
                    <a:pt x="1073" y="771"/>
                    <a:pt x="1078" y="766"/>
                  </a:cubicBezTo>
                  <a:cubicBezTo>
                    <a:pt x="1080" y="764"/>
                    <a:pt x="1081" y="762"/>
                    <a:pt x="1079" y="760"/>
                  </a:cubicBezTo>
                  <a:cubicBezTo>
                    <a:pt x="1077" y="758"/>
                    <a:pt x="1075" y="759"/>
                    <a:pt x="1073" y="760"/>
                  </a:cubicBezTo>
                  <a:cubicBezTo>
                    <a:pt x="1071" y="761"/>
                    <a:pt x="1070" y="761"/>
                    <a:pt x="1068" y="761"/>
                  </a:cubicBezTo>
                  <a:cubicBezTo>
                    <a:pt x="1065" y="761"/>
                    <a:pt x="1061" y="761"/>
                    <a:pt x="1061" y="765"/>
                  </a:cubicBezTo>
                  <a:cubicBezTo>
                    <a:pt x="1061" y="766"/>
                    <a:pt x="1060" y="767"/>
                    <a:pt x="1059" y="767"/>
                  </a:cubicBezTo>
                  <a:cubicBezTo>
                    <a:pt x="1055" y="769"/>
                    <a:pt x="1057" y="770"/>
                    <a:pt x="1059" y="771"/>
                  </a:cubicBezTo>
                  <a:cubicBezTo>
                    <a:pt x="1061" y="773"/>
                    <a:pt x="1064" y="773"/>
                    <a:pt x="1066" y="773"/>
                  </a:cubicBezTo>
                  <a:close/>
                  <a:moveTo>
                    <a:pt x="458" y="109"/>
                  </a:moveTo>
                  <a:cubicBezTo>
                    <a:pt x="458" y="111"/>
                    <a:pt x="459" y="113"/>
                    <a:pt x="460" y="115"/>
                  </a:cubicBezTo>
                  <a:cubicBezTo>
                    <a:pt x="461" y="116"/>
                    <a:pt x="462" y="117"/>
                    <a:pt x="464" y="117"/>
                  </a:cubicBezTo>
                  <a:cubicBezTo>
                    <a:pt x="466" y="117"/>
                    <a:pt x="467" y="116"/>
                    <a:pt x="468" y="114"/>
                  </a:cubicBezTo>
                  <a:cubicBezTo>
                    <a:pt x="468" y="112"/>
                    <a:pt x="470" y="110"/>
                    <a:pt x="471" y="108"/>
                  </a:cubicBezTo>
                  <a:cubicBezTo>
                    <a:pt x="474" y="103"/>
                    <a:pt x="474" y="101"/>
                    <a:pt x="468" y="98"/>
                  </a:cubicBezTo>
                  <a:cubicBezTo>
                    <a:pt x="465" y="96"/>
                    <a:pt x="463" y="96"/>
                    <a:pt x="461" y="99"/>
                  </a:cubicBezTo>
                  <a:cubicBezTo>
                    <a:pt x="460" y="103"/>
                    <a:pt x="459" y="106"/>
                    <a:pt x="458" y="109"/>
                  </a:cubicBezTo>
                  <a:close/>
                  <a:moveTo>
                    <a:pt x="772" y="74"/>
                  </a:moveTo>
                  <a:cubicBezTo>
                    <a:pt x="772" y="76"/>
                    <a:pt x="772" y="77"/>
                    <a:pt x="774" y="78"/>
                  </a:cubicBezTo>
                  <a:cubicBezTo>
                    <a:pt x="776" y="78"/>
                    <a:pt x="778" y="77"/>
                    <a:pt x="780" y="76"/>
                  </a:cubicBezTo>
                  <a:cubicBezTo>
                    <a:pt x="784" y="70"/>
                    <a:pt x="785" y="64"/>
                    <a:pt x="786" y="58"/>
                  </a:cubicBezTo>
                  <a:cubicBezTo>
                    <a:pt x="787" y="55"/>
                    <a:pt x="786" y="55"/>
                    <a:pt x="784" y="55"/>
                  </a:cubicBezTo>
                  <a:cubicBezTo>
                    <a:pt x="778" y="55"/>
                    <a:pt x="779" y="63"/>
                    <a:pt x="774" y="64"/>
                  </a:cubicBezTo>
                  <a:cubicBezTo>
                    <a:pt x="773" y="64"/>
                    <a:pt x="773" y="65"/>
                    <a:pt x="773" y="65"/>
                  </a:cubicBezTo>
                  <a:cubicBezTo>
                    <a:pt x="774" y="68"/>
                    <a:pt x="772" y="71"/>
                    <a:pt x="772" y="74"/>
                  </a:cubicBezTo>
                  <a:close/>
                  <a:moveTo>
                    <a:pt x="1088" y="985"/>
                  </a:moveTo>
                  <a:cubicBezTo>
                    <a:pt x="1086" y="985"/>
                    <a:pt x="1084" y="986"/>
                    <a:pt x="1083" y="983"/>
                  </a:cubicBezTo>
                  <a:cubicBezTo>
                    <a:pt x="1082" y="982"/>
                    <a:pt x="1079" y="982"/>
                    <a:pt x="1078" y="983"/>
                  </a:cubicBezTo>
                  <a:cubicBezTo>
                    <a:pt x="1076" y="986"/>
                    <a:pt x="1074" y="988"/>
                    <a:pt x="1074" y="991"/>
                  </a:cubicBezTo>
                  <a:cubicBezTo>
                    <a:pt x="1075" y="996"/>
                    <a:pt x="1074" y="1001"/>
                    <a:pt x="1076" y="1006"/>
                  </a:cubicBezTo>
                  <a:cubicBezTo>
                    <a:pt x="1078" y="1005"/>
                    <a:pt x="1080" y="1005"/>
                    <a:pt x="1082" y="1003"/>
                  </a:cubicBezTo>
                  <a:cubicBezTo>
                    <a:pt x="1083" y="1003"/>
                    <a:pt x="1086" y="1001"/>
                    <a:pt x="1084" y="999"/>
                  </a:cubicBezTo>
                  <a:cubicBezTo>
                    <a:pt x="1082" y="998"/>
                    <a:pt x="1083" y="996"/>
                    <a:pt x="1083" y="995"/>
                  </a:cubicBezTo>
                  <a:cubicBezTo>
                    <a:pt x="1084" y="992"/>
                    <a:pt x="1086" y="989"/>
                    <a:pt x="1088" y="985"/>
                  </a:cubicBezTo>
                  <a:close/>
                  <a:moveTo>
                    <a:pt x="632" y="142"/>
                  </a:moveTo>
                  <a:cubicBezTo>
                    <a:pt x="635" y="143"/>
                    <a:pt x="635" y="145"/>
                    <a:pt x="634" y="147"/>
                  </a:cubicBezTo>
                  <a:cubicBezTo>
                    <a:pt x="633" y="149"/>
                    <a:pt x="632" y="152"/>
                    <a:pt x="630" y="153"/>
                  </a:cubicBezTo>
                  <a:cubicBezTo>
                    <a:pt x="629" y="154"/>
                    <a:pt x="628" y="155"/>
                    <a:pt x="630" y="157"/>
                  </a:cubicBezTo>
                  <a:cubicBezTo>
                    <a:pt x="632" y="160"/>
                    <a:pt x="637" y="160"/>
                    <a:pt x="639" y="156"/>
                  </a:cubicBezTo>
                  <a:cubicBezTo>
                    <a:pt x="641" y="152"/>
                    <a:pt x="643" y="149"/>
                    <a:pt x="648" y="147"/>
                  </a:cubicBezTo>
                  <a:cubicBezTo>
                    <a:pt x="645" y="146"/>
                    <a:pt x="643" y="144"/>
                    <a:pt x="643" y="142"/>
                  </a:cubicBezTo>
                  <a:cubicBezTo>
                    <a:pt x="643" y="138"/>
                    <a:pt x="641" y="137"/>
                    <a:pt x="638" y="139"/>
                  </a:cubicBezTo>
                  <a:cubicBezTo>
                    <a:pt x="637" y="140"/>
                    <a:pt x="635" y="141"/>
                    <a:pt x="632" y="142"/>
                  </a:cubicBezTo>
                  <a:close/>
                  <a:moveTo>
                    <a:pt x="177" y="870"/>
                  </a:moveTo>
                  <a:cubicBezTo>
                    <a:pt x="177" y="873"/>
                    <a:pt x="179" y="875"/>
                    <a:pt x="180" y="877"/>
                  </a:cubicBezTo>
                  <a:cubicBezTo>
                    <a:pt x="181" y="878"/>
                    <a:pt x="181" y="879"/>
                    <a:pt x="183" y="879"/>
                  </a:cubicBezTo>
                  <a:cubicBezTo>
                    <a:pt x="184" y="879"/>
                    <a:pt x="184" y="878"/>
                    <a:pt x="185" y="876"/>
                  </a:cubicBezTo>
                  <a:cubicBezTo>
                    <a:pt x="188" y="872"/>
                    <a:pt x="187" y="867"/>
                    <a:pt x="191" y="863"/>
                  </a:cubicBezTo>
                  <a:cubicBezTo>
                    <a:pt x="193" y="860"/>
                    <a:pt x="191" y="859"/>
                    <a:pt x="188" y="858"/>
                  </a:cubicBezTo>
                  <a:cubicBezTo>
                    <a:pt x="182" y="857"/>
                    <a:pt x="177" y="862"/>
                    <a:pt x="177" y="870"/>
                  </a:cubicBezTo>
                  <a:close/>
                  <a:moveTo>
                    <a:pt x="331" y="322"/>
                  </a:moveTo>
                  <a:cubicBezTo>
                    <a:pt x="331" y="320"/>
                    <a:pt x="330" y="319"/>
                    <a:pt x="329" y="318"/>
                  </a:cubicBezTo>
                  <a:cubicBezTo>
                    <a:pt x="327" y="317"/>
                    <a:pt x="326" y="318"/>
                    <a:pt x="325" y="320"/>
                  </a:cubicBezTo>
                  <a:cubicBezTo>
                    <a:pt x="323" y="322"/>
                    <a:pt x="322" y="323"/>
                    <a:pt x="321" y="325"/>
                  </a:cubicBezTo>
                  <a:cubicBezTo>
                    <a:pt x="317" y="329"/>
                    <a:pt x="318" y="332"/>
                    <a:pt x="322" y="335"/>
                  </a:cubicBezTo>
                  <a:cubicBezTo>
                    <a:pt x="323" y="336"/>
                    <a:pt x="324" y="337"/>
                    <a:pt x="325" y="337"/>
                  </a:cubicBezTo>
                  <a:cubicBezTo>
                    <a:pt x="326" y="339"/>
                    <a:pt x="327" y="340"/>
                    <a:pt x="329" y="339"/>
                  </a:cubicBezTo>
                  <a:cubicBezTo>
                    <a:pt x="331" y="337"/>
                    <a:pt x="332" y="335"/>
                    <a:pt x="332" y="333"/>
                  </a:cubicBezTo>
                  <a:cubicBezTo>
                    <a:pt x="331" y="329"/>
                    <a:pt x="329" y="326"/>
                    <a:pt x="331" y="322"/>
                  </a:cubicBezTo>
                  <a:close/>
                  <a:moveTo>
                    <a:pt x="643" y="82"/>
                  </a:moveTo>
                  <a:cubicBezTo>
                    <a:pt x="642" y="82"/>
                    <a:pt x="641" y="83"/>
                    <a:pt x="641" y="84"/>
                  </a:cubicBezTo>
                  <a:cubicBezTo>
                    <a:pt x="640" y="88"/>
                    <a:pt x="638" y="92"/>
                    <a:pt x="642" y="95"/>
                  </a:cubicBezTo>
                  <a:cubicBezTo>
                    <a:pt x="643" y="95"/>
                    <a:pt x="643" y="96"/>
                    <a:pt x="643" y="96"/>
                  </a:cubicBezTo>
                  <a:cubicBezTo>
                    <a:pt x="645" y="103"/>
                    <a:pt x="645" y="103"/>
                    <a:pt x="652" y="99"/>
                  </a:cubicBezTo>
                  <a:cubicBezTo>
                    <a:pt x="654" y="98"/>
                    <a:pt x="655" y="97"/>
                    <a:pt x="653" y="94"/>
                  </a:cubicBezTo>
                  <a:cubicBezTo>
                    <a:pt x="653" y="93"/>
                    <a:pt x="653" y="92"/>
                    <a:pt x="653" y="91"/>
                  </a:cubicBezTo>
                  <a:cubicBezTo>
                    <a:pt x="651" y="87"/>
                    <a:pt x="646" y="82"/>
                    <a:pt x="643" y="82"/>
                  </a:cubicBezTo>
                  <a:close/>
                  <a:moveTo>
                    <a:pt x="1072" y="1048"/>
                  </a:moveTo>
                  <a:cubicBezTo>
                    <a:pt x="1068" y="1051"/>
                    <a:pt x="1064" y="1049"/>
                    <a:pt x="1060" y="1050"/>
                  </a:cubicBezTo>
                  <a:cubicBezTo>
                    <a:pt x="1058" y="1051"/>
                    <a:pt x="1057" y="1051"/>
                    <a:pt x="1055" y="1049"/>
                  </a:cubicBezTo>
                  <a:cubicBezTo>
                    <a:pt x="1054" y="1047"/>
                    <a:pt x="1052" y="1048"/>
                    <a:pt x="1050" y="1049"/>
                  </a:cubicBezTo>
                  <a:cubicBezTo>
                    <a:pt x="1047" y="1051"/>
                    <a:pt x="1046" y="1056"/>
                    <a:pt x="1043" y="1057"/>
                  </a:cubicBezTo>
                  <a:cubicBezTo>
                    <a:pt x="1043" y="1058"/>
                    <a:pt x="1043" y="1058"/>
                    <a:pt x="1043" y="1059"/>
                  </a:cubicBezTo>
                  <a:cubicBezTo>
                    <a:pt x="1044" y="1060"/>
                    <a:pt x="1044" y="1062"/>
                    <a:pt x="1043" y="1063"/>
                  </a:cubicBezTo>
                  <a:cubicBezTo>
                    <a:pt x="1042" y="1063"/>
                    <a:pt x="1042" y="1064"/>
                    <a:pt x="1043" y="1064"/>
                  </a:cubicBezTo>
                  <a:cubicBezTo>
                    <a:pt x="1048" y="1067"/>
                    <a:pt x="1051" y="1063"/>
                    <a:pt x="1054" y="1061"/>
                  </a:cubicBezTo>
                  <a:cubicBezTo>
                    <a:pt x="1056" y="1059"/>
                    <a:pt x="1055" y="1058"/>
                    <a:pt x="1054" y="1057"/>
                  </a:cubicBezTo>
                  <a:cubicBezTo>
                    <a:pt x="1053" y="1057"/>
                    <a:pt x="1054" y="1056"/>
                    <a:pt x="1054" y="1056"/>
                  </a:cubicBezTo>
                  <a:cubicBezTo>
                    <a:pt x="1058" y="1054"/>
                    <a:pt x="1062" y="1051"/>
                    <a:pt x="1067" y="1052"/>
                  </a:cubicBezTo>
                  <a:cubicBezTo>
                    <a:pt x="1070" y="1053"/>
                    <a:pt x="1071" y="1051"/>
                    <a:pt x="1072" y="1048"/>
                  </a:cubicBezTo>
                  <a:close/>
                  <a:moveTo>
                    <a:pt x="1040" y="942"/>
                  </a:moveTo>
                  <a:cubicBezTo>
                    <a:pt x="1038" y="943"/>
                    <a:pt x="1037" y="943"/>
                    <a:pt x="1037" y="945"/>
                  </a:cubicBezTo>
                  <a:cubicBezTo>
                    <a:pt x="1036" y="949"/>
                    <a:pt x="1036" y="953"/>
                    <a:pt x="1035" y="957"/>
                  </a:cubicBezTo>
                  <a:cubicBezTo>
                    <a:pt x="1035" y="959"/>
                    <a:pt x="1036" y="961"/>
                    <a:pt x="1038" y="963"/>
                  </a:cubicBezTo>
                  <a:cubicBezTo>
                    <a:pt x="1039" y="964"/>
                    <a:pt x="1040" y="964"/>
                    <a:pt x="1041" y="962"/>
                  </a:cubicBezTo>
                  <a:cubicBezTo>
                    <a:pt x="1044" y="959"/>
                    <a:pt x="1046" y="955"/>
                    <a:pt x="1046" y="951"/>
                  </a:cubicBezTo>
                  <a:cubicBezTo>
                    <a:pt x="1047" y="949"/>
                    <a:pt x="1048" y="947"/>
                    <a:pt x="1046" y="945"/>
                  </a:cubicBezTo>
                  <a:cubicBezTo>
                    <a:pt x="1044" y="944"/>
                    <a:pt x="1042" y="943"/>
                    <a:pt x="1040" y="942"/>
                  </a:cubicBezTo>
                  <a:close/>
                  <a:moveTo>
                    <a:pt x="145" y="769"/>
                  </a:moveTo>
                  <a:cubicBezTo>
                    <a:pt x="146" y="772"/>
                    <a:pt x="146" y="775"/>
                    <a:pt x="147" y="777"/>
                  </a:cubicBezTo>
                  <a:cubicBezTo>
                    <a:pt x="147" y="779"/>
                    <a:pt x="148" y="782"/>
                    <a:pt x="151" y="782"/>
                  </a:cubicBezTo>
                  <a:cubicBezTo>
                    <a:pt x="154" y="781"/>
                    <a:pt x="155" y="780"/>
                    <a:pt x="155" y="777"/>
                  </a:cubicBezTo>
                  <a:cubicBezTo>
                    <a:pt x="156" y="773"/>
                    <a:pt x="155" y="768"/>
                    <a:pt x="158" y="764"/>
                  </a:cubicBezTo>
                  <a:cubicBezTo>
                    <a:pt x="159" y="764"/>
                    <a:pt x="159" y="763"/>
                    <a:pt x="158" y="762"/>
                  </a:cubicBezTo>
                  <a:cubicBezTo>
                    <a:pt x="155" y="762"/>
                    <a:pt x="152" y="762"/>
                    <a:pt x="150" y="763"/>
                  </a:cubicBezTo>
                  <a:cubicBezTo>
                    <a:pt x="148" y="765"/>
                    <a:pt x="145" y="766"/>
                    <a:pt x="145" y="769"/>
                  </a:cubicBezTo>
                  <a:close/>
                  <a:moveTo>
                    <a:pt x="258" y="615"/>
                  </a:moveTo>
                  <a:cubicBezTo>
                    <a:pt x="262" y="617"/>
                    <a:pt x="265" y="614"/>
                    <a:pt x="266" y="612"/>
                  </a:cubicBezTo>
                  <a:cubicBezTo>
                    <a:pt x="269" y="608"/>
                    <a:pt x="273" y="606"/>
                    <a:pt x="277" y="604"/>
                  </a:cubicBezTo>
                  <a:cubicBezTo>
                    <a:pt x="278" y="603"/>
                    <a:pt x="279" y="603"/>
                    <a:pt x="278" y="601"/>
                  </a:cubicBezTo>
                  <a:cubicBezTo>
                    <a:pt x="277" y="598"/>
                    <a:pt x="278" y="595"/>
                    <a:pt x="280" y="593"/>
                  </a:cubicBezTo>
                  <a:cubicBezTo>
                    <a:pt x="281" y="593"/>
                    <a:pt x="284" y="593"/>
                    <a:pt x="282" y="590"/>
                  </a:cubicBezTo>
                  <a:cubicBezTo>
                    <a:pt x="282" y="589"/>
                    <a:pt x="282" y="587"/>
                    <a:pt x="280" y="587"/>
                  </a:cubicBezTo>
                  <a:cubicBezTo>
                    <a:pt x="278" y="587"/>
                    <a:pt x="277" y="589"/>
                    <a:pt x="277" y="590"/>
                  </a:cubicBezTo>
                  <a:cubicBezTo>
                    <a:pt x="275" y="593"/>
                    <a:pt x="274" y="595"/>
                    <a:pt x="271" y="597"/>
                  </a:cubicBezTo>
                  <a:cubicBezTo>
                    <a:pt x="271" y="597"/>
                    <a:pt x="270" y="598"/>
                    <a:pt x="270" y="599"/>
                  </a:cubicBezTo>
                  <a:cubicBezTo>
                    <a:pt x="268" y="605"/>
                    <a:pt x="263" y="610"/>
                    <a:pt x="258" y="615"/>
                  </a:cubicBezTo>
                  <a:close/>
                  <a:moveTo>
                    <a:pt x="1004" y="903"/>
                  </a:moveTo>
                  <a:cubicBezTo>
                    <a:pt x="1004" y="903"/>
                    <a:pt x="1004" y="903"/>
                    <a:pt x="1004" y="902"/>
                  </a:cubicBezTo>
                  <a:cubicBezTo>
                    <a:pt x="1003" y="903"/>
                    <a:pt x="1001" y="903"/>
                    <a:pt x="999" y="903"/>
                  </a:cubicBezTo>
                  <a:cubicBezTo>
                    <a:pt x="997" y="903"/>
                    <a:pt x="993" y="904"/>
                    <a:pt x="997" y="900"/>
                  </a:cubicBezTo>
                  <a:cubicBezTo>
                    <a:pt x="995" y="899"/>
                    <a:pt x="999" y="895"/>
                    <a:pt x="995" y="896"/>
                  </a:cubicBezTo>
                  <a:cubicBezTo>
                    <a:pt x="993" y="896"/>
                    <a:pt x="993" y="895"/>
                    <a:pt x="993" y="894"/>
                  </a:cubicBezTo>
                  <a:cubicBezTo>
                    <a:pt x="993" y="891"/>
                    <a:pt x="992" y="890"/>
                    <a:pt x="989" y="890"/>
                  </a:cubicBezTo>
                  <a:cubicBezTo>
                    <a:pt x="987" y="890"/>
                    <a:pt x="986" y="891"/>
                    <a:pt x="985" y="893"/>
                  </a:cubicBezTo>
                  <a:cubicBezTo>
                    <a:pt x="984" y="895"/>
                    <a:pt x="983" y="897"/>
                    <a:pt x="983" y="899"/>
                  </a:cubicBezTo>
                  <a:cubicBezTo>
                    <a:pt x="984" y="902"/>
                    <a:pt x="989" y="903"/>
                    <a:pt x="988" y="907"/>
                  </a:cubicBezTo>
                  <a:cubicBezTo>
                    <a:pt x="988" y="907"/>
                    <a:pt x="988" y="907"/>
                    <a:pt x="989" y="907"/>
                  </a:cubicBezTo>
                  <a:cubicBezTo>
                    <a:pt x="993" y="906"/>
                    <a:pt x="998" y="905"/>
                    <a:pt x="1003" y="904"/>
                  </a:cubicBezTo>
                  <a:cubicBezTo>
                    <a:pt x="1003" y="904"/>
                    <a:pt x="1004" y="903"/>
                    <a:pt x="1004" y="903"/>
                  </a:cubicBezTo>
                  <a:close/>
                  <a:moveTo>
                    <a:pt x="752" y="106"/>
                  </a:moveTo>
                  <a:cubicBezTo>
                    <a:pt x="752" y="107"/>
                    <a:pt x="752" y="109"/>
                    <a:pt x="753" y="110"/>
                  </a:cubicBezTo>
                  <a:cubicBezTo>
                    <a:pt x="753" y="112"/>
                    <a:pt x="754" y="113"/>
                    <a:pt x="756" y="111"/>
                  </a:cubicBezTo>
                  <a:cubicBezTo>
                    <a:pt x="762" y="106"/>
                    <a:pt x="763" y="99"/>
                    <a:pt x="764" y="91"/>
                  </a:cubicBezTo>
                  <a:cubicBezTo>
                    <a:pt x="764" y="89"/>
                    <a:pt x="762" y="89"/>
                    <a:pt x="761" y="88"/>
                  </a:cubicBezTo>
                  <a:cubicBezTo>
                    <a:pt x="760" y="88"/>
                    <a:pt x="759" y="87"/>
                    <a:pt x="759" y="88"/>
                  </a:cubicBezTo>
                  <a:cubicBezTo>
                    <a:pt x="756" y="94"/>
                    <a:pt x="752" y="99"/>
                    <a:pt x="752" y="106"/>
                  </a:cubicBezTo>
                  <a:close/>
                  <a:moveTo>
                    <a:pt x="315" y="440"/>
                  </a:moveTo>
                  <a:cubicBezTo>
                    <a:pt x="314" y="443"/>
                    <a:pt x="318" y="445"/>
                    <a:pt x="318" y="448"/>
                  </a:cubicBezTo>
                  <a:cubicBezTo>
                    <a:pt x="319" y="452"/>
                    <a:pt x="321" y="453"/>
                    <a:pt x="323" y="452"/>
                  </a:cubicBezTo>
                  <a:cubicBezTo>
                    <a:pt x="326" y="452"/>
                    <a:pt x="328" y="449"/>
                    <a:pt x="327" y="446"/>
                  </a:cubicBezTo>
                  <a:cubicBezTo>
                    <a:pt x="326" y="444"/>
                    <a:pt x="326" y="441"/>
                    <a:pt x="325" y="439"/>
                  </a:cubicBezTo>
                  <a:cubicBezTo>
                    <a:pt x="325" y="437"/>
                    <a:pt x="323" y="433"/>
                    <a:pt x="320" y="434"/>
                  </a:cubicBezTo>
                  <a:cubicBezTo>
                    <a:pt x="318" y="434"/>
                    <a:pt x="315" y="435"/>
                    <a:pt x="315" y="440"/>
                  </a:cubicBezTo>
                  <a:close/>
                  <a:moveTo>
                    <a:pt x="367" y="254"/>
                  </a:moveTo>
                  <a:cubicBezTo>
                    <a:pt x="367" y="253"/>
                    <a:pt x="367" y="251"/>
                    <a:pt x="365" y="249"/>
                  </a:cubicBezTo>
                  <a:cubicBezTo>
                    <a:pt x="364" y="248"/>
                    <a:pt x="362" y="245"/>
                    <a:pt x="360" y="247"/>
                  </a:cubicBezTo>
                  <a:cubicBezTo>
                    <a:pt x="358" y="249"/>
                    <a:pt x="355" y="251"/>
                    <a:pt x="354" y="254"/>
                  </a:cubicBezTo>
                  <a:cubicBezTo>
                    <a:pt x="353" y="256"/>
                    <a:pt x="353" y="257"/>
                    <a:pt x="354" y="259"/>
                  </a:cubicBezTo>
                  <a:cubicBezTo>
                    <a:pt x="355" y="262"/>
                    <a:pt x="358" y="264"/>
                    <a:pt x="361" y="263"/>
                  </a:cubicBezTo>
                  <a:cubicBezTo>
                    <a:pt x="365" y="262"/>
                    <a:pt x="366" y="258"/>
                    <a:pt x="367" y="254"/>
                  </a:cubicBezTo>
                  <a:close/>
                  <a:moveTo>
                    <a:pt x="958" y="719"/>
                  </a:moveTo>
                  <a:cubicBezTo>
                    <a:pt x="960" y="720"/>
                    <a:pt x="962" y="721"/>
                    <a:pt x="960" y="723"/>
                  </a:cubicBezTo>
                  <a:cubicBezTo>
                    <a:pt x="958" y="726"/>
                    <a:pt x="961" y="728"/>
                    <a:pt x="962" y="730"/>
                  </a:cubicBezTo>
                  <a:cubicBezTo>
                    <a:pt x="963" y="732"/>
                    <a:pt x="966" y="732"/>
                    <a:pt x="968" y="732"/>
                  </a:cubicBezTo>
                  <a:cubicBezTo>
                    <a:pt x="970" y="731"/>
                    <a:pt x="972" y="730"/>
                    <a:pt x="972" y="727"/>
                  </a:cubicBezTo>
                  <a:cubicBezTo>
                    <a:pt x="972" y="725"/>
                    <a:pt x="973" y="723"/>
                    <a:pt x="973" y="721"/>
                  </a:cubicBezTo>
                  <a:cubicBezTo>
                    <a:pt x="974" y="719"/>
                    <a:pt x="973" y="717"/>
                    <a:pt x="971" y="717"/>
                  </a:cubicBezTo>
                  <a:cubicBezTo>
                    <a:pt x="967" y="718"/>
                    <a:pt x="963" y="718"/>
                    <a:pt x="958" y="719"/>
                  </a:cubicBezTo>
                  <a:close/>
                  <a:moveTo>
                    <a:pt x="338" y="202"/>
                  </a:moveTo>
                  <a:cubicBezTo>
                    <a:pt x="339" y="198"/>
                    <a:pt x="337" y="195"/>
                    <a:pt x="335" y="192"/>
                  </a:cubicBezTo>
                  <a:cubicBezTo>
                    <a:pt x="334" y="191"/>
                    <a:pt x="333" y="189"/>
                    <a:pt x="331" y="190"/>
                  </a:cubicBezTo>
                  <a:cubicBezTo>
                    <a:pt x="330" y="190"/>
                    <a:pt x="329" y="192"/>
                    <a:pt x="329" y="194"/>
                  </a:cubicBezTo>
                  <a:cubicBezTo>
                    <a:pt x="329" y="197"/>
                    <a:pt x="328" y="201"/>
                    <a:pt x="329" y="205"/>
                  </a:cubicBezTo>
                  <a:cubicBezTo>
                    <a:pt x="330" y="207"/>
                    <a:pt x="329" y="210"/>
                    <a:pt x="332" y="210"/>
                  </a:cubicBezTo>
                  <a:cubicBezTo>
                    <a:pt x="335" y="210"/>
                    <a:pt x="337" y="208"/>
                    <a:pt x="338" y="206"/>
                  </a:cubicBezTo>
                  <a:cubicBezTo>
                    <a:pt x="338" y="204"/>
                    <a:pt x="338" y="203"/>
                    <a:pt x="338" y="202"/>
                  </a:cubicBezTo>
                  <a:close/>
                  <a:moveTo>
                    <a:pt x="299" y="278"/>
                  </a:moveTo>
                  <a:cubicBezTo>
                    <a:pt x="299" y="276"/>
                    <a:pt x="298" y="275"/>
                    <a:pt x="295" y="277"/>
                  </a:cubicBezTo>
                  <a:cubicBezTo>
                    <a:pt x="290" y="280"/>
                    <a:pt x="288" y="286"/>
                    <a:pt x="284" y="289"/>
                  </a:cubicBezTo>
                  <a:cubicBezTo>
                    <a:pt x="283" y="290"/>
                    <a:pt x="283" y="292"/>
                    <a:pt x="284" y="293"/>
                  </a:cubicBezTo>
                  <a:cubicBezTo>
                    <a:pt x="285" y="294"/>
                    <a:pt x="286" y="294"/>
                    <a:pt x="287" y="294"/>
                  </a:cubicBezTo>
                  <a:cubicBezTo>
                    <a:pt x="294" y="293"/>
                    <a:pt x="299" y="286"/>
                    <a:pt x="299" y="278"/>
                  </a:cubicBezTo>
                  <a:close/>
                  <a:moveTo>
                    <a:pt x="1074" y="818"/>
                  </a:moveTo>
                  <a:cubicBezTo>
                    <a:pt x="1073" y="820"/>
                    <a:pt x="1071" y="818"/>
                    <a:pt x="1071" y="819"/>
                  </a:cubicBezTo>
                  <a:cubicBezTo>
                    <a:pt x="1070" y="822"/>
                    <a:pt x="1068" y="823"/>
                    <a:pt x="1066" y="824"/>
                  </a:cubicBezTo>
                  <a:cubicBezTo>
                    <a:pt x="1065" y="824"/>
                    <a:pt x="1064" y="826"/>
                    <a:pt x="1065" y="827"/>
                  </a:cubicBezTo>
                  <a:cubicBezTo>
                    <a:pt x="1068" y="829"/>
                    <a:pt x="1071" y="830"/>
                    <a:pt x="1074" y="828"/>
                  </a:cubicBezTo>
                  <a:cubicBezTo>
                    <a:pt x="1077" y="827"/>
                    <a:pt x="1079" y="826"/>
                    <a:pt x="1078" y="822"/>
                  </a:cubicBezTo>
                  <a:cubicBezTo>
                    <a:pt x="1077" y="821"/>
                    <a:pt x="1078" y="819"/>
                    <a:pt x="1079" y="819"/>
                  </a:cubicBezTo>
                  <a:cubicBezTo>
                    <a:pt x="1084" y="819"/>
                    <a:pt x="1081" y="816"/>
                    <a:pt x="1080" y="815"/>
                  </a:cubicBezTo>
                  <a:cubicBezTo>
                    <a:pt x="1080" y="813"/>
                    <a:pt x="1073" y="812"/>
                    <a:pt x="1071" y="814"/>
                  </a:cubicBezTo>
                  <a:cubicBezTo>
                    <a:pt x="1070" y="815"/>
                    <a:pt x="1070" y="816"/>
                    <a:pt x="1072" y="817"/>
                  </a:cubicBezTo>
                  <a:cubicBezTo>
                    <a:pt x="1073" y="817"/>
                    <a:pt x="1074" y="817"/>
                    <a:pt x="1074" y="818"/>
                  </a:cubicBezTo>
                  <a:close/>
                  <a:moveTo>
                    <a:pt x="587" y="145"/>
                  </a:moveTo>
                  <a:cubicBezTo>
                    <a:pt x="588" y="148"/>
                    <a:pt x="588" y="150"/>
                    <a:pt x="590" y="150"/>
                  </a:cubicBezTo>
                  <a:cubicBezTo>
                    <a:pt x="593" y="151"/>
                    <a:pt x="594" y="149"/>
                    <a:pt x="594" y="147"/>
                  </a:cubicBezTo>
                  <a:cubicBezTo>
                    <a:pt x="595" y="143"/>
                    <a:pt x="597" y="140"/>
                    <a:pt x="599" y="137"/>
                  </a:cubicBezTo>
                  <a:cubicBezTo>
                    <a:pt x="599" y="136"/>
                    <a:pt x="602" y="136"/>
                    <a:pt x="600" y="134"/>
                  </a:cubicBezTo>
                  <a:cubicBezTo>
                    <a:pt x="599" y="133"/>
                    <a:pt x="598" y="133"/>
                    <a:pt x="596" y="133"/>
                  </a:cubicBezTo>
                  <a:cubicBezTo>
                    <a:pt x="594" y="135"/>
                    <a:pt x="591" y="136"/>
                    <a:pt x="589" y="135"/>
                  </a:cubicBezTo>
                  <a:cubicBezTo>
                    <a:pt x="587" y="134"/>
                    <a:pt x="586" y="136"/>
                    <a:pt x="586" y="137"/>
                  </a:cubicBezTo>
                  <a:cubicBezTo>
                    <a:pt x="585" y="137"/>
                    <a:pt x="585" y="138"/>
                    <a:pt x="585" y="138"/>
                  </a:cubicBezTo>
                  <a:cubicBezTo>
                    <a:pt x="589" y="140"/>
                    <a:pt x="588" y="143"/>
                    <a:pt x="587" y="145"/>
                  </a:cubicBezTo>
                  <a:close/>
                  <a:moveTo>
                    <a:pt x="275" y="308"/>
                  </a:moveTo>
                  <a:cubicBezTo>
                    <a:pt x="276" y="310"/>
                    <a:pt x="276" y="311"/>
                    <a:pt x="276" y="313"/>
                  </a:cubicBezTo>
                  <a:cubicBezTo>
                    <a:pt x="276" y="317"/>
                    <a:pt x="279" y="318"/>
                    <a:pt x="282" y="316"/>
                  </a:cubicBezTo>
                  <a:cubicBezTo>
                    <a:pt x="286" y="313"/>
                    <a:pt x="287" y="308"/>
                    <a:pt x="286" y="304"/>
                  </a:cubicBezTo>
                  <a:cubicBezTo>
                    <a:pt x="285" y="303"/>
                    <a:pt x="284" y="302"/>
                    <a:pt x="283" y="302"/>
                  </a:cubicBezTo>
                  <a:cubicBezTo>
                    <a:pt x="278" y="300"/>
                    <a:pt x="275" y="302"/>
                    <a:pt x="275" y="308"/>
                  </a:cubicBezTo>
                  <a:close/>
                  <a:moveTo>
                    <a:pt x="298" y="541"/>
                  </a:moveTo>
                  <a:cubicBezTo>
                    <a:pt x="298" y="537"/>
                    <a:pt x="295" y="535"/>
                    <a:pt x="292" y="536"/>
                  </a:cubicBezTo>
                  <a:cubicBezTo>
                    <a:pt x="291" y="536"/>
                    <a:pt x="290" y="537"/>
                    <a:pt x="289" y="537"/>
                  </a:cubicBezTo>
                  <a:cubicBezTo>
                    <a:pt x="284" y="538"/>
                    <a:pt x="284" y="538"/>
                    <a:pt x="285" y="543"/>
                  </a:cubicBezTo>
                  <a:cubicBezTo>
                    <a:pt x="286" y="547"/>
                    <a:pt x="288" y="548"/>
                    <a:pt x="292" y="548"/>
                  </a:cubicBezTo>
                  <a:cubicBezTo>
                    <a:pt x="295" y="547"/>
                    <a:pt x="298" y="544"/>
                    <a:pt x="298" y="541"/>
                  </a:cubicBezTo>
                  <a:close/>
                  <a:moveTo>
                    <a:pt x="531" y="56"/>
                  </a:moveTo>
                  <a:cubicBezTo>
                    <a:pt x="530" y="53"/>
                    <a:pt x="528" y="50"/>
                    <a:pt x="525" y="48"/>
                  </a:cubicBezTo>
                  <a:cubicBezTo>
                    <a:pt x="522" y="46"/>
                    <a:pt x="520" y="47"/>
                    <a:pt x="520" y="50"/>
                  </a:cubicBezTo>
                  <a:cubicBezTo>
                    <a:pt x="519" y="53"/>
                    <a:pt x="520" y="56"/>
                    <a:pt x="521" y="58"/>
                  </a:cubicBezTo>
                  <a:cubicBezTo>
                    <a:pt x="522" y="61"/>
                    <a:pt x="522" y="65"/>
                    <a:pt x="526" y="65"/>
                  </a:cubicBezTo>
                  <a:cubicBezTo>
                    <a:pt x="530" y="64"/>
                    <a:pt x="530" y="60"/>
                    <a:pt x="531" y="56"/>
                  </a:cubicBezTo>
                  <a:close/>
                  <a:moveTo>
                    <a:pt x="152" y="1182"/>
                  </a:moveTo>
                  <a:cubicBezTo>
                    <a:pt x="153" y="1175"/>
                    <a:pt x="150" y="1172"/>
                    <a:pt x="145" y="1174"/>
                  </a:cubicBezTo>
                  <a:cubicBezTo>
                    <a:pt x="142" y="1175"/>
                    <a:pt x="141" y="1178"/>
                    <a:pt x="141" y="1181"/>
                  </a:cubicBezTo>
                  <a:cubicBezTo>
                    <a:pt x="141" y="1184"/>
                    <a:pt x="145" y="1190"/>
                    <a:pt x="147" y="1190"/>
                  </a:cubicBezTo>
                  <a:cubicBezTo>
                    <a:pt x="148" y="1190"/>
                    <a:pt x="148" y="1190"/>
                    <a:pt x="149" y="1190"/>
                  </a:cubicBezTo>
                  <a:cubicBezTo>
                    <a:pt x="150" y="1187"/>
                    <a:pt x="152" y="1185"/>
                    <a:pt x="152" y="1182"/>
                  </a:cubicBezTo>
                  <a:close/>
                  <a:moveTo>
                    <a:pt x="319" y="387"/>
                  </a:moveTo>
                  <a:cubicBezTo>
                    <a:pt x="319" y="385"/>
                    <a:pt x="317" y="381"/>
                    <a:pt x="315" y="379"/>
                  </a:cubicBezTo>
                  <a:cubicBezTo>
                    <a:pt x="311" y="377"/>
                    <a:pt x="309" y="378"/>
                    <a:pt x="308" y="382"/>
                  </a:cubicBezTo>
                  <a:cubicBezTo>
                    <a:pt x="307" y="386"/>
                    <a:pt x="309" y="391"/>
                    <a:pt x="314" y="394"/>
                  </a:cubicBezTo>
                  <a:cubicBezTo>
                    <a:pt x="317" y="395"/>
                    <a:pt x="318" y="394"/>
                    <a:pt x="319" y="392"/>
                  </a:cubicBezTo>
                  <a:cubicBezTo>
                    <a:pt x="319" y="391"/>
                    <a:pt x="319" y="389"/>
                    <a:pt x="319" y="387"/>
                  </a:cubicBezTo>
                  <a:close/>
                  <a:moveTo>
                    <a:pt x="932" y="622"/>
                  </a:moveTo>
                  <a:cubicBezTo>
                    <a:pt x="929" y="621"/>
                    <a:pt x="929" y="626"/>
                    <a:pt x="926" y="626"/>
                  </a:cubicBezTo>
                  <a:cubicBezTo>
                    <a:pt x="925" y="626"/>
                    <a:pt x="926" y="629"/>
                    <a:pt x="926" y="628"/>
                  </a:cubicBezTo>
                  <a:cubicBezTo>
                    <a:pt x="930" y="626"/>
                    <a:pt x="930" y="631"/>
                    <a:pt x="933" y="632"/>
                  </a:cubicBezTo>
                  <a:cubicBezTo>
                    <a:pt x="935" y="633"/>
                    <a:pt x="941" y="634"/>
                    <a:pt x="943" y="633"/>
                  </a:cubicBezTo>
                  <a:cubicBezTo>
                    <a:pt x="945" y="632"/>
                    <a:pt x="945" y="630"/>
                    <a:pt x="943" y="629"/>
                  </a:cubicBezTo>
                  <a:cubicBezTo>
                    <a:pt x="942" y="627"/>
                    <a:pt x="940" y="627"/>
                    <a:pt x="939" y="625"/>
                  </a:cubicBezTo>
                  <a:cubicBezTo>
                    <a:pt x="938" y="623"/>
                    <a:pt x="935" y="622"/>
                    <a:pt x="932" y="622"/>
                  </a:cubicBezTo>
                  <a:close/>
                  <a:moveTo>
                    <a:pt x="1053" y="825"/>
                  </a:moveTo>
                  <a:cubicBezTo>
                    <a:pt x="1053" y="818"/>
                    <a:pt x="1052" y="817"/>
                    <a:pt x="1045" y="821"/>
                  </a:cubicBezTo>
                  <a:cubicBezTo>
                    <a:pt x="1044" y="821"/>
                    <a:pt x="1044" y="821"/>
                    <a:pt x="1043" y="821"/>
                  </a:cubicBezTo>
                  <a:cubicBezTo>
                    <a:pt x="1040" y="822"/>
                    <a:pt x="1040" y="825"/>
                    <a:pt x="1040" y="827"/>
                  </a:cubicBezTo>
                  <a:cubicBezTo>
                    <a:pt x="1040" y="829"/>
                    <a:pt x="1042" y="830"/>
                    <a:pt x="1044" y="830"/>
                  </a:cubicBezTo>
                  <a:cubicBezTo>
                    <a:pt x="1046" y="830"/>
                    <a:pt x="1047" y="830"/>
                    <a:pt x="1047" y="832"/>
                  </a:cubicBezTo>
                  <a:cubicBezTo>
                    <a:pt x="1046" y="834"/>
                    <a:pt x="1048" y="834"/>
                    <a:pt x="1049" y="835"/>
                  </a:cubicBezTo>
                  <a:cubicBezTo>
                    <a:pt x="1051" y="835"/>
                    <a:pt x="1052" y="834"/>
                    <a:pt x="1052" y="832"/>
                  </a:cubicBezTo>
                  <a:cubicBezTo>
                    <a:pt x="1052" y="830"/>
                    <a:pt x="1052" y="828"/>
                    <a:pt x="1053" y="825"/>
                  </a:cubicBezTo>
                  <a:close/>
                  <a:moveTo>
                    <a:pt x="1033" y="1151"/>
                  </a:moveTo>
                  <a:cubicBezTo>
                    <a:pt x="1033" y="1150"/>
                    <a:pt x="1033" y="1149"/>
                    <a:pt x="1031" y="1148"/>
                  </a:cubicBezTo>
                  <a:cubicBezTo>
                    <a:pt x="1029" y="1148"/>
                    <a:pt x="1029" y="1147"/>
                    <a:pt x="1029" y="1146"/>
                  </a:cubicBezTo>
                  <a:cubicBezTo>
                    <a:pt x="1029" y="1143"/>
                    <a:pt x="1028" y="1142"/>
                    <a:pt x="1026" y="1142"/>
                  </a:cubicBezTo>
                  <a:cubicBezTo>
                    <a:pt x="1025" y="1141"/>
                    <a:pt x="1023" y="1141"/>
                    <a:pt x="1023" y="1142"/>
                  </a:cubicBezTo>
                  <a:cubicBezTo>
                    <a:pt x="1021" y="1144"/>
                    <a:pt x="1022" y="1145"/>
                    <a:pt x="1023" y="1147"/>
                  </a:cubicBezTo>
                  <a:cubicBezTo>
                    <a:pt x="1024" y="1149"/>
                    <a:pt x="1026" y="1150"/>
                    <a:pt x="1025" y="1152"/>
                  </a:cubicBezTo>
                  <a:cubicBezTo>
                    <a:pt x="1023" y="1156"/>
                    <a:pt x="1026" y="1158"/>
                    <a:pt x="1027" y="1161"/>
                  </a:cubicBezTo>
                  <a:cubicBezTo>
                    <a:pt x="1028" y="1162"/>
                    <a:pt x="1029" y="1162"/>
                    <a:pt x="1030" y="1162"/>
                  </a:cubicBezTo>
                  <a:cubicBezTo>
                    <a:pt x="1031" y="1161"/>
                    <a:pt x="1033" y="1161"/>
                    <a:pt x="1032" y="1160"/>
                  </a:cubicBezTo>
                  <a:cubicBezTo>
                    <a:pt x="1030" y="1157"/>
                    <a:pt x="1032" y="1154"/>
                    <a:pt x="1033" y="1151"/>
                  </a:cubicBezTo>
                  <a:close/>
                  <a:moveTo>
                    <a:pt x="257" y="568"/>
                  </a:moveTo>
                  <a:cubicBezTo>
                    <a:pt x="259" y="567"/>
                    <a:pt x="262" y="565"/>
                    <a:pt x="264" y="564"/>
                  </a:cubicBezTo>
                  <a:cubicBezTo>
                    <a:pt x="267" y="562"/>
                    <a:pt x="270" y="559"/>
                    <a:pt x="273" y="555"/>
                  </a:cubicBezTo>
                  <a:cubicBezTo>
                    <a:pt x="274" y="554"/>
                    <a:pt x="274" y="553"/>
                    <a:pt x="273" y="551"/>
                  </a:cubicBezTo>
                  <a:cubicBezTo>
                    <a:pt x="272" y="550"/>
                    <a:pt x="271" y="549"/>
                    <a:pt x="269" y="550"/>
                  </a:cubicBezTo>
                  <a:cubicBezTo>
                    <a:pt x="267" y="553"/>
                    <a:pt x="263" y="553"/>
                    <a:pt x="262" y="557"/>
                  </a:cubicBezTo>
                  <a:cubicBezTo>
                    <a:pt x="261" y="558"/>
                    <a:pt x="261" y="560"/>
                    <a:pt x="260" y="560"/>
                  </a:cubicBezTo>
                  <a:cubicBezTo>
                    <a:pt x="255" y="562"/>
                    <a:pt x="256" y="565"/>
                    <a:pt x="257" y="568"/>
                  </a:cubicBezTo>
                  <a:close/>
                  <a:moveTo>
                    <a:pt x="1090" y="1142"/>
                  </a:moveTo>
                  <a:cubicBezTo>
                    <a:pt x="1088" y="1144"/>
                    <a:pt x="1086" y="1145"/>
                    <a:pt x="1084" y="1146"/>
                  </a:cubicBezTo>
                  <a:cubicBezTo>
                    <a:pt x="1081" y="1147"/>
                    <a:pt x="1080" y="1149"/>
                    <a:pt x="1079" y="1152"/>
                  </a:cubicBezTo>
                  <a:cubicBezTo>
                    <a:pt x="1079" y="1154"/>
                    <a:pt x="1080" y="1154"/>
                    <a:pt x="1081" y="1154"/>
                  </a:cubicBezTo>
                  <a:cubicBezTo>
                    <a:pt x="1086" y="1155"/>
                    <a:pt x="1090" y="1154"/>
                    <a:pt x="1093" y="1149"/>
                  </a:cubicBezTo>
                  <a:cubicBezTo>
                    <a:pt x="1089" y="1148"/>
                    <a:pt x="1087" y="1146"/>
                    <a:pt x="1092" y="1144"/>
                  </a:cubicBezTo>
                  <a:cubicBezTo>
                    <a:pt x="1095" y="1143"/>
                    <a:pt x="1093" y="1140"/>
                    <a:pt x="1092" y="1139"/>
                  </a:cubicBezTo>
                  <a:cubicBezTo>
                    <a:pt x="1091" y="1138"/>
                    <a:pt x="1090" y="1136"/>
                    <a:pt x="1088" y="1138"/>
                  </a:cubicBezTo>
                  <a:cubicBezTo>
                    <a:pt x="1087" y="1139"/>
                    <a:pt x="1086" y="1141"/>
                    <a:pt x="1084" y="1142"/>
                  </a:cubicBezTo>
                  <a:cubicBezTo>
                    <a:pt x="1086" y="1144"/>
                    <a:pt x="1088" y="1141"/>
                    <a:pt x="1090" y="1142"/>
                  </a:cubicBezTo>
                  <a:close/>
                  <a:moveTo>
                    <a:pt x="500" y="143"/>
                  </a:moveTo>
                  <a:cubicBezTo>
                    <a:pt x="498" y="141"/>
                    <a:pt x="498" y="138"/>
                    <a:pt x="495" y="136"/>
                  </a:cubicBezTo>
                  <a:cubicBezTo>
                    <a:pt x="492" y="135"/>
                    <a:pt x="491" y="136"/>
                    <a:pt x="490" y="139"/>
                  </a:cubicBezTo>
                  <a:cubicBezTo>
                    <a:pt x="489" y="143"/>
                    <a:pt x="493" y="148"/>
                    <a:pt x="490" y="152"/>
                  </a:cubicBezTo>
                  <a:cubicBezTo>
                    <a:pt x="489" y="153"/>
                    <a:pt x="490" y="153"/>
                    <a:pt x="491" y="153"/>
                  </a:cubicBezTo>
                  <a:cubicBezTo>
                    <a:pt x="495" y="153"/>
                    <a:pt x="500" y="148"/>
                    <a:pt x="500" y="143"/>
                  </a:cubicBezTo>
                  <a:close/>
                  <a:moveTo>
                    <a:pt x="562" y="142"/>
                  </a:moveTo>
                  <a:cubicBezTo>
                    <a:pt x="563" y="143"/>
                    <a:pt x="561" y="146"/>
                    <a:pt x="564" y="147"/>
                  </a:cubicBezTo>
                  <a:cubicBezTo>
                    <a:pt x="566" y="147"/>
                    <a:pt x="569" y="148"/>
                    <a:pt x="571" y="147"/>
                  </a:cubicBezTo>
                  <a:cubicBezTo>
                    <a:pt x="572" y="146"/>
                    <a:pt x="573" y="146"/>
                    <a:pt x="572" y="145"/>
                  </a:cubicBezTo>
                  <a:cubicBezTo>
                    <a:pt x="570" y="142"/>
                    <a:pt x="572" y="140"/>
                    <a:pt x="572" y="137"/>
                  </a:cubicBezTo>
                  <a:cubicBezTo>
                    <a:pt x="572" y="135"/>
                    <a:pt x="572" y="133"/>
                    <a:pt x="570" y="133"/>
                  </a:cubicBezTo>
                  <a:cubicBezTo>
                    <a:pt x="568" y="132"/>
                    <a:pt x="566" y="133"/>
                    <a:pt x="564" y="135"/>
                  </a:cubicBezTo>
                  <a:cubicBezTo>
                    <a:pt x="563" y="137"/>
                    <a:pt x="562" y="139"/>
                    <a:pt x="562" y="142"/>
                  </a:cubicBezTo>
                  <a:close/>
                  <a:moveTo>
                    <a:pt x="977" y="856"/>
                  </a:moveTo>
                  <a:cubicBezTo>
                    <a:pt x="977" y="851"/>
                    <a:pt x="976" y="847"/>
                    <a:pt x="975" y="843"/>
                  </a:cubicBezTo>
                  <a:cubicBezTo>
                    <a:pt x="975" y="841"/>
                    <a:pt x="972" y="841"/>
                    <a:pt x="971" y="840"/>
                  </a:cubicBezTo>
                  <a:cubicBezTo>
                    <a:pt x="969" y="840"/>
                    <a:pt x="968" y="841"/>
                    <a:pt x="967" y="842"/>
                  </a:cubicBezTo>
                  <a:cubicBezTo>
                    <a:pt x="966" y="844"/>
                    <a:pt x="968" y="845"/>
                    <a:pt x="969" y="846"/>
                  </a:cubicBezTo>
                  <a:cubicBezTo>
                    <a:pt x="969" y="847"/>
                    <a:pt x="970" y="848"/>
                    <a:pt x="971" y="849"/>
                  </a:cubicBezTo>
                  <a:cubicBezTo>
                    <a:pt x="972" y="851"/>
                    <a:pt x="973" y="852"/>
                    <a:pt x="970" y="853"/>
                  </a:cubicBezTo>
                  <a:cubicBezTo>
                    <a:pt x="969" y="854"/>
                    <a:pt x="969" y="856"/>
                    <a:pt x="970" y="857"/>
                  </a:cubicBezTo>
                  <a:cubicBezTo>
                    <a:pt x="971" y="859"/>
                    <a:pt x="973" y="861"/>
                    <a:pt x="976" y="860"/>
                  </a:cubicBezTo>
                  <a:cubicBezTo>
                    <a:pt x="978" y="859"/>
                    <a:pt x="976" y="857"/>
                    <a:pt x="977" y="856"/>
                  </a:cubicBezTo>
                  <a:close/>
                  <a:moveTo>
                    <a:pt x="949" y="638"/>
                  </a:moveTo>
                  <a:cubicBezTo>
                    <a:pt x="951" y="640"/>
                    <a:pt x="953" y="639"/>
                    <a:pt x="955" y="641"/>
                  </a:cubicBezTo>
                  <a:cubicBezTo>
                    <a:pt x="956" y="643"/>
                    <a:pt x="958" y="643"/>
                    <a:pt x="960" y="642"/>
                  </a:cubicBezTo>
                  <a:cubicBezTo>
                    <a:pt x="962" y="642"/>
                    <a:pt x="963" y="641"/>
                    <a:pt x="965" y="641"/>
                  </a:cubicBezTo>
                  <a:cubicBezTo>
                    <a:pt x="967" y="642"/>
                    <a:pt x="969" y="641"/>
                    <a:pt x="969" y="639"/>
                  </a:cubicBezTo>
                  <a:cubicBezTo>
                    <a:pt x="970" y="637"/>
                    <a:pt x="971" y="635"/>
                    <a:pt x="970" y="633"/>
                  </a:cubicBezTo>
                  <a:cubicBezTo>
                    <a:pt x="968" y="631"/>
                    <a:pt x="966" y="633"/>
                    <a:pt x="964" y="634"/>
                  </a:cubicBezTo>
                  <a:cubicBezTo>
                    <a:pt x="964" y="634"/>
                    <a:pt x="964" y="634"/>
                    <a:pt x="963" y="634"/>
                  </a:cubicBezTo>
                  <a:cubicBezTo>
                    <a:pt x="958" y="634"/>
                    <a:pt x="954" y="638"/>
                    <a:pt x="949" y="638"/>
                  </a:cubicBezTo>
                  <a:close/>
                  <a:moveTo>
                    <a:pt x="849" y="344"/>
                  </a:moveTo>
                  <a:cubicBezTo>
                    <a:pt x="848" y="341"/>
                    <a:pt x="848" y="340"/>
                    <a:pt x="848" y="338"/>
                  </a:cubicBezTo>
                  <a:cubicBezTo>
                    <a:pt x="847" y="336"/>
                    <a:pt x="844" y="335"/>
                    <a:pt x="844" y="337"/>
                  </a:cubicBezTo>
                  <a:cubicBezTo>
                    <a:pt x="842" y="341"/>
                    <a:pt x="838" y="344"/>
                    <a:pt x="841" y="349"/>
                  </a:cubicBezTo>
                  <a:cubicBezTo>
                    <a:pt x="842" y="350"/>
                    <a:pt x="842" y="351"/>
                    <a:pt x="841" y="352"/>
                  </a:cubicBezTo>
                  <a:cubicBezTo>
                    <a:pt x="841" y="354"/>
                    <a:pt x="842" y="355"/>
                    <a:pt x="844" y="355"/>
                  </a:cubicBezTo>
                  <a:cubicBezTo>
                    <a:pt x="845" y="355"/>
                    <a:pt x="846" y="354"/>
                    <a:pt x="846" y="353"/>
                  </a:cubicBezTo>
                  <a:cubicBezTo>
                    <a:pt x="847" y="350"/>
                    <a:pt x="849" y="347"/>
                    <a:pt x="849" y="344"/>
                  </a:cubicBezTo>
                  <a:close/>
                  <a:moveTo>
                    <a:pt x="988" y="655"/>
                  </a:moveTo>
                  <a:cubicBezTo>
                    <a:pt x="987" y="655"/>
                    <a:pt x="986" y="654"/>
                    <a:pt x="985" y="655"/>
                  </a:cubicBezTo>
                  <a:cubicBezTo>
                    <a:pt x="984" y="656"/>
                    <a:pt x="986" y="657"/>
                    <a:pt x="986" y="658"/>
                  </a:cubicBezTo>
                  <a:cubicBezTo>
                    <a:pt x="988" y="660"/>
                    <a:pt x="987" y="661"/>
                    <a:pt x="986" y="663"/>
                  </a:cubicBezTo>
                  <a:cubicBezTo>
                    <a:pt x="986" y="664"/>
                    <a:pt x="985" y="665"/>
                    <a:pt x="986" y="666"/>
                  </a:cubicBezTo>
                  <a:cubicBezTo>
                    <a:pt x="987" y="667"/>
                    <a:pt x="988" y="667"/>
                    <a:pt x="990" y="666"/>
                  </a:cubicBezTo>
                  <a:cubicBezTo>
                    <a:pt x="995" y="664"/>
                    <a:pt x="997" y="662"/>
                    <a:pt x="997" y="656"/>
                  </a:cubicBezTo>
                  <a:cubicBezTo>
                    <a:pt x="997" y="653"/>
                    <a:pt x="996" y="652"/>
                    <a:pt x="993" y="653"/>
                  </a:cubicBezTo>
                  <a:cubicBezTo>
                    <a:pt x="992" y="654"/>
                    <a:pt x="990" y="655"/>
                    <a:pt x="988" y="655"/>
                  </a:cubicBezTo>
                  <a:close/>
                  <a:moveTo>
                    <a:pt x="913" y="574"/>
                  </a:moveTo>
                  <a:cubicBezTo>
                    <a:pt x="913" y="574"/>
                    <a:pt x="913" y="573"/>
                    <a:pt x="913" y="573"/>
                  </a:cubicBezTo>
                  <a:cubicBezTo>
                    <a:pt x="908" y="571"/>
                    <a:pt x="909" y="567"/>
                    <a:pt x="909" y="564"/>
                  </a:cubicBezTo>
                  <a:cubicBezTo>
                    <a:pt x="908" y="563"/>
                    <a:pt x="908" y="562"/>
                    <a:pt x="906" y="561"/>
                  </a:cubicBezTo>
                  <a:cubicBezTo>
                    <a:pt x="904" y="561"/>
                    <a:pt x="903" y="562"/>
                    <a:pt x="902" y="563"/>
                  </a:cubicBezTo>
                  <a:cubicBezTo>
                    <a:pt x="901" y="564"/>
                    <a:pt x="901" y="566"/>
                    <a:pt x="902" y="567"/>
                  </a:cubicBezTo>
                  <a:cubicBezTo>
                    <a:pt x="902" y="568"/>
                    <a:pt x="903" y="568"/>
                    <a:pt x="903" y="569"/>
                  </a:cubicBezTo>
                  <a:cubicBezTo>
                    <a:pt x="901" y="573"/>
                    <a:pt x="905" y="575"/>
                    <a:pt x="907" y="577"/>
                  </a:cubicBezTo>
                  <a:cubicBezTo>
                    <a:pt x="908" y="578"/>
                    <a:pt x="909" y="579"/>
                    <a:pt x="911" y="578"/>
                  </a:cubicBezTo>
                  <a:cubicBezTo>
                    <a:pt x="912" y="577"/>
                    <a:pt x="912" y="576"/>
                    <a:pt x="913" y="574"/>
                  </a:cubicBezTo>
                  <a:close/>
                  <a:moveTo>
                    <a:pt x="171" y="656"/>
                  </a:moveTo>
                  <a:cubicBezTo>
                    <a:pt x="166" y="654"/>
                    <a:pt x="164" y="657"/>
                    <a:pt x="162" y="660"/>
                  </a:cubicBezTo>
                  <a:cubicBezTo>
                    <a:pt x="160" y="662"/>
                    <a:pt x="159" y="665"/>
                    <a:pt x="156" y="667"/>
                  </a:cubicBezTo>
                  <a:cubicBezTo>
                    <a:pt x="155" y="667"/>
                    <a:pt x="155" y="669"/>
                    <a:pt x="155" y="670"/>
                  </a:cubicBezTo>
                  <a:cubicBezTo>
                    <a:pt x="156" y="672"/>
                    <a:pt x="157" y="672"/>
                    <a:pt x="158" y="671"/>
                  </a:cubicBezTo>
                  <a:cubicBezTo>
                    <a:pt x="160" y="670"/>
                    <a:pt x="162" y="670"/>
                    <a:pt x="164" y="668"/>
                  </a:cubicBezTo>
                  <a:cubicBezTo>
                    <a:pt x="167" y="664"/>
                    <a:pt x="168" y="659"/>
                    <a:pt x="171" y="656"/>
                  </a:cubicBezTo>
                  <a:close/>
                  <a:moveTo>
                    <a:pt x="916" y="631"/>
                  </a:moveTo>
                  <a:cubicBezTo>
                    <a:pt x="912" y="631"/>
                    <a:pt x="911" y="632"/>
                    <a:pt x="911" y="634"/>
                  </a:cubicBezTo>
                  <a:cubicBezTo>
                    <a:pt x="911" y="638"/>
                    <a:pt x="916" y="643"/>
                    <a:pt x="919" y="643"/>
                  </a:cubicBezTo>
                  <a:cubicBezTo>
                    <a:pt x="921" y="644"/>
                    <a:pt x="923" y="644"/>
                    <a:pt x="924" y="642"/>
                  </a:cubicBezTo>
                  <a:cubicBezTo>
                    <a:pt x="924" y="640"/>
                    <a:pt x="924" y="638"/>
                    <a:pt x="923" y="636"/>
                  </a:cubicBezTo>
                  <a:cubicBezTo>
                    <a:pt x="921" y="635"/>
                    <a:pt x="917" y="635"/>
                    <a:pt x="918" y="631"/>
                  </a:cubicBezTo>
                  <a:cubicBezTo>
                    <a:pt x="918" y="631"/>
                    <a:pt x="917" y="631"/>
                    <a:pt x="916" y="631"/>
                  </a:cubicBezTo>
                  <a:close/>
                  <a:moveTo>
                    <a:pt x="366" y="216"/>
                  </a:moveTo>
                  <a:cubicBezTo>
                    <a:pt x="366" y="212"/>
                    <a:pt x="364" y="209"/>
                    <a:pt x="361" y="208"/>
                  </a:cubicBezTo>
                  <a:cubicBezTo>
                    <a:pt x="360" y="207"/>
                    <a:pt x="358" y="206"/>
                    <a:pt x="357" y="207"/>
                  </a:cubicBezTo>
                  <a:cubicBezTo>
                    <a:pt x="355" y="208"/>
                    <a:pt x="356" y="210"/>
                    <a:pt x="356" y="212"/>
                  </a:cubicBezTo>
                  <a:cubicBezTo>
                    <a:pt x="358" y="215"/>
                    <a:pt x="360" y="218"/>
                    <a:pt x="360" y="222"/>
                  </a:cubicBezTo>
                  <a:cubicBezTo>
                    <a:pt x="360" y="223"/>
                    <a:pt x="362" y="224"/>
                    <a:pt x="363" y="223"/>
                  </a:cubicBezTo>
                  <a:cubicBezTo>
                    <a:pt x="364" y="221"/>
                    <a:pt x="366" y="219"/>
                    <a:pt x="366" y="216"/>
                  </a:cubicBezTo>
                  <a:close/>
                  <a:moveTo>
                    <a:pt x="531" y="197"/>
                  </a:moveTo>
                  <a:cubicBezTo>
                    <a:pt x="540" y="198"/>
                    <a:pt x="542" y="198"/>
                    <a:pt x="545" y="193"/>
                  </a:cubicBezTo>
                  <a:cubicBezTo>
                    <a:pt x="546" y="192"/>
                    <a:pt x="547" y="190"/>
                    <a:pt x="546" y="189"/>
                  </a:cubicBezTo>
                  <a:cubicBezTo>
                    <a:pt x="545" y="187"/>
                    <a:pt x="543" y="187"/>
                    <a:pt x="542" y="188"/>
                  </a:cubicBezTo>
                  <a:cubicBezTo>
                    <a:pt x="539" y="189"/>
                    <a:pt x="536" y="191"/>
                    <a:pt x="533" y="190"/>
                  </a:cubicBezTo>
                  <a:cubicBezTo>
                    <a:pt x="532" y="190"/>
                    <a:pt x="531" y="192"/>
                    <a:pt x="532" y="192"/>
                  </a:cubicBezTo>
                  <a:cubicBezTo>
                    <a:pt x="537" y="195"/>
                    <a:pt x="532" y="196"/>
                    <a:pt x="531" y="197"/>
                  </a:cubicBezTo>
                  <a:close/>
                  <a:moveTo>
                    <a:pt x="560" y="150"/>
                  </a:moveTo>
                  <a:cubicBezTo>
                    <a:pt x="558" y="149"/>
                    <a:pt x="557" y="151"/>
                    <a:pt x="556" y="150"/>
                  </a:cubicBezTo>
                  <a:cubicBezTo>
                    <a:pt x="554" y="148"/>
                    <a:pt x="553" y="149"/>
                    <a:pt x="552" y="150"/>
                  </a:cubicBezTo>
                  <a:cubicBezTo>
                    <a:pt x="550" y="151"/>
                    <a:pt x="550" y="153"/>
                    <a:pt x="551" y="154"/>
                  </a:cubicBezTo>
                  <a:cubicBezTo>
                    <a:pt x="553" y="157"/>
                    <a:pt x="552" y="160"/>
                    <a:pt x="551" y="162"/>
                  </a:cubicBezTo>
                  <a:cubicBezTo>
                    <a:pt x="550" y="163"/>
                    <a:pt x="550" y="165"/>
                    <a:pt x="551" y="165"/>
                  </a:cubicBezTo>
                  <a:cubicBezTo>
                    <a:pt x="553" y="166"/>
                    <a:pt x="554" y="166"/>
                    <a:pt x="556" y="166"/>
                  </a:cubicBezTo>
                  <a:cubicBezTo>
                    <a:pt x="557" y="165"/>
                    <a:pt x="556" y="164"/>
                    <a:pt x="556" y="163"/>
                  </a:cubicBezTo>
                  <a:cubicBezTo>
                    <a:pt x="555" y="162"/>
                    <a:pt x="555" y="161"/>
                    <a:pt x="556" y="160"/>
                  </a:cubicBezTo>
                  <a:cubicBezTo>
                    <a:pt x="559" y="157"/>
                    <a:pt x="558" y="153"/>
                    <a:pt x="560" y="150"/>
                  </a:cubicBezTo>
                  <a:close/>
                  <a:moveTo>
                    <a:pt x="520" y="135"/>
                  </a:moveTo>
                  <a:cubicBezTo>
                    <a:pt x="520" y="133"/>
                    <a:pt x="519" y="131"/>
                    <a:pt x="516" y="131"/>
                  </a:cubicBezTo>
                  <a:cubicBezTo>
                    <a:pt x="512" y="131"/>
                    <a:pt x="508" y="133"/>
                    <a:pt x="508" y="136"/>
                  </a:cubicBezTo>
                  <a:cubicBezTo>
                    <a:pt x="508" y="140"/>
                    <a:pt x="511" y="141"/>
                    <a:pt x="514" y="141"/>
                  </a:cubicBezTo>
                  <a:cubicBezTo>
                    <a:pt x="518" y="142"/>
                    <a:pt x="520" y="140"/>
                    <a:pt x="520" y="135"/>
                  </a:cubicBezTo>
                  <a:close/>
                  <a:moveTo>
                    <a:pt x="237" y="395"/>
                  </a:moveTo>
                  <a:cubicBezTo>
                    <a:pt x="238" y="397"/>
                    <a:pt x="237" y="400"/>
                    <a:pt x="240" y="400"/>
                  </a:cubicBezTo>
                  <a:cubicBezTo>
                    <a:pt x="243" y="400"/>
                    <a:pt x="243" y="398"/>
                    <a:pt x="243" y="396"/>
                  </a:cubicBezTo>
                  <a:cubicBezTo>
                    <a:pt x="243" y="395"/>
                    <a:pt x="244" y="393"/>
                    <a:pt x="244" y="392"/>
                  </a:cubicBezTo>
                  <a:cubicBezTo>
                    <a:pt x="243" y="388"/>
                    <a:pt x="240" y="384"/>
                    <a:pt x="244" y="380"/>
                  </a:cubicBezTo>
                  <a:cubicBezTo>
                    <a:pt x="244" y="379"/>
                    <a:pt x="243" y="377"/>
                    <a:pt x="242" y="376"/>
                  </a:cubicBezTo>
                  <a:cubicBezTo>
                    <a:pt x="241" y="376"/>
                    <a:pt x="240" y="376"/>
                    <a:pt x="240" y="377"/>
                  </a:cubicBezTo>
                  <a:cubicBezTo>
                    <a:pt x="241" y="379"/>
                    <a:pt x="239" y="381"/>
                    <a:pt x="239" y="383"/>
                  </a:cubicBezTo>
                  <a:cubicBezTo>
                    <a:pt x="238" y="387"/>
                    <a:pt x="239" y="391"/>
                    <a:pt x="237" y="395"/>
                  </a:cubicBezTo>
                  <a:close/>
                  <a:moveTo>
                    <a:pt x="1039" y="772"/>
                  </a:moveTo>
                  <a:cubicBezTo>
                    <a:pt x="1040" y="772"/>
                    <a:pt x="1041" y="772"/>
                    <a:pt x="1042" y="772"/>
                  </a:cubicBezTo>
                  <a:cubicBezTo>
                    <a:pt x="1045" y="772"/>
                    <a:pt x="1047" y="770"/>
                    <a:pt x="1047" y="767"/>
                  </a:cubicBezTo>
                  <a:cubicBezTo>
                    <a:pt x="1047" y="764"/>
                    <a:pt x="1045" y="764"/>
                    <a:pt x="1043" y="763"/>
                  </a:cubicBezTo>
                  <a:cubicBezTo>
                    <a:pt x="1042" y="763"/>
                    <a:pt x="1041" y="763"/>
                    <a:pt x="1040" y="762"/>
                  </a:cubicBezTo>
                  <a:cubicBezTo>
                    <a:pt x="1038" y="762"/>
                    <a:pt x="1036" y="761"/>
                    <a:pt x="1035" y="763"/>
                  </a:cubicBezTo>
                  <a:cubicBezTo>
                    <a:pt x="1034" y="765"/>
                    <a:pt x="1034" y="766"/>
                    <a:pt x="1036" y="768"/>
                  </a:cubicBezTo>
                  <a:cubicBezTo>
                    <a:pt x="1037" y="768"/>
                    <a:pt x="1037" y="769"/>
                    <a:pt x="1037" y="770"/>
                  </a:cubicBezTo>
                  <a:cubicBezTo>
                    <a:pt x="1036" y="772"/>
                    <a:pt x="1038" y="772"/>
                    <a:pt x="1039" y="772"/>
                  </a:cubicBezTo>
                  <a:close/>
                  <a:moveTo>
                    <a:pt x="405" y="189"/>
                  </a:moveTo>
                  <a:cubicBezTo>
                    <a:pt x="404" y="189"/>
                    <a:pt x="404" y="190"/>
                    <a:pt x="403" y="191"/>
                  </a:cubicBezTo>
                  <a:cubicBezTo>
                    <a:pt x="399" y="195"/>
                    <a:pt x="401" y="201"/>
                    <a:pt x="402" y="206"/>
                  </a:cubicBezTo>
                  <a:cubicBezTo>
                    <a:pt x="402" y="207"/>
                    <a:pt x="404" y="209"/>
                    <a:pt x="406" y="208"/>
                  </a:cubicBezTo>
                  <a:cubicBezTo>
                    <a:pt x="408" y="207"/>
                    <a:pt x="409" y="206"/>
                    <a:pt x="408" y="203"/>
                  </a:cubicBezTo>
                  <a:cubicBezTo>
                    <a:pt x="407" y="200"/>
                    <a:pt x="405" y="197"/>
                    <a:pt x="407" y="194"/>
                  </a:cubicBezTo>
                  <a:cubicBezTo>
                    <a:pt x="408" y="192"/>
                    <a:pt x="407" y="190"/>
                    <a:pt x="405" y="189"/>
                  </a:cubicBezTo>
                  <a:close/>
                  <a:moveTo>
                    <a:pt x="1062" y="1015"/>
                  </a:moveTo>
                  <a:cubicBezTo>
                    <a:pt x="1062" y="1013"/>
                    <a:pt x="1061" y="1012"/>
                    <a:pt x="1059" y="1012"/>
                  </a:cubicBezTo>
                  <a:cubicBezTo>
                    <a:pt x="1057" y="1013"/>
                    <a:pt x="1056" y="1012"/>
                    <a:pt x="1056" y="1010"/>
                  </a:cubicBezTo>
                  <a:cubicBezTo>
                    <a:pt x="1055" y="1007"/>
                    <a:pt x="1054" y="1005"/>
                    <a:pt x="1051" y="1005"/>
                  </a:cubicBezTo>
                  <a:cubicBezTo>
                    <a:pt x="1048" y="1005"/>
                    <a:pt x="1049" y="1008"/>
                    <a:pt x="1048" y="1010"/>
                  </a:cubicBezTo>
                  <a:cubicBezTo>
                    <a:pt x="1046" y="1013"/>
                    <a:pt x="1048" y="1014"/>
                    <a:pt x="1051" y="1014"/>
                  </a:cubicBezTo>
                  <a:cubicBezTo>
                    <a:pt x="1054" y="1014"/>
                    <a:pt x="1056" y="1015"/>
                    <a:pt x="1058" y="1017"/>
                  </a:cubicBezTo>
                  <a:cubicBezTo>
                    <a:pt x="1058" y="1018"/>
                    <a:pt x="1059" y="1019"/>
                    <a:pt x="1061" y="1018"/>
                  </a:cubicBezTo>
                  <a:cubicBezTo>
                    <a:pt x="1062" y="1017"/>
                    <a:pt x="1061" y="1016"/>
                    <a:pt x="1062" y="1015"/>
                  </a:cubicBezTo>
                  <a:close/>
                  <a:moveTo>
                    <a:pt x="201" y="1044"/>
                  </a:moveTo>
                  <a:cubicBezTo>
                    <a:pt x="202" y="1045"/>
                    <a:pt x="201" y="1049"/>
                    <a:pt x="205" y="1049"/>
                  </a:cubicBezTo>
                  <a:cubicBezTo>
                    <a:pt x="207" y="1049"/>
                    <a:pt x="208" y="1047"/>
                    <a:pt x="208" y="1045"/>
                  </a:cubicBezTo>
                  <a:cubicBezTo>
                    <a:pt x="208" y="1043"/>
                    <a:pt x="209" y="1042"/>
                    <a:pt x="210" y="1040"/>
                  </a:cubicBezTo>
                  <a:cubicBezTo>
                    <a:pt x="212" y="1038"/>
                    <a:pt x="212" y="1036"/>
                    <a:pt x="210" y="1035"/>
                  </a:cubicBezTo>
                  <a:cubicBezTo>
                    <a:pt x="207" y="1033"/>
                    <a:pt x="205" y="1034"/>
                    <a:pt x="204" y="1036"/>
                  </a:cubicBezTo>
                  <a:cubicBezTo>
                    <a:pt x="203" y="1039"/>
                    <a:pt x="202" y="1041"/>
                    <a:pt x="201" y="1044"/>
                  </a:cubicBezTo>
                  <a:close/>
                  <a:moveTo>
                    <a:pt x="516" y="76"/>
                  </a:moveTo>
                  <a:cubicBezTo>
                    <a:pt x="516" y="75"/>
                    <a:pt x="515" y="73"/>
                    <a:pt x="515" y="71"/>
                  </a:cubicBezTo>
                  <a:cubicBezTo>
                    <a:pt x="515" y="69"/>
                    <a:pt x="513" y="68"/>
                    <a:pt x="511" y="68"/>
                  </a:cubicBezTo>
                  <a:cubicBezTo>
                    <a:pt x="509" y="68"/>
                    <a:pt x="507" y="70"/>
                    <a:pt x="507" y="72"/>
                  </a:cubicBezTo>
                  <a:cubicBezTo>
                    <a:pt x="507" y="74"/>
                    <a:pt x="507" y="75"/>
                    <a:pt x="508" y="77"/>
                  </a:cubicBezTo>
                  <a:cubicBezTo>
                    <a:pt x="508" y="80"/>
                    <a:pt x="512" y="81"/>
                    <a:pt x="514" y="81"/>
                  </a:cubicBezTo>
                  <a:cubicBezTo>
                    <a:pt x="516" y="81"/>
                    <a:pt x="515" y="78"/>
                    <a:pt x="516" y="76"/>
                  </a:cubicBezTo>
                  <a:close/>
                  <a:moveTo>
                    <a:pt x="965" y="761"/>
                  </a:moveTo>
                  <a:cubicBezTo>
                    <a:pt x="966" y="760"/>
                    <a:pt x="969" y="761"/>
                    <a:pt x="968" y="759"/>
                  </a:cubicBezTo>
                  <a:cubicBezTo>
                    <a:pt x="965" y="756"/>
                    <a:pt x="965" y="751"/>
                    <a:pt x="961" y="749"/>
                  </a:cubicBezTo>
                  <a:cubicBezTo>
                    <a:pt x="959" y="749"/>
                    <a:pt x="959" y="747"/>
                    <a:pt x="957" y="748"/>
                  </a:cubicBezTo>
                  <a:cubicBezTo>
                    <a:pt x="955" y="750"/>
                    <a:pt x="956" y="751"/>
                    <a:pt x="957" y="752"/>
                  </a:cubicBezTo>
                  <a:cubicBezTo>
                    <a:pt x="957" y="753"/>
                    <a:pt x="957" y="754"/>
                    <a:pt x="957" y="755"/>
                  </a:cubicBezTo>
                  <a:cubicBezTo>
                    <a:pt x="958" y="759"/>
                    <a:pt x="960" y="761"/>
                    <a:pt x="965" y="761"/>
                  </a:cubicBezTo>
                  <a:close/>
                  <a:moveTo>
                    <a:pt x="323" y="382"/>
                  </a:moveTo>
                  <a:cubicBezTo>
                    <a:pt x="327" y="382"/>
                    <a:pt x="329" y="380"/>
                    <a:pt x="330" y="378"/>
                  </a:cubicBezTo>
                  <a:cubicBezTo>
                    <a:pt x="331" y="375"/>
                    <a:pt x="329" y="372"/>
                    <a:pt x="326" y="371"/>
                  </a:cubicBezTo>
                  <a:cubicBezTo>
                    <a:pt x="323" y="370"/>
                    <a:pt x="322" y="373"/>
                    <a:pt x="321" y="375"/>
                  </a:cubicBezTo>
                  <a:cubicBezTo>
                    <a:pt x="321" y="375"/>
                    <a:pt x="321" y="376"/>
                    <a:pt x="320" y="376"/>
                  </a:cubicBezTo>
                  <a:cubicBezTo>
                    <a:pt x="319" y="377"/>
                    <a:pt x="318" y="379"/>
                    <a:pt x="319" y="380"/>
                  </a:cubicBezTo>
                  <a:cubicBezTo>
                    <a:pt x="320" y="382"/>
                    <a:pt x="322" y="382"/>
                    <a:pt x="323" y="382"/>
                  </a:cubicBezTo>
                  <a:close/>
                  <a:moveTo>
                    <a:pt x="174" y="725"/>
                  </a:moveTo>
                  <a:cubicBezTo>
                    <a:pt x="173" y="725"/>
                    <a:pt x="172" y="724"/>
                    <a:pt x="171" y="723"/>
                  </a:cubicBezTo>
                  <a:cubicBezTo>
                    <a:pt x="170" y="723"/>
                    <a:pt x="171" y="719"/>
                    <a:pt x="169" y="721"/>
                  </a:cubicBezTo>
                  <a:cubicBezTo>
                    <a:pt x="167" y="721"/>
                    <a:pt x="166" y="723"/>
                    <a:pt x="165" y="724"/>
                  </a:cubicBezTo>
                  <a:cubicBezTo>
                    <a:pt x="165" y="726"/>
                    <a:pt x="164" y="727"/>
                    <a:pt x="164" y="729"/>
                  </a:cubicBezTo>
                  <a:cubicBezTo>
                    <a:pt x="163" y="732"/>
                    <a:pt x="165" y="735"/>
                    <a:pt x="167" y="734"/>
                  </a:cubicBezTo>
                  <a:cubicBezTo>
                    <a:pt x="168" y="734"/>
                    <a:pt x="174" y="726"/>
                    <a:pt x="174" y="725"/>
                  </a:cubicBezTo>
                  <a:close/>
                  <a:moveTo>
                    <a:pt x="248" y="789"/>
                  </a:moveTo>
                  <a:cubicBezTo>
                    <a:pt x="248" y="789"/>
                    <a:pt x="249" y="788"/>
                    <a:pt x="249" y="788"/>
                  </a:cubicBezTo>
                  <a:cubicBezTo>
                    <a:pt x="249" y="785"/>
                    <a:pt x="252" y="785"/>
                    <a:pt x="254" y="783"/>
                  </a:cubicBezTo>
                  <a:cubicBezTo>
                    <a:pt x="257" y="781"/>
                    <a:pt x="260" y="779"/>
                    <a:pt x="261" y="775"/>
                  </a:cubicBezTo>
                  <a:cubicBezTo>
                    <a:pt x="262" y="775"/>
                    <a:pt x="263" y="774"/>
                    <a:pt x="261" y="773"/>
                  </a:cubicBezTo>
                  <a:cubicBezTo>
                    <a:pt x="260" y="772"/>
                    <a:pt x="260" y="773"/>
                    <a:pt x="259" y="773"/>
                  </a:cubicBezTo>
                  <a:cubicBezTo>
                    <a:pt x="254" y="776"/>
                    <a:pt x="251" y="781"/>
                    <a:pt x="247" y="783"/>
                  </a:cubicBezTo>
                  <a:cubicBezTo>
                    <a:pt x="245" y="784"/>
                    <a:pt x="246" y="786"/>
                    <a:pt x="246" y="788"/>
                  </a:cubicBezTo>
                  <a:cubicBezTo>
                    <a:pt x="246" y="788"/>
                    <a:pt x="247" y="789"/>
                    <a:pt x="248" y="789"/>
                  </a:cubicBezTo>
                  <a:close/>
                  <a:moveTo>
                    <a:pt x="904" y="446"/>
                  </a:moveTo>
                  <a:cubicBezTo>
                    <a:pt x="906" y="446"/>
                    <a:pt x="907" y="443"/>
                    <a:pt x="909" y="442"/>
                  </a:cubicBezTo>
                  <a:cubicBezTo>
                    <a:pt x="910" y="440"/>
                    <a:pt x="909" y="440"/>
                    <a:pt x="908" y="440"/>
                  </a:cubicBezTo>
                  <a:cubicBezTo>
                    <a:pt x="905" y="439"/>
                    <a:pt x="901" y="438"/>
                    <a:pt x="898" y="436"/>
                  </a:cubicBezTo>
                  <a:cubicBezTo>
                    <a:pt x="896" y="435"/>
                    <a:pt x="895" y="437"/>
                    <a:pt x="895" y="439"/>
                  </a:cubicBezTo>
                  <a:cubicBezTo>
                    <a:pt x="895" y="440"/>
                    <a:pt x="902" y="446"/>
                    <a:pt x="904" y="446"/>
                  </a:cubicBezTo>
                  <a:close/>
                  <a:moveTo>
                    <a:pt x="214" y="740"/>
                  </a:moveTo>
                  <a:cubicBezTo>
                    <a:pt x="212" y="741"/>
                    <a:pt x="211" y="742"/>
                    <a:pt x="209" y="743"/>
                  </a:cubicBezTo>
                  <a:cubicBezTo>
                    <a:pt x="204" y="744"/>
                    <a:pt x="204" y="747"/>
                    <a:pt x="203" y="751"/>
                  </a:cubicBezTo>
                  <a:cubicBezTo>
                    <a:pt x="202" y="752"/>
                    <a:pt x="203" y="753"/>
                    <a:pt x="205" y="754"/>
                  </a:cubicBezTo>
                  <a:cubicBezTo>
                    <a:pt x="206" y="755"/>
                    <a:pt x="207" y="754"/>
                    <a:pt x="208" y="752"/>
                  </a:cubicBezTo>
                  <a:cubicBezTo>
                    <a:pt x="208" y="751"/>
                    <a:pt x="209" y="749"/>
                    <a:pt x="211" y="748"/>
                  </a:cubicBezTo>
                  <a:cubicBezTo>
                    <a:pt x="212" y="746"/>
                    <a:pt x="213" y="745"/>
                    <a:pt x="214" y="744"/>
                  </a:cubicBezTo>
                  <a:cubicBezTo>
                    <a:pt x="215" y="743"/>
                    <a:pt x="215" y="742"/>
                    <a:pt x="215" y="741"/>
                  </a:cubicBezTo>
                  <a:cubicBezTo>
                    <a:pt x="215" y="740"/>
                    <a:pt x="214" y="740"/>
                    <a:pt x="214" y="740"/>
                  </a:cubicBezTo>
                  <a:close/>
                  <a:moveTo>
                    <a:pt x="114" y="998"/>
                  </a:moveTo>
                  <a:cubicBezTo>
                    <a:pt x="114" y="996"/>
                    <a:pt x="115" y="994"/>
                    <a:pt x="113" y="993"/>
                  </a:cubicBezTo>
                  <a:cubicBezTo>
                    <a:pt x="111" y="993"/>
                    <a:pt x="110" y="993"/>
                    <a:pt x="109" y="995"/>
                  </a:cubicBezTo>
                  <a:cubicBezTo>
                    <a:pt x="107" y="998"/>
                    <a:pt x="106" y="1001"/>
                    <a:pt x="105" y="1004"/>
                  </a:cubicBezTo>
                  <a:cubicBezTo>
                    <a:pt x="105" y="1006"/>
                    <a:pt x="105" y="1008"/>
                    <a:pt x="107" y="1007"/>
                  </a:cubicBezTo>
                  <a:cubicBezTo>
                    <a:pt x="111" y="1004"/>
                    <a:pt x="114" y="1002"/>
                    <a:pt x="114" y="998"/>
                  </a:cubicBezTo>
                  <a:close/>
                  <a:moveTo>
                    <a:pt x="293" y="591"/>
                  </a:moveTo>
                  <a:cubicBezTo>
                    <a:pt x="290" y="591"/>
                    <a:pt x="289" y="592"/>
                    <a:pt x="289" y="594"/>
                  </a:cubicBezTo>
                  <a:cubicBezTo>
                    <a:pt x="289" y="596"/>
                    <a:pt x="289" y="597"/>
                    <a:pt x="289" y="599"/>
                  </a:cubicBezTo>
                  <a:cubicBezTo>
                    <a:pt x="289" y="600"/>
                    <a:pt x="288" y="602"/>
                    <a:pt x="290" y="602"/>
                  </a:cubicBezTo>
                  <a:cubicBezTo>
                    <a:pt x="292" y="603"/>
                    <a:pt x="293" y="602"/>
                    <a:pt x="294" y="601"/>
                  </a:cubicBezTo>
                  <a:cubicBezTo>
                    <a:pt x="295" y="600"/>
                    <a:pt x="295" y="599"/>
                    <a:pt x="296" y="598"/>
                  </a:cubicBezTo>
                  <a:cubicBezTo>
                    <a:pt x="297" y="597"/>
                    <a:pt x="299" y="596"/>
                    <a:pt x="298" y="594"/>
                  </a:cubicBezTo>
                  <a:cubicBezTo>
                    <a:pt x="297" y="592"/>
                    <a:pt x="294" y="592"/>
                    <a:pt x="293" y="591"/>
                  </a:cubicBezTo>
                  <a:close/>
                  <a:moveTo>
                    <a:pt x="619" y="133"/>
                  </a:moveTo>
                  <a:cubicBezTo>
                    <a:pt x="619" y="130"/>
                    <a:pt x="618" y="128"/>
                    <a:pt x="616" y="128"/>
                  </a:cubicBezTo>
                  <a:cubicBezTo>
                    <a:pt x="614" y="128"/>
                    <a:pt x="609" y="133"/>
                    <a:pt x="609" y="135"/>
                  </a:cubicBezTo>
                  <a:cubicBezTo>
                    <a:pt x="609" y="138"/>
                    <a:pt x="612" y="138"/>
                    <a:pt x="614" y="138"/>
                  </a:cubicBezTo>
                  <a:cubicBezTo>
                    <a:pt x="617" y="138"/>
                    <a:pt x="619" y="136"/>
                    <a:pt x="619" y="133"/>
                  </a:cubicBezTo>
                  <a:close/>
                  <a:moveTo>
                    <a:pt x="155" y="986"/>
                  </a:moveTo>
                  <a:cubicBezTo>
                    <a:pt x="155" y="989"/>
                    <a:pt x="156" y="991"/>
                    <a:pt x="158" y="991"/>
                  </a:cubicBezTo>
                  <a:cubicBezTo>
                    <a:pt x="160" y="991"/>
                    <a:pt x="163" y="987"/>
                    <a:pt x="163" y="984"/>
                  </a:cubicBezTo>
                  <a:cubicBezTo>
                    <a:pt x="163" y="981"/>
                    <a:pt x="161" y="981"/>
                    <a:pt x="159" y="980"/>
                  </a:cubicBezTo>
                  <a:cubicBezTo>
                    <a:pt x="157" y="980"/>
                    <a:pt x="155" y="983"/>
                    <a:pt x="155" y="986"/>
                  </a:cubicBezTo>
                  <a:close/>
                  <a:moveTo>
                    <a:pt x="153" y="789"/>
                  </a:moveTo>
                  <a:cubicBezTo>
                    <a:pt x="151" y="789"/>
                    <a:pt x="150" y="790"/>
                    <a:pt x="150" y="792"/>
                  </a:cubicBezTo>
                  <a:cubicBezTo>
                    <a:pt x="151" y="794"/>
                    <a:pt x="152" y="796"/>
                    <a:pt x="152" y="797"/>
                  </a:cubicBezTo>
                  <a:cubicBezTo>
                    <a:pt x="152" y="798"/>
                    <a:pt x="152" y="800"/>
                    <a:pt x="154" y="801"/>
                  </a:cubicBezTo>
                  <a:cubicBezTo>
                    <a:pt x="155" y="801"/>
                    <a:pt x="156" y="799"/>
                    <a:pt x="157" y="798"/>
                  </a:cubicBezTo>
                  <a:cubicBezTo>
                    <a:pt x="158" y="797"/>
                    <a:pt x="159" y="796"/>
                    <a:pt x="159" y="794"/>
                  </a:cubicBezTo>
                  <a:cubicBezTo>
                    <a:pt x="160" y="793"/>
                    <a:pt x="160" y="792"/>
                    <a:pt x="159" y="792"/>
                  </a:cubicBezTo>
                  <a:cubicBezTo>
                    <a:pt x="157" y="791"/>
                    <a:pt x="155" y="790"/>
                    <a:pt x="153" y="789"/>
                  </a:cubicBezTo>
                  <a:close/>
                  <a:moveTo>
                    <a:pt x="116" y="1039"/>
                  </a:moveTo>
                  <a:cubicBezTo>
                    <a:pt x="116" y="1041"/>
                    <a:pt x="116" y="1042"/>
                    <a:pt x="117" y="1042"/>
                  </a:cubicBezTo>
                  <a:cubicBezTo>
                    <a:pt x="119" y="1043"/>
                    <a:pt x="120" y="1042"/>
                    <a:pt x="120" y="1041"/>
                  </a:cubicBezTo>
                  <a:cubicBezTo>
                    <a:pt x="121" y="1037"/>
                    <a:pt x="123" y="1034"/>
                    <a:pt x="122" y="1030"/>
                  </a:cubicBezTo>
                  <a:cubicBezTo>
                    <a:pt x="122" y="1029"/>
                    <a:pt x="122" y="1028"/>
                    <a:pt x="121" y="1028"/>
                  </a:cubicBezTo>
                  <a:cubicBezTo>
                    <a:pt x="120" y="1026"/>
                    <a:pt x="119" y="1026"/>
                    <a:pt x="119" y="1028"/>
                  </a:cubicBezTo>
                  <a:cubicBezTo>
                    <a:pt x="117" y="1032"/>
                    <a:pt x="116" y="1036"/>
                    <a:pt x="116" y="1039"/>
                  </a:cubicBezTo>
                  <a:close/>
                  <a:moveTo>
                    <a:pt x="342" y="423"/>
                  </a:moveTo>
                  <a:cubicBezTo>
                    <a:pt x="342" y="424"/>
                    <a:pt x="341" y="424"/>
                    <a:pt x="341" y="424"/>
                  </a:cubicBezTo>
                  <a:cubicBezTo>
                    <a:pt x="341" y="427"/>
                    <a:pt x="338" y="427"/>
                    <a:pt x="337" y="429"/>
                  </a:cubicBezTo>
                  <a:cubicBezTo>
                    <a:pt x="336" y="429"/>
                    <a:pt x="335" y="430"/>
                    <a:pt x="336" y="431"/>
                  </a:cubicBezTo>
                  <a:cubicBezTo>
                    <a:pt x="338" y="433"/>
                    <a:pt x="338" y="436"/>
                    <a:pt x="341" y="435"/>
                  </a:cubicBezTo>
                  <a:cubicBezTo>
                    <a:pt x="344" y="434"/>
                    <a:pt x="346" y="429"/>
                    <a:pt x="345" y="427"/>
                  </a:cubicBezTo>
                  <a:cubicBezTo>
                    <a:pt x="344" y="425"/>
                    <a:pt x="344" y="424"/>
                    <a:pt x="342" y="423"/>
                  </a:cubicBezTo>
                  <a:close/>
                  <a:moveTo>
                    <a:pt x="1046" y="1027"/>
                  </a:moveTo>
                  <a:cubicBezTo>
                    <a:pt x="1047" y="1029"/>
                    <a:pt x="1049" y="1030"/>
                    <a:pt x="1051" y="1031"/>
                  </a:cubicBezTo>
                  <a:cubicBezTo>
                    <a:pt x="1054" y="1031"/>
                    <a:pt x="1057" y="1032"/>
                    <a:pt x="1056" y="1036"/>
                  </a:cubicBezTo>
                  <a:cubicBezTo>
                    <a:pt x="1055" y="1038"/>
                    <a:pt x="1056" y="1039"/>
                    <a:pt x="1058" y="1039"/>
                  </a:cubicBezTo>
                  <a:cubicBezTo>
                    <a:pt x="1059" y="1039"/>
                    <a:pt x="1060" y="1038"/>
                    <a:pt x="1060" y="1037"/>
                  </a:cubicBezTo>
                  <a:cubicBezTo>
                    <a:pt x="1060" y="1036"/>
                    <a:pt x="1060" y="1034"/>
                    <a:pt x="1060" y="1033"/>
                  </a:cubicBezTo>
                  <a:cubicBezTo>
                    <a:pt x="1063" y="1030"/>
                    <a:pt x="1061" y="1029"/>
                    <a:pt x="1057" y="1029"/>
                  </a:cubicBezTo>
                  <a:cubicBezTo>
                    <a:pt x="1054" y="1028"/>
                    <a:pt x="1050" y="1029"/>
                    <a:pt x="1046" y="1027"/>
                  </a:cubicBezTo>
                  <a:close/>
                  <a:moveTo>
                    <a:pt x="941" y="533"/>
                  </a:moveTo>
                  <a:cubicBezTo>
                    <a:pt x="941" y="535"/>
                    <a:pt x="937" y="533"/>
                    <a:pt x="938" y="537"/>
                  </a:cubicBezTo>
                  <a:cubicBezTo>
                    <a:pt x="938" y="539"/>
                    <a:pt x="939" y="541"/>
                    <a:pt x="942" y="541"/>
                  </a:cubicBezTo>
                  <a:cubicBezTo>
                    <a:pt x="944" y="540"/>
                    <a:pt x="946" y="540"/>
                    <a:pt x="948" y="539"/>
                  </a:cubicBezTo>
                  <a:cubicBezTo>
                    <a:pt x="950" y="537"/>
                    <a:pt x="950" y="536"/>
                    <a:pt x="948" y="534"/>
                  </a:cubicBezTo>
                  <a:cubicBezTo>
                    <a:pt x="946" y="532"/>
                    <a:pt x="943" y="536"/>
                    <a:pt x="941" y="533"/>
                  </a:cubicBezTo>
                  <a:close/>
                  <a:moveTo>
                    <a:pt x="260" y="513"/>
                  </a:moveTo>
                  <a:cubicBezTo>
                    <a:pt x="259" y="512"/>
                    <a:pt x="261" y="510"/>
                    <a:pt x="259" y="509"/>
                  </a:cubicBezTo>
                  <a:cubicBezTo>
                    <a:pt x="257" y="508"/>
                    <a:pt x="256" y="510"/>
                    <a:pt x="255" y="511"/>
                  </a:cubicBezTo>
                  <a:cubicBezTo>
                    <a:pt x="253" y="513"/>
                    <a:pt x="252" y="516"/>
                    <a:pt x="251" y="519"/>
                  </a:cubicBezTo>
                  <a:cubicBezTo>
                    <a:pt x="250" y="520"/>
                    <a:pt x="250" y="521"/>
                    <a:pt x="251" y="521"/>
                  </a:cubicBezTo>
                  <a:cubicBezTo>
                    <a:pt x="253" y="522"/>
                    <a:pt x="260" y="516"/>
                    <a:pt x="260" y="513"/>
                  </a:cubicBezTo>
                  <a:close/>
                  <a:moveTo>
                    <a:pt x="479" y="113"/>
                  </a:moveTo>
                  <a:cubicBezTo>
                    <a:pt x="479" y="112"/>
                    <a:pt x="479" y="109"/>
                    <a:pt x="476" y="110"/>
                  </a:cubicBezTo>
                  <a:cubicBezTo>
                    <a:pt x="474" y="111"/>
                    <a:pt x="471" y="113"/>
                    <a:pt x="470" y="116"/>
                  </a:cubicBezTo>
                  <a:cubicBezTo>
                    <a:pt x="470" y="118"/>
                    <a:pt x="471" y="119"/>
                    <a:pt x="472" y="120"/>
                  </a:cubicBezTo>
                  <a:cubicBezTo>
                    <a:pt x="473" y="121"/>
                    <a:pt x="475" y="121"/>
                    <a:pt x="476" y="120"/>
                  </a:cubicBezTo>
                  <a:cubicBezTo>
                    <a:pt x="477" y="118"/>
                    <a:pt x="479" y="116"/>
                    <a:pt x="479" y="113"/>
                  </a:cubicBezTo>
                  <a:close/>
                  <a:moveTo>
                    <a:pt x="370" y="143"/>
                  </a:moveTo>
                  <a:cubicBezTo>
                    <a:pt x="370" y="141"/>
                    <a:pt x="370" y="138"/>
                    <a:pt x="367" y="138"/>
                  </a:cubicBezTo>
                  <a:cubicBezTo>
                    <a:pt x="364" y="138"/>
                    <a:pt x="365" y="141"/>
                    <a:pt x="364" y="143"/>
                  </a:cubicBezTo>
                  <a:cubicBezTo>
                    <a:pt x="364" y="143"/>
                    <a:pt x="364" y="144"/>
                    <a:pt x="364" y="144"/>
                  </a:cubicBezTo>
                  <a:cubicBezTo>
                    <a:pt x="364" y="146"/>
                    <a:pt x="365" y="150"/>
                    <a:pt x="367" y="150"/>
                  </a:cubicBezTo>
                  <a:cubicBezTo>
                    <a:pt x="370" y="151"/>
                    <a:pt x="369" y="147"/>
                    <a:pt x="370" y="145"/>
                  </a:cubicBezTo>
                  <a:cubicBezTo>
                    <a:pt x="370" y="144"/>
                    <a:pt x="370" y="144"/>
                    <a:pt x="370" y="143"/>
                  </a:cubicBezTo>
                  <a:close/>
                  <a:moveTo>
                    <a:pt x="948" y="481"/>
                  </a:moveTo>
                  <a:cubicBezTo>
                    <a:pt x="947" y="481"/>
                    <a:pt x="947" y="480"/>
                    <a:pt x="946" y="481"/>
                  </a:cubicBezTo>
                  <a:cubicBezTo>
                    <a:pt x="944" y="481"/>
                    <a:pt x="945" y="483"/>
                    <a:pt x="944" y="484"/>
                  </a:cubicBezTo>
                  <a:cubicBezTo>
                    <a:pt x="944" y="485"/>
                    <a:pt x="945" y="486"/>
                    <a:pt x="946" y="486"/>
                  </a:cubicBezTo>
                  <a:cubicBezTo>
                    <a:pt x="949" y="484"/>
                    <a:pt x="952" y="485"/>
                    <a:pt x="956" y="484"/>
                  </a:cubicBezTo>
                  <a:cubicBezTo>
                    <a:pt x="957" y="484"/>
                    <a:pt x="959" y="484"/>
                    <a:pt x="958" y="482"/>
                  </a:cubicBezTo>
                  <a:cubicBezTo>
                    <a:pt x="958" y="482"/>
                    <a:pt x="957" y="481"/>
                    <a:pt x="956" y="480"/>
                  </a:cubicBezTo>
                  <a:cubicBezTo>
                    <a:pt x="956" y="479"/>
                    <a:pt x="954" y="480"/>
                    <a:pt x="954" y="480"/>
                  </a:cubicBezTo>
                  <a:cubicBezTo>
                    <a:pt x="952" y="480"/>
                    <a:pt x="950" y="481"/>
                    <a:pt x="948" y="481"/>
                  </a:cubicBezTo>
                  <a:close/>
                  <a:moveTo>
                    <a:pt x="882" y="479"/>
                  </a:moveTo>
                  <a:cubicBezTo>
                    <a:pt x="884" y="479"/>
                    <a:pt x="886" y="478"/>
                    <a:pt x="887" y="476"/>
                  </a:cubicBezTo>
                  <a:cubicBezTo>
                    <a:pt x="887" y="474"/>
                    <a:pt x="883" y="470"/>
                    <a:pt x="881" y="470"/>
                  </a:cubicBezTo>
                  <a:cubicBezTo>
                    <a:pt x="877" y="470"/>
                    <a:pt x="879" y="474"/>
                    <a:pt x="878" y="476"/>
                  </a:cubicBezTo>
                  <a:cubicBezTo>
                    <a:pt x="877" y="479"/>
                    <a:pt x="880" y="479"/>
                    <a:pt x="882" y="479"/>
                  </a:cubicBezTo>
                  <a:close/>
                  <a:moveTo>
                    <a:pt x="313" y="275"/>
                  </a:moveTo>
                  <a:cubicBezTo>
                    <a:pt x="313" y="277"/>
                    <a:pt x="312" y="280"/>
                    <a:pt x="315" y="280"/>
                  </a:cubicBezTo>
                  <a:cubicBezTo>
                    <a:pt x="318" y="280"/>
                    <a:pt x="320" y="278"/>
                    <a:pt x="321" y="275"/>
                  </a:cubicBezTo>
                  <a:cubicBezTo>
                    <a:pt x="321" y="273"/>
                    <a:pt x="319" y="271"/>
                    <a:pt x="316" y="271"/>
                  </a:cubicBezTo>
                  <a:cubicBezTo>
                    <a:pt x="313" y="271"/>
                    <a:pt x="313" y="273"/>
                    <a:pt x="313" y="275"/>
                  </a:cubicBezTo>
                  <a:close/>
                  <a:moveTo>
                    <a:pt x="458" y="77"/>
                  </a:moveTo>
                  <a:cubicBezTo>
                    <a:pt x="461" y="77"/>
                    <a:pt x="464" y="74"/>
                    <a:pt x="463" y="71"/>
                  </a:cubicBezTo>
                  <a:cubicBezTo>
                    <a:pt x="463" y="69"/>
                    <a:pt x="462" y="68"/>
                    <a:pt x="460" y="67"/>
                  </a:cubicBezTo>
                  <a:cubicBezTo>
                    <a:pt x="458" y="67"/>
                    <a:pt x="455" y="71"/>
                    <a:pt x="455" y="74"/>
                  </a:cubicBezTo>
                  <a:cubicBezTo>
                    <a:pt x="455" y="77"/>
                    <a:pt x="457" y="77"/>
                    <a:pt x="458" y="77"/>
                  </a:cubicBezTo>
                  <a:close/>
                  <a:moveTo>
                    <a:pt x="163" y="1196"/>
                  </a:moveTo>
                  <a:cubicBezTo>
                    <a:pt x="158" y="1196"/>
                    <a:pt x="155" y="1199"/>
                    <a:pt x="153" y="1201"/>
                  </a:cubicBezTo>
                  <a:cubicBezTo>
                    <a:pt x="151" y="1202"/>
                    <a:pt x="150" y="1204"/>
                    <a:pt x="152" y="1206"/>
                  </a:cubicBezTo>
                  <a:cubicBezTo>
                    <a:pt x="154" y="1208"/>
                    <a:pt x="156" y="1206"/>
                    <a:pt x="157" y="1204"/>
                  </a:cubicBezTo>
                  <a:cubicBezTo>
                    <a:pt x="159" y="1202"/>
                    <a:pt x="159" y="1199"/>
                    <a:pt x="163" y="1196"/>
                  </a:cubicBezTo>
                  <a:close/>
                  <a:moveTo>
                    <a:pt x="906" y="333"/>
                  </a:moveTo>
                  <a:cubicBezTo>
                    <a:pt x="907" y="333"/>
                    <a:pt x="905" y="336"/>
                    <a:pt x="907" y="335"/>
                  </a:cubicBezTo>
                  <a:cubicBezTo>
                    <a:pt x="910" y="333"/>
                    <a:pt x="913" y="331"/>
                    <a:pt x="913" y="327"/>
                  </a:cubicBezTo>
                  <a:cubicBezTo>
                    <a:pt x="913" y="325"/>
                    <a:pt x="912" y="324"/>
                    <a:pt x="911" y="324"/>
                  </a:cubicBezTo>
                  <a:cubicBezTo>
                    <a:pt x="909" y="323"/>
                    <a:pt x="908" y="324"/>
                    <a:pt x="908" y="325"/>
                  </a:cubicBezTo>
                  <a:cubicBezTo>
                    <a:pt x="907" y="327"/>
                    <a:pt x="905" y="329"/>
                    <a:pt x="906" y="333"/>
                  </a:cubicBezTo>
                  <a:close/>
                  <a:moveTo>
                    <a:pt x="451" y="90"/>
                  </a:moveTo>
                  <a:cubicBezTo>
                    <a:pt x="451" y="89"/>
                    <a:pt x="451" y="87"/>
                    <a:pt x="450" y="87"/>
                  </a:cubicBezTo>
                  <a:cubicBezTo>
                    <a:pt x="448" y="86"/>
                    <a:pt x="448" y="88"/>
                    <a:pt x="447" y="88"/>
                  </a:cubicBezTo>
                  <a:cubicBezTo>
                    <a:pt x="445" y="89"/>
                    <a:pt x="445" y="92"/>
                    <a:pt x="443" y="93"/>
                  </a:cubicBezTo>
                  <a:cubicBezTo>
                    <a:pt x="442" y="94"/>
                    <a:pt x="442" y="96"/>
                    <a:pt x="443" y="97"/>
                  </a:cubicBezTo>
                  <a:cubicBezTo>
                    <a:pt x="445" y="98"/>
                    <a:pt x="446" y="98"/>
                    <a:pt x="448" y="97"/>
                  </a:cubicBezTo>
                  <a:cubicBezTo>
                    <a:pt x="450" y="95"/>
                    <a:pt x="450" y="92"/>
                    <a:pt x="451" y="90"/>
                  </a:cubicBezTo>
                  <a:close/>
                  <a:moveTo>
                    <a:pt x="864" y="371"/>
                  </a:moveTo>
                  <a:cubicBezTo>
                    <a:pt x="863" y="375"/>
                    <a:pt x="862" y="379"/>
                    <a:pt x="866" y="383"/>
                  </a:cubicBezTo>
                  <a:cubicBezTo>
                    <a:pt x="866" y="383"/>
                    <a:pt x="867" y="385"/>
                    <a:pt x="868" y="384"/>
                  </a:cubicBezTo>
                  <a:cubicBezTo>
                    <a:pt x="869" y="383"/>
                    <a:pt x="871" y="380"/>
                    <a:pt x="870" y="379"/>
                  </a:cubicBezTo>
                  <a:cubicBezTo>
                    <a:pt x="867" y="377"/>
                    <a:pt x="868" y="373"/>
                    <a:pt x="864" y="371"/>
                  </a:cubicBezTo>
                  <a:close/>
                  <a:moveTo>
                    <a:pt x="1048" y="935"/>
                  </a:moveTo>
                  <a:cubicBezTo>
                    <a:pt x="1047" y="936"/>
                    <a:pt x="1045" y="934"/>
                    <a:pt x="1044" y="936"/>
                  </a:cubicBezTo>
                  <a:cubicBezTo>
                    <a:pt x="1044" y="938"/>
                    <a:pt x="1042" y="939"/>
                    <a:pt x="1043" y="941"/>
                  </a:cubicBezTo>
                  <a:cubicBezTo>
                    <a:pt x="1045" y="942"/>
                    <a:pt x="1047" y="941"/>
                    <a:pt x="1048" y="941"/>
                  </a:cubicBezTo>
                  <a:cubicBezTo>
                    <a:pt x="1048" y="941"/>
                    <a:pt x="1048" y="941"/>
                    <a:pt x="1049" y="941"/>
                  </a:cubicBezTo>
                  <a:cubicBezTo>
                    <a:pt x="1051" y="940"/>
                    <a:pt x="1054" y="941"/>
                    <a:pt x="1054" y="938"/>
                  </a:cubicBezTo>
                  <a:cubicBezTo>
                    <a:pt x="1054" y="934"/>
                    <a:pt x="1050" y="936"/>
                    <a:pt x="1048" y="935"/>
                  </a:cubicBezTo>
                  <a:close/>
                  <a:moveTo>
                    <a:pt x="915" y="476"/>
                  </a:moveTo>
                  <a:cubicBezTo>
                    <a:pt x="917" y="476"/>
                    <a:pt x="919" y="477"/>
                    <a:pt x="919" y="479"/>
                  </a:cubicBezTo>
                  <a:cubicBezTo>
                    <a:pt x="920" y="480"/>
                    <a:pt x="920" y="481"/>
                    <a:pt x="921" y="481"/>
                  </a:cubicBezTo>
                  <a:cubicBezTo>
                    <a:pt x="923" y="481"/>
                    <a:pt x="923" y="480"/>
                    <a:pt x="923" y="478"/>
                  </a:cubicBezTo>
                  <a:cubicBezTo>
                    <a:pt x="924" y="476"/>
                    <a:pt x="924" y="473"/>
                    <a:pt x="921" y="471"/>
                  </a:cubicBezTo>
                  <a:cubicBezTo>
                    <a:pt x="920" y="471"/>
                    <a:pt x="919" y="470"/>
                    <a:pt x="918" y="471"/>
                  </a:cubicBezTo>
                  <a:cubicBezTo>
                    <a:pt x="918" y="473"/>
                    <a:pt x="916" y="474"/>
                    <a:pt x="915" y="476"/>
                  </a:cubicBezTo>
                  <a:close/>
                  <a:moveTo>
                    <a:pt x="986" y="684"/>
                  </a:moveTo>
                  <a:cubicBezTo>
                    <a:pt x="987" y="683"/>
                    <a:pt x="990" y="683"/>
                    <a:pt x="991" y="681"/>
                  </a:cubicBezTo>
                  <a:cubicBezTo>
                    <a:pt x="991" y="680"/>
                    <a:pt x="986" y="676"/>
                    <a:pt x="985" y="676"/>
                  </a:cubicBezTo>
                  <a:cubicBezTo>
                    <a:pt x="983" y="676"/>
                    <a:pt x="982" y="679"/>
                    <a:pt x="982" y="680"/>
                  </a:cubicBezTo>
                  <a:cubicBezTo>
                    <a:pt x="982" y="682"/>
                    <a:pt x="983" y="684"/>
                    <a:pt x="986" y="684"/>
                  </a:cubicBezTo>
                  <a:close/>
                  <a:moveTo>
                    <a:pt x="972" y="745"/>
                  </a:moveTo>
                  <a:cubicBezTo>
                    <a:pt x="971" y="745"/>
                    <a:pt x="970" y="745"/>
                    <a:pt x="970" y="746"/>
                  </a:cubicBezTo>
                  <a:cubicBezTo>
                    <a:pt x="969" y="746"/>
                    <a:pt x="966" y="745"/>
                    <a:pt x="966" y="747"/>
                  </a:cubicBezTo>
                  <a:cubicBezTo>
                    <a:pt x="966" y="749"/>
                    <a:pt x="969" y="748"/>
                    <a:pt x="970" y="749"/>
                  </a:cubicBezTo>
                  <a:cubicBezTo>
                    <a:pt x="971" y="749"/>
                    <a:pt x="972" y="749"/>
                    <a:pt x="973" y="749"/>
                  </a:cubicBezTo>
                  <a:cubicBezTo>
                    <a:pt x="976" y="748"/>
                    <a:pt x="977" y="747"/>
                    <a:pt x="976" y="744"/>
                  </a:cubicBezTo>
                  <a:cubicBezTo>
                    <a:pt x="976" y="743"/>
                    <a:pt x="975" y="742"/>
                    <a:pt x="974" y="742"/>
                  </a:cubicBezTo>
                  <a:cubicBezTo>
                    <a:pt x="973" y="742"/>
                    <a:pt x="971" y="742"/>
                    <a:pt x="971" y="743"/>
                  </a:cubicBezTo>
                  <a:cubicBezTo>
                    <a:pt x="970" y="744"/>
                    <a:pt x="972" y="744"/>
                    <a:pt x="972" y="745"/>
                  </a:cubicBezTo>
                  <a:close/>
                  <a:moveTo>
                    <a:pt x="146" y="735"/>
                  </a:moveTo>
                  <a:cubicBezTo>
                    <a:pt x="147" y="735"/>
                    <a:pt x="148" y="736"/>
                    <a:pt x="149" y="734"/>
                  </a:cubicBezTo>
                  <a:cubicBezTo>
                    <a:pt x="149" y="733"/>
                    <a:pt x="148" y="733"/>
                    <a:pt x="147" y="732"/>
                  </a:cubicBezTo>
                  <a:cubicBezTo>
                    <a:pt x="146" y="732"/>
                    <a:pt x="144" y="731"/>
                    <a:pt x="144" y="731"/>
                  </a:cubicBezTo>
                  <a:cubicBezTo>
                    <a:pt x="141" y="728"/>
                    <a:pt x="140" y="729"/>
                    <a:pt x="139" y="732"/>
                  </a:cubicBezTo>
                  <a:cubicBezTo>
                    <a:pt x="138" y="734"/>
                    <a:pt x="138" y="735"/>
                    <a:pt x="139" y="736"/>
                  </a:cubicBezTo>
                  <a:cubicBezTo>
                    <a:pt x="140" y="737"/>
                    <a:pt x="141" y="737"/>
                    <a:pt x="142" y="736"/>
                  </a:cubicBezTo>
                  <a:cubicBezTo>
                    <a:pt x="143" y="735"/>
                    <a:pt x="144" y="734"/>
                    <a:pt x="146" y="735"/>
                  </a:cubicBezTo>
                  <a:close/>
                  <a:moveTo>
                    <a:pt x="66" y="1071"/>
                  </a:moveTo>
                  <a:cubicBezTo>
                    <a:pt x="69" y="1071"/>
                    <a:pt x="73" y="1068"/>
                    <a:pt x="73" y="1066"/>
                  </a:cubicBezTo>
                  <a:cubicBezTo>
                    <a:pt x="73" y="1065"/>
                    <a:pt x="72" y="1064"/>
                    <a:pt x="70" y="1064"/>
                  </a:cubicBezTo>
                  <a:cubicBezTo>
                    <a:pt x="68" y="1063"/>
                    <a:pt x="64" y="1067"/>
                    <a:pt x="64" y="1069"/>
                  </a:cubicBezTo>
                  <a:cubicBezTo>
                    <a:pt x="64" y="1070"/>
                    <a:pt x="64" y="1071"/>
                    <a:pt x="66" y="1071"/>
                  </a:cubicBezTo>
                  <a:close/>
                  <a:moveTo>
                    <a:pt x="1045" y="933"/>
                  </a:moveTo>
                  <a:cubicBezTo>
                    <a:pt x="1047" y="932"/>
                    <a:pt x="1049" y="933"/>
                    <a:pt x="1051" y="934"/>
                  </a:cubicBezTo>
                  <a:cubicBezTo>
                    <a:pt x="1052" y="934"/>
                    <a:pt x="1053" y="933"/>
                    <a:pt x="1054" y="932"/>
                  </a:cubicBezTo>
                  <a:cubicBezTo>
                    <a:pt x="1055" y="931"/>
                    <a:pt x="1053" y="931"/>
                    <a:pt x="1053" y="930"/>
                  </a:cubicBezTo>
                  <a:cubicBezTo>
                    <a:pt x="1052" y="929"/>
                    <a:pt x="1051" y="928"/>
                    <a:pt x="1051" y="927"/>
                  </a:cubicBezTo>
                  <a:cubicBezTo>
                    <a:pt x="1050" y="926"/>
                    <a:pt x="1049" y="925"/>
                    <a:pt x="1048" y="926"/>
                  </a:cubicBezTo>
                  <a:cubicBezTo>
                    <a:pt x="1047" y="926"/>
                    <a:pt x="1047" y="927"/>
                    <a:pt x="1047" y="928"/>
                  </a:cubicBezTo>
                  <a:cubicBezTo>
                    <a:pt x="1047" y="930"/>
                    <a:pt x="1045" y="930"/>
                    <a:pt x="1045" y="933"/>
                  </a:cubicBezTo>
                  <a:close/>
                  <a:moveTo>
                    <a:pt x="632" y="60"/>
                  </a:moveTo>
                  <a:cubicBezTo>
                    <a:pt x="631" y="58"/>
                    <a:pt x="632" y="55"/>
                    <a:pt x="630" y="55"/>
                  </a:cubicBezTo>
                  <a:cubicBezTo>
                    <a:pt x="627" y="55"/>
                    <a:pt x="628" y="58"/>
                    <a:pt x="627" y="59"/>
                  </a:cubicBezTo>
                  <a:cubicBezTo>
                    <a:pt x="627" y="60"/>
                    <a:pt x="627" y="60"/>
                    <a:pt x="627" y="61"/>
                  </a:cubicBezTo>
                  <a:cubicBezTo>
                    <a:pt x="627" y="62"/>
                    <a:pt x="626" y="65"/>
                    <a:pt x="629" y="65"/>
                  </a:cubicBezTo>
                  <a:cubicBezTo>
                    <a:pt x="631" y="65"/>
                    <a:pt x="631" y="63"/>
                    <a:pt x="632" y="61"/>
                  </a:cubicBezTo>
                  <a:cubicBezTo>
                    <a:pt x="632" y="60"/>
                    <a:pt x="632" y="60"/>
                    <a:pt x="632" y="60"/>
                  </a:cubicBezTo>
                  <a:close/>
                  <a:moveTo>
                    <a:pt x="325" y="362"/>
                  </a:moveTo>
                  <a:cubicBezTo>
                    <a:pt x="324" y="361"/>
                    <a:pt x="325" y="357"/>
                    <a:pt x="322" y="358"/>
                  </a:cubicBezTo>
                  <a:cubicBezTo>
                    <a:pt x="320" y="358"/>
                    <a:pt x="318" y="359"/>
                    <a:pt x="318" y="362"/>
                  </a:cubicBezTo>
                  <a:cubicBezTo>
                    <a:pt x="318" y="364"/>
                    <a:pt x="319" y="366"/>
                    <a:pt x="321" y="366"/>
                  </a:cubicBezTo>
                  <a:cubicBezTo>
                    <a:pt x="323" y="365"/>
                    <a:pt x="324" y="364"/>
                    <a:pt x="325" y="362"/>
                  </a:cubicBezTo>
                  <a:close/>
                  <a:moveTo>
                    <a:pt x="813" y="191"/>
                  </a:moveTo>
                  <a:cubicBezTo>
                    <a:pt x="810" y="191"/>
                    <a:pt x="806" y="195"/>
                    <a:pt x="807" y="197"/>
                  </a:cubicBezTo>
                  <a:cubicBezTo>
                    <a:pt x="807" y="199"/>
                    <a:pt x="807" y="201"/>
                    <a:pt x="809" y="199"/>
                  </a:cubicBezTo>
                  <a:cubicBezTo>
                    <a:pt x="811" y="198"/>
                    <a:pt x="813" y="196"/>
                    <a:pt x="814" y="193"/>
                  </a:cubicBezTo>
                  <a:cubicBezTo>
                    <a:pt x="814" y="192"/>
                    <a:pt x="814" y="191"/>
                    <a:pt x="813" y="191"/>
                  </a:cubicBezTo>
                  <a:close/>
                  <a:moveTo>
                    <a:pt x="278" y="663"/>
                  </a:moveTo>
                  <a:cubicBezTo>
                    <a:pt x="280" y="662"/>
                    <a:pt x="281" y="659"/>
                    <a:pt x="282" y="657"/>
                  </a:cubicBezTo>
                  <a:cubicBezTo>
                    <a:pt x="282" y="656"/>
                    <a:pt x="281" y="655"/>
                    <a:pt x="280" y="655"/>
                  </a:cubicBezTo>
                  <a:cubicBezTo>
                    <a:pt x="278" y="655"/>
                    <a:pt x="275" y="658"/>
                    <a:pt x="275" y="660"/>
                  </a:cubicBezTo>
                  <a:cubicBezTo>
                    <a:pt x="275" y="662"/>
                    <a:pt x="276" y="663"/>
                    <a:pt x="278" y="663"/>
                  </a:cubicBezTo>
                  <a:close/>
                  <a:moveTo>
                    <a:pt x="600" y="160"/>
                  </a:moveTo>
                  <a:cubicBezTo>
                    <a:pt x="600" y="160"/>
                    <a:pt x="601" y="161"/>
                    <a:pt x="601" y="161"/>
                  </a:cubicBezTo>
                  <a:cubicBezTo>
                    <a:pt x="603" y="159"/>
                    <a:pt x="605" y="156"/>
                    <a:pt x="607" y="154"/>
                  </a:cubicBezTo>
                  <a:cubicBezTo>
                    <a:pt x="608" y="153"/>
                    <a:pt x="607" y="152"/>
                    <a:pt x="605" y="152"/>
                  </a:cubicBezTo>
                  <a:cubicBezTo>
                    <a:pt x="603" y="151"/>
                    <a:pt x="601" y="153"/>
                    <a:pt x="600" y="155"/>
                  </a:cubicBezTo>
                  <a:cubicBezTo>
                    <a:pt x="599" y="156"/>
                    <a:pt x="601" y="158"/>
                    <a:pt x="599" y="160"/>
                  </a:cubicBezTo>
                  <a:cubicBezTo>
                    <a:pt x="599" y="160"/>
                    <a:pt x="600" y="160"/>
                    <a:pt x="600" y="160"/>
                  </a:cubicBezTo>
                  <a:close/>
                  <a:moveTo>
                    <a:pt x="1120" y="1025"/>
                  </a:moveTo>
                  <a:cubicBezTo>
                    <a:pt x="1120" y="1022"/>
                    <a:pt x="1119" y="1021"/>
                    <a:pt x="1116" y="1021"/>
                  </a:cubicBezTo>
                  <a:cubicBezTo>
                    <a:pt x="1114" y="1021"/>
                    <a:pt x="1112" y="1022"/>
                    <a:pt x="1112" y="1023"/>
                  </a:cubicBezTo>
                  <a:cubicBezTo>
                    <a:pt x="1113" y="1026"/>
                    <a:pt x="1116" y="1027"/>
                    <a:pt x="1118" y="1027"/>
                  </a:cubicBezTo>
                  <a:cubicBezTo>
                    <a:pt x="1120" y="1027"/>
                    <a:pt x="1120" y="1026"/>
                    <a:pt x="1120" y="1025"/>
                  </a:cubicBezTo>
                  <a:close/>
                  <a:moveTo>
                    <a:pt x="386" y="126"/>
                  </a:moveTo>
                  <a:cubicBezTo>
                    <a:pt x="386" y="124"/>
                    <a:pt x="385" y="123"/>
                    <a:pt x="383" y="123"/>
                  </a:cubicBezTo>
                  <a:cubicBezTo>
                    <a:pt x="381" y="123"/>
                    <a:pt x="379" y="124"/>
                    <a:pt x="379" y="126"/>
                  </a:cubicBezTo>
                  <a:cubicBezTo>
                    <a:pt x="379" y="128"/>
                    <a:pt x="379" y="130"/>
                    <a:pt x="381" y="130"/>
                  </a:cubicBezTo>
                  <a:cubicBezTo>
                    <a:pt x="384" y="130"/>
                    <a:pt x="385" y="127"/>
                    <a:pt x="386" y="126"/>
                  </a:cubicBezTo>
                  <a:close/>
                  <a:moveTo>
                    <a:pt x="1042" y="1170"/>
                  </a:moveTo>
                  <a:cubicBezTo>
                    <a:pt x="1045" y="1170"/>
                    <a:pt x="1046" y="1168"/>
                    <a:pt x="1047" y="1166"/>
                  </a:cubicBezTo>
                  <a:cubicBezTo>
                    <a:pt x="1048" y="1165"/>
                    <a:pt x="1049" y="1165"/>
                    <a:pt x="1048" y="1164"/>
                  </a:cubicBezTo>
                  <a:cubicBezTo>
                    <a:pt x="1048" y="1163"/>
                    <a:pt x="1047" y="1163"/>
                    <a:pt x="1046" y="1163"/>
                  </a:cubicBezTo>
                  <a:cubicBezTo>
                    <a:pt x="1045" y="1163"/>
                    <a:pt x="1043" y="1163"/>
                    <a:pt x="1044" y="1165"/>
                  </a:cubicBezTo>
                  <a:cubicBezTo>
                    <a:pt x="1044" y="1167"/>
                    <a:pt x="1043" y="1167"/>
                    <a:pt x="1041" y="1168"/>
                  </a:cubicBezTo>
                  <a:cubicBezTo>
                    <a:pt x="1041" y="1168"/>
                    <a:pt x="1040" y="1168"/>
                    <a:pt x="1040" y="1169"/>
                  </a:cubicBezTo>
                  <a:cubicBezTo>
                    <a:pt x="1041" y="1170"/>
                    <a:pt x="1041" y="1170"/>
                    <a:pt x="1042" y="1170"/>
                  </a:cubicBezTo>
                  <a:close/>
                  <a:moveTo>
                    <a:pt x="380" y="199"/>
                  </a:moveTo>
                  <a:cubicBezTo>
                    <a:pt x="381" y="200"/>
                    <a:pt x="381" y="203"/>
                    <a:pt x="383" y="203"/>
                  </a:cubicBezTo>
                  <a:cubicBezTo>
                    <a:pt x="385" y="203"/>
                    <a:pt x="386" y="202"/>
                    <a:pt x="386" y="200"/>
                  </a:cubicBezTo>
                  <a:cubicBezTo>
                    <a:pt x="386" y="198"/>
                    <a:pt x="385" y="196"/>
                    <a:pt x="382" y="195"/>
                  </a:cubicBezTo>
                  <a:cubicBezTo>
                    <a:pt x="381" y="195"/>
                    <a:pt x="381" y="197"/>
                    <a:pt x="380" y="199"/>
                  </a:cubicBezTo>
                  <a:close/>
                  <a:moveTo>
                    <a:pt x="297" y="639"/>
                  </a:moveTo>
                  <a:cubicBezTo>
                    <a:pt x="299" y="638"/>
                    <a:pt x="301" y="636"/>
                    <a:pt x="301" y="634"/>
                  </a:cubicBezTo>
                  <a:cubicBezTo>
                    <a:pt x="301" y="632"/>
                    <a:pt x="300" y="632"/>
                    <a:pt x="299" y="632"/>
                  </a:cubicBezTo>
                  <a:cubicBezTo>
                    <a:pt x="296" y="632"/>
                    <a:pt x="295" y="634"/>
                    <a:pt x="295" y="637"/>
                  </a:cubicBezTo>
                  <a:cubicBezTo>
                    <a:pt x="295" y="638"/>
                    <a:pt x="295" y="639"/>
                    <a:pt x="297" y="639"/>
                  </a:cubicBezTo>
                  <a:close/>
                  <a:moveTo>
                    <a:pt x="1053" y="989"/>
                  </a:moveTo>
                  <a:cubicBezTo>
                    <a:pt x="1051" y="989"/>
                    <a:pt x="1049" y="989"/>
                    <a:pt x="1050" y="991"/>
                  </a:cubicBezTo>
                  <a:cubicBezTo>
                    <a:pt x="1050" y="993"/>
                    <a:pt x="1050" y="996"/>
                    <a:pt x="1052" y="995"/>
                  </a:cubicBezTo>
                  <a:cubicBezTo>
                    <a:pt x="1054" y="995"/>
                    <a:pt x="1056" y="992"/>
                    <a:pt x="1057" y="990"/>
                  </a:cubicBezTo>
                  <a:cubicBezTo>
                    <a:pt x="1057" y="989"/>
                    <a:pt x="1054" y="989"/>
                    <a:pt x="1053" y="989"/>
                  </a:cubicBezTo>
                  <a:close/>
                  <a:moveTo>
                    <a:pt x="218" y="683"/>
                  </a:moveTo>
                  <a:cubicBezTo>
                    <a:pt x="220" y="682"/>
                    <a:pt x="222" y="681"/>
                    <a:pt x="222" y="679"/>
                  </a:cubicBezTo>
                  <a:cubicBezTo>
                    <a:pt x="222" y="677"/>
                    <a:pt x="221" y="676"/>
                    <a:pt x="220" y="677"/>
                  </a:cubicBezTo>
                  <a:cubicBezTo>
                    <a:pt x="218" y="677"/>
                    <a:pt x="216" y="676"/>
                    <a:pt x="216" y="679"/>
                  </a:cubicBezTo>
                  <a:cubicBezTo>
                    <a:pt x="216" y="681"/>
                    <a:pt x="216" y="683"/>
                    <a:pt x="218" y="683"/>
                  </a:cubicBezTo>
                  <a:close/>
                  <a:moveTo>
                    <a:pt x="318" y="200"/>
                  </a:moveTo>
                  <a:cubicBezTo>
                    <a:pt x="317" y="200"/>
                    <a:pt x="317" y="200"/>
                    <a:pt x="317" y="201"/>
                  </a:cubicBezTo>
                  <a:cubicBezTo>
                    <a:pt x="317" y="203"/>
                    <a:pt x="317" y="206"/>
                    <a:pt x="320" y="207"/>
                  </a:cubicBezTo>
                  <a:cubicBezTo>
                    <a:pt x="321" y="207"/>
                    <a:pt x="322" y="207"/>
                    <a:pt x="322" y="206"/>
                  </a:cubicBezTo>
                  <a:cubicBezTo>
                    <a:pt x="323" y="205"/>
                    <a:pt x="320" y="200"/>
                    <a:pt x="318" y="200"/>
                  </a:cubicBezTo>
                  <a:close/>
                  <a:moveTo>
                    <a:pt x="956" y="847"/>
                  </a:moveTo>
                  <a:cubicBezTo>
                    <a:pt x="956" y="843"/>
                    <a:pt x="952" y="845"/>
                    <a:pt x="951" y="843"/>
                  </a:cubicBezTo>
                  <a:cubicBezTo>
                    <a:pt x="950" y="843"/>
                    <a:pt x="949" y="844"/>
                    <a:pt x="949" y="845"/>
                  </a:cubicBezTo>
                  <a:cubicBezTo>
                    <a:pt x="950" y="847"/>
                    <a:pt x="952" y="849"/>
                    <a:pt x="954" y="850"/>
                  </a:cubicBezTo>
                  <a:cubicBezTo>
                    <a:pt x="956" y="850"/>
                    <a:pt x="955" y="848"/>
                    <a:pt x="956" y="847"/>
                  </a:cubicBezTo>
                  <a:close/>
                  <a:moveTo>
                    <a:pt x="930" y="738"/>
                  </a:moveTo>
                  <a:cubicBezTo>
                    <a:pt x="930" y="739"/>
                    <a:pt x="931" y="740"/>
                    <a:pt x="932" y="741"/>
                  </a:cubicBezTo>
                  <a:cubicBezTo>
                    <a:pt x="934" y="742"/>
                    <a:pt x="935" y="742"/>
                    <a:pt x="935" y="744"/>
                  </a:cubicBezTo>
                  <a:cubicBezTo>
                    <a:pt x="935" y="745"/>
                    <a:pt x="935" y="746"/>
                    <a:pt x="936" y="746"/>
                  </a:cubicBezTo>
                  <a:cubicBezTo>
                    <a:pt x="937" y="746"/>
                    <a:pt x="937" y="745"/>
                    <a:pt x="937" y="744"/>
                  </a:cubicBezTo>
                  <a:cubicBezTo>
                    <a:pt x="937" y="740"/>
                    <a:pt x="934" y="737"/>
                    <a:pt x="930" y="738"/>
                  </a:cubicBezTo>
                  <a:close/>
                  <a:moveTo>
                    <a:pt x="911" y="629"/>
                  </a:moveTo>
                  <a:cubicBezTo>
                    <a:pt x="912" y="628"/>
                    <a:pt x="915" y="630"/>
                    <a:pt x="915" y="628"/>
                  </a:cubicBezTo>
                  <a:cubicBezTo>
                    <a:pt x="915" y="626"/>
                    <a:pt x="912" y="625"/>
                    <a:pt x="910" y="625"/>
                  </a:cubicBezTo>
                  <a:cubicBezTo>
                    <a:pt x="909" y="626"/>
                    <a:pt x="906" y="625"/>
                    <a:pt x="907" y="628"/>
                  </a:cubicBezTo>
                  <a:cubicBezTo>
                    <a:pt x="907" y="630"/>
                    <a:pt x="909" y="629"/>
                    <a:pt x="911" y="629"/>
                  </a:cubicBezTo>
                  <a:close/>
                  <a:moveTo>
                    <a:pt x="938" y="675"/>
                  </a:moveTo>
                  <a:cubicBezTo>
                    <a:pt x="939" y="675"/>
                    <a:pt x="940" y="676"/>
                    <a:pt x="940" y="674"/>
                  </a:cubicBezTo>
                  <a:cubicBezTo>
                    <a:pt x="940" y="672"/>
                    <a:pt x="938" y="671"/>
                    <a:pt x="936" y="670"/>
                  </a:cubicBezTo>
                  <a:cubicBezTo>
                    <a:pt x="934" y="670"/>
                    <a:pt x="933" y="671"/>
                    <a:pt x="933" y="672"/>
                  </a:cubicBezTo>
                  <a:cubicBezTo>
                    <a:pt x="934" y="674"/>
                    <a:pt x="936" y="675"/>
                    <a:pt x="938" y="675"/>
                  </a:cubicBezTo>
                  <a:close/>
                  <a:moveTo>
                    <a:pt x="723" y="115"/>
                  </a:moveTo>
                  <a:cubicBezTo>
                    <a:pt x="723" y="114"/>
                    <a:pt x="722" y="113"/>
                    <a:pt x="721" y="113"/>
                  </a:cubicBezTo>
                  <a:cubicBezTo>
                    <a:pt x="718" y="113"/>
                    <a:pt x="718" y="115"/>
                    <a:pt x="717" y="117"/>
                  </a:cubicBezTo>
                  <a:cubicBezTo>
                    <a:pt x="717" y="119"/>
                    <a:pt x="718" y="119"/>
                    <a:pt x="719" y="119"/>
                  </a:cubicBezTo>
                  <a:cubicBezTo>
                    <a:pt x="721" y="118"/>
                    <a:pt x="723" y="118"/>
                    <a:pt x="723" y="115"/>
                  </a:cubicBezTo>
                  <a:close/>
                  <a:moveTo>
                    <a:pt x="542" y="163"/>
                  </a:moveTo>
                  <a:cubicBezTo>
                    <a:pt x="540" y="163"/>
                    <a:pt x="539" y="163"/>
                    <a:pt x="539" y="165"/>
                  </a:cubicBezTo>
                  <a:cubicBezTo>
                    <a:pt x="539" y="167"/>
                    <a:pt x="540" y="168"/>
                    <a:pt x="541" y="167"/>
                  </a:cubicBezTo>
                  <a:cubicBezTo>
                    <a:pt x="543" y="167"/>
                    <a:pt x="546" y="167"/>
                    <a:pt x="546" y="165"/>
                  </a:cubicBezTo>
                  <a:cubicBezTo>
                    <a:pt x="546" y="163"/>
                    <a:pt x="543" y="163"/>
                    <a:pt x="542" y="163"/>
                  </a:cubicBezTo>
                  <a:close/>
                  <a:moveTo>
                    <a:pt x="181" y="547"/>
                  </a:moveTo>
                  <a:cubicBezTo>
                    <a:pt x="182" y="549"/>
                    <a:pt x="180" y="552"/>
                    <a:pt x="182" y="553"/>
                  </a:cubicBezTo>
                  <a:cubicBezTo>
                    <a:pt x="184" y="553"/>
                    <a:pt x="184" y="550"/>
                    <a:pt x="184" y="549"/>
                  </a:cubicBezTo>
                  <a:cubicBezTo>
                    <a:pt x="185" y="547"/>
                    <a:pt x="184" y="545"/>
                    <a:pt x="182" y="545"/>
                  </a:cubicBezTo>
                  <a:cubicBezTo>
                    <a:pt x="180" y="544"/>
                    <a:pt x="181" y="546"/>
                    <a:pt x="181" y="547"/>
                  </a:cubicBezTo>
                  <a:close/>
                  <a:moveTo>
                    <a:pt x="943" y="779"/>
                  </a:moveTo>
                  <a:cubicBezTo>
                    <a:pt x="943" y="783"/>
                    <a:pt x="946" y="785"/>
                    <a:pt x="949" y="783"/>
                  </a:cubicBezTo>
                  <a:cubicBezTo>
                    <a:pt x="950" y="783"/>
                    <a:pt x="951" y="783"/>
                    <a:pt x="951" y="781"/>
                  </a:cubicBezTo>
                  <a:cubicBezTo>
                    <a:pt x="951" y="781"/>
                    <a:pt x="949" y="781"/>
                    <a:pt x="949" y="781"/>
                  </a:cubicBezTo>
                  <a:cubicBezTo>
                    <a:pt x="946" y="781"/>
                    <a:pt x="944" y="781"/>
                    <a:pt x="943" y="779"/>
                  </a:cubicBezTo>
                  <a:close/>
                  <a:moveTo>
                    <a:pt x="360" y="309"/>
                  </a:moveTo>
                  <a:cubicBezTo>
                    <a:pt x="362" y="311"/>
                    <a:pt x="364" y="311"/>
                    <a:pt x="366" y="310"/>
                  </a:cubicBezTo>
                  <a:cubicBezTo>
                    <a:pt x="367" y="310"/>
                    <a:pt x="370" y="310"/>
                    <a:pt x="369" y="308"/>
                  </a:cubicBezTo>
                  <a:cubicBezTo>
                    <a:pt x="369" y="306"/>
                    <a:pt x="367" y="306"/>
                    <a:pt x="365" y="307"/>
                  </a:cubicBezTo>
                  <a:cubicBezTo>
                    <a:pt x="363" y="307"/>
                    <a:pt x="362" y="308"/>
                    <a:pt x="360" y="309"/>
                  </a:cubicBezTo>
                  <a:close/>
                  <a:moveTo>
                    <a:pt x="988" y="772"/>
                  </a:moveTo>
                  <a:cubicBezTo>
                    <a:pt x="983" y="771"/>
                    <a:pt x="979" y="772"/>
                    <a:pt x="976" y="774"/>
                  </a:cubicBezTo>
                  <a:cubicBezTo>
                    <a:pt x="980" y="774"/>
                    <a:pt x="984" y="774"/>
                    <a:pt x="988" y="772"/>
                  </a:cubicBezTo>
                  <a:close/>
                  <a:moveTo>
                    <a:pt x="896" y="558"/>
                  </a:moveTo>
                  <a:cubicBezTo>
                    <a:pt x="898" y="558"/>
                    <a:pt x="900" y="557"/>
                    <a:pt x="900" y="555"/>
                  </a:cubicBezTo>
                  <a:cubicBezTo>
                    <a:pt x="900" y="553"/>
                    <a:pt x="897" y="554"/>
                    <a:pt x="896" y="554"/>
                  </a:cubicBezTo>
                  <a:cubicBezTo>
                    <a:pt x="895" y="554"/>
                    <a:pt x="893" y="554"/>
                    <a:pt x="893" y="556"/>
                  </a:cubicBezTo>
                  <a:cubicBezTo>
                    <a:pt x="893" y="558"/>
                    <a:pt x="895" y="558"/>
                    <a:pt x="896" y="558"/>
                  </a:cubicBezTo>
                  <a:close/>
                  <a:moveTo>
                    <a:pt x="1081" y="929"/>
                  </a:moveTo>
                  <a:cubicBezTo>
                    <a:pt x="1079" y="928"/>
                    <a:pt x="1077" y="926"/>
                    <a:pt x="1074" y="926"/>
                  </a:cubicBezTo>
                  <a:cubicBezTo>
                    <a:pt x="1074" y="925"/>
                    <a:pt x="1073" y="927"/>
                    <a:pt x="1074" y="927"/>
                  </a:cubicBezTo>
                  <a:cubicBezTo>
                    <a:pt x="1075" y="929"/>
                    <a:pt x="1078" y="930"/>
                    <a:pt x="1080" y="930"/>
                  </a:cubicBezTo>
                  <a:cubicBezTo>
                    <a:pt x="1081" y="930"/>
                    <a:pt x="1081" y="930"/>
                    <a:pt x="1081" y="929"/>
                  </a:cubicBezTo>
                  <a:close/>
                  <a:moveTo>
                    <a:pt x="950" y="695"/>
                  </a:moveTo>
                  <a:cubicBezTo>
                    <a:pt x="950" y="694"/>
                    <a:pt x="950" y="692"/>
                    <a:pt x="948" y="692"/>
                  </a:cubicBezTo>
                  <a:cubicBezTo>
                    <a:pt x="946" y="692"/>
                    <a:pt x="946" y="694"/>
                    <a:pt x="946" y="695"/>
                  </a:cubicBezTo>
                  <a:cubicBezTo>
                    <a:pt x="946" y="697"/>
                    <a:pt x="947" y="698"/>
                    <a:pt x="949" y="698"/>
                  </a:cubicBezTo>
                  <a:cubicBezTo>
                    <a:pt x="950" y="698"/>
                    <a:pt x="950" y="696"/>
                    <a:pt x="950" y="695"/>
                  </a:cubicBezTo>
                  <a:close/>
                  <a:moveTo>
                    <a:pt x="1057" y="1020"/>
                  </a:moveTo>
                  <a:cubicBezTo>
                    <a:pt x="1057" y="1019"/>
                    <a:pt x="1056" y="1018"/>
                    <a:pt x="1055" y="1018"/>
                  </a:cubicBezTo>
                  <a:cubicBezTo>
                    <a:pt x="1052" y="1018"/>
                    <a:pt x="1052" y="1020"/>
                    <a:pt x="1052" y="1022"/>
                  </a:cubicBezTo>
                  <a:cubicBezTo>
                    <a:pt x="1051" y="1023"/>
                    <a:pt x="1052" y="1024"/>
                    <a:pt x="1053" y="1024"/>
                  </a:cubicBezTo>
                  <a:cubicBezTo>
                    <a:pt x="1055" y="1024"/>
                    <a:pt x="1056" y="1022"/>
                    <a:pt x="1057" y="1020"/>
                  </a:cubicBezTo>
                  <a:close/>
                  <a:moveTo>
                    <a:pt x="955" y="557"/>
                  </a:moveTo>
                  <a:cubicBezTo>
                    <a:pt x="955" y="556"/>
                    <a:pt x="955" y="555"/>
                    <a:pt x="954" y="555"/>
                  </a:cubicBezTo>
                  <a:cubicBezTo>
                    <a:pt x="952" y="555"/>
                    <a:pt x="951" y="557"/>
                    <a:pt x="951" y="559"/>
                  </a:cubicBezTo>
                  <a:cubicBezTo>
                    <a:pt x="951" y="560"/>
                    <a:pt x="951" y="561"/>
                    <a:pt x="952" y="561"/>
                  </a:cubicBezTo>
                  <a:cubicBezTo>
                    <a:pt x="954" y="560"/>
                    <a:pt x="955" y="559"/>
                    <a:pt x="955" y="557"/>
                  </a:cubicBezTo>
                  <a:close/>
                  <a:moveTo>
                    <a:pt x="1086" y="1027"/>
                  </a:moveTo>
                  <a:cubicBezTo>
                    <a:pt x="1090" y="1032"/>
                    <a:pt x="1091" y="1032"/>
                    <a:pt x="1095" y="1027"/>
                  </a:cubicBezTo>
                  <a:cubicBezTo>
                    <a:pt x="1092" y="1028"/>
                    <a:pt x="1089" y="1027"/>
                    <a:pt x="1086" y="1027"/>
                  </a:cubicBezTo>
                  <a:close/>
                  <a:moveTo>
                    <a:pt x="459" y="139"/>
                  </a:moveTo>
                  <a:cubicBezTo>
                    <a:pt x="459" y="142"/>
                    <a:pt x="459" y="143"/>
                    <a:pt x="461" y="143"/>
                  </a:cubicBezTo>
                  <a:cubicBezTo>
                    <a:pt x="463" y="143"/>
                    <a:pt x="464" y="142"/>
                    <a:pt x="463" y="141"/>
                  </a:cubicBezTo>
                  <a:cubicBezTo>
                    <a:pt x="463" y="139"/>
                    <a:pt x="462" y="138"/>
                    <a:pt x="460" y="138"/>
                  </a:cubicBezTo>
                  <a:cubicBezTo>
                    <a:pt x="458" y="137"/>
                    <a:pt x="459" y="139"/>
                    <a:pt x="459" y="139"/>
                  </a:cubicBezTo>
                  <a:close/>
                  <a:moveTo>
                    <a:pt x="190" y="504"/>
                  </a:moveTo>
                  <a:cubicBezTo>
                    <a:pt x="190" y="503"/>
                    <a:pt x="190" y="502"/>
                    <a:pt x="189" y="502"/>
                  </a:cubicBezTo>
                  <a:cubicBezTo>
                    <a:pt x="186" y="503"/>
                    <a:pt x="187" y="505"/>
                    <a:pt x="187" y="507"/>
                  </a:cubicBezTo>
                  <a:cubicBezTo>
                    <a:pt x="186" y="508"/>
                    <a:pt x="187" y="510"/>
                    <a:pt x="188" y="509"/>
                  </a:cubicBezTo>
                  <a:cubicBezTo>
                    <a:pt x="191" y="509"/>
                    <a:pt x="189" y="506"/>
                    <a:pt x="190" y="504"/>
                  </a:cubicBezTo>
                  <a:close/>
                  <a:moveTo>
                    <a:pt x="256" y="590"/>
                  </a:moveTo>
                  <a:cubicBezTo>
                    <a:pt x="258" y="589"/>
                    <a:pt x="259" y="587"/>
                    <a:pt x="260" y="585"/>
                  </a:cubicBezTo>
                  <a:cubicBezTo>
                    <a:pt x="260" y="585"/>
                    <a:pt x="259" y="584"/>
                    <a:pt x="258" y="584"/>
                  </a:cubicBezTo>
                  <a:cubicBezTo>
                    <a:pt x="255" y="584"/>
                    <a:pt x="255" y="587"/>
                    <a:pt x="254" y="588"/>
                  </a:cubicBezTo>
                  <a:cubicBezTo>
                    <a:pt x="254" y="589"/>
                    <a:pt x="255" y="590"/>
                    <a:pt x="256" y="590"/>
                  </a:cubicBezTo>
                  <a:close/>
                  <a:moveTo>
                    <a:pt x="1110" y="1060"/>
                  </a:moveTo>
                  <a:cubicBezTo>
                    <a:pt x="1110" y="1058"/>
                    <a:pt x="1109" y="1058"/>
                    <a:pt x="1107" y="1057"/>
                  </a:cubicBezTo>
                  <a:cubicBezTo>
                    <a:pt x="1106" y="1057"/>
                    <a:pt x="1105" y="1057"/>
                    <a:pt x="1105" y="1059"/>
                  </a:cubicBezTo>
                  <a:cubicBezTo>
                    <a:pt x="1105" y="1061"/>
                    <a:pt x="1106" y="1061"/>
                    <a:pt x="1108" y="1061"/>
                  </a:cubicBezTo>
                  <a:cubicBezTo>
                    <a:pt x="1109" y="1061"/>
                    <a:pt x="1110" y="1061"/>
                    <a:pt x="1110" y="1060"/>
                  </a:cubicBezTo>
                  <a:close/>
                  <a:moveTo>
                    <a:pt x="181" y="967"/>
                  </a:moveTo>
                  <a:cubicBezTo>
                    <a:pt x="182" y="966"/>
                    <a:pt x="182" y="964"/>
                    <a:pt x="183" y="963"/>
                  </a:cubicBezTo>
                  <a:cubicBezTo>
                    <a:pt x="183" y="961"/>
                    <a:pt x="181" y="961"/>
                    <a:pt x="180" y="962"/>
                  </a:cubicBezTo>
                  <a:cubicBezTo>
                    <a:pt x="179" y="962"/>
                    <a:pt x="178" y="962"/>
                    <a:pt x="178" y="963"/>
                  </a:cubicBezTo>
                  <a:cubicBezTo>
                    <a:pt x="178" y="965"/>
                    <a:pt x="179" y="966"/>
                    <a:pt x="181" y="967"/>
                  </a:cubicBezTo>
                  <a:close/>
                  <a:moveTo>
                    <a:pt x="933" y="773"/>
                  </a:moveTo>
                  <a:cubicBezTo>
                    <a:pt x="936" y="774"/>
                    <a:pt x="938" y="773"/>
                    <a:pt x="940" y="774"/>
                  </a:cubicBezTo>
                  <a:cubicBezTo>
                    <a:pt x="941" y="774"/>
                    <a:pt x="941" y="774"/>
                    <a:pt x="942" y="773"/>
                  </a:cubicBezTo>
                  <a:cubicBezTo>
                    <a:pt x="942" y="772"/>
                    <a:pt x="941" y="771"/>
                    <a:pt x="940" y="771"/>
                  </a:cubicBezTo>
                  <a:cubicBezTo>
                    <a:pt x="938" y="771"/>
                    <a:pt x="935" y="770"/>
                    <a:pt x="933" y="773"/>
                  </a:cubicBezTo>
                  <a:close/>
                  <a:moveTo>
                    <a:pt x="115" y="971"/>
                  </a:moveTo>
                  <a:cubicBezTo>
                    <a:pt x="117" y="970"/>
                    <a:pt x="118" y="969"/>
                    <a:pt x="118" y="968"/>
                  </a:cubicBezTo>
                  <a:cubicBezTo>
                    <a:pt x="119" y="968"/>
                    <a:pt x="120" y="966"/>
                    <a:pt x="120" y="965"/>
                  </a:cubicBezTo>
                  <a:cubicBezTo>
                    <a:pt x="120" y="965"/>
                    <a:pt x="119" y="964"/>
                    <a:pt x="119" y="964"/>
                  </a:cubicBezTo>
                  <a:cubicBezTo>
                    <a:pt x="117" y="964"/>
                    <a:pt x="117" y="965"/>
                    <a:pt x="116" y="967"/>
                  </a:cubicBezTo>
                  <a:cubicBezTo>
                    <a:pt x="116" y="968"/>
                    <a:pt x="115" y="969"/>
                    <a:pt x="115" y="971"/>
                  </a:cubicBezTo>
                  <a:close/>
                  <a:moveTo>
                    <a:pt x="1011" y="822"/>
                  </a:moveTo>
                  <a:cubicBezTo>
                    <a:pt x="1010" y="822"/>
                    <a:pt x="1009" y="822"/>
                    <a:pt x="1008" y="823"/>
                  </a:cubicBezTo>
                  <a:cubicBezTo>
                    <a:pt x="1007" y="824"/>
                    <a:pt x="1008" y="825"/>
                    <a:pt x="1008" y="827"/>
                  </a:cubicBezTo>
                  <a:cubicBezTo>
                    <a:pt x="1009" y="827"/>
                    <a:pt x="1010" y="829"/>
                    <a:pt x="1011" y="828"/>
                  </a:cubicBezTo>
                  <a:cubicBezTo>
                    <a:pt x="1013" y="827"/>
                    <a:pt x="1010" y="826"/>
                    <a:pt x="1010" y="825"/>
                  </a:cubicBezTo>
                  <a:cubicBezTo>
                    <a:pt x="1010" y="824"/>
                    <a:pt x="1011" y="823"/>
                    <a:pt x="1011" y="822"/>
                  </a:cubicBezTo>
                  <a:close/>
                  <a:moveTo>
                    <a:pt x="724" y="209"/>
                  </a:moveTo>
                  <a:cubicBezTo>
                    <a:pt x="726" y="209"/>
                    <a:pt x="726" y="208"/>
                    <a:pt x="726" y="207"/>
                  </a:cubicBezTo>
                  <a:cubicBezTo>
                    <a:pt x="726" y="205"/>
                    <a:pt x="725" y="204"/>
                    <a:pt x="723" y="204"/>
                  </a:cubicBezTo>
                  <a:cubicBezTo>
                    <a:pt x="722" y="204"/>
                    <a:pt x="721" y="204"/>
                    <a:pt x="721" y="205"/>
                  </a:cubicBezTo>
                  <a:cubicBezTo>
                    <a:pt x="721" y="207"/>
                    <a:pt x="723" y="208"/>
                    <a:pt x="724" y="209"/>
                  </a:cubicBezTo>
                  <a:close/>
                  <a:moveTo>
                    <a:pt x="180" y="1155"/>
                  </a:moveTo>
                  <a:cubicBezTo>
                    <a:pt x="182" y="1155"/>
                    <a:pt x="184" y="1154"/>
                    <a:pt x="185" y="1153"/>
                  </a:cubicBezTo>
                  <a:cubicBezTo>
                    <a:pt x="186" y="1152"/>
                    <a:pt x="186" y="1150"/>
                    <a:pt x="185" y="1149"/>
                  </a:cubicBezTo>
                  <a:cubicBezTo>
                    <a:pt x="183" y="1148"/>
                    <a:pt x="183" y="1150"/>
                    <a:pt x="182" y="1151"/>
                  </a:cubicBezTo>
                  <a:cubicBezTo>
                    <a:pt x="182" y="1152"/>
                    <a:pt x="181" y="1153"/>
                    <a:pt x="180" y="1155"/>
                  </a:cubicBezTo>
                  <a:close/>
                  <a:moveTo>
                    <a:pt x="1029" y="709"/>
                  </a:moveTo>
                  <a:cubicBezTo>
                    <a:pt x="1029" y="707"/>
                    <a:pt x="1028" y="707"/>
                    <a:pt x="1027" y="707"/>
                  </a:cubicBezTo>
                  <a:cubicBezTo>
                    <a:pt x="1025" y="707"/>
                    <a:pt x="1024" y="707"/>
                    <a:pt x="1023" y="709"/>
                  </a:cubicBezTo>
                  <a:cubicBezTo>
                    <a:pt x="1023" y="710"/>
                    <a:pt x="1024" y="711"/>
                    <a:pt x="1025" y="711"/>
                  </a:cubicBezTo>
                  <a:cubicBezTo>
                    <a:pt x="1027" y="710"/>
                    <a:pt x="1028" y="710"/>
                    <a:pt x="1029" y="709"/>
                  </a:cubicBezTo>
                  <a:close/>
                  <a:moveTo>
                    <a:pt x="157" y="899"/>
                  </a:moveTo>
                  <a:cubicBezTo>
                    <a:pt x="157" y="897"/>
                    <a:pt x="156" y="896"/>
                    <a:pt x="155" y="896"/>
                  </a:cubicBezTo>
                  <a:cubicBezTo>
                    <a:pt x="154" y="896"/>
                    <a:pt x="153" y="897"/>
                    <a:pt x="153" y="899"/>
                  </a:cubicBezTo>
                  <a:cubicBezTo>
                    <a:pt x="153" y="900"/>
                    <a:pt x="154" y="900"/>
                    <a:pt x="155" y="901"/>
                  </a:cubicBezTo>
                  <a:cubicBezTo>
                    <a:pt x="156" y="901"/>
                    <a:pt x="157" y="900"/>
                    <a:pt x="157" y="899"/>
                  </a:cubicBezTo>
                  <a:close/>
                  <a:moveTo>
                    <a:pt x="834" y="252"/>
                  </a:moveTo>
                  <a:cubicBezTo>
                    <a:pt x="834" y="251"/>
                    <a:pt x="834" y="251"/>
                    <a:pt x="833" y="251"/>
                  </a:cubicBezTo>
                  <a:cubicBezTo>
                    <a:pt x="831" y="251"/>
                    <a:pt x="830" y="251"/>
                    <a:pt x="830" y="253"/>
                  </a:cubicBezTo>
                  <a:cubicBezTo>
                    <a:pt x="830" y="254"/>
                    <a:pt x="830" y="255"/>
                    <a:pt x="831" y="255"/>
                  </a:cubicBezTo>
                  <a:cubicBezTo>
                    <a:pt x="833" y="255"/>
                    <a:pt x="833" y="253"/>
                    <a:pt x="834" y="252"/>
                  </a:cubicBezTo>
                  <a:close/>
                  <a:moveTo>
                    <a:pt x="770" y="176"/>
                  </a:moveTo>
                  <a:cubicBezTo>
                    <a:pt x="770" y="175"/>
                    <a:pt x="769" y="175"/>
                    <a:pt x="768" y="175"/>
                  </a:cubicBezTo>
                  <a:cubicBezTo>
                    <a:pt x="767" y="175"/>
                    <a:pt x="765" y="176"/>
                    <a:pt x="765" y="178"/>
                  </a:cubicBezTo>
                  <a:cubicBezTo>
                    <a:pt x="765" y="179"/>
                    <a:pt x="766" y="179"/>
                    <a:pt x="767" y="179"/>
                  </a:cubicBezTo>
                  <a:cubicBezTo>
                    <a:pt x="769" y="179"/>
                    <a:pt x="770" y="178"/>
                    <a:pt x="770" y="176"/>
                  </a:cubicBezTo>
                  <a:close/>
                  <a:moveTo>
                    <a:pt x="971" y="606"/>
                  </a:moveTo>
                  <a:cubicBezTo>
                    <a:pt x="971" y="605"/>
                    <a:pt x="970" y="604"/>
                    <a:pt x="968" y="603"/>
                  </a:cubicBezTo>
                  <a:cubicBezTo>
                    <a:pt x="967" y="603"/>
                    <a:pt x="966" y="604"/>
                    <a:pt x="966" y="605"/>
                  </a:cubicBezTo>
                  <a:cubicBezTo>
                    <a:pt x="966" y="607"/>
                    <a:pt x="968" y="607"/>
                    <a:pt x="969" y="607"/>
                  </a:cubicBezTo>
                  <a:cubicBezTo>
                    <a:pt x="970" y="608"/>
                    <a:pt x="971" y="607"/>
                    <a:pt x="971" y="606"/>
                  </a:cubicBezTo>
                  <a:close/>
                  <a:moveTo>
                    <a:pt x="927" y="649"/>
                  </a:moveTo>
                  <a:cubicBezTo>
                    <a:pt x="928" y="647"/>
                    <a:pt x="927" y="647"/>
                    <a:pt x="926" y="647"/>
                  </a:cubicBezTo>
                  <a:cubicBezTo>
                    <a:pt x="924" y="647"/>
                    <a:pt x="923" y="647"/>
                    <a:pt x="923" y="649"/>
                  </a:cubicBezTo>
                  <a:cubicBezTo>
                    <a:pt x="923" y="650"/>
                    <a:pt x="924" y="651"/>
                    <a:pt x="925" y="651"/>
                  </a:cubicBezTo>
                  <a:cubicBezTo>
                    <a:pt x="927" y="651"/>
                    <a:pt x="927" y="650"/>
                    <a:pt x="927" y="649"/>
                  </a:cubicBezTo>
                  <a:close/>
                  <a:moveTo>
                    <a:pt x="1035" y="936"/>
                  </a:moveTo>
                  <a:cubicBezTo>
                    <a:pt x="1035" y="937"/>
                    <a:pt x="1036" y="938"/>
                    <a:pt x="1036" y="939"/>
                  </a:cubicBezTo>
                  <a:cubicBezTo>
                    <a:pt x="1037" y="940"/>
                    <a:pt x="1038" y="940"/>
                    <a:pt x="1040" y="939"/>
                  </a:cubicBezTo>
                  <a:cubicBezTo>
                    <a:pt x="1040" y="939"/>
                    <a:pt x="1040" y="938"/>
                    <a:pt x="1040" y="938"/>
                  </a:cubicBezTo>
                  <a:cubicBezTo>
                    <a:pt x="1040" y="936"/>
                    <a:pt x="1039" y="937"/>
                    <a:pt x="1038" y="936"/>
                  </a:cubicBezTo>
                  <a:cubicBezTo>
                    <a:pt x="1037" y="936"/>
                    <a:pt x="1036" y="936"/>
                    <a:pt x="1035" y="936"/>
                  </a:cubicBezTo>
                  <a:close/>
                  <a:moveTo>
                    <a:pt x="1010" y="986"/>
                  </a:moveTo>
                  <a:cubicBezTo>
                    <a:pt x="1010" y="985"/>
                    <a:pt x="1010" y="984"/>
                    <a:pt x="1009" y="984"/>
                  </a:cubicBezTo>
                  <a:cubicBezTo>
                    <a:pt x="1007" y="984"/>
                    <a:pt x="1006" y="985"/>
                    <a:pt x="1006" y="986"/>
                  </a:cubicBezTo>
                  <a:cubicBezTo>
                    <a:pt x="1005" y="988"/>
                    <a:pt x="1007" y="988"/>
                    <a:pt x="1008" y="988"/>
                  </a:cubicBezTo>
                  <a:cubicBezTo>
                    <a:pt x="1009" y="988"/>
                    <a:pt x="1010" y="987"/>
                    <a:pt x="1010" y="986"/>
                  </a:cubicBezTo>
                  <a:close/>
                  <a:moveTo>
                    <a:pt x="983" y="828"/>
                  </a:moveTo>
                  <a:cubicBezTo>
                    <a:pt x="979" y="825"/>
                    <a:pt x="976" y="827"/>
                    <a:pt x="973" y="828"/>
                  </a:cubicBezTo>
                  <a:cubicBezTo>
                    <a:pt x="976" y="828"/>
                    <a:pt x="979" y="828"/>
                    <a:pt x="983" y="828"/>
                  </a:cubicBezTo>
                  <a:close/>
                  <a:moveTo>
                    <a:pt x="945" y="843"/>
                  </a:moveTo>
                  <a:cubicBezTo>
                    <a:pt x="947" y="841"/>
                    <a:pt x="947" y="839"/>
                    <a:pt x="946" y="837"/>
                  </a:cubicBezTo>
                  <a:cubicBezTo>
                    <a:pt x="945" y="837"/>
                    <a:pt x="944" y="836"/>
                    <a:pt x="944" y="837"/>
                  </a:cubicBezTo>
                  <a:cubicBezTo>
                    <a:pt x="943" y="839"/>
                    <a:pt x="944" y="841"/>
                    <a:pt x="945" y="843"/>
                  </a:cubicBezTo>
                  <a:close/>
                  <a:moveTo>
                    <a:pt x="177" y="979"/>
                  </a:moveTo>
                  <a:cubicBezTo>
                    <a:pt x="178" y="979"/>
                    <a:pt x="179" y="978"/>
                    <a:pt x="180" y="976"/>
                  </a:cubicBezTo>
                  <a:cubicBezTo>
                    <a:pt x="180" y="975"/>
                    <a:pt x="179" y="975"/>
                    <a:pt x="178" y="975"/>
                  </a:cubicBezTo>
                  <a:cubicBezTo>
                    <a:pt x="177" y="975"/>
                    <a:pt x="176" y="977"/>
                    <a:pt x="176" y="978"/>
                  </a:cubicBezTo>
                  <a:cubicBezTo>
                    <a:pt x="176" y="979"/>
                    <a:pt x="176" y="979"/>
                    <a:pt x="177" y="979"/>
                  </a:cubicBezTo>
                  <a:close/>
                  <a:moveTo>
                    <a:pt x="250" y="420"/>
                  </a:moveTo>
                  <a:cubicBezTo>
                    <a:pt x="250" y="419"/>
                    <a:pt x="249" y="418"/>
                    <a:pt x="248" y="418"/>
                  </a:cubicBezTo>
                  <a:cubicBezTo>
                    <a:pt x="247" y="418"/>
                    <a:pt x="247" y="420"/>
                    <a:pt x="247" y="421"/>
                  </a:cubicBezTo>
                  <a:cubicBezTo>
                    <a:pt x="247" y="422"/>
                    <a:pt x="247" y="423"/>
                    <a:pt x="248" y="422"/>
                  </a:cubicBezTo>
                  <a:cubicBezTo>
                    <a:pt x="249" y="422"/>
                    <a:pt x="250" y="421"/>
                    <a:pt x="250" y="420"/>
                  </a:cubicBezTo>
                  <a:close/>
                  <a:moveTo>
                    <a:pt x="1068" y="1067"/>
                  </a:moveTo>
                  <a:cubicBezTo>
                    <a:pt x="1069" y="1067"/>
                    <a:pt x="1070" y="1068"/>
                    <a:pt x="1070" y="1067"/>
                  </a:cubicBezTo>
                  <a:cubicBezTo>
                    <a:pt x="1070" y="1065"/>
                    <a:pt x="1069" y="1065"/>
                    <a:pt x="1068" y="1065"/>
                  </a:cubicBezTo>
                  <a:cubicBezTo>
                    <a:pt x="1067" y="1065"/>
                    <a:pt x="1065" y="1064"/>
                    <a:pt x="1065" y="1066"/>
                  </a:cubicBezTo>
                  <a:cubicBezTo>
                    <a:pt x="1065" y="1068"/>
                    <a:pt x="1067" y="1067"/>
                    <a:pt x="1068" y="1067"/>
                  </a:cubicBezTo>
                  <a:close/>
                  <a:moveTo>
                    <a:pt x="897" y="575"/>
                  </a:moveTo>
                  <a:cubicBezTo>
                    <a:pt x="897" y="574"/>
                    <a:pt x="896" y="574"/>
                    <a:pt x="895" y="574"/>
                  </a:cubicBezTo>
                  <a:cubicBezTo>
                    <a:pt x="893" y="574"/>
                    <a:pt x="892" y="574"/>
                    <a:pt x="892" y="576"/>
                  </a:cubicBezTo>
                  <a:cubicBezTo>
                    <a:pt x="892" y="577"/>
                    <a:pt x="893" y="577"/>
                    <a:pt x="894" y="577"/>
                  </a:cubicBezTo>
                  <a:cubicBezTo>
                    <a:pt x="895" y="577"/>
                    <a:pt x="897" y="577"/>
                    <a:pt x="897" y="575"/>
                  </a:cubicBezTo>
                  <a:close/>
                  <a:moveTo>
                    <a:pt x="1040" y="756"/>
                  </a:moveTo>
                  <a:cubicBezTo>
                    <a:pt x="1041" y="757"/>
                    <a:pt x="1043" y="759"/>
                    <a:pt x="1045" y="758"/>
                  </a:cubicBezTo>
                  <a:cubicBezTo>
                    <a:pt x="1045" y="757"/>
                    <a:pt x="1045" y="756"/>
                    <a:pt x="1045" y="756"/>
                  </a:cubicBezTo>
                  <a:cubicBezTo>
                    <a:pt x="1043" y="754"/>
                    <a:pt x="1042" y="756"/>
                    <a:pt x="1040" y="756"/>
                  </a:cubicBezTo>
                  <a:close/>
                  <a:moveTo>
                    <a:pt x="656" y="206"/>
                  </a:moveTo>
                  <a:cubicBezTo>
                    <a:pt x="655" y="207"/>
                    <a:pt x="652" y="207"/>
                    <a:pt x="651" y="208"/>
                  </a:cubicBezTo>
                  <a:cubicBezTo>
                    <a:pt x="651" y="209"/>
                    <a:pt x="652" y="209"/>
                    <a:pt x="652" y="210"/>
                  </a:cubicBezTo>
                  <a:cubicBezTo>
                    <a:pt x="655" y="210"/>
                    <a:pt x="656" y="209"/>
                    <a:pt x="656" y="206"/>
                  </a:cubicBezTo>
                  <a:close/>
                  <a:moveTo>
                    <a:pt x="890" y="606"/>
                  </a:moveTo>
                  <a:cubicBezTo>
                    <a:pt x="891" y="606"/>
                    <a:pt x="891" y="605"/>
                    <a:pt x="891" y="604"/>
                  </a:cubicBezTo>
                  <a:cubicBezTo>
                    <a:pt x="891" y="602"/>
                    <a:pt x="889" y="602"/>
                    <a:pt x="888" y="602"/>
                  </a:cubicBezTo>
                  <a:cubicBezTo>
                    <a:pt x="887" y="602"/>
                    <a:pt x="886" y="603"/>
                    <a:pt x="887" y="604"/>
                  </a:cubicBezTo>
                  <a:cubicBezTo>
                    <a:pt x="887" y="605"/>
                    <a:pt x="889" y="605"/>
                    <a:pt x="890" y="606"/>
                  </a:cubicBezTo>
                  <a:close/>
                  <a:moveTo>
                    <a:pt x="988" y="712"/>
                  </a:moveTo>
                  <a:cubicBezTo>
                    <a:pt x="987" y="711"/>
                    <a:pt x="986" y="708"/>
                    <a:pt x="984" y="710"/>
                  </a:cubicBezTo>
                  <a:cubicBezTo>
                    <a:pt x="983" y="710"/>
                    <a:pt x="983" y="711"/>
                    <a:pt x="983" y="712"/>
                  </a:cubicBezTo>
                  <a:cubicBezTo>
                    <a:pt x="985" y="713"/>
                    <a:pt x="987" y="712"/>
                    <a:pt x="988" y="712"/>
                  </a:cubicBezTo>
                  <a:close/>
                  <a:moveTo>
                    <a:pt x="367" y="332"/>
                  </a:moveTo>
                  <a:cubicBezTo>
                    <a:pt x="364" y="332"/>
                    <a:pt x="362" y="331"/>
                    <a:pt x="362" y="333"/>
                  </a:cubicBezTo>
                  <a:cubicBezTo>
                    <a:pt x="361" y="334"/>
                    <a:pt x="361" y="335"/>
                    <a:pt x="362" y="335"/>
                  </a:cubicBezTo>
                  <a:cubicBezTo>
                    <a:pt x="364" y="336"/>
                    <a:pt x="364" y="334"/>
                    <a:pt x="367" y="332"/>
                  </a:cubicBezTo>
                  <a:close/>
                  <a:moveTo>
                    <a:pt x="937" y="755"/>
                  </a:moveTo>
                  <a:cubicBezTo>
                    <a:pt x="940" y="756"/>
                    <a:pt x="941" y="758"/>
                    <a:pt x="943" y="756"/>
                  </a:cubicBezTo>
                  <a:cubicBezTo>
                    <a:pt x="943" y="755"/>
                    <a:pt x="944" y="755"/>
                    <a:pt x="943" y="754"/>
                  </a:cubicBezTo>
                  <a:cubicBezTo>
                    <a:pt x="941" y="752"/>
                    <a:pt x="940" y="754"/>
                    <a:pt x="937" y="755"/>
                  </a:cubicBezTo>
                  <a:close/>
                  <a:moveTo>
                    <a:pt x="1042" y="1190"/>
                  </a:moveTo>
                  <a:cubicBezTo>
                    <a:pt x="1042" y="1190"/>
                    <a:pt x="1041" y="1190"/>
                    <a:pt x="1041" y="1192"/>
                  </a:cubicBezTo>
                  <a:cubicBezTo>
                    <a:pt x="1041" y="1193"/>
                    <a:pt x="1042" y="1194"/>
                    <a:pt x="1043" y="1194"/>
                  </a:cubicBezTo>
                  <a:cubicBezTo>
                    <a:pt x="1045" y="1194"/>
                    <a:pt x="1044" y="1192"/>
                    <a:pt x="1044" y="1191"/>
                  </a:cubicBezTo>
                  <a:cubicBezTo>
                    <a:pt x="1045" y="1190"/>
                    <a:pt x="1044" y="1190"/>
                    <a:pt x="1042" y="1190"/>
                  </a:cubicBezTo>
                  <a:close/>
                  <a:moveTo>
                    <a:pt x="521" y="198"/>
                  </a:moveTo>
                  <a:cubicBezTo>
                    <a:pt x="520" y="199"/>
                    <a:pt x="519" y="199"/>
                    <a:pt x="519" y="200"/>
                  </a:cubicBezTo>
                  <a:cubicBezTo>
                    <a:pt x="519" y="202"/>
                    <a:pt x="519" y="202"/>
                    <a:pt x="521" y="203"/>
                  </a:cubicBezTo>
                  <a:cubicBezTo>
                    <a:pt x="522" y="203"/>
                    <a:pt x="523" y="203"/>
                    <a:pt x="522" y="202"/>
                  </a:cubicBezTo>
                  <a:cubicBezTo>
                    <a:pt x="522" y="201"/>
                    <a:pt x="521" y="200"/>
                    <a:pt x="521" y="198"/>
                  </a:cubicBezTo>
                  <a:close/>
                  <a:moveTo>
                    <a:pt x="1001" y="913"/>
                  </a:moveTo>
                  <a:cubicBezTo>
                    <a:pt x="1002" y="915"/>
                    <a:pt x="1004" y="915"/>
                    <a:pt x="1005" y="914"/>
                  </a:cubicBezTo>
                  <a:cubicBezTo>
                    <a:pt x="1006" y="914"/>
                    <a:pt x="1006" y="913"/>
                    <a:pt x="1005" y="913"/>
                  </a:cubicBezTo>
                  <a:cubicBezTo>
                    <a:pt x="1004" y="911"/>
                    <a:pt x="1002" y="912"/>
                    <a:pt x="1001" y="913"/>
                  </a:cubicBezTo>
                  <a:close/>
                  <a:moveTo>
                    <a:pt x="533" y="168"/>
                  </a:moveTo>
                  <a:cubicBezTo>
                    <a:pt x="533" y="167"/>
                    <a:pt x="532" y="167"/>
                    <a:pt x="532" y="167"/>
                  </a:cubicBezTo>
                  <a:cubicBezTo>
                    <a:pt x="530" y="167"/>
                    <a:pt x="529" y="168"/>
                    <a:pt x="529" y="169"/>
                  </a:cubicBezTo>
                  <a:cubicBezTo>
                    <a:pt x="529" y="170"/>
                    <a:pt x="530" y="170"/>
                    <a:pt x="531" y="170"/>
                  </a:cubicBezTo>
                  <a:cubicBezTo>
                    <a:pt x="532" y="170"/>
                    <a:pt x="533" y="169"/>
                    <a:pt x="533" y="168"/>
                  </a:cubicBezTo>
                  <a:close/>
                  <a:moveTo>
                    <a:pt x="320" y="186"/>
                  </a:moveTo>
                  <a:cubicBezTo>
                    <a:pt x="320" y="185"/>
                    <a:pt x="320" y="184"/>
                    <a:pt x="318" y="184"/>
                  </a:cubicBezTo>
                  <a:cubicBezTo>
                    <a:pt x="317" y="184"/>
                    <a:pt x="317" y="184"/>
                    <a:pt x="316" y="186"/>
                  </a:cubicBezTo>
                  <a:cubicBezTo>
                    <a:pt x="316" y="187"/>
                    <a:pt x="317" y="187"/>
                    <a:pt x="318" y="187"/>
                  </a:cubicBezTo>
                  <a:cubicBezTo>
                    <a:pt x="319" y="188"/>
                    <a:pt x="319" y="187"/>
                    <a:pt x="320" y="186"/>
                  </a:cubicBezTo>
                  <a:close/>
                  <a:moveTo>
                    <a:pt x="164" y="708"/>
                  </a:moveTo>
                  <a:cubicBezTo>
                    <a:pt x="163" y="708"/>
                    <a:pt x="162" y="708"/>
                    <a:pt x="163" y="709"/>
                  </a:cubicBezTo>
                  <a:cubicBezTo>
                    <a:pt x="163" y="711"/>
                    <a:pt x="164" y="711"/>
                    <a:pt x="165" y="712"/>
                  </a:cubicBezTo>
                  <a:cubicBezTo>
                    <a:pt x="165" y="712"/>
                    <a:pt x="167" y="711"/>
                    <a:pt x="167" y="710"/>
                  </a:cubicBezTo>
                  <a:cubicBezTo>
                    <a:pt x="167" y="709"/>
                    <a:pt x="165" y="709"/>
                    <a:pt x="164" y="708"/>
                  </a:cubicBezTo>
                  <a:close/>
                  <a:moveTo>
                    <a:pt x="120" y="1058"/>
                  </a:moveTo>
                  <a:cubicBezTo>
                    <a:pt x="119" y="1058"/>
                    <a:pt x="118" y="1058"/>
                    <a:pt x="118" y="1059"/>
                  </a:cubicBezTo>
                  <a:cubicBezTo>
                    <a:pt x="118" y="1060"/>
                    <a:pt x="119" y="1061"/>
                    <a:pt x="121" y="1061"/>
                  </a:cubicBezTo>
                  <a:cubicBezTo>
                    <a:pt x="122" y="1061"/>
                    <a:pt x="122" y="1061"/>
                    <a:pt x="122" y="1060"/>
                  </a:cubicBezTo>
                  <a:cubicBezTo>
                    <a:pt x="122" y="1058"/>
                    <a:pt x="121" y="1058"/>
                    <a:pt x="120" y="1058"/>
                  </a:cubicBezTo>
                  <a:close/>
                  <a:moveTo>
                    <a:pt x="943" y="479"/>
                  </a:moveTo>
                  <a:cubicBezTo>
                    <a:pt x="942" y="478"/>
                    <a:pt x="942" y="477"/>
                    <a:pt x="940" y="477"/>
                  </a:cubicBezTo>
                  <a:cubicBezTo>
                    <a:pt x="940" y="477"/>
                    <a:pt x="938" y="478"/>
                    <a:pt x="939" y="479"/>
                  </a:cubicBezTo>
                  <a:cubicBezTo>
                    <a:pt x="939" y="480"/>
                    <a:pt x="940" y="480"/>
                    <a:pt x="941" y="481"/>
                  </a:cubicBezTo>
                  <a:cubicBezTo>
                    <a:pt x="942" y="481"/>
                    <a:pt x="942" y="480"/>
                    <a:pt x="943" y="479"/>
                  </a:cubicBezTo>
                  <a:close/>
                  <a:moveTo>
                    <a:pt x="1132" y="974"/>
                  </a:moveTo>
                  <a:cubicBezTo>
                    <a:pt x="1131" y="973"/>
                    <a:pt x="1129" y="972"/>
                    <a:pt x="1128" y="974"/>
                  </a:cubicBezTo>
                  <a:cubicBezTo>
                    <a:pt x="1127" y="974"/>
                    <a:pt x="1127" y="975"/>
                    <a:pt x="1128" y="975"/>
                  </a:cubicBezTo>
                  <a:cubicBezTo>
                    <a:pt x="1129" y="976"/>
                    <a:pt x="1131" y="974"/>
                    <a:pt x="1132" y="974"/>
                  </a:cubicBezTo>
                  <a:close/>
                  <a:moveTo>
                    <a:pt x="884" y="560"/>
                  </a:moveTo>
                  <a:cubicBezTo>
                    <a:pt x="883" y="560"/>
                    <a:pt x="882" y="561"/>
                    <a:pt x="882" y="562"/>
                  </a:cubicBezTo>
                  <a:cubicBezTo>
                    <a:pt x="882" y="563"/>
                    <a:pt x="883" y="563"/>
                    <a:pt x="884" y="563"/>
                  </a:cubicBezTo>
                  <a:cubicBezTo>
                    <a:pt x="885" y="563"/>
                    <a:pt x="886" y="564"/>
                    <a:pt x="886" y="562"/>
                  </a:cubicBezTo>
                  <a:cubicBezTo>
                    <a:pt x="886" y="561"/>
                    <a:pt x="885" y="561"/>
                    <a:pt x="884" y="560"/>
                  </a:cubicBezTo>
                  <a:close/>
                  <a:moveTo>
                    <a:pt x="946" y="762"/>
                  </a:moveTo>
                  <a:cubicBezTo>
                    <a:pt x="946" y="765"/>
                    <a:pt x="947" y="767"/>
                    <a:pt x="949" y="767"/>
                  </a:cubicBezTo>
                  <a:cubicBezTo>
                    <a:pt x="949" y="767"/>
                    <a:pt x="950" y="767"/>
                    <a:pt x="950" y="767"/>
                  </a:cubicBezTo>
                  <a:cubicBezTo>
                    <a:pt x="950" y="765"/>
                    <a:pt x="948" y="764"/>
                    <a:pt x="946" y="762"/>
                  </a:cubicBezTo>
                  <a:close/>
                  <a:moveTo>
                    <a:pt x="1048" y="1181"/>
                  </a:moveTo>
                  <a:cubicBezTo>
                    <a:pt x="1047" y="1180"/>
                    <a:pt x="1047" y="1179"/>
                    <a:pt x="1046" y="1179"/>
                  </a:cubicBezTo>
                  <a:cubicBezTo>
                    <a:pt x="1045" y="1179"/>
                    <a:pt x="1044" y="1180"/>
                    <a:pt x="1044" y="1181"/>
                  </a:cubicBezTo>
                  <a:cubicBezTo>
                    <a:pt x="1044" y="1182"/>
                    <a:pt x="1045" y="1183"/>
                    <a:pt x="1046" y="1182"/>
                  </a:cubicBezTo>
                  <a:cubicBezTo>
                    <a:pt x="1047" y="1182"/>
                    <a:pt x="1048" y="1182"/>
                    <a:pt x="1048" y="1181"/>
                  </a:cubicBezTo>
                  <a:close/>
                  <a:moveTo>
                    <a:pt x="736" y="97"/>
                  </a:moveTo>
                  <a:cubicBezTo>
                    <a:pt x="737" y="97"/>
                    <a:pt x="737" y="96"/>
                    <a:pt x="737" y="95"/>
                  </a:cubicBezTo>
                  <a:cubicBezTo>
                    <a:pt x="737" y="94"/>
                    <a:pt x="737" y="93"/>
                    <a:pt x="736" y="93"/>
                  </a:cubicBezTo>
                  <a:cubicBezTo>
                    <a:pt x="735" y="93"/>
                    <a:pt x="735" y="94"/>
                    <a:pt x="735" y="95"/>
                  </a:cubicBezTo>
                  <a:cubicBezTo>
                    <a:pt x="735" y="96"/>
                    <a:pt x="735" y="97"/>
                    <a:pt x="736" y="97"/>
                  </a:cubicBezTo>
                  <a:close/>
                  <a:moveTo>
                    <a:pt x="561" y="68"/>
                  </a:moveTo>
                  <a:cubicBezTo>
                    <a:pt x="561" y="67"/>
                    <a:pt x="560" y="67"/>
                    <a:pt x="560" y="67"/>
                  </a:cubicBezTo>
                  <a:cubicBezTo>
                    <a:pt x="559" y="67"/>
                    <a:pt x="558" y="67"/>
                    <a:pt x="558" y="68"/>
                  </a:cubicBezTo>
                  <a:cubicBezTo>
                    <a:pt x="558" y="69"/>
                    <a:pt x="559" y="69"/>
                    <a:pt x="559" y="70"/>
                  </a:cubicBezTo>
                  <a:cubicBezTo>
                    <a:pt x="560" y="70"/>
                    <a:pt x="561" y="69"/>
                    <a:pt x="561" y="68"/>
                  </a:cubicBezTo>
                  <a:close/>
                  <a:moveTo>
                    <a:pt x="1087" y="757"/>
                  </a:moveTo>
                  <a:cubicBezTo>
                    <a:pt x="1090" y="757"/>
                    <a:pt x="1091" y="756"/>
                    <a:pt x="1092" y="754"/>
                  </a:cubicBezTo>
                  <a:cubicBezTo>
                    <a:pt x="1092" y="754"/>
                    <a:pt x="1091" y="754"/>
                    <a:pt x="1091" y="754"/>
                  </a:cubicBezTo>
                  <a:cubicBezTo>
                    <a:pt x="1089" y="754"/>
                    <a:pt x="1089" y="756"/>
                    <a:pt x="1087" y="757"/>
                  </a:cubicBezTo>
                  <a:close/>
                  <a:moveTo>
                    <a:pt x="1025" y="512"/>
                  </a:moveTo>
                  <a:cubicBezTo>
                    <a:pt x="1025" y="511"/>
                    <a:pt x="1025" y="510"/>
                    <a:pt x="1024" y="510"/>
                  </a:cubicBezTo>
                  <a:cubicBezTo>
                    <a:pt x="1021" y="509"/>
                    <a:pt x="1021" y="508"/>
                    <a:pt x="1021" y="505"/>
                  </a:cubicBezTo>
                  <a:cubicBezTo>
                    <a:pt x="1022" y="501"/>
                    <a:pt x="1022" y="497"/>
                    <a:pt x="1019" y="494"/>
                  </a:cubicBezTo>
                  <a:cubicBezTo>
                    <a:pt x="1018" y="492"/>
                    <a:pt x="1018" y="490"/>
                    <a:pt x="1018" y="488"/>
                  </a:cubicBezTo>
                  <a:cubicBezTo>
                    <a:pt x="1019" y="480"/>
                    <a:pt x="1016" y="473"/>
                    <a:pt x="1016" y="466"/>
                  </a:cubicBezTo>
                  <a:cubicBezTo>
                    <a:pt x="1016" y="461"/>
                    <a:pt x="1015" y="456"/>
                    <a:pt x="1015" y="451"/>
                  </a:cubicBezTo>
                  <a:cubicBezTo>
                    <a:pt x="1015" y="447"/>
                    <a:pt x="1015" y="444"/>
                    <a:pt x="1015" y="440"/>
                  </a:cubicBezTo>
                  <a:cubicBezTo>
                    <a:pt x="1015" y="432"/>
                    <a:pt x="1012" y="431"/>
                    <a:pt x="1004" y="430"/>
                  </a:cubicBezTo>
                  <a:cubicBezTo>
                    <a:pt x="1001" y="430"/>
                    <a:pt x="1000" y="431"/>
                    <a:pt x="1000" y="434"/>
                  </a:cubicBezTo>
                  <a:cubicBezTo>
                    <a:pt x="1002" y="443"/>
                    <a:pt x="1004" y="452"/>
                    <a:pt x="1003" y="461"/>
                  </a:cubicBezTo>
                  <a:cubicBezTo>
                    <a:pt x="1002" y="463"/>
                    <a:pt x="1002" y="465"/>
                    <a:pt x="1003" y="467"/>
                  </a:cubicBezTo>
                  <a:cubicBezTo>
                    <a:pt x="1004" y="474"/>
                    <a:pt x="1004" y="480"/>
                    <a:pt x="1006" y="486"/>
                  </a:cubicBezTo>
                  <a:cubicBezTo>
                    <a:pt x="1007" y="491"/>
                    <a:pt x="1005" y="496"/>
                    <a:pt x="1008" y="501"/>
                  </a:cubicBezTo>
                  <a:cubicBezTo>
                    <a:pt x="1010" y="505"/>
                    <a:pt x="1010" y="511"/>
                    <a:pt x="1014" y="514"/>
                  </a:cubicBezTo>
                  <a:cubicBezTo>
                    <a:pt x="1015" y="514"/>
                    <a:pt x="1014" y="515"/>
                    <a:pt x="1015" y="515"/>
                  </a:cubicBezTo>
                  <a:cubicBezTo>
                    <a:pt x="1016" y="517"/>
                    <a:pt x="1015" y="521"/>
                    <a:pt x="1017" y="523"/>
                  </a:cubicBezTo>
                  <a:cubicBezTo>
                    <a:pt x="1021" y="527"/>
                    <a:pt x="1023" y="532"/>
                    <a:pt x="1026" y="536"/>
                  </a:cubicBezTo>
                  <a:cubicBezTo>
                    <a:pt x="1027" y="538"/>
                    <a:pt x="1030" y="538"/>
                    <a:pt x="1030" y="540"/>
                  </a:cubicBezTo>
                  <a:cubicBezTo>
                    <a:pt x="1030" y="543"/>
                    <a:pt x="1031" y="543"/>
                    <a:pt x="1034" y="543"/>
                  </a:cubicBezTo>
                  <a:cubicBezTo>
                    <a:pt x="1032" y="550"/>
                    <a:pt x="1039" y="562"/>
                    <a:pt x="1045" y="562"/>
                  </a:cubicBezTo>
                  <a:cubicBezTo>
                    <a:pt x="1040" y="561"/>
                    <a:pt x="1042" y="557"/>
                    <a:pt x="1042" y="555"/>
                  </a:cubicBezTo>
                  <a:cubicBezTo>
                    <a:pt x="1041" y="548"/>
                    <a:pt x="1041" y="541"/>
                    <a:pt x="1034" y="536"/>
                  </a:cubicBezTo>
                  <a:cubicBezTo>
                    <a:pt x="1034" y="536"/>
                    <a:pt x="1034" y="535"/>
                    <a:pt x="1034" y="535"/>
                  </a:cubicBezTo>
                  <a:cubicBezTo>
                    <a:pt x="1034" y="527"/>
                    <a:pt x="1027" y="522"/>
                    <a:pt x="1025" y="515"/>
                  </a:cubicBezTo>
                  <a:cubicBezTo>
                    <a:pt x="1025" y="514"/>
                    <a:pt x="1024" y="514"/>
                    <a:pt x="1022" y="513"/>
                  </a:cubicBezTo>
                  <a:cubicBezTo>
                    <a:pt x="1023" y="512"/>
                    <a:pt x="1025" y="513"/>
                    <a:pt x="1025" y="512"/>
                  </a:cubicBezTo>
                  <a:close/>
                  <a:moveTo>
                    <a:pt x="955" y="322"/>
                  </a:moveTo>
                  <a:cubicBezTo>
                    <a:pt x="951" y="322"/>
                    <a:pt x="949" y="325"/>
                    <a:pt x="949" y="331"/>
                  </a:cubicBezTo>
                  <a:cubicBezTo>
                    <a:pt x="949" y="332"/>
                    <a:pt x="950" y="333"/>
                    <a:pt x="949" y="334"/>
                  </a:cubicBezTo>
                  <a:cubicBezTo>
                    <a:pt x="947" y="339"/>
                    <a:pt x="946" y="344"/>
                    <a:pt x="945" y="349"/>
                  </a:cubicBezTo>
                  <a:cubicBezTo>
                    <a:pt x="944" y="353"/>
                    <a:pt x="945" y="357"/>
                    <a:pt x="943" y="361"/>
                  </a:cubicBezTo>
                  <a:cubicBezTo>
                    <a:pt x="942" y="362"/>
                    <a:pt x="942" y="363"/>
                    <a:pt x="943" y="364"/>
                  </a:cubicBezTo>
                  <a:cubicBezTo>
                    <a:pt x="944" y="365"/>
                    <a:pt x="945" y="365"/>
                    <a:pt x="947" y="365"/>
                  </a:cubicBezTo>
                  <a:cubicBezTo>
                    <a:pt x="949" y="364"/>
                    <a:pt x="950" y="362"/>
                    <a:pt x="950" y="360"/>
                  </a:cubicBezTo>
                  <a:cubicBezTo>
                    <a:pt x="952" y="352"/>
                    <a:pt x="954" y="345"/>
                    <a:pt x="956" y="338"/>
                  </a:cubicBezTo>
                  <a:cubicBezTo>
                    <a:pt x="958" y="334"/>
                    <a:pt x="957" y="329"/>
                    <a:pt x="959" y="325"/>
                  </a:cubicBezTo>
                  <a:cubicBezTo>
                    <a:pt x="960" y="321"/>
                    <a:pt x="958" y="321"/>
                    <a:pt x="955" y="322"/>
                  </a:cubicBezTo>
                  <a:close/>
                  <a:moveTo>
                    <a:pt x="734" y="248"/>
                  </a:moveTo>
                  <a:cubicBezTo>
                    <a:pt x="735" y="251"/>
                    <a:pt x="736" y="253"/>
                    <a:pt x="737" y="255"/>
                  </a:cubicBezTo>
                  <a:cubicBezTo>
                    <a:pt x="738" y="256"/>
                    <a:pt x="738" y="256"/>
                    <a:pt x="739" y="255"/>
                  </a:cubicBezTo>
                  <a:cubicBezTo>
                    <a:pt x="739" y="255"/>
                    <a:pt x="740" y="255"/>
                    <a:pt x="739" y="254"/>
                  </a:cubicBezTo>
                  <a:cubicBezTo>
                    <a:pt x="737" y="251"/>
                    <a:pt x="740" y="250"/>
                    <a:pt x="742" y="249"/>
                  </a:cubicBezTo>
                  <a:cubicBezTo>
                    <a:pt x="743" y="248"/>
                    <a:pt x="744" y="247"/>
                    <a:pt x="744" y="246"/>
                  </a:cubicBezTo>
                  <a:cubicBezTo>
                    <a:pt x="745" y="242"/>
                    <a:pt x="748" y="240"/>
                    <a:pt x="751" y="238"/>
                  </a:cubicBezTo>
                  <a:cubicBezTo>
                    <a:pt x="752" y="237"/>
                    <a:pt x="754" y="237"/>
                    <a:pt x="753" y="236"/>
                  </a:cubicBezTo>
                  <a:cubicBezTo>
                    <a:pt x="753" y="234"/>
                    <a:pt x="752" y="234"/>
                    <a:pt x="751" y="233"/>
                  </a:cubicBezTo>
                  <a:cubicBezTo>
                    <a:pt x="746" y="230"/>
                    <a:pt x="741" y="233"/>
                    <a:pt x="736" y="231"/>
                  </a:cubicBezTo>
                  <a:cubicBezTo>
                    <a:pt x="735" y="231"/>
                    <a:pt x="735" y="232"/>
                    <a:pt x="734" y="233"/>
                  </a:cubicBezTo>
                  <a:cubicBezTo>
                    <a:pt x="732" y="240"/>
                    <a:pt x="732" y="240"/>
                    <a:pt x="738" y="245"/>
                  </a:cubicBezTo>
                  <a:cubicBezTo>
                    <a:pt x="738" y="245"/>
                    <a:pt x="738" y="245"/>
                    <a:pt x="738" y="246"/>
                  </a:cubicBezTo>
                  <a:cubicBezTo>
                    <a:pt x="736" y="246"/>
                    <a:pt x="734" y="245"/>
                    <a:pt x="734" y="248"/>
                  </a:cubicBezTo>
                  <a:close/>
                  <a:moveTo>
                    <a:pt x="804" y="343"/>
                  </a:moveTo>
                  <a:cubicBezTo>
                    <a:pt x="803" y="345"/>
                    <a:pt x="801" y="345"/>
                    <a:pt x="799" y="345"/>
                  </a:cubicBezTo>
                  <a:cubicBezTo>
                    <a:pt x="796" y="344"/>
                    <a:pt x="795" y="345"/>
                    <a:pt x="795" y="348"/>
                  </a:cubicBezTo>
                  <a:cubicBezTo>
                    <a:pt x="796" y="350"/>
                    <a:pt x="795" y="351"/>
                    <a:pt x="793" y="350"/>
                  </a:cubicBezTo>
                  <a:cubicBezTo>
                    <a:pt x="791" y="349"/>
                    <a:pt x="789" y="350"/>
                    <a:pt x="787" y="352"/>
                  </a:cubicBezTo>
                  <a:cubicBezTo>
                    <a:pt x="785" y="354"/>
                    <a:pt x="782" y="357"/>
                    <a:pt x="780" y="360"/>
                  </a:cubicBezTo>
                  <a:cubicBezTo>
                    <a:pt x="778" y="361"/>
                    <a:pt x="780" y="363"/>
                    <a:pt x="780" y="365"/>
                  </a:cubicBezTo>
                  <a:cubicBezTo>
                    <a:pt x="781" y="367"/>
                    <a:pt x="782" y="366"/>
                    <a:pt x="784" y="366"/>
                  </a:cubicBezTo>
                  <a:cubicBezTo>
                    <a:pt x="788" y="365"/>
                    <a:pt x="793" y="365"/>
                    <a:pt x="790" y="358"/>
                  </a:cubicBezTo>
                  <a:cubicBezTo>
                    <a:pt x="790" y="358"/>
                    <a:pt x="790" y="358"/>
                    <a:pt x="790" y="357"/>
                  </a:cubicBezTo>
                  <a:cubicBezTo>
                    <a:pt x="790" y="356"/>
                    <a:pt x="791" y="356"/>
                    <a:pt x="792" y="357"/>
                  </a:cubicBezTo>
                  <a:cubicBezTo>
                    <a:pt x="794" y="360"/>
                    <a:pt x="796" y="358"/>
                    <a:pt x="797" y="357"/>
                  </a:cubicBezTo>
                  <a:cubicBezTo>
                    <a:pt x="799" y="355"/>
                    <a:pt x="802" y="355"/>
                    <a:pt x="802" y="353"/>
                  </a:cubicBezTo>
                  <a:cubicBezTo>
                    <a:pt x="803" y="348"/>
                    <a:pt x="807" y="346"/>
                    <a:pt x="809" y="343"/>
                  </a:cubicBezTo>
                  <a:cubicBezTo>
                    <a:pt x="807" y="341"/>
                    <a:pt x="805" y="341"/>
                    <a:pt x="804" y="343"/>
                  </a:cubicBezTo>
                  <a:close/>
                  <a:moveTo>
                    <a:pt x="760" y="312"/>
                  </a:moveTo>
                  <a:cubicBezTo>
                    <a:pt x="760" y="316"/>
                    <a:pt x="759" y="320"/>
                    <a:pt x="759" y="325"/>
                  </a:cubicBezTo>
                  <a:cubicBezTo>
                    <a:pt x="758" y="327"/>
                    <a:pt x="758" y="330"/>
                    <a:pt x="760" y="332"/>
                  </a:cubicBezTo>
                  <a:cubicBezTo>
                    <a:pt x="762" y="334"/>
                    <a:pt x="764" y="333"/>
                    <a:pt x="766" y="332"/>
                  </a:cubicBezTo>
                  <a:cubicBezTo>
                    <a:pt x="767" y="332"/>
                    <a:pt x="768" y="332"/>
                    <a:pt x="768" y="331"/>
                  </a:cubicBezTo>
                  <a:cubicBezTo>
                    <a:pt x="768" y="330"/>
                    <a:pt x="767" y="330"/>
                    <a:pt x="767" y="329"/>
                  </a:cubicBezTo>
                  <a:cubicBezTo>
                    <a:pt x="765" y="329"/>
                    <a:pt x="764" y="328"/>
                    <a:pt x="765" y="326"/>
                  </a:cubicBezTo>
                  <a:cubicBezTo>
                    <a:pt x="766" y="319"/>
                    <a:pt x="769" y="313"/>
                    <a:pt x="775" y="308"/>
                  </a:cubicBezTo>
                  <a:cubicBezTo>
                    <a:pt x="775" y="307"/>
                    <a:pt x="777" y="307"/>
                    <a:pt x="776" y="305"/>
                  </a:cubicBezTo>
                  <a:cubicBezTo>
                    <a:pt x="775" y="304"/>
                    <a:pt x="774" y="304"/>
                    <a:pt x="773" y="305"/>
                  </a:cubicBezTo>
                  <a:cubicBezTo>
                    <a:pt x="770" y="306"/>
                    <a:pt x="768" y="307"/>
                    <a:pt x="765" y="306"/>
                  </a:cubicBezTo>
                  <a:cubicBezTo>
                    <a:pt x="762" y="306"/>
                    <a:pt x="761" y="309"/>
                    <a:pt x="760" y="312"/>
                  </a:cubicBezTo>
                  <a:close/>
                  <a:moveTo>
                    <a:pt x="790" y="262"/>
                  </a:moveTo>
                  <a:cubicBezTo>
                    <a:pt x="789" y="261"/>
                    <a:pt x="787" y="261"/>
                    <a:pt x="785" y="261"/>
                  </a:cubicBezTo>
                  <a:cubicBezTo>
                    <a:pt x="784" y="261"/>
                    <a:pt x="781" y="261"/>
                    <a:pt x="782" y="260"/>
                  </a:cubicBezTo>
                  <a:cubicBezTo>
                    <a:pt x="782" y="258"/>
                    <a:pt x="782" y="254"/>
                    <a:pt x="784" y="254"/>
                  </a:cubicBezTo>
                  <a:cubicBezTo>
                    <a:pt x="787" y="254"/>
                    <a:pt x="788" y="252"/>
                    <a:pt x="789" y="250"/>
                  </a:cubicBezTo>
                  <a:cubicBezTo>
                    <a:pt x="790" y="248"/>
                    <a:pt x="791" y="247"/>
                    <a:pt x="790" y="246"/>
                  </a:cubicBezTo>
                  <a:cubicBezTo>
                    <a:pt x="788" y="244"/>
                    <a:pt x="787" y="245"/>
                    <a:pt x="786" y="245"/>
                  </a:cubicBezTo>
                  <a:cubicBezTo>
                    <a:pt x="783" y="245"/>
                    <a:pt x="782" y="247"/>
                    <a:pt x="780" y="248"/>
                  </a:cubicBezTo>
                  <a:cubicBezTo>
                    <a:pt x="775" y="252"/>
                    <a:pt x="774" y="258"/>
                    <a:pt x="773" y="264"/>
                  </a:cubicBezTo>
                  <a:cubicBezTo>
                    <a:pt x="772" y="269"/>
                    <a:pt x="773" y="270"/>
                    <a:pt x="778" y="270"/>
                  </a:cubicBezTo>
                  <a:cubicBezTo>
                    <a:pt x="780" y="269"/>
                    <a:pt x="781" y="269"/>
                    <a:pt x="779" y="267"/>
                  </a:cubicBezTo>
                  <a:cubicBezTo>
                    <a:pt x="778" y="267"/>
                    <a:pt x="778" y="266"/>
                    <a:pt x="778" y="265"/>
                  </a:cubicBezTo>
                  <a:cubicBezTo>
                    <a:pt x="782" y="264"/>
                    <a:pt x="786" y="263"/>
                    <a:pt x="790" y="262"/>
                  </a:cubicBezTo>
                  <a:cubicBezTo>
                    <a:pt x="790" y="262"/>
                    <a:pt x="790" y="262"/>
                    <a:pt x="790" y="262"/>
                  </a:cubicBezTo>
                  <a:close/>
                  <a:moveTo>
                    <a:pt x="773" y="295"/>
                  </a:moveTo>
                  <a:cubicBezTo>
                    <a:pt x="774" y="294"/>
                    <a:pt x="774" y="293"/>
                    <a:pt x="773" y="292"/>
                  </a:cubicBezTo>
                  <a:cubicBezTo>
                    <a:pt x="771" y="289"/>
                    <a:pt x="772" y="287"/>
                    <a:pt x="774" y="285"/>
                  </a:cubicBezTo>
                  <a:cubicBezTo>
                    <a:pt x="778" y="282"/>
                    <a:pt x="779" y="278"/>
                    <a:pt x="777" y="273"/>
                  </a:cubicBezTo>
                  <a:cubicBezTo>
                    <a:pt x="776" y="273"/>
                    <a:pt x="776" y="271"/>
                    <a:pt x="775" y="271"/>
                  </a:cubicBezTo>
                  <a:cubicBezTo>
                    <a:pt x="774" y="271"/>
                    <a:pt x="773" y="272"/>
                    <a:pt x="773" y="273"/>
                  </a:cubicBezTo>
                  <a:cubicBezTo>
                    <a:pt x="772" y="276"/>
                    <a:pt x="771" y="278"/>
                    <a:pt x="769" y="279"/>
                  </a:cubicBezTo>
                  <a:cubicBezTo>
                    <a:pt x="767" y="280"/>
                    <a:pt x="767" y="282"/>
                    <a:pt x="767" y="283"/>
                  </a:cubicBezTo>
                  <a:cubicBezTo>
                    <a:pt x="765" y="288"/>
                    <a:pt x="766" y="293"/>
                    <a:pt x="762" y="297"/>
                  </a:cubicBezTo>
                  <a:cubicBezTo>
                    <a:pt x="761" y="298"/>
                    <a:pt x="761" y="299"/>
                    <a:pt x="762" y="299"/>
                  </a:cubicBezTo>
                  <a:cubicBezTo>
                    <a:pt x="762" y="300"/>
                    <a:pt x="763" y="301"/>
                    <a:pt x="765" y="300"/>
                  </a:cubicBezTo>
                  <a:cubicBezTo>
                    <a:pt x="765" y="300"/>
                    <a:pt x="766" y="299"/>
                    <a:pt x="767" y="298"/>
                  </a:cubicBezTo>
                  <a:cubicBezTo>
                    <a:pt x="768" y="296"/>
                    <a:pt x="768" y="289"/>
                    <a:pt x="772" y="296"/>
                  </a:cubicBezTo>
                  <a:cubicBezTo>
                    <a:pt x="773" y="295"/>
                    <a:pt x="773" y="295"/>
                    <a:pt x="773" y="295"/>
                  </a:cubicBezTo>
                  <a:close/>
                  <a:moveTo>
                    <a:pt x="482" y="262"/>
                  </a:moveTo>
                  <a:cubicBezTo>
                    <a:pt x="485" y="261"/>
                    <a:pt x="484" y="259"/>
                    <a:pt x="483" y="257"/>
                  </a:cubicBezTo>
                  <a:cubicBezTo>
                    <a:pt x="483" y="255"/>
                    <a:pt x="483" y="254"/>
                    <a:pt x="485" y="253"/>
                  </a:cubicBezTo>
                  <a:cubicBezTo>
                    <a:pt x="489" y="251"/>
                    <a:pt x="490" y="247"/>
                    <a:pt x="491" y="242"/>
                  </a:cubicBezTo>
                  <a:cubicBezTo>
                    <a:pt x="492" y="241"/>
                    <a:pt x="492" y="240"/>
                    <a:pt x="491" y="239"/>
                  </a:cubicBezTo>
                  <a:cubicBezTo>
                    <a:pt x="490" y="239"/>
                    <a:pt x="489" y="239"/>
                    <a:pt x="488" y="240"/>
                  </a:cubicBezTo>
                  <a:cubicBezTo>
                    <a:pt x="486" y="241"/>
                    <a:pt x="483" y="242"/>
                    <a:pt x="480" y="240"/>
                  </a:cubicBezTo>
                  <a:cubicBezTo>
                    <a:pt x="478" y="239"/>
                    <a:pt x="478" y="241"/>
                    <a:pt x="477" y="242"/>
                  </a:cubicBezTo>
                  <a:cubicBezTo>
                    <a:pt x="476" y="247"/>
                    <a:pt x="483" y="251"/>
                    <a:pt x="479" y="256"/>
                  </a:cubicBezTo>
                  <a:cubicBezTo>
                    <a:pt x="479" y="259"/>
                    <a:pt x="480" y="262"/>
                    <a:pt x="482" y="262"/>
                  </a:cubicBezTo>
                  <a:close/>
                  <a:moveTo>
                    <a:pt x="567" y="201"/>
                  </a:moveTo>
                  <a:cubicBezTo>
                    <a:pt x="564" y="201"/>
                    <a:pt x="563" y="203"/>
                    <a:pt x="562" y="205"/>
                  </a:cubicBezTo>
                  <a:cubicBezTo>
                    <a:pt x="562" y="206"/>
                    <a:pt x="562" y="207"/>
                    <a:pt x="562" y="207"/>
                  </a:cubicBezTo>
                  <a:cubicBezTo>
                    <a:pt x="562" y="209"/>
                    <a:pt x="561" y="211"/>
                    <a:pt x="560" y="211"/>
                  </a:cubicBezTo>
                  <a:cubicBezTo>
                    <a:pt x="555" y="212"/>
                    <a:pt x="554" y="218"/>
                    <a:pt x="551" y="221"/>
                  </a:cubicBezTo>
                  <a:cubicBezTo>
                    <a:pt x="551" y="222"/>
                    <a:pt x="550" y="223"/>
                    <a:pt x="551" y="224"/>
                  </a:cubicBezTo>
                  <a:cubicBezTo>
                    <a:pt x="551" y="225"/>
                    <a:pt x="552" y="225"/>
                    <a:pt x="553" y="224"/>
                  </a:cubicBezTo>
                  <a:cubicBezTo>
                    <a:pt x="558" y="224"/>
                    <a:pt x="562" y="222"/>
                    <a:pt x="563" y="217"/>
                  </a:cubicBezTo>
                  <a:cubicBezTo>
                    <a:pt x="563" y="216"/>
                    <a:pt x="564" y="214"/>
                    <a:pt x="565" y="213"/>
                  </a:cubicBezTo>
                  <a:cubicBezTo>
                    <a:pt x="567" y="211"/>
                    <a:pt x="570" y="209"/>
                    <a:pt x="568" y="206"/>
                  </a:cubicBezTo>
                  <a:cubicBezTo>
                    <a:pt x="569" y="204"/>
                    <a:pt x="569" y="201"/>
                    <a:pt x="567" y="201"/>
                  </a:cubicBezTo>
                  <a:close/>
                  <a:moveTo>
                    <a:pt x="720" y="55"/>
                  </a:moveTo>
                  <a:cubicBezTo>
                    <a:pt x="722" y="56"/>
                    <a:pt x="723" y="54"/>
                    <a:pt x="724" y="52"/>
                  </a:cubicBezTo>
                  <a:cubicBezTo>
                    <a:pt x="724" y="50"/>
                    <a:pt x="724" y="48"/>
                    <a:pt x="725" y="46"/>
                  </a:cubicBezTo>
                  <a:cubicBezTo>
                    <a:pt x="726" y="44"/>
                    <a:pt x="726" y="42"/>
                    <a:pt x="725" y="40"/>
                  </a:cubicBezTo>
                  <a:cubicBezTo>
                    <a:pt x="724" y="37"/>
                    <a:pt x="722" y="35"/>
                    <a:pt x="719" y="34"/>
                  </a:cubicBezTo>
                  <a:cubicBezTo>
                    <a:pt x="717" y="34"/>
                    <a:pt x="716" y="33"/>
                    <a:pt x="715" y="35"/>
                  </a:cubicBezTo>
                  <a:cubicBezTo>
                    <a:pt x="714" y="36"/>
                    <a:pt x="714" y="38"/>
                    <a:pt x="714" y="39"/>
                  </a:cubicBezTo>
                  <a:cubicBezTo>
                    <a:pt x="718" y="43"/>
                    <a:pt x="716" y="47"/>
                    <a:pt x="716" y="50"/>
                  </a:cubicBezTo>
                  <a:cubicBezTo>
                    <a:pt x="716" y="54"/>
                    <a:pt x="718" y="54"/>
                    <a:pt x="720" y="55"/>
                  </a:cubicBezTo>
                  <a:close/>
                  <a:moveTo>
                    <a:pt x="622" y="210"/>
                  </a:moveTo>
                  <a:cubicBezTo>
                    <a:pt x="623" y="215"/>
                    <a:pt x="623" y="219"/>
                    <a:pt x="623" y="224"/>
                  </a:cubicBezTo>
                  <a:cubicBezTo>
                    <a:pt x="623" y="226"/>
                    <a:pt x="624" y="229"/>
                    <a:pt x="628" y="230"/>
                  </a:cubicBezTo>
                  <a:cubicBezTo>
                    <a:pt x="629" y="231"/>
                    <a:pt x="630" y="232"/>
                    <a:pt x="631" y="233"/>
                  </a:cubicBezTo>
                  <a:cubicBezTo>
                    <a:pt x="632" y="235"/>
                    <a:pt x="634" y="237"/>
                    <a:pt x="636" y="235"/>
                  </a:cubicBezTo>
                  <a:cubicBezTo>
                    <a:pt x="638" y="233"/>
                    <a:pt x="640" y="233"/>
                    <a:pt x="642" y="234"/>
                  </a:cubicBezTo>
                  <a:cubicBezTo>
                    <a:pt x="644" y="235"/>
                    <a:pt x="646" y="234"/>
                    <a:pt x="646" y="232"/>
                  </a:cubicBezTo>
                  <a:cubicBezTo>
                    <a:pt x="647" y="231"/>
                    <a:pt x="647" y="229"/>
                    <a:pt x="646" y="229"/>
                  </a:cubicBezTo>
                  <a:cubicBezTo>
                    <a:pt x="643" y="228"/>
                    <a:pt x="643" y="229"/>
                    <a:pt x="641" y="231"/>
                  </a:cubicBezTo>
                  <a:cubicBezTo>
                    <a:pt x="640" y="233"/>
                    <a:pt x="638" y="232"/>
                    <a:pt x="636" y="231"/>
                  </a:cubicBezTo>
                  <a:cubicBezTo>
                    <a:pt x="634" y="231"/>
                    <a:pt x="635" y="229"/>
                    <a:pt x="635" y="228"/>
                  </a:cubicBezTo>
                  <a:cubicBezTo>
                    <a:pt x="636" y="226"/>
                    <a:pt x="635" y="225"/>
                    <a:pt x="634" y="225"/>
                  </a:cubicBezTo>
                  <a:cubicBezTo>
                    <a:pt x="629" y="222"/>
                    <a:pt x="625" y="220"/>
                    <a:pt x="625" y="213"/>
                  </a:cubicBezTo>
                  <a:cubicBezTo>
                    <a:pt x="625" y="212"/>
                    <a:pt x="623" y="211"/>
                    <a:pt x="622" y="211"/>
                  </a:cubicBezTo>
                  <a:cubicBezTo>
                    <a:pt x="622" y="211"/>
                    <a:pt x="622" y="210"/>
                    <a:pt x="622" y="210"/>
                  </a:cubicBezTo>
                  <a:close/>
                  <a:moveTo>
                    <a:pt x="610" y="229"/>
                  </a:moveTo>
                  <a:cubicBezTo>
                    <a:pt x="608" y="227"/>
                    <a:pt x="596" y="228"/>
                    <a:pt x="594" y="230"/>
                  </a:cubicBezTo>
                  <a:cubicBezTo>
                    <a:pt x="593" y="231"/>
                    <a:pt x="594" y="232"/>
                    <a:pt x="594" y="233"/>
                  </a:cubicBezTo>
                  <a:cubicBezTo>
                    <a:pt x="594" y="234"/>
                    <a:pt x="595" y="236"/>
                    <a:pt x="593" y="237"/>
                  </a:cubicBezTo>
                  <a:cubicBezTo>
                    <a:pt x="591" y="238"/>
                    <a:pt x="592" y="239"/>
                    <a:pt x="593" y="240"/>
                  </a:cubicBezTo>
                  <a:cubicBezTo>
                    <a:pt x="593" y="242"/>
                    <a:pt x="595" y="242"/>
                    <a:pt x="596" y="241"/>
                  </a:cubicBezTo>
                  <a:cubicBezTo>
                    <a:pt x="598" y="241"/>
                    <a:pt x="599" y="240"/>
                    <a:pt x="600" y="238"/>
                  </a:cubicBezTo>
                  <a:cubicBezTo>
                    <a:pt x="601" y="236"/>
                    <a:pt x="602" y="235"/>
                    <a:pt x="605" y="236"/>
                  </a:cubicBezTo>
                  <a:cubicBezTo>
                    <a:pt x="608" y="236"/>
                    <a:pt x="611" y="232"/>
                    <a:pt x="611" y="230"/>
                  </a:cubicBezTo>
                  <a:cubicBezTo>
                    <a:pt x="611" y="229"/>
                    <a:pt x="611" y="229"/>
                    <a:pt x="610" y="229"/>
                  </a:cubicBezTo>
                  <a:close/>
                  <a:moveTo>
                    <a:pt x="787" y="269"/>
                  </a:moveTo>
                  <a:cubicBezTo>
                    <a:pt x="787" y="272"/>
                    <a:pt x="784" y="271"/>
                    <a:pt x="782" y="272"/>
                  </a:cubicBezTo>
                  <a:cubicBezTo>
                    <a:pt x="781" y="272"/>
                    <a:pt x="781" y="272"/>
                    <a:pt x="781" y="273"/>
                  </a:cubicBezTo>
                  <a:cubicBezTo>
                    <a:pt x="781" y="276"/>
                    <a:pt x="781" y="279"/>
                    <a:pt x="782" y="282"/>
                  </a:cubicBezTo>
                  <a:cubicBezTo>
                    <a:pt x="782" y="284"/>
                    <a:pt x="784" y="283"/>
                    <a:pt x="785" y="283"/>
                  </a:cubicBezTo>
                  <a:cubicBezTo>
                    <a:pt x="787" y="282"/>
                    <a:pt x="789" y="281"/>
                    <a:pt x="791" y="279"/>
                  </a:cubicBezTo>
                  <a:cubicBezTo>
                    <a:pt x="792" y="278"/>
                    <a:pt x="794" y="276"/>
                    <a:pt x="793" y="274"/>
                  </a:cubicBezTo>
                  <a:cubicBezTo>
                    <a:pt x="793" y="271"/>
                    <a:pt x="789" y="272"/>
                    <a:pt x="788" y="268"/>
                  </a:cubicBezTo>
                  <a:cubicBezTo>
                    <a:pt x="787" y="269"/>
                    <a:pt x="787" y="269"/>
                    <a:pt x="787" y="269"/>
                  </a:cubicBezTo>
                  <a:close/>
                  <a:moveTo>
                    <a:pt x="521" y="230"/>
                  </a:moveTo>
                  <a:cubicBezTo>
                    <a:pt x="517" y="232"/>
                    <a:pt x="519" y="235"/>
                    <a:pt x="519" y="239"/>
                  </a:cubicBezTo>
                  <a:cubicBezTo>
                    <a:pt x="519" y="240"/>
                    <a:pt x="517" y="239"/>
                    <a:pt x="516" y="241"/>
                  </a:cubicBezTo>
                  <a:cubicBezTo>
                    <a:pt x="519" y="244"/>
                    <a:pt x="523" y="242"/>
                    <a:pt x="525" y="238"/>
                  </a:cubicBezTo>
                  <a:cubicBezTo>
                    <a:pt x="525" y="236"/>
                    <a:pt x="525" y="234"/>
                    <a:pt x="528" y="233"/>
                  </a:cubicBezTo>
                  <a:cubicBezTo>
                    <a:pt x="529" y="232"/>
                    <a:pt x="528" y="226"/>
                    <a:pt x="527" y="227"/>
                  </a:cubicBezTo>
                  <a:cubicBezTo>
                    <a:pt x="524" y="228"/>
                    <a:pt x="521" y="226"/>
                    <a:pt x="518" y="227"/>
                  </a:cubicBezTo>
                  <a:cubicBezTo>
                    <a:pt x="519" y="228"/>
                    <a:pt x="522" y="229"/>
                    <a:pt x="521" y="230"/>
                  </a:cubicBezTo>
                  <a:close/>
                  <a:moveTo>
                    <a:pt x="830" y="422"/>
                  </a:moveTo>
                  <a:cubicBezTo>
                    <a:pt x="831" y="420"/>
                    <a:pt x="830" y="418"/>
                    <a:pt x="827" y="419"/>
                  </a:cubicBezTo>
                  <a:cubicBezTo>
                    <a:pt x="826" y="419"/>
                    <a:pt x="825" y="418"/>
                    <a:pt x="825" y="417"/>
                  </a:cubicBezTo>
                  <a:cubicBezTo>
                    <a:pt x="824" y="416"/>
                    <a:pt x="822" y="414"/>
                    <a:pt x="821" y="415"/>
                  </a:cubicBezTo>
                  <a:cubicBezTo>
                    <a:pt x="817" y="417"/>
                    <a:pt x="816" y="410"/>
                    <a:pt x="813" y="413"/>
                  </a:cubicBezTo>
                  <a:cubicBezTo>
                    <a:pt x="813" y="412"/>
                    <a:pt x="812" y="412"/>
                    <a:pt x="812" y="412"/>
                  </a:cubicBezTo>
                  <a:cubicBezTo>
                    <a:pt x="812" y="410"/>
                    <a:pt x="812" y="409"/>
                    <a:pt x="810" y="410"/>
                  </a:cubicBezTo>
                  <a:cubicBezTo>
                    <a:pt x="808" y="411"/>
                    <a:pt x="809" y="413"/>
                    <a:pt x="809" y="415"/>
                  </a:cubicBezTo>
                  <a:cubicBezTo>
                    <a:pt x="809" y="418"/>
                    <a:pt x="811" y="417"/>
                    <a:pt x="812" y="416"/>
                  </a:cubicBezTo>
                  <a:cubicBezTo>
                    <a:pt x="815" y="415"/>
                    <a:pt x="817" y="416"/>
                    <a:pt x="819" y="419"/>
                  </a:cubicBezTo>
                  <a:cubicBezTo>
                    <a:pt x="821" y="422"/>
                    <a:pt x="823" y="424"/>
                    <a:pt x="826" y="424"/>
                  </a:cubicBezTo>
                  <a:cubicBezTo>
                    <a:pt x="828" y="424"/>
                    <a:pt x="830" y="424"/>
                    <a:pt x="830" y="422"/>
                  </a:cubicBezTo>
                  <a:close/>
                  <a:moveTo>
                    <a:pt x="453" y="264"/>
                  </a:moveTo>
                  <a:cubicBezTo>
                    <a:pt x="451" y="263"/>
                    <a:pt x="449" y="261"/>
                    <a:pt x="448" y="258"/>
                  </a:cubicBezTo>
                  <a:cubicBezTo>
                    <a:pt x="448" y="257"/>
                    <a:pt x="446" y="257"/>
                    <a:pt x="445" y="257"/>
                  </a:cubicBezTo>
                  <a:cubicBezTo>
                    <a:pt x="444" y="258"/>
                    <a:pt x="443" y="258"/>
                    <a:pt x="443" y="259"/>
                  </a:cubicBezTo>
                  <a:cubicBezTo>
                    <a:pt x="444" y="261"/>
                    <a:pt x="442" y="263"/>
                    <a:pt x="442" y="264"/>
                  </a:cubicBezTo>
                  <a:cubicBezTo>
                    <a:pt x="442" y="266"/>
                    <a:pt x="440" y="269"/>
                    <a:pt x="441" y="270"/>
                  </a:cubicBezTo>
                  <a:cubicBezTo>
                    <a:pt x="442" y="272"/>
                    <a:pt x="444" y="269"/>
                    <a:pt x="446" y="270"/>
                  </a:cubicBezTo>
                  <a:cubicBezTo>
                    <a:pt x="446" y="270"/>
                    <a:pt x="447" y="270"/>
                    <a:pt x="448" y="270"/>
                  </a:cubicBezTo>
                  <a:cubicBezTo>
                    <a:pt x="451" y="269"/>
                    <a:pt x="451" y="266"/>
                    <a:pt x="454" y="266"/>
                  </a:cubicBezTo>
                  <a:cubicBezTo>
                    <a:pt x="454" y="265"/>
                    <a:pt x="454" y="265"/>
                    <a:pt x="453" y="264"/>
                  </a:cubicBezTo>
                  <a:close/>
                  <a:moveTo>
                    <a:pt x="362" y="521"/>
                  </a:moveTo>
                  <a:cubicBezTo>
                    <a:pt x="360" y="519"/>
                    <a:pt x="352" y="519"/>
                    <a:pt x="350" y="520"/>
                  </a:cubicBezTo>
                  <a:cubicBezTo>
                    <a:pt x="349" y="521"/>
                    <a:pt x="348" y="523"/>
                    <a:pt x="346" y="523"/>
                  </a:cubicBezTo>
                  <a:cubicBezTo>
                    <a:pt x="345" y="523"/>
                    <a:pt x="344" y="524"/>
                    <a:pt x="345" y="525"/>
                  </a:cubicBezTo>
                  <a:cubicBezTo>
                    <a:pt x="345" y="525"/>
                    <a:pt x="346" y="525"/>
                    <a:pt x="346" y="526"/>
                  </a:cubicBezTo>
                  <a:cubicBezTo>
                    <a:pt x="348" y="526"/>
                    <a:pt x="349" y="526"/>
                    <a:pt x="350" y="525"/>
                  </a:cubicBezTo>
                  <a:cubicBezTo>
                    <a:pt x="352" y="524"/>
                    <a:pt x="353" y="523"/>
                    <a:pt x="355" y="525"/>
                  </a:cubicBezTo>
                  <a:cubicBezTo>
                    <a:pt x="357" y="527"/>
                    <a:pt x="362" y="524"/>
                    <a:pt x="363" y="522"/>
                  </a:cubicBezTo>
                  <a:cubicBezTo>
                    <a:pt x="362" y="522"/>
                    <a:pt x="362" y="521"/>
                    <a:pt x="362" y="521"/>
                  </a:cubicBezTo>
                  <a:close/>
                  <a:moveTo>
                    <a:pt x="676" y="247"/>
                  </a:moveTo>
                  <a:cubicBezTo>
                    <a:pt x="674" y="247"/>
                    <a:pt x="670" y="251"/>
                    <a:pt x="670" y="252"/>
                  </a:cubicBezTo>
                  <a:cubicBezTo>
                    <a:pt x="670" y="254"/>
                    <a:pt x="674" y="259"/>
                    <a:pt x="676" y="259"/>
                  </a:cubicBezTo>
                  <a:cubicBezTo>
                    <a:pt x="679" y="258"/>
                    <a:pt x="679" y="256"/>
                    <a:pt x="680" y="254"/>
                  </a:cubicBezTo>
                  <a:cubicBezTo>
                    <a:pt x="680" y="250"/>
                    <a:pt x="678" y="247"/>
                    <a:pt x="676" y="247"/>
                  </a:cubicBezTo>
                  <a:close/>
                  <a:moveTo>
                    <a:pt x="72" y="1095"/>
                  </a:moveTo>
                  <a:cubicBezTo>
                    <a:pt x="71" y="1094"/>
                    <a:pt x="68" y="1094"/>
                    <a:pt x="68" y="1096"/>
                  </a:cubicBezTo>
                  <a:cubicBezTo>
                    <a:pt x="69" y="1100"/>
                    <a:pt x="69" y="1104"/>
                    <a:pt x="72" y="1107"/>
                  </a:cubicBezTo>
                  <a:cubicBezTo>
                    <a:pt x="73" y="1109"/>
                    <a:pt x="74" y="1109"/>
                    <a:pt x="75" y="1108"/>
                  </a:cubicBezTo>
                  <a:cubicBezTo>
                    <a:pt x="76" y="1108"/>
                    <a:pt x="77" y="1107"/>
                    <a:pt x="77" y="1105"/>
                  </a:cubicBezTo>
                  <a:cubicBezTo>
                    <a:pt x="75" y="1102"/>
                    <a:pt x="75" y="1098"/>
                    <a:pt x="72" y="1095"/>
                  </a:cubicBezTo>
                  <a:close/>
                  <a:moveTo>
                    <a:pt x="1038" y="652"/>
                  </a:moveTo>
                  <a:cubicBezTo>
                    <a:pt x="1039" y="651"/>
                    <a:pt x="1041" y="650"/>
                    <a:pt x="1042" y="649"/>
                  </a:cubicBezTo>
                  <a:cubicBezTo>
                    <a:pt x="1044" y="648"/>
                    <a:pt x="1044" y="647"/>
                    <a:pt x="1043" y="646"/>
                  </a:cubicBezTo>
                  <a:cubicBezTo>
                    <a:pt x="1041" y="644"/>
                    <a:pt x="1040" y="642"/>
                    <a:pt x="1038" y="641"/>
                  </a:cubicBezTo>
                  <a:cubicBezTo>
                    <a:pt x="1037" y="640"/>
                    <a:pt x="1036" y="640"/>
                    <a:pt x="1036" y="641"/>
                  </a:cubicBezTo>
                  <a:cubicBezTo>
                    <a:pt x="1035" y="641"/>
                    <a:pt x="1035" y="642"/>
                    <a:pt x="1036" y="643"/>
                  </a:cubicBezTo>
                  <a:cubicBezTo>
                    <a:pt x="1037" y="644"/>
                    <a:pt x="1037" y="645"/>
                    <a:pt x="1035" y="646"/>
                  </a:cubicBezTo>
                  <a:cubicBezTo>
                    <a:pt x="1034" y="647"/>
                    <a:pt x="1034" y="648"/>
                    <a:pt x="1034" y="649"/>
                  </a:cubicBezTo>
                  <a:cubicBezTo>
                    <a:pt x="1034" y="653"/>
                    <a:pt x="1035" y="653"/>
                    <a:pt x="1038" y="652"/>
                  </a:cubicBezTo>
                  <a:close/>
                  <a:moveTo>
                    <a:pt x="576" y="255"/>
                  </a:moveTo>
                  <a:cubicBezTo>
                    <a:pt x="570" y="255"/>
                    <a:pt x="568" y="258"/>
                    <a:pt x="570" y="263"/>
                  </a:cubicBezTo>
                  <a:cubicBezTo>
                    <a:pt x="570" y="264"/>
                    <a:pt x="571" y="265"/>
                    <a:pt x="572" y="265"/>
                  </a:cubicBezTo>
                  <a:cubicBezTo>
                    <a:pt x="573" y="265"/>
                    <a:pt x="574" y="265"/>
                    <a:pt x="574" y="263"/>
                  </a:cubicBezTo>
                  <a:cubicBezTo>
                    <a:pt x="575" y="262"/>
                    <a:pt x="575" y="260"/>
                    <a:pt x="577" y="260"/>
                  </a:cubicBezTo>
                  <a:cubicBezTo>
                    <a:pt x="578" y="259"/>
                    <a:pt x="578" y="258"/>
                    <a:pt x="578" y="257"/>
                  </a:cubicBezTo>
                  <a:cubicBezTo>
                    <a:pt x="578" y="256"/>
                    <a:pt x="577" y="255"/>
                    <a:pt x="576" y="255"/>
                  </a:cubicBezTo>
                  <a:close/>
                  <a:moveTo>
                    <a:pt x="804" y="279"/>
                  </a:moveTo>
                  <a:cubicBezTo>
                    <a:pt x="802" y="277"/>
                    <a:pt x="793" y="279"/>
                    <a:pt x="792" y="281"/>
                  </a:cubicBezTo>
                  <a:cubicBezTo>
                    <a:pt x="792" y="282"/>
                    <a:pt x="792" y="282"/>
                    <a:pt x="793" y="283"/>
                  </a:cubicBezTo>
                  <a:cubicBezTo>
                    <a:pt x="794" y="284"/>
                    <a:pt x="802" y="285"/>
                    <a:pt x="803" y="284"/>
                  </a:cubicBezTo>
                  <a:cubicBezTo>
                    <a:pt x="804" y="283"/>
                    <a:pt x="804" y="282"/>
                    <a:pt x="804" y="281"/>
                  </a:cubicBezTo>
                  <a:cubicBezTo>
                    <a:pt x="804" y="280"/>
                    <a:pt x="804" y="279"/>
                    <a:pt x="804" y="279"/>
                  </a:cubicBezTo>
                  <a:close/>
                  <a:moveTo>
                    <a:pt x="336" y="610"/>
                  </a:moveTo>
                  <a:cubicBezTo>
                    <a:pt x="336" y="612"/>
                    <a:pt x="337" y="613"/>
                    <a:pt x="338" y="613"/>
                  </a:cubicBezTo>
                  <a:cubicBezTo>
                    <a:pt x="340" y="613"/>
                    <a:pt x="341" y="612"/>
                    <a:pt x="341" y="611"/>
                  </a:cubicBezTo>
                  <a:cubicBezTo>
                    <a:pt x="342" y="608"/>
                    <a:pt x="342" y="606"/>
                    <a:pt x="344" y="605"/>
                  </a:cubicBezTo>
                  <a:cubicBezTo>
                    <a:pt x="345" y="603"/>
                    <a:pt x="344" y="602"/>
                    <a:pt x="342" y="602"/>
                  </a:cubicBezTo>
                  <a:cubicBezTo>
                    <a:pt x="338" y="602"/>
                    <a:pt x="334" y="606"/>
                    <a:pt x="336" y="610"/>
                  </a:cubicBezTo>
                  <a:close/>
                  <a:moveTo>
                    <a:pt x="750" y="380"/>
                  </a:moveTo>
                  <a:cubicBezTo>
                    <a:pt x="750" y="383"/>
                    <a:pt x="752" y="385"/>
                    <a:pt x="755" y="386"/>
                  </a:cubicBezTo>
                  <a:cubicBezTo>
                    <a:pt x="756" y="386"/>
                    <a:pt x="757" y="386"/>
                    <a:pt x="757" y="385"/>
                  </a:cubicBezTo>
                  <a:cubicBezTo>
                    <a:pt x="758" y="384"/>
                    <a:pt x="758" y="383"/>
                    <a:pt x="757" y="383"/>
                  </a:cubicBezTo>
                  <a:cubicBezTo>
                    <a:pt x="755" y="381"/>
                    <a:pt x="756" y="379"/>
                    <a:pt x="758" y="377"/>
                  </a:cubicBezTo>
                  <a:cubicBezTo>
                    <a:pt x="751" y="375"/>
                    <a:pt x="749" y="376"/>
                    <a:pt x="750" y="380"/>
                  </a:cubicBezTo>
                  <a:close/>
                  <a:moveTo>
                    <a:pt x="557" y="337"/>
                  </a:moveTo>
                  <a:cubicBezTo>
                    <a:pt x="557" y="336"/>
                    <a:pt x="557" y="336"/>
                    <a:pt x="556" y="336"/>
                  </a:cubicBezTo>
                  <a:cubicBezTo>
                    <a:pt x="553" y="337"/>
                    <a:pt x="551" y="337"/>
                    <a:pt x="548" y="338"/>
                  </a:cubicBezTo>
                  <a:cubicBezTo>
                    <a:pt x="546" y="340"/>
                    <a:pt x="547" y="342"/>
                    <a:pt x="546" y="343"/>
                  </a:cubicBezTo>
                  <a:cubicBezTo>
                    <a:pt x="546" y="345"/>
                    <a:pt x="548" y="344"/>
                    <a:pt x="549" y="344"/>
                  </a:cubicBezTo>
                  <a:cubicBezTo>
                    <a:pt x="550" y="345"/>
                    <a:pt x="557" y="339"/>
                    <a:pt x="557" y="337"/>
                  </a:cubicBezTo>
                  <a:close/>
                  <a:moveTo>
                    <a:pt x="714" y="239"/>
                  </a:moveTo>
                  <a:cubicBezTo>
                    <a:pt x="714" y="237"/>
                    <a:pt x="715" y="234"/>
                    <a:pt x="711" y="235"/>
                  </a:cubicBezTo>
                  <a:cubicBezTo>
                    <a:pt x="708" y="235"/>
                    <a:pt x="705" y="235"/>
                    <a:pt x="705" y="238"/>
                  </a:cubicBezTo>
                  <a:cubicBezTo>
                    <a:pt x="704" y="245"/>
                    <a:pt x="709" y="240"/>
                    <a:pt x="712" y="241"/>
                  </a:cubicBezTo>
                  <a:cubicBezTo>
                    <a:pt x="713" y="241"/>
                    <a:pt x="715" y="242"/>
                    <a:pt x="714" y="239"/>
                  </a:cubicBezTo>
                  <a:close/>
                  <a:moveTo>
                    <a:pt x="996" y="517"/>
                  </a:moveTo>
                  <a:cubicBezTo>
                    <a:pt x="995" y="518"/>
                    <a:pt x="992" y="518"/>
                    <a:pt x="993" y="520"/>
                  </a:cubicBezTo>
                  <a:cubicBezTo>
                    <a:pt x="994" y="522"/>
                    <a:pt x="996" y="522"/>
                    <a:pt x="998" y="521"/>
                  </a:cubicBezTo>
                  <a:cubicBezTo>
                    <a:pt x="1000" y="520"/>
                    <a:pt x="1001" y="520"/>
                    <a:pt x="1002" y="520"/>
                  </a:cubicBezTo>
                  <a:cubicBezTo>
                    <a:pt x="1003" y="521"/>
                    <a:pt x="1005" y="521"/>
                    <a:pt x="1006" y="520"/>
                  </a:cubicBezTo>
                  <a:cubicBezTo>
                    <a:pt x="1006" y="519"/>
                    <a:pt x="1007" y="518"/>
                    <a:pt x="1006" y="517"/>
                  </a:cubicBezTo>
                  <a:cubicBezTo>
                    <a:pt x="1005" y="516"/>
                    <a:pt x="1004" y="515"/>
                    <a:pt x="1003" y="516"/>
                  </a:cubicBezTo>
                  <a:cubicBezTo>
                    <a:pt x="1001" y="516"/>
                    <a:pt x="998" y="516"/>
                    <a:pt x="996" y="517"/>
                  </a:cubicBezTo>
                  <a:close/>
                  <a:moveTo>
                    <a:pt x="546" y="280"/>
                  </a:moveTo>
                  <a:cubicBezTo>
                    <a:pt x="546" y="276"/>
                    <a:pt x="542" y="277"/>
                    <a:pt x="540" y="277"/>
                  </a:cubicBezTo>
                  <a:cubicBezTo>
                    <a:pt x="538" y="277"/>
                    <a:pt x="537" y="279"/>
                    <a:pt x="537" y="281"/>
                  </a:cubicBezTo>
                  <a:cubicBezTo>
                    <a:pt x="537" y="282"/>
                    <a:pt x="537" y="284"/>
                    <a:pt x="539" y="284"/>
                  </a:cubicBezTo>
                  <a:cubicBezTo>
                    <a:pt x="541" y="282"/>
                    <a:pt x="545" y="283"/>
                    <a:pt x="546" y="280"/>
                  </a:cubicBezTo>
                  <a:close/>
                  <a:moveTo>
                    <a:pt x="446" y="249"/>
                  </a:moveTo>
                  <a:cubicBezTo>
                    <a:pt x="446" y="250"/>
                    <a:pt x="447" y="251"/>
                    <a:pt x="448" y="251"/>
                  </a:cubicBezTo>
                  <a:cubicBezTo>
                    <a:pt x="450" y="250"/>
                    <a:pt x="451" y="250"/>
                    <a:pt x="451" y="249"/>
                  </a:cubicBezTo>
                  <a:cubicBezTo>
                    <a:pt x="452" y="248"/>
                    <a:pt x="450" y="248"/>
                    <a:pt x="450" y="247"/>
                  </a:cubicBezTo>
                  <a:cubicBezTo>
                    <a:pt x="448" y="246"/>
                    <a:pt x="448" y="244"/>
                    <a:pt x="449" y="243"/>
                  </a:cubicBezTo>
                  <a:cubicBezTo>
                    <a:pt x="450" y="242"/>
                    <a:pt x="451" y="242"/>
                    <a:pt x="450" y="241"/>
                  </a:cubicBezTo>
                  <a:cubicBezTo>
                    <a:pt x="450" y="240"/>
                    <a:pt x="449" y="240"/>
                    <a:pt x="448" y="240"/>
                  </a:cubicBezTo>
                  <a:cubicBezTo>
                    <a:pt x="447" y="240"/>
                    <a:pt x="446" y="240"/>
                    <a:pt x="446" y="241"/>
                  </a:cubicBezTo>
                  <a:cubicBezTo>
                    <a:pt x="445" y="243"/>
                    <a:pt x="445" y="245"/>
                    <a:pt x="445" y="247"/>
                  </a:cubicBezTo>
                  <a:cubicBezTo>
                    <a:pt x="445" y="248"/>
                    <a:pt x="445" y="249"/>
                    <a:pt x="446" y="249"/>
                  </a:cubicBezTo>
                  <a:close/>
                  <a:moveTo>
                    <a:pt x="757" y="331"/>
                  </a:moveTo>
                  <a:cubicBezTo>
                    <a:pt x="756" y="331"/>
                    <a:pt x="756" y="330"/>
                    <a:pt x="755" y="331"/>
                  </a:cubicBezTo>
                  <a:cubicBezTo>
                    <a:pt x="755" y="331"/>
                    <a:pt x="754" y="332"/>
                    <a:pt x="754" y="332"/>
                  </a:cubicBezTo>
                  <a:cubicBezTo>
                    <a:pt x="755" y="336"/>
                    <a:pt x="753" y="338"/>
                    <a:pt x="751" y="340"/>
                  </a:cubicBezTo>
                  <a:cubicBezTo>
                    <a:pt x="751" y="341"/>
                    <a:pt x="751" y="342"/>
                    <a:pt x="752" y="343"/>
                  </a:cubicBezTo>
                  <a:cubicBezTo>
                    <a:pt x="753" y="344"/>
                    <a:pt x="753" y="343"/>
                    <a:pt x="754" y="343"/>
                  </a:cubicBezTo>
                  <a:cubicBezTo>
                    <a:pt x="756" y="340"/>
                    <a:pt x="758" y="339"/>
                    <a:pt x="757" y="336"/>
                  </a:cubicBezTo>
                  <a:cubicBezTo>
                    <a:pt x="758" y="334"/>
                    <a:pt x="758" y="333"/>
                    <a:pt x="757" y="331"/>
                  </a:cubicBezTo>
                  <a:close/>
                  <a:moveTo>
                    <a:pt x="775" y="371"/>
                  </a:moveTo>
                  <a:cubicBezTo>
                    <a:pt x="774" y="372"/>
                    <a:pt x="775" y="374"/>
                    <a:pt x="777" y="374"/>
                  </a:cubicBezTo>
                  <a:cubicBezTo>
                    <a:pt x="779" y="373"/>
                    <a:pt x="783" y="372"/>
                    <a:pt x="783" y="370"/>
                  </a:cubicBezTo>
                  <a:cubicBezTo>
                    <a:pt x="784" y="367"/>
                    <a:pt x="780" y="369"/>
                    <a:pt x="779" y="367"/>
                  </a:cubicBezTo>
                  <a:cubicBezTo>
                    <a:pt x="776" y="367"/>
                    <a:pt x="775" y="369"/>
                    <a:pt x="775" y="371"/>
                  </a:cubicBezTo>
                  <a:close/>
                  <a:moveTo>
                    <a:pt x="487" y="233"/>
                  </a:moveTo>
                  <a:cubicBezTo>
                    <a:pt x="487" y="234"/>
                    <a:pt x="488" y="236"/>
                    <a:pt x="490" y="235"/>
                  </a:cubicBezTo>
                  <a:cubicBezTo>
                    <a:pt x="491" y="235"/>
                    <a:pt x="492" y="234"/>
                    <a:pt x="492" y="232"/>
                  </a:cubicBezTo>
                  <a:cubicBezTo>
                    <a:pt x="491" y="231"/>
                    <a:pt x="491" y="229"/>
                    <a:pt x="490" y="227"/>
                  </a:cubicBezTo>
                  <a:cubicBezTo>
                    <a:pt x="490" y="227"/>
                    <a:pt x="490" y="226"/>
                    <a:pt x="489" y="226"/>
                  </a:cubicBezTo>
                  <a:cubicBezTo>
                    <a:pt x="487" y="227"/>
                    <a:pt x="485" y="228"/>
                    <a:pt x="482" y="229"/>
                  </a:cubicBezTo>
                  <a:cubicBezTo>
                    <a:pt x="485" y="230"/>
                    <a:pt x="488" y="228"/>
                    <a:pt x="487" y="233"/>
                  </a:cubicBezTo>
                  <a:close/>
                  <a:moveTo>
                    <a:pt x="805" y="305"/>
                  </a:moveTo>
                  <a:cubicBezTo>
                    <a:pt x="806" y="303"/>
                    <a:pt x="804" y="302"/>
                    <a:pt x="803" y="302"/>
                  </a:cubicBezTo>
                  <a:cubicBezTo>
                    <a:pt x="801" y="303"/>
                    <a:pt x="799" y="304"/>
                    <a:pt x="799" y="306"/>
                  </a:cubicBezTo>
                  <a:cubicBezTo>
                    <a:pt x="798" y="308"/>
                    <a:pt x="800" y="308"/>
                    <a:pt x="801" y="309"/>
                  </a:cubicBezTo>
                  <a:cubicBezTo>
                    <a:pt x="804" y="309"/>
                    <a:pt x="805" y="306"/>
                    <a:pt x="805" y="305"/>
                  </a:cubicBezTo>
                  <a:close/>
                  <a:moveTo>
                    <a:pt x="647" y="225"/>
                  </a:moveTo>
                  <a:cubicBezTo>
                    <a:pt x="648" y="225"/>
                    <a:pt x="650" y="225"/>
                    <a:pt x="650" y="223"/>
                  </a:cubicBezTo>
                  <a:cubicBezTo>
                    <a:pt x="649" y="221"/>
                    <a:pt x="649" y="218"/>
                    <a:pt x="647" y="218"/>
                  </a:cubicBezTo>
                  <a:cubicBezTo>
                    <a:pt x="645" y="217"/>
                    <a:pt x="645" y="219"/>
                    <a:pt x="645" y="221"/>
                  </a:cubicBezTo>
                  <a:cubicBezTo>
                    <a:pt x="645" y="222"/>
                    <a:pt x="644" y="225"/>
                    <a:pt x="647" y="225"/>
                  </a:cubicBezTo>
                  <a:close/>
                  <a:moveTo>
                    <a:pt x="486" y="277"/>
                  </a:moveTo>
                  <a:cubicBezTo>
                    <a:pt x="485" y="278"/>
                    <a:pt x="487" y="278"/>
                    <a:pt x="489" y="278"/>
                  </a:cubicBezTo>
                  <a:cubicBezTo>
                    <a:pt x="490" y="279"/>
                    <a:pt x="492" y="278"/>
                    <a:pt x="492" y="276"/>
                  </a:cubicBezTo>
                  <a:cubicBezTo>
                    <a:pt x="492" y="274"/>
                    <a:pt x="492" y="273"/>
                    <a:pt x="489" y="272"/>
                  </a:cubicBezTo>
                  <a:cubicBezTo>
                    <a:pt x="487" y="273"/>
                    <a:pt x="486" y="275"/>
                    <a:pt x="486" y="277"/>
                  </a:cubicBezTo>
                  <a:close/>
                  <a:moveTo>
                    <a:pt x="794" y="321"/>
                  </a:moveTo>
                  <a:cubicBezTo>
                    <a:pt x="794" y="320"/>
                    <a:pt x="794" y="319"/>
                    <a:pt x="792" y="319"/>
                  </a:cubicBezTo>
                  <a:cubicBezTo>
                    <a:pt x="790" y="319"/>
                    <a:pt x="787" y="322"/>
                    <a:pt x="787" y="323"/>
                  </a:cubicBezTo>
                  <a:cubicBezTo>
                    <a:pt x="787" y="325"/>
                    <a:pt x="788" y="324"/>
                    <a:pt x="789" y="324"/>
                  </a:cubicBezTo>
                  <a:cubicBezTo>
                    <a:pt x="791" y="324"/>
                    <a:pt x="794" y="325"/>
                    <a:pt x="794" y="321"/>
                  </a:cubicBezTo>
                  <a:close/>
                  <a:moveTo>
                    <a:pt x="584" y="252"/>
                  </a:moveTo>
                  <a:cubicBezTo>
                    <a:pt x="585" y="251"/>
                    <a:pt x="585" y="249"/>
                    <a:pt x="588" y="248"/>
                  </a:cubicBezTo>
                  <a:cubicBezTo>
                    <a:pt x="588" y="248"/>
                    <a:pt x="588" y="246"/>
                    <a:pt x="587" y="245"/>
                  </a:cubicBezTo>
                  <a:cubicBezTo>
                    <a:pt x="587" y="244"/>
                    <a:pt x="586" y="244"/>
                    <a:pt x="585" y="245"/>
                  </a:cubicBezTo>
                  <a:cubicBezTo>
                    <a:pt x="584" y="245"/>
                    <a:pt x="581" y="251"/>
                    <a:pt x="582" y="252"/>
                  </a:cubicBezTo>
                  <a:cubicBezTo>
                    <a:pt x="582" y="252"/>
                    <a:pt x="582" y="253"/>
                    <a:pt x="583" y="253"/>
                  </a:cubicBezTo>
                  <a:cubicBezTo>
                    <a:pt x="583" y="253"/>
                    <a:pt x="584" y="253"/>
                    <a:pt x="584" y="252"/>
                  </a:cubicBezTo>
                  <a:close/>
                  <a:moveTo>
                    <a:pt x="281" y="223"/>
                  </a:moveTo>
                  <a:cubicBezTo>
                    <a:pt x="281" y="223"/>
                    <a:pt x="281" y="224"/>
                    <a:pt x="282" y="225"/>
                  </a:cubicBezTo>
                  <a:cubicBezTo>
                    <a:pt x="283" y="227"/>
                    <a:pt x="285" y="228"/>
                    <a:pt x="286" y="231"/>
                  </a:cubicBezTo>
                  <a:cubicBezTo>
                    <a:pt x="286" y="232"/>
                    <a:pt x="288" y="231"/>
                    <a:pt x="288" y="230"/>
                  </a:cubicBezTo>
                  <a:cubicBezTo>
                    <a:pt x="289" y="229"/>
                    <a:pt x="284" y="222"/>
                    <a:pt x="282" y="222"/>
                  </a:cubicBezTo>
                  <a:cubicBezTo>
                    <a:pt x="282" y="222"/>
                    <a:pt x="281" y="222"/>
                    <a:pt x="281" y="223"/>
                  </a:cubicBezTo>
                  <a:close/>
                  <a:moveTo>
                    <a:pt x="1126" y="1181"/>
                  </a:moveTo>
                  <a:cubicBezTo>
                    <a:pt x="1126" y="1181"/>
                    <a:pt x="1125" y="1181"/>
                    <a:pt x="1125" y="1182"/>
                  </a:cubicBezTo>
                  <a:cubicBezTo>
                    <a:pt x="1125" y="1183"/>
                    <a:pt x="1125" y="1184"/>
                    <a:pt x="1126" y="1184"/>
                  </a:cubicBezTo>
                  <a:cubicBezTo>
                    <a:pt x="1130" y="1184"/>
                    <a:pt x="1132" y="1186"/>
                    <a:pt x="1136" y="1188"/>
                  </a:cubicBezTo>
                  <a:cubicBezTo>
                    <a:pt x="1135" y="1185"/>
                    <a:pt x="1128" y="1181"/>
                    <a:pt x="1126" y="1181"/>
                  </a:cubicBezTo>
                  <a:close/>
                  <a:moveTo>
                    <a:pt x="546" y="234"/>
                  </a:moveTo>
                  <a:cubicBezTo>
                    <a:pt x="545" y="236"/>
                    <a:pt x="547" y="237"/>
                    <a:pt x="548" y="239"/>
                  </a:cubicBezTo>
                  <a:cubicBezTo>
                    <a:pt x="548" y="239"/>
                    <a:pt x="550" y="239"/>
                    <a:pt x="550" y="238"/>
                  </a:cubicBezTo>
                  <a:cubicBezTo>
                    <a:pt x="550" y="237"/>
                    <a:pt x="552" y="235"/>
                    <a:pt x="551" y="235"/>
                  </a:cubicBezTo>
                  <a:cubicBezTo>
                    <a:pt x="547" y="235"/>
                    <a:pt x="550" y="233"/>
                    <a:pt x="550" y="231"/>
                  </a:cubicBezTo>
                  <a:cubicBezTo>
                    <a:pt x="548" y="231"/>
                    <a:pt x="546" y="232"/>
                    <a:pt x="546" y="234"/>
                  </a:cubicBezTo>
                  <a:close/>
                  <a:moveTo>
                    <a:pt x="748" y="356"/>
                  </a:moveTo>
                  <a:cubicBezTo>
                    <a:pt x="749" y="356"/>
                    <a:pt x="750" y="355"/>
                    <a:pt x="750" y="353"/>
                  </a:cubicBezTo>
                  <a:cubicBezTo>
                    <a:pt x="751" y="352"/>
                    <a:pt x="750" y="351"/>
                    <a:pt x="749" y="350"/>
                  </a:cubicBezTo>
                  <a:cubicBezTo>
                    <a:pt x="747" y="349"/>
                    <a:pt x="747" y="350"/>
                    <a:pt x="746" y="351"/>
                  </a:cubicBezTo>
                  <a:cubicBezTo>
                    <a:pt x="745" y="352"/>
                    <a:pt x="744" y="353"/>
                    <a:pt x="744" y="354"/>
                  </a:cubicBezTo>
                  <a:cubicBezTo>
                    <a:pt x="745" y="355"/>
                    <a:pt x="746" y="356"/>
                    <a:pt x="748" y="356"/>
                  </a:cubicBezTo>
                  <a:close/>
                  <a:moveTo>
                    <a:pt x="364" y="389"/>
                  </a:moveTo>
                  <a:cubicBezTo>
                    <a:pt x="364" y="388"/>
                    <a:pt x="363" y="386"/>
                    <a:pt x="362" y="386"/>
                  </a:cubicBezTo>
                  <a:cubicBezTo>
                    <a:pt x="360" y="387"/>
                    <a:pt x="359" y="389"/>
                    <a:pt x="359" y="391"/>
                  </a:cubicBezTo>
                  <a:cubicBezTo>
                    <a:pt x="358" y="392"/>
                    <a:pt x="359" y="393"/>
                    <a:pt x="360" y="393"/>
                  </a:cubicBezTo>
                  <a:cubicBezTo>
                    <a:pt x="362" y="392"/>
                    <a:pt x="364" y="391"/>
                    <a:pt x="364" y="389"/>
                  </a:cubicBezTo>
                  <a:close/>
                  <a:moveTo>
                    <a:pt x="246" y="239"/>
                  </a:moveTo>
                  <a:cubicBezTo>
                    <a:pt x="247" y="238"/>
                    <a:pt x="247" y="237"/>
                    <a:pt x="246" y="236"/>
                  </a:cubicBezTo>
                  <a:cubicBezTo>
                    <a:pt x="245" y="235"/>
                    <a:pt x="244" y="236"/>
                    <a:pt x="243" y="237"/>
                  </a:cubicBezTo>
                  <a:cubicBezTo>
                    <a:pt x="242" y="239"/>
                    <a:pt x="241" y="241"/>
                    <a:pt x="241" y="244"/>
                  </a:cubicBezTo>
                  <a:cubicBezTo>
                    <a:pt x="243" y="242"/>
                    <a:pt x="245" y="241"/>
                    <a:pt x="246" y="239"/>
                  </a:cubicBezTo>
                  <a:close/>
                  <a:moveTo>
                    <a:pt x="1045" y="567"/>
                  </a:moveTo>
                  <a:cubicBezTo>
                    <a:pt x="1045" y="568"/>
                    <a:pt x="1046" y="569"/>
                    <a:pt x="1047" y="569"/>
                  </a:cubicBezTo>
                  <a:cubicBezTo>
                    <a:pt x="1049" y="568"/>
                    <a:pt x="1051" y="567"/>
                    <a:pt x="1051" y="566"/>
                  </a:cubicBezTo>
                  <a:cubicBezTo>
                    <a:pt x="1051" y="565"/>
                    <a:pt x="1050" y="563"/>
                    <a:pt x="1049" y="563"/>
                  </a:cubicBezTo>
                  <a:cubicBezTo>
                    <a:pt x="1047" y="564"/>
                    <a:pt x="1045" y="564"/>
                    <a:pt x="1045" y="567"/>
                  </a:cubicBezTo>
                  <a:close/>
                  <a:moveTo>
                    <a:pt x="622" y="264"/>
                  </a:moveTo>
                  <a:cubicBezTo>
                    <a:pt x="620" y="264"/>
                    <a:pt x="619" y="265"/>
                    <a:pt x="619" y="267"/>
                  </a:cubicBezTo>
                  <a:cubicBezTo>
                    <a:pt x="619" y="269"/>
                    <a:pt x="621" y="270"/>
                    <a:pt x="623" y="270"/>
                  </a:cubicBezTo>
                  <a:cubicBezTo>
                    <a:pt x="625" y="270"/>
                    <a:pt x="623" y="268"/>
                    <a:pt x="624" y="267"/>
                  </a:cubicBezTo>
                  <a:cubicBezTo>
                    <a:pt x="623" y="266"/>
                    <a:pt x="625" y="264"/>
                    <a:pt x="622" y="264"/>
                  </a:cubicBezTo>
                  <a:close/>
                  <a:moveTo>
                    <a:pt x="546" y="271"/>
                  </a:moveTo>
                  <a:cubicBezTo>
                    <a:pt x="546" y="270"/>
                    <a:pt x="545" y="269"/>
                    <a:pt x="544" y="270"/>
                  </a:cubicBezTo>
                  <a:cubicBezTo>
                    <a:pt x="542" y="270"/>
                    <a:pt x="540" y="271"/>
                    <a:pt x="540" y="273"/>
                  </a:cubicBezTo>
                  <a:cubicBezTo>
                    <a:pt x="540" y="275"/>
                    <a:pt x="541" y="274"/>
                    <a:pt x="542" y="274"/>
                  </a:cubicBezTo>
                  <a:cubicBezTo>
                    <a:pt x="545" y="275"/>
                    <a:pt x="546" y="273"/>
                    <a:pt x="546" y="271"/>
                  </a:cubicBezTo>
                  <a:close/>
                  <a:moveTo>
                    <a:pt x="1053" y="575"/>
                  </a:moveTo>
                  <a:cubicBezTo>
                    <a:pt x="1052" y="574"/>
                    <a:pt x="1051" y="575"/>
                    <a:pt x="1051" y="576"/>
                  </a:cubicBezTo>
                  <a:cubicBezTo>
                    <a:pt x="1052" y="578"/>
                    <a:pt x="1054" y="578"/>
                    <a:pt x="1055" y="579"/>
                  </a:cubicBezTo>
                  <a:cubicBezTo>
                    <a:pt x="1056" y="579"/>
                    <a:pt x="1057" y="578"/>
                    <a:pt x="1057" y="577"/>
                  </a:cubicBezTo>
                  <a:cubicBezTo>
                    <a:pt x="1056" y="575"/>
                    <a:pt x="1054" y="575"/>
                    <a:pt x="1053" y="575"/>
                  </a:cubicBezTo>
                  <a:close/>
                  <a:moveTo>
                    <a:pt x="776" y="310"/>
                  </a:moveTo>
                  <a:cubicBezTo>
                    <a:pt x="775" y="311"/>
                    <a:pt x="774" y="312"/>
                    <a:pt x="774" y="313"/>
                  </a:cubicBezTo>
                  <a:cubicBezTo>
                    <a:pt x="776" y="315"/>
                    <a:pt x="778" y="315"/>
                    <a:pt x="780" y="315"/>
                  </a:cubicBezTo>
                  <a:cubicBezTo>
                    <a:pt x="778" y="313"/>
                    <a:pt x="779" y="310"/>
                    <a:pt x="776" y="310"/>
                  </a:cubicBezTo>
                  <a:close/>
                  <a:moveTo>
                    <a:pt x="1069" y="689"/>
                  </a:moveTo>
                  <a:cubicBezTo>
                    <a:pt x="1069" y="688"/>
                    <a:pt x="1068" y="688"/>
                    <a:pt x="1067" y="688"/>
                  </a:cubicBezTo>
                  <a:cubicBezTo>
                    <a:pt x="1064" y="688"/>
                    <a:pt x="1066" y="691"/>
                    <a:pt x="1063" y="693"/>
                  </a:cubicBezTo>
                  <a:cubicBezTo>
                    <a:pt x="1067" y="693"/>
                    <a:pt x="1069" y="692"/>
                    <a:pt x="1069" y="689"/>
                  </a:cubicBezTo>
                  <a:close/>
                  <a:moveTo>
                    <a:pt x="497" y="248"/>
                  </a:moveTo>
                  <a:cubicBezTo>
                    <a:pt x="495" y="248"/>
                    <a:pt x="494" y="250"/>
                    <a:pt x="494" y="251"/>
                  </a:cubicBezTo>
                  <a:cubicBezTo>
                    <a:pt x="494" y="252"/>
                    <a:pt x="495" y="252"/>
                    <a:pt x="496" y="252"/>
                  </a:cubicBezTo>
                  <a:cubicBezTo>
                    <a:pt x="498" y="252"/>
                    <a:pt x="499" y="252"/>
                    <a:pt x="499" y="250"/>
                  </a:cubicBezTo>
                  <a:cubicBezTo>
                    <a:pt x="499" y="249"/>
                    <a:pt x="498" y="248"/>
                    <a:pt x="497" y="248"/>
                  </a:cubicBezTo>
                  <a:close/>
                  <a:moveTo>
                    <a:pt x="837" y="411"/>
                  </a:moveTo>
                  <a:cubicBezTo>
                    <a:pt x="835" y="411"/>
                    <a:pt x="834" y="412"/>
                    <a:pt x="834" y="413"/>
                  </a:cubicBezTo>
                  <a:cubicBezTo>
                    <a:pt x="834" y="414"/>
                    <a:pt x="835" y="415"/>
                    <a:pt x="836" y="415"/>
                  </a:cubicBezTo>
                  <a:cubicBezTo>
                    <a:pt x="838" y="415"/>
                    <a:pt x="839" y="414"/>
                    <a:pt x="839" y="413"/>
                  </a:cubicBezTo>
                  <a:cubicBezTo>
                    <a:pt x="839" y="412"/>
                    <a:pt x="838" y="412"/>
                    <a:pt x="837" y="411"/>
                  </a:cubicBezTo>
                  <a:close/>
                  <a:moveTo>
                    <a:pt x="730" y="261"/>
                  </a:moveTo>
                  <a:cubicBezTo>
                    <a:pt x="729" y="261"/>
                    <a:pt x="728" y="261"/>
                    <a:pt x="728" y="263"/>
                  </a:cubicBezTo>
                  <a:cubicBezTo>
                    <a:pt x="728" y="264"/>
                    <a:pt x="728" y="265"/>
                    <a:pt x="729" y="264"/>
                  </a:cubicBezTo>
                  <a:cubicBezTo>
                    <a:pt x="731" y="264"/>
                    <a:pt x="732" y="263"/>
                    <a:pt x="733" y="262"/>
                  </a:cubicBezTo>
                  <a:cubicBezTo>
                    <a:pt x="732" y="261"/>
                    <a:pt x="731" y="260"/>
                    <a:pt x="730" y="261"/>
                  </a:cubicBezTo>
                  <a:close/>
                  <a:moveTo>
                    <a:pt x="563" y="327"/>
                  </a:moveTo>
                  <a:cubicBezTo>
                    <a:pt x="562" y="328"/>
                    <a:pt x="560" y="328"/>
                    <a:pt x="560" y="329"/>
                  </a:cubicBezTo>
                  <a:cubicBezTo>
                    <a:pt x="560" y="330"/>
                    <a:pt x="561" y="331"/>
                    <a:pt x="562" y="331"/>
                  </a:cubicBezTo>
                  <a:cubicBezTo>
                    <a:pt x="563" y="331"/>
                    <a:pt x="565" y="331"/>
                    <a:pt x="565" y="329"/>
                  </a:cubicBezTo>
                  <a:cubicBezTo>
                    <a:pt x="565" y="328"/>
                    <a:pt x="564" y="327"/>
                    <a:pt x="563" y="327"/>
                  </a:cubicBezTo>
                  <a:close/>
                  <a:moveTo>
                    <a:pt x="1082" y="851"/>
                  </a:moveTo>
                  <a:cubicBezTo>
                    <a:pt x="1082" y="852"/>
                    <a:pt x="1083" y="852"/>
                    <a:pt x="1084" y="852"/>
                  </a:cubicBezTo>
                  <a:cubicBezTo>
                    <a:pt x="1085" y="852"/>
                    <a:pt x="1087" y="852"/>
                    <a:pt x="1087" y="851"/>
                  </a:cubicBezTo>
                  <a:cubicBezTo>
                    <a:pt x="1087" y="849"/>
                    <a:pt x="1085" y="849"/>
                    <a:pt x="1084" y="849"/>
                  </a:cubicBezTo>
                  <a:cubicBezTo>
                    <a:pt x="1083" y="849"/>
                    <a:pt x="1082" y="849"/>
                    <a:pt x="1082" y="851"/>
                  </a:cubicBezTo>
                  <a:close/>
                  <a:moveTo>
                    <a:pt x="481" y="308"/>
                  </a:moveTo>
                  <a:cubicBezTo>
                    <a:pt x="480" y="308"/>
                    <a:pt x="479" y="309"/>
                    <a:pt x="479" y="311"/>
                  </a:cubicBezTo>
                  <a:cubicBezTo>
                    <a:pt x="479" y="312"/>
                    <a:pt x="480" y="312"/>
                    <a:pt x="481" y="312"/>
                  </a:cubicBezTo>
                  <a:cubicBezTo>
                    <a:pt x="482" y="312"/>
                    <a:pt x="483" y="311"/>
                    <a:pt x="483" y="310"/>
                  </a:cubicBezTo>
                  <a:cubicBezTo>
                    <a:pt x="483" y="309"/>
                    <a:pt x="482" y="308"/>
                    <a:pt x="481" y="308"/>
                  </a:cubicBezTo>
                  <a:close/>
                  <a:moveTo>
                    <a:pt x="315" y="700"/>
                  </a:moveTo>
                  <a:cubicBezTo>
                    <a:pt x="315" y="699"/>
                    <a:pt x="315" y="698"/>
                    <a:pt x="314" y="698"/>
                  </a:cubicBezTo>
                  <a:cubicBezTo>
                    <a:pt x="312" y="698"/>
                    <a:pt x="312" y="700"/>
                    <a:pt x="311" y="701"/>
                  </a:cubicBezTo>
                  <a:cubicBezTo>
                    <a:pt x="313" y="702"/>
                    <a:pt x="314" y="702"/>
                    <a:pt x="315" y="700"/>
                  </a:cubicBezTo>
                  <a:close/>
                  <a:moveTo>
                    <a:pt x="1061" y="593"/>
                  </a:moveTo>
                  <a:cubicBezTo>
                    <a:pt x="1061" y="591"/>
                    <a:pt x="1062" y="589"/>
                    <a:pt x="1062" y="587"/>
                  </a:cubicBezTo>
                  <a:cubicBezTo>
                    <a:pt x="1059" y="588"/>
                    <a:pt x="1059" y="590"/>
                    <a:pt x="1061" y="593"/>
                  </a:cubicBezTo>
                  <a:close/>
                  <a:moveTo>
                    <a:pt x="800" y="406"/>
                  </a:moveTo>
                  <a:cubicBezTo>
                    <a:pt x="798" y="406"/>
                    <a:pt x="797" y="406"/>
                    <a:pt x="797" y="408"/>
                  </a:cubicBezTo>
                  <a:cubicBezTo>
                    <a:pt x="797" y="409"/>
                    <a:pt x="798" y="409"/>
                    <a:pt x="799" y="409"/>
                  </a:cubicBezTo>
                  <a:cubicBezTo>
                    <a:pt x="800" y="409"/>
                    <a:pt x="801" y="409"/>
                    <a:pt x="801" y="407"/>
                  </a:cubicBezTo>
                  <a:cubicBezTo>
                    <a:pt x="801" y="407"/>
                    <a:pt x="800" y="406"/>
                    <a:pt x="800" y="406"/>
                  </a:cubicBezTo>
                  <a:close/>
                  <a:moveTo>
                    <a:pt x="804" y="244"/>
                  </a:moveTo>
                  <a:cubicBezTo>
                    <a:pt x="804" y="244"/>
                    <a:pt x="804" y="243"/>
                    <a:pt x="804" y="243"/>
                  </a:cubicBezTo>
                  <a:cubicBezTo>
                    <a:pt x="802" y="242"/>
                    <a:pt x="801" y="243"/>
                    <a:pt x="799" y="244"/>
                  </a:cubicBezTo>
                  <a:cubicBezTo>
                    <a:pt x="801" y="245"/>
                    <a:pt x="802" y="246"/>
                    <a:pt x="804" y="244"/>
                  </a:cubicBezTo>
                  <a:close/>
                  <a:moveTo>
                    <a:pt x="105" y="869"/>
                  </a:moveTo>
                  <a:cubicBezTo>
                    <a:pt x="105" y="870"/>
                    <a:pt x="104" y="870"/>
                    <a:pt x="105" y="871"/>
                  </a:cubicBezTo>
                  <a:cubicBezTo>
                    <a:pt x="106" y="872"/>
                    <a:pt x="108" y="871"/>
                    <a:pt x="109" y="871"/>
                  </a:cubicBezTo>
                  <a:cubicBezTo>
                    <a:pt x="110" y="871"/>
                    <a:pt x="110" y="871"/>
                    <a:pt x="110" y="870"/>
                  </a:cubicBezTo>
                  <a:cubicBezTo>
                    <a:pt x="111" y="870"/>
                    <a:pt x="113" y="870"/>
                    <a:pt x="113" y="868"/>
                  </a:cubicBezTo>
                  <a:cubicBezTo>
                    <a:pt x="112" y="867"/>
                    <a:pt x="111" y="867"/>
                    <a:pt x="109" y="867"/>
                  </a:cubicBezTo>
                  <a:cubicBezTo>
                    <a:pt x="108" y="867"/>
                    <a:pt x="106" y="867"/>
                    <a:pt x="105" y="869"/>
                  </a:cubicBezTo>
                  <a:close/>
                  <a:moveTo>
                    <a:pt x="271" y="407"/>
                  </a:moveTo>
                  <a:cubicBezTo>
                    <a:pt x="269" y="407"/>
                    <a:pt x="269" y="409"/>
                    <a:pt x="268" y="410"/>
                  </a:cubicBezTo>
                  <a:cubicBezTo>
                    <a:pt x="268" y="411"/>
                    <a:pt x="269" y="411"/>
                    <a:pt x="270" y="411"/>
                  </a:cubicBezTo>
                  <a:cubicBezTo>
                    <a:pt x="271" y="411"/>
                    <a:pt x="273" y="411"/>
                    <a:pt x="273" y="409"/>
                  </a:cubicBezTo>
                  <a:cubicBezTo>
                    <a:pt x="273" y="408"/>
                    <a:pt x="272" y="407"/>
                    <a:pt x="271" y="4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AC4507A-CD22-4BD1-8A33-93684BE6331F}"/>
              </a:ext>
            </a:extLst>
          </p:cNvPr>
          <p:cNvGrpSpPr/>
          <p:nvPr/>
        </p:nvGrpSpPr>
        <p:grpSpPr>
          <a:xfrm>
            <a:off x="3506596" y="-968618"/>
            <a:ext cx="5721364" cy="7367667"/>
            <a:chOff x="6934200" y="-38100"/>
            <a:chExt cx="2901950" cy="3736976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0741205-7897-43D8-9704-091004669ED8}"/>
                </a:ext>
              </a:extLst>
            </p:cNvPr>
            <p:cNvSpPr/>
            <p:nvPr/>
          </p:nvSpPr>
          <p:spPr>
            <a:xfrm>
              <a:off x="8178800" y="0"/>
              <a:ext cx="1600200" cy="3670300"/>
            </a:xfrm>
            <a:custGeom>
              <a:avLst/>
              <a:gdLst>
                <a:gd name="connsiteX0" fmla="*/ 1073150 w 1600200"/>
                <a:gd name="connsiteY0" fmla="*/ 0 h 3670300"/>
                <a:gd name="connsiteX1" fmla="*/ 1073150 w 1600200"/>
                <a:gd name="connsiteY1" fmla="*/ 209550 h 3670300"/>
                <a:gd name="connsiteX2" fmla="*/ 1117600 w 1600200"/>
                <a:gd name="connsiteY2" fmla="*/ 215900 h 3670300"/>
                <a:gd name="connsiteX3" fmla="*/ 1168400 w 1600200"/>
                <a:gd name="connsiteY3" fmla="*/ 863600 h 3670300"/>
                <a:gd name="connsiteX4" fmla="*/ 1168400 w 1600200"/>
                <a:gd name="connsiteY4" fmla="*/ 1041400 h 3670300"/>
                <a:gd name="connsiteX5" fmla="*/ 1225550 w 1600200"/>
                <a:gd name="connsiteY5" fmla="*/ 1143000 h 3670300"/>
                <a:gd name="connsiteX6" fmla="*/ 1219200 w 1600200"/>
                <a:gd name="connsiteY6" fmla="*/ 1270000 h 3670300"/>
                <a:gd name="connsiteX7" fmla="*/ 1123950 w 1600200"/>
                <a:gd name="connsiteY7" fmla="*/ 1390650 h 3670300"/>
                <a:gd name="connsiteX8" fmla="*/ 1104900 w 1600200"/>
                <a:gd name="connsiteY8" fmla="*/ 2984500 h 3670300"/>
                <a:gd name="connsiteX9" fmla="*/ 1327150 w 1600200"/>
                <a:gd name="connsiteY9" fmla="*/ 2984500 h 3670300"/>
                <a:gd name="connsiteX10" fmla="*/ 1485900 w 1600200"/>
                <a:gd name="connsiteY10" fmla="*/ 3092450 h 3670300"/>
                <a:gd name="connsiteX11" fmla="*/ 1530350 w 1600200"/>
                <a:gd name="connsiteY11" fmla="*/ 3219450 h 3670300"/>
                <a:gd name="connsiteX12" fmla="*/ 1600200 w 1600200"/>
                <a:gd name="connsiteY12" fmla="*/ 3340100 h 3670300"/>
                <a:gd name="connsiteX13" fmla="*/ 1600200 w 1600200"/>
                <a:gd name="connsiteY13" fmla="*/ 3606800 h 3670300"/>
                <a:gd name="connsiteX14" fmla="*/ 1409700 w 1600200"/>
                <a:gd name="connsiteY14" fmla="*/ 3663950 h 3670300"/>
                <a:gd name="connsiteX15" fmla="*/ 812800 w 1600200"/>
                <a:gd name="connsiteY15" fmla="*/ 3670300 h 3670300"/>
                <a:gd name="connsiteX16" fmla="*/ 342900 w 1600200"/>
                <a:gd name="connsiteY16" fmla="*/ 3562350 h 3670300"/>
                <a:gd name="connsiteX17" fmla="*/ 342900 w 1600200"/>
                <a:gd name="connsiteY17" fmla="*/ 3003550 h 3670300"/>
                <a:gd name="connsiteX18" fmla="*/ 336550 w 1600200"/>
                <a:gd name="connsiteY18" fmla="*/ 2101850 h 3670300"/>
                <a:gd name="connsiteX19" fmla="*/ 247650 w 1600200"/>
                <a:gd name="connsiteY19" fmla="*/ 1384300 h 3670300"/>
                <a:gd name="connsiteX20" fmla="*/ 127000 w 1600200"/>
                <a:gd name="connsiteY20" fmla="*/ 1282700 h 3670300"/>
                <a:gd name="connsiteX21" fmla="*/ 50800 w 1600200"/>
                <a:gd name="connsiteY21" fmla="*/ 1104900 h 3670300"/>
                <a:gd name="connsiteX22" fmla="*/ 152400 w 1600200"/>
                <a:gd name="connsiteY22" fmla="*/ 933450 h 3670300"/>
                <a:gd name="connsiteX23" fmla="*/ 57150 w 1600200"/>
                <a:gd name="connsiteY23" fmla="*/ 673100 h 3670300"/>
                <a:gd name="connsiteX24" fmla="*/ 0 w 1600200"/>
                <a:gd name="connsiteY24" fmla="*/ 482600 h 3670300"/>
                <a:gd name="connsiteX25" fmla="*/ 57150 w 1600200"/>
                <a:gd name="connsiteY25" fmla="*/ 177800 h 3670300"/>
                <a:gd name="connsiteX26" fmla="*/ 82550 w 1600200"/>
                <a:gd name="connsiteY26" fmla="*/ 139700 h 3670300"/>
                <a:gd name="connsiteX27" fmla="*/ 82550 w 1600200"/>
                <a:gd name="connsiteY27" fmla="*/ 0 h 3670300"/>
                <a:gd name="connsiteX28" fmla="*/ 1073150 w 1600200"/>
                <a:gd name="connsiteY28" fmla="*/ 0 h 367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00200" h="3670300">
                  <a:moveTo>
                    <a:pt x="1073150" y="0"/>
                  </a:moveTo>
                  <a:lnTo>
                    <a:pt x="1073150" y="209550"/>
                  </a:lnTo>
                  <a:lnTo>
                    <a:pt x="1117600" y="215900"/>
                  </a:lnTo>
                  <a:lnTo>
                    <a:pt x="1168400" y="863600"/>
                  </a:lnTo>
                  <a:lnTo>
                    <a:pt x="1168400" y="1041400"/>
                  </a:lnTo>
                  <a:lnTo>
                    <a:pt x="1225550" y="1143000"/>
                  </a:lnTo>
                  <a:lnTo>
                    <a:pt x="1219200" y="1270000"/>
                  </a:lnTo>
                  <a:lnTo>
                    <a:pt x="1123950" y="1390650"/>
                  </a:lnTo>
                  <a:lnTo>
                    <a:pt x="1104900" y="2984500"/>
                  </a:lnTo>
                  <a:lnTo>
                    <a:pt x="1327150" y="2984500"/>
                  </a:lnTo>
                  <a:lnTo>
                    <a:pt x="1485900" y="3092450"/>
                  </a:lnTo>
                  <a:lnTo>
                    <a:pt x="1530350" y="3219450"/>
                  </a:lnTo>
                  <a:lnTo>
                    <a:pt x="1600200" y="3340100"/>
                  </a:lnTo>
                  <a:lnTo>
                    <a:pt x="1600200" y="3606800"/>
                  </a:lnTo>
                  <a:lnTo>
                    <a:pt x="1409700" y="3663950"/>
                  </a:lnTo>
                  <a:lnTo>
                    <a:pt x="812800" y="3670300"/>
                  </a:lnTo>
                  <a:lnTo>
                    <a:pt x="342900" y="3562350"/>
                  </a:lnTo>
                  <a:lnTo>
                    <a:pt x="342900" y="3003550"/>
                  </a:lnTo>
                  <a:cubicBezTo>
                    <a:pt x="340783" y="2702983"/>
                    <a:pt x="338667" y="2402417"/>
                    <a:pt x="336550" y="2101850"/>
                  </a:cubicBezTo>
                  <a:lnTo>
                    <a:pt x="247650" y="1384300"/>
                  </a:lnTo>
                  <a:lnTo>
                    <a:pt x="127000" y="1282700"/>
                  </a:lnTo>
                  <a:lnTo>
                    <a:pt x="50800" y="1104900"/>
                  </a:lnTo>
                  <a:lnTo>
                    <a:pt x="152400" y="933450"/>
                  </a:lnTo>
                  <a:lnTo>
                    <a:pt x="57150" y="673100"/>
                  </a:lnTo>
                  <a:lnTo>
                    <a:pt x="0" y="482600"/>
                  </a:lnTo>
                  <a:lnTo>
                    <a:pt x="57150" y="177800"/>
                  </a:lnTo>
                  <a:lnTo>
                    <a:pt x="82550" y="139700"/>
                  </a:lnTo>
                  <a:lnTo>
                    <a:pt x="82550" y="0"/>
                  </a:lnTo>
                  <a:lnTo>
                    <a:pt x="10731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699150E-5C95-44B0-9C9F-92B24FF9AC8C}"/>
                </a:ext>
              </a:extLst>
            </p:cNvPr>
            <p:cNvGrpSpPr/>
            <p:nvPr/>
          </p:nvGrpSpPr>
          <p:grpSpPr>
            <a:xfrm>
              <a:off x="6934200" y="-38100"/>
              <a:ext cx="2901950" cy="3736976"/>
              <a:chOff x="6934200" y="-38100"/>
              <a:chExt cx="2901950" cy="3736976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AF9FF6AA-3311-47E1-BE98-6F7F359F9C62}"/>
                  </a:ext>
                </a:extLst>
              </p:cNvPr>
              <p:cNvSpPr/>
              <p:nvPr/>
            </p:nvSpPr>
            <p:spPr>
              <a:xfrm>
                <a:off x="6934200" y="-38100"/>
                <a:ext cx="1162050" cy="3708400"/>
              </a:xfrm>
              <a:custGeom>
                <a:avLst/>
                <a:gdLst>
                  <a:gd name="connsiteX0" fmla="*/ 69850 w 1162050"/>
                  <a:gd name="connsiteY0" fmla="*/ 0 h 3708400"/>
                  <a:gd name="connsiteX1" fmla="*/ 69850 w 1162050"/>
                  <a:gd name="connsiteY1" fmla="*/ 349250 h 3708400"/>
                  <a:gd name="connsiteX2" fmla="*/ 0 w 1162050"/>
                  <a:gd name="connsiteY2" fmla="*/ 520700 h 3708400"/>
                  <a:gd name="connsiteX3" fmla="*/ 44450 w 1162050"/>
                  <a:gd name="connsiteY3" fmla="*/ 736600 h 3708400"/>
                  <a:gd name="connsiteX4" fmla="*/ 114300 w 1162050"/>
                  <a:gd name="connsiteY4" fmla="*/ 800100 h 3708400"/>
                  <a:gd name="connsiteX5" fmla="*/ 184150 w 1162050"/>
                  <a:gd name="connsiteY5" fmla="*/ 1003300 h 3708400"/>
                  <a:gd name="connsiteX6" fmla="*/ 184150 w 1162050"/>
                  <a:gd name="connsiteY6" fmla="*/ 1181100 h 3708400"/>
                  <a:gd name="connsiteX7" fmla="*/ 63500 w 1162050"/>
                  <a:gd name="connsiteY7" fmla="*/ 1377950 h 3708400"/>
                  <a:gd name="connsiteX8" fmla="*/ 152400 w 1162050"/>
                  <a:gd name="connsiteY8" fmla="*/ 1454150 h 3708400"/>
                  <a:gd name="connsiteX9" fmla="*/ 209550 w 1162050"/>
                  <a:gd name="connsiteY9" fmla="*/ 1517650 h 3708400"/>
                  <a:gd name="connsiteX10" fmla="*/ 266700 w 1162050"/>
                  <a:gd name="connsiteY10" fmla="*/ 2292350 h 3708400"/>
                  <a:gd name="connsiteX11" fmla="*/ 254000 w 1162050"/>
                  <a:gd name="connsiteY11" fmla="*/ 3003550 h 3708400"/>
                  <a:gd name="connsiteX12" fmla="*/ 254000 w 1162050"/>
                  <a:gd name="connsiteY12" fmla="*/ 3041650 h 3708400"/>
                  <a:gd name="connsiteX13" fmla="*/ 133350 w 1162050"/>
                  <a:gd name="connsiteY13" fmla="*/ 3143250 h 3708400"/>
                  <a:gd name="connsiteX14" fmla="*/ 114300 w 1162050"/>
                  <a:gd name="connsiteY14" fmla="*/ 3619500 h 3708400"/>
                  <a:gd name="connsiteX15" fmla="*/ 114300 w 1162050"/>
                  <a:gd name="connsiteY15" fmla="*/ 3683000 h 3708400"/>
                  <a:gd name="connsiteX16" fmla="*/ 298450 w 1162050"/>
                  <a:gd name="connsiteY16" fmla="*/ 3708400 h 3708400"/>
                  <a:gd name="connsiteX17" fmla="*/ 730250 w 1162050"/>
                  <a:gd name="connsiteY17" fmla="*/ 3695700 h 3708400"/>
                  <a:gd name="connsiteX18" fmla="*/ 1016000 w 1162050"/>
                  <a:gd name="connsiteY18" fmla="*/ 3625850 h 3708400"/>
                  <a:gd name="connsiteX19" fmla="*/ 1162050 w 1162050"/>
                  <a:gd name="connsiteY19" fmla="*/ 3575050 h 3708400"/>
                  <a:gd name="connsiteX20" fmla="*/ 1117600 w 1162050"/>
                  <a:gd name="connsiteY20" fmla="*/ 3276600 h 3708400"/>
                  <a:gd name="connsiteX21" fmla="*/ 1066800 w 1162050"/>
                  <a:gd name="connsiteY21" fmla="*/ 2336800 h 3708400"/>
                  <a:gd name="connsiteX22" fmla="*/ 996950 w 1162050"/>
                  <a:gd name="connsiteY22" fmla="*/ 1422400 h 3708400"/>
                  <a:gd name="connsiteX23" fmla="*/ 1079500 w 1162050"/>
                  <a:gd name="connsiteY23" fmla="*/ 1339850 h 3708400"/>
                  <a:gd name="connsiteX24" fmla="*/ 1035050 w 1162050"/>
                  <a:gd name="connsiteY24" fmla="*/ 1149350 h 3708400"/>
                  <a:gd name="connsiteX25" fmla="*/ 977900 w 1162050"/>
                  <a:gd name="connsiteY25" fmla="*/ 1047750 h 3708400"/>
                  <a:gd name="connsiteX26" fmla="*/ 1066800 w 1162050"/>
                  <a:gd name="connsiteY26" fmla="*/ 749300 h 3708400"/>
                  <a:gd name="connsiteX27" fmla="*/ 1079500 w 1162050"/>
                  <a:gd name="connsiteY27" fmla="*/ 330200 h 3708400"/>
                  <a:gd name="connsiteX28" fmla="*/ 1022350 w 1162050"/>
                  <a:gd name="connsiteY28" fmla="*/ 6350 h 3708400"/>
                  <a:gd name="connsiteX29" fmla="*/ 69850 w 1162050"/>
                  <a:gd name="connsiteY29" fmla="*/ 0 h 370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162050" h="3708400">
                    <a:moveTo>
                      <a:pt x="69850" y="0"/>
                    </a:moveTo>
                    <a:lnTo>
                      <a:pt x="69850" y="349250"/>
                    </a:lnTo>
                    <a:lnTo>
                      <a:pt x="0" y="520700"/>
                    </a:lnTo>
                    <a:lnTo>
                      <a:pt x="44450" y="736600"/>
                    </a:lnTo>
                    <a:lnTo>
                      <a:pt x="114300" y="800100"/>
                    </a:lnTo>
                    <a:lnTo>
                      <a:pt x="184150" y="1003300"/>
                    </a:lnTo>
                    <a:lnTo>
                      <a:pt x="184150" y="1181100"/>
                    </a:lnTo>
                    <a:lnTo>
                      <a:pt x="63500" y="1377950"/>
                    </a:lnTo>
                    <a:lnTo>
                      <a:pt x="152400" y="1454150"/>
                    </a:lnTo>
                    <a:lnTo>
                      <a:pt x="209550" y="1517650"/>
                    </a:lnTo>
                    <a:lnTo>
                      <a:pt x="266700" y="2292350"/>
                    </a:lnTo>
                    <a:lnTo>
                      <a:pt x="254000" y="3003550"/>
                    </a:lnTo>
                    <a:lnTo>
                      <a:pt x="254000" y="3041650"/>
                    </a:lnTo>
                    <a:lnTo>
                      <a:pt x="133350" y="3143250"/>
                    </a:lnTo>
                    <a:lnTo>
                      <a:pt x="114300" y="3619500"/>
                    </a:lnTo>
                    <a:lnTo>
                      <a:pt x="114300" y="3683000"/>
                    </a:lnTo>
                    <a:lnTo>
                      <a:pt x="298450" y="3708400"/>
                    </a:lnTo>
                    <a:lnTo>
                      <a:pt x="730250" y="3695700"/>
                    </a:lnTo>
                    <a:lnTo>
                      <a:pt x="1016000" y="3625850"/>
                    </a:lnTo>
                    <a:lnTo>
                      <a:pt x="1162050" y="3575050"/>
                    </a:lnTo>
                    <a:lnTo>
                      <a:pt x="1117600" y="3276600"/>
                    </a:lnTo>
                    <a:lnTo>
                      <a:pt x="1066800" y="2336800"/>
                    </a:lnTo>
                    <a:lnTo>
                      <a:pt x="996950" y="1422400"/>
                    </a:lnTo>
                    <a:lnTo>
                      <a:pt x="1079500" y="1339850"/>
                    </a:lnTo>
                    <a:lnTo>
                      <a:pt x="1035050" y="1149350"/>
                    </a:lnTo>
                    <a:lnTo>
                      <a:pt x="977900" y="1047750"/>
                    </a:lnTo>
                    <a:lnTo>
                      <a:pt x="1066800" y="749300"/>
                    </a:lnTo>
                    <a:lnTo>
                      <a:pt x="1079500" y="330200"/>
                    </a:lnTo>
                    <a:lnTo>
                      <a:pt x="1022350" y="6350"/>
                    </a:lnTo>
                    <a:lnTo>
                      <a:pt x="6985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1" name="Freeform 7">
                <a:extLst>
                  <a:ext uri="{FF2B5EF4-FFF2-40B4-BE49-F238E27FC236}">
                    <a16:creationId xmlns:a16="http://schemas.microsoft.com/office/drawing/2014/main" id="{26E57E9B-63AF-41A8-BAB1-6313CF2628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78650" y="7938"/>
                <a:ext cx="2857500" cy="3690938"/>
              </a:xfrm>
              <a:custGeom>
                <a:avLst/>
                <a:gdLst>
                  <a:gd name="T0" fmla="*/ 668 w 964"/>
                  <a:gd name="T1" fmla="*/ 68 h 1249"/>
                  <a:gd name="T2" fmla="*/ 962 w 964"/>
                  <a:gd name="T3" fmla="*/ 1140 h 1249"/>
                  <a:gd name="T4" fmla="*/ 841 w 964"/>
                  <a:gd name="T5" fmla="*/ 1113 h 1249"/>
                  <a:gd name="T6" fmla="*/ 675 w 964"/>
                  <a:gd name="T7" fmla="*/ 428 h 1249"/>
                  <a:gd name="T8" fmla="*/ 765 w 964"/>
                  <a:gd name="T9" fmla="*/ 374 h 1249"/>
                  <a:gd name="T10" fmla="*/ 796 w 964"/>
                  <a:gd name="T11" fmla="*/ 1111 h 1249"/>
                  <a:gd name="T12" fmla="*/ 762 w 964"/>
                  <a:gd name="T13" fmla="*/ 872 h 1249"/>
                  <a:gd name="T14" fmla="*/ 664 w 964"/>
                  <a:gd name="T15" fmla="*/ 1116 h 1249"/>
                  <a:gd name="T16" fmla="*/ 776 w 964"/>
                  <a:gd name="T17" fmla="*/ 78 h 1249"/>
                  <a:gd name="T18" fmla="*/ 614 w 964"/>
                  <a:gd name="T19" fmla="*/ 250 h 1249"/>
                  <a:gd name="T20" fmla="*/ 546 w 964"/>
                  <a:gd name="T21" fmla="*/ 361 h 1249"/>
                  <a:gd name="T22" fmla="*/ 781 w 964"/>
                  <a:gd name="T23" fmla="*/ 263 h 1249"/>
                  <a:gd name="T24" fmla="*/ 690 w 964"/>
                  <a:gd name="T25" fmla="*/ 702 h 1249"/>
                  <a:gd name="T26" fmla="*/ 518 w 964"/>
                  <a:gd name="T27" fmla="*/ 103 h 1249"/>
                  <a:gd name="T28" fmla="*/ 660 w 964"/>
                  <a:gd name="T29" fmla="*/ 724 h 1249"/>
                  <a:gd name="T30" fmla="*/ 644 w 964"/>
                  <a:gd name="T31" fmla="*/ 690 h 1249"/>
                  <a:gd name="T32" fmla="*/ 680 w 964"/>
                  <a:gd name="T33" fmla="*/ 458 h 1249"/>
                  <a:gd name="T34" fmla="*/ 621 w 964"/>
                  <a:gd name="T35" fmla="*/ 948 h 1249"/>
                  <a:gd name="T36" fmla="*/ 688 w 964"/>
                  <a:gd name="T37" fmla="*/ 927 h 1249"/>
                  <a:gd name="T38" fmla="*/ 530 w 964"/>
                  <a:gd name="T39" fmla="*/ 443 h 1249"/>
                  <a:gd name="T40" fmla="*/ 596 w 964"/>
                  <a:gd name="T41" fmla="*/ 668 h 1249"/>
                  <a:gd name="T42" fmla="*/ 616 w 964"/>
                  <a:gd name="T43" fmla="*/ 330 h 1249"/>
                  <a:gd name="T44" fmla="*/ 510 w 964"/>
                  <a:gd name="T45" fmla="*/ 397 h 1249"/>
                  <a:gd name="T46" fmla="*/ 572 w 964"/>
                  <a:gd name="T47" fmla="*/ 1051 h 1249"/>
                  <a:gd name="T48" fmla="*/ 673 w 964"/>
                  <a:gd name="T49" fmla="*/ 859 h 1249"/>
                  <a:gd name="T50" fmla="*/ 577 w 964"/>
                  <a:gd name="T51" fmla="*/ 1206 h 1249"/>
                  <a:gd name="T52" fmla="*/ 852 w 964"/>
                  <a:gd name="T53" fmla="*/ 1117 h 1249"/>
                  <a:gd name="T54" fmla="*/ 613 w 964"/>
                  <a:gd name="T55" fmla="*/ 826 h 1249"/>
                  <a:gd name="T56" fmla="*/ 688 w 964"/>
                  <a:gd name="T57" fmla="*/ 846 h 1249"/>
                  <a:gd name="T58" fmla="*/ 739 w 964"/>
                  <a:gd name="T59" fmla="*/ 729 h 1249"/>
                  <a:gd name="T60" fmla="*/ 696 w 964"/>
                  <a:gd name="T61" fmla="*/ 547 h 1249"/>
                  <a:gd name="T62" fmla="*/ 42 w 964"/>
                  <a:gd name="T63" fmla="*/ 1027 h 1249"/>
                  <a:gd name="T64" fmla="*/ 35 w 964"/>
                  <a:gd name="T65" fmla="*/ 220 h 1249"/>
                  <a:gd name="T66" fmla="*/ 111 w 964"/>
                  <a:gd name="T67" fmla="*/ 311 h 1249"/>
                  <a:gd name="T68" fmla="*/ 203 w 964"/>
                  <a:gd name="T69" fmla="*/ 249 h 1249"/>
                  <a:gd name="T70" fmla="*/ 300 w 964"/>
                  <a:gd name="T71" fmla="*/ 338 h 1249"/>
                  <a:gd name="T72" fmla="*/ 315 w 964"/>
                  <a:gd name="T73" fmla="*/ 86 h 1249"/>
                  <a:gd name="T74" fmla="*/ 341 w 964"/>
                  <a:gd name="T75" fmla="*/ 1131 h 1249"/>
                  <a:gd name="T76" fmla="*/ 209 w 964"/>
                  <a:gd name="T77" fmla="*/ 779 h 1249"/>
                  <a:gd name="T78" fmla="*/ 281 w 964"/>
                  <a:gd name="T79" fmla="*/ 1098 h 1249"/>
                  <a:gd name="T80" fmla="*/ 207 w 964"/>
                  <a:gd name="T81" fmla="*/ 1126 h 1249"/>
                  <a:gd name="T82" fmla="*/ 328 w 964"/>
                  <a:gd name="T83" fmla="*/ 680 h 1249"/>
                  <a:gd name="T84" fmla="*/ 228 w 964"/>
                  <a:gd name="T85" fmla="*/ 520 h 1249"/>
                  <a:gd name="T86" fmla="*/ 159 w 964"/>
                  <a:gd name="T87" fmla="*/ 443 h 1249"/>
                  <a:gd name="T88" fmla="*/ 250 w 964"/>
                  <a:gd name="T89" fmla="*/ 652 h 1249"/>
                  <a:gd name="T90" fmla="*/ 58 w 964"/>
                  <a:gd name="T91" fmla="*/ 267 h 1249"/>
                  <a:gd name="T92" fmla="*/ 191 w 964"/>
                  <a:gd name="T93" fmla="*/ 965 h 1249"/>
                  <a:gd name="T94" fmla="*/ 195 w 964"/>
                  <a:gd name="T95" fmla="*/ 459 h 1249"/>
                  <a:gd name="T96" fmla="*/ 168 w 964"/>
                  <a:gd name="T97" fmla="*/ 1150 h 1249"/>
                  <a:gd name="T98" fmla="*/ 270 w 964"/>
                  <a:gd name="T99" fmla="*/ 386 h 1249"/>
                  <a:gd name="T100" fmla="*/ 142 w 964"/>
                  <a:gd name="T101" fmla="*/ 1199 h 1249"/>
                  <a:gd name="T102" fmla="*/ 194 w 964"/>
                  <a:gd name="T103" fmla="*/ 792 h 1249"/>
                  <a:gd name="T104" fmla="*/ 290 w 964"/>
                  <a:gd name="T105" fmla="*/ 716 h 1249"/>
                  <a:gd name="T106" fmla="*/ 275 w 964"/>
                  <a:gd name="T107" fmla="*/ 689 h 1249"/>
                  <a:gd name="T108" fmla="*/ 67 w 964"/>
                  <a:gd name="T109" fmla="*/ 469 h 1249"/>
                  <a:gd name="T110" fmla="*/ 298 w 964"/>
                  <a:gd name="T111" fmla="*/ 920 h 1249"/>
                  <a:gd name="T112" fmla="*/ 161 w 964"/>
                  <a:gd name="T113" fmla="*/ 693 h 1249"/>
                  <a:gd name="T114" fmla="*/ 196 w 964"/>
                  <a:gd name="T115" fmla="*/ 933 h 1249"/>
                  <a:gd name="T116" fmla="*/ 158 w 964"/>
                  <a:gd name="T117" fmla="*/ 823 h 1249"/>
                  <a:gd name="T118" fmla="*/ 52 w 964"/>
                  <a:gd name="T119" fmla="*/ 551 h 1249"/>
                  <a:gd name="T120" fmla="*/ 661 w 964"/>
                  <a:gd name="T121" fmla="*/ 1064 h 1249"/>
                  <a:gd name="T122" fmla="*/ 153 w 964"/>
                  <a:gd name="T123" fmla="*/ 1095 h 1249"/>
                  <a:gd name="T124" fmla="*/ 308 w 964"/>
                  <a:gd name="T125" fmla="*/ 453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4" h="1249">
                    <a:moveTo>
                      <a:pt x="434" y="45"/>
                    </a:moveTo>
                    <a:cubicBezTo>
                      <a:pt x="427" y="62"/>
                      <a:pt x="426" y="81"/>
                      <a:pt x="422" y="99"/>
                    </a:cubicBezTo>
                    <a:cubicBezTo>
                      <a:pt x="422" y="101"/>
                      <a:pt x="421" y="102"/>
                      <a:pt x="422" y="104"/>
                    </a:cubicBezTo>
                    <a:cubicBezTo>
                      <a:pt x="422" y="107"/>
                      <a:pt x="424" y="108"/>
                      <a:pt x="427" y="106"/>
                    </a:cubicBezTo>
                    <a:cubicBezTo>
                      <a:pt x="427" y="106"/>
                      <a:pt x="428" y="105"/>
                      <a:pt x="428" y="105"/>
                    </a:cubicBezTo>
                    <a:cubicBezTo>
                      <a:pt x="435" y="91"/>
                      <a:pt x="448" y="82"/>
                      <a:pt x="452" y="67"/>
                    </a:cubicBezTo>
                    <a:cubicBezTo>
                      <a:pt x="454" y="63"/>
                      <a:pt x="456" y="58"/>
                      <a:pt x="459" y="54"/>
                    </a:cubicBezTo>
                    <a:cubicBezTo>
                      <a:pt x="462" y="52"/>
                      <a:pt x="464" y="50"/>
                      <a:pt x="467" y="52"/>
                    </a:cubicBezTo>
                    <a:cubicBezTo>
                      <a:pt x="471" y="53"/>
                      <a:pt x="473" y="56"/>
                      <a:pt x="472" y="60"/>
                    </a:cubicBezTo>
                    <a:cubicBezTo>
                      <a:pt x="471" y="63"/>
                      <a:pt x="470" y="66"/>
                      <a:pt x="469" y="69"/>
                    </a:cubicBezTo>
                    <a:cubicBezTo>
                      <a:pt x="460" y="89"/>
                      <a:pt x="451" y="109"/>
                      <a:pt x="441" y="129"/>
                    </a:cubicBezTo>
                    <a:cubicBezTo>
                      <a:pt x="439" y="132"/>
                      <a:pt x="438" y="135"/>
                      <a:pt x="437" y="138"/>
                    </a:cubicBezTo>
                    <a:cubicBezTo>
                      <a:pt x="436" y="140"/>
                      <a:pt x="434" y="143"/>
                      <a:pt x="437" y="145"/>
                    </a:cubicBezTo>
                    <a:cubicBezTo>
                      <a:pt x="439" y="146"/>
                      <a:pt x="441" y="145"/>
                      <a:pt x="444" y="144"/>
                    </a:cubicBezTo>
                    <a:cubicBezTo>
                      <a:pt x="457" y="138"/>
                      <a:pt x="462" y="126"/>
                      <a:pt x="468" y="115"/>
                    </a:cubicBezTo>
                    <a:cubicBezTo>
                      <a:pt x="481" y="90"/>
                      <a:pt x="494" y="65"/>
                      <a:pt x="510" y="41"/>
                    </a:cubicBezTo>
                    <a:cubicBezTo>
                      <a:pt x="511" y="40"/>
                      <a:pt x="512" y="38"/>
                      <a:pt x="514" y="37"/>
                    </a:cubicBezTo>
                    <a:cubicBezTo>
                      <a:pt x="517" y="34"/>
                      <a:pt x="522" y="33"/>
                      <a:pt x="525" y="36"/>
                    </a:cubicBezTo>
                    <a:cubicBezTo>
                      <a:pt x="529" y="39"/>
                      <a:pt x="529" y="43"/>
                      <a:pt x="527" y="46"/>
                    </a:cubicBezTo>
                    <a:cubicBezTo>
                      <a:pt x="521" y="54"/>
                      <a:pt x="521" y="64"/>
                      <a:pt x="519" y="74"/>
                    </a:cubicBezTo>
                    <a:cubicBezTo>
                      <a:pt x="526" y="74"/>
                      <a:pt x="529" y="69"/>
                      <a:pt x="532" y="65"/>
                    </a:cubicBezTo>
                    <a:cubicBezTo>
                      <a:pt x="542" y="52"/>
                      <a:pt x="553" y="39"/>
                      <a:pt x="560" y="23"/>
                    </a:cubicBezTo>
                    <a:cubicBezTo>
                      <a:pt x="562" y="18"/>
                      <a:pt x="568" y="17"/>
                      <a:pt x="573" y="19"/>
                    </a:cubicBezTo>
                    <a:cubicBezTo>
                      <a:pt x="578" y="22"/>
                      <a:pt x="578" y="27"/>
                      <a:pt x="576" y="30"/>
                    </a:cubicBezTo>
                    <a:cubicBezTo>
                      <a:pt x="573" y="36"/>
                      <a:pt x="569" y="41"/>
                      <a:pt x="565" y="46"/>
                    </a:cubicBezTo>
                    <a:cubicBezTo>
                      <a:pt x="562" y="50"/>
                      <a:pt x="559" y="55"/>
                      <a:pt x="556" y="60"/>
                    </a:cubicBezTo>
                    <a:cubicBezTo>
                      <a:pt x="566" y="56"/>
                      <a:pt x="576" y="49"/>
                      <a:pt x="583" y="43"/>
                    </a:cubicBezTo>
                    <a:cubicBezTo>
                      <a:pt x="591" y="36"/>
                      <a:pt x="599" y="28"/>
                      <a:pt x="609" y="24"/>
                    </a:cubicBezTo>
                    <a:cubicBezTo>
                      <a:pt x="612" y="23"/>
                      <a:pt x="614" y="20"/>
                      <a:pt x="617" y="18"/>
                    </a:cubicBezTo>
                    <a:cubicBezTo>
                      <a:pt x="622" y="12"/>
                      <a:pt x="628" y="7"/>
                      <a:pt x="635" y="4"/>
                    </a:cubicBezTo>
                    <a:cubicBezTo>
                      <a:pt x="640" y="2"/>
                      <a:pt x="645" y="0"/>
                      <a:pt x="649" y="4"/>
                    </a:cubicBezTo>
                    <a:cubicBezTo>
                      <a:pt x="653" y="9"/>
                      <a:pt x="652" y="14"/>
                      <a:pt x="650" y="19"/>
                    </a:cubicBezTo>
                    <a:cubicBezTo>
                      <a:pt x="649" y="22"/>
                      <a:pt x="646" y="25"/>
                      <a:pt x="644" y="29"/>
                    </a:cubicBezTo>
                    <a:cubicBezTo>
                      <a:pt x="642" y="32"/>
                      <a:pt x="639" y="36"/>
                      <a:pt x="640" y="40"/>
                    </a:cubicBezTo>
                    <a:cubicBezTo>
                      <a:pt x="642" y="42"/>
                      <a:pt x="643" y="41"/>
                      <a:pt x="644" y="40"/>
                    </a:cubicBezTo>
                    <a:cubicBezTo>
                      <a:pt x="654" y="30"/>
                      <a:pt x="666" y="23"/>
                      <a:pt x="676" y="12"/>
                    </a:cubicBezTo>
                    <a:cubicBezTo>
                      <a:pt x="682" y="6"/>
                      <a:pt x="684" y="6"/>
                      <a:pt x="688" y="13"/>
                    </a:cubicBezTo>
                    <a:cubicBezTo>
                      <a:pt x="691" y="17"/>
                      <a:pt x="693" y="17"/>
                      <a:pt x="697" y="17"/>
                    </a:cubicBezTo>
                    <a:cubicBezTo>
                      <a:pt x="702" y="17"/>
                      <a:pt x="704" y="20"/>
                      <a:pt x="702" y="24"/>
                    </a:cubicBezTo>
                    <a:cubicBezTo>
                      <a:pt x="700" y="28"/>
                      <a:pt x="698" y="30"/>
                      <a:pt x="696" y="33"/>
                    </a:cubicBezTo>
                    <a:cubicBezTo>
                      <a:pt x="695" y="34"/>
                      <a:pt x="694" y="36"/>
                      <a:pt x="692" y="33"/>
                    </a:cubicBezTo>
                    <a:cubicBezTo>
                      <a:pt x="689" y="28"/>
                      <a:pt x="684" y="32"/>
                      <a:pt x="682" y="33"/>
                    </a:cubicBezTo>
                    <a:cubicBezTo>
                      <a:pt x="675" y="38"/>
                      <a:pt x="668" y="41"/>
                      <a:pt x="661" y="45"/>
                    </a:cubicBezTo>
                    <a:cubicBezTo>
                      <a:pt x="655" y="49"/>
                      <a:pt x="655" y="51"/>
                      <a:pt x="661" y="55"/>
                    </a:cubicBezTo>
                    <a:cubicBezTo>
                      <a:pt x="663" y="57"/>
                      <a:pt x="665" y="59"/>
                      <a:pt x="667" y="60"/>
                    </a:cubicBezTo>
                    <a:cubicBezTo>
                      <a:pt x="676" y="66"/>
                      <a:pt x="677" y="71"/>
                      <a:pt x="670" y="82"/>
                    </a:cubicBezTo>
                    <a:cubicBezTo>
                      <a:pt x="667" y="80"/>
                      <a:pt x="670" y="77"/>
                      <a:pt x="670" y="75"/>
                    </a:cubicBezTo>
                    <a:cubicBezTo>
                      <a:pt x="670" y="72"/>
                      <a:pt x="671" y="69"/>
                      <a:pt x="668" y="68"/>
                    </a:cubicBezTo>
                    <a:cubicBezTo>
                      <a:pt x="665" y="66"/>
                      <a:pt x="662" y="68"/>
                      <a:pt x="661" y="70"/>
                    </a:cubicBezTo>
                    <a:cubicBezTo>
                      <a:pt x="657" y="74"/>
                      <a:pt x="654" y="79"/>
                      <a:pt x="651" y="84"/>
                    </a:cubicBezTo>
                    <a:cubicBezTo>
                      <a:pt x="647" y="92"/>
                      <a:pt x="642" y="100"/>
                      <a:pt x="638" y="108"/>
                    </a:cubicBezTo>
                    <a:cubicBezTo>
                      <a:pt x="637" y="110"/>
                      <a:pt x="636" y="113"/>
                      <a:pt x="637" y="115"/>
                    </a:cubicBezTo>
                    <a:cubicBezTo>
                      <a:pt x="637" y="119"/>
                      <a:pt x="640" y="120"/>
                      <a:pt x="644" y="119"/>
                    </a:cubicBezTo>
                    <a:cubicBezTo>
                      <a:pt x="655" y="114"/>
                      <a:pt x="666" y="109"/>
                      <a:pt x="678" y="107"/>
                    </a:cubicBezTo>
                    <a:cubicBezTo>
                      <a:pt x="685" y="105"/>
                      <a:pt x="692" y="103"/>
                      <a:pt x="698" y="109"/>
                    </a:cubicBezTo>
                    <a:cubicBezTo>
                      <a:pt x="701" y="111"/>
                      <a:pt x="703" y="109"/>
                      <a:pt x="705" y="106"/>
                    </a:cubicBezTo>
                    <a:cubicBezTo>
                      <a:pt x="712" y="93"/>
                      <a:pt x="723" y="81"/>
                      <a:pt x="732" y="69"/>
                    </a:cubicBezTo>
                    <a:cubicBezTo>
                      <a:pt x="742" y="58"/>
                      <a:pt x="750" y="45"/>
                      <a:pt x="752" y="30"/>
                    </a:cubicBezTo>
                    <a:cubicBezTo>
                      <a:pt x="753" y="24"/>
                      <a:pt x="756" y="18"/>
                      <a:pt x="760" y="14"/>
                    </a:cubicBezTo>
                    <a:cubicBezTo>
                      <a:pt x="764" y="10"/>
                      <a:pt x="768" y="10"/>
                      <a:pt x="771" y="14"/>
                    </a:cubicBezTo>
                    <a:cubicBezTo>
                      <a:pt x="776" y="19"/>
                      <a:pt x="780" y="25"/>
                      <a:pt x="782" y="32"/>
                    </a:cubicBezTo>
                    <a:cubicBezTo>
                      <a:pt x="789" y="60"/>
                      <a:pt x="789" y="88"/>
                      <a:pt x="792" y="116"/>
                    </a:cubicBezTo>
                    <a:cubicBezTo>
                      <a:pt x="795" y="143"/>
                      <a:pt x="799" y="170"/>
                      <a:pt x="803" y="197"/>
                    </a:cubicBezTo>
                    <a:cubicBezTo>
                      <a:pt x="804" y="206"/>
                      <a:pt x="806" y="214"/>
                      <a:pt x="806" y="223"/>
                    </a:cubicBezTo>
                    <a:cubicBezTo>
                      <a:pt x="806" y="226"/>
                      <a:pt x="805" y="230"/>
                      <a:pt x="807" y="232"/>
                    </a:cubicBezTo>
                    <a:cubicBezTo>
                      <a:pt x="813" y="242"/>
                      <a:pt x="810" y="253"/>
                      <a:pt x="809" y="264"/>
                    </a:cubicBezTo>
                    <a:cubicBezTo>
                      <a:pt x="808" y="285"/>
                      <a:pt x="810" y="306"/>
                      <a:pt x="815" y="326"/>
                    </a:cubicBezTo>
                    <a:cubicBezTo>
                      <a:pt x="818" y="334"/>
                      <a:pt x="819" y="343"/>
                      <a:pt x="822" y="351"/>
                    </a:cubicBezTo>
                    <a:cubicBezTo>
                      <a:pt x="825" y="356"/>
                      <a:pt x="827" y="361"/>
                      <a:pt x="832" y="365"/>
                    </a:cubicBezTo>
                    <a:cubicBezTo>
                      <a:pt x="838" y="369"/>
                      <a:pt x="839" y="373"/>
                      <a:pt x="835" y="379"/>
                    </a:cubicBezTo>
                    <a:cubicBezTo>
                      <a:pt x="833" y="383"/>
                      <a:pt x="832" y="386"/>
                      <a:pt x="833" y="391"/>
                    </a:cubicBezTo>
                    <a:cubicBezTo>
                      <a:pt x="834" y="395"/>
                      <a:pt x="832" y="399"/>
                      <a:pt x="832" y="402"/>
                    </a:cubicBezTo>
                    <a:cubicBezTo>
                      <a:pt x="831" y="405"/>
                      <a:pt x="829" y="409"/>
                      <a:pt x="831" y="411"/>
                    </a:cubicBezTo>
                    <a:cubicBezTo>
                      <a:pt x="835" y="419"/>
                      <a:pt x="831" y="425"/>
                      <a:pt x="827" y="430"/>
                    </a:cubicBezTo>
                    <a:cubicBezTo>
                      <a:pt x="819" y="439"/>
                      <a:pt x="812" y="448"/>
                      <a:pt x="807" y="459"/>
                    </a:cubicBezTo>
                    <a:cubicBezTo>
                      <a:pt x="807" y="460"/>
                      <a:pt x="806" y="461"/>
                      <a:pt x="805" y="461"/>
                    </a:cubicBezTo>
                    <a:cubicBezTo>
                      <a:pt x="795" y="466"/>
                      <a:pt x="793" y="476"/>
                      <a:pt x="790" y="485"/>
                    </a:cubicBezTo>
                    <a:cubicBezTo>
                      <a:pt x="785" y="504"/>
                      <a:pt x="785" y="522"/>
                      <a:pt x="784" y="541"/>
                    </a:cubicBezTo>
                    <a:cubicBezTo>
                      <a:pt x="782" y="572"/>
                      <a:pt x="786" y="604"/>
                      <a:pt x="786" y="635"/>
                    </a:cubicBezTo>
                    <a:cubicBezTo>
                      <a:pt x="786" y="650"/>
                      <a:pt x="787" y="665"/>
                      <a:pt x="785" y="680"/>
                    </a:cubicBezTo>
                    <a:cubicBezTo>
                      <a:pt x="782" y="706"/>
                      <a:pt x="785" y="732"/>
                      <a:pt x="782" y="758"/>
                    </a:cubicBezTo>
                    <a:cubicBezTo>
                      <a:pt x="778" y="791"/>
                      <a:pt x="778" y="824"/>
                      <a:pt x="778" y="857"/>
                    </a:cubicBezTo>
                    <a:cubicBezTo>
                      <a:pt x="778" y="901"/>
                      <a:pt x="777" y="945"/>
                      <a:pt x="783" y="989"/>
                    </a:cubicBezTo>
                    <a:cubicBezTo>
                      <a:pt x="784" y="1001"/>
                      <a:pt x="785" y="1002"/>
                      <a:pt x="796" y="1001"/>
                    </a:cubicBezTo>
                    <a:cubicBezTo>
                      <a:pt x="813" y="999"/>
                      <a:pt x="829" y="1001"/>
                      <a:pt x="846" y="1003"/>
                    </a:cubicBezTo>
                    <a:cubicBezTo>
                      <a:pt x="875" y="1008"/>
                      <a:pt x="898" y="1023"/>
                      <a:pt x="915" y="1047"/>
                    </a:cubicBezTo>
                    <a:cubicBezTo>
                      <a:pt x="921" y="1056"/>
                      <a:pt x="926" y="1066"/>
                      <a:pt x="928" y="1078"/>
                    </a:cubicBezTo>
                    <a:cubicBezTo>
                      <a:pt x="930" y="1085"/>
                      <a:pt x="934" y="1091"/>
                      <a:pt x="939" y="1095"/>
                    </a:cubicBezTo>
                    <a:cubicBezTo>
                      <a:pt x="947" y="1103"/>
                      <a:pt x="950" y="1114"/>
                      <a:pt x="957" y="1122"/>
                    </a:cubicBezTo>
                    <a:cubicBezTo>
                      <a:pt x="959" y="1124"/>
                      <a:pt x="960" y="1127"/>
                      <a:pt x="958" y="1129"/>
                    </a:cubicBezTo>
                    <a:cubicBezTo>
                      <a:pt x="956" y="1131"/>
                      <a:pt x="954" y="1131"/>
                      <a:pt x="952" y="1130"/>
                    </a:cubicBezTo>
                    <a:cubicBezTo>
                      <a:pt x="950" y="1130"/>
                      <a:pt x="949" y="1129"/>
                      <a:pt x="947" y="1129"/>
                    </a:cubicBezTo>
                    <a:cubicBezTo>
                      <a:pt x="944" y="1129"/>
                      <a:pt x="943" y="1130"/>
                      <a:pt x="942" y="1133"/>
                    </a:cubicBezTo>
                    <a:cubicBezTo>
                      <a:pt x="942" y="1136"/>
                      <a:pt x="945" y="1135"/>
                      <a:pt x="947" y="1135"/>
                    </a:cubicBezTo>
                    <a:cubicBezTo>
                      <a:pt x="948" y="1135"/>
                      <a:pt x="950" y="1134"/>
                      <a:pt x="951" y="1135"/>
                    </a:cubicBezTo>
                    <a:cubicBezTo>
                      <a:pt x="956" y="1135"/>
                      <a:pt x="960" y="1136"/>
                      <a:pt x="962" y="1140"/>
                    </a:cubicBezTo>
                    <a:cubicBezTo>
                      <a:pt x="964" y="1145"/>
                      <a:pt x="961" y="1148"/>
                      <a:pt x="958" y="1150"/>
                    </a:cubicBezTo>
                    <a:cubicBezTo>
                      <a:pt x="950" y="1156"/>
                      <a:pt x="949" y="1165"/>
                      <a:pt x="949" y="1173"/>
                    </a:cubicBezTo>
                    <a:cubicBezTo>
                      <a:pt x="949" y="1181"/>
                      <a:pt x="951" y="1189"/>
                      <a:pt x="950" y="1197"/>
                    </a:cubicBezTo>
                    <a:cubicBezTo>
                      <a:pt x="950" y="1200"/>
                      <a:pt x="951" y="1203"/>
                      <a:pt x="952" y="1206"/>
                    </a:cubicBezTo>
                    <a:cubicBezTo>
                      <a:pt x="956" y="1214"/>
                      <a:pt x="955" y="1216"/>
                      <a:pt x="946" y="1219"/>
                    </a:cubicBezTo>
                    <a:cubicBezTo>
                      <a:pt x="937" y="1222"/>
                      <a:pt x="928" y="1225"/>
                      <a:pt x="919" y="1227"/>
                    </a:cubicBezTo>
                    <a:cubicBezTo>
                      <a:pt x="904" y="1231"/>
                      <a:pt x="890" y="1234"/>
                      <a:pt x="875" y="1237"/>
                    </a:cubicBezTo>
                    <a:cubicBezTo>
                      <a:pt x="844" y="1244"/>
                      <a:pt x="812" y="1246"/>
                      <a:pt x="781" y="1243"/>
                    </a:cubicBezTo>
                    <a:cubicBezTo>
                      <a:pt x="761" y="1241"/>
                      <a:pt x="742" y="1241"/>
                      <a:pt x="722" y="1240"/>
                    </a:cubicBezTo>
                    <a:cubicBezTo>
                      <a:pt x="697" y="1238"/>
                      <a:pt x="671" y="1234"/>
                      <a:pt x="646" y="1231"/>
                    </a:cubicBezTo>
                    <a:cubicBezTo>
                      <a:pt x="627" y="1228"/>
                      <a:pt x="609" y="1226"/>
                      <a:pt x="590" y="1223"/>
                    </a:cubicBezTo>
                    <a:cubicBezTo>
                      <a:pt x="574" y="1220"/>
                      <a:pt x="559" y="1214"/>
                      <a:pt x="543" y="1212"/>
                    </a:cubicBezTo>
                    <a:cubicBezTo>
                      <a:pt x="535" y="1211"/>
                      <a:pt x="528" y="1210"/>
                      <a:pt x="521" y="1209"/>
                    </a:cubicBezTo>
                    <a:cubicBezTo>
                      <a:pt x="514" y="1207"/>
                      <a:pt x="513" y="1205"/>
                      <a:pt x="518" y="1199"/>
                    </a:cubicBezTo>
                    <a:cubicBezTo>
                      <a:pt x="524" y="1191"/>
                      <a:pt x="524" y="1191"/>
                      <a:pt x="515" y="1185"/>
                    </a:cubicBezTo>
                    <a:cubicBezTo>
                      <a:pt x="510" y="1181"/>
                      <a:pt x="509" y="1180"/>
                      <a:pt x="513" y="1175"/>
                    </a:cubicBezTo>
                    <a:cubicBezTo>
                      <a:pt x="519" y="1170"/>
                      <a:pt x="519" y="1165"/>
                      <a:pt x="519" y="1158"/>
                    </a:cubicBezTo>
                    <a:cubicBezTo>
                      <a:pt x="518" y="1130"/>
                      <a:pt x="516" y="1101"/>
                      <a:pt x="516" y="1072"/>
                    </a:cubicBezTo>
                    <a:cubicBezTo>
                      <a:pt x="515" y="1051"/>
                      <a:pt x="516" y="1031"/>
                      <a:pt x="516" y="1010"/>
                    </a:cubicBezTo>
                    <a:cubicBezTo>
                      <a:pt x="516" y="987"/>
                      <a:pt x="515" y="963"/>
                      <a:pt x="515" y="940"/>
                    </a:cubicBezTo>
                    <a:cubicBezTo>
                      <a:pt x="514" y="894"/>
                      <a:pt x="512" y="848"/>
                      <a:pt x="515" y="801"/>
                    </a:cubicBezTo>
                    <a:cubicBezTo>
                      <a:pt x="516" y="800"/>
                      <a:pt x="516" y="798"/>
                      <a:pt x="516" y="797"/>
                    </a:cubicBezTo>
                    <a:cubicBezTo>
                      <a:pt x="512" y="777"/>
                      <a:pt x="512" y="757"/>
                      <a:pt x="512" y="737"/>
                    </a:cubicBezTo>
                    <a:cubicBezTo>
                      <a:pt x="511" y="702"/>
                      <a:pt x="506" y="668"/>
                      <a:pt x="501" y="634"/>
                    </a:cubicBezTo>
                    <a:cubicBezTo>
                      <a:pt x="498" y="603"/>
                      <a:pt x="492" y="572"/>
                      <a:pt x="488" y="540"/>
                    </a:cubicBezTo>
                    <a:cubicBezTo>
                      <a:pt x="487" y="539"/>
                      <a:pt x="486" y="537"/>
                      <a:pt x="487" y="536"/>
                    </a:cubicBezTo>
                    <a:cubicBezTo>
                      <a:pt x="490" y="520"/>
                      <a:pt x="484" y="506"/>
                      <a:pt x="482" y="491"/>
                    </a:cubicBezTo>
                    <a:cubicBezTo>
                      <a:pt x="480" y="481"/>
                      <a:pt x="481" y="481"/>
                      <a:pt x="471" y="479"/>
                    </a:cubicBezTo>
                    <a:cubicBezTo>
                      <a:pt x="468" y="478"/>
                      <a:pt x="464" y="478"/>
                      <a:pt x="467" y="473"/>
                    </a:cubicBezTo>
                    <a:cubicBezTo>
                      <a:pt x="470" y="468"/>
                      <a:pt x="466" y="464"/>
                      <a:pt x="464" y="459"/>
                    </a:cubicBezTo>
                    <a:cubicBezTo>
                      <a:pt x="458" y="449"/>
                      <a:pt x="449" y="441"/>
                      <a:pt x="441" y="432"/>
                    </a:cubicBezTo>
                    <a:cubicBezTo>
                      <a:pt x="440" y="430"/>
                      <a:pt x="438" y="429"/>
                      <a:pt x="437" y="427"/>
                    </a:cubicBezTo>
                    <a:cubicBezTo>
                      <a:pt x="432" y="413"/>
                      <a:pt x="421" y="401"/>
                      <a:pt x="417" y="385"/>
                    </a:cubicBezTo>
                    <a:cubicBezTo>
                      <a:pt x="416" y="381"/>
                      <a:pt x="416" y="378"/>
                      <a:pt x="417" y="374"/>
                    </a:cubicBezTo>
                    <a:cubicBezTo>
                      <a:pt x="419" y="364"/>
                      <a:pt x="423" y="354"/>
                      <a:pt x="427" y="344"/>
                    </a:cubicBezTo>
                    <a:cubicBezTo>
                      <a:pt x="429" y="341"/>
                      <a:pt x="430" y="339"/>
                      <a:pt x="434" y="338"/>
                    </a:cubicBezTo>
                    <a:cubicBezTo>
                      <a:pt x="444" y="333"/>
                      <a:pt x="446" y="328"/>
                      <a:pt x="445" y="317"/>
                    </a:cubicBezTo>
                    <a:cubicBezTo>
                      <a:pt x="445" y="316"/>
                      <a:pt x="445" y="314"/>
                      <a:pt x="444" y="313"/>
                    </a:cubicBezTo>
                    <a:cubicBezTo>
                      <a:pt x="438" y="293"/>
                      <a:pt x="437" y="271"/>
                      <a:pt x="428" y="252"/>
                    </a:cubicBezTo>
                    <a:cubicBezTo>
                      <a:pt x="420" y="236"/>
                      <a:pt x="414" y="220"/>
                      <a:pt x="410" y="202"/>
                    </a:cubicBezTo>
                    <a:cubicBezTo>
                      <a:pt x="406" y="187"/>
                      <a:pt x="403" y="171"/>
                      <a:pt x="400" y="155"/>
                    </a:cubicBezTo>
                    <a:cubicBezTo>
                      <a:pt x="399" y="153"/>
                      <a:pt x="400" y="151"/>
                      <a:pt x="400" y="149"/>
                    </a:cubicBezTo>
                    <a:cubicBezTo>
                      <a:pt x="409" y="118"/>
                      <a:pt x="413" y="85"/>
                      <a:pt x="424" y="55"/>
                    </a:cubicBezTo>
                    <a:cubicBezTo>
                      <a:pt x="425" y="50"/>
                      <a:pt x="425" y="49"/>
                      <a:pt x="434" y="45"/>
                    </a:cubicBezTo>
                    <a:close/>
                    <a:moveTo>
                      <a:pt x="829" y="1133"/>
                    </a:moveTo>
                    <a:cubicBezTo>
                      <a:pt x="833" y="1132"/>
                      <a:pt x="836" y="1132"/>
                      <a:pt x="840" y="1131"/>
                    </a:cubicBezTo>
                    <a:cubicBezTo>
                      <a:pt x="841" y="1130"/>
                      <a:pt x="843" y="1129"/>
                      <a:pt x="843" y="1127"/>
                    </a:cubicBezTo>
                    <a:cubicBezTo>
                      <a:pt x="843" y="1122"/>
                      <a:pt x="842" y="1118"/>
                      <a:pt x="841" y="1113"/>
                    </a:cubicBezTo>
                    <a:cubicBezTo>
                      <a:pt x="841" y="1112"/>
                      <a:pt x="840" y="1111"/>
                      <a:pt x="839" y="1112"/>
                    </a:cubicBezTo>
                    <a:cubicBezTo>
                      <a:pt x="838" y="1112"/>
                      <a:pt x="837" y="1113"/>
                      <a:pt x="837" y="1113"/>
                    </a:cubicBezTo>
                    <a:cubicBezTo>
                      <a:pt x="842" y="1123"/>
                      <a:pt x="835" y="1127"/>
                      <a:pt x="830" y="1133"/>
                    </a:cubicBezTo>
                    <a:cubicBezTo>
                      <a:pt x="830" y="1140"/>
                      <a:pt x="830" y="1140"/>
                      <a:pt x="839" y="1137"/>
                    </a:cubicBezTo>
                    <a:cubicBezTo>
                      <a:pt x="836" y="1135"/>
                      <a:pt x="833" y="1134"/>
                      <a:pt x="829" y="1133"/>
                    </a:cubicBezTo>
                    <a:close/>
                    <a:moveTo>
                      <a:pt x="602" y="439"/>
                    </a:moveTo>
                    <a:cubicBezTo>
                      <a:pt x="597" y="439"/>
                      <a:pt x="592" y="439"/>
                      <a:pt x="587" y="439"/>
                    </a:cubicBezTo>
                    <a:cubicBezTo>
                      <a:pt x="576" y="439"/>
                      <a:pt x="567" y="442"/>
                      <a:pt x="558" y="449"/>
                    </a:cubicBezTo>
                    <a:cubicBezTo>
                      <a:pt x="569" y="451"/>
                      <a:pt x="594" y="445"/>
                      <a:pt x="601" y="439"/>
                    </a:cubicBezTo>
                    <a:cubicBezTo>
                      <a:pt x="601" y="439"/>
                      <a:pt x="601" y="439"/>
                      <a:pt x="601" y="439"/>
                    </a:cubicBezTo>
                    <a:cubicBezTo>
                      <a:pt x="607" y="439"/>
                      <a:pt x="612" y="438"/>
                      <a:pt x="617" y="432"/>
                    </a:cubicBezTo>
                    <a:cubicBezTo>
                      <a:pt x="610" y="431"/>
                      <a:pt x="606" y="437"/>
                      <a:pt x="602" y="439"/>
                    </a:cubicBezTo>
                    <a:close/>
                    <a:moveTo>
                      <a:pt x="575" y="377"/>
                    </a:moveTo>
                    <a:cubicBezTo>
                      <a:pt x="577" y="370"/>
                      <a:pt x="583" y="368"/>
                      <a:pt x="587" y="364"/>
                    </a:cubicBezTo>
                    <a:cubicBezTo>
                      <a:pt x="590" y="362"/>
                      <a:pt x="595" y="362"/>
                      <a:pt x="593" y="357"/>
                    </a:cubicBezTo>
                    <a:cubicBezTo>
                      <a:pt x="591" y="352"/>
                      <a:pt x="586" y="354"/>
                      <a:pt x="583" y="354"/>
                    </a:cubicBezTo>
                    <a:cubicBezTo>
                      <a:pt x="579" y="355"/>
                      <a:pt x="576" y="355"/>
                      <a:pt x="575" y="358"/>
                    </a:cubicBezTo>
                    <a:cubicBezTo>
                      <a:pt x="572" y="365"/>
                      <a:pt x="565" y="366"/>
                      <a:pt x="560" y="368"/>
                    </a:cubicBezTo>
                    <a:cubicBezTo>
                      <a:pt x="560" y="372"/>
                      <a:pt x="567" y="372"/>
                      <a:pt x="564" y="377"/>
                    </a:cubicBezTo>
                    <a:cubicBezTo>
                      <a:pt x="562" y="380"/>
                      <a:pt x="558" y="381"/>
                      <a:pt x="554" y="380"/>
                    </a:cubicBezTo>
                    <a:cubicBezTo>
                      <a:pt x="551" y="380"/>
                      <a:pt x="549" y="379"/>
                      <a:pt x="546" y="378"/>
                    </a:cubicBezTo>
                    <a:cubicBezTo>
                      <a:pt x="544" y="377"/>
                      <a:pt x="542" y="377"/>
                      <a:pt x="540" y="379"/>
                    </a:cubicBezTo>
                    <a:cubicBezTo>
                      <a:pt x="541" y="383"/>
                      <a:pt x="544" y="382"/>
                      <a:pt x="546" y="384"/>
                    </a:cubicBezTo>
                    <a:cubicBezTo>
                      <a:pt x="548" y="385"/>
                      <a:pt x="549" y="387"/>
                      <a:pt x="547" y="389"/>
                    </a:cubicBezTo>
                    <a:cubicBezTo>
                      <a:pt x="540" y="397"/>
                      <a:pt x="541" y="409"/>
                      <a:pt x="536" y="417"/>
                    </a:cubicBezTo>
                    <a:cubicBezTo>
                      <a:pt x="535" y="418"/>
                      <a:pt x="535" y="419"/>
                      <a:pt x="536" y="420"/>
                    </a:cubicBezTo>
                    <a:cubicBezTo>
                      <a:pt x="545" y="415"/>
                      <a:pt x="545" y="414"/>
                      <a:pt x="549" y="403"/>
                    </a:cubicBezTo>
                    <a:cubicBezTo>
                      <a:pt x="550" y="401"/>
                      <a:pt x="551" y="400"/>
                      <a:pt x="553" y="399"/>
                    </a:cubicBezTo>
                    <a:cubicBezTo>
                      <a:pt x="556" y="399"/>
                      <a:pt x="559" y="398"/>
                      <a:pt x="562" y="397"/>
                    </a:cubicBezTo>
                    <a:cubicBezTo>
                      <a:pt x="564" y="396"/>
                      <a:pt x="574" y="398"/>
                      <a:pt x="564" y="391"/>
                    </a:cubicBezTo>
                    <a:cubicBezTo>
                      <a:pt x="562" y="389"/>
                      <a:pt x="566" y="387"/>
                      <a:pt x="568" y="387"/>
                    </a:cubicBezTo>
                    <a:cubicBezTo>
                      <a:pt x="572" y="385"/>
                      <a:pt x="576" y="383"/>
                      <a:pt x="575" y="377"/>
                    </a:cubicBezTo>
                    <a:cubicBezTo>
                      <a:pt x="578" y="378"/>
                      <a:pt x="581" y="380"/>
                      <a:pt x="584" y="380"/>
                    </a:cubicBezTo>
                    <a:cubicBezTo>
                      <a:pt x="590" y="380"/>
                      <a:pt x="592" y="377"/>
                      <a:pt x="591" y="369"/>
                    </a:cubicBezTo>
                    <a:cubicBezTo>
                      <a:pt x="587" y="377"/>
                      <a:pt x="587" y="377"/>
                      <a:pt x="575" y="377"/>
                    </a:cubicBezTo>
                    <a:close/>
                    <a:moveTo>
                      <a:pt x="734" y="444"/>
                    </a:moveTo>
                    <a:cubicBezTo>
                      <a:pt x="734" y="442"/>
                      <a:pt x="735" y="439"/>
                      <a:pt x="735" y="437"/>
                    </a:cubicBezTo>
                    <a:cubicBezTo>
                      <a:pt x="732" y="436"/>
                      <a:pt x="728" y="439"/>
                      <a:pt x="725" y="434"/>
                    </a:cubicBezTo>
                    <a:cubicBezTo>
                      <a:pt x="733" y="429"/>
                      <a:pt x="740" y="420"/>
                      <a:pt x="751" y="421"/>
                    </a:cubicBezTo>
                    <a:cubicBezTo>
                      <a:pt x="753" y="421"/>
                      <a:pt x="756" y="421"/>
                      <a:pt x="756" y="417"/>
                    </a:cubicBezTo>
                    <a:cubicBezTo>
                      <a:pt x="754" y="414"/>
                      <a:pt x="749" y="418"/>
                      <a:pt x="748" y="414"/>
                    </a:cubicBezTo>
                    <a:cubicBezTo>
                      <a:pt x="752" y="408"/>
                      <a:pt x="758" y="404"/>
                      <a:pt x="763" y="400"/>
                    </a:cubicBezTo>
                    <a:cubicBezTo>
                      <a:pt x="766" y="396"/>
                      <a:pt x="769" y="393"/>
                      <a:pt x="771" y="389"/>
                    </a:cubicBezTo>
                    <a:cubicBezTo>
                      <a:pt x="772" y="384"/>
                      <a:pt x="771" y="382"/>
                      <a:pt x="766" y="383"/>
                    </a:cubicBezTo>
                    <a:cubicBezTo>
                      <a:pt x="765" y="383"/>
                      <a:pt x="763" y="384"/>
                      <a:pt x="762" y="384"/>
                    </a:cubicBezTo>
                    <a:cubicBezTo>
                      <a:pt x="740" y="393"/>
                      <a:pt x="720" y="404"/>
                      <a:pt x="701" y="419"/>
                    </a:cubicBezTo>
                    <a:cubicBezTo>
                      <a:pt x="697" y="423"/>
                      <a:pt x="692" y="426"/>
                      <a:pt x="686" y="426"/>
                    </a:cubicBezTo>
                    <a:cubicBezTo>
                      <a:pt x="682" y="425"/>
                      <a:pt x="678" y="426"/>
                      <a:pt x="675" y="428"/>
                    </a:cubicBezTo>
                    <a:cubicBezTo>
                      <a:pt x="673" y="429"/>
                      <a:pt x="671" y="431"/>
                      <a:pt x="672" y="433"/>
                    </a:cubicBezTo>
                    <a:cubicBezTo>
                      <a:pt x="673" y="435"/>
                      <a:pt x="676" y="435"/>
                      <a:pt x="677" y="435"/>
                    </a:cubicBezTo>
                    <a:cubicBezTo>
                      <a:pt x="685" y="431"/>
                      <a:pt x="690" y="434"/>
                      <a:pt x="697" y="438"/>
                    </a:cubicBezTo>
                    <a:cubicBezTo>
                      <a:pt x="708" y="444"/>
                      <a:pt x="721" y="446"/>
                      <a:pt x="734" y="443"/>
                    </a:cubicBezTo>
                    <a:cubicBezTo>
                      <a:pt x="736" y="448"/>
                      <a:pt x="740" y="450"/>
                      <a:pt x="744" y="450"/>
                    </a:cubicBezTo>
                    <a:cubicBezTo>
                      <a:pt x="752" y="452"/>
                      <a:pt x="759" y="455"/>
                      <a:pt x="766" y="457"/>
                    </a:cubicBezTo>
                    <a:cubicBezTo>
                      <a:pt x="780" y="462"/>
                      <a:pt x="785" y="461"/>
                      <a:pt x="793" y="449"/>
                    </a:cubicBezTo>
                    <a:cubicBezTo>
                      <a:pt x="795" y="446"/>
                      <a:pt x="797" y="443"/>
                      <a:pt x="798" y="440"/>
                    </a:cubicBezTo>
                    <a:cubicBezTo>
                      <a:pt x="799" y="437"/>
                      <a:pt x="801" y="435"/>
                      <a:pt x="797" y="432"/>
                    </a:cubicBezTo>
                    <a:cubicBezTo>
                      <a:pt x="789" y="437"/>
                      <a:pt x="778" y="432"/>
                      <a:pt x="769" y="435"/>
                    </a:cubicBezTo>
                    <a:cubicBezTo>
                      <a:pt x="767" y="436"/>
                      <a:pt x="762" y="436"/>
                      <a:pt x="761" y="432"/>
                    </a:cubicBezTo>
                    <a:cubicBezTo>
                      <a:pt x="760" y="428"/>
                      <a:pt x="765" y="426"/>
                      <a:pt x="767" y="423"/>
                    </a:cubicBezTo>
                    <a:cubicBezTo>
                      <a:pt x="768" y="422"/>
                      <a:pt x="769" y="423"/>
                      <a:pt x="770" y="424"/>
                    </a:cubicBezTo>
                    <a:cubicBezTo>
                      <a:pt x="772" y="427"/>
                      <a:pt x="774" y="427"/>
                      <a:pt x="775" y="424"/>
                    </a:cubicBezTo>
                    <a:cubicBezTo>
                      <a:pt x="776" y="422"/>
                      <a:pt x="776" y="420"/>
                      <a:pt x="778" y="420"/>
                    </a:cubicBezTo>
                    <a:cubicBezTo>
                      <a:pt x="790" y="415"/>
                      <a:pt x="796" y="405"/>
                      <a:pt x="803" y="396"/>
                    </a:cubicBezTo>
                    <a:cubicBezTo>
                      <a:pt x="807" y="390"/>
                      <a:pt x="808" y="384"/>
                      <a:pt x="805" y="378"/>
                    </a:cubicBezTo>
                    <a:cubicBezTo>
                      <a:pt x="800" y="369"/>
                      <a:pt x="795" y="360"/>
                      <a:pt x="789" y="352"/>
                    </a:cubicBezTo>
                    <a:cubicBezTo>
                      <a:pt x="786" y="348"/>
                      <a:pt x="782" y="345"/>
                      <a:pt x="778" y="341"/>
                    </a:cubicBezTo>
                    <a:cubicBezTo>
                      <a:pt x="776" y="339"/>
                      <a:pt x="774" y="337"/>
                      <a:pt x="776" y="335"/>
                    </a:cubicBezTo>
                    <a:cubicBezTo>
                      <a:pt x="778" y="332"/>
                      <a:pt x="781" y="334"/>
                      <a:pt x="783" y="336"/>
                    </a:cubicBezTo>
                    <a:cubicBezTo>
                      <a:pt x="787" y="338"/>
                      <a:pt x="788" y="343"/>
                      <a:pt x="791" y="345"/>
                    </a:cubicBezTo>
                    <a:cubicBezTo>
                      <a:pt x="793" y="344"/>
                      <a:pt x="793" y="342"/>
                      <a:pt x="793" y="341"/>
                    </a:cubicBezTo>
                    <a:cubicBezTo>
                      <a:pt x="794" y="329"/>
                      <a:pt x="791" y="317"/>
                      <a:pt x="793" y="304"/>
                    </a:cubicBezTo>
                    <a:cubicBezTo>
                      <a:pt x="794" y="299"/>
                      <a:pt x="791" y="297"/>
                      <a:pt x="786" y="299"/>
                    </a:cubicBezTo>
                    <a:cubicBezTo>
                      <a:pt x="783" y="301"/>
                      <a:pt x="780" y="303"/>
                      <a:pt x="779" y="308"/>
                    </a:cubicBezTo>
                    <a:cubicBezTo>
                      <a:pt x="779" y="318"/>
                      <a:pt x="770" y="327"/>
                      <a:pt x="759" y="329"/>
                    </a:cubicBezTo>
                    <a:cubicBezTo>
                      <a:pt x="752" y="330"/>
                      <a:pt x="745" y="333"/>
                      <a:pt x="739" y="336"/>
                    </a:cubicBezTo>
                    <a:cubicBezTo>
                      <a:pt x="735" y="338"/>
                      <a:pt x="733" y="341"/>
                      <a:pt x="735" y="346"/>
                    </a:cubicBezTo>
                    <a:cubicBezTo>
                      <a:pt x="737" y="356"/>
                      <a:pt x="735" y="359"/>
                      <a:pt x="725" y="358"/>
                    </a:cubicBezTo>
                    <a:cubicBezTo>
                      <a:pt x="719" y="357"/>
                      <a:pt x="715" y="359"/>
                      <a:pt x="711" y="362"/>
                    </a:cubicBezTo>
                    <a:cubicBezTo>
                      <a:pt x="702" y="366"/>
                      <a:pt x="696" y="375"/>
                      <a:pt x="687" y="378"/>
                    </a:cubicBezTo>
                    <a:cubicBezTo>
                      <a:pt x="681" y="379"/>
                      <a:pt x="680" y="382"/>
                      <a:pt x="682" y="387"/>
                    </a:cubicBezTo>
                    <a:cubicBezTo>
                      <a:pt x="683" y="395"/>
                      <a:pt x="680" y="400"/>
                      <a:pt x="674" y="405"/>
                    </a:cubicBezTo>
                    <a:cubicBezTo>
                      <a:pt x="665" y="411"/>
                      <a:pt x="657" y="420"/>
                      <a:pt x="648" y="426"/>
                    </a:cubicBezTo>
                    <a:cubicBezTo>
                      <a:pt x="646" y="427"/>
                      <a:pt x="645" y="428"/>
                      <a:pt x="647" y="430"/>
                    </a:cubicBezTo>
                    <a:cubicBezTo>
                      <a:pt x="649" y="429"/>
                      <a:pt x="652" y="429"/>
                      <a:pt x="654" y="428"/>
                    </a:cubicBezTo>
                    <a:cubicBezTo>
                      <a:pt x="667" y="419"/>
                      <a:pt x="681" y="412"/>
                      <a:pt x="693" y="402"/>
                    </a:cubicBezTo>
                    <a:cubicBezTo>
                      <a:pt x="701" y="396"/>
                      <a:pt x="712" y="390"/>
                      <a:pt x="715" y="378"/>
                    </a:cubicBezTo>
                    <a:cubicBezTo>
                      <a:pt x="716" y="375"/>
                      <a:pt x="718" y="373"/>
                      <a:pt x="719" y="371"/>
                    </a:cubicBezTo>
                    <a:cubicBezTo>
                      <a:pt x="725" y="363"/>
                      <a:pt x="727" y="362"/>
                      <a:pt x="735" y="371"/>
                    </a:cubicBezTo>
                    <a:cubicBezTo>
                      <a:pt x="729" y="374"/>
                      <a:pt x="725" y="379"/>
                      <a:pt x="722" y="385"/>
                    </a:cubicBezTo>
                    <a:cubicBezTo>
                      <a:pt x="721" y="386"/>
                      <a:pt x="720" y="387"/>
                      <a:pt x="721" y="389"/>
                    </a:cubicBezTo>
                    <a:cubicBezTo>
                      <a:pt x="722" y="390"/>
                      <a:pt x="724" y="390"/>
                      <a:pt x="725" y="390"/>
                    </a:cubicBezTo>
                    <a:cubicBezTo>
                      <a:pt x="727" y="389"/>
                      <a:pt x="729" y="389"/>
                      <a:pt x="731" y="387"/>
                    </a:cubicBezTo>
                    <a:cubicBezTo>
                      <a:pt x="735" y="383"/>
                      <a:pt x="739" y="381"/>
                      <a:pt x="745" y="383"/>
                    </a:cubicBezTo>
                    <a:cubicBezTo>
                      <a:pt x="748" y="384"/>
                      <a:pt x="752" y="381"/>
                      <a:pt x="755" y="379"/>
                    </a:cubicBezTo>
                    <a:cubicBezTo>
                      <a:pt x="758" y="377"/>
                      <a:pt x="761" y="375"/>
                      <a:pt x="765" y="374"/>
                    </a:cubicBezTo>
                    <a:cubicBezTo>
                      <a:pt x="771" y="371"/>
                      <a:pt x="781" y="374"/>
                      <a:pt x="784" y="380"/>
                    </a:cubicBezTo>
                    <a:cubicBezTo>
                      <a:pt x="786" y="382"/>
                      <a:pt x="788" y="385"/>
                      <a:pt x="786" y="386"/>
                    </a:cubicBezTo>
                    <a:cubicBezTo>
                      <a:pt x="780" y="390"/>
                      <a:pt x="783" y="397"/>
                      <a:pt x="781" y="402"/>
                    </a:cubicBezTo>
                    <a:cubicBezTo>
                      <a:pt x="779" y="407"/>
                      <a:pt x="777" y="414"/>
                      <a:pt x="769" y="415"/>
                    </a:cubicBezTo>
                    <a:cubicBezTo>
                      <a:pt x="763" y="416"/>
                      <a:pt x="755" y="426"/>
                      <a:pt x="751" y="431"/>
                    </a:cubicBezTo>
                    <a:cubicBezTo>
                      <a:pt x="746" y="436"/>
                      <a:pt x="743" y="444"/>
                      <a:pt x="734" y="444"/>
                    </a:cubicBezTo>
                    <a:close/>
                    <a:moveTo>
                      <a:pt x="691" y="1085"/>
                    </a:moveTo>
                    <a:cubicBezTo>
                      <a:pt x="699" y="1090"/>
                      <a:pt x="699" y="1090"/>
                      <a:pt x="701" y="1081"/>
                    </a:cubicBezTo>
                    <a:cubicBezTo>
                      <a:pt x="697" y="1083"/>
                      <a:pt x="694" y="1084"/>
                      <a:pt x="691" y="1086"/>
                    </a:cubicBezTo>
                    <a:cubicBezTo>
                      <a:pt x="690" y="1078"/>
                      <a:pt x="694" y="1076"/>
                      <a:pt x="701" y="1075"/>
                    </a:cubicBezTo>
                    <a:cubicBezTo>
                      <a:pt x="709" y="1074"/>
                      <a:pt x="710" y="1071"/>
                      <a:pt x="706" y="1065"/>
                    </a:cubicBezTo>
                    <a:cubicBezTo>
                      <a:pt x="705" y="1064"/>
                      <a:pt x="704" y="1064"/>
                      <a:pt x="703" y="1063"/>
                    </a:cubicBezTo>
                    <a:cubicBezTo>
                      <a:pt x="700" y="1060"/>
                      <a:pt x="701" y="1057"/>
                      <a:pt x="703" y="1055"/>
                    </a:cubicBezTo>
                    <a:cubicBezTo>
                      <a:pt x="705" y="1052"/>
                      <a:pt x="708" y="1052"/>
                      <a:pt x="711" y="1053"/>
                    </a:cubicBezTo>
                    <a:cubicBezTo>
                      <a:pt x="715" y="1054"/>
                      <a:pt x="714" y="1059"/>
                      <a:pt x="717" y="1061"/>
                    </a:cubicBezTo>
                    <a:cubicBezTo>
                      <a:pt x="724" y="1043"/>
                      <a:pt x="726" y="1041"/>
                      <a:pt x="742" y="1042"/>
                    </a:cubicBezTo>
                    <a:cubicBezTo>
                      <a:pt x="740" y="1049"/>
                      <a:pt x="733" y="1050"/>
                      <a:pt x="729" y="1055"/>
                    </a:cubicBezTo>
                    <a:cubicBezTo>
                      <a:pt x="733" y="1063"/>
                      <a:pt x="726" y="1067"/>
                      <a:pt x="723" y="1072"/>
                    </a:cubicBezTo>
                    <a:cubicBezTo>
                      <a:pt x="721" y="1078"/>
                      <a:pt x="716" y="1082"/>
                      <a:pt x="720" y="1089"/>
                    </a:cubicBezTo>
                    <a:cubicBezTo>
                      <a:pt x="730" y="1089"/>
                      <a:pt x="736" y="1086"/>
                      <a:pt x="739" y="1076"/>
                    </a:cubicBezTo>
                    <a:cubicBezTo>
                      <a:pt x="740" y="1071"/>
                      <a:pt x="743" y="1066"/>
                      <a:pt x="746" y="1060"/>
                    </a:cubicBezTo>
                    <a:cubicBezTo>
                      <a:pt x="747" y="1058"/>
                      <a:pt x="748" y="1056"/>
                      <a:pt x="750" y="1054"/>
                    </a:cubicBezTo>
                    <a:cubicBezTo>
                      <a:pt x="753" y="1051"/>
                      <a:pt x="757" y="1052"/>
                      <a:pt x="760" y="1055"/>
                    </a:cubicBezTo>
                    <a:cubicBezTo>
                      <a:pt x="764" y="1057"/>
                      <a:pt x="763" y="1059"/>
                      <a:pt x="761" y="1063"/>
                    </a:cubicBezTo>
                    <a:cubicBezTo>
                      <a:pt x="758" y="1070"/>
                      <a:pt x="751" y="1076"/>
                      <a:pt x="752" y="1085"/>
                    </a:cubicBezTo>
                    <a:cubicBezTo>
                      <a:pt x="752" y="1086"/>
                      <a:pt x="750" y="1088"/>
                      <a:pt x="749" y="1090"/>
                    </a:cubicBezTo>
                    <a:cubicBezTo>
                      <a:pt x="747" y="1092"/>
                      <a:pt x="746" y="1094"/>
                      <a:pt x="746" y="1097"/>
                    </a:cubicBezTo>
                    <a:cubicBezTo>
                      <a:pt x="746" y="1105"/>
                      <a:pt x="742" y="1111"/>
                      <a:pt x="739" y="1117"/>
                    </a:cubicBezTo>
                    <a:cubicBezTo>
                      <a:pt x="738" y="1119"/>
                      <a:pt x="735" y="1120"/>
                      <a:pt x="739" y="1123"/>
                    </a:cubicBezTo>
                    <a:cubicBezTo>
                      <a:pt x="751" y="1109"/>
                      <a:pt x="760" y="1093"/>
                      <a:pt x="765" y="1074"/>
                    </a:cubicBezTo>
                    <a:cubicBezTo>
                      <a:pt x="767" y="1070"/>
                      <a:pt x="768" y="1067"/>
                      <a:pt x="773" y="1067"/>
                    </a:cubicBezTo>
                    <a:cubicBezTo>
                      <a:pt x="778" y="1068"/>
                      <a:pt x="779" y="1072"/>
                      <a:pt x="778" y="1076"/>
                    </a:cubicBezTo>
                    <a:cubicBezTo>
                      <a:pt x="776" y="1085"/>
                      <a:pt x="774" y="1094"/>
                      <a:pt x="769" y="1102"/>
                    </a:cubicBezTo>
                    <a:cubicBezTo>
                      <a:pt x="763" y="1114"/>
                      <a:pt x="762" y="1127"/>
                      <a:pt x="758" y="1139"/>
                    </a:cubicBezTo>
                    <a:cubicBezTo>
                      <a:pt x="757" y="1142"/>
                      <a:pt x="758" y="1145"/>
                      <a:pt x="761" y="1146"/>
                    </a:cubicBezTo>
                    <a:cubicBezTo>
                      <a:pt x="764" y="1147"/>
                      <a:pt x="766" y="1145"/>
                      <a:pt x="768" y="1143"/>
                    </a:cubicBezTo>
                    <a:cubicBezTo>
                      <a:pt x="770" y="1141"/>
                      <a:pt x="770" y="1139"/>
                      <a:pt x="769" y="1136"/>
                    </a:cubicBezTo>
                    <a:cubicBezTo>
                      <a:pt x="768" y="1133"/>
                      <a:pt x="768" y="1129"/>
                      <a:pt x="771" y="1128"/>
                    </a:cubicBezTo>
                    <a:cubicBezTo>
                      <a:pt x="780" y="1120"/>
                      <a:pt x="775" y="1106"/>
                      <a:pt x="785" y="1099"/>
                    </a:cubicBezTo>
                    <a:cubicBezTo>
                      <a:pt x="785" y="1092"/>
                      <a:pt x="793" y="1087"/>
                      <a:pt x="789" y="1079"/>
                    </a:cubicBezTo>
                    <a:cubicBezTo>
                      <a:pt x="788" y="1077"/>
                      <a:pt x="790" y="1073"/>
                      <a:pt x="792" y="1071"/>
                    </a:cubicBezTo>
                    <a:cubicBezTo>
                      <a:pt x="794" y="1066"/>
                      <a:pt x="800" y="1065"/>
                      <a:pt x="805" y="1067"/>
                    </a:cubicBezTo>
                    <a:cubicBezTo>
                      <a:pt x="809" y="1070"/>
                      <a:pt x="808" y="1074"/>
                      <a:pt x="806" y="1077"/>
                    </a:cubicBezTo>
                    <a:cubicBezTo>
                      <a:pt x="805" y="1078"/>
                      <a:pt x="804" y="1079"/>
                      <a:pt x="804" y="1080"/>
                    </a:cubicBezTo>
                    <a:cubicBezTo>
                      <a:pt x="803" y="1085"/>
                      <a:pt x="804" y="1090"/>
                      <a:pt x="806" y="1094"/>
                    </a:cubicBezTo>
                    <a:cubicBezTo>
                      <a:pt x="809" y="1097"/>
                      <a:pt x="812" y="1093"/>
                      <a:pt x="816" y="1093"/>
                    </a:cubicBezTo>
                    <a:cubicBezTo>
                      <a:pt x="815" y="1105"/>
                      <a:pt x="804" y="1102"/>
                      <a:pt x="796" y="1104"/>
                    </a:cubicBezTo>
                    <a:cubicBezTo>
                      <a:pt x="796" y="1107"/>
                      <a:pt x="796" y="1109"/>
                      <a:pt x="796" y="1111"/>
                    </a:cubicBezTo>
                    <a:cubicBezTo>
                      <a:pt x="797" y="1124"/>
                      <a:pt x="805" y="1128"/>
                      <a:pt x="816" y="1123"/>
                    </a:cubicBezTo>
                    <a:cubicBezTo>
                      <a:pt x="820" y="1121"/>
                      <a:pt x="816" y="1113"/>
                      <a:pt x="823" y="1115"/>
                    </a:cubicBezTo>
                    <a:cubicBezTo>
                      <a:pt x="824" y="1115"/>
                      <a:pt x="820" y="1113"/>
                      <a:pt x="819" y="1110"/>
                    </a:cubicBezTo>
                    <a:cubicBezTo>
                      <a:pt x="818" y="1106"/>
                      <a:pt x="819" y="1101"/>
                      <a:pt x="820" y="1097"/>
                    </a:cubicBezTo>
                    <a:cubicBezTo>
                      <a:pt x="820" y="1093"/>
                      <a:pt x="823" y="1090"/>
                      <a:pt x="821" y="1086"/>
                    </a:cubicBezTo>
                    <a:cubicBezTo>
                      <a:pt x="818" y="1080"/>
                      <a:pt x="823" y="1075"/>
                      <a:pt x="823" y="1070"/>
                    </a:cubicBezTo>
                    <a:cubicBezTo>
                      <a:pt x="823" y="1067"/>
                      <a:pt x="826" y="1066"/>
                      <a:pt x="828" y="1066"/>
                    </a:cubicBezTo>
                    <a:cubicBezTo>
                      <a:pt x="838" y="1068"/>
                      <a:pt x="842" y="1069"/>
                      <a:pt x="836" y="1080"/>
                    </a:cubicBezTo>
                    <a:cubicBezTo>
                      <a:pt x="835" y="1083"/>
                      <a:pt x="831" y="1086"/>
                      <a:pt x="832" y="1090"/>
                    </a:cubicBezTo>
                    <a:cubicBezTo>
                      <a:pt x="835" y="1095"/>
                      <a:pt x="831" y="1099"/>
                      <a:pt x="830" y="1104"/>
                    </a:cubicBezTo>
                    <a:cubicBezTo>
                      <a:pt x="835" y="1106"/>
                      <a:pt x="839" y="1106"/>
                      <a:pt x="843" y="1102"/>
                    </a:cubicBezTo>
                    <a:cubicBezTo>
                      <a:pt x="845" y="1100"/>
                      <a:pt x="847" y="1099"/>
                      <a:pt x="851" y="1099"/>
                    </a:cubicBezTo>
                    <a:cubicBezTo>
                      <a:pt x="860" y="1100"/>
                      <a:pt x="860" y="1100"/>
                      <a:pt x="859" y="1091"/>
                    </a:cubicBezTo>
                    <a:cubicBezTo>
                      <a:pt x="858" y="1083"/>
                      <a:pt x="859" y="1082"/>
                      <a:pt x="866" y="1079"/>
                    </a:cubicBezTo>
                    <a:cubicBezTo>
                      <a:pt x="868" y="1078"/>
                      <a:pt x="869" y="1078"/>
                      <a:pt x="871" y="1077"/>
                    </a:cubicBezTo>
                    <a:cubicBezTo>
                      <a:pt x="874" y="1076"/>
                      <a:pt x="875" y="1074"/>
                      <a:pt x="873" y="1071"/>
                    </a:cubicBezTo>
                    <a:cubicBezTo>
                      <a:pt x="867" y="1061"/>
                      <a:pt x="862" y="1050"/>
                      <a:pt x="853" y="1043"/>
                    </a:cubicBezTo>
                    <a:cubicBezTo>
                      <a:pt x="851" y="1042"/>
                      <a:pt x="849" y="1041"/>
                      <a:pt x="850" y="1039"/>
                    </a:cubicBezTo>
                    <a:cubicBezTo>
                      <a:pt x="851" y="1037"/>
                      <a:pt x="853" y="1036"/>
                      <a:pt x="855" y="1036"/>
                    </a:cubicBezTo>
                    <a:cubicBezTo>
                      <a:pt x="862" y="1034"/>
                      <a:pt x="870" y="1036"/>
                      <a:pt x="875" y="1041"/>
                    </a:cubicBezTo>
                    <a:cubicBezTo>
                      <a:pt x="879" y="1046"/>
                      <a:pt x="883" y="1050"/>
                      <a:pt x="888" y="1054"/>
                    </a:cubicBezTo>
                    <a:cubicBezTo>
                      <a:pt x="893" y="1060"/>
                      <a:pt x="900" y="1064"/>
                      <a:pt x="908" y="1067"/>
                    </a:cubicBezTo>
                    <a:cubicBezTo>
                      <a:pt x="909" y="1062"/>
                      <a:pt x="906" y="1058"/>
                      <a:pt x="903" y="1055"/>
                    </a:cubicBezTo>
                    <a:cubicBezTo>
                      <a:pt x="881" y="1028"/>
                      <a:pt x="852" y="1014"/>
                      <a:pt x="816" y="1014"/>
                    </a:cubicBezTo>
                    <a:cubicBezTo>
                      <a:pt x="795" y="1014"/>
                      <a:pt x="775" y="1017"/>
                      <a:pt x="755" y="1018"/>
                    </a:cubicBezTo>
                    <a:cubicBezTo>
                      <a:pt x="747" y="1018"/>
                      <a:pt x="739" y="1017"/>
                      <a:pt x="733" y="1023"/>
                    </a:cubicBezTo>
                    <a:cubicBezTo>
                      <a:pt x="732" y="1024"/>
                      <a:pt x="730" y="1024"/>
                      <a:pt x="728" y="1024"/>
                    </a:cubicBezTo>
                    <a:cubicBezTo>
                      <a:pt x="713" y="1025"/>
                      <a:pt x="700" y="1029"/>
                      <a:pt x="687" y="1037"/>
                    </a:cubicBezTo>
                    <a:cubicBezTo>
                      <a:pt x="684" y="1038"/>
                      <a:pt x="681" y="1040"/>
                      <a:pt x="678" y="1040"/>
                    </a:cubicBezTo>
                    <a:cubicBezTo>
                      <a:pt x="674" y="1041"/>
                      <a:pt x="671" y="1039"/>
                      <a:pt x="669" y="1036"/>
                    </a:cubicBezTo>
                    <a:cubicBezTo>
                      <a:pt x="668" y="1033"/>
                      <a:pt x="671" y="1031"/>
                      <a:pt x="673" y="1029"/>
                    </a:cubicBezTo>
                    <a:cubicBezTo>
                      <a:pt x="676" y="1027"/>
                      <a:pt x="679" y="1025"/>
                      <a:pt x="682" y="1024"/>
                    </a:cubicBezTo>
                    <a:cubicBezTo>
                      <a:pt x="694" y="1018"/>
                      <a:pt x="706" y="1014"/>
                      <a:pt x="718" y="1012"/>
                    </a:cubicBezTo>
                    <a:cubicBezTo>
                      <a:pt x="732" y="1009"/>
                      <a:pt x="745" y="1007"/>
                      <a:pt x="759" y="1005"/>
                    </a:cubicBezTo>
                    <a:cubicBezTo>
                      <a:pt x="770" y="1004"/>
                      <a:pt x="772" y="1001"/>
                      <a:pt x="771" y="990"/>
                    </a:cubicBezTo>
                    <a:cubicBezTo>
                      <a:pt x="771" y="988"/>
                      <a:pt x="771" y="986"/>
                      <a:pt x="770" y="984"/>
                    </a:cubicBezTo>
                    <a:cubicBezTo>
                      <a:pt x="769" y="979"/>
                      <a:pt x="767" y="976"/>
                      <a:pt x="761" y="978"/>
                    </a:cubicBezTo>
                    <a:cubicBezTo>
                      <a:pt x="755" y="981"/>
                      <a:pt x="751" y="975"/>
                      <a:pt x="753" y="969"/>
                    </a:cubicBezTo>
                    <a:cubicBezTo>
                      <a:pt x="754" y="966"/>
                      <a:pt x="755" y="963"/>
                      <a:pt x="757" y="960"/>
                    </a:cubicBezTo>
                    <a:cubicBezTo>
                      <a:pt x="757" y="959"/>
                      <a:pt x="757" y="957"/>
                      <a:pt x="756" y="956"/>
                    </a:cubicBezTo>
                    <a:cubicBezTo>
                      <a:pt x="755" y="954"/>
                      <a:pt x="753" y="955"/>
                      <a:pt x="752" y="957"/>
                    </a:cubicBezTo>
                    <a:cubicBezTo>
                      <a:pt x="746" y="962"/>
                      <a:pt x="744" y="958"/>
                      <a:pt x="742" y="954"/>
                    </a:cubicBezTo>
                    <a:cubicBezTo>
                      <a:pt x="741" y="952"/>
                      <a:pt x="741" y="950"/>
                      <a:pt x="741" y="948"/>
                    </a:cubicBezTo>
                    <a:cubicBezTo>
                      <a:pt x="739" y="931"/>
                      <a:pt x="738" y="915"/>
                      <a:pt x="737" y="898"/>
                    </a:cubicBezTo>
                    <a:cubicBezTo>
                      <a:pt x="737" y="895"/>
                      <a:pt x="738" y="891"/>
                      <a:pt x="740" y="888"/>
                    </a:cubicBezTo>
                    <a:cubicBezTo>
                      <a:pt x="742" y="884"/>
                      <a:pt x="747" y="883"/>
                      <a:pt x="750" y="887"/>
                    </a:cubicBezTo>
                    <a:cubicBezTo>
                      <a:pt x="751" y="888"/>
                      <a:pt x="751" y="891"/>
                      <a:pt x="754" y="889"/>
                    </a:cubicBezTo>
                    <a:cubicBezTo>
                      <a:pt x="757" y="884"/>
                      <a:pt x="755" y="876"/>
                      <a:pt x="762" y="872"/>
                    </a:cubicBezTo>
                    <a:cubicBezTo>
                      <a:pt x="762" y="872"/>
                      <a:pt x="762" y="871"/>
                      <a:pt x="761" y="870"/>
                    </a:cubicBezTo>
                    <a:cubicBezTo>
                      <a:pt x="756" y="857"/>
                      <a:pt x="760" y="843"/>
                      <a:pt x="759" y="829"/>
                    </a:cubicBezTo>
                    <a:cubicBezTo>
                      <a:pt x="758" y="826"/>
                      <a:pt x="760" y="825"/>
                      <a:pt x="761" y="823"/>
                    </a:cubicBezTo>
                    <a:cubicBezTo>
                      <a:pt x="770" y="812"/>
                      <a:pt x="768" y="801"/>
                      <a:pt x="765" y="789"/>
                    </a:cubicBezTo>
                    <a:cubicBezTo>
                      <a:pt x="764" y="784"/>
                      <a:pt x="758" y="780"/>
                      <a:pt x="759" y="776"/>
                    </a:cubicBezTo>
                    <a:cubicBezTo>
                      <a:pt x="760" y="771"/>
                      <a:pt x="758" y="766"/>
                      <a:pt x="758" y="761"/>
                    </a:cubicBezTo>
                    <a:cubicBezTo>
                      <a:pt x="758" y="753"/>
                      <a:pt x="753" y="749"/>
                      <a:pt x="745" y="750"/>
                    </a:cubicBezTo>
                    <a:cubicBezTo>
                      <a:pt x="738" y="751"/>
                      <a:pt x="740" y="756"/>
                      <a:pt x="739" y="761"/>
                    </a:cubicBezTo>
                    <a:cubicBezTo>
                      <a:pt x="738" y="770"/>
                      <a:pt x="742" y="778"/>
                      <a:pt x="740" y="786"/>
                    </a:cubicBezTo>
                    <a:cubicBezTo>
                      <a:pt x="739" y="792"/>
                      <a:pt x="740" y="796"/>
                      <a:pt x="743" y="801"/>
                    </a:cubicBezTo>
                    <a:cubicBezTo>
                      <a:pt x="746" y="806"/>
                      <a:pt x="747" y="811"/>
                      <a:pt x="746" y="816"/>
                    </a:cubicBezTo>
                    <a:cubicBezTo>
                      <a:pt x="743" y="829"/>
                      <a:pt x="744" y="841"/>
                      <a:pt x="747" y="853"/>
                    </a:cubicBezTo>
                    <a:cubicBezTo>
                      <a:pt x="748" y="857"/>
                      <a:pt x="750" y="863"/>
                      <a:pt x="746" y="867"/>
                    </a:cubicBezTo>
                    <a:cubicBezTo>
                      <a:pt x="741" y="872"/>
                      <a:pt x="738" y="865"/>
                      <a:pt x="733" y="865"/>
                    </a:cubicBezTo>
                    <a:cubicBezTo>
                      <a:pt x="728" y="865"/>
                      <a:pt x="726" y="861"/>
                      <a:pt x="727" y="857"/>
                    </a:cubicBezTo>
                    <a:cubicBezTo>
                      <a:pt x="729" y="843"/>
                      <a:pt x="728" y="830"/>
                      <a:pt x="729" y="817"/>
                    </a:cubicBezTo>
                    <a:cubicBezTo>
                      <a:pt x="729" y="806"/>
                      <a:pt x="731" y="796"/>
                      <a:pt x="728" y="786"/>
                    </a:cubicBezTo>
                    <a:cubicBezTo>
                      <a:pt x="728" y="783"/>
                      <a:pt x="728" y="780"/>
                      <a:pt x="729" y="778"/>
                    </a:cubicBezTo>
                    <a:cubicBezTo>
                      <a:pt x="730" y="770"/>
                      <a:pt x="730" y="769"/>
                      <a:pt x="722" y="767"/>
                    </a:cubicBezTo>
                    <a:cubicBezTo>
                      <a:pt x="721" y="770"/>
                      <a:pt x="722" y="772"/>
                      <a:pt x="722" y="775"/>
                    </a:cubicBezTo>
                    <a:cubicBezTo>
                      <a:pt x="716" y="800"/>
                      <a:pt x="713" y="826"/>
                      <a:pt x="716" y="852"/>
                    </a:cubicBezTo>
                    <a:cubicBezTo>
                      <a:pt x="717" y="857"/>
                      <a:pt x="717" y="863"/>
                      <a:pt x="716" y="868"/>
                    </a:cubicBezTo>
                    <a:cubicBezTo>
                      <a:pt x="715" y="877"/>
                      <a:pt x="715" y="886"/>
                      <a:pt x="716" y="895"/>
                    </a:cubicBezTo>
                    <a:cubicBezTo>
                      <a:pt x="716" y="894"/>
                      <a:pt x="716" y="894"/>
                      <a:pt x="716" y="894"/>
                    </a:cubicBezTo>
                    <a:cubicBezTo>
                      <a:pt x="716" y="896"/>
                      <a:pt x="716" y="898"/>
                      <a:pt x="716" y="899"/>
                    </a:cubicBezTo>
                    <a:cubicBezTo>
                      <a:pt x="717" y="905"/>
                      <a:pt x="711" y="914"/>
                      <a:pt x="723" y="915"/>
                    </a:cubicBezTo>
                    <a:cubicBezTo>
                      <a:pt x="723" y="915"/>
                      <a:pt x="724" y="918"/>
                      <a:pt x="724" y="919"/>
                    </a:cubicBezTo>
                    <a:cubicBezTo>
                      <a:pt x="725" y="922"/>
                      <a:pt x="723" y="925"/>
                      <a:pt x="722" y="928"/>
                    </a:cubicBezTo>
                    <a:cubicBezTo>
                      <a:pt x="721" y="934"/>
                      <a:pt x="719" y="940"/>
                      <a:pt x="727" y="944"/>
                    </a:cubicBezTo>
                    <a:cubicBezTo>
                      <a:pt x="730" y="946"/>
                      <a:pt x="731" y="949"/>
                      <a:pt x="728" y="952"/>
                    </a:cubicBezTo>
                    <a:cubicBezTo>
                      <a:pt x="720" y="961"/>
                      <a:pt x="720" y="971"/>
                      <a:pt x="721" y="983"/>
                    </a:cubicBezTo>
                    <a:cubicBezTo>
                      <a:pt x="722" y="991"/>
                      <a:pt x="716" y="996"/>
                      <a:pt x="708" y="997"/>
                    </a:cubicBezTo>
                    <a:cubicBezTo>
                      <a:pt x="706" y="997"/>
                      <a:pt x="703" y="997"/>
                      <a:pt x="701" y="997"/>
                    </a:cubicBezTo>
                    <a:cubicBezTo>
                      <a:pt x="697" y="998"/>
                      <a:pt x="693" y="998"/>
                      <a:pt x="694" y="1004"/>
                    </a:cubicBezTo>
                    <a:cubicBezTo>
                      <a:pt x="694" y="1007"/>
                      <a:pt x="691" y="1009"/>
                      <a:pt x="688" y="1009"/>
                    </a:cubicBezTo>
                    <a:cubicBezTo>
                      <a:pt x="674" y="1012"/>
                      <a:pt x="663" y="1019"/>
                      <a:pt x="658" y="1033"/>
                    </a:cubicBezTo>
                    <a:cubicBezTo>
                      <a:pt x="655" y="1041"/>
                      <a:pt x="649" y="1048"/>
                      <a:pt x="647" y="1057"/>
                    </a:cubicBezTo>
                    <a:cubicBezTo>
                      <a:pt x="646" y="1064"/>
                      <a:pt x="647" y="1066"/>
                      <a:pt x="654" y="1068"/>
                    </a:cubicBezTo>
                    <a:cubicBezTo>
                      <a:pt x="657" y="1069"/>
                      <a:pt x="662" y="1069"/>
                      <a:pt x="661" y="1073"/>
                    </a:cubicBezTo>
                    <a:cubicBezTo>
                      <a:pt x="661" y="1078"/>
                      <a:pt x="657" y="1077"/>
                      <a:pt x="653" y="1078"/>
                    </a:cubicBezTo>
                    <a:cubicBezTo>
                      <a:pt x="652" y="1078"/>
                      <a:pt x="651" y="1078"/>
                      <a:pt x="651" y="1079"/>
                    </a:cubicBezTo>
                    <a:cubicBezTo>
                      <a:pt x="659" y="1084"/>
                      <a:pt x="659" y="1084"/>
                      <a:pt x="656" y="1091"/>
                    </a:cubicBezTo>
                    <a:cubicBezTo>
                      <a:pt x="655" y="1094"/>
                      <a:pt x="653" y="1096"/>
                      <a:pt x="653" y="1099"/>
                    </a:cubicBezTo>
                    <a:cubicBezTo>
                      <a:pt x="655" y="1105"/>
                      <a:pt x="654" y="1112"/>
                      <a:pt x="653" y="1118"/>
                    </a:cubicBezTo>
                    <a:cubicBezTo>
                      <a:pt x="653" y="1124"/>
                      <a:pt x="655" y="1127"/>
                      <a:pt x="660" y="1128"/>
                    </a:cubicBezTo>
                    <a:cubicBezTo>
                      <a:pt x="665" y="1129"/>
                      <a:pt x="669" y="1129"/>
                      <a:pt x="671" y="1123"/>
                    </a:cubicBezTo>
                    <a:cubicBezTo>
                      <a:pt x="670" y="1123"/>
                      <a:pt x="669" y="1122"/>
                      <a:pt x="668" y="1122"/>
                    </a:cubicBezTo>
                    <a:cubicBezTo>
                      <a:pt x="663" y="1123"/>
                      <a:pt x="660" y="1120"/>
                      <a:pt x="664" y="1116"/>
                    </a:cubicBezTo>
                    <a:cubicBezTo>
                      <a:pt x="671" y="1108"/>
                      <a:pt x="674" y="1098"/>
                      <a:pt x="680" y="1090"/>
                    </a:cubicBezTo>
                    <a:cubicBezTo>
                      <a:pt x="683" y="1087"/>
                      <a:pt x="685" y="1082"/>
                      <a:pt x="691" y="1085"/>
                    </a:cubicBezTo>
                    <a:close/>
                    <a:moveTo>
                      <a:pt x="746" y="312"/>
                    </a:moveTo>
                    <a:cubicBezTo>
                      <a:pt x="746" y="313"/>
                      <a:pt x="745" y="314"/>
                      <a:pt x="746" y="315"/>
                    </a:cubicBezTo>
                    <a:cubicBezTo>
                      <a:pt x="746" y="316"/>
                      <a:pt x="746" y="317"/>
                      <a:pt x="746" y="318"/>
                    </a:cubicBezTo>
                    <a:cubicBezTo>
                      <a:pt x="747" y="317"/>
                      <a:pt x="748" y="317"/>
                      <a:pt x="748" y="317"/>
                    </a:cubicBezTo>
                    <a:cubicBezTo>
                      <a:pt x="749" y="316"/>
                      <a:pt x="748" y="315"/>
                      <a:pt x="747" y="314"/>
                    </a:cubicBezTo>
                    <a:cubicBezTo>
                      <a:pt x="747" y="314"/>
                      <a:pt x="746" y="313"/>
                      <a:pt x="745" y="313"/>
                    </a:cubicBezTo>
                    <a:cubicBezTo>
                      <a:pt x="749" y="308"/>
                      <a:pt x="749" y="300"/>
                      <a:pt x="756" y="299"/>
                    </a:cubicBezTo>
                    <a:cubicBezTo>
                      <a:pt x="768" y="297"/>
                      <a:pt x="777" y="288"/>
                      <a:pt x="788" y="284"/>
                    </a:cubicBezTo>
                    <a:cubicBezTo>
                      <a:pt x="793" y="282"/>
                      <a:pt x="794" y="278"/>
                      <a:pt x="794" y="273"/>
                    </a:cubicBezTo>
                    <a:cubicBezTo>
                      <a:pt x="794" y="264"/>
                      <a:pt x="795" y="255"/>
                      <a:pt x="795" y="245"/>
                    </a:cubicBezTo>
                    <a:cubicBezTo>
                      <a:pt x="794" y="239"/>
                      <a:pt x="793" y="233"/>
                      <a:pt x="793" y="227"/>
                    </a:cubicBezTo>
                    <a:cubicBezTo>
                      <a:pt x="793" y="222"/>
                      <a:pt x="790" y="222"/>
                      <a:pt x="787" y="224"/>
                    </a:cubicBezTo>
                    <a:cubicBezTo>
                      <a:pt x="785" y="224"/>
                      <a:pt x="784" y="225"/>
                      <a:pt x="783" y="226"/>
                    </a:cubicBezTo>
                    <a:cubicBezTo>
                      <a:pt x="769" y="238"/>
                      <a:pt x="753" y="248"/>
                      <a:pt x="738" y="258"/>
                    </a:cubicBezTo>
                    <a:cubicBezTo>
                      <a:pt x="728" y="264"/>
                      <a:pt x="718" y="270"/>
                      <a:pt x="708" y="276"/>
                    </a:cubicBezTo>
                    <a:cubicBezTo>
                      <a:pt x="704" y="279"/>
                      <a:pt x="701" y="282"/>
                      <a:pt x="703" y="288"/>
                    </a:cubicBezTo>
                    <a:cubicBezTo>
                      <a:pt x="704" y="290"/>
                      <a:pt x="703" y="292"/>
                      <a:pt x="701" y="294"/>
                    </a:cubicBezTo>
                    <a:cubicBezTo>
                      <a:pt x="694" y="298"/>
                      <a:pt x="687" y="300"/>
                      <a:pt x="678" y="299"/>
                    </a:cubicBezTo>
                    <a:cubicBezTo>
                      <a:pt x="675" y="298"/>
                      <a:pt x="673" y="295"/>
                      <a:pt x="676" y="292"/>
                    </a:cubicBezTo>
                    <a:cubicBezTo>
                      <a:pt x="677" y="289"/>
                      <a:pt x="680" y="286"/>
                      <a:pt x="682" y="283"/>
                    </a:cubicBezTo>
                    <a:cubicBezTo>
                      <a:pt x="683" y="282"/>
                      <a:pt x="685" y="281"/>
                      <a:pt x="684" y="278"/>
                    </a:cubicBezTo>
                    <a:cubicBezTo>
                      <a:pt x="683" y="276"/>
                      <a:pt x="680" y="276"/>
                      <a:pt x="678" y="276"/>
                    </a:cubicBezTo>
                    <a:cubicBezTo>
                      <a:pt x="676" y="276"/>
                      <a:pt x="673" y="277"/>
                      <a:pt x="671" y="277"/>
                    </a:cubicBezTo>
                    <a:cubicBezTo>
                      <a:pt x="668" y="277"/>
                      <a:pt x="665" y="276"/>
                      <a:pt x="663" y="273"/>
                    </a:cubicBezTo>
                    <a:cubicBezTo>
                      <a:pt x="662" y="270"/>
                      <a:pt x="664" y="268"/>
                      <a:pt x="665" y="266"/>
                    </a:cubicBezTo>
                    <a:cubicBezTo>
                      <a:pt x="666" y="265"/>
                      <a:pt x="667" y="264"/>
                      <a:pt x="668" y="263"/>
                    </a:cubicBezTo>
                    <a:cubicBezTo>
                      <a:pt x="679" y="255"/>
                      <a:pt x="688" y="245"/>
                      <a:pt x="699" y="237"/>
                    </a:cubicBezTo>
                    <a:cubicBezTo>
                      <a:pt x="706" y="231"/>
                      <a:pt x="718" y="228"/>
                      <a:pt x="715" y="214"/>
                    </a:cubicBezTo>
                    <a:cubicBezTo>
                      <a:pt x="714" y="212"/>
                      <a:pt x="716" y="211"/>
                      <a:pt x="717" y="209"/>
                    </a:cubicBezTo>
                    <a:cubicBezTo>
                      <a:pt x="721" y="207"/>
                      <a:pt x="724" y="204"/>
                      <a:pt x="728" y="202"/>
                    </a:cubicBezTo>
                    <a:cubicBezTo>
                      <a:pt x="735" y="199"/>
                      <a:pt x="742" y="195"/>
                      <a:pt x="748" y="190"/>
                    </a:cubicBezTo>
                    <a:cubicBezTo>
                      <a:pt x="752" y="185"/>
                      <a:pt x="759" y="184"/>
                      <a:pt x="766" y="185"/>
                    </a:cubicBezTo>
                    <a:cubicBezTo>
                      <a:pt x="771" y="186"/>
                      <a:pt x="773" y="189"/>
                      <a:pt x="769" y="193"/>
                    </a:cubicBezTo>
                    <a:cubicBezTo>
                      <a:pt x="764" y="200"/>
                      <a:pt x="758" y="205"/>
                      <a:pt x="754" y="213"/>
                    </a:cubicBezTo>
                    <a:cubicBezTo>
                      <a:pt x="754" y="213"/>
                      <a:pt x="753" y="215"/>
                      <a:pt x="752" y="215"/>
                    </a:cubicBezTo>
                    <a:cubicBezTo>
                      <a:pt x="741" y="216"/>
                      <a:pt x="735" y="224"/>
                      <a:pt x="727" y="230"/>
                    </a:cubicBezTo>
                    <a:cubicBezTo>
                      <a:pt x="714" y="239"/>
                      <a:pt x="700" y="248"/>
                      <a:pt x="688" y="260"/>
                    </a:cubicBezTo>
                    <a:cubicBezTo>
                      <a:pt x="686" y="262"/>
                      <a:pt x="683" y="264"/>
                      <a:pt x="683" y="269"/>
                    </a:cubicBezTo>
                    <a:cubicBezTo>
                      <a:pt x="692" y="264"/>
                      <a:pt x="702" y="262"/>
                      <a:pt x="710" y="255"/>
                    </a:cubicBezTo>
                    <a:cubicBezTo>
                      <a:pt x="719" y="248"/>
                      <a:pt x="731" y="243"/>
                      <a:pt x="741" y="237"/>
                    </a:cubicBezTo>
                    <a:cubicBezTo>
                      <a:pt x="746" y="235"/>
                      <a:pt x="750" y="232"/>
                      <a:pt x="754" y="230"/>
                    </a:cubicBezTo>
                    <a:cubicBezTo>
                      <a:pt x="763" y="225"/>
                      <a:pt x="771" y="217"/>
                      <a:pt x="781" y="214"/>
                    </a:cubicBezTo>
                    <a:cubicBezTo>
                      <a:pt x="789" y="212"/>
                      <a:pt x="791" y="207"/>
                      <a:pt x="791" y="200"/>
                    </a:cubicBezTo>
                    <a:cubicBezTo>
                      <a:pt x="791" y="197"/>
                      <a:pt x="790" y="193"/>
                      <a:pt x="790" y="190"/>
                    </a:cubicBezTo>
                    <a:cubicBezTo>
                      <a:pt x="788" y="176"/>
                      <a:pt x="785" y="162"/>
                      <a:pt x="784" y="148"/>
                    </a:cubicBezTo>
                    <a:cubicBezTo>
                      <a:pt x="781" y="125"/>
                      <a:pt x="779" y="101"/>
                      <a:pt x="776" y="78"/>
                    </a:cubicBezTo>
                    <a:cubicBezTo>
                      <a:pt x="776" y="74"/>
                      <a:pt x="775" y="69"/>
                      <a:pt x="770" y="65"/>
                    </a:cubicBezTo>
                    <a:cubicBezTo>
                      <a:pt x="770" y="78"/>
                      <a:pt x="767" y="89"/>
                      <a:pt x="762" y="100"/>
                    </a:cubicBezTo>
                    <a:cubicBezTo>
                      <a:pt x="760" y="107"/>
                      <a:pt x="759" y="116"/>
                      <a:pt x="749" y="117"/>
                    </a:cubicBezTo>
                    <a:cubicBezTo>
                      <a:pt x="748" y="117"/>
                      <a:pt x="748" y="118"/>
                      <a:pt x="747" y="119"/>
                    </a:cubicBezTo>
                    <a:cubicBezTo>
                      <a:pt x="742" y="130"/>
                      <a:pt x="733" y="139"/>
                      <a:pt x="723" y="146"/>
                    </a:cubicBezTo>
                    <a:cubicBezTo>
                      <a:pt x="715" y="152"/>
                      <a:pt x="710" y="160"/>
                      <a:pt x="704" y="167"/>
                    </a:cubicBezTo>
                    <a:cubicBezTo>
                      <a:pt x="701" y="170"/>
                      <a:pt x="697" y="174"/>
                      <a:pt x="697" y="179"/>
                    </a:cubicBezTo>
                    <a:cubicBezTo>
                      <a:pt x="697" y="182"/>
                      <a:pt x="695" y="185"/>
                      <a:pt x="698" y="187"/>
                    </a:cubicBezTo>
                    <a:cubicBezTo>
                      <a:pt x="701" y="189"/>
                      <a:pt x="704" y="187"/>
                      <a:pt x="706" y="185"/>
                    </a:cubicBezTo>
                    <a:cubicBezTo>
                      <a:pt x="711" y="183"/>
                      <a:pt x="713" y="179"/>
                      <a:pt x="718" y="177"/>
                    </a:cubicBezTo>
                    <a:cubicBezTo>
                      <a:pt x="724" y="176"/>
                      <a:pt x="726" y="171"/>
                      <a:pt x="727" y="165"/>
                    </a:cubicBezTo>
                    <a:cubicBezTo>
                      <a:pt x="729" y="159"/>
                      <a:pt x="731" y="152"/>
                      <a:pt x="733" y="146"/>
                    </a:cubicBezTo>
                    <a:cubicBezTo>
                      <a:pt x="736" y="147"/>
                      <a:pt x="735" y="149"/>
                      <a:pt x="736" y="150"/>
                    </a:cubicBezTo>
                    <a:cubicBezTo>
                      <a:pt x="736" y="153"/>
                      <a:pt x="734" y="156"/>
                      <a:pt x="736" y="158"/>
                    </a:cubicBezTo>
                    <a:cubicBezTo>
                      <a:pt x="740" y="160"/>
                      <a:pt x="742" y="157"/>
                      <a:pt x="745" y="155"/>
                    </a:cubicBezTo>
                    <a:cubicBezTo>
                      <a:pt x="747" y="153"/>
                      <a:pt x="749" y="151"/>
                      <a:pt x="751" y="149"/>
                    </a:cubicBezTo>
                    <a:cubicBezTo>
                      <a:pt x="754" y="146"/>
                      <a:pt x="757" y="144"/>
                      <a:pt x="761" y="144"/>
                    </a:cubicBezTo>
                    <a:cubicBezTo>
                      <a:pt x="763" y="144"/>
                      <a:pt x="765" y="144"/>
                      <a:pt x="767" y="146"/>
                    </a:cubicBezTo>
                    <a:cubicBezTo>
                      <a:pt x="768" y="148"/>
                      <a:pt x="767" y="150"/>
                      <a:pt x="766" y="151"/>
                    </a:cubicBezTo>
                    <a:cubicBezTo>
                      <a:pt x="761" y="159"/>
                      <a:pt x="756" y="166"/>
                      <a:pt x="748" y="172"/>
                    </a:cubicBezTo>
                    <a:cubicBezTo>
                      <a:pt x="732" y="185"/>
                      <a:pt x="714" y="197"/>
                      <a:pt x="698" y="210"/>
                    </a:cubicBezTo>
                    <a:cubicBezTo>
                      <a:pt x="695" y="212"/>
                      <a:pt x="692" y="215"/>
                      <a:pt x="690" y="218"/>
                    </a:cubicBezTo>
                    <a:cubicBezTo>
                      <a:pt x="689" y="219"/>
                      <a:pt x="688" y="221"/>
                      <a:pt x="688" y="222"/>
                    </a:cubicBezTo>
                    <a:cubicBezTo>
                      <a:pt x="689" y="224"/>
                      <a:pt x="691" y="225"/>
                      <a:pt x="693" y="225"/>
                    </a:cubicBezTo>
                    <a:cubicBezTo>
                      <a:pt x="697" y="225"/>
                      <a:pt x="699" y="223"/>
                      <a:pt x="702" y="221"/>
                    </a:cubicBezTo>
                    <a:cubicBezTo>
                      <a:pt x="704" y="220"/>
                      <a:pt x="705" y="217"/>
                      <a:pt x="708" y="221"/>
                    </a:cubicBezTo>
                    <a:cubicBezTo>
                      <a:pt x="705" y="227"/>
                      <a:pt x="699" y="229"/>
                      <a:pt x="693" y="230"/>
                    </a:cubicBezTo>
                    <a:cubicBezTo>
                      <a:pt x="688" y="232"/>
                      <a:pt x="683" y="234"/>
                      <a:pt x="679" y="238"/>
                    </a:cubicBezTo>
                    <a:cubicBezTo>
                      <a:pt x="675" y="242"/>
                      <a:pt x="670" y="246"/>
                      <a:pt x="664" y="247"/>
                    </a:cubicBezTo>
                    <a:cubicBezTo>
                      <a:pt x="661" y="248"/>
                      <a:pt x="658" y="249"/>
                      <a:pt x="657" y="252"/>
                    </a:cubicBezTo>
                    <a:cubicBezTo>
                      <a:pt x="655" y="255"/>
                      <a:pt x="652" y="256"/>
                      <a:pt x="649" y="257"/>
                    </a:cubicBezTo>
                    <a:cubicBezTo>
                      <a:pt x="642" y="258"/>
                      <a:pt x="637" y="261"/>
                      <a:pt x="632" y="265"/>
                    </a:cubicBezTo>
                    <a:cubicBezTo>
                      <a:pt x="628" y="268"/>
                      <a:pt x="624" y="270"/>
                      <a:pt x="618" y="269"/>
                    </a:cubicBezTo>
                    <a:cubicBezTo>
                      <a:pt x="619" y="265"/>
                      <a:pt x="624" y="265"/>
                      <a:pt x="625" y="263"/>
                    </a:cubicBezTo>
                    <a:cubicBezTo>
                      <a:pt x="629" y="254"/>
                      <a:pt x="637" y="252"/>
                      <a:pt x="644" y="248"/>
                    </a:cubicBezTo>
                    <a:cubicBezTo>
                      <a:pt x="649" y="245"/>
                      <a:pt x="654" y="242"/>
                      <a:pt x="659" y="239"/>
                    </a:cubicBezTo>
                    <a:cubicBezTo>
                      <a:pt x="661" y="238"/>
                      <a:pt x="664" y="237"/>
                      <a:pt x="664" y="233"/>
                    </a:cubicBezTo>
                    <a:cubicBezTo>
                      <a:pt x="665" y="228"/>
                      <a:pt x="669" y="225"/>
                      <a:pt x="672" y="221"/>
                    </a:cubicBezTo>
                    <a:cubicBezTo>
                      <a:pt x="676" y="217"/>
                      <a:pt x="680" y="213"/>
                      <a:pt x="682" y="207"/>
                    </a:cubicBezTo>
                    <a:cubicBezTo>
                      <a:pt x="675" y="208"/>
                      <a:pt x="671" y="213"/>
                      <a:pt x="666" y="215"/>
                    </a:cubicBezTo>
                    <a:cubicBezTo>
                      <a:pt x="659" y="217"/>
                      <a:pt x="654" y="222"/>
                      <a:pt x="650" y="227"/>
                    </a:cubicBezTo>
                    <a:cubicBezTo>
                      <a:pt x="646" y="232"/>
                      <a:pt x="642" y="237"/>
                      <a:pt x="635" y="238"/>
                    </a:cubicBezTo>
                    <a:cubicBezTo>
                      <a:pt x="635" y="238"/>
                      <a:pt x="636" y="237"/>
                      <a:pt x="636" y="236"/>
                    </a:cubicBezTo>
                    <a:cubicBezTo>
                      <a:pt x="637" y="235"/>
                      <a:pt x="639" y="234"/>
                      <a:pt x="637" y="233"/>
                    </a:cubicBezTo>
                    <a:cubicBezTo>
                      <a:pt x="637" y="232"/>
                      <a:pt x="635" y="233"/>
                      <a:pt x="635" y="233"/>
                    </a:cubicBezTo>
                    <a:cubicBezTo>
                      <a:pt x="634" y="235"/>
                      <a:pt x="630" y="237"/>
                      <a:pt x="635" y="238"/>
                    </a:cubicBezTo>
                    <a:cubicBezTo>
                      <a:pt x="633" y="242"/>
                      <a:pt x="631" y="244"/>
                      <a:pt x="626" y="242"/>
                    </a:cubicBezTo>
                    <a:cubicBezTo>
                      <a:pt x="618" y="238"/>
                      <a:pt x="614" y="241"/>
                      <a:pt x="614" y="250"/>
                    </a:cubicBezTo>
                    <a:cubicBezTo>
                      <a:pt x="614" y="253"/>
                      <a:pt x="615" y="256"/>
                      <a:pt x="611" y="259"/>
                    </a:cubicBezTo>
                    <a:cubicBezTo>
                      <a:pt x="605" y="263"/>
                      <a:pt x="604" y="265"/>
                      <a:pt x="609" y="271"/>
                    </a:cubicBezTo>
                    <a:cubicBezTo>
                      <a:pt x="612" y="276"/>
                      <a:pt x="611" y="277"/>
                      <a:pt x="607" y="280"/>
                    </a:cubicBezTo>
                    <a:cubicBezTo>
                      <a:pt x="596" y="287"/>
                      <a:pt x="585" y="294"/>
                      <a:pt x="575" y="302"/>
                    </a:cubicBezTo>
                    <a:cubicBezTo>
                      <a:pt x="573" y="304"/>
                      <a:pt x="571" y="306"/>
                      <a:pt x="568" y="306"/>
                    </a:cubicBezTo>
                    <a:cubicBezTo>
                      <a:pt x="563" y="306"/>
                      <a:pt x="560" y="307"/>
                      <a:pt x="563" y="314"/>
                    </a:cubicBezTo>
                    <a:cubicBezTo>
                      <a:pt x="565" y="319"/>
                      <a:pt x="560" y="319"/>
                      <a:pt x="556" y="319"/>
                    </a:cubicBezTo>
                    <a:cubicBezTo>
                      <a:pt x="556" y="320"/>
                      <a:pt x="556" y="320"/>
                      <a:pt x="556" y="320"/>
                    </a:cubicBezTo>
                    <a:cubicBezTo>
                      <a:pt x="552" y="314"/>
                      <a:pt x="546" y="315"/>
                      <a:pt x="540" y="316"/>
                    </a:cubicBezTo>
                    <a:cubicBezTo>
                      <a:pt x="540" y="312"/>
                      <a:pt x="541" y="310"/>
                      <a:pt x="543" y="309"/>
                    </a:cubicBezTo>
                    <a:cubicBezTo>
                      <a:pt x="551" y="303"/>
                      <a:pt x="561" y="301"/>
                      <a:pt x="566" y="291"/>
                    </a:cubicBezTo>
                    <a:cubicBezTo>
                      <a:pt x="576" y="291"/>
                      <a:pt x="577" y="281"/>
                      <a:pt x="582" y="275"/>
                    </a:cubicBezTo>
                    <a:cubicBezTo>
                      <a:pt x="583" y="274"/>
                      <a:pt x="585" y="272"/>
                      <a:pt x="583" y="270"/>
                    </a:cubicBezTo>
                    <a:cubicBezTo>
                      <a:pt x="582" y="268"/>
                      <a:pt x="579" y="268"/>
                      <a:pt x="577" y="268"/>
                    </a:cubicBezTo>
                    <a:cubicBezTo>
                      <a:pt x="568" y="270"/>
                      <a:pt x="560" y="272"/>
                      <a:pt x="553" y="278"/>
                    </a:cubicBezTo>
                    <a:cubicBezTo>
                      <a:pt x="549" y="281"/>
                      <a:pt x="546" y="283"/>
                      <a:pt x="543" y="284"/>
                    </a:cubicBezTo>
                    <a:cubicBezTo>
                      <a:pt x="540" y="285"/>
                      <a:pt x="537" y="286"/>
                      <a:pt x="535" y="283"/>
                    </a:cubicBezTo>
                    <a:cubicBezTo>
                      <a:pt x="533" y="280"/>
                      <a:pt x="535" y="278"/>
                      <a:pt x="537" y="276"/>
                    </a:cubicBezTo>
                    <a:cubicBezTo>
                      <a:pt x="546" y="270"/>
                      <a:pt x="550" y="261"/>
                      <a:pt x="552" y="251"/>
                    </a:cubicBezTo>
                    <a:cubicBezTo>
                      <a:pt x="554" y="242"/>
                      <a:pt x="556" y="232"/>
                      <a:pt x="566" y="228"/>
                    </a:cubicBezTo>
                    <a:cubicBezTo>
                      <a:pt x="580" y="222"/>
                      <a:pt x="589" y="212"/>
                      <a:pt x="597" y="200"/>
                    </a:cubicBezTo>
                    <a:cubicBezTo>
                      <a:pt x="590" y="197"/>
                      <a:pt x="584" y="198"/>
                      <a:pt x="578" y="202"/>
                    </a:cubicBezTo>
                    <a:cubicBezTo>
                      <a:pt x="573" y="206"/>
                      <a:pt x="567" y="210"/>
                      <a:pt x="562" y="213"/>
                    </a:cubicBezTo>
                    <a:cubicBezTo>
                      <a:pt x="535" y="230"/>
                      <a:pt x="515" y="253"/>
                      <a:pt x="498" y="280"/>
                    </a:cubicBezTo>
                    <a:cubicBezTo>
                      <a:pt x="496" y="283"/>
                      <a:pt x="495" y="287"/>
                      <a:pt x="496" y="290"/>
                    </a:cubicBezTo>
                    <a:cubicBezTo>
                      <a:pt x="500" y="303"/>
                      <a:pt x="493" y="312"/>
                      <a:pt x="485" y="319"/>
                    </a:cubicBezTo>
                    <a:cubicBezTo>
                      <a:pt x="470" y="331"/>
                      <a:pt x="458" y="345"/>
                      <a:pt x="444" y="357"/>
                    </a:cubicBezTo>
                    <a:cubicBezTo>
                      <a:pt x="441" y="360"/>
                      <a:pt x="439" y="363"/>
                      <a:pt x="439" y="367"/>
                    </a:cubicBezTo>
                    <a:cubicBezTo>
                      <a:pt x="439" y="370"/>
                      <a:pt x="439" y="372"/>
                      <a:pt x="441" y="373"/>
                    </a:cubicBezTo>
                    <a:cubicBezTo>
                      <a:pt x="444" y="375"/>
                      <a:pt x="445" y="373"/>
                      <a:pt x="447" y="371"/>
                    </a:cubicBezTo>
                    <a:cubicBezTo>
                      <a:pt x="459" y="360"/>
                      <a:pt x="471" y="348"/>
                      <a:pt x="482" y="335"/>
                    </a:cubicBezTo>
                    <a:cubicBezTo>
                      <a:pt x="490" y="327"/>
                      <a:pt x="496" y="318"/>
                      <a:pt x="503" y="309"/>
                    </a:cubicBezTo>
                    <a:cubicBezTo>
                      <a:pt x="508" y="304"/>
                      <a:pt x="514" y="300"/>
                      <a:pt x="521" y="298"/>
                    </a:cubicBezTo>
                    <a:cubicBezTo>
                      <a:pt x="523" y="297"/>
                      <a:pt x="527" y="297"/>
                      <a:pt x="527" y="301"/>
                    </a:cubicBezTo>
                    <a:cubicBezTo>
                      <a:pt x="527" y="306"/>
                      <a:pt x="527" y="311"/>
                      <a:pt x="525" y="315"/>
                    </a:cubicBezTo>
                    <a:cubicBezTo>
                      <a:pt x="524" y="319"/>
                      <a:pt x="521" y="320"/>
                      <a:pt x="517" y="322"/>
                    </a:cubicBezTo>
                    <a:cubicBezTo>
                      <a:pt x="510" y="324"/>
                      <a:pt x="507" y="332"/>
                      <a:pt x="501" y="336"/>
                    </a:cubicBezTo>
                    <a:cubicBezTo>
                      <a:pt x="499" y="337"/>
                      <a:pt x="499" y="339"/>
                      <a:pt x="500" y="340"/>
                    </a:cubicBezTo>
                    <a:cubicBezTo>
                      <a:pt x="503" y="346"/>
                      <a:pt x="503" y="351"/>
                      <a:pt x="501" y="357"/>
                    </a:cubicBezTo>
                    <a:cubicBezTo>
                      <a:pt x="501" y="361"/>
                      <a:pt x="503" y="362"/>
                      <a:pt x="506" y="361"/>
                    </a:cubicBezTo>
                    <a:cubicBezTo>
                      <a:pt x="509" y="360"/>
                      <a:pt x="511" y="358"/>
                      <a:pt x="511" y="355"/>
                    </a:cubicBezTo>
                    <a:cubicBezTo>
                      <a:pt x="512" y="351"/>
                      <a:pt x="514" y="349"/>
                      <a:pt x="517" y="348"/>
                    </a:cubicBezTo>
                    <a:cubicBezTo>
                      <a:pt x="521" y="347"/>
                      <a:pt x="524" y="346"/>
                      <a:pt x="527" y="344"/>
                    </a:cubicBezTo>
                    <a:cubicBezTo>
                      <a:pt x="531" y="341"/>
                      <a:pt x="534" y="342"/>
                      <a:pt x="535" y="347"/>
                    </a:cubicBezTo>
                    <a:cubicBezTo>
                      <a:pt x="536" y="350"/>
                      <a:pt x="536" y="353"/>
                      <a:pt x="535" y="356"/>
                    </a:cubicBezTo>
                    <a:cubicBezTo>
                      <a:pt x="533" y="359"/>
                      <a:pt x="530" y="362"/>
                      <a:pt x="533" y="365"/>
                    </a:cubicBezTo>
                    <a:cubicBezTo>
                      <a:pt x="536" y="367"/>
                      <a:pt x="540" y="364"/>
                      <a:pt x="543" y="363"/>
                    </a:cubicBezTo>
                    <a:cubicBezTo>
                      <a:pt x="544" y="363"/>
                      <a:pt x="545" y="362"/>
                      <a:pt x="546" y="361"/>
                    </a:cubicBezTo>
                    <a:cubicBezTo>
                      <a:pt x="551" y="356"/>
                      <a:pt x="558" y="353"/>
                      <a:pt x="565" y="350"/>
                    </a:cubicBezTo>
                    <a:cubicBezTo>
                      <a:pt x="572" y="348"/>
                      <a:pt x="577" y="343"/>
                      <a:pt x="581" y="336"/>
                    </a:cubicBezTo>
                    <a:cubicBezTo>
                      <a:pt x="586" y="326"/>
                      <a:pt x="591" y="316"/>
                      <a:pt x="602" y="311"/>
                    </a:cubicBezTo>
                    <a:cubicBezTo>
                      <a:pt x="604" y="309"/>
                      <a:pt x="605" y="308"/>
                      <a:pt x="606" y="305"/>
                    </a:cubicBezTo>
                    <a:cubicBezTo>
                      <a:pt x="608" y="296"/>
                      <a:pt x="608" y="296"/>
                      <a:pt x="619" y="297"/>
                    </a:cubicBezTo>
                    <a:cubicBezTo>
                      <a:pt x="619" y="301"/>
                      <a:pt x="617" y="304"/>
                      <a:pt x="614" y="308"/>
                    </a:cubicBezTo>
                    <a:cubicBezTo>
                      <a:pt x="612" y="311"/>
                      <a:pt x="610" y="314"/>
                      <a:pt x="609" y="318"/>
                    </a:cubicBezTo>
                    <a:cubicBezTo>
                      <a:pt x="607" y="324"/>
                      <a:pt x="609" y="325"/>
                      <a:pt x="614" y="325"/>
                    </a:cubicBezTo>
                    <a:cubicBezTo>
                      <a:pt x="621" y="325"/>
                      <a:pt x="625" y="320"/>
                      <a:pt x="629" y="316"/>
                    </a:cubicBezTo>
                    <a:cubicBezTo>
                      <a:pt x="632" y="313"/>
                      <a:pt x="636" y="309"/>
                      <a:pt x="639" y="312"/>
                    </a:cubicBezTo>
                    <a:cubicBezTo>
                      <a:pt x="646" y="318"/>
                      <a:pt x="650" y="314"/>
                      <a:pt x="655" y="310"/>
                    </a:cubicBezTo>
                    <a:cubicBezTo>
                      <a:pt x="655" y="309"/>
                      <a:pt x="657" y="309"/>
                      <a:pt x="658" y="309"/>
                    </a:cubicBezTo>
                    <a:cubicBezTo>
                      <a:pt x="662" y="309"/>
                      <a:pt x="668" y="306"/>
                      <a:pt x="670" y="310"/>
                    </a:cubicBezTo>
                    <a:cubicBezTo>
                      <a:pt x="672" y="316"/>
                      <a:pt x="665" y="316"/>
                      <a:pt x="662" y="318"/>
                    </a:cubicBezTo>
                    <a:cubicBezTo>
                      <a:pt x="660" y="319"/>
                      <a:pt x="658" y="320"/>
                      <a:pt x="656" y="320"/>
                    </a:cubicBezTo>
                    <a:cubicBezTo>
                      <a:pt x="642" y="322"/>
                      <a:pt x="632" y="332"/>
                      <a:pt x="619" y="338"/>
                    </a:cubicBezTo>
                    <a:cubicBezTo>
                      <a:pt x="621" y="340"/>
                      <a:pt x="625" y="339"/>
                      <a:pt x="625" y="341"/>
                    </a:cubicBezTo>
                    <a:cubicBezTo>
                      <a:pt x="626" y="345"/>
                      <a:pt x="623" y="345"/>
                      <a:pt x="621" y="347"/>
                    </a:cubicBezTo>
                    <a:cubicBezTo>
                      <a:pt x="617" y="349"/>
                      <a:pt x="614" y="352"/>
                      <a:pt x="610" y="352"/>
                    </a:cubicBezTo>
                    <a:cubicBezTo>
                      <a:pt x="605" y="352"/>
                      <a:pt x="605" y="355"/>
                      <a:pt x="603" y="358"/>
                    </a:cubicBezTo>
                    <a:cubicBezTo>
                      <a:pt x="602" y="361"/>
                      <a:pt x="602" y="364"/>
                      <a:pt x="601" y="367"/>
                    </a:cubicBezTo>
                    <a:cubicBezTo>
                      <a:pt x="600" y="375"/>
                      <a:pt x="600" y="376"/>
                      <a:pt x="608" y="375"/>
                    </a:cubicBezTo>
                    <a:cubicBezTo>
                      <a:pt x="617" y="373"/>
                      <a:pt x="619" y="376"/>
                      <a:pt x="618" y="386"/>
                    </a:cubicBezTo>
                    <a:cubicBezTo>
                      <a:pt x="617" y="389"/>
                      <a:pt x="615" y="391"/>
                      <a:pt x="612" y="393"/>
                    </a:cubicBezTo>
                    <a:cubicBezTo>
                      <a:pt x="610" y="394"/>
                      <a:pt x="608" y="395"/>
                      <a:pt x="607" y="397"/>
                    </a:cubicBezTo>
                    <a:cubicBezTo>
                      <a:pt x="604" y="406"/>
                      <a:pt x="597" y="409"/>
                      <a:pt x="590" y="413"/>
                    </a:cubicBezTo>
                    <a:cubicBezTo>
                      <a:pt x="588" y="414"/>
                      <a:pt x="586" y="415"/>
                      <a:pt x="587" y="418"/>
                    </a:cubicBezTo>
                    <a:cubicBezTo>
                      <a:pt x="587" y="420"/>
                      <a:pt x="590" y="421"/>
                      <a:pt x="591" y="420"/>
                    </a:cubicBezTo>
                    <a:cubicBezTo>
                      <a:pt x="602" y="416"/>
                      <a:pt x="614" y="415"/>
                      <a:pt x="621" y="405"/>
                    </a:cubicBezTo>
                    <a:cubicBezTo>
                      <a:pt x="629" y="396"/>
                      <a:pt x="639" y="390"/>
                      <a:pt x="649" y="383"/>
                    </a:cubicBezTo>
                    <a:cubicBezTo>
                      <a:pt x="656" y="377"/>
                      <a:pt x="666" y="374"/>
                      <a:pt x="664" y="362"/>
                    </a:cubicBezTo>
                    <a:cubicBezTo>
                      <a:pt x="664" y="361"/>
                      <a:pt x="686" y="348"/>
                      <a:pt x="687" y="349"/>
                    </a:cubicBezTo>
                    <a:cubicBezTo>
                      <a:pt x="695" y="352"/>
                      <a:pt x="700" y="350"/>
                      <a:pt x="703" y="342"/>
                    </a:cubicBezTo>
                    <a:cubicBezTo>
                      <a:pt x="705" y="338"/>
                      <a:pt x="709" y="336"/>
                      <a:pt x="712" y="333"/>
                    </a:cubicBezTo>
                    <a:cubicBezTo>
                      <a:pt x="715" y="329"/>
                      <a:pt x="719" y="326"/>
                      <a:pt x="721" y="321"/>
                    </a:cubicBezTo>
                    <a:cubicBezTo>
                      <a:pt x="717" y="320"/>
                      <a:pt x="714" y="322"/>
                      <a:pt x="712" y="324"/>
                    </a:cubicBezTo>
                    <a:cubicBezTo>
                      <a:pt x="707" y="326"/>
                      <a:pt x="703" y="326"/>
                      <a:pt x="698" y="325"/>
                    </a:cubicBezTo>
                    <a:cubicBezTo>
                      <a:pt x="696" y="324"/>
                      <a:pt x="694" y="323"/>
                      <a:pt x="694" y="320"/>
                    </a:cubicBezTo>
                    <a:cubicBezTo>
                      <a:pt x="694" y="318"/>
                      <a:pt x="695" y="317"/>
                      <a:pt x="697" y="316"/>
                    </a:cubicBezTo>
                    <a:cubicBezTo>
                      <a:pt x="702" y="313"/>
                      <a:pt x="708" y="311"/>
                      <a:pt x="710" y="304"/>
                    </a:cubicBezTo>
                    <a:cubicBezTo>
                      <a:pt x="711" y="303"/>
                      <a:pt x="713" y="302"/>
                      <a:pt x="714" y="301"/>
                    </a:cubicBezTo>
                    <a:cubicBezTo>
                      <a:pt x="727" y="299"/>
                      <a:pt x="733" y="289"/>
                      <a:pt x="741" y="278"/>
                    </a:cubicBezTo>
                    <a:cubicBezTo>
                      <a:pt x="730" y="279"/>
                      <a:pt x="722" y="289"/>
                      <a:pt x="708" y="283"/>
                    </a:cubicBezTo>
                    <a:cubicBezTo>
                      <a:pt x="726" y="279"/>
                      <a:pt x="739" y="267"/>
                      <a:pt x="759" y="270"/>
                    </a:cubicBezTo>
                    <a:cubicBezTo>
                      <a:pt x="753" y="264"/>
                      <a:pt x="755" y="261"/>
                      <a:pt x="759" y="259"/>
                    </a:cubicBezTo>
                    <a:cubicBezTo>
                      <a:pt x="761" y="258"/>
                      <a:pt x="765" y="257"/>
                      <a:pt x="765" y="254"/>
                    </a:cubicBezTo>
                    <a:cubicBezTo>
                      <a:pt x="767" y="244"/>
                      <a:pt x="773" y="248"/>
                      <a:pt x="778" y="250"/>
                    </a:cubicBezTo>
                    <a:cubicBezTo>
                      <a:pt x="787" y="252"/>
                      <a:pt x="788" y="257"/>
                      <a:pt x="781" y="263"/>
                    </a:cubicBezTo>
                    <a:cubicBezTo>
                      <a:pt x="774" y="269"/>
                      <a:pt x="768" y="276"/>
                      <a:pt x="759" y="280"/>
                    </a:cubicBezTo>
                    <a:cubicBezTo>
                      <a:pt x="745" y="287"/>
                      <a:pt x="736" y="299"/>
                      <a:pt x="723" y="307"/>
                    </a:cubicBezTo>
                    <a:cubicBezTo>
                      <a:pt x="722" y="307"/>
                      <a:pt x="721" y="308"/>
                      <a:pt x="721" y="309"/>
                    </a:cubicBezTo>
                    <a:cubicBezTo>
                      <a:pt x="719" y="311"/>
                      <a:pt x="718" y="313"/>
                      <a:pt x="719" y="314"/>
                    </a:cubicBezTo>
                    <a:cubicBezTo>
                      <a:pt x="720" y="317"/>
                      <a:pt x="723" y="316"/>
                      <a:pt x="724" y="315"/>
                    </a:cubicBezTo>
                    <a:cubicBezTo>
                      <a:pt x="731" y="310"/>
                      <a:pt x="738" y="311"/>
                      <a:pt x="746" y="312"/>
                    </a:cubicBezTo>
                    <a:close/>
                    <a:moveTo>
                      <a:pt x="758" y="603"/>
                    </a:moveTo>
                    <a:cubicBezTo>
                      <a:pt x="753" y="606"/>
                      <a:pt x="754" y="611"/>
                      <a:pt x="755" y="615"/>
                    </a:cubicBezTo>
                    <a:cubicBezTo>
                      <a:pt x="756" y="617"/>
                      <a:pt x="756" y="620"/>
                      <a:pt x="755" y="623"/>
                    </a:cubicBezTo>
                    <a:cubicBezTo>
                      <a:pt x="754" y="630"/>
                      <a:pt x="754" y="638"/>
                      <a:pt x="754" y="645"/>
                    </a:cubicBezTo>
                    <a:cubicBezTo>
                      <a:pt x="754" y="662"/>
                      <a:pt x="756" y="678"/>
                      <a:pt x="750" y="694"/>
                    </a:cubicBezTo>
                    <a:cubicBezTo>
                      <a:pt x="749" y="698"/>
                      <a:pt x="748" y="703"/>
                      <a:pt x="749" y="708"/>
                    </a:cubicBezTo>
                    <a:cubicBezTo>
                      <a:pt x="750" y="710"/>
                      <a:pt x="751" y="711"/>
                      <a:pt x="753" y="711"/>
                    </a:cubicBezTo>
                    <a:cubicBezTo>
                      <a:pt x="755" y="711"/>
                      <a:pt x="756" y="709"/>
                      <a:pt x="756" y="708"/>
                    </a:cubicBezTo>
                    <a:cubicBezTo>
                      <a:pt x="756" y="703"/>
                      <a:pt x="756" y="697"/>
                      <a:pt x="756" y="692"/>
                    </a:cubicBezTo>
                    <a:cubicBezTo>
                      <a:pt x="756" y="687"/>
                      <a:pt x="757" y="683"/>
                      <a:pt x="763" y="682"/>
                    </a:cubicBezTo>
                    <a:cubicBezTo>
                      <a:pt x="774" y="679"/>
                      <a:pt x="775" y="679"/>
                      <a:pt x="775" y="668"/>
                    </a:cubicBezTo>
                    <a:cubicBezTo>
                      <a:pt x="777" y="631"/>
                      <a:pt x="772" y="594"/>
                      <a:pt x="773" y="557"/>
                    </a:cubicBezTo>
                    <a:cubicBezTo>
                      <a:pt x="773" y="532"/>
                      <a:pt x="772" y="506"/>
                      <a:pt x="781" y="482"/>
                    </a:cubicBezTo>
                    <a:cubicBezTo>
                      <a:pt x="784" y="474"/>
                      <a:pt x="783" y="473"/>
                      <a:pt x="775" y="469"/>
                    </a:cubicBezTo>
                    <a:cubicBezTo>
                      <a:pt x="760" y="462"/>
                      <a:pt x="744" y="459"/>
                      <a:pt x="728" y="456"/>
                    </a:cubicBezTo>
                    <a:cubicBezTo>
                      <a:pt x="725" y="455"/>
                      <a:pt x="721" y="456"/>
                      <a:pt x="718" y="457"/>
                    </a:cubicBezTo>
                    <a:cubicBezTo>
                      <a:pt x="715" y="458"/>
                      <a:pt x="712" y="460"/>
                      <a:pt x="711" y="463"/>
                    </a:cubicBezTo>
                    <a:cubicBezTo>
                      <a:pt x="710" y="472"/>
                      <a:pt x="710" y="482"/>
                      <a:pt x="711" y="491"/>
                    </a:cubicBezTo>
                    <a:cubicBezTo>
                      <a:pt x="711" y="492"/>
                      <a:pt x="713" y="494"/>
                      <a:pt x="714" y="494"/>
                    </a:cubicBezTo>
                    <a:cubicBezTo>
                      <a:pt x="717" y="494"/>
                      <a:pt x="718" y="493"/>
                      <a:pt x="718" y="490"/>
                    </a:cubicBezTo>
                    <a:cubicBezTo>
                      <a:pt x="719" y="487"/>
                      <a:pt x="718" y="483"/>
                      <a:pt x="719" y="479"/>
                    </a:cubicBezTo>
                    <a:cubicBezTo>
                      <a:pt x="719" y="477"/>
                      <a:pt x="719" y="474"/>
                      <a:pt x="721" y="474"/>
                    </a:cubicBezTo>
                    <a:cubicBezTo>
                      <a:pt x="727" y="476"/>
                      <a:pt x="730" y="471"/>
                      <a:pt x="735" y="470"/>
                    </a:cubicBezTo>
                    <a:cubicBezTo>
                      <a:pt x="740" y="469"/>
                      <a:pt x="745" y="471"/>
                      <a:pt x="746" y="475"/>
                    </a:cubicBezTo>
                    <a:cubicBezTo>
                      <a:pt x="749" y="488"/>
                      <a:pt x="748" y="500"/>
                      <a:pt x="743" y="512"/>
                    </a:cubicBezTo>
                    <a:cubicBezTo>
                      <a:pt x="742" y="513"/>
                      <a:pt x="741" y="514"/>
                      <a:pt x="739" y="515"/>
                    </a:cubicBezTo>
                    <a:cubicBezTo>
                      <a:pt x="737" y="515"/>
                      <a:pt x="736" y="513"/>
                      <a:pt x="735" y="511"/>
                    </a:cubicBezTo>
                    <a:cubicBezTo>
                      <a:pt x="734" y="506"/>
                      <a:pt x="735" y="501"/>
                      <a:pt x="731" y="496"/>
                    </a:cubicBezTo>
                    <a:cubicBezTo>
                      <a:pt x="728" y="506"/>
                      <a:pt x="724" y="516"/>
                      <a:pt x="721" y="526"/>
                    </a:cubicBezTo>
                    <a:cubicBezTo>
                      <a:pt x="720" y="529"/>
                      <a:pt x="721" y="533"/>
                      <a:pt x="722" y="536"/>
                    </a:cubicBezTo>
                    <a:cubicBezTo>
                      <a:pt x="722" y="540"/>
                      <a:pt x="726" y="541"/>
                      <a:pt x="729" y="541"/>
                    </a:cubicBezTo>
                    <a:cubicBezTo>
                      <a:pt x="732" y="541"/>
                      <a:pt x="732" y="538"/>
                      <a:pt x="732" y="536"/>
                    </a:cubicBezTo>
                    <a:cubicBezTo>
                      <a:pt x="733" y="532"/>
                      <a:pt x="735" y="528"/>
                      <a:pt x="732" y="524"/>
                    </a:cubicBezTo>
                    <a:cubicBezTo>
                      <a:pt x="731" y="522"/>
                      <a:pt x="732" y="520"/>
                      <a:pt x="734" y="519"/>
                    </a:cubicBezTo>
                    <a:cubicBezTo>
                      <a:pt x="740" y="517"/>
                      <a:pt x="747" y="523"/>
                      <a:pt x="746" y="529"/>
                    </a:cubicBezTo>
                    <a:cubicBezTo>
                      <a:pt x="745" y="534"/>
                      <a:pt x="744" y="538"/>
                      <a:pt x="746" y="543"/>
                    </a:cubicBezTo>
                    <a:cubicBezTo>
                      <a:pt x="748" y="548"/>
                      <a:pt x="747" y="554"/>
                      <a:pt x="746" y="558"/>
                    </a:cubicBezTo>
                    <a:cubicBezTo>
                      <a:pt x="744" y="562"/>
                      <a:pt x="745" y="566"/>
                      <a:pt x="745" y="570"/>
                    </a:cubicBezTo>
                    <a:cubicBezTo>
                      <a:pt x="746" y="577"/>
                      <a:pt x="746" y="585"/>
                      <a:pt x="746" y="592"/>
                    </a:cubicBezTo>
                    <a:cubicBezTo>
                      <a:pt x="745" y="603"/>
                      <a:pt x="745" y="603"/>
                      <a:pt x="758" y="603"/>
                    </a:cubicBezTo>
                    <a:close/>
                    <a:moveTo>
                      <a:pt x="679" y="693"/>
                    </a:moveTo>
                    <a:cubicBezTo>
                      <a:pt x="683" y="697"/>
                      <a:pt x="687" y="698"/>
                      <a:pt x="690" y="702"/>
                    </a:cubicBezTo>
                    <a:cubicBezTo>
                      <a:pt x="697" y="713"/>
                      <a:pt x="703" y="725"/>
                      <a:pt x="706" y="738"/>
                    </a:cubicBezTo>
                    <a:cubicBezTo>
                      <a:pt x="707" y="742"/>
                      <a:pt x="708" y="746"/>
                      <a:pt x="711" y="749"/>
                    </a:cubicBezTo>
                    <a:cubicBezTo>
                      <a:pt x="712" y="751"/>
                      <a:pt x="714" y="751"/>
                      <a:pt x="716" y="750"/>
                    </a:cubicBezTo>
                    <a:cubicBezTo>
                      <a:pt x="717" y="750"/>
                      <a:pt x="718" y="748"/>
                      <a:pt x="718" y="747"/>
                    </a:cubicBezTo>
                    <a:cubicBezTo>
                      <a:pt x="716" y="741"/>
                      <a:pt x="718" y="737"/>
                      <a:pt x="718" y="732"/>
                    </a:cubicBezTo>
                    <a:cubicBezTo>
                      <a:pt x="718" y="726"/>
                      <a:pt x="718" y="721"/>
                      <a:pt x="710" y="718"/>
                    </a:cubicBezTo>
                    <a:cubicBezTo>
                      <a:pt x="705" y="717"/>
                      <a:pt x="701" y="712"/>
                      <a:pt x="700" y="706"/>
                    </a:cubicBezTo>
                    <a:cubicBezTo>
                      <a:pt x="699" y="701"/>
                      <a:pt x="700" y="695"/>
                      <a:pt x="698" y="691"/>
                    </a:cubicBezTo>
                    <a:cubicBezTo>
                      <a:pt x="697" y="689"/>
                      <a:pt x="698" y="687"/>
                      <a:pt x="700" y="686"/>
                    </a:cubicBezTo>
                    <a:cubicBezTo>
                      <a:pt x="702" y="685"/>
                      <a:pt x="704" y="686"/>
                      <a:pt x="705" y="687"/>
                    </a:cubicBezTo>
                    <a:cubicBezTo>
                      <a:pt x="707" y="690"/>
                      <a:pt x="708" y="693"/>
                      <a:pt x="708" y="696"/>
                    </a:cubicBezTo>
                    <a:cubicBezTo>
                      <a:pt x="709" y="699"/>
                      <a:pt x="708" y="702"/>
                      <a:pt x="711" y="703"/>
                    </a:cubicBezTo>
                    <a:cubicBezTo>
                      <a:pt x="714" y="703"/>
                      <a:pt x="715" y="701"/>
                      <a:pt x="717" y="699"/>
                    </a:cubicBezTo>
                    <a:cubicBezTo>
                      <a:pt x="722" y="694"/>
                      <a:pt x="724" y="694"/>
                      <a:pt x="729" y="699"/>
                    </a:cubicBezTo>
                    <a:cubicBezTo>
                      <a:pt x="730" y="700"/>
                      <a:pt x="731" y="702"/>
                      <a:pt x="732" y="704"/>
                    </a:cubicBezTo>
                    <a:cubicBezTo>
                      <a:pt x="733" y="705"/>
                      <a:pt x="734" y="706"/>
                      <a:pt x="735" y="706"/>
                    </a:cubicBezTo>
                    <a:cubicBezTo>
                      <a:pt x="738" y="705"/>
                      <a:pt x="738" y="703"/>
                      <a:pt x="737" y="701"/>
                    </a:cubicBezTo>
                    <a:cubicBezTo>
                      <a:pt x="733" y="695"/>
                      <a:pt x="735" y="688"/>
                      <a:pt x="736" y="682"/>
                    </a:cubicBezTo>
                    <a:cubicBezTo>
                      <a:pt x="736" y="679"/>
                      <a:pt x="737" y="675"/>
                      <a:pt x="736" y="672"/>
                    </a:cubicBezTo>
                    <a:cubicBezTo>
                      <a:pt x="731" y="660"/>
                      <a:pt x="738" y="646"/>
                      <a:pt x="733" y="634"/>
                    </a:cubicBezTo>
                    <a:cubicBezTo>
                      <a:pt x="732" y="632"/>
                      <a:pt x="733" y="629"/>
                      <a:pt x="734" y="628"/>
                    </a:cubicBezTo>
                    <a:cubicBezTo>
                      <a:pt x="735" y="625"/>
                      <a:pt x="735" y="623"/>
                      <a:pt x="734" y="620"/>
                    </a:cubicBezTo>
                    <a:cubicBezTo>
                      <a:pt x="732" y="617"/>
                      <a:pt x="732" y="613"/>
                      <a:pt x="733" y="609"/>
                    </a:cubicBezTo>
                    <a:cubicBezTo>
                      <a:pt x="736" y="596"/>
                      <a:pt x="735" y="583"/>
                      <a:pt x="736" y="571"/>
                    </a:cubicBezTo>
                    <a:cubicBezTo>
                      <a:pt x="736" y="564"/>
                      <a:pt x="735" y="558"/>
                      <a:pt x="735" y="550"/>
                    </a:cubicBezTo>
                    <a:cubicBezTo>
                      <a:pt x="728" y="555"/>
                      <a:pt x="725" y="561"/>
                      <a:pt x="722" y="566"/>
                    </a:cubicBezTo>
                    <a:cubicBezTo>
                      <a:pt x="717" y="574"/>
                      <a:pt x="715" y="584"/>
                      <a:pt x="706" y="588"/>
                    </a:cubicBezTo>
                    <a:cubicBezTo>
                      <a:pt x="707" y="592"/>
                      <a:pt x="711" y="590"/>
                      <a:pt x="714" y="592"/>
                    </a:cubicBezTo>
                    <a:cubicBezTo>
                      <a:pt x="708" y="597"/>
                      <a:pt x="708" y="604"/>
                      <a:pt x="708" y="611"/>
                    </a:cubicBezTo>
                    <a:cubicBezTo>
                      <a:pt x="708" y="618"/>
                      <a:pt x="707" y="625"/>
                      <a:pt x="710" y="632"/>
                    </a:cubicBezTo>
                    <a:cubicBezTo>
                      <a:pt x="711" y="635"/>
                      <a:pt x="711" y="638"/>
                      <a:pt x="711" y="641"/>
                    </a:cubicBezTo>
                    <a:cubicBezTo>
                      <a:pt x="710" y="652"/>
                      <a:pt x="708" y="663"/>
                      <a:pt x="708" y="674"/>
                    </a:cubicBezTo>
                    <a:cubicBezTo>
                      <a:pt x="708" y="679"/>
                      <a:pt x="706" y="682"/>
                      <a:pt x="701" y="682"/>
                    </a:cubicBezTo>
                    <a:cubicBezTo>
                      <a:pt x="691" y="681"/>
                      <a:pt x="686" y="688"/>
                      <a:pt x="679" y="693"/>
                    </a:cubicBezTo>
                    <a:close/>
                    <a:moveTo>
                      <a:pt x="517" y="133"/>
                    </a:moveTo>
                    <a:cubicBezTo>
                      <a:pt x="519" y="134"/>
                      <a:pt x="519" y="134"/>
                      <a:pt x="520" y="134"/>
                    </a:cubicBezTo>
                    <a:cubicBezTo>
                      <a:pt x="531" y="130"/>
                      <a:pt x="542" y="126"/>
                      <a:pt x="551" y="118"/>
                    </a:cubicBezTo>
                    <a:cubicBezTo>
                      <a:pt x="557" y="113"/>
                      <a:pt x="566" y="112"/>
                      <a:pt x="569" y="102"/>
                    </a:cubicBezTo>
                    <a:cubicBezTo>
                      <a:pt x="569" y="101"/>
                      <a:pt x="572" y="101"/>
                      <a:pt x="573" y="100"/>
                    </a:cubicBezTo>
                    <a:cubicBezTo>
                      <a:pt x="581" y="98"/>
                      <a:pt x="586" y="92"/>
                      <a:pt x="590" y="85"/>
                    </a:cubicBezTo>
                    <a:cubicBezTo>
                      <a:pt x="592" y="82"/>
                      <a:pt x="594" y="79"/>
                      <a:pt x="596" y="77"/>
                    </a:cubicBezTo>
                    <a:cubicBezTo>
                      <a:pt x="613" y="64"/>
                      <a:pt x="622" y="45"/>
                      <a:pt x="633" y="27"/>
                    </a:cubicBezTo>
                    <a:cubicBezTo>
                      <a:pt x="634" y="26"/>
                      <a:pt x="635" y="24"/>
                      <a:pt x="634" y="23"/>
                    </a:cubicBezTo>
                    <a:cubicBezTo>
                      <a:pt x="631" y="22"/>
                      <a:pt x="630" y="23"/>
                      <a:pt x="628" y="24"/>
                    </a:cubicBezTo>
                    <a:cubicBezTo>
                      <a:pt x="603" y="43"/>
                      <a:pt x="578" y="61"/>
                      <a:pt x="552" y="79"/>
                    </a:cubicBezTo>
                    <a:cubicBezTo>
                      <a:pt x="548" y="82"/>
                      <a:pt x="544" y="85"/>
                      <a:pt x="545" y="90"/>
                    </a:cubicBezTo>
                    <a:cubicBezTo>
                      <a:pt x="545" y="95"/>
                      <a:pt x="542" y="96"/>
                      <a:pt x="539" y="95"/>
                    </a:cubicBezTo>
                    <a:cubicBezTo>
                      <a:pt x="529" y="91"/>
                      <a:pt x="524" y="97"/>
                      <a:pt x="518" y="103"/>
                    </a:cubicBezTo>
                    <a:cubicBezTo>
                      <a:pt x="515" y="105"/>
                      <a:pt x="515" y="108"/>
                      <a:pt x="517" y="111"/>
                    </a:cubicBezTo>
                    <a:cubicBezTo>
                      <a:pt x="521" y="118"/>
                      <a:pt x="520" y="125"/>
                      <a:pt x="517" y="133"/>
                    </a:cubicBezTo>
                    <a:close/>
                    <a:moveTo>
                      <a:pt x="564" y="130"/>
                    </a:moveTo>
                    <a:cubicBezTo>
                      <a:pt x="563" y="128"/>
                      <a:pt x="562" y="127"/>
                      <a:pt x="559" y="127"/>
                    </a:cubicBezTo>
                    <a:cubicBezTo>
                      <a:pt x="556" y="127"/>
                      <a:pt x="554" y="129"/>
                      <a:pt x="552" y="130"/>
                    </a:cubicBezTo>
                    <a:cubicBezTo>
                      <a:pt x="538" y="141"/>
                      <a:pt x="524" y="150"/>
                      <a:pt x="509" y="159"/>
                    </a:cubicBezTo>
                    <a:cubicBezTo>
                      <a:pt x="494" y="167"/>
                      <a:pt x="487" y="180"/>
                      <a:pt x="482" y="194"/>
                    </a:cubicBezTo>
                    <a:cubicBezTo>
                      <a:pt x="477" y="206"/>
                      <a:pt x="471" y="217"/>
                      <a:pt x="465" y="227"/>
                    </a:cubicBezTo>
                    <a:cubicBezTo>
                      <a:pt x="458" y="237"/>
                      <a:pt x="457" y="247"/>
                      <a:pt x="453" y="257"/>
                    </a:cubicBezTo>
                    <a:cubicBezTo>
                      <a:pt x="452" y="259"/>
                      <a:pt x="453" y="261"/>
                      <a:pt x="454" y="263"/>
                    </a:cubicBezTo>
                    <a:cubicBezTo>
                      <a:pt x="456" y="264"/>
                      <a:pt x="458" y="263"/>
                      <a:pt x="460" y="262"/>
                    </a:cubicBezTo>
                    <a:cubicBezTo>
                      <a:pt x="465" y="259"/>
                      <a:pt x="467" y="254"/>
                      <a:pt x="471" y="250"/>
                    </a:cubicBezTo>
                    <a:cubicBezTo>
                      <a:pt x="479" y="239"/>
                      <a:pt x="489" y="227"/>
                      <a:pt x="492" y="214"/>
                    </a:cubicBezTo>
                    <a:cubicBezTo>
                      <a:pt x="494" y="202"/>
                      <a:pt x="503" y="195"/>
                      <a:pt x="507" y="185"/>
                    </a:cubicBezTo>
                    <a:cubicBezTo>
                      <a:pt x="508" y="183"/>
                      <a:pt x="511" y="182"/>
                      <a:pt x="514" y="183"/>
                    </a:cubicBezTo>
                    <a:cubicBezTo>
                      <a:pt x="523" y="185"/>
                      <a:pt x="528" y="180"/>
                      <a:pt x="533" y="174"/>
                    </a:cubicBezTo>
                    <a:cubicBezTo>
                      <a:pt x="534" y="171"/>
                      <a:pt x="536" y="169"/>
                      <a:pt x="538" y="167"/>
                    </a:cubicBezTo>
                    <a:cubicBezTo>
                      <a:pt x="551" y="160"/>
                      <a:pt x="553" y="144"/>
                      <a:pt x="562" y="134"/>
                    </a:cubicBezTo>
                    <a:cubicBezTo>
                      <a:pt x="563" y="133"/>
                      <a:pt x="563" y="132"/>
                      <a:pt x="564" y="130"/>
                    </a:cubicBezTo>
                    <a:close/>
                    <a:moveTo>
                      <a:pt x="644" y="72"/>
                    </a:moveTo>
                    <a:cubicBezTo>
                      <a:pt x="635" y="75"/>
                      <a:pt x="626" y="73"/>
                      <a:pt x="622" y="79"/>
                    </a:cubicBezTo>
                    <a:cubicBezTo>
                      <a:pt x="617" y="86"/>
                      <a:pt x="611" y="90"/>
                      <a:pt x="605" y="94"/>
                    </a:cubicBezTo>
                    <a:cubicBezTo>
                      <a:pt x="597" y="100"/>
                      <a:pt x="589" y="107"/>
                      <a:pt x="584" y="116"/>
                    </a:cubicBezTo>
                    <a:cubicBezTo>
                      <a:pt x="576" y="129"/>
                      <a:pt x="568" y="142"/>
                      <a:pt x="559" y="154"/>
                    </a:cubicBezTo>
                    <a:cubicBezTo>
                      <a:pt x="558" y="156"/>
                      <a:pt x="555" y="159"/>
                      <a:pt x="557" y="162"/>
                    </a:cubicBezTo>
                    <a:cubicBezTo>
                      <a:pt x="559" y="164"/>
                      <a:pt x="562" y="163"/>
                      <a:pt x="565" y="162"/>
                    </a:cubicBezTo>
                    <a:cubicBezTo>
                      <a:pt x="567" y="161"/>
                      <a:pt x="569" y="159"/>
                      <a:pt x="571" y="158"/>
                    </a:cubicBezTo>
                    <a:cubicBezTo>
                      <a:pt x="576" y="153"/>
                      <a:pt x="583" y="150"/>
                      <a:pt x="589" y="146"/>
                    </a:cubicBezTo>
                    <a:cubicBezTo>
                      <a:pt x="598" y="142"/>
                      <a:pt x="607" y="136"/>
                      <a:pt x="611" y="126"/>
                    </a:cubicBezTo>
                    <a:cubicBezTo>
                      <a:pt x="614" y="117"/>
                      <a:pt x="619" y="110"/>
                      <a:pt x="626" y="104"/>
                    </a:cubicBezTo>
                    <a:cubicBezTo>
                      <a:pt x="634" y="96"/>
                      <a:pt x="637" y="84"/>
                      <a:pt x="644" y="72"/>
                    </a:cubicBezTo>
                    <a:close/>
                    <a:moveTo>
                      <a:pt x="574" y="178"/>
                    </a:moveTo>
                    <a:cubicBezTo>
                      <a:pt x="574" y="173"/>
                      <a:pt x="571" y="171"/>
                      <a:pt x="566" y="174"/>
                    </a:cubicBezTo>
                    <a:cubicBezTo>
                      <a:pt x="557" y="180"/>
                      <a:pt x="548" y="185"/>
                      <a:pt x="538" y="190"/>
                    </a:cubicBezTo>
                    <a:cubicBezTo>
                      <a:pt x="526" y="196"/>
                      <a:pt x="513" y="202"/>
                      <a:pt x="509" y="217"/>
                    </a:cubicBezTo>
                    <a:cubicBezTo>
                      <a:pt x="509" y="217"/>
                      <a:pt x="508" y="218"/>
                      <a:pt x="508" y="218"/>
                    </a:cubicBezTo>
                    <a:cubicBezTo>
                      <a:pt x="496" y="236"/>
                      <a:pt x="483" y="255"/>
                      <a:pt x="471" y="273"/>
                    </a:cubicBezTo>
                    <a:cubicBezTo>
                      <a:pt x="470" y="275"/>
                      <a:pt x="468" y="277"/>
                      <a:pt x="470" y="279"/>
                    </a:cubicBezTo>
                    <a:cubicBezTo>
                      <a:pt x="472" y="280"/>
                      <a:pt x="474" y="279"/>
                      <a:pt x="476" y="278"/>
                    </a:cubicBezTo>
                    <a:cubicBezTo>
                      <a:pt x="482" y="272"/>
                      <a:pt x="489" y="266"/>
                      <a:pt x="491" y="258"/>
                    </a:cubicBezTo>
                    <a:cubicBezTo>
                      <a:pt x="492" y="255"/>
                      <a:pt x="493" y="252"/>
                      <a:pt x="495" y="251"/>
                    </a:cubicBezTo>
                    <a:cubicBezTo>
                      <a:pt x="500" y="247"/>
                      <a:pt x="504" y="242"/>
                      <a:pt x="508" y="237"/>
                    </a:cubicBezTo>
                    <a:cubicBezTo>
                      <a:pt x="513" y="232"/>
                      <a:pt x="517" y="225"/>
                      <a:pt x="526" y="225"/>
                    </a:cubicBezTo>
                    <a:cubicBezTo>
                      <a:pt x="530" y="225"/>
                      <a:pt x="533" y="222"/>
                      <a:pt x="535" y="219"/>
                    </a:cubicBezTo>
                    <a:cubicBezTo>
                      <a:pt x="542" y="211"/>
                      <a:pt x="550" y="206"/>
                      <a:pt x="559" y="200"/>
                    </a:cubicBezTo>
                    <a:cubicBezTo>
                      <a:pt x="564" y="197"/>
                      <a:pt x="568" y="191"/>
                      <a:pt x="572" y="186"/>
                    </a:cubicBezTo>
                    <a:cubicBezTo>
                      <a:pt x="573" y="184"/>
                      <a:pt x="574" y="181"/>
                      <a:pt x="574" y="178"/>
                    </a:cubicBezTo>
                    <a:close/>
                    <a:moveTo>
                      <a:pt x="660" y="724"/>
                    </a:moveTo>
                    <a:cubicBezTo>
                      <a:pt x="654" y="729"/>
                      <a:pt x="653" y="737"/>
                      <a:pt x="646" y="737"/>
                    </a:cubicBezTo>
                    <a:cubicBezTo>
                      <a:pt x="636" y="738"/>
                      <a:pt x="635" y="744"/>
                      <a:pt x="634" y="752"/>
                    </a:cubicBezTo>
                    <a:cubicBezTo>
                      <a:pt x="633" y="759"/>
                      <a:pt x="633" y="765"/>
                      <a:pt x="636" y="771"/>
                    </a:cubicBezTo>
                    <a:cubicBezTo>
                      <a:pt x="638" y="776"/>
                      <a:pt x="638" y="780"/>
                      <a:pt x="637" y="785"/>
                    </a:cubicBezTo>
                    <a:cubicBezTo>
                      <a:pt x="636" y="788"/>
                      <a:pt x="637" y="791"/>
                      <a:pt x="638" y="794"/>
                    </a:cubicBezTo>
                    <a:cubicBezTo>
                      <a:pt x="642" y="809"/>
                      <a:pt x="646" y="824"/>
                      <a:pt x="647" y="839"/>
                    </a:cubicBezTo>
                    <a:cubicBezTo>
                      <a:pt x="647" y="841"/>
                      <a:pt x="648" y="844"/>
                      <a:pt x="649" y="846"/>
                    </a:cubicBezTo>
                    <a:cubicBezTo>
                      <a:pt x="650" y="848"/>
                      <a:pt x="651" y="851"/>
                      <a:pt x="653" y="850"/>
                    </a:cubicBezTo>
                    <a:cubicBezTo>
                      <a:pt x="656" y="850"/>
                      <a:pt x="656" y="847"/>
                      <a:pt x="656" y="845"/>
                    </a:cubicBezTo>
                    <a:cubicBezTo>
                      <a:pt x="657" y="836"/>
                      <a:pt x="656" y="827"/>
                      <a:pt x="656" y="817"/>
                    </a:cubicBezTo>
                    <a:cubicBezTo>
                      <a:pt x="657" y="805"/>
                      <a:pt x="658" y="792"/>
                      <a:pt x="658" y="780"/>
                    </a:cubicBezTo>
                    <a:cubicBezTo>
                      <a:pt x="658" y="768"/>
                      <a:pt x="655" y="757"/>
                      <a:pt x="662" y="746"/>
                    </a:cubicBezTo>
                    <a:cubicBezTo>
                      <a:pt x="663" y="745"/>
                      <a:pt x="663" y="742"/>
                      <a:pt x="662" y="741"/>
                    </a:cubicBezTo>
                    <a:cubicBezTo>
                      <a:pt x="658" y="736"/>
                      <a:pt x="659" y="731"/>
                      <a:pt x="660" y="724"/>
                    </a:cubicBezTo>
                    <a:close/>
                    <a:moveTo>
                      <a:pt x="575" y="705"/>
                    </a:moveTo>
                    <a:cubicBezTo>
                      <a:pt x="573" y="706"/>
                      <a:pt x="572" y="704"/>
                      <a:pt x="571" y="704"/>
                    </a:cubicBezTo>
                    <a:cubicBezTo>
                      <a:pt x="564" y="701"/>
                      <a:pt x="559" y="703"/>
                      <a:pt x="557" y="708"/>
                    </a:cubicBezTo>
                    <a:cubicBezTo>
                      <a:pt x="555" y="713"/>
                      <a:pt x="557" y="716"/>
                      <a:pt x="564" y="719"/>
                    </a:cubicBezTo>
                    <a:cubicBezTo>
                      <a:pt x="567" y="721"/>
                      <a:pt x="572" y="722"/>
                      <a:pt x="572" y="724"/>
                    </a:cubicBezTo>
                    <a:cubicBezTo>
                      <a:pt x="571" y="733"/>
                      <a:pt x="578" y="739"/>
                      <a:pt x="576" y="748"/>
                    </a:cubicBezTo>
                    <a:cubicBezTo>
                      <a:pt x="576" y="750"/>
                      <a:pt x="576" y="752"/>
                      <a:pt x="579" y="753"/>
                    </a:cubicBezTo>
                    <a:cubicBezTo>
                      <a:pt x="582" y="753"/>
                      <a:pt x="583" y="750"/>
                      <a:pt x="583" y="748"/>
                    </a:cubicBezTo>
                    <a:cubicBezTo>
                      <a:pt x="583" y="745"/>
                      <a:pt x="584" y="742"/>
                      <a:pt x="583" y="739"/>
                    </a:cubicBezTo>
                    <a:cubicBezTo>
                      <a:pt x="580" y="727"/>
                      <a:pt x="582" y="716"/>
                      <a:pt x="584" y="704"/>
                    </a:cubicBezTo>
                    <a:cubicBezTo>
                      <a:pt x="586" y="694"/>
                      <a:pt x="586" y="684"/>
                      <a:pt x="586" y="674"/>
                    </a:cubicBezTo>
                    <a:cubicBezTo>
                      <a:pt x="587" y="669"/>
                      <a:pt x="587" y="663"/>
                      <a:pt x="587" y="657"/>
                    </a:cubicBezTo>
                    <a:cubicBezTo>
                      <a:pt x="587" y="644"/>
                      <a:pt x="588" y="631"/>
                      <a:pt x="585" y="618"/>
                    </a:cubicBezTo>
                    <a:cubicBezTo>
                      <a:pt x="581" y="616"/>
                      <a:pt x="578" y="619"/>
                      <a:pt x="574" y="618"/>
                    </a:cubicBezTo>
                    <a:cubicBezTo>
                      <a:pt x="571" y="617"/>
                      <a:pt x="569" y="619"/>
                      <a:pt x="569" y="622"/>
                    </a:cubicBezTo>
                    <a:cubicBezTo>
                      <a:pt x="569" y="631"/>
                      <a:pt x="567" y="641"/>
                      <a:pt x="573" y="649"/>
                    </a:cubicBezTo>
                    <a:cubicBezTo>
                      <a:pt x="575" y="654"/>
                      <a:pt x="576" y="658"/>
                      <a:pt x="574" y="664"/>
                    </a:cubicBezTo>
                    <a:cubicBezTo>
                      <a:pt x="572" y="669"/>
                      <a:pt x="572" y="675"/>
                      <a:pt x="575" y="682"/>
                    </a:cubicBezTo>
                    <a:cubicBezTo>
                      <a:pt x="578" y="689"/>
                      <a:pt x="579" y="697"/>
                      <a:pt x="575" y="705"/>
                    </a:cubicBezTo>
                    <a:close/>
                    <a:moveTo>
                      <a:pt x="594" y="174"/>
                    </a:moveTo>
                    <a:cubicBezTo>
                      <a:pt x="602" y="171"/>
                      <a:pt x="609" y="169"/>
                      <a:pt x="617" y="172"/>
                    </a:cubicBezTo>
                    <a:cubicBezTo>
                      <a:pt x="618" y="172"/>
                      <a:pt x="620" y="172"/>
                      <a:pt x="621" y="171"/>
                    </a:cubicBezTo>
                    <a:cubicBezTo>
                      <a:pt x="629" y="165"/>
                      <a:pt x="640" y="163"/>
                      <a:pt x="646" y="154"/>
                    </a:cubicBezTo>
                    <a:cubicBezTo>
                      <a:pt x="648" y="150"/>
                      <a:pt x="652" y="146"/>
                      <a:pt x="656" y="144"/>
                    </a:cubicBezTo>
                    <a:cubicBezTo>
                      <a:pt x="662" y="141"/>
                      <a:pt x="665" y="135"/>
                      <a:pt x="670" y="130"/>
                    </a:cubicBezTo>
                    <a:cubicBezTo>
                      <a:pt x="671" y="128"/>
                      <a:pt x="673" y="126"/>
                      <a:pt x="672" y="124"/>
                    </a:cubicBezTo>
                    <a:cubicBezTo>
                      <a:pt x="671" y="121"/>
                      <a:pt x="668" y="122"/>
                      <a:pt x="666" y="123"/>
                    </a:cubicBezTo>
                    <a:cubicBezTo>
                      <a:pt x="656" y="125"/>
                      <a:pt x="645" y="127"/>
                      <a:pt x="635" y="131"/>
                    </a:cubicBezTo>
                    <a:cubicBezTo>
                      <a:pt x="629" y="133"/>
                      <a:pt x="622" y="135"/>
                      <a:pt x="618" y="140"/>
                    </a:cubicBezTo>
                    <a:cubicBezTo>
                      <a:pt x="610" y="151"/>
                      <a:pt x="602" y="163"/>
                      <a:pt x="594" y="174"/>
                    </a:cubicBezTo>
                    <a:close/>
                    <a:moveTo>
                      <a:pt x="644" y="599"/>
                    </a:moveTo>
                    <a:cubicBezTo>
                      <a:pt x="641" y="604"/>
                      <a:pt x="643" y="608"/>
                      <a:pt x="644" y="612"/>
                    </a:cubicBezTo>
                    <a:cubicBezTo>
                      <a:pt x="645" y="623"/>
                      <a:pt x="642" y="634"/>
                      <a:pt x="643" y="645"/>
                    </a:cubicBezTo>
                    <a:cubicBezTo>
                      <a:pt x="644" y="660"/>
                      <a:pt x="646" y="675"/>
                      <a:pt x="644" y="690"/>
                    </a:cubicBezTo>
                    <a:cubicBezTo>
                      <a:pt x="644" y="697"/>
                      <a:pt x="644" y="704"/>
                      <a:pt x="646" y="711"/>
                    </a:cubicBezTo>
                    <a:cubicBezTo>
                      <a:pt x="646" y="713"/>
                      <a:pt x="648" y="714"/>
                      <a:pt x="649" y="714"/>
                    </a:cubicBezTo>
                    <a:cubicBezTo>
                      <a:pt x="651" y="713"/>
                      <a:pt x="652" y="712"/>
                      <a:pt x="652" y="710"/>
                    </a:cubicBezTo>
                    <a:cubicBezTo>
                      <a:pt x="651" y="703"/>
                      <a:pt x="650" y="696"/>
                      <a:pt x="649" y="689"/>
                    </a:cubicBezTo>
                    <a:cubicBezTo>
                      <a:pt x="647" y="678"/>
                      <a:pt x="647" y="679"/>
                      <a:pt x="657" y="674"/>
                    </a:cubicBezTo>
                    <a:cubicBezTo>
                      <a:pt x="660" y="672"/>
                      <a:pt x="662" y="672"/>
                      <a:pt x="665" y="673"/>
                    </a:cubicBezTo>
                    <a:cubicBezTo>
                      <a:pt x="667" y="674"/>
                      <a:pt x="668" y="673"/>
                      <a:pt x="668" y="672"/>
                    </a:cubicBezTo>
                    <a:cubicBezTo>
                      <a:pt x="669" y="670"/>
                      <a:pt x="669" y="669"/>
                      <a:pt x="668" y="668"/>
                    </a:cubicBezTo>
                    <a:cubicBezTo>
                      <a:pt x="665" y="666"/>
                      <a:pt x="660" y="666"/>
                      <a:pt x="661" y="661"/>
                    </a:cubicBezTo>
                    <a:cubicBezTo>
                      <a:pt x="662" y="654"/>
                      <a:pt x="659" y="647"/>
                      <a:pt x="662" y="639"/>
                    </a:cubicBezTo>
                    <a:cubicBezTo>
                      <a:pt x="664" y="633"/>
                      <a:pt x="667" y="626"/>
                      <a:pt x="661" y="620"/>
                    </a:cubicBezTo>
                    <a:cubicBezTo>
                      <a:pt x="664" y="606"/>
                      <a:pt x="650" y="606"/>
                      <a:pt x="644" y="599"/>
                    </a:cubicBezTo>
                    <a:close/>
                    <a:moveTo>
                      <a:pt x="738" y="75"/>
                    </a:moveTo>
                    <a:cubicBezTo>
                      <a:pt x="724" y="94"/>
                      <a:pt x="711" y="114"/>
                      <a:pt x="696" y="132"/>
                    </a:cubicBezTo>
                    <a:cubicBezTo>
                      <a:pt x="692" y="136"/>
                      <a:pt x="689" y="140"/>
                      <a:pt x="686" y="144"/>
                    </a:cubicBezTo>
                    <a:cubicBezTo>
                      <a:pt x="685" y="147"/>
                      <a:pt x="682" y="149"/>
                      <a:pt x="684" y="152"/>
                    </a:cubicBezTo>
                    <a:cubicBezTo>
                      <a:pt x="686" y="153"/>
                      <a:pt x="688" y="152"/>
                      <a:pt x="690" y="151"/>
                    </a:cubicBezTo>
                    <a:cubicBezTo>
                      <a:pt x="702" y="146"/>
                      <a:pt x="713" y="137"/>
                      <a:pt x="723" y="128"/>
                    </a:cubicBezTo>
                    <a:cubicBezTo>
                      <a:pt x="729" y="123"/>
                      <a:pt x="734" y="117"/>
                      <a:pt x="735" y="110"/>
                    </a:cubicBezTo>
                    <a:cubicBezTo>
                      <a:pt x="737" y="101"/>
                      <a:pt x="739" y="92"/>
                      <a:pt x="741" y="84"/>
                    </a:cubicBezTo>
                    <a:cubicBezTo>
                      <a:pt x="741" y="81"/>
                      <a:pt x="741" y="78"/>
                      <a:pt x="738" y="75"/>
                    </a:cubicBezTo>
                    <a:close/>
                    <a:moveTo>
                      <a:pt x="530" y="1033"/>
                    </a:moveTo>
                    <a:cubicBezTo>
                      <a:pt x="528" y="1044"/>
                      <a:pt x="527" y="1053"/>
                      <a:pt x="527" y="1062"/>
                    </a:cubicBezTo>
                    <a:cubicBezTo>
                      <a:pt x="528" y="1089"/>
                      <a:pt x="531" y="1116"/>
                      <a:pt x="529" y="1143"/>
                    </a:cubicBezTo>
                    <a:cubicBezTo>
                      <a:pt x="529" y="1147"/>
                      <a:pt x="529" y="1150"/>
                      <a:pt x="530" y="1154"/>
                    </a:cubicBezTo>
                    <a:cubicBezTo>
                      <a:pt x="530" y="1157"/>
                      <a:pt x="532" y="1160"/>
                      <a:pt x="535" y="1161"/>
                    </a:cubicBezTo>
                    <a:cubicBezTo>
                      <a:pt x="538" y="1163"/>
                      <a:pt x="542" y="1162"/>
                      <a:pt x="542" y="1158"/>
                    </a:cubicBezTo>
                    <a:cubicBezTo>
                      <a:pt x="542" y="1149"/>
                      <a:pt x="544" y="1140"/>
                      <a:pt x="542" y="1132"/>
                    </a:cubicBezTo>
                    <a:cubicBezTo>
                      <a:pt x="538" y="1118"/>
                      <a:pt x="536" y="1103"/>
                      <a:pt x="534" y="1089"/>
                    </a:cubicBezTo>
                    <a:cubicBezTo>
                      <a:pt x="533" y="1085"/>
                      <a:pt x="532" y="1080"/>
                      <a:pt x="534" y="1077"/>
                    </a:cubicBezTo>
                    <a:cubicBezTo>
                      <a:pt x="540" y="1062"/>
                      <a:pt x="535" y="1049"/>
                      <a:pt x="530" y="1033"/>
                    </a:cubicBezTo>
                    <a:close/>
                    <a:moveTo>
                      <a:pt x="629" y="712"/>
                    </a:moveTo>
                    <a:cubicBezTo>
                      <a:pt x="632" y="710"/>
                      <a:pt x="632" y="708"/>
                      <a:pt x="632" y="706"/>
                    </a:cubicBezTo>
                    <a:cubicBezTo>
                      <a:pt x="632" y="694"/>
                      <a:pt x="631" y="683"/>
                      <a:pt x="631" y="671"/>
                    </a:cubicBezTo>
                    <a:cubicBezTo>
                      <a:pt x="631" y="657"/>
                      <a:pt x="630" y="643"/>
                      <a:pt x="632" y="628"/>
                    </a:cubicBezTo>
                    <a:cubicBezTo>
                      <a:pt x="633" y="621"/>
                      <a:pt x="631" y="613"/>
                      <a:pt x="627" y="605"/>
                    </a:cubicBezTo>
                    <a:cubicBezTo>
                      <a:pt x="621" y="609"/>
                      <a:pt x="619" y="614"/>
                      <a:pt x="620" y="620"/>
                    </a:cubicBezTo>
                    <a:cubicBezTo>
                      <a:pt x="621" y="635"/>
                      <a:pt x="620" y="649"/>
                      <a:pt x="621" y="664"/>
                    </a:cubicBezTo>
                    <a:cubicBezTo>
                      <a:pt x="622" y="676"/>
                      <a:pt x="626" y="687"/>
                      <a:pt x="625" y="699"/>
                    </a:cubicBezTo>
                    <a:cubicBezTo>
                      <a:pt x="625" y="703"/>
                      <a:pt x="625" y="708"/>
                      <a:pt x="629" y="712"/>
                    </a:cubicBezTo>
                    <a:close/>
                    <a:moveTo>
                      <a:pt x="696" y="534"/>
                    </a:moveTo>
                    <a:cubicBezTo>
                      <a:pt x="701" y="532"/>
                      <a:pt x="703" y="529"/>
                      <a:pt x="701" y="524"/>
                    </a:cubicBezTo>
                    <a:cubicBezTo>
                      <a:pt x="700" y="522"/>
                      <a:pt x="700" y="521"/>
                      <a:pt x="700" y="519"/>
                    </a:cubicBezTo>
                    <a:cubicBezTo>
                      <a:pt x="699" y="517"/>
                      <a:pt x="699" y="515"/>
                      <a:pt x="699" y="514"/>
                    </a:cubicBezTo>
                    <a:cubicBezTo>
                      <a:pt x="700" y="506"/>
                      <a:pt x="702" y="498"/>
                      <a:pt x="696" y="492"/>
                    </a:cubicBezTo>
                    <a:cubicBezTo>
                      <a:pt x="698" y="482"/>
                      <a:pt x="693" y="472"/>
                      <a:pt x="694" y="462"/>
                    </a:cubicBezTo>
                    <a:cubicBezTo>
                      <a:pt x="695" y="458"/>
                      <a:pt x="696" y="454"/>
                      <a:pt x="691" y="454"/>
                    </a:cubicBezTo>
                    <a:cubicBezTo>
                      <a:pt x="686" y="453"/>
                      <a:pt x="679" y="454"/>
                      <a:pt x="680" y="458"/>
                    </a:cubicBezTo>
                    <a:cubicBezTo>
                      <a:pt x="681" y="466"/>
                      <a:pt x="676" y="466"/>
                      <a:pt x="671" y="468"/>
                    </a:cubicBezTo>
                    <a:cubicBezTo>
                      <a:pt x="669" y="468"/>
                      <a:pt x="667" y="470"/>
                      <a:pt x="668" y="472"/>
                    </a:cubicBezTo>
                    <a:cubicBezTo>
                      <a:pt x="668" y="474"/>
                      <a:pt x="670" y="474"/>
                      <a:pt x="672" y="475"/>
                    </a:cubicBezTo>
                    <a:cubicBezTo>
                      <a:pt x="684" y="476"/>
                      <a:pt x="685" y="477"/>
                      <a:pt x="686" y="487"/>
                    </a:cubicBezTo>
                    <a:cubicBezTo>
                      <a:pt x="688" y="499"/>
                      <a:pt x="692" y="511"/>
                      <a:pt x="692" y="523"/>
                    </a:cubicBezTo>
                    <a:cubicBezTo>
                      <a:pt x="692" y="527"/>
                      <a:pt x="693" y="530"/>
                      <a:pt x="696" y="534"/>
                    </a:cubicBezTo>
                    <a:close/>
                    <a:moveTo>
                      <a:pt x="427" y="207"/>
                    </a:moveTo>
                    <a:cubicBezTo>
                      <a:pt x="428" y="206"/>
                      <a:pt x="429" y="206"/>
                      <a:pt x="429" y="205"/>
                    </a:cubicBezTo>
                    <a:cubicBezTo>
                      <a:pt x="435" y="192"/>
                      <a:pt x="436" y="176"/>
                      <a:pt x="447" y="164"/>
                    </a:cubicBezTo>
                    <a:cubicBezTo>
                      <a:pt x="448" y="162"/>
                      <a:pt x="448" y="159"/>
                      <a:pt x="446" y="156"/>
                    </a:cubicBezTo>
                    <a:cubicBezTo>
                      <a:pt x="444" y="154"/>
                      <a:pt x="441" y="155"/>
                      <a:pt x="439" y="156"/>
                    </a:cubicBezTo>
                    <a:cubicBezTo>
                      <a:pt x="434" y="157"/>
                      <a:pt x="430" y="159"/>
                      <a:pt x="425" y="158"/>
                    </a:cubicBezTo>
                    <a:cubicBezTo>
                      <a:pt x="418" y="158"/>
                      <a:pt x="417" y="159"/>
                      <a:pt x="418" y="166"/>
                    </a:cubicBezTo>
                    <a:cubicBezTo>
                      <a:pt x="418" y="180"/>
                      <a:pt x="420" y="194"/>
                      <a:pt x="427" y="207"/>
                    </a:cubicBezTo>
                    <a:close/>
                    <a:moveTo>
                      <a:pt x="542" y="941"/>
                    </a:moveTo>
                    <a:cubicBezTo>
                      <a:pt x="542" y="941"/>
                      <a:pt x="541" y="941"/>
                      <a:pt x="541" y="941"/>
                    </a:cubicBezTo>
                    <a:cubicBezTo>
                      <a:pt x="541" y="927"/>
                      <a:pt x="541" y="913"/>
                      <a:pt x="541" y="899"/>
                    </a:cubicBezTo>
                    <a:cubicBezTo>
                      <a:pt x="541" y="898"/>
                      <a:pt x="541" y="896"/>
                      <a:pt x="540" y="895"/>
                    </a:cubicBezTo>
                    <a:cubicBezTo>
                      <a:pt x="540" y="893"/>
                      <a:pt x="538" y="891"/>
                      <a:pt x="535" y="891"/>
                    </a:cubicBezTo>
                    <a:cubicBezTo>
                      <a:pt x="533" y="891"/>
                      <a:pt x="532" y="893"/>
                      <a:pt x="532" y="895"/>
                    </a:cubicBezTo>
                    <a:cubicBezTo>
                      <a:pt x="531" y="899"/>
                      <a:pt x="531" y="904"/>
                      <a:pt x="531" y="908"/>
                    </a:cubicBezTo>
                    <a:cubicBezTo>
                      <a:pt x="530" y="923"/>
                      <a:pt x="532" y="939"/>
                      <a:pt x="531" y="954"/>
                    </a:cubicBezTo>
                    <a:cubicBezTo>
                      <a:pt x="530" y="959"/>
                      <a:pt x="531" y="963"/>
                      <a:pt x="531" y="968"/>
                    </a:cubicBezTo>
                    <a:cubicBezTo>
                      <a:pt x="532" y="971"/>
                      <a:pt x="534" y="973"/>
                      <a:pt x="537" y="973"/>
                    </a:cubicBezTo>
                    <a:cubicBezTo>
                      <a:pt x="541" y="973"/>
                      <a:pt x="542" y="970"/>
                      <a:pt x="542" y="967"/>
                    </a:cubicBezTo>
                    <a:cubicBezTo>
                      <a:pt x="542" y="959"/>
                      <a:pt x="542" y="950"/>
                      <a:pt x="542" y="941"/>
                    </a:cubicBezTo>
                    <a:close/>
                    <a:moveTo>
                      <a:pt x="914" y="1153"/>
                    </a:moveTo>
                    <a:cubicBezTo>
                      <a:pt x="920" y="1148"/>
                      <a:pt x="922" y="1141"/>
                      <a:pt x="929" y="1138"/>
                    </a:cubicBezTo>
                    <a:cubicBezTo>
                      <a:pt x="931" y="1137"/>
                      <a:pt x="931" y="1136"/>
                      <a:pt x="930" y="1134"/>
                    </a:cubicBezTo>
                    <a:cubicBezTo>
                      <a:pt x="929" y="1123"/>
                      <a:pt x="926" y="1113"/>
                      <a:pt x="922" y="1103"/>
                    </a:cubicBezTo>
                    <a:cubicBezTo>
                      <a:pt x="918" y="1094"/>
                      <a:pt x="911" y="1086"/>
                      <a:pt x="904" y="1078"/>
                    </a:cubicBezTo>
                    <a:cubicBezTo>
                      <a:pt x="901" y="1075"/>
                      <a:pt x="898" y="1076"/>
                      <a:pt x="897" y="1080"/>
                    </a:cubicBezTo>
                    <a:cubicBezTo>
                      <a:pt x="896" y="1086"/>
                      <a:pt x="899" y="1088"/>
                      <a:pt x="904" y="1090"/>
                    </a:cubicBezTo>
                    <a:cubicBezTo>
                      <a:pt x="910" y="1093"/>
                      <a:pt x="910" y="1093"/>
                      <a:pt x="904" y="1098"/>
                    </a:cubicBezTo>
                    <a:cubicBezTo>
                      <a:pt x="904" y="1098"/>
                      <a:pt x="904" y="1099"/>
                      <a:pt x="904" y="1100"/>
                    </a:cubicBezTo>
                    <a:cubicBezTo>
                      <a:pt x="914" y="1108"/>
                      <a:pt x="914" y="1108"/>
                      <a:pt x="916" y="1124"/>
                    </a:cubicBezTo>
                    <a:cubicBezTo>
                      <a:pt x="916" y="1126"/>
                      <a:pt x="917" y="1126"/>
                      <a:pt x="919" y="1127"/>
                    </a:cubicBezTo>
                    <a:cubicBezTo>
                      <a:pt x="925" y="1132"/>
                      <a:pt x="925" y="1133"/>
                      <a:pt x="918" y="1137"/>
                    </a:cubicBezTo>
                    <a:cubicBezTo>
                      <a:pt x="910" y="1142"/>
                      <a:pt x="910" y="1142"/>
                      <a:pt x="914" y="1153"/>
                    </a:cubicBezTo>
                    <a:close/>
                    <a:moveTo>
                      <a:pt x="598" y="900"/>
                    </a:moveTo>
                    <a:cubicBezTo>
                      <a:pt x="596" y="907"/>
                      <a:pt x="595" y="912"/>
                      <a:pt x="596" y="917"/>
                    </a:cubicBezTo>
                    <a:cubicBezTo>
                      <a:pt x="599" y="925"/>
                      <a:pt x="604" y="933"/>
                      <a:pt x="598" y="941"/>
                    </a:cubicBezTo>
                    <a:cubicBezTo>
                      <a:pt x="598" y="942"/>
                      <a:pt x="598" y="943"/>
                      <a:pt x="599" y="944"/>
                    </a:cubicBezTo>
                    <a:cubicBezTo>
                      <a:pt x="601" y="950"/>
                      <a:pt x="599" y="957"/>
                      <a:pt x="602" y="964"/>
                    </a:cubicBezTo>
                    <a:cubicBezTo>
                      <a:pt x="605" y="968"/>
                      <a:pt x="599" y="969"/>
                      <a:pt x="599" y="973"/>
                    </a:cubicBezTo>
                    <a:cubicBezTo>
                      <a:pt x="605" y="972"/>
                      <a:pt x="611" y="972"/>
                      <a:pt x="612" y="965"/>
                    </a:cubicBezTo>
                    <a:cubicBezTo>
                      <a:pt x="613" y="963"/>
                      <a:pt x="613" y="961"/>
                      <a:pt x="615" y="961"/>
                    </a:cubicBezTo>
                    <a:cubicBezTo>
                      <a:pt x="624" y="960"/>
                      <a:pt x="619" y="953"/>
                      <a:pt x="621" y="948"/>
                    </a:cubicBezTo>
                    <a:cubicBezTo>
                      <a:pt x="616" y="949"/>
                      <a:pt x="616" y="955"/>
                      <a:pt x="611" y="955"/>
                    </a:cubicBezTo>
                    <a:cubicBezTo>
                      <a:pt x="610" y="948"/>
                      <a:pt x="613" y="941"/>
                      <a:pt x="610" y="936"/>
                    </a:cubicBezTo>
                    <a:cubicBezTo>
                      <a:pt x="607" y="929"/>
                      <a:pt x="606" y="921"/>
                      <a:pt x="604" y="913"/>
                    </a:cubicBezTo>
                    <a:cubicBezTo>
                      <a:pt x="603" y="909"/>
                      <a:pt x="603" y="905"/>
                      <a:pt x="598" y="900"/>
                    </a:cubicBezTo>
                    <a:close/>
                    <a:moveTo>
                      <a:pt x="897" y="1183"/>
                    </a:moveTo>
                    <a:cubicBezTo>
                      <a:pt x="898" y="1183"/>
                      <a:pt x="899" y="1183"/>
                      <a:pt x="900" y="1183"/>
                    </a:cubicBezTo>
                    <a:cubicBezTo>
                      <a:pt x="909" y="1179"/>
                      <a:pt x="919" y="1177"/>
                      <a:pt x="929" y="1175"/>
                    </a:cubicBezTo>
                    <a:cubicBezTo>
                      <a:pt x="930" y="1175"/>
                      <a:pt x="932" y="1173"/>
                      <a:pt x="933" y="1173"/>
                    </a:cubicBezTo>
                    <a:cubicBezTo>
                      <a:pt x="936" y="1170"/>
                      <a:pt x="936" y="1167"/>
                      <a:pt x="935" y="1163"/>
                    </a:cubicBezTo>
                    <a:cubicBezTo>
                      <a:pt x="933" y="1160"/>
                      <a:pt x="930" y="1157"/>
                      <a:pt x="926" y="1157"/>
                    </a:cubicBezTo>
                    <a:cubicBezTo>
                      <a:pt x="921" y="1157"/>
                      <a:pt x="921" y="1161"/>
                      <a:pt x="922" y="1164"/>
                    </a:cubicBezTo>
                    <a:cubicBezTo>
                      <a:pt x="922" y="1167"/>
                      <a:pt x="920" y="1168"/>
                      <a:pt x="917" y="1168"/>
                    </a:cubicBezTo>
                    <a:cubicBezTo>
                      <a:pt x="912" y="1170"/>
                      <a:pt x="909" y="1166"/>
                      <a:pt x="906" y="1162"/>
                    </a:cubicBezTo>
                    <a:cubicBezTo>
                      <a:pt x="904" y="1157"/>
                      <a:pt x="900" y="1159"/>
                      <a:pt x="896" y="1160"/>
                    </a:cubicBezTo>
                    <a:cubicBezTo>
                      <a:pt x="892" y="1161"/>
                      <a:pt x="893" y="1163"/>
                      <a:pt x="894" y="1166"/>
                    </a:cubicBezTo>
                    <a:cubicBezTo>
                      <a:pt x="895" y="1170"/>
                      <a:pt x="892" y="1173"/>
                      <a:pt x="891" y="1176"/>
                    </a:cubicBezTo>
                    <a:cubicBezTo>
                      <a:pt x="890" y="1182"/>
                      <a:pt x="890" y="1183"/>
                      <a:pt x="897" y="1183"/>
                    </a:cubicBezTo>
                    <a:close/>
                    <a:moveTo>
                      <a:pt x="486" y="405"/>
                    </a:moveTo>
                    <a:cubicBezTo>
                      <a:pt x="479" y="406"/>
                      <a:pt x="477" y="409"/>
                      <a:pt x="475" y="413"/>
                    </a:cubicBezTo>
                    <a:cubicBezTo>
                      <a:pt x="473" y="416"/>
                      <a:pt x="470" y="418"/>
                      <a:pt x="467" y="419"/>
                    </a:cubicBezTo>
                    <a:cubicBezTo>
                      <a:pt x="464" y="421"/>
                      <a:pt x="461" y="420"/>
                      <a:pt x="460" y="417"/>
                    </a:cubicBezTo>
                    <a:cubicBezTo>
                      <a:pt x="457" y="409"/>
                      <a:pt x="452" y="402"/>
                      <a:pt x="460" y="394"/>
                    </a:cubicBezTo>
                    <a:cubicBezTo>
                      <a:pt x="462" y="393"/>
                      <a:pt x="462" y="390"/>
                      <a:pt x="463" y="388"/>
                    </a:cubicBezTo>
                    <a:cubicBezTo>
                      <a:pt x="464" y="386"/>
                      <a:pt x="466" y="383"/>
                      <a:pt x="464" y="381"/>
                    </a:cubicBezTo>
                    <a:cubicBezTo>
                      <a:pt x="461" y="378"/>
                      <a:pt x="458" y="380"/>
                      <a:pt x="455" y="382"/>
                    </a:cubicBezTo>
                    <a:cubicBezTo>
                      <a:pt x="454" y="383"/>
                      <a:pt x="453" y="384"/>
                      <a:pt x="452" y="386"/>
                    </a:cubicBezTo>
                    <a:cubicBezTo>
                      <a:pt x="444" y="397"/>
                      <a:pt x="448" y="419"/>
                      <a:pt x="458" y="427"/>
                    </a:cubicBezTo>
                    <a:cubicBezTo>
                      <a:pt x="460" y="429"/>
                      <a:pt x="462" y="430"/>
                      <a:pt x="465" y="431"/>
                    </a:cubicBezTo>
                    <a:cubicBezTo>
                      <a:pt x="467" y="433"/>
                      <a:pt x="469" y="433"/>
                      <a:pt x="471" y="430"/>
                    </a:cubicBezTo>
                    <a:cubicBezTo>
                      <a:pt x="476" y="422"/>
                      <a:pt x="480" y="415"/>
                      <a:pt x="486" y="405"/>
                    </a:cubicBezTo>
                    <a:close/>
                    <a:moveTo>
                      <a:pt x="631" y="1016"/>
                    </a:moveTo>
                    <a:cubicBezTo>
                      <a:pt x="626" y="1013"/>
                      <a:pt x="620" y="1014"/>
                      <a:pt x="621" y="1008"/>
                    </a:cubicBezTo>
                    <a:cubicBezTo>
                      <a:pt x="621" y="1002"/>
                      <a:pt x="618" y="997"/>
                      <a:pt x="620" y="992"/>
                    </a:cubicBezTo>
                    <a:cubicBezTo>
                      <a:pt x="621" y="989"/>
                      <a:pt x="622" y="986"/>
                      <a:pt x="619" y="985"/>
                    </a:cubicBezTo>
                    <a:cubicBezTo>
                      <a:pt x="616" y="983"/>
                      <a:pt x="613" y="986"/>
                      <a:pt x="612" y="988"/>
                    </a:cubicBezTo>
                    <a:cubicBezTo>
                      <a:pt x="609" y="990"/>
                      <a:pt x="607" y="994"/>
                      <a:pt x="610" y="997"/>
                    </a:cubicBezTo>
                    <a:cubicBezTo>
                      <a:pt x="613" y="1003"/>
                      <a:pt x="611" y="1007"/>
                      <a:pt x="608" y="1011"/>
                    </a:cubicBezTo>
                    <a:cubicBezTo>
                      <a:pt x="607" y="1013"/>
                      <a:pt x="605" y="1016"/>
                      <a:pt x="606" y="1018"/>
                    </a:cubicBezTo>
                    <a:cubicBezTo>
                      <a:pt x="607" y="1026"/>
                      <a:pt x="606" y="1035"/>
                      <a:pt x="606" y="1043"/>
                    </a:cubicBezTo>
                    <a:cubicBezTo>
                      <a:pt x="606" y="1046"/>
                      <a:pt x="606" y="1050"/>
                      <a:pt x="610" y="1051"/>
                    </a:cubicBezTo>
                    <a:cubicBezTo>
                      <a:pt x="613" y="1047"/>
                      <a:pt x="613" y="1042"/>
                      <a:pt x="614" y="1037"/>
                    </a:cubicBezTo>
                    <a:cubicBezTo>
                      <a:pt x="614" y="1027"/>
                      <a:pt x="619" y="1019"/>
                      <a:pt x="631" y="1016"/>
                    </a:cubicBezTo>
                    <a:close/>
                    <a:moveTo>
                      <a:pt x="689" y="957"/>
                    </a:moveTo>
                    <a:cubicBezTo>
                      <a:pt x="693" y="952"/>
                      <a:pt x="701" y="932"/>
                      <a:pt x="702" y="929"/>
                    </a:cubicBezTo>
                    <a:cubicBezTo>
                      <a:pt x="704" y="918"/>
                      <a:pt x="701" y="907"/>
                      <a:pt x="703" y="895"/>
                    </a:cubicBezTo>
                    <a:cubicBezTo>
                      <a:pt x="704" y="894"/>
                      <a:pt x="702" y="891"/>
                      <a:pt x="700" y="891"/>
                    </a:cubicBezTo>
                    <a:cubicBezTo>
                      <a:pt x="698" y="891"/>
                      <a:pt x="697" y="892"/>
                      <a:pt x="696" y="894"/>
                    </a:cubicBezTo>
                    <a:cubicBezTo>
                      <a:pt x="695" y="906"/>
                      <a:pt x="690" y="916"/>
                      <a:pt x="688" y="927"/>
                    </a:cubicBezTo>
                    <a:cubicBezTo>
                      <a:pt x="686" y="937"/>
                      <a:pt x="686" y="946"/>
                      <a:pt x="689" y="957"/>
                    </a:cubicBezTo>
                    <a:close/>
                    <a:moveTo>
                      <a:pt x="561" y="260"/>
                    </a:moveTo>
                    <a:cubicBezTo>
                      <a:pt x="562" y="261"/>
                      <a:pt x="562" y="261"/>
                      <a:pt x="563" y="262"/>
                    </a:cubicBezTo>
                    <a:cubicBezTo>
                      <a:pt x="572" y="256"/>
                      <a:pt x="582" y="251"/>
                      <a:pt x="591" y="244"/>
                    </a:cubicBezTo>
                    <a:cubicBezTo>
                      <a:pt x="597" y="239"/>
                      <a:pt x="603" y="235"/>
                      <a:pt x="611" y="234"/>
                    </a:cubicBezTo>
                    <a:cubicBezTo>
                      <a:pt x="615" y="233"/>
                      <a:pt x="618" y="230"/>
                      <a:pt x="621" y="227"/>
                    </a:cubicBezTo>
                    <a:cubicBezTo>
                      <a:pt x="622" y="225"/>
                      <a:pt x="626" y="222"/>
                      <a:pt x="623" y="219"/>
                    </a:cubicBezTo>
                    <a:cubicBezTo>
                      <a:pt x="621" y="217"/>
                      <a:pt x="617" y="218"/>
                      <a:pt x="615" y="220"/>
                    </a:cubicBezTo>
                    <a:cubicBezTo>
                      <a:pt x="607" y="225"/>
                      <a:pt x="596" y="227"/>
                      <a:pt x="588" y="233"/>
                    </a:cubicBezTo>
                    <a:cubicBezTo>
                      <a:pt x="586" y="235"/>
                      <a:pt x="583" y="236"/>
                      <a:pt x="582" y="238"/>
                    </a:cubicBezTo>
                    <a:cubicBezTo>
                      <a:pt x="577" y="247"/>
                      <a:pt x="568" y="253"/>
                      <a:pt x="561" y="260"/>
                    </a:cubicBezTo>
                    <a:close/>
                    <a:moveTo>
                      <a:pt x="531" y="746"/>
                    </a:moveTo>
                    <a:cubicBezTo>
                      <a:pt x="526" y="748"/>
                      <a:pt x="523" y="751"/>
                      <a:pt x="524" y="756"/>
                    </a:cubicBezTo>
                    <a:cubicBezTo>
                      <a:pt x="524" y="760"/>
                      <a:pt x="525" y="765"/>
                      <a:pt x="524" y="769"/>
                    </a:cubicBezTo>
                    <a:cubicBezTo>
                      <a:pt x="523" y="782"/>
                      <a:pt x="527" y="796"/>
                      <a:pt x="526" y="809"/>
                    </a:cubicBezTo>
                    <a:cubicBezTo>
                      <a:pt x="526" y="812"/>
                      <a:pt x="527" y="816"/>
                      <a:pt x="531" y="816"/>
                    </a:cubicBezTo>
                    <a:cubicBezTo>
                      <a:pt x="535" y="816"/>
                      <a:pt x="534" y="811"/>
                      <a:pt x="534" y="809"/>
                    </a:cubicBezTo>
                    <a:cubicBezTo>
                      <a:pt x="534" y="797"/>
                      <a:pt x="534" y="784"/>
                      <a:pt x="533" y="772"/>
                    </a:cubicBezTo>
                    <a:cubicBezTo>
                      <a:pt x="533" y="764"/>
                      <a:pt x="532" y="756"/>
                      <a:pt x="531" y="746"/>
                    </a:cubicBezTo>
                    <a:close/>
                    <a:moveTo>
                      <a:pt x="690" y="618"/>
                    </a:moveTo>
                    <a:cubicBezTo>
                      <a:pt x="688" y="621"/>
                      <a:pt x="682" y="620"/>
                      <a:pt x="683" y="626"/>
                    </a:cubicBezTo>
                    <a:cubicBezTo>
                      <a:pt x="684" y="634"/>
                      <a:pt x="681" y="643"/>
                      <a:pt x="682" y="651"/>
                    </a:cubicBezTo>
                    <a:cubicBezTo>
                      <a:pt x="682" y="653"/>
                      <a:pt x="682" y="655"/>
                      <a:pt x="682" y="657"/>
                    </a:cubicBezTo>
                    <a:cubicBezTo>
                      <a:pt x="682" y="658"/>
                      <a:pt x="683" y="659"/>
                      <a:pt x="684" y="659"/>
                    </a:cubicBezTo>
                    <a:cubicBezTo>
                      <a:pt x="685" y="659"/>
                      <a:pt x="686" y="658"/>
                      <a:pt x="686" y="658"/>
                    </a:cubicBezTo>
                    <a:cubicBezTo>
                      <a:pt x="687" y="652"/>
                      <a:pt x="690" y="648"/>
                      <a:pt x="695" y="645"/>
                    </a:cubicBezTo>
                    <a:cubicBezTo>
                      <a:pt x="696" y="644"/>
                      <a:pt x="695" y="642"/>
                      <a:pt x="694" y="641"/>
                    </a:cubicBezTo>
                    <a:cubicBezTo>
                      <a:pt x="689" y="635"/>
                      <a:pt x="690" y="630"/>
                      <a:pt x="694" y="624"/>
                    </a:cubicBezTo>
                    <a:cubicBezTo>
                      <a:pt x="698" y="619"/>
                      <a:pt x="698" y="613"/>
                      <a:pt x="694" y="608"/>
                    </a:cubicBezTo>
                    <a:cubicBezTo>
                      <a:pt x="691" y="606"/>
                      <a:pt x="691" y="599"/>
                      <a:pt x="686" y="601"/>
                    </a:cubicBezTo>
                    <a:cubicBezTo>
                      <a:pt x="681" y="603"/>
                      <a:pt x="683" y="609"/>
                      <a:pt x="683" y="613"/>
                    </a:cubicBezTo>
                    <a:cubicBezTo>
                      <a:pt x="682" y="618"/>
                      <a:pt x="689" y="613"/>
                      <a:pt x="690" y="618"/>
                    </a:cubicBezTo>
                    <a:close/>
                    <a:moveTo>
                      <a:pt x="694" y="154"/>
                    </a:moveTo>
                    <a:cubicBezTo>
                      <a:pt x="692" y="155"/>
                      <a:pt x="690" y="157"/>
                      <a:pt x="687" y="157"/>
                    </a:cubicBezTo>
                    <a:cubicBezTo>
                      <a:pt x="674" y="157"/>
                      <a:pt x="668" y="167"/>
                      <a:pt x="661" y="175"/>
                    </a:cubicBezTo>
                    <a:cubicBezTo>
                      <a:pt x="659" y="178"/>
                      <a:pt x="658" y="180"/>
                      <a:pt x="660" y="183"/>
                    </a:cubicBezTo>
                    <a:cubicBezTo>
                      <a:pt x="661" y="186"/>
                      <a:pt x="664" y="185"/>
                      <a:pt x="667" y="184"/>
                    </a:cubicBezTo>
                    <a:cubicBezTo>
                      <a:pt x="672" y="182"/>
                      <a:pt x="676" y="180"/>
                      <a:pt x="681" y="176"/>
                    </a:cubicBezTo>
                    <a:cubicBezTo>
                      <a:pt x="688" y="171"/>
                      <a:pt x="690" y="163"/>
                      <a:pt x="694" y="154"/>
                    </a:cubicBezTo>
                    <a:close/>
                    <a:moveTo>
                      <a:pt x="614" y="884"/>
                    </a:moveTo>
                    <a:cubicBezTo>
                      <a:pt x="621" y="868"/>
                      <a:pt x="620" y="852"/>
                      <a:pt x="618" y="836"/>
                    </a:cubicBezTo>
                    <a:cubicBezTo>
                      <a:pt x="617" y="831"/>
                      <a:pt x="613" y="831"/>
                      <a:pt x="609" y="832"/>
                    </a:cubicBezTo>
                    <a:cubicBezTo>
                      <a:pt x="605" y="833"/>
                      <a:pt x="604" y="836"/>
                      <a:pt x="606" y="839"/>
                    </a:cubicBezTo>
                    <a:cubicBezTo>
                      <a:pt x="609" y="846"/>
                      <a:pt x="609" y="852"/>
                      <a:pt x="608" y="859"/>
                    </a:cubicBezTo>
                    <a:cubicBezTo>
                      <a:pt x="607" y="862"/>
                      <a:pt x="607" y="865"/>
                      <a:pt x="609" y="867"/>
                    </a:cubicBezTo>
                    <a:cubicBezTo>
                      <a:pt x="612" y="872"/>
                      <a:pt x="612" y="878"/>
                      <a:pt x="614" y="884"/>
                    </a:cubicBezTo>
                    <a:close/>
                    <a:moveTo>
                      <a:pt x="538" y="446"/>
                    </a:moveTo>
                    <a:cubicBezTo>
                      <a:pt x="536" y="443"/>
                      <a:pt x="533" y="442"/>
                      <a:pt x="530" y="443"/>
                    </a:cubicBezTo>
                    <a:cubicBezTo>
                      <a:pt x="523" y="446"/>
                      <a:pt x="516" y="445"/>
                      <a:pt x="509" y="444"/>
                    </a:cubicBezTo>
                    <a:cubicBezTo>
                      <a:pt x="503" y="443"/>
                      <a:pt x="499" y="446"/>
                      <a:pt x="502" y="452"/>
                    </a:cubicBezTo>
                    <a:cubicBezTo>
                      <a:pt x="503" y="456"/>
                      <a:pt x="496" y="455"/>
                      <a:pt x="499" y="460"/>
                    </a:cubicBezTo>
                    <a:cubicBezTo>
                      <a:pt x="514" y="461"/>
                      <a:pt x="529" y="463"/>
                      <a:pt x="538" y="446"/>
                    </a:cubicBezTo>
                    <a:close/>
                    <a:moveTo>
                      <a:pt x="615" y="1146"/>
                    </a:moveTo>
                    <a:cubicBezTo>
                      <a:pt x="612" y="1147"/>
                      <a:pt x="612" y="1150"/>
                      <a:pt x="612" y="1151"/>
                    </a:cubicBezTo>
                    <a:cubicBezTo>
                      <a:pt x="614" y="1161"/>
                      <a:pt x="614" y="1170"/>
                      <a:pt x="608" y="1180"/>
                    </a:cubicBezTo>
                    <a:cubicBezTo>
                      <a:pt x="603" y="1188"/>
                      <a:pt x="607" y="1191"/>
                      <a:pt x="616" y="1193"/>
                    </a:cubicBezTo>
                    <a:cubicBezTo>
                      <a:pt x="621" y="1194"/>
                      <a:pt x="626" y="1192"/>
                      <a:pt x="632" y="1191"/>
                    </a:cubicBezTo>
                    <a:cubicBezTo>
                      <a:pt x="622" y="1191"/>
                      <a:pt x="621" y="1186"/>
                      <a:pt x="621" y="1178"/>
                    </a:cubicBezTo>
                    <a:cubicBezTo>
                      <a:pt x="620" y="1172"/>
                      <a:pt x="618" y="1165"/>
                      <a:pt x="619" y="1159"/>
                    </a:cubicBezTo>
                    <a:cubicBezTo>
                      <a:pt x="620" y="1155"/>
                      <a:pt x="620" y="1149"/>
                      <a:pt x="615" y="1146"/>
                    </a:cubicBezTo>
                    <a:close/>
                    <a:moveTo>
                      <a:pt x="640" y="865"/>
                    </a:moveTo>
                    <a:cubicBezTo>
                      <a:pt x="636" y="879"/>
                      <a:pt x="640" y="890"/>
                      <a:pt x="642" y="902"/>
                    </a:cubicBezTo>
                    <a:cubicBezTo>
                      <a:pt x="642" y="907"/>
                      <a:pt x="642" y="912"/>
                      <a:pt x="644" y="917"/>
                    </a:cubicBezTo>
                    <a:cubicBezTo>
                      <a:pt x="644" y="918"/>
                      <a:pt x="645" y="920"/>
                      <a:pt x="648" y="920"/>
                    </a:cubicBezTo>
                    <a:cubicBezTo>
                      <a:pt x="649" y="919"/>
                      <a:pt x="650" y="917"/>
                      <a:pt x="650" y="916"/>
                    </a:cubicBezTo>
                    <a:cubicBezTo>
                      <a:pt x="649" y="909"/>
                      <a:pt x="650" y="903"/>
                      <a:pt x="649" y="896"/>
                    </a:cubicBezTo>
                    <a:cubicBezTo>
                      <a:pt x="648" y="886"/>
                      <a:pt x="648" y="875"/>
                      <a:pt x="640" y="865"/>
                    </a:cubicBezTo>
                    <a:close/>
                    <a:moveTo>
                      <a:pt x="618" y="454"/>
                    </a:moveTo>
                    <a:cubicBezTo>
                      <a:pt x="623" y="457"/>
                      <a:pt x="626" y="457"/>
                      <a:pt x="628" y="457"/>
                    </a:cubicBezTo>
                    <a:cubicBezTo>
                      <a:pt x="639" y="454"/>
                      <a:pt x="650" y="458"/>
                      <a:pt x="661" y="459"/>
                    </a:cubicBezTo>
                    <a:cubicBezTo>
                      <a:pt x="662" y="459"/>
                      <a:pt x="664" y="459"/>
                      <a:pt x="665" y="460"/>
                    </a:cubicBezTo>
                    <a:cubicBezTo>
                      <a:pt x="667" y="460"/>
                      <a:pt x="669" y="459"/>
                      <a:pt x="670" y="457"/>
                    </a:cubicBezTo>
                    <a:cubicBezTo>
                      <a:pt x="670" y="455"/>
                      <a:pt x="670" y="453"/>
                      <a:pt x="669" y="452"/>
                    </a:cubicBezTo>
                    <a:cubicBezTo>
                      <a:pt x="667" y="450"/>
                      <a:pt x="664" y="449"/>
                      <a:pt x="661" y="449"/>
                    </a:cubicBezTo>
                    <a:cubicBezTo>
                      <a:pt x="647" y="447"/>
                      <a:pt x="634" y="449"/>
                      <a:pt x="618" y="454"/>
                    </a:cubicBezTo>
                    <a:close/>
                    <a:moveTo>
                      <a:pt x="430" y="225"/>
                    </a:moveTo>
                    <a:cubicBezTo>
                      <a:pt x="432" y="229"/>
                      <a:pt x="433" y="231"/>
                      <a:pt x="434" y="234"/>
                    </a:cubicBezTo>
                    <a:cubicBezTo>
                      <a:pt x="436" y="236"/>
                      <a:pt x="437" y="240"/>
                      <a:pt x="440" y="240"/>
                    </a:cubicBezTo>
                    <a:cubicBezTo>
                      <a:pt x="445" y="241"/>
                      <a:pt x="447" y="237"/>
                      <a:pt x="449" y="234"/>
                    </a:cubicBezTo>
                    <a:cubicBezTo>
                      <a:pt x="451" y="229"/>
                      <a:pt x="452" y="223"/>
                      <a:pt x="456" y="219"/>
                    </a:cubicBezTo>
                    <a:cubicBezTo>
                      <a:pt x="458" y="217"/>
                      <a:pt x="460" y="215"/>
                      <a:pt x="457" y="212"/>
                    </a:cubicBezTo>
                    <a:cubicBezTo>
                      <a:pt x="454" y="211"/>
                      <a:pt x="452" y="213"/>
                      <a:pt x="450" y="215"/>
                    </a:cubicBezTo>
                    <a:cubicBezTo>
                      <a:pt x="446" y="222"/>
                      <a:pt x="439" y="224"/>
                      <a:pt x="430" y="225"/>
                    </a:cubicBezTo>
                    <a:close/>
                    <a:moveTo>
                      <a:pt x="642" y="1012"/>
                    </a:moveTo>
                    <a:cubicBezTo>
                      <a:pt x="652" y="1016"/>
                      <a:pt x="652" y="1016"/>
                      <a:pt x="653" y="1015"/>
                    </a:cubicBezTo>
                    <a:cubicBezTo>
                      <a:pt x="656" y="1012"/>
                      <a:pt x="660" y="1009"/>
                      <a:pt x="660" y="1006"/>
                    </a:cubicBezTo>
                    <a:cubicBezTo>
                      <a:pt x="659" y="1000"/>
                      <a:pt x="660" y="993"/>
                      <a:pt x="658" y="987"/>
                    </a:cubicBezTo>
                    <a:cubicBezTo>
                      <a:pt x="657" y="984"/>
                      <a:pt x="652" y="984"/>
                      <a:pt x="650" y="986"/>
                    </a:cubicBezTo>
                    <a:cubicBezTo>
                      <a:pt x="649" y="988"/>
                      <a:pt x="649" y="990"/>
                      <a:pt x="649" y="992"/>
                    </a:cubicBezTo>
                    <a:cubicBezTo>
                      <a:pt x="650" y="999"/>
                      <a:pt x="648" y="1005"/>
                      <a:pt x="642" y="1012"/>
                    </a:cubicBezTo>
                    <a:close/>
                    <a:moveTo>
                      <a:pt x="598" y="672"/>
                    </a:moveTo>
                    <a:cubicBezTo>
                      <a:pt x="606" y="658"/>
                      <a:pt x="603" y="642"/>
                      <a:pt x="604" y="627"/>
                    </a:cubicBezTo>
                    <a:cubicBezTo>
                      <a:pt x="605" y="623"/>
                      <a:pt x="602" y="619"/>
                      <a:pt x="598" y="620"/>
                    </a:cubicBezTo>
                    <a:cubicBezTo>
                      <a:pt x="594" y="621"/>
                      <a:pt x="593" y="625"/>
                      <a:pt x="595" y="628"/>
                    </a:cubicBezTo>
                    <a:cubicBezTo>
                      <a:pt x="598" y="633"/>
                      <a:pt x="597" y="637"/>
                      <a:pt x="597" y="642"/>
                    </a:cubicBezTo>
                    <a:cubicBezTo>
                      <a:pt x="597" y="650"/>
                      <a:pt x="599" y="659"/>
                      <a:pt x="596" y="668"/>
                    </a:cubicBezTo>
                    <a:cubicBezTo>
                      <a:pt x="596" y="669"/>
                      <a:pt x="596" y="671"/>
                      <a:pt x="598" y="672"/>
                    </a:cubicBezTo>
                    <a:close/>
                    <a:moveTo>
                      <a:pt x="590" y="512"/>
                    </a:moveTo>
                    <a:cubicBezTo>
                      <a:pt x="591" y="507"/>
                      <a:pt x="591" y="502"/>
                      <a:pt x="591" y="498"/>
                    </a:cubicBezTo>
                    <a:cubicBezTo>
                      <a:pt x="591" y="494"/>
                      <a:pt x="591" y="490"/>
                      <a:pt x="591" y="486"/>
                    </a:cubicBezTo>
                    <a:cubicBezTo>
                      <a:pt x="591" y="484"/>
                      <a:pt x="589" y="483"/>
                      <a:pt x="587" y="483"/>
                    </a:cubicBezTo>
                    <a:cubicBezTo>
                      <a:pt x="584" y="483"/>
                      <a:pt x="583" y="485"/>
                      <a:pt x="584" y="487"/>
                    </a:cubicBezTo>
                    <a:cubicBezTo>
                      <a:pt x="584" y="502"/>
                      <a:pt x="584" y="516"/>
                      <a:pt x="586" y="530"/>
                    </a:cubicBezTo>
                    <a:cubicBezTo>
                      <a:pt x="586" y="532"/>
                      <a:pt x="587" y="533"/>
                      <a:pt x="589" y="533"/>
                    </a:cubicBezTo>
                    <a:cubicBezTo>
                      <a:pt x="591" y="533"/>
                      <a:pt x="592" y="531"/>
                      <a:pt x="591" y="529"/>
                    </a:cubicBezTo>
                    <a:cubicBezTo>
                      <a:pt x="591" y="523"/>
                      <a:pt x="591" y="517"/>
                      <a:pt x="590" y="512"/>
                    </a:cubicBezTo>
                    <a:close/>
                    <a:moveTo>
                      <a:pt x="579" y="1131"/>
                    </a:moveTo>
                    <a:cubicBezTo>
                      <a:pt x="585" y="1129"/>
                      <a:pt x="588" y="1124"/>
                      <a:pt x="589" y="1121"/>
                    </a:cubicBezTo>
                    <a:cubicBezTo>
                      <a:pt x="589" y="1115"/>
                      <a:pt x="587" y="1108"/>
                      <a:pt x="590" y="1101"/>
                    </a:cubicBezTo>
                    <a:cubicBezTo>
                      <a:pt x="590" y="1101"/>
                      <a:pt x="588" y="1100"/>
                      <a:pt x="587" y="1099"/>
                    </a:cubicBezTo>
                    <a:cubicBezTo>
                      <a:pt x="586" y="1098"/>
                      <a:pt x="584" y="1099"/>
                      <a:pt x="584" y="1100"/>
                    </a:cubicBezTo>
                    <a:cubicBezTo>
                      <a:pt x="578" y="1110"/>
                      <a:pt x="574" y="1120"/>
                      <a:pt x="579" y="1131"/>
                    </a:cubicBezTo>
                    <a:close/>
                    <a:moveTo>
                      <a:pt x="763" y="1171"/>
                    </a:moveTo>
                    <a:cubicBezTo>
                      <a:pt x="760" y="1176"/>
                      <a:pt x="759" y="1180"/>
                      <a:pt x="755" y="1182"/>
                    </a:cubicBezTo>
                    <a:cubicBezTo>
                      <a:pt x="753" y="1185"/>
                      <a:pt x="749" y="1188"/>
                      <a:pt x="752" y="1192"/>
                    </a:cubicBezTo>
                    <a:cubicBezTo>
                      <a:pt x="756" y="1195"/>
                      <a:pt x="761" y="1195"/>
                      <a:pt x="765" y="1192"/>
                    </a:cubicBezTo>
                    <a:cubicBezTo>
                      <a:pt x="768" y="1191"/>
                      <a:pt x="768" y="1188"/>
                      <a:pt x="769" y="1185"/>
                    </a:cubicBezTo>
                    <a:cubicBezTo>
                      <a:pt x="769" y="1181"/>
                      <a:pt x="767" y="1177"/>
                      <a:pt x="763" y="1171"/>
                    </a:cubicBezTo>
                    <a:close/>
                    <a:moveTo>
                      <a:pt x="591" y="1160"/>
                    </a:moveTo>
                    <a:cubicBezTo>
                      <a:pt x="587" y="1166"/>
                      <a:pt x="583" y="1171"/>
                      <a:pt x="580" y="1175"/>
                    </a:cubicBezTo>
                    <a:cubicBezTo>
                      <a:pt x="578" y="1178"/>
                      <a:pt x="579" y="1180"/>
                      <a:pt x="581" y="1182"/>
                    </a:cubicBezTo>
                    <a:cubicBezTo>
                      <a:pt x="583" y="1184"/>
                      <a:pt x="586" y="1185"/>
                      <a:pt x="590" y="1185"/>
                    </a:cubicBezTo>
                    <a:cubicBezTo>
                      <a:pt x="592" y="1184"/>
                      <a:pt x="593" y="1182"/>
                      <a:pt x="593" y="1180"/>
                    </a:cubicBezTo>
                    <a:cubicBezTo>
                      <a:pt x="593" y="1174"/>
                      <a:pt x="595" y="1167"/>
                      <a:pt x="591" y="1160"/>
                    </a:cubicBezTo>
                    <a:close/>
                    <a:moveTo>
                      <a:pt x="592" y="853"/>
                    </a:moveTo>
                    <a:cubicBezTo>
                      <a:pt x="591" y="842"/>
                      <a:pt x="590" y="833"/>
                      <a:pt x="587" y="824"/>
                    </a:cubicBezTo>
                    <a:cubicBezTo>
                      <a:pt x="586" y="822"/>
                      <a:pt x="585" y="821"/>
                      <a:pt x="583" y="821"/>
                    </a:cubicBezTo>
                    <a:cubicBezTo>
                      <a:pt x="581" y="822"/>
                      <a:pt x="580" y="824"/>
                      <a:pt x="580" y="826"/>
                    </a:cubicBezTo>
                    <a:cubicBezTo>
                      <a:pt x="581" y="832"/>
                      <a:pt x="581" y="837"/>
                      <a:pt x="582" y="843"/>
                    </a:cubicBezTo>
                    <a:cubicBezTo>
                      <a:pt x="583" y="847"/>
                      <a:pt x="586" y="850"/>
                      <a:pt x="592" y="853"/>
                    </a:cubicBezTo>
                    <a:close/>
                    <a:moveTo>
                      <a:pt x="472" y="154"/>
                    </a:moveTo>
                    <a:cubicBezTo>
                      <a:pt x="482" y="145"/>
                      <a:pt x="489" y="134"/>
                      <a:pt x="492" y="119"/>
                    </a:cubicBezTo>
                    <a:cubicBezTo>
                      <a:pt x="482" y="127"/>
                      <a:pt x="475" y="140"/>
                      <a:pt x="472" y="154"/>
                    </a:cubicBezTo>
                    <a:close/>
                    <a:moveTo>
                      <a:pt x="620" y="468"/>
                    </a:moveTo>
                    <a:cubicBezTo>
                      <a:pt x="612" y="468"/>
                      <a:pt x="611" y="470"/>
                      <a:pt x="614" y="477"/>
                    </a:cubicBezTo>
                    <a:cubicBezTo>
                      <a:pt x="615" y="478"/>
                      <a:pt x="615" y="479"/>
                      <a:pt x="616" y="479"/>
                    </a:cubicBezTo>
                    <a:cubicBezTo>
                      <a:pt x="618" y="482"/>
                      <a:pt x="619" y="488"/>
                      <a:pt x="623" y="487"/>
                    </a:cubicBezTo>
                    <a:cubicBezTo>
                      <a:pt x="628" y="487"/>
                      <a:pt x="626" y="480"/>
                      <a:pt x="627" y="477"/>
                    </a:cubicBezTo>
                    <a:cubicBezTo>
                      <a:pt x="629" y="470"/>
                      <a:pt x="627" y="467"/>
                      <a:pt x="620" y="468"/>
                    </a:cubicBezTo>
                    <a:close/>
                    <a:moveTo>
                      <a:pt x="616" y="330"/>
                    </a:moveTo>
                    <a:cubicBezTo>
                      <a:pt x="605" y="329"/>
                      <a:pt x="598" y="333"/>
                      <a:pt x="593" y="341"/>
                    </a:cubicBezTo>
                    <a:cubicBezTo>
                      <a:pt x="592" y="343"/>
                      <a:pt x="590" y="344"/>
                      <a:pt x="592" y="346"/>
                    </a:cubicBezTo>
                    <a:cubicBezTo>
                      <a:pt x="594" y="348"/>
                      <a:pt x="597" y="349"/>
                      <a:pt x="599" y="347"/>
                    </a:cubicBezTo>
                    <a:cubicBezTo>
                      <a:pt x="604" y="342"/>
                      <a:pt x="611" y="338"/>
                      <a:pt x="616" y="330"/>
                    </a:cubicBezTo>
                    <a:close/>
                    <a:moveTo>
                      <a:pt x="647" y="957"/>
                    </a:moveTo>
                    <a:cubicBezTo>
                      <a:pt x="648" y="948"/>
                      <a:pt x="655" y="939"/>
                      <a:pt x="649" y="929"/>
                    </a:cubicBezTo>
                    <a:cubicBezTo>
                      <a:pt x="636" y="937"/>
                      <a:pt x="642" y="947"/>
                      <a:pt x="647" y="957"/>
                    </a:cubicBezTo>
                    <a:close/>
                    <a:moveTo>
                      <a:pt x="465" y="179"/>
                    </a:moveTo>
                    <a:cubicBezTo>
                      <a:pt x="454" y="186"/>
                      <a:pt x="446" y="193"/>
                      <a:pt x="444" y="208"/>
                    </a:cubicBezTo>
                    <a:cubicBezTo>
                      <a:pt x="456" y="201"/>
                      <a:pt x="459" y="189"/>
                      <a:pt x="465" y="179"/>
                    </a:cubicBezTo>
                    <a:close/>
                    <a:moveTo>
                      <a:pt x="879" y="1124"/>
                    </a:moveTo>
                    <a:cubicBezTo>
                      <a:pt x="879" y="1127"/>
                      <a:pt x="878" y="1129"/>
                      <a:pt x="881" y="1130"/>
                    </a:cubicBezTo>
                    <a:cubicBezTo>
                      <a:pt x="885" y="1131"/>
                      <a:pt x="894" y="1126"/>
                      <a:pt x="895" y="1123"/>
                    </a:cubicBezTo>
                    <a:cubicBezTo>
                      <a:pt x="895" y="1121"/>
                      <a:pt x="888" y="1115"/>
                      <a:pt x="884" y="1116"/>
                    </a:cubicBezTo>
                    <a:cubicBezTo>
                      <a:pt x="879" y="1116"/>
                      <a:pt x="881" y="1121"/>
                      <a:pt x="879" y="1124"/>
                    </a:cubicBezTo>
                    <a:close/>
                    <a:moveTo>
                      <a:pt x="658" y="579"/>
                    </a:moveTo>
                    <a:cubicBezTo>
                      <a:pt x="663" y="576"/>
                      <a:pt x="668" y="575"/>
                      <a:pt x="666" y="570"/>
                    </a:cubicBezTo>
                    <a:cubicBezTo>
                      <a:pt x="664" y="564"/>
                      <a:pt x="664" y="559"/>
                      <a:pt x="663" y="554"/>
                    </a:cubicBezTo>
                    <a:cubicBezTo>
                      <a:pt x="663" y="552"/>
                      <a:pt x="662" y="550"/>
                      <a:pt x="660" y="550"/>
                    </a:cubicBezTo>
                    <a:cubicBezTo>
                      <a:pt x="657" y="550"/>
                      <a:pt x="656" y="552"/>
                      <a:pt x="657" y="555"/>
                    </a:cubicBezTo>
                    <a:cubicBezTo>
                      <a:pt x="658" y="562"/>
                      <a:pt x="658" y="569"/>
                      <a:pt x="658" y="579"/>
                    </a:cubicBezTo>
                    <a:close/>
                    <a:moveTo>
                      <a:pt x="617" y="1215"/>
                    </a:moveTo>
                    <a:cubicBezTo>
                      <a:pt x="605" y="1208"/>
                      <a:pt x="591" y="1205"/>
                      <a:pt x="585" y="1209"/>
                    </a:cubicBezTo>
                    <a:cubicBezTo>
                      <a:pt x="596" y="1210"/>
                      <a:pt x="605" y="1216"/>
                      <a:pt x="617" y="1215"/>
                    </a:cubicBezTo>
                    <a:close/>
                    <a:moveTo>
                      <a:pt x="915" y="1221"/>
                    </a:moveTo>
                    <a:cubicBezTo>
                      <a:pt x="923" y="1219"/>
                      <a:pt x="932" y="1216"/>
                      <a:pt x="940" y="1214"/>
                    </a:cubicBezTo>
                    <a:cubicBezTo>
                      <a:pt x="941" y="1213"/>
                      <a:pt x="941" y="1213"/>
                      <a:pt x="942" y="1212"/>
                    </a:cubicBezTo>
                    <a:cubicBezTo>
                      <a:pt x="943" y="1211"/>
                      <a:pt x="944" y="1210"/>
                      <a:pt x="943" y="1208"/>
                    </a:cubicBezTo>
                    <a:cubicBezTo>
                      <a:pt x="942" y="1206"/>
                      <a:pt x="940" y="1206"/>
                      <a:pt x="939" y="1207"/>
                    </a:cubicBezTo>
                    <a:cubicBezTo>
                      <a:pt x="930" y="1211"/>
                      <a:pt x="922" y="1214"/>
                      <a:pt x="915" y="1221"/>
                    </a:cubicBezTo>
                    <a:close/>
                    <a:moveTo>
                      <a:pt x="682" y="670"/>
                    </a:moveTo>
                    <a:cubicBezTo>
                      <a:pt x="682" y="671"/>
                      <a:pt x="683" y="671"/>
                      <a:pt x="685" y="671"/>
                    </a:cubicBezTo>
                    <a:cubicBezTo>
                      <a:pt x="686" y="671"/>
                      <a:pt x="687" y="671"/>
                      <a:pt x="689" y="672"/>
                    </a:cubicBezTo>
                    <a:cubicBezTo>
                      <a:pt x="695" y="677"/>
                      <a:pt x="695" y="677"/>
                      <a:pt x="697" y="669"/>
                    </a:cubicBezTo>
                    <a:cubicBezTo>
                      <a:pt x="698" y="666"/>
                      <a:pt x="700" y="663"/>
                      <a:pt x="697" y="661"/>
                    </a:cubicBezTo>
                    <a:cubicBezTo>
                      <a:pt x="687" y="664"/>
                      <a:pt x="687" y="664"/>
                      <a:pt x="682" y="670"/>
                    </a:cubicBezTo>
                    <a:close/>
                    <a:moveTo>
                      <a:pt x="860" y="1190"/>
                    </a:moveTo>
                    <a:cubicBezTo>
                      <a:pt x="862" y="1190"/>
                      <a:pt x="863" y="1190"/>
                      <a:pt x="865" y="1190"/>
                    </a:cubicBezTo>
                    <a:cubicBezTo>
                      <a:pt x="869" y="1189"/>
                      <a:pt x="871" y="1186"/>
                      <a:pt x="870" y="1183"/>
                    </a:cubicBezTo>
                    <a:cubicBezTo>
                      <a:pt x="869" y="1177"/>
                      <a:pt x="865" y="1180"/>
                      <a:pt x="863" y="1181"/>
                    </a:cubicBezTo>
                    <a:cubicBezTo>
                      <a:pt x="860" y="1181"/>
                      <a:pt x="858" y="1182"/>
                      <a:pt x="855" y="1183"/>
                    </a:cubicBezTo>
                    <a:cubicBezTo>
                      <a:pt x="854" y="1184"/>
                      <a:pt x="853" y="1185"/>
                      <a:pt x="853" y="1187"/>
                    </a:cubicBezTo>
                    <a:cubicBezTo>
                      <a:pt x="853" y="1188"/>
                      <a:pt x="854" y="1189"/>
                      <a:pt x="856" y="1190"/>
                    </a:cubicBezTo>
                    <a:cubicBezTo>
                      <a:pt x="857" y="1190"/>
                      <a:pt x="859" y="1190"/>
                      <a:pt x="860" y="1190"/>
                    </a:cubicBezTo>
                    <a:close/>
                    <a:moveTo>
                      <a:pt x="698" y="748"/>
                    </a:moveTo>
                    <a:cubicBezTo>
                      <a:pt x="695" y="746"/>
                      <a:pt x="694" y="745"/>
                      <a:pt x="692" y="744"/>
                    </a:cubicBezTo>
                    <a:cubicBezTo>
                      <a:pt x="690" y="743"/>
                      <a:pt x="688" y="742"/>
                      <a:pt x="687" y="739"/>
                    </a:cubicBezTo>
                    <a:cubicBezTo>
                      <a:pt x="686" y="738"/>
                      <a:pt x="686" y="735"/>
                      <a:pt x="684" y="736"/>
                    </a:cubicBezTo>
                    <a:cubicBezTo>
                      <a:pt x="681" y="736"/>
                      <a:pt x="681" y="738"/>
                      <a:pt x="680" y="740"/>
                    </a:cubicBezTo>
                    <a:cubicBezTo>
                      <a:pt x="679" y="746"/>
                      <a:pt x="682" y="750"/>
                      <a:pt x="688" y="750"/>
                    </a:cubicBezTo>
                    <a:cubicBezTo>
                      <a:pt x="691" y="749"/>
                      <a:pt x="694" y="750"/>
                      <a:pt x="698" y="748"/>
                    </a:cubicBezTo>
                    <a:close/>
                    <a:moveTo>
                      <a:pt x="510" y="397"/>
                    </a:moveTo>
                    <a:cubicBezTo>
                      <a:pt x="519" y="397"/>
                      <a:pt x="525" y="393"/>
                      <a:pt x="525" y="387"/>
                    </a:cubicBezTo>
                    <a:cubicBezTo>
                      <a:pt x="526" y="385"/>
                      <a:pt x="525" y="383"/>
                      <a:pt x="522" y="382"/>
                    </a:cubicBezTo>
                    <a:cubicBezTo>
                      <a:pt x="521" y="381"/>
                      <a:pt x="520" y="382"/>
                      <a:pt x="519" y="384"/>
                    </a:cubicBezTo>
                    <a:cubicBezTo>
                      <a:pt x="516" y="388"/>
                      <a:pt x="513" y="392"/>
                      <a:pt x="510" y="397"/>
                    </a:cubicBezTo>
                    <a:close/>
                    <a:moveTo>
                      <a:pt x="622" y="521"/>
                    </a:moveTo>
                    <a:cubicBezTo>
                      <a:pt x="622" y="515"/>
                      <a:pt x="622" y="509"/>
                      <a:pt x="621" y="503"/>
                    </a:cubicBezTo>
                    <a:cubicBezTo>
                      <a:pt x="621" y="502"/>
                      <a:pt x="620" y="500"/>
                      <a:pt x="619" y="499"/>
                    </a:cubicBezTo>
                    <a:cubicBezTo>
                      <a:pt x="617" y="498"/>
                      <a:pt x="615" y="499"/>
                      <a:pt x="615" y="501"/>
                    </a:cubicBezTo>
                    <a:cubicBezTo>
                      <a:pt x="615" y="508"/>
                      <a:pt x="615" y="515"/>
                      <a:pt x="622" y="521"/>
                    </a:cubicBezTo>
                    <a:close/>
                    <a:moveTo>
                      <a:pt x="599" y="1043"/>
                    </a:moveTo>
                    <a:cubicBezTo>
                      <a:pt x="598" y="1040"/>
                      <a:pt x="594" y="1039"/>
                      <a:pt x="594" y="1035"/>
                    </a:cubicBezTo>
                    <a:cubicBezTo>
                      <a:pt x="594" y="1032"/>
                      <a:pt x="594" y="1029"/>
                      <a:pt x="590" y="1027"/>
                    </a:cubicBezTo>
                    <a:cubicBezTo>
                      <a:pt x="587" y="1032"/>
                      <a:pt x="590" y="1037"/>
                      <a:pt x="588" y="1042"/>
                    </a:cubicBezTo>
                    <a:cubicBezTo>
                      <a:pt x="587" y="1044"/>
                      <a:pt x="589" y="1045"/>
                      <a:pt x="591" y="1046"/>
                    </a:cubicBezTo>
                    <a:cubicBezTo>
                      <a:pt x="594" y="1046"/>
                      <a:pt x="596" y="1045"/>
                      <a:pt x="599" y="1043"/>
                    </a:cubicBezTo>
                    <a:close/>
                    <a:moveTo>
                      <a:pt x="506" y="73"/>
                    </a:moveTo>
                    <a:cubicBezTo>
                      <a:pt x="504" y="78"/>
                      <a:pt x="501" y="82"/>
                      <a:pt x="498" y="86"/>
                    </a:cubicBezTo>
                    <a:cubicBezTo>
                      <a:pt x="497" y="88"/>
                      <a:pt x="496" y="90"/>
                      <a:pt x="498" y="91"/>
                    </a:cubicBezTo>
                    <a:cubicBezTo>
                      <a:pt x="500" y="93"/>
                      <a:pt x="502" y="92"/>
                      <a:pt x="504" y="90"/>
                    </a:cubicBezTo>
                    <a:cubicBezTo>
                      <a:pt x="508" y="86"/>
                      <a:pt x="509" y="80"/>
                      <a:pt x="506" y="73"/>
                    </a:cubicBezTo>
                    <a:close/>
                    <a:moveTo>
                      <a:pt x="591" y="1071"/>
                    </a:moveTo>
                    <a:cubicBezTo>
                      <a:pt x="598" y="1060"/>
                      <a:pt x="598" y="1060"/>
                      <a:pt x="590" y="1053"/>
                    </a:cubicBezTo>
                    <a:cubicBezTo>
                      <a:pt x="587" y="1059"/>
                      <a:pt x="588" y="1064"/>
                      <a:pt x="591" y="1071"/>
                    </a:cubicBezTo>
                    <a:close/>
                    <a:moveTo>
                      <a:pt x="762" y="906"/>
                    </a:moveTo>
                    <a:cubicBezTo>
                      <a:pt x="763" y="901"/>
                      <a:pt x="762" y="898"/>
                      <a:pt x="757" y="896"/>
                    </a:cubicBezTo>
                    <a:cubicBezTo>
                      <a:pt x="755" y="895"/>
                      <a:pt x="753" y="894"/>
                      <a:pt x="751" y="896"/>
                    </a:cubicBezTo>
                    <a:cubicBezTo>
                      <a:pt x="750" y="898"/>
                      <a:pt x="750" y="902"/>
                      <a:pt x="752" y="903"/>
                    </a:cubicBezTo>
                    <a:cubicBezTo>
                      <a:pt x="755" y="905"/>
                      <a:pt x="758" y="906"/>
                      <a:pt x="762" y="906"/>
                    </a:cubicBezTo>
                    <a:close/>
                    <a:moveTo>
                      <a:pt x="670" y="876"/>
                    </a:moveTo>
                    <a:cubicBezTo>
                      <a:pt x="667" y="883"/>
                      <a:pt x="668" y="889"/>
                      <a:pt x="666" y="894"/>
                    </a:cubicBezTo>
                    <a:cubicBezTo>
                      <a:pt x="665" y="895"/>
                      <a:pt x="666" y="897"/>
                      <a:pt x="667" y="898"/>
                    </a:cubicBezTo>
                    <a:cubicBezTo>
                      <a:pt x="669" y="899"/>
                      <a:pt x="671" y="897"/>
                      <a:pt x="672" y="895"/>
                    </a:cubicBezTo>
                    <a:cubicBezTo>
                      <a:pt x="674" y="889"/>
                      <a:pt x="673" y="883"/>
                      <a:pt x="670" y="876"/>
                    </a:cubicBezTo>
                    <a:close/>
                    <a:moveTo>
                      <a:pt x="512" y="590"/>
                    </a:moveTo>
                    <a:cubicBezTo>
                      <a:pt x="512" y="581"/>
                      <a:pt x="512" y="572"/>
                      <a:pt x="507" y="563"/>
                    </a:cubicBezTo>
                    <a:cubicBezTo>
                      <a:pt x="507" y="573"/>
                      <a:pt x="508" y="581"/>
                      <a:pt x="512" y="590"/>
                    </a:cubicBezTo>
                    <a:close/>
                    <a:moveTo>
                      <a:pt x="720" y="1113"/>
                    </a:moveTo>
                    <a:cubicBezTo>
                      <a:pt x="722" y="1108"/>
                      <a:pt x="724" y="1107"/>
                      <a:pt x="726" y="1105"/>
                    </a:cubicBezTo>
                    <a:cubicBezTo>
                      <a:pt x="728" y="1104"/>
                      <a:pt x="729" y="1103"/>
                      <a:pt x="728" y="1101"/>
                    </a:cubicBezTo>
                    <a:cubicBezTo>
                      <a:pt x="727" y="1100"/>
                      <a:pt x="726" y="1099"/>
                      <a:pt x="724" y="1099"/>
                    </a:cubicBezTo>
                    <a:cubicBezTo>
                      <a:pt x="719" y="1098"/>
                      <a:pt x="717" y="1101"/>
                      <a:pt x="720" y="1113"/>
                    </a:cubicBezTo>
                    <a:close/>
                    <a:moveTo>
                      <a:pt x="652" y="213"/>
                    </a:moveTo>
                    <a:cubicBezTo>
                      <a:pt x="654" y="212"/>
                      <a:pt x="657" y="213"/>
                      <a:pt x="657" y="209"/>
                    </a:cubicBezTo>
                    <a:cubicBezTo>
                      <a:pt x="657" y="206"/>
                      <a:pt x="655" y="204"/>
                      <a:pt x="652" y="204"/>
                    </a:cubicBezTo>
                    <a:cubicBezTo>
                      <a:pt x="649" y="205"/>
                      <a:pt x="646" y="206"/>
                      <a:pt x="645" y="209"/>
                    </a:cubicBezTo>
                    <a:cubicBezTo>
                      <a:pt x="645" y="213"/>
                      <a:pt x="649" y="213"/>
                      <a:pt x="652" y="213"/>
                    </a:cubicBezTo>
                    <a:close/>
                    <a:moveTo>
                      <a:pt x="565" y="1064"/>
                    </a:moveTo>
                    <a:cubicBezTo>
                      <a:pt x="572" y="1061"/>
                      <a:pt x="572" y="1056"/>
                      <a:pt x="572" y="1051"/>
                    </a:cubicBezTo>
                    <a:cubicBezTo>
                      <a:pt x="572" y="1050"/>
                      <a:pt x="572" y="1049"/>
                      <a:pt x="570" y="1049"/>
                    </a:cubicBezTo>
                    <a:cubicBezTo>
                      <a:pt x="569" y="1049"/>
                      <a:pt x="568" y="1050"/>
                      <a:pt x="567" y="1050"/>
                    </a:cubicBezTo>
                    <a:cubicBezTo>
                      <a:pt x="567" y="1054"/>
                      <a:pt x="566" y="1059"/>
                      <a:pt x="565" y="1064"/>
                    </a:cubicBezTo>
                    <a:close/>
                    <a:moveTo>
                      <a:pt x="527" y="413"/>
                    </a:moveTo>
                    <a:cubicBezTo>
                      <a:pt x="522" y="415"/>
                      <a:pt x="518" y="418"/>
                      <a:pt x="518" y="423"/>
                    </a:cubicBezTo>
                    <a:cubicBezTo>
                      <a:pt x="518" y="425"/>
                      <a:pt x="519" y="426"/>
                      <a:pt x="520" y="425"/>
                    </a:cubicBezTo>
                    <a:cubicBezTo>
                      <a:pt x="525" y="424"/>
                      <a:pt x="526" y="419"/>
                      <a:pt x="528" y="415"/>
                    </a:cubicBezTo>
                    <a:cubicBezTo>
                      <a:pt x="528" y="415"/>
                      <a:pt x="527" y="414"/>
                      <a:pt x="527" y="413"/>
                    </a:cubicBezTo>
                    <a:close/>
                    <a:moveTo>
                      <a:pt x="639" y="1219"/>
                    </a:moveTo>
                    <a:cubicBezTo>
                      <a:pt x="645" y="1224"/>
                      <a:pt x="651" y="1226"/>
                      <a:pt x="658" y="1223"/>
                    </a:cubicBezTo>
                    <a:cubicBezTo>
                      <a:pt x="652" y="1220"/>
                      <a:pt x="646" y="1218"/>
                      <a:pt x="639" y="1219"/>
                    </a:cubicBezTo>
                    <a:close/>
                    <a:moveTo>
                      <a:pt x="629" y="1175"/>
                    </a:moveTo>
                    <a:cubicBezTo>
                      <a:pt x="635" y="1165"/>
                      <a:pt x="635" y="1164"/>
                      <a:pt x="632" y="1158"/>
                    </a:cubicBezTo>
                    <a:cubicBezTo>
                      <a:pt x="628" y="1168"/>
                      <a:pt x="628" y="1168"/>
                      <a:pt x="629" y="1175"/>
                    </a:cubicBezTo>
                    <a:close/>
                    <a:moveTo>
                      <a:pt x="760" y="932"/>
                    </a:moveTo>
                    <a:cubicBezTo>
                      <a:pt x="757" y="941"/>
                      <a:pt x="757" y="941"/>
                      <a:pt x="759" y="949"/>
                    </a:cubicBezTo>
                    <a:cubicBezTo>
                      <a:pt x="762" y="943"/>
                      <a:pt x="761" y="938"/>
                      <a:pt x="760" y="932"/>
                    </a:cubicBezTo>
                    <a:close/>
                    <a:moveTo>
                      <a:pt x="540" y="597"/>
                    </a:moveTo>
                    <a:cubicBezTo>
                      <a:pt x="539" y="603"/>
                      <a:pt x="540" y="607"/>
                      <a:pt x="542" y="613"/>
                    </a:cubicBezTo>
                    <a:cubicBezTo>
                      <a:pt x="545" y="607"/>
                      <a:pt x="544" y="603"/>
                      <a:pt x="540" y="597"/>
                    </a:cubicBezTo>
                    <a:close/>
                    <a:moveTo>
                      <a:pt x="582" y="424"/>
                    </a:moveTo>
                    <a:cubicBezTo>
                      <a:pt x="575" y="424"/>
                      <a:pt x="572" y="425"/>
                      <a:pt x="572" y="431"/>
                    </a:cubicBezTo>
                    <a:cubicBezTo>
                      <a:pt x="576" y="430"/>
                      <a:pt x="579" y="429"/>
                      <a:pt x="582" y="424"/>
                    </a:cubicBezTo>
                    <a:close/>
                    <a:moveTo>
                      <a:pt x="570" y="1036"/>
                    </a:moveTo>
                    <a:cubicBezTo>
                      <a:pt x="573" y="1029"/>
                      <a:pt x="573" y="1029"/>
                      <a:pt x="570" y="1024"/>
                    </a:cubicBezTo>
                    <a:cubicBezTo>
                      <a:pt x="571" y="1027"/>
                      <a:pt x="568" y="1031"/>
                      <a:pt x="570" y="1036"/>
                    </a:cubicBezTo>
                    <a:close/>
                    <a:moveTo>
                      <a:pt x="471" y="300"/>
                    </a:moveTo>
                    <a:cubicBezTo>
                      <a:pt x="470" y="298"/>
                      <a:pt x="469" y="297"/>
                      <a:pt x="468" y="298"/>
                    </a:cubicBezTo>
                    <a:cubicBezTo>
                      <a:pt x="465" y="298"/>
                      <a:pt x="464" y="300"/>
                      <a:pt x="463" y="303"/>
                    </a:cubicBezTo>
                    <a:cubicBezTo>
                      <a:pt x="463" y="304"/>
                      <a:pt x="464" y="305"/>
                      <a:pt x="465" y="305"/>
                    </a:cubicBezTo>
                    <a:cubicBezTo>
                      <a:pt x="468" y="305"/>
                      <a:pt x="470" y="302"/>
                      <a:pt x="471" y="300"/>
                    </a:cubicBezTo>
                    <a:close/>
                    <a:moveTo>
                      <a:pt x="655" y="1158"/>
                    </a:moveTo>
                    <a:cubicBezTo>
                      <a:pt x="655" y="1159"/>
                      <a:pt x="656" y="1160"/>
                      <a:pt x="657" y="1160"/>
                    </a:cubicBezTo>
                    <a:cubicBezTo>
                      <a:pt x="660" y="1159"/>
                      <a:pt x="661" y="1158"/>
                      <a:pt x="661" y="1155"/>
                    </a:cubicBezTo>
                    <a:cubicBezTo>
                      <a:pt x="661" y="1154"/>
                      <a:pt x="660" y="1153"/>
                      <a:pt x="659" y="1153"/>
                    </a:cubicBezTo>
                    <a:cubicBezTo>
                      <a:pt x="656" y="1153"/>
                      <a:pt x="655" y="1155"/>
                      <a:pt x="655" y="1158"/>
                    </a:cubicBezTo>
                    <a:close/>
                    <a:moveTo>
                      <a:pt x="475" y="448"/>
                    </a:moveTo>
                    <a:cubicBezTo>
                      <a:pt x="474" y="448"/>
                      <a:pt x="473" y="449"/>
                      <a:pt x="473" y="450"/>
                    </a:cubicBezTo>
                    <a:cubicBezTo>
                      <a:pt x="474" y="452"/>
                      <a:pt x="475" y="454"/>
                      <a:pt x="477" y="454"/>
                    </a:cubicBezTo>
                    <a:cubicBezTo>
                      <a:pt x="479" y="454"/>
                      <a:pt x="480" y="453"/>
                      <a:pt x="480" y="451"/>
                    </a:cubicBezTo>
                    <a:cubicBezTo>
                      <a:pt x="479" y="449"/>
                      <a:pt x="478" y="448"/>
                      <a:pt x="475" y="448"/>
                    </a:cubicBezTo>
                    <a:close/>
                    <a:moveTo>
                      <a:pt x="685" y="1094"/>
                    </a:moveTo>
                    <a:cubicBezTo>
                      <a:pt x="683" y="1095"/>
                      <a:pt x="682" y="1096"/>
                      <a:pt x="681" y="1098"/>
                    </a:cubicBezTo>
                    <a:cubicBezTo>
                      <a:pt x="681" y="1099"/>
                      <a:pt x="682" y="1100"/>
                      <a:pt x="683" y="1100"/>
                    </a:cubicBezTo>
                    <a:cubicBezTo>
                      <a:pt x="685" y="1099"/>
                      <a:pt x="688" y="1099"/>
                      <a:pt x="688" y="1096"/>
                    </a:cubicBezTo>
                    <a:cubicBezTo>
                      <a:pt x="688" y="1095"/>
                      <a:pt x="687" y="1094"/>
                      <a:pt x="685" y="1094"/>
                    </a:cubicBezTo>
                    <a:close/>
                    <a:moveTo>
                      <a:pt x="669" y="861"/>
                    </a:moveTo>
                    <a:cubicBezTo>
                      <a:pt x="671" y="861"/>
                      <a:pt x="672" y="860"/>
                      <a:pt x="673" y="859"/>
                    </a:cubicBezTo>
                    <a:cubicBezTo>
                      <a:pt x="673" y="857"/>
                      <a:pt x="672" y="856"/>
                      <a:pt x="670" y="855"/>
                    </a:cubicBezTo>
                    <a:cubicBezTo>
                      <a:pt x="669" y="855"/>
                      <a:pt x="667" y="856"/>
                      <a:pt x="667" y="858"/>
                    </a:cubicBezTo>
                    <a:cubicBezTo>
                      <a:pt x="667" y="859"/>
                      <a:pt x="668" y="861"/>
                      <a:pt x="669" y="861"/>
                    </a:cubicBezTo>
                    <a:close/>
                    <a:moveTo>
                      <a:pt x="584" y="764"/>
                    </a:moveTo>
                    <a:cubicBezTo>
                      <a:pt x="583" y="762"/>
                      <a:pt x="583" y="760"/>
                      <a:pt x="581" y="760"/>
                    </a:cubicBezTo>
                    <a:cubicBezTo>
                      <a:pt x="579" y="760"/>
                      <a:pt x="578" y="762"/>
                      <a:pt x="579" y="764"/>
                    </a:cubicBezTo>
                    <a:cubicBezTo>
                      <a:pt x="579" y="766"/>
                      <a:pt x="579" y="768"/>
                      <a:pt x="581" y="768"/>
                    </a:cubicBezTo>
                    <a:cubicBezTo>
                      <a:pt x="583" y="768"/>
                      <a:pt x="583" y="765"/>
                      <a:pt x="584" y="764"/>
                    </a:cubicBezTo>
                    <a:close/>
                    <a:moveTo>
                      <a:pt x="610" y="723"/>
                    </a:moveTo>
                    <a:cubicBezTo>
                      <a:pt x="611" y="723"/>
                      <a:pt x="612" y="722"/>
                      <a:pt x="612" y="721"/>
                    </a:cubicBezTo>
                    <a:cubicBezTo>
                      <a:pt x="612" y="719"/>
                      <a:pt x="612" y="717"/>
                      <a:pt x="610" y="716"/>
                    </a:cubicBezTo>
                    <a:cubicBezTo>
                      <a:pt x="609" y="716"/>
                      <a:pt x="608" y="717"/>
                      <a:pt x="608" y="718"/>
                    </a:cubicBezTo>
                    <a:cubicBezTo>
                      <a:pt x="608" y="720"/>
                      <a:pt x="608" y="722"/>
                      <a:pt x="610" y="723"/>
                    </a:cubicBezTo>
                    <a:close/>
                    <a:moveTo>
                      <a:pt x="684" y="1172"/>
                    </a:moveTo>
                    <a:cubicBezTo>
                      <a:pt x="686" y="1172"/>
                      <a:pt x="687" y="1172"/>
                      <a:pt x="688" y="1170"/>
                    </a:cubicBezTo>
                    <a:cubicBezTo>
                      <a:pt x="688" y="1168"/>
                      <a:pt x="686" y="1167"/>
                      <a:pt x="684" y="1167"/>
                    </a:cubicBezTo>
                    <a:cubicBezTo>
                      <a:pt x="683" y="1167"/>
                      <a:pt x="680" y="1167"/>
                      <a:pt x="681" y="1170"/>
                    </a:cubicBezTo>
                    <a:cubicBezTo>
                      <a:pt x="681" y="1172"/>
                      <a:pt x="683" y="1172"/>
                      <a:pt x="684" y="1172"/>
                    </a:cubicBezTo>
                    <a:close/>
                    <a:moveTo>
                      <a:pt x="684" y="682"/>
                    </a:moveTo>
                    <a:cubicBezTo>
                      <a:pt x="684" y="680"/>
                      <a:pt x="684" y="678"/>
                      <a:pt x="682" y="679"/>
                    </a:cubicBezTo>
                    <a:cubicBezTo>
                      <a:pt x="680" y="679"/>
                      <a:pt x="678" y="680"/>
                      <a:pt x="678" y="682"/>
                    </a:cubicBezTo>
                    <a:cubicBezTo>
                      <a:pt x="678" y="684"/>
                      <a:pt x="679" y="685"/>
                      <a:pt x="681" y="685"/>
                    </a:cubicBezTo>
                    <a:cubicBezTo>
                      <a:pt x="683" y="685"/>
                      <a:pt x="684" y="684"/>
                      <a:pt x="684" y="682"/>
                    </a:cubicBezTo>
                    <a:close/>
                    <a:moveTo>
                      <a:pt x="864" y="1229"/>
                    </a:moveTo>
                    <a:cubicBezTo>
                      <a:pt x="862" y="1229"/>
                      <a:pt x="860" y="1229"/>
                      <a:pt x="860" y="1231"/>
                    </a:cubicBezTo>
                    <a:cubicBezTo>
                      <a:pt x="859" y="1234"/>
                      <a:pt x="861" y="1234"/>
                      <a:pt x="862" y="1234"/>
                    </a:cubicBezTo>
                    <a:cubicBezTo>
                      <a:pt x="864" y="1234"/>
                      <a:pt x="866" y="1233"/>
                      <a:pt x="867" y="1231"/>
                    </a:cubicBezTo>
                    <a:cubicBezTo>
                      <a:pt x="867" y="1230"/>
                      <a:pt x="866" y="1229"/>
                      <a:pt x="864" y="1229"/>
                    </a:cubicBezTo>
                    <a:close/>
                    <a:moveTo>
                      <a:pt x="678" y="363"/>
                    </a:moveTo>
                    <a:cubicBezTo>
                      <a:pt x="681" y="364"/>
                      <a:pt x="683" y="364"/>
                      <a:pt x="685" y="363"/>
                    </a:cubicBezTo>
                    <a:cubicBezTo>
                      <a:pt x="685" y="363"/>
                      <a:pt x="685" y="361"/>
                      <a:pt x="684" y="361"/>
                    </a:cubicBezTo>
                    <a:cubicBezTo>
                      <a:pt x="682" y="361"/>
                      <a:pt x="680" y="361"/>
                      <a:pt x="678" y="363"/>
                    </a:cubicBezTo>
                    <a:close/>
                    <a:moveTo>
                      <a:pt x="569" y="1003"/>
                    </a:moveTo>
                    <a:cubicBezTo>
                      <a:pt x="567" y="1003"/>
                      <a:pt x="566" y="1003"/>
                      <a:pt x="566" y="1005"/>
                    </a:cubicBezTo>
                    <a:cubicBezTo>
                      <a:pt x="566" y="1007"/>
                      <a:pt x="568" y="1007"/>
                      <a:pt x="570" y="1007"/>
                    </a:cubicBezTo>
                    <a:cubicBezTo>
                      <a:pt x="571" y="1007"/>
                      <a:pt x="572" y="1006"/>
                      <a:pt x="572" y="1005"/>
                    </a:cubicBezTo>
                    <a:cubicBezTo>
                      <a:pt x="572" y="1003"/>
                      <a:pt x="570" y="1003"/>
                      <a:pt x="569" y="1003"/>
                    </a:cubicBezTo>
                    <a:close/>
                    <a:moveTo>
                      <a:pt x="696" y="762"/>
                    </a:moveTo>
                    <a:cubicBezTo>
                      <a:pt x="696" y="760"/>
                      <a:pt x="694" y="759"/>
                      <a:pt x="693" y="759"/>
                    </a:cubicBezTo>
                    <a:cubicBezTo>
                      <a:pt x="692" y="759"/>
                      <a:pt x="691" y="760"/>
                      <a:pt x="691" y="762"/>
                    </a:cubicBezTo>
                    <a:cubicBezTo>
                      <a:pt x="691" y="763"/>
                      <a:pt x="693" y="764"/>
                      <a:pt x="694" y="764"/>
                    </a:cubicBezTo>
                    <a:cubicBezTo>
                      <a:pt x="695" y="764"/>
                      <a:pt x="696" y="763"/>
                      <a:pt x="696" y="762"/>
                    </a:cubicBezTo>
                    <a:close/>
                    <a:moveTo>
                      <a:pt x="692" y="857"/>
                    </a:moveTo>
                    <a:cubicBezTo>
                      <a:pt x="691" y="857"/>
                      <a:pt x="690" y="858"/>
                      <a:pt x="690" y="859"/>
                    </a:cubicBezTo>
                    <a:cubicBezTo>
                      <a:pt x="690" y="861"/>
                      <a:pt x="692" y="862"/>
                      <a:pt x="693" y="862"/>
                    </a:cubicBezTo>
                    <a:cubicBezTo>
                      <a:pt x="695" y="862"/>
                      <a:pt x="695" y="861"/>
                      <a:pt x="695" y="859"/>
                    </a:cubicBezTo>
                    <a:cubicBezTo>
                      <a:pt x="695" y="858"/>
                      <a:pt x="694" y="857"/>
                      <a:pt x="692" y="857"/>
                    </a:cubicBezTo>
                    <a:close/>
                    <a:moveTo>
                      <a:pt x="577" y="1206"/>
                    </a:moveTo>
                    <a:cubicBezTo>
                      <a:pt x="576" y="1204"/>
                      <a:pt x="574" y="1204"/>
                      <a:pt x="573" y="1204"/>
                    </a:cubicBezTo>
                    <a:cubicBezTo>
                      <a:pt x="572" y="1205"/>
                      <a:pt x="571" y="1205"/>
                      <a:pt x="571" y="1207"/>
                    </a:cubicBezTo>
                    <a:cubicBezTo>
                      <a:pt x="572" y="1208"/>
                      <a:pt x="573" y="1208"/>
                      <a:pt x="575" y="1208"/>
                    </a:cubicBezTo>
                    <a:cubicBezTo>
                      <a:pt x="576" y="1208"/>
                      <a:pt x="577" y="1207"/>
                      <a:pt x="577" y="1206"/>
                    </a:cubicBezTo>
                    <a:close/>
                    <a:moveTo>
                      <a:pt x="814" y="1213"/>
                    </a:moveTo>
                    <a:cubicBezTo>
                      <a:pt x="814" y="1212"/>
                      <a:pt x="812" y="1212"/>
                      <a:pt x="810" y="1212"/>
                    </a:cubicBezTo>
                    <a:cubicBezTo>
                      <a:pt x="809" y="1212"/>
                      <a:pt x="808" y="1213"/>
                      <a:pt x="809" y="1214"/>
                    </a:cubicBezTo>
                    <a:cubicBezTo>
                      <a:pt x="810" y="1215"/>
                      <a:pt x="811" y="1215"/>
                      <a:pt x="812" y="1215"/>
                    </a:cubicBezTo>
                    <a:cubicBezTo>
                      <a:pt x="813" y="1215"/>
                      <a:pt x="814" y="1215"/>
                      <a:pt x="814" y="1213"/>
                    </a:cubicBezTo>
                    <a:close/>
                    <a:moveTo>
                      <a:pt x="643" y="171"/>
                    </a:moveTo>
                    <a:cubicBezTo>
                      <a:pt x="643" y="169"/>
                      <a:pt x="641" y="170"/>
                      <a:pt x="640" y="170"/>
                    </a:cubicBezTo>
                    <a:cubicBezTo>
                      <a:pt x="640" y="171"/>
                      <a:pt x="638" y="172"/>
                      <a:pt x="638" y="172"/>
                    </a:cubicBezTo>
                    <a:cubicBezTo>
                      <a:pt x="639" y="174"/>
                      <a:pt x="640" y="174"/>
                      <a:pt x="642" y="173"/>
                    </a:cubicBezTo>
                    <a:cubicBezTo>
                      <a:pt x="642" y="173"/>
                      <a:pt x="643" y="172"/>
                      <a:pt x="643" y="171"/>
                    </a:cubicBezTo>
                    <a:close/>
                    <a:moveTo>
                      <a:pt x="545" y="671"/>
                    </a:moveTo>
                    <a:cubicBezTo>
                      <a:pt x="545" y="673"/>
                      <a:pt x="546" y="674"/>
                      <a:pt x="547" y="673"/>
                    </a:cubicBezTo>
                    <a:cubicBezTo>
                      <a:pt x="549" y="673"/>
                      <a:pt x="549" y="670"/>
                      <a:pt x="549" y="669"/>
                    </a:cubicBezTo>
                    <a:cubicBezTo>
                      <a:pt x="549" y="667"/>
                      <a:pt x="548" y="666"/>
                      <a:pt x="547" y="666"/>
                    </a:cubicBezTo>
                    <a:cubicBezTo>
                      <a:pt x="546" y="668"/>
                      <a:pt x="545" y="670"/>
                      <a:pt x="545" y="671"/>
                    </a:cubicBezTo>
                    <a:close/>
                    <a:moveTo>
                      <a:pt x="636" y="847"/>
                    </a:moveTo>
                    <a:cubicBezTo>
                      <a:pt x="635" y="845"/>
                      <a:pt x="635" y="844"/>
                      <a:pt x="634" y="844"/>
                    </a:cubicBezTo>
                    <a:cubicBezTo>
                      <a:pt x="632" y="845"/>
                      <a:pt x="632" y="846"/>
                      <a:pt x="633" y="847"/>
                    </a:cubicBezTo>
                    <a:cubicBezTo>
                      <a:pt x="633" y="847"/>
                      <a:pt x="634" y="848"/>
                      <a:pt x="634" y="848"/>
                    </a:cubicBezTo>
                    <a:cubicBezTo>
                      <a:pt x="635" y="848"/>
                      <a:pt x="636" y="848"/>
                      <a:pt x="636" y="847"/>
                    </a:cubicBezTo>
                    <a:close/>
                    <a:moveTo>
                      <a:pt x="652" y="857"/>
                    </a:moveTo>
                    <a:cubicBezTo>
                      <a:pt x="651" y="857"/>
                      <a:pt x="650" y="857"/>
                      <a:pt x="650" y="859"/>
                    </a:cubicBezTo>
                    <a:cubicBezTo>
                      <a:pt x="651" y="861"/>
                      <a:pt x="652" y="861"/>
                      <a:pt x="654" y="861"/>
                    </a:cubicBezTo>
                    <a:cubicBezTo>
                      <a:pt x="655" y="861"/>
                      <a:pt x="657" y="860"/>
                      <a:pt x="656" y="859"/>
                    </a:cubicBezTo>
                    <a:cubicBezTo>
                      <a:pt x="656" y="857"/>
                      <a:pt x="654" y="857"/>
                      <a:pt x="652" y="857"/>
                    </a:cubicBezTo>
                    <a:close/>
                    <a:moveTo>
                      <a:pt x="660" y="1142"/>
                    </a:moveTo>
                    <a:cubicBezTo>
                      <a:pt x="660" y="1144"/>
                      <a:pt x="661" y="1144"/>
                      <a:pt x="662" y="1144"/>
                    </a:cubicBezTo>
                    <a:cubicBezTo>
                      <a:pt x="663" y="1144"/>
                      <a:pt x="664" y="1144"/>
                      <a:pt x="664" y="1142"/>
                    </a:cubicBezTo>
                    <a:cubicBezTo>
                      <a:pt x="664" y="1141"/>
                      <a:pt x="663" y="1140"/>
                      <a:pt x="662" y="1140"/>
                    </a:cubicBezTo>
                    <a:cubicBezTo>
                      <a:pt x="661" y="1140"/>
                      <a:pt x="660" y="1141"/>
                      <a:pt x="660" y="1142"/>
                    </a:cubicBezTo>
                    <a:close/>
                    <a:moveTo>
                      <a:pt x="517" y="435"/>
                    </a:moveTo>
                    <a:cubicBezTo>
                      <a:pt x="518" y="435"/>
                      <a:pt x="519" y="434"/>
                      <a:pt x="519" y="433"/>
                    </a:cubicBezTo>
                    <a:cubicBezTo>
                      <a:pt x="519" y="432"/>
                      <a:pt x="518" y="432"/>
                      <a:pt x="517" y="432"/>
                    </a:cubicBezTo>
                    <a:cubicBezTo>
                      <a:pt x="516" y="431"/>
                      <a:pt x="515" y="432"/>
                      <a:pt x="515" y="433"/>
                    </a:cubicBezTo>
                    <a:cubicBezTo>
                      <a:pt x="515" y="434"/>
                      <a:pt x="516" y="434"/>
                      <a:pt x="517" y="435"/>
                    </a:cubicBezTo>
                    <a:close/>
                    <a:moveTo>
                      <a:pt x="572" y="995"/>
                    </a:moveTo>
                    <a:cubicBezTo>
                      <a:pt x="572" y="994"/>
                      <a:pt x="571" y="993"/>
                      <a:pt x="570" y="993"/>
                    </a:cubicBezTo>
                    <a:cubicBezTo>
                      <a:pt x="569" y="993"/>
                      <a:pt x="569" y="994"/>
                      <a:pt x="569" y="995"/>
                    </a:cubicBezTo>
                    <a:cubicBezTo>
                      <a:pt x="569" y="996"/>
                      <a:pt x="570" y="997"/>
                      <a:pt x="571" y="997"/>
                    </a:cubicBezTo>
                    <a:cubicBezTo>
                      <a:pt x="572" y="997"/>
                      <a:pt x="572" y="995"/>
                      <a:pt x="572" y="995"/>
                    </a:cubicBezTo>
                    <a:close/>
                    <a:moveTo>
                      <a:pt x="855" y="1115"/>
                    </a:moveTo>
                    <a:cubicBezTo>
                      <a:pt x="855" y="1113"/>
                      <a:pt x="854" y="1113"/>
                      <a:pt x="853" y="1112"/>
                    </a:cubicBezTo>
                    <a:cubicBezTo>
                      <a:pt x="851" y="1112"/>
                      <a:pt x="850" y="1113"/>
                      <a:pt x="850" y="1115"/>
                    </a:cubicBezTo>
                    <a:cubicBezTo>
                      <a:pt x="850" y="1116"/>
                      <a:pt x="851" y="1117"/>
                      <a:pt x="852" y="1117"/>
                    </a:cubicBezTo>
                    <a:cubicBezTo>
                      <a:pt x="854" y="1117"/>
                      <a:pt x="855" y="1116"/>
                      <a:pt x="855" y="1115"/>
                    </a:cubicBezTo>
                    <a:close/>
                    <a:moveTo>
                      <a:pt x="893" y="1225"/>
                    </a:moveTo>
                    <a:cubicBezTo>
                      <a:pt x="893" y="1225"/>
                      <a:pt x="892" y="1224"/>
                      <a:pt x="891" y="1224"/>
                    </a:cubicBezTo>
                    <a:cubicBezTo>
                      <a:pt x="890" y="1224"/>
                      <a:pt x="889" y="1225"/>
                      <a:pt x="888" y="1226"/>
                    </a:cubicBezTo>
                    <a:cubicBezTo>
                      <a:pt x="889" y="1226"/>
                      <a:pt x="890" y="1227"/>
                      <a:pt x="890" y="1226"/>
                    </a:cubicBezTo>
                    <a:cubicBezTo>
                      <a:pt x="891" y="1226"/>
                      <a:pt x="893" y="1226"/>
                      <a:pt x="893" y="1225"/>
                    </a:cubicBezTo>
                    <a:close/>
                    <a:moveTo>
                      <a:pt x="612" y="211"/>
                    </a:moveTo>
                    <a:cubicBezTo>
                      <a:pt x="612" y="209"/>
                      <a:pt x="612" y="208"/>
                      <a:pt x="610" y="208"/>
                    </a:cubicBezTo>
                    <a:cubicBezTo>
                      <a:pt x="609" y="208"/>
                      <a:pt x="608" y="208"/>
                      <a:pt x="608" y="210"/>
                    </a:cubicBezTo>
                    <a:cubicBezTo>
                      <a:pt x="607" y="211"/>
                      <a:pt x="608" y="212"/>
                      <a:pt x="609" y="212"/>
                    </a:cubicBezTo>
                    <a:cubicBezTo>
                      <a:pt x="610" y="212"/>
                      <a:pt x="611" y="212"/>
                      <a:pt x="612" y="211"/>
                    </a:cubicBezTo>
                    <a:close/>
                    <a:moveTo>
                      <a:pt x="616" y="779"/>
                    </a:moveTo>
                    <a:cubicBezTo>
                      <a:pt x="615" y="776"/>
                      <a:pt x="615" y="775"/>
                      <a:pt x="614" y="775"/>
                    </a:cubicBezTo>
                    <a:cubicBezTo>
                      <a:pt x="613" y="775"/>
                      <a:pt x="612" y="776"/>
                      <a:pt x="613" y="777"/>
                    </a:cubicBezTo>
                    <a:cubicBezTo>
                      <a:pt x="613" y="777"/>
                      <a:pt x="613" y="779"/>
                      <a:pt x="614" y="779"/>
                    </a:cubicBezTo>
                    <a:cubicBezTo>
                      <a:pt x="616" y="779"/>
                      <a:pt x="616" y="778"/>
                      <a:pt x="616" y="779"/>
                    </a:cubicBezTo>
                    <a:close/>
                    <a:moveTo>
                      <a:pt x="735" y="487"/>
                    </a:moveTo>
                    <a:cubicBezTo>
                      <a:pt x="735" y="486"/>
                      <a:pt x="735" y="485"/>
                      <a:pt x="734" y="484"/>
                    </a:cubicBezTo>
                    <a:cubicBezTo>
                      <a:pt x="733" y="484"/>
                      <a:pt x="731" y="483"/>
                      <a:pt x="730" y="485"/>
                    </a:cubicBezTo>
                    <a:cubicBezTo>
                      <a:pt x="729" y="486"/>
                      <a:pt x="730" y="487"/>
                      <a:pt x="731" y="488"/>
                    </a:cubicBezTo>
                    <a:cubicBezTo>
                      <a:pt x="733" y="489"/>
                      <a:pt x="734" y="489"/>
                      <a:pt x="735" y="487"/>
                    </a:cubicBezTo>
                    <a:close/>
                    <a:moveTo>
                      <a:pt x="753" y="1166"/>
                    </a:moveTo>
                    <a:cubicBezTo>
                      <a:pt x="754" y="1166"/>
                      <a:pt x="756" y="1166"/>
                      <a:pt x="756" y="1164"/>
                    </a:cubicBezTo>
                    <a:cubicBezTo>
                      <a:pt x="756" y="1163"/>
                      <a:pt x="755" y="1162"/>
                      <a:pt x="754" y="1162"/>
                    </a:cubicBezTo>
                    <a:cubicBezTo>
                      <a:pt x="752" y="1162"/>
                      <a:pt x="751" y="1162"/>
                      <a:pt x="751" y="1164"/>
                    </a:cubicBezTo>
                    <a:cubicBezTo>
                      <a:pt x="751" y="1165"/>
                      <a:pt x="752" y="1166"/>
                      <a:pt x="753" y="1166"/>
                    </a:cubicBezTo>
                    <a:close/>
                    <a:moveTo>
                      <a:pt x="520" y="636"/>
                    </a:moveTo>
                    <a:cubicBezTo>
                      <a:pt x="519" y="639"/>
                      <a:pt x="519" y="641"/>
                      <a:pt x="523" y="641"/>
                    </a:cubicBezTo>
                    <a:cubicBezTo>
                      <a:pt x="522" y="639"/>
                      <a:pt x="521" y="638"/>
                      <a:pt x="520" y="636"/>
                    </a:cubicBezTo>
                    <a:close/>
                    <a:moveTo>
                      <a:pt x="761" y="30"/>
                    </a:moveTo>
                    <a:cubicBezTo>
                      <a:pt x="762" y="30"/>
                      <a:pt x="763" y="29"/>
                      <a:pt x="763" y="28"/>
                    </a:cubicBezTo>
                    <a:cubicBezTo>
                      <a:pt x="763" y="27"/>
                      <a:pt x="763" y="26"/>
                      <a:pt x="761" y="26"/>
                    </a:cubicBezTo>
                    <a:cubicBezTo>
                      <a:pt x="761" y="26"/>
                      <a:pt x="760" y="27"/>
                      <a:pt x="760" y="28"/>
                    </a:cubicBezTo>
                    <a:cubicBezTo>
                      <a:pt x="759" y="29"/>
                      <a:pt x="759" y="30"/>
                      <a:pt x="761" y="30"/>
                    </a:cubicBezTo>
                    <a:close/>
                    <a:moveTo>
                      <a:pt x="803" y="421"/>
                    </a:moveTo>
                    <a:cubicBezTo>
                      <a:pt x="802" y="420"/>
                      <a:pt x="802" y="420"/>
                      <a:pt x="802" y="420"/>
                    </a:cubicBezTo>
                    <a:cubicBezTo>
                      <a:pt x="800" y="419"/>
                      <a:pt x="799" y="420"/>
                      <a:pt x="799" y="421"/>
                    </a:cubicBezTo>
                    <a:cubicBezTo>
                      <a:pt x="799" y="421"/>
                      <a:pt x="800" y="422"/>
                      <a:pt x="800" y="422"/>
                    </a:cubicBezTo>
                    <a:cubicBezTo>
                      <a:pt x="801" y="422"/>
                      <a:pt x="802" y="422"/>
                      <a:pt x="803" y="421"/>
                    </a:cubicBezTo>
                    <a:close/>
                    <a:moveTo>
                      <a:pt x="501" y="528"/>
                    </a:moveTo>
                    <a:cubicBezTo>
                      <a:pt x="501" y="529"/>
                      <a:pt x="500" y="530"/>
                      <a:pt x="501" y="531"/>
                    </a:cubicBezTo>
                    <a:cubicBezTo>
                      <a:pt x="501" y="531"/>
                      <a:pt x="502" y="532"/>
                      <a:pt x="502" y="532"/>
                    </a:cubicBezTo>
                    <a:cubicBezTo>
                      <a:pt x="503" y="531"/>
                      <a:pt x="503" y="530"/>
                      <a:pt x="502" y="529"/>
                    </a:cubicBezTo>
                    <a:cubicBezTo>
                      <a:pt x="502" y="529"/>
                      <a:pt x="501" y="528"/>
                      <a:pt x="501" y="528"/>
                    </a:cubicBezTo>
                    <a:close/>
                    <a:moveTo>
                      <a:pt x="615" y="825"/>
                    </a:moveTo>
                    <a:cubicBezTo>
                      <a:pt x="615" y="824"/>
                      <a:pt x="615" y="823"/>
                      <a:pt x="613" y="823"/>
                    </a:cubicBezTo>
                    <a:cubicBezTo>
                      <a:pt x="613" y="823"/>
                      <a:pt x="612" y="823"/>
                      <a:pt x="612" y="824"/>
                    </a:cubicBezTo>
                    <a:cubicBezTo>
                      <a:pt x="611" y="825"/>
                      <a:pt x="611" y="826"/>
                      <a:pt x="613" y="826"/>
                    </a:cubicBezTo>
                    <a:cubicBezTo>
                      <a:pt x="614" y="827"/>
                      <a:pt x="615" y="826"/>
                      <a:pt x="615" y="825"/>
                    </a:cubicBezTo>
                    <a:close/>
                    <a:moveTo>
                      <a:pt x="641" y="404"/>
                    </a:moveTo>
                    <a:cubicBezTo>
                      <a:pt x="640" y="404"/>
                      <a:pt x="640" y="405"/>
                      <a:pt x="639" y="405"/>
                    </a:cubicBezTo>
                    <a:cubicBezTo>
                      <a:pt x="639" y="406"/>
                      <a:pt x="639" y="407"/>
                      <a:pt x="640" y="407"/>
                    </a:cubicBezTo>
                    <a:cubicBezTo>
                      <a:pt x="640" y="407"/>
                      <a:pt x="641" y="406"/>
                      <a:pt x="642" y="406"/>
                    </a:cubicBezTo>
                    <a:cubicBezTo>
                      <a:pt x="642" y="405"/>
                      <a:pt x="642" y="404"/>
                      <a:pt x="641" y="404"/>
                    </a:cubicBezTo>
                    <a:close/>
                    <a:moveTo>
                      <a:pt x="508" y="142"/>
                    </a:moveTo>
                    <a:cubicBezTo>
                      <a:pt x="507" y="143"/>
                      <a:pt x="507" y="144"/>
                      <a:pt x="507" y="144"/>
                    </a:cubicBezTo>
                    <a:cubicBezTo>
                      <a:pt x="507" y="145"/>
                      <a:pt x="508" y="145"/>
                      <a:pt x="509" y="144"/>
                    </a:cubicBezTo>
                    <a:cubicBezTo>
                      <a:pt x="509" y="144"/>
                      <a:pt x="509" y="144"/>
                      <a:pt x="509" y="144"/>
                    </a:cubicBezTo>
                    <a:cubicBezTo>
                      <a:pt x="509" y="143"/>
                      <a:pt x="509" y="142"/>
                      <a:pt x="508" y="142"/>
                    </a:cubicBezTo>
                    <a:close/>
                    <a:moveTo>
                      <a:pt x="754" y="63"/>
                    </a:moveTo>
                    <a:cubicBezTo>
                      <a:pt x="754" y="61"/>
                      <a:pt x="753" y="61"/>
                      <a:pt x="753" y="62"/>
                    </a:cubicBezTo>
                    <a:cubicBezTo>
                      <a:pt x="752" y="63"/>
                      <a:pt x="752" y="64"/>
                      <a:pt x="751" y="65"/>
                    </a:cubicBezTo>
                    <a:cubicBezTo>
                      <a:pt x="751" y="66"/>
                      <a:pt x="752" y="66"/>
                      <a:pt x="753" y="65"/>
                    </a:cubicBezTo>
                    <a:cubicBezTo>
                      <a:pt x="753" y="64"/>
                      <a:pt x="754" y="63"/>
                      <a:pt x="754" y="63"/>
                    </a:cubicBezTo>
                    <a:close/>
                    <a:moveTo>
                      <a:pt x="722" y="1151"/>
                    </a:moveTo>
                    <a:cubicBezTo>
                      <a:pt x="722" y="1150"/>
                      <a:pt x="722" y="1149"/>
                      <a:pt x="720" y="1149"/>
                    </a:cubicBezTo>
                    <a:cubicBezTo>
                      <a:pt x="720" y="1149"/>
                      <a:pt x="718" y="1150"/>
                      <a:pt x="718" y="1151"/>
                    </a:cubicBezTo>
                    <a:cubicBezTo>
                      <a:pt x="717" y="1152"/>
                      <a:pt x="719" y="1153"/>
                      <a:pt x="720" y="1153"/>
                    </a:cubicBezTo>
                    <a:cubicBezTo>
                      <a:pt x="721" y="1153"/>
                      <a:pt x="722" y="1153"/>
                      <a:pt x="722" y="1151"/>
                    </a:cubicBezTo>
                    <a:close/>
                    <a:moveTo>
                      <a:pt x="882" y="1105"/>
                    </a:moveTo>
                    <a:cubicBezTo>
                      <a:pt x="881" y="1105"/>
                      <a:pt x="880" y="1105"/>
                      <a:pt x="880" y="1106"/>
                    </a:cubicBezTo>
                    <a:cubicBezTo>
                      <a:pt x="880" y="1106"/>
                      <a:pt x="881" y="1107"/>
                      <a:pt x="881" y="1107"/>
                    </a:cubicBezTo>
                    <a:cubicBezTo>
                      <a:pt x="881" y="1107"/>
                      <a:pt x="882" y="1107"/>
                      <a:pt x="883" y="1106"/>
                    </a:cubicBezTo>
                    <a:cubicBezTo>
                      <a:pt x="882" y="1106"/>
                      <a:pt x="882" y="1105"/>
                      <a:pt x="882" y="1105"/>
                    </a:cubicBezTo>
                    <a:close/>
                    <a:moveTo>
                      <a:pt x="529" y="680"/>
                    </a:moveTo>
                    <a:cubicBezTo>
                      <a:pt x="529" y="680"/>
                      <a:pt x="530" y="679"/>
                      <a:pt x="530" y="678"/>
                    </a:cubicBezTo>
                    <a:cubicBezTo>
                      <a:pt x="530" y="678"/>
                      <a:pt x="529" y="678"/>
                      <a:pt x="529" y="678"/>
                    </a:cubicBezTo>
                    <a:cubicBezTo>
                      <a:pt x="529" y="679"/>
                      <a:pt x="528" y="679"/>
                      <a:pt x="528" y="680"/>
                    </a:cubicBezTo>
                    <a:cubicBezTo>
                      <a:pt x="528" y="680"/>
                      <a:pt x="529" y="680"/>
                      <a:pt x="529" y="680"/>
                    </a:cubicBezTo>
                    <a:close/>
                    <a:moveTo>
                      <a:pt x="584" y="594"/>
                    </a:moveTo>
                    <a:cubicBezTo>
                      <a:pt x="584" y="593"/>
                      <a:pt x="584" y="592"/>
                      <a:pt x="582" y="592"/>
                    </a:cubicBezTo>
                    <a:cubicBezTo>
                      <a:pt x="582" y="592"/>
                      <a:pt x="582" y="593"/>
                      <a:pt x="582" y="594"/>
                    </a:cubicBezTo>
                    <a:cubicBezTo>
                      <a:pt x="582" y="595"/>
                      <a:pt x="583" y="595"/>
                      <a:pt x="583" y="596"/>
                    </a:cubicBezTo>
                    <a:cubicBezTo>
                      <a:pt x="584" y="596"/>
                      <a:pt x="585" y="595"/>
                      <a:pt x="584" y="594"/>
                    </a:cubicBezTo>
                    <a:close/>
                    <a:moveTo>
                      <a:pt x="565" y="579"/>
                    </a:moveTo>
                    <a:cubicBezTo>
                      <a:pt x="565" y="579"/>
                      <a:pt x="564" y="579"/>
                      <a:pt x="563" y="580"/>
                    </a:cubicBezTo>
                    <a:cubicBezTo>
                      <a:pt x="564" y="580"/>
                      <a:pt x="564" y="581"/>
                      <a:pt x="564" y="581"/>
                    </a:cubicBezTo>
                    <a:cubicBezTo>
                      <a:pt x="565" y="581"/>
                      <a:pt x="566" y="581"/>
                      <a:pt x="566" y="580"/>
                    </a:cubicBezTo>
                    <a:cubicBezTo>
                      <a:pt x="566" y="580"/>
                      <a:pt x="566" y="579"/>
                      <a:pt x="565" y="579"/>
                    </a:cubicBezTo>
                    <a:close/>
                    <a:moveTo>
                      <a:pt x="630" y="198"/>
                    </a:moveTo>
                    <a:cubicBezTo>
                      <a:pt x="630" y="198"/>
                      <a:pt x="630" y="199"/>
                      <a:pt x="630" y="199"/>
                    </a:cubicBezTo>
                    <a:cubicBezTo>
                      <a:pt x="631" y="199"/>
                      <a:pt x="631" y="198"/>
                      <a:pt x="632" y="198"/>
                    </a:cubicBezTo>
                    <a:cubicBezTo>
                      <a:pt x="632" y="198"/>
                      <a:pt x="632" y="197"/>
                      <a:pt x="631" y="197"/>
                    </a:cubicBezTo>
                    <a:cubicBezTo>
                      <a:pt x="631" y="197"/>
                      <a:pt x="630" y="198"/>
                      <a:pt x="630" y="198"/>
                    </a:cubicBezTo>
                    <a:close/>
                    <a:moveTo>
                      <a:pt x="690" y="845"/>
                    </a:moveTo>
                    <a:cubicBezTo>
                      <a:pt x="689" y="845"/>
                      <a:pt x="688" y="845"/>
                      <a:pt x="688" y="846"/>
                    </a:cubicBezTo>
                    <a:cubicBezTo>
                      <a:pt x="688" y="846"/>
                      <a:pt x="689" y="847"/>
                      <a:pt x="689" y="847"/>
                    </a:cubicBezTo>
                    <a:cubicBezTo>
                      <a:pt x="690" y="847"/>
                      <a:pt x="690" y="846"/>
                      <a:pt x="690" y="846"/>
                    </a:cubicBezTo>
                    <a:cubicBezTo>
                      <a:pt x="690" y="845"/>
                      <a:pt x="690" y="845"/>
                      <a:pt x="690" y="845"/>
                    </a:cubicBezTo>
                    <a:close/>
                    <a:moveTo>
                      <a:pt x="632" y="1130"/>
                    </a:moveTo>
                    <a:cubicBezTo>
                      <a:pt x="632" y="1129"/>
                      <a:pt x="632" y="1129"/>
                      <a:pt x="632" y="1128"/>
                    </a:cubicBezTo>
                    <a:cubicBezTo>
                      <a:pt x="631" y="1129"/>
                      <a:pt x="631" y="1129"/>
                      <a:pt x="630" y="1129"/>
                    </a:cubicBezTo>
                    <a:cubicBezTo>
                      <a:pt x="630" y="1130"/>
                      <a:pt x="631" y="1130"/>
                      <a:pt x="631" y="1131"/>
                    </a:cubicBezTo>
                    <a:cubicBezTo>
                      <a:pt x="631" y="1131"/>
                      <a:pt x="632" y="1130"/>
                      <a:pt x="632" y="1130"/>
                    </a:cubicBezTo>
                    <a:close/>
                    <a:moveTo>
                      <a:pt x="559" y="755"/>
                    </a:moveTo>
                    <a:cubicBezTo>
                      <a:pt x="558" y="756"/>
                      <a:pt x="558" y="757"/>
                      <a:pt x="558" y="758"/>
                    </a:cubicBezTo>
                    <a:cubicBezTo>
                      <a:pt x="558" y="759"/>
                      <a:pt x="559" y="760"/>
                      <a:pt x="560" y="759"/>
                    </a:cubicBezTo>
                    <a:cubicBezTo>
                      <a:pt x="561" y="758"/>
                      <a:pt x="561" y="757"/>
                      <a:pt x="561" y="756"/>
                    </a:cubicBezTo>
                    <a:cubicBezTo>
                      <a:pt x="561" y="756"/>
                      <a:pt x="560" y="755"/>
                      <a:pt x="559" y="755"/>
                    </a:cubicBezTo>
                    <a:close/>
                    <a:moveTo>
                      <a:pt x="760" y="1154"/>
                    </a:moveTo>
                    <a:cubicBezTo>
                      <a:pt x="760" y="1153"/>
                      <a:pt x="761" y="1153"/>
                      <a:pt x="761" y="1153"/>
                    </a:cubicBezTo>
                    <a:cubicBezTo>
                      <a:pt x="761" y="1152"/>
                      <a:pt x="761" y="1152"/>
                      <a:pt x="760" y="1152"/>
                    </a:cubicBezTo>
                    <a:cubicBezTo>
                      <a:pt x="759" y="1152"/>
                      <a:pt x="759" y="1152"/>
                      <a:pt x="759" y="1152"/>
                    </a:cubicBezTo>
                    <a:cubicBezTo>
                      <a:pt x="758" y="1153"/>
                      <a:pt x="759" y="1154"/>
                      <a:pt x="760" y="1154"/>
                    </a:cubicBezTo>
                    <a:close/>
                    <a:moveTo>
                      <a:pt x="756" y="917"/>
                    </a:moveTo>
                    <a:cubicBezTo>
                      <a:pt x="756" y="917"/>
                      <a:pt x="757" y="917"/>
                      <a:pt x="757" y="917"/>
                    </a:cubicBezTo>
                    <a:cubicBezTo>
                      <a:pt x="757" y="917"/>
                      <a:pt x="757" y="916"/>
                      <a:pt x="756" y="916"/>
                    </a:cubicBezTo>
                    <a:cubicBezTo>
                      <a:pt x="756" y="915"/>
                      <a:pt x="755" y="916"/>
                      <a:pt x="755" y="917"/>
                    </a:cubicBezTo>
                    <a:cubicBezTo>
                      <a:pt x="755" y="917"/>
                      <a:pt x="756" y="917"/>
                      <a:pt x="756" y="917"/>
                    </a:cubicBezTo>
                    <a:close/>
                    <a:moveTo>
                      <a:pt x="719" y="1163"/>
                    </a:moveTo>
                    <a:cubicBezTo>
                      <a:pt x="718" y="1163"/>
                      <a:pt x="717" y="1162"/>
                      <a:pt x="717" y="1162"/>
                    </a:cubicBezTo>
                    <a:cubicBezTo>
                      <a:pt x="716" y="1162"/>
                      <a:pt x="715" y="1163"/>
                      <a:pt x="715" y="1163"/>
                    </a:cubicBezTo>
                    <a:cubicBezTo>
                      <a:pt x="715" y="1165"/>
                      <a:pt x="717" y="1165"/>
                      <a:pt x="718" y="1165"/>
                    </a:cubicBezTo>
                    <a:cubicBezTo>
                      <a:pt x="718" y="1164"/>
                      <a:pt x="718" y="1164"/>
                      <a:pt x="719" y="1163"/>
                    </a:cubicBezTo>
                    <a:close/>
                    <a:moveTo>
                      <a:pt x="843" y="1235"/>
                    </a:moveTo>
                    <a:cubicBezTo>
                      <a:pt x="842" y="1235"/>
                      <a:pt x="841" y="1235"/>
                      <a:pt x="841" y="1235"/>
                    </a:cubicBezTo>
                    <a:cubicBezTo>
                      <a:pt x="840" y="1235"/>
                      <a:pt x="840" y="1236"/>
                      <a:pt x="839" y="1236"/>
                    </a:cubicBezTo>
                    <a:cubicBezTo>
                      <a:pt x="840" y="1236"/>
                      <a:pt x="841" y="1236"/>
                      <a:pt x="841" y="1236"/>
                    </a:cubicBezTo>
                    <a:cubicBezTo>
                      <a:pt x="842" y="1236"/>
                      <a:pt x="842" y="1236"/>
                      <a:pt x="843" y="1235"/>
                    </a:cubicBezTo>
                    <a:close/>
                    <a:moveTo>
                      <a:pt x="643" y="594"/>
                    </a:moveTo>
                    <a:cubicBezTo>
                      <a:pt x="642" y="593"/>
                      <a:pt x="642" y="593"/>
                      <a:pt x="641" y="593"/>
                    </a:cubicBezTo>
                    <a:cubicBezTo>
                      <a:pt x="641" y="593"/>
                      <a:pt x="640" y="593"/>
                      <a:pt x="639" y="594"/>
                    </a:cubicBezTo>
                    <a:cubicBezTo>
                      <a:pt x="639" y="595"/>
                      <a:pt x="640" y="595"/>
                      <a:pt x="641" y="595"/>
                    </a:cubicBezTo>
                    <a:cubicBezTo>
                      <a:pt x="642" y="595"/>
                      <a:pt x="642" y="594"/>
                      <a:pt x="643" y="594"/>
                    </a:cubicBezTo>
                    <a:close/>
                    <a:moveTo>
                      <a:pt x="554" y="374"/>
                    </a:moveTo>
                    <a:cubicBezTo>
                      <a:pt x="553" y="373"/>
                      <a:pt x="553" y="373"/>
                      <a:pt x="553" y="372"/>
                    </a:cubicBezTo>
                    <a:cubicBezTo>
                      <a:pt x="552" y="373"/>
                      <a:pt x="551" y="373"/>
                      <a:pt x="551" y="374"/>
                    </a:cubicBezTo>
                    <a:cubicBezTo>
                      <a:pt x="551" y="374"/>
                      <a:pt x="552" y="375"/>
                      <a:pt x="552" y="375"/>
                    </a:cubicBezTo>
                    <a:cubicBezTo>
                      <a:pt x="553" y="375"/>
                      <a:pt x="553" y="374"/>
                      <a:pt x="554" y="374"/>
                    </a:cubicBezTo>
                    <a:close/>
                    <a:moveTo>
                      <a:pt x="739" y="729"/>
                    </a:moveTo>
                    <a:cubicBezTo>
                      <a:pt x="739" y="728"/>
                      <a:pt x="739" y="728"/>
                      <a:pt x="739" y="728"/>
                    </a:cubicBezTo>
                    <a:cubicBezTo>
                      <a:pt x="738" y="727"/>
                      <a:pt x="738" y="727"/>
                      <a:pt x="738" y="728"/>
                    </a:cubicBezTo>
                    <a:cubicBezTo>
                      <a:pt x="738" y="728"/>
                      <a:pt x="738" y="729"/>
                      <a:pt x="738" y="729"/>
                    </a:cubicBezTo>
                    <a:cubicBezTo>
                      <a:pt x="738" y="729"/>
                      <a:pt x="739" y="729"/>
                      <a:pt x="739" y="729"/>
                    </a:cubicBezTo>
                    <a:close/>
                    <a:moveTo>
                      <a:pt x="668" y="603"/>
                    </a:moveTo>
                    <a:cubicBezTo>
                      <a:pt x="668" y="602"/>
                      <a:pt x="668" y="601"/>
                      <a:pt x="667" y="602"/>
                    </a:cubicBezTo>
                    <a:cubicBezTo>
                      <a:pt x="666" y="602"/>
                      <a:pt x="666" y="602"/>
                      <a:pt x="666" y="602"/>
                    </a:cubicBezTo>
                    <a:cubicBezTo>
                      <a:pt x="666" y="603"/>
                      <a:pt x="666" y="604"/>
                      <a:pt x="667" y="604"/>
                    </a:cubicBezTo>
                    <a:cubicBezTo>
                      <a:pt x="668" y="604"/>
                      <a:pt x="668" y="604"/>
                      <a:pt x="668" y="603"/>
                    </a:cubicBezTo>
                    <a:close/>
                    <a:moveTo>
                      <a:pt x="613" y="759"/>
                    </a:moveTo>
                    <a:cubicBezTo>
                      <a:pt x="613" y="760"/>
                      <a:pt x="614" y="760"/>
                      <a:pt x="614" y="760"/>
                    </a:cubicBezTo>
                    <a:cubicBezTo>
                      <a:pt x="614" y="760"/>
                      <a:pt x="615" y="760"/>
                      <a:pt x="615" y="760"/>
                    </a:cubicBezTo>
                    <a:cubicBezTo>
                      <a:pt x="615" y="759"/>
                      <a:pt x="614" y="758"/>
                      <a:pt x="614" y="758"/>
                    </a:cubicBezTo>
                    <a:cubicBezTo>
                      <a:pt x="613" y="758"/>
                      <a:pt x="613" y="758"/>
                      <a:pt x="613" y="759"/>
                    </a:cubicBezTo>
                    <a:close/>
                    <a:moveTo>
                      <a:pt x="733" y="738"/>
                    </a:moveTo>
                    <a:cubicBezTo>
                      <a:pt x="733" y="739"/>
                      <a:pt x="732" y="739"/>
                      <a:pt x="732" y="739"/>
                    </a:cubicBezTo>
                    <a:cubicBezTo>
                      <a:pt x="732" y="740"/>
                      <a:pt x="733" y="740"/>
                      <a:pt x="733" y="740"/>
                    </a:cubicBezTo>
                    <a:cubicBezTo>
                      <a:pt x="734" y="740"/>
                      <a:pt x="734" y="739"/>
                      <a:pt x="734" y="739"/>
                    </a:cubicBezTo>
                    <a:cubicBezTo>
                      <a:pt x="734" y="739"/>
                      <a:pt x="733" y="738"/>
                      <a:pt x="733" y="738"/>
                    </a:cubicBezTo>
                    <a:close/>
                    <a:moveTo>
                      <a:pt x="678" y="518"/>
                    </a:moveTo>
                    <a:cubicBezTo>
                      <a:pt x="678" y="518"/>
                      <a:pt x="677" y="518"/>
                      <a:pt x="677" y="519"/>
                    </a:cubicBezTo>
                    <a:cubicBezTo>
                      <a:pt x="677" y="519"/>
                      <a:pt x="678" y="520"/>
                      <a:pt x="678" y="520"/>
                    </a:cubicBezTo>
                    <a:cubicBezTo>
                      <a:pt x="679" y="520"/>
                      <a:pt x="679" y="520"/>
                      <a:pt x="679" y="519"/>
                    </a:cubicBezTo>
                    <a:cubicBezTo>
                      <a:pt x="679" y="518"/>
                      <a:pt x="679" y="518"/>
                      <a:pt x="678" y="518"/>
                    </a:cubicBezTo>
                    <a:close/>
                    <a:moveTo>
                      <a:pt x="671" y="506"/>
                    </a:moveTo>
                    <a:cubicBezTo>
                      <a:pt x="671" y="505"/>
                      <a:pt x="670" y="505"/>
                      <a:pt x="670" y="506"/>
                    </a:cubicBezTo>
                    <a:cubicBezTo>
                      <a:pt x="669" y="506"/>
                      <a:pt x="669" y="507"/>
                      <a:pt x="670" y="507"/>
                    </a:cubicBezTo>
                    <a:cubicBezTo>
                      <a:pt x="670" y="508"/>
                      <a:pt x="671" y="508"/>
                      <a:pt x="671" y="507"/>
                    </a:cubicBezTo>
                    <a:cubicBezTo>
                      <a:pt x="671" y="507"/>
                      <a:pt x="671" y="506"/>
                      <a:pt x="671" y="506"/>
                    </a:cubicBezTo>
                    <a:close/>
                    <a:moveTo>
                      <a:pt x="716" y="501"/>
                    </a:moveTo>
                    <a:cubicBezTo>
                      <a:pt x="716" y="501"/>
                      <a:pt x="716" y="501"/>
                      <a:pt x="717" y="501"/>
                    </a:cubicBezTo>
                    <a:cubicBezTo>
                      <a:pt x="717" y="501"/>
                      <a:pt x="717" y="500"/>
                      <a:pt x="717" y="500"/>
                    </a:cubicBezTo>
                    <a:cubicBezTo>
                      <a:pt x="717" y="500"/>
                      <a:pt x="716" y="500"/>
                      <a:pt x="716" y="500"/>
                    </a:cubicBezTo>
                    <a:cubicBezTo>
                      <a:pt x="716" y="500"/>
                      <a:pt x="716" y="500"/>
                      <a:pt x="716" y="501"/>
                    </a:cubicBezTo>
                    <a:close/>
                    <a:moveTo>
                      <a:pt x="615" y="188"/>
                    </a:moveTo>
                    <a:cubicBezTo>
                      <a:pt x="615" y="188"/>
                      <a:pt x="615" y="189"/>
                      <a:pt x="615" y="189"/>
                    </a:cubicBezTo>
                    <a:cubicBezTo>
                      <a:pt x="615" y="189"/>
                      <a:pt x="615" y="189"/>
                      <a:pt x="615" y="189"/>
                    </a:cubicBezTo>
                    <a:cubicBezTo>
                      <a:pt x="615" y="189"/>
                      <a:pt x="616" y="189"/>
                      <a:pt x="616" y="189"/>
                    </a:cubicBezTo>
                    <a:cubicBezTo>
                      <a:pt x="616" y="189"/>
                      <a:pt x="615" y="188"/>
                      <a:pt x="615" y="188"/>
                    </a:cubicBezTo>
                    <a:close/>
                    <a:moveTo>
                      <a:pt x="722" y="554"/>
                    </a:moveTo>
                    <a:cubicBezTo>
                      <a:pt x="722" y="554"/>
                      <a:pt x="723" y="554"/>
                      <a:pt x="723" y="554"/>
                    </a:cubicBezTo>
                    <a:cubicBezTo>
                      <a:pt x="723" y="554"/>
                      <a:pt x="723" y="553"/>
                      <a:pt x="723" y="553"/>
                    </a:cubicBezTo>
                    <a:cubicBezTo>
                      <a:pt x="723" y="553"/>
                      <a:pt x="723" y="553"/>
                      <a:pt x="722" y="553"/>
                    </a:cubicBezTo>
                    <a:cubicBezTo>
                      <a:pt x="722" y="553"/>
                      <a:pt x="722" y="554"/>
                      <a:pt x="722" y="554"/>
                    </a:cubicBezTo>
                    <a:close/>
                    <a:moveTo>
                      <a:pt x="644" y="61"/>
                    </a:moveTo>
                    <a:cubicBezTo>
                      <a:pt x="644" y="60"/>
                      <a:pt x="644" y="60"/>
                      <a:pt x="643" y="60"/>
                    </a:cubicBezTo>
                    <a:cubicBezTo>
                      <a:pt x="643" y="60"/>
                      <a:pt x="642" y="60"/>
                      <a:pt x="642" y="61"/>
                    </a:cubicBezTo>
                    <a:cubicBezTo>
                      <a:pt x="641" y="62"/>
                      <a:pt x="642" y="62"/>
                      <a:pt x="643" y="62"/>
                    </a:cubicBezTo>
                    <a:cubicBezTo>
                      <a:pt x="643" y="62"/>
                      <a:pt x="644" y="62"/>
                      <a:pt x="644" y="61"/>
                    </a:cubicBezTo>
                    <a:close/>
                    <a:moveTo>
                      <a:pt x="698" y="548"/>
                    </a:moveTo>
                    <a:cubicBezTo>
                      <a:pt x="698" y="547"/>
                      <a:pt x="698" y="547"/>
                      <a:pt x="698" y="547"/>
                    </a:cubicBezTo>
                    <a:cubicBezTo>
                      <a:pt x="697" y="546"/>
                      <a:pt x="696" y="547"/>
                      <a:pt x="696" y="547"/>
                    </a:cubicBezTo>
                    <a:cubicBezTo>
                      <a:pt x="696" y="548"/>
                      <a:pt x="697" y="548"/>
                      <a:pt x="697" y="548"/>
                    </a:cubicBezTo>
                    <a:cubicBezTo>
                      <a:pt x="697" y="548"/>
                      <a:pt x="698" y="548"/>
                      <a:pt x="698" y="548"/>
                    </a:cubicBezTo>
                    <a:close/>
                    <a:moveTo>
                      <a:pt x="634" y="1031"/>
                    </a:moveTo>
                    <a:cubicBezTo>
                      <a:pt x="633" y="1030"/>
                      <a:pt x="633" y="1030"/>
                      <a:pt x="632" y="1030"/>
                    </a:cubicBezTo>
                    <a:cubicBezTo>
                      <a:pt x="632" y="1030"/>
                      <a:pt x="632" y="1031"/>
                      <a:pt x="631" y="1031"/>
                    </a:cubicBezTo>
                    <a:cubicBezTo>
                      <a:pt x="631" y="1032"/>
                      <a:pt x="632" y="1032"/>
                      <a:pt x="632" y="1032"/>
                    </a:cubicBezTo>
                    <a:cubicBezTo>
                      <a:pt x="633" y="1032"/>
                      <a:pt x="633" y="1032"/>
                      <a:pt x="634" y="1031"/>
                    </a:cubicBezTo>
                    <a:close/>
                    <a:moveTo>
                      <a:pt x="477" y="359"/>
                    </a:moveTo>
                    <a:cubicBezTo>
                      <a:pt x="476" y="360"/>
                      <a:pt x="476" y="360"/>
                      <a:pt x="475" y="361"/>
                    </a:cubicBezTo>
                    <a:cubicBezTo>
                      <a:pt x="476" y="361"/>
                      <a:pt x="476" y="362"/>
                      <a:pt x="477" y="362"/>
                    </a:cubicBezTo>
                    <a:cubicBezTo>
                      <a:pt x="478" y="362"/>
                      <a:pt x="479" y="361"/>
                      <a:pt x="479" y="360"/>
                    </a:cubicBezTo>
                    <a:cubicBezTo>
                      <a:pt x="478" y="360"/>
                      <a:pt x="477" y="360"/>
                      <a:pt x="477" y="359"/>
                    </a:cubicBezTo>
                    <a:close/>
                    <a:moveTo>
                      <a:pt x="639" y="856"/>
                    </a:moveTo>
                    <a:cubicBezTo>
                      <a:pt x="639" y="855"/>
                      <a:pt x="638" y="855"/>
                      <a:pt x="638" y="855"/>
                    </a:cubicBezTo>
                    <a:cubicBezTo>
                      <a:pt x="637" y="856"/>
                      <a:pt x="637" y="856"/>
                      <a:pt x="638" y="856"/>
                    </a:cubicBezTo>
                    <a:cubicBezTo>
                      <a:pt x="638" y="857"/>
                      <a:pt x="639" y="857"/>
                      <a:pt x="639" y="857"/>
                    </a:cubicBezTo>
                    <a:cubicBezTo>
                      <a:pt x="640" y="856"/>
                      <a:pt x="639" y="856"/>
                      <a:pt x="639" y="856"/>
                    </a:cubicBezTo>
                    <a:close/>
                    <a:moveTo>
                      <a:pt x="680" y="1178"/>
                    </a:moveTo>
                    <a:cubicBezTo>
                      <a:pt x="681" y="1179"/>
                      <a:pt x="681" y="1179"/>
                      <a:pt x="681" y="1180"/>
                    </a:cubicBezTo>
                    <a:cubicBezTo>
                      <a:pt x="682" y="1180"/>
                      <a:pt x="682" y="1180"/>
                      <a:pt x="682" y="1179"/>
                    </a:cubicBezTo>
                    <a:cubicBezTo>
                      <a:pt x="683" y="1179"/>
                      <a:pt x="683" y="1178"/>
                      <a:pt x="682" y="1178"/>
                    </a:cubicBezTo>
                    <a:cubicBezTo>
                      <a:pt x="681" y="1177"/>
                      <a:pt x="681" y="1178"/>
                      <a:pt x="680" y="1178"/>
                    </a:cubicBezTo>
                    <a:close/>
                    <a:moveTo>
                      <a:pt x="699" y="798"/>
                    </a:moveTo>
                    <a:cubicBezTo>
                      <a:pt x="699" y="797"/>
                      <a:pt x="699" y="797"/>
                      <a:pt x="698" y="797"/>
                    </a:cubicBezTo>
                    <a:cubicBezTo>
                      <a:pt x="698" y="797"/>
                      <a:pt x="697" y="797"/>
                      <a:pt x="697" y="798"/>
                    </a:cubicBezTo>
                    <a:cubicBezTo>
                      <a:pt x="697" y="798"/>
                      <a:pt x="697" y="799"/>
                      <a:pt x="697" y="799"/>
                    </a:cubicBezTo>
                    <a:cubicBezTo>
                      <a:pt x="698" y="799"/>
                      <a:pt x="699" y="799"/>
                      <a:pt x="699" y="798"/>
                    </a:cubicBezTo>
                    <a:close/>
                    <a:moveTo>
                      <a:pt x="699" y="790"/>
                    </a:moveTo>
                    <a:cubicBezTo>
                      <a:pt x="699" y="790"/>
                      <a:pt x="698" y="789"/>
                      <a:pt x="698" y="789"/>
                    </a:cubicBezTo>
                    <a:cubicBezTo>
                      <a:pt x="698" y="789"/>
                      <a:pt x="697" y="789"/>
                      <a:pt x="697" y="789"/>
                    </a:cubicBezTo>
                    <a:cubicBezTo>
                      <a:pt x="697" y="790"/>
                      <a:pt x="697" y="790"/>
                      <a:pt x="697" y="791"/>
                    </a:cubicBezTo>
                    <a:cubicBezTo>
                      <a:pt x="698" y="790"/>
                      <a:pt x="698" y="790"/>
                      <a:pt x="699" y="790"/>
                    </a:cubicBezTo>
                    <a:close/>
                    <a:moveTo>
                      <a:pt x="362" y="1190"/>
                    </a:moveTo>
                    <a:cubicBezTo>
                      <a:pt x="371" y="1200"/>
                      <a:pt x="370" y="1203"/>
                      <a:pt x="360" y="1210"/>
                    </a:cubicBezTo>
                    <a:cubicBezTo>
                      <a:pt x="353" y="1215"/>
                      <a:pt x="344" y="1217"/>
                      <a:pt x="336" y="1221"/>
                    </a:cubicBezTo>
                    <a:cubicBezTo>
                      <a:pt x="313" y="1232"/>
                      <a:pt x="288" y="1236"/>
                      <a:pt x="264" y="1241"/>
                    </a:cubicBezTo>
                    <a:cubicBezTo>
                      <a:pt x="245" y="1244"/>
                      <a:pt x="225" y="1245"/>
                      <a:pt x="205" y="1246"/>
                    </a:cubicBezTo>
                    <a:cubicBezTo>
                      <a:pt x="165" y="1247"/>
                      <a:pt x="125" y="1248"/>
                      <a:pt x="84" y="1249"/>
                    </a:cubicBezTo>
                    <a:cubicBezTo>
                      <a:pt x="75" y="1249"/>
                      <a:pt x="67" y="1248"/>
                      <a:pt x="58" y="1246"/>
                    </a:cubicBezTo>
                    <a:cubicBezTo>
                      <a:pt x="47" y="1243"/>
                      <a:pt x="36" y="1241"/>
                      <a:pt x="25" y="1239"/>
                    </a:cubicBezTo>
                    <a:cubicBezTo>
                      <a:pt x="17" y="1238"/>
                      <a:pt x="13" y="1234"/>
                      <a:pt x="12" y="1226"/>
                    </a:cubicBezTo>
                    <a:cubicBezTo>
                      <a:pt x="11" y="1217"/>
                      <a:pt x="12" y="1208"/>
                      <a:pt x="14" y="1199"/>
                    </a:cubicBezTo>
                    <a:cubicBezTo>
                      <a:pt x="17" y="1188"/>
                      <a:pt x="17" y="1177"/>
                      <a:pt x="16" y="1166"/>
                    </a:cubicBezTo>
                    <a:cubicBezTo>
                      <a:pt x="14" y="1151"/>
                      <a:pt x="16" y="1136"/>
                      <a:pt x="17" y="1122"/>
                    </a:cubicBezTo>
                    <a:cubicBezTo>
                      <a:pt x="18" y="1113"/>
                      <a:pt x="18" y="1105"/>
                      <a:pt x="16" y="1097"/>
                    </a:cubicBezTo>
                    <a:cubicBezTo>
                      <a:pt x="16" y="1095"/>
                      <a:pt x="15" y="1093"/>
                      <a:pt x="16" y="1092"/>
                    </a:cubicBezTo>
                    <a:cubicBezTo>
                      <a:pt x="22" y="1086"/>
                      <a:pt x="21" y="1078"/>
                      <a:pt x="22" y="1071"/>
                    </a:cubicBezTo>
                    <a:cubicBezTo>
                      <a:pt x="25" y="1055"/>
                      <a:pt x="34" y="1041"/>
                      <a:pt x="42" y="1027"/>
                    </a:cubicBezTo>
                    <a:cubicBezTo>
                      <a:pt x="46" y="1020"/>
                      <a:pt x="51" y="1014"/>
                      <a:pt x="58" y="1010"/>
                    </a:cubicBezTo>
                    <a:cubicBezTo>
                      <a:pt x="65" y="1005"/>
                      <a:pt x="68" y="999"/>
                      <a:pt x="67" y="990"/>
                    </a:cubicBezTo>
                    <a:cubicBezTo>
                      <a:pt x="66" y="979"/>
                      <a:pt x="66" y="968"/>
                      <a:pt x="65" y="957"/>
                    </a:cubicBezTo>
                    <a:cubicBezTo>
                      <a:pt x="64" y="940"/>
                      <a:pt x="66" y="924"/>
                      <a:pt x="66" y="908"/>
                    </a:cubicBezTo>
                    <a:cubicBezTo>
                      <a:pt x="67" y="884"/>
                      <a:pt x="67" y="861"/>
                      <a:pt x="65" y="838"/>
                    </a:cubicBezTo>
                    <a:cubicBezTo>
                      <a:pt x="65" y="832"/>
                      <a:pt x="65" y="826"/>
                      <a:pt x="67" y="821"/>
                    </a:cubicBezTo>
                    <a:cubicBezTo>
                      <a:pt x="69" y="815"/>
                      <a:pt x="68" y="808"/>
                      <a:pt x="67" y="802"/>
                    </a:cubicBezTo>
                    <a:cubicBezTo>
                      <a:pt x="66" y="792"/>
                      <a:pt x="69" y="782"/>
                      <a:pt x="70" y="772"/>
                    </a:cubicBezTo>
                    <a:cubicBezTo>
                      <a:pt x="70" y="767"/>
                      <a:pt x="70" y="763"/>
                      <a:pt x="69" y="758"/>
                    </a:cubicBezTo>
                    <a:cubicBezTo>
                      <a:pt x="67" y="747"/>
                      <a:pt x="62" y="735"/>
                      <a:pt x="65" y="723"/>
                    </a:cubicBezTo>
                    <a:cubicBezTo>
                      <a:pt x="58" y="714"/>
                      <a:pt x="67" y="704"/>
                      <a:pt x="62" y="695"/>
                    </a:cubicBezTo>
                    <a:cubicBezTo>
                      <a:pt x="66" y="690"/>
                      <a:pt x="64" y="687"/>
                      <a:pt x="60" y="684"/>
                    </a:cubicBezTo>
                    <a:cubicBezTo>
                      <a:pt x="60" y="683"/>
                      <a:pt x="60" y="681"/>
                      <a:pt x="60" y="680"/>
                    </a:cubicBezTo>
                    <a:cubicBezTo>
                      <a:pt x="62" y="674"/>
                      <a:pt x="60" y="669"/>
                      <a:pt x="58" y="664"/>
                    </a:cubicBezTo>
                    <a:cubicBezTo>
                      <a:pt x="57" y="661"/>
                      <a:pt x="54" y="656"/>
                      <a:pt x="61" y="660"/>
                    </a:cubicBezTo>
                    <a:cubicBezTo>
                      <a:pt x="64" y="661"/>
                      <a:pt x="64" y="658"/>
                      <a:pt x="64" y="656"/>
                    </a:cubicBezTo>
                    <a:cubicBezTo>
                      <a:pt x="65" y="646"/>
                      <a:pt x="66" y="636"/>
                      <a:pt x="64" y="626"/>
                    </a:cubicBezTo>
                    <a:cubicBezTo>
                      <a:pt x="61" y="613"/>
                      <a:pt x="62" y="601"/>
                      <a:pt x="63" y="588"/>
                    </a:cubicBezTo>
                    <a:cubicBezTo>
                      <a:pt x="63" y="584"/>
                      <a:pt x="63" y="580"/>
                      <a:pt x="62" y="576"/>
                    </a:cubicBezTo>
                    <a:cubicBezTo>
                      <a:pt x="62" y="571"/>
                      <a:pt x="61" y="565"/>
                      <a:pt x="62" y="560"/>
                    </a:cubicBezTo>
                    <a:cubicBezTo>
                      <a:pt x="63" y="553"/>
                      <a:pt x="63" y="547"/>
                      <a:pt x="61" y="540"/>
                    </a:cubicBezTo>
                    <a:cubicBezTo>
                      <a:pt x="58" y="531"/>
                      <a:pt x="60" y="521"/>
                      <a:pt x="56" y="512"/>
                    </a:cubicBezTo>
                    <a:cubicBezTo>
                      <a:pt x="52" y="505"/>
                      <a:pt x="48" y="499"/>
                      <a:pt x="44" y="493"/>
                    </a:cubicBezTo>
                    <a:cubicBezTo>
                      <a:pt x="39" y="486"/>
                      <a:pt x="31" y="484"/>
                      <a:pt x="23" y="484"/>
                    </a:cubicBezTo>
                    <a:cubicBezTo>
                      <a:pt x="16" y="484"/>
                      <a:pt x="11" y="481"/>
                      <a:pt x="11" y="473"/>
                    </a:cubicBezTo>
                    <a:cubicBezTo>
                      <a:pt x="11" y="470"/>
                      <a:pt x="10" y="468"/>
                      <a:pt x="8" y="466"/>
                    </a:cubicBezTo>
                    <a:cubicBezTo>
                      <a:pt x="0" y="458"/>
                      <a:pt x="2" y="450"/>
                      <a:pt x="7" y="442"/>
                    </a:cubicBezTo>
                    <a:cubicBezTo>
                      <a:pt x="12" y="433"/>
                      <a:pt x="17" y="423"/>
                      <a:pt x="22" y="413"/>
                    </a:cubicBezTo>
                    <a:cubicBezTo>
                      <a:pt x="30" y="395"/>
                      <a:pt x="38" y="377"/>
                      <a:pt x="42" y="358"/>
                    </a:cubicBezTo>
                    <a:cubicBezTo>
                      <a:pt x="46" y="341"/>
                      <a:pt x="45" y="324"/>
                      <a:pt x="41" y="307"/>
                    </a:cubicBezTo>
                    <a:cubicBezTo>
                      <a:pt x="41" y="305"/>
                      <a:pt x="40" y="303"/>
                      <a:pt x="39" y="301"/>
                    </a:cubicBezTo>
                    <a:cubicBezTo>
                      <a:pt x="33" y="293"/>
                      <a:pt x="26" y="286"/>
                      <a:pt x="27" y="274"/>
                    </a:cubicBezTo>
                    <a:cubicBezTo>
                      <a:pt x="27" y="269"/>
                      <a:pt x="21" y="263"/>
                      <a:pt x="18" y="258"/>
                    </a:cubicBezTo>
                    <a:cubicBezTo>
                      <a:pt x="16" y="255"/>
                      <a:pt x="14" y="253"/>
                      <a:pt x="12" y="250"/>
                    </a:cubicBezTo>
                    <a:cubicBezTo>
                      <a:pt x="11" y="248"/>
                      <a:pt x="10" y="246"/>
                      <a:pt x="12" y="244"/>
                    </a:cubicBezTo>
                    <a:cubicBezTo>
                      <a:pt x="15" y="242"/>
                      <a:pt x="17" y="241"/>
                      <a:pt x="20" y="243"/>
                    </a:cubicBezTo>
                    <a:cubicBezTo>
                      <a:pt x="24" y="245"/>
                      <a:pt x="26" y="248"/>
                      <a:pt x="28" y="252"/>
                    </a:cubicBezTo>
                    <a:cubicBezTo>
                      <a:pt x="29" y="257"/>
                      <a:pt x="32" y="261"/>
                      <a:pt x="36" y="265"/>
                    </a:cubicBezTo>
                    <a:cubicBezTo>
                      <a:pt x="48" y="256"/>
                      <a:pt x="51" y="239"/>
                      <a:pt x="66" y="234"/>
                    </a:cubicBezTo>
                    <a:cubicBezTo>
                      <a:pt x="64" y="231"/>
                      <a:pt x="60" y="228"/>
                      <a:pt x="66" y="226"/>
                    </a:cubicBezTo>
                    <a:cubicBezTo>
                      <a:pt x="69" y="225"/>
                      <a:pt x="73" y="226"/>
                      <a:pt x="74" y="222"/>
                    </a:cubicBezTo>
                    <a:cubicBezTo>
                      <a:pt x="73" y="218"/>
                      <a:pt x="69" y="221"/>
                      <a:pt x="67" y="218"/>
                    </a:cubicBezTo>
                    <a:cubicBezTo>
                      <a:pt x="67" y="218"/>
                      <a:pt x="67" y="217"/>
                      <a:pt x="68" y="216"/>
                    </a:cubicBezTo>
                    <a:cubicBezTo>
                      <a:pt x="69" y="214"/>
                      <a:pt x="73" y="213"/>
                      <a:pt x="71" y="210"/>
                    </a:cubicBezTo>
                    <a:cubicBezTo>
                      <a:pt x="68" y="207"/>
                      <a:pt x="64" y="209"/>
                      <a:pt x="63" y="211"/>
                    </a:cubicBezTo>
                    <a:cubicBezTo>
                      <a:pt x="59" y="217"/>
                      <a:pt x="50" y="219"/>
                      <a:pt x="47" y="227"/>
                    </a:cubicBezTo>
                    <a:cubicBezTo>
                      <a:pt x="45" y="232"/>
                      <a:pt x="40" y="234"/>
                      <a:pt x="36" y="231"/>
                    </a:cubicBezTo>
                    <a:cubicBezTo>
                      <a:pt x="31" y="228"/>
                      <a:pt x="33" y="224"/>
                      <a:pt x="35" y="220"/>
                    </a:cubicBezTo>
                    <a:cubicBezTo>
                      <a:pt x="36" y="220"/>
                      <a:pt x="36" y="219"/>
                      <a:pt x="36" y="218"/>
                    </a:cubicBezTo>
                    <a:cubicBezTo>
                      <a:pt x="36" y="218"/>
                      <a:pt x="36" y="218"/>
                      <a:pt x="36" y="218"/>
                    </a:cubicBezTo>
                    <a:cubicBezTo>
                      <a:pt x="38" y="216"/>
                      <a:pt x="39" y="214"/>
                      <a:pt x="41" y="212"/>
                    </a:cubicBezTo>
                    <a:cubicBezTo>
                      <a:pt x="44" y="209"/>
                      <a:pt x="45" y="205"/>
                      <a:pt x="41" y="202"/>
                    </a:cubicBezTo>
                    <a:cubicBezTo>
                      <a:pt x="39" y="200"/>
                      <a:pt x="38" y="197"/>
                      <a:pt x="37" y="195"/>
                    </a:cubicBezTo>
                    <a:cubicBezTo>
                      <a:pt x="34" y="188"/>
                      <a:pt x="34" y="188"/>
                      <a:pt x="27" y="192"/>
                    </a:cubicBezTo>
                    <a:cubicBezTo>
                      <a:pt x="25" y="194"/>
                      <a:pt x="22" y="197"/>
                      <a:pt x="19" y="199"/>
                    </a:cubicBezTo>
                    <a:cubicBezTo>
                      <a:pt x="16" y="201"/>
                      <a:pt x="14" y="200"/>
                      <a:pt x="11" y="198"/>
                    </a:cubicBezTo>
                    <a:cubicBezTo>
                      <a:pt x="9" y="195"/>
                      <a:pt x="11" y="193"/>
                      <a:pt x="13" y="191"/>
                    </a:cubicBezTo>
                    <a:cubicBezTo>
                      <a:pt x="18" y="187"/>
                      <a:pt x="21" y="182"/>
                      <a:pt x="25" y="176"/>
                    </a:cubicBezTo>
                    <a:cubicBezTo>
                      <a:pt x="28" y="171"/>
                      <a:pt x="34" y="168"/>
                      <a:pt x="36" y="161"/>
                    </a:cubicBezTo>
                    <a:cubicBezTo>
                      <a:pt x="37" y="159"/>
                      <a:pt x="41" y="159"/>
                      <a:pt x="44" y="159"/>
                    </a:cubicBezTo>
                    <a:cubicBezTo>
                      <a:pt x="46" y="159"/>
                      <a:pt x="49" y="162"/>
                      <a:pt x="52" y="159"/>
                    </a:cubicBezTo>
                    <a:cubicBezTo>
                      <a:pt x="52" y="157"/>
                      <a:pt x="51" y="157"/>
                      <a:pt x="50" y="157"/>
                    </a:cubicBezTo>
                    <a:cubicBezTo>
                      <a:pt x="47" y="156"/>
                      <a:pt x="43" y="156"/>
                      <a:pt x="42" y="153"/>
                    </a:cubicBezTo>
                    <a:cubicBezTo>
                      <a:pt x="42" y="148"/>
                      <a:pt x="46" y="147"/>
                      <a:pt x="49" y="146"/>
                    </a:cubicBezTo>
                    <a:cubicBezTo>
                      <a:pt x="52" y="145"/>
                      <a:pt x="54" y="147"/>
                      <a:pt x="57" y="146"/>
                    </a:cubicBezTo>
                    <a:cubicBezTo>
                      <a:pt x="54" y="144"/>
                      <a:pt x="52" y="146"/>
                      <a:pt x="49" y="146"/>
                    </a:cubicBezTo>
                    <a:cubicBezTo>
                      <a:pt x="54" y="140"/>
                      <a:pt x="60" y="134"/>
                      <a:pt x="62" y="126"/>
                    </a:cubicBezTo>
                    <a:cubicBezTo>
                      <a:pt x="63" y="121"/>
                      <a:pt x="69" y="121"/>
                      <a:pt x="71" y="117"/>
                    </a:cubicBezTo>
                    <a:cubicBezTo>
                      <a:pt x="77" y="109"/>
                      <a:pt x="83" y="102"/>
                      <a:pt x="88" y="94"/>
                    </a:cubicBezTo>
                    <a:cubicBezTo>
                      <a:pt x="91" y="89"/>
                      <a:pt x="94" y="88"/>
                      <a:pt x="97" y="93"/>
                    </a:cubicBezTo>
                    <a:cubicBezTo>
                      <a:pt x="100" y="98"/>
                      <a:pt x="103" y="98"/>
                      <a:pt x="108" y="99"/>
                    </a:cubicBezTo>
                    <a:cubicBezTo>
                      <a:pt x="117" y="99"/>
                      <a:pt x="119" y="103"/>
                      <a:pt x="114" y="110"/>
                    </a:cubicBezTo>
                    <a:cubicBezTo>
                      <a:pt x="110" y="115"/>
                      <a:pt x="107" y="121"/>
                      <a:pt x="101" y="124"/>
                    </a:cubicBezTo>
                    <a:cubicBezTo>
                      <a:pt x="97" y="127"/>
                      <a:pt x="97" y="132"/>
                      <a:pt x="94" y="137"/>
                    </a:cubicBezTo>
                    <a:cubicBezTo>
                      <a:pt x="101" y="136"/>
                      <a:pt x="107" y="134"/>
                      <a:pt x="113" y="135"/>
                    </a:cubicBezTo>
                    <a:cubicBezTo>
                      <a:pt x="118" y="136"/>
                      <a:pt x="120" y="138"/>
                      <a:pt x="119" y="143"/>
                    </a:cubicBezTo>
                    <a:cubicBezTo>
                      <a:pt x="118" y="148"/>
                      <a:pt x="117" y="152"/>
                      <a:pt x="115" y="155"/>
                    </a:cubicBezTo>
                    <a:cubicBezTo>
                      <a:pt x="106" y="173"/>
                      <a:pt x="100" y="191"/>
                      <a:pt x="97" y="210"/>
                    </a:cubicBezTo>
                    <a:cubicBezTo>
                      <a:pt x="96" y="214"/>
                      <a:pt x="97" y="216"/>
                      <a:pt x="101" y="217"/>
                    </a:cubicBezTo>
                    <a:cubicBezTo>
                      <a:pt x="106" y="218"/>
                      <a:pt x="108" y="222"/>
                      <a:pt x="111" y="225"/>
                    </a:cubicBezTo>
                    <a:cubicBezTo>
                      <a:pt x="114" y="228"/>
                      <a:pt x="114" y="231"/>
                      <a:pt x="112" y="235"/>
                    </a:cubicBezTo>
                    <a:cubicBezTo>
                      <a:pt x="110" y="238"/>
                      <a:pt x="107" y="239"/>
                      <a:pt x="103" y="237"/>
                    </a:cubicBezTo>
                    <a:cubicBezTo>
                      <a:pt x="102" y="237"/>
                      <a:pt x="100" y="236"/>
                      <a:pt x="98" y="236"/>
                    </a:cubicBezTo>
                    <a:cubicBezTo>
                      <a:pt x="89" y="234"/>
                      <a:pt x="86" y="235"/>
                      <a:pt x="83" y="243"/>
                    </a:cubicBezTo>
                    <a:cubicBezTo>
                      <a:pt x="81" y="248"/>
                      <a:pt x="78" y="251"/>
                      <a:pt x="70" y="251"/>
                    </a:cubicBezTo>
                    <a:cubicBezTo>
                      <a:pt x="77" y="255"/>
                      <a:pt x="81" y="257"/>
                      <a:pt x="77" y="263"/>
                    </a:cubicBezTo>
                    <a:cubicBezTo>
                      <a:pt x="74" y="265"/>
                      <a:pt x="73" y="269"/>
                      <a:pt x="72" y="272"/>
                    </a:cubicBezTo>
                    <a:cubicBezTo>
                      <a:pt x="71" y="273"/>
                      <a:pt x="72" y="275"/>
                      <a:pt x="73" y="276"/>
                    </a:cubicBezTo>
                    <a:cubicBezTo>
                      <a:pt x="75" y="276"/>
                      <a:pt x="77" y="276"/>
                      <a:pt x="77" y="274"/>
                    </a:cubicBezTo>
                    <a:cubicBezTo>
                      <a:pt x="81" y="269"/>
                      <a:pt x="84" y="263"/>
                      <a:pt x="87" y="257"/>
                    </a:cubicBezTo>
                    <a:cubicBezTo>
                      <a:pt x="92" y="248"/>
                      <a:pt x="99" y="244"/>
                      <a:pt x="109" y="246"/>
                    </a:cubicBezTo>
                    <a:cubicBezTo>
                      <a:pt x="106" y="251"/>
                      <a:pt x="99" y="250"/>
                      <a:pt x="96" y="255"/>
                    </a:cubicBezTo>
                    <a:cubicBezTo>
                      <a:pt x="102" y="258"/>
                      <a:pt x="104" y="263"/>
                      <a:pt x="102" y="269"/>
                    </a:cubicBezTo>
                    <a:cubicBezTo>
                      <a:pt x="102" y="271"/>
                      <a:pt x="102" y="274"/>
                      <a:pt x="103" y="276"/>
                    </a:cubicBezTo>
                    <a:cubicBezTo>
                      <a:pt x="106" y="289"/>
                      <a:pt x="104" y="301"/>
                      <a:pt x="102" y="314"/>
                    </a:cubicBezTo>
                    <a:cubicBezTo>
                      <a:pt x="107" y="316"/>
                      <a:pt x="110" y="315"/>
                      <a:pt x="111" y="311"/>
                    </a:cubicBezTo>
                    <a:cubicBezTo>
                      <a:pt x="112" y="307"/>
                      <a:pt x="113" y="304"/>
                      <a:pt x="113" y="300"/>
                    </a:cubicBezTo>
                    <a:cubicBezTo>
                      <a:pt x="114" y="293"/>
                      <a:pt x="117" y="286"/>
                      <a:pt x="121" y="280"/>
                    </a:cubicBezTo>
                    <a:cubicBezTo>
                      <a:pt x="122" y="277"/>
                      <a:pt x="124" y="273"/>
                      <a:pt x="125" y="270"/>
                    </a:cubicBezTo>
                    <a:cubicBezTo>
                      <a:pt x="130" y="255"/>
                      <a:pt x="135" y="240"/>
                      <a:pt x="144" y="227"/>
                    </a:cubicBezTo>
                    <a:cubicBezTo>
                      <a:pt x="145" y="226"/>
                      <a:pt x="145" y="226"/>
                      <a:pt x="145" y="225"/>
                    </a:cubicBezTo>
                    <a:cubicBezTo>
                      <a:pt x="147" y="205"/>
                      <a:pt x="162" y="190"/>
                      <a:pt x="168" y="172"/>
                    </a:cubicBezTo>
                    <a:cubicBezTo>
                      <a:pt x="170" y="164"/>
                      <a:pt x="173" y="154"/>
                      <a:pt x="178" y="148"/>
                    </a:cubicBezTo>
                    <a:cubicBezTo>
                      <a:pt x="185" y="139"/>
                      <a:pt x="187" y="130"/>
                      <a:pt x="188" y="120"/>
                    </a:cubicBezTo>
                    <a:cubicBezTo>
                      <a:pt x="190" y="108"/>
                      <a:pt x="194" y="96"/>
                      <a:pt x="201" y="86"/>
                    </a:cubicBezTo>
                    <a:cubicBezTo>
                      <a:pt x="203" y="83"/>
                      <a:pt x="201" y="79"/>
                      <a:pt x="200" y="75"/>
                    </a:cubicBezTo>
                    <a:cubicBezTo>
                      <a:pt x="199" y="73"/>
                      <a:pt x="197" y="73"/>
                      <a:pt x="196" y="75"/>
                    </a:cubicBezTo>
                    <a:cubicBezTo>
                      <a:pt x="195" y="76"/>
                      <a:pt x="194" y="78"/>
                      <a:pt x="194" y="79"/>
                    </a:cubicBezTo>
                    <a:cubicBezTo>
                      <a:pt x="192" y="85"/>
                      <a:pt x="192" y="92"/>
                      <a:pt x="188" y="94"/>
                    </a:cubicBezTo>
                    <a:cubicBezTo>
                      <a:pt x="179" y="98"/>
                      <a:pt x="189" y="103"/>
                      <a:pt x="185" y="107"/>
                    </a:cubicBezTo>
                    <a:cubicBezTo>
                      <a:pt x="179" y="115"/>
                      <a:pt x="179" y="125"/>
                      <a:pt x="172" y="132"/>
                    </a:cubicBezTo>
                    <a:cubicBezTo>
                      <a:pt x="171" y="134"/>
                      <a:pt x="170" y="135"/>
                      <a:pt x="170" y="137"/>
                    </a:cubicBezTo>
                    <a:cubicBezTo>
                      <a:pt x="171" y="148"/>
                      <a:pt x="164" y="154"/>
                      <a:pt x="157" y="161"/>
                    </a:cubicBezTo>
                    <a:cubicBezTo>
                      <a:pt x="156" y="162"/>
                      <a:pt x="153" y="163"/>
                      <a:pt x="153" y="166"/>
                    </a:cubicBezTo>
                    <a:cubicBezTo>
                      <a:pt x="154" y="174"/>
                      <a:pt x="148" y="179"/>
                      <a:pt x="145" y="185"/>
                    </a:cubicBezTo>
                    <a:cubicBezTo>
                      <a:pt x="143" y="192"/>
                      <a:pt x="135" y="195"/>
                      <a:pt x="128" y="193"/>
                    </a:cubicBezTo>
                    <a:cubicBezTo>
                      <a:pt x="125" y="193"/>
                      <a:pt x="123" y="190"/>
                      <a:pt x="125" y="188"/>
                    </a:cubicBezTo>
                    <a:cubicBezTo>
                      <a:pt x="133" y="180"/>
                      <a:pt x="132" y="168"/>
                      <a:pt x="136" y="159"/>
                    </a:cubicBezTo>
                    <a:cubicBezTo>
                      <a:pt x="141" y="148"/>
                      <a:pt x="149" y="138"/>
                      <a:pt x="150" y="126"/>
                    </a:cubicBezTo>
                    <a:cubicBezTo>
                      <a:pt x="150" y="123"/>
                      <a:pt x="153" y="122"/>
                      <a:pt x="156" y="121"/>
                    </a:cubicBezTo>
                    <a:cubicBezTo>
                      <a:pt x="159" y="120"/>
                      <a:pt x="163" y="121"/>
                      <a:pt x="166" y="118"/>
                    </a:cubicBezTo>
                    <a:cubicBezTo>
                      <a:pt x="165" y="115"/>
                      <a:pt x="163" y="115"/>
                      <a:pt x="161" y="115"/>
                    </a:cubicBezTo>
                    <a:cubicBezTo>
                      <a:pt x="154" y="113"/>
                      <a:pt x="154" y="113"/>
                      <a:pt x="157" y="106"/>
                    </a:cubicBezTo>
                    <a:cubicBezTo>
                      <a:pt x="159" y="101"/>
                      <a:pt x="161" y="95"/>
                      <a:pt x="163" y="90"/>
                    </a:cubicBezTo>
                    <a:cubicBezTo>
                      <a:pt x="167" y="80"/>
                      <a:pt x="169" y="74"/>
                      <a:pt x="180" y="66"/>
                    </a:cubicBezTo>
                    <a:cubicBezTo>
                      <a:pt x="178" y="62"/>
                      <a:pt x="174" y="66"/>
                      <a:pt x="172" y="62"/>
                    </a:cubicBezTo>
                    <a:cubicBezTo>
                      <a:pt x="176" y="56"/>
                      <a:pt x="178" y="50"/>
                      <a:pt x="176" y="42"/>
                    </a:cubicBezTo>
                    <a:cubicBezTo>
                      <a:pt x="175" y="37"/>
                      <a:pt x="178" y="32"/>
                      <a:pt x="180" y="28"/>
                    </a:cubicBezTo>
                    <a:cubicBezTo>
                      <a:pt x="182" y="25"/>
                      <a:pt x="185" y="23"/>
                      <a:pt x="188" y="24"/>
                    </a:cubicBezTo>
                    <a:cubicBezTo>
                      <a:pt x="191" y="25"/>
                      <a:pt x="194" y="27"/>
                      <a:pt x="193" y="31"/>
                    </a:cubicBezTo>
                    <a:cubicBezTo>
                      <a:pt x="192" y="38"/>
                      <a:pt x="195" y="39"/>
                      <a:pt x="202" y="39"/>
                    </a:cubicBezTo>
                    <a:cubicBezTo>
                      <a:pt x="209" y="38"/>
                      <a:pt x="214" y="45"/>
                      <a:pt x="214" y="54"/>
                    </a:cubicBezTo>
                    <a:cubicBezTo>
                      <a:pt x="214" y="76"/>
                      <a:pt x="210" y="98"/>
                      <a:pt x="202" y="119"/>
                    </a:cubicBezTo>
                    <a:cubicBezTo>
                      <a:pt x="196" y="131"/>
                      <a:pt x="194" y="145"/>
                      <a:pt x="189" y="158"/>
                    </a:cubicBezTo>
                    <a:cubicBezTo>
                      <a:pt x="183" y="174"/>
                      <a:pt x="172" y="188"/>
                      <a:pt x="167" y="204"/>
                    </a:cubicBezTo>
                    <a:cubicBezTo>
                      <a:pt x="160" y="222"/>
                      <a:pt x="148" y="237"/>
                      <a:pt x="144" y="255"/>
                    </a:cubicBezTo>
                    <a:cubicBezTo>
                      <a:pt x="144" y="256"/>
                      <a:pt x="144" y="257"/>
                      <a:pt x="144" y="257"/>
                    </a:cubicBezTo>
                    <a:cubicBezTo>
                      <a:pt x="134" y="276"/>
                      <a:pt x="132" y="281"/>
                      <a:pt x="130" y="303"/>
                    </a:cubicBezTo>
                    <a:cubicBezTo>
                      <a:pt x="129" y="312"/>
                      <a:pt x="123" y="320"/>
                      <a:pt x="126" y="330"/>
                    </a:cubicBezTo>
                    <a:cubicBezTo>
                      <a:pt x="134" y="326"/>
                      <a:pt x="139" y="319"/>
                      <a:pt x="143" y="312"/>
                    </a:cubicBezTo>
                    <a:cubicBezTo>
                      <a:pt x="157" y="291"/>
                      <a:pt x="170" y="270"/>
                      <a:pt x="184" y="250"/>
                    </a:cubicBezTo>
                    <a:cubicBezTo>
                      <a:pt x="186" y="247"/>
                      <a:pt x="189" y="244"/>
                      <a:pt x="191" y="242"/>
                    </a:cubicBezTo>
                    <a:cubicBezTo>
                      <a:pt x="194" y="239"/>
                      <a:pt x="197" y="239"/>
                      <a:pt x="200" y="242"/>
                    </a:cubicBezTo>
                    <a:cubicBezTo>
                      <a:pt x="202" y="243"/>
                      <a:pt x="205" y="247"/>
                      <a:pt x="203" y="249"/>
                    </a:cubicBezTo>
                    <a:cubicBezTo>
                      <a:pt x="197" y="255"/>
                      <a:pt x="199" y="263"/>
                      <a:pt x="197" y="270"/>
                    </a:cubicBezTo>
                    <a:cubicBezTo>
                      <a:pt x="191" y="283"/>
                      <a:pt x="188" y="297"/>
                      <a:pt x="182" y="310"/>
                    </a:cubicBezTo>
                    <a:cubicBezTo>
                      <a:pt x="177" y="319"/>
                      <a:pt x="177" y="329"/>
                      <a:pt x="177" y="340"/>
                    </a:cubicBezTo>
                    <a:cubicBezTo>
                      <a:pt x="181" y="340"/>
                      <a:pt x="181" y="337"/>
                      <a:pt x="182" y="335"/>
                    </a:cubicBezTo>
                    <a:cubicBezTo>
                      <a:pt x="187" y="324"/>
                      <a:pt x="192" y="313"/>
                      <a:pt x="198" y="302"/>
                    </a:cubicBezTo>
                    <a:cubicBezTo>
                      <a:pt x="199" y="299"/>
                      <a:pt x="201" y="296"/>
                      <a:pt x="204" y="293"/>
                    </a:cubicBezTo>
                    <a:cubicBezTo>
                      <a:pt x="208" y="290"/>
                      <a:pt x="217" y="292"/>
                      <a:pt x="219" y="297"/>
                    </a:cubicBezTo>
                    <a:cubicBezTo>
                      <a:pt x="220" y="299"/>
                      <a:pt x="218" y="299"/>
                      <a:pt x="217" y="301"/>
                    </a:cubicBezTo>
                    <a:cubicBezTo>
                      <a:pt x="211" y="320"/>
                      <a:pt x="204" y="338"/>
                      <a:pt x="199" y="358"/>
                    </a:cubicBezTo>
                    <a:cubicBezTo>
                      <a:pt x="198" y="361"/>
                      <a:pt x="196" y="363"/>
                      <a:pt x="195" y="366"/>
                    </a:cubicBezTo>
                    <a:cubicBezTo>
                      <a:pt x="194" y="368"/>
                      <a:pt x="195" y="369"/>
                      <a:pt x="197" y="370"/>
                    </a:cubicBezTo>
                    <a:cubicBezTo>
                      <a:pt x="198" y="371"/>
                      <a:pt x="200" y="370"/>
                      <a:pt x="200" y="369"/>
                    </a:cubicBezTo>
                    <a:cubicBezTo>
                      <a:pt x="209" y="355"/>
                      <a:pt x="218" y="340"/>
                      <a:pt x="223" y="324"/>
                    </a:cubicBezTo>
                    <a:cubicBezTo>
                      <a:pt x="225" y="318"/>
                      <a:pt x="229" y="314"/>
                      <a:pt x="233" y="311"/>
                    </a:cubicBezTo>
                    <a:cubicBezTo>
                      <a:pt x="238" y="307"/>
                      <a:pt x="243" y="309"/>
                      <a:pt x="245" y="314"/>
                    </a:cubicBezTo>
                    <a:cubicBezTo>
                      <a:pt x="247" y="321"/>
                      <a:pt x="249" y="329"/>
                      <a:pt x="245" y="335"/>
                    </a:cubicBezTo>
                    <a:cubicBezTo>
                      <a:pt x="241" y="340"/>
                      <a:pt x="243" y="343"/>
                      <a:pt x="245" y="348"/>
                    </a:cubicBezTo>
                    <a:cubicBezTo>
                      <a:pt x="249" y="346"/>
                      <a:pt x="249" y="343"/>
                      <a:pt x="251" y="340"/>
                    </a:cubicBezTo>
                    <a:cubicBezTo>
                      <a:pt x="253" y="337"/>
                      <a:pt x="255" y="333"/>
                      <a:pt x="259" y="335"/>
                    </a:cubicBezTo>
                    <a:cubicBezTo>
                      <a:pt x="264" y="336"/>
                      <a:pt x="267" y="339"/>
                      <a:pt x="267" y="345"/>
                    </a:cubicBezTo>
                    <a:cubicBezTo>
                      <a:pt x="267" y="346"/>
                      <a:pt x="268" y="348"/>
                      <a:pt x="267" y="349"/>
                    </a:cubicBezTo>
                    <a:cubicBezTo>
                      <a:pt x="261" y="358"/>
                      <a:pt x="267" y="367"/>
                      <a:pt x="266" y="376"/>
                    </a:cubicBezTo>
                    <a:cubicBezTo>
                      <a:pt x="265" y="381"/>
                      <a:pt x="272" y="385"/>
                      <a:pt x="276" y="381"/>
                    </a:cubicBezTo>
                    <a:cubicBezTo>
                      <a:pt x="281" y="375"/>
                      <a:pt x="286" y="376"/>
                      <a:pt x="292" y="378"/>
                    </a:cubicBezTo>
                    <a:cubicBezTo>
                      <a:pt x="295" y="378"/>
                      <a:pt x="298" y="377"/>
                      <a:pt x="299" y="374"/>
                    </a:cubicBezTo>
                    <a:cubicBezTo>
                      <a:pt x="301" y="374"/>
                      <a:pt x="303" y="372"/>
                      <a:pt x="305" y="372"/>
                    </a:cubicBezTo>
                    <a:cubicBezTo>
                      <a:pt x="307" y="372"/>
                      <a:pt x="312" y="371"/>
                      <a:pt x="312" y="375"/>
                    </a:cubicBezTo>
                    <a:cubicBezTo>
                      <a:pt x="312" y="379"/>
                      <a:pt x="317" y="384"/>
                      <a:pt x="309" y="386"/>
                    </a:cubicBezTo>
                    <a:cubicBezTo>
                      <a:pt x="305" y="387"/>
                      <a:pt x="302" y="400"/>
                      <a:pt x="304" y="403"/>
                    </a:cubicBezTo>
                    <a:cubicBezTo>
                      <a:pt x="305" y="404"/>
                      <a:pt x="306" y="405"/>
                      <a:pt x="307" y="405"/>
                    </a:cubicBezTo>
                    <a:cubicBezTo>
                      <a:pt x="308" y="406"/>
                      <a:pt x="310" y="406"/>
                      <a:pt x="312" y="406"/>
                    </a:cubicBezTo>
                    <a:cubicBezTo>
                      <a:pt x="314" y="406"/>
                      <a:pt x="318" y="405"/>
                      <a:pt x="318" y="409"/>
                    </a:cubicBezTo>
                    <a:cubicBezTo>
                      <a:pt x="318" y="412"/>
                      <a:pt x="315" y="412"/>
                      <a:pt x="313" y="412"/>
                    </a:cubicBezTo>
                    <a:cubicBezTo>
                      <a:pt x="311" y="413"/>
                      <a:pt x="308" y="413"/>
                      <a:pt x="310" y="416"/>
                    </a:cubicBezTo>
                    <a:cubicBezTo>
                      <a:pt x="315" y="424"/>
                      <a:pt x="308" y="425"/>
                      <a:pt x="303" y="427"/>
                    </a:cubicBezTo>
                    <a:cubicBezTo>
                      <a:pt x="299" y="428"/>
                      <a:pt x="294" y="428"/>
                      <a:pt x="289" y="429"/>
                    </a:cubicBezTo>
                    <a:cubicBezTo>
                      <a:pt x="287" y="429"/>
                      <a:pt x="284" y="431"/>
                      <a:pt x="286" y="433"/>
                    </a:cubicBezTo>
                    <a:cubicBezTo>
                      <a:pt x="292" y="440"/>
                      <a:pt x="284" y="442"/>
                      <a:pt x="282" y="446"/>
                    </a:cubicBezTo>
                    <a:cubicBezTo>
                      <a:pt x="282" y="447"/>
                      <a:pt x="280" y="447"/>
                      <a:pt x="281" y="449"/>
                    </a:cubicBezTo>
                    <a:cubicBezTo>
                      <a:pt x="283" y="450"/>
                      <a:pt x="285" y="448"/>
                      <a:pt x="286" y="450"/>
                    </a:cubicBezTo>
                    <a:cubicBezTo>
                      <a:pt x="286" y="453"/>
                      <a:pt x="282" y="452"/>
                      <a:pt x="281" y="455"/>
                    </a:cubicBezTo>
                    <a:cubicBezTo>
                      <a:pt x="286" y="456"/>
                      <a:pt x="291" y="456"/>
                      <a:pt x="296" y="458"/>
                    </a:cubicBezTo>
                    <a:cubicBezTo>
                      <a:pt x="306" y="462"/>
                      <a:pt x="314" y="458"/>
                      <a:pt x="323" y="453"/>
                    </a:cubicBezTo>
                    <a:cubicBezTo>
                      <a:pt x="333" y="447"/>
                      <a:pt x="338" y="439"/>
                      <a:pt x="338" y="427"/>
                    </a:cubicBezTo>
                    <a:cubicBezTo>
                      <a:pt x="338" y="416"/>
                      <a:pt x="335" y="406"/>
                      <a:pt x="332" y="396"/>
                    </a:cubicBezTo>
                    <a:cubicBezTo>
                      <a:pt x="329" y="386"/>
                      <a:pt x="322" y="378"/>
                      <a:pt x="317" y="369"/>
                    </a:cubicBezTo>
                    <a:cubicBezTo>
                      <a:pt x="314" y="362"/>
                      <a:pt x="311" y="356"/>
                      <a:pt x="300" y="358"/>
                    </a:cubicBezTo>
                    <a:cubicBezTo>
                      <a:pt x="306" y="350"/>
                      <a:pt x="300" y="344"/>
                      <a:pt x="300" y="338"/>
                    </a:cubicBezTo>
                    <a:cubicBezTo>
                      <a:pt x="300" y="336"/>
                      <a:pt x="298" y="334"/>
                      <a:pt x="296" y="335"/>
                    </a:cubicBezTo>
                    <a:cubicBezTo>
                      <a:pt x="293" y="335"/>
                      <a:pt x="293" y="338"/>
                      <a:pt x="293" y="340"/>
                    </a:cubicBezTo>
                    <a:cubicBezTo>
                      <a:pt x="294" y="343"/>
                      <a:pt x="297" y="346"/>
                      <a:pt x="296" y="349"/>
                    </a:cubicBezTo>
                    <a:cubicBezTo>
                      <a:pt x="292" y="358"/>
                      <a:pt x="296" y="366"/>
                      <a:pt x="299" y="375"/>
                    </a:cubicBezTo>
                    <a:cubicBezTo>
                      <a:pt x="295" y="374"/>
                      <a:pt x="291" y="374"/>
                      <a:pt x="287" y="373"/>
                    </a:cubicBezTo>
                    <a:cubicBezTo>
                      <a:pt x="278" y="371"/>
                      <a:pt x="274" y="366"/>
                      <a:pt x="274" y="357"/>
                    </a:cubicBezTo>
                    <a:cubicBezTo>
                      <a:pt x="275" y="353"/>
                      <a:pt x="274" y="349"/>
                      <a:pt x="273" y="346"/>
                    </a:cubicBezTo>
                    <a:cubicBezTo>
                      <a:pt x="269" y="339"/>
                      <a:pt x="269" y="333"/>
                      <a:pt x="277" y="329"/>
                    </a:cubicBezTo>
                    <a:cubicBezTo>
                      <a:pt x="279" y="327"/>
                      <a:pt x="279" y="326"/>
                      <a:pt x="279" y="323"/>
                    </a:cubicBezTo>
                    <a:cubicBezTo>
                      <a:pt x="277" y="314"/>
                      <a:pt x="275" y="305"/>
                      <a:pt x="273" y="296"/>
                    </a:cubicBezTo>
                    <a:cubicBezTo>
                      <a:pt x="271" y="290"/>
                      <a:pt x="273" y="285"/>
                      <a:pt x="278" y="282"/>
                    </a:cubicBezTo>
                    <a:cubicBezTo>
                      <a:pt x="281" y="280"/>
                      <a:pt x="285" y="280"/>
                      <a:pt x="285" y="284"/>
                    </a:cubicBezTo>
                    <a:cubicBezTo>
                      <a:pt x="286" y="289"/>
                      <a:pt x="288" y="294"/>
                      <a:pt x="286" y="300"/>
                    </a:cubicBezTo>
                    <a:cubicBezTo>
                      <a:pt x="283" y="307"/>
                      <a:pt x="284" y="308"/>
                      <a:pt x="292" y="313"/>
                    </a:cubicBezTo>
                    <a:cubicBezTo>
                      <a:pt x="303" y="302"/>
                      <a:pt x="304" y="286"/>
                      <a:pt x="306" y="272"/>
                    </a:cubicBezTo>
                    <a:cubicBezTo>
                      <a:pt x="308" y="255"/>
                      <a:pt x="310" y="239"/>
                      <a:pt x="315" y="223"/>
                    </a:cubicBezTo>
                    <a:cubicBezTo>
                      <a:pt x="318" y="214"/>
                      <a:pt x="314" y="204"/>
                      <a:pt x="317" y="194"/>
                    </a:cubicBezTo>
                    <a:cubicBezTo>
                      <a:pt x="318" y="190"/>
                      <a:pt x="314" y="191"/>
                      <a:pt x="311" y="191"/>
                    </a:cubicBezTo>
                    <a:cubicBezTo>
                      <a:pt x="316" y="185"/>
                      <a:pt x="317" y="177"/>
                      <a:pt x="320" y="171"/>
                    </a:cubicBezTo>
                    <a:cubicBezTo>
                      <a:pt x="321" y="169"/>
                      <a:pt x="321" y="168"/>
                      <a:pt x="320" y="167"/>
                    </a:cubicBezTo>
                    <a:cubicBezTo>
                      <a:pt x="318" y="166"/>
                      <a:pt x="315" y="167"/>
                      <a:pt x="315" y="169"/>
                    </a:cubicBezTo>
                    <a:cubicBezTo>
                      <a:pt x="315" y="176"/>
                      <a:pt x="311" y="183"/>
                      <a:pt x="311" y="190"/>
                    </a:cubicBezTo>
                    <a:cubicBezTo>
                      <a:pt x="308" y="200"/>
                      <a:pt x="309" y="211"/>
                      <a:pt x="300" y="219"/>
                    </a:cubicBezTo>
                    <a:cubicBezTo>
                      <a:pt x="299" y="220"/>
                      <a:pt x="297" y="223"/>
                      <a:pt x="294" y="222"/>
                    </a:cubicBezTo>
                    <a:cubicBezTo>
                      <a:pt x="292" y="220"/>
                      <a:pt x="292" y="218"/>
                      <a:pt x="292" y="215"/>
                    </a:cubicBezTo>
                    <a:cubicBezTo>
                      <a:pt x="294" y="208"/>
                      <a:pt x="295" y="201"/>
                      <a:pt x="297" y="194"/>
                    </a:cubicBezTo>
                    <a:cubicBezTo>
                      <a:pt x="300" y="186"/>
                      <a:pt x="305" y="177"/>
                      <a:pt x="307" y="168"/>
                    </a:cubicBezTo>
                    <a:cubicBezTo>
                      <a:pt x="308" y="163"/>
                      <a:pt x="310" y="158"/>
                      <a:pt x="313" y="154"/>
                    </a:cubicBezTo>
                    <a:cubicBezTo>
                      <a:pt x="315" y="152"/>
                      <a:pt x="315" y="148"/>
                      <a:pt x="316" y="144"/>
                    </a:cubicBezTo>
                    <a:cubicBezTo>
                      <a:pt x="317" y="142"/>
                      <a:pt x="318" y="138"/>
                      <a:pt x="314" y="137"/>
                    </a:cubicBezTo>
                    <a:cubicBezTo>
                      <a:pt x="310" y="136"/>
                      <a:pt x="311" y="141"/>
                      <a:pt x="310" y="143"/>
                    </a:cubicBezTo>
                    <a:cubicBezTo>
                      <a:pt x="305" y="155"/>
                      <a:pt x="299" y="168"/>
                      <a:pt x="294" y="180"/>
                    </a:cubicBezTo>
                    <a:cubicBezTo>
                      <a:pt x="292" y="183"/>
                      <a:pt x="292" y="187"/>
                      <a:pt x="291" y="190"/>
                    </a:cubicBezTo>
                    <a:cubicBezTo>
                      <a:pt x="289" y="199"/>
                      <a:pt x="287" y="207"/>
                      <a:pt x="282" y="215"/>
                    </a:cubicBezTo>
                    <a:cubicBezTo>
                      <a:pt x="278" y="222"/>
                      <a:pt x="277" y="231"/>
                      <a:pt x="275" y="239"/>
                    </a:cubicBezTo>
                    <a:cubicBezTo>
                      <a:pt x="275" y="240"/>
                      <a:pt x="276" y="242"/>
                      <a:pt x="277" y="243"/>
                    </a:cubicBezTo>
                    <a:cubicBezTo>
                      <a:pt x="280" y="250"/>
                      <a:pt x="280" y="251"/>
                      <a:pt x="272" y="249"/>
                    </a:cubicBezTo>
                    <a:cubicBezTo>
                      <a:pt x="268" y="248"/>
                      <a:pt x="266" y="253"/>
                      <a:pt x="263" y="253"/>
                    </a:cubicBezTo>
                    <a:cubicBezTo>
                      <a:pt x="261" y="253"/>
                      <a:pt x="260" y="256"/>
                      <a:pt x="258" y="254"/>
                    </a:cubicBezTo>
                    <a:cubicBezTo>
                      <a:pt x="256" y="253"/>
                      <a:pt x="255" y="250"/>
                      <a:pt x="256" y="248"/>
                    </a:cubicBezTo>
                    <a:cubicBezTo>
                      <a:pt x="262" y="240"/>
                      <a:pt x="259" y="228"/>
                      <a:pt x="267" y="220"/>
                    </a:cubicBezTo>
                    <a:cubicBezTo>
                      <a:pt x="268" y="219"/>
                      <a:pt x="269" y="217"/>
                      <a:pt x="268" y="215"/>
                    </a:cubicBezTo>
                    <a:cubicBezTo>
                      <a:pt x="266" y="204"/>
                      <a:pt x="272" y="195"/>
                      <a:pt x="277" y="187"/>
                    </a:cubicBezTo>
                    <a:cubicBezTo>
                      <a:pt x="282" y="179"/>
                      <a:pt x="285" y="172"/>
                      <a:pt x="288" y="164"/>
                    </a:cubicBezTo>
                    <a:cubicBezTo>
                      <a:pt x="291" y="153"/>
                      <a:pt x="295" y="142"/>
                      <a:pt x="297" y="131"/>
                    </a:cubicBezTo>
                    <a:cubicBezTo>
                      <a:pt x="300" y="120"/>
                      <a:pt x="301" y="108"/>
                      <a:pt x="303" y="96"/>
                    </a:cubicBezTo>
                    <a:cubicBezTo>
                      <a:pt x="303" y="93"/>
                      <a:pt x="303" y="88"/>
                      <a:pt x="309" y="91"/>
                    </a:cubicBezTo>
                    <a:cubicBezTo>
                      <a:pt x="313" y="92"/>
                      <a:pt x="314" y="89"/>
                      <a:pt x="315" y="86"/>
                    </a:cubicBezTo>
                    <a:cubicBezTo>
                      <a:pt x="317" y="79"/>
                      <a:pt x="322" y="75"/>
                      <a:pt x="326" y="70"/>
                    </a:cubicBezTo>
                    <a:cubicBezTo>
                      <a:pt x="333" y="63"/>
                      <a:pt x="341" y="55"/>
                      <a:pt x="340" y="43"/>
                    </a:cubicBezTo>
                    <a:cubicBezTo>
                      <a:pt x="339" y="41"/>
                      <a:pt x="339" y="39"/>
                      <a:pt x="340" y="37"/>
                    </a:cubicBezTo>
                    <a:cubicBezTo>
                      <a:pt x="340" y="34"/>
                      <a:pt x="344" y="33"/>
                      <a:pt x="346" y="36"/>
                    </a:cubicBezTo>
                    <a:cubicBezTo>
                      <a:pt x="348" y="39"/>
                      <a:pt x="349" y="42"/>
                      <a:pt x="350" y="45"/>
                    </a:cubicBezTo>
                    <a:cubicBezTo>
                      <a:pt x="352" y="55"/>
                      <a:pt x="355" y="64"/>
                      <a:pt x="355" y="74"/>
                    </a:cubicBezTo>
                    <a:cubicBezTo>
                      <a:pt x="355" y="98"/>
                      <a:pt x="358" y="123"/>
                      <a:pt x="358" y="147"/>
                    </a:cubicBezTo>
                    <a:cubicBezTo>
                      <a:pt x="357" y="172"/>
                      <a:pt x="356" y="197"/>
                      <a:pt x="350" y="222"/>
                    </a:cubicBezTo>
                    <a:cubicBezTo>
                      <a:pt x="346" y="241"/>
                      <a:pt x="344" y="260"/>
                      <a:pt x="341" y="279"/>
                    </a:cubicBezTo>
                    <a:cubicBezTo>
                      <a:pt x="339" y="294"/>
                      <a:pt x="336" y="308"/>
                      <a:pt x="333" y="322"/>
                    </a:cubicBezTo>
                    <a:cubicBezTo>
                      <a:pt x="332" y="328"/>
                      <a:pt x="329" y="331"/>
                      <a:pt x="326" y="336"/>
                    </a:cubicBezTo>
                    <a:cubicBezTo>
                      <a:pt x="321" y="345"/>
                      <a:pt x="322" y="349"/>
                      <a:pt x="331" y="355"/>
                    </a:cubicBezTo>
                    <a:cubicBezTo>
                      <a:pt x="335" y="357"/>
                      <a:pt x="339" y="358"/>
                      <a:pt x="342" y="362"/>
                    </a:cubicBezTo>
                    <a:cubicBezTo>
                      <a:pt x="345" y="365"/>
                      <a:pt x="349" y="366"/>
                      <a:pt x="353" y="369"/>
                    </a:cubicBezTo>
                    <a:cubicBezTo>
                      <a:pt x="352" y="376"/>
                      <a:pt x="347" y="379"/>
                      <a:pt x="340" y="379"/>
                    </a:cubicBezTo>
                    <a:cubicBezTo>
                      <a:pt x="341" y="378"/>
                      <a:pt x="341" y="376"/>
                      <a:pt x="340" y="375"/>
                    </a:cubicBezTo>
                    <a:cubicBezTo>
                      <a:pt x="339" y="375"/>
                      <a:pt x="339" y="375"/>
                      <a:pt x="339" y="375"/>
                    </a:cubicBezTo>
                    <a:cubicBezTo>
                      <a:pt x="337" y="377"/>
                      <a:pt x="339" y="378"/>
                      <a:pt x="340" y="379"/>
                    </a:cubicBezTo>
                    <a:cubicBezTo>
                      <a:pt x="341" y="383"/>
                      <a:pt x="342" y="386"/>
                      <a:pt x="344" y="390"/>
                    </a:cubicBezTo>
                    <a:cubicBezTo>
                      <a:pt x="349" y="400"/>
                      <a:pt x="351" y="411"/>
                      <a:pt x="350" y="422"/>
                    </a:cubicBezTo>
                    <a:cubicBezTo>
                      <a:pt x="349" y="425"/>
                      <a:pt x="350" y="428"/>
                      <a:pt x="351" y="430"/>
                    </a:cubicBezTo>
                    <a:cubicBezTo>
                      <a:pt x="351" y="434"/>
                      <a:pt x="352" y="436"/>
                      <a:pt x="356" y="434"/>
                    </a:cubicBezTo>
                    <a:cubicBezTo>
                      <a:pt x="359" y="434"/>
                      <a:pt x="362" y="434"/>
                      <a:pt x="363" y="438"/>
                    </a:cubicBezTo>
                    <a:cubicBezTo>
                      <a:pt x="364" y="441"/>
                      <a:pt x="363" y="444"/>
                      <a:pt x="361" y="446"/>
                    </a:cubicBezTo>
                    <a:cubicBezTo>
                      <a:pt x="358" y="449"/>
                      <a:pt x="355" y="451"/>
                      <a:pt x="351" y="452"/>
                    </a:cubicBezTo>
                    <a:cubicBezTo>
                      <a:pt x="348" y="454"/>
                      <a:pt x="345" y="455"/>
                      <a:pt x="343" y="457"/>
                    </a:cubicBezTo>
                    <a:cubicBezTo>
                      <a:pt x="331" y="470"/>
                      <a:pt x="331" y="469"/>
                      <a:pt x="332" y="487"/>
                    </a:cubicBezTo>
                    <a:cubicBezTo>
                      <a:pt x="333" y="512"/>
                      <a:pt x="335" y="538"/>
                      <a:pt x="338" y="563"/>
                    </a:cubicBezTo>
                    <a:cubicBezTo>
                      <a:pt x="338" y="567"/>
                      <a:pt x="339" y="570"/>
                      <a:pt x="338" y="573"/>
                    </a:cubicBezTo>
                    <a:cubicBezTo>
                      <a:pt x="336" y="588"/>
                      <a:pt x="339" y="604"/>
                      <a:pt x="342" y="619"/>
                    </a:cubicBezTo>
                    <a:cubicBezTo>
                      <a:pt x="344" y="633"/>
                      <a:pt x="345" y="647"/>
                      <a:pt x="345" y="661"/>
                    </a:cubicBezTo>
                    <a:cubicBezTo>
                      <a:pt x="344" y="677"/>
                      <a:pt x="346" y="693"/>
                      <a:pt x="346" y="710"/>
                    </a:cubicBezTo>
                    <a:cubicBezTo>
                      <a:pt x="345" y="739"/>
                      <a:pt x="346" y="768"/>
                      <a:pt x="346" y="797"/>
                    </a:cubicBezTo>
                    <a:cubicBezTo>
                      <a:pt x="346" y="802"/>
                      <a:pt x="346" y="806"/>
                      <a:pt x="346" y="810"/>
                    </a:cubicBezTo>
                    <a:cubicBezTo>
                      <a:pt x="349" y="841"/>
                      <a:pt x="352" y="871"/>
                      <a:pt x="352" y="902"/>
                    </a:cubicBezTo>
                    <a:cubicBezTo>
                      <a:pt x="352" y="938"/>
                      <a:pt x="359" y="973"/>
                      <a:pt x="361" y="1009"/>
                    </a:cubicBezTo>
                    <a:cubicBezTo>
                      <a:pt x="361" y="1019"/>
                      <a:pt x="362" y="1028"/>
                      <a:pt x="361" y="1038"/>
                    </a:cubicBezTo>
                    <a:cubicBezTo>
                      <a:pt x="361" y="1062"/>
                      <a:pt x="365" y="1085"/>
                      <a:pt x="366" y="1108"/>
                    </a:cubicBezTo>
                    <a:cubicBezTo>
                      <a:pt x="367" y="1113"/>
                      <a:pt x="367" y="1117"/>
                      <a:pt x="366" y="1122"/>
                    </a:cubicBezTo>
                    <a:cubicBezTo>
                      <a:pt x="365" y="1124"/>
                      <a:pt x="364" y="1126"/>
                      <a:pt x="361" y="1126"/>
                    </a:cubicBezTo>
                    <a:cubicBezTo>
                      <a:pt x="358" y="1126"/>
                      <a:pt x="357" y="1124"/>
                      <a:pt x="356" y="1122"/>
                    </a:cubicBezTo>
                    <a:cubicBezTo>
                      <a:pt x="354" y="1117"/>
                      <a:pt x="354" y="1111"/>
                      <a:pt x="353" y="1106"/>
                    </a:cubicBezTo>
                    <a:cubicBezTo>
                      <a:pt x="352" y="1091"/>
                      <a:pt x="351" y="1076"/>
                      <a:pt x="349" y="1062"/>
                    </a:cubicBezTo>
                    <a:cubicBezTo>
                      <a:pt x="349" y="1059"/>
                      <a:pt x="350" y="1057"/>
                      <a:pt x="347" y="1054"/>
                    </a:cubicBezTo>
                    <a:cubicBezTo>
                      <a:pt x="345" y="1059"/>
                      <a:pt x="344" y="1065"/>
                      <a:pt x="337" y="1066"/>
                    </a:cubicBezTo>
                    <a:cubicBezTo>
                      <a:pt x="334" y="1066"/>
                      <a:pt x="333" y="1069"/>
                      <a:pt x="334" y="1072"/>
                    </a:cubicBezTo>
                    <a:cubicBezTo>
                      <a:pt x="335" y="1087"/>
                      <a:pt x="336" y="1102"/>
                      <a:pt x="336" y="1116"/>
                    </a:cubicBezTo>
                    <a:cubicBezTo>
                      <a:pt x="336" y="1121"/>
                      <a:pt x="337" y="1127"/>
                      <a:pt x="341" y="1131"/>
                    </a:cubicBezTo>
                    <a:cubicBezTo>
                      <a:pt x="344" y="1133"/>
                      <a:pt x="346" y="1137"/>
                      <a:pt x="345" y="1141"/>
                    </a:cubicBezTo>
                    <a:cubicBezTo>
                      <a:pt x="343" y="1152"/>
                      <a:pt x="345" y="1165"/>
                      <a:pt x="334" y="1174"/>
                    </a:cubicBezTo>
                    <a:cubicBezTo>
                      <a:pt x="332" y="1175"/>
                      <a:pt x="330" y="1177"/>
                      <a:pt x="332" y="1180"/>
                    </a:cubicBezTo>
                    <a:cubicBezTo>
                      <a:pt x="333" y="1183"/>
                      <a:pt x="336" y="1183"/>
                      <a:pt x="339" y="1183"/>
                    </a:cubicBezTo>
                    <a:cubicBezTo>
                      <a:pt x="342" y="1182"/>
                      <a:pt x="346" y="1181"/>
                      <a:pt x="348" y="1178"/>
                    </a:cubicBezTo>
                    <a:cubicBezTo>
                      <a:pt x="352" y="1175"/>
                      <a:pt x="355" y="1171"/>
                      <a:pt x="360" y="1174"/>
                    </a:cubicBezTo>
                    <a:cubicBezTo>
                      <a:pt x="365" y="1177"/>
                      <a:pt x="364" y="1182"/>
                      <a:pt x="363" y="1187"/>
                    </a:cubicBezTo>
                    <a:cubicBezTo>
                      <a:pt x="362" y="1188"/>
                      <a:pt x="363" y="1189"/>
                      <a:pt x="362" y="1190"/>
                    </a:cubicBezTo>
                    <a:cubicBezTo>
                      <a:pt x="359" y="1189"/>
                      <a:pt x="355" y="1189"/>
                      <a:pt x="351" y="1190"/>
                    </a:cubicBezTo>
                    <a:cubicBezTo>
                      <a:pt x="338" y="1196"/>
                      <a:pt x="325" y="1200"/>
                      <a:pt x="311" y="1203"/>
                    </a:cubicBezTo>
                    <a:cubicBezTo>
                      <a:pt x="303" y="1204"/>
                      <a:pt x="296" y="1206"/>
                      <a:pt x="288" y="1209"/>
                    </a:cubicBezTo>
                    <a:cubicBezTo>
                      <a:pt x="285" y="1209"/>
                      <a:pt x="281" y="1210"/>
                      <a:pt x="282" y="1215"/>
                    </a:cubicBezTo>
                    <a:cubicBezTo>
                      <a:pt x="283" y="1219"/>
                      <a:pt x="287" y="1221"/>
                      <a:pt x="292" y="1219"/>
                    </a:cubicBezTo>
                    <a:cubicBezTo>
                      <a:pt x="296" y="1217"/>
                      <a:pt x="300" y="1215"/>
                      <a:pt x="304" y="1214"/>
                    </a:cubicBezTo>
                    <a:cubicBezTo>
                      <a:pt x="315" y="1211"/>
                      <a:pt x="326" y="1204"/>
                      <a:pt x="338" y="1204"/>
                    </a:cubicBezTo>
                    <a:cubicBezTo>
                      <a:pt x="348" y="1203"/>
                      <a:pt x="356" y="1198"/>
                      <a:pt x="362" y="1190"/>
                    </a:cubicBezTo>
                    <a:close/>
                    <a:moveTo>
                      <a:pt x="278" y="615"/>
                    </a:moveTo>
                    <a:cubicBezTo>
                      <a:pt x="277" y="614"/>
                      <a:pt x="277" y="612"/>
                      <a:pt x="275" y="612"/>
                    </a:cubicBezTo>
                    <a:cubicBezTo>
                      <a:pt x="275" y="612"/>
                      <a:pt x="274" y="612"/>
                      <a:pt x="274" y="612"/>
                    </a:cubicBezTo>
                    <a:cubicBezTo>
                      <a:pt x="275" y="614"/>
                      <a:pt x="276" y="614"/>
                      <a:pt x="278" y="615"/>
                    </a:cubicBezTo>
                    <a:cubicBezTo>
                      <a:pt x="278" y="616"/>
                      <a:pt x="277" y="618"/>
                      <a:pt x="277" y="619"/>
                    </a:cubicBezTo>
                    <a:cubicBezTo>
                      <a:pt x="277" y="621"/>
                      <a:pt x="276" y="623"/>
                      <a:pt x="279" y="624"/>
                    </a:cubicBezTo>
                    <a:cubicBezTo>
                      <a:pt x="281" y="624"/>
                      <a:pt x="283" y="623"/>
                      <a:pt x="284" y="622"/>
                    </a:cubicBezTo>
                    <a:cubicBezTo>
                      <a:pt x="285" y="620"/>
                      <a:pt x="285" y="618"/>
                      <a:pt x="283" y="617"/>
                    </a:cubicBezTo>
                    <a:cubicBezTo>
                      <a:pt x="281" y="616"/>
                      <a:pt x="279" y="616"/>
                      <a:pt x="278" y="615"/>
                    </a:cubicBezTo>
                    <a:close/>
                    <a:moveTo>
                      <a:pt x="286" y="671"/>
                    </a:moveTo>
                    <a:cubicBezTo>
                      <a:pt x="285" y="675"/>
                      <a:pt x="281" y="677"/>
                      <a:pt x="284" y="681"/>
                    </a:cubicBezTo>
                    <a:cubicBezTo>
                      <a:pt x="284" y="682"/>
                      <a:pt x="284" y="682"/>
                      <a:pt x="285" y="682"/>
                    </a:cubicBezTo>
                    <a:cubicBezTo>
                      <a:pt x="289" y="679"/>
                      <a:pt x="285" y="675"/>
                      <a:pt x="286" y="671"/>
                    </a:cubicBezTo>
                    <a:cubicBezTo>
                      <a:pt x="288" y="665"/>
                      <a:pt x="288" y="658"/>
                      <a:pt x="291" y="653"/>
                    </a:cubicBezTo>
                    <a:cubicBezTo>
                      <a:pt x="292" y="650"/>
                      <a:pt x="291" y="649"/>
                      <a:pt x="289" y="648"/>
                    </a:cubicBezTo>
                    <a:cubicBezTo>
                      <a:pt x="286" y="646"/>
                      <a:pt x="283" y="646"/>
                      <a:pt x="280" y="648"/>
                    </a:cubicBezTo>
                    <a:cubicBezTo>
                      <a:pt x="279" y="648"/>
                      <a:pt x="277" y="650"/>
                      <a:pt x="278" y="651"/>
                    </a:cubicBezTo>
                    <a:cubicBezTo>
                      <a:pt x="283" y="657"/>
                      <a:pt x="283" y="664"/>
                      <a:pt x="284" y="671"/>
                    </a:cubicBezTo>
                    <a:cubicBezTo>
                      <a:pt x="284" y="671"/>
                      <a:pt x="286" y="671"/>
                      <a:pt x="286" y="671"/>
                    </a:cubicBezTo>
                    <a:close/>
                    <a:moveTo>
                      <a:pt x="61" y="186"/>
                    </a:moveTo>
                    <a:cubicBezTo>
                      <a:pt x="72" y="186"/>
                      <a:pt x="79" y="177"/>
                      <a:pt x="87" y="172"/>
                    </a:cubicBezTo>
                    <a:cubicBezTo>
                      <a:pt x="91" y="169"/>
                      <a:pt x="87" y="165"/>
                      <a:pt x="86" y="163"/>
                    </a:cubicBezTo>
                    <a:cubicBezTo>
                      <a:pt x="84" y="160"/>
                      <a:pt x="81" y="159"/>
                      <a:pt x="79" y="162"/>
                    </a:cubicBezTo>
                    <a:cubicBezTo>
                      <a:pt x="72" y="169"/>
                      <a:pt x="64" y="176"/>
                      <a:pt x="62" y="186"/>
                    </a:cubicBezTo>
                    <a:cubicBezTo>
                      <a:pt x="54" y="191"/>
                      <a:pt x="51" y="197"/>
                      <a:pt x="54" y="206"/>
                    </a:cubicBezTo>
                    <a:cubicBezTo>
                      <a:pt x="62" y="201"/>
                      <a:pt x="69" y="198"/>
                      <a:pt x="78" y="199"/>
                    </a:cubicBezTo>
                    <a:cubicBezTo>
                      <a:pt x="79" y="199"/>
                      <a:pt x="81" y="198"/>
                      <a:pt x="82" y="198"/>
                    </a:cubicBezTo>
                    <a:cubicBezTo>
                      <a:pt x="83" y="197"/>
                      <a:pt x="83" y="196"/>
                      <a:pt x="83" y="195"/>
                    </a:cubicBezTo>
                    <a:cubicBezTo>
                      <a:pt x="83" y="194"/>
                      <a:pt x="82" y="194"/>
                      <a:pt x="81" y="193"/>
                    </a:cubicBezTo>
                    <a:cubicBezTo>
                      <a:pt x="80" y="193"/>
                      <a:pt x="77" y="192"/>
                      <a:pt x="76" y="193"/>
                    </a:cubicBezTo>
                    <a:cubicBezTo>
                      <a:pt x="69" y="195"/>
                      <a:pt x="65" y="191"/>
                      <a:pt x="61" y="186"/>
                    </a:cubicBezTo>
                    <a:close/>
                    <a:moveTo>
                      <a:pt x="209" y="779"/>
                    </a:moveTo>
                    <a:cubicBezTo>
                      <a:pt x="209" y="777"/>
                      <a:pt x="210" y="772"/>
                      <a:pt x="204" y="773"/>
                    </a:cubicBezTo>
                    <a:cubicBezTo>
                      <a:pt x="205" y="777"/>
                      <a:pt x="208" y="777"/>
                      <a:pt x="210" y="779"/>
                    </a:cubicBezTo>
                    <a:cubicBezTo>
                      <a:pt x="215" y="786"/>
                      <a:pt x="202" y="794"/>
                      <a:pt x="211" y="800"/>
                    </a:cubicBezTo>
                    <a:cubicBezTo>
                      <a:pt x="206" y="807"/>
                      <a:pt x="213" y="816"/>
                      <a:pt x="209" y="824"/>
                    </a:cubicBezTo>
                    <a:cubicBezTo>
                      <a:pt x="207" y="826"/>
                      <a:pt x="208" y="827"/>
                      <a:pt x="209" y="829"/>
                    </a:cubicBezTo>
                    <a:cubicBezTo>
                      <a:pt x="213" y="834"/>
                      <a:pt x="211" y="839"/>
                      <a:pt x="209" y="843"/>
                    </a:cubicBezTo>
                    <a:cubicBezTo>
                      <a:pt x="208" y="846"/>
                      <a:pt x="206" y="849"/>
                      <a:pt x="209" y="850"/>
                    </a:cubicBezTo>
                    <a:cubicBezTo>
                      <a:pt x="213" y="852"/>
                      <a:pt x="215" y="848"/>
                      <a:pt x="216" y="846"/>
                    </a:cubicBezTo>
                    <a:cubicBezTo>
                      <a:pt x="217" y="845"/>
                      <a:pt x="217" y="843"/>
                      <a:pt x="217" y="841"/>
                    </a:cubicBezTo>
                    <a:cubicBezTo>
                      <a:pt x="219" y="824"/>
                      <a:pt x="217" y="807"/>
                      <a:pt x="219" y="790"/>
                    </a:cubicBezTo>
                    <a:cubicBezTo>
                      <a:pt x="219" y="784"/>
                      <a:pt x="216" y="780"/>
                      <a:pt x="209" y="779"/>
                    </a:cubicBezTo>
                    <a:close/>
                    <a:moveTo>
                      <a:pt x="50" y="1046"/>
                    </a:moveTo>
                    <a:cubicBezTo>
                      <a:pt x="55" y="1047"/>
                      <a:pt x="59" y="1050"/>
                      <a:pt x="64" y="1052"/>
                    </a:cubicBezTo>
                    <a:cubicBezTo>
                      <a:pt x="67" y="1054"/>
                      <a:pt x="70" y="1054"/>
                      <a:pt x="72" y="1050"/>
                    </a:cubicBezTo>
                    <a:cubicBezTo>
                      <a:pt x="74" y="1043"/>
                      <a:pt x="81" y="1039"/>
                      <a:pt x="81" y="1029"/>
                    </a:cubicBezTo>
                    <a:cubicBezTo>
                      <a:pt x="80" y="1025"/>
                      <a:pt x="84" y="1019"/>
                      <a:pt x="89" y="1017"/>
                    </a:cubicBezTo>
                    <a:cubicBezTo>
                      <a:pt x="91" y="1016"/>
                      <a:pt x="93" y="1015"/>
                      <a:pt x="95" y="1017"/>
                    </a:cubicBezTo>
                    <a:cubicBezTo>
                      <a:pt x="96" y="1019"/>
                      <a:pt x="95" y="1021"/>
                      <a:pt x="93" y="1022"/>
                    </a:cubicBezTo>
                    <a:cubicBezTo>
                      <a:pt x="87" y="1027"/>
                      <a:pt x="89" y="1033"/>
                      <a:pt x="89" y="1038"/>
                    </a:cubicBezTo>
                    <a:cubicBezTo>
                      <a:pt x="92" y="1040"/>
                      <a:pt x="94" y="1039"/>
                      <a:pt x="96" y="1037"/>
                    </a:cubicBezTo>
                    <a:cubicBezTo>
                      <a:pt x="103" y="1029"/>
                      <a:pt x="110" y="1020"/>
                      <a:pt x="115" y="1009"/>
                    </a:cubicBezTo>
                    <a:cubicBezTo>
                      <a:pt x="116" y="1007"/>
                      <a:pt x="117" y="1005"/>
                      <a:pt x="115" y="1003"/>
                    </a:cubicBezTo>
                    <a:cubicBezTo>
                      <a:pt x="113" y="1000"/>
                      <a:pt x="110" y="1002"/>
                      <a:pt x="108" y="1004"/>
                    </a:cubicBezTo>
                    <a:cubicBezTo>
                      <a:pt x="101" y="1009"/>
                      <a:pt x="94" y="1012"/>
                      <a:pt x="85" y="1014"/>
                    </a:cubicBezTo>
                    <a:cubicBezTo>
                      <a:pt x="67" y="1018"/>
                      <a:pt x="57" y="1030"/>
                      <a:pt x="50" y="1046"/>
                    </a:cubicBezTo>
                    <a:cubicBezTo>
                      <a:pt x="50" y="1047"/>
                      <a:pt x="49" y="1048"/>
                      <a:pt x="49" y="1048"/>
                    </a:cubicBezTo>
                    <a:cubicBezTo>
                      <a:pt x="49" y="1049"/>
                      <a:pt x="49" y="1050"/>
                      <a:pt x="48" y="1050"/>
                    </a:cubicBezTo>
                    <a:cubicBezTo>
                      <a:pt x="48" y="1051"/>
                      <a:pt x="49" y="1051"/>
                      <a:pt x="49" y="1051"/>
                    </a:cubicBezTo>
                    <a:cubicBezTo>
                      <a:pt x="50" y="1051"/>
                      <a:pt x="50" y="1049"/>
                      <a:pt x="50" y="1048"/>
                    </a:cubicBezTo>
                    <a:cubicBezTo>
                      <a:pt x="50" y="1048"/>
                      <a:pt x="50" y="1047"/>
                      <a:pt x="50" y="1046"/>
                    </a:cubicBezTo>
                    <a:close/>
                    <a:moveTo>
                      <a:pt x="218" y="1117"/>
                    </a:moveTo>
                    <a:cubicBezTo>
                      <a:pt x="221" y="1119"/>
                      <a:pt x="224" y="1122"/>
                      <a:pt x="227" y="1125"/>
                    </a:cubicBezTo>
                    <a:cubicBezTo>
                      <a:pt x="231" y="1129"/>
                      <a:pt x="234" y="1129"/>
                      <a:pt x="235" y="1123"/>
                    </a:cubicBezTo>
                    <a:cubicBezTo>
                      <a:pt x="236" y="1120"/>
                      <a:pt x="236" y="1118"/>
                      <a:pt x="236" y="1116"/>
                    </a:cubicBezTo>
                    <a:cubicBezTo>
                      <a:pt x="235" y="1105"/>
                      <a:pt x="241" y="1099"/>
                      <a:pt x="249" y="1093"/>
                    </a:cubicBezTo>
                    <a:cubicBezTo>
                      <a:pt x="253" y="1091"/>
                      <a:pt x="254" y="1092"/>
                      <a:pt x="257" y="1094"/>
                    </a:cubicBezTo>
                    <a:cubicBezTo>
                      <a:pt x="259" y="1096"/>
                      <a:pt x="260" y="1098"/>
                      <a:pt x="257" y="1101"/>
                    </a:cubicBezTo>
                    <a:cubicBezTo>
                      <a:pt x="256" y="1103"/>
                      <a:pt x="253" y="1103"/>
                      <a:pt x="253" y="1106"/>
                    </a:cubicBezTo>
                    <a:cubicBezTo>
                      <a:pt x="254" y="1107"/>
                      <a:pt x="254" y="1107"/>
                      <a:pt x="255" y="1108"/>
                    </a:cubicBezTo>
                    <a:cubicBezTo>
                      <a:pt x="258" y="1110"/>
                      <a:pt x="262" y="1104"/>
                      <a:pt x="265" y="1108"/>
                    </a:cubicBezTo>
                    <a:cubicBezTo>
                      <a:pt x="267" y="1111"/>
                      <a:pt x="269" y="1115"/>
                      <a:pt x="269" y="1119"/>
                    </a:cubicBezTo>
                    <a:cubicBezTo>
                      <a:pt x="270" y="1123"/>
                      <a:pt x="270" y="1127"/>
                      <a:pt x="271" y="1131"/>
                    </a:cubicBezTo>
                    <a:cubicBezTo>
                      <a:pt x="272" y="1135"/>
                      <a:pt x="273" y="1138"/>
                      <a:pt x="274" y="1142"/>
                    </a:cubicBezTo>
                    <a:cubicBezTo>
                      <a:pt x="274" y="1143"/>
                      <a:pt x="275" y="1145"/>
                      <a:pt x="278" y="1145"/>
                    </a:cubicBezTo>
                    <a:cubicBezTo>
                      <a:pt x="280" y="1145"/>
                      <a:pt x="281" y="1143"/>
                      <a:pt x="281" y="1141"/>
                    </a:cubicBezTo>
                    <a:cubicBezTo>
                      <a:pt x="283" y="1133"/>
                      <a:pt x="284" y="1125"/>
                      <a:pt x="280" y="1117"/>
                    </a:cubicBezTo>
                    <a:cubicBezTo>
                      <a:pt x="279" y="1114"/>
                      <a:pt x="277" y="1109"/>
                      <a:pt x="276" y="1105"/>
                    </a:cubicBezTo>
                    <a:cubicBezTo>
                      <a:pt x="276" y="1102"/>
                      <a:pt x="277" y="1099"/>
                      <a:pt x="281" y="1098"/>
                    </a:cubicBezTo>
                    <a:cubicBezTo>
                      <a:pt x="284" y="1098"/>
                      <a:pt x="285" y="1100"/>
                      <a:pt x="287" y="1103"/>
                    </a:cubicBezTo>
                    <a:cubicBezTo>
                      <a:pt x="289" y="1107"/>
                      <a:pt x="288" y="1111"/>
                      <a:pt x="288" y="1115"/>
                    </a:cubicBezTo>
                    <a:cubicBezTo>
                      <a:pt x="288" y="1117"/>
                      <a:pt x="289" y="1118"/>
                      <a:pt x="291" y="1118"/>
                    </a:cubicBezTo>
                    <a:cubicBezTo>
                      <a:pt x="292" y="1118"/>
                      <a:pt x="294" y="1117"/>
                      <a:pt x="294" y="1115"/>
                    </a:cubicBezTo>
                    <a:cubicBezTo>
                      <a:pt x="293" y="1110"/>
                      <a:pt x="294" y="1105"/>
                      <a:pt x="292" y="1099"/>
                    </a:cubicBezTo>
                    <a:cubicBezTo>
                      <a:pt x="290" y="1094"/>
                      <a:pt x="288" y="1091"/>
                      <a:pt x="282" y="1093"/>
                    </a:cubicBezTo>
                    <a:cubicBezTo>
                      <a:pt x="278" y="1094"/>
                      <a:pt x="275" y="1093"/>
                      <a:pt x="273" y="1090"/>
                    </a:cubicBezTo>
                    <a:cubicBezTo>
                      <a:pt x="270" y="1085"/>
                      <a:pt x="269" y="1080"/>
                      <a:pt x="267" y="1076"/>
                    </a:cubicBezTo>
                    <a:cubicBezTo>
                      <a:pt x="266" y="1073"/>
                      <a:pt x="268" y="1071"/>
                      <a:pt x="271" y="1072"/>
                    </a:cubicBezTo>
                    <a:cubicBezTo>
                      <a:pt x="273" y="1072"/>
                      <a:pt x="274" y="1073"/>
                      <a:pt x="276" y="1073"/>
                    </a:cubicBezTo>
                    <a:cubicBezTo>
                      <a:pt x="278" y="1073"/>
                      <a:pt x="281" y="1074"/>
                      <a:pt x="282" y="1071"/>
                    </a:cubicBezTo>
                    <a:cubicBezTo>
                      <a:pt x="283" y="1069"/>
                      <a:pt x="281" y="1067"/>
                      <a:pt x="279" y="1066"/>
                    </a:cubicBezTo>
                    <a:cubicBezTo>
                      <a:pt x="275" y="1064"/>
                      <a:pt x="272" y="1063"/>
                      <a:pt x="277" y="1059"/>
                    </a:cubicBezTo>
                    <a:cubicBezTo>
                      <a:pt x="280" y="1057"/>
                      <a:pt x="278" y="1054"/>
                      <a:pt x="277" y="1051"/>
                    </a:cubicBezTo>
                    <a:cubicBezTo>
                      <a:pt x="276" y="1049"/>
                      <a:pt x="275" y="1047"/>
                      <a:pt x="274" y="1045"/>
                    </a:cubicBezTo>
                    <a:cubicBezTo>
                      <a:pt x="272" y="1036"/>
                      <a:pt x="276" y="1032"/>
                      <a:pt x="285" y="1033"/>
                    </a:cubicBezTo>
                    <a:cubicBezTo>
                      <a:pt x="289" y="1034"/>
                      <a:pt x="292" y="1036"/>
                      <a:pt x="296" y="1037"/>
                    </a:cubicBezTo>
                    <a:cubicBezTo>
                      <a:pt x="295" y="1030"/>
                      <a:pt x="291" y="1025"/>
                      <a:pt x="285" y="1021"/>
                    </a:cubicBezTo>
                    <a:cubicBezTo>
                      <a:pt x="277" y="1016"/>
                      <a:pt x="270" y="1009"/>
                      <a:pt x="261" y="1005"/>
                    </a:cubicBezTo>
                    <a:cubicBezTo>
                      <a:pt x="249" y="998"/>
                      <a:pt x="236" y="993"/>
                      <a:pt x="223" y="991"/>
                    </a:cubicBezTo>
                    <a:cubicBezTo>
                      <a:pt x="195" y="985"/>
                      <a:pt x="167" y="994"/>
                      <a:pt x="139" y="995"/>
                    </a:cubicBezTo>
                    <a:cubicBezTo>
                      <a:pt x="135" y="996"/>
                      <a:pt x="134" y="998"/>
                      <a:pt x="134" y="1003"/>
                    </a:cubicBezTo>
                    <a:cubicBezTo>
                      <a:pt x="133" y="1007"/>
                      <a:pt x="135" y="1012"/>
                      <a:pt x="131" y="1016"/>
                    </a:cubicBezTo>
                    <a:cubicBezTo>
                      <a:pt x="112" y="1032"/>
                      <a:pt x="101" y="1054"/>
                      <a:pt x="87" y="1074"/>
                    </a:cubicBezTo>
                    <a:cubicBezTo>
                      <a:pt x="84" y="1079"/>
                      <a:pt x="83" y="1085"/>
                      <a:pt x="83" y="1093"/>
                    </a:cubicBezTo>
                    <a:cubicBezTo>
                      <a:pt x="91" y="1088"/>
                      <a:pt x="98" y="1086"/>
                      <a:pt x="101" y="1078"/>
                    </a:cubicBezTo>
                    <a:cubicBezTo>
                      <a:pt x="102" y="1074"/>
                      <a:pt x="106" y="1072"/>
                      <a:pt x="108" y="1070"/>
                    </a:cubicBezTo>
                    <a:cubicBezTo>
                      <a:pt x="112" y="1066"/>
                      <a:pt x="117" y="1063"/>
                      <a:pt x="119" y="1058"/>
                    </a:cubicBezTo>
                    <a:cubicBezTo>
                      <a:pt x="126" y="1043"/>
                      <a:pt x="138" y="1033"/>
                      <a:pt x="149" y="1021"/>
                    </a:cubicBezTo>
                    <a:cubicBezTo>
                      <a:pt x="151" y="1018"/>
                      <a:pt x="155" y="1017"/>
                      <a:pt x="158" y="1020"/>
                    </a:cubicBezTo>
                    <a:cubicBezTo>
                      <a:pt x="161" y="1022"/>
                      <a:pt x="160" y="1026"/>
                      <a:pt x="158" y="1028"/>
                    </a:cubicBezTo>
                    <a:cubicBezTo>
                      <a:pt x="152" y="1033"/>
                      <a:pt x="151" y="1043"/>
                      <a:pt x="142" y="1044"/>
                    </a:cubicBezTo>
                    <a:cubicBezTo>
                      <a:pt x="140" y="1044"/>
                      <a:pt x="139" y="1046"/>
                      <a:pt x="139" y="1047"/>
                    </a:cubicBezTo>
                    <a:cubicBezTo>
                      <a:pt x="135" y="1057"/>
                      <a:pt x="130" y="1065"/>
                      <a:pt x="121" y="1072"/>
                    </a:cubicBezTo>
                    <a:cubicBezTo>
                      <a:pt x="117" y="1075"/>
                      <a:pt x="118" y="1078"/>
                      <a:pt x="124" y="1080"/>
                    </a:cubicBezTo>
                    <a:cubicBezTo>
                      <a:pt x="127" y="1081"/>
                      <a:pt x="131" y="1083"/>
                      <a:pt x="130" y="1086"/>
                    </a:cubicBezTo>
                    <a:cubicBezTo>
                      <a:pt x="126" y="1093"/>
                      <a:pt x="130" y="1096"/>
                      <a:pt x="134" y="1098"/>
                    </a:cubicBezTo>
                    <a:cubicBezTo>
                      <a:pt x="145" y="1103"/>
                      <a:pt x="143" y="1111"/>
                      <a:pt x="141" y="1119"/>
                    </a:cubicBezTo>
                    <a:cubicBezTo>
                      <a:pt x="141" y="1121"/>
                      <a:pt x="140" y="1122"/>
                      <a:pt x="139" y="1124"/>
                    </a:cubicBezTo>
                    <a:cubicBezTo>
                      <a:pt x="138" y="1130"/>
                      <a:pt x="141" y="1134"/>
                      <a:pt x="145" y="1137"/>
                    </a:cubicBezTo>
                    <a:cubicBezTo>
                      <a:pt x="148" y="1140"/>
                      <a:pt x="151" y="1140"/>
                      <a:pt x="154" y="1138"/>
                    </a:cubicBezTo>
                    <a:cubicBezTo>
                      <a:pt x="159" y="1135"/>
                      <a:pt x="163" y="1135"/>
                      <a:pt x="165" y="1140"/>
                    </a:cubicBezTo>
                    <a:cubicBezTo>
                      <a:pt x="169" y="1145"/>
                      <a:pt x="172" y="1145"/>
                      <a:pt x="177" y="1142"/>
                    </a:cubicBezTo>
                    <a:cubicBezTo>
                      <a:pt x="184" y="1137"/>
                      <a:pt x="185" y="1138"/>
                      <a:pt x="190" y="1145"/>
                    </a:cubicBezTo>
                    <a:cubicBezTo>
                      <a:pt x="195" y="1151"/>
                      <a:pt x="201" y="1158"/>
                      <a:pt x="202" y="1167"/>
                    </a:cubicBezTo>
                    <a:cubicBezTo>
                      <a:pt x="202" y="1169"/>
                      <a:pt x="204" y="1170"/>
                      <a:pt x="207" y="1169"/>
                    </a:cubicBezTo>
                    <a:cubicBezTo>
                      <a:pt x="207" y="1159"/>
                      <a:pt x="205" y="1148"/>
                      <a:pt x="213" y="1140"/>
                    </a:cubicBezTo>
                    <a:cubicBezTo>
                      <a:pt x="204" y="1135"/>
                      <a:pt x="204" y="1135"/>
                      <a:pt x="207" y="1126"/>
                    </a:cubicBezTo>
                    <a:cubicBezTo>
                      <a:pt x="207" y="1124"/>
                      <a:pt x="207" y="1122"/>
                      <a:pt x="207" y="1121"/>
                    </a:cubicBezTo>
                    <a:cubicBezTo>
                      <a:pt x="204" y="1111"/>
                      <a:pt x="205" y="1099"/>
                      <a:pt x="199" y="1090"/>
                    </a:cubicBezTo>
                    <a:cubicBezTo>
                      <a:pt x="198" y="1088"/>
                      <a:pt x="198" y="1086"/>
                      <a:pt x="197" y="1084"/>
                    </a:cubicBezTo>
                    <a:cubicBezTo>
                      <a:pt x="197" y="1082"/>
                      <a:pt x="197" y="1081"/>
                      <a:pt x="199" y="1080"/>
                    </a:cubicBezTo>
                    <a:cubicBezTo>
                      <a:pt x="202" y="1078"/>
                      <a:pt x="212" y="1079"/>
                      <a:pt x="214" y="1082"/>
                    </a:cubicBezTo>
                    <a:cubicBezTo>
                      <a:pt x="217" y="1089"/>
                      <a:pt x="223" y="1095"/>
                      <a:pt x="219" y="1103"/>
                    </a:cubicBezTo>
                    <a:cubicBezTo>
                      <a:pt x="217" y="1106"/>
                      <a:pt x="218" y="1108"/>
                      <a:pt x="221" y="1110"/>
                    </a:cubicBezTo>
                    <a:cubicBezTo>
                      <a:pt x="227" y="1114"/>
                      <a:pt x="221" y="1115"/>
                      <a:pt x="219" y="1117"/>
                    </a:cubicBezTo>
                    <a:cubicBezTo>
                      <a:pt x="215" y="1120"/>
                      <a:pt x="214" y="1124"/>
                      <a:pt x="216" y="1128"/>
                    </a:cubicBezTo>
                    <a:cubicBezTo>
                      <a:pt x="217" y="1130"/>
                      <a:pt x="217" y="1131"/>
                      <a:pt x="219" y="1131"/>
                    </a:cubicBezTo>
                    <a:cubicBezTo>
                      <a:pt x="221" y="1130"/>
                      <a:pt x="222" y="1129"/>
                      <a:pt x="222" y="1127"/>
                    </a:cubicBezTo>
                    <a:cubicBezTo>
                      <a:pt x="223" y="1123"/>
                      <a:pt x="220" y="1120"/>
                      <a:pt x="218" y="1117"/>
                    </a:cubicBezTo>
                    <a:close/>
                    <a:moveTo>
                      <a:pt x="256" y="947"/>
                    </a:moveTo>
                    <a:cubicBezTo>
                      <a:pt x="256" y="947"/>
                      <a:pt x="256" y="947"/>
                      <a:pt x="256" y="947"/>
                    </a:cubicBezTo>
                    <a:cubicBezTo>
                      <a:pt x="256" y="944"/>
                      <a:pt x="256" y="942"/>
                      <a:pt x="256" y="939"/>
                    </a:cubicBezTo>
                    <a:cubicBezTo>
                      <a:pt x="256" y="936"/>
                      <a:pt x="258" y="931"/>
                      <a:pt x="252" y="931"/>
                    </a:cubicBezTo>
                    <a:cubicBezTo>
                      <a:pt x="248" y="930"/>
                      <a:pt x="246" y="933"/>
                      <a:pt x="246" y="937"/>
                    </a:cubicBezTo>
                    <a:cubicBezTo>
                      <a:pt x="245" y="939"/>
                      <a:pt x="244" y="940"/>
                      <a:pt x="245" y="942"/>
                    </a:cubicBezTo>
                    <a:cubicBezTo>
                      <a:pt x="247" y="949"/>
                      <a:pt x="240" y="949"/>
                      <a:pt x="237" y="951"/>
                    </a:cubicBezTo>
                    <a:cubicBezTo>
                      <a:pt x="233" y="954"/>
                      <a:pt x="231" y="951"/>
                      <a:pt x="228" y="948"/>
                    </a:cubicBezTo>
                    <a:cubicBezTo>
                      <a:pt x="222" y="942"/>
                      <a:pt x="220" y="941"/>
                      <a:pt x="213" y="945"/>
                    </a:cubicBezTo>
                    <a:cubicBezTo>
                      <a:pt x="206" y="949"/>
                      <a:pt x="206" y="949"/>
                      <a:pt x="207" y="959"/>
                    </a:cubicBezTo>
                    <a:cubicBezTo>
                      <a:pt x="208" y="961"/>
                      <a:pt x="208" y="964"/>
                      <a:pt x="208" y="967"/>
                    </a:cubicBezTo>
                    <a:cubicBezTo>
                      <a:pt x="208" y="971"/>
                      <a:pt x="210" y="974"/>
                      <a:pt x="214" y="973"/>
                    </a:cubicBezTo>
                    <a:cubicBezTo>
                      <a:pt x="222" y="973"/>
                      <a:pt x="230" y="976"/>
                      <a:pt x="238" y="976"/>
                    </a:cubicBezTo>
                    <a:cubicBezTo>
                      <a:pt x="245" y="976"/>
                      <a:pt x="250" y="978"/>
                      <a:pt x="255" y="982"/>
                    </a:cubicBezTo>
                    <a:cubicBezTo>
                      <a:pt x="262" y="987"/>
                      <a:pt x="269" y="992"/>
                      <a:pt x="277" y="996"/>
                    </a:cubicBezTo>
                    <a:cubicBezTo>
                      <a:pt x="279" y="998"/>
                      <a:pt x="283" y="999"/>
                      <a:pt x="282" y="994"/>
                    </a:cubicBezTo>
                    <a:cubicBezTo>
                      <a:pt x="281" y="979"/>
                      <a:pt x="288" y="965"/>
                      <a:pt x="290" y="951"/>
                    </a:cubicBezTo>
                    <a:cubicBezTo>
                      <a:pt x="291" y="947"/>
                      <a:pt x="291" y="942"/>
                      <a:pt x="295" y="941"/>
                    </a:cubicBezTo>
                    <a:cubicBezTo>
                      <a:pt x="300" y="939"/>
                      <a:pt x="300" y="944"/>
                      <a:pt x="303" y="947"/>
                    </a:cubicBezTo>
                    <a:cubicBezTo>
                      <a:pt x="303" y="947"/>
                      <a:pt x="304" y="948"/>
                      <a:pt x="304" y="948"/>
                    </a:cubicBezTo>
                    <a:cubicBezTo>
                      <a:pt x="305" y="948"/>
                      <a:pt x="306" y="948"/>
                      <a:pt x="307" y="948"/>
                    </a:cubicBezTo>
                    <a:cubicBezTo>
                      <a:pt x="308" y="947"/>
                      <a:pt x="308" y="946"/>
                      <a:pt x="307" y="945"/>
                    </a:cubicBezTo>
                    <a:cubicBezTo>
                      <a:pt x="302" y="939"/>
                      <a:pt x="299" y="932"/>
                      <a:pt x="288" y="933"/>
                    </a:cubicBezTo>
                    <a:cubicBezTo>
                      <a:pt x="278" y="934"/>
                      <a:pt x="278" y="933"/>
                      <a:pt x="277" y="943"/>
                    </a:cubicBezTo>
                    <a:cubicBezTo>
                      <a:pt x="277" y="951"/>
                      <a:pt x="274" y="958"/>
                      <a:pt x="272" y="965"/>
                    </a:cubicBezTo>
                    <a:cubicBezTo>
                      <a:pt x="271" y="970"/>
                      <a:pt x="265" y="972"/>
                      <a:pt x="258" y="970"/>
                    </a:cubicBezTo>
                    <a:cubicBezTo>
                      <a:pt x="252" y="969"/>
                      <a:pt x="255" y="965"/>
                      <a:pt x="255" y="961"/>
                    </a:cubicBezTo>
                    <a:cubicBezTo>
                      <a:pt x="256" y="956"/>
                      <a:pt x="256" y="952"/>
                      <a:pt x="256" y="947"/>
                    </a:cubicBezTo>
                    <a:close/>
                    <a:moveTo>
                      <a:pt x="290" y="564"/>
                    </a:moveTo>
                    <a:cubicBezTo>
                      <a:pt x="292" y="566"/>
                      <a:pt x="297" y="566"/>
                      <a:pt x="296" y="569"/>
                    </a:cubicBezTo>
                    <a:cubicBezTo>
                      <a:pt x="295" y="574"/>
                      <a:pt x="300" y="577"/>
                      <a:pt x="301" y="582"/>
                    </a:cubicBezTo>
                    <a:cubicBezTo>
                      <a:pt x="303" y="595"/>
                      <a:pt x="305" y="607"/>
                      <a:pt x="308" y="619"/>
                    </a:cubicBezTo>
                    <a:cubicBezTo>
                      <a:pt x="314" y="635"/>
                      <a:pt x="314" y="652"/>
                      <a:pt x="316" y="668"/>
                    </a:cubicBezTo>
                    <a:cubicBezTo>
                      <a:pt x="316" y="672"/>
                      <a:pt x="318" y="676"/>
                      <a:pt x="320" y="680"/>
                    </a:cubicBezTo>
                    <a:cubicBezTo>
                      <a:pt x="320" y="682"/>
                      <a:pt x="322" y="685"/>
                      <a:pt x="324" y="684"/>
                    </a:cubicBezTo>
                    <a:cubicBezTo>
                      <a:pt x="327" y="684"/>
                      <a:pt x="327" y="682"/>
                      <a:pt x="328" y="680"/>
                    </a:cubicBezTo>
                    <a:cubicBezTo>
                      <a:pt x="334" y="669"/>
                      <a:pt x="331" y="657"/>
                      <a:pt x="330" y="646"/>
                    </a:cubicBezTo>
                    <a:cubicBezTo>
                      <a:pt x="329" y="628"/>
                      <a:pt x="325" y="611"/>
                      <a:pt x="326" y="594"/>
                    </a:cubicBezTo>
                    <a:cubicBezTo>
                      <a:pt x="326" y="591"/>
                      <a:pt x="325" y="588"/>
                      <a:pt x="323" y="585"/>
                    </a:cubicBezTo>
                    <a:cubicBezTo>
                      <a:pt x="313" y="575"/>
                      <a:pt x="309" y="562"/>
                      <a:pt x="306" y="548"/>
                    </a:cubicBezTo>
                    <a:cubicBezTo>
                      <a:pt x="305" y="541"/>
                      <a:pt x="304" y="540"/>
                      <a:pt x="297" y="541"/>
                    </a:cubicBezTo>
                    <a:cubicBezTo>
                      <a:pt x="294" y="542"/>
                      <a:pt x="289" y="541"/>
                      <a:pt x="287" y="545"/>
                    </a:cubicBezTo>
                    <a:cubicBezTo>
                      <a:pt x="299" y="556"/>
                      <a:pt x="299" y="558"/>
                      <a:pt x="290" y="564"/>
                    </a:cubicBezTo>
                    <a:close/>
                    <a:moveTo>
                      <a:pt x="219" y="748"/>
                    </a:moveTo>
                    <a:cubicBezTo>
                      <a:pt x="228" y="746"/>
                      <a:pt x="232" y="741"/>
                      <a:pt x="230" y="732"/>
                    </a:cubicBezTo>
                    <a:cubicBezTo>
                      <a:pt x="229" y="731"/>
                      <a:pt x="229" y="729"/>
                      <a:pt x="230" y="727"/>
                    </a:cubicBezTo>
                    <a:cubicBezTo>
                      <a:pt x="233" y="705"/>
                      <a:pt x="234" y="683"/>
                      <a:pt x="233" y="661"/>
                    </a:cubicBezTo>
                    <a:cubicBezTo>
                      <a:pt x="233" y="653"/>
                      <a:pt x="236" y="646"/>
                      <a:pt x="236" y="638"/>
                    </a:cubicBezTo>
                    <a:cubicBezTo>
                      <a:pt x="237" y="636"/>
                      <a:pt x="238" y="635"/>
                      <a:pt x="241" y="635"/>
                    </a:cubicBezTo>
                    <a:cubicBezTo>
                      <a:pt x="242" y="635"/>
                      <a:pt x="244" y="636"/>
                      <a:pt x="244" y="638"/>
                    </a:cubicBezTo>
                    <a:cubicBezTo>
                      <a:pt x="244" y="643"/>
                      <a:pt x="248" y="643"/>
                      <a:pt x="252" y="644"/>
                    </a:cubicBezTo>
                    <a:cubicBezTo>
                      <a:pt x="256" y="644"/>
                      <a:pt x="259" y="645"/>
                      <a:pt x="263" y="645"/>
                    </a:cubicBezTo>
                    <a:cubicBezTo>
                      <a:pt x="276" y="645"/>
                      <a:pt x="284" y="640"/>
                      <a:pt x="288" y="630"/>
                    </a:cubicBezTo>
                    <a:cubicBezTo>
                      <a:pt x="276" y="628"/>
                      <a:pt x="275" y="628"/>
                      <a:pt x="271" y="632"/>
                    </a:cubicBezTo>
                    <a:cubicBezTo>
                      <a:pt x="265" y="639"/>
                      <a:pt x="260" y="639"/>
                      <a:pt x="254" y="632"/>
                    </a:cubicBezTo>
                    <a:cubicBezTo>
                      <a:pt x="251" y="629"/>
                      <a:pt x="250" y="628"/>
                      <a:pt x="246" y="630"/>
                    </a:cubicBezTo>
                    <a:cubicBezTo>
                      <a:pt x="243" y="632"/>
                      <a:pt x="240" y="631"/>
                      <a:pt x="237" y="632"/>
                    </a:cubicBezTo>
                    <a:cubicBezTo>
                      <a:pt x="235" y="632"/>
                      <a:pt x="231" y="632"/>
                      <a:pt x="231" y="634"/>
                    </a:cubicBezTo>
                    <a:cubicBezTo>
                      <a:pt x="230" y="642"/>
                      <a:pt x="223" y="645"/>
                      <a:pt x="218" y="649"/>
                    </a:cubicBezTo>
                    <a:cubicBezTo>
                      <a:pt x="215" y="652"/>
                      <a:pt x="215" y="655"/>
                      <a:pt x="214" y="658"/>
                    </a:cubicBezTo>
                    <a:cubicBezTo>
                      <a:pt x="213" y="666"/>
                      <a:pt x="216" y="674"/>
                      <a:pt x="216" y="682"/>
                    </a:cubicBezTo>
                    <a:cubicBezTo>
                      <a:pt x="214" y="701"/>
                      <a:pt x="217" y="720"/>
                      <a:pt x="216" y="739"/>
                    </a:cubicBezTo>
                    <a:cubicBezTo>
                      <a:pt x="215" y="742"/>
                      <a:pt x="216" y="745"/>
                      <a:pt x="219" y="748"/>
                    </a:cubicBezTo>
                    <a:close/>
                    <a:moveTo>
                      <a:pt x="207" y="427"/>
                    </a:moveTo>
                    <a:cubicBezTo>
                      <a:pt x="216" y="422"/>
                      <a:pt x="218" y="416"/>
                      <a:pt x="217" y="410"/>
                    </a:cubicBezTo>
                    <a:cubicBezTo>
                      <a:pt x="215" y="403"/>
                      <a:pt x="219" y="398"/>
                      <a:pt x="221" y="392"/>
                    </a:cubicBezTo>
                    <a:cubicBezTo>
                      <a:pt x="221" y="390"/>
                      <a:pt x="223" y="387"/>
                      <a:pt x="227" y="388"/>
                    </a:cubicBezTo>
                    <a:cubicBezTo>
                      <a:pt x="230" y="389"/>
                      <a:pt x="231" y="392"/>
                      <a:pt x="230" y="395"/>
                    </a:cubicBezTo>
                    <a:cubicBezTo>
                      <a:pt x="228" y="400"/>
                      <a:pt x="229" y="404"/>
                      <a:pt x="233" y="408"/>
                    </a:cubicBezTo>
                    <a:cubicBezTo>
                      <a:pt x="235" y="410"/>
                      <a:pt x="236" y="415"/>
                      <a:pt x="235" y="418"/>
                    </a:cubicBezTo>
                    <a:cubicBezTo>
                      <a:pt x="233" y="425"/>
                      <a:pt x="239" y="430"/>
                      <a:pt x="240" y="437"/>
                    </a:cubicBezTo>
                    <a:cubicBezTo>
                      <a:pt x="240" y="439"/>
                      <a:pt x="241" y="440"/>
                      <a:pt x="244" y="440"/>
                    </a:cubicBezTo>
                    <a:cubicBezTo>
                      <a:pt x="246" y="440"/>
                      <a:pt x="248" y="438"/>
                      <a:pt x="248" y="436"/>
                    </a:cubicBezTo>
                    <a:cubicBezTo>
                      <a:pt x="249" y="434"/>
                      <a:pt x="249" y="431"/>
                      <a:pt x="249" y="429"/>
                    </a:cubicBezTo>
                    <a:cubicBezTo>
                      <a:pt x="248" y="415"/>
                      <a:pt x="246" y="401"/>
                      <a:pt x="247" y="386"/>
                    </a:cubicBezTo>
                    <a:cubicBezTo>
                      <a:pt x="248" y="378"/>
                      <a:pt x="246" y="378"/>
                      <a:pt x="238" y="381"/>
                    </a:cubicBezTo>
                    <a:cubicBezTo>
                      <a:pt x="225" y="386"/>
                      <a:pt x="221" y="384"/>
                      <a:pt x="223" y="369"/>
                    </a:cubicBezTo>
                    <a:cubicBezTo>
                      <a:pt x="224" y="369"/>
                      <a:pt x="224" y="369"/>
                      <a:pt x="224" y="368"/>
                    </a:cubicBezTo>
                    <a:cubicBezTo>
                      <a:pt x="224" y="366"/>
                      <a:pt x="225" y="364"/>
                      <a:pt x="223" y="363"/>
                    </a:cubicBezTo>
                    <a:cubicBezTo>
                      <a:pt x="221" y="361"/>
                      <a:pt x="219" y="363"/>
                      <a:pt x="217" y="364"/>
                    </a:cubicBezTo>
                    <a:cubicBezTo>
                      <a:pt x="216" y="365"/>
                      <a:pt x="215" y="366"/>
                      <a:pt x="214" y="367"/>
                    </a:cubicBezTo>
                    <a:cubicBezTo>
                      <a:pt x="205" y="379"/>
                      <a:pt x="201" y="392"/>
                      <a:pt x="203" y="406"/>
                    </a:cubicBezTo>
                    <a:cubicBezTo>
                      <a:pt x="203" y="413"/>
                      <a:pt x="208" y="418"/>
                      <a:pt x="207" y="427"/>
                    </a:cubicBezTo>
                    <a:close/>
                    <a:moveTo>
                      <a:pt x="228" y="520"/>
                    </a:moveTo>
                    <a:cubicBezTo>
                      <a:pt x="231" y="515"/>
                      <a:pt x="237" y="521"/>
                      <a:pt x="239" y="516"/>
                    </a:cubicBezTo>
                    <a:cubicBezTo>
                      <a:pt x="240" y="511"/>
                      <a:pt x="237" y="505"/>
                      <a:pt x="234" y="501"/>
                    </a:cubicBezTo>
                    <a:cubicBezTo>
                      <a:pt x="231" y="497"/>
                      <a:pt x="230" y="505"/>
                      <a:pt x="227" y="503"/>
                    </a:cubicBezTo>
                    <a:cubicBezTo>
                      <a:pt x="223" y="497"/>
                      <a:pt x="229" y="494"/>
                      <a:pt x="230" y="490"/>
                    </a:cubicBezTo>
                    <a:cubicBezTo>
                      <a:pt x="220" y="484"/>
                      <a:pt x="214" y="484"/>
                      <a:pt x="196" y="490"/>
                    </a:cubicBezTo>
                    <a:cubicBezTo>
                      <a:pt x="206" y="496"/>
                      <a:pt x="209" y="498"/>
                      <a:pt x="209" y="506"/>
                    </a:cubicBezTo>
                    <a:cubicBezTo>
                      <a:pt x="209" y="518"/>
                      <a:pt x="212" y="529"/>
                      <a:pt x="213" y="541"/>
                    </a:cubicBezTo>
                    <a:cubicBezTo>
                      <a:pt x="214" y="544"/>
                      <a:pt x="214" y="548"/>
                      <a:pt x="214" y="550"/>
                    </a:cubicBezTo>
                    <a:cubicBezTo>
                      <a:pt x="212" y="558"/>
                      <a:pt x="214" y="563"/>
                      <a:pt x="220" y="568"/>
                    </a:cubicBezTo>
                    <a:cubicBezTo>
                      <a:pt x="224" y="571"/>
                      <a:pt x="225" y="574"/>
                      <a:pt x="220" y="577"/>
                    </a:cubicBezTo>
                    <a:cubicBezTo>
                      <a:pt x="216" y="580"/>
                      <a:pt x="217" y="583"/>
                      <a:pt x="218" y="587"/>
                    </a:cubicBezTo>
                    <a:cubicBezTo>
                      <a:pt x="230" y="582"/>
                      <a:pt x="232" y="577"/>
                      <a:pt x="227" y="567"/>
                    </a:cubicBezTo>
                    <a:cubicBezTo>
                      <a:pt x="224" y="561"/>
                      <a:pt x="223" y="555"/>
                      <a:pt x="225" y="549"/>
                    </a:cubicBezTo>
                    <a:cubicBezTo>
                      <a:pt x="227" y="543"/>
                      <a:pt x="228" y="537"/>
                      <a:pt x="228" y="532"/>
                    </a:cubicBezTo>
                    <a:cubicBezTo>
                      <a:pt x="228" y="527"/>
                      <a:pt x="230" y="526"/>
                      <a:pt x="234" y="527"/>
                    </a:cubicBezTo>
                    <a:cubicBezTo>
                      <a:pt x="235" y="527"/>
                      <a:pt x="238" y="529"/>
                      <a:pt x="238" y="525"/>
                    </a:cubicBezTo>
                    <a:cubicBezTo>
                      <a:pt x="235" y="522"/>
                      <a:pt x="231" y="523"/>
                      <a:pt x="228" y="520"/>
                    </a:cubicBezTo>
                    <a:close/>
                    <a:moveTo>
                      <a:pt x="94" y="287"/>
                    </a:moveTo>
                    <a:cubicBezTo>
                      <a:pt x="86" y="290"/>
                      <a:pt x="85" y="290"/>
                      <a:pt x="85" y="297"/>
                    </a:cubicBezTo>
                    <a:cubicBezTo>
                      <a:pt x="84" y="300"/>
                      <a:pt x="83" y="301"/>
                      <a:pt x="81" y="303"/>
                    </a:cubicBezTo>
                    <a:cubicBezTo>
                      <a:pt x="74" y="313"/>
                      <a:pt x="69" y="325"/>
                      <a:pt x="59" y="333"/>
                    </a:cubicBezTo>
                    <a:cubicBezTo>
                      <a:pt x="55" y="337"/>
                      <a:pt x="54" y="346"/>
                      <a:pt x="57" y="347"/>
                    </a:cubicBezTo>
                    <a:cubicBezTo>
                      <a:pt x="65" y="349"/>
                      <a:pt x="61" y="354"/>
                      <a:pt x="61" y="358"/>
                    </a:cubicBezTo>
                    <a:cubicBezTo>
                      <a:pt x="70" y="359"/>
                      <a:pt x="77" y="354"/>
                      <a:pt x="86" y="358"/>
                    </a:cubicBezTo>
                    <a:cubicBezTo>
                      <a:pt x="88" y="359"/>
                      <a:pt x="93" y="356"/>
                      <a:pt x="93" y="352"/>
                    </a:cubicBezTo>
                    <a:cubicBezTo>
                      <a:pt x="91" y="338"/>
                      <a:pt x="95" y="324"/>
                      <a:pt x="94" y="309"/>
                    </a:cubicBezTo>
                    <a:cubicBezTo>
                      <a:pt x="94" y="302"/>
                      <a:pt x="96" y="294"/>
                      <a:pt x="94" y="287"/>
                    </a:cubicBezTo>
                    <a:close/>
                    <a:moveTo>
                      <a:pt x="319" y="975"/>
                    </a:moveTo>
                    <a:cubicBezTo>
                      <a:pt x="324" y="972"/>
                      <a:pt x="323" y="966"/>
                      <a:pt x="329" y="967"/>
                    </a:cubicBezTo>
                    <a:cubicBezTo>
                      <a:pt x="333" y="969"/>
                      <a:pt x="333" y="973"/>
                      <a:pt x="334" y="976"/>
                    </a:cubicBezTo>
                    <a:cubicBezTo>
                      <a:pt x="334" y="976"/>
                      <a:pt x="334" y="977"/>
                      <a:pt x="334" y="977"/>
                    </a:cubicBezTo>
                    <a:cubicBezTo>
                      <a:pt x="336" y="980"/>
                      <a:pt x="335" y="987"/>
                      <a:pt x="341" y="986"/>
                    </a:cubicBezTo>
                    <a:cubicBezTo>
                      <a:pt x="346" y="984"/>
                      <a:pt x="344" y="979"/>
                      <a:pt x="343" y="975"/>
                    </a:cubicBezTo>
                    <a:cubicBezTo>
                      <a:pt x="342" y="961"/>
                      <a:pt x="338" y="947"/>
                      <a:pt x="338" y="933"/>
                    </a:cubicBezTo>
                    <a:cubicBezTo>
                      <a:pt x="338" y="922"/>
                      <a:pt x="332" y="914"/>
                      <a:pt x="329" y="903"/>
                    </a:cubicBezTo>
                    <a:cubicBezTo>
                      <a:pt x="324" y="909"/>
                      <a:pt x="323" y="914"/>
                      <a:pt x="323" y="920"/>
                    </a:cubicBezTo>
                    <a:cubicBezTo>
                      <a:pt x="324" y="930"/>
                      <a:pt x="323" y="940"/>
                      <a:pt x="320" y="951"/>
                    </a:cubicBezTo>
                    <a:cubicBezTo>
                      <a:pt x="318" y="958"/>
                      <a:pt x="317" y="966"/>
                      <a:pt x="319" y="975"/>
                    </a:cubicBezTo>
                    <a:close/>
                    <a:moveTo>
                      <a:pt x="128" y="444"/>
                    </a:moveTo>
                    <a:cubicBezTo>
                      <a:pt x="126" y="453"/>
                      <a:pt x="124" y="460"/>
                      <a:pt x="121" y="466"/>
                    </a:cubicBezTo>
                    <a:cubicBezTo>
                      <a:pt x="119" y="473"/>
                      <a:pt x="123" y="477"/>
                      <a:pt x="130" y="475"/>
                    </a:cubicBezTo>
                    <a:cubicBezTo>
                      <a:pt x="139" y="473"/>
                      <a:pt x="149" y="474"/>
                      <a:pt x="156" y="467"/>
                    </a:cubicBezTo>
                    <a:cubicBezTo>
                      <a:pt x="157" y="465"/>
                      <a:pt x="160" y="466"/>
                      <a:pt x="162" y="466"/>
                    </a:cubicBezTo>
                    <a:cubicBezTo>
                      <a:pt x="168" y="466"/>
                      <a:pt x="173" y="463"/>
                      <a:pt x="171" y="457"/>
                    </a:cubicBezTo>
                    <a:cubicBezTo>
                      <a:pt x="169" y="450"/>
                      <a:pt x="168" y="444"/>
                      <a:pt x="168" y="438"/>
                    </a:cubicBezTo>
                    <a:cubicBezTo>
                      <a:pt x="168" y="436"/>
                      <a:pt x="167" y="435"/>
                      <a:pt x="165" y="434"/>
                    </a:cubicBezTo>
                    <a:cubicBezTo>
                      <a:pt x="163" y="434"/>
                      <a:pt x="162" y="435"/>
                      <a:pt x="161" y="437"/>
                    </a:cubicBezTo>
                    <a:cubicBezTo>
                      <a:pt x="160" y="439"/>
                      <a:pt x="160" y="443"/>
                      <a:pt x="159" y="443"/>
                    </a:cubicBezTo>
                    <a:cubicBezTo>
                      <a:pt x="151" y="444"/>
                      <a:pt x="151" y="437"/>
                      <a:pt x="145" y="435"/>
                    </a:cubicBezTo>
                    <a:cubicBezTo>
                      <a:pt x="145" y="442"/>
                      <a:pt x="150" y="445"/>
                      <a:pt x="153" y="450"/>
                    </a:cubicBezTo>
                    <a:cubicBezTo>
                      <a:pt x="154" y="453"/>
                      <a:pt x="155" y="456"/>
                      <a:pt x="152" y="458"/>
                    </a:cubicBezTo>
                    <a:cubicBezTo>
                      <a:pt x="150" y="461"/>
                      <a:pt x="147" y="460"/>
                      <a:pt x="145" y="459"/>
                    </a:cubicBezTo>
                    <a:cubicBezTo>
                      <a:pt x="139" y="455"/>
                      <a:pt x="134" y="451"/>
                      <a:pt x="128" y="444"/>
                    </a:cubicBezTo>
                    <a:close/>
                    <a:moveTo>
                      <a:pt x="300" y="769"/>
                    </a:moveTo>
                    <a:cubicBezTo>
                      <a:pt x="305" y="764"/>
                      <a:pt x="310" y="758"/>
                      <a:pt x="310" y="750"/>
                    </a:cubicBezTo>
                    <a:cubicBezTo>
                      <a:pt x="311" y="737"/>
                      <a:pt x="310" y="725"/>
                      <a:pt x="312" y="712"/>
                    </a:cubicBezTo>
                    <a:cubicBezTo>
                      <a:pt x="315" y="695"/>
                      <a:pt x="311" y="678"/>
                      <a:pt x="307" y="662"/>
                    </a:cubicBezTo>
                    <a:cubicBezTo>
                      <a:pt x="307" y="660"/>
                      <a:pt x="305" y="658"/>
                      <a:pt x="303" y="658"/>
                    </a:cubicBezTo>
                    <a:cubicBezTo>
                      <a:pt x="301" y="659"/>
                      <a:pt x="301" y="660"/>
                      <a:pt x="300" y="662"/>
                    </a:cubicBezTo>
                    <a:cubicBezTo>
                      <a:pt x="300" y="667"/>
                      <a:pt x="300" y="672"/>
                      <a:pt x="300" y="677"/>
                    </a:cubicBezTo>
                    <a:cubicBezTo>
                      <a:pt x="300" y="692"/>
                      <a:pt x="300" y="707"/>
                      <a:pt x="302" y="722"/>
                    </a:cubicBezTo>
                    <a:cubicBezTo>
                      <a:pt x="303" y="726"/>
                      <a:pt x="303" y="731"/>
                      <a:pt x="302" y="736"/>
                    </a:cubicBezTo>
                    <a:cubicBezTo>
                      <a:pt x="301" y="744"/>
                      <a:pt x="300" y="752"/>
                      <a:pt x="298" y="761"/>
                    </a:cubicBezTo>
                    <a:cubicBezTo>
                      <a:pt x="297" y="763"/>
                      <a:pt x="297" y="766"/>
                      <a:pt x="300" y="769"/>
                    </a:cubicBezTo>
                    <a:close/>
                    <a:moveTo>
                      <a:pt x="83" y="638"/>
                    </a:moveTo>
                    <a:cubicBezTo>
                      <a:pt x="86" y="633"/>
                      <a:pt x="86" y="629"/>
                      <a:pt x="85" y="626"/>
                    </a:cubicBezTo>
                    <a:cubicBezTo>
                      <a:pt x="84" y="608"/>
                      <a:pt x="84" y="591"/>
                      <a:pt x="85" y="574"/>
                    </a:cubicBezTo>
                    <a:cubicBezTo>
                      <a:pt x="86" y="570"/>
                      <a:pt x="86" y="566"/>
                      <a:pt x="86" y="562"/>
                    </a:cubicBezTo>
                    <a:cubicBezTo>
                      <a:pt x="85" y="547"/>
                      <a:pt x="82" y="533"/>
                      <a:pt x="83" y="519"/>
                    </a:cubicBezTo>
                    <a:cubicBezTo>
                      <a:pt x="84" y="517"/>
                      <a:pt x="83" y="516"/>
                      <a:pt x="83" y="514"/>
                    </a:cubicBezTo>
                    <a:cubicBezTo>
                      <a:pt x="82" y="512"/>
                      <a:pt x="82" y="509"/>
                      <a:pt x="79" y="509"/>
                    </a:cubicBezTo>
                    <a:cubicBezTo>
                      <a:pt x="75" y="509"/>
                      <a:pt x="74" y="512"/>
                      <a:pt x="74" y="514"/>
                    </a:cubicBezTo>
                    <a:cubicBezTo>
                      <a:pt x="73" y="518"/>
                      <a:pt x="73" y="521"/>
                      <a:pt x="73" y="525"/>
                    </a:cubicBezTo>
                    <a:cubicBezTo>
                      <a:pt x="73" y="529"/>
                      <a:pt x="74" y="534"/>
                      <a:pt x="74" y="539"/>
                    </a:cubicBezTo>
                    <a:cubicBezTo>
                      <a:pt x="76" y="568"/>
                      <a:pt x="78" y="597"/>
                      <a:pt x="80" y="626"/>
                    </a:cubicBezTo>
                    <a:cubicBezTo>
                      <a:pt x="81" y="629"/>
                      <a:pt x="80" y="633"/>
                      <a:pt x="83" y="638"/>
                    </a:cubicBezTo>
                    <a:close/>
                    <a:moveTo>
                      <a:pt x="255" y="479"/>
                    </a:moveTo>
                    <a:cubicBezTo>
                      <a:pt x="253" y="480"/>
                      <a:pt x="252" y="481"/>
                      <a:pt x="251" y="484"/>
                    </a:cubicBezTo>
                    <a:cubicBezTo>
                      <a:pt x="250" y="491"/>
                      <a:pt x="252" y="498"/>
                      <a:pt x="254" y="505"/>
                    </a:cubicBezTo>
                    <a:cubicBezTo>
                      <a:pt x="256" y="519"/>
                      <a:pt x="257" y="533"/>
                      <a:pt x="259" y="547"/>
                    </a:cubicBezTo>
                    <a:cubicBezTo>
                      <a:pt x="259" y="549"/>
                      <a:pt x="259" y="551"/>
                      <a:pt x="260" y="553"/>
                    </a:cubicBezTo>
                    <a:cubicBezTo>
                      <a:pt x="261" y="555"/>
                      <a:pt x="262" y="557"/>
                      <a:pt x="265" y="556"/>
                    </a:cubicBezTo>
                    <a:cubicBezTo>
                      <a:pt x="267" y="556"/>
                      <a:pt x="268" y="554"/>
                      <a:pt x="268" y="552"/>
                    </a:cubicBezTo>
                    <a:cubicBezTo>
                      <a:pt x="268" y="543"/>
                      <a:pt x="272" y="533"/>
                      <a:pt x="269" y="524"/>
                    </a:cubicBezTo>
                    <a:cubicBezTo>
                      <a:pt x="266" y="518"/>
                      <a:pt x="272" y="511"/>
                      <a:pt x="266" y="506"/>
                    </a:cubicBezTo>
                    <a:cubicBezTo>
                      <a:pt x="266" y="505"/>
                      <a:pt x="266" y="504"/>
                      <a:pt x="267" y="503"/>
                    </a:cubicBezTo>
                    <a:cubicBezTo>
                      <a:pt x="272" y="494"/>
                      <a:pt x="263" y="489"/>
                      <a:pt x="261" y="482"/>
                    </a:cubicBezTo>
                    <a:cubicBezTo>
                      <a:pt x="260" y="480"/>
                      <a:pt x="258" y="480"/>
                      <a:pt x="255" y="479"/>
                    </a:cubicBezTo>
                    <a:close/>
                    <a:moveTo>
                      <a:pt x="265" y="770"/>
                    </a:moveTo>
                    <a:cubicBezTo>
                      <a:pt x="268" y="759"/>
                      <a:pt x="269" y="749"/>
                      <a:pt x="267" y="740"/>
                    </a:cubicBezTo>
                    <a:cubicBezTo>
                      <a:pt x="266" y="738"/>
                      <a:pt x="267" y="736"/>
                      <a:pt x="267" y="734"/>
                    </a:cubicBezTo>
                    <a:cubicBezTo>
                      <a:pt x="269" y="721"/>
                      <a:pt x="266" y="708"/>
                      <a:pt x="267" y="695"/>
                    </a:cubicBezTo>
                    <a:cubicBezTo>
                      <a:pt x="267" y="688"/>
                      <a:pt x="266" y="680"/>
                      <a:pt x="264" y="673"/>
                    </a:cubicBezTo>
                    <a:cubicBezTo>
                      <a:pt x="262" y="668"/>
                      <a:pt x="258" y="661"/>
                      <a:pt x="263" y="655"/>
                    </a:cubicBezTo>
                    <a:cubicBezTo>
                      <a:pt x="264" y="654"/>
                      <a:pt x="263" y="652"/>
                      <a:pt x="263" y="651"/>
                    </a:cubicBezTo>
                    <a:cubicBezTo>
                      <a:pt x="261" y="650"/>
                      <a:pt x="250" y="651"/>
                      <a:pt x="250" y="652"/>
                    </a:cubicBezTo>
                    <a:cubicBezTo>
                      <a:pt x="248" y="656"/>
                      <a:pt x="247" y="661"/>
                      <a:pt x="251" y="663"/>
                    </a:cubicBezTo>
                    <a:cubicBezTo>
                      <a:pt x="256" y="666"/>
                      <a:pt x="258" y="668"/>
                      <a:pt x="255" y="674"/>
                    </a:cubicBezTo>
                    <a:cubicBezTo>
                      <a:pt x="253" y="677"/>
                      <a:pt x="254" y="679"/>
                      <a:pt x="257" y="681"/>
                    </a:cubicBezTo>
                    <a:cubicBezTo>
                      <a:pt x="260" y="684"/>
                      <a:pt x="260" y="688"/>
                      <a:pt x="259" y="692"/>
                    </a:cubicBezTo>
                    <a:cubicBezTo>
                      <a:pt x="257" y="704"/>
                      <a:pt x="258" y="716"/>
                      <a:pt x="259" y="728"/>
                    </a:cubicBezTo>
                    <a:cubicBezTo>
                      <a:pt x="260" y="741"/>
                      <a:pt x="260" y="755"/>
                      <a:pt x="265" y="770"/>
                    </a:cubicBezTo>
                    <a:close/>
                    <a:moveTo>
                      <a:pt x="191" y="732"/>
                    </a:moveTo>
                    <a:cubicBezTo>
                      <a:pt x="195" y="726"/>
                      <a:pt x="196" y="722"/>
                      <a:pt x="195" y="718"/>
                    </a:cubicBezTo>
                    <a:cubicBezTo>
                      <a:pt x="194" y="705"/>
                      <a:pt x="194" y="693"/>
                      <a:pt x="195" y="680"/>
                    </a:cubicBezTo>
                    <a:cubicBezTo>
                      <a:pt x="195" y="673"/>
                      <a:pt x="194" y="666"/>
                      <a:pt x="194" y="659"/>
                    </a:cubicBezTo>
                    <a:cubicBezTo>
                      <a:pt x="194" y="657"/>
                      <a:pt x="193" y="655"/>
                      <a:pt x="191" y="655"/>
                    </a:cubicBezTo>
                    <a:cubicBezTo>
                      <a:pt x="189" y="654"/>
                      <a:pt x="187" y="655"/>
                      <a:pt x="186" y="657"/>
                    </a:cubicBezTo>
                    <a:cubicBezTo>
                      <a:pt x="184" y="659"/>
                      <a:pt x="183" y="661"/>
                      <a:pt x="183" y="664"/>
                    </a:cubicBezTo>
                    <a:cubicBezTo>
                      <a:pt x="183" y="675"/>
                      <a:pt x="181" y="685"/>
                      <a:pt x="182" y="695"/>
                    </a:cubicBezTo>
                    <a:cubicBezTo>
                      <a:pt x="183" y="707"/>
                      <a:pt x="182" y="720"/>
                      <a:pt x="191" y="732"/>
                    </a:cubicBezTo>
                    <a:close/>
                    <a:moveTo>
                      <a:pt x="295" y="537"/>
                    </a:moveTo>
                    <a:cubicBezTo>
                      <a:pt x="301" y="538"/>
                      <a:pt x="304" y="535"/>
                      <a:pt x="302" y="528"/>
                    </a:cubicBezTo>
                    <a:cubicBezTo>
                      <a:pt x="302" y="526"/>
                      <a:pt x="301" y="524"/>
                      <a:pt x="300" y="523"/>
                    </a:cubicBezTo>
                    <a:cubicBezTo>
                      <a:pt x="297" y="519"/>
                      <a:pt x="294" y="515"/>
                      <a:pt x="299" y="511"/>
                    </a:cubicBezTo>
                    <a:cubicBezTo>
                      <a:pt x="301" y="510"/>
                      <a:pt x="300" y="508"/>
                      <a:pt x="299" y="507"/>
                    </a:cubicBezTo>
                    <a:cubicBezTo>
                      <a:pt x="295" y="504"/>
                      <a:pt x="291" y="502"/>
                      <a:pt x="295" y="497"/>
                    </a:cubicBezTo>
                    <a:cubicBezTo>
                      <a:pt x="292" y="493"/>
                      <a:pt x="293" y="489"/>
                      <a:pt x="293" y="486"/>
                    </a:cubicBezTo>
                    <a:cubicBezTo>
                      <a:pt x="293" y="481"/>
                      <a:pt x="288" y="477"/>
                      <a:pt x="285" y="478"/>
                    </a:cubicBezTo>
                    <a:cubicBezTo>
                      <a:pt x="280" y="478"/>
                      <a:pt x="279" y="482"/>
                      <a:pt x="280" y="485"/>
                    </a:cubicBezTo>
                    <a:cubicBezTo>
                      <a:pt x="283" y="499"/>
                      <a:pt x="283" y="514"/>
                      <a:pt x="285" y="528"/>
                    </a:cubicBezTo>
                    <a:cubicBezTo>
                      <a:pt x="286" y="535"/>
                      <a:pt x="288" y="537"/>
                      <a:pt x="295" y="537"/>
                    </a:cubicBezTo>
                    <a:close/>
                    <a:moveTo>
                      <a:pt x="264" y="1189"/>
                    </a:moveTo>
                    <a:cubicBezTo>
                      <a:pt x="265" y="1191"/>
                      <a:pt x="265" y="1192"/>
                      <a:pt x="266" y="1193"/>
                    </a:cubicBezTo>
                    <a:cubicBezTo>
                      <a:pt x="271" y="1201"/>
                      <a:pt x="275" y="1202"/>
                      <a:pt x="283" y="1199"/>
                    </a:cubicBezTo>
                    <a:cubicBezTo>
                      <a:pt x="289" y="1197"/>
                      <a:pt x="291" y="1192"/>
                      <a:pt x="288" y="1184"/>
                    </a:cubicBezTo>
                    <a:cubicBezTo>
                      <a:pt x="286" y="1177"/>
                      <a:pt x="286" y="1170"/>
                      <a:pt x="286" y="1162"/>
                    </a:cubicBezTo>
                    <a:cubicBezTo>
                      <a:pt x="286" y="1159"/>
                      <a:pt x="285" y="1154"/>
                      <a:pt x="280" y="1154"/>
                    </a:cubicBezTo>
                    <a:cubicBezTo>
                      <a:pt x="274" y="1153"/>
                      <a:pt x="274" y="1158"/>
                      <a:pt x="274" y="1162"/>
                    </a:cubicBezTo>
                    <a:cubicBezTo>
                      <a:pt x="274" y="1165"/>
                      <a:pt x="274" y="1168"/>
                      <a:pt x="275" y="1170"/>
                    </a:cubicBezTo>
                    <a:cubicBezTo>
                      <a:pt x="275" y="1174"/>
                      <a:pt x="276" y="1177"/>
                      <a:pt x="276" y="1181"/>
                    </a:cubicBezTo>
                    <a:cubicBezTo>
                      <a:pt x="275" y="1189"/>
                      <a:pt x="274" y="1190"/>
                      <a:pt x="264" y="1189"/>
                    </a:cubicBezTo>
                    <a:close/>
                    <a:moveTo>
                      <a:pt x="156" y="912"/>
                    </a:moveTo>
                    <a:cubicBezTo>
                      <a:pt x="156" y="920"/>
                      <a:pt x="156" y="928"/>
                      <a:pt x="156" y="936"/>
                    </a:cubicBezTo>
                    <a:cubicBezTo>
                      <a:pt x="156" y="940"/>
                      <a:pt x="157" y="943"/>
                      <a:pt x="162" y="942"/>
                    </a:cubicBezTo>
                    <a:cubicBezTo>
                      <a:pt x="165" y="941"/>
                      <a:pt x="167" y="939"/>
                      <a:pt x="167" y="935"/>
                    </a:cubicBezTo>
                    <a:cubicBezTo>
                      <a:pt x="166" y="933"/>
                      <a:pt x="166" y="931"/>
                      <a:pt x="165" y="928"/>
                    </a:cubicBezTo>
                    <a:cubicBezTo>
                      <a:pt x="163" y="923"/>
                      <a:pt x="163" y="919"/>
                      <a:pt x="164" y="913"/>
                    </a:cubicBezTo>
                    <a:cubicBezTo>
                      <a:pt x="165" y="905"/>
                      <a:pt x="168" y="897"/>
                      <a:pt x="166" y="888"/>
                    </a:cubicBezTo>
                    <a:cubicBezTo>
                      <a:pt x="165" y="886"/>
                      <a:pt x="166" y="883"/>
                      <a:pt x="163" y="882"/>
                    </a:cubicBezTo>
                    <a:cubicBezTo>
                      <a:pt x="160" y="881"/>
                      <a:pt x="159" y="884"/>
                      <a:pt x="157" y="886"/>
                    </a:cubicBezTo>
                    <a:cubicBezTo>
                      <a:pt x="155" y="888"/>
                      <a:pt x="155" y="890"/>
                      <a:pt x="155" y="892"/>
                    </a:cubicBezTo>
                    <a:cubicBezTo>
                      <a:pt x="157" y="899"/>
                      <a:pt x="155" y="906"/>
                      <a:pt x="156" y="912"/>
                    </a:cubicBezTo>
                    <a:close/>
                    <a:moveTo>
                      <a:pt x="58" y="267"/>
                    </a:moveTo>
                    <a:cubicBezTo>
                      <a:pt x="48" y="272"/>
                      <a:pt x="43" y="279"/>
                      <a:pt x="45" y="285"/>
                    </a:cubicBezTo>
                    <a:cubicBezTo>
                      <a:pt x="48" y="294"/>
                      <a:pt x="50" y="303"/>
                      <a:pt x="52" y="312"/>
                    </a:cubicBezTo>
                    <a:cubicBezTo>
                      <a:pt x="52" y="314"/>
                      <a:pt x="53" y="315"/>
                      <a:pt x="55" y="315"/>
                    </a:cubicBezTo>
                    <a:cubicBezTo>
                      <a:pt x="57" y="315"/>
                      <a:pt x="57" y="314"/>
                      <a:pt x="58" y="313"/>
                    </a:cubicBezTo>
                    <a:cubicBezTo>
                      <a:pt x="64" y="307"/>
                      <a:pt x="61" y="300"/>
                      <a:pt x="64" y="294"/>
                    </a:cubicBezTo>
                    <a:cubicBezTo>
                      <a:pt x="65" y="290"/>
                      <a:pt x="60" y="290"/>
                      <a:pt x="58" y="287"/>
                    </a:cubicBezTo>
                    <a:cubicBezTo>
                      <a:pt x="57" y="284"/>
                      <a:pt x="57" y="281"/>
                      <a:pt x="57" y="277"/>
                    </a:cubicBezTo>
                    <a:cubicBezTo>
                      <a:pt x="57" y="274"/>
                      <a:pt x="59" y="271"/>
                      <a:pt x="58" y="267"/>
                    </a:cubicBezTo>
                    <a:close/>
                    <a:moveTo>
                      <a:pt x="324" y="1053"/>
                    </a:moveTo>
                    <a:cubicBezTo>
                      <a:pt x="323" y="1044"/>
                      <a:pt x="322" y="1034"/>
                      <a:pt x="320" y="1024"/>
                    </a:cubicBezTo>
                    <a:cubicBezTo>
                      <a:pt x="318" y="1011"/>
                      <a:pt x="319" y="1011"/>
                      <a:pt x="307" y="1017"/>
                    </a:cubicBezTo>
                    <a:cubicBezTo>
                      <a:pt x="302" y="1019"/>
                      <a:pt x="303" y="1022"/>
                      <a:pt x="305" y="1025"/>
                    </a:cubicBezTo>
                    <a:cubicBezTo>
                      <a:pt x="306" y="1028"/>
                      <a:pt x="308" y="1031"/>
                      <a:pt x="309" y="1033"/>
                    </a:cubicBezTo>
                    <a:cubicBezTo>
                      <a:pt x="312" y="1041"/>
                      <a:pt x="317" y="1048"/>
                      <a:pt x="317" y="1056"/>
                    </a:cubicBezTo>
                    <a:cubicBezTo>
                      <a:pt x="317" y="1058"/>
                      <a:pt x="318" y="1060"/>
                      <a:pt x="320" y="1060"/>
                    </a:cubicBezTo>
                    <a:cubicBezTo>
                      <a:pt x="323" y="1060"/>
                      <a:pt x="324" y="1058"/>
                      <a:pt x="324" y="1056"/>
                    </a:cubicBezTo>
                    <a:cubicBezTo>
                      <a:pt x="324" y="1055"/>
                      <a:pt x="324" y="1054"/>
                      <a:pt x="324" y="1053"/>
                    </a:cubicBezTo>
                    <a:close/>
                    <a:moveTo>
                      <a:pt x="243" y="901"/>
                    </a:moveTo>
                    <a:cubicBezTo>
                      <a:pt x="243" y="903"/>
                      <a:pt x="245" y="903"/>
                      <a:pt x="246" y="903"/>
                    </a:cubicBezTo>
                    <a:cubicBezTo>
                      <a:pt x="253" y="903"/>
                      <a:pt x="253" y="906"/>
                      <a:pt x="251" y="911"/>
                    </a:cubicBezTo>
                    <a:cubicBezTo>
                      <a:pt x="251" y="912"/>
                      <a:pt x="250" y="913"/>
                      <a:pt x="250" y="914"/>
                    </a:cubicBezTo>
                    <a:cubicBezTo>
                      <a:pt x="248" y="917"/>
                      <a:pt x="247" y="922"/>
                      <a:pt x="251" y="924"/>
                    </a:cubicBezTo>
                    <a:cubicBezTo>
                      <a:pt x="256" y="926"/>
                      <a:pt x="256" y="920"/>
                      <a:pt x="259" y="918"/>
                    </a:cubicBezTo>
                    <a:cubicBezTo>
                      <a:pt x="261" y="917"/>
                      <a:pt x="260" y="915"/>
                      <a:pt x="260" y="914"/>
                    </a:cubicBezTo>
                    <a:cubicBezTo>
                      <a:pt x="261" y="906"/>
                      <a:pt x="258" y="898"/>
                      <a:pt x="261" y="891"/>
                    </a:cubicBezTo>
                    <a:cubicBezTo>
                      <a:pt x="262" y="887"/>
                      <a:pt x="261" y="885"/>
                      <a:pt x="257" y="884"/>
                    </a:cubicBezTo>
                    <a:cubicBezTo>
                      <a:pt x="255" y="883"/>
                      <a:pt x="252" y="884"/>
                      <a:pt x="251" y="881"/>
                    </a:cubicBezTo>
                    <a:cubicBezTo>
                      <a:pt x="252" y="878"/>
                      <a:pt x="257" y="880"/>
                      <a:pt x="257" y="875"/>
                    </a:cubicBezTo>
                    <a:cubicBezTo>
                      <a:pt x="254" y="873"/>
                      <a:pt x="250" y="871"/>
                      <a:pt x="247" y="875"/>
                    </a:cubicBezTo>
                    <a:cubicBezTo>
                      <a:pt x="244" y="879"/>
                      <a:pt x="245" y="884"/>
                      <a:pt x="248" y="887"/>
                    </a:cubicBezTo>
                    <a:cubicBezTo>
                      <a:pt x="249" y="888"/>
                      <a:pt x="250" y="888"/>
                      <a:pt x="250" y="888"/>
                    </a:cubicBezTo>
                    <a:cubicBezTo>
                      <a:pt x="254" y="893"/>
                      <a:pt x="253" y="897"/>
                      <a:pt x="247" y="899"/>
                    </a:cubicBezTo>
                    <a:cubicBezTo>
                      <a:pt x="246" y="899"/>
                      <a:pt x="243" y="898"/>
                      <a:pt x="243" y="901"/>
                    </a:cubicBezTo>
                    <a:close/>
                    <a:moveTo>
                      <a:pt x="188" y="400"/>
                    </a:moveTo>
                    <a:cubicBezTo>
                      <a:pt x="183" y="401"/>
                      <a:pt x="181" y="401"/>
                      <a:pt x="178" y="401"/>
                    </a:cubicBezTo>
                    <a:cubicBezTo>
                      <a:pt x="174" y="401"/>
                      <a:pt x="173" y="404"/>
                      <a:pt x="171" y="408"/>
                    </a:cubicBezTo>
                    <a:cubicBezTo>
                      <a:pt x="169" y="414"/>
                      <a:pt x="176" y="421"/>
                      <a:pt x="171" y="427"/>
                    </a:cubicBezTo>
                    <a:cubicBezTo>
                      <a:pt x="175" y="430"/>
                      <a:pt x="175" y="437"/>
                      <a:pt x="178" y="441"/>
                    </a:cubicBezTo>
                    <a:cubicBezTo>
                      <a:pt x="180" y="443"/>
                      <a:pt x="183" y="443"/>
                      <a:pt x="184" y="440"/>
                    </a:cubicBezTo>
                    <a:cubicBezTo>
                      <a:pt x="186" y="435"/>
                      <a:pt x="188" y="430"/>
                      <a:pt x="187" y="427"/>
                    </a:cubicBezTo>
                    <a:cubicBezTo>
                      <a:pt x="182" y="418"/>
                      <a:pt x="185" y="410"/>
                      <a:pt x="188" y="400"/>
                    </a:cubicBezTo>
                    <a:close/>
                    <a:moveTo>
                      <a:pt x="171" y="963"/>
                    </a:moveTo>
                    <a:cubicBezTo>
                      <a:pt x="172" y="966"/>
                      <a:pt x="168" y="967"/>
                      <a:pt x="166" y="969"/>
                    </a:cubicBezTo>
                    <a:cubicBezTo>
                      <a:pt x="164" y="972"/>
                      <a:pt x="165" y="975"/>
                      <a:pt x="169" y="975"/>
                    </a:cubicBezTo>
                    <a:cubicBezTo>
                      <a:pt x="178" y="976"/>
                      <a:pt x="188" y="975"/>
                      <a:pt x="198" y="974"/>
                    </a:cubicBezTo>
                    <a:cubicBezTo>
                      <a:pt x="202" y="973"/>
                      <a:pt x="204" y="968"/>
                      <a:pt x="202" y="965"/>
                    </a:cubicBezTo>
                    <a:cubicBezTo>
                      <a:pt x="200" y="960"/>
                      <a:pt x="197" y="961"/>
                      <a:pt x="194" y="963"/>
                    </a:cubicBezTo>
                    <a:cubicBezTo>
                      <a:pt x="193" y="964"/>
                      <a:pt x="192" y="965"/>
                      <a:pt x="191" y="965"/>
                    </a:cubicBezTo>
                    <a:cubicBezTo>
                      <a:pt x="186" y="968"/>
                      <a:pt x="183" y="967"/>
                      <a:pt x="180" y="962"/>
                    </a:cubicBezTo>
                    <a:cubicBezTo>
                      <a:pt x="177" y="958"/>
                      <a:pt x="177" y="953"/>
                      <a:pt x="181" y="947"/>
                    </a:cubicBezTo>
                    <a:cubicBezTo>
                      <a:pt x="172" y="951"/>
                      <a:pt x="166" y="954"/>
                      <a:pt x="162" y="960"/>
                    </a:cubicBezTo>
                    <a:cubicBezTo>
                      <a:pt x="165" y="963"/>
                      <a:pt x="169" y="960"/>
                      <a:pt x="171" y="963"/>
                    </a:cubicBezTo>
                    <a:close/>
                    <a:moveTo>
                      <a:pt x="167" y="303"/>
                    </a:moveTo>
                    <a:cubicBezTo>
                      <a:pt x="161" y="304"/>
                      <a:pt x="156" y="306"/>
                      <a:pt x="155" y="314"/>
                    </a:cubicBezTo>
                    <a:cubicBezTo>
                      <a:pt x="153" y="322"/>
                      <a:pt x="151" y="331"/>
                      <a:pt x="147" y="339"/>
                    </a:cubicBezTo>
                    <a:cubicBezTo>
                      <a:pt x="146" y="343"/>
                      <a:pt x="144" y="349"/>
                      <a:pt x="147" y="357"/>
                    </a:cubicBezTo>
                    <a:cubicBezTo>
                      <a:pt x="155" y="337"/>
                      <a:pt x="163" y="321"/>
                      <a:pt x="167" y="303"/>
                    </a:cubicBezTo>
                    <a:close/>
                    <a:moveTo>
                      <a:pt x="93" y="392"/>
                    </a:moveTo>
                    <a:cubicBezTo>
                      <a:pt x="93" y="390"/>
                      <a:pt x="93" y="389"/>
                      <a:pt x="93" y="388"/>
                    </a:cubicBezTo>
                    <a:cubicBezTo>
                      <a:pt x="92" y="385"/>
                      <a:pt x="92" y="381"/>
                      <a:pt x="88" y="381"/>
                    </a:cubicBezTo>
                    <a:cubicBezTo>
                      <a:pt x="84" y="381"/>
                      <a:pt x="83" y="384"/>
                      <a:pt x="82" y="387"/>
                    </a:cubicBezTo>
                    <a:cubicBezTo>
                      <a:pt x="80" y="395"/>
                      <a:pt x="80" y="403"/>
                      <a:pt x="78" y="410"/>
                    </a:cubicBezTo>
                    <a:cubicBezTo>
                      <a:pt x="76" y="414"/>
                      <a:pt x="78" y="417"/>
                      <a:pt x="82" y="419"/>
                    </a:cubicBezTo>
                    <a:cubicBezTo>
                      <a:pt x="86" y="420"/>
                      <a:pt x="87" y="417"/>
                      <a:pt x="88" y="414"/>
                    </a:cubicBezTo>
                    <a:cubicBezTo>
                      <a:pt x="92" y="407"/>
                      <a:pt x="91" y="399"/>
                      <a:pt x="93" y="392"/>
                    </a:cubicBezTo>
                    <a:close/>
                    <a:moveTo>
                      <a:pt x="243" y="1205"/>
                    </a:moveTo>
                    <a:cubicBezTo>
                      <a:pt x="247" y="1205"/>
                      <a:pt x="250" y="1204"/>
                      <a:pt x="252" y="1201"/>
                    </a:cubicBezTo>
                    <a:cubicBezTo>
                      <a:pt x="254" y="1198"/>
                      <a:pt x="252" y="1195"/>
                      <a:pt x="250" y="1193"/>
                    </a:cubicBezTo>
                    <a:cubicBezTo>
                      <a:pt x="245" y="1189"/>
                      <a:pt x="241" y="1184"/>
                      <a:pt x="238" y="1179"/>
                    </a:cubicBezTo>
                    <a:cubicBezTo>
                      <a:pt x="236" y="1177"/>
                      <a:pt x="234" y="1176"/>
                      <a:pt x="232" y="1178"/>
                    </a:cubicBezTo>
                    <a:cubicBezTo>
                      <a:pt x="231" y="1179"/>
                      <a:pt x="231" y="1201"/>
                      <a:pt x="233" y="1202"/>
                    </a:cubicBezTo>
                    <a:cubicBezTo>
                      <a:pt x="233" y="1203"/>
                      <a:pt x="234" y="1203"/>
                      <a:pt x="236" y="1203"/>
                    </a:cubicBezTo>
                    <a:cubicBezTo>
                      <a:pt x="238" y="1204"/>
                      <a:pt x="241" y="1204"/>
                      <a:pt x="243" y="1205"/>
                    </a:cubicBezTo>
                    <a:close/>
                    <a:moveTo>
                      <a:pt x="131" y="543"/>
                    </a:moveTo>
                    <a:cubicBezTo>
                      <a:pt x="135" y="533"/>
                      <a:pt x="136" y="524"/>
                      <a:pt x="137" y="516"/>
                    </a:cubicBezTo>
                    <a:cubicBezTo>
                      <a:pt x="138" y="511"/>
                      <a:pt x="138" y="507"/>
                      <a:pt x="138" y="502"/>
                    </a:cubicBezTo>
                    <a:cubicBezTo>
                      <a:pt x="138" y="498"/>
                      <a:pt x="136" y="496"/>
                      <a:pt x="132" y="496"/>
                    </a:cubicBezTo>
                    <a:cubicBezTo>
                      <a:pt x="129" y="496"/>
                      <a:pt x="127" y="498"/>
                      <a:pt x="126" y="501"/>
                    </a:cubicBezTo>
                    <a:cubicBezTo>
                      <a:pt x="126" y="503"/>
                      <a:pt x="126" y="505"/>
                      <a:pt x="127" y="507"/>
                    </a:cubicBezTo>
                    <a:cubicBezTo>
                      <a:pt x="128" y="515"/>
                      <a:pt x="128" y="522"/>
                      <a:pt x="128" y="530"/>
                    </a:cubicBezTo>
                    <a:cubicBezTo>
                      <a:pt x="128" y="534"/>
                      <a:pt x="127" y="538"/>
                      <a:pt x="131" y="543"/>
                    </a:cubicBezTo>
                    <a:close/>
                    <a:moveTo>
                      <a:pt x="198" y="900"/>
                    </a:moveTo>
                    <a:cubicBezTo>
                      <a:pt x="198" y="895"/>
                      <a:pt x="197" y="889"/>
                      <a:pt x="199" y="884"/>
                    </a:cubicBezTo>
                    <a:cubicBezTo>
                      <a:pt x="200" y="881"/>
                      <a:pt x="199" y="877"/>
                      <a:pt x="198" y="874"/>
                    </a:cubicBezTo>
                    <a:cubicBezTo>
                      <a:pt x="198" y="872"/>
                      <a:pt x="197" y="871"/>
                      <a:pt x="195" y="870"/>
                    </a:cubicBezTo>
                    <a:cubicBezTo>
                      <a:pt x="193" y="870"/>
                      <a:pt x="192" y="872"/>
                      <a:pt x="191" y="874"/>
                    </a:cubicBezTo>
                    <a:cubicBezTo>
                      <a:pt x="190" y="875"/>
                      <a:pt x="189" y="877"/>
                      <a:pt x="189" y="879"/>
                    </a:cubicBezTo>
                    <a:cubicBezTo>
                      <a:pt x="191" y="889"/>
                      <a:pt x="189" y="899"/>
                      <a:pt x="190" y="910"/>
                    </a:cubicBezTo>
                    <a:cubicBezTo>
                      <a:pt x="190" y="911"/>
                      <a:pt x="190" y="912"/>
                      <a:pt x="190" y="913"/>
                    </a:cubicBezTo>
                    <a:cubicBezTo>
                      <a:pt x="191" y="915"/>
                      <a:pt x="192" y="917"/>
                      <a:pt x="194" y="917"/>
                    </a:cubicBezTo>
                    <a:cubicBezTo>
                      <a:pt x="196" y="917"/>
                      <a:pt x="197" y="915"/>
                      <a:pt x="198" y="913"/>
                    </a:cubicBezTo>
                    <a:cubicBezTo>
                      <a:pt x="199" y="909"/>
                      <a:pt x="198" y="904"/>
                      <a:pt x="198" y="900"/>
                    </a:cubicBezTo>
                    <a:close/>
                    <a:moveTo>
                      <a:pt x="209" y="436"/>
                    </a:moveTo>
                    <a:cubicBezTo>
                      <a:pt x="205" y="432"/>
                      <a:pt x="201" y="434"/>
                      <a:pt x="197" y="436"/>
                    </a:cubicBezTo>
                    <a:cubicBezTo>
                      <a:pt x="195" y="436"/>
                      <a:pt x="194" y="438"/>
                      <a:pt x="195" y="440"/>
                    </a:cubicBezTo>
                    <a:cubicBezTo>
                      <a:pt x="199" y="446"/>
                      <a:pt x="197" y="452"/>
                      <a:pt x="195" y="459"/>
                    </a:cubicBezTo>
                    <a:cubicBezTo>
                      <a:pt x="195" y="462"/>
                      <a:pt x="196" y="464"/>
                      <a:pt x="198" y="464"/>
                    </a:cubicBezTo>
                    <a:cubicBezTo>
                      <a:pt x="205" y="464"/>
                      <a:pt x="211" y="463"/>
                      <a:pt x="218" y="462"/>
                    </a:cubicBezTo>
                    <a:cubicBezTo>
                      <a:pt x="220" y="462"/>
                      <a:pt x="222" y="461"/>
                      <a:pt x="222" y="458"/>
                    </a:cubicBezTo>
                    <a:cubicBezTo>
                      <a:pt x="222" y="456"/>
                      <a:pt x="220" y="455"/>
                      <a:pt x="218" y="455"/>
                    </a:cubicBezTo>
                    <a:cubicBezTo>
                      <a:pt x="215" y="454"/>
                      <a:pt x="213" y="454"/>
                      <a:pt x="210" y="453"/>
                    </a:cubicBezTo>
                    <a:cubicBezTo>
                      <a:pt x="204" y="452"/>
                      <a:pt x="202" y="447"/>
                      <a:pt x="201" y="442"/>
                    </a:cubicBezTo>
                    <a:cubicBezTo>
                      <a:pt x="200" y="437"/>
                      <a:pt x="206" y="438"/>
                      <a:pt x="209" y="436"/>
                    </a:cubicBezTo>
                    <a:close/>
                    <a:moveTo>
                      <a:pt x="164" y="492"/>
                    </a:moveTo>
                    <a:cubicBezTo>
                      <a:pt x="160" y="493"/>
                      <a:pt x="159" y="496"/>
                      <a:pt x="158" y="498"/>
                    </a:cubicBezTo>
                    <a:cubicBezTo>
                      <a:pt x="155" y="508"/>
                      <a:pt x="159" y="518"/>
                      <a:pt x="160" y="528"/>
                    </a:cubicBezTo>
                    <a:cubicBezTo>
                      <a:pt x="160" y="529"/>
                      <a:pt x="161" y="530"/>
                      <a:pt x="162" y="530"/>
                    </a:cubicBezTo>
                    <a:cubicBezTo>
                      <a:pt x="164" y="531"/>
                      <a:pt x="166" y="529"/>
                      <a:pt x="166" y="528"/>
                    </a:cubicBezTo>
                    <a:cubicBezTo>
                      <a:pt x="165" y="516"/>
                      <a:pt x="170" y="504"/>
                      <a:pt x="164" y="492"/>
                    </a:cubicBezTo>
                    <a:close/>
                    <a:moveTo>
                      <a:pt x="323" y="493"/>
                    </a:moveTo>
                    <a:cubicBezTo>
                      <a:pt x="323" y="485"/>
                      <a:pt x="321" y="481"/>
                      <a:pt x="316" y="478"/>
                    </a:cubicBezTo>
                    <a:cubicBezTo>
                      <a:pt x="312" y="477"/>
                      <a:pt x="310" y="478"/>
                      <a:pt x="310" y="482"/>
                    </a:cubicBezTo>
                    <a:cubicBezTo>
                      <a:pt x="311" y="487"/>
                      <a:pt x="311" y="492"/>
                      <a:pt x="312" y="497"/>
                    </a:cubicBezTo>
                    <a:cubicBezTo>
                      <a:pt x="313" y="500"/>
                      <a:pt x="311" y="506"/>
                      <a:pt x="317" y="506"/>
                    </a:cubicBezTo>
                    <a:cubicBezTo>
                      <a:pt x="321" y="506"/>
                      <a:pt x="322" y="501"/>
                      <a:pt x="323" y="496"/>
                    </a:cubicBezTo>
                    <a:cubicBezTo>
                      <a:pt x="323" y="495"/>
                      <a:pt x="323" y="494"/>
                      <a:pt x="323" y="493"/>
                    </a:cubicBezTo>
                    <a:close/>
                    <a:moveTo>
                      <a:pt x="42" y="1149"/>
                    </a:moveTo>
                    <a:cubicBezTo>
                      <a:pt x="41" y="1149"/>
                      <a:pt x="40" y="1149"/>
                      <a:pt x="39" y="1149"/>
                    </a:cubicBezTo>
                    <a:cubicBezTo>
                      <a:pt x="37" y="1158"/>
                      <a:pt x="35" y="1168"/>
                      <a:pt x="33" y="1177"/>
                    </a:cubicBezTo>
                    <a:cubicBezTo>
                      <a:pt x="33" y="1178"/>
                      <a:pt x="33" y="1179"/>
                      <a:pt x="33" y="1180"/>
                    </a:cubicBezTo>
                    <a:cubicBezTo>
                      <a:pt x="34" y="1184"/>
                      <a:pt x="37" y="1184"/>
                      <a:pt x="41" y="1184"/>
                    </a:cubicBezTo>
                    <a:cubicBezTo>
                      <a:pt x="43" y="1184"/>
                      <a:pt x="45" y="1182"/>
                      <a:pt x="45" y="1180"/>
                    </a:cubicBezTo>
                    <a:cubicBezTo>
                      <a:pt x="45" y="1171"/>
                      <a:pt x="41" y="1161"/>
                      <a:pt x="43" y="1152"/>
                    </a:cubicBezTo>
                    <a:cubicBezTo>
                      <a:pt x="43" y="1151"/>
                      <a:pt x="42" y="1150"/>
                      <a:pt x="42" y="1149"/>
                    </a:cubicBezTo>
                    <a:close/>
                    <a:moveTo>
                      <a:pt x="184" y="1204"/>
                    </a:moveTo>
                    <a:cubicBezTo>
                      <a:pt x="192" y="1207"/>
                      <a:pt x="195" y="1207"/>
                      <a:pt x="198" y="1206"/>
                    </a:cubicBezTo>
                    <a:cubicBezTo>
                      <a:pt x="204" y="1205"/>
                      <a:pt x="205" y="1201"/>
                      <a:pt x="201" y="1196"/>
                    </a:cubicBezTo>
                    <a:cubicBezTo>
                      <a:pt x="196" y="1192"/>
                      <a:pt x="192" y="1188"/>
                      <a:pt x="192" y="1179"/>
                    </a:cubicBezTo>
                    <a:cubicBezTo>
                      <a:pt x="187" y="1189"/>
                      <a:pt x="190" y="1197"/>
                      <a:pt x="184" y="1204"/>
                    </a:cubicBezTo>
                    <a:close/>
                    <a:moveTo>
                      <a:pt x="253" y="816"/>
                    </a:moveTo>
                    <a:cubicBezTo>
                      <a:pt x="244" y="824"/>
                      <a:pt x="246" y="833"/>
                      <a:pt x="246" y="842"/>
                    </a:cubicBezTo>
                    <a:cubicBezTo>
                      <a:pt x="246" y="844"/>
                      <a:pt x="246" y="848"/>
                      <a:pt x="249" y="848"/>
                    </a:cubicBezTo>
                    <a:cubicBezTo>
                      <a:pt x="252" y="848"/>
                      <a:pt x="254" y="846"/>
                      <a:pt x="255" y="843"/>
                    </a:cubicBezTo>
                    <a:cubicBezTo>
                      <a:pt x="257" y="842"/>
                      <a:pt x="256" y="840"/>
                      <a:pt x="256" y="838"/>
                    </a:cubicBezTo>
                    <a:cubicBezTo>
                      <a:pt x="255" y="831"/>
                      <a:pt x="254" y="824"/>
                      <a:pt x="253" y="816"/>
                    </a:cubicBezTo>
                    <a:close/>
                    <a:moveTo>
                      <a:pt x="338" y="152"/>
                    </a:moveTo>
                    <a:cubicBezTo>
                      <a:pt x="345" y="141"/>
                      <a:pt x="344" y="128"/>
                      <a:pt x="344" y="115"/>
                    </a:cubicBezTo>
                    <a:cubicBezTo>
                      <a:pt x="344" y="113"/>
                      <a:pt x="343" y="111"/>
                      <a:pt x="341" y="111"/>
                    </a:cubicBezTo>
                    <a:cubicBezTo>
                      <a:pt x="338" y="111"/>
                      <a:pt x="337" y="113"/>
                      <a:pt x="337" y="115"/>
                    </a:cubicBezTo>
                    <a:cubicBezTo>
                      <a:pt x="339" y="127"/>
                      <a:pt x="334" y="140"/>
                      <a:pt x="338" y="152"/>
                    </a:cubicBezTo>
                    <a:close/>
                    <a:moveTo>
                      <a:pt x="168" y="1150"/>
                    </a:moveTo>
                    <a:cubicBezTo>
                      <a:pt x="171" y="1159"/>
                      <a:pt x="178" y="1163"/>
                      <a:pt x="182" y="1172"/>
                    </a:cubicBezTo>
                    <a:cubicBezTo>
                      <a:pt x="185" y="1164"/>
                      <a:pt x="184" y="1159"/>
                      <a:pt x="189" y="1154"/>
                    </a:cubicBezTo>
                    <a:cubicBezTo>
                      <a:pt x="181" y="1152"/>
                      <a:pt x="176" y="1146"/>
                      <a:pt x="168" y="1150"/>
                    </a:cubicBezTo>
                    <a:close/>
                    <a:moveTo>
                      <a:pt x="125" y="932"/>
                    </a:moveTo>
                    <a:cubicBezTo>
                      <a:pt x="126" y="923"/>
                      <a:pt x="127" y="917"/>
                      <a:pt x="128" y="912"/>
                    </a:cubicBezTo>
                    <a:cubicBezTo>
                      <a:pt x="128" y="906"/>
                      <a:pt x="127" y="901"/>
                      <a:pt x="125" y="897"/>
                    </a:cubicBezTo>
                    <a:cubicBezTo>
                      <a:pt x="123" y="894"/>
                      <a:pt x="121" y="894"/>
                      <a:pt x="120" y="897"/>
                    </a:cubicBezTo>
                    <a:cubicBezTo>
                      <a:pt x="119" y="899"/>
                      <a:pt x="118" y="901"/>
                      <a:pt x="119" y="903"/>
                    </a:cubicBezTo>
                    <a:cubicBezTo>
                      <a:pt x="121" y="911"/>
                      <a:pt x="120" y="920"/>
                      <a:pt x="125" y="932"/>
                    </a:cubicBezTo>
                    <a:close/>
                    <a:moveTo>
                      <a:pt x="35" y="425"/>
                    </a:moveTo>
                    <a:cubicBezTo>
                      <a:pt x="24" y="438"/>
                      <a:pt x="23" y="445"/>
                      <a:pt x="29" y="456"/>
                    </a:cubicBezTo>
                    <a:cubicBezTo>
                      <a:pt x="32" y="445"/>
                      <a:pt x="37" y="436"/>
                      <a:pt x="35" y="425"/>
                    </a:cubicBezTo>
                    <a:close/>
                    <a:moveTo>
                      <a:pt x="111" y="1223"/>
                    </a:moveTo>
                    <a:cubicBezTo>
                      <a:pt x="106" y="1222"/>
                      <a:pt x="102" y="1222"/>
                      <a:pt x="98" y="1224"/>
                    </a:cubicBezTo>
                    <a:cubicBezTo>
                      <a:pt x="97" y="1225"/>
                      <a:pt x="94" y="1226"/>
                      <a:pt x="94" y="1228"/>
                    </a:cubicBezTo>
                    <a:cubicBezTo>
                      <a:pt x="95" y="1231"/>
                      <a:pt x="98" y="1231"/>
                      <a:pt x="100" y="1231"/>
                    </a:cubicBezTo>
                    <a:cubicBezTo>
                      <a:pt x="106" y="1229"/>
                      <a:pt x="112" y="1226"/>
                      <a:pt x="119" y="1229"/>
                    </a:cubicBezTo>
                    <a:cubicBezTo>
                      <a:pt x="120" y="1230"/>
                      <a:pt x="121" y="1229"/>
                      <a:pt x="122" y="1228"/>
                    </a:cubicBezTo>
                    <a:cubicBezTo>
                      <a:pt x="123" y="1227"/>
                      <a:pt x="122" y="1225"/>
                      <a:pt x="121" y="1224"/>
                    </a:cubicBezTo>
                    <a:cubicBezTo>
                      <a:pt x="118" y="1221"/>
                      <a:pt x="114" y="1223"/>
                      <a:pt x="111" y="1223"/>
                    </a:cubicBezTo>
                    <a:close/>
                    <a:moveTo>
                      <a:pt x="105" y="515"/>
                    </a:moveTo>
                    <a:cubicBezTo>
                      <a:pt x="105" y="517"/>
                      <a:pt x="105" y="520"/>
                      <a:pt x="104" y="523"/>
                    </a:cubicBezTo>
                    <a:cubicBezTo>
                      <a:pt x="104" y="524"/>
                      <a:pt x="103" y="527"/>
                      <a:pt x="106" y="527"/>
                    </a:cubicBezTo>
                    <a:cubicBezTo>
                      <a:pt x="108" y="528"/>
                      <a:pt x="109" y="525"/>
                      <a:pt x="109" y="523"/>
                    </a:cubicBezTo>
                    <a:cubicBezTo>
                      <a:pt x="108" y="517"/>
                      <a:pt x="109" y="511"/>
                      <a:pt x="111" y="505"/>
                    </a:cubicBezTo>
                    <a:cubicBezTo>
                      <a:pt x="111" y="503"/>
                      <a:pt x="111" y="501"/>
                      <a:pt x="111" y="499"/>
                    </a:cubicBezTo>
                    <a:cubicBezTo>
                      <a:pt x="111" y="497"/>
                      <a:pt x="111" y="496"/>
                      <a:pt x="109" y="496"/>
                    </a:cubicBezTo>
                    <a:cubicBezTo>
                      <a:pt x="107" y="496"/>
                      <a:pt x="106" y="497"/>
                      <a:pt x="105" y="498"/>
                    </a:cubicBezTo>
                    <a:cubicBezTo>
                      <a:pt x="104" y="504"/>
                      <a:pt x="104" y="509"/>
                      <a:pt x="105" y="515"/>
                    </a:cubicBezTo>
                    <a:close/>
                    <a:moveTo>
                      <a:pt x="231" y="598"/>
                    </a:moveTo>
                    <a:cubicBezTo>
                      <a:pt x="231" y="597"/>
                      <a:pt x="232" y="596"/>
                      <a:pt x="232" y="595"/>
                    </a:cubicBezTo>
                    <a:cubicBezTo>
                      <a:pt x="232" y="593"/>
                      <a:pt x="231" y="591"/>
                      <a:pt x="228" y="591"/>
                    </a:cubicBezTo>
                    <a:cubicBezTo>
                      <a:pt x="225" y="591"/>
                      <a:pt x="224" y="593"/>
                      <a:pt x="225" y="596"/>
                    </a:cubicBezTo>
                    <a:cubicBezTo>
                      <a:pt x="227" y="601"/>
                      <a:pt x="226" y="606"/>
                      <a:pt x="221" y="608"/>
                    </a:cubicBezTo>
                    <a:cubicBezTo>
                      <a:pt x="220" y="609"/>
                      <a:pt x="219" y="610"/>
                      <a:pt x="220" y="611"/>
                    </a:cubicBezTo>
                    <a:cubicBezTo>
                      <a:pt x="220" y="613"/>
                      <a:pt x="222" y="613"/>
                      <a:pt x="223" y="613"/>
                    </a:cubicBezTo>
                    <a:cubicBezTo>
                      <a:pt x="226" y="614"/>
                      <a:pt x="228" y="612"/>
                      <a:pt x="229" y="609"/>
                    </a:cubicBezTo>
                    <a:cubicBezTo>
                      <a:pt x="231" y="605"/>
                      <a:pt x="231" y="602"/>
                      <a:pt x="231" y="598"/>
                    </a:cubicBezTo>
                    <a:close/>
                    <a:moveTo>
                      <a:pt x="125" y="1108"/>
                    </a:moveTo>
                    <a:cubicBezTo>
                      <a:pt x="125" y="1105"/>
                      <a:pt x="126" y="1101"/>
                      <a:pt x="122" y="1100"/>
                    </a:cubicBezTo>
                    <a:cubicBezTo>
                      <a:pt x="119" y="1100"/>
                      <a:pt x="118" y="1103"/>
                      <a:pt x="117" y="1106"/>
                    </a:cubicBezTo>
                    <a:cubicBezTo>
                      <a:pt x="116" y="1107"/>
                      <a:pt x="116" y="1109"/>
                      <a:pt x="115" y="1110"/>
                    </a:cubicBezTo>
                    <a:cubicBezTo>
                      <a:pt x="114" y="1113"/>
                      <a:pt x="114" y="1116"/>
                      <a:pt x="118" y="1118"/>
                    </a:cubicBezTo>
                    <a:cubicBezTo>
                      <a:pt x="122" y="1119"/>
                      <a:pt x="124" y="1116"/>
                      <a:pt x="125" y="1112"/>
                    </a:cubicBezTo>
                    <a:cubicBezTo>
                      <a:pt x="126" y="1111"/>
                      <a:pt x="125" y="1109"/>
                      <a:pt x="125" y="1108"/>
                    </a:cubicBezTo>
                    <a:close/>
                    <a:moveTo>
                      <a:pt x="146" y="425"/>
                    </a:moveTo>
                    <a:cubicBezTo>
                      <a:pt x="151" y="419"/>
                      <a:pt x="153" y="414"/>
                      <a:pt x="151" y="409"/>
                    </a:cubicBezTo>
                    <a:cubicBezTo>
                      <a:pt x="150" y="405"/>
                      <a:pt x="147" y="405"/>
                      <a:pt x="145" y="407"/>
                    </a:cubicBezTo>
                    <a:cubicBezTo>
                      <a:pt x="142" y="409"/>
                      <a:pt x="141" y="413"/>
                      <a:pt x="142" y="416"/>
                    </a:cubicBezTo>
                    <a:cubicBezTo>
                      <a:pt x="143" y="419"/>
                      <a:pt x="144" y="422"/>
                      <a:pt x="146" y="425"/>
                    </a:cubicBezTo>
                    <a:close/>
                    <a:moveTo>
                      <a:pt x="270" y="386"/>
                    </a:moveTo>
                    <a:cubicBezTo>
                      <a:pt x="269" y="390"/>
                      <a:pt x="268" y="393"/>
                      <a:pt x="267" y="395"/>
                    </a:cubicBezTo>
                    <a:cubicBezTo>
                      <a:pt x="274" y="398"/>
                      <a:pt x="281" y="398"/>
                      <a:pt x="287" y="392"/>
                    </a:cubicBezTo>
                    <a:cubicBezTo>
                      <a:pt x="281" y="390"/>
                      <a:pt x="276" y="388"/>
                      <a:pt x="270" y="386"/>
                    </a:cubicBezTo>
                    <a:close/>
                    <a:moveTo>
                      <a:pt x="336" y="1003"/>
                    </a:moveTo>
                    <a:cubicBezTo>
                      <a:pt x="338" y="1006"/>
                      <a:pt x="334" y="1013"/>
                      <a:pt x="340" y="1013"/>
                    </a:cubicBezTo>
                    <a:cubicBezTo>
                      <a:pt x="345" y="1013"/>
                      <a:pt x="343" y="1007"/>
                      <a:pt x="344" y="1003"/>
                    </a:cubicBezTo>
                    <a:cubicBezTo>
                      <a:pt x="345" y="1000"/>
                      <a:pt x="344" y="997"/>
                      <a:pt x="339" y="997"/>
                    </a:cubicBezTo>
                    <a:cubicBezTo>
                      <a:pt x="336" y="997"/>
                      <a:pt x="335" y="1000"/>
                      <a:pt x="336" y="1003"/>
                    </a:cubicBezTo>
                    <a:close/>
                    <a:moveTo>
                      <a:pt x="70" y="1233"/>
                    </a:moveTo>
                    <a:cubicBezTo>
                      <a:pt x="73" y="1232"/>
                      <a:pt x="77" y="1232"/>
                      <a:pt x="77" y="1229"/>
                    </a:cubicBezTo>
                    <a:cubicBezTo>
                      <a:pt x="78" y="1225"/>
                      <a:pt x="74" y="1226"/>
                      <a:pt x="72" y="1226"/>
                    </a:cubicBezTo>
                    <a:cubicBezTo>
                      <a:pt x="69" y="1225"/>
                      <a:pt x="67" y="1225"/>
                      <a:pt x="65" y="1225"/>
                    </a:cubicBezTo>
                    <a:cubicBezTo>
                      <a:pt x="63" y="1225"/>
                      <a:pt x="62" y="1225"/>
                      <a:pt x="61" y="1227"/>
                    </a:cubicBezTo>
                    <a:cubicBezTo>
                      <a:pt x="60" y="1229"/>
                      <a:pt x="62" y="1230"/>
                      <a:pt x="64" y="1231"/>
                    </a:cubicBezTo>
                    <a:cubicBezTo>
                      <a:pt x="66" y="1232"/>
                      <a:pt x="68" y="1232"/>
                      <a:pt x="70" y="1233"/>
                    </a:cubicBezTo>
                    <a:close/>
                    <a:moveTo>
                      <a:pt x="66" y="397"/>
                    </a:moveTo>
                    <a:cubicBezTo>
                      <a:pt x="69" y="391"/>
                      <a:pt x="75" y="386"/>
                      <a:pt x="74" y="378"/>
                    </a:cubicBezTo>
                    <a:cubicBezTo>
                      <a:pt x="63" y="385"/>
                      <a:pt x="62" y="387"/>
                      <a:pt x="66" y="397"/>
                    </a:cubicBezTo>
                    <a:close/>
                    <a:moveTo>
                      <a:pt x="222" y="423"/>
                    </a:moveTo>
                    <a:cubicBezTo>
                      <a:pt x="220" y="424"/>
                      <a:pt x="220" y="427"/>
                      <a:pt x="219" y="428"/>
                    </a:cubicBezTo>
                    <a:cubicBezTo>
                      <a:pt x="213" y="432"/>
                      <a:pt x="220" y="435"/>
                      <a:pt x="220" y="439"/>
                    </a:cubicBezTo>
                    <a:cubicBezTo>
                      <a:pt x="220" y="440"/>
                      <a:pt x="223" y="441"/>
                      <a:pt x="224" y="440"/>
                    </a:cubicBezTo>
                    <a:cubicBezTo>
                      <a:pt x="227" y="437"/>
                      <a:pt x="225" y="434"/>
                      <a:pt x="225" y="431"/>
                    </a:cubicBezTo>
                    <a:cubicBezTo>
                      <a:pt x="226" y="429"/>
                      <a:pt x="225" y="426"/>
                      <a:pt x="222" y="423"/>
                    </a:cubicBezTo>
                    <a:close/>
                    <a:moveTo>
                      <a:pt x="257" y="459"/>
                    </a:moveTo>
                    <a:cubicBezTo>
                      <a:pt x="262" y="445"/>
                      <a:pt x="262" y="445"/>
                      <a:pt x="258" y="438"/>
                    </a:cubicBezTo>
                    <a:cubicBezTo>
                      <a:pt x="252" y="445"/>
                      <a:pt x="253" y="451"/>
                      <a:pt x="257" y="459"/>
                    </a:cubicBezTo>
                    <a:close/>
                    <a:moveTo>
                      <a:pt x="69" y="1119"/>
                    </a:moveTo>
                    <a:cubicBezTo>
                      <a:pt x="67" y="1126"/>
                      <a:pt x="66" y="1133"/>
                      <a:pt x="67" y="1141"/>
                    </a:cubicBezTo>
                    <a:cubicBezTo>
                      <a:pt x="74" y="1130"/>
                      <a:pt x="74" y="1130"/>
                      <a:pt x="69" y="1119"/>
                    </a:cubicBezTo>
                    <a:close/>
                    <a:moveTo>
                      <a:pt x="94" y="1103"/>
                    </a:moveTo>
                    <a:cubicBezTo>
                      <a:pt x="89" y="1101"/>
                      <a:pt x="86" y="1099"/>
                      <a:pt x="82" y="1097"/>
                    </a:cubicBezTo>
                    <a:cubicBezTo>
                      <a:pt x="80" y="1097"/>
                      <a:pt x="78" y="1097"/>
                      <a:pt x="77" y="1099"/>
                    </a:cubicBezTo>
                    <a:cubicBezTo>
                      <a:pt x="76" y="1102"/>
                      <a:pt x="77" y="1103"/>
                      <a:pt x="79" y="1104"/>
                    </a:cubicBezTo>
                    <a:cubicBezTo>
                      <a:pt x="84" y="1106"/>
                      <a:pt x="89" y="1107"/>
                      <a:pt x="94" y="1103"/>
                    </a:cubicBezTo>
                    <a:close/>
                    <a:moveTo>
                      <a:pt x="168" y="389"/>
                    </a:moveTo>
                    <a:cubicBezTo>
                      <a:pt x="176" y="387"/>
                      <a:pt x="176" y="382"/>
                      <a:pt x="178" y="377"/>
                    </a:cubicBezTo>
                    <a:cubicBezTo>
                      <a:pt x="178" y="376"/>
                      <a:pt x="177" y="374"/>
                      <a:pt x="176" y="374"/>
                    </a:cubicBezTo>
                    <a:cubicBezTo>
                      <a:pt x="175" y="374"/>
                      <a:pt x="173" y="375"/>
                      <a:pt x="173" y="375"/>
                    </a:cubicBezTo>
                    <a:cubicBezTo>
                      <a:pt x="171" y="380"/>
                      <a:pt x="170" y="384"/>
                      <a:pt x="168" y="389"/>
                    </a:cubicBezTo>
                    <a:close/>
                    <a:moveTo>
                      <a:pt x="124" y="980"/>
                    </a:moveTo>
                    <a:cubicBezTo>
                      <a:pt x="128" y="982"/>
                      <a:pt x="131" y="982"/>
                      <a:pt x="133" y="980"/>
                    </a:cubicBezTo>
                    <a:cubicBezTo>
                      <a:pt x="135" y="979"/>
                      <a:pt x="136" y="978"/>
                      <a:pt x="136" y="975"/>
                    </a:cubicBezTo>
                    <a:cubicBezTo>
                      <a:pt x="135" y="974"/>
                      <a:pt x="134" y="972"/>
                      <a:pt x="133" y="972"/>
                    </a:cubicBezTo>
                    <a:cubicBezTo>
                      <a:pt x="131" y="971"/>
                      <a:pt x="129" y="972"/>
                      <a:pt x="128" y="974"/>
                    </a:cubicBezTo>
                    <a:cubicBezTo>
                      <a:pt x="127" y="976"/>
                      <a:pt x="126" y="978"/>
                      <a:pt x="124" y="980"/>
                    </a:cubicBezTo>
                    <a:close/>
                    <a:moveTo>
                      <a:pt x="148" y="1194"/>
                    </a:moveTo>
                    <a:cubicBezTo>
                      <a:pt x="145" y="1195"/>
                      <a:pt x="142" y="1197"/>
                      <a:pt x="142" y="1199"/>
                    </a:cubicBezTo>
                    <a:cubicBezTo>
                      <a:pt x="142" y="1203"/>
                      <a:pt x="146" y="1204"/>
                      <a:pt x="149" y="1204"/>
                    </a:cubicBezTo>
                    <a:cubicBezTo>
                      <a:pt x="152" y="1204"/>
                      <a:pt x="155" y="1204"/>
                      <a:pt x="154" y="1201"/>
                    </a:cubicBezTo>
                    <a:cubicBezTo>
                      <a:pt x="154" y="1197"/>
                      <a:pt x="151" y="1196"/>
                      <a:pt x="148" y="1194"/>
                    </a:cubicBezTo>
                    <a:close/>
                    <a:moveTo>
                      <a:pt x="299" y="787"/>
                    </a:moveTo>
                    <a:cubicBezTo>
                      <a:pt x="297" y="792"/>
                      <a:pt x="295" y="798"/>
                      <a:pt x="299" y="803"/>
                    </a:cubicBezTo>
                    <a:cubicBezTo>
                      <a:pt x="301" y="798"/>
                      <a:pt x="301" y="792"/>
                      <a:pt x="299" y="787"/>
                    </a:cubicBezTo>
                    <a:close/>
                    <a:moveTo>
                      <a:pt x="83" y="647"/>
                    </a:moveTo>
                    <a:cubicBezTo>
                      <a:pt x="83" y="653"/>
                      <a:pt x="80" y="659"/>
                      <a:pt x="84" y="666"/>
                    </a:cubicBezTo>
                    <a:cubicBezTo>
                      <a:pt x="87" y="659"/>
                      <a:pt x="85" y="653"/>
                      <a:pt x="83" y="647"/>
                    </a:cubicBezTo>
                    <a:close/>
                    <a:moveTo>
                      <a:pt x="51" y="1076"/>
                    </a:moveTo>
                    <a:cubicBezTo>
                      <a:pt x="54" y="1074"/>
                      <a:pt x="56" y="1072"/>
                      <a:pt x="55" y="1068"/>
                    </a:cubicBezTo>
                    <a:cubicBezTo>
                      <a:pt x="55" y="1066"/>
                      <a:pt x="53" y="1064"/>
                      <a:pt x="51" y="1065"/>
                    </a:cubicBezTo>
                    <a:cubicBezTo>
                      <a:pt x="47" y="1066"/>
                      <a:pt x="46" y="1069"/>
                      <a:pt x="47" y="1073"/>
                    </a:cubicBezTo>
                    <a:cubicBezTo>
                      <a:pt x="47" y="1075"/>
                      <a:pt x="48" y="1076"/>
                      <a:pt x="51" y="1076"/>
                    </a:cubicBezTo>
                    <a:close/>
                    <a:moveTo>
                      <a:pt x="298" y="325"/>
                    </a:moveTo>
                    <a:cubicBezTo>
                      <a:pt x="297" y="323"/>
                      <a:pt x="296" y="322"/>
                      <a:pt x="293" y="321"/>
                    </a:cubicBezTo>
                    <a:cubicBezTo>
                      <a:pt x="291" y="321"/>
                      <a:pt x="288" y="322"/>
                      <a:pt x="288" y="324"/>
                    </a:cubicBezTo>
                    <a:cubicBezTo>
                      <a:pt x="288" y="328"/>
                      <a:pt x="291" y="328"/>
                      <a:pt x="294" y="328"/>
                    </a:cubicBezTo>
                    <a:cubicBezTo>
                      <a:pt x="296" y="329"/>
                      <a:pt x="297" y="328"/>
                      <a:pt x="298" y="325"/>
                    </a:cubicBezTo>
                    <a:close/>
                    <a:moveTo>
                      <a:pt x="258" y="860"/>
                    </a:moveTo>
                    <a:cubicBezTo>
                      <a:pt x="254" y="860"/>
                      <a:pt x="250" y="857"/>
                      <a:pt x="246" y="862"/>
                    </a:cubicBezTo>
                    <a:cubicBezTo>
                      <a:pt x="246" y="862"/>
                      <a:pt x="246" y="863"/>
                      <a:pt x="247" y="864"/>
                    </a:cubicBezTo>
                    <a:cubicBezTo>
                      <a:pt x="251" y="866"/>
                      <a:pt x="255" y="865"/>
                      <a:pt x="258" y="860"/>
                    </a:cubicBezTo>
                    <a:close/>
                    <a:moveTo>
                      <a:pt x="277" y="405"/>
                    </a:moveTo>
                    <a:cubicBezTo>
                      <a:pt x="282" y="409"/>
                      <a:pt x="287" y="407"/>
                      <a:pt x="294" y="403"/>
                    </a:cubicBezTo>
                    <a:cubicBezTo>
                      <a:pt x="287" y="401"/>
                      <a:pt x="282" y="404"/>
                      <a:pt x="277" y="405"/>
                    </a:cubicBezTo>
                    <a:close/>
                    <a:moveTo>
                      <a:pt x="298" y="418"/>
                    </a:moveTo>
                    <a:cubicBezTo>
                      <a:pt x="298" y="415"/>
                      <a:pt x="296" y="414"/>
                      <a:pt x="293" y="414"/>
                    </a:cubicBezTo>
                    <a:cubicBezTo>
                      <a:pt x="291" y="414"/>
                      <a:pt x="291" y="416"/>
                      <a:pt x="291" y="418"/>
                    </a:cubicBezTo>
                    <a:cubicBezTo>
                      <a:pt x="291" y="421"/>
                      <a:pt x="292" y="423"/>
                      <a:pt x="295" y="422"/>
                    </a:cubicBezTo>
                    <a:cubicBezTo>
                      <a:pt x="297" y="422"/>
                      <a:pt x="298" y="420"/>
                      <a:pt x="298" y="418"/>
                    </a:cubicBezTo>
                    <a:close/>
                    <a:moveTo>
                      <a:pt x="303" y="651"/>
                    </a:moveTo>
                    <a:cubicBezTo>
                      <a:pt x="305" y="650"/>
                      <a:pt x="306" y="649"/>
                      <a:pt x="306" y="647"/>
                    </a:cubicBezTo>
                    <a:cubicBezTo>
                      <a:pt x="306" y="645"/>
                      <a:pt x="305" y="643"/>
                      <a:pt x="303" y="643"/>
                    </a:cubicBezTo>
                    <a:cubicBezTo>
                      <a:pt x="301" y="643"/>
                      <a:pt x="300" y="645"/>
                      <a:pt x="300" y="647"/>
                    </a:cubicBezTo>
                    <a:cubicBezTo>
                      <a:pt x="300" y="649"/>
                      <a:pt x="300" y="651"/>
                      <a:pt x="303" y="651"/>
                    </a:cubicBezTo>
                    <a:close/>
                    <a:moveTo>
                      <a:pt x="160" y="864"/>
                    </a:moveTo>
                    <a:cubicBezTo>
                      <a:pt x="163" y="864"/>
                      <a:pt x="163" y="863"/>
                      <a:pt x="163" y="862"/>
                    </a:cubicBezTo>
                    <a:cubicBezTo>
                      <a:pt x="164" y="859"/>
                      <a:pt x="166" y="856"/>
                      <a:pt x="163" y="853"/>
                    </a:cubicBezTo>
                    <a:cubicBezTo>
                      <a:pt x="163" y="853"/>
                      <a:pt x="161" y="853"/>
                      <a:pt x="160" y="853"/>
                    </a:cubicBezTo>
                    <a:cubicBezTo>
                      <a:pt x="157" y="855"/>
                      <a:pt x="160" y="858"/>
                      <a:pt x="160" y="861"/>
                    </a:cubicBezTo>
                    <a:cubicBezTo>
                      <a:pt x="160" y="862"/>
                      <a:pt x="160" y="863"/>
                      <a:pt x="160" y="864"/>
                    </a:cubicBezTo>
                    <a:close/>
                    <a:moveTo>
                      <a:pt x="164" y="709"/>
                    </a:moveTo>
                    <a:cubicBezTo>
                      <a:pt x="162" y="710"/>
                      <a:pt x="162" y="711"/>
                      <a:pt x="162" y="713"/>
                    </a:cubicBezTo>
                    <a:cubicBezTo>
                      <a:pt x="162" y="715"/>
                      <a:pt x="162" y="717"/>
                      <a:pt x="164" y="717"/>
                    </a:cubicBezTo>
                    <a:cubicBezTo>
                      <a:pt x="166" y="717"/>
                      <a:pt x="166" y="716"/>
                      <a:pt x="166" y="714"/>
                    </a:cubicBezTo>
                    <a:cubicBezTo>
                      <a:pt x="166" y="712"/>
                      <a:pt x="166" y="710"/>
                      <a:pt x="164" y="709"/>
                    </a:cubicBezTo>
                    <a:close/>
                    <a:moveTo>
                      <a:pt x="194" y="792"/>
                    </a:moveTo>
                    <a:cubicBezTo>
                      <a:pt x="192" y="792"/>
                      <a:pt x="191" y="793"/>
                      <a:pt x="191" y="796"/>
                    </a:cubicBezTo>
                    <a:cubicBezTo>
                      <a:pt x="191" y="796"/>
                      <a:pt x="192" y="798"/>
                      <a:pt x="193" y="798"/>
                    </a:cubicBezTo>
                    <a:cubicBezTo>
                      <a:pt x="195" y="798"/>
                      <a:pt x="196" y="797"/>
                      <a:pt x="197" y="795"/>
                    </a:cubicBezTo>
                    <a:cubicBezTo>
                      <a:pt x="197" y="793"/>
                      <a:pt x="196" y="792"/>
                      <a:pt x="194" y="792"/>
                    </a:cubicBezTo>
                    <a:close/>
                    <a:moveTo>
                      <a:pt x="308" y="1185"/>
                    </a:moveTo>
                    <a:cubicBezTo>
                      <a:pt x="305" y="1185"/>
                      <a:pt x="304" y="1187"/>
                      <a:pt x="303" y="1190"/>
                    </a:cubicBezTo>
                    <a:cubicBezTo>
                      <a:pt x="303" y="1192"/>
                      <a:pt x="304" y="1192"/>
                      <a:pt x="305" y="1193"/>
                    </a:cubicBezTo>
                    <a:cubicBezTo>
                      <a:pt x="309" y="1193"/>
                      <a:pt x="311" y="1191"/>
                      <a:pt x="311" y="1188"/>
                    </a:cubicBezTo>
                    <a:cubicBezTo>
                      <a:pt x="311" y="1186"/>
                      <a:pt x="310" y="1185"/>
                      <a:pt x="308" y="1185"/>
                    </a:cubicBezTo>
                    <a:close/>
                    <a:moveTo>
                      <a:pt x="67" y="1147"/>
                    </a:moveTo>
                    <a:cubicBezTo>
                      <a:pt x="63" y="1150"/>
                      <a:pt x="64" y="1153"/>
                      <a:pt x="63" y="1157"/>
                    </a:cubicBezTo>
                    <a:cubicBezTo>
                      <a:pt x="63" y="1158"/>
                      <a:pt x="64" y="1159"/>
                      <a:pt x="65" y="1159"/>
                    </a:cubicBezTo>
                    <a:cubicBezTo>
                      <a:pt x="66" y="1159"/>
                      <a:pt x="68" y="1159"/>
                      <a:pt x="68" y="1157"/>
                    </a:cubicBezTo>
                    <a:cubicBezTo>
                      <a:pt x="68" y="1154"/>
                      <a:pt x="69" y="1151"/>
                      <a:pt x="67" y="1147"/>
                    </a:cubicBezTo>
                    <a:close/>
                    <a:moveTo>
                      <a:pt x="84" y="992"/>
                    </a:moveTo>
                    <a:cubicBezTo>
                      <a:pt x="84" y="994"/>
                      <a:pt x="85" y="994"/>
                      <a:pt x="87" y="994"/>
                    </a:cubicBezTo>
                    <a:cubicBezTo>
                      <a:pt x="89" y="994"/>
                      <a:pt x="91" y="993"/>
                      <a:pt x="92" y="991"/>
                    </a:cubicBezTo>
                    <a:cubicBezTo>
                      <a:pt x="92" y="990"/>
                      <a:pt x="91" y="989"/>
                      <a:pt x="89" y="989"/>
                    </a:cubicBezTo>
                    <a:cubicBezTo>
                      <a:pt x="87" y="989"/>
                      <a:pt x="84" y="989"/>
                      <a:pt x="84" y="992"/>
                    </a:cubicBezTo>
                    <a:close/>
                    <a:moveTo>
                      <a:pt x="197" y="818"/>
                    </a:moveTo>
                    <a:cubicBezTo>
                      <a:pt x="197" y="817"/>
                      <a:pt x="196" y="816"/>
                      <a:pt x="194" y="816"/>
                    </a:cubicBezTo>
                    <a:cubicBezTo>
                      <a:pt x="192" y="816"/>
                      <a:pt x="191" y="818"/>
                      <a:pt x="190" y="820"/>
                    </a:cubicBezTo>
                    <a:cubicBezTo>
                      <a:pt x="190" y="821"/>
                      <a:pt x="192" y="823"/>
                      <a:pt x="193" y="822"/>
                    </a:cubicBezTo>
                    <a:cubicBezTo>
                      <a:pt x="195" y="822"/>
                      <a:pt x="197" y="821"/>
                      <a:pt x="197" y="818"/>
                    </a:cubicBezTo>
                    <a:close/>
                    <a:moveTo>
                      <a:pt x="214" y="882"/>
                    </a:moveTo>
                    <a:cubicBezTo>
                      <a:pt x="216" y="882"/>
                      <a:pt x="217" y="881"/>
                      <a:pt x="217" y="879"/>
                    </a:cubicBezTo>
                    <a:cubicBezTo>
                      <a:pt x="218" y="877"/>
                      <a:pt x="217" y="876"/>
                      <a:pt x="215" y="876"/>
                    </a:cubicBezTo>
                    <a:cubicBezTo>
                      <a:pt x="213" y="876"/>
                      <a:pt x="212" y="878"/>
                      <a:pt x="212" y="879"/>
                    </a:cubicBezTo>
                    <a:cubicBezTo>
                      <a:pt x="212" y="881"/>
                      <a:pt x="213" y="882"/>
                      <a:pt x="214" y="882"/>
                    </a:cubicBezTo>
                    <a:close/>
                    <a:moveTo>
                      <a:pt x="275" y="847"/>
                    </a:moveTo>
                    <a:cubicBezTo>
                      <a:pt x="273" y="847"/>
                      <a:pt x="272" y="848"/>
                      <a:pt x="272" y="849"/>
                    </a:cubicBezTo>
                    <a:cubicBezTo>
                      <a:pt x="272" y="851"/>
                      <a:pt x="273" y="852"/>
                      <a:pt x="274" y="853"/>
                    </a:cubicBezTo>
                    <a:cubicBezTo>
                      <a:pt x="276" y="853"/>
                      <a:pt x="278" y="852"/>
                      <a:pt x="278" y="851"/>
                    </a:cubicBezTo>
                    <a:cubicBezTo>
                      <a:pt x="279" y="849"/>
                      <a:pt x="277" y="847"/>
                      <a:pt x="275" y="847"/>
                    </a:cubicBezTo>
                    <a:close/>
                    <a:moveTo>
                      <a:pt x="232" y="1220"/>
                    </a:moveTo>
                    <a:cubicBezTo>
                      <a:pt x="233" y="1222"/>
                      <a:pt x="235" y="1221"/>
                      <a:pt x="236" y="1221"/>
                    </a:cubicBezTo>
                    <a:cubicBezTo>
                      <a:pt x="238" y="1221"/>
                      <a:pt x="240" y="1220"/>
                      <a:pt x="239" y="1219"/>
                    </a:cubicBezTo>
                    <a:cubicBezTo>
                      <a:pt x="239" y="1216"/>
                      <a:pt x="237" y="1217"/>
                      <a:pt x="235" y="1217"/>
                    </a:cubicBezTo>
                    <a:cubicBezTo>
                      <a:pt x="234" y="1218"/>
                      <a:pt x="232" y="1218"/>
                      <a:pt x="232" y="1220"/>
                    </a:cubicBezTo>
                    <a:close/>
                    <a:moveTo>
                      <a:pt x="159" y="730"/>
                    </a:moveTo>
                    <a:cubicBezTo>
                      <a:pt x="160" y="734"/>
                      <a:pt x="163" y="734"/>
                      <a:pt x="166" y="733"/>
                    </a:cubicBezTo>
                    <a:cubicBezTo>
                      <a:pt x="166" y="733"/>
                      <a:pt x="167" y="732"/>
                      <a:pt x="167" y="731"/>
                    </a:cubicBezTo>
                    <a:cubicBezTo>
                      <a:pt x="165" y="729"/>
                      <a:pt x="162" y="729"/>
                      <a:pt x="160" y="729"/>
                    </a:cubicBezTo>
                    <a:cubicBezTo>
                      <a:pt x="159" y="729"/>
                      <a:pt x="159" y="729"/>
                      <a:pt x="159" y="730"/>
                    </a:cubicBezTo>
                    <a:close/>
                    <a:moveTo>
                      <a:pt x="291" y="715"/>
                    </a:moveTo>
                    <a:cubicBezTo>
                      <a:pt x="291" y="713"/>
                      <a:pt x="290" y="711"/>
                      <a:pt x="288" y="711"/>
                    </a:cubicBezTo>
                    <a:cubicBezTo>
                      <a:pt x="288" y="710"/>
                      <a:pt x="287" y="711"/>
                      <a:pt x="287" y="712"/>
                    </a:cubicBezTo>
                    <a:cubicBezTo>
                      <a:pt x="286" y="714"/>
                      <a:pt x="287" y="716"/>
                      <a:pt x="290" y="716"/>
                    </a:cubicBezTo>
                    <a:cubicBezTo>
                      <a:pt x="290" y="716"/>
                      <a:pt x="291" y="715"/>
                      <a:pt x="291" y="715"/>
                    </a:cubicBezTo>
                    <a:close/>
                    <a:moveTo>
                      <a:pt x="72" y="455"/>
                    </a:moveTo>
                    <a:cubicBezTo>
                      <a:pt x="72" y="453"/>
                      <a:pt x="70" y="452"/>
                      <a:pt x="69" y="453"/>
                    </a:cubicBezTo>
                    <a:cubicBezTo>
                      <a:pt x="67" y="453"/>
                      <a:pt x="66" y="454"/>
                      <a:pt x="66" y="456"/>
                    </a:cubicBezTo>
                    <a:cubicBezTo>
                      <a:pt x="67" y="458"/>
                      <a:pt x="68" y="459"/>
                      <a:pt x="70" y="458"/>
                    </a:cubicBezTo>
                    <a:cubicBezTo>
                      <a:pt x="71" y="458"/>
                      <a:pt x="72" y="457"/>
                      <a:pt x="72" y="455"/>
                    </a:cubicBezTo>
                    <a:close/>
                    <a:moveTo>
                      <a:pt x="123" y="394"/>
                    </a:moveTo>
                    <a:cubicBezTo>
                      <a:pt x="126" y="392"/>
                      <a:pt x="126" y="390"/>
                      <a:pt x="126" y="387"/>
                    </a:cubicBezTo>
                    <a:cubicBezTo>
                      <a:pt x="125" y="386"/>
                      <a:pt x="126" y="384"/>
                      <a:pt x="124" y="384"/>
                    </a:cubicBezTo>
                    <a:cubicBezTo>
                      <a:pt x="123" y="387"/>
                      <a:pt x="122" y="390"/>
                      <a:pt x="123" y="394"/>
                    </a:cubicBezTo>
                    <a:close/>
                    <a:moveTo>
                      <a:pt x="240" y="576"/>
                    </a:moveTo>
                    <a:cubicBezTo>
                      <a:pt x="240" y="578"/>
                      <a:pt x="240" y="579"/>
                      <a:pt x="242" y="579"/>
                    </a:cubicBezTo>
                    <a:cubicBezTo>
                      <a:pt x="243" y="579"/>
                      <a:pt x="244" y="577"/>
                      <a:pt x="244" y="576"/>
                    </a:cubicBezTo>
                    <a:cubicBezTo>
                      <a:pt x="244" y="575"/>
                      <a:pt x="243" y="573"/>
                      <a:pt x="242" y="574"/>
                    </a:cubicBezTo>
                    <a:cubicBezTo>
                      <a:pt x="241" y="574"/>
                      <a:pt x="241" y="576"/>
                      <a:pt x="240" y="576"/>
                    </a:cubicBezTo>
                    <a:close/>
                    <a:moveTo>
                      <a:pt x="331" y="819"/>
                    </a:moveTo>
                    <a:cubicBezTo>
                      <a:pt x="331" y="816"/>
                      <a:pt x="329" y="816"/>
                      <a:pt x="327" y="816"/>
                    </a:cubicBezTo>
                    <a:cubicBezTo>
                      <a:pt x="326" y="816"/>
                      <a:pt x="325" y="817"/>
                      <a:pt x="326" y="818"/>
                    </a:cubicBezTo>
                    <a:cubicBezTo>
                      <a:pt x="326" y="820"/>
                      <a:pt x="328" y="821"/>
                      <a:pt x="330" y="821"/>
                    </a:cubicBezTo>
                    <a:cubicBezTo>
                      <a:pt x="331" y="821"/>
                      <a:pt x="332" y="820"/>
                      <a:pt x="331" y="819"/>
                    </a:cubicBezTo>
                    <a:close/>
                    <a:moveTo>
                      <a:pt x="273" y="904"/>
                    </a:moveTo>
                    <a:cubicBezTo>
                      <a:pt x="273" y="902"/>
                      <a:pt x="273" y="901"/>
                      <a:pt x="271" y="901"/>
                    </a:cubicBezTo>
                    <a:cubicBezTo>
                      <a:pt x="270" y="900"/>
                      <a:pt x="269" y="901"/>
                      <a:pt x="269" y="902"/>
                    </a:cubicBezTo>
                    <a:cubicBezTo>
                      <a:pt x="268" y="904"/>
                      <a:pt x="269" y="905"/>
                      <a:pt x="271" y="905"/>
                    </a:cubicBezTo>
                    <a:cubicBezTo>
                      <a:pt x="272" y="905"/>
                      <a:pt x="273" y="904"/>
                      <a:pt x="273" y="904"/>
                    </a:cubicBezTo>
                    <a:close/>
                    <a:moveTo>
                      <a:pt x="323" y="519"/>
                    </a:moveTo>
                    <a:cubicBezTo>
                      <a:pt x="322" y="517"/>
                      <a:pt x="322" y="515"/>
                      <a:pt x="320" y="516"/>
                    </a:cubicBezTo>
                    <a:cubicBezTo>
                      <a:pt x="319" y="516"/>
                      <a:pt x="318" y="517"/>
                      <a:pt x="319" y="518"/>
                    </a:cubicBezTo>
                    <a:cubicBezTo>
                      <a:pt x="319" y="520"/>
                      <a:pt x="319" y="521"/>
                      <a:pt x="321" y="521"/>
                    </a:cubicBezTo>
                    <a:cubicBezTo>
                      <a:pt x="323" y="521"/>
                      <a:pt x="323" y="520"/>
                      <a:pt x="323" y="519"/>
                    </a:cubicBezTo>
                    <a:close/>
                    <a:moveTo>
                      <a:pt x="106" y="327"/>
                    </a:moveTo>
                    <a:cubicBezTo>
                      <a:pt x="105" y="325"/>
                      <a:pt x="105" y="324"/>
                      <a:pt x="103" y="324"/>
                    </a:cubicBezTo>
                    <a:cubicBezTo>
                      <a:pt x="101" y="324"/>
                      <a:pt x="102" y="326"/>
                      <a:pt x="102" y="327"/>
                    </a:cubicBezTo>
                    <a:cubicBezTo>
                      <a:pt x="102" y="329"/>
                      <a:pt x="103" y="330"/>
                      <a:pt x="104" y="329"/>
                    </a:cubicBezTo>
                    <a:cubicBezTo>
                      <a:pt x="105" y="328"/>
                      <a:pt x="105" y="327"/>
                      <a:pt x="106" y="327"/>
                    </a:cubicBezTo>
                    <a:close/>
                    <a:moveTo>
                      <a:pt x="171" y="348"/>
                    </a:moveTo>
                    <a:cubicBezTo>
                      <a:pt x="168" y="347"/>
                      <a:pt x="166" y="348"/>
                      <a:pt x="164" y="350"/>
                    </a:cubicBezTo>
                    <a:cubicBezTo>
                      <a:pt x="168" y="352"/>
                      <a:pt x="170" y="351"/>
                      <a:pt x="171" y="348"/>
                    </a:cubicBezTo>
                    <a:close/>
                    <a:moveTo>
                      <a:pt x="322" y="1073"/>
                    </a:moveTo>
                    <a:cubicBezTo>
                      <a:pt x="322" y="1072"/>
                      <a:pt x="321" y="1070"/>
                      <a:pt x="319" y="1070"/>
                    </a:cubicBezTo>
                    <a:cubicBezTo>
                      <a:pt x="318" y="1070"/>
                      <a:pt x="318" y="1072"/>
                      <a:pt x="318" y="1073"/>
                    </a:cubicBezTo>
                    <a:cubicBezTo>
                      <a:pt x="318" y="1074"/>
                      <a:pt x="319" y="1076"/>
                      <a:pt x="321" y="1076"/>
                    </a:cubicBezTo>
                    <a:cubicBezTo>
                      <a:pt x="322" y="1076"/>
                      <a:pt x="322" y="1074"/>
                      <a:pt x="322" y="1073"/>
                    </a:cubicBezTo>
                    <a:close/>
                    <a:moveTo>
                      <a:pt x="275" y="689"/>
                    </a:moveTo>
                    <a:cubicBezTo>
                      <a:pt x="273" y="690"/>
                      <a:pt x="272" y="691"/>
                      <a:pt x="272" y="692"/>
                    </a:cubicBezTo>
                    <a:cubicBezTo>
                      <a:pt x="272" y="694"/>
                      <a:pt x="273" y="695"/>
                      <a:pt x="274" y="694"/>
                    </a:cubicBezTo>
                    <a:cubicBezTo>
                      <a:pt x="275" y="694"/>
                      <a:pt x="276" y="693"/>
                      <a:pt x="277" y="692"/>
                    </a:cubicBezTo>
                    <a:cubicBezTo>
                      <a:pt x="277" y="691"/>
                      <a:pt x="276" y="690"/>
                      <a:pt x="275" y="689"/>
                    </a:cubicBezTo>
                    <a:close/>
                    <a:moveTo>
                      <a:pt x="319" y="120"/>
                    </a:moveTo>
                    <a:cubicBezTo>
                      <a:pt x="319" y="119"/>
                      <a:pt x="319" y="118"/>
                      <a:pt x="317" y="119"/>
                    </a:cubicBezTo>
                    <a:cubicBezTo>
                      <a:pt x="316" y="120"/>
                      <a:pt x="315" y="121"/>
                      <a:pt x="316" y="123"/>
                    </a:cubicBezTo>
                    <a:cubicBezTo>
                      <a:pt x="316" y="124"/>
                      <a:pt x="316" y="125"/>
                      <a:pt x="318" y="124"/>
                    </a:cubicBezTo>
                    <a:cubicBezTo>
                      <a:pt x="319" y="124"/>
                      <a:pt x="319" y="122"/>
                      <a:pt x="319" y="120"/>
                    </a:cubicBezTo>
                    <a:close/>
                    <a:moveTo>
                      <a:pt x="161" y="144"/>
                    </a:moveTo>
                    <a:cubicBezTo>
                      <a:pt x="160" y="143"/>
                      <a:pt x="159" y="142"/>
                      <a:pt x="158" y="142"/>
                    </a:cubicBezTo>
                    <a:cubicBezTo>
                      <a:pt x="157" y="142"/>
                      <a:pt x="155" y="139"/>
                      <a:pt x="155" y="143"/>
                    </a:cubicBezTo>
                    <a:cubicBezTo>
                      <a:pt x="155" y="144"/>
                      <a:pt x="158" y="144"/>
                      <a:pt x="161" y="144"/>
                    </a:cubicBezTo>
                    <a:close/>
                    <a:moveTo>
                      <a:pt x="324" y="285"/>
                    </a:moveTo>
                    <a:cubicBezTo>
                      <a:pt x="324" y="283"/>
                      <a:pt x="323" y="282"/>
                      <a:pt x="322" y="282"/>
                    </a:cubicBezTo>
                    <a:cubicBezTo>
                      <a:pt x="321" y="282"/>
                      <a:pt x="320" y="284"/>
                      <a:pt x="320" y="285"/>
                    </a:cubicBezTo>
                    <a:cubicBezTo>
                      <a:pt x="320" y="286"/>
                      <a:pt x="320" y="287"/>
                      <a:pt x="321" y="288"/>
                    </a:cubicBezTo>
                    <a:cubicBezTo>
                      <a:pt x="323" y="288"/>
                      <a:pt x="324" y="286"/>
                      <a:pt x="324" y="285"/>
                    </a:cubicBezTo>
                    <a:close/>
                    <a:moveTo>
                      <a:pt x="190" y="542"/>
                    </a:moveTo>
                    <a:cubicBezTo>
                      <a:pt x="190" y="540"/>
                      <a:pt x="189" y="539"/>
                      <a:pt x="187" y="539"/>
                    </a:cubicBezTo>
                    <a:cubicBezTo>
                      <a:pt x="187" y="539"/>
                      <a:pt x="186" y="541"/>
                      <a:pt x="186" y="541"/>
                    </a:cubicBezTo>
                    <a:cubicBezTo>
                      <a:pt x="186" y="543"/>
                      <a:pt x="187" y="544"/>
                      <a:pt x="189" y="544"/>
                    </a:cubicBezTo>
                    <a:cubicBezTo>
                      <a:pt x="190" y="544"/>
                      <a:pt x="190" y="543"/>
                      <a:pt x="190" y="542"/>
                    </a:cubicBezTo>
                    <a:close/>
                    <a:moveTo>
                      <a:pt x="322" y="557"/>
                    </a:moveTo>
                    <a:cubicBezTo>
                      <a:pt x="321" y="556"/>
                      <a:pt x="320" y="555"/>
                      <a:pt x="319" y="555"/>
                    </a:cubicBezTo>
                    <a:cubicBezTo>
                      <a:pt x="318" y="556"/>
                      <a:pt x="317" y="557"/>
                      <a:pt x="318" y="558"/>
                    </a:cubicBezTo>
                    <a:cubicBezTo>
                      <a:pt x="318" y="559"/>
                      <a:pt x="319" y="559"/>
                      <a:pt x="320" y="559"/>
                    </a:cubicBezTo>
                    <a:cubicBezTo>
                      <a:pt x="321" y="559"/>
                      <a:pt x="322" y="558"/>
                      <a:pt x="322" y="557"/>
                    </a:cubicBezTo>
                    <a:close/>
                    <a:moveTo>
                      <a:pt x="267" y="573"/>
                    </a:moveTo>
                    <a:cubicBezTo>
                      <a:pt x="267" y="571"/>
                      <a:pt x="266" y="570"/>
                      <a:pt x="264" y="570"/>
                    </a:cubicBezTo>
                    <a:cubicBezTo>
                      <a:pt x="263" y="570"/>
                      <a:pt x="262" y="571"/>
                      <a:pt x="263" y="572"/>
                    </a:cubicBezTo>
                    <a:cubicBezTo>
                      <a:pt x="263" y="573"/>
                      <a:pt x="264" y="574"/>
                      <a:pt x="265" y="574"/>
                    </a:cubicBezTo>
                    <a:cubicBezTo>
                      <a:pt x="266" y="575"/>
                      <a:pt x="267" y="574"/>
                      <a:pt x="267" y="573"/>
                    </a:cubicBezTo>
                    <a:close/>
                    <a:moveTo>
                      <a:pt x="328" y="859"/>
                    </a:moveTo>
                    <a:cubicBezTo>
                      <a:pt x="327" y="858"/>
                      <a:pt x="326" y="859"/>
                      <a:pt x="327" y="860"/>
                    </a:cubicBezTo>
                    <a:cubicBezTo>
                      <a:pt x="327" y="861"/>
                      <a:pt x="327" y="862"/>
                      <a:pt x="328" y="863"/>
                    </a:cubicBezTo>
                    <a:cubicBezTo>
                      <a:pt x="328" y="864"/>
                      <a:pt x="329" y="864"/>
                      <a:pt x="329" y="863"/>
                    </a:cubicBezTo>
                    <a:cubicBezTo>
                      <a:pt x="329" y="862"/>
                      <a:pt x="329" y="860"/>
                      <a:pt x="328" y="859"/>
                    </a:cubicBezTo>
                    <a:close/>
                    <a:moveTo>
                      <a:pt x="301" y="990"/>
                    </a:moveTo>
                    <a:cubicBezTo>
                      <a:pt x="300" y="990"/>
                      <a:pt x="299" y="991"/>
                      <a:pt x="299" y="992"/>
                    </a:cubicBezTo>
                    <a:cubicBezTo>
                      <a:pt x="299" y="992"/>
                      <a:pt x="300" y="993"/>
                      <a:pt x="300" y="994"/>
                    </a:cubicBezTo>
                    <a:cubicBezTo>
                      <a:pt x="301" y="994"/>
                      <a:pt x="302" y="993"/>
                      <a:pt x="302" y="992"/>
                    </a:cubicBezTo>
                    <a:cubicBezTo>
                      <a:pt x="302" y="991"/>
                      <a:pt x="302" y="990"/>
                      <a:pt x="301" y="990"/>
                    </a:cubicBezTo>
                    <a:close/>
                    <a:moveTo>
                      <a:pt x="325" y="787"/>
                    </a:moveTo>
                    <a:cubicBezTo>
                      <a:pt x="325" y="787"/>
                      <a:pt x="325" y="786"/>
                      <a:pt x="324" y="787"/>
                    </a:cubicBezTo>
                    <a:cubicBezTo>
                      <a:pt x="324" y="787"/>
                      <a:pt x="323" y="787"/>
                      <a:pt x="323" y="788"/>
                    </a:cubicBezTo>
                    <a:cubicBezTo>
                      <a:pt x="323" y="789"/>
                      <a:pt x="324" y="789"/>
                      <a:pt x="325" y="789"/>
                    </a:cubicBezTo>
                    <a:cubicBezTo>
                      <a:pt x="325" y="789"/>
                      <a:pt x="325" y="788"/>
                      <a:pt x="325" y="787"/>
                    </a:cubicBezTo>
                    <a:close/>
                    <a:moveTo>
                      <a:pt x="69" y="467"/>
                    </a:moveTo>
                    <a:cubicBezTo>
                      <a:pt x="69" y="466"/>
                      <a:pt x="68" y="465"/>
                      <a:pt x="67" y="465"/>
                    </a:cubicBezTo>
                    <a:cubicBezTo>
                      <a:pt x="67" y="466"/>
                      <a:pt x="66" y="466"/>
                      <a:pt x="66" y="467"/>
                    </a:cubicBezTo>
                    <a:cubicBezTo>
                      <a:pt x="65" y="468"/>
                      <a:pt x="66" y="469"/>
                      <a:pt x="67" y="469"/>
                    </a:cubicBezTo>
                    <a:cubicBezTo>
                      <a:pt x="68" y="469"/>
                      <a:pt x="69" y="468"/>
                      <a:pt x="69" y="467"/>
                    </a:cubicBezTo>
                    <a:close/>
                    <a:moveTo>
                      <a:pt x="243" y="593"/>
                    </a:moveTo>
                    <a:cubicBezTo>
                      <a:pt x="242" y="593"/>
                      <a:pt x="241" y="594"/>
                      <a:pt x="241" y="595"/>
                    </a:cubicBezTo>
                    <a:cubicBezTo>
                      <a:pt x="242" y="596"/>
                      <a:pt x="242" y="597"/>
                      <a:pt x="243" y="597"/>
                    </a:cubicBezTo>
                    <a:cubicBezTo>
                      <a:pt x="244" y="598"/>
                      <a:pt x="245" y="598"/>
                      <a:pt x="245" y="597"/>
                    </a:cubicBezTo>
                    <a:cubicBezTo>
                      <a:pt x="245" y="595"/>
                      <a:pt x="244" y="594"/>
                      <a:pt x="243" y="593"/>
                    </a:cubicBezTo>
                    <a:close/>
                    <a:moveTo>
                      <a:pt x="211" y="1091"/>
                    </a:moveTo>
                    <a:cubicBezTo>
                      <a:pt x="210" y="1090"/>
                      <a:pt x="210" y="1089"/>
                      <a:pt x="210" y="1089"/>
                    </a:cubicBezTo>
                    <a:cubicBezTo>
                      <a:pt x="208" y="1089"/>
                      <a:pt x="208" y="1090"/>
                      <a:pt x="208" y="1091"/>
                    </a:cubicBezTo>
                    <a:cubicBezTo>
                      <a:pt x="208" y="1092"/>
                      <a:pt x="209" y="1093"/>
                      <a:pt x="209" y="1093"/>
                    </a:cubicBezTo>
                    <a:cubicBezTo>
                      <a:pt x="211" y="1093"/>
                      <a:pt x="211" y="1092"/>
                      <a:pt x="211" y="1091"/>
                    </a:cubicBezTo>
                    <a:close/>
                    <a:moveTo>
                      <a:pt x="222" y="1153"/>
                    </a:moveTo>
                    <a:cubicBezTo>
                      <a:pt x="223" y="1153"/>
                      <a:pt x="224" y="1154"/>
                      <a:pt x="224" y="1154"/>
                    </a:cubicBezTo>
                    <a:cubicBezTo>
                      <a:pt x="225" y="1154"/>
                      <a:pt x="225" y="1153"/>
                      <a:pt x="225" y="1152"/>
                    </a:cubicBezTo>
                    <a:cubicBezTo>
                      <a:pt x="225" y="1152"/>
                      <a:pt x="224" y="1151"/>
                      <a:pt x="224" y="1151"/>
                    </a:cubicBezTo>
                    <a:cubicBezTo>
                      <a:pt x="223" y="1151"/>
                      <a:pt x="223" y="1152"/>
                      <a:pt x="222" y="1153"/>
                    </a:cubicBezTo>
                    <a:close/>
                    <a:moveTo>
                      <a:pt x="158" y="843"/>
                    </a:moveTo>
                    <a:cubicBezTo>
                      <a:pt x="157" y="843"/>
                      <a:pt x="156" y="843"/>
                      <a:pt x="156" y="844"/>
                    </a:cubicBezTo>
                    <a:cubicBezTo>
                      <a:pt x="156" y="846"/>
                      <a:pt x="157" y="846"/>
                      <a:pt x="158" y="845"/>
                    </a:cubicBezTo>
                    <a:cubicBezTo>
                      <a:pt x="159" y="845"/>
                      <a:pt x="159" y="844"/>
                      <a:pt x="159" y="844"/>
                    </a:cubicBezTo>
                    <a:cubicBezTo>
                      <a:pt x="159" y="843"/>
                      <a:pt x="158" y="843"/>
                      <a:pt x="158" y="843"/>
                    </a:cubicBezTo>
                    <a:close/>
                    <a:moveTo>
                      <a:pt x="123" y="405"/>
                    </a:moveTo>
                    <a:cubicBezTo>
                      <a:pt x="123" y="404"/>
                      <a:pt x="122" y="403"/>
                      <a:pt x="121" y="403"/>
                    </a:cubicBezTo>
                    <a:cubicBezTo>
                      <a:pt x="120" y="403"/>
                      <a:pt x="120" y="404"/>
                      <a:pt x="120" y="405"/>
                    </a:cubicBezTo>
                    <a:cubicBezTo>
                      <a:pt x="119" y="406"/>
                      <a:pt x="120" y="407"/>
                      <a:pt x="122" y="407"/>
                    </a:cubicBezTo>
                    <a:cubicBezTo>
                      <a:pt x="122" y="407"/>
                      <a:pt x="123" y="406"/>
                      <a:pt x="123" y="405"/>
                    </a:cubicBezTo>
                    <a:close/>
                    <a:moveTo>
                      <a:pt x="240" y="538"/>
                    </a:moveTo>
                    <a:cubicBezTo>
                      <a:pt x="240" y="537"/>
                      <a:pt x="239" y="536"/>
                      <a:pt x="238" y="536"/>
                    </a:cubicBezTo>
                    <a:cubicBezTo>
                      <a:pt x="238" y="536"/>
                      <a:pt x="238" y="537"/>
                      <a:pt x="238" y="538"/>
                    </a:cubicBezTo>
                    <a:cubicBezTo>
                      <a:pt x="238" y="538"/>
                      <a:pt x="238" y="539"/>
                      <a:pt x="239" y="539"/>
                    </a:cubicBezTo>
                    <a:cubicBezTo>
                      <a:pt x="240" y="539"/>
                      <a:pt x="240" y="539"/>
                      <a:pt x="240" y="538"/>
                    </a:cubicBezTo>
                    <a:close/>
                    <a:moveTo>
                      <a:pt x="275" y="835"/>
                    </a:moveTo>
                    <a:cubicBezTo>
                      <a:pt x="274" y="835"/>
                      <a:pt x="274" y="835"/>
                      <a:pt x="273" y="835"/>
                    </a:cubicBezTo>
                    <a:cubicBezTo>
                      <a:pt x="273" y="835"/>
                      <a:pt x="272" y="835"/>
                      <a:pt x="272" y="835"/>
                    </a:cubicBezTo>
                    <a:cubicBezTo>
                      <a:pt x="273" y="836"/>
                      <a:pt x="273" y="836"/>
                      <a:pt x="274" y="837"/>
                    </a:cubicBezTo>
                    <a:cubicBezTo>
                      <a:pt x="274" y="836"/>
                      <a:pt x="274" y="836"/>
                      <a:pt x="275" y="835"/>
                    </a:cubicBezTo>
                    <a:close/>
                    <a:moveTo>
                      <a:pt x="240" y="364"/>
                    </a:moveTo>
                    <a:cubicBezTo>
                      <a:pt x="239" y="364"/>
                      <a:pt x="239" y="363"/>
                      <a:pt x="238" y="364"/>
                    </a:cubicBezTo>
                    <a:cubicBezTo>
                      <a:pt x="238" y="364"/>
                      <a:pt x="237" y="365"/>
                      <a:pt x="237" y="365"/>
                    </a:cubicBezTo>
                    <a:cubicBezTo>
                      <a:pt x="238" y="365"/>
                      <a:pt x="238" y="366"/>
                      <a:pt x="239" y="366"/>
                    </a:cubicBezTo>
                    <a:cubicBezTo>
                      <a:pt x="239" y="366"/>
                      <a:pt x="240" y="365"/>
                      <a:pt x="240" y="364"/>
                    </a:cubicBezTo>
                    <a:close/>
                    <a:moveTo>
                      <a:pt x="203" y="66"/>
                    </a:moveTo>
                    <a:cubicBezTo>
                      <a:pt x="203" y="65"/>
                      <a:pt x="202" y="65"/>
                      <a:pt x="201" y="65"/>
                    </a:cubicBezTo>
                    <a:cubicBezTo>
                      <a:pt x="200" y="65"/>
                      <a:pt x="200" y="66"/>
                      <a:pt x="199" y="66"/>
                    </a:cubicBezTo>
                    <a:cubicBezTo>
                      <a:pt x="199" y="67"/>
                      <a:pt x="199" y="68"/>
                      <a:pt x="200" y="68"/>
                    </a:cubicBezTo>
                    <a:cubicBezTo>
                      <a:pt x="201" y="68"/>
                      <a:pt x="202" y="67"/>
                      <a:pt x="203" y="66"/>
                    </a:cubicBezTo>
                    <a:close/>
                    <a:moveTo>
                      <a:pt x="298" y="919"/>
                    </a:moveTo>
                    <a:cubicBezTo>
                      <a:pt x="298" y="920"/>
                      <a:pt x="298" y="920"/>
                      <a:pt x="298" y="920"/>
                    </a:cubicBezTo>
                    <a:cubicBezTo>
                      <a:pt x="299" y="921"/>
                      <a:pt x="300" y="921"/>
                      <a:pt x="300" y="920"/>
                    </a:cubicBezTo>
                    <a:cubicBezTo>
                      <a:pt x="300" y="919"/>
                      <a:pt x="300" y="919"/>
                      <a:pt x="300" y="919"/>
                    </a:cubicBezTo>
                    <a:cubicBezTo>
                      <a:pt x="299" y="918"/>
                      <a:pt x="299" y="918"/>
                      <a:pt x="298" y="919"/>
                    </a:cubicBezTo>
                    <a:close/>
                    <a:moveTo>
                      <a:pt x="90" y="513"/>
                    </a:moveTo>
                    <a:cubicBezTo>
                      <a:pt x="90" y="513"/>
                      <a:pt x="90" y="512"/>
                      <a:pt x="91" y="512"/>
                    </a:cubicBezTo>
                    <a:cubicBezTo>
                      <a:pt x="90" y="512"/>
                      <a:pt x="90" y="511"/>
                      <a:pt x="89" y="511"/>
                    </a:cubicBezTo>
                    <a:cubicBezTo>
                      <a:pt x="89" y="511"/>
                      <a:pt x="89" y="511"/>
                      <a:pt x="89" y="511"/>
                    </a:cubicBezTo>
                    <a:cubicBezTo>
                      <a:pt x="89" y="512"/>
                      <a:pt x="89" y="512"/>
                      <a:pt x="90" y="513"/>
                    </a:cubicBezTo>
                    <a:close/>
                    <a:moveTo>
                      <a:pt x="40" y="184"/>
                    </a:moveTo>
                    <a:cubicBezTo>
                      <a:pt x="40" y="184"/>
                      <a:pt x="40" y="184"/>
                      <a:pt x="40" y="183"/>
                    </a:cubicBezTo>
                    <a:cubicBezTo>
                      <a:pt x="40" y="183"/>
                      <a:pt x="39" y="182"/>
                      <a:pt x="39" y="183"/>
                    </a:cubicBezTo>
                    <a:cubicBezTo>
                      <a:pt x="38" y="183"/>
                      <a:pt x="38" y="183"/>
                      <a:pt x="38" y="183"/>
                    </a:cubicBezTo>
                    <a:cubicBezTo>
                      <a:pt x="38" y="184"/>
                      <a:pt x="39" y="185"/>
                      <a:pt x="40" y="184"/>
                    </a:cubicBezTo>
                    <a:close/>
                    <a:moveTo>
                      <a:pt x="190" y="767"/>
                    </a:moveTo>
                    <a:cubicBezTo>
                      <a:pt x="190" y="766"/>
                      <a:pt x="190" y="766"/>
                      <a:pt x="189" y="766"/>
                    </a:cubicBezTo>
                    <a:cubicBezTo>
                      <a:pt x="188" y="766"/>
                      <a:pt x="188" y="766"/>
                      <a:pt x="188" y="766"/>
                    </a:cubicBezTo>
                    <a:cubicBezTo>
                      <a:pt x="188" y="767"/>
                      <a:pt x="188" y="768"/>
                      <a:pt x="189" y="768"/>
                    </a:cubicBezTo>
                    <a:cubicBezTo>
                      <a:pt x="189" y="768"/>
                      <a:pt x="189" y="767"/>
                      <a:pt x="190" y="767"/>
                    </a:cubicBezTo>
                    <a:close/>
                    <a:moveTo>
                      <a:pt x="274" y="660"/>
                    </a:moveTo>
                    <a:cubicBezTo>
                      <a:pt x="274" y="659"/>
                      <a:pt x="273" y="659"/>
                      <a:pt x="272" y="660"/>
                    </a:cubicBezTo>
                    <a:cubicBezTo>
                      <a:pt x="272" y="660"/>
                      <a:pt x="272" y="660"/>
                      <a:pt x="272" y="660"/>
                    </a:cubicBezTo>
                    <a:cubicBezTo>
                      <a:pt x="272" y="662"/>
                      <a:pt x="272" y="662"/>
                      <a:pt x="273" y="661"/>
                    </a:cubicBezTo>
                    <a:cubicBezTo>
                      <a:pt x="274" y="661"/>
                      <a:pt x="274" y="660"/>
                      <a:pt x="274" y="660"/>
                    </a:cubicBezTo>
                    <a:close/>
                    <a:moveTo>
                      <a:pt x="188" y="450"/>
                    </a:moveTo>
                    <a:cubicBezTo>
                      <a:pt x="187" y="450"/>
                      <a:pt x="187" y="451"/>
                      <a:pt x="187" y="451"/>
                    </a:cubicBezTo>
                    <a:cubicBezTo>
                      <a:pt x="187" y="451"/>
                      <a:pt x="187" y="452"/>
                      <a:pt x="187" y="452"/>
                    </a:cubicBezTo>
                    <a:cubicBezTo>
                      <a:pt x="188" y="451"/>
                      <a:pt x="188" y="451"/>
                      <a:pt x="189" y="451"/>
                    </a:cubicBezTo>
                    <a:cubicBezTo>
                      <a:pt x="188" y="450"/>
                      <a:pt x="188" y="450"/>
                      <a:pt x="188" y="450"/>
                    </a:cubicBezTo>
                    <a:close/>
                    <a:moveTo>
                      <a:pt x="181" y="1181"/>
                    </a:moveTo>
                    <a:cubicBezTo>
                      <a:pt x="181" y="1180"/>
                      <a:pt x="181" y="1180"/>
                      <a:pt x="181" y="1180"/>
                    </a:cubicBezTo>
                    <a:cubicBezTo>
                      <a:pt x="181" y="1180"/>
                      <a:pt x="180" y="1180"/>
                      <a:pt x="179" y="1180"/>
                    </a:cubicBezTo>
                    <a:cubicBezTo>
                      <a:pt x="180" y="1180"/>
                      <a:pt x="180" y="1181"/>
                      <a:pt x="180" y="1181"/>
                    </a:cubicBezTo>
                    <a:cubicBezTo>
                      <a:pt x="180" y="1181"/>
                      <a:pt x="181" y="1181"/>
                      <a:pt x="181" y="1181"/>
                    </a:cubicBezTo>
                    <a:close/>
                    <a:moveTo>
                      <a:pt x="83" y="694"/>
                    </a:moveTo>
                    <a:cubicBezTo>
                      <a:pt x="82" y="695"/>
                      <a:pt x="81" y="695"/>
                      <a:pt x="81" y="695"/>
                    </a:cubicBezTo>
                    <a:cubicBezTo>
                      <a:pt x="81" y="696"/>
                      <a:pt x="82" y="697"/>
                      <a:pt x="82" y="697"/>
                    </a:cubicBezTo>
                    <a:cubicBezTo>
                      <a:pt x="83" y="698"/>
                      <a:pt x="84" y="697"/>
                      <a:pt x="84" y="696"/>
                    </a:cubicBezTo>
                    <a:cubicBezTo>
                      <a:pt x="84" y="695"/>
                      <a:pt x="83" y="694"/>
                      <a:pt x="83" y="694"/>
                    </a:cubicBezTo>
                    <a:close/>
                    <a:moveTo>
                      <a:pt x="106" y="390"/>
                    </a:moveTo>
                    <a:cubicBezTo>
                      <a:pt x="106" y="390"/>
                      <a:pt x="107" y="390"/>
                      <a:pt x="107" y="389"/>
                    </a:cubicBezTo>
                    <a:cubicBezTo>
                      <a:pt x="107" y="388"/>
                      <a:pt x="107" y="388"/>
                      <a:pt x="106" y="388"/>
                    </a:cubicBezTo>
                    <a:cubicBezTo>
                      <a:pt x="106" y="388"/>
                      <a:pt x="105" y="388"/>
                      <a:pt x="105" y="389"/>
                    </a:cubicBezTo>
                    <a:cubicBezTo>
                      <a:pt x="105" y="390"/>
                      <a:pt x="105" y="390"/>
                      <a:pt x="106" y="390"/>
                    </a:cubicBezTo>
                    <a:close/>
                    <a:moveTo>
                      <a:pt x="161" y="693"/>
                    </a:moveTo>
                    <a:cubicBezTo>
                      <a:pt x="161" y="693"/>
                      <a:pt x="160" y="694"/>
                      <a:pt x="161" y="695"/>
                    </a:cubicBezTo>
                    <a:cubicBezTo>
                      <a:pt x="161" y="695"/>
                      <a:pt x="162" y="695"/>
                      <a:pt x="162" y="695"/>
                    </a:cubicBezTo>
                    <a:cubicBezTo>
                      <a:pt x="162" y="695"/>
                      <a:pt x="163" y="694"/>
                      <a:pt x="163" y="694"/>
                    </a:cubicBezTo>
                    <a:cubicBezTo>
                      <a:pt x="163" y="694"/>
                      <a:pt x="162" y="693"/>
                      <a:pt x="161" y="693"/>
                    </a:cubicBezTo>
                    <a:close/>
                    <a:moveTo>
                      <a:pt x="82" y="1055"/>
                    </a:moveTo>
                    <a:cubicBezTo>
                      <a:pt x="81" y="1056"/>
                      <a:pt x="81" y="1056"/>
                      <a:pt x="80" y="1056"/>
                    </a:cubicBezTo>
                    <a:cubicBezTo>
                      <a:pt x="80" y="1057"/>
                      <a:pt x="80" y="1057"/>
                      <a:pt x="80" y="1057"/>
                    </a:cubicBezTo>
                    <a:cubicBezTo>
                      <a:pt x="81" y="1058"/>
                      <a:pt x="82" y="1058"/>
                      <a:pt x="82" y="1057"/>
                    </a:cubicBezTo>
                    <a:cubicBezTo>
                      <a:pt x="82" y="1057"/>
                      <a:pt x="82" y="1056"/>
                      <a:pt x="82" y="1055"/>
                    </a:cubicBezTo>
                    <a:close/>
                    <a:moveTo>
                      <a:pt x="26" y="1209"/>
                    </a:moveTo>
                    <a:cubicBezTo>
                      <a:pt x="26" y="1209"/>
                      <a:pt x="27" y="1209"/>
                      <a:pt x="27" y="1209"/>
                    </a:cubicBezTo>
                    <a:cubicBezTo>
                      <a:pt x="26" y="1208"/>
                      <a:pt x="26" y="1207"/>
                      <a:pt x="25" y="1208"/>
                    </a:cubicBezTo>
                    <a:cubicBezTo>
                      <a:pt x="25" y="1208"/>
                      <a:pt x="25" y="1209"/>
                      <a:pt x="26" y="1209"/>
                    </a:cubicBezTo>
                    <a:close/>
                    <a:moveTo>
                      <a:pt x="273" y="670"/>
                    </a:moveTo>
                    <a:cubicBezTo>
                      <a:pt x="273" y="671"/>
                      <a:pt x="273" y="671"/>
                      <a:pt x="273" y="671"/>
                    </a:cubicBezTo>
                    <a:cubicBezTo>
                      <a:pt x="273" y="672"/>
                      <a:pt x="274" y="672"/>
                      <a:pt x="274" y="672"/>
                    </a:cubicBezTo>
                    <a:cubicBezTo>
                      <a:pt x="275" y="672"/>
                      <a:pt x="275" y="671"/>
                      <a:pt x="274" y="670"/>
                    </a:cubicBezTo>
                    <a:cubicBezTo>
                      <a:pt x="274" y="670"/>
                      <a:pt x="274" y="670"/>
                      <a:pt x="273" y="670"/>
                    </a:cubicBezTo>
                    <a:close/>
                    <a:moveTo>
                      <a:pt x="191" y="65"/>
                    </a:moveTo>
                    <a:cubicBezTo>
                      <a:pt x="191" y="65"/>
                      <a:pt x="191" y="65"/>
                      <a:pt x="190" y="65"/>
                    </a:cubicBezTo>
                    <a:cubicBezTo>
                      <a:pt x="190" y="65"/>
                      <a:pt x="190" y="65"/>
                      <a:pt x="190" y="65"/>
                    </a:cubicBezTo>
                    <a:cubicBezTo>
                      <a:pt x="189" y="66"/>
                      <a:pt x="190" y="67"/>
                      <a:pt x="191" y="66"/>
                    </a:cubicBezTo>
                    <a:cubicBezTo>
                      <a:pt x="191" y="66"/>
                      <a:pt x="191" y="66"/>
                      <a:pt x="191" y="65"/>
                    </a:cubicBezTo>
                    <a:close/>
                    <a:moveTo>
                      <a:pt x="97" y="227"/>
                    </a:moveTo>
                    <a:cubicBezTo>
                      <a:pt x="98" y="228"/>
                      <a:pt x="98" y="228"/>
                      <a:pt x="99" y="228"/>
                    </a:cubicBezTo>
                    <a:cubicBezTo>
                      <a:pt x="99" y="229"/>
                      <a:pt x="99" y="228"/>
                      <a:pt x="100" y="228"/>
                    </a:cubicBezTo>
                    <a:cubicBezTo>
                      <a:pt x="100" y="228"/>
                      <a:pt x="100" y="227"/>
                      <a:pt x="99" y="227"/>
                    </a:cubicBezTo>
                    <a:cubicBezTo>
                      <a:pt x="98" y="227"/>
                      <a:pt x="98" y="227"/>
                      <a:pt x="97" y="227"/>
                    </a:cubicBezTo>
                    <a:close/>
                    <a:moveTo>
                      <a:pt x="54" y="411"/>
                    </a:moveTo>
                    <a:cubicBezTo>
                      <a:pt x="54" y="412"/>
                      <a:pt x="55" y="413"/>
                      <a:pt x="56" y="413"/>
                    </a:cubicBezTo>
                    <a:cubicBezTo>
                      <a:pt x="56" y="413"/>
                      <a:pt x="56" y="412"/>
                      <a:pt x="56" y="412"/>
                    </a:cubicBezTo>
                    <a:cubicBezTo>
                      <a:pt x="56" y="411"/>
                      <a:pt x="56" y="410"/>
                      <a:pt x="55" y="411"/>
                    </a:cubicBezTo>
                    <a:cubicBezTo>
                      <a:pt x="55" y="411"/>
                      <a:pt x="55" y="411"/>
                      <a:pt x="54" y="411"/>
                    </a:cubicBezTo>
                    <a:close/>
                    <a:moveTo>
                      <a:pt x="103" y="144"/>
                    </a:moveTo>
                    <a:cubicBezTo>
                      <a:pt x="104" y="144"/>
                      <a:pt x="103" y="143"/>
                      <a:pt x="102" y="143"/>
                    </a:cubicBezTo>
                    <a:cubicBezTo>
                      <a:pt x="102" y="143"/>
                      <a:pt x="101" y="143"/>
                      <a:pt x="101" y="143"/>
                    </a:cubicBezTo>
                    <a:cubicBezTo>
                      <a:pt x="101" y="144"/>
                      <a:pt x="101" y="145"/>
                      <a:pt x="101" y="145"/>
                    </a:cubicBezTo>
                    <a:cubicBezTo>
                      <a:pt x="102" y="145"/>
                      <a:pt x="103" y="145"/>
                      <a:pt x="103" y="144"/>
                    </a:cubicBezTo>
                    <a:close/>
                    <a:moveTo>
                      <a:pt x="101" y="107"/>
                    </a:moveTo>
                    <a:cubicBezTo>
                      <a:pt x="100" y="107"/>
                      <a:pt x="100" y="108"/>
                      <a:pt x="101" y="108"/>
                    </a:cubicBezTo>
                    <a:cubicBezTo>
                      <a:pt x="101" y="108"/>
                      <a:pt x="101" y="108"/>
                      <a:pt x="101" y="108"/>
                    </a:cubicBezTo>
                    <a:cubicBezTo>
                      <a:pt x="101" y="107"/>
                      <a:pt x="101" y="107"/>
                      <a:pt x="101" y="107"/>
                    </a:cubicBezTo>
                    <a:close/>
                    <a:moveTo>
                      <a:pt x="323" y="539"/>
                    </a:moveTo>
                    <a:cubicBezTo>
                      <a:pt x="323" y="538"/>
                      <a:pt x="323" y="537"/>
                      <a:pt x="322" y="537"/>
                    </a:cubicBezTo>
                    <a:cubicBezTo>
                      <a:pt x="321" y="537"/>
                      <a:pt x="321" y="538"/>
                      <a:pt x="321" y="538"/>
                    </a:cubicBezTo>
                    <a:cubicBezTo>
                      <a:pt x="321" y="539"/>
                      <a:pt x="321" y="539"/>
                      <a:pt x="321" y="539"/>
                    </a:cubicBezTo>
                    <a:cubicBezTo>
                      <a:pt x="322" y="540"/>
                      <a:pt x="323" y="540"/>
                      <a:pt x="323" y="539"/>
                    </a:cubicBezTo>
                    <a:close/>
                    <a:moveTo>
                      <a:pt x="196" y="933"/>
                    </a:moveTo>
                    <a:cubicBezTo>
                      <a:pt x="195" y="933"/>
                      <a:pt x="195" y="934"/>
                      <a:pt x="194" y="934"/>
                    </a:cubicBezTo>
                    <a:cubicBezTo>
                      <a:pt x="194" y="934"/>
                      <a:pt x="195" y="935"/>
                      <a:pt x="195" y="936"/>
                    </a:cubicBezTo>
                    <a:cubicBezTo>
                      <a:pt x="196" y="935"/>
                      <a:pt x="197" y="935"/>
                      <a:pt x="197" y="935"/>
                    </a:cubicBezTo>
                    <a:cubicBezTo>
                      <a:pt x="197" y="934"/>
                      <a:pt x="196" y="934"/>
                      <a:pt x="196" y="933"/>
                    </a:cubicBezTo>
                    <a:close/>
                    <a:moveTo>
                      <a:pt x="174" y="926"/>
                    </a:moveTo>
                    <a:cubicBezTo>
                      <a:pt x="175" y="926"/>
                      <a:pt x="175" y="926"/>
                      <a:pt x="175" y="926"/>
                    </a:cubicBezTo>
                    <a:cubicBezTo>
                      <a:pt x="176" y="926"/>
                      <a:pt x="177" y="926"/>
                      <a:pt x="176" y="925"/>
                    </a:cubicBezTo>
                    <a:cubicBezTo>
                      <a:pt x="176" y="925"/>
                      <a:pt x="176" y="924"/>
                      <a:pt x="175" y="924"/>
                    </a:cubicBezTo>
                    <a:cubicBezTo>
                      <a:pt x="174" y="924"/>
                      <a:pt x="174" y="925"/>
                      <a:pt x="174" y="926"/>
                    </a:cubicBezTo>
                    <a:close/>
                    <a:moveTo>
                      <a:pt x="166" y="538"/>
                    </a:moveTo>
                    <a:cubicBezTo>
                      <a:pt x="166" y="538"/>
                      <a:pt x="166" y="538"/>
                      <a:pt x="165" y="538"/>
                    </a:cubicBezTo>
                    <a:cubicBezTo>
                      <a:pt x="165" y="537"/>
                      <a:pt x="165" y="538"/>
                      <a:pt x="164" y="538"/>
                    </a:cubicBezTo>
                    <a:cubicBezTo>
                      <a:pt x="164" y="539"/>
                      <a:pt x="164" y="539"/>
                      <a:pt x="165" y="539"/>
                    </a:cubicBezTo>
                    <a:cubicBezTo>
                      <a:pt x="165" y="539"/>
                      <a:pt x="166" y="539"/>
                      <a:pt x="166" y="538"/>
                    </a:cubicBezTo>
                    <a:close/>
                    <a:moveTo>
                      <a:pt x="269" y="415"/>
                    </a:moveTo>
                    <a:cubicBezTo>
                      <a:pt x="268" y="415"/>
                      <a:pt x="268" y="414"/>
                      <a:pt x="267" y="414"/>
                    </a:cubicBezTo>
                    <a:cubicBezTo>
                      <a:pt x="267" y="414"/>
                      <a:pt x="267" y="415"/>
                      <a:pt x="267" y="415"/>
                    </a:cubicBezTo>
                    <a:cubicBezTo>
                      <a:pt x="267" y="415"/>
                      <a:pt x="267" y="416"/>
                      <a:pt x="268" y="416"/>
                    </a:cubicBezTo>
                    <a:cubicBezTo>
                      <a:pt x="268" y="416"/>
                      <a:pt x="269" y="415"/>
                      <a:pt x="269" y="415"/>
                    </a:cubicBezTo>
                    <a:close/>
                    <a:moveTo>
                      <a:pt x="207" y="904"/>
                    </a:moveTo>
                    <a:cubicBezTo>
                      <a:pt x="207" y="904"/>
                      <a:pt x="207" y="904"/>
                      <a:pt x="206" y="904"/>
                    </a:cubicBezTo>
                    <a:cubicBezTo>
                      <a:pt x="206" y="904"/>
                      <a:pt x="206" y="904"/>
                      <a:pt x="206" y="905"/>
                    </a:cubicBezTo>
                    <a:cubicBezTo>
                      <a:pt x="206" y="905"/>
                      <a:pt x="207" y="905"/>
                      <a:pt x="207" y="905"/>
                    </a:cubicBezTo>
                    <a:cubicBezTo>
                      <a:pt x="207" y="905"/>
                      <a:pt x="207" y="904"/>
                      <a:pt x="207" y="904"/>
                    </a:cubicBezTo>
                    <a:close/>
                    <a:moveTo>
                      <a:pt x="329" y="696"/>
                    </a:moveTo>
                    <a:cubicBezTo>
                      <a:pt x="328" y="696"/>
                      <a:pt x="328" y="697"/>
                      <a:pt x="327" y="697"/>
                    </a:cubicBezTo>
                    <a:cubicBezTo>
                      <a:pt x="328" y="698"/>
                      <a:pt x="328" y="698"/>
                      <a:pt x="329" y="699"/>
                    </a:cubicBezTo>
                    <a:cubicBezTo>
                      <a:pt x="329" y="699"/>
                      <a:pt x="330" y="698"/>
                      <a:pt x="330" y="697"/>
                    </a:cubicBezTo>
                    <a:cubicBezTo>
                      <a:pt x="330" y="697"/>
                      <a:pt x="329" y="696"/>
                      <a:pt x="329" y="696"/>
                    </a:cubicBezTo>
                    <a:close/>
                    <a:moveTo>
                      <a:pt x="226" y="353"/>
                    </a:moveTo>
                    <a:cubicBezTo>
                      <a:pt x="226" y="352"/>
                      <a:pt x="226" y="352"/>
                      <a:pt x="226" y="352"/>
                    </a:cubicBezTo>
                    <a:cubicBezTo>
                      <a:pt x="225" y="351"/>
                      <a:pt x="225" y="351"/>
                      <a:pt x="225" y="352"/>
                    </a:cubicBezTo>
                    <a:cubicBezTo>
                      <a:pt x="225" y="353"/>
                      <a:pt x="225" y="353"/>
                      <a:pt x="225" y="353"/>
                    </a:cubicBezTo>
                    <a:cubicBezTo>
                      <a:pt x="225" y="353"/>
                      <a:pt x="226" y="353"/>
                      <a:pt x="226" y="353"/>
                    </a:cubicBezTo>
                    <a:close/>
                    <a:moveTo>
                      <a:pt x="334" y="852"/>
                    </a:moveTo>
                    <a:cubicBezTo>
                      <a:pt x="334" y="852"/>
                      <a:pt x="334" y="853"/>
                      <a:pt x="335" y="854"/>
                    </a:cubicBezTo>
                    <a:cubicBezTo>
                      <a:pt x="335" y="853"/>
                      <a:pt x="335" y="853"/>
                      <a:pt x="335" y="853"/>
                    </a:cubicBezTo>
                    <a:cubicBezTo>
                      <a:pt x="335" y="852"/>
                      <a:pt x="335" y="852"/>
                      <a:pt x="334" y="851"/>
                    </a:cubicBezTo>
                    <a:cubicBezTo>
                      <a:pt x="334" y="851"/>
                      <a:pt x="334" y="852"/>
                      <a:pt x="334" y="852"/>
                    </a:cubicBezTo>
                    <a:close/>
                    <a:moveTo>
                      <a:pt x="335" y="840"/>
                    </a:moveTo>
                    <a:cubicBezTo>
                      <a:pt x="335" y="839"/>
                      <a:pt x="334" y="839"/>
                      <a:pt x="334" y="839"/>
                    </a:cubicBezTo>
                    <a:cubicBezTo>
                      <a:pt x="333" y="839"/>
                      <a:pt x="333" y="840"/>
                      <a:pt x="333" y="840"/>
                    </a:cubicBezTo>
                    <a:cubicBezTo>
                      <a:pt x="333" y="840"/>
                      <a:pt x="334" y="841"/>
                      <a:pt x="334" y="841"/>
                    </a:cubicBezTo>
                    <a:cubicBezTo>
                      <a:pt x="335" y="841"/>
                      <a:pt x="336" y="840"/>
                      <a:pt x="335" y="840"/>
                    </a:cubicBezTo>
                    <a:close/>
                    <a:moveTo>
                      <a:pt x="95" y="1198"/>
                    </a:moveTo>
                    <a:cubicBezTo>
                      <a:pt x="96" y="1198"/>
                      <a:pt x="96" y="1198"/>
                      <a:pt x="96" y="1198"/>
                    </a:cubicBezTo>
                    <a:cubicBezTo>
                      <a:pt x="97" y="1197"/>
                      <a:pt x="97" y="1196"/>
                      <a:pt x="96" y="1197"/>
                    </a:cubicBezTo>
                    <a:cubicBezTo>
                      <a:pt x="95" y="1197"/>
                      <a:pt x="95" y="1197"/>
                      <a:pt x="95" y="1197"/>
                    </a:cubicBezTo>
                    <a:cubicBezTo>
                      <a:pt x="95" y="1197"/>
                      <a:pt x="95" y="1198"/>
                      <a:pt x="95" y="1198"/>
                    </a:cubicBezTo>
                    <a:close/>
                    <a:moveTo>
                      <a:pt x="158" y="824"/>
                    </a:moveTo>
                    <a:cubicBezTo>
                      <a:pt x="159" y="824"/>
                      <a:pt x="159" y="824"/>
                      <a:pt x="159" y="823"/>
                    </a:cubicBezTo>
                    <a:cubicBezTo>
                      <a:pt x="158" y="823"/>
                      <a:pt x="158" y="823"/>
                      <a:pt x="158" y="823"/>
                    </a:cubicBezTo>
                    <a:cubicBezTo>
                      <a:pt x="158" y="823"/>
                      <a:pt x="158" y="824"/>
                      <a:pt x="158" y="824"/>
                    </a:cubicBezTo>
                    <a:close/>
                    <a:moveTo>
                      <a:pt x="329" y="739"/>
                    </a:moveTo>
                    <a:cubicBezTo>
                      <a:pt x="329" y="739"/>
                      <a:pt x="328" y="739"/>
                      <a:pt x="328" y="740"/>
                    </a:cubicBezTo>
                    <a:cubicBezTo>
                      <a:pt x="328" y="740"/>
                      <a:pt x="328" y="740"/>
                      <a:pt x="328" y="741"/>
                    </a:cubicBezTo>
                    <a:cubicBezTo>
                      <a:pt x="329" y="741"/>
                      <a:pt x="330" y="741"/>
                      <a:pt x="330" y="740"/>
                    </a:cubicBezTo>
                    <a:cubicBezTo>
                      <a:pt x="330" y="740"/>
                      <a:pt x="329" y="740"/>
                      <a:pt x="329" y="739"/>
                    </a:cubicBezTo>
                    <a:close/>
                    <a:moveTo>
                      <a:pt x="228" y="1144"/>
                    </a:moveTo>
                    <a:cubicBezTo>
                      <a:pt x="229" y="1144"/>
                      <a:pt x="229" y="1144"/>
                      <a:pt x="229" y="1144"/>
                    </a:cubicBezTo>
                    <a:cubicBezTo>
                      <a:pt x="230" y="1143"/>
                      <a:pt x="230" y="1143"/>
                      <a:pt x="229" y="1143"/>
                    </a:cubicBezTo>
                    <a:cubicBezTo>
                      <a:pt x="228" y="1143"/>
                      <a:pt x="228" y="1143"/>
                      <a:pt x="228" y="1143"/>
                    </a:cubicBezTo>
                    <a:cubicBezTo>
                      <a:pt x="228" y="1144"/>
                      <a:pt x="228" y="1144"/>
                      <a:pt x="228" y="1144"/>
                    </a:cubicBezTo>
                    <a:close/>
                    <a:moveTo>
                      <a:pt x="314" y="50"/>
                    </a:moveTo>
                    <a:cubicBezTo>
                      <a:pt x="313" y="43"/>
                      <a:pt x="315" y="37"/>
                      <a:pt x="318" y="30"/>
                    </a:cubicBezTo>
                    <a:cubicBezTo>
                      <a:pt x="321" y="25"/>
                      <a:pt x="320" y="19"/>
                      <a:pt x="321" y="13"/>
                    </a:cubicBezTo>
                    <a:cubicBezTo>
                      <a:pt x="321" y="10"/>
                      <a:pt x="319" y="7"/>
                      <a:pt x="316" y="7"/>
                    </a:cubicBezTo>
                    <a:cubicBezTo>
                      <a:pt x="313" y="7"/>
                      <a:pt x="312" y="10"/>
                      <a:pt x="312" y="12"/>
                    </a:cubicBezTo>
                    <a:cubicBezTo>
                      <a:pt x="311" y="19"/>
                      <a:pt x="307" y="25"/>
                      <a:pt x="303" y="31"/>
                    </a:cubicBezTo>
                    <a:cubicBezTo>
                      <a:pt x="295" y="43"/>
                      <a:pt x="287" y="54"/>
                      <a:pt x="285" y="69"/>
                    </a:cubicBezTo>
                    <a:cubicBezTo>
                      <a:pt x="285" y="74"/>
                      <a:pt x="282" y="79"/>
                      <a:pt x="279" y="83"/>
                    </a:cubicBezTo>
                    <a:cubicBezTo>
                      <a:pt x="275" y="90"/>
                      <a:pt x="274" y="97"/>
                      <a:pt x="275" y="105"/>
                    </a:cubicBezTo>
                    <a:cubicBezTo>
                      <a:pt x="276" y="108"/>
                      <a:pt x="276" y="110"/>
                      <a:pt x="278" y="111"/>
                    </a:cubicBezTo>
                    <a:cubicBezTo>
                      <a:pt x="282" y="112"/>
                      <a:pt x="282" y="109"/>
                      <a:pt x="283" y="107"/>
                    </a:cubicBezTo>
                    <a:cubicBezTo>
                      <a:pt x="288" y="100"/>
                      <a:pt x="290" y="92"/>
                      <a:pt x="292" y="83"/>
                    </a:cubicBezTo>
                    <a:cubicBezTo>
                      <a:pt x="294" y="72"/>
                      <a:pt x="298" y="61"/>
                      <a:pt x="304" y="52"/>
                    </a:cubicBezTo>
                    <a:cubicBezTo>
                      <a:pt x="306" y="48"/>
                      <a:pt x="308" y="49"/>
                      <a:pt x="310" y="53"/>
                    </a:cubicBezTo>
                    <a:cubicBezTo>
                      <a:pt x="311" y="54"/>
                      <a:pt x="309" y="56"/>
                      <a:pt x="312" y="57"/>
                    </a:cubicBezTo>
                    <a:cubicBezTo>
                      <a:pt x="314" y="55"/>
                      <a:pt x="315" y="52"/>
                      <a:pt x="314" y="50"/>
                    </a:cubicBezTo>
                    <a:close/>
                    <a:moveTo>
                      <a:pt x="52" y="574"/>
                    </a:moveTo>
                    <a:cubicBezTo>
                      <a:pt x="55" y="569"/>
                      <a:pt x="55" y="566"/>
                      <a:pt x="52" y="560"/>
                    </a:cubicBezTo>
                    <a:cubicBezTo>
                      <a:pt x="49" y="566"/>
                      <a:pt x="50" y="569"/>
                      <a:pt x="52" y="574"/>
                    </a:cubicBezTo>
                    <a:close/>
                    <a:moveTo>
                      <a:pt x="59" y="633"/>
                    </a:moveTo>
                    <a:cubicBezTo>
                      <a:pt x="59" y="632"/>
                      <a:pt x="59" y="630"/>
                      <a:pt x="57" y="629"/>
                    </a:cubicBezTo>
                    <a:cubicBezTo>
                      <a:pt x="56" y="629"/>
                      <a:pt x="55" y="631"/>
                      <a:pt x="55" y="632"/>
                    </a:cubicBezTo>
                    <a:cubicBezTo>
                      <a:pt x="54" y="634"/>
                      <a:pt x="55" y="635"/>
                      <a:pt x="56" y="636"/>
                    </a:cubicBezTo>
                    <a:cubicBezTo>
                      <a:pt x="58" y="636"/>
                      <a:pt x="59" y="635"/>
                      <a:pt x="59" y="633"/>
                    </a:cubicBezTo>
                    <a:close/>
                    <a:moveTo>
                      <a:pt x="402" y="1068"/>
                    </a:moveTo>
                    <a:cubicBezTo>
                      <a:pt x="403" y="1063"/>
                      <a:pt x="403" y="1060"/>
                      <a:pt x="399" y="1056"/>
                    </a:cubicBezTo>
                    <a:cubicBezTo>
                      <a:pt x="399" y="1061"/>
                      <a:pt x="399" y="1064"/>
                      <a:pt x="402" y="1068"/>
                    </a:cubicBezTo>
                    <a:close/>
                    <a:moveTo>
                      <a:pt x="36" y="218"/>
                    </a:moveTo>
                    <a:cubicBezTo>
                      <a:pt x="36" y="218"/>
                      <a:pt x="36" y="217"/>
                      <a:pt x="36" y="216"/>
                    </a:cubicBezTo>
                    <a:cubicBezTo>
                      <a:pt x="37" y="215"/>
                      <a:pt x="37" y="213"/>
                      <a:pt x="36" y="212"/>
                    </a:cubicBezTo>
                    <a:cubicBezTo>
                      <a:pt x="35" y="212"/>
                      <a:pt x="34" y="212"/>
                      <a:pt x="34" y="212"/>
                    </a:cubicBezTo>
                    <a:cubicBezTo>
                      <a:pt x="33" y="214"/>
                      <a:pt x="34" y="215"/>
                      <a:pt x="35" y="216"/>
                    </a:cubicBezTo>
                    <a:cubicBezTo>
                      <a:pt x="36" y="217"/>
                      <a:pt x="36" y="217"/>
                      <a:pt x="36" y="218"/>
                    </a:cubicBezTo>
                    <a:cubicBezTo>
                      <a:pt x="36" y="218"/>
                      <a:pt x="36" y="218"/>
                      <a:pt x="36" y="218"/>
                    </a:cubicBezTo>
                    <a:close/>
                    <a:moveTo>
                      <a:pt x="49" y="552"/>
                    </a:moveTo>
                    <a:cubicBezTo>
                      <a:pt x="49" y="553"/>
                      <a:pt x="50" y="553"/>
                      <a:pt x="51" y="553"/>
                    </a:cubicBezTo>
                    <a:cubicBezTo>
                      <a:pt x="51" y="553"/>
                      <a:pt x="52" y="552"/>
                      <a:pt x="52" y="551"/>
                    </a:cubicBezTo>
                    <a:cubicBezTo>
                      <a:pt x="52" y="551"/>
                      <a:pt x="51" y="550"/>
                      <a:pt x="50" y="550"/>
                    </a:cubicBezTo>
                    <a:cubicBezTo>
                      <a:pt x="50" y="551"/>
                      <a:pt x="49" y="551"/>
                      <a:pt x="49" y="552"/>
                    </a:cubicBezTo>
                    <a:close/>
                    <a:moveTo>
                      <a:pt x="652" y="104"/>
                    </a:moveTo>
                    <a:cubicBezTo>
                      <a:pt x="652" y="104"/>
                      <a:pt x="652" y="105"/>
                      <a:pt x="653" y="104"/>
                    </a:cubicBezTo>
                    <a:cubicBezTo>
                      <a:pt x="653" y="104"/>
                      <a:pt x="654" y="104"/>
                      <a:pt x="654" y="104"/>
                    </a:cubicBezTo>
                    <a:cubicBezTo>
                      <a:pt x="654" y="103"/>
                      <a:pt x="654" y="102"/>
                      <a:pt x="653" y="102"/>
                    </a:cubicBezTo>
                    <a:cubicBezTo>
                      <a:pt x="653" y="103"/>
                      <a:pt x="652" y="103"/>
                      <a:pt x="652" y="104"/>
                    </a:cubicBezTo>
                    <a:close/>
                    <a:moveTo>
                      <a:pt x="55" y="618"/>
                    </a:moveTo>
                    <a:cubicBezTo>
                      <a:pt x="55" y="618"/>
                      <a:pt x="54" y="618"/>
                      <a:pt x="54" y="618"/>
                    </a:cubicBezTo>
                    <a:cubicBezTo>
                      <a:pt x="55" y="619"/>
                      <a:pt x="55" y="619"/>
                      <a:pt x="55" y="619"/>
                    </a:cubicBezTo>
                    <a:cubicBezTo>
                      <a:pt x="56" y="619"/>
                      <a:pt x="56" y="619"/>
                      <a:pt x="56" y="619"/>
                    </a:cubicBezTo>
                    <a:cubicBezTo>
                      <a:pt x="56" y="618"/>
                      <a:pt x="55" y="618"/>
                      <a:pt x="55" y="618"/>
                    </a:cubicBezTo>
                    <a:close/>
                    <a:moveTo>
                      <a:pt x="350" y="1164"/>
                    </a:moveTo>
                    <a:cubicBezTo>
                      <a:pt x="350" y="1164"/>
                      <a:pt x="350" y="1165"/>
                      <a:pt x="351" y="1165"/>
                    </a:cubicBezTo>
                    <a:cubicBezTo>
                      <a:pt x="351" y="1165"/>
                      <a:pt x="351" y="1165"/>
                      <a:pt x="351" y="1165"/>
                    </a:cubicBezTo>
                    <a:cubicBezTo>
                      <a:pt x="352" y="1164"/>
                      <a:pt x="351" y="1164"/>
                      <a:pt x="350" y="1164"/>
                    </a:cubicBezTo>
                    <a:close/>
                    <a:moveTo>
                      <a:pt x="284" y="273"/>
                    </a:moveTo>
                    <a:cubicBezTo>
                      <a:pt x="283" y="273"/>
                      <a:pt x="283" y="274"/>
                      <a:pt x="283" y="274"/>
                    </a:cubicBezTo>
                    <a:cubicBezTo>
                      <a:pt x="284" y="275"/>
                      <a:pt x="284" y="275"/>
                      <a:pt x="285" y="275"/>
                    </a:cubicBezTo>
                    <a:cubicBezTo>
                      <a:pt x="285" y="274"/>
                      <a:pt x="285" y="274"/>
                      <a:pt x="285" y="274"/>
                    </a:cubicBezTo>
                    <a:cubicBezTo>
                      <a:pt x="285" y="273"/>
                      <a:pt x="284" y="272"/>
                      <a:pt x="284" y="273"/>
                    </a:cubicBezTo>
                    <a:close/>
                    <a:moveTo>
                      <a:pt x="556" y="320"/>
                    </a:moveTo>
                    <a:cubicBezTo>
                      <a:pt x="553" y="321"/>
                      <a:pt x="550" y="323"/>
                      <a:pt x="551" y="327"/>
                    </a:cubicBezTo>
                    <a:cubicBezTo>
                      <a:pt x="552" y="330"/>
                      <a:pt x="555" y="332"/>
                      <a:pt x="558" y="330"/>
                    </a:cubicBezTo>
                    <a:cubicBezTo>
                      <a:pt x="561" y="329"/>
                      <a:pt x="558" y="327"/>
                      <a:pt x="557" y="325"/>
                    </a:cubicBezTo>
                    <a:cubicBezTo>
                      <a:pt x="557" y="323"/>
                      <a:pt x="556" y="321"/>
                      <a:pt x="556" y="319"/>
                    </a:cubicBezTo>
                    <a:cubicBezTo>
                      <a:pt x="556" y="319"/>
                      <a:pt x="556" y="320"/>
                      <a:pt x="556" y="320"/>
                    </a:cubicBezTo>
                    <a:close/>
                    <a:moveTo>
                      <a:pt x="756" y="135"/>
                    </a:moveTo>
                    <a:cubicBezTo>
                      <a:pt x="755" y="135"/>
                      <a:pt x="754" y="136"/>
                      <a:pt x="754" y="137"/>
                    </a:cubicBezTo>
                    <a:cubicBezTo>
                      <a:pt x="754" y="137"/>
                      <a:pt x="754" y="139"/>
                      <a:pt x="754" y="139"/>
                    </a:cubicBezTo>
                    <a:cubicBezTo>
                      <a:pt x="756" y="139"/>
                      <a:pt x="756" y="138"/>
                      <a:pt x="757" y="137"/>
                    </a:cubicBezTo>
                    <a:cubicBezTo>
                      <a:pt x="757" y="136"/>
                      <a:pt x="757" y="135"/>
                      <a:pt x="756" y="135"/>
                    </a:cubicBezTo>
                    <a:close/>
                    <a:moveTo>
                      <a:pt x="742" y="305"/>
                    </a:moveTo>
                    <a:cubicBezTo>
                      <a:pt x="741" y="305"/>
                      <a:pt x="740" y="306"/>
                      <a:pt x="740" y="306"/>
                    </a:cubicBezTo>
                    <a:cubicBezTo>
                      <a:pt x="739" y="307"/>
                      <a:pt x="740" y="308"/>
                      <a:pt x="741" y="308"/>
                    </a:cubicBezTo>
                    <a:cubicBezTo>
                      <a:pt x="741" y="308"/>
                      <a:pt x="742" y="307"/>
                      <a:pt x="743" y="307"/>
                    </a:cubicBezTo>
                    <a:cubicBezTo>
                      <a:pt x="742" y="306"/>
                      <a:pt x="742" y="305"/>
                      <a:pt x="742" y="305"/>
                    </a:cubicBezTo>
                    <a:close/>
                    <a:moveTo>
                      <a:pt x="716" y="894"/>
                    </a:moveTo>
                    <a:cubicBezTo>
                      <a:pt x="721" y="896"/>
                      <a:pt x="720" y="900"/>
                      <a:pt x="721" y="904"/>
                    </a:cubicBezTo>
                    <a:cubicBezTo>
                      <a:pt x="722" y="906"/>
                      <a:pt x="723" y="907"/>
                      <a:pt x="725" y="907"/>
                    </a:cubicBezTo>
                    <a:cubicBezTo>
                      <a:pt x="727" y="907"/>
                      <a:pt x="728" y="905"/>
                      <a:pt x="729" y="903"/>
                    </a:cubicBezTo>
                    <a:cubicBezTo>
                      <a:pt x="729" y="899"/>
                      <a:pt x="730" y="894"/>
                      <a:pt x="726" y="892"/>
                    </a:cubicBezTo>
                    <a:cubicBezTo>
                      <a:pt x="723" y="889"/>
                      <a:pt x="720" y="892"/>
                      <a:pt x="717" y="894"/>
                    </a:cubicBezTo>
                    <a:cubicBezTo>
                      <a:pt x="717" y="894"/>
                      <a:pt x="716" y="894"/>
                      <a:pt x="716" y="895"/>
                    </a:cubicBezTo>
                    <a:cubicBezTo>
                      <a:pt x="716" y="895"/>
                      <a:pt x="716" y="894"/>
                      <a:pt x="716" y="894"/>
                    </a:cubicBezTo>
                    <a:close/>
                    <a:moveTo>
                      <a:pt x="661" y="1054"/>
                    </a:moveTo>
                    <a:cubicBezTo>
                      <a:pt x="658" y="1054"/>
                      <a:pt x="655" y="1056"/>
                      <a:pt x="656" y="1059"/>
                    </a:cubicBezTo>
                    <a:cubicBezTo>
                      <a:pt x="656" y="1062"/>
                      <a:pt x="658" y="1064"/>
                      <a:pt x="661" y="1064"/>
                    </a:cubicBezTo>
                    <a:cubicBezTo>
                      <a:pt x="665" y="1064"/>
                      <a:pt x="666" y="1061"/>
                      <a:pt x="667" y="1058"/>
                    </a:cubicBezTo>
                    <a:cubicBezTo>
                      <a:pt x="666" y="1054"/>
                      <a:pt x="664" y="1053"/>
                      <a:pt x="661" y="1054"/>
                    </a:cubicBezTo>
                    <a:close/>
                    <a:moveTo>
                      <a:pt x="744" y="873"/>
                    </a:moveTo>
                    <a:cubicBezTo>
                      <a:pt x="741" y="873"/>
                      <a:pt x="739" y="875"/>
                      <a:pt x="740" y="877"/>
                    </a:cubicBezTo>
                    <a:cubicBezTo>
                      <a:pt x="740" y="880"/>
                      <a:pt x="742" y="880"/>
                      <a:pt x="744" y="880"/>
                    </a:cubicBezTo>
                    <a:cubicBezTo>
                      <a:pt x="747" y="880"/>
                      <a:pt x="749" y="879"/>
                      <a:pt x="749" y="876"/>
                    </a:cubicBezTo>
                    <a:cubicBezTo>
                      <a:pt x="748" y="873"/>
                      <a:pt x="746" y="872"/>
                      <a:pt x="744" y="873"/>
                    </a:cubicBezTo>
                    <a:close/>
                    <a:moveTo>
                      <a:pt x="731" y="872"/>
                    </a:moveTo>
                    <a:cubicBezTo>
                      <a:pt x="731" y="870"/>
                      <a:pt x="730" y="870"/>
                      <a:pt x="729" y="870"/>
                    </a:cubicBezTo>
                    <a:cubicBezTo>
                      <a:pt x="728" y="870"/>
                      <a:pt x="726" y="871"/>
                      <a:pt x="727" y="872"/>
                    </a:cubicBezTo>
                    <a:cubicBezTo>
                      <a:pt x="727" y="874"/>
                      <a:pt x="728" y="874"/>
                      <a:pt x="729" y="874"/>
                    </a:cubicBezTo>
                    <a:cubicBezTo>
                      <a:pt x="731" y="874"/>
                      <a:pt x="731" y="873"/>
                      <a:pt x="731" y="872"/>
                    </a:cubicBezTo>
                    <a:close/>
                    <a:moveTo>
                      <a:pt x="727" y="881"/>
                    </a:moveTo>
                    <a:cubicBezTo>
                      <a:pt x="726" y="881"/>
                      <a:pt x="725" y="881"/>
                      <a:pt x="725" y="883"/>
                    </a:cubicBezTo>
                    <a:cubicBezTo>
                      <a:pt x="726" y="885"/>
                      <a:pt x="727" y="885"/>
                      <a:pt x="729" y="885"/>
                    </a:cubicBezTo>
                    <a:cubicBezTo>
                      <a:pt x="730" y="885"/>
                      <a:pt x="731" y="884"/>
                      <a:pt x="731" y="883"/>
                    </a:cubicBezTo>
                    <a:cubicBezTo>
                      <a:pt x="730" y="881"/>
                      <a:pt x="729" y="880"/>
                      <a:pt x="727" y="881"/>
                    </a:cubicBezTo>
                    <a:close/>
                    <a:moveTo>
                      <a:pt x="808" y="1111"/>
                    </a:moveTo>
                    <a:cubicBezTo>
                      <a:pt x="808" y="1111"/>
                      <a:pt x="807" y="1112"/>
                      <a:pt x="807" y="1113"/>
                    </a:cubicBezTo>
                    <a:cubicBezTo>
                      <a:pt x="807" y="1114"/>
                      <a:pt x="807" y="1115"/>
                      <a:pt x="809" y="1115"/>
                    </a:cubicBezTo>
                    <a:cubicBezTo>
                      <a:pt x="809" y="1115"/>
                      <a:pt x="810" y="1114"/>
                      <a:pt x="810" y="1113"/>
                    </a:cubicBezTo>
                    <a:cubicBezTo>
                      <a:pt x="810" y="1112"/>
                      <a:pt x="810" y="1111"/>
                      <a:pt x="808" y="1111"/>
                    </a:cubicBezTo>
                    <a:close/>
                    <a:moveTo>
                      <a:pt x="757" y="561"/>
                    </a:moveTo>
                    <a:cubicBezTo>
                      <a:pt x="760" y="573"/>
                      <a:pt x="749" y="583"/>
                      <a:pt x="755" y="595"/>
                    </a:cubicBezTo>
                    <a:cubicBezTo>
                      <a:pt x="762" y="566"/>
                      <a:pt x="762" y="566"/>
                      <a:pt x="757" y="561"/>
                    </a:cubicBezTo>
                    <a:close/>
                    <a:moveTo>
                      <a:pt x="771" y="443"/>
                    </a:moveTo>
                    <a:cubicBezTo>
                      <a:pt x="771" y="445"/>
                      <a:pt x="773" y="447"/>
                      <a:pt x="775" y="447"/>
                    </a:cubicBezTo>
                    <a:cubicBezTo>
                      <a:pt x="781" y="447"/>
                      <a:pt x="778" y="441"/>
                      <a:pt x="780" y="438"/>
                    </a:cubicBezTo>
                    <a:cubicBezTo>
                      <a:pt x="776" y="439"/>
                      <a:pt x="771" y="438"/>
                      <a:pt x="771" y="443"/>
                    </a:cubicBezTo>
                    <a:close/>
                    <a:moveTo>
                      <a:pt x="758" y="335"/>
                    </a:moveTo>
                    <a:cubicBezTo>
                      <a:pt x="758" y="335"/>
                      <a:pt x="757" y="336"/>
                      <a:pt x="757" y="336"/>
                    </a:cubicBezTo>
                    <a:cubicBezTo>
                      <a:pt x="757" y="337"/>
                      <a:pt x="757" y="338"/>
                      <a:pt x="758" y="338"/>
                    </a:cubicBezTo>
                    <a:cubicBezTo>
                      <a:pt x="759" y="338"/>
                      <a:pt x="759" y="337"/>
                      <a:pt x="760" y="336"/>
                    </a:cubicBezTo>
                    <a:cubicBezTo>
                      <a:pt x="760" y="335"/>
                      <a:pt x="759" y="335"/>
                      <a:pt x="758" y="335"/>
                    </a:cubicBezTo>
                    <a:close/>
                    <a:moveTo>
                      <a:pt x="152" y="1111"/>
                    </a:moveTo>
                    <a:cubicBezTo>
                      <a:pt x="154" y="1117"/>
                      <a:pt x="153" y="1125"/>
                      <a:pt x="159" y="1128"/>
                    </a:cubicBezTo>
                    <a:cubicBezTo>
                      <a:pt x="166" y="1132"/>
                      <a:pt x="175" y="1134"/>
                      <a:pt x="184" y="1135"/>
                    </a:cubicBezTo>
                    <a:cubicBezTo>
                      <a:pt x="188" y="1136"/>
                      <a:pt x="191" y="1134"/>
                      <a:pt x="188" y="1130"/>
                    </a:cubicBezTo>
                    <a:cubicBezTo>
                      <a:pt x="185" y="1125"/>
                      <a:pt x="185" y="1121"/>
                      <a:pt x="187" y="1116"/>
                    </a:cubicBezTo>
                    <a:cubicBezTo>
                      <a:pt x="189" y="1112"/>
                      <a:pt x="188" y="1109"/>
                      <a:pt x="185" y="1106"/>
                    </a:cubicBezTo>
                    <a:cubicBezTo>
                      <a:pt x="182" y="1104"/>
                      <a:pt x="179" y="1105"/>
                      <a:pt x="176" y="1107"/>
                    </a:cubicBezTo>
                    <a:cubicBezTo>
                      <a:pt x="175" y="1107"/>
                      <a:pt x="175" y="1108"/>
                      <a:pt x="174" y="1108"/>
                    </a:cubicBezTo>
                    <a:cubicBezTo>
                      <a:pt x="171" y="1110"/>
                      <a:pt x="167" y="1112"/>
                      <a:pt x="165" y="1109"/>
                    </a:cubicBezTo>
                    <a:cubicBezTo>
                      <a:pt x="163" y="1105"/>
                      <a:pt x="159" y="1102"/>
                      <a:pt x="162" y="1096"/>
                    </a:cubicBezTo>
                    <a:cubicBezTo>
                      <a:pt x="167" y="1088"/>
                      <a:pt x="165" y="1086"/>
                      <a:pt x="157" y="1083"/>
                    </a:cubicBezTo>
                    <a:cubicBezTo>
                      <a:pt x="155" y="1082"/>
                      <a:pt x="153" y="1080"/>
                      <a:pt x="151" y="1082"/>
                    </a:cubicBezTo>
                    <a:cubicBezTo>
                      <a:pt x="149" y="1084"/>
                      <a:pt x="151" y="1086"/>
                      <a:pt x="152" y="1087"/>
                    </a:cubicBezTo>
                    <a:cubicBezTo>
                      <a:pt x="155" y="1090"/>
                      <a:pt x="155" y="1092"/>
                      <a:pt x="153" y="1095"/>
                    </a:cubicBezTo>
                    <a:cubicBezTo>
                      <a:pt x="151" y="1098"/>
                      <a:pt x="152" y="1102"/>
                      <a:pt x="153" y="1106"/>
                    </a:cubicBezTo>
                    <a:cubicBezTo>
                      <a:pt x="153" y="1107"/>
                      <a:pt x="152" y="1109"/>
                      <a:pt x="152" y="1111"/>
                    </a:cubicBezTo>
                    <a:close/>
                    <a:moveTo>
                      <a:pt x="188" y="1045"/>
                    </a:moveTo>
                    <a:cubicBezTo>
                      <a:pt x="188" y="1054"/>
                      <a:pt x="191" y="1062"/>
                      <a:pt x="194" y="1070"/>
                    </a:cubicBezTo>
                    <a:cubicBezTo>
                      <a:pt x="195" y="1073"/>
                      <a:pt x="198" y="1075"/>
                      <a:pt x="201" y="1074"/>
                    </a:cubicBezTo>
                    <a:cubicBezTo>
                      <a:pt x="205" y="1073"/>
                      <a:pt x="205" y="1070"/>
                      <a:pt x="203" y="1067"/>
                    </a:cubicBezTo>
                    <a:cubicBezTo>
                      <a:pt x="202" y="1065"/>
                      <a:pt x="200" y="1062"/>
                      <a:pt x="201" y="1060"/>
                    </a:cubicBezTo>
                    <a:cubicBezTo>
                      <a:pt x="205" y="1056"/>
                      <a:pt x="203" y="1052"/>
                      <a:pt x="200" y="1049"/>
                    </a:cubicBezTo>
                    <a:cubicBezTo>
                      <a:pt x="197" y="1044"/>
                      <a:pt x="192" y="1045"/>
                      <a:pt x="188" y="1046"/>
                    </a:cubicBezTo>
                    <a:lnTo>
                      <a:pt x="188" y="1045"/>
                    </a:lnTo>
                    <a:close/>
                    <a:moveTo>
                      <a:pt x="188" y="1046"/>
                    </a:moveTo>
                    <a:cubicBezTo>
                      <a:pt x="189" y="1044"/>
                      <a:pt x="191" y="1042"/>
                      <a:pt x="191" y="1039"/>
                    </a:cubicBezTo>
                    <a:cubicBezTo>
                      <a:pt x="191" y="1036"/>
                      <a:pt x="188" y="1033"/>
                      <a:pt x="191" y="1031"/>
                    </a:cubicBezTo>
                    <a:cubicBezTo>
                      <a:pt x="196" y="1027"/>
                      <a:pt x="195" y="1034"/>
                      <a:pt x="198" y="1034"/>
                    </a:cubicBezTo>
                    <a:cubicBezTo>
                      <a:pt x="199" y="1034"/>
                      <a:pt x="199" y="1035"/>
                      <a:pt x="200" y="1035"/>
                    </a:cubicBezTo>
                    <a:cubicBezTo>
                      <a:pt x="203" y="1035"/>
                      <a:pt x="206" y="1037"/>
                      <a:pt x="209" y="1034"/>
                    </a:cubicBezTo>
                    <a:cubicBezTo>
                      <a:pt x="211" y="1031"/>
                      <a:pt x="211" y="1029"/>
                      <a:pt x="209" y="1026"/>
                    </a:cubicBezTo>
                    <a:cubicBezTo>
                      <a:pt x="207" y="1024"/>
                      <a:pt x="204" y="1020"/>
                      <a:pt x="200" y="1023"/>
                    </a:cubicBezTo>
                    <a:cubicBezTo>
                      <a:pt x="196" y="1026"/>
                      <a:pt x="192" y="1024"/>
                      <a:pt x="187" y="1024"/>
                    </a:cubicBezTo>
                    <a:cubicBezTo>
                      <a:pt x="185" y="1024"/>
                      <a:pt x="181" y="1024"/>
                      <a:pt x="181" y="1027"/>
                    </a:cubicBezTo>
                    <a:cubicBezTo>
                      <a:pt x="180" y="1032"/>
                      <a:pt x="183" y="1035"/>
                      <a:pt x="183" y="1040"/>
                    </a:cubicBezTo>
                    <a:cubicBezTo>
                      <a:pt x="182" y="1043"/>
                      <a:pt x="186" y="1044"/>
                      <a:pt x="188" y="1045"/>
                    </a:cubicBezTo>
                    <a:cubicBezTo>
                      <a:pt x="188" y="1045"/>
                      <a:pt x="188" y="1046"/>
                      <a:pt x="188" y="1046"/>
                    </a:cubicBezTo>
                    <a:close/>
                    <a:moveTo>
                      <a:pt x="248" y="1077"/>
                    </a:moveTo>
                    <a:cubicBezTo>
                      <a:pt x="247" y="1075"/>
                      <a:pt x="246" y="1074"/>
                      <a:pt x="244" y="1075"/>
                    </a:cubicBezTo>
                    <a:cubicBezTo>
                      <a:pt x="240" y="1076"/>
                      <a:pt x="238" y="1079"/>
                      <a:pt x="238" y="1083"/>
                    </a:cubicBezTo>
                    <a:cubicBezTo>
                      <a:pt x="238" y="1085"/>
                      <a:pt x="239" y="1087"/>
                      <a:pt x="242" y="1087"/>
                    </a:cubicBezTo>
                    <a:cubicBezTo>
                      <a:pt x="245" y="1086"/>
                      <a:pt x="249" y="1081"/>
                      <a:pt x="248" y="1077"/>
                    </a:cubicBezTo>
                    <a:close/>
                    <a:moveTo>
                      <a:pt x="253" y="1039"/>
                    </a:moveTo>
                    <a:cubicBezTo>
                      <a:pt x="252" y="1036"/>
                      <a:pt x="250" y="1035"/>
                      <a:pt x="247" y="1036"/>
                    </a:cubicBezTo>
                    <a:cubicBezTo>
                      <a:pt x="246" y="1036"/>
                      <a:pt x="245" y="1037"/>
                      <a:pt x="245" y="1038"/>
                    </a:cubicBezTo>
                    <a:cubicBezTo>
                      <a:pt x="244" y="1042"/>
                      <a:pt x="247" y="1042"/>
                      <a:pt x="250" y="1043"/>
                    </a:cubicBezTo>
                    <a:cubicBezTo>
                      <a:pt x="251" y="1044"/>
                      <a:pt x="252" y="1044"/>
                      <a:pt x="254" y="1044"/>
                    </a:cubicBezTo>
                    <a:cubicBezTo>
                      <a:pt x="254" y="1042"/>
                      <a:pt x="254" y="1041"/>
                      <a:pt x="253" y="1039"/>
                    </a:cubicBezTo>
                    <a:close/>
                    <a:moveTo>
                      <a:pt x="261" y="1055"/>
                    </a:moveTo>
                    <a:cubicBezTo>
                      <a:pt x="262" y="1057"/>
                      <a:pt x="263" y="1059"/>
                      <a:pt x="265" y="1059"/>
                    </a:cubicBezTo>
                    <a:cubicBezTo>
                      <a:pt x="266" y="1059"/>
                      <a:pt x="266" y="1057"/>
                      <a:pt x="266" y="1056"/>
                    </a:cubicBezTo>
                    <a:cubicBezTo>
                      <a:pt x="265" y="1055"/>
                      <a:pt x="265" y="1053"/>
                      <a:pt x="263" y="1052"/>
                    </a:cubicBezTo>
                    <a:cubicBezTo>
                      <a:pt x="261" y="1053"/>
                      <a:pt x="261" y="1054"/>
                      <a:pt x="261" y="1055"/>
                    </a:cubicBezTo>
                    <a:close/>
                    <a:moveTo>
                      <a:pt x="308" y="453"/>
                    </a:moveTo>
                    <a:cubicBezTo>
                      <a:pt x="308" y="446"/>
                      <a:pt x="314" y="444"/>
                      <a:pt x="317" y="440"/>
                    </a:cubicBezTo>
                    <a:cubicBezTo>
                      <a:pt x="319" y="438"/>
                      <a:pt x="321" y="436"/>
                      <a:pt x="321" y="433"/>
                    </a:cubicBezTo>
                    <a:cubicBezTo>
                      <a:pt x="321" y="431"/>
                      <a:pt x="321" y="429"/>
                      <a:pt x="318" y="428"/>
                    </a:cubicBezTo>
                    <a:cubicBezTo>
                      <a:pt x="314" y="427"/>
                      <a:pt x="311" y="429"/>
                      <a:pt x="307" y="431"/>
                    </a:cubicBezTo>
                    <a:cubicBezTo>
                      <a:pt x="304" y="432"/>
                      <a:pt x="307" y="434"/>
                      <a:pt x="308" y="436"/>
                    </a:cubicBezTo>
                    <a:cubicBezTo>
                      <a:pt x="309" y="437"/>
                      <a:pt x="308" y="438"/>
                      <a:pt x="307" y="439"/>
                    </a:cubicBezTo>
                    <a:cubicBezTo>
                      <a:pt x="302" y="442"/>
                      <a:pt x="302" y="449"/>
                      <a:pt x="297" y="453"/>
                    </a:cubicBezTo>
                    <a:cubicBezTo>
                      <a:pt x="302" y="456"/>
                      <a:pt x="308" y="458"/>
                      <a:pt x="308" y="453"/>
                    </a:cubicBezTo>
                    <a:close/>
                    <a:moveTo>
                      <a:pt x="295" y="529"/>
                    </a:moveTo>
                    <a:cubicBezTo>
                      <a:pt x="294" y="531"/>
                      <a:pt x="296" y="530"/>
                      <a:pt x="297" y="530"/>
                    </a:cubicBezTo>
                    <a:cubicBezTo>
                      <a:pt x="297" y="530"/>
                      <a:pt x="298" y="529"/>
                      <a:pt x="298" y="529"/>
                    </a:cubicBezTo>
                    <a:cubicBezTo>
                      <a:pt x="297" y="528"/>
                      <a:pt x="297" y="528"/>
                      <a:pt x="296" y="528"/>
                    </a:cubicBezTo>
                    <a:cubicBezTo>
                      <a:pt x="296" y="528"/>
                      <a:pt x="295" y="529"/>
                      <a:pt x="295" y="5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F6A43615-4247-4BF3-B935-9B25046C7C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754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300">
        <p:fade/>
      </p:transition>
    </mc:Choice>
    <mc:Fallback>
      <p:transition spd="med" advClick="0" advTm="6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1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63" grpId="0" animBg="1"/>
      <p:bldP spid="6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1AB4918-C9CE-481E-A69D-B78A56140FAC}"/>
              </a:ext>
            </a:extLst>
          </p:cNvPr>
          <p:cNvGrpSpPr/>
          <p:nvPr/>
        </p:nvGrpSpPr>
        <p:grpSpPr>
          <a:xfrm>
            <a:off x="3844537" y="1120357"/>
            <a:ext cx="2174875" cy="1431925"/>
            <a:chOff x="4173538" y="101601"/>
            <a:chExt cx="2174875" cy="1431925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19DF47-6A85-40BD-8DCA-6BFC5EB2E741}"/>
                </a:ext>
              </a:extLst>
            </p:cNvPr>
            <p:cNvSpPr/>
            <p:nvPr/>
          </p:nvSpPr>
          <p:spPr>
            <a:xfrm>
              <a:off x="4953000" y="973932"/>
              <a:ext cx="762000" cy="545306"/>
            </a:xfrm>
            <a:custGeom>
              <a:avLst/>
              <a:gdLst>
                <a:gd name="connsiteX0" fmla="*/ 0 w 762000"/>
                <a:gd name="connsiteY0" fmla="*/ 542925 h 619125"/>
                <a:gd name="connsiteX1" fmla="*/ 276225 w 762000"/>
                <a:gd name="connsiteY1" fmla="*/ 0 h 619125"/>
                <a:gd name="connsiteX2" fmla="*/ 762000 w 762000"/>
                <a:gd name="connsiteY2" fmla="*/ 466725 h 619125"/>
                <a:gd name="connsiteX3" fmla="*/ 600075 w 762000"/>
                <a:gd name="connsiteY3" fmla="*/ 485775 h 619125"/>
                <a:gd name="connsiteX4" fmla="*/ 466725 w 762000"/>
                <a:gd name="connsiteY4" fmla="*/ 619125 h 619125"/>
                <a:gd name="connsiteX5" fmla="*/ 114300 w 762000"/>
                <a:gd name="connsiteY5" fmla="*/ 542925 h 619125"/>
                <a:gd name="connsiteX6" fmla="*/ 0 w 762000"/>
                <a:gd name="connsiteY6" fmla="*/ 542925 h 619125"/>
                <a:gd name="connsiteX0" fmla="*/ 0 w 762000"/>
                <a:gd name="connsiteY0" fmla="*/ 483394 h 559594"/>
                <a:gd name="connsiteX1" fmla="*/ 280987 w 762000"/>
                <a:gd name="connsiteY1" fmla="*/ 0 h 559594"/>
                <a:gd name="connsiteX2" fmla="*/ 762000 w 762000"/>
                <a:gd name="connsiteY2" fmla="*/ 407194 h 559594"/>
                <a:gd name="connsiteX3" fmla="*/ 600075 w 762000"/>
                <a:gd name="connsiteY3" fmla="*/ 426244 h 559594"/>
                <a:gd name="connsiteX4" fmla="*/ 466725 w 762000"/>
                <a:gd name="connsiteY4" fmla="*/ 559594 h 559594"/>
                <a:gd name="connsiteX5" fmla="*/ 114300 w 762000"/>
                <a:gd name="connsiteY5" fmla="*/ 483394 h 559594"/>
                <a:gd name="connsiteX6" fmla="*/ 0 w 762000"/>
                <a:gd name="connsiteY6" fmla="*/ 483394 h 559594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14300 w 762000"/>
                <a:gd name="connsiteY5" fmla="*/ 483394 h 545306"/>
                <a:gd name="connsiteX6" fmla="*/ 0 w 762000"/>
                <a:gd name="connsiteY6" fmla="*/ 483394 h 545306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42875 w 762000"/>
                <a:gd name="connsiteY5" fmla="*/ 464344 h 545306"/>
                <a:gd name="connsiteX6" fmla="*/ 0 w 762000"/>
                <a:gd name="connsiteY6" fmla="*/ 483394 h 54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0" h="545306">
                  <a:moveTo>
                    <a:pt x="0" y="483394"/>
                  </a:moveTo>
                  <a:lnTo>
                    <a:pt x="280987" y="0"/>
                  </a:lnTo>
                  <a:lnTo>
                    <a:pt x="762000" y="407194"/>
                  </a:lnTo>
                  <a:lnTo>
                    <a:pt x="600075" y="426244"/>
                  </a:lnTo>
                  <a:lnTo>
                    <a:pt x="428625" y="545306"/>
                  </a:lnTo>
                  <a:lnTo>
                    <a:pt x="142875" y="464344"/>
                  </a:lnTo>
                  <a:lnTo>
                    <a:pt x="0" y="4833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E8CE11A-0FC5-4CE5-8C13-27EACDF24C41}"/>
                </a:ext>
              </a:extLst>
            </p:cNvPr>
            <p:cNvSpPr/>
            <p:nvPr/>
          </p:nvSpPr>
          <p:spPr>
            <a:xfrm>
              <a:off x="4240213" y="136525"/>
              <a:ext cx="927100" cy="927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4967BD0-4A85-42D3-A7F4-1FC56385EEFD}"/>
                </a:ext>
              </a:extLst>
            </p:cNvPr>
            <p:cNvSpPr/>
            <p:nvPr/>
          </p:nvSpPr>
          <p:spPr>
            <a:xfrm>
              <a:off x="5306218" y="180975"/>
              <a:ext cx="980281" cy="882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9C4A597A-117D-4FF8-801D-296A22EB17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3538" y="101601"/>
              <a:ext cx="2174875" cy="1431925"/>
            </a:xfrm>
            <a:custGeom>
              <a:avLst/>
              <a:gdLst>
                <a:gd name="T0" fmla="*/ 110 w 514"/>
                <a:gd name="T1" fmla="*/ 230 h 340"/>
                <a:gd name="T2" fmla="*/ 9 w 514"/>
                <a:gd name="T3" fmla="*/ 92 h 340"/>
                <a:gd name="T4" fmla="*/ 243 w 514"/>
                <a:gd name="T5" fmla="*/ 71 h 340"/>
                <a:gd name="T6" fmla="*/ 200 w 514"/>
                <a:gd name="T7" fmla="*/ 207 h 340"/>
                <a:gd name="T8" fmla="*/ 232 w 514"/>
                <a:gd name="T9" fmla="*/ 116 h 340"/>
                <a:gd name="T10" fmla="*/ 162 w 514"/>
                <a:gd name="T11" fmla="*/ 25 h 340"/>
                <a:gd name="T12" fmla="*/ 51 w 514"/>
                <a:gd name="T13" fmla="*/ 58 h 340"/>
                <a:gd name="T14" fmla="*/ 65 w 514"/>
                <a:gd name="T15" fmla="*/ 199 h 340"/>
                <a:gd name="T16" fmla="*/ 159 w 514"/>
                <a:gd name="T17" fmla="*/ 218 h 340"/>
                <a:gd name="T18" fmla="*/ 232 w 514"/>
                <a:gd name="T19" fmla="*/ 116 h 340"/>
                <a:gd name="T20" fmla="*/ 37 w 514"/>
                <a:gd name="T21" fmla="*/ 53 h 340"/>
                <a:gd name="T22" fmla="*/ 507 w 514"/>
                <a:gd name="T23" fmla="*/ 145 h 340"/>
                <a:gd name="T24" fmla="*/ 331 w 514"/>
                <a:gd name="T25" fmla="*/ 226 h 340"/>
                <a:gd name="T26" fmla="*/ 325 w 514"/>
                <a:gd name="T27" fmla="*/ 21 h 340"/>
                <a:gd name="T28" fmla="*/ 473 w 514"/>
                <a:gd name="T29" fmla="*/ 50 h 340"/>
                <a:gd name="T30" fmla="*/ 486 w 514"/>
                <a:gd name="T31" fmla="*/ 107 h 340"/>
                <a:gd name="T32" fmla="*/ 384 w 514"/>
                <a:gd name="T33" fmla="*/ 27 h 340"/>
                <a:gd name="T34" fmla="*/ 286 w 514"/>
                <a:gd name="T35" fmla="*/ 117 h 340"/>
                <a:gd name="T36" fmla="*/ 307 w 514"/>
                <a:gd name="T37" fmla="*/ 187 h 340"/>
                <a:gd name="T38" fmla="*/ 458 w 514"/>
                <a:gd name="T39" fmla="*/ 198 h 340"/>
                <a:gd name="T40" fmla="*/ 497 w 514"/>
                <a:gd name="T41" fmla="*/ 135 h 340"/>
                <a:gd name="T42" fmla="*/ 99 w 514"/>
                <a:gd name="T43" fmla="*/ 244 h 340"/>
                <a:gd name="T44" fmla="*/ 33 w 514"/>
                <a:gd name="T45" fmla="*/ 202 h 340"/>
                <a:gd name="T46" fmla="*/ 57 w 514"/>
                <a:gd name="T47" fmla="*/ 227 h 340"/>
                <a:gd name="T48" fmla="*/ 153 w 514"/>
                <a:gd name="T49" fmla="*/ 243 h 340"/>
                <a:gd name="T50" fmla="*/ 168 w 514"/>
                <a:gd name="T51" fmla="*/ 236 h 340"/>
                <a:gd name="T52" fmla="*/ 64 w 514"/>
                <a:gd name="T53" fmla="*/ 230 h 340"/>
                <a:gd name="T54" fmla="*/ 101 w 514"/>
                <a:gd name="T55" fmla="*/ 134 h 340"/>
                <a:gd name="T56" fmla="*/ 418 w 514"/>
                <a:gd name="T57" fmla="*/ 106 h 340"/>
                <a:gd name="T58" fmla="*/ 397 w 514"/>
                <a:gd name="T59" fmla="*/ 145 h 340"/>
                <a:gd name="T60" fmla="*/ 254 w 514"/>
                <a:gd name="T61" fmla="*/ 245 h 340"/>
                <a:gd name="T62" fmla="*/ 242 w 514"/>
                <a:gd name="T63" fmla="*/ 285 h 340"/>
                <a:gd name="T64" fmla="*/ 270 w 514"/>
                <a:gd name="T65" fmla="*/ 288 h 340"/>
                <a:gd name="T66" fmla="*/ 342 w 514"/>
                <a:gd name="T67" fmla="*/ 314 h 340"/>
                <a:gd name="T68" fmla="*/ 209 w 514"/>
                <a:gd name="T69" fmla="*/ 324 h 340"/>
                <a:gd name="T70" fmla="*/ 187 w 514"/>
                <a:gd name="T71" fmla="*/ 300 h 340"/>
                <a:gd name="T72" fmla="*/ 265 w 514"/>
                <a:gd name="T73" fmla="*/ 208 h 340"/>
                <a:gd name="T74" fmla="*/ 332 w 514"/>
                <a:gd name="T75" fmla="*/ 285 h 340"/>
                <a:gd name="T76" fmla="*/ 286 w 514"/>
                <a:gd name="T77" fmla="*/ 260 h 340"/>
                <a:gd name="T78" fmla="*/ 244 w 514"/>
                <a:gd name="T79" fmla="*/ 248 h 340"/>
                <a:gd name="T80" fmla="*/ 227 w 514"/>
                <a:gd name="T81" fmla="*/ 312 h 340"/>
                <a:gd name="T82" fmla="*/ 261 w 514"/>
                <a:gd name="T83" fmla="*/ 311 h 340"/>
                <a:gd name="T84" fmla="*/ 301 w 514"/>
                <a:gd name="T85" fmla="*/ 307 h 340"/>
                <a:gd name="T86" fmla="*/ 228 w 514"/>
                <a:gd name="T87" fmla="*/ 285 h 340"/>
                <a:gd name="T88" fmla="*/ 275 w 514"/>
                <a:gd name="T89" fmla="*/ 235 h 340"/>
                <a:gd name="T90" fmla="*/ 298 w 514"/>
                <a:gd name="T91" fmla="*/ 253 h 340"/>
                <a:gd name="T92" fmla="*/ 212 w 514"/>
                <a:gd name="T93" fmla="*/ 304 h 340"/>
                <a:gd name="T94" fmla="*/ 234 w 514"/>
                <a:gd name="T95" fmla="*/ 264 h 340"/>
                <a:gd name="T96" fmla="*/ 307 w 514"/>
                <a:gd name="T97" fmla="*/ 261 h 340"/>
                <a:gd name="T98" fmla="*/ 209 w 514"/>
                <a:gd name="T99" fmla="*/ 292 h 340"/>
                <a:gd name="T100" fmla="*/ 232 w 514"/>
                <a:gd name="T101" fmla="*/ 250 h 340"/>
                <a:gd name="T102" fmla="*/ 311 w 514"/>
                <a:gd name="T103" fmla="*/ 290 h 340"/>
                <a:gd name="T104" fmla="*/ 271 w 514"/>
                <a:gd name="T105" fmla="*/ 280 h 340"/>
                <a:gd name="T106" fmla="*/ 279 w 514"/>
                <a:gd name="T107" fmla="*/ 267 h 340"/>
                <a:gd name="T108" fmla="*/ 267 w 514"/>
                <a:gd name="T109" fmla="*/ 307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340">
                  <a:moveTo>
                    <a:pt x="194" y="217"/>
                  </a:moveTo>
                  <a:cubicBezTo>
                    <a:pt x="191" y="220"/>
                    <a:pt x="189" y="223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84" y="218"/>
                    <a:pt x="184" y="218"/>
                    <a:pt x="178" y="220"/>
                  </a:cubicBezTo>
                  <a:cubicBezTo>
                    <a:pt x="177" y="220"/>
                    <a:pt x="176" y="220"/>
                    <a:pt x="176" y="221"/>
                  </a:cubicBezTo>
                  <a:cubicBezTo>
                    <a:pt x="163" y="228"/>
                    <a:pt x="149" y="229"/>
                    <a:pt x="135" y="230"/>
                  </a:cubicBezTo>
                  <a:cubicBezTo>
                    <a:pt x="127" y="230"/>
                    <a:pt x="118" y="232"/>
                    <a:pt x="110" y="230"/>
                  </a:cubicBezTo>
                  <a:cubicBezTo>
                    <a:pt x="87" y="228"/>
                    <a:pt x="65" y="223"/>
                    <a:pt x="48" y="207"/>
                  </a:cubicBezTo>
                  <a:cubicBezTo>
                    <a:pt x="43" y="202"/>
                    <a:pt x="38" y="197"/>
                    <a:pt x="33" y="191"/>
                  </a:cubicBezTo>
                  <a:cubicBezTo>
                    <a:pt x="31" y="190"/>
                    <a:pt x="30" y="188"/>
                    <a:pt x="29" y="187"/>
                  </a:cubicBezTo>
                  <a:cubicBezTo>
                    <a:pt x="22" y="184"/>
                    <a:pt x="18" y="179"/>
                    <a:pt x="15" y="172"/>
                  </a:cubicBezTo>
                  <a:cubicBezTo>
                    <a:pt x="12" y="163"/>
                    <a:pt x="8" y="154"/>
                    <a:pt x="7" y="144"/>
                  </a:cubicBezTo>
                  <a:cubicBezTo>
                    <a:pt x="7" y="143"/>
                    <a:pt x="8" y="141"/>
                    <a:pt x="7" y="140"/>
                  </a:cubicBezTo>
                  <a:cubicBezTo>
                    <a:pt x="0" y="124"/>
                    <a:pt x="6" y="108"/>
                    <a:pt x="9" y="92"/>
                  </a:cubicBezTo>
                  <a:cubicBezTo>
                    <a:pt x="12" y="80"/>
                    <a:pt x="15" y="69"/>
                    <a:pt x="20" y="58"/>
                  </a:cubicBezTo>
                  <a:cubicBezTo>
                    <a:pt x="26" y="41"/>
                    <a:pt x="37" y="30"/>
                    <a:pt x="51" y="20"/>
                  </a:cubicBezTo>
                  <a:cubicBezTo>
                    <a:pt x="65" y="9"/>
                    <a:pt x="81" y="6"/>
                    <a:pt x="97" y="3"/>
                  </a:cubicBezTo>
                  <a:cubicBezTo>
                    <a:pt x="115" y="0"/>
                    <a:pt x="133" y="0"/>
                    <a:pt x="151" y="4"/>
                  </a:cubicBezTo>
                  <a:cubicBezTo>
                    <a:pt x="167" y="7"/>
                    <a:pt x="183" y="11"/>
                    <a:pt x="198" y="18"/>
                  </a:cubicBezTo>
                  <a:cubicBezTo>
                    <a:pt x="210" y="23"/>
                    <a:pt x="217" y="31"/>
                    <a:pt x="225" y="41"/>
                  </a:cubicBezTo>
                  <a:cubicBezTo>
                    <a:pt x="233" y="50"/>
                    <a:pt x="237" y="61"/>
                    <a:pt x="243" y="71"/>
                  </a:cubicBezTo>
                  <a:cubicBezTo>
                    <a:pt x="244" y="72"/>
                    <a:pt x="245" y="73"/>
                    <a:pt x="245" y="74"/>
                  </a:cubicBezTo>
                  <a:cubicBezTo>
                    <a:pt x="246" y="83"/>
                    <a:pt x="250" y="93"/>
                    <a:pt x="247" y="103"/>
                  </a:cubicBezTo>
                  <a:cubicBezTo>
                    <a:pt x="245" y="109"/>
                    <a:pt x="247" y="115"/>
                    <a:pt x="245" y="121"/>
                  </a:cubicBezTo>
                  <a:cubicBezTo>
                    <a:pt x="240" y="135"/>
                    <a:pt x="236" y="150"/>
                    <a:pt x="229" y="163"/>
                  </a:cubicBezTo>
                  <a:cubicBezTo>
                    <a:pt x="224" y="173"/>
                    <a:pt x="218" y="181"/>
                    <a:pt x="213" y="190"/>
                  </a:cubicBezTo>
                  <a:cubicBezTo>
                    <a:pt x="211" y="194"/>
                    <a:pt x="208" y="197"/>
                    <a:pt x="204" y="199"/>
                  </a:cubicBezTo>
                  <a:cubicBezTo>
                    <a:pt x="201" y="200"/>
                    <a:pt x="198" y="201"/>
                    <a:pt x="200" y="207"/>
                  </a:cubicBezTo>
                  <a:cubicBezTo>
                    <a:pt x="202" y="211"/>
                    <a:pt x="197" y="214"/>
                    <a:pt x="194" y="217"/>
                  </a:cubicBezTo>
                  <a:cubicBezTo>
                    <a:pt x="193" y="216"/>
                    <a:pt x="193" y="215"/>
                    <a:pt x="193" y="215"/>
                  </a:cubicBezTo>
                  <a:cubicBezTo>
                    <a:pt x="192" y="214"/>
                    <a:pt x="191" y="214"/>
                    <a:pt x="190" y="214"/>
                  </a:cubicBezTo>
                  <a:cubicBezTo>
                    <a:pt x="190" y="215"/>
                    <a:pt x="189" y="215"/>
                    <a:pt x="190" y="215"/>
                  </a:cubicBezTo>
                  <a:cubicBezTo>
                    <a:pt x="190" y="217"/>
                    <a:pt x="191" y="217"/>
                    <a:pt x="192" y="217"/>
                  </a:cubicBezTo>
                  <a:cubicBezTo>
                    <a:pt x="192" y="217"/>
                    <a:pt x="193" y="217"/>
                    <a:pt x="194" y="217"/>
                  </a:cubicBezTo>
                  <a:close/>
                  <a:moveTo>
                    <a:pt x="232" y="116"/>
                  </a:moveTo>
                  <a:cubicBezTo>
                    <a:pt x="235" y="111"/>
                    <a:pt x="235" y="111"/>
                    <a:pt x="235" y="108"/>
                  </a:cubicBezTo>
                  <a:cubicBezTo>
                    <a:pt x="236" y="95"/>
                    <a:pt x="232" y="83"/>
                    <a:pt x="225" y="72"/>
                  </a:cubicBezTo>
                  <a:cubicBezTo>
                    <a:pt x="224" y="71"/>
                    <a:pt x="222" y="70"/>
                    <a:pt x="220" y="70"/>
                  </a:cubicBezTo>
                  <a:cubicBezTo>
                    <a:pt x="212" y="70"/>
                    <a:pt x="211" y="70"/>
                    <a:pt x="210" y="63"/>
                  </a:cubicBezTo>
                  <a:cubicBezTo>
                    <a:pt x="208" y="56"/>
                    <a:pt x="202" y="52"/>
                    <a:pt x="200" y="46"/>
                  </a:cubicBezTo>
                  <a:cubicBezTo>
                    <a:pt x="200" y="45"/>
                    <a:pt x="199" y="44"/>
                    <a:pt x="198" y="44"/>
                  </a:cubicBezTo>
                  <a:cubicBezTo>
                    <a:pt x="186" y="38"/>
                    <a:pt x="175" y="29"/>
                    <a:pt x="162" y="25"/>
                  </a:cubicBezTo>
                  <a:cubicBezTo>
                    <a:pt x="156" y="23"/>
                    <a:pt x="151" y="19"/>
                    <a:pt x="144" y="20"/>
                  </a:cubicBezTo>
                  <a:cubicBezTo>
                    <a:pt x="142" y="20"/>
                    <a:pt x="140" y="19"/>
                    <a:pt x="139" y="17"/>
                  </a:cubicBezTo>
                  <a:cubicBezTo>
                    <a:pt x="137" y="13"/>
                    <a:pt x="134" y="14"/>
                    <a:pt x="132" y="15"/>
                  </a:cubicBezTo>
                  <a:cubicBezTo>
                    <a:pt x="129" y="17"/>
                    <a:pt x="126" y="18"/>
                    <a:pt x="124" y="17"/>
                  </a:cubicBezTo>
                  <a:cubicBezTo>
                    <a:pt x="114" y="14"/>
                    <a:pt x="105" y="17"/>
                    <a:pt x="96" y="19"/>
                  </a:cubicBezTo>
                  <a:cubicBezTo>
                    <a:pt x="88" y="21"/>
                    <a:pt x="81" y="24"/>
                    <a:pt x="76" y="30"/>
                  </a:cubicBezTo>
                  <a:cubicBezTo>
                    <a:pt x="67" y="39"/>
                    <a:pt x="59" y="48"/>
                    <a:pt x="51" y="58"/>
                  </a:cubicBezTo>
                  <a:cubicBezTo>
                    <a:pt x="44" y="65"/>
                    <a:pt x="38" y="73"/>
                    <a:pt x="33" y="82"/>
                  </a:cubicBezTo>
                  <a:cubicBezTo>
                    <a:pt x="26" y="94"/>
                    <a:pt x="25" y="107"/>
                    <a:pt x="21" y="120"/>
                  </a:cubicBezTo>
                  <a:cubicBezTo>
                    <a:pt x="21" y="121"/>
                    <a:pt x="21" y="122"/>
                    <a:pt x="21" y="123"/>
                  </a:cubicBezTo>
                  <a:cubicBezTo>
                    <a:pt x="25" y="130"/>
                    <a:pt x="25" y="136"/>
                    <a:pt x="20" y="141"/>
                  </a:cubicBezTo>
                  <a:cubicBezTo>
                    <a:pt x="22" y="144"/>
                    <a:pt x="26" y="143"/>
                    <a:pt x="27" y="147"/>
                  </a:cubicBezTo>
                  <a:cubicBezTo>
                    <a:pt x="32" y="163"/>
                    <a:pt x="43" y="176"/>
                    <a:pt x="55" y="188"/>
                  </a:cubicBezTo>
                  <a:cubicBezTo>
                    <a:pt x="58" y="191"/>
                    <a:pt x="60" y="196"/>
                    <a:pt x="65" y="199"/>
                  </a:cubicBezTo>
                  <a:cubicBezTo>
                    <a:pt x="69" y="200"/>
                    <a:pt x="72" y="203"/>
                    <a:pt x="74" y="206"/>
                  </a:cubicBezTo>
                  <a:cubicBezTo>
                    <a:pt x="78" y="210"/>
                    <a:pt x="83" y="213"/>
                    <a:pt x="88" y="215"/>
                  </a:cubicBezTo>
                  <a:cubicBezTo>
                    <a:pt x="96" y="219"/>
                    <a:pt x="104" y="220"/>
                    <a:pt x="111" y="222"/>
                  </a:cubicBezTo>
                  <a:cubicBezTo>
                    <a:pt x="115" y="223"/>
                    <a:pt x="120" y="223"/>
                    <a:pt x="124" y="224"/>
                  </a:cubicBezTo>
                  <a:cubicBezTo>
                    <a:pt x="126" y="224"/>
                    <a:pt x="127" y="225"/>
                    <a:pt x="128" y="224"/>
                  </a:cubicBezTo>
                  <a:cubicBezTo>
                    <a:pt x="130" y="220"/>
                    <a:pt x="134" y="221"/>
                    <a:pt x="137" y="221"/>
                  </a:cubicBezTo>
                  <a:cubicBezTo>
                    <a:pt x="144" y="221"/>
                    <a:pt x="152" y="221"/>
                    <a:pt x="159" y="218"/>
                  </a:cubicBezTo>
                  <a:cubicBezTo>
                    <a:pt x="168" y="214"/>
                    <a:pt x="177" y="210"/>
                    <a:pt x="184" y="202"/>
                  </a:cubicBezTo>
                  <a:cubicBezTo>
                    <a:pt x="191" y="196"/>
                    <a:pt x="197" y="189"/>
                    <a:pt x="202" y="182"/>
                  </a:cubicBezTo>
                  <a:cubicBezTo>
                    <a:pt x="211" y="169"/>
                    <a:pt x="220" y="157"/>
                    <a:pt x="223" y="141"/>
                  </a:cubicBezTo>
                  <a:cubicBezTo>
                    <a:pt x="224" y="139"/>
                    <a:pt x="225" y="137"/>
                    <a:pt x="226" y="134"/>
                  </a:cubicBezTo>
                  <a:cubicBezTo>
                    <a:pt x="229" y="129"/>
                    <a:pt x="230" y="124"/>
                    <a:pt x="227" y="119"/>
                  </a:cubicBezTo>
                  <a:cubicBezTo>
                    <a:pt x="225" y="113"/>
                    <a:pt x="227" y="108"/>
                    <a:pt x="227" y="102"/>
                  </a:cubicBezTo>
                  <a:cubicBezTo>
                    <a:pt x="233" y="106"/>
                    <a:pt x="230" y="111"/>
                    <a:pt x="232" y="116"/>
                  </a:cubicBezTo>
                  <a:close/>
                  <a:moveTo>
                    <a:pt x="69" y="28"/>
                  </a:moveTo>
                  <a:cubicBezTo>
                    <a:pt x="64" y="27"/>
                    <a:pt x="62" y="30"/>
                    <a:pt x="60" y="32"/>
                  </a:cubicBezTo>
                  <a:cubicBezTo>
                    <a:pt x="58" y="35"/>
                    <a:pt x="56" y="38"/>
                    <a:pt x="53" y="41"/>
                  </a:cubicBezTo>
                  <a:cubicBezTo>
                    <a:pt x="52" y="42"/>
                    <a:pt x="51" y="43"/>
                    <a:pt x="52" y="45"/>
                  </a:cubicBezTo>
                  <a:cubicBezTo>
                    <a:pt x="54" y="47"/>
                    <a:pt x="56" y="46"/>
                    <a:pt x="57" y="44"/>
                  </a:cubicBezTo>
                  <a:cubicBezTo>
                    <a:pt x="61" y="39"/>
                    <a:pt x="66" y="35"/>
                    <a:pt x="69" y="28"/>
                  </a:cubicBezTo>
                  <a:close/>
                  <a:moveTo>
                    <a:pt x="37" y="53"/>
                  </a:moveTo>
                  <a:cubicBezTo>
                    <a:pt x="38" y="53"/>
                    <a:pt x="38" y="53"/>
                    <a:pt x="38" y="52"/>
                  </a:cubicBezTo>
                  <a:cubicBezTo>
                    <a:pt x="38" y="52"/>
                    <a:pt x="38" y="51"/>
                    <a:pt x="38" y="51"/>
                  </a:cubicBezTo>
                  <a:cubicBezTo>
                    <a:pt x="37" y="51"/>
                    <a:pt x="37" y="52"/>
                    <a:pt x="37" y="52"/>
                  </a:cubicBezTo>
                  <a:cubicBezTo>
                    <a:pt x="37" y="52"/>
                    <a:pt x="37" y="53"/>
                    <a:pt x="37" y="53"/>
                  </a:cubicBezTo>
                  <a:close/>
                  <a:moveTo>
                    <a:pt x="506" y="127"/>
                  </a:moveTo>
                  <a:cubicBezTo>
                    <a:pt x="509" y="129"/>
                    <a:pt x="514" y="128"/>
                    <a:pt x="510" y="133"/>
                  </a:cubicBezTo>
                  <a:cubicBezTo>
                    <a:pt x="508" y="136"/>
                    <a:pt x="509" y="141"/>
                    <a:pt x="507" y="145"/>
                  </a:cubicBezTo>
                  <a:cubicBezTo>
                    <a:pt x="503" y="156"/>
                    <a:pt x="498" y="167"/>
                    <a:pt x="493" y="177"/>
                  </a:cubicBezTo>
                  <a:cubicBezTo>
                    <a:pt x="490" y="182"/>
                    <a:pt x="486" y="186"/>
                    <a:pt x="483" y="190"/>
                  </a:cubicBezTo>
                  <a:cubicBezTo>
                    <a:pt x="474" y="201"/>
                    <a:pt x="463" y="208"/>
                    <a:pt x="452" y="215"/>
                  </a:cubicBezTo>
                  <a:cubicBezTo>
                    <a:pt x="435" y="224"/>
                    <a:pt x="416" y="232"/>
                    <a:pt x="397" y="235"/>
                  </a:cubicBezTo>
                  <a:cubicBezTo>
                    <a:pt x="387" y="236"/>
                    <a:pt x="378" y="237"/>
                    <a:pt x="369" y="234"/>
                  </a:cubicBezTo>
                  <a:cubicBezTo>
                    <a:pt x="368" y="234"/>
                    <a:pt x="366" y="234"/>
                    <a:pt x="365" y="234"/>
                  </a:cubicBezTo>
                  <a:cubicBezTo>
                    <a:pt x="352" y="236"/>
                    <a:pt x="342" y="230"/>
                    <a:pt x="331" y="226"/>
                  </a:cubicBezTo>
                  <a:cubicBezTo>
                    <a:pt x="316" y="219"/>
                    <a:pt x="305" y="209"/>
                    <a:pt x="295" y="197"/>
                  </a:cubicBezTo>
                  <a:cubicBezTo>
                    <a:pt x="293" y="195"/>
                    <a:pt x="290" y="192"/>
                    <a:pt x="288" y="190"/>
                  </a:cubicBezTo>
                  <a:cubicBezTo>
                    <a:pt x="274" y="178"/>
                    <a:pt x="267" y="162"/>
                    <a:pt x="263" y="145"/>
                  </a:cubicBezTo>
                  <a:cubicBezTo>
                    <a:pt x="263" y="140"/>
                    <a:pt x="263" y="136"/>
                    <a:pt x="264" y="132"/>
                  </a:cubicBezTo>
                  <a:cubicBezTo>
                    <a:pt x="267" y="112"/>
                    <a:pt x="269" y="92"/>
                    <a:pt x="277" y="74"/>
                  </a:cubicBezTo>
                  <a:cubicBezTo>
                    <a:pt x="282" y="63"/>
                    <a:pt x="290" y="54"/>
                    <a:pt x="298" y="45"/>
                  </a:cubicBezTo>
                  <a:cubicBezTo>
                    <a:pt x="306" y="36"/>
                    <a:pt x="315" y="28"/>
                    <a:pt x="325" y="21"/>
                  </a:cubicBezTo>
                  <a:cubicBezTo>
                    <a:pt x="331" y="17"/>
                    <a:pt x="337" y="15"/>
                    <a:pt x="344" y="14"/>
                  </a:cubicBezTo>
                  <a:cubicBezTo>
                    <a:pt x="362" y="13"/>
                    <a:pt x="380" y="12"/>
                    <a:pt x="397" y="16"/>
                  </a:cubicBezTo>
                  <a:cubicBezTo>
                    <a:pt x="402" y="17"/>
                    <a:pt x="406" y="17"/>
                    <a:pt x="410" y="15"/>
                  </a:cubicBezTo>
                  <a:cubicBezTo>
                    <a:pt x="414" y="13"/>
                    <a:pt x="417" y="16"/>
                    <a:pt x="420" y="17"/>
                  </a:cubicBezTo>
                  <a:cubicBezTo>
                    <a:pt x="429" y="22"/>
                    <a:pt x="438" y="24"/>
                    <a:pt x="445" y="32"/>
                  </a:cubicBezTo>
                  <a:cubicBezTo>
                    <a:pt x="450" y="36"/>
                    <a:pt x="456" y="39"/>
                    <a:pt x="462" y="42"/>
                  </a:cubicBezTo>
                  <a:cubicBezTo>
                    <a:pt x="466" y="45"/>
                    <a:pt x="470" y="46"/>
                    <a:pt x="473" y="50"/>
                  </a:cubicBezTo>
                  <a:cubicBezTo>
                    <a:pt x="473" y="51"/>
                    <a:pt x="474" y="52"/>
                    <a:pt x="475" y="52"/>
                  </a:cubicBezTo>
                  <a:cubicBezTo>
                    <a:pt x="485" y="55"/>
                    <a:pt x="488" y="64"/>
                    <a:pt x="494" y="70"/>
                  </a:cubicBezTo>
                  <a:cubicBezTo>
                    <a:pt x="501" y="77"/>
                    <a:pt x="504" y="85"/>
                    <a:pt x="507" y="94"/>
                  </a:cubicBezTo>
                  <a:cubicBezTo>
                    <a:pt x="509" y="100"/>
                    <a:pt x="511" y="107"/>
                    <a:pt x="512" y="113"/>
                  </a:cubicBezTo>
                  <a:cubicBezTo>
                    <a:pt x="513" y="119"/>
                    <a:pt x="513" y="124"/>
                    <a:pt x="506" y="127"/>
                  </a:cubicBezTo>
                  <a:close/>
                  <a:moveTo>
                    <a:pt x="480" y="159"/>
                  </a:moveTo>
                  <a:cubicBezTo>
                    <a:pt x="488" y="142"/>
                    <a:pt x="489" y="124"/>
                    <a:pt x="486" y="107"/>
                  </a:cubicBezTo>
                  <a:cubicBezTo>
                    <a:pt x="485" y="105"/>
                    <a:pt x="484" y="103"/>
                    <a:pt x="481" y="103"/>
                  </a:cubicBezTo>
                  <a:cubicBezTo>
                    <a:pt x="478" y="103"/>
                    <a:pt x="477" y="101"/>
                    <a:pt x="478" y="99"/>
                  </a:cubicBezTo>
                  <a:cubicBezTo>
                    <a:pt x="480" y="92"/>
                    <a:pt x="475" y="86"/>
                    <a:pt x="475" y="79"/>
                  </a:cubicBezTo>
                  <a:cubicBezTo>
                    <a:pt x="475" y="78"/>
                    <a:pt x="474" y="77"/>
                    <a:pt x="473" y="76"/>
                  </a:cubicBezTo>
                  <a:cubicBezTo>
                    <a:pt x="465" y="65"/>
                    <a:pt x="454" y="57"/>
                    <a:pt x="443" y="50"/>
                  </a:cubicBezTo>
                  <a:cubicBezTo>
                    <a:pt x="430" y="40"/>
                    <a:pt x="415" y="32"/>
                    <a:pt x="398" y="29"/>
                  </a:cubicBezTo>
                  <a:cubicBezTo>
                    <a:pt x="393" y="28"/>
                    <a:pt x="389" y="27"/>
                    <a:pt x="384" y="27"/>
                  </a:cubicBezTo>
                  <a:cubicBezTo>
                    <a:pt x="377" y="28"/>
                    <a:pt x="370" y="29"/>
                    <a:pt x="363" y="28"/>
                  </a:cubicBezTo>
                  <a:cubicBezTo>
                    <a:pt x="359" y="27"/>
                    <a:pt x="354" y="27"/>
                    <a:pt x="350" y="29"/>
                  </a:cubicBezTo>
                  <a:cubicBezTo>
                    <a:pt x="342" y="34"/>
                    <a:pt x="332" y="38"/>
                    <a:pt x="325" y="45"/>
                  </a:cubicBezTo>
                  <a:cubicBezTo>
                    <a:pt x="316" y="54"/>
                    <a:pt x="306" y="64"/>
                    <a:pt x="298" y="75"/>
                  </a:cubicBezTo>
                  <a:cubicBezTo>
                    <a:pt x="292" y="83"/>
                    <a:pt x="285" y="93"/>
                    <a:pt x="286" y="105"/>
                  </a:cubicBezTo>
                  <a:cubicBezTo>
                    <a:pt x="287" y="108"/>
                    <a:pt x="283" y="111"/>
                    <a:pt x="286" y="115"/>
                  </a:cubicBezTo>
                  <a:cubicBezTo>
                    <a:pt x="287" y="115"/>
                    <a:pt x="286" y="117"/>
                    <a:pt x="286" y="117"/>
                  </a:cubicBezTo>
                  <a:cubicBezTo>
                    <a:pt x="281" y="117"/>
                    <a:pt x="282" y="120"/>
                    <a:pt x="283" y="123"/>
                  </a:cubicBezTo>
                  <a:cubicBezTo>
                    <a:pt x="284" y="127"/>
                    <a:pt x="286" y="132"/>
                    <a:pt x="284" y="136"/>
                  </a:cubicBezTo>
                  <a:cubicBezTo>
                    <a:pt x="283" y="141"/>
                    <a:pt x="285" y="144"/>
                    <a:pt x="285" y="148"/>
                  </a:cubicBezTo>
                  <a:cubicBezTo>
                    <a:pt x="286" y="152"/>
                    <a:pt x="291" y="155"/>
                    <a:pt x="287" y="159"/>
                  </a:cubicBezTo>
                  <a:cubicBezTo>
                    <a:pt x="287" y="159"/>
                    <a:pt x="288" y="160"/>
                    <a:pt x="288" y="161"/>
                  </a:cubicBezTo>
                  <a:cubicBezTo>
                    <a:pt x="290" y="162"/>
                    <a:pt x="291" y="163"/>
                    <a:pt x="292" y="164"/>
                  </a:cubicBezTo>
                  <a:cubicBezTo>
                    <a:pt x="295" y="173"/>
                    <a:pt x="301" y="180"/>
                    <a:pt x="307" y="187"/>
                  </a:cubicBezTo>
                  <a:cubicBezTo>
                    <a:pt x="311" y="192"/>
                    <a:pt x="315" y="197"/>
                    <a:pt x="319" y="201"/>
                  </a:cubicBezTo>
                  <a:cubicBezTo>
                    <a:pt x="325" y="205"/>
                    <a:pt x="331" y="210"/>
                    <a:pt x="337" y="214"/>
                  </a:cubicBezTo>
                  <a:cubicBezTo>
                    <a:pt x="342" y="217"/>
                    <a:pt x="346" y="221"/>
                    <a:pt x="353" y="222"/>
                  </a:cubicBezTo>
                  <a:cubicBezTo>
                    <a:pt x="362" y="224"/>
                    <a:pt x="371" y="225"/>
                    <a:pt x="379" y="225"/>
                  </a:cubicBezTo>
                  <a:cubicBezTo>
                    <a:pt x="396" y="226"/>
                    <a:pt x="411" y="223"/>
                    <a:pt x="426" y="217"/>
                  </a:cubicBezTo>
                  <a:cubicBezTo>
                    <a:pt x="437" y="214"/>
                    <a:pt x="446" y="207"/>
                    <a:pt x="456" y="201"/>
                  </a:cubicBezTo>
                  <a:cubicBezTo>
                    <a:pt x="457" y="200"/>
                    <a:pt x="458" y="199"/>
                    <a:pt x="458" y="198"/>
                  </a:cubicBezTo>
                  <a:cubicBezTo>
                    <a:pt x="459" y="191"/>
                    <a:pt x="465" y="188"/>
                    <a:pt x="467" y="182"/>
                  </a:cubicBezTo>
                  <a:cubicBezTo>
                    <a:pt x="469" y="178"/>
                    <a:pt x="475" y="175"/>
                    <a:pt x="472" y="169"/>
                  </a:cubicBezTo>
                  <a:cubicBezTo>
                    <a:pt x="475" y="163"/>
                    <a:pt x="475" y="157"/>
                    <a:pt x="477" y="150"/>
                  </a:cubicBezTo>
                  <a:cubicBezTo>
                    <a:pt x="479" y="153"/>
                    <a:pt x="477" y="156"/>
                    <a:pt x="480" y="159"/>
                  </a:cubicBezTo>
                  <a:close/>
                  <a:moveTo>
                    <a:pt x="499" y="135"/>
                  </a:moveTo>
                  <a:cubicBezTo>
                    <a:pt x="498" y="134"/>
                    <a:pt x="498" y="134"/>
                    <a:pt x="497" y="135"/>
                  </a:cubicBezTo>
                  <a:cubicBezTo>
                    <a:pt x="497" y="135"/>
                    <a:pt x="497" y="135"/>
                    <a:pt x="497" y="135"/>
                  </a:cubicBezTo>
                  <a:cubicBezTo>
                    <a:pt x="497" y="136"/>
                    <a:pt x="497" y="136"/>
                    <a:pt x="498" y="136"/>
                  </a:cubicBezTo>
                  <a:cubicBezTo>
                    <a:pt x="498" y="136"/>
                    <a:pt x="498" y="135"/>
                    <a:pt x="499" y="135"/>
                  </a:cubicBezTo>
                  <a:close/>
                  <a:moveTo>
                    <a:pt x="175" y="235"/>
                  </a:moveTo>
                  <a:cubicBezTo>
                    <a:pt x="180" y="232"/>
                    <a:pt x="184" y="230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79" y="225"/>
                    <a:pt x="177" y="229"/>
                    <a:pt x="175" y="235"/>
                  </a:cubicBezTo>
                  <a:close/>
                  <a:moveTo>
                    <a:pt x="99" y="244"/>
                  </a:moveTo>
                  <a:cubicBezTo>
                    <a:pt x="95" y="242"/>
                    <a:pt x="92" y="240"/>
                    <a:pt x="88" y="238"/>
                  </a:cubicBezTo>
                  <a:cubicBezTo>
                    <a:pt x="87" y="238"/>
                    <a:pt x="86" y="237"/>
                    <a:pt x="83" y="239"/>
                  </a:cubicBezTo>
                  <a:cubicBezTo>
                    <a:pt x="88" y="243"/>
                    <a:pt x="93" y="244"/>
                    <a:pt x="99" y="244"/>
                  </a:cubicBezTo>
                  <a:close/>
                  <a:moveTo>
                    <a:pt x="33" y="202"/>
                  </a:moveTo>
                  <a:cubicBezTo>
                    <a:pt x="32" y="202"/>
                    <a:pt x="31" y="203"/>
                    <a:pt x="31" y="204"/>
                  </a:cubicBezTo>
                  <a:cubicBezTo>
                    <a:pt x="32" y="208"/>
                    <a:pt x="35" y="209"/>
                    <a:pt x="40" y="209"/>
                  </a:cubicBezTo>
                  <a:cubicBezTo>
                    <a:pt x="38" y="205"/>
                    <a:pt x="36" y="203"/>
                    <a:pt x="33" y="202"/>
                  </a:cubicBezTo>
                  <a:close/>
                  <a:moveTo>
                    <a:pt x="114" y="246"/>
                  </a:moveTo>
                  <a:cubicBezTo>
                    <a:pt x="119" y="248"/>
                    <a:pt x="123" y="248"/>
                    <a:pt x="127" y="247"/>
                  </a:cubicBezTo>
                  <a:cubicBezTo>
                    <a:pt x="123" y="247"/>
                    <a:pt x="119" y="244"/>
                    <a:pt x="114" y="246"/>
                  </a:cubicBezTo>
                  <a:close/>
                  <a:moveTo>
                    <a:pt x="57" y="227"/>
                  </a:moveTo>
                  <a:cubicBezTo>
                    <a:pt x="55" y="224"/>
                    <a:pt x="53" y="222"/>
                    <a:pt x="49" y="220"/>
                  </a:cubicBezTo>
                  <a:cubicBezTo>
                    <a:pt x="50" y="225"/>
                    <a:pt x="54" y="225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lose/>
                  <a:moveTo>
                    <a:pt x="27" y="193"/>
                  </a:moveTo>
                  <a:cubicBezTo>
                    <a:pt x="27" y="191"/>
                    <a:pt x="27" y="190"/>
                    <a:pt x="25" y="190"/>
                  </a:cubicBezTo>
                  <a:cubicBezTo>
                    <a:pt x="24" y="189"/>
                    <a:pt x="24" y="190"/>
                    <a:pt x="24" y="191"/>
                  </a:cubicBezTo>
                  <a:cubicBezTo>
                    <a:pt x="24" y="192"/>
                    <a:pt x="24" y="193"/>
                    <a:pt x="26" y="194"/>
                  </a:cubicBezTo>
                  <a:cubicBezTo>
                    <a:pt x="27" y="194"/>
                    <a:pt x="27" y="194"/>
                    <a:pt x="27" y="193"/>
                  </a:cubicBezTo>
                  <a:close/>
                  <a:moveTo>
                    <a:pt x="159" y="240"/>
                  </a:moveTo>
                  <a:cubicBezTo>
                    <a:pt x="156" y="240"/>
                    <a:pt x="155" y="240"/>
                    <a:pt x="153" y="243"/>
                  </a:cubicBezTo>
                  <a:cubicBezTo>
                    <a:pt x="156" y="243"/>
                    <a:pt x="157" y="243"/>
                    <a:pt x="159" y="240"/>
                  </a:cubicBezTo>
                  <a:close/>
                  <a:moveTo>
                    <a:pt x="64" y="230"/>
                  </a:moveTo>
                  <a:cubicBezTo>
                    <a:pt x="65" y="231"/>
                    <a:pt x="65" y="234"/>
                    <a:pt x="68" y="233"/>
                  </a:cubicBezTo>
                  <a:cubicBezTo>
                    <a:pt x="67" y="231"/>
                    <a:pt x="66" y="230"/>
                    <a:pt x="64" y="230"/>
                  </a:cubicBezTo>
                  <a:close/>
                  <a:moveTo>
                    <a:pt x="169" y="235"/>
                  </a:moveTo>
                  <a:cubicBezTo>
                    <a:pt x="168" y="235"/>
                    <a:pt x="168" y="235"/>
                    <a:pt x="168" y="235"/>
                  </a:cubicBezTo>
                  <a:cubicBezTo>
                    <a:pt x="167" y="236"/>
                    <a:pt x="168" y="236"/>
                    <a:pt x="168" y="236"/>
                  </a:cubicBezTo>
                  <a:cubicBezTo>
                    <a:pt x="169" y="236"/>
                    <a:pt x="169" y="236"/>
                    <a:pt x="170" y="236"/>
                  </a:cubicBezTo>
                  <a:cubicBezTo>
                    <a:pt x="170" y="235"/>
                    <a:pt x="169" y="235"/>
                    <a:pt x="169" y="235"/>
                  </a:cubicBezTo>
                  <a:close/>
                  <a:moveTo>
                    <a:pt x="64" y="230"/>
                  </a:moveTo>
                  <a:cubicBezTo>
                    <a:pt x="62" y="229"/>
                    <a:pt x="59" y="228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ubicBezTo>
                    <a:pt x="59" y="228"/>
                    <a:pt x="61" y="230"/>
                    <a:pt x="64" y="230"/>
                  </a:cubicBezTo>
                  <a:cubicBezTo>
                    <a:pt x="64" y="230"/>
                    <a:pt x="64" y="230"/>
                    <a:pt x="64" y="230"/>
                  </a:cubicBezTo>
                  <a:close/>
                  <a:moveTo>
                    <a:pt x="101" y="134"/>
                  </a:moveTo>
                  <a:cubicBezTo>
                    <a:pt x="105" y="143"/>
                    <a:pt x="118" y="147"/>
                    <a:pt x="128" y="142"/>
                  </a:cubicBezTo>
                  <a:cubicBezTo>
                    <a:pt x="135" y="139"/>
                    <a:pt x="147" y="117"/>
                    <a:pt x="146" y="110"/>
                  </a:cubicBezTo>
                  <a:cubicBezTo>
                    <a:pt x="143" y="97"/>
                    <a:pt x="140" y="85"/>
                    <a:pt x="129" y="77"/>
                  </a:cubicBezTo>
                  <a:cubicBezTo>
                    <a:pt x="118" y="68"/>
                    <a:pt x="109" y="70"/>
                    <a:pt x="103" y="82"/>
                  </a:cubicBezTo>
                  <a:cubicBezTo>
                    <a:pt x="99" y="91"/>
                    <a:pt x="95" y="99"/>
                    <a:pt x="96" y="108"/>
                  </a:cubicBezTo>
                  <a:cubicBezTo>
                    <a:pt x="95" y="117"/>
                    <a:pt x="97" y="126"/>
                    <a:pt x="101" y="134"/>
                  </a:cubicBezTo>
                  <a:close/>
                  <a:moveTo>
                    <a:pt x="223" y="78"/>
                  </a:moveTo>
                  <a:cubicBezTo>
                    <a:pt x="223" y="77"/>
                    <a:pt x="222" y="76"/>
                    <a:pt x="221" y="76"/>
                  </a:cubicBezTo>
                  <a:cubicBezTo>
                    <a:pt x="220" y="76"/>
                    <a:pt x="219" y="77"/>
                    <a:pt x="219" y="78"/>
                  </a:cubicBezTo>
                  <a:cubicBezTo>
                    <a:pt x="217" y="82"/>
                    <a:pt x="219" y="85"/>
                    <a:pt x="222" y="88"/>
                  </a:cubicBezTo>
                  <a:cubicBezTo>
                    <a:pt x="225" y="84"/>
                    <a:pt x="224" y="81"/>
                    <a:pt x="223" y="78"/>
                  </a:cubicBezTo>
                  <a:close/>
                  <a:moveTo>
                    <a:pt x="417" y="109"/>
                  </a:moveTo>
                  <a:cubicBezTo>
                    <a:pt x="418" y="108"/>
                    <a:pt x="419" y="107"/>
                    <a:pt x="418" y="106"/>
                  </a:cubicBezTo>
                  <a:cubicBezTo>
                    <a:pt x="414" y="98"/>
                    <a:pt x="409" y="90"/>
                    <a:pt x="400" y="86"/>
                  </a:cubicBezTo>
                  <a:cubicBezTo>
                    <a:pt x="396" y="85"/>
                    <a:pt x="392" y="86"/>
                    <a:pt x="387" y="87"/>
                  </a:cubicBezTo>
                  <a:cubicBezTo>
                    <a:pt x="378" y="89"/>
                    <a:pt x="379" y="99"/>
                    <a:pt x="373" y="104"/>
                  </a:cubicBezTo>
                  <a:cubicBezTo>
                    <a:pt x="371" y="106"/>
                    <a:pt x="370" y="109"/>
                    <a:pt x="370" y="112"/>
                  </a:cubicBezTo>
                  <a:cubicBezTo>
                    <a:pt x="370" y="119"/>
                    <a:pt x="368" y="127"/>
                    <a:pt x="370" y="134"/>
                  </a:cubicBezTo>
                  <a:cubicBezTo>
                    <a:pt x="373" y="145"/>
                    <a:pt x="377" y="150"/>
                    <a:pt x="388" y="151"/>
                  </a:cubicBezTo>
                  <a:cubicBezTo>
                    <a:pt x="392" y="151"/>
                    <a:pt x="397" y="152"/>
                    <a:pt x="397" y="145"/>
                  </a:cubicBezTo>
                  <a:cubicBezTo>
                    <a:pt x="397" y="144"/>
                    <a:pt x="398" y="143"/>
                    <a:pt x="399" y="142"/>
                  </a:cubicBezTo>
                  <a:cubicBezTo>
                    <a:pt x="406" y="139"/>
                    <a:pt x="410" y="132"/>
                    <a:pt x="416" y="129"/>
                  </a:cubicBezTo>
                  <a:cubicBezTo>
                    <a:pt x="420" y="126"/>
                    <a:pt x="422" y="120"/>
                    <a:pt x="420" y="115"/>
                  </a:cubicBezTo>
                  <a:cubicBezTo>
                    <a:pt x="419" y="110"/>
                    <a:pt x="415" y="113"/>
                    <a:pt x="412" y="112"/>
                  </a:cubicBezTo>
                  <a:cubicBezTo>
                    <a:pt x="413" y="110"/>
                    <a:pt x="415" y="110"/>
                    <a:pt x="417" y="109"/>
                  </a:cubicBezTo>
                  <a:close/>
                  <a:moveTo>
                    <a:pt x="247" y="236"/>
                  </a:moveTo>
                  <a:cubicBezTo>
                    <a:pt x="254" y="237"/>
                    <a:pt x="255" y="239"/>
                    <a:pt x="254" y="245"/>
                  </a:cubicBezTo>
                  <a:cubicBezTo>
                    <a:pt x="254" y="249"/>
                    <a:pt x="252" y="252"/>
                    <a:pt x="252" y="256"/>
                  </a:cubicBezTo>
                  <a:cubicBezTo>
                    <a:pt x="253" y="260"/>
                    <a:pt x="248" y="258"/>
                    <a:pt x="247" y="260"/>
                  </a:cubicBezTo>
                  <a:cubicBezTo>
                    <a:pt x="247" y="262"/>
                    <a:pt x="248" y="262"/>
                    <a:pt x="249" y="262"/>
                  </a:cubicBezTo>
                  <a:cubicBezTo>
                    <a:pt x="251" y="263"/>
                    <a:pt x="252" y="264"/>
                    <a:pt x="252" y="266"/>
                  </a:cubicBezTo>
                  <a:cubicBezTo>
                    <a:pt x="252" y="268"/>
                    <a:pt x="250" y="268"/>
                    <a:pt x="249" y="268"/>
                  </a:cubicBezTo>
                  <a:cubicBezTo>
                    <a:pt x="244" y="267"/>
                    <a:pt x="244" y="270"/>
                    <a:pt x="244" y="274"/>
                  </a:cubicBezTo>
                  <a:cubicBezTo>
                    <a:pt x="244" y="278"/>
                    <a:pt x="243" y="282"/>
                    <a:pt x="242" y="285"/>
                  </a:cubicBezTo>
                  <a:cubicBezTo>
                    <a:pt x="241" y="290"/>
                    <a:pt x="242" y="294"/>
                    <a:pt x="245" y="294"/>
                  </a:cubicBezTo>
                  <a:cubicBezTo>
                    <a:pt x="247" y="295"/>
                    <a:pt x="249" y="296"/>
                    <a:pt x="251" y="294"/>
                  </a:cubicBezTo>
                  <a:cubicBezTo>
                    <a:pt x="253" y="293"/>
                    <a:pt x="253" y="291"/>
                    <a:pt x="252" y="289"/>
                  </a:cubicBezTo>
                  <a:cubicBezTo>
                    <a:pt x="250" y="284"/>
                    <a:pt x="249" y="279"/>
                    <a:pt x="250" y="273"/>
                  </a:cubicBezTo>
                  <a:cubicBezTo>
                    <a:pt x="253" y="274"/>
                    <a:pt x="252" y="277"/>
                    <a:pt x="253" y="278"/>
                  </a:cubicBezTo>
                  <a:cubicBezTo>
                    <a:pt x="253" y="282"/>
                    <a:pt x="255" y="285"/>
                    <a:pt x="258" y="287"/>
                  </a:cubicBezTo>
                  <a:cubicBezTo>
                    <a:pt x="263" y="292"/>
                    <a:pt x="263" y="292"/>
                    <a:pt x="270" y="288"/>
                  </a:cubicBezTo>
                  <a:cubicBezTo>
                    <a:pt x="275" y="285"/>
                    <a:pt x="276" y="285"/>
                    <a:pt x="280" y="290"/>
                  </a:cubicBezTo>
                  <a:cubicBezTo>
                    <a:pt x="282" y="293"/>
                    <a:pt x="286" y="295"/>
                    <a:pt x="290" y="296"/>
                  </a:cubicBezTo>
                  <a:cubicBezTo>
                    <a:pt x="295" y="298"/>
                    <a:pt x="301" y="300"/>
                    <a:pt x="307" y="301"/>
                  </a:cubicBezTo>
                  <a:cubicBezTo>
                    <a:pt x="310" y="301"/>
                    <a:pt x="313" y="302"/>
                    <a:pt x="316" y="303"/>
                  </a:cubicBezTo>
                  <a:cubicBezTo>
                    <a:pt x="321" y="305"/>
                    <a:pt x="325" y="306"/>
                    <a:pt x="330" y="306"/>
                  </a:cubicBezTo>
                  <a:cubicBezTo>
                    <a:pt x="335" y="305"/>
                    <a:pt x="338" y="308"/>
                    <a:pt x="341" y="311"/>
                  </a:cubicBezTo>
                  <a:cubicBezTo>
                    <a:pt x="342" y="312"/>
                    <a:pt x="342" y="313"/>
                    <a:pt x="342" y="314"/>
                  </a:cubicBezTo>
                  <a:cubicBezTo>
                    <a:pt x="341" y="314"/>
                    <a:pt x="340" y="315"/>
                    <a:pt x="340" y="315"/>
                  </a:cubicBezTo>
                  <a:cubicBezTo>
                    <a:pt x="330" y="311"/>
                    <a:pt x="323" y="318"/>
                    <a:pt x="315" y="322"/>
                  </a:cubicBezTo>
                  <a:cubicBezTo>
                    <a:pt x="308" y="326"/>
                    <a:pt x="300" y="331"/>
                    <a:pt x="292" y="336"/>
                  </a:cubicBezTo>
                  <a:cubicBezTo>
                    <a:pt x="287" y="339"/>
                    <a:pt x="281" y="340"/>
                    <a:pt x="275" y="337"/>
                  </a:cubicBezTo>
                  <a:cubicBezTo>
                    <a:pt x="267" y="334"/>
                    <a:pt x="259" y="330"/>
                    <a:pt x="251" y="329"/>
                  </a:cubicBezTo>
                  <a:cubicBezTo>
                    <a:pt x="242" y="327"/>
                    <a:pt x="234" y="325"/>
                    <a:pt x="225" y="322"/>
                  </a:cubicBezTo>
                  <a:cubicBezTo>
                    <a:pt x="220" y="320"/>
                    <a:pt x="214" y="320"/>
                    <a:pt x="209" y="324"/>
                  </a:cubicBezTo>
                  <a:cubicBezTo>
                    <a:pt x="208" y="325"/>
                    <a:pt x="206" y="325"/>
                    <a:pt x="204" y="326"/>
                  </a:cubicBezTo>
                  <a:cubicBezTo>
                    <a:pt x="197" y="328"/>
                    <a:pt x="190" y="328"/>
                    <a:pt x="183" y="331"/>
                  </a:cubicBezTo>
                  <a:cubicBezTo>
                    <a:pt x="182" y="332"/>
                    <a:pt x="180" y="333"/>
                    <a:pt x="178" y="331"/>
                  </a:cubicBezTo>
                  <a:cubicBezTo>
                    <a:pt x="177" y="330"/>
                    <a:pt x="177" y="328"/>
                    <a:pt x="178" y="326"/>
                  </a:cubicBezTo>
                  <a:cubicBezTo>
                    <a:pt x="179" y="323"/>
                    <a:pt x="180" y="320"/>
                    <a:pt x="181" y="318"/>
                  </a:cubicBezTo>
                  <a:cubicBezTo>
                    <a:pt x="183" y="314"/>
                    <a:pt x="185" y="310"/>
                    <a:pt x="185" y="305"/>
                  </a:cubicBezTo>
                  <a:cubicBezTo>
                    <a:pt x="185" y="303"/>
                    <a:pt x="185" y="301"/>
                    <a:pt x="187" y="300"/>
                  </a:cubicBezTo>
                  <a:cubicBezTo>
                    <a:pt x="189" y="296"/>
                    <a:pt x="192" y="293"/>
                    <a:pt x="192" y="289"/>
                  </a:cubicBezTo>
                  <a:cubicBezTo>
                    <a:pt x="192" y="289"/>
                    <a:pt x="192" y="288"/>
                    <a:pt x="192" y="288"/>
                  </a:cubicBezTo>
                  <a:cubicBezTo>
                    <a:pt x="198" y="283"/>
                    <a:pt x="199" y="275"/>
                    <a:pt x="204" y="269"/>
                  </a:cubicBezTo>
                  <a:cubicBezTo>
                    <a:pt x="211" y="261"/>
                    <a:pt x="218" y="252"/>
                    <a:pt x="222" y="242"/>
                  </a:cubicBezTo>
                  <a:cubicBezTo>
                    <a:pt x="225" y="233"/>
                    <a:pt x="232" y="226"/>
                    <a:pt x="234" y="217"/>
                  </a:cubicBezTo>
                  <a:cubicBezTo>
                    <a:pt x="235" y="215"/>
                    <a:pt x="252" y="203"/>
                    <a:pt x="255" y="203"/>
                  </a:cubicBezTo>
                  <a:cubicBezTo>
                    <a:pt x="259" y="202"/>
                    <a:pt x="262" y="205"/>
                    <a:pt x="265" y="208"/>
                  </a:cubicBezTo>
                  <a:cubicBezTo>
                    <a:pt x="277" y="221"/>
                    <a:pt x="291" y="233"/>
                    <a:pt x="304" y="244"/>
                  </a:cubicBezTo>
                  <a:cubicBezTo>
                    <a:pt x="317" y="255"/>
                    <a:pt x="328" y="266"/>
                    <a:pt x="340" y="277"/>
                  </a:cubicBezTo>
                  <a:cubicBezTo>
                    <a:pt x="348" y="284"/>
                    <a:pt x="354" y="293"/>
                    <a:pt x="362" y="300"/>
                  </a:cubicBezTo>
                  <a:cubicBezTo>
                    <a:pt x="364" y="301"/>
                    <a:pt x="364" y="303"/>
                    <a:pt x="363" y="305"/>
                  </a:cubicBezTo>
                  <a:cubicBezTo>
                    <a:pt x="362" y="307"/>
                    <a:pt x="360" y="307"/>
                    <a:pt x="358" y="307"/>
                  </a:cubicBezTo>
                  <a:cubicBezTo>
                    <a:pt x="354" y="306"/>
                    <a:pt x="351" y="304"/>
                    <a:pt x="348" y="301"/>
                  </a:cubicBezTo>
                  <a:cubicBezTo>
                    <a:pt x="343" y="295"/>
                    <a:pt x="336" y="292"/>
                    <a:pt x="332" y="285"/>
                  </a:cubicBezTo>
                  <a:cubicBezTo>
                    <a:pt x="331" y="284"/>
                    <a:pt x="329" y="283"/>
                    <a:pt x="328" y="283"/>
                  </a:cubicBezTo>
                  <a:cubicBezTo>
                    <a:pt x="322" y="283"/>
                    <a:pt x="318" y="280"/>
                    <a:pt x="314" y="275"/>
                  </a:cubicBezTo>
                  <a:cubicBezTo>
                    <a:pt x="312" y="271"/>
                    <a:pt x="308" y="268"/>
                    <a:pt x="302" y="267"/>
                  </a:cubicBezTo>
                  <a:cubicBezTo>
                    <a:pt x="300" y="267"/>
                    <a:pt x="297" y="264"/>
                    <a:pt x="295" y="262"/>
                  </a:cubicBezTo>
                  <a:cubicBezTo>
                    <a:pt x="291" y="259"/>
                    <a:pt x="289" y="260"/>
                    <a:pt x="288" y="265"/>
                  </a:cubicBezTo>
                  <a:cubicBezTo>
                    <a:pt x="288" y="266"/>
                    <a:pt x="289" y="267"/>
                    <a:pt x="287" y="268"/>
                  </a:cubicBezTo>
                  <a:cubicBezTo>
                    <a:pt x="285" y="266"/>
                    <a:pt x="286" y="263"/>
                    <a:pt x="286" y="260"/>
                  </a:cubicBezTo>
                  <a:cubicBezTo>
                    <a:pt x="285" y="258"/>
                    <a:pt x="285" y="255"/>
                    <a:pt x="281" y="255"/>
                  </a:cubicBezTo>
                  <a:cubicBezTo>
                    <a:pt x="279" y="256"/>
                    <a:pt x="278" y="255"/>
                    <a:pt x="278" y="254"/>
                  </a:cubicBezTo>
                  <a:cubicBezTo>
                    <a:pt x="278" y="248"/>
                    <a:pt x="274" y="248"/>
                    <a:pt x="270" y="247"/>
                  </a:cubicBezTo>
                  <a:cubicBezTo>
                    <a:pt x="267" y="247"/>
                    <a:pt x="265" y="245"/>
                    <a:pt x="265" y="242"/>
                  </a:cubicBezTo>
                  <a:cubicBezTo>
                    <a:pt x="266" y="236"/>
                    <a:pt x="260" y="233"/>
                    <a:pt x="256" y="230"/>
                  </a:cubicBezTo>
                  <a:cubicBezTo>
                    <a:pt x="253" y="228"/>
                    <a:pt x="251" y="230"/>
                    <a:pt x="247" y="236"/>
                  </a:cubicBezTo>
                  <a:cubicBezTo>
                    <a:pt x="246" y="240"/>
                    <a:pt x="245" y="244"/>
                    <a:pt x="244" y="248"/>
                  </a:cubicBezTo>
                  <a:cubicBezTo>
                    <a:pt x="243" y="251"/>
                    <a:pt x="242" y="253"/>
                    <a:pt x="246" y="253"/>
                  </a:cubicBezTo>
                  <a:cubicBezTo>
                    <a:pt x="248" y="254"/>
                    <a:pt x="249" y="251"/>
                    <a:pt x="249" y="249"/>
                  </a:cubicBezTo>
                  <a:cubicBezTo>
                    <a:pt x="250" y="244"/>
                    <a:pt x="250" y="240"/>
                    <a:pt x="247" y="236"/>
                  </a:cubicBezTo>
                  <a:close/>
                  <a:moveTo>
                    <a:pt x="266" y="297"/>
                  </a:moveTo>
                  <a:cubicBezTo>
                    <a:pt x="263" y="297"/>
                    <a:pt x="262" y="298"/>
                    <a:pt x="261" y="299"/>
                  </a:cubicBezTo>
                  <a:cubicBezTo>
                    <a:pt x="256" y="304"/>
                    <a:pt x="250" y="304"/>
                    <a:pt x="243" y="306"/>
                  </a:cubicBezTo>
                  <a:cubicBezTo>
                    <a:pt x="238" y="306"/>
                    <a:pt x="232" y="308"/>
                    <a:pt x="227" y="312"/>
                  </a:cubicBezTo>
                  <a:cubicBezTo>
                    <a:pt x="225" y="313"/>
                    <a:pt x="225" y="314"/>
                    <a:pt x="225" y="315"/>
                  </a:cubicBezTo>
                  <a:cubicBezTo>
                    <a:pt x="226" y="317"/>
                    <a:pt x="227" y="317"/>
                    <a:pt x="229" y="317"/>
                  </a:cubicBezTo>
                  <a:cubicBezTo>
                    <a:pt x="230" y="317"/>
                    <a:pt x="232" y="317"/>
                    <a:pt x="233" y="316"/>
                  </a:cubicBezTo>
                  <a:cubicBezTo>
                    <a:pt x="235" y="314"/>
                    <a:pt x="237" y="314"/>
                    <a:pt x="238" y="316"/>
                  </a:cubicBezTo>
                  <a:cubicBezTo>
                    <a:pt x="241" y="319"/>
                    <a:pt x="245" y="317"/>
                    <a:pt x="248" y="317"/>
                  </a:cubicBezTo>
                  <a:cubicBezTo>
                    <a:pt x="253" y="317"/>
                    <a:pt x="254" y="315"/>
                    <a:pt x="255" y="311"/>
                  </a:cubicBezTo>
                  <a:cubicBezTo>
                    <a:pt x="256" y="308"/>
                    <a:pt x="261" y="308"/>
                    <a:pt x="261" y="311"/>
                  </a:cubicBezTo>
                  <a:cubicBezTo>
                    <a:pt x="261" y="317"/>
                    <a:pt x="266" y="318"/>
                    <a:pt x="270" y="321"/>
                  </a:cubicBezTo>
                  <a:cubicBezTo>
                    <a:pt x="272" y="322"/>
                    <a:pt x="275" y="323"/>
                    <a:pt x="274" y="326"/>
                  </a:cubicBezTo>
                  <a:cubicBezTo>
                    <a:pt x="273" y="330"/>
                    <a:pt x="276" y="331"/>
                    <a:pt x="279" y="332"/>
                  </a:cubicBezTo>
                  <a:cubicBezTo>
                    <a:pt x="283" y="333"/>
                    <a:pt x="287" y="332"/>
                    <a:pt x="291" y="329"/>
                  </a:cubicBezTo>
                  <a:cubicBezTo>
                    <a:pt x="298" y="326"/>
                    <a:pt x="302" y="319"/>
                    <a:pt x="309" y="315"/>
                  </a:cubicBezTo>
                  <a:cubicBezTo>
                    <a:pt x="311" y="313"/>
                    <a:pt x="311" y="312"/>
                    <a:pt x="309" y="310"/>
                  </a:cubicBezTo>
                  <a:cubicBezTo>
                    <a:pt x="306" y="309"/>
                    <a:pt x="304" y="308"/>
                    <a:pt x="301" y="307"/>
                  </a:cubicBezTo>
                  <a:cubicBezTo>
                    <a:pt x="294" y="306"/>
                    <a:pt x="287" y="303"/>
                    <a:pt x="280" y="301"/>
                  </a:cubicBezTo>
                  <a:cubicBezTo>
                    <a:pt x="276" y="299"/>
                    <a:pt x="270" y="299"/>
                    <a:pt x="266" y="297"/>
                  </a:cubicBezTo>
                  <a:close/>
                  <a:moveTo>
                    <a:pt x="225" y="305"/>
                  </a:moveTo>
                  <a:cubicBezTo>
                    <a:pt x="229" y="301"/>
                    <a:pt x="235" y="302"/>
                    <a:pt x="235" y="297"/>
                  </a:cubicBezTo>
                  <a:cubicBezTo>
                    <a:pt x="235" y="293"/>
                    <a:pt x="235" y="289"/>
                    <a:pt x="234" y="285"/>
                  </a:cubicBezTo>
                  <a:cubicBezTo>
                    <a:pt x="234" y="284"/>
                    <a:pt x="233" y="282"/>
                    <a:pt x="232" y="282"/>
                  </a:cubicBezTo>
                  <a:cubicBezTo>
                    <a:pt x="229" y="281"/>
                    <a:pt x="228" y="283"/>
                    <a:pt x="228" y="285"/>
                  </a:cubicBezTo>
                  <a:cubicBezTo>
                    <a:pt x="227" y="291"/>
                    <a:pt x="225" y="296"/>
                    <a:pt x="225" y="305"/>
                  </a:cubicBezTo>
                  <a:close/>
                  <a:moveTo>
                    <a:pt x="275" y="235"/>
                  </a:moveTo>
                  <a:cubicBezTo>
                    <a:pt x="269" y="228"/>
                    <a:pt x="263" y="222"/>
                    <a:pt x="258" y="217"/>
                  </a:cubicBezTo>
                  <a:cubicBezTo>
                    <a:pt x="256" y="216"/>
                    <a:pt x="255" y="214"/>
                    <a:pt x="253" y="216"/>
                  </a:cubicBezTo>
                  <a:cubicBezTo>
                    <a:pt x="252" y="217"/>
                    <a:pt x="253" y="219"/>
                    <a:pt x="254" y="220"/>
                  </a:cubicBezTo>
                  <a:cubicBezTo>
                    <a:pt x="260" y="225"/>
                    <a:pt x="266" y="231"/>
                    <a:pt x="272" y="235"/>
                  </a:cubicBezTo>
                  <a:cubicBezTo>
                    <a:pt x="273" y="236"/>
                    <a:pt x="273" y="235"/>
                    <a:pt x="275" y="235"/>
                  </a:cubicBezTo>
                  <a:close/>
                  <a:moveTo>
                    <a:pt x="298" y="253"/>
                  </a:moveTo>
                  <a:cubicBezTo>
                    <a:pt x="298" y="252"/>
                    <a:pt x="297" y="251"/>
                    <a:pt x="296" y="250"/>
                  </a:cubicBezTo>
                  <a:cubicBezTo>
                    <a:pt x="293" y="249"/>
                    <a:pt x="290" y="246"/>
                    <a:pt x="288" y="244"/>
                  </a:cubicBezTo>
                  <a:cubicBezTo>
                    <a:pt x="287" y="242"/>
                    <a:pt x="285" y="243"/>
                    <a:pt x="283" y="243"/>
                  </a:cubicBezTo>
                  <a:cubicBezTo>
                    <a:pt x="281" y="243"/>
                    <a:pt x="280" y="245"/>
                    <a:pt x="282" y="246"/>
                  </a:cubicBezTo>
                  <a:cubicBezTo>
                    <a:pt x="286" y="249"/>
                    <a:pt x="290" y="253"/>
                    <a:pt x="295" y="255"/>
                  </a:cubicBezTo>
                  <a:cubicBezTo>
                    <a:pt x="296" y="256"/>
                    <a:pt x="297" y="255"/>
                    <a:pt x="298" y="253"/>
                  </a:cubicBezTo>
                  <a:close/>
                  <a:moveTo>
                    <a:pt x="212" y="304"/>
                  </a:moveTo>
                  <a:cubicBezTo>
                    <a:pt x="213" y="302"/>
                    <a:pt x="212" y="301"/>
                    <a:pt x="211" y="301"/>
                  </a:cubicBezTo>
                  <a:cubicBezTo>
                    <a:pt x="210" y="301"/>
                    <a:pt x="209" y="302"/>
                    <a:pt x="209" y="302"/>
                  </a:cubicBezTo>
                  <a:cubicBezTo>
                    <a:pt x="208" y="303"/>
                    <a:pt x="208" y="304"/>
                    <a:pt x="207" y="305"/>
                  </a:cubicBezTo>
                  <a:cubicBezTo>
                    <a:pt x="206" y="306"/>
                    <a:pt x="206" y="308"/>
                    <a:pt x="207" y="309"/>
                  </a:cubicBezTo>
                  <a:cubicBezTo>
                    <a:pt x="210" y="310"/>
                    <a:pt x="211" y="309"/>
                    <a:pt x="212" y="307"/>
                  </a:cubicBezTo>
                  <a:cubicBezTo>
                    <a:pt x="212" y="306"/>
                    <a:pt x="212" y="305"/>
                    <a:pt x="212" y="304"/>
                  </a:cubicBezTo>
                  <a:close/>
                  <a:moveTo>
                    <a:pt x="268" y="326"/>
                  </a:moveTo>
                  <a:cubicBezTo>
                    <a:pt x="266" y="321"/>
                    <a:pt x="262" y="321"/>
                    <a:pt x="256" y="320"/>
                  </a:cubicBezTo>
                  <a:cubicBezTo>
                    <a:pt x="260" y="325"/>
                    <a:pt x="265" y="323"/>
                    <a:pt x="268" y="326"/>
                  </a:cubicBezTo>
                  <a:close/>
                  <a:moveTo>
                    <a:pt x="236" y="261"/>
                  </a:moveTo>
                  <a:cubicBezTo>
                    <a:pt x="236" y="260"/>
                    <a:pt x="235" y="259"/>
                    <a:pt x="234" y="259"/>
                  </a:cubicBezTo>
                  <a:cubicBezTo>
                    <a:pt x="233" y="259"/>
                    <a:pt x="232" y="261"/>
                    <a:pt x="232" y="262"/>
                  </a:cubicBezTo>
                  <a:cubicBezTo>
                    <a:pt x="231" y="264"/>
                    <a:pt x="232" y="265"/>
                    <a:pt x="234" y="264"/>
                  </a:cubicBezTo>
                  <a:cubicBezTo>
                    <a:pt x="236" y="264"/>
                    <a:pt x="236" y="262"/>
                    <a:pt x="236" y="261"/>
                  </a:cubicBezTo>
                  <a:close/>
                  <a:moveTo>
                    <a:pt x="232" y="278"/>
                  </a:moveTo>
                  <a:cubicBezTo>
                    <a:pt x="233" y="278"/>
                    <a:pt x="234" y="278"/>
                    <a:pt x="234" y="276"/>
                  </a:cubicBezTo>
                  <a:cubicBezTo>
                    <a:pt x="235" y="275"/>
                    <a:pt x="234" y="274"/>
                    <a:pt x="233" y="274"/>
                  </a:cubicBezTo>
                  <a:cubicBezTo>
                    <a:pt x="231" y="274"/>
                    <a:pt x="230" y="275"/>
                    <a:pt x="230" y="276"/>
                  </a:cubicBezTo>
                  <a:cubicBezTo>
                    <a:pt x="230" y="278"/>
                    <a:pt x="231" y="278"/>
                    <a:pt x="232" y="278"/>
                  </a:cubicBezTo>
                  <a:close/>
                  <a:moveTo>
                    <a:pt x="307" y="261"/>
                  </a:moveTo>
                  <a:cubicBezTo>
                    <a:pt x="307" y="260"/>
                    <a:pt x="307" y="259"/>
                    <a:pt x="306" y="259"/>
                  </a:cubicBezTo>
                  <a:cubicBezTo>
                    <a:pt x="305" y="259"/>
                    <a:pt x="305" y="260"/>
                    <a:pt x="305" y="260"/>
                  </a:cubicBezTo>
                  <a:cubicBezTo>
                    <a:pt x="304" y="261"/>
                    <a:pt x="305" y="262"/>
                    <a:pt x="306" y="262"/>
                  </a:cubicBezTo>
                  <a:cubicBezTo>
                    <a:pt x="306" y="262"/>
                    <a:pt x="307" y="262"/>
                    <a:pt x="307" y="261"/>
                  </a:cubicBezTo>
                  <a:close/>
                  <a:moveTo>
                    <a:pt x="212" y="292"/>
                  </a:moveTo>
                  <a:cubicBezTo>
                    <a:pt x="212" y="290"/>
                    <a:pt x="211" y="290"/>
                    <a:pt x="210" y="290"/>
                  </a:cubicBezTo>
                  <a:cubicBezTo>
                    <a:pt x="209" y="290"/>
                    <a:pt x="209" y="291"/>
                    <a:pt x="209" y="292"/>
                  </a:cubicBezTo>
                  <a:cubicBezTo>
                    <a:pt x="209" y="292"/>
                    <a:pt x="210" y="292"/>
                    <a:pt x="210" y="292"/>
                  </a:cubicBezTo>
                  <a:cubicBezTo>
                    <a:pt x="211" y="293"/>
                    <a:pt x="212" y="292"/>
                    <a:pt x="212" y="292"/>
                  </a:cubicBezTo>
                  <a:close/>
                  <a:moveTo>
                    <a:pt x="232" y="250"/>
                  </a:moveTo>
                  <a:cubicBezTo>
                    <a:pt x="232" y="249"/>
                    <a:pt x="232" y="249"/>
                    <a:pt x="231" y="249"/>
                  </a:cubicBezTo>
                  <a:cubicBezTo>
                    <a:pt x="231" y="249"/>
                    <a:pt x="231" y="249"/>
                    <a:pt x="231" y="249"/>
                  </a:cubicBezTo>
                  <a:cubicBezTo>
                    <a:pt x="230" y="250"/>
                    <a:pt x="230" y="251"/>
                    <a:pt x="231" y="251"/>
                  </a:cubicBezTo>
                  <a:cubicBezTo>
                    <a:pt x="231" y="251"/>
                    <a:pt x="232" y="250"/>
                    <a:pt x="232" y="250"/>
                  </a:cubicBezTo>
                  <a:close/>
                  <a:moveTo>
                    <a:pt x="291" y="290"/>
                  </a:moveTo>
                  <a:cubicBezTo>
                    <a:pt x="291" y="291"/>
                    <a:pt x="293" y="292"/>
                    <a:pt x="294" y="292"/>
                  </a:cubicBezTo>
                  <a:cubicBezTo>
                    <a:pt x="298" y="292"/>
                    <a:pt x="298" y="289"/>
                    <a:pt x="297" y="285"/>
                  </a:cubicBezTo>
                  <a:cubicBezTo>
                    <a:pt x="295" y="286"/>
                    <a:pt x="291" y="285"/>
                    <a:pt x="291" y="290"/>
                  </a:cubicBezTo>
                  <a:close/>
                  <a:moveTo>
                    <a:pt x="317" y="290"/>
                  </a:moveTo>
                  <a:cubicBezTo>
                    <a:pt x="317" y="288"/>
                    <a:pt x="315" y="288"/>
                    <a:pt x="314" y="288"/>
                  </a:cubicBezTo>
                  <a:cubicBezTo>
                    <a:pt x="312" y="288"/>
                    <a:pt x="311" y="288"/>
                    <a:pt x="311" y="290"/>
                  </a:cubicBezTo>
                  <a:cubicBezTo>
                    <a:pt x="311" y="291"/>
                    <a:pt x="312" y="292"/>
                    <a:pt x="313" y="293"/>
                  </a:cubicBezTo>
                  <a:cubicBezTo>
                    <a:pt x="315" y="293"/>
                    <a:pt x="317" y="292"/>
                    <a:pt x="317" y="290"/>
                  </a:cubicBezTo>
                  <a:close/>
                  <a:moveTo>
                    <a:pt x="271" y="280"/>
                  </a:moveTo>
                  <a:cubicBezTo>
                    <a:pt x="270" y="280"/>
                    <a:pt x="269" y="280"/>
                    <a:pt x="269" y="281"/>
                  </a:cubicBezTo>
                  <a:cubicBezTo>
                    <a:pt x="269" y="282"/>
                    <a:pt x="270" y="282"/>
                    <a:pt x="270" y="282"/>
                  </a:cubicBezTo>
                  <a:cubicBezTo>
                    <a:pt x="270" y="282"/>
                    <a:pt x="271" y="282"/>
                    <a:pt x="271" y="281"/>
                  </a:cubicBezTo>
                  <a:cubicBezTo>
                    <a:pt x="271" y="281"/>
                    <a:pt x="271" y="280"/>
                    <a:pt x="271" y="280"/>
                  </a:cubicBezTo>
                  <a:close/>
                  <a:moveTo>
                    <a:pt x="299" y="277"/>
                  </a:moveTo>
                  <a:cubicBezTo>
                    <a:pt x="299" y="277"/>
                    <a:pt x="298" y="277"/>
                    <a:pt x="298" y="278"/>
                  </a:cubicBezTo>
                  <a:cubicBezTo>
                    <a:pt x="298" y="278"/>
                    <a:pt x="298" y="279"/>
                    <a:pt x="299" y="279"/>
                  </a:cubicBezTo>
                  <a:cubicBezTo>
                    <a:pt x="300" y="279"/>
                    <a:pt x="300" y="278"/>
                    <a:pt x="300" y="278"/>
                  </a:cubicBezTo>
                  <a:cubicBezTo>
                    <a:pt x="300" y="277"/>
                    <a:pt x="300" y="277"/>
                    <a:pt x="299" y="277"/>
                  </a:cubicBezTo>
                  <a:close/>
                  <a:moveTo>
                    <a:pt x="280" y="267"/>
                  </a:moveTo>
                  <a:cubicBezTo>
                    <a:pt x="280" y="267"/>
                    <a:pt x="279" y="267"/>
                    <a:pt x="279" y="267"/>
                  </a:cubicBezTo>
                  <a:cubicBezTo>
                    <a:pt x="278" y="267"/>
                    <a:pt x="278" y="267"/>
                    <a:pt x="278" y="268"/>
                  </a:cubicBezTo>
                  <a:cubicBezTo>
                    <a:pt x="279" y="268"/>
                    <a:pt x="279" y="268"/>
                    <a:pt x="279" y="268"/>
                  </a:cubicBezTo>
                  <a:cubicBezTo>
                    <a:pt x="279" y="268"/>
                    <a:pt x="280" y="267"/>
                    <a:pt x="280" y="267"/>
                  </a:cubicBezTo>
                  <a:close/>
                  <a:moveTo>
                    <a:pt x="266" y="309"/>
                  </a:moveTo>
                  <a:cubicBezTo>
                    <a:pt x="267" y="309"/>
                    <a:pt x="267" y="309"/>
                    <a:pt x="268" y="309"/>
                  </a:cubicBezTo>
                  <a:cubicBezTo>
                    <a:pt x="268" y="309"/>
                    <a:pt x="268" y="308"/>
                    <a:pt x="268" y="308"/>
                  </a:cubicBezTo>
                  <a:cubicBezTo>
                    <a:pt x="268" y="308"/>
                    <a:pt x="267" y="308"/>
                    <a:pt x="267" y="307"/>
                  </a:cubicBezTo>
                  <a:cubicBezTo>
                    <a:pt x="267" y="308"/>
                    <a:pt x="266" y="308"/>
                    <a:pt x="266" y="3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AD9FECA-5B55-411B-8BE5-8D49FBEFBE48}"/>
              </a:ext>
            </a:extLst>
          </p:cNvPr>
          <p:cNvGrpSpPr/>
          <p:nvPr/>
        </p:nvGrpSpPr>
        <p:grpSpPr>
          <a:xfrm rot="21178268">
            <a:off x="2363384" y="3647086"/>
            <a:ext cx="2157413" cy="1492250"/>
            <a:chOff x="2943225" y="2352676"/>
            <a:chExt cx="2157413" cy="149225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96463D5-0FE2-41E4-9AE8-381D14BF288E}"/>
                </a:ext>
              </a:extLst>
            </p:cNvPr>
            <p:cNvSpPr/>
            <p:nvPr/>
          </p:nvSpPr>
          <p:spPr>
            <a:xfrm>
              <a:off x="3743325" y="3286125"/>
              <a:ext cx="739775" cy="552450"/>
            </a:xfrm>
            <a:custGeom>
              <a:avLst/>
              <a:gdLst>
                <a:gd name="connsiteX0" fmla="*/ 0 w 739775"/>
                <a:gd name="connsiteY0" fmla="*/ 431800 h 552450"/>
                <a:gd name="connsiteX1" fmla="*/ 333375 w 739775"/>
                <a:gd name="connsiteY1" fmla="*/ 0 h 552450"/>
                <a:gd name="connsiteX2" fmla="*/ 739775 w 739775"/>
                <a:gd name="connsiteY2" fmla="*/ 447675 h 552450"/>
                <a:gd name="connsiteX3" fmla="*/ 565150 w 739775"/>
                <a:gd name="connsiteY3" fmla="*/ 473075 h 552450"/>
                <a:gd name="connsiteX4" fmla="*/ 403225 w 739775"/>
                <a:gd name="connsiteY4" fmla="*/ 552450 h 552450"/>
                <a:gd name="connsiteX5" fmla="*/ 123825 w 739775"/>
                <a:gd name="connsiteY5" fmla="*/ 431800 h 552450"/>
                <a:gd name="connsiteX6" fmla="*/ 0 w 739775"/>
                <a:gd name="connsiteY6" fmla="*/ 43180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9775" h="552450">
                  <a:moveTo>
                    <a:pt x="0" y="431800"/>
                  </a:moveTo>
                  <a:lnTo>
                    <a:pt x="333375" y="0"/>
                  </a:lnTo>
                  <a:lnTo>
                    <a:pt x="739775" y="447675"/>
                  </a:lnTo>
                  <a:lnTo>
                    <a:pt x="565150" y="473075"/>
                  </a:lnTo>
                  <a:lnTo>
                    <a:pt x="403225" y="552450"/>
                  </a:lnTo>
                  <a:lnTo>
                    <a:pt x="123825" y="43180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45" name="Oval 15">
              <a:extLst>
                <a:ext uri="{FF2B5EF4-FFF2-40B4-BE49-F238E27FC236}">
                  <a16:creationId xmlns:a16="http://schemas.microsoft.com/office/drawing/2014/main" id="{341E6CB6-1FE9-470F-9072-BDE0258325CD}"/>
                </a:ext>
              </a:extLst>
            </p:cNvPr>
            <p:cNvSpPr/>
            <p:nvPr/>
          </p:nvSpPr>
          <p:spPr>
            <a:xfrm>
              <a:off x="2959239" y="2380706"/>
              <a:ext cx="1032662" cy="991948"/>
            </a:xfrm>
            <a:custGeom>
              <a:avLst/>
              <a:gdLst>
                <a:gd name="connsiteX0" fmla="*/ 0 w 980281"/>
                <a:gd name="connsiteY0" fmla="*/ 463550 h 927100"/>
                <a:gd name="connsiteX1" fmla="*/ 490141 w 980281"/>
                <a:gd name="connsiteY1" fmla="*/ 0 h 927100"/>
                <a:gd name="connsiteX2" fmla="*/ 980282 w 980281"/>
                <a:gd name="connsiteY2" fmla="*/ 463550 h 927100"/>
                <a:gd name="connsiteX3" fmla="*/ 490141 w 980281"/>
                <a:gd name="connsiteY3" fmla="*/ 927100 h 927100"/>
                <a:gd name="connsiteX4" fmla="*/ 0 w 980281"/>
                <a:gd name="connsiteY4" fmla="*/ 463550 h 927100"/>
                <a:gd name="connsiteX0" fmla="*/ 0 w 980282"/>
                <a:gd name="connsiteY0" fmla="*/ 463550 h 981075"/>
                <a:gd name="connsiteX1" fmla="*/ 490141 w 980282"/>
                <a:gd name="connsiteY1" fmla="*/ 0 h 981075"/>
                <a:gd name="connsiteX2" fmla="*/ 980282 w 980282"/>
                <a:gd name="connsiteY2" fmla="*/ 463550 h 981075"/>
                <a:gd name="connsiteX3" fmla="*/ 490141 w 980282"/>
                <a:gd name="connsiteY3" fmla="*/ 981075 h 981075"/>
                <a:gd name="connsiteX4" fmla="*/ 0 w 980282"/>
                <a:gd name="connsiteY4" fmla="*/ 463550 h 98107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8473 w 1010980"/>
                <a:gd name="connsiteY0" fmla="*/ 473083 h 981095"/>
                <a:gd name="connsiteX1" fmla="*/ 520839 w 1010980"/>
                <a:gd name="connsiteY1" fmla="*/ 8 h 981095"/>
                <a:gd name="connsiteX2" fmla="*/ 1010980 w 1010980"/>
                <a:gd name="connsiteY2" fmla="*/ 463558 h 981095"/>
                <a:gd name="connsiteX3" fmla="*/ 520839 w 1010980"/>
                <a:gd name="connsiteY3" fmla="*/ 981083 h 981095"/>
                <a:gd name="connsiteX4" fmla="*/ 8473 w 1010980"/>
                <a:gd name="connsiteY4" fmla="*/ 473083 h 98109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0 w 1002507"/>
                <a:gd name="connsiteY0" fmla="*/ 476716 h 984721"/>
                <a:gd name="connsiteX1" fmla="*/ 512366 w 1002507"/>
                <a:gd name="connsiteY1" fmla="*/ 3641 h 984721"/>
                <a:gd name="connsiteX2" fmla="*/ 1002507 w 1002507"/>
                <a:gd name="connsiteY2" fmla="*/ 467191 h 984721"/>
                <a:gd name="connsiteX3" fmla="*/ 512366 w 1002507"/>
                <a:gd name="connsiteY3" fmla="*/ 984716 h 984721"/>
                <a:gd name="connsiteX4" fmla="*/ 0 w 1002507"/>
                <a:gd name="connsiteY4" fmla="*/ 476716 h 984721"/>
                <a:gd name="connsiteX0" fmla="*/ 0 w 1002507"/>
                <a:gd name="connsiteY0" fmla="*/ 473084 h 981089"/>
                <a:gd name="connsiteX1" fmla="*/ 512366 w 1002507"/>
                <a:gd name="connsiteY1" fmla="*/ 9 h 981089"/>
                <a:gd name="connsiteX2" fmla="*/ 1002507 w 1002507"/>
                <a:gd name="connsiteY2" fmla="*/ 463559 h 981089"/>
                <a:gd name="connsiteX3" fmla="*/ 512366 w 1002507"/>
                <a:gd name="connsiteY3" fmla="*/ 981084 h 981089"/>
                <a:gd name="connsiteX4" fmla="*/ 0 w 1002507"/>
                <a:gd name="connsiteY4" fmla="*/ 473084 h 981089"/>
                <a:gd name="connsiteX0" fmla="*/ 19708 w 1022215"/>
                <a:gd name="connsiteY0" fmla="*/ 473084 h 981094"/>
                <a:gd name="connsiteX1" fmla="*/ 532074 w 1022215"/>
                <a:gd name="connsiteY1" fmla="*/ 9 h 981094"/>
                <a:gd name="connsiteX2" fmla="*/ 1022215 w 1022215"/>
                <a:gd name="connsiteY2" fmla="*/ 463559 h 981094"/>
                <a:gd name="connsiteX3" fmla="*/ 532074 w 1022215"/>
                <a:gd name="connsiteY3" fmla="*/ 981084 h 981094"/>
                <a:gd name="connsiteX4" fmla="*/ 19708 w 1022215"/>
                <a:gd name="connsiteY4" fmla="*/ 473084 h 981094"/>
                <a:gd name="connsiteX0" fmla="*/ 19708 w 1030043"/>
                <a:gd name="connsiteY0" fmla="*/ 491825 h 999835"/>
                <a:gd name="connsiteX1" fmla="*/ 532074 w 1030043"/>
                <a:gd name="connsiteY1" fmla="*/ 18750 h 999835"/>
                <a:gd name="connsiteX2" fmla="*/ 812662 w 1030043"/>
                <a:gd name="connsiteY2" fmla="*/ 132255 h 999835"/>
                <a:gd name="connsiteX3" fmla="*/ 1022215 w 1030043"/>
                <a:gd name="connsiteY3" fmla="*/ 482300 h 999835"/>
                <a:gd name="connsiteX4" fmla="*/ 532074 w 1030043"/>
                <a:gd name="connsiteY4" fmla="*/ 999825 h 999835"/>
                <a:gd name="connsiteX5" fmla="*/ 19708 w 1030043"/>
                <a:gd name="connsiteY5" fmla="*/ 491825 h 999835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83938 h 991948"/>
                <a:gd name="connsiteX1" fmla="*/ 532074 w 1032662"/>
                <a:gd name="connsiteY1" fmla="*/ 10863 h 991948"/>
                <a:gd name="connsiteX2" fmla="*/ 866637 w 1032662"/>
                <a:gd name="connsiteY2" fmla="*/ 98968 h 991948"/>
                <a:gd name="connsiteX3" fmla="*/ 1022215 w 1032662"/>
                <a:gd name="connsiteY3" fmla="*/ 474413 h 991948"/>
                <a:gd name="connsiteX4" fmla="*/ 532074 w 1032662"/>
                <a:gd name="connsiteY4" fmla="*/ 991938 h 991948"/>
                <a:gd name="connsiteX5" fmla="*/ 19708 w 1032662"/>
                <a:gd name="connsiteY5" fmla="*/ 483938 h 99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2662" h="991948">
                  <a:moveTo>
                    <a:pt x="19708" y="483938"/>
                  </a:moveTo>
                  <a:cubicBezTo>
                    <a:pt x="140358" y="145801"/>
                    <a:pt x="273444" y="43275"/>
                    <a:pt x="532074" y="10863"/>
                  </a:cubicBezTo>
                  <a:cubicBezTo>
                    <a:pt x="790704" y="-21549"/>
                    <a:pt x="784947" y="21710"/>
                    <a:pt x="866637" y="98968"/>
                  </a:cubicBezTo>
                  <a:cubicBezTo>
                    <a:pt x="948327" y="176226"/>
                    <a:pt x="1068980" y="329818"/>
                    <a:pt x="1022215" y="474413"/>
                  </a:cubicBezTo>
                  <a:cubicBezTo>
                    <a:pt x="972275" y="860308"/>
                    <a:pt x="699158" y="990351"/>
                    <a:pt x="532074" y="991938"/>
                  </a:cubicBezTo>
                  <a:cubicBezTo>
                    <a:pt x="364990" y="993525"/>
                    <a:pt x="-100942" y="822075"/>
                    <a:pt x="19708" y="4839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F8620E5-D715-4E2A-B44F-A1C88E7C0DF4}"/>
                </a:ext>
              </a:extLst>
            </p:cNvPr>
            <p:cNvSpPr/>
            <p:nvPr/>
          </p:nvSpPr>
          <p:spPr>
            <a:xfrm>
              <a:off x="4130675" y="2473325"/>
              <a:ext cx="923925" cy="845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1AF87E09-9704-464C-A1EC-BEB2C2DF08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5" y="2352676"/>
              <a:ext cx="2157413" cy="1492250"/>
            </a:xfrm>
            <a:custGeom>
              <a:avLst/>
              <a:gdLst>
                <a:gd name="T0" fmla="*/ 59 w 510"/>
                <a:gd name="T1" fmla="*/ 29 h 354"/>
                <a:gd name="T2" fmla="*/ 215 w 510"/>
                <a:gd name="T3" fmla="*/ 24 h 354"/>
                <a:gd name="T4" fmla="*/ 162 w 510"/>
                <a:gd name="T5" fmla="*/ 242 h 354"/>
                <a:gd name="T6" fmla="*/ 149 w 510"/>
                <a:gd name="T7" fmla="*/ 15 h 354"/>
                <a:gd name="T8" fmla="*/ 46 w 510"/>
                <a:gd name="T9" fmla="*/ 185 h 354"/>
                <a:gd name="T10" fmla="*/ 204 w 510"/>
                <a:gd name="T11" fmla="*/ 204 h 354"/>
                <a:gd name="T12" fmla="*/ 223 w 510"/>
                <a:gd name="T13" fmla="*/ 57 h 354"/>
                <a:gd name="T14" fmla="*/ 149 w 510"/>
                <a:gd name="T15" fmla="*/ 15 h 354"/>
                <a:gd name="T16" fmla="*/ 17 w 510"/>
                <a:gd name="T17" fmla="*/ 177 h 354"/>
                <a:gd name="T18" fmla="*/ 58 w 510"/>
                <a:gd name="T19" fmla="*/ 214 h 354"/>
                <a:gd name="T20" fmla="*/ 438 w 510"/>
                <a:gd name="T21" fmla="*/ 227 h 354"/>
                <a:gd name="T22" fmla="*/ 323 w 510"/>
                <a:gd name="T23" fmla="*/ 213 h 354"/>
                <a:gd name="T24" fmla="*/ 306 w 510"/>
                <a:gd name="T25" fmla="*/ 45 h 354"/>
                <a:gd name="T26" fmla="*/ 437 w 510"/>
                <a:gd name="T27" fmla="*/ 33 h 354"/>
                <a:gd name="T28" fmla="*/ 505 w 510"/>
                <a:gd name="T29" fmla="*/ 109 h 354"/>
                <a:gd name="T30" fmla="*/ 472 w 510"/>
                <a:gd name="T31" fmla="*/ 192 h 354"/>
                <a:gd name="T32" fmla="*/ 296 w 510"/>
                <a:gd name="T33" fmla="*/ 89 h 354"/>
                <a:gd name="T34" fmla="*/ 484 w 510"/>
                <a:gd name="T35" fmla="*/ 94 h 354"/>
                <a:gd name="T36" fmla="*/ 368 w 510"/>
                <a:gd name="T37" fmla="*/ 30 h 354"/>
                <a:gd name="T38" fmla="*/ 315 w 510"/>
                <a:gd name="T39" fmla="*/ 70 h 354"/>
                <a:gd name="T40" fmla="*/ 327 w 510"/>
                <a:gd name="T41" fmla="*/ 202 h 354"/>
                <a:gd name="T42" fmla="*/ 447 w 510"/>
                <a:gd name="T43" fmla="*/ 208 h 354"/>
                <a:gd name="T44" fmla="*/ 429 w 510"/>
                <a:gd name="T45" fmla="*/ 220 h 354"/>
                <a:gd name="T46" fmla="*/ 463 w 510"/>
                <a:gd name="T47" fmla="*/ 198 h 354"/>
                <a:gd name="T48" fmla="*/ 156 w 510"/>
                <a:gd name="T49" fmla="*/ 99 h 354"/>
                <a:gd name="T50" fmla="*/ 121 w 510"/>
                <a:gd name="T51" fmla="*/ 133 h 354"/>
                <a:gd name="T52" fmla="*/ 395 w 510"/>
                <a:gd name="T53" fmla="*/ 100 h 354"/>
                <a:gd name="T54" fmla="*/ 407 w 510"/>
                <a:gd name="T55" fmla="*/ 139 h 354"/>
                <a:gd name="T56" fmla="*/ 397 w 510"/>
                <a:gd name="T57" fmla="*/ 143 h 354"/>
                <a:gd name="T58" fmla="*/ 391 w 510"/>
                <a:gd name="T59" fmla="*/ 136 h 354"/>
                <a:gd name="T60" fmla="*/ 263 w 510"/>
                <a:gd name="T61" fmla="*/ 257 h 354"/>
                <a:gd name="T62" fmla="*/ 249 w 510"/>
                <a:gd name="T63" fmla="*/ 284 h 354"/>
                <a:gd name="T64" fmla="*/ 258 w 510"/>
                <a:gd name="T65" fmla="*/ 289 h 354"/>
                <a:gd name="T66" fmla="*/ 317 w 510"/>
                <a:gd name="T67" fmla="*/ 322 h 354"/>
                <a:gd name="T68" fmla="*/ 290 w 510"/>
                <a:gd name="T69" fmla="*/ 351 h 354"/>
                <a:gd name="T70" fmla="*/ 182 w 510"/>
                <a:gd name="T71" fmla="*/ 334 h 354"/>
                <a:gd name="T72" fmla="*/ 196 w 510"/>
                <a:gd name="T73" fmla="*/ 293 h 354"/>
                <a:gd name="T74" fmla="*/ 279 w 510"/>
                <a:gd name="T75" fmla="*/ 221 h 354"/>
                <a:gd name="T76" fmla="*/ 350 w 510"/>
                <a:gd name="T77" fmla="*/ 324 h 354"/>
                <a:gd name="T78" fmla="*/ 295 w 510"/>
                <a:gd name="T79" fmla="*/ 281 h 354"/>
                <a:gd name="T80" fmla="*/ 274 w 510"/>
                <a:gd name="T81" fmla="*/ 255 h 354"/>
                <a:gd name="T82" fmla="*/ 257 w 510"/>
                <a:gd name="T83" fmla="*/ 247 h 354"/>
                <a:gd name="T84" fmla="*/ 229 w 510"/>
                <a:gd name="T85" fmla="*/ 325 h 354"/>
                <a:gd name="T86" fmla="*/ 270 w 510"/>
                <a:gd name="T87" fmla="*/ 334 h 354"/>
                <a:gd name="T88" fmla="*/ 302 w 510"/>
                <a:gd name="T89" fmla="*/ 324 h 354"/>
                <a:gd name="T90" fmla="*/ 236 w 510"/>
                <a:gd name="T91" fmla="*/ 290 h 354"/>
                <a:gd name="T92" fmla="*/ 266 w 510"/>
                <a:gd name="T93" fmla="*/ 232 h 354"/>
                <a:gd name="T94" fmla="*/ 292 w 510"/>
                <a:gd name="T95" fmla="*/ 258 h 354"/>
                <a:gd name="T96" fmla="*/ 211 w 510"/>
                <a:gd name="T97" fmla="*/ 308 h 354"/>
                <a:gd name="T98" fmla="*/ 256 w 510"/>
                <a:gd name="T99" fmla="*/ 331 h 354"/>
                <a:gd name="T100" fmla="*/ 243 w 510"/>
                <a:gd name="T101" fmla="*/ 270 h 354"/>
                <a:gd name="T102" fmla="*/ 314 w 510"/>
                <a:gd name="T103" fmla="*/ 279 h 354"/>
                <a:gd name="T104" fmla="*/ 214 w 510"/>
                <a:gd name="T105" fmla="*/ 296 h 354"/>
                <a:gd name="T106" fmla="*/ 239 w 510"/>
                <a:gd name="T107" fmla="*/ 258 h 354"/>
                <a:gd name="T108" fmla="*/ 294 w 510"/>
                <a:gd name="T109" fmla="*/ 305 h 354"/>
                <a:gd name="T110" fmla="*/ 275 w 510"/>
                <a:gd name="T111" fmla="*/ 293 h 354"/>
                <a:gd name="T112" fmla="*/ 303 w 510"/>
                <a:gd name="T113" fmla="*/ 294 h 354"/>
                <a:gd name="T114" fmla="*/ 284 w 510"/>
                <a:gd name="T115" fmla="*/ 282 h 354"/>
                <a:gd name="T116" fmla="*/ 268 w 510"/>
                <a:gd name="T117" fmla="*/ 32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0" h="354">
                  <a:moveTo>
                    <a:pt x="1" y="135"/>
                  </a:moveTo>
                  <a:cubicBezTo>
                    <a:pt x="0" y="124"/>
                    <a:pt x="4" y="113"/>
                    <a:pt x="6" y="101"/>
                  </a:cubicBezTo>
                  <a:cubicBezTo>
                    <a:pt x="7" y="97"/>
                    <a:pt x="11" y="94"/>
                    <a:pt x="12" y="90"/>
                  </a:cubicBezTo>
                  <a:cubicBezTo>
                    <a:pt x="15" y="83"/>
                    <a:pt x="19" y="76"/>
                    <a:pt x="22" y="69"/>
                  </a:cubicBezTo>
                  <a:cubicBezTo>
                    <a:pt x="25" y="63"/>
                    <a:pt x="29" y="56"/>
                    <a:pt x="35" y="51"/>
                  </a:cubicBezTo>
                  <a:cubicBezTo>
                    <a:pt x="43" y="44"/>
                    <a:pt x="50" y="36"/>
                    <a:pt x="59" y="29"/>
                  </a:cubicBezTo>
                  <a:cubicBezTo>
                    <a:pt x="82" y="12"/>
                    <a:pt x="109" y="3"/>
                    <a:pt x="138" y="1"/>
                  </a:cubicBezTo>
                  <a:cubicBezTo>
                    <a:pt x="155" y="0"/>
                    <a:pt x="170" y="5"/>
                    <a:pt x="186" y="9"/>
                  </a:cubicBezTo>
                  <a:cubicBezTo>
                    <a:pt x="189" y="9"/>
                    <a:pt x="191" y="11"/>
                    <a:pt x="192" y="7"/>
                  </a:cubicBezTo>
                  <a:cubicBezTo>
                    <a:pt x="192" y="6"/>
                    <a:pt x="195" y="6"/>
                    <a:pt x="196" y="7"/>
                  </a:cubicBezTo>
                  <a:cubicBezTo>
                    <a:pt x="201" y="11"/>
                    <a:pt x="207" y="13"/>
                    <a:pt x="210" y="19"/>
                  </a:cubicBezTo>
                  <a:cubicBezTo>
                    <a:pt x="211" y="21"/>
                    <a:pt x="213" y="23"/>
                    <a:pt x="215" y="24"/>
                  </a:cubicBezTo>
                  <a:cubicBezTo>
                    <a:pt x="221" y="29"/>
                    <a:pt x="228" y="34"/>
                    <a:pt x="231" y="41"/>
                  </a:cubicBezTo>
                  <a:cubicBezTo>
                    <a:pt x="233" y="46"/>
                    <a:pt x="236" y="49"/>
                    <a:pt x="239" y="52"/>
                  </a:cubicBezTo>
                  <a:cubicBezTo>
                    <a:pt x="250" y="68"/>
                    <a:pt x="256" y="85"/>
                    <a:pt x="255" y="103"/>
                  </a:cubicBezTo>
                  <a:cubicBezTo>
                    <a:pt x="254" y="114"/>
                    <a:pt x="255" y="125"/>
                    <a:pt x="253" y="136"/>
                  </a:cubicBezTo>
                  <a:cubicBezTo>
                    <a:pt x="248" y="157"/>
                    <a:pt x="241" y="176"/>
                    <a:pt x="228" y="193"/>
                  </a:cubicBezTo>
                  <a:cubicBezTo>
                    <a:pt x="211" y="216"/>
                    <a:pt x="190" y="233"/>
                    <a:pt x="162" y="242"/>
                  </a:cubicBezTo>
                  <a:cubicBezTo>
                    <a:pt x="151" y="245"/>
                    <a:pt x="139" y="247"/>
                    <a:pt x="128" y="245"/>
                  </a:cubicBezTo>
                  <a:cubicBezTo>
                    <a:pt x="107" y="242"/>
                    <a:pt x="86" y="239"/>
                    <a:pt x="67" y="230"/>
                  </a:cubicBezTo>
                  <a:cubicBezTo>
                    <a:pt x="47" y="222"/>
                    <a:pt x="30" y="211"/>
                    <a:pt x="17" y="194"/>
                  </a:cubicBezTo>
                  <a:cubicBezTo>
                    <a:pt x="14" y="190"/>
                    <a:pt x="11" y="186"/>
                    <a:pt x="9" y="181"/>
                  </a:cubicBezTo>
                  <a:cubicBezTo>
                    <a:pt x="3" y="166"/>
                    <a:pt x="0" y="152"/>
                    <a:pt x="1" y="135"/>
                  </a:cubicBezTo>
                  <a:close/>
                  <a:moveTo>
                    <a:pt x="149" y="15"/>
                  </a:moveTo>
                  <a:cubicBezTo>
                    <a:pt x="141" y="13"/>
                    <a:pt x="133" y="14"/>
                    <a:pt x="125" y="14"/>
                  </a:cubicBezTo>
                  <a:cubicBezTo>
                    <a:pt x="104" y="15"/>
                    <a:pt x="85" y="21"/>
                    <a:pt x="68" y="33"/>
                  </a:cubicBezTo>
                  <a:cubicBezTo>
                    <a:pt x="52" y="44"/>
                    <a:pt x="39" y="58"/>
                    <a:pt x="28" y="74"/>
                  </a:cubicBezTo>
                  <a:cubicBezTo>
                    <a:pt x="17" y="91"/>
                    <a:pt x="14" y="111"/>
                    <a:pt x="15" y="130"/>
                  </a:cubicBezTo>
                  <a:cubicBezTo>
                    <a:pt x="16" y="140"/>
                    <a:pt x="17" y="151"/>
                    <a:pt x="23" y="159"/>
                  </a:cubicBezTo>
                  <a:cubicBezTo>
                    <a:pt x="30" y="169"/>
                    <a:pt x="36" y="179"/>
                    <a:pt x="46" y="185"/>
                  </a:cubicBezTo>
                  <a:cubicBezTo>
                    <a:pt x="54" y="190"/>
                    <a:pt x="61" y="197"/>
                    <a:pt x="70" y="202"/>
                  </a:cubicBezTo>
                  <a:cubicBezTo>
                    <a:pt x="80" y="209"/>
                    <a:pt x="91" y="216"/>
                    <a:pt x="103" y="219"/>
                  </a:cubicBezTo>
                  <a:cubicBezTo>
                    <a:pt x="114" y="222"/>
                    <a:pt x="126" y="224"/>
                    <a:pt x="138" y="224"/>
                  </a:cubicBezTo>
                  <a:cubicBezTo>
                    <a:pt x="147" y="223"/>
                    <a:pt x="156" y="222"/>
                    <a:pt x="165" y="221"/>
                  </a:cubicBezTo>
                  <a:cubicBezTo>
                    <a:pt x="173" y="220"/>
                    <a:pt x="179" y="216"/>
                    <a:pt x="187" y="215"/>
                  </a:cubicBezTo>
                  <a:cubicBezTo>
                    <a:pt x="194" y="213"/>
                    <a:pt x="200" y="210"/>
                    <a:pt x="204" y="204"/>
                  </a:cubicBezTo>
                  <a:cubicBezTo>
                    <a:pt x="211" y="196"/>
                    <a:pt x="217" y="187"/>
                    <a:pt x="223" y="178"/>
                  </a:cubicBezTo>
                  <a:cubicBezTo>
                    <a:pt x="231" y="164"/>
                    <a:pt x="237" y="149"/>
                    <a:pt x="241" y="133"/>
                  </a:cubicBezTo>
                  <a:cubicBezTo>
                    <a:pt x="242" y="130"/>
                    <a:pt x="243" y="127"/>
                    <a:pt x="243" y="124"/>
                  </a:cubicBezTo>
                  <a:cubicBezTo>
                    <a:pt x="243" y="119"/>
                    <a:pt x="243" y="114"/>
                    <a:pt x="243" y="109"/>
                  </a:cubicBezTo>
                  <a:cubicBezTo>
                    <a:pt x="244" y="105"/>
                    <a:pt x="243" y="100"/>
                    <a:pt x="242" y="96"/>
                  </a:cubicBezTo>
                  <a:cubicBezTo>
                    <a:pt x="237" y="82"/>
                    <a:pt x="231" y="69"/>
                    <a:pt x="223" y="57"/>
                  </a:cubicBezTo>
                  <a:cubicBezTo>
                    <a:pt x="219" y="51"/>
                    <a:pt x="215" y="45"/>
                    <a:pt x="212" y="39"/>
                  </a:cubicBezTo>
                  <a:cubicBezTo>
                    <a:pt x="211" y="37"/>
                    <a:pt x="210" y="35"/>
                    <a:pt x="208" y="34"/>
                  </a:cubicBezTo>
                  <a:cubicBezTo>
                    <a:pt x="199" y="27"/>
                    <a:pt x="190" y="19"/>
                    <a:pt x="177" y="18"/>
                  </a:cubicBezTo>
                  <a:cubicBezTo>
                    <a:pt x="175" y="18"/>
                    <a:pt x="173" y="17"/>
                    <a:pt x="171" y="16"/>
                  </a:cubicBezTo>
                  <a:cubicBezTo>
                    <a:pt x="169" y="15"/>
                    <a:pt x="167" y="14"/>
                    <a:pt x="165" y="15"/>
                  </a:cubicBezTo>
                  <a:cubicBezTo>
                    <a:pt x="160" y="15"/>
                    <a:pt x="154" y="15"/>
                    <a:pt x="149" y="15"/>
                  </a:cubicBezTo>
                  <a:close/>
                  <a:moveTo>
                    <a:pt x="178" y="226"/>
                  </a:moveTo>
                  <a:cubicBezTo>
                    <a:pt x="173" y="225"/>
                    <a:pt x="169" y="228"/>
                    <a:pt x="164" y="229"/>
                  </a:cubicBezTo>
                  <a:cubicBezTo>
                    <a:pt x="151" y="231"/>
                    <a:pt x="138" y="232"/>
                    <a:pt x="125" y="231"/>
                  </a:cubicBezTo>
                  <a:cubicBezTo>
                    <a:pt x="123" y="231"/>
                    <a:pt x="121" y="230"/>
                    <a:pt x="120" y="233"/>
                  </a:cubicBezTo>
                  <a:cubicBezTo>
                    <a:pt x="141" y="240"/>
                    <a:pt x="160" y="236"/>
                    <a:pt x="178" y="226"/>
                  </a:cubicBezTo>
                  <a:close/>
                  <a:moveTo>
                    <a:pt x="17" y="177"/>
                  </a:moveTo>
                  <a:cubicBezTo>
                    <a:pt x="21" y="188"/>
                    <a:pt x="29" y="195"/>
                    <a:pt x="40" y="203"/>
                  </a:cubicBezTo>
                  <a:cubicBezTo>
                    <a:pt x="37" y="197"/>
                    <a:pt x="22" y="179"/>
                    <a:pt x="17" y="177"/>
                  </a:cubicBezTo>
                  <a:close/>
                  <a:moveTo>
                    <a:pt x="58" y="214"/>
                  </a:moveTo>
                  <a:cubicBezTo>
                    <a:pt x="56" y="211"/>
                    <a:pt x="55" y="210"/>
                    <a:pt x="52" y="211"/>
                  </a:cubicBezTo>
                  <a:cubicBezTo>
                    <a:pt x="52" y="211"/>
                    <a:pt x="51" y="212"/>
                    <a:pt x="52" y="212"/>
                  </a:cubicBezTo>
                  <a:cubicBezTo>
                    <a:pt x="53" y="214"/>
                    <a:pt x="55" y="215"/>
                    <a:pt x="58" y="214"/>
                  </a:cubicBezTo>
                  <a:close/>
                  <a:moveTo>
                    <a:pt x="472" y="192"/>
                  </a:moveTo>
                  <a:cubicBezTo>
                    <a:pt x="475" y="193"/>
                    <a:pt x="476" y="193"/>
                    <a:pt x="477" y="193"/>
                  </a:cubicBezTo>
                  <a:cubicBezTo>
                    <a:pt x="479" y="194"/>
                    <a:pt x="480" y="195"/>
                    <a:pt x="478" y="197"/>
                  </a:cubicBezTo>
                  <a:cubicBezTo>
                    <a:pt x="474" y="200"/>
                    <a:pt x="472" y="206"/>
                    <a:pt x="466" y="208"/>
                  </a:cubicBezTo>
                  <a:cubicBezTo>
                    <a:pt x="465" y="208"/>
                    <a:pt x="464" y="208"/>
                    <a:pt x="464" y="209"/>
                  </a:cubicBezTo>
                  <a:cubicBezTo>
                    <a:pt x="457" y="219"/>
                    <a:pt x="445" y="220"/>
                    <a:pt x="438" y="227"/>
                  </a:cubicBezTo>
                  <a:cubicBezTo>
                    <a:pt x="430" y="228"/>
                    <a:pt x="425" y="233"/>
                    <a:pt x="418" y="234"/>
                  </a:cubicBezTo>
                  <a:cubicBezTo>
                    <a:pt x="414" y="235"/>
                    <a:pt x="410" y="237"/>
                    <a:pt x="408" y="232"/>
                  </a:cubicBezTo>
                  <a:cubicBezTo>
                    <a:pt x="407" y="231"/>
                    <a:pt x="405" y="232"/>
                    <a:pt x="403" y="233"/>
                  </a:cubicBezTo>
                  <a:cubicBezTo>
                    <a:pt x="401" y="235"/>
                    <a:pt x="397" y="235"/>
                    <a:pt x="394" y="235"/>
                  </a:cubicBezTo>
                  <a:cubicBezTo>
                    <a:pt x="375" y="235"/>
                    <a:pt x="357" y="230"/>
                    <a:pt x="339" y="224"/>
                  </a:cubicBezTo>
                  <a:cubicBezTo>
                    <a:pt x="332" y="221"/>
                    <a:pt x="327" y="217"/>
                    <a:pt x="323" y="213"/>
                  </a:cubicBezTo>
                  <a:cubicBezTo>
                    <a:pt x="314" y="204"/>
                    <a:pt x="304" y="196"/>
                    <a:pt x="297" y="185"/>
                  </a:cubicBezTo>
                  <a:cubicBezTo>
                    <a:pt x="289" y="172"/>
                    <a:pt x="281" y="160"/>
                    <a:pt x="279" y="144"/>
                  </a:cubicBezTo>
                  <a:cubicBezTo>
                    <a:pt x="276" y="126"/>
                    <a:pt x="276" y="108"/>
                    <a:pt x="283" y="91"/>
                  </a:cubicBezTo>
                  <a:cubicBezTo>
                    <a:pt x="287" y="82"/>
                    <a:pt x="288" y="72"/>
                    <a:pt x="296" y="64"/>
                  </a:cubicBezTo>
                  <a:cubicBezTo>
                    <a:pt x="297" y="63"/>
                    <a:pt x="297" y="61"/>
                    <a:pt x="297" y="59"/>
                  </a:cubicBezTo>
                  <a:cubicBezTo>
                    <a:pt x="299" y="53"/>
                    <a:pt x="302" y="49"/>
                    <a:pt x="306" y="45"/>
                  </a:cubicBezTo>
                  <a:cubicBezTo>
                    <a:pt x="308" y="43"/>
                    <a:pt x="309" y="41"/>
                    <a:pt x="311" y="39"/>
                  </a:cubicBezTo>
                  <a:cubicBezTo>
                    <a:pt x="320" y="25"/>
                    <a:pt x="333" y="17"/>
                    <a:pt x="351" y="15"/>
                  </a:cubicBezTo>
                  <a:cubicBezTo>
                    <a:pt x="354" y="15"/>
                    <a:pt x="357" y="15"/>
                    <a:pt x="360" y="14"/>
                  </a:cubicBezTo>
                  <a:cubicBezTo>
                    <a:pt x="367" y="13"/>
                    <a:pt x="375" y="14"/>
                    <a:pt x="382" y="18"/>
                  </a:cubicBezTo>
                  <a:cubicBezTo>
                    <a:pt x="384" y="19"/>
                    <a:pt x="387" y="20"/>
                    <a:pt x="390" y="20"/>
                  </a:cubicBezTo>
                  <a:cubicBezTo>
                    <a:pt x="407" y="18"/>
                    <a:pt x="422" y="26"/>
                    <a:pt x="437" y="33"/>
                  </a:cubicBezTo>
                  <a:cubicBezTo>
                    <a:pt x="437" y="33"/>
                    <a:pt x="438" y="33"/>
                    <a:pt x="439" y="34"/>
                  </a:cubicBezTo>
                  <a:cubicBezTo>
                    <a:pt x="445" y="44"/>
                    <a:pt x="457" y="47"/>
                    <a:pt x="464" y="56"/>
                  </a:cubicBezTo>
                  <a:cubicBezTo>
                    <a:pt x="464" y="56"/>
                    <a:pt x="465" y="57"/>
                    <a:pt x="465" y="57"/>
                  </a:cubicBezTo>
                  <a:cubicBezTo>
                    <a:pt x="473" y="58"/>
                    <a:pt x="476" y="66"/>
                    <a:pt x="481" y="71"/>
                  </a:cubicBezTo>
                  <a:cubicBezTo>
                    <a:pt x="486" y="76"/>
                    <a:pt x="490" y="82"/>
                    <a:pt x="494" y="88"/>
                  </a:cubicBezTo>
                  <a:cubicBezTo>
                    <a:pt x="499" y="95"/>
                    <a:pt x="502" y="101"/>
                    <a:pt x="505" y="109"/>
                  </a:cubicBezTo>
                  <a:cubicBezTo>
                    <a:pt x="510" y="121"/>
                    <a:pt x="509" y="133"/>
                    <a:pt x="506" y="145"/>
                  </a:cubicBezTo>
                  <a:cubicBezTo>
                    <a:pt x="504" y="154"/>
                    <a:pt x="500" y="163"/>
                    <a:pt x="498" y="172"/>
                  </a:cubicBezTo>
                  <a:cubicBezTo>
                    <a:pt x="496" y="176"/>
                    <a:pt x="493" y="179"/>
                    <a:pt x="490" y="182"/>
                  </a:cubicBezTo>
                  <a:cubicBezTo>
                    <a:pt x="488" y="184"/>
                    <a:pt x="483" y="184"/>
                    <a:pt x="485" y="189"/>
                  </a:cubicBezTo>
                  <a:cubicBezTo>
                    <a:pt x="485" y="190"/>
                    <a:pt x="483" y="191"/>
                    <a:pt x="481" y="192"/>
                  </a:cubicBezTo>
                  <a:cubicBezTo>
                    <a:pt x="479" y="192"/>
                    <a:pt x="476" y="192"/>
                    <a:pt x="472" y="192"/>
                  </a:cubicBezTo>
                  <a:close/>
                  <a:moveTo>
                    <a:pt x="296" y="94"/>
                  </a:moveTo>
                  <a:cubicBezTo>
                    <a:pt x="293" y="95"/>
                    <a:pt x="293" y="98"/>
                    <a:pt x="291" y="101"/>
                  </a:cubicBezTo>
                  <a:cubicBezTo>
                    <a:pt x="291" y="102"/>
                    <a:pt x="291" y="103"/>
                    <a:pt x="292" y="103"/>
                  </a:cubicBezTo>
                  <a:cubicBezTo>
                    <a:pt x="294" y="104"/>
                    <a:pt x="295" y="103"/>
                    <a:pt x="295" y="102"/>
                  </a:cubicBezTo>
                  <a:cubicBezTo>
                    <a:pt x="296" y="99"/>
                    <a:pt x="296" y="96"/>
                    <a:pt x="296" y="93"/>
                  </a:cubicBezTo>
                  <a:cubicBezTo>
                    <a:pt x="296" y="92"/>
                    <a:pt x="298" y="91"/>
                    <a:pt x="296" y="89"/>
                  </a:cubicBezTo>
                  <a:cubicBezTo>
                    <a:pt x="295" y="91"/>
                    <a:pt x="296" y="92"/>
                    <a:pt x="296" y="94"/>
                  </a:cubicBezTo>
                  <a:close/>
                  <a:moveTo>
                    <a:pt x="377" y="221"/>
                  </a:moveTo>
                  <a:cubicBezTo>
                    <a:pt x="391" y="220"/>
                    <a:pt x="401" y="221"/>
                    <a:pt x="410" y="218"/>
                  </a:cubicBezTo>
                  <a:cubicBezTo>
                    <a:pt x="433" y="211"/>
                    <a:pt x="453" y="199"/>
                    <a:pt x="469" y="182"/>
                  </a:cubicBezTo>
                  <a:cubicBezTo>
                    <a:pt x="480" y="171"/>
                    <a:pt x="490" y="160"/>
                    <a:pt x="494" y="144"/>
                  </a:cubicBezTo>
                  <a:cubicBezTo>
                    <a:pt x="498" y="125"/>
                    <a:pt x="496" y="109"/>
                    <a:pt x="484" y="94"/>
                  </a:cubicBezTo>
                  <a:cubicBezTo>
                    <a:pt x="480" y="89"/>
                    <a:pt x="475" y="85"/>
                    <a:pt x="471" y="80"/>
                  </a:cubicBezTo>
                  <a:cubicBezTo>
                    <a:pt x="460" y="65"/>
                    <a:pt x="446" y="53"/>
                    <a:pt x="431" y="43"/>
                  </a:cubicBezTo>
                  <a:cubicBezTo>
                    <a:pt x="427" y="41"/>
                    <a:pt x="423" y="39"/>
                    <a:pt x="419" y="38"/>
                  </a:cubicBezTo>
                  <a:cubicBezTo>
                    <a:pt x="414" y="36"/>
                    <a:pt x="409" y="35"/>
                    <a:pt x="404" y="33"/>
                  </a:cubicBezTo>
                  <a:cubicBezTo>
                    <a:pt x="396" y="31"/>
                    <a:pt x="387" y="31"/>
                    <a:pt x="379" y="29"/>
                  </a:cubicBezTo>
                  <a:cubicBezTo>
                    <a:pt x="375" y="29"/>
                    <a:pt x="372" y="29"/>
                    <a:pt x="368" y="30"/>
                  </a:cubicBezTo>
                  <a:cubicBezTo>
                    <a:pt x="364" y="30"/>
                    <a:pt x="360" y="30"/>
                    <a:pt x="357" y="32"/>
                  </a:cubicBezTo>
                  <a:cubicBezTo>
                    <a:pt x="354" y="34"/>
                    <a:pt x="351" y="36"/>
                    <a:pt x="348" y="37"/>
                  </a:cubicBezTo>
                  <a:cubicBezTo>
                    <a:pt x="344" y="39"/>
                    <a:pt x="341" y="42"/>
                    <a:pt x="337" y="42"/>
                  </a:cubicBezTo>
                  <a:cubicBezTo>
                    <a:pt x="332" y="43"/>
                    <a:pt x="334" y="48"/>
                    <a:pt x="332" y="49"/>
                  </a:cubicBezTo>
                  <a:cubicBezTo>
                    <a:pt x="328" y="52"/>
                    <a:pt x="326" y="56"/>
                    <a:pt x="322" y="59"/>
                  </a:cubicBezTo>
                  <a:cubicBezTo>
                    <a:pt x="318" y="62"/>
                    <a:pt x="316" y="66"/>
                    <a:pt x="315" y="70"/>
                  </a:cubicBezTo>
                  <a:cubicBezTo>
                    <a:pt x="315" y="72"/>
                    <a:pt x="314" y="74"/>
                    <a:pt x="313" y="76"/>
                  </a:cubicBezTo>
                  <a:cubicBezTo>
                    <a:pt x="309" y="84"/>
                    <a:pt x="304" y="91"/>
                    <a:pt x="304" y="100"/>
                  </a:cubicBezTo>
                  <a:cubicBezTo>
                    <a:pt x="304" y="102"/>
                    <a:pt x="303" y="104"/>
                    <a:pt x="302" y="106"/>
                  </a:cubicBezTo>
                  <a:cubicBezTo>
                    <a:pt x="299" y="114"/>
                    <a:pt x="297" y="123"/>
                    <a:pt x="296" y="131"/>
                  </a:cubicBezTo>
                  <a:cubicBezTo>
                    <a:pt x="294" y="152"/>
                    <a:pt x="301" y="171"/>
                    <a:pt x="314" y="188"/>
                  </a:cubicBezTo>
                  <a:cubicBezTo>
                    <a:pt x="317" y="194"/>
                    <a:pt x="322" y="199"/>
                    <a:pt x="327" y="202"/>
                  </a:cubicBezTo>
                  <a:cubicBezTo>
                    <a:pt x="334" y="207"/>
                    <a:pt x="340" y="211"/>
                    <a:pt x="347" y="215"/>
                  </a:cubicBezTo>
                  <a:cubicBezTo>
                    <a:pt x="349" y="215"/>
                    <a:pt x="350" y="216"/>
                    <a:pt x="351" y="216"/>
                  </a:cubicBezTo>
                  <a:cubicBezTo>
                    <a:pt x="361" y="218"/>
                    <a:pt x="371" y="222"/>
                    <a:pt x="377" y="221"/>
                  </a:cubicBezTo>
                  <a:close/>
                  <a:moveTo>
                    <a:pt x="444" y="214"/>
                  </a:moveTo>
                  <a:cubicBezTo>
                    <a:pt x="447" y="213"/>
                    <a:pt x="449" y="214"/>
                    <a:pt x="449" y="210"/>
                  </a:cubicBezTo>
                  <a:cubicBezTo>
                    <a:pt x="449" y="209"/>
                    <a:pt x="448" y="208"/>
                    <a:pt x="447" y="208"/>
                  </a:cubicBezTo>
                  <a:cubicBezTo>
                    <a:pt x="445" y="209"/>
                    <a:pt x="442" y="209"/>
                    <a:pt x="441" y="212"/>
                  </a:cubicBezTo>
                  <a:cubicBezTo>
                    <a:pt x="440" y="214"/>
                    <a:pt x="443" y="213"/>
                    <a:pt x="444" y="214"/>
                  </a:cubicBezTo>
                  <a:close/>
                  <a:moveTo>
                    <a:pt x="431" y="222"/>
                  </a:moveTo>
                  <a:cubicBezTo>
                    <a:pt x="433" y="222"/>
                    <a:pt x="433" y="221"/>
                    <a:pt x="433" y="220"/>
                  </a:cubicBezTo>
                  <a:cubicBezTo>
                    <a:pt x="433" y="219"/>
                    <a:pt x="432" y="219"/>
                    <a:pt x="431" y="219"/>
                  </a:cubicBezTo>
                  <a:cubicBezTo>
                    <a:pt x="430" y="219"/>
                    <a:pt x="429" y="219"/>
                    <a:pt x="429" y="220"/>
                  </a:cubicBezTo>
                  <a:cubicBezTo>
                    <a:pt x="429" y="221"/>
                    <a:pt x="431" y="222"/>
                    <a:pt x="431" y="222"/>
                  </a:cubicBezTo>
                  <a:close/>
                  <a:moveTo>
                    <a:pt x="463" y="198"/>
                  </a:moveTo>
                  <a:cubicBezTo>
                    <a:pt x="462" y="198"/>
                    <a:pt x="461" y="199"/>
                    <a:pt x="461" y="200"/>
                  </a:cubicBezTo>
                  <a:cubicBezTo>
                    <a:pt x="461" y="201"/>
                    <a:pt x="462" y="201"/>
                    <a:pt x="463" y="201"/>
                  </a:cubicBezTo>
                  <a:cubicBezTo>
                    <a:pt x="464" y="201"/>
                    <a:pt x="464" y="200"/>
                    <a:pt x="464" y="199"/>
                  </a:cubicBezTo>
                  <a:cubicBezTo>
                    <a:pt x="464" y="199"/>
                    <a:pt x="464" y="198"/>
                    <a:pt x="463" y="198"/>
                  </a:cubicBezTo>
                  <a:close/>
                  <a:moveTo>
                    <a:pt x="323" y="43"/>
                  </a:moveTo>
                  <a:cubicBezTo>
                    <a:pt x="323" y="43"/>
                    <a:pt x="323" y="43"/>
                    <a:pt x="323" y="43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22" y="42"/>
                    <a:pt x="322" y="43"/>
                    <a:pt x="322" y="43"/>
                  </a:cubicBezTo>
                  <a:cubicBezTo>
                    <a:pt x="322" y="43"/>
                    <a:pt x="323" y="43"/>
                    <a:pt x="323" y="43"/>
                  </a:cubicBezTo>
                  <a:close/>
                  <a:moveTo>
                    <a:pt x="156" y="99"/>
                  </a:moveTo>
                  <a:cubicBezTo>
                    <a:pt x="153" y="93"/>
                    <a:pt x="146" y="91"/>
                    <a:pt x="141" y="87"/>
                  </a:cubicBezTo>
                  <a:cubicBezTo>
                    <a:pt x="138" y="85"/>
                    <a:pt x="136" y="85"/>
                    <a:pt x="133" y="87"/>
                  </a:cubicBezTo>
                  <a:cubicBezTo>
                    <a:pt x="131" y="88"/>
                    <a:pt x="130" y="89"/>
                    <a:pt x="128" y="90"/>
                  </a:cubicBezTo>
                  <a:cubicBezTo>
                    <a:pt x="124" y="93"/>
                    <a:pt x="122" y="97"/>
                    <a:pt x="121" y="102"/>
                  </a:cubicBezTo>
                  <a:cubicBezTo>
                    <a:pt x="120" y="109"/>
                    <a:pt x="120" y="115"/>
                    <a:pt x="120" y="121"/>
                  </a:cubicBezTo>
                  <a:cubicBezTo>
                    <a:pt x="119" y="125"/>
                    <a:pt x="119" y="129"/>
                    <a:pt x="121" y="133"/>
                  </a:cubicBezTo>
                  <a:cubicBezTo>
                    <a:pt x="125" y="142"/>
                    <a:pt x="129" y="144"/>
                    <a:pt x="138" y="139"/>
                  </a:cubicBezTo>
                  <a:cubicBezTo>
                    <a:pt x="145" y="133"/>
                    <a:pt x="150" y="126"/>
                    <a:pt x="155" y="118"/>
                  </a:cubicBezTo>
                  <a:cubicBezTo>
                    <a:pt x="157" y="115"/>
                    <a:pt x="159" y="111"/>
                    <a:pt x="159" y="107"/>
                  </a:cubicBezTo>
                  <a:cubicBezTo>
                    <a:pt x="159" y="104"/>
                    <a:pt x="158" y="101"/>
                    <a:pt x="156" y="99"/>
                  </a:cubicBezTo>
                  <a:close/>
                  <a:moveTo>
                    <a:pt x="413" y="98"/>
                  </a:moveTo>
                  <a:cubicBezTo>
                    <a:pt x="407" y="97"/>
                    <a:pt x="401" y="100"/>
                    <a:pt x="395" y="100"/>
                  </a:cubicBezTo>
                  <a:cubicBezTo>
                    <a:pt x="392" y="100"/>
                    <a:pt x="391" y="102"/>
                    <a:pt x="389" y="104"/>
                  </a:cubicBezTo>
                  <a:cubicBezTo>
                    <a:pt x="389" y="106"/>
                    <a:pt x="388" y="107"/>
                    <a:pt x="387" y="109"/>
                  </a:cubicBezTo>
                  <a:cubicBezTo>
                    <a:pt x="384" y="112"/>
                    <a:pt x="381" y="115"/>
                    <a:pt x="387" y="119"/>
                  </a:cubicBezTo>
                  <a:cubicBezTo>
                    <a:pt x="388" y="120"/>
                    <a:pt x="387" y="122"/>
                    <a:pt x="387" y="123"/>
                  </a:cubicBezTo>
                  <a:cubicBezTo>
                    <a:pt x="388" y="131"/>
                    <a:pt x="389" y="132"/>
                    <a:pt x="396" y="134"/>
                  </a:cubicBezTo>
                  <a:cubicBezTo>
                    <a:pt x="400" y="135"/>
                    <a:pt x="404" y="136"/>
                    <a:pt x="407" y="139"/>
                  </a:cubicBezTo>
                  <a:cubicBezTo>
                    <a:pt x="409" y="141"/>
                    <a:pt x="413" y="140"/>
                    <a:pt x="413" y="137"/>
                  </a:cubicBezTo>
                  <a:cubicBezTo>
                    <a:pt x="413" y="132"/>
                    <a:pt x="416" y="130"/>
                    <a:pt x="419" y="128"/>
                  </a:cubicBezTo>
                  <a:cubicBezTo>
                    <a:pt x="423" y="124"/>
                    <a:pt x="426" y="119"/>
                    <a:pt x="425" y="113"/>
                  </a:cubicBezTo>
                  <a:cubicBezTo>
                    <a:pt x="426" y="104"/>
                    <a:pt x="422" y="100"/>
                    <a:pt x="413" y="98"/>
                  </a:cubicBezTo>
                  <a:close/>
                  <a:moveTo>
                    <a:pt x="397" y="142"/>
                  </a:moveTo>
                  <a:cubicBezTo>
                    <a:pt x="397" y="142"/>
                    <a:pt x="397" y="143"/>
                    <a:pt x="397" y="143"/>
                  </a:cubicBezTo>
                  <a:cubicBezTo>
                    <a:pt x="399" y="144"/>
                    <a:pt x="400" y="144"/>
                    <a:pt x="401" y="142"/>
                  </a:cubicBezTo>
                  <a:cubicBezTo>
                    <a:pt x="400" y="141"/>
                    <a:pt x="399" y="141"/>
                    <a:pt x="397" y="142"/>
                  </a:cubicBezTo>
                  <a:close/>
                  <a:moveTo>
                    <a:pt x="390" y="137"/>
                  </a:moveTo>
                  <a:cubicBezTo>
                    <a:pt x="391" y="137"/>
                    <a:pt x="391" y="137"/>
                    <a:pt x="392" y="137"/>
                  </a:cubicBezTo>
                  <a:cubicBezTo>
                    <a:pt x="392" y="137"/>
                    <a:pt x="392" y="137"/>
                    <a:pt x="392" y="137"/>
                  </a:cubicBezTo>
                  <a:cubicBezTo>
                    <a:pt x="392" y="136"/>
                    <a:pt x="392" y="136"/>
                    <a:pt x="391" y="136"/>
                  </a:cubicBezTo>
                  <a:cubicBezTo>
                    <a:pt x="391" y="136"/>
                    <a:pt x="391" y="136"/>
                    <a:pt x="390" y="137"/>
                  </a:cubicBezTo>
                  <a:close/>
                  <a:moveTo>
                    <a:pt x="408" y="144"/>
                  </a:moveTo>
                  <a:cubicBezTo>
                    <a:pt x="408" y="144"/>
                    <a:pt x="408" y="144"/>
                    <a:pt x="408" y="144"/>
                  </a:cubicBezTo>
                  <a:cubicBezTo>
                    <a:pt x="408" y="144"/>
                    <a:pt x="408" y="144"/>
                    <a:pt x="408" y="144"/>
                  </a:cubicBezTo>
                  <a:close/>
                  <a:moveTo>
                    <a:pt x="257" y="247"/>
                  </a:moveTo>
                  <a:cubicBezTo>
                    <a:pt x="264" y="249"/>
                    <a:pt x="265" y="251"/>
                    <a:pt x="263" y="257"/>
                  </a:cubicBezTo>
                  <a:cubicBezTo>
                    <a:pt x="262" y="260"/>
                    <a:pt x="260" y="263"/>
                    <a:pt x="260" y="267"/>
                  </a:cubicBezTo>
                  <a:cubicBezTo>
                    <a:pt x="260" y="271"/>
                    <a:pt x="255" y="269"/>
                    <a:pt x="254" y="271"/>
                  </a:cubicBezTo>
                  <a:cubicBezTo>
                    <a:pt x="253" y="273"/>
                    <a:pt x="255" y="273"/>
                    <a:pt x="256" y="273"/>
                  </a:cubicBezTo>
                  <a:cubicBezTo>
                    <a:pt x="258" y="274"/>
                    <a:pt x="259" y="275"/>
                    <a:pt x="258" y="277"/>
                  </a:cubicBezTo>
                  <a:cubicBezTo>
                    <a:pt x="258" y="279"/>
                    <a:pt x="256" y="279"/>
                    <a:pt x="255" y="279"/>
                  </a:cubicBezTo>
                  <a:cubicBezTo>
                    <a:pt x="250" y="278"/>
                    <a:pt x="249" y="280"/>
                    <a:pt x="249" y="284"/>
                  </a:cubicBezTo>
                  <a:cubicBezTo>
                    <a:pt x="249" y="288"/>
                    <a:pt x="248" y="292"/>
                    <a:pt x="246" y="295"/>
                  </a:cubicBezTo>
                  <a:cubicBezTo>
                    <a:pt x="244" y="300"/>
                    <a:pt x="245" y="304"/>
                    <a:pt x="248" y="305"/>
                  </a:cubicBezTo>
                  <a:cubicBezTo>
                    <a:pt x="250" y="305"/>
                    <a:pt x="252" y="307"/>
                    <a:pt x="254" y="305"/>
                  </a:cubicBezTo>
                  <a:cubicBezTo>
                    <a:pt x="256" y="304"/>
                    <a:pt x="256" y="302"/>
                    <a:pt x="255" y="300"/>
                  </a:cubicBezTo>
                  <a:cubicBezTo>
                    <a:pt x="254" y="295"/>
                    <a:pt x="254" y="290"/>
                    <a:pt x="256" y="284"/>
                  </a:cubicBezTo>
                  <a:cubicBezTo>
                    <a:pt x="258" y="285"/>
                    <a:pt x="258" y="288"/>
                    <a:pt x="258" y="289"/>
                  </a:cubicBezTo>
                  <a:cubicBezTo>
                    <a:pt x="258" y="293"/>
                    <a:pt x="259" y="296"/>
                    <a:pt x="262" y="299"/>
                  </a:cubicBezTo>
                  <a:cubicBezTo>
                    <a:pt x="267" y="304"/>
                    <a:pt x="266" y="304"/>
                    <a:pt x="273" y="301"/>
                  </a:cubicBezTo>
                  <a:cubicBezTo>
                    <a:pt x="279" y="299"/>
                    <a:pt x="279" y="299"/>
                    <a:pt x="283" y="304"/>
                  </a:cubicBezTo>
                  <a:cubicBezTo>
                    <a:pt x="285" y="308"/>
                    <a:pt x="288" y="310"/>
                    <a:pt x="292" y="312"/>
                  </a:cubicBezTo>
                  <a:cubicBezTo>
                    <a:pt x="297" y="314"/>
                    <a:pt x="303" y="317"/>
                    <a:pt x="308" y="318"/>
                  </a:cubicBezTo>
                  <a:cubicBezTo>
                    <a:pt x="311" y="319"/>
                    <a:pt x="314" y="320"/>
                    <a:pt x="317" y="322"/>
                  </a:cubicBezTo>
                  <a:cubicBezTo>
                    <a:pt x="322" y="324"/>
                    <a:pt x="326" y="326"/>
                    <a:pt x="331" y="326"/>
                  </a:cubicBezTo>
                  <a:cubicBezTo>
                    <a:pt x="336" y="326"/>
                    <a:pt x="339" y="329"/>
                    <a:pt x="341" y="333"/>
                  </a:cubicBezTo>
                  <a:cubicBezTo>
                    <a:pt x="342" y="333"/>
                    <a:pt x="342" y="335"/>
                    <a:pt x="342" y="336"/>
                  </a:cubicBezTo>
                  <a:cubicBezTo>
                    <a:pt x="341" y="336"/>
                    <a:pt x="340" y="337"/>
                    <a:pt x="340" y="336"/>
                  </a:cubicBezTo>
                  <a:cubicBezTo>
                    <a:pt x="330" y="332"/>
                    <a:pt x="322" y="337"/>
                    <a:pt x="315" y="340"/>
                  </a:cubicBezTo>
                  <a:cubicBezTo>
                    <a:pt x="306" y="344"/>
                    <a:pt x="298" y="348"/>
                    <a:pt x="290" y="351"/>
                  </a:cubicBezTo>
                  <a:cubicBezTo>
                    <a:pt x="284" y="354"/>
                    <a:pt x="278" y="354"/>
                    <a:pt x="272" y="351"/>
                  </a:cubicBezTo>
                  <a:cubicBezTo>
                    <a:pt x="265" y="347"/>
                    <a:pt x="258" y="342"/>
                    <a:pt x="250" y="339"/>
                  </a:cubicBezTo>
                  <a:cubicBezTo>
                    <a:pt x="241" y="336"/>
                    <a:pt x="233" y="333"/>
                    <a:pt x="225" y="329"/>
                  </a:cubicBezTo>
                  <a:cubicBezTo>
                    <a:pt x="220" y="327"/>
                    <a:pt x="214" y="327"/>
                    <a:pt x="209" y="329"/>
                  </a:cubicBezTo>
                  <a:cubicBezTo>
                    <a:pt x="207" y="330"/>
                    <a:pt x="205" y="330"/>
                    <a:pt x="203" y="331"/>
                  </a:cubicBezTo>
                  <a:cubicBezTo>
                    <a:pt x="196" y="332"/>
                    <a:pt x="189" y="331"/>
                    <a:pt x="182" y="334"/>
                  </a:cubicBezTo>
                  <a:cubicBezTo>
                    <a:pt x="181" y="334"/>
                    <a:pt x="178" y="335"/>
                    <a:pt x="177" y="333"/>
                  </a:cubicBezTo>
                  <a:cubicBezTo>
                    <a:pt x="176" y="331"/>
                    <a:pt x="177" y="329"/>
                    <a:pt x="178" y="327"/>
                  </a:cubicBezTo>
                  <a:cubicBezTo>
                    <a:pt x="179" y="325"/>
                    <a:pt x="180" y="322"/>
                    <a:pt x="181" y="320"/>
                  </a:cubicBezTo>
                  <a:cubicBezTo>
                    <a:pt x="184" y="316"/>
                    <a:pt x="187" y="313"/>
                    <a:pt x="187" y="308"/>
                  </a:cubicBezTo>
                  <a:cubicBezTo>
                    <a:pt x="187" y="306"/>
                    <a:pt x="188" y="304"/>
                    <a:pt x="189" y="303"/>
                  </a:cubicBezTo>
                  <a:cubicBezTo>
                    <a:pt x="193" y="300"/>
                    <a:pt x="196" y="297"/>
                    <a:pt x="196" y="293"/>
                  </a:cubicBezTo>
                  <a:cubicBezTo>
                    <a:pt x="196" y="292"/>
                    <a:pt x="196" y="292"/>
                    <a:pt x="196" y="292"/>
                  </a:cubicBezTo>
                  <a:cubicBezTo>
                    <a:pt x="202" y="287"/>
                    <a:pt x="205" y="280"/>
                    <a:pt x="211" y="274"/>
                  </a:cubicBezTo>
                  <a:cubicBezTo>
                    <a:pt x="219" y="267"/>
                    <a:pt x="227" y="259"/>
                    <a:pt x="231" y="250"/>
                  </a:cubicBezTo>
                  <a:cubicBezTo>
                    <a:pt x="235" y="241"/>
                    <a:pt x="244" y="235"/>
                    <a:pt x="247" y="226"/>
                  </a:cubicBezTo>
                  <a:cubicBezTo>
                    <a:pt x="248" y="224"/>
                    <a:pt x="266" y="215"/>
                    <a:pt x="269" y="215"/>
                  </a:cubicBezTo>
                  <a:cubicBezTo>
                    <a:pt x="273" y="215"/>
                    <a:pt x="276" y="218"/>
                    <a:pt x="279" y="221"/>
                  </a:cubicBezTo>
                  <a:cubicBezTo>
                    <a:pt x="289" y="236"/>
                    <a:pt x="301" y="249"/>
                    <a:pt x="313" y="262"/>
                  </a:cubicBezTo>
                  <a:cubicBezTo>
                    <a:pt x="324" y="274"/>
                    <a:pt x="334" y="286"/>
                    <a:pt x="344" y="299"/>
                  </a:cubicBezTo>
                  <a:cubicBezTo>
                    <a:pt x="351" y="307"/>
                    <a:pt x="357" y="316"/>
                    <a:pt x="364" y="324"/>
                  </a:cubicBezTo>
                  <a:cubicBezTo>
                    <a:pt x="365" y="326"/>
                    <a:pt x="365" y="328"/>
                    <a:pt x="364" y="329"/>
                  </a:cubicBezTo>
                  <a:cubicBezTo>
                    <a:pt x="363" y="331"/>
                    <a:pt x="361" y="331"/>
                    <a:pt x="359" y="331"/>
                  </a:cubicBezTo>
                  <a:cubicBezTo>
                    <a:pt x="355" y="329"/>
                    <a:pt x="352" y="327"/>
                    <a:pt x="350" y="324"/>
                  </a:cubicBezTo>
                  <a:cubicBezTo>
                    <a:pt x="345" y="317"/>
                    <a:pt x="339" y="313"/>
                    <a:pt x="335" y="306"/>
                  </a:cubicBezTo>
                  <a:cubicBezTo>
                    <a:pt x="334" y="305"/>
                    <a:pt x="333" y="304"/>
                    <a:pt x="332" y="304"/>
                  </a:cubicBezTo>
                  <a:cubicBezTo>
                    <a:pt x="326" y="303"/>
                    <a:pt x="322" y="299"/>
                    <a:pt x="319" y="294"/>
                  </a:cubicBezTo>
                  <a:cubicBezTo>
                    <a:pt x="317" y="290"/>
                    <a:pt x="313" y="286"/>
                    <a:pt x="308" y="285"/>
                  </a:cubicBezTo>
                  <a:cubicBezTo>
                    <a:pt x="306" y="284"/>
                    <a:pt x="303" y="281"/>
                    <a:pt x="301" y="279"/>
                  </a:cubicBezTo>
                  <a:cubicBezTo>
                    <a:pt x="298" y="275"/>
                    <a:pt x="296" y="276"/>
                    <a:pt x="295" y="281"/>
                  </a:cubicBezTo>
                  <a:cubicBezTo>
                    <a:pt x="294" y="282"/>
                    <a:pt x="295" y="283"/>
                    <a:pt x="293" y="284"/>
                  </a:cubicBezTo>
                  <a:cubicBezTo>
                    <a:pt x="291" y="281"/>
                    <a:pt x="293" y="278"/>
                    <a:pt x="292" y="276"/>
                  </a:cubicBezTo>
                  <a:cubicBezTo>
                    <a:pt x="292" y="273"/>
                    <a:pt x="292" y="270"/>
                    <a:pt x="288" y="270"/>
                  </a:cubicBezTo>
                  <a:cubicBezTo>
                    <a:pt x="287" y="270"/>
                    <a:pt x="286" y="269"/>
                    <a:pt x="286" y="268"/>
                  </a:cubicBezTo>
                  <a:cubicBezTo>
                    <a:pt x="286" y="263"/>
                    <a:pt x="283" y="262"/>
                    <a:pt x="279" y="261"/>
                  </a:cubicBezTo>
                  <a:cubicBezTo>
                    <a:pt x="276" y="260"/>
                    <a:pt x="274" y="258"/>
                    <a:pt x="274" y="255"/>
                  </a:cubicBezTo>
                  <a:cubicBezTo>
                    <a:pt x="276" y="249"/>
                    <a:pt x="271" y="246"/>
                    <a:pt x="267" y="243"/>
                  </a:cubicBezTo>
                  <a:cubicBezTo>
                    <a:pt x="264" y="240"/>
                    <a:pt x="262" y="241"/>
                    <a:pt x="257" y="247"/>
                  </a:cubicBezTo>
                  <a:cubicBezTo>
                    <a:pt x="256" y="251"/>
                    <a:pt x="254" y="255"/>
                    <a:pt x="253" y="259"/>
                  </a:cubicBezTo>
                  <a:cubicBezTo>
                    <a:pt x="252" y="261"/>
                    <a:pt x="250" y="263"/>
                    <a:pt x="253" y="264"/>
                  </a:cubicBezTo>
                  <a:cubicBezTo>
                    <a:pt x="256" y="265"/>
                    <a:pt x="257" y="262"/>
                    <a:pt x="258" y="260"/>
                  </a:cubicBezTo>
                  <a:cubicBezTo>
                    <a:pt x="259" y="256"/>
                    <a:pt x="259" y="251"/>
                    <a:pt x="257" y="247"/>
                  </a:cubicBezTo>
                  <a:close/>
                  <a:moveTo>
                    <a:pt x="268" y="310"/>
                  </a:moveTo>
                  <a:cubicBezTo>
                    <a:pt x="266" y="310"/>
                    <a:pt x="264" y="310"/>
                    <a:pt x="263" y="311"/>
                  </a:cubicBezTo>
                  <a:cubicBezTo>
                    <a:pt x="258" y="315"/>
                    <a:pt x="251" y="315"/>
                    <a:pt x="245" y="315"/>
                  </a:cubicBezTo>
                  <a:cubicBezTo>
                    <a:pt x="239" y="316"/>
                    <a:pt x="233" y="317"/>
                    <a:pt x="228" y="320"/>
                  </a:cubicBezTo>
                  <a:cubicBezTo>
                    <a:pt x="226" y="320"/>
                    <a:pt x="225" y="321"/>
                    <a:pt x="226" y="323"/>
                  </a:cubicBezTo>
                  <a:cubicBezTo>
                    <a:pt x="226" y="324"/>
                    <a:pt x="227" y="325"/>
                    <a:pt x="229" y="325"/>
                  </a:cubicBezTo>
                  <a:cubicBezTo>
                    <a:pt x="231" y="326"/>
                    <a:pt x="232" y="325"/>
                    <a:pt x="234" y="324"/>
                  </a:cubicBezTo>
                  <a:cubicBezTo>
                    <a:pt x="235" y="323"/>
                    <a:pt x="237" y="323"/>
                    <a:pt x="239" y="325"/>
                  </a:cubicBezTo>
                  <a:cubicBezTo>
                    <a:pt x="241" y="329"/>
                    <a:pt x="245" y="327"/>
                    <a:pt x="248" y="328"/>
                  </a:cubicBezTo>
                  <a:cubicBezTo>
                    <a:pt x="253" y="328"/>
                    <a:pt x="254" y="326"/>
                    <a:pt x="256" y="322"/>
                  </a:cubicBezTo>
                  <a:cubicBezTo>
                    <a:pt x="257" y="319"/>
                    <a:pt x="262" y="320"/>
                    <a:pt x="262" y="323"/>
                  </a:cubicBezTo>
                  <a:cubicBezTo>
                    <a:pt x="261" y="329"/>
                    <a:pt x="266" y="331"/>
                    <a:pt x="270" y="334"/>
                  </a:cubicBezTo>
                  <a:cubicBezTo>
                    <a:pt x="271" y="335"/>
                    <a:pt x="274" y="336"/>
                    <a:pt x="273" y="339"/>
                  </a:cubicBezTo>
                  <a:cubicBezTo>
                    <a:pt x="271" y="344"/>
                    <a:pt x="274" y="345"/>
                    <a:pt x="277" y="346"/>
                  </a:cubicBezTo>
                  <a:cubicBezTo>
                    <a:pt x="281" y="347"/>
                    <a:pt x="285" y="347"/>
                    <a:pt x="289" y="345"/>
                  </a:cubicBezTo>
                  <a:cubicBezTo>
                    <a:pt x="296" y="342"/>
                    <a:pt x="302" y="336"/>
                    <a:pt x="309" y="333"/>
                  </a:cubicBezTo>
                  <a:cubicBezTo>
                    <a:pt x="311" y="332"/>
                    <a:pt x="311" y="330"/>
                    <a:pt x="309" y="328"/>
                  </a:cubicBezTo>
                  <a:cubicBezTo>
                    <a:pt x="307" y="327"/>
                    <a:pt x="305" y="325"/>
                    <a:pt x="302" y="324"/>
                  </a:cubicBezTo>
                  <a:cubicBezTo>
                    <a:pt x="295" y="322"/>
                    <a:pt x="289" y="319"/>
                    <a:pt x="282" y="315"/>
                  </a:cubicBezTo>
                  <a:cubicBezTo>
                    <a:pt x="278" y="313"/>
                    <a:pt x="272" y="312"/>
                    <a:pt x="268" y="310"/>
                  </a:cubicBezTo>
                  <a:close/>
                  <a:moveTo>
                    <a:pt x="227" y="312"/>
                  </a:moveTo>
                  <a:cubicBezTo>
                    <a:pt x="231" y="309"/>
                    <a:pt x="237" y="311"/>
                    <a:pt x="238" y="306"/>
                  </a:cubicBezTo>
                  <a:cubicBezTo>
                    <a:pt x="239" y="302"/>
                    <a:pt x="238" y="298"/>
                    <a:pt x="239" y="294"/>
                  </a:cubicBezTo>
                  <a:cubicBezTo>
                    <a:pt x="239" y="293"/>
                    <a:pt x="238" y="291"/>
                    <a:pt x="236" y="290"/>
                  </a:cubicBezTo>
                  <a:cubicBezTo>
                    <a:pt x="234" y="290"/>
                    <a:pt x="232" y="291"/>
                    <a:pt x="232" y="293"/>
                  </a:cubicBezTo>
                  <a:cubicBezTo>
                    <a:pt x="231" y="299"/>
                    <a:pt x="228" y="304"/>
                    <a:pt x="227" y="312"/>
                  </a:cubicBezTo>
                  <a:close/>
                  <a:moveTo>
                    <a:pt x="285" y="249"/>
                  </a:moveTo>
                  <a:cubicBezTo>
                    <a:pt x="280" y="242"/>
                    <a:pt x="275" y="235"/>
                    <a:pt x="270" y="229"/>
                  </a:cubicBezTo>
                  <a:cubicBezTo>
                    <a:pt x="269" y="228"/>
                    <a:pt x="267" y="226"/>
                    <a:pt x="266" y="227"/>
                  </a:cubicBezTo>
                  <a:cubicBezTo>
                    <a:pt x="264" y="229"/>
                    <a:pt x="265" y="231"/>
                    <a:pt x="266" y="232"/>
                  </a:cubicBezTo>
                  <a:cubicBezTo>
                    <a:pt x="271" y="238"/>
                    <a:pt x="276" y="244"/>
                    <a:pt x="282" y="249"/>
                  </a:cubicBezTo>
                  <a:cubicBezTo>
                    <a:pt x="283" y="249"/>
                    <a:pt x="283" y="249"/>
                    <a:pt x="285" y="249"/>
                  </a:cubicBezTo>
                  <a:close/>
                  <a:moveTo>
                    <a:pt x="305" y="270"/>
                  </a:moveTo>
                  <a:cubicBezTo>
                    <a:pt x="305" y="269"/>
                    <a:pt x="305" y="268"/>
                    <a:pt x="304" y="267"/>
                  </a:cubicBezTo>
                  <a:cubicBezTo>
                    <a:pt x="301" y="265"/>
                    <a:pt x="299" y="263"/>
                    <a:pt x="297" y="260"/>
                  </a:cubicBezTo>
                  <a:cubicBezTo>
                    <a:pt x="296" y="258"/>
                    <a:pt x="293" y="258"/>
                    <a:pt x="292" y="258"/>
                  </a:cubicBezTo>
                  <a:cubicBezTo>
                    <a:pt x="290" y="258"/>
                    <a:pt x="289" y="260"/>
                    <a:pt x="290" y="261"/>
                  </a:cubicBezTo>
                  <a:cubicBezTo>
                    <a:pt x="294" y="265"/>
                    <a:pt x="297" y="269"/>
                    <a:pt x="302" y="272"/>
                  </a:cubicBezTo>
                  <a:cubicBezTo>
                    <a:pt x="304" y="273"/>
                    <a:pt x="305" y="272"/>
                    <a:pt x="305" y="270"/>
                  </a:cubicBezTo>
                  <a:close/>
                  <a:moveTo>
                    <a:pt x="214" y="310"/>
                  </a:moveTo>
                  <a:cubicBezTo>
                    <a:pt x="215" y="309"/>
                    <a:pt x="215" y="307"/>
                    <a:pt x="213" y="307"/>
                  </a:cubicBezTo>
                  <a:cubicBezTo>
                    <a:pt x="213" y="307"/>
                    <a:pt x="212" y="307"/>
                    <a:pt x="211" y="308"/>
                  </a:cubicBezTo>
                  <a:cubicBezTo>
                    <a:pt x="210" y="308"/>
                    <a:pt x="210" y="309"/>
                    <a:pt x="209" y="310"/>
                  </a:cubicBezTo>
                  <a:cubicBezTo>
                    <a:pt x="208" y="312"/>
                    <a:pt x="207" y="313"/>
                    <a:pt x="209" y="314"/>
                  </a:cubicBezTo>
                  <a:cubicBezTo>
                    <a:pt x="211" y="316"/>
                    <a:pt x="212" y="314"/>
                    <a:pt x="213" y="313"/>
                  </a:cubicBezTo>
                  <a:cubicBezTo>
                    <a:pt x="214" y="312"/>
                    <a:pt x="214" y="311"/>
                    <a:pt x="214" y="310"/>
                  </a:cubicBezTo>
                  <a:close/>
                  <a:moveTo>
                    <a:pt x="267" y="339"/>
                  </a:moveTo>
                  <a:cubicBezTo>
                    <a:pt x="265" y="334"/>
                    <a:pt x="261" y="333"/>
                    <a:pt x="256" y="331"/>
                  </a:cubicBezTo>
                  <a:cubicBezTo>
                    <a:pt x="259" y="336"/>
                    <a:pt x="264" y="336"/>
                    <a:pt x="267" y="339"/>
                  </a:cubicBezTo>
                  <a:close/>
                  <a:moveTo>
                    <a:pt x="243" y="270"/>
                  </a:moveTo>
                  <a:cubicBezTo>
                    <a:pt x="243" y="269"/>
                    <a:pt x="243" y="268"/>
                    <a:pt x="242" y="268"/>
                  </a:cubicBezTo>
                  <a:cubicBezTo>
                    <a:pt x="240" y="268"/>
                    <a:pt x="239" y="270"/>
                    <a:pt x="239" y="271"/>
                  </a:cubicBezTo>
                  <a:cubicBezTo>
                    <a:pt x="238" y="272"/>
                    <a:pt x="239" y="273"/>
                    <a:pt x="240" y="273"/>
                  </a:cubicBezTo>
                  <a:cubicBezTo>
                    <a:pt x="242" y="273"/>
                    <a:pt x="243" y="271"/>
                    <a:pt x="243" y="270"/>
                  </a:cubicBezTo>
                  <a:close/>
                  <a:moveTo>
                    <a:pt x="237" y="287"/>
                  </a:moveTo>
                  <a:cubicBezTo>
                    <a:pt x="238" y="287"/>
                    <a:pt x="239" y="287"/>
                    <a:pt x="239" y="285"/>
                  </a:cubicBezTo>
                  <a:cubicBezTo>
                    <a:pt x="240" y="284"/>
                    <a:pt x="239" y="283"/>
                    <a:pt x="238" y="283"/>
                  </a:cubicBezTo>
                  <a:cubicBezTo>
                    <a:pt x="237" y="283"/>
                    <a:pt x="236" y="284"/>
                    <a:pt x="236" y="285"/>
                  </a:cubicBezTo>
                  <a:cubicBezTo>
                    <a:pt x="235" y="286"/>
                    <a:pt x="236" y="287"/>
                    <a:pt x="237" y="287"/>
                  </a:cubicBezTo>
                  <a:close/>
                  <a:moveTo>
                    <a:pt x="314" y="279"/>
                  </a:moveTo>
                  <a:cubicBezTo>
                    <a:pt x="314" y="278"/>
                    <a:pt x="313" y="277"/>
                    <a:pt x="313" y="277"/>
                  </a:cubicBezTo>
                  <a:cubicBezTo>
                    <a:pt x="312" y="277"/>
                    <a:pt x="311" y="277"/>
                    <a:pt x="311" y="278"/>
                  </a:cubicBezTo>
                  <a:cubicBezTo>
                    <a:pt x="311" y="279"/>
                    <a:pt x="311" y="279"/>
                    <a:pt x="312" y="280"/>
                  </a:cubicBezTo>
                  <a:cubicBezTo>
                    <a:pt x="313" y="280"/>
                    <a:pt x="314" y="280"/>
                    <a:pt x="314" y="279"/>
                  </a:cubicBezTo>
                  <a:close/>
                  <a:moveTo>
                    <a:pt x="215" y="298"/>
                  </a:moveTo>
                  <a:cubicBezTo>
                    <a:pt x="215" y="296"/>
                    <a:pt x="215" y="296"/>
                    <a:pt x="214" y="296"/>
                  </a:cubicBezTo>
                  <a:cubicBezTo>
                    <a:pt x="213" y="296"/>
                    <a:pt x="213" y="296"/>
                    <a:pt x="213" y="297"/>
                  </a:cubicBezTo>
                  <a:cubicBezTo>
                    <a:pt x="213" y="298"/>
                    <a:pt x="213" y="298"/>
                    <a:pt x="214" y="298"/>
                  </a:cubicBezTo>
                  <a:cubicBezTo>
                    <a:pt x="215" y="299"/>
                    <a:pt x="215" y="298"/>
                    <a:pt x="215" y="298"/>
                  </a:cubicBezTo>
                  <a:close/>
                  <a:moveTo>
                    <a:pt x="241" y="259"/>
                  </a:moveTo>
                  <a:cubicBezTo>
                    <a:pt x="241" y="258"/>
                    <a:pt x="240" y="258"/>
                    <a:pt x="240" y="258"/>
                  </a:cubicBezTo>
                  <a:cubicBezTo>
                    <a:pt x="239" y="258"/>
                    <a:pt x="239" y="258"/>
                    <a:pt x="239" y="258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40" y="259"/>
                    <a:pt x="240" y="259"/>
                    <a:pt x="241" y="259"/>
                  </a:cubicBezTo>
                  <a:close/>
                  <a:moveTo>
                    <a:pt x="294" y="305"/>
                  </a:moveTo>
                  <a:cubicBezTo>
                    <a:pt x="294" y="307"/>
                    <a:pt x="295" y="308"/>
                    <a:pt x="297" y="308"/>
                  </a:cubicBezTo>
                  <a:cubicBezTo>
                    <a:pt x="301" y="308"/>
                    <a:pt x="301" y="305"/>
                    <a:pt x="301" y="302"/>
                  </a:cubicBezTo>
                  <a:cubicBezTo>
                    <a:pt x="298" y="303"/>
                    <a:pt x="295" y="301"/>
                    <a:pt x="294" y="305"/>
                  </a:cubicBezTo>
                  <a:close/>
                  <a:moveTo>
                    <a:pt x="320" y="309"/>
                  </a:moveTo>
                  <a:cubicBezTo>
                    <a:pt x="320" y="307"/>
                    <a:pt x="318" y="307"/>
                    <a:pt x="317" y="307"/>
                  </a:cubicBezTo>
                  <a:cubicBezTo>
                    <a:pt x="315" y="306"/>
                    <a:pt x="314" y="306"/>
                    <a:pt x="314" y="308"/>
                  </a:cubicBezTo>
                  <a:cubicBezTo>
                    <a:pt x="314" y="310"/>
                    <a:pt x="314" y="311"/>
                    <a:pt x="316" y="311"/>
                  </a:cubicBezTo>
                  <a:cubicBezTo>
                    <a:pt x="318" y="311"/>
                    <a:pt x="319" y="311"/>
                    <a:pt x="320" y="309"/>
                  </a:cubicBezTo>
                  <a:close/>
                  <a:moveTo>
                    <a:pt x="275" y="293"/>
                  </a:moveTo>
                  <a:cubicBezTo>
                    <a:pt x="274" y="293"/>
                    <a:pt x="274" y="293"/>
                    <a:pt x="274" y="294"/>
                  </a:cubicBezTo>
                  <a:cubicBezTo>
                    <a:pt x="274" y="295"/>
                    <a:pt x="274" y="295"/>
                    <a:pt x="274" y="296"/>
                  </a:cubicBezTo>
                  <a:cubicBezTo>
                    <a:pt x="275" y="296"/>
                    <a:pt x="275" y="295"/>
                    <a:pt x="276" y="295"/>
                  </a:cubicBezTo>
                  <a:cubicBezTo>
                    <a:pt x="275" y="294"/>
                    <a:pt x="275" y="294"/>
                    <a:pt x="275" y="293"/>
                  </a:cubicBezTo>
                  <a:close/>
                  <a:moveTo>
                    <a:pt x="304" y="294"/>
                  </a:moveTo>
                  <a:cubicBezTo>
                    <a:pt x="303" y="294"/>
                    <a:pt x="303" y="294"/>
                    <a:pt x="303" y="294"/>
                  </a:cubicBezTo>
                  <a:cubicBezTo>
                    <a:pt x="303" y="295"/>
                    <a:pt x="303" y="295"/>
                    <a:pt x="303" y="296"/>
                  </a:cubicBezTo>
                  <a:cubicBezTo>
                    <a:pt x="304" y="296"/>
                    <a:pt x="304" y="295"/>
                    <a:pt x="305" y="295"/>
                  </a:cubicBezTo>
                  <a:cubicBezTo>
                    <a:pt x="305" y="294"/>
                    <a:pt x="304" y="294"/>
                    <a:pt x="304" y="294"/>
                  </a:cubicBezTo>
                  <a:close/>
                  <a:moveTo>
                    <a:pt x="286" y="282"/>
                  </a:moveTo>
                  <a:cubicBezTo>
                    <a:pt x="286" y="282"/>
                    <a:pt x="285" y="281"/>
                    <a:pt x="285" y="281"/>
                  </a:cubicBezTo>
                  <a:cubicBezTo>
                    <a:pt x="285" y="281"/>
                    <a:pt x="284" y="281"/>
                    <a:pt x="284" y="282"/>
                  </a:cubicBezTo>
                  <a:cubicBezTo>
                    <a:pt x="284" y="282"/>
                    <a:pt x="285" y="282"/>
                    <a:pt x="285" y="282"/>
                  </a:cubicBezTo>
                  <a:cubicBezTo>
                    <a:pt x="285" y="282"/>
                    <a:pt x="286" y="282"/>
                    <a:pt x="286" y="282"/>
                  </a:cubicBezTo>
                  <a:close/>
                  <a:moveTo>
                    <a:pt x="267" y="321"/>
                  </a:moveTo>
                  <a:cubicBezTo>
                    <a:pt x="268" y="321"/>
                    <a:pt x="268" y="321"/>
                    <a:pt x="269" y="321"/>
                  </a:cubicBezTo>
                  <a:cubicBezTo>
                    <a:pt x="269" y="321"/>
                    <a:pt x="269" y="321"/>
                    <a:pt x="269" y="321"/>
                  </a:cubicBezTo>
                  <a:cubicBezTo>
                    <a:pt x="269" y="321"/>
                    <a:pt x="268" y="320"/>
                    <a:pt x="268" y="320"/>
                  </a:cubicBezTo>
                  <a:cubicBezTo>
                    <a:pt x="268" y="320"/>
                    <a:pt x="268" y="321"/>
                    <a:pt x="267" y="3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9322F37-87EB-483A-ADA0-8FC385D356FC}"/>
              </a:ext>
            </a:extLst>
          </p:cNvPr>
          <p:cNvGrpSpPr/>
          <p:nvPr/>
        </p:nvGrpSpPr>
        <p:grpSpPr>
          <a:xfrm rot="733674">
            <a:off x="7394936" y="4698677"/>
            <a:ext cx="1443038" cy="977900"/>
            <a:chOff x="7108825" y="3671889"/>
            <a:chExt cx="1443038" cy="9779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B98BD2C-A353-454B-A02B-3765F72FBE04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6F536E-8056-4633-95E3-9313964062FD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8F213CA-C1C6-4BDC-A21E-FD43399180D8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E895397B-AFA5-4162-AEDC-7ADCB042E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B8B2027-DA02-4B12-BF4D-66E7B0929F1B}"/>
              </a:ext>
            </a:extLst>
          </p:cNvPr>
          <p:cNvGrpSpPr/>
          <p:nvPr/>
        </p:nvGrpSpPr>
        <p:grpSpPr>
          <a:xfrm rot="362295">
            <a:off x="8116455" y="2365374"/>
            <a:ext cx="2211388" cy="1466850"/>
            <a:chOff x="7045325" y="1441451"/>
            <a:chExt cx="2211388" cy="146685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0402B4D-E591-49E4-81AA-9A34C5692381}"/>
                </a:ext>
              </a:extLst>
            </p:cNvPr>
            <p:cNvSpPr/>
            <p:nvPr/>
          </p:nvSpPr>
          <p:spPr>
            <a:xfrm>
              <a:off x="8198644" y="1469231"/>
              <a:ext cx="1042987" cy="995363"/>
            </a:xfrm>
            <a:custGeom>
              <a:avLst/>
              <a:gdLst>
                <a:gd name="connsiteX0" fmla="*/ 273844 w 1042987"/>
                <a:gd name="connsiteY0" fmla="*/ 16669 h 995363"/>
                <a:gd name="connsiteX1" fmla="*/ 431006 w 1042987"/>
                <a:gd name="connsiteY1" fmla="*/ 0 h 995363"/>
                <a:gd name="connsiteX2" fmla="*/ 673894 w 1042987"/>
                <a:gd name="connsiteY2" fmla="*/ 33338 h 995363"/>
                <a:gd name="connsiteX3" fmla="*/ 826294 w 1042987"/>
                <a:gd name="connsiteY3" fmla="*/ 114300 h 995363"/>
                <a:gd name="connsiteX4" fmla="*/ 964406 w 1042987"/>
                <a:gd name="connsiteY4" fmla="*/ 292894 h 995363"/>
                <a:gd name="connsiteX5" fmla="*/ 1042987 w 1042987"/>
                <a:gd name="connsiteY5" fmla="*/ 500063 h 995363"/>
                <a:gd name="connsiteX6" fmla="*/ 983456 w 1042987"/>
                <a:gd name="connsiteY6" fmla="*/ 704850 h 995363"/>
                <a:gd name="connsiteX7" fmla="*/ 921544 w 1042987"/>
                <a:gd name="connsiteY7" fmla="*/ 838200 h 995363"/>
                <a:gd name="connsiteX8" fmla="*/ 757237 w 1042987"/>
                <a:gd name="connsiteY8" fmla="*/ 942975 h 995363"/>
                <a:gd name="connsiteX9" fmla="*/ 502444 w 1042987"/>
                <a:gd name="connsiteY9" fmla="*/ 995363 h 995363"/>
                <a:gd name="connsiteX10" fmla="*/ 252412 w 1042987"/>
                <a:gd name="connsiteY10" fmla="*/ 957263 h 995363"/>
                <a:gd name="connsiteX11" fmla="*/ 54769 w 1042987"/>
                <a:gd name="connsiteY11" fmla="*/ 833438 h 995363"/>
                <a:gd name="connsiteX12" fmla="*/ 0 w 1042987"/>
                <a:gd name="connsiteY12" fmla="*/ 573882 h 995363"/>
                <a:gd name="connsiteX13" fmla="*/ 54769 w 1042987"/>
                <a:gd name="connsiteY13" fmla="*/ 216694 h 995363"/>
                <a:gd name="connsiteX14" fmla="*/ 102394 w 1042987"/>
                <a:gd name="connsiteY14" fmla="*/ 126207 h 995363"/>
                <a:gd name="connsiteX15" fmla="*/ 211931 w 1042987"/>
                <a:gd name="connsiteY15" fmla="*/ 52388 h 995363"/>
                <a:gd name="connsiteX16" fmla="*/ 273844 w 1042987"/>
                <a:gd name="connsiteY16" fmla="*/ 16669 h 9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2987" h="995363">
                  <a:moveTo>
                    <a:pt x="273844" y="16669"/>
                  </a:moveTo>
                  <a:lnTo>
                    <a:pt x="431006" y="0"/>
                  </a:lnTo>
                  <a:lnTo>
                    <a:pt x="673894" y="33338"/>
                  </a:lnTo>
                  <a:lnTo>
                    <a:pt x="826294" y="114300"/>
                  </a:lnTo>
                  <a:lnTo>
                    <a:pt x="964406" y="292894"/>
                  </a:lnTo>
                  <a:lnTo>
                    <a:pt x="1042987" y="500063"/>
                  </a:lnTo>
                  <a:lnTo>
                    <a:pt x="983456" y="704850"/>
                  </a:lnTo>
                  <a:lnTo>
                    <a:pt x="921544" y="838200"/>
                  </a:lnTo>
                  <a:lnTo>
                    <a:pt x="757237" y="942975"/>
                  </a:lnTo>
                  <a:lnTo>
                    <a:pt x="502444" y="995363"/>
                  </a:lnTo>
                  <a:lnTo>
                    <a:pt x="252412" y="957263"/>
                  </a:lnTo>
                  <a:lnTo>
                    <a:pt x="54769" y="833438"/>
                  </a:lnTo>
                  <a:lnTo>
                    <a:pt x="0" y="573882"/>
                  </a:lnTo>
                  <a:lnTo>
                    <a:pt x="54769" y="216694"/>
                  </a:lnTo>
                  <a:lnTo>
                    <a:pt x="102394" y="126207"/>
                  </a:lnTo>
                  <a:lnTo>
                    <a:pt x="211931" y="52388"/>
                  </a:lnTo>
                  <a:lnTo>
                    <a:pt x="273844" y="166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C6452AD-8271-441F-893A-8BE31971BEDB}"/>
                </a:ext>
              </a:extLst>
            </p:cNvPr>
            <p:cNvSpPr/>
            <p:nvPr/>
          </p:nvSpPr>
          <p:spPr>
            <a:xfrm>
              <a:off x="7727156" y="2345531"/>
              <a:ext cx="745332" cy="550069"/>
            </a:xfrm>
            <a:custGeom>
              <a:avLst/>
              <a:gdLst>
                <a:gd name="connsiteX0" fmla="*/ 135732 w 745332"/>
                <a:gd name="connsiteY0" fmla="*/ 414338 h 550069"/>
                <a:gd name="connsiteX1" fmla="*/ 0 w 745332"/>
                <a:gd name="connsiteY1" fmla="*/ 447675 h 550069"/>
                <a:gd name="connsiteX2" fmla="*/ 311944 w 745332"/>
                <a:gd name="connsiteY2" fmla="*/ 14288 h 550069"/>
                <a:gd name="connsiteX3" fmla="*/ 350044 w 745332"/>
                <a:gd name="connsiteY3" fmla="*/ 0 h 550069"/>
                <a:gd name="connsiteX4" fmla="*/ 745332 w 745332"/>
                <a:gd name="connsiteY4" fmla="*/ 447675 h 550069"/>
                <a:gd name="connsiteX5" fmla="*/ 611982 w 745332"/>
                <a:gd name="connsiteY5" fmla="*/ 469107 h 550069"/>
                <a:gd name="connsiteX6" fmla="*/ 426244 w 745332"/>
                <a:gd name="connsiteY6" fmla="*/ 550069 h 550069"/>
                <a:gd name="connsiteX7" fmla="*/ 242888 w 745332"/>
                <a:gd name="connsiteY7" fmla="*/ 454819 h 550069"/>
                <a:gd name="connsiteX8" fmla="*/ 135732 w 745332"/>
                <a:gd name="connsiteY8" fmla="*/ 414338 h 5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332" h="550069">
                  <a:moveTo>
                    <a:pt x="135732" y="414338"/>
                  </a:moveTo>
                  <a:lnTo>
                    <a:pt x="0" y="447675"/>
                  </a:lnTo>
                  <a:lnTo>
                    <a:pt x="311944" y="14288"/>
                  </a:lnTo>
                  <a:lnTo>
                    <a:pt x="350044" y="0"/>
                  </a:lnTo>
                  <a:lnTo>
                    <a:pt x="745332" y="447675"/>
                  </a:lnTo>
                  <a:lnTo>
                    <a:pt x="611982" y="469107"/>
                  </a:lnTo>
                  <a:lnTo>
                    <a:pt x="426244" y="550069"/>
                  </a:lnTo>
                  <a:lnTo>
                    <a:pt x="242888" y="454819"/>
                  </a:lnTo>
                  <a:lnTo>
                    <a:pt x="135732" y="414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4CA5404-F678-4009-8404-A0A1B86D5898}"/>
                </a:ext>
              </a:extLst>
            </p:cNvPr>
            <p:cNvSpPr/>
            <p:nvPr/>
          </p:nvSpPr>
          <p:spPr>
            <a:xfrm>
              <a:off x="7093744" y="1564481"/>
              <a:ext cx="916781" cy="821532"/>
            </a:xfrm>
            <a:custGeom>
              <a:avLst/>
              <a:gdLst>
                <a:gd name="connsiteX0" fmla="*/ 278606 w 916781"/>
                <a:gd name="connsiteY0" fmla="*/ 35719 h 821532"/>
                <a:gd name="connsiteX1" fmla="*/ 454819 w 916781"/>
                <a:gd name="connsiteY1" fmla="*/ 0 h 821532"/>
                <a:gd name="connsiteX2" fmla="*/ 690562 w 916781"/>
                <a:gd name="connsiteY2" fmla="*/ 73819 h 821532"/>
                <a:gd name="connsiteX3" fmla="*/ 795337 w 916781"/>
                <a:gd name="connsiteY3" fmla="*/ 171450 h 821532"/>
                <a:gd name="connsiteX4" fmla="*/ 890587 w 916781"/>
                <a:gd name="connsiteY4" fmla="*/ 416719 h 821532"/>
                <a:gd name="connsiteX5" fmla="*/ 916781 w 916781"/>
                <a:gd name="connsiteY5" fmla="*/ 531019 h 821532"/>
                <a:gd name="connsiteX6" fmla="*/ 890587 w 916781"/>
                <a:gd name="connsiteY6" fmla="*/ 623888 h 821532"/>
                <a:gd name="connsiteX7" fmla="*/ 807244 w 916781"/>
                <a:gd name="connsiteY7" fmla="*/ 707232 h 821532"/>
                <a:gd name="connsiteX8" fmla="*/ 692944 w 916781"/>
                <a:gd name="connsiteY8" fmla="*/ 754857 h 821532"/>
                <a:gd name="connsiteX9" fmla="*/ 535781 w 916781"/>
                <a:gd name="connsiteY9" fmla="*/ 819150 h 821532"/>
                <a:gd name="connsiteX10" fmla="*/ 292894 w 916781"/>
                <a:gd name="connsiteY10" fmla="*/ 821532 h 821532"/>
                <a:gd name="connsiteX11" fmla="*/ 107156 w 916781"/>
                <a:gd name="connsiteY11" fmla="*/ 754857 h 821532"/>
                <a:gd name="connsiteX12" fmla="*/ 0 w 916781"/>
                <a:gd name="connsiteY12" fmla="*/ 528638 h 821532"/>
                <a:gd name="connsiteX13" fmla="*/ 38100 w 916781"/>
                <a:gd name="connsiteY13" fmla="*/ 230982 h 821532"/>
                <a:gd name="connsiteX14" fmla="*/ 183356 w 916781"/>
                <a:gd name="connsiteY14" fmla="*/ 76200 h 821532"/>
                <a:gd name="connsiteX15" fmla="*/ 278606 w 916781"/>
                <a:gd name="connsiteY15" fmla="*/ 35719 h 82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6781" h="821532">
                  <a:moveTo>
                    <a:pt x="278606" y="35719"/>
                  </a:moveTo>
                  <a:lnTo>
                    <a:pt x="454819" y="0"/>
                  </a:lnTo>
                  <a:lnTo>
                    <a:pt x="690562" y="73819"/>
                  </a:lnTo>
                  <a:lnTo>
                    <a:pt x="795337" y="171450"/>
                  </a:lnTo>
                  <a:lnTo>
                    <a:pt x="890587" y="416719"/>
                  </a:lnTo>
                  <a:lnTo>
                    <a:pt x="916781" y="531019"/>
                  </a:lnTo>
                  <a:lnTo>
                    <a:pt x="890587" y="623888"/>
                  </a:lnTo>
                  <a:lnTo>
                    <a:pt x="807244" y="707232"/>
                  </a:lnTo>
                  <a:lnTo>
                    <a:pt x="692944" y="754857"/>
                  </a:lnTo>
                  <a:lnTo>
                    <a:pt x="535781" y="819150"/>
                  </a:lnTo>
                  <a:lnTo>
                    <a:pt x="292894" y="821532"/>
                  </a:lnTo>
                  <a:lnTo>
                    <a:pt x="107156" y="754857"/>
                  </a:lnTo>
                  <a:lnTo>
                    <a:pt x="0" y="528638"/>
                  </a:lnTo>
                  <a:lnTo>
                    <a:pt x="38100" y="230982"/>
                  </a:lnTo>
                  <a:lnTo>
                    <a:pt x="183356" y="76200"/>
                  </a:lnTo>
                  <a:lnTo>
                    <a:pt x="278606" y="35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7" name="Freeform 9">
              <a:extLst>
                <a:ext uri="{FF2B5EF4-FFF2-40B4-BE49-F238E27FC236}">
                  <a16:creationId xmlns:a16="http://schemas.microsoft.com/office/drawing/2014/main" id="{8033E7A7-867C-4BC4-8F27-02AB02126C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5325" y="1441451"/>
              <a:ext cx="2211388" cy="1466850"/>
            </a:xfrm>
            <a:custGeom>
              <a:avLst/>
              <a:gdLst>
                <a:gd name="T0" fmla="*/ 276 w 523"/>
                <a:gd name="T1" fmla="*/ 71 h 348"/>
                <a:gd name="T2" fmla="*/ 312 w 523"/>
                <a:gd name="T3" fmla="*/ 22 h 348"/>
                <a:gd name="T4" fmla="*/ 460 w 523"/>
                <a:gd name="T5" fmla="*/ 22 h 348"/>
                <a:gd name="T6" fmla="*/ 522 w 523"/>
                <a:gd name="T7" fmla="*/ 119 h 348"/>
                <a:gd name="T8" fmla="*/ 382 w 523"/>
                <a:gd name="T9" fmla="*/ 245 h 348"/>
                <a:gd name="T10" fmla="*/ 271 w 523"/>
                <a:gd name="T11" fmla="*/ 175 h 348"/>
                <a:gd name="T12" fmla="*/ 268 w 523"/>
                <a:gd name="T13" fmla="*/ 130 h 348"/>
                <a:gd name="T14" fmla="*/ 464 w 523"/>
                <a:gd name="T15" fmla="*/ 37 h 348"/>
                <a:gd name="T16" fmla="*/ 338 w 523"/>
                <a:gd name="T17" fmla="*/ 36 h 348"/>
                <a:gd name="T18" fmla="*/ 374 w 523"/>
                <a:gd name="T19" fmla="*/ 237 h 348"/>
                <a:gd name="T20" fmla="*/ 508 w 523"/>
                <a:gd name="T21" fmla="*/ 144 h 348"/>
                <a:gd name="T22" fmla="*/ 363 w 523"/>
                <a:gd name="T23" fmla="*/ 12 h 348"/>
                <a:gd name="T24" fmla="*/ 454 w 523"/>
                <a:gd name="T25" fmla="*/ 219 h 348"/>
                <a:gd name="T26" fmla="*/ 271 w 523"/>
                <a:gd name="T27" fmla="*/ 142 h 348"/>
                <a:gd name="T28" fmla="*/ 283 w 523"/>
                <a:gd name="T29" fmla="*/ 77 h 348"/>
                <a:gd name="T30" fmla="*/ 14 w 523"/>
                <a:gd name="T31" fmla="*/ 186 h 348"/>
                <a:gd name="T32" fmla="*/ 2 w 523"/>
                <a:gd name="T33" fmla="*/ 114 h 348"/>
                <a:gd name="T34" fmla="*/ 75 w 523"/>
                <a:gd name="T35" fmla="*/ 32 h 348"/>
                <a:gd name="T36" fmla="*/ 221 w 523"/>
                <a:gd name="T37" fmla="*/ 99 h 348"/>
                <a:gd name="T38" fmla="*/ 184 w 523"/>
                <a:gd name="T39" fmla="*/ 60 h 348"/>
                <a:gd name="T40" fmla="*/ 111 w 523"/>
                <a:gd name="T41" fmla="*/ 36 h 348"/>
                <a:gd name="T42" fmla="*/ 32 w 523"/>
                <a:gd name="T43" fmla="*/ 88 h 348"/>
                <a:gd name="T44" fmla="*/ 63 w 523"/>
                <a:gd name="T45" fmla="*/ 214 h 348"/>
                <a:gd name="T46" fmla="*/ 182 w 523"/>
                <a:gd name="T47" fmla="*/ 189 h 348"/>
                <a:gd name="T48" fmla="*/ 187 w 523"/>
                <a:gd name="T49" fmla="*/ 69 h 348"/>
                <a:gd name="T50" fmla="*/ 189 w 523"/>
                <a:gd name="T51" fmla="*/ 198 h 348"/>
                <a:gd name="T52" fmla="*/ 218 w 523"/>
                <a:gd name="T53" fmla="*/ 141 h 348"/>
                <a:gd name="T54" fmla="*/ 182 w 523"/>
                <a:gd name="T55" fmla="*/ 195 h 348"/>
                <a:gd name="T56" fmla="*/ 380 w 523"/>
                <a:gd name="T57" fmla="*/ 149 h 348"/>
                <a:gd name="T58" fmla="*/ 374 w 523"/>
                <a:gd name="T59" fmla="*/ 114 h 348"/>
                <a:gd name="T60" fmla="*/ 234 w 523"/>
                <a:gd name="T61" fmla="*/ 240 h 348"/>
                <a:gd name="T62" fmla="*/ 232 w 523"/>
                <a:gd name="T63" fmla="*/ 273 h 348"/>
                <a:gd name="T64" fmla="*/ 232 w 523"/>
                <a:gd name="T65" fmla="*/ 278 h 348"/>
                <a:gd name="T66" fmla="*/ 285 w 523"/>
                <a:gd name="T67" fmla="*/ 312 h 348"/>
                <a:gd name="T68" fmla="*/ 291 w 523"/>
                <a:gd name="T69" fmla="*/ 334 h 348"/>
                <a:gd name="T70" fmla="*/ 180 w 523"/>
                <a:gd name="T71" fmla="*/ 324 h 348"/>
                <a:gd name="T72" fmla="*/ 166 w 523"/>
                <a:gd name="T73" fmla="*/ 296 h 348"/>
                <a:gd name="T74" fmla="*/ 245 w 523"/>
                <a:gd name="T75" fmla="*/ 208 h 348"/>
                <a:gd name="T76" fmla="*/ 336 w 523"/>
                <a:gd name="T77" fmla="*/ 324 h 348"/>
                <a:gd name="T78" fmla="*/ 278 w 523"/>
                <a:gd name="T79" fmla="*/ 273 h 348"/>
                <a:gd name="T80" fmla="*/ 256 w 523"/>
                <a:gd name="T81" fmla="*/ 255 h 348"/>
                <a:gd name="T82" fmla="*/ 234 w 523"/>
                <a:gd name="T83" fmla="*/ 254 h 348"/>
                <a:gd name="T84" fmla="*/ 203 w 523"/>
                <a:gd name="T85" fmla="*/ 317 h 348"/>
                <a:gd name="T86" fmla="*/ 238 w 523"/>
                <a:gd name="T87" fmla="*/ 316 h 348"/>
                <a:gd name="T88" fmla="*/ 286 w 523"/>
                <a:gd name="T89" fmla="*/ 322 h 348"/>
                <a:gd name="T90" fmla="*/ 215 w 523"/>
                <a:gd name="T91" fmla="*/ 288 h 348"/>
                <a:gd name="T92" fmla="*/ 242 w 523"/>
                <a:gd name="T93" fmla="*/ 221 h 348"/>
                <a:gd name="T94" fmla="*/ 274 w 523"/>
                <a:gd name="T95" fmla="*/ 253 h 348"/>
                <a:gd name="T96" fmla="*/ 190 w 523"/>
                <a:gd name="T97" fmla="*/ 301 h 348"/>
                <a:gd name="T98" fmla="*/ 243 w 523"/>
                <a:gd name="T99" fmla="*/ 333 h 348"/>
                <a:gd name="T100" fmla="*/ 217 w 523"/>
                <a:gd name="T101" fmla="*/ 267 h 348"/>
                <a:gd name="T102" fmla="*/ 214 w 523"/>
                <a:gd name="T103" fmla="*/ 281 h 348"/>
                <a:gd name="T104" fmla="*/ 192 w 523"/>
                <a:gd name="T105" fmla="*/ 291 h 348"/>
                <a:gd name="T106" fmla="*/ 216 w 523"/>
                <a:gd name="T107" fmla="*/ 252 h 348"/>
                <a:gd name="T108" fmla="*/ 278 w 523"/>
                <a:gd name="T109" fmla="*/ 295 h 348"/>
                <a:gd name="T110" fmla="*/ 296 w 523"/>
                <a:gd name="T111" fmla="*/ 303 h 348"/>
                <a:gd name="T112" fmla="*/ 280 w 523"/>
                <a:gd name="T113" fmla="*/ 288 h 348"/>
                <a:gd name="T114" fmla="*/ 262 w 523"/>
                <a:gd name="T115" fmla="*/ 275 h 348"/>
                <a:gd name="T116" fmla="*/ 246 w 523"/>
                <a:gd name="T117" fmla="*/ 315 h 348"/>
                <a:gd name="T118" fmla="*/ 102 w 523"/>
                <a:gd name="T119" fmla="*/ 152 h 348"/>
                <a:gd name="T120" fmla="*/ 140 w 523"/>
                <a:gd name="T121" fmla="*/ 132 h 348"/>
                <a:gd name="T122" fmla="*/ 118 w 523"/>
                <a:gd name="T123" fmla="*/ 126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3" h="348">
                  <a:moveTo>
                    <a:pt x="264" y="132"/>
                  </a:moveTo>
                  <a:cubicBezTo>
                    <a:pt x="262" y="120"/>
                    <a:pt x="266" y="108"/>
                    <a:pt x="267" y="96"/>
                  </a:cubicBezTo>
                  <a:cubicBezTo>
                    <a:pt x="267" y="95"/>
                    <a:pt x="269" y="94"/>
                    <a:pt x="269" y="93"/>
                  </a:cubicBezTo>
                  <a:cubicBezTo>
                    <a:pt x="270" y="92"/>
                    <a:pt x="272" y="90"/>
                    <a:pt x="271" y="90"/>
                  </a:cubicBezTo>
                  <a:cubicBezTo>
                    <a:pt x="269" y="83"/>
                    <a:pt x="273" y="79"/>
                    <a:pt x="275" y="74"/>
                  </a:cubicBezTo>
                  <a:cubicBezTo>
                    <a:pt x="276" y="73"/>
                    <a:pt x="275" y="71"/>
                    <a:pt x="276" y="71"/>
                  </a:cubicBezTo>
                  <a:cubicBezTo>
                    <a:pt x="282" y="68"/>
                    <a:pt x="282" y="64"/>
                    <a:pt x="283" y="59"/>
                  </a:cubicBezTo>
                  <a:cubicBezTo>
                    <a:pt x="283" y="53"/>
                    <a:pt x="287" y="48"/>
                    <a:pt x="292" y="44"/>
                  </a:cubicBezTo>
                  <a:cubicBezTo>
                    <a:pt x="294" y="42"/>
                    <a:pt x="297" y="40"/>
                    <a:pt x="297" y="36"/>
                  </a:cubicBezTo>
                  <a:cubicBezTo>
                    <a:pt x="297" y="34"/>
                    <a:pt x="299" y="33"/>
                    <a:pt x="301" y="32"/>
                  </a:cubicBezTo>
                  <a:cubicBezTo>
                    <a:pt x="305" y="32"/>
                    <a:pt x="307" y="29"/>
                    <a:pt x="308" y="25"/>
                  </a:cubicBezTo>
                  <a:cubicBezTo>
                    <a:pt x="309" y="24"/>
                    <a:pt x="310" y="22"/>
                    <a:pt x="312" y="22"/>
                  </a:cubicBezTo>
                  <a:cubicBezTo>
                    <a:pt x="318" y="19"/>
                    <a:pt x="324" y="14"/>
                    <a:pt x="331" y="12"/>
                  </a:cubicBezTo>
                  <a:cubicBezTo>
                    <a:pt x="336" y="10"/>
                    <a:pt x="342" y="7"/>
                    <a:pt x="347" y="5"/>
                  </a:cubicBezTo>
                  <a:cubicBezTo>
                    <a:pt x="355" y="1"/>
                    <a:pt x="364" y="0"/>
                    <a:pt x="372" y="2"/>
                  </a:cubicBezTo>
                  <a:cubicBezTo>
                    <a:pt x="382" y="5"/>
                    <a:pt x="392" y="4"/>
                    <a:pt x="402" y="5"/>
                  </a:cubicBezTo>
                  <a:cubicBezTo>
                    <a:pt x="416" y="7"/>
                    <a:pt x="429" y="8"/>
                    <a:pt x="442" y="14"/>
                  </a:cubicBezTo>
                  <a:cubicBezTo>
                    <a:pt x="448" y="17"/>
                    <a:pt x="454" y="20"/>
                    <a:pt x="460" y="22"/>
                  </a:cubicBezTo>
                  <a:cubicBezTo>
                    <a:pt x="464" y="25"/>
                    <a:pt x="469" y="28"/>
                    <a:pt x="472" y="32"/>
                  </a:cubicBezTo>
                  <a:cubicBezTo>
                    <a:pt x="477" y="38"/>
                    <a:pt x="482" y="43"/>
                    <a:pt x="488" y="46"/>
                  </a:cubicBezTo>
                  <a:cubicBezTo>
                    <a:pt x="490" y="47"/>
                    <a:pt x="491" y="48"/>
                    <a:pt x="492" y="50"/>
                  </a:cubicBezTo>
                  <a:cubicBezTo>
                    <a:pt x="495" y="58"/>
                    <a:pt x="502" y="65"/>
                    <a:pt x="508" y="71"/>
                  </a:cubicBezTo>
                  <a:cubicBezTo>
                    <a:pt x="511" y="76"/>
                    <a:pt x="514" y="80"/>
                    <a:pt x="515" y="85"/>
                  </a:cubicBezTo>
                  <a:cubicBezTo>
                    <a:pt x="517" y="97"/>
                    <a:pt x="520" y="108"/>
                    <a:pt x="522" y="119"/>
                  </a:cubicBezTo>
                  <a:cubicBezTo>
                    <a:pt x="523" y="132"/>
                    <a:pt x="520" y="145"/>
                    <a:pt x="516" y="157"/>
                  </a:cubicBezTo>
                  <a:cubicBezTo>
                    <a:pt x="512" y="168"/>
                    <a:pt x="507" y="178"/>
                    <a:pt x="503" y="189"/>
                  </a:cubicBezTo>
                  <a:cubicBezTo>
                    <a:pt x="501" y="195"/>
                    <a:pt x="497" y="200"/>
                    <a:pt x="492" y="204"/>
                  </a:cubicBezTo>
                  <a:cubicBezTo>
                    <a:pt x="486" y="209"/>
                    <a:pt x="481" y="215"/>
                    <a:pt x="475" y="220"/>
                  </a:cubicBezTo>
                  <a:cubicBezTo>
                    <a:pt x="462" y="230"/>
                    <a:pt x="448" y="235"/>
                    <a:pt x="434" y="238"/>
                  </a:cubicBezTo>
                  <a:cubicBezTo>
                    <a:pt x="417" y="242"/>
                    <a:pt x="400" y="244"/>
                    <a:pt x="382" y="245"/>
                  </a:cubicBezTo>
                  <a:cubicBezTo>
                    <a:pt x="369" y="246"/>
                    <a:pt x="354" y="243"/>
                    <a:pt x="341" y="238"/>
                  </a:cubicBezTo>
                  <a:cubicBezTo>
                    <a:pt x="339" y="237"/>
                    <a:pt x="338" y="236"/>
                    <a:pt x="336" y="236"/>
                  </a:cubicBezTo>
                  <a:cubicBezTo>
                    <a:pt x="315" y="232"/>
                    <a:pt x="299" y="222"/>
                    <a:pt x="285" y="207"/>
                  </a:cubicBezTo>
                  <a:cubicBezTo>
                    <a:pt x="281" y="202"/>
                    <a:pt x="278" y="196"/>
                    <a:pt x="275" y="190"/>
                  </a:cubicBezTo>
                  <a:cubicBezTo>
                    <a:pt x="274" y="188"/>
                    <a:pt x="273" y="185"/>
                    <a:pt x="274" y="183"/>
                  </a:cubicBezTo>
                  <a:cubicBezTo>
                    <a:pt x="275" y="180"/>
                    <a:pt x="275" y="177"/>
                    <a:pt x="271" y="175"/>
                  </a:cubicBezTo>
                  <a:cubicBezTo>
                    <a:pt x="269" y="174"/>
                    <a:pt x="268" y="170"/>
                    <a:pt x="269" y="166"/>
                  </a:cubicBezTo>
                  <a:cubicBezTo>
                    <a:pt x="270" y="163"/>
                    <a:pt x="271" y="159"/>
                    <a:pt x="265" y="157"/>
                  </a:cubicBezTo>
                  <a:cubicBezTo>
                    <a:pt x="263" y="157"/>
                    <a:pt x="263" y="155"/>
                    <a:pt x="263" y="153"/>
                  </a:cubicBezTo>
                  <a:cubicBezTo>
                    <a:pt x="262" y="147"/>
                    <a:pt x="264" y="140"/>
                    <a:pt x="262" y="134"/>
                  </a:cubicBezTo>
                  <a:cubicBezTo>
                    <a:pt x="262" y="133"/>
                    <a:pt x="263" y="132"/>
                    <a:pt x="264" y="132"/>
                  </a:cubicBezTo>
                  <a:cubicBezTo>
                    <a:pt x="265" y="131"/>
                    <a:pt x="267" y="132"/>
                    <a:pt x="268" y="130"/>
                  </a:cubicBezTo>
                  <a:cubicBezTo>
                    <a:pt x="267" y="131"/>
                    <a:pt x="265" y="131"/>
                    <a:pt x="264" y="132"/>
                  </a:cubicBezTo>
                  <a:close/>
                  <a:moveTo>
                    <a:pt x="507" y="125"/>
                  </a:moveTo>
                  <a:cubicBezTo>
                    <a:pt x="508" y="109"/>
                    <a:pt x="506" y="94"/>
                    <a:pt x="497" y="80"/>
                  </a:cubicBezTo>
                  <a:cubicBezTo>
                    <a:pt x="495" y="77"/>
                    <a:pt x="494" y="74"/>
                    <a:pt x="493" y="71"/>
                  </a:cubicBezTo>
                  <a:cubicBezTo>
                    <a:pt x="487" y="57"/>
                    <a:pt x="480" y="45"/>
                    <a:pt x="466" y="39"/>
                  </a:cubicBezTo>
                  <a:cubicBezTo>
                    <a:pt x="465" y="38"/>
                    <a:pt x="464" y="37"/>
                    <a:pt x="464" y="37"/>
                  </a:cubicBezTo>
                  <a:cubicBezTo>
                    <a:pt x="454" y="28"/>
                    <a:pt x="442" y="24"/>
                    <a:pt x="430" y="20"/>
                  </a:cubicBezTo>
                  <a:cubicBezTo>
                    <a:pt x="427" y="19"/>
                    <a:pt x="425" y="19"/>
                    <a:pt x="422" y="20"/>
                  </a:cubicBezTo>
                  <a:cubicBezTo>
                    <a:pt x="417" y="21"/>
                    <a:pt x="411" y="21"/>
                    <a:pt x="406" y="21"/>
                  </a:cubicBezTo>
                  <a:cubicBezTo>
                    <a:pt x="401" y="20"/>
                    <a:pt x="397" y="21"/>
                    <a:pt x="393" y="21"/>
                  </a:cubicBezTo>
                  <a:cubicBezTo>
                    <a:pt x="378" y="23"/>
                    <a:pt x="364" y="27"/>
                    <a:pt x="350" y="31"/>
                  </a:cubicBezTo>
                  <a:cubicBezTo>
                    <a:pt x="346" y="33"/>
                    <a:pt x="341" y="34"/>
                    <a:pt x="338" y="36"/>
                  </a:cubicBezTo>
                  <a:cubicBezTo>
                    <a:pt x="323" y="44"/>
                    <a:pt x="311" y="56"/>
                    <a:pt x="303" y="71"/>
                  </a:cubicBezTo>
                  <a:cubicBezTo>
                    <a:pt x="291" y="93"/>
                    <a:pt x="286" y="118"/>
                    <a:pt x="282" y="142"/>
                  </a:cubicBezTo>
                  <a:cubicBezTo>
                    <a:pt x="279" y="158"/>
                    <a:pt x="284" y="173"/>
                    <a:pt x="290" y="187"/>
                  </a:cubicBezTo>
                  <a:cubicBezTo>
                    <a:pt x="297" y="202"/>
                    <a:pt x="307" y="214"/>
                    <a:pt x="322" y="222"/>
                  </a:cubicBezTo>
                  <a:cubicBezTo>
                    <a:pt x="331" y="227"/>
                    <a:pt x="342" y="229"/>
                    <a:pt x="352" y="233"/>
                  </a:cubicBezTo>
                  <a:cubicBezTo>
                    <a:pt x="359" y="235"/>
                    <a:pt x="367" y="237"/>
                    <a:pt x="374" y="237"/>
                  </a:cubicBezTo>
                  <a:cubicBezTo>
                    <a:pt x="387" y="239"/>
                    <a:pt x="400" y="235"/>
                    <a:pt x="412" y="233"/>
                  </a:cubicBezTo>
                  <a:cubicBezTo>
                    <a:pt x="425" y="231"/>
                    <a:pt x="437" y="225"/>
                    <a:pt x="447" y="216"/>
                  </a:cubicBezTo>
                  <a:cubicBezTo>
                    <a:pt x="450" y="214"/>
                    <a:pt x="454" y="212"/>
                    <a:pt x="457" y="209"/>
                  </a:cubicBezTo>
                  <a:cubicBezTo>
                    <a:pt x="477" y="197"/>
                    <a:pt x="494" y="182"/>
                    <a:pt x="502" y="159"/>
                  </a:cubicBezTo>
                  <a:cubicBezTo>
                    <a:pt x="504" y="155"/>
                    <a:pt x="504" y="150"/>
                    <a:pt x="508" y="147"/>
                  </a:cubicBezTo>
                  <a:cubicBezTo>
                    <a:pt x="508" y="146"/>
                    <a:pt x="509" y="145"/>
                    <a:pt x="508" y="144"/>
                  </a:cubicBezTo>
                  <a:cubicBezTo>
                    <a:pt x="505" y="138"/>
                    <a:pt x="508" y="131"/>
                    <a:pt x="507" y="125"/>
                  </a:cubicBezTo>
                  <a:close/>
                  <a:moveTo>
                    <a:pt x="292" y="61"/>
                  </a:moveTo>
                  <a:cubicBezTo>
                    <a:pt x="295" y="59"/>
                    <a:pt x="297" y="57"/>
                    <a:pt x="299" y="56"/>
                  </a:cubicBezTo>
                  <a:cubicBezTo>
                    <a:pt x="305" y="48"/>
                    <a:pt x="313" y="42"/>
                    <a:pt x="319" y="35"/>
                  </a:cubicBezTo>
                  <a:cubicBezTo>
                    <a:pt x="321" y="33"/>
                    <a:pt x="323" y="31"/>
                    <a:pt x="326" y="30"/>
                  </a:cubicBezTo>
                  <a:cubicBezTo>
                    <a:pt x="339" y="25"/>
                    <a:pt x="350" y="16"/>
                    <a:pt x="363" y="12"/>
                  </a:cubicBezTo>
                  <a:cubicBezTo>
                    <a:pt x="363" y="12"/>
                    <a:pt x="363" y="12"/>
                    <a:pt x="363" y="12"/>
                  </a:cubicBezTo>
                  <a:cubicBezTo>
                    <a:pt x="336" y="11"/>
                    <a:pt x="298" y="36"/>
                    <a:pt x="292" y="61"/>
                  </a:cubicBezTo>
                  <a:close/>
                  <a:moveTo>
                    <a:pt x="448" y="225"/>
                  </a:moveTo>
                  <a:cubicBezTo>
                    <a:pt x="452" y="225"/>
                    <a:pt x="454" y="224"/>
                    <a:pt x="455" y="222"/>
                  </a:cubicBezTo>
                  <a:cubicBezTo>
                    <a:pt x="456" y="221"/>
                    <a:pt x="456" y="220"/>
                    <a:pt x="456" y="220"/>
                  </a:cubicBezTo>
                  <a:cubicBezTo>
                    <a:pt x="455" y="220"/>
                    <a:pt x="455" y="219"/>
                    <a:pt x="454" y="219"/>
                  </a:cubicBezTo>
                  <a:cubicBezTo>
                    <a:pt x="451" y="220"/>
                    <a:pt x="449" y="221"/>
                    <a:pt x="448" y="225"/>
                  </a:cubicBezTo>
                  <a:close/>
                  <a:moveTo>
                    <a:pt x="478" y="207"/>
                  </a:moveTo>
                  <a:cubicBezTo>
                    <a:pt x="482" y="205"/>
                    <a:pt x="484" y="203"/>
                    <a:pt x="484" y="199"/>
                  </a:cubicBezTo>
                  <a:cubicBezTo>
                    <a:pt x="482" y="201"/>
                    <a:pt x="479" y="202"/>
                    <a:pt x="478" y="207"/>
                  </a:cubicBezTo>
                  <a:close/>
                  <a:moveTo>
                    <a:pt x="271" y="141"/>
                  </a:moveTo>
                  <a:cubicBezTo>
                    <a:pt x="270" y="141"/>
                    <a:pt x="270" y="142"/>
                    <a:pt x="271" y="142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2" y="142"/>
                    <a:pt x="272" y="141"/>
                    <a:pt x="271" y="141"/>
                  </a:cubicBezTo>
                  <a:cubicBezTo>
                    <a:pt x="271" y="141"/>
                    <a:pt x="271" y="141"/>
                    <a:pt x="271" y="141"/>
                  </a:cubicBezTo>
                  <a:close/>
                  <a:moveTo>
                    <a:pt x="283" y="75"/>
                  </a:moveTo>
                  <a:cubicBezTo>
                    <a:pt x="282" y="75"/>
                    <a:pt x="282" y="75"/>
                    <a:pt x="282" y="76"/>
                  </a:cubicBezTo>
                  <a:cubicBezTo>
                    <a:pt x="282" y="76"/>
                    <a:pt x="282" y="77"/>
                    <a:pt x="283" y="77"/>
                  </a:cubicBezTo>
                  <a:cubicBezTo>
                    <a:pt x="283" y="77"/>
                    <a:pt x="283" y="77"/>
                    <a:pt x="283" y="76"/>
                  </a:cubicBezTo>
                  <a:cubicBezTo>
                    <a:pt x="284" y="76"/>
                    <a:pt x="283" y="75"/>
                    <a:pt x="283" y="75"/>
                  </a:cubicBezTo>
                  <a:close/>
                  <a:moveTo>
                    <a:pt x="110" y="231"/>
                  </a:moveTo>
                  <a:cubicBezTo>
                    <a:pt x="90" y="230"/>
                    <a:pt x="72" y="226"/>
                    <a:pt x="54" y="220"/>
                  </a:cubicBezTo>
                  <a:cubicBezTo>
                    <a:pt x="45" y="216"/>
                    <a:pt x="37" y="212"/>
                    <a:pt x="30" y="205"/>
                  </a:cubicBezTo>
                  <a:cubicBezTo>
                    <a:pt x="24" y="199"/>
                    <a:pt x="21" y="191"/>
                    <a:pt x="14" y="186"/>
                  </a:cubicBezTo>
                  <a:cubicBezTo>
                    <a:pt x="10" y="172"/>
                    <a:pt x="4" y="159"/>
                    <a:pt x="1" y="145"/>
                  </a:cubicBezTo>
                  <a:cubicBezTo>
                    <a:pt x="0" y="143"/>
                    <a:pt x="0" y="141"/>
                    <a:pt x="1" y="139"/>
                  </a:cubicBezTo>
                  <a:cubicBezTo>
                    <a:pt x="3" y="137"/>
                    <a:pt x="3" y="135"/>
                    <a:pt x="2" y="133"/>
                  </a:cubicBezTo>
                  <a:cubicBezTo>
                    <a:pt x="1" y="132"/>
                    <a:pt x="1" y="131"/>
                    <a:pt x="3" y="130"/>
                  </a:cubicBezTo>
                  <a:cubicBezTo>
                    <a:pt x="8" y="127"/>
                    <a:pt x="8" y="124"/>
                    <a:pt x="5" y="120"/>
                  </a:cubicBezTo>
                  <a:cubicBezTo>
                    <a:pt x="4" y="118"/>
                    <a:pt x="2" y="116"/>
                    <a:pt x="2" y="114"/>
                  </a:cubicBezTo>
                  <a:cubicBezTo>
                    <a:pt x="2" y="111"/>
                    <a:pt x="5" y="111"/>
                    <a:pt x="6" y="109"/>
                  </a:cubicBezTo>
                  <a:cubicBezTo>
                    <a:pt x="8" y="100"/>
                    <a:pt x="17" y="94"/>
                    <a:pt x="17" y="84"/>
                  </a:cubicBezTo>
                  <a:cubicBezTo>
                    <a:pt x="23" y="78"/>
                    <a:pt x="23" y="67"/>
                    <a:pt x="32" y="63"/>
                  </a:cubicBezTo>
                  <a:cubicBezTo>
                    <a:pt x="35" y="61"/>
                    <a:pt x="38" y="57"/>
                    <a:pt x="41" y="54"/>
                  </a:cubicBezTo>
                  <a:cubicBezTo>
                    <a:pt x="47" y="47"/>
                    <a:pt x="55" y="43"/>
                    <a:pt x="62" y="38"/>
                  </a:cubicBezTo>
                  <a:cubicBezTo>
                    <a:pt x="66" y="35"/>
                    <a:pt x="71" y="33"/>
                    <a:pt x="75" y="32"/>
                  </a:cubicBezTo>
                  <a:cubicBezTo>
                    <a:pt x="90" y="30"/>
                    <a:pt x="105" y="25"/>
                    <a:pt x="120" y="25"/>
                  </a:cubicBezTo>
                  <a:cubicBezTo>
                    <a:pt x="121" y="25"/>
                    <a:pt x="122" y="24"/>
                    <a:pt x="123" y="24"/>
                  </a:cubicBezTo>
                  <a:cubicBezTo>
                    <a:pt x="136" y="27"/>
                    <a:pt x="149" y="27"/>
                    <a:pt x="161" y="34"/>
                  </a:cubicBezTo>
                  <a:cubicBezTo>
                    <a:pt x="166" y="37"/>
                    <a:pt x="171" y="39"/>
                    <a:pt x="176" y="41"/>
                  </a:cubicBezTo>
                  <a:cubicBezTo>
                    <a:pt x="190" y="47"/>
                    <a:pt x="200" y="58"/>
                    <a:pt x="207" y="71"/>
                  </a:cubicBezTo>
                  <a:cubicBezTo>
                    <a:pt x="212" y="80"/>
                    <a:pt x="217" y="89"/>
                    <a:pt x="221" y="99"/>
                  </a:cubicBezTo>
                  <a:cubicBezTo>
                    <a:pt x="229" y="117"/>
                    <a:pt x="232" y="136"/>
                    <a:pt x="232" y="156"/>
                  </a:cubicBezTo>
                  <a:cubicBezTo>
                    <a:pt x="231" y="159"/>
                    <a:pt x="230" y="163"/>
                    <a:pt x="229" y="166"/>
                  </a:cubicBezTo>
                  <a:cubicBezTo>
                    <a:pt x="223" y="181"/>
                    <a:pt x="213" y="194"/>
                    <a:pt x="199" y="203"/>
                  </a:cubicBezTo>
                  <a:cubicBezTo>
                    <a:pt x="179" y="215"/>
                    <a:pt x="157" y="221"/>
                    <a:pt x="134" y="227"/>
                  </a:cubicBezTo>
                  <a:cubicBezTo>
                    <a:pt x="126" y="230"/>
                    <a:pt x="118" y="232"/>
                    <a:pt x="110" y="231"/>
                  </a:cubicBezTo>
                  <a:close/>
                  <a:moveTo>
                    <a:pt x="184" y="60"/>
                  </a:moveTo>
                  <a:cubicBezTo>
                    <a:pt x="184" y="58"/>
                    <a:pt x="183" y="56"/>
                    <a:pt x="182" y="55"/>
                  </a:cubicBezTo>
                  <a:cubicBezTo>
                    <a:pt x="177" y="52"/>
                    <a:pt x="172" y="50"/>
                    <a:pt x="166" y="50"/>
                  </a:cubicBezTo>
                  <a:cubicBezTo>
                    <a:pt x="162" y="50"/>
                    <a:pt x="159" y="48"/>
                    <a:pt x="156" y="47"/>
                  </a:cubicBezTo>
                  <a:cubicBezTo>
                    <a:pt x="150" y="44"/>
                    <a:pt x="145" y="41"/>
                    <a:pt x="139" y="41"/>
                  </a:cubicBezTo>
                  <a:cubicBezTo>
                    <a:pt x="135" y="41"/>
                    <a:pt x="131" y="41"/>
                    <a:pt x="127" y="39"/>
                  </a:cubicBezTo>
                  <a:cubicBezTo>
                    <a:pt x="122" y="38"/>
                    <a:pt x="116" y="37"/>
                    <a:pt x="111" y="36"/>
                  </a:cubicBezTo>
                  <a:cubicBezTo>
                    <a:pt x="97" y="34"/>
                    <a:pt x="85" y="37"/>
                    <a:pt x="74" y="45"/>
                  </a:cubicBezTo>
                  <a:cubicBezTo>
                    <a:pt x="71" y="48"/>
                    <a:pt x="67" y="50"/>
                    <a:pt x="63" y="52"/>
                  </a:cubicBezTo>
                  <a:cubicBezTo>
                    <a:pt x="58" y="54"/>
                    <a:pt x="52" y="56"/>
                    <a:pt x="50" y="62"/>
                  </a:cubicBezTo>
                  <a:cubicBezTo>
                    <a:pt x="49" y="68"/>
                    <a:pt x="46" y="72"/>
                    <a:pt x="40" y="73"/>
                  </a:cubicBezTo>
                  <a:cubicBezTo>
                    <a:pt x="38" y="73"/>
                    <a:pt x="36" y="75"/>
                    <a:pt x="37" y="77"/>
                  </a:cubicBezTo>
                  <a:cubicBezTo>
                    <a:pt x="41" y="83"/>
                    <a:pt x="36" y="86"/>
                    <a:pt x="32" y="88"/>
                  </a:cubicBezTo>
                  <a:cubicBezTo>
                    <a:pt x="30" y="90"/>
                    <a:pt x="29" y="93"/>
                    <a:pt x="26" y="95"/>
                  </a:cubicBezTo>
                  <a:cubicBezTo>
                    <a:pt x="23" y="97"/>
                    <a:pt x="29" y="98"/>
                    <a:pt x="27" y="100"/>
                  </a:cubicBezTo>
                  <a:cubicBezTo>
                    <a:pt x="21" y="107"/>
                    <a:pt x="21" y="116"/>
                    <a:pt x="19" y="124"/>
                  </a:cubicBezTo>
                  <a:cubicBezTo>
                    <a:pt x="16" y="135"/>
                    <a:pt x="15" y="146"/>
                    <a:pt x="17" y="157"/>
                  </a:cubicBezTo>
                  <a:cubicBezTo>
                    <a:pt x="20" y="169"/>
                    <a:pt x="25" y="180"/>
                    <a:pt x="32" y="191"/>
                  </a:cubicBezTo>
                  <a:cubicBezTo>
                    <a:pt x="40" y="202"/>
                    <a:pt x="50" y="209"/>
                    <a:pt x="63" y="214"/>
                  </a:cubicBezTo>
                  <a:cubicBezTo>
                    <a:pt x="72" y="217"/>
                    <a:pt x="81" y="217"/>
                    <a:pt x="90" y="220"/>
                  </a:cubicBezTo>
                  <a:cubicBezTo>
                    <a:pt x="98" y="222"/>
                    <a:pt x="106" y="223"/>
                    <a:pt x="115" y="222"/>
                  </a:cubicBezTo>
                  <a:cubicBezTo>
                    <a:pt x="130" y="221"/>
                    <a:pt x="145" y="217"/>
                    <a:pt x="159" y="209"/>
                  </a:cubicBezTo>
                  <a:cubicBezTo>
                    <a:pt x="163" y="206"/>
                    <a:pt x="166" y="201"/>
                    <a:pt x="172" y="201"/>
                  </a:cubicBezTo>
                  <a:cubicBezTo>
                    <a:pt x="173" y="201"/>
                    <a:pt x="173" y="200"/>
                    <a:pt x="173" y="199"/>
                  </a:cubicBezTo>
                  <a:cubicBezTo>
                    <a:pt x="174" y="194"/>
                    <a:pt x="178" y="192"/>
                    <a:pt x="182" y="189"/>
                  </a:cubicBezTo>
                  <a:cubicBezTo>
                    <a:pt x="187" y="186"/>
                    <a:pt x="192" y="183"/>
                    <a:pt x="195" y="176"/>
                  </a:cubicBezTo>
                  <a:cubicBezTo>
                    <a:pt x="199" y="168"/>
                    <a:pt x="204" y="160"/>
                    <a:pt x="207" y="153"/>
                  </a:cubicBezTo>
                  <a:cubicBezTo>
                    <a:pt x="212" y="144"/>
                    <a:pt x="212" y="134"/>
                    <a:pt x="214" y="125"/>
                  </a:cubicBezTo>
                  <a:cubicBezTo>
                    <a:pt x="215" y="124"/>
                    <a:pt x="214" y="123"/>
                    <a:pt x="214" y="122"/>
                  </a:cubicBezTo>
                  <a:cubicBezTo>
                    <a:pt x="212" y="117"/>
                    <a:pt x="211" y="112"/>
                    <a:pt x="211" y="106"/>
                  </a:cubicBezTo>
                  <a:cubicBezTo>
                    <a:pt x="210" y="89"/>
                    <a:pt x="203" y="76"/>
                    <a:pt x="187" y="69"/>
                  </a:cubicBezTo>
                  <a:cubicBezTo>
                    <a:pt x="181" y="66"/>
                    <a:pt x="176" y="63"/>
                    <a:pt x="171" y="60"/>
                  </a:cubicBezTo>
                  <a:cubicBezTo>
                    <a:pt x="169" y="59"/>
                    <a:pt x="168" y="58"/>
                    <a:pt x="169" y="56"/>
                  </a:cubicBezTo>
                  <a:cubicBezTo>
                    <a:pt x="170" y="55"/>
                    <a:pt x="171" y="55"/>
                    <a:pt x="173" y="56"/>
                  </a:cubicBezTo>
                  <a:cubicBezTo>
                    <a:pt x="176" y="57"/>
                    <a:pt x="179" y="60"/>
                    <a:pt x="184" y="60"/>
                  </a:cubicBezTo>
                  <a:close/>
                  <a:moveTo>
                    <a:pt x="182" y="195"/>
                  </a:moveTo>
                  <a:cubicBezTo>
                    <a:pt x="185" y="196"/>
                    <a:pt x="187" y="197"/>
                    <a:pt x="189" y="198"/>
                  </a:cubicBezTo>
                  <a:cubicBezTo>
                    <a:pt x="191" y="199"/>
                    <a:pt x="192" y="199"/>
                    <a:pt x="194" y="198"/>
                  </a:cubicBezTo>
                  <a:cubicBezTo>
                    <a:pt x="199" y="193"/>
                    <a:pt x="206" y="189"/>
                    <a:pt x="210" y="184"/>
                  </a:cubicBezTo>
                  <a:cubicBezTo>
                    <a:pt x="214" y="178"/>
                    <a:pt x="218" y="172"/>
                    <a:pt x="220" y="165"/>
                  </a:cubicBezTo>
                  <a:cubicBezTo>
                    <a:pt x="222" y="158"/>
                    <a:pt x="220" y="152"/>
                    <a:pt x="221" y="145"/>
                  </a:cubicBezTo>
                  <a:cubicBezTo>
                    <a:pt x="221" y="144"/>
                    <a:pt x="221" y="143"/>
                    <a:pt x="220" y="142"/>
                  </a:cubicBezTo>
                  <a:cubicBezTo>
                    <a:pt x="220" y="141"/>
                    <a:pt x="219" y="141"/>
                    <a:pt x="218" y="141"/>
                  </a:cubicBezTo>
                  <a:cubicBezTo>
                    <a:pt x="216" y="141"/>
                    <a:pt x="215" y="142"/>
                    <a:pt x="215" y="143"/>
                  </a:cubicBezTo>
                  <a:cubicBezTo>
                    <a:pt x="218" y="148"/>
                    <a:pt x="215" y="151"/>
                    <a:pt x="213" y="154"/>
                  </a:cubicBezTo>
                  <a:cubicBezTo>
                    <a:pt x="211" y="156"/>
                    <a:pt x="210" y="160"/>
                    <a:pt x="210" y="163"/>
                  </a:cubicBezTo>
                  <a:cubicBezTo>
                    <a:pt x="211" y="166"/>
                    <a:pt x="210" y="168"/>
                    <a:pt x="208" y="171"/>
                  </a:cubicBezTo>
                  <a:cubicBezTo>
                    <a:pt x="205" y="175"/>
                    <a:pt x="202" y="181"/>
                    <a:pt x="198" y="185"/>
                  </a:cubicBezTo>
                  <a:cubicBezTo>
                    <a:pt x="194" y="190"/>
                    <a:pt x="190" y="194"/>
                    <a:pt x="182" y="195"/>
                  </a:cubicBezTo>
                  <a:close/>
                  <a:moveTo>
                    <a:pt x="216" y="118"/>
                  </a:moveTo>
                  <a:cubicBezTo>
                    <a:pt x="216" y="118"/>
                    <a:pt x="216" y="118"/>
                    <a:pt x="216" y="118"/>
                  </a:cubicBezTo>
                  <a:cubicBezTo>
                    <a:pt x="217" y="118"/>
                    <a:pt x="217" y="118"/>
                    <a:pt x="217" y="117"/>
                  </a:cubicBezTo>
                  <a:cubicBezTo>
                    <a:pt x="217" y="117"/>
                    <a:pt x="217" y="117"/>
                    <a:pt x="216" y="117"/>
                  </a:cubicBezTo>
                  <a:cubicBezTo>
                    <a:pt x="216" y="117"/>
                    <a:pt x="216" y="117"/>
                    <a:pt x="216" y="118"/>
                  </a:cubicBezTo>
                  <a:close/>
                  <a:moveTo>
                    <a:pt x="380" y="149"/>
                  </a:moveTo>
                  <a:cubicBezTo>
                    <a:pt x="385" y="153"/>
                    <a:pt x="390" y="155"/>
                    <a:pt x="396" y="153"/>
                  </a:cubicBezTo>
                  <a:cubicBezTo>
                    <a:pt x="400" y="152"/>
                    <a:pt x="404" y="151"/>
                    <a:pt x="407" y="150"/>
                  </a:cubicBezTo>
                  <a:cubicBezTo>
                    <a:pt x="413" y="148"/>
                    <a:pt x="418" y="142"/>
                    <a:pt x="417" y="137"/>
                  </a:cubicBezTo>
                  <a:cubicBezTo>
                    <a:pt x="416" y="126"/>
                    <a:pt x="414" y="115"/>
                    <a:pt x="408" y="105"/>
                  </a:cubicBezTo>
                  <a:cubicBezTo>
                    <a:pt x="406" y="101"/>
                    <a:pt x="402" y="97"/>
                    <a:pt x="397" y="97"/>
                  </a:cubicBezTo>
                  <a:cubicBezTo>
                    <a:pt x="389" y="97"/>
                    <a:pt x="376" y="106"/>
                    <a:pt x="374" y="114"/>
                  </a:cubicBezTo>
                  <a:cubicBezTo>
                    <a:pt x="373" y="116"/>
                    <a:pt x="374" y="118"/>
                    <a:pt x="374" y="120"/>
                  </a:cubicBezTo>
                  <a:cubicBezTo>
                    <a:pt x="375" y="124"/>
                    <a:pt x="376" y="128"/>
                    <a:pt x="374" y="132"/>
                  </a:cubicBezTo>
                  <a:cubicBezTo>
                    <a:pt x="373" y="134"/>
                    <a:pt x="373" y="136"/>
                    <a:pt x="376" y="138"/>
                  </a:cubicBezTo>
                  <a:cubicBezTo>
                    <a:pt x="378" y="139"/>
                    <a:pt x="379" y="140"/>
                    <a:pt x="378" y="142"/>
                  </a:cubicBezTo>
                  <a:cubicBezTo>
                    <a:pt x="377" y="146"/>
                    <a:pt x="378" y="148"/>
                    <a:pt x="380" y="149"/>
                  </a:cubicBezTo>
                  <a:close/>
                  <a:moveTo>
                    <a:pt x="234" y="240"/>
                  </a:moveTo>
                  <a:cubicBezTo>
                    <a:pt x="240" y="243"/>
                    <a:pt x="241" y="245"/>
                    <a:pt x="240" y="251"/>
                  </a:cubicBezTo>
                  <a:cubicBezTo>
                    <a:pt x="239" y="254"/>
                    <a:pt x="237" y="257"/>
                    <a:pt x="237" y="261"/>
                  </a:cubicBezTo>
                  <a:cubicBezTo>
                    <a:pt x="236" y="265"/>
                    <a:pt x="232" y="262"/>
                    <a:pt x="231" y="264"/>
                  </a:cubicBezTo>
                  <a:cubicBezTo>
                    <a:pt x="230" y="267"/>
                    <a:pt x="232" y="267"/>
                    <a:pt x="233" y="267"/>
                  </a:cubicBezTo>
                  <a:cubicBezTo>
                    <a:pt x="235" y="268"/>
                    <a:pt x="236" y="269"/>
                    <a:pt x="235" y="271"/>
                  </a:cubicBezTo>
                  <a:cubicBezTo>
                    <a:pt x="235" y="273"/>
                    <a:pt x="233" y="273"/>
                    <a:pt x="232" y="273"/>
                  </a:cubicBezTo>
                  <a:cubicBezTo>
                    <a:pt x="227" y="271"/>
                    <a:pt x="226" y="274"/>
                    <a:pt x="226" y="278"/>
                  </a:cubicBezTo>
                  <a:cubicBezTo>
                    <a:pt x="226" y="282"/>
                    <a:pt x="225" y="286"/>
                    <a:pt x="223" y="289"/>
                  </a:cubicBezTo>
                  <a:cubicBezTo>
                    <a:pt x="221" y="294"/>
                    <a:pt x="222" y="297"/>
                    <a:pt x="225" y="298"/>
                  </a:cubicBezTo>
                  <a:cubicBezTo>
                    <a:pt x="227" y="299"/>
                    <a:pt x="229" y="300"/>
                    <a:pt x="231" y="299"/>
                  </a:cubicBezTo>
                  <a:cubicBezTo>
                    <a:pt x="233" y="297"/>
                    <a:pt x="233" y="295"/>
                    <a:pt x="232" y="294"/>
                  </a:cubicBezTo>
                  <a:cubicBezTo>
                    <a:pt x="231" y="288"/>
                    <a:pt x="231" y="283"/>
                    <a:pt x="232" y="278"/>
                  </a:cubicBezTo>
                  <a:cubicBezTo>
                    <a:pt x="235" y="279"/>
                    <a:pt x="234" y="282"/>
                    <a:pt x="234" y="283"/>
                  </a:cubicBezTo>
                  <a:cubicBezTo>
                    <a:pt x="234" y="287"/>
                    <a:pt x="236" y="290"/>
                    <a:pt x="238" y="293"/>
                  </a:cubicBezTo>
                  <a:cubicBezTo>
                    <a:pt x="243" y="298"/>
                    <a:pt x="243" y="298"/>
                    <a:pt x="250" y="295"/>
                  </a:cubicBezTo>
                  <a:cubicBezTo>
                    <a:pt x="255" y="292"/>
                    <a:pt x="256" y="293"/>
                    <a:pt x="260" y="298"/>
                  </a:cubicBezTo>
                  <a:cubicBezTo>
                    <a:pt x="262" y="302"/>
                    <a:pt x="265" y="304"/>
                    <a:pt x="269" y="306"/>
                  </a:cubicBezTo>
                  <a:cubicBezTo>
                    <a:pt x="274" y="308"/>
                    <a:pt x="279" y="311"/>
                    <a:pt x="285" y="312"/>
                  </a:cubicBezTo>
                  <a:cubicBezTo>
                    <a:pt x="288" y="313"/>
                    <a:pt x="291" y="314"/>
                    <a:pt x="294" y="316"/>
                  </a:cubicBezTo>
                  <a:cubicBezTo>
                    <a:pt x="298" y="318"/>
                    <a:pt x="303" y="320"/>
                    <a:pt x="308" y="320"/>
                  </a:cubicBezTo>
                  <a:cubicBezTo>
                    <a:pt x="313" y="320"/>
                    <a:pt x="315" y="323"/>
                    <a:pt x="318" y="326"/>
                  </a:cubicBezTo>
                  <a:cubicBezTo>
                    <a:pt x="319" y="327"/>
                    <a:pt x="319" y="328"/>
                    <a:pt x="318" y="329"/>
                  </a:cubicBezTo>
                  <a:cubicBezTo>
                    <a:pt x="318" y="330"/>
                    <a:pt x="317" y="330"/>
                    <a:pt x="316" y="330"/>
                  </a:cubicBezTo>
                  <a:cubicBezTo>
                    <a:pt x="307" y="325"/>
                    <a:pt x="299" y="331"/>
                    <a:pt x="291" y="334"/>
                  </a:cubicBezTo>
                  <a:cubicBezTo>
                    <a:pt x="283" y="337"/>
                    <a:pt x="275" y="341"/>
                    <a:pt x="267" y="345"/>
                  </a:cubicBezTo>
                  <a:cubicBezTo>
                    <a:pt x="260" y="348"/>
                    <a:pt x="255" y="348"/>
                    <a:pt x="249" y="345"/>
                  </a:cubicBezTo>
                  <a:cubicBezTo>
                    <a:pt x="242" y="341"/>
                    <a:pt x="235" y="336"/>
                    <a:pt x="227" y="333"/>
                  </a:cubicBezTo>
                  <a:cubicBezTo>
                    <a:pt x="218" y="330"/>
                    <a:pt x="210" y="327"/>
                    <a:pt x="202" y="323"/>
                  </a:cubicBezTo>
                  <a:cubicBezTo>
                    <a:pt x="197" y="321"/>
                    <a:pt x="191" y="320"/>
                    <a:pt x="186" y="323"/>
                  </a:cubicBezTo>
                  <a:cubicBezTo>
                    <a:pt x="184" y="324"/>
                    <a:pt x="182" y="324"/>
                    <a:pt x="180" y="324"/>
                  </a:cubicBezTo>
                  <a:cubicBezTo>
                    <a:pt x="173" y="326"/>
                    <a:pt x="166" y="325"/>
                    <a:pt x="159" y="327"/>
                  </a:cubicBezTo>
                  <a:cubicBezTo>
                    <a:pt x="157" y="328"/>
                    <a:pt x="155" y="329"/>
                    <a:pt x="154" y="327"/>
                  </a:cubicBezTo>
                  <a:cubicBezTo>
                    <a:pt x="153" y="325"/>
                    <a:pt x="153" y="323"/>
                    <a:pt x="154" y="321"/>
                  </a:cubicBezTo>
                  <a:cubicBezTo>
                    <a:pt x="156" y="319"/>
                    <a:pt x="157" y="316"/>
                    <a:pt x="158" y="314"/>
                  </a:cubicBezTo>
                  <a:cubicBezTo>
                    <a:pt x="161" y="310"/>
                    <a:pt x="163" y="306"/>
                    <a:pt x="164" y="301"/>
                  </a:cubicBezTo>
                  <a:cubicBezTo>
                    <a:pt x="164" y="300"/>
                    <a:pt x="165" y="298"/>
                    <a:pt x="166" y="296"/>
                  </a:cubicBezTo>
                  <a:cubicBezTo>
                    <a:pt x="169" y="294"/>
                    <a:pt x="172" y="291"/>
                    <a:pt x="172" y="286"/>
                  </a:cubicBezTo>
                  <a:cubicBezTo>
                    <a:pt x="172" y="286"/>
                    <a:pt x="172" y="286"/>
                    <a:pt x="173" y="286"/>
                  </a:cubicBezTo>
                  <a:cubicBezTo>
                    <a:pt x="179" y="281"/>
                    <a:pt x="182" y="273"/>
                    <a:pt x="187" y="268"/>
                  </a:cubicBezTo>
                  <a:cubicBezTo>
                    <a:pt x="195" y="261"/>
                    <a:pt x="203" y="253"/>
                    <a:pt x="208" y="244"/>
                  </a:cubicBezTo>
                  <a:cubicBezTo>
                    <a:pt x="212" y="235"/>
                    <a:pt x="221" y="229"/>
                    <a:pt x="224" y="220"/>
                  </a:cubicBezTo>
                  <a:cubicBezTo>
                    <a:pt x="224" y="218"/>
                    <a:pt x="243" y="208"/>
                    <a:pt x="245" y="208"/>
                  </a:cubicBezTo>
                  <a:cubicBezTo>
                    <a:pt x="250" y="208"/>
                    <a:pt x="253" y="211"/>
                    <a:pt x="255" y="215"/>
                  </a:cubicBezTo>
                  <a:cubicBezTo>
                    <a:pt x="266" y="229"/>
                    <a:pt x="278" y="243"/>
                    <a:pt x="290" y="256"/>
                  </a:cubicBezTo>
                  <a:cubicBezTo>
                    <a:pt x="301" y="268"/>
                    <a:pt x="311" y="280"/>
                    <a:pt x="321" y="292"/>
                  </a:cubicBezTo>
                  <a:cubicBezTo>
                    <a:pt x="328" y="301"/>
                    <a:pt x="334" y="310"/>
                    <a:pt x="341" y="318"/>
                  </a:cubicBezTo>
                  <a:cubicBezTo>
                    <a:pt x="342" y="320"/>
                    <a:pt x="342" y="321"/>
                    <a:pt x="341" y="323"/>
                  </a:cubicBezTo>
                  <a:cubicBezTo>
                    <a:pt x="339" y="325"/>
                    <a:pt x="337" y="325"/>
                    <a:pt x="336" y="324"/>
                  </a:cubicBezTo>
                  <a:cubicBezTo>
                    <a:pt x="332" y="323"/>
                    <a:pt x="329" y="321"/>
                    <a:pt x="327" y="318"/>
                  </a:cubicBezTo>
                  <a:cubicBezTo>
                    <a:pt x="322" y="311"/>
                    <a:pt x="315" y="307"/>
                    <a:pt x="312" y="300"/>
                  </a:cubicBezTo>
                  <a:cubicBezTo>
                    <a:pt x="311" y="299"/>
                    <a:pt x="310" y="298"/>
                    <a:pt x="309" y="297"/>
                  </a:cubicBezTo>
                  <a:cubicBezTo>
                    <a:pt x="302" y="297"/>
                    <a:pt x="299" y="293"/>
                    <a:pt x="296" y="288"/>
                  </a:cubicBezTo>
                  <a:cubicBezTo>
                    <a:pt x="294" y="284"/>
                    <a:pt x="290" y="280"/>
                    <a:pt x="285" y="279"/>
                  </a:cubicBezTo>
                  <a:cubicBezTo>
                    <a:pt x="282" y="278"/>
                    <a:pt x="280" y="275"/>
                    <a:pt x="278" y="273"/>
                  </a:cubicBezTo>
                  <a:cubicBezTo>
                    <a:pt x="275" y="269"/>
                    <a:pt x="273" y="270"/>
                    <a:pt x="271" y="275"/>
                  </a:cubicBezTo>
                  <a:cubicBezTo>
                    <a:pt x="271" y="276"/>
                    <a:pt x="271" y="277"/>
                    <a:pt x="270" y="277"/>
                  </a:cubicBezTo>
                  <a:cubicBezTo>
                    <a:pt x="268" y="275"/>
                    <a:pt x="269" y="272"/>
                    <a:pt x="269" y="270"/>
                  </a:cubicBezTo>
                  <a:cubicBezTo>
                    <a:pt x="269" y="267"/>
                    <a:pt x="269" y="264"/>
                    <a:pt x="265" y="264"/>
                  </a:cubicBezTo>
                  <a:cubicBezTo>
                    <a:pt x="264" y="264"/>
                    <a:pt x="263" y="263"/>
                    <a:pt x="263" y="262"/>
                  </a:cubicBezTo>
                  <a:cubicBezTo>
                    <a:pt x="263" y="257"/>
                    <a:pt x="259" y="256"/>
                    <a:pt x="256" y="255"/>
                  </a:cubicBezTo>
                  <a:cubicBezTo>
                    <a:pt x="252" y="254"/>
                    <a:pt x="251" y="252"/>
                    <a:pt x="251" y="249"/>
                  </a:cubicBezTo>
                  <a:cubicBezTo>
                    <a:pt x="252" y="243"/>
                    <a:pt x="247" y="240"/>
                    <a:pt x="244" y="236"/>
                  </a:cubicBezTo>
                  <a:cubicBezTo>
                    <a:pt x="241" y="234"/>
                    <a:pt x="239" y="235"/>
                    <a:pt x="234" y="240"/>
                  </a:cubicBezTo>
                  <a:cubicBezTo>
                    <a:pt x="232" y="245"/>
                    <a:pt x="231" y="249"/>
                    <a:pt x="229" y="252"/>
                  </a:cubicBezTo>
                  <a:cubicBezTo>
                    <a:pt x="228" y="255"/>
                    <a:pt x="227" y="257"/>
                    <a:pt x="230" y="258"/>
                  </a:cubicBezTo>
                  <a:cubicBezTo>
                    <a:pt x="233" y="258"/>
                    <a:pt x="234" y="256"/>
                    <a:pt x="234" y="254"/>
                  </a:cubicBezTo>
                  <a:cubicBezTo>
                    <a:pt x="235" y="249"/>
                    <a:pt x="236" y="245"/>
                    <a:pt x="234" y="240"/>
                  </a:cubicBezTo>
                  <a:close/>
                  <a:moveTo>
                    <a:pt x="245" y="304"/>
                  </a:moveTo>
                  <a:cubicBezTo>
                    <a:pt x="243" y="304"/>
                    <a:pt x="241" y="304"/>
                    <a:pt x="240" y="305"/>
                  </a:cubicBezTo>
                  <a:cubicBezTo>
                    <a:pt x="234" y="309"/>
                    <a:pt x="228" y="309"/>
                    <a:pt x="222" y="309"/>
                  </a:cubicBezTo>
                  <a:cubicBezTo>
                    <a:pt x="216" y="309"/>
                    <a:pt x="210" y="310"/>
                    <a:pt x="204" y="313"/>
                  </a:cubicBezTo>
                  <a:cubicBezTo>
                    <a:pt x="203" y="314"/>
                    <a:pt x="202" y="315"/>
                    <a:pt x="203" y="317"/>
                  </a:cubicBezTo>
                  <a:cubicBezTo>
                    <a:pt x="203" y="318"/>
                    <a:pt x="204" y="319"/>
                    <a:pt x="206" y="319"/>
                  </a:cubicBezTo>
                  <a:cubicBezTo>
                    <a:pt x="207" y="319"/>
                    <a:pt x="209" y="319"/>
                    <a:pt x="210" y="318"/>
                  </a:cubicBezTo>
                  <a:cubicBezTo>
                    <a:pt x="212" y="317"/>
                    <a:pt x="214" y="317"/>
                    <a:pt x="215" y="319"/>
                  </a:cubicBezTo>
                  <a:cubicBezTo>
                    <a:pt x="218" y="322"/>
                    <a:pt x="222" y="321"/>
                    <a:pt x="225" y="322"/>
                  </a:cubicBezTo>
                  <a:cubicBezTo>
                    <a:pt x="230" y="322"/>
                    <a:pt x="231" y="319"/>
                    <a:pt x="233" y="316"/>
                  </a:cubicBezTo>
                  <a:cubicBezTo>
                    <a:pt x="234" y="313"/>
                    <a:pt x="239" y="314"/>
                    <a:pt x="238" y="316"/>
                  </a:cubicBezTo>
                  <a:cubicBezTo>
                    <a:pt x="238" y="323"/>
                    <a:pt x="243" y="324"/>
                    <a:pt x="246" y="328"/>
                  </a:cubicBezTo>
                  <a:cubicBezTo>
                    <a:pt x="248" y="329"/>
                    <a:pt x="251" y="330"/>
                    <a:pt x="250" y="333"/>
                  </a:cubicBezTo>
                  <a:cubicBezTo>
                    <a:pt x="248" y="338"/>
                    <a:pt x="251" y="339"/>
                    <a:pt x="254" y="340"/>
                  </a:cubicBezTo>
                  <a:cubicBezTo>
                    <a:pt x="258" y="341"/>
                    <a:pt x="262" y="340"/>
                    <a:pt x="266" y="339"/>
                  </a:cubicBezTo>
                  <a:cubicBezTo>
                    <a:pt x="273" y="336"/>
                    <a:pt x="278" y="330"/>
                    <a:pt x="286" y="326"/>
                  </a:cubicBezTo>
                  <a:cubicBezTo>
                    <a:pt x="288" y="325"/>
                    <a:pt x="288" y="323"/>
                    <a:pt x="286" y="322"/>
                  </a:cubicBezTo>
                  <a:cubicBezTo>
                    <a:pt x="284" y="320"/>
                    <a:pt x="281" y="319"/>
                    <a:pt x="279" y="318"/>
                  </a:cubicBezTo>
                  <a:cubicBezTo>
                    <a:pt x="272" y="315"/>
                    <a:pt x="265" y="313"/>
                    <a:pt x="259" y="309"/>
                  </a:cubicBezTo>
                  <a:cubicBezTo>
                    <a:pt x="255" y="307"/>
                    <a:pt x="249" y="306"/>
                    <a:pt x="245" y="304"/>
                  </a:cubicBezTo>
                  <a:close/>
                  <a:moveTo>
                    <a:pt x="204" y="306"/>
                  </a:moveTo>
                  <a:cubicBezTo>
                    <a:pt x="208" y="303"/>
                    <a:pt x="214" y="305"/>
                    <a:pt x="215" y="299"/>
                  </a:cubicBezTo>
                  <a:cubicBezTo>
                    <a:pt x="215" y="296"/>
                    <a:pt x="215" y="292"/>
                    <a:pt x="215" y="288"/>
                  </a:cubicBezTo>
                  <a:cubicBezTo>
                    <a:pt x="215" y="286"/>
                    <a:pt x="215" y="285"/>
                    <a:pt x="213" y="284"/>
                  </a:cubicBezTo>
                  <a:cubicBezTo>
                    <a:pt x="211" y="284"/>
                    <a:pt x="209" y="285"/>
                    <a:pt x="209" y="287"/>
                  </a:cubicBezTo>
                  <a:cubicBezTo>
                    <a:pt x="208" y="293"/>
                    <a:pt x="204" y="298"/>
                    <a:pt x="204" y="306"/>
                  </a:cubicBezTo>
                  <a:close/>
                  <a:moveTo>
                    <a:pt x="262" y="243"/>
                  </a:moveTo>
                  <a:cubicBezTo>
                    <a:pt x="257" y="235"/>
                    <a:pt x="252" y="229"/>
                    <a:pt x="247" y="223"/>
                  </a:cubicBezTo>
                  <a:cubicBezTo>
                    <a:pt x="246" y="222"/>
                    <a:pt x="244" y="220"/>
                    <a:pt x="242" y="221"/>
                  </a:cubicBezTo>
                  <a:cubicBezTo>
                    <a:pt x="241" y="222"/>
                    <a:pt x="241" y="224"/>
                    <a:pt x="242" y="226"/>
                  </a:cubicBezTo>
                  <a:cubicBezTo>
                    <a:pt x="248" y="232"/>
                    <a:pt x="253" y="238"/>
                    <a:pt x="259" y="243"/>
                  </a:cubicBezTo>
                  <a:cubicBezTo>
                    <a:pt x="259" y="243"/>
                    <a:pt x="260" y="243"/>
                    <a:pt x="262" y="243"/>
                  </a:cubicBezTo>
                  <a:close/>
                  <a:moveTo>
                    <a:pt x="282" y="264"/>
                  </a:moveTo>
                  <a:cubicBezTo>
                    <a:pt x="282" y="263"/>
                    <a:pt x="282" y="262"/>
                    <a:pt x="281" y="261"/>
                  </a:cubicBezTo>
                  <a:cubicBezTo>
                    <a:pt x="278" y="259"/>
                    <a:pt x="276" y="256"/>
                    <a:pt x="274" y="253"/>
                  </a:cubicBezTo>
                  <a:cubicBezTo>
                    <a:pt x="272" y="252"/>
                    <a:pt x="270" y="252"/>
                    <a:pt x="268" y="252"/>
                  </a:cubicBezTo>
                  <a:cubicBezTo>
                    <a:pt x="267" y="252"/>
                    <a:pt x="266" y="254"/>
                    <a:pt x="267" y="255"/>
                  </a:cubicBezTo>
                  <a:cubicBezTo>
                    <a:pt x="271" y="259"/>
                    <a:pt x="274" y="263"/>
                    <a:pt x="279" y="266"/>
                  </a:cubicBezTo>
                  <a:cubicBezTo>
                    <a:pt x="280" y="266"/>
                    <a:pt x="281" y="266"/>
                    <a:pt x="282" y="264"/>
                  </a:cubicBezTo>
                  <a:close/>
                  <a:moveTo>
                    <a:pt x="191" y="304"/>
                  </a:moveTo>
                  <a:cubicBezTo>
                    <a:pt x="191" y="302"/>
                    <a:pt x="191" y="301"/>
                    <a:pt x="190" y="301"/>
                  </a:cubicBezTo>
                  <a:cubicBezTo>
                    <a:pt x="189" y="301"/>
                    <a:pt x="188" y="301"/>
                    <a:pt x="188" y="302"/>
                  </a:cubicBezTo>
                  <a:cubicBezTo>
                    <a:pt x="187" y="302"/>
                    <a:pt x="186" y="303"/>
                    <a:pt x="186" y="304"/>
                  </a:cubicBezTo>
                  <a:cubicBezTo>
                    <a:pt x="185" y="305"/>
                    <a:pt x="184" y="307"/>
                    <a:pt x="186" y="308"/>
                  </a:cubicBezTo>
                  <a:cubicBezTo>
                    <a:pt x="188" y="310"/>
                    <a:pt x="189" y="308"/>
                    <a:pt x="190" y="307"/>
                  </a:cubicBezTo>
                  <a:cubicBezTo>
                    <a:pt x="191" y="306"/>
                    <a:pt x="191" y="305"/>
                    <a:pt x="191" y="304"/>
                  </a:cubicBezTo>
                  <a:close/>
                  <a:moveTo>
                    <a:pt x="243" y="333"/>
                  </a:moveTo>
                  <a:cubicBezTo>
                    <a:pt x="242" y="328"/>
                    <a:pt x="238" y="327"/>
                    <a:pt x="233" y="325"/>
                  </a:cubicBezTo>
                  <a:cubicBezTo>
                    <a:pt x="235" y="330"/>
                    <a:pt x="241" y="330"/>
                    <a:pt x="243" y="333"/>
                  </a:cubicBezTo>
                  <a:close/>
                  <a:moveTo>
                    <a:pt x="220" y="264"/>
                  </a:moveTo>
                  <a:cubicBezTo>
                    <a:pt x="220" y="263"/>
                    <a:pt x="219" y="262"/>
                    <a:pt x="219" y="262"/>
                  </a:cubicBezTo>
                  <a:cubicBezTo>
                    <a:pt x="217" y="262"/>
                    <a:pt x="216" y="263"/>
                    <a:pt x="215" y="265"/>
                  </a:cubicBezTo>
                  <a:cubicBezTo>
                    <a:pt x="215" y="266"/>
                    <a:pt x="216" y="267"/>
                    <a:pt x="217" y="267"/>
                  </a:cubicBezTo>
                  <a:cubicBezTo>
                    <a:pt x="219" y="267"/>
                    <a:pt x="220" y="265"/>
                    <a:pt x="220" y="264"/>
                  </a:cubicBezTo>
                  <a:close/>
                  <a:moveTo>
                    <a:pt x="214" y="281"/>
                  </a:moveTo>
                  <a:cubicBezTo>
                    <a:pt x="215" y="281"/>
                    <a:pt x="216" y="280"/>
                    <a:pt x="216" y="279"/>
                  </a:cubicBezTo>
                  <a:cubicBezTo>
                    <a:pt x="217" y="278"/>
                    <a:pt x="216" y="277"/>
                    <a:pt x="215" y="277"/>
                  </a:cubicBezTo>
                  <a:cubicBezTo>
                    <a:pt x="214" y="277"/>
                    <a:pt x="213" y="277"/>
                    <a:pt x="212" y="279"/>
                  </a:cubicBezTo>
                  <a:cubicBezTo>
                    <a:pt x="212" y="280"/>
                    <a:pt x="213" y="281"/>
                    <a:pt x="214" y="281"/>
                  </a:cubicBezTo>
                  <a:close/>
                  <a:moveTo>
                    <a:pt x="291" y="273"/>
                  </a:moveTo>
                  <a:cubicBezTo>
                    <a:pt x="291" y="272"/>
                    <a:pt x="290" y="271"/>
                    <a:pt x="289" y="271"/>
                  </a:cubicBezTo>
                  <a:cubicBezTo>
                    <a:pt x="289" y="271"/>
                    <a:pt x="288" y="271"/>
                    <a:pt x="288" y="272"/>
                  </a:cubicBezTo>
                  <a:cubicBezTo>
                    <a:pt x="287" y="272"/>
                    <a:pt x="288" y="273"/>
                    <a:pt x="289" y="273"/>
                  </a:cubicBezTo>
                  <a:cubicBezTo>
                    <a:pt x="290" y="274"/>
                    <a:pt x="290" y="273"/>
                    <a:pt x="291" y="273"/>
                  </a:cubicBezTo>
                  <a:close/>
                  <a:moveTo>
                    <a:pt x="192" y="291"/>
                  </a:moveTo>
                  <a:cubicBezTo>
                    <a:pt x="192" y="290"/>
                    <a:pt x="192" y="290"/>
                    <a:pt x="191" y="290"/>
                  </a:cubicBezTo>
                  <a:cubicBezTo>
                    <a:pt x="190" y="290"/>
                    <a:pt x="189" y="290"/>
                    <a:pt x="189" y="291"/>
                  </a:cubicBezTo>
                  <a:cubicBezTo>
                    <a:pt x="190" y="292"/>
                    <a:pt x="190" y="292"/>
                    <a:pt x="190" y="292"/>
                  </a:cubicBezTo>
                  <a:cubicBezTo>
                    <a:pt x="191" y="292"/>
                    <a:pt x="192" y="292"/>
                    <a:pt x="192" y="291"/>
                  </a:cubicBezTo>
                  <a:close/>
                  <a:moveTo>
                    <a:pt x="217" y="253"/>
                  </a:moveTo>
                  <a:cubicBezTo>
                    <a:pt x="217" y="252"/>
                    <a:pt x="217" y="252"/>
                    <a:pt x="216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5" y="253"/>
                    <a:pt x="216" y="253"/>
                    <a:pt x="216" y="253"/>
                  </a:cubicBezTo>
                  <a:cubicBezTo>
                    <a:pt x="216" y="253"/>
                    <a:pt x="217" y="253"/>
                    <a:pt x="217" y="253"/>
                  </a:cubicBezTo>
                  <a:close/>
                  <a:moveTo>
                    <a:pt x="271" y="299"/>
                  </a:moveTo>
                  <a:cubicBezTo>
                    <a:pt x="271" y="301"/>
                    <a:pt x="272" y="302"/>
                    <a:pt x="274" y="302"/>
                  </a:cubicBezTo>
                  <a:cubicBezTo>
                    <a:pt x="278" y="302"/>
                    <a:pt x="278" y="299"/>
                    <a:pt x="278" y="295"/>
                  </a:cubicBezTo>
                  <a:cubicBezTo>
                    <a:pt x="275" y="296"/>
                    <a:pt x="271" y="295"/>
                    <a:pt x="271" y="299"/>
                  </a:cubicBezTo>
                  <a:close/>
                  <a:moveTo>
                    <a:pt x="296" y="303"/>
                  </a:moveTo>
                  <a:cubicBezTo>
                    <a:pt x="297" y="301"/>
                    <a:pt x="295" y="301"/>
                    <a:pt x="293" y="301"/>
                  </a:cubicBezTo>
                  <a:cubicBezTo>
                    <a:pt x="292" y="300"/>
                    <a:pt x="291" y="300"/>
                    <a:pt x="290" y="302"/>
                  </a:cubicBezTo>
                  <a:cubicBezTo>
                    <a:pt x="290" y="303"/>
                    <a:pt x="291" y="304"/>
                    <a:pt x="293" y="305"/>
                  </a:cubicBezTo>
                  <a:cubicBezTo>
                    <a:pt x="294" y="305"/>
                    <a:pt x="296" y="304"/>
                    <a:pt x="296" y="303"/>
                  </a:cubicBezTo>
                  <a:close/>
                  <a:moveTo>
                    <a:pt x="252" y="287"/>
                  </a:moveTo>
                  <a:cubicBezTo>
                    <a:pt x="251" y="287"/>
                    <a:pt x="250" y="287"/>
                    <a:pt x="250" y="288"/>
                  </a:cubicBezTo>
                  <a:cubicBezTo>
                    <a:pt x="250" y="289"/>
                    <a:pt x="251" y="289"/>
                    <a:pt x="251" y="289"/>
                  </a:cubicBezTo>
                  <a:cubicBezTo>
                    <a:pt x="251" y="289"/>
                    <a:pt x="252" y="289"/>
                    <a:pt x="252" y="289"/>
                  </a:cubicBezTo>
                  <a:cubicBezTo>
                    <a:pt x="252" y="288"/>
                    <a:pt x="252" y="287"/>
                    <a:pt x="252" y="287"/>
                  </a:cubicBezTo>
                  <a:close/>
                  <a:moveTo>
                    <a:pt x="280" y="288"/>
                  </a:moveTo>
                  <a:cubicBezTo>
                    <a:pt x="280" y="288"/>
                    <a:pt x="280" y="288"/>
                    <a:pt x="280" y="288"/>
                  </a:cubicBezTo>
                  <a:cubicBezTo>
                    <a:pt x="279" y="289"/>
                    <a:pt x="280" y="289"/>
                    <a:pt x="280" y="289"/>
                  </a:cubicBezTo>
                  <a:cubicBezTo>
                    <a:pt x="281" y="290"/>
                    <a:pt x="281" y="289"/>
                    <a:pt x="281" y="289"/>
                  </a:cubicBezTo>
                  <a:cubicBezTo>
                    <a:pt x="281" y="288"/>
                    <a:pt x="281" y="288"/>
                    <a:pt x="280" y="288"/>
                  </a:cubicBezTo>
                  <a:close/>
                  <a:moveTo>
                    <a:pt x="262" y="276"/>
                  </a:moveTo>
                  <a:cubicBezTo>
                    <a:pt x="262" y="275"/>
                    <a:pt x="262" y="275"/>
                    <a:pt x="262" y="275"/>
                  </a:cubicBezTo>
                  <a:cubicBezTo>
                    <a:pt x="261" y="275"/>
                    <a:pt x="261" y="275"/>
                    <a:pt x="261" y="276"/>
                  </a:cubicBezTo>
                  <a:cubicBezTo>
                    <a:pt x="261" y="276"/>
                    <a:pt x="262" y="276"/>
                    <a:pt x="262" y="276"/>
                  </a:cubicBezTo>
                  <a:cubicBezTo>
                    <a:pt x="262" y="276"/>
                    <a:pt x="262" y="276"/>
                    <a:pt x="262" y="276"/>
                  </a:cubicBezTo>
                  <a:close/>
                  <a:moveTo>
                    <a:pt x="244" y="315"/>
                  </a:moveTo>
                  <a:cubicBezTo>
                    <a:pt x="244" y="315"/>
                    <a:pt x="245" y="315"/>
                    <a:pt x="245" y="315"/>
                  </a:cubicBezTo>
                  <a:cubicBezTo>
                    <a:pt x="245" y="315"/>
                    <a:pt x="246" y="315"/>
                    <a:pt x="246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4" y="315"/>
                    <a:pt x="244" y="315"/>
                  </a:cubicBezTo>
                  <a:close/>
                  <a:moveTo>
                    <a:pt x="125" y="142"/>
                  </a:moveTo>
                  <a:cubicBezTo>
                    <a:pt x="126" y="150"/>
                    <a:pt x="125" y="151"/>
                    <a:pt x="120" y="153"/>
                  </a:cubicBezTo>
                  <a:cubicBezTo>
                    <a:pt x="117" y="154"/>
                    <a:pt x="113" y="155"/>
                    <a:pt x="109" y="155"/>
                  </a:cubicBezTo>
                  <a:cubicBezTo>
                    <a:pt x="106" y="155"/>
                    <a:pt x="104" y="154"/>
                    <a:pt x="102" y="152"/>
                  </a:cubicBezTo>
                  <a:cubicBezTo>
                    <a:pt x="95" y="146"/>
                    <a:pt x="93" y="139"/>
                    <a:pt x="90" y="131"/>
                  </a:cubicBezTo>
                  <a:cubicBezTo>
                    <a:pt x="90" y="129"/>
                    <a:pt x="91" y="128"/>
                    <a:pt x="91" y="127"/>
                  </a:cubicBezTo>
                  <a:cubicBezTo>
                    <a:pt x="92" y="121"/>
                    <a:pt x="95" y="115"/>
                    <a:pt x="97" y="110"/>
                  </a:cubicBezTo>
                  <a:cubicBezTo>
                    <a:pt x="100" y="103"/>
                    <a:pt x="112" y="101"/>
                    <a:pt x="120" y="105"/>
                  </a:cubicBezTo>
                  <a:cubicBezTo>
                    <a:pt x="128" y="110"/>
                    <a:pt x="134" y="118"/>
                    <a:pt x="140" y="126"/>
                  </a:cubicBezTo>
                  <a:cubicBezTo>
                    <a:pt x="141" y="128"/>
                    <a:pt x="140" y="130"/>
                    <a:pt x="140" y="132"/>
                  </a:cubicBezTo>
                  <a:cubicBezTo>
                    <a:pt x="139" y="135"/>
                    <a:pt x="136" y="137"/>
                    <a:pt x="135" y="140"/>
                  </a:cubicBezTo>
                  <a:cubicBezTo>
                    <a:pt x="133" y="145"/>
                    <a:pt x="130" y="146"/>
                    <a:pt x="125" y="142"/>
                  </a:cubicBezTo>
                  <a:close/>
                  <a:moveTo>
                    <a:pt x="121" y="129"/>
                  </a:moveTo>
                  <a:cubicBezTo>
                    <a:pt x="122" y="129"/>
                    <a:pt x="123" y="128"/>
                    <a:pt x="122" y="127"/>
                  </a:cubicBezTo>
                  <a:cubicBezTo>
                    <a:pt x="122" y="126"/>
                    <a:pt x="121" y="125"/>
                    <a:pt x="120" y="125"/>
                  </a:cubicBezTo>
                  <a:cubicBezTo>
                    <a:pt x="119" y="125"/>
                    <a:pt x="118" y="125"/>
                    <a:pt x="118" y="126"/>
                  </a:cubicBezTo>
                  <a:cubicBezTo>
                    <a:pt x="119" y="128"/>
                    <a:pt x="120" y="129"/>
                    <a:pt x="121" y="1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5C7C077-8205-48D6-99CA-9285C12504E2}"/>
              </a:ext>
            </a:extLst>
          </p:cNvPr>
          <p:cNvGrpSpPr/>
          <p:nvPr/>
        </p:nvGrpSpPr>
        <p:grpSpPr>
          <a:xfrm rot="20744189" flipH="1">
            <a:off x="1283900" y="1754968"/>
            <a:ext cx="1443038" cy="977900"/>
            <a:chOff x="7108825" y="3671889"/>
            <a:chExt cx="1443038" cy="9779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E453935-10D5-44EE-B665-0F24DB9B5CDA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35E8D3D-09E6-42F9-A7AA-1878D066DAF8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6FFD8E7-7EB2-4FC0-A355-80B15C283BA4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ACF5E4F8-7D32-4364-9A15-074C814B99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4D0B44-C804-4023-82D2-1FF0F2F39C3E}"/>
              </a:ext>
            </a:extLst>
          </p:cNvPr>
          <p:cNvGrpSpPr/>
          <p:nvPr/>
        </p:nvGrpSpPr>
        <p:grpSpPr>
          <a:xfrm>
            <a:off x="4312266" y="-3132113"/>
            <a:ext cx="8825114" cy="9169662"/>
            <a:chOff x="4412493" y="1679766"/>
            <a:chExt cx="3367013" cy="3498467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23B2E17-3D86-4D63-B0AF-FD7D45E97834}"/>
                </a:ext>
              </a:extLst>
            </p:cNvPr>
            <p:cNvSpPr/>
            <p:nvPr/>
          </p:nvSpPr>
          <p:spPr>
            <a:xfrm>
              <a:off x="4600575" y="3076575"/>
              <a:ext cx="2628900" cy="2019300"/>
            </a:xfrm>
            <a:custGeom>
              <a:avLst/>
              <a:gdLst>
                <a:gd name="connsiteX0" fmla="*/ 2628900 w 2628900"/>
                <a:gd name="connsiteY0" fmla="*/ 1971675 h 2019300"/>
                <a:gd name="connsiteX1" fmla="*/ 2576513 w 2628900"/>
                <a:gd name="connsiteY1" fmla="*/ 1905000 h 2019300"/>
                <a:gd name="connsiteX2" fmla="*/ 2590800 w 2628900"/>
                <a:gd name="connsiteY2" fmla="*/ 104775 h 2019300"/>
                <a:gd name="connsiteX3" fmla="*/ 1490663 w 2628900"/>
                <a:gd name="connsiteY3" fmla="*/ 28575 h 2019300"/>
                <a:gd name="connsiteX4" fmla="*/ 995363 w 2628900"/>
                <a:gd name="connsiteY4" fmla="*/ 0 h 2019300"/>
                <a:gd name="connsiteX5" fmla="*/ 9525 w 2628900"/>
                <a:gd name="connsiteY5" fmla="*/ 52388 h 2019300"/>
                <a:gd name="connsiteX6" fmla="*/ 0 w 2628900"/>
                <a:gd name="connsiteY6" fmla="*/ 1981200 h 2019300"/>
                <a:gd name="connsiteX7" fmla="*/ 1547813 w 2628900"/>
                <a:gd name="connsiteY7" fmla="*/ 2019300 h 2019300"/>
                <a:gd name="connsiteX8" fmla="*/ 2190750 w 2628900"/>
                <a:gd name="connsiteY8" fmla="*/ 2019300 h 2019300"/>
                <a:gd name="connsiteX9" fmla="*/ 2628900 w 2628900"/>
                <a:gd name="connsiteY9" fmla="*/ 1971675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900" h="2019300">
                  <a:moveTo>
                    <a:pt x="2628900" y="1971675"/>
                  </a:moveTo>
                  <a:lnTo>
                    <a:pt x="2576513" y="1905000"/>
                  </a:lnTo>
                  <a:lnTo>
                    <a:pt x="2590800" y="104775"/>
                  </a:lnTo>
                  <a:lnTo>
                    <a:pt x="1490663" y="28575"/>
                  </a:lnTo>
                  <a:lnTo>
                    <a:pt x="995363" y="0"/>
                  </a:lnTo>
                  <a:lnTo>
                    <a:pt x="9525" y="52388"/>
                  </a:lnTo>
                  <a:lnTo>
                    <a:pt x="0" y="1981200"/>
                  </a:lnTo>
                  <a:lnTo>
                    <a:pt x="1547813" y="2019300"/>
                  </a:lnTo>
                  <a:lnTo>
                    <a:pt x="2190750" y="2019300"/>
                  </a:lnTo>
                  <a:lnTo>
                    <a:pt x="2628900" y="19716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9A058DDE-69F7-4FB4-BAFB-122DF091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12493" y="1679766"/>
              <a:ext cx="3367013" cy="3498467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5305BBA-930A-4EBB-81B3-DF936A300D49}"/>
              </a:ext>
            </a:extLst>
          </p:cNvPr>
          <p:cNvGrpSpPr/>
          <p:nvPr/>
        </p:nvGrpSpPr>
        <p:grpSpPr>
          <a:xfrm>
            <a:off x="663955" y="1358338"/>
            <a:ext cx="5334000" cy="6967536"/>
            <a:chOff x="3800475" y="33339"/>
            <a:chExt cx="5334000" cy="6967536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C1FBD08-115C-43D0-B673-515B87ECBC37}"/>
                </a:ext>
              </a:extLst>
            </p:cNvPr>
            <p:cNvSpPr/>
            <p:nvPr/>
          </p:nvSpPr>
          <p:spPr>
            <a:xfrm>
              <a:off x="3800475" y="47625"/>
              <a:ext cx="5334000" cy="6953250"/>
            </a:xfrm>
            <a:custGeom>
              <a:avLst/>
              <a:gdLst>
                <a:gd name="connsiteX0" fmla="*/ 4057650 w 5334000"/>
                <a:gd name="connsiteY0" fmla="*/ 6848475 h 6953250"/>
                <a:gd name="connsiteX1" fmla="*/ 3914775 w 5334000"/>
                <a:gd name="connsiteY1" fmla="*/ 6477000 h 6953250"/>
                <a:gd name="connsiteX2" fmla="*/ 4295775 w 5334000"/>
                <a:gd name="connsiteY2" fmla="*/ 6143625 h 6953250"/>
                <a:gd name="connsiteX3" fmla="*/ 4638675 w 5334000"/>
                <a:gd name="connsiteY3" fmla="*/ 5724525 h 6953250"/>
                <a:gd name="connsiteX4" fmla="*/ 4619625 w 5334000"/>
                <a:gd name="connsiteY4" fmla="*/ 5648325 h 6953250"/>
                <a:gd name="connsiteX5" fmla="*/ 5095875 w 5334000"/>
                <a:gd name="connsiteY5" fmla="*/ 5153025 h 6953250"/>
                <a:gd name="connsiteX6" fmla="*/ 5124450 w 5334000"/>
                <a:gd name="connsiteY6" fmla="*/ 4981575 h 6953250"/>
                <a:gd name="connsiteX7" fmla="*/ 4962525 w 5334000"/>
                <a:gd name="connsiteY7" fmla="*/ 5010150 h 6953250"/>
                <a:gd name="connsiteX8" fmla="*/ 4962525 w 5334000"/>
                <a:gd name="connsiteY8" fmla="*/ 4895850 h 6953250"/>
                <a:gd name="connsiteX9" fmla="*/ 5210175 w 5334000"/>
                <a:gd name="connsiteY9" fmla="*/ 4467225 h 6953250"/>
                <a:gd name="connsiteX10" fmla="*/ 5238750 w 5334000"/>
                <a:gd name="connsiteY10" fmla="*/ 4295775 h 6953250"/>
                <a:gd name="connsiteX11" fmla="*/ 5048250 w 5334000"/>
                <a:gd name="connsiteY11" fmla="*/ 4495800 h 6953250"/>
                <a:gd name="connsiteX12" fmla="*/ 5162550 w 5334000"/>
                <a:gd name="connsiteY12" fmla="*/ 4152900 h 6953250"/>
                <a:gd name="connsiteX13" fmla="*/ 5334000 w 5334000"/>
                <a:gd name="connsiteY13" fmla="*/ 3819525 h 6953250"/>
                <a:gd name="connsiteX14" fmla="*/ 5219700 w 5334000"/>
                <a:gd name="connsiteY14" fmla="*/ 3590925 h 6953250"/>
                <a:gd name="connsiteX15" fmla="*/ 4810125 w 5334000"/>
                <a:gd name="connsiteY15" fmla="*/ 4219575 h 6953250"/>
                <a:gd name="connsiteX16" fmla="*/ 4467225 w 5334000"/>
                <a:gd name="connsiteY16" fmla="*/ 4572000 h 6953250"/>
                <a:gd name="connsiteX17" fmla="*/ 4248150 w 5334000"/>
                <a:gd name="connsiteY17" fmla="*/ 4743450 h 6953250"/>
                <a:gd name="connsiteX18" fmla="*/ 3867150 w 5334000"/>
                <a:gd name="connsiteY18" fmla="*/ 4924425 h 6953250"/>
                <a:gd name="connsiteX19" fmla="*/ 3381375 w 5334000"/>
                <a:gd name="connsiteY19" fmla="*/ 4819650 h 6953250"/>
                <a:gd name="connsiteX20" fmla="*/ 2952750 w 5334000"/>
                <a:gd name="connsiteY20" fmla="*/ 4305300 h 6953250"/>
                <a:gd name="connsiteX21" fmla="*/ 2505075 w 5334000"/>
                <a:gd name="connsiteY21" fmla="*/ 3876675 h 6953250"/>
                <a:gd name="connsiteX22" fmla="*/ 2476500 w 5334000"/>
                <a:gd name="connsiteY22" fmla="*/ 3267075 h 6953250"/>
                <a:gd name="connsiteX23" fmla="*/ 2505075 w 5334000"/>
                <a:gd name="connsiteY23" fmla="*/ 2333625 h 6953250"/>
                <a:gd name="connsiteX24" fmla="*/ 2733675 w 5334000"/>
                <a:gd name="connsiteY24" fmla="*/ 2114550 h 6953250"/>
                <a:gd name="connsiteX25" fmla="*/ 3057525 w 5334000"/>
                <a:gd name="connsiteY25" fmla="*/ 1704975 h 6953250"/>
                <a:gd name="connsiteX26" fmla="*/ 3067050 w 5334000"/>
                <a:gd name="connsiteY26" fmla="*/ 1323975 h 6953250"/>
                <a:gd name="connsiteX27" fmla="*/ 2943225 w 5334000"/>
                <a:gd name="connsiteY27" fmla="*/ 1009650 h 6953250"/>
                <a:gd name="connsiteX28" fmla="*/ 2552700 w 5334000"/>
                <a:gd name="connsiteY28" fmla="*/ 428625 h 6953250"/>
                <a:gd name="connsiteX29" fmla="*/ 2171700 w 5334000"/>
                <a:gd name="connsiteY29" fmla="*/ 85725 h 6953250"/>
                <a:gd name="connsiteX30" fmla="*/ 1933575 w 5334000"/>
                <a:gd name="connsiteY30" fmla="*/ 0 h 6953250"/>
                <a:gd name="connsiteX31" fmla="*/ 1790700 w 5334000"/>
                <a:gd name="connsiteY31" fmla="*/ 19050 h 6953250"/>
                <a:gd name="connsiteX32" fmla="*/ 1514475 w 5334000"/>
                <a:gd name="connsiteY32" fmla="*/ 161925 h 6953250"/>
                <a:gd name="connsiteX33" fmla="*/ 1104900 w 5334000"/>
                <a:gd name="connsiteY33" fmla="*/ 647700 h 6953250"/>
                <a:gd name="connsiteX34" fmla="*/ 714375 w 5334000"/>
                <a:gd name="connsiteY34" fmla="*/ 1371600 h 6953250"/>
                <a:gd name="connsiteX35" fmla="*/ 647700 w 5334000"/>
                <a:gd name="connsiteY35" fmla="*/ 1552575 h 6953250"/>
                <a:gd name="connsiteX36" fmla="*/ 695325 w 5334000"/>
                <a:gd name="connsiteY36" fmla="*/ 1838325 h 6953250"/>
                <a:gd name="connsiteX37" fmla="*/ 828675 w 5334000"/>
                <a:gd name="connsiteY37" fmla="*/ 2085975 h 6953250"/>
                <a:gd name="connsiteX38" fmla="*/ 1114425 w 5334000"/>
                <a:gd name="connsiteY38" fmla="*/ 2314575 h 6953250"/>
                <a:gd name="connsiteX39" fmla="*/ 1447800 w 5334000"/>
                <a:gd name="connsiteY39" fmla="*/ 3362325 h 6953250"/>
                <a:gd name="connsiteX40" fmla="*/ 1562100 w 5334000"/>
                <a:gd name="connsiteY40" fmla="*/ 4010025 h 6953250"/>
                <a:gd name="connsiteX41" fmla="*/ 1323975 w 5334000"/>
                <a:gd name="connsiteY41" fmla="*/ 4200525 h 6953250"/>
                <a:gd name="connsiteX42" fmla="*/ 1162050 w 5334000"/>
                <a:gd name="connsiteY42" fmla="*/ 4352925 h 6953250"/>
                <a:gd name="connsiteX43" fmla="*/ 647700 w 5334000"/>
                <a:gd name="connsiteY43" fmla="*/ 4695825 h 6953250"/>
                <a:gd name="connsiteX44" fmla="*/ 323850 w 5334000"/>
                <a:gd name="connsiteY44" fmla="*/ 5295900 h 6953250"/>
                <a:gd name="connsiteX45" fmla="*/ 247650 w 5334000"/>
                <a:gd name="connsiteY45" fmla="*/ 5362575 h 6953250"/>
                <a:gd name="connsiteX46" fmla="*/ 76200 w 5334000"/>
                <a:gd name="connsiteY46" fmla="*/ 6172200 h 6953250"/>
                <a:gd name="connsiteX47" fmla="*/ 0 w 5334000"/>
                <a:gd name="connsiteY47" fmla="*/ 6953250 h 6953250"/>
                <a:gd name="connsiteX48" fmla="*/ 4057650 w 5334000"/>
                <a:gd name="connsiteY48" fmla="*/ 6848475 h 695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334000" h="6953250">
                  <a:moveTo>
                    <a:pt x="4057650" y="6848475"/>
                  </a:moveTo>
                  <a:lnTo>
                    <a:pt x="3914775" y="6477000"/>
                  </a:lnTo>
                  <a:lnTo>
                    <a:pt x="4295775" y="6143625"/>
                  </a:lnTo>
                  <a:lnTo>
                    <a:pt x="4638675" y="5724525"/>
                  </a:lnTo>
                  <a:lnTo>
                    <a:pt x="4619625" y="5648325"/>
                  </a:lnTo>
                  <a:lnTo>
                    <a:pt x="5095875" y="5153025"/>
                  </a:lnTo>
                  <a:lnTo>
                    <a:pt x="5124450" y="4981575"/>
                  </a:lnTo>
                  <a:lnTo>
                    <a:pt x="4962525" y="5010150"/>
                  </a:lnTo>
                  <a:lnTo>
                    <a:pt x="4962525" y="4895850"/>
                  </a:lnTo>
                  <a:lnTo>
                    <a:pt x="5210175" y="4467225"/>
                  </a:lnTo>
                  <a:lnTo>
                    <a:pt x="5238750" y="4295775"/>
                  </a:lnTo>
                  <a:lnTo>
                    <a:pt x="5048250" y="4495800"/>
                  </a:lnTo>
                  <a:lnTo>
                    <a:pt x="5162550" y="4152900"/>
                  </a:lnTo>
                  <a:lnTo>
                    <a:pt x="5334000" y="3819525"/>
                  </a:lnTo>
                  <a:lnTo>
                    <a:pt x="5219700" y="3590925"/>
                  </a:lnTo>
                  <a:lnTo>
                    <a:pt x="4810125" y="4219575"/>
                  </a:lnTo>
                  <a:lnTo>
                    <a:pt x="4467225" y="4572000"/>
                  </a:lnTo>
                  <a:lnTo>
                    <a:pt x="4248150" y="4743450"/>
                  </a:lnTo>
                  <a:lnTo>
                    <a:pt x="3867150" y="4924425"/>
                  </a:lnTo>
                  <a:lnTo>
                    <a:pt x="3381375" y="4819650"/>
                  </a:lnTo>
                  <a:lnTo>
                    <a:pt x="2952750" y="4305300"/>
                  </a:lnTo>
                  <a:lnTo>
                    <a:pt x="2505075" y="3876675"/>
                  </a:lnTo>
                  <a:lnTo>
                    <a:pt x="2476500" y="3267075"/>
                  </a:lnTo>
                  <a:lnTo>
                    <a:pt x="2505075" y="2333625"/>
                  </a:lnTo>
                  <a:lnTo>
                    <a:pt x="2733675" y="2114550"/>
                  </a:lnTo>
                  <a:lnTo>
                    <a:pt x="3057525" y="1704975"/>
                  </a:lnTo>
                  <a:lnTo>
                    <a:pt x="3067050" y="1323975"/>
                  </a:lnTo>
                  <a:lnTo>
                    <a:pt x="2943225" y="1009650"/>
                  </a:lnTo>
                  <a:lnTo>
                    <a:pt x="2552700" y="428625"/>
                  </a:lnTo>
                  <a:lnTo>
                    <a:pt x="2171700" y="85725"/>
                  </a:lnTo>
                  <a:lnTo>
                    <a:pt x="1933575" y="0"/>
                  </a:lnTo>
                  <a:lnTo>
                    <a:pt x="1790700" y="19050"/>
                  </a:lnTo>
                  <a:lnTo>
                    <a:pt x="1514475" y="161925"/>
                  </a:lnTo>
                  <a:lnTo>
                    <a:pt x="1104900" y="647700"/>
                  </a:lnTo>
                  <a:lnTo>
                    <a:pt x="714375" y="1371600"/>
                  </a:lnTo>
                  <a:lnTo>
                    <a:pt x="647700" y="1552575"/>
                  </a:lnTo>
                  <a:lnTo>
                    <a:pt x="695325" y="1838325"/>
                  </a:lnTo>
                  <a:lnTo>
                    <a:pt x="828675" y="2085975"/>
                  </a:lnTo>
                  <a:lnTo>
                    <a:pt x="1114425" y="2314575"/>
                  </a:lnTo>
                  <a:lnTo>
                    <a:pt x="1447800" y="3362325"/>
                  </a:lnTo>
                  <a:lnTo>
                    <a:pt x="1562100" y="4010025"/>
                  </a:lnTo>
                  <a:lnTo>
                    <a:pt x="1323975" y="4200525"/>
                  </a:lnTo>
                  <a:lnTo>
                    <a:pt x="1162050" y="4352925"/>
                  </a:lnTo>
                  <a:lnTo>
                    <a:pt x="647700" y="4695825"/>
                  </a:lnTo>
                  <a:lnTo>
                    <a:pt x="323850" y="5295900"/>
                  </a:lnTo>
                  <a:lnTo>
                    <a:pt x="247650" y="5362575"/>
                  </a:lnTo>
                  <a:lnTo>
                    <a:pt x="76200" y="6172200"/>
                  </a:lnTo>
                  <a:lnTo>
                    <a:pt x="0" y="6953250"/>
                  </a:lnTo>
                  <a:lnTo>
                    <a:pt x="4057650" y="68484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6BB9AA91-2499-464A-A15E-51C43309A6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7669" y="33339"/>
              <a:ext cx="5235814" cy="6864348"/>
            </a:xfrm>
            <a:custGeom>
              <a:avLst/>
              <a:gdLst>
                <a:gd name="T0" fmla="*/ 825 w 1314"/>
                <a:gd name="T1" fmla="*/ 1495 h 1729"/>
                <a:gd name="T2" fmla="*/ 705 w 1314"/>
                <a:gd name="T3" fmla="*/ 1420 h 1729"/>
                <a:gd name="T4" fmla="*/ 581 w 1314"/>
                <a:gd name="T5" fmla="*/ 1402 h 1729"/>
                <a:gd name="T6" fmla="*/ 465 w 1314"/>
                <a:gd name="T7" fmla="*/ 1358 h 1729"/>
                <a:gd name="T8" fmla="*/ 298 w 1314"/>
                <a:gd name="T9" fmla="*/ 1463 h 1729"/>
                <a:gd name="T10" fmla="*/ 125 w 1314"/>
                <a:gd name="T11" fmla="*/ 1518 h 1729"/>
                <a:gd name="T12" fmla="*/ 209 w 1314"/>
                <a:gd name="T13" fmla="*/ 1124 h 1729"/>
                <a:gd name="T14" fmla="*/ 281 w 1314"/>
                <a:gd name="T15" fmla="*/ 661 h 1729"/>
                <a:gd name="T16" fmla="*/ 778 w 1314"/>
                <a:gd name="T17" fmla="*/ 1157 h 1729"/>
                <a:gd name="T18" fmla="*/ 1176 w 1314"/>
                <a:gd name="T19" fmla="*/ 1518 h 1729"/>
                <a:gd name="T20" fmla="*/ 711 w 1314"/>
                <a:gd name="T21" fmla="*/ 1096 h 1729"/>
                <a:gd name="T22" fmla="*/ 332 w 1314"/>
                <a:gd name="T23" fmla="*/ 796 h 1729"/>
                <a:gd name="T24" fmla="*/ 1150 w 1314"/>
                <a:gd name="T25" fmla="*/ 1386 h 1729"/>
                <a:gd name="T26" fmla="*/ 275 w 1314"/>
                <a:gd name="T27" fmla="*/ 434 h 1729"/>
                <a:gd name="T28" fmla="*/ 510 w 1314"/>
                <a:gd name="T29" fmla="*/ 1220 h 1729"/>
                <a:gd name="T30" fmla="*/ 444 w 1314"/>
                <a:gd name="T31" fmla="*/ 911 h 1729"/>
                <a:gd name="T32" fmla="*/ 424 w 1314"/>
                <a:gd name="T33" fmla="*/ 80 h 1729"/>
                <a:gd name="T34" fmla="*/ 382 w 1314"/>
                <a:gd name="T35" fmla="*/ 136 h 1729"/>
                <a:gd name="T36" fmla="*/ 645 w 1314"/>
                <a:gd name="T37" fmla="*/ 292 h 1729"/>
                <a:gd name="T38" fmla="*/ 658 w 1314"/>
                <a:gd name="T39" fmla="*/ 1082 h 1729"/>
                <a:gd name="T40" fmla="*/ 50 w 1314"/>
                <a:gd name="T41" fmla="*/ 1560 h 1729"/>
                <a:gd name="T42" fmla="*/ 735 w 1314"/>
                <a:gd name="T43" fmla="*/ 305 h 1729"/>
                <a:gd name="T44" fmla="*/ 197 w 1314"/>
                <a:gd name="T45" fmla="*/ 341 h 1729"/>
                <a:gd name="T46" fmla="*/ 250 w 1314"/>
                <a:gd name="T47" fmla="*/ 225 h 1729"/>
                <a:gd name="T48" fmla="*/ 227 w 1314"/>
                <a:gd name="T49" fmla="*/ 1228 h 1729"/>
                <a:gd name="T50" fmla="*/ 467 w 1314"/>
                <a:gd name="T51" fmla="*/ 843 h 1729"/>
                <a:gd name="T52" fmla="*/ 187 w 1314"/>
                <a:gd name="T53" fmla="*/ 508 h 1729"/>
                <a:gd name="T54" fmla="*/ 1101 w 1314"/>
                <a:gd name="T55" fmla="*/ 1177 h 1729"/>
                <a:gd name="T56" fmla="*/ 485 w 1314"/>
                <a:gd name="T57" fmla="*/ 1090 h 1729"/>
                <a:gd name="T58" fmla="*/ 865 w 1314"/>
                <a:gd name="T59" fmla="*/ 1347 h 1729"/>
                <a:gd name="T60" fmla="*/ 1170 w 1314"/>
                <a:gd name="T61" fmla="*/ 1125 h 1729"/>
                <a:gd name="T62" fmla="*/ 125 w 1314"/>
                <a:gd name="T63" fmla="*/ 1426 h 1729"/>
                <a:gd name="T64" fmla="*/ 998 w 1314"/>
                <a:gd name="T65" fmla="*/ 1228 h 1729"/>
                <a:gd name="T66" fmla="*/ 946 w 1314"/>
                <a:gd name="T67" fmla="*/ 1448 h 1729"/>
                <a:gd name="T68" fmla="*/ 1100 w 1314"/>
                <a:gd name="T69" fmla="*/ 1445 h 1729"/>
                <a:gd name="T70" fmla="*/ 1263 w 1314"/>
                <a:gd name="T71" fmla="*/ 1050 h 1729"/>
                <a:gd name="T72" fmla="*/ 558 w 1314"/>
                <a:gd name="T73" fmla="*/ 1518 h 1729"/>
                <a:gd name="T74" fmla="*/ 357 w 1314"/>
                <a:gd name="T75" fmla="*/ 226 h 1729"/>
                <a:gd name="T76" fmla="*/ 322 w 1314"/>
                <a:gd name="T77" fmla="*/ 749 h 1729"/>
                <a:gd name="T78" fmla="*/ 670 w 1314"/>
                <a:gd name="T79" fmla="*/ 420 h 1729"/>
                <a:gd name="T80" fmla="*/ 530 w 1314"/>
                <a:gd name="T81" fmla="*/ 1151 h 1729"/>
                <a:gd name="T82" fmla="*/ 544 w 1314"/>
                <a:gd name="T83" fmla="*/ 1131 h 1729"/>
                <a:gd name="T84" fmla="*/ 477 w 1314"/>
                <a:gd name="T85" fmla="*/ 159 h 1729"/>
                <a:gd name="T86" fmla="*/ 901 w 1314"/>
                <a:gd name="T87" fmla="*/ 1398 h 1729"/>
                <a:gd name="T88" fmla="*/ 606 w 1314"/>
                <a:gd name="T89" fmla="*/ 174 h 1729"/>
                <a:gd name="T90" fmla="*/ 912 w 1314"/>
                <a:gd name="T91" fmla="*/ 1244 h 1729"/>
                <a:gd name="T92" fmla="*/ 580 w 1314"/>
                <a:gd name="T93" fmla="*/ 775 h 1729"/>
                <a:gd name="T94" fmla="*/ 229 w 1314"/>
                <a:gd name="T95" fmla="*/ 1403 h 1729"/>
                <a:gd name="T96" fmla="*/ 386 w 1314"/>
                <a:gd name="T97" fmla="*/ 618 h 1729"/>
                <a:gd name="T98" fmla="*/ 184 w 1314"/>
                <a:gd name="T99" fmla="*/ 1448 h 1729"/>
                <a:gd name="T100" fmla="*/ 469 w 1314"/>
                <a:gd name="T101" fmla="*/ 320 h 1729"/>
                <a:gd name="T102" fmla="*/ 1175 w 1314"/>
                <a:gd name="T103" fmla="*/ 1239 h 1729"/>
                <a:gd name="T104" fmla="*/ 1166 w 1314"/>
                <a:gd name="T105" fmla="*/ 1249 h 1729"/>
                <a:gd name="T106" fmla="*/ 616 w 1314"/>
                <a:gd name="T107" fmla="*/ 418 h 1729"/>
                <a:gd name="T108" fmla="*/ 229 w 1314"/>
                <a:gd name="T109" fmla="*/ 485 h 1729"/>
                <a:gd name="T110" fmla="*/ 563 w 1314"/>
                <a:gd name="T111" fmla="*/ 770 h 1729"/>
                <a:gd name="T112" fmla="*/ 420 w 1314"/>
                <a:gd name="T113" fmla="*/ 993 h 1729"/>
                <a:gd name="T114" fmla="*/ 186 w 1314"/>
                <a:gd name="T115" fmla="*/ 1300 h 1729"/>
                <a:gd name="T116" fmla="*/ 421 w 1314"/>
                <a:gd name="T117" fmla="*/ 1122 h 1729"/>
                <a:gd name="T118" fmla="*/ 572 w 1314"/>
                <a:gd name="T119" fmla="*/ 916 h 1729"/>
                <a:gd name="T120" fmla="*/ 571 w 1314"/>
                <a:gd name="T121" fmla="*/ 572 h 1729"/>
                <a:gd name="T122" fmla="*/ 320 w 1314"/>
                <a:gd name="T123" fmla="*/ 193 h 1729"/>
                <a:gd name="T124" fmla="*/ 597 w 1314"/>
                <a:gd name="T125" fmla="*/ 289 h 1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4" h="1729">
                  <a:moveTo>
                    <a:pt x="1000" y="1562"/>
                  </a:moveTo>
                  <a:cubicBezTo>
                    <a:pt x="997" y="1561"/>
                    <a:pt x="994" y="1563"/>
                    <a:pt x="991" y="1565"/>
                  </a:cubicBezTo>
                  <a:cubicBezTo>
                    <a:pt x="988" y="1568"/>
                    <a:pt x="985" y="1570"/>
                    <a:pt x="982" y="1572"/>
                  </a:cubicBezTo>
                  <a:cubicBezTo>
                    <a:pt x="980" y="1574"/>
                    <a:pt x="977" y="1575"/>
                    <a:pt x="975" y="1575"/>
                  </a:cubicBezTo>
                  <a:cubicBezTo>
                    <a:pt x="972" y="1576"/>
                    <a:pt x="970" y="1575"/>
                    <a:pt x="968" y="1572"/>
                  </a:cubicBezTo>
                  <a:cubicBezTo>
                    <a:pt x="967" y="1570"/>
                    <a:pt x="968" y="1568"/>
                    <a:pt x="969" y="1566"/>
                  </a:cubicBezTo>
                  <a:cubicBezTo>
                    <a:pt x="972" y="1562"/>
                    <a:pt x="975" y="1559"/>
                    <a:pt x="979" y="1556"/>
                  </a:cubicBezTo>
                  <a:cubicBezTo>
                    <a:pt x="980" y="1555"/>
                    <a:pt x="981" y="1553"/>
                    <a:pt x="980" y="1552"/>
                  </a:cubicBezTo>
                  <a:cubicBezTo>
                    <a:pt x="979" y="1550"/>
                    <a:pt x="977" y="1550"/>
                    <a:pt x="976" y="1551"/>
                  </a:cubicBezTo>
                  <a:cubicBezTo>
                    <a:pt x="973" y="1552"/>
                    <a:pt x="970" y="1552"/>
                    <a:pt x="967" y="1554"/>
                  </a:cubicBezTo>
                  <a:cubicBezTo>
                    <a:pt x="962" y="1558"/>
                    <a:pt x="960" y="1558"/>
                    <a:pt x="956" y="1553"/>
                  </a:cubicBezTo>
                  <a:cubicBezTo>
                    <a:pt x="952" y="1547"/>
                    <a:pt x="950" y="1546"/>
                    <a:pt x="947" y="1548"/>
                  </a:cubicBezTo>
                  <a:cubicBezTo>
                    <a:pt x="943" y="1551"/>
                    <a:pt x="946" y="1555"/>
                    <a:pt x="947" y="1558"/>
                  </a:cubicBezTo>
                  <a:cubicBezTo>
                    <a:pt x="951" y="1575"/>
                    <a:pt x="956" y="1592"/>
                    <a:pt x="960" y="1609"/>
                  </a:cubicBezTo>
                  <a:cubicBezTo>
                    <a:pt x="963" y="1623"/>
                    <a:pt x="968" y="1636"/>
                    <a:pt x="972" y="1650"/>
                  </a:cubicBezTo>
                  <a:cubicBezTo>
                    <a:pt x="979" y="1672"/>
                    <a:pt x="988" y="1693"/>
                    <a:pt x="996" y="1715"/>
                  </a:cubicBezTo>
                  <a:cubicBezTo>
                    <a:pt x="997" y="1718"/>
                    <a:pt x="998" y="1721"/>
                    <a:pt x="998" y="1724"/>
                  </a:cubicBezTo>
                  <a:cubicBezTo>
                    <a:pt x="998" y="1726"/>
                    <a:pt x="999" y="1728"/>
                    <a:pt x="997" y="1729"/>
                  </a:cubicBezTo>
                  <a:cubicBezTo>
                    <a:pt x="995" y="1729"/>
                    <a:pt x="994" y="1727"/>
                    <a:pt x="993" y="1726"/>
                  </a:cubicBezTo>
                  <a:cubicBezTo>
                    <a:pt x="990" y="1717"/>
                    <a:pt x="986" y="1709"/>
                    <a:pt x="983" y="1700"/>
                  </a:cubicBezTo>
                  <a:cubicBezTo>
                    <a:pt x="975" y="1680"/>
                    <a:pt x="969" y="1660"/>
                    <a:pt x="962" y="1640"/>
                  </a:cubicBezTo>
                  <a:cubicBezTo>
                    <a:pt x="961" y="1637"/>
                    <a:pt x="960" y="1635"/>
                    <a:pt x="959" y="1632"/>
                  </a:cubicBezTo>
                  <a:cubicBezTo>
                    <a:pt x="958" y="1630"/>
                    <a:pt x="957" y="1628"/>
                    <a:pt x="955" y="1629"/>
                  </a:cubicBezTo>
                  <a:cubicBezTo>
                    <a:pt x="953" y="1629"/>
                    <a:pt x="951" y="1630"/>
                    <a:pt x="950" y="1633"/>
                  </a:cubicBezTo>
                  <a:cubicBezTo>
                    <a:pt x="950" y="1634"/>
                    <a:pt x="950" y="1635"/>
                    <a:pt x="950" y="1636"/>
                  </a:cubicBezTo>
                  <a:cubicBezTo>
                    <a:pt x="951" y="1638"/>
                    <a:pt x="950" y="1639"/>
                    <a:pt x="948" y="1640"/>
                  </a:cubicBezTo>
                  <a:cubicBezTo>
                    <a:pt x="946" y="1640"/>
                    <a:pt x="946" y="1638"/>
                    <a:pt x="945" y="1637"/>
                  </a:cubicBezTo>
                  <a:cubicBezTo>
                    <a:pt x="938" y="1627"/>
                    <a:pt x="933" y="1616"/>
                    <a:pt x="928" y="1604"/>
                  </a:cubicBezTo>
                  <a:cubicBezTo>
                    <a:pt x="921" y="1589"/>
                    <a:pt x="915" y="1572"/>
                    <a:pt x="909" y="1556"/>
                  </a:cubicBezTo>
                  <a:cubicBezTo>
                    <a:pt x="905" y="1545"/>
                    <a:pt x="902" y="1533"/>
                    <a:pt x="898" y="1522"/>
                  </a:cubicBezTo>
                  <a:cubicBezTo>
                    <a:pt x="895" y="1513"/>
                    <a:pt x="892" y="1504"/>
                    <a:pt x="889" y="1496"/>
                  </a:cubicBezTo>
                  <a:cubicBezTo>
                    <a:pt x="888" y="1494"/>
                    <a:pt x="888" y="1493"/>
                    <a:pt x="886" y="1493"/>
                  </a:cubicBezTo>
                  <a:cubicBezTo>
                    <a:pt x="884" y="1493"/>
                    <a:pt x="885" y="1495"/>
                    <a:pt x="885" y="1496"/>
                  </a:cubicBezTo>
                  <a:cubicBezTo>
                    <a:pt x="887" y="1509"/>
                    <a:pt x="889" y="1522"/>
                    <a:pt x="891" y="1535"/>
                  </a:cubicBezTo>
                  <a:cubicBezTo>
                    <a:pt x="892" y="1538"/>
                    <a:pt x="894" y="1541"/>
                    <a:pt x="895" y="1545"/>
                  </a:cubicBezTo>
                  <a:cubicBezTo>
                    <a:pt x="898" y="1558"/>
                    <a:pt x="903" y="1570"/>
                    <a:pt x="906" y="1582"/>
                  </a:cubicBezTo>
                  <a:cubicBezTo>
                    <a:pt x="908" y="1589"/>
                    <a:pt x="911" y="1596"/>
                    <a:pt x="911" y="1603"/>
                  </a:cubicBezTo>
                  <a:cubicBezTo>
                    <a:pt x="912" y="1605"/>
                    <a:pt x="912" y="1606"/>
                    <a:pt x="910" y="1608"/>
                  </a:cubicBezTo>
                  <a:cubicBezTo>
                    <a:pt x="907" y="1606"/>
                    <a:pt x="906" y="1603"/>
                    <a:pt x="904" y="1600"/>
                  </a:cubicBezTo>
                  <a:cubicBezTo>
                    <a:pt x="900" y="1591"/>
                    <a:pt x="896" y="1582"/>
                    <a:pt x="892" y="1572"/>
                  </a:cubicBezTo>
                  <a:cubicBezTo>
                    <a:pt x="887" y="1554"/>
                    <a:pt x="880" y="1538"/>
                    <a:pt x="878" y="1519"/>
                  </a:cubicBezTo>
                  <a:cubicBezTo>
                    <a:pt x="877" y="1509"/>
                    <a:pt x="874" y="1499"/>
                    <a:pt x="871" y="1489"/>
                  </a:cubicBezTo>
                  <a:cubicBezTo>
                    <a:pt x="871" y="1489"/>
                    <a:pt x="871" y="1488"/>
                    <a:pt x="871" y="1488"/>
                  </a:cubicBezTo>
                  <a:cubicBezTo>
                    <a:pt x="864" y="1482"/>
                    <a:pt x="863" y="1472"/>
                    <a:pt x="857" y="1464"/>
                  </a:cubicBezTo>
                  <a:cubicBezTo>
                    <a:pt x="855" y="1468"/>
                    <a:pt x="857" y="1472"/>
                    <a:pt x="858" y="1475"/>
                  </a:cubicBezTo>
                  <a:cubicBezTo>
                    <a:pt x="861" y="1489"/>
                    <a:pt x="865" y="1502"/>
                    <a:pt x="869" y="1516"/>
                  </a:cubicBezTo>
                  <a:cubicBezTo>
                    <a:pt x="870" y="1521"/>
                    <a:pt x="871" y="1526"/>
                    <a:pt x="872" y="1532"/>
                  </a:cubicBezTo>
                  <a:cubicBezTo>
                    <a:pt x="872" y="1533"/>
                    <a:pt x="872" y="1535"/>
                    <a:pt x="872" y="1537"/>
                  </a:cubicBezTo>
                  <a:cubicBezTo>
                    <a:pt x="873" y="1540"/>
                    <a:pt x="876" y="1542"/>
                    <a:pt x="875" y="1546"/>
                  </a:cubicBezTo>
                  <a:cubicBezTo>
                    <a:pt x="875" y="1549"/>
                    <a:pt x="872" y="1551"/>
                    <a:pt x="873" y="1554"/>
                  </a:cubicBezTo>
                  <a:cubicBezTo>
                    <a:pt x="870" y="1554"/>
                    <a:pt x="870" y="1552"/>
                    <a:pt x="870" y="1550"/>
                  </a:cubicBezTo>
                  <a:cubicBezTo>
                    <a:pt x="866" y="1541"/>
                    <a:pt x="863" y="1532"/>
                    <a:pt x="861" y="1522"/>
                  </a:cubicBezTo>
                  <a:cubicBezTo>
                    <a:pt x="861" y="1520"/>
                    <a:pt x="860" y="1518"/>
                    <a:pt x="859" y="1515"/>
                  </a:cubicBezTo>
                  <a:cubicBezTo>
                    <a:pt x="850" y="1497"/>
                    <a:pt x="844" y="1477"/>
                    <a:pt x="838" y="1457"/>
                  </a:cubicBezTo>
                  <a:cubicBezTo>
                    <a:pt x="836" y="1450"/>
                    <a:pt x="833" y="1446"/>
                    <a:pt x="826" y="1443"/>
                  </a:cubicBezTo>
                  <a:cubicBezTo>
                    <a:pt x="825" y="1442"/>
                    <a:pt x="823" y="1442"/>
                    <a:pt x="823" y="1440"/>
                  </a:cubicBezTo>
                  <a:cubicBezTo>
                    <a:pt x="823" y="1440"/>
                    <a:pt x="824" y="1439"/>
                    <a:pt x="824" y="1439"/>
                  </a:cubicBezTo>
                  <a:cubicBezTo>
                    <a:pt x="832" y="1440"/>
                    <a:pt x="832" y="1440"/>
                    <a:pt x="830" y="1432"/>
                  </a:cubicBezTo>
                  <a:cubicBezTo>
                    <a:pt x="827" y="1419"/>
                    <a:pt x="822" y="1407"/>
                    <a:pt x="819" y="1394"/>
                  </a:cubicBezTo>
                  <a:cubicBezTo>
                    <a:pt x="813" y="1374"/>
                    <a:pt x="806" y="1354"/>
                    <a:pt x="798" y="1334"/>
                  </a:cubicBezTo>
                  <a:cubicBezTo>
                    <a:pt x="796" y="1327"/>
                    <a:pt x="793" y="1321"/>
                    <a:pt x="790" y="1314"/>
                  </a:cubicBezTo>
                  <a:cubicBezTo>
                    <a:pt x="789" y="1315"/>
                    <a:pt x="788" y="1315"/>
                    <a:pt x="788" y="1315"/>
                  </a:cubicBezTo>
                  <a:cubicBezTo>
                    <a:pt x="793" y="1325"/>
                    <a:pt x="793" y="1337"/>
                    <a:pt x="798" y="1347"/>
                  </a:cubicBezTo>
                  <a:cubicBezTo>
                    <a:pt x="800" y="1352"/>
                    <a:pt x="801" y="1358"/>
                    <a:pt x="802" y="1364"/>
                  </a:cubicBezTo>
                  <a:cubicBezTo>
                    <a:pt x="802" y="1368"/>
                    <a:pt x="803" y="1372"/>
                    <a:pt x="806" y="1375"/>
                  </a:cubicBezTo>
                  <a:cubicBezTo>
                    <a:pt x="808" y="1379"/>
                    <a:pt x="809" y="1383"/>
                    <a:pt x="810" y="1388"/>
                  </a:cubicBezTo>
                  <a:cubicBezTo>
                    <a:pt x="811" y="1394"/>
                    <a:pt x="813" y="1400"/>
                    <a:pt x="815" y="1406"/>
                  </a:cubicBezTo>
                  <a:cubicBezTo>
                    <a:pt x="819" y="1414"/>
                    <a:pt x="822" y="1423"/>
                    <a:pt x="825" y="1432"/>
                  </a:cubicBezTo>
                  <a:cubicBezTo>
                    <a:pt x="825" y="1433"/>
                    <a:pt x="825" y="1434"/>
                    <a:pt x="824" y="1434"/>
                  </a:cubicBezTo>
                  <a:cubicBezTo>
                    <a:pt x="823" y="1435"/>
                    <a:pt x="822" y="1435"/>
                    <a:pt x="821" y="1434"/>
                  </a:cubicBezTo>
                  <a:cubicBezTo>
                    <a:pt x="819" y="1433"/>
                    <a:pt x="817" y="1431"/>
                    <a:pt x="816" y="1428"/>
                  </a:cubicBezTo>
                  <a:cubicBezTo>
                    <a:pt x="815" y="1426"/>
                    <a:pt x="814" y="1424"/>
                    <a:pt x="811" y="1423"/>
                  </a:cubicBezTo>
                  <a:cubicBezTo>
                    <a:pt x="812" y="1428"/>
                    <a:pt x="812" y="1433"/>
                    <a:pt x="813" y="1438"/>
                  </a:cubicBezTo>
                  <a:cubicBezTo>
                    <a:pt x="815" y="1447"/>
                    <a:pt x="817" y="1456"/>
                    <a:pt x="819" y="1465"/>
                  </a:cubicBezTo>
                  <a:cubicBezTo>
                    <a:pt x="822" y="1474"/>
                    <a:pt x="822" y="1484"/>
                    <a:pt x="825" y="1493"/>
                  </a:cubicBezTo>
                  <a:cubicBezTo>
                    <a:pt x="825" y="1494"/>
                    <a:pt x="824" y="1494"/>
                    <a:pt x="825" y="1495"/>
                  </a:cubicBezTo>
                  <a:cubicBezTo>
                    <a:pt x="831" y="1503"/>
                    <a:pt x="830" y="1514"/>
                    <a:pt x="834" y="1523"/>
                  </a:cubicBezTo>
                  <a:cubicBezTo>
                    <a:pt x="835" y="1527"/>
                    <a:pt x="837" y="1531"/>
                    <a:pt x="837" y="1535"/>
                  </a:cubicBezTo>
                  <a:cubicBezTo>
                    <a:pt x="836" y="1537"/>
                    <a:pt x="836" y="1538"/>
                    <a:pt x="834" y="1539"/>
                  </a:cubicBezTo>
                  <a:cubicBezTo>
                    <a:pt x="832" y="1539"/>
                    <a:pt x="831" y="1538"/>
                    <a:pt x="830" y="1536"/>
                  </a:cubicBezTo>
                  <a:cubicBezTo>
                    <a:pt x="825" y="1527"/>
                    <a:pt x="822" y="1518"/>
                    <a:pt x="819" y="1508"/>
                  </a:cubicBezTo>
                  <a:cubicBezTo>
                    <a:pt x="815" y="1493"/>
                    <a:pt x="811" y="1478"/>
                    <a:pt x="806" y="1463"/>
                  </a:cubicBezTo>
                  <a:cubicBezTo>
                    <a:pt x="806" y="1462"/>
                    <a:pt x="806" y="1460"/>
                    <a:pt x="805" y="1459"/>
                  </a:cubicBezTo>
                  <a:cubicBezTo>
                    <a:pt x="798" y="1454"/>
                    <a:pt x="799" y="1446"/>
                    <a:pt x="797" y="1439"/>
                  </a:cubicBezTo>
                  <a:cubicBezTo>
                    <a:pt x="790" y="1415"/>
                    <a:pt x="789" y="1390"/>
                    <a:pt x="785" y="1366"/>
                  </a:cubicBezTo>
                  <a:cubicBezTo>
                    <a:pt x="784" y="1361"/>
                    <a:pt x="784" y="1356"/>
                    <a:pt x="783" y="1351"/>
                  </a:cubicBezTo>
                  <a:cubicBezTo>
                    <a:pt x="780" y="1340"/>
                    <a:pt x="777" y="1329"/>
                    <a:pt x="774" y="1319"/>
                  </a:cubicBezTo>
                  <a:cubicBezTo>
                    <a:pt x="772" y="1318"/>
                    <a:pt x="772" y="1319"/>
                    <a:pt x="771" y="1319"/>
                  </a:cubicBezTo>
                  <a:cubicBezTo>
                    <a:pt x="768" y="1322"/>
                    <a:pt x="766" y="1321"/>
                    <a:pt x="765" y="1319"/>
                  </a:cubicBezTo>
                  <a:cubicBezTo>
                    <a:pt x="763" y="1314"/>
                    <a:pt x="761" y="1309"/>
                    <a:pt x="759" y="1303"/>
                  </a:cubicBezTo>
                  <a:cubicBezTo>
                    <a:pt x="758" y="1297"/>
                    <a:pt x="757" y="1297"/>
                    <a:pt x="751" y="1298"/>
                  </a:cubicBezTo>
                  <a:cubicBezTo>
                    <a:pt x="749" y="1299"/>
                    <a:pt x="746" y="1299"/>
                    <a:pt x="744" y="1301"/>
                  </a:cubicBezTo>
                  <a:cubicBezTo>
                    <a:pt x="745" y="1305"/>
                    <a:pt x="746" y="1308"/>
                    <a:pt x="748" y="1311"/>
                  </a:cubicBezTo>
                  <a:cubicBezTo>
                    <a:pt x="752" y="1316"/>
                    <a:pt x="754" y="1321"/>
                    <a:pt x="749" y="1327"/>
                  </a:cubicBezTo>
                  <a:cubicBezTo>
                    <a:pt x="757" y="1327"/>
                    <a:pt x="759" y="1332"/>
                    <a:pt x="761" y="1337"/>
                  </a:cubicBezTo>
                  <a:cubicBezTo>
                    <a:pt x="768" y="1361"/>
                    <a:pt x="778" y="1383"/>
                    <a:pt x="782" y="1408"/>
                  </a:cubicBezTo>
                  <a:cubicBezTo>
                    <a:pt x="785" y="1424"/>
                    <a:pt x="789" y="1440"/>
                    <a:pt x="793" y="1456"/>
                  </a:cubicBezTo>
                  <a:cubicBezTo>
                    <a:pt x="797" y="1470"/>
                    <a:pt x="800" y="1484"/>
                    <a:pt x="803" y="1498"/>
                  </a:cubicBezTo>
                  <a:cubicBezTo>
                    <a:pt x="805" y="1507"/>
                    <a:pt x="806" y="1517"/>
                    <a:pt x="811" y="1526"/>
                  </a:cubicBezTo>
                  <a:cubicBezTo>
                    <a:pt x="813" y="1528"/>
                    <a:pt x="814" y="1530"/>
                    <a:pt x="811" y="1533"/>
                  </a:cubicBezTo>
                  <a:cubicBezTo>
                    <a:pt x="806" y="1531"/>
                    <a:pt x="805" y="1523"/>
                    <a:pt x="800" y="1520"/>
                  </a:cubicBezTo>
                  <a:cubicBezTo>
                    <a:pt x="799" y="1522"/>
                    <a:pt x="799" y="1523"/>
                    <a:pt x="799" y="1524"/>
                  </a:cubicBezTo>
                  <a:cubicBezTo>
                    <a:pt x="803" y="1529"/>
                    <a:pt x="804" y="1536"/>
                    <a:pt x="807" y="1541"/>
                  </a:cubicBezTo>
                  <a:cubicBezTo>
                    <a:pt x="813" y="1552"/>
                    <a:pt x="814" y="1565"/>
                    <a:pt x="821" y="1576"/>
                  </a:cubicBezTo>
                  <a:cubicBezTo>
                    <a:pt x="823" y="1578"/>
                    <a:pt x="824" y="1581"/>
                    <a:pt x="826" y="1584"/>
                  </a:cubicBezTo>
                  <a:cubicBezTo>
                    <a:pt x="827" y="1585"/>
                    <a:pt x="828" y="1587"/>
                    <a:pt x="828" y="1589"/>
                  </a:cubicBezTo>
                  <a:cubicBezTo>
                    <a:pt x="828" y="1591"/>
                    <a:pt x="828" y="1593"/>
                    <a:pt x="826" y="1594"/>
                  </a:cubicBezTo>
                  <a:cubicBezTo>
                    <a:pt x="823" y="1595"/>
                    <a:pt x="822" y="1593"/>
                    <a:pt x="821" y="1592"/>
                  </a:cubicBezTo>
                  <a:cubicBezTo>
                    <a:pt x="816" y="1585"/>
                    <a:pt x="813" y="1578"/>
                    <a:pt x="809" y="1570"/>
                  </a:cubicBezTo>
                  <a:cubicBezTo>
                    <a:pt x="800" y="1552"/>
                    <a:pt x="792" y="1534"/>
                    <a:pt x="787" y="1515"/>
                  </a:cubicBezTo>
                  <a:cubicBezTo>
                    <a:pt x="786" y="1511"/>
                    <a:pt x="782" y="1508"/>
                    <a:pt x="786" y="1503"/>
                  </a:cubicBezTo>
                  <a:cubicBezTo>
                    <a:pt x="784" y="1502"/>
                    <a:pt x="782" y="1500"/>
                    <a:pt x="781" y="1497"/>
                  </a:cubicBezTo>
                  <a:cubicBezTo>
                    <a:pt x="780" y="1491"/>
                    <a:pt x="778" y="1484"/>
                    <a:pt x="776" y="1478"/>
                  </a:cubicBezTo>
                  <a:cubicBezTo>
                    <a:pt x="774" y="1466"/>
                    <a:pt x="770" y="1454"/>
                    <a:pt x="766" y="1442"/>
                  </a:cubicBezTo>
                  <a:cubicBezTo>
                    <a:pt x="763" y="1433"/>
                    <a:pt x="762" y="1423"/>
                    <a:pt x="759" y="1414"/>
                  </a:cubicBezTo>
                  <a:cubicBezTo>
                    <a:pt x="757" y="1403"/>
                    <a:pt x="754" y="1392"/>
                    <a:pt x="752" y="1381"/>
                  </a:cubicBezTo>
                  <a:cubicBezTo>
                    <a:pt x="751" y="1378"/>
                    <a:pt x="749" y="1376"/>
                    <a:pt x="746" y="1376"/>
                  </a:cubicBezTo>
                  <a:cubicBezTo>
                    <a:pt x="742" y="1377"/>
                    <a:pt x="740" y="1379"/>
                    <a:pt x="741" y="1383"/>
                  </a:cubicBezTo>
                  <a:cubicBezTo>
                    <a:pt x="743" y="1391"/>
                    <a:pt x="745" y="1400"/>
                    <a:pt x="749" y="1408"/>
                  </a:cubicBezTo>
                  <a:cubicBezTo>
                    <a:pt x="750" y="1410"/>
                    <a:pt x="751" y="1413"/>
                    <a:pt x="751" y="1416"/>
                  </a:cubicBezTo>
                  <a:cubicBezTo>
                    <a:pt x="752" y="1422"/>
                    <a:pt x="754" y="1428"/>
                    <a:pt x="755" y="1434"/>
                  </a:cubicBezTo>
                  <a:cubicBezTo>
                    <a:pt x="757" y="1443"/>
                    <a:pt x="760" y="1452"/>
                    <a:pt x="762" y="1461"/>
                  </a:cubicBezTo>
                  <a:cubicBezTo>
                    <a:pt x="763" y="1466"/>
                    <a:pt x="765" y="1472"/>
                    <a:pt x="767" y="1477"/>
                  </a:cubicBezTo>
                  <a:cubicBezTo>
                    <a:pt x="771" y="1490"/>
                    <a:pt x="774" y="1504"/>
                    <a:pt x="779" y="1517"/>
                  </a:cubicBezTo>
                  <a:cubicBezTo>
                    <a:pt x="782" y="1527"/>
                    <a:pt x="787" y="1536"/>
                    <a:pt x="791" y="1546"/>
                  </a:cubicBezTo>
                  <a:cubicBezTo>
                    <a:pt x="793" y="1552"/>
                    <a:pt x="795" y="1559"/>
                    <a:pt x="798" y="1565"/>
                  </a:cubicBezTo>
                  <a:cubicBezTo>
                    <a:pt x="798" y="1566"/>
                    <a:pt x="799" y="1567"/>
                    <a:pt x="799" y="1568"/>
                  </a:cubicBezTo>
                  <a:cubicBezTo>
                    <a:pt x="799" y="1571"/>
                    <a:pt x="801" y="1574"/>
                    <a:pt x="798" y="1576"/>
                  </a:cubicBezTo>
                  <a:cubicBezTo>
                    <a:pt x="794" y="1578"/>
                    <a:pt x="794" y="1573"/>
                    <a:pt x="792" y="1571"/>
                  </a:cubicBezTo>
                  <a:cubicBezTo>
                    <a:pt x="782" y="1557"/>
                    <a:pt x="778" y="1541"/>
                    <a:pt x="772" y="1526"/>
                  </a:cubicBezTo>
                  <a:cubicBezTo>
                    <a:pt x="769" y="1517"/>
                    <a:pt x="765" y="1509"/>
                    <a:pt x="762" y="1500"/>
                  </a:cubicBezTo>
                  <a:cubicBezTo>
                    <a:pt x="759" y="1489"/>
                    <a:pt x="755" y="1478"/>
                    <a:pt x="752" y="1468"/>
                  </a:cubicBezTo>
                  <a:cubicBezTo>
                    <a:pt x="751" y="1463"/>
                    <a:pt x="749" y="1458"/>
                    <a:pt x="748" y="1454"/>
                  </a:cubicBezTo>
                  <a:cubicBezTo>
                    <a:pt x="747" y="1452"/>
                    <a:pt x="746" y="1451"/>
                    <a:pt x="745" y="1450"/>
                  </a:cubicBezTo>
                  <a:cubicBezTo>
                    <a:pt x="744" y="1449"/>
                    <a:pt x="743" y="1448"/>
                    <a:pt x="742" y="1449"/>
                  </a:cubicBezTo>
                  <a:cubicBezTo>
                    <a:pt x="741" y="1450"/>
                    <a:pt x="741" y="1451"/>
                    <a:pt x="741" y="1452"/>
                  </a:cubicBezTo>
                  <a:cubicBezTo>
                    <a:pt x="741" y="1455"/>
                    <a:pt x="741" y="1458"/>
                    <a:pt x="742" y="1460"/>
                  </a:cubicBezTo>
                  <a:cubicBezTo>
                    <a:pt x="745" y="1474"/>
                    <a:pt x="748" y="1488"/>
                    <a:pt x="750" y="1501"/>
                  </a:cubicBezTo>
                  <a:cubicBezTo>
                    <a:pt x="754" y="1519"/>
                    <a:pt x="760" y="1536"/>
                    <a:pt x="765" y="1553"/>
                  </a:cubicBezTo>
                  <a:cubicBezTo>
                    <a:pt x="765" y="1554"/>
                    <a:pt x="765" y="1556"/>
                    <a:pt x="765" y="1557"/>
                  </a:cubicBezTo>
                  <a:cubicBezTo>
                    <a:pt x="766" y="1558"/>
                    <a:pt x="765" y="1559"/>
                    <a:pt x="764" y="1560"/>
                  </a:cubicBezTo>
                  <a:cubicBezTo>
                    <a:pt x="762" y="1561"/>
                    <a:pt x="761" y="1560"/>
                    <a:pt x="760" y="1559"/>
                  </a:cubicBezTo>
                  <a:cubicBezTo>
                    <a:pt x="759" y="1558"/>
                    <a:pt x="758" y="1557"/>
                    <a:pt x="757" y="1555"/>
                  </a:cubicBezTo>
                  <a:cubicBezTo>
                    <a:pt x="754" y="1545"/>
                    <a:pt x="749" y="1536"/>
                    <a:pt x="746" y="1525"/>
                  </a:cubicBezTo>
                  <a:cubicBezTo>
                    <a:pt x="744" y="1513"/>
                    <a:pt x="740" y="1500"/>
                    <a:pt x="737" y="1488"/>
                  </a:cubicBezTo>
                  <a:cubicBezTo>
                    <a:pt x="734" y="1474"/>
                    <a:pt x="731" y="1461"/>
                    <a:pt x="728" y="1448"/>
                  </a:cubicBezTo>
                  <a:cubicBezTo>
                    <a:pt x="723" y="1427"/>
                    <a:pt x="718" y="1407"/>
                    <a:pt x="711" y="1387"/>
                  </a:cubicBezTo>
                  <a:cubicBezTo>
                    <a:pt x="708" y="1377"/>
                    <a:pt x="705" y="1367"/>
                    <a:pt x="702" y="1358"/>
                  </a:cubicBezTo>
                  <a:cubicBezTo>
                    <a:pt x="699" y="1350"/>
                    <a:pt x="695" y="1342"/>
                    <a:pt x="692" y="1333"/>
                  </a:cubicBezTo>
                  <a:cubicBezTo>
                    <a:pt x="690" y="1339"/>
                    <a:pt x="695" y="1362"/>
                    <a:pt x="702" y="1383"/>
                  </a:cubicBezTo>
                  <a:cubicBezTo>
                    <a:pt x="707" y="1400"/>
                    <a:pt x="715" y="1415"/>
                    <a:pt x="719" y="1433"/>
                  </a:cubicBezTo>
                  <a:cubicBezTo>
                    <a:pt x="712" y="1430"/>
                    <a:pt x="706" y="1428"/>
                    <a:pt x="705" y="1420"/>
                  </a:cubicBezTo>
                  <a:cubicBezTo>
                    <a:pt x="704" y="1418"/>
                    <a:pt x="703" y="1415"/>
                    <a:pt x="700" y="1414"/>
                  </a:cubicBezTo>
                  <a:cubicBezTo>
                    <a:pt x="698" y="1418"/>
                    <a:pt x="697" y="1422"/>
                    <a:pt x="700" y="1425"/>
                  </a:cubicBezTo>
                  <a:cubicBezTo>
                    <a:pt x="702" y="1427"/>
                    <a:pt x="703" y="1428"/>
                    <a:pt x="703" y="1430"/>
                  </a:cubicBezTo>
                  <a:cubicBezTo>
                    <a:pt x="703" y="1441"/>
                    <a:pt x="707" y="1451"/>
                    <a:pt x="709" y="1461"/>
                  </a:cubicBezTo>
                  <a:cubicBezTo>
                    <a:pt x="712" y="1472"/>
                    <a:pt x="715" y="1483"/>
                    <a:pt x="718" y="1495"/>
                  </a:cubicBezTo>
                  <a:cubicBezTo>
                    <a:pt x="719" y="1504"/>
                    <a:pt x="724" y="1513"/>
                    <a:pt x="727" y="1522"/>
                  </a:cubicBezTo>
                  <a:cubicBezTo>
                    <a:pt x="728" y="1524"/>
                    <a:pt x="728" y="1526"/>
                    <a:pt x="729" y="1528"/>
                  </a:cubicBezTo>
                  <a:cubicBezTo>
                    <a:pt x="730" y="1531"/>
                    <a:pt x="729" y="1533"/>
                    <a:pt x="727" y="1534"/>
                  </a:cubicBezTo>
                  <a:cubicBezTo>
                    <a:pt x="724" y="1535"/>
                    <a:pt x="723" y="1533"/>
                    <a:pt x="722" y="1531"/>
                  </a:cubicBezTo>
                  <a:cubicBezTo>
                    <a:pt x="718" y="1523"/>
                    <a:pt x="715" y="1516"/>
                    <a:pt x="713" y="1508"/>
                  </a:cubicBezTo>
                  <a:cubicBezTo>
                    <a:pt x="711" y="1500"/>
                    <a:pt x="707" y="1493"/>
                    <a:pt x="705" y="1486"/>
                  </a:cubicBezTo>
                  <a:cubicBezTo>
                    <a:pt x="704" y="1486"/>
                    <a:pt x="704" y="1486"/>
                    <a:pt x="703" y="1486"/>
                  </a:cubicBezTo>
                  <a:cubicBezTo>
                    <a:pt x="703" y="1491"/>
                    <a:pt x="702" y="1495"/>
                    <a:pt x="703" y="1499"/>
                  </a:cubicBezTo>
                  <a:cubicBezTo>
                    <a:pt x="707" y="1522"/>
                    <a:pt x="711" y="1544"/>
                    <a:pt x="719" y="1565"/>
                  </a:cubicBezTo>
                  <a:cubicBezTo>
                    <a:pt x="721" y="1570"/>
                    <a:pt x="722" y="1576"/>
                    <a:pt x="725" y="1580"/>
                  </a:cubicBezTo>
                  <a:cubicBezTo>
                    <a:pt x="727" y="1581"/>
                    <a:pt x="727" y="1583"/>
                    <a:pt x="725" y="1585"/>
                  </a:cubicBezTo>
                  <a:cubicBezTo>
                    <a:pt x="723" y="1586"/>
                    <a:pt x="721" y="1584"/>
                    <a:pt x="720" y="1583"/>
                  </a:cubicBezTo>
                  <a:cubicBezTo>
                    <a:pt x="718" y="1577"/>
                    <a:pt x="712" y="1573"/>
                    <a:pt x="710" y="1566"/>
                  </a:cubicBezTo>
                  <a:cubicBezTo>
                    <a:pt x="707" y="1555"/>
                    <a:pt x="702" y="1543"/>
                    <a:pt x="700" y="1531"/>
                  </a:cubicBezTo>
                  <a:cubicBezTo>
                    <a:pt x="698" y="1523"/>
                    <a:pt x="696" y="1515"/>
                    <a:pt x="695" y="1507"/>
                  </a:cubicBezTo>
                  <a:cubicBezTo>
                    <a:pt x="695" y="1499"/>
                    <a:pt x="691" y="1491"/>
                    <a:pt x="688" y="1484"/>
                  </a:cubicBezTo>
                  <a:cubicBezTo>
                    <a:pt x="687" y="1481"/>
                    <a:pt x="681" y="1481"/>
                    <a:pt x="681" y="1477"/>
                  </a:cubicBezTo>
                  <a:cubicBezTo>
                    <a:pt x="684" y="1507"/>
                    <a:pt x="695" y="1534"/>
                    <a:pt x="704" y="1563"/>
                  </a:cubicBezTo>
                  <a:cubicBezTo>
                    <a:pt x="699" y="1559"/>
                    <a:pt x="695" y="1555"/>
                    <a:pt x="692" y="1549"/>
                  </a:cubicBezTo>
                  <a:cubicBezTo>
                    <a:pt x="689" y="1541"/>
                    <a:pt x="685" y="1532"/>
                    <a:pt x="682" y="1523"/>
                  </a:cubicBezTo>
                  <a:cubicBezTo>
                    <a:pt x="679" y="1515"/>
                    <a:pt x="676" y="1506"/>
                    <a:pt x="673" y="1497"/>
                  </a:cubicBezTo>
                  <a:cubicBezTo>
                    <a:pt x="670" y="1485"/>
                    <a:pt x="668" y="1474"/>
                    <a:pt x="663" y="1462"/>
                  </a:cubicBezTo>
                  <a:cubicBezTo>
                    <a:pt x="660" y="1454"/>
                    <a:pt x="659" y="1444"/>
                    <a:pt x="657" y="1435"/>
                  </a:cubicBezTo>
                  <a:cubicBezTo>
                    <a:pt x="655" y="1424"/>
                    <a:pt x="653" y="1413"/>
                    <a:pt x="651" y="1401"/>
                  </a:cubicBezTo>
                  <a:cubicBezTo>
                    <a:pt x="650" y="1396"/>
                    <a:pt x="649" y="1391"/>
                    <a:pt x="649" y="1385"/>
                  </a:cubicBezTo>
                  <a:cubicBezTo>
                    <a:pt x="648" y="1378"/>
                    <a:pt x="646" y="1371"/>
                    <a:pt x="644" y="1364"/>
                  </a:cubicBezTo>
                  <a:cubicBezTo>
                    <a:pt x="643" y="1360"/>
                    <a:pt x="643" y="1357"/>
                    <a:pt x="643" y="1354"/>
                  </a:cubicBezTo>
                  <a:cubicBezTo>
                    <a:pt x="643" y="1352"/>
                    <a:pt x="643" y="1351"/>
                    <a:pt x="642" y="1350"/>
                  </a:cubicBezTo>
                  <a:cubicBezTo>
                    <a:pt x="639" y="1344"/>
                    <a:pt x="637" y="1337"/>
                    <a:pt x="637" y="1330"/>
                  </a:cubicBezTo>
                  <a:cubicBezTo>
                    <a:pt x="634" y="1331"/>
                    <a:pt x="635" y="1333"/>
                    <a:pt x="635" y="1334"/>
                  </a:cubicBezTo>
                  <a:cubicBezTo>
                    <a:pt x="639" y="1364"/>
                    <a:pt x="643" y="1394"/>
                    <a:pt x="647" y="1424"/>
                  </a:cubicBezTo>
                  <a:cubicBezTo>
                    <a:pt x="649" y="1438"/>
                    <a:pt x="650" y="1453"/>
                    <a:pt x="656" y="1466"/>
                  </a:cubicBezTo>
                  <a:cubicBezTo>
                    <a:pt x="659" y="1475"/>
                    <a:pt x="659" y="1484"/>
                    <a:pt x="661" y="1492"/>
                  </a:cubicBezTo>
                  <a:cubicBezTo>
                    <a:pt x="663" y="1502"/>
                    <a:pt x="667" y="1511"/>
                    <a:pt x="671" y="1520"/>
                  </a:cubicBezTo>
                  <a:cubicBezTo>
                    <a:pt x="672" y="1522"/>
                    <a:pt x="673" y="1524"/>
                    <a:pt x="674" y="1526"/>
                  </a:cubicBezTo>
                  <a:cubicBezTo>
                    <a:pt x="675" y="1528"/>
                    <a:pt x="677" y="1530"/>
                    <a:pt x="675" y="1532"/>
                  </a:cubicBezTo>
                  <a:cubicBezTo>
                    <a:pt x="673" y="1534"/>
                    <a:pt x="671" y="1532"/>
                    <a:pt x="669" y="1531"/>
                  </a:cubicBezTo>
                  <a:cubicBezTo>
                    <a:pt x="660" y="1530"/>
                    <a:pt x="655" y="1524"/>
                    <a:pt x="653" y="1514"/>
                  </a:cubicBezTo>
                  <a:cubicBezTo>
                    <a:pt x="651" y="1506"/>
                    <a:pt x="646" y="1499"/>
                    <a:pt x="647" y="1490"/>
                  </a:cubicBezTo>
                  <a:cubicBezTo>
                    <a:pt x="647" y="1487"/>
                    <a:pt x="645" y="1484"/>
                    <a:pt x="642" y="1482"/>
                  </a:cubicBezTo>
                  <a:cubicBezTo>
                    <a:pt x="638" y="1480"/>
                    <a:pt x="637" y="1476"/>
                    <a:pt x="639" y="1472"/>
                  </a:cubicBezTo>
                  <a:cubicBezTo>
                    <a:pt x="640" y="1469"/>
                    <a:pt x="639" y="1467"/>
                    <a:pt x="638" y="1464"/>
                  </a:cubicBezTo>
                  <a:cubicBezTo>
                    <a:pt x="636" y="1459"/>
                    <a:pt x="633" y="1454"/>
                    <a:pt x="636" y="1448"/>
                  </a:cubicBezTo>
                  <a:cubicBezTo>
                    <a:pt x="637" y="1446"/>
                    <a:pt x="636" y="1444"/>
                    <a:pt x="635" y="1442"/>
                  </a:cubicBezTo>
                  <a:cubicBezTo>
                    <a:pt x="632" y="1439"/>
                    <a:pt x="632" y="1436"/>
                    <a:pt x="631" y="1432"/>
                  </a:cubicBezTo>
                  <a:cubicBezTo>
                    <a:pt x="626" y="1400"/>
                    <a:pt x="619" y="1369"/>
                    <a:pt x="608" y="1340"/>
                  </a:cubicBezTo>
                  <a:cubicBezTo>
                    <a:pt x="607" y="1338"/>
                    <a:pt x="607" y="1335"/>
                    <a:pt x="604" y="1334"/>
                  </a:cubicBezTo>
                  <a:cubicBezTo>
                    <a:pt x="602" y="1341"/>
                    <a:pt x="604" y="1348"/>
                    <a:pt x="605" y="1354"/>
                  </a:cubicBezTo>
                  <a:cubicBezTo>
                    <a:pt x="606" y="1362"/>
                    <a:pt x="605" y="1370"/>
                    <a:pt x="608" y="1377"/>
                  </a:cubicBezTo>
                  <a:cubicBezTo>
                    <a:pt x="607" y="1390"/>
                    <a:pt x="613" y="1401"/>
                    <a:pt x="614" y="1413"/>
                  </a:cubicBezTo>
                  <a:cubicBezTo>
                    <a:pt x="616" y="1423"/>
                    <a:pt x="620" y="1432"/>
                    <a:pt x="623" y="1442"/>
                  </a:cubicBezTo>
                  <a:cubicBezTo>
                    <a:pt x="623" y="1444"/>
                    <a:pt x="624" y="1447"/>
                    <a:pt x="625" y="1450"/>
                  </a:cubicBezTo>
                  <a:cubicBezTo>
                    <a:pt x="626" y="1457"/>
                    <a:pt x="629" y="1464"/>
                    <a:pt x="634" y="1470"/>
                  </a:cubicBezTo>
                  <a:cubicBezTo>
                    <a:pt x="635" y="1471"/>
                    <a:pt x="635" y="1472"/>
                    <a:pt x="634" y="1473"/>
                  </a:cubicBezTo>
                  <a:cubicBezTo>
                    <a:pt x="631" y="1474"/>
                    <a:pt x="629" y="1472"/>
                    <a:pt x="628" y="1469"/>
                  </a:cubicBezTo>
                  <a:cubicBezTo>
                    <a:pt x="624" y="1463"/>
                    <a:pt x="621" y="1457"/>
                    <a:pt x="619" y="1450"/>
                  </a:cubicBezTo>
                  <a:cubicBezTo>
                    <a:pt x="619" y="1449"/>
                    <a:pt x="618" y="1448"/>
                    <a:pt x="618" y="1447"/>
                  </a:cubicBezTo>
                  <a:cubicBezTo>
                    <a:pt x="617" y="1446"/>
                    <a:pt x="616" y="1446"/>
                    <a:pt x="614" y="1446"/>
                  </a:cubicBezTo>
                  <a:cubicBezTo>
                    <a:pt x="613" y="1447"/>
                    <a:pt x="612" y="1448"/>
                    <a:pt x="613" y="1449"/>
                  </a:cubicBezTo>
                  <a:cubicBezTo>
                    <a:pt x="615" y="1455"/>
                    <a:pt x="614" y="1461"/>
                    <a:pt x="616" y="1467"/>
                  </a:cubicBezTo>
                  <a:cubicBezTo>
                    <a:pt x="618" y="1475"/>
                    <a:pt x="619" y="1483"/>
                    <a:pt x="617" y="1491"/>
                  </a:cubicBezTo>
                  <a:cubicBezTo>
                    <a:pt x="616" y="1496"/>
                    <a:pt x="617" y="1501"/>
                    <a:pt x="619" y="1505"/>
                  </a:cubicBezTo>
                  <a:cubicBezTo>
                    <a:pt x="619" y="1507"/>
                    <a:pt x="620" y="1509"/>
                    <a:pt x="621" y="1511"/>
                  </a:cubicBezTo>
                  <a:cubicBezTo>
                    <a:pt x="621" y="1513"/>
                    <a:pt x="621" y="1515"/>
                    <a:pt x="619" y="1516"/>
                  </a:cubicBezTo>
                  <a:cubicBezTo>
                    <a:pt x="617" y="1516"/>
                    <a:pt x="615" y="1515"/>
                    <a:pt x="614" y="1514"/>
                  </a:cubicBezTo>
                  <a:cubicBezTo>
                    <a:pt x="612" y="1510"/>
                    <a:pt x="610" y="1507"/>
                    <a:pt x="610" y="1502"/>
                  </a:cubicBezTo>
                  <a:cubicBezTo>
                    <a:pt x="609" y="1488"/>
                    <a:pt x="605" y="1475"/>
                    <a:pt x="600" y="1462"/>
                  </a:cubicBezTo>
                  <a:cubicBezTo>
                    <a:pt x="599" y="1457"/>
                    <a:pt x="597" y="1452"/>
                    <a:pt x="597" y="1447"/>
                  </a:cubicBezTo>
                  <a:cubicBezTo>
                    <a:pt x="597" y="1441"/>
                    <a:pt x="592" y="1436"/>
                    <a:pt x="591" y="1431"/>
                  </a:cubicBezTo>
                  <a:cubicBezTo>
                    <a:pt x="588" y="1422"/>
                    <a:pt x="584" y="1415"/>
                    <a:pt x="583" y="1406"/>
                  </a:cubicBezTo>
                  <a:cubicBezTo>
                    <a:pt x="583" y="1405"/>
                    <a:pt x="582" y="1403"/>
                    <a:pt x="581" y="1402"/>
                  </a:cubicBezTo>
                  <a:cubicBezTo>
                    <a:pt x="580" y="1401"/>
                    <a:pt x="579" y="1398"/>
                    <a:pt x="577" y="1399"/>
                  </a:cubicBezTo>
                  <a:cubicBezTo>
                    <a:pt x="575" y="1400"/>
                    <a:pt x="575" y="1402"/>
                    <a:pt x="576" y="1404"/>
                  </a:cubicBezTo>
                  <a:cubicBezTo>
                    <a:pt x="577" y="1408"/>
                    <a:pt x="576" y="1413"/>
                    <a:pt x="581" y="1416"/>
                  </a:cubicBezTo>
                  <a:cubicBezTo>
                    <a:pt x="583" y="1417"/>
                    <a:pt x="583" y="1419"/>
                    <a:pt x="582" y="1421"/>
                  </a:cubicBezTo>
                  <a:cubicBezTo>
                    <a:pt x="580" y="1433"/>
                    <a:pt x="582" y="1444"/>
                    <a:pt x="585" y="1455"/>
                  </a:cubicBezTo>
                  <a:cubicBezTo>
                    <a:pt x="587" y="1470"/>
                    <a:pt x="590" y="1485"/>
                    <a:pt x="588" y="1500"/>
                  </a:cubicBezTo>
                  <a:cubicBezTo>
                    <a:pt x="588" y="1504"/>
                    <a:pt x="589" y="1507"/>
                    <a:pt x="591" y="1511"/>
                  </a:cubicBezTo>
                  <a:cubicBezTo>
                    <a:pt x="592" y="1514"/>
                    <a:pt x="593" y="1518"/>
                    <a:pt x="589" y="1519"/>
                  </a:cubicBezTo>
                  <a:cubicBezTo>
                    <a:pt x="586" y="1521"/>
                    <a:pt x="583" y="1518"/>
                    <a:pt x="582" y="1513"/>
                  </a:cubicBezTo>
                  <a:cubicBezTo>
                    <a:pt x="582" y="1509"/>
                    <a:pt x="581" y="1505"/>
                    <a:pt x="583" y="1500"/>
                  </a:cubicBezTo>
                  <a:cubicBezTo>
                    <a:pt x="584" y="1495"/>
                    <a:pt x="582" y="1490"/>
                    <a:pt x="581" y="1485"/>
                  </a:cubicBezTo>
                  <a:cubicBezTo>
                    <a:pt x="581" y="1484"/>
                    <a:pt x="579" y="1483"/>
                    <a:pt x="578" y="1484"/>
                  </a:cubicBezTo>
                  <a:cubicBezTo>
                    <a:pt x="576" y="1484"/>
                    <a:pt x="576" y="1485"/>
                    <a:pt x="576" y="1486"/>
                  </a:cubicBezTo>
                  <a:cubicBezTo>
                    <a:pt x="575" y="1499"/>
                    <a:pt x="571" y="1511"/>
                    <a:pt x="574" y="1524"/>
                  </a:cubicBezTo>
                  <a:cubicBezTo>
                    <a:pt x="574" y="1526"/>
                    <a:pt x="574" y="1528"/>
                    <a:pt x="573" y="1529"/>
                  </a:cubicBezTo>
                  <a:cubicBezTo>
                    <a:pt x="570" y="1536"/>
                    <a:pt x="570" y="1542"/>
                    <a:pt x="571" y="1549"/>
                  </a:cubicBezTo>
                  <a:cubicBezTo>
                    <a:pt x="571" y="1568"/>
                    <a:pt x="570" y="1587"/>
                    <a:pt x="572" y="1606"/>
                  </a:cubicBezTo>
                  <a:cubicBezTo>
                    <a:pt x="572" y="1615"/>
                    <a:pt x="573" y="1624"/>
                    <a:pt x="575" y="1633"/>
                  </a:cubicBezTo>
                  <a:cubicBezTo>
                    <a:pt x="575" y="1635"/>
                    <a:pt x="575" y="1636"/>
                    <a:pt x="575" y="1638"/>
                  </a:cubicBezTo>
                  <a:cubicBezTo>
                    <a:pt x="575" y="1641"/>
                    <a:pt x="573" y="1642"/>
                    <a:pt x="571" y="1640"/>
                  </a:cubicBezTo>
                  <a:cubicBezTo>
                    <a:pt x="568" y="1639"/>
                    <a:pt x="568" y="1636"/>
                    <a:pt x="567" y="1634"/>
                  </a:cubicBezTo>
                  <a:cubicBezTo>
                    <a:pt x="563" y="1620"/>
                    <a:pt x="563" y="1605"/>
                    <a:pt x="562" y="1590"/>
                  </a:cubicBezTo>
                  <a:cubicBezTo>
                    <a:pt x="561" y="1577"/>
                    <a:pt x="560" y="1564"/>
                    <a:pt x="560" y="1551"/>
                  </a:cubicBezTo>
                  <a:cubicBezTo>
                    <a:pt x="560" y="1544"/>
                    <a:pt x="556" y="1538"/>
                    <a:pt x="557" y="1531"/>
                  </a:cubicBezTo>
                  <a:cubicBezTo>
                    <a:pt x="557" y="1529"/>
                    <a:pt x="555" y="1528"/>
                    <a:pt x="554" y="1528"/>
                  </a:cubicBezTo>
                  <a:cubicBezTo>
                    <a:pt x="542" y="1527"/>
                    <a:pt x="540" y="1517"/>
                    <a:pt x="538" y="1509"/>
                  </a:cubicBezTo>
                  <a:cubicBezTo>
                    <a:pt x="535" y="1499"/>
                    <a:pt x="535" y="1489"/>
                    <a:pt x="534" y="1479"/>
                  </a:cubicBezTo>
                  <a:cubicBezTo>
                    <a:pt x="534" y="1465"/>
                    <a:pt x="535" y="1450"/>
                    <a:pt x="532" y="1436"/>
                  </a:cubicBezTo>
                  <a:cubicBezTo>
                    <a:pt x="531" y="1431"/>
                    <a:pt x="532" y="1426"/>
                    <a:pt x="532" y="1422"/>
                  </a:cubicBezTo>
                  <a:cubicBezTo>
                    <a:pt x="533" y="1410"/>
                    <a:pt x="529" y="1399"/>
                    <a:pt x="531" y="1388"/>
                  </a:cubicBezTo>
                  <a:cubicBezTo>
                    <a:pt x="531" y="1385"/>
                    <a:pt x="529" y="1382"/>
                    <a:pt x="526" y="1379"/>
                  </a:cubicBezTo>
                  <a:cubicBezTo>
                    <a:pt x="523" y="1382"/>
                    <a:pt x="523" y="1386"/>
                    <a:pt x="524" y="1389"/>
                  </a:cubicBezTo>
                  <a:cubicBezTo>
                    <a:pt x="526" y="1400"/>
                    <a:pt x="523" y="1410"/>
                    <a:pt x="523" y="1420"/>
                  </a:cubicBezTo>
                  <a:cubicBezTo>
                    <a:pt x="524" y="1436"/>
                    <a:pt x="525" y="1451"/>
                    <a:pt x="526" y="1467"/>
                  </a:cubicBezTo>
                  <a:cubicBezTo>
                    <a:pt x="527" y="1486"/>
                    <a:pt x="529" y="1504"/>
                    <a:pt x="530" y="1523"/>
                  </a:cubicBezTo>
                  <a:cubicBezTo>
                    <a:pt x="530" y="1523"/>
                    <a:pt x="530" y="1524"/>
                    <a:pt x="529" y="1525"/>
                  </a:cubicBezTo>
                  <a:cubicBezTo>
                    <a:pt x="527" y="1525"/>
                    <a:pt x="527" y="1523"/>
                    <a:pt x="527" y="1522"/>
                  </a:cubicBezTo>
                  <a:cubicBezTo>
                    <a:pt x="525" y="1519"/>
                    <a:pt x="525" y="1516"/>
                    <a:pt x="524" y="1514"/>
                  </a:cubicBezTo>
                  <a:cubicBezTo>
                    <a:pt x="523" y="1513"/>
                    <a:pt x="522" y="1512"/>
                    <a:pt x="520" y="1512"/>
                  </a:cubicBezTo>
                  <a:cubicBezTo>
                    <a:pt x="519" y="1513"/>
                    <a:pt x="518" y="1514"/>
                    <a:pt x="519" y="1516"/>
                  </a:cubicBezTo>
                  <a:cubicBezTo>
                    <a:pt x="519" y="1517"/>
                    <a:pt x="520" y="1519"/>
                    <a:pt x="520" y="1520"/>
                  </a:cubicBezTo>
                  <a:cubicBezTo>
                    <a:pt x="521" y="1521"/>
                    <a:pt x="521" y="1523"/>
                    <a:pt x="520" y="1524"/>
                  </a:cubicBezTo>
                  <a:cubicBezTo>
                    <a:pt x="518" y="1525"/>
                    <a:pt x="516" y="1525"/>
                    <a:pt x="515" y="1524"/>
                  </a:cubicBezTo>
                  <a:cubicBezTo>
                    <a:pt x="512" y="1522"/>
                    <a:pt x="510" y="1519"/>
                    <a:pt x="511" y="1516"/>
                  </a:cubicBezTo>
                  <a:cubicBezTo>
                    <a:pt x="512" y="1511"/>
                    <a:pt x="511" y="1506"/>
                    <a:pt x="510" y="1501"/>
                  </a:cubicBezTo>
                  <a:cubicBezTo>
                    <a:pt x="509" y="1496"/>
                    <a:pt x="509" y="1491"/>
                    <a:pt x="512" y="1486"/>
                  </a:cubicBezTo>
                  <a:cubicBezTo>
                    <a:pt x="514" y="1484"/>
                    <a:pt x="513" y="1483"/>
                    <a:pt x="512" y="1482"/>
                  </a:cubicBezTo>
                  <a:cubicBezTo>
                    <a:pt x="511" y="1480"/>
                    <a:pt x="509" y="1479"/>
                    <a:pt x="508" y="1481"/>
                  </a:cubicBezTo>
                  <a:cubicBezTo>
                    <a:pt x="506" y="1483"/>
                    <a:pt x="506" y="1485"/>
                    <a:pt x="506" y="1488"/>
                  </a:cubicBezTo>
                  <a:cubicBezTo>
                    <a:pt x="503" y="1510"/>
                    <a:pt x="502" y="1532"/>
                    <a:pt x="500" y="1555"/>
                  </a:cubicBezTo>
                  <a:cubicBezTo>
                    <a:pt x="499" y="1569"/>
                    <a:pt x="499" y="1584"/>
                    <a:pt x="499" y="1598"/>
                  </a:cubicBezTo>
                  <a:cubicBezTo>
                    <a:pt x="494" y="1598"/>
                    <a:pt x="493" y="1594"/>
                    <a:pt x="493" y="1590"/>
                  </a:cubicBezTo>
                  <a:cubicBezTo>
                    <a:pt x="492" y="1575"/>
                    <a:pt x="491" y="1560"/>
                    <a:pt x="492" y="1544"/>
                  </a:cubicBezTo>
                  <a:cubicBezTo>
                    <a:pt x="493" y="1518"/>
                    <a:pt x="494" y="1492"/>
                    <a:pt x="496" y="1466"/>
                  </a:cubicBezTo>
                  <a:cubicBezTo>
                    <a:pt x="498" y="1447"/>
                    <a:pt x="497" y="1427"/>
                    <a:pt x="504" y="1409"/>
                  </a:cubicBezTo>
                  <a:cubicBezTo>
                    <a:pt x="504" y="1408"/>
                    <a:pt x="504" y="1406"/>
                    <a:pt x="504" y="1405"/>
                  </a:cubicBezTo>
                  <a:cubicBezTo>
                    <a:pt x="503" y="1394"/>
                    <a:pt x="502" y="1382"/>
                    <a:pt x="501" y="1369"/>
                  </a:cubicBezTo>
                  <a:cubicBezTo>
                    <a:pt x="496" y="1371"/>
                    <a:pt x="497" y="1375"/>
                    <a:pt x="496" y="1378"/>
                  </a:cubicBezTo>
                  <a:cubicBezTo>
                    <a:pt x="495" y="1385"/>
                    <a:pt x="495" y="1392"/>
                    <a:pt x="493" y="1399"/>
                  </a:cubicBezTo>
                  <a:cubicBezTo>
                    <a:pt x="491" y="1412"/>
                    <a:pt x="490" y="1425"/>
                    <a:pt x="488" y="1438"/>
                  </a:cubicBezTo>
                  <a:cubicBezTo>
                    <a:pt x="485" y="1460"/>
                    <a:pt x="483" y="1482"/>
                    <a:pt x="480" y="1504"/>
                  </a:cubicBezTo>
                  <a:cubicBezTo>
                    <a:pt x="480" y="1505"/>
                    <a:pt x="481" y="1507"/>
                    <a:pt x="479" y="1507"/>
                  </a:cubicBezTo>
                  <a:cubicBezTo>
                    <a:pt x="474" y="1509"/>
                    <a:pt x="470" y="1513"/>
                    <a:pt x="465" y="1514"/>
                  </a:cubicBezTo>
                  <a:cubicBezTo>
                    <a:pt x="461" y="1515"/>
                    <a:pt x="460" y="1512"/>
                    <a:pt x="460" y="1510"/>
                  </a:cubicBezTo>
                  <a:cubicBezTo>
                    <a:pt x="460" y="1498"/>
                    <a:pt x="459" y="1486"/>
                    <a:pt x="458" y="1474"/>
                  </a:cubicBezTo>
                  <a:cubicBezTo>
                    <a:pt x="457" y="1477"/>
                    <a:pt x="457" y="1480"/>
                    <a:pt x="457" y="1482"/>
                  </a:cubicBezTo>
                  <a:cubicBezTo>
                    <a:pt x="457" y="1487"/>
                    <a:pt x="456" y="1493"/>
                    <a:pt x="455" y="1498"/>
                  </a:cubicBezTo>
                  <a:cubicBezTo>
                    <a:pt x="454" y="1499"/>
                    <a:pt x="454" y="1500"/>
                    <a:pt x="453" y="1500"/>
                  </a:cubicBezTo>
                  <a:cubicBezTo>
                    <a:pt x="451" y="1500"/>
                    <a:pt x="450" y="1499"/>
                    <a:pt x="450" y="1497"/>
                  </a:cubicBezTo>
                  <a:cubicBezTo>
                    <a:pt x="450" y="1494"/>
                    <a:pt x="450" y="1491"/>
                    <a:pt x="450" y="1488"/>
                  </a:cubicBezTo>
                  <a:cubicBezTo>
                    <a:pt x="451" y="1479"/>
                    <a:pt x="451" y="1470"/>
                    <a:pt x="452" y="1460"/>
                  </a:cubicBezTo>
                  <a:cubicBezTo>
                    <a:pt x="452" y="1458"/>
                    <a:pt x="453" y="1455"/>
                    <a:pt x="454" y="1452"/>
                  </a:cubicBezTo>
                  <a:cubicBezTo>
                    <a:pt x="455" y="1447"/>
                    <a:pt x="456" y="1442"/>
                    <a:pt x="456" y="1436"/>
                  </a:cubicBezTo>
                  <a:cubicBezTo>
                    <a:pt x="457" y="1425"/>
                    <a:pt x="458" y="1413"/>
                    <a:pt x="461" y="1402"/>
                  </a:cubicBezTo>
                  <a:cubicBezTo>
                    <a:pt x="463" y="1395"/>
                    <a:pt x="462" y="1388"/>
                    <a:pt x="463" y="1380"/>
                  </a:cubicBezTo>
                  <a:cubicBezTo>
                    <a:pt x="464" y="1373"/>
                    <a:pt x="465" y="1366"/>
                    <a:pt x="465" y="1358"/>
                  </a:cubicBezTo>
                  <a:cubicBezTo>
                    <a:pt x="461" y="1361"/>
                    <a:pt x="460" y="1366"/>
                    <a:pt x="459" y="1370"/>
                  </a:cubicBezTo>
                  <a:cubicBezTo>
                    <a:pt x="458" y="1379"/>
                    <a:pt x="455" y="1387"/>
                    <a:pt x="453" y="1395"/>
                  </a:cubicBezTo>
                  <a:cubicBezTo>
                    <a:pt x="446" y="1419"/>
                    <a:pt x="439" y="1444"/>
                    <a:pt x="431" y="1468"/>
                  </a:cubicBezTo>
                  <a:cubicBezTo>
                    <a:pt x="431" y="1471"/>
                    <a:pt x="430" y="1474"/>
                    <a:pt x="430" y="1477"/>
                  </a:cubicBezTo>
                  <a:cubicBezTo>
                    <a:pt x="430" y="1485"/>
                    <a:pt x="426" y="1491"/>
                    <a:pt x="424" y="1498"/>
                  </a:cubicBezTo>
                  <a:cubicBezTo>
                    <a:pt x="423" y="1500"/>
                    <a:pt x="422" y="1503"/>
                    <a:pt x="419" y="1504"/>
                  </a:cubicBezTo>
                  <a:cubicBezTo>
                    <a:pt x="415" y="1505"/>
                    <a:pt x="413" y="1510"/>
                    <a:pt x="413" y="1514"/>
                  </a:cubicBezTo>
                  <a:cubicBezTo>
                    <a:pt x="412" y="1521"/>
                    <a:pt x="410" y="1528"/>
                    <a:pt x="409" y="1535"/>
                  </a:cubicBezTo>
                  <a:cubicBezTo>
                    <a:pt x="407" y="1544"/>
                    <a:pt x="406" y="1553"/>
                    <a:pt x="406" y="1562"/>
                  </a:cubicBezTo>
                  <a:cubicBezTo>
                    <a:pt x="406" y="1564"/>
                    <a:pt x="406" y="1565"/>
                    <a:pt x="405" y="1566"/>
                  </a:cubicBezTo>
                  <a:cubicBezTo>
                    <a:pt x="403" y="1566"/>
                    <a:pt x="401" y="1565"/>
                    <a:pt x="400" y="1564"/>
                  </a:cubicBezTo>
                  <a:cubicBezTo>
                    <a:pt x="399" y="1561"/>
                    <a:pt x="397" y="1558"/>
                    <a:pt x="397" y="1554"/>
                  </a:cubicBezTo>
                  <a:cubicBezTo>
                    <a:pt x="398" y="1544"/>
                    <a:pt x="399" y="1534"/>
                    <a:pt x="401" y="1525"/>
                  </a:cubicBezTo>
                  <a:cubicBezTo>
                    <a:pt x="404" y="1507"/>
                    <a:pt x="406" y="1489"/>
                    <a:pt x="409" y="1472"/>
                  </a:cubicBezTo>
                  <a:cubicBezTo>
                    <a:pt x="410" y="1465"/>
                    <a:pt x="411" y="1458"/>
                    <a:pt x="413" y="1452"/>
                  </a:cubicBezTo>
                  <a:cubicBezTo>
                    <a:pt x="414" y="1449"/>
                    <a:pt x="414" y="1446"/>
                    <a:pt x="411" y="1446"/>
                  </a:cubicBezTo>
                  <a:cubicBezTo>
                    <a:pt x="408" y="1445"/>
                    <a:pt x="406" y="1447"/>
                    <a:pt x="406" y="1450"/>
                  </a:cubicBezTo>
                  <a:cubicBezTo>
                    <a:pt x="405" y="1462"/>
                    <a:pt x="400" y="1473"/>
                    <a:pt x="397" y="1484"/>
                  </a:cubicBezTo>
                  <a:cubicBezTo>
                    <a:pt x="394" y="1495"/>
                    <a:pt x="390" y="1505"/>
                    <a:pt x="387" y="1516"/>
                  </a:cubicBezTo>
                  <a:cubicBezTo>
                    <a:pt x="385" y="1525"/>
                    <a:pt x="382" y="1534"/>
                    <a:pt x="380" y="1543"/>
                  </a:cubicBezTo>
                  <a:cubicBezTo>
                    <a:pt x="380" y="1546"/>
                    <a:pt x="378" y="1549"/>
                    <a:pt x="377" y="1552"/>
                  </a:cubicBezTo>
                  <a:cubicBezTo>
                    <a:pt x="376" y="1555"/>
                    <a:pt x="375" y="1557"/>
                    <a:pt x="372" y="1556"/>
                  </a:cubicBezTo>
                  <a:cubicBezTo>
                    <a:pt x="370" y="1555"/>
                    <a:pt x="367" y="1553"/>
                    <a:pt x="369" y="1550"/>
                  </a:cubicBezTo>
                  <a:cubicBezTo>
                    <a:pt x="372" y="1542"/>
                    <a:pt x="369" y="1533"/>
                    <a:pt x="372" y="1525"/>
                  </a:cubicBezTo>
                  <a:cubicBezTo>
                    <a:pt x="373" y="1522"/>
                    <a:pt x="373" y="1519"/>
                    <a:pt x="371" y="1516"/>
                  </a:cubicBezTo>
                  <a:cubicBezTo>
                    <a:pt x="371" y="1515"/>
                    <a:pt x="370" y="1513"/>
                    <a:pt x="371" y="1513"/>
                  </a:cubicBezTo>
                  <a:cubicBezTo>
                    <a:pt x="375" y="1509"/>
                    <a:pt x="373" y="1504"/>
                    <a:pt x="374" y="1500"/>
                  </a:cubicBezTo>
                  <a:cubicBezTo>
                    <a:pt x="376" y="1491"/>
                    <a:pt x="378" y="1481"/>
                    <a:pt x="380" y="1472"/>
                  </a:cubicBezTo>
                  <a:cubicBezTo>
                    <a:pt x="382" y="1463"/>
                    <a:pt x="386" y="1455"/>
                    <a:pt x="388" y="1447"/>
                  </a:cubicBezTo>
                  <a:cubicBezTo>
                    <a:pt x="389" y="1441"/>
                    <a:pt x="388" y="1434"/>
                    <a:pt x="390" y="1428"/>
                  </a:cubicBezTo>
                  <a:cubicBezTo>
                    <a:pt x="393" y="1415"/>
                    <a:pt x="396" y="1402"/>
                    <a:pt x="398" y="1390"/>
                  </a:cubicBezTo>
                  <a:cubicBezTo>
                    <a:pt x="399" y="1388"/>
                    <a:pt x="399" y="1386"/>
                    <a:pt x="399" y="1385"/>
                  </a:cubicBezTo>
                  <a:cubicBezTo>
                    <a:pt x="399" y="1383"/>
                    <a:pt x="400" y="1379"/>
                    <a:pt x="397" y="1379"/>
                  </a:cubicBezTo>
                  <a:cubicBezTo>
                    <a:pt x="394" y="1378"/>
                    <a:pt x="395" y="1382"/>
                    <a:pt x="395" y="1384"/>
                  </a:cubicBezTo>
                  <a:cubicBezTo>
                    <a:pt x="390" y="1394"/>
                    <a:pt x="389" y="1405"/>
                    <a:pt x="385" y="1415"/>
                  </a:cubicBezTo>
                  <a:cubicBezTo>
                    <a:pt x="380" y="1425"/>
                    <a:pt x="379" y="1436"/>
                    <a:pt x="376" y="1447"/>
                  </a:cubicBezTo>
                  <a:cubicBezTo>
                    <a:pt x="375" y="1451"/>
                    <a:pt x="374" y="1456"/>
                    <a:pt x="371" y="1460"/>
                  </a:cubicBezTo>
                  <a:cubicBezTo>
                    <a:pt x="369" y="1466"/>
                    <a:pt x="367" y="1471"/>
                    <a:pt x="366" y="1477"/>
                  </a:cubicBezTo>
                  <a:cubicBezTo>
                    <a:pt x="366" y="1478"/>
                    <a:pt x="366" y="1480"/>
                    <a:pt x="366" y="1481"/>
                  </a:cubicBezTo>
                  <a:cubicBezTo>
                    <a:pt x="359" y="1492"/>
                    <a:pt x="359" y="1505"/>
                    <a:pt x="358" y="1518"/>
                  </a:cubicBezTo>
                  <a:cubicBezTo>
                    <a:pt x="357" y="1525"/>
                    <a:pt x="355" y="1532"/>
                    <a:pt x="353" y="1538"/>
                  </a:cubicBezTo>
                  <a:cubicBezTo>
                    <a:pt x="350" y="1551"/>
                    <a:pt x="347" y="1563"/>
                    <a:pt x="347" y="1576"/>
                  </a:cubicBezTo>
                  <a:cubicBezTo>
                    <a:pt x="346" y="1578"/>
                    <a:pt x="346" y="1579"/>
                    <a:pt x="346" y="1580"/>
                  </a:cubicBezTo>
                  <a:cubicBezTo>
                    <a:pt x="345" y="1583"/>
                    <a:pt x="343" y="1583"/>
                    <a:pt x="341" y="1581"/>
                  </a:cubicBezTo>
                  <a:cubicBezTo>
                    <a:pt x="339" y="1578"/>
                    <a:pt x="339" y="1575"/>
                    <a:pt x="339" y="1572"/>
                  </a:cubicBezTo>
                  <a:cubicBezTo>
                    <a:pt x="338" y="1561"/>
                    <a:pt x="340" y="1551"/>
                    <a:pt x="342" y="1541"/>
                  </a:cubicBezTo>
                  <a:cubicBezTo>
                    <a:pt x="347" y="1514"/>
                    <a:pt x="351" y="1487"/>
                    <a:pt x="357" y="1461"/>
                  </a:cubicBezTo>
                  <a:cubicBezTo>
                    <a:pt x="359" y="1454"/>
                    <a:pt x="360" y="1447"/>
                    <a:pt x="361" y="1440"/>
                  </a:cubicBezTo>
                  <a:cubicBezTo>
                    <a:pt x="356" y="1447"/>
                    <a:pt x="353" y="1454"/>
                    <a:pt x="351" y="1462"/>
                  </a:cubicBezTo>
                  <a:cubicBezTo>
                    <a:pt x="347" y="1482"/>
                    <a:pt x="343" y="1502"/>
                    <a:pt x="336" y="1522"/>
                  </a:cubicBezTo>
                  <a:cubicBezTo>
                    <a:pt x="335" y="1525"/>
                    <a:pt x="334" y="1530"/>
                    <a:pt x="334" y="1534"/>
                  </a:cubicBezTo>
                  <a:cubicBezTo>
                    <a:pt x="334" y="1543"/>
                    <a:pt x="331" y="1553"/>
                    <a:pt x="329" y="1562"/>
                  </a:cubicBezTo>
                  <a:cubicBezTo>
                    <a:pt x="328" y="1565"/>
                    <a:pt x="327" y="1567"/>
                    <a:pt x="324" y="1568"/>
                  </a:cubicBezTo>
                  <a:cubicBezTo>
                    <a:pt x="319" y="1570"/>
                    <a:pt x="316" y="1567"/>
                    <a:pt x="316" y="1562"/>
                  </a:cubicBezTo>
                  <a:cubicBezTo>
                    <a:pt x="317" y="1553"/>
                    <a:pt x="319" y="1544"/>
                    <a:pt x="320" y="1535"/>
                  </a:cubicBezTo>
                  <a:cubicBezTo>
                    <a:pt x="322" y="1521"/>
                    <a:pt x="326" y="1507"/>
                    <a:pt x="328" y="1493"/>
                  </a:cubicBezTo>
                  <a:cubicBezTo>
                    <a:pt x="329" y="1486"/>
                    <a:pt x="332" y="1479"/>
                    <a:pt x="334" y="1472"/>
                  </a:cubicBezTo>
                  <a:cubicBezTo>
                    <a:pt x="334" y="1469"/>
                    <a:pt x="335" y="1467"/>
                    <a:pt x="335" y="1464"/>
                  </a:cubicBezTo>
                  <a:cubicBezTo>
                    <a:pt x="332" y="1473"/>
                    <a:pt x="323" y="1479"/>
                    <a:pt x="324" y="1490"/>
                  </a:cubicBezTo>
                  <a:cubicBezTo>
                    <a:pt x="324" y="1493"/>
                    <a:pt x="323" y="1496"/>
                    <a:pt x="319" y="1497"/>
                  </a:cubicBezTo>
                  <a:cubicBezTo>
                    <a:pt x="318" y="1497"/>
                    <a:pt x="316" y="1498"/>
                    <a:pt x="316" y="1498"/>
                  </a:cubicBezTo>
                  <a:cubicBezTo>
                    <a:pt x="315" y="1505"/>
                    <a:pt x="312" y="1506"/>
                    <a:pt x="306" y="1505"/>
                  </a:cubicBezTo>
                  <a:cubicBezTo>
                    <a:pt x="304" y="1505"/>
                    <a:pt x="303" y="1507"/>
                    <a:pt x="302" y="1509"/>
                  </a:cubicBezTo>
                  <a:cubicBezTo>
                    <a:pt x="302" y="1511"/>
                    <a:pt x="302" y="1513"/>
                    <a:pt x="303" y="1515"/>
                  </a:cubicBezTo>
                  <a:cubicBezTo>
                    <a:pt x="304" y="1519"/>
                    <a:pt x="303" y="1523"/>
                    <a:pt x="300" y="1525"/>
                  </a:cubicBezTo>
                  <a:cubicBezTo>
                    <a:pt x="294" y="1529"/>
                    <a:pt x="294" y="1534"/>
                    <a:pt x="293" y="1540"/>
                  </a:cubicBezTo>
                  <a:cubicBezTo>
                    <a:pt x="291" y="1546"/>
                    <a:pt x="290" y="1552"/>
                    <a:pt x="289" y="1557"/>
                  </a:cubicBezTo>
                  <a:cubicBezTo>
                    <a:pt x="288" y="1560"/>
                    <a:pt x="286" y="1563"/>
                    <a:pt x="284" y="1564"/>
                  </a:cubicBezTo>
                  <a:cubicBezTo>
                    <a:pt x="281" y="1566"/>
                    <a:pt x="279" y="1565"/>
                    <a:pt x="277" y="1564"/>
                  </a:cubicBezTo>
                  <a:cubicBezTo>
                    <a:pt x="274" y="1562"/>
                    <a:pt x="274" y="1560"/>
                    <a:pt x="275" y="1558"/>
                  </a:cubicBezTo>
                  <a:cubicBezTo>
                    <a:pt x="281" y="1536"/>
                    <a:pt x="284" y="1513"/>
                    <a:pt x="292" y="1492"/>
                  </a:cubicBezTo>
                  <a:cubicBezTo>
                    <a:pt x="293" y="1489"/>
                    <a:pt x="293" y="1486"/>
                    <a:pt x="292" y="1483"/>
                  </a:cubicBezTo>
                  <a:cubicBezTo>
                    <a:pt x="289" y="1477"/>
                    <a:pt x="291" y="1471"/>
                    <a:pt x="290" y="1465"/>
                  </a:cubicBezTo>
                  <a:cubicBezTo>
                    <a:pt x="290" y="1463"/>
                    <a:pt x="291" y="1462"/>
                    <a:pt x="292" y="1461"/>
                  </a:cubicBezTo>
                  <a:cubicBezTo>
                    <a:pt x="293" y="1459"/>
                    <a:pt x="294" y="1459"/>
                    <a:pt x="295" y="1461"/>
                  </a:cubicBezTo>
                  <a:cubicBezTo>
                    <a:pt x="296" y="1463"/>
                    <a:pt x="297" y="1464"/>
                    <a:pt x="298" y="1463"/>
                  </a:cubicBezTo>
                  <a:cubicBezTo>
                    <a:pt x="299" y="1462"/>
                    <a:pt x="300" y="1460"/>
                    <a:pt x="299" y="1459"/>
                  </a:cubicBezTo>
                  <a:cubicBezTo>
                    <a:pt x="298" y="1458"/>
                    <a:pt x="297" y="1456"/>
                    <a:pt x="296" y="1455"/>
                  </a:cubicBezTo>
                  <a:cubicBezTo>
                    <a:pt x="291" y="1450"/>
                    <a:pt x="290" y="1451"/>
                    <a:pt x="288" y="1457"/>
                  </a:cubicBezTo>
                  <a:cubicBezTo>
                    <a:pt x="283" y="1468"/>
                    <a:pt x="280" y="1479"/>
                    <a:pt x="273" y="1489"/>
                  </a:cubicBezTo>
                  <a:cubicBezTo>
                    <a:pt x="271" y="1492"/>
                    <a:pt x="269" y="1495"/>
                    <a:pt x="268" y="1498"/>
                  </a:cubicBezTo>
                  <a:cubicBezTo>
                    <a:pt x="265" y="1508"/>
                    <a:pt x="261" y="1516"/>
                    <a:pt x="257" y="1525"/>
                  </a:cubicBezTo>
                  <a:cubicBezTo>
                    <a:pt x="252" y="1534"/>
                    <a:pt x="250" y="1544"/>
                    <a:pt x="248" y="1554"/>
                  </a:cubicBezTo>
                  <a:cubicBezTo>
                    <a:pt x="246" y="1559"/>
                    <a:pt x="245" y="1564"/>
                    <a:pt x="243" y="1568"/>
                  </a:cubicBezTo>
                  <a:cubicBezTo>
                    <a:pt x="242" y="1571"/>
                    <a:pt x="240" y="1573"/>
                    <a:pt x="237" y="1574"/>
                  </a:cubicBezTo>
                  <a:cubicBezTo>
                    <a:pt x="236" y="1575"/>
                    <a:pt x="234" y="1575"/>
                    <a:pt x="232" y="1574"/>
                  </a:cubicBezTo>
                  <a:cubicBezTo>
                    <a:pt x="230" y="1573"/>
                    <a:pt x="231" y="1571"/>
                    <a:pt x="231" y="1569"/>
                  </a:cubicBezTo>
                  <a:cubicBezTo>
                    <a:pt x="236" y="1548"/>
                    <a:pt x="242" y="1528"/>
                    <a:pt x="250" y="1508"/>
                  </a:cubicBezTo>
                  <a:cubicBezTo>
                    <a:pt x="252" y="1502"/>
                    <a:pt x="257" y="1496"/>
                    <a:pt x="256" y="1489"/>
                  </a:cubicBezTo>
                  <a:cubicBezTo>
                    <a:pt x="256" y="1488"/>
                    <a:pt x="257" y="1487"/>
                    <a:pt x="255" y="1486"/>
                  </a:cubicBezTo>
                  <a:cubicBezTo>
                    <a:pt x="253" y="1486"/>
                    <a:pt x="252" y="1488"/>
                    <a:pt x="251" y="1490"/>
                  </a:cubicBezTo>
                  <a:cubicBezTo>
                    <a:pt x="245" y="1511"/>
                    <a:pt x="236" y="1530"/>
                    <a:pt x="230" y="1551"/>
                  </a:cubicBezTo>
                  <a:cubicBezTo>
                    <a:pt x="228" y="1558"/>
                    <a:pt x="227" y="1566"/>
                    <a:pt x="225" y="1574"/>
                  </a:cubicBezTo>
                  <a:cubicBezTo>
                    <a:pt x="225" y="1575"/>
                    <a:pt x="225" y="1577"/>
                    <a:pt x="226" y="1578"/>
                  </a:cubicBezTo>
                  <a:cubicBezTo>
                    <a:pt x="228" y="1579"/>
                    <a:pt x="230" y="1579"/>
                    <a:pt x="229" y="1581"/>
                  </a:cubicBezTo>
                  <a:cubicBezTo>
                    <a:pt x="229" y="1583"/>
                    <a:pt x="227" y="1585"/>
                    <a:pt x="225" y="1586"/>
                  </a:cubicBezTo>
                  <a:cubicBezTo>
                    <a:pt x="221" y="1590"/>
                    <a:pt x="217" y="1590"/>
                    <a:pt x="215" y="1587"/>
                  </a:cubicBezTo>
                  <a:cubicBezTo>
                    <a:pt x="212" y="1584"/>
                    <a:pt x="212" y="1581"/>
                    <a:pt x="212" y="1577"/>
                  </a:cubicBezTo>
                  <a:cubicBezTo>
                    <a:pt x="212" y="1574"/>
                    <a:pt x="214" y="1571"/>
                    <a:pt x="213" y="1568"/>
                  </a:cubicBezTo>
                  <a:cubicBezTo>
                    <a:pt x="210" y="1566"/>
                    <a:pt x="209" y="1569"/>
                    <a:pt x="207" y="1569"/>
                  </a:cubicBezTo>
                  <a:cubicBezTo>
                    <a:pt x="203" y="1571"/>
                    <a:pt x="200" y="1568"/>
                    <a:pt x="201" y="1564"/>
                  </a:cubicBezTo>
                  <a:cubicBezTo>
                    <a:pt x="201" y="1563"/>
                    <a:pt x="201" y="1562"/>
                    <a:pt x="202" y="1561"/>
                  </a:cubicBezTo>
                  <a:cubicBezTo>
                    <a:pt x="205" y="1553"/>
                    <a:pt x="208" y="1544"/>
                    <a:pt x="211" y="1535"/>
                  </a:cubicBezTo>
                  <a:cubicBezTo>
                    <a:pt x="219" y="1515"/>
                    <a:pt x="226" y="1494"/>
                    <a:pt x="233" y="1473"/>
                  </a:cubicBezTo>
                  <a:cubicBezTo>
                    <a:pt x="234" y="1471"/>
                    <a:pt x="234" y="1468"/>
                    <a:pt x="234" y="1466"/>
                  </a:cubicBezTo>
                  <a:cubicBezTo>
                    <a:pt x="234" y="1465"/>
                    <a:pt x="234" y="1464"/>
                    <a:pt x="232" y="1464"/>
                  </a:cubicBezTo>
                  <a:cubicBezTo>
                    <a:pt x="231" y="1463"/>
                    <a:pt x="230" y="1464"/>
                    <a:pt x="229" y="1465"/>
                  </a:cubicBezTo>
                  <a:cubicBezTo>
                    <a:pt x="228" y="1467"/>
                    <a:pt x="227" y="1469"/>
                    <a:pt x="226" y="1471"/>
                  </a:cubicBezTo>
                  <a:cubicBezTo>
                    <a:pt x="222" y="1486"/>
                    <a:pt x="215" y="1500"/>
                    <a:pt x="213" y="1515"/>
                  </a:cubicBezTo>
                  <a:cubicBezTo>
                    <a:pt x="212" y="1521"/>
                    <a:pt x="209" y="1527"/>
                    <a:pt x="206" y="1533"/>
                  </a:cubicBezTo>
                  <a:cubicBezTo>
                    <a:pt x="205" y="1535"/>
                    <a:pt x="203" y="1536"/>
                    <a:pt x="200" y="1535"/>
                  </a:cubicBezTo>
                  <a:cubicBezTo>
                    <a:pt x="198" y="1535"/>
                    <a:pt x="198" y="1533"/>
                    <a:pt x="198" y="1531"/>
                  </a:cubicBezTo>
                  <a:cubicBezTo>
                    <a:pt x="198" y="1527"/>
                    <a:pt x="199" y="1524"/>
                    <a:pt x="200" y="1520"/>
                  </a:cubicBezTo>
                  <a:cubicBezTo>
                    <a:pt x="204" y="1506"/>
                    <a:pt x="209" y="1492"/>
                    <a:pt x="213" y="1477"/>
                  </a:cubicBezTo>
                  <a:cubicBezTo>
                    <a:pt x="218" y="1462"/>
                    <a:pt x="223" y="1446"/>
                    <a:pt x="229" y="1431"/>
                  </a:cubicBezTo>
                  <a:cubicBezTo>
                    <a:pt x="234" y="1419"/>
                    <a:pt x="240" y="1406"/>
                    <a:pt x="245" y="1394"/>
                  </a:cubicBezTo>
                  <a:cubicBezTo>
                    <a:pt x="248" y="1388"/>
                    <a:pt x="250" y="1383"/>
                    <a:pt x="253" y="1376"/>
                  </a:cubicBezTo>
                  <a:cubicBezTo>
                    <a:pt x="249" y="1378"/>
                    <a:pt x="247" y="1381"/>
                    <a:pt x="246" y="1383"/>
                  </a:cubicBezTo>
                  <a:cubicBezTo>
                    <a:pt x="240" y="1399"/>
                    <a:pt x="231" y="1414"/>
                    <a:pt x="224" y="1429"/>
                  </a:cubicBezTo>
                  <a:cubicBezTo>
                    <a:pt x="217" y="1443"/>
                    <a:pt x="210" y="1458"/>
                    <a:pt x="203" y="1473"/>
                  </a:cubicBezTo>
                  <a:cubicBezTo>
                    <a:pt x="198" y="1483"/>
                    <a:pt x="192" y="1494"/>
                    <a:pt x="190" y="1505"/>
                  </a:cubicBezTo>
                  <a:cubicBezTo>
                    <a:pt x="189" y="1509"/>
                    <a:pt x="187" y="1514"/>
                    <a:pt x="185" y="1518"/>
                  </a:cubicBezTo>
                  <a:cubicBezTo>
                    <a:pt x="184" y="1520"/>
                    <a:pt x="182" y="1522"/>
                    <a:pt x="180" y="1521"/>
                  </a:cubicBezTo>
                  <a:cubicBezTo>
                    <a:pt x="177" y="1520"/>
                    <a:pt x="178" y="1518"/>
                    <a:pt x="178" y="1515"/>
                  </a:cubicBezTo>
                  <a:cubicBezTo>
                    <a:pt x="182" y="1504"/>
                    <a:pt x="186" y="1493"/>
                    <a:pt x="190" y="1482"/>
                  </a:cubicBezTo>
                  <a:cubicBezTo>
                    <a:pt x="192" y="1476"/>
                    <a:pt x="196" y="1471"/>
                    <a:pt x="199" y="1466"/>
                  </a:cubicBezTo>
                  <a:cubicBezTo>
                    <a:pt x="201" y="1460"/>
                    <a:pt x="203" y="1454"/>
                    <a:pt x="205" y="1449"/>
                  </a:cubicBezTo>
                  <a:cubicBezTo>
                    <a:pt x="206" y="1448"/>
                    <a:pt x="206" y="1446"/>
                    <a:pt x="205" y="1445"/>
                  </a:cubicBezTo>
                  <a:cubicBezTo>
                    <a:pt x="203" y="1444"/>
                    <a:pt x="202" y="1446"/>
                    <a:pt x="202" y="1447"/>
                  </a:cubicBezTo>
                  <a:cubicBezTo>
                    <a:pt x="198" y="1455"/>
                    <a:pt x="194" y="1462"/>
                    <a:pt x="191" y="1470"/>
                  </a:cubicBezTo>
                  <a:cubicBezTo>
                    <a:pt x="187" y="1483"/>
                    <a:pt x="182" y="1496"/>
                    <a:pt x="176" y="1507"/>
                  </a:cubicBezTo>
                  <a:cubicBezTo>
                    <a:pt x="174" y="1510"/>
                    <a:pt x="172" y="1513"/>
                    <a:pt x="169" y="1514"/>
                  </a:cubicBezTo>
                  <a:cubicBezTo>
                    <a:pt x="165" y="1515"/>
                    <a:pt x="164" y="1517"/>
                    <a:pt x="163" y="1521"/>
                  </a:cubicBezTo>
                  <a:cubicBezTo>
                    <a:pt x="159" y="1541"/>
                    <a:pt x="154" y="1562"/>
                    <a:pt x="148" y="1582"/>
                  </a:cubicBezTo>
                  <a:cubicBezTo>
                    <a:pt x="148" y="1584"/>
                    <a:pt x="147" y="1587"/>
                    <a:pt x="147" y="1590"/>
                  </a:cubicBezTo>
                  <a:cubicBezTo>
                    <a:pt x="148" y="1593"/>
                    <a:pt x="153" y="1590"/>
                    <a:pt x="150" y="1594"/>
                  </a:cubicBezTo>
                  <a:cubicBezTo>
                    <a:pt x="148" y="1597"/>
                    <a:pt x="146" y="1600"/>
                    <a:pt x="142" y="1602"/>
                  </a:cubicBezTo>
                  <a:cubicBezTo>
                    <a:pt x="139" y="1603"/>
                    <a:pt x="135" y="1599"/>
                    <a:pt x="136" y="1594"/>
                  </a:cubicBezTo>
                  <a:cubicBezTo>
                    <a:pt x="136" y="1588"/>
                    <a:pt x="137" y="1581"/>
                    <a:pt x="139" y="1575"/>
                  </a:cubicBezTo>
                  <a:cubicBezTo>
                    <a:pt x="142" y="1564"/>
                    <a:pt x="144" y="1553"/>
                    <a:pt x="146" y="1543"/>
                  </a:cubicBezTo>
                  <a:cubicBezTo>
                    <a:pt x="147" y="1535"/>
                    <a:pt x="150" y="1527"/>
                    <a:pt x="152" y="1520"/>
                  </a:cubicBezTo>
                  <a:cubicBezTo>
                    <a:pt x="152" y="1517"/>
                    <a:pt x="154" y="1515"/>
                    <a:pt x="152" y="1512"/>
                  </a:cubicBezTo>
                  <a:cubicBezTo>
                    <a:pt x="149" y="1515"/>
                    <a:pt x="145" y="1519"/>
                    <a:pt x="140" y="1518"/>
                  </a:cubicBezTo>
                  <a:cubicBezTo>
                    <a:pt x="138" y="1518"/>
                    <a:pt x="137" y="1520"/>
                    <a:pt x="136" y="1521"/>
                  </a:cubicBezTo>
                  <a:cubicBezTo>
                    <a:pt x="134" y="1525"/>
                    <a:pt x="132" y="1528"/>
                    <a:pt x="132" y="1532"/>
                  </a:cubicBezTo>
                  <a:cubicBezTo>
                    <a:pt x="130" y="1548"/>
                    <a:pt x="123" y="1563"/>
                    <a:pt x="119" y="1578"/>
                  </a:cubicBezTo>
                  <a:cubicBezTo>
                    <a:pt x="118" y="1581"/>
                    <a:pt x="117" y="1585"/>
                    <a:pt x="112" y="1585"/>
                  </a:cubicBezTo>
                  <a:cubicBezTo>
                    <a:pt x="110" y="1585"/>
                    <a:pt x="108" y="1581"/>
                    <a:pt x="108" y="1577"/>
                  </a:cubicBezTo>
                  <a:cubicBezTo>
                    <a:pt x="108" y="1575"/>
                    <a:pt x="109" y="1573"/>
                    <a:pt x="109" y="1571"/>
                  </a:cubicBezTo>
                  <a:cubicBezTo>
                    <a:pt x="109" y="1570"/>
                    <a:pt x="110" y="1568"/>
                    <a:pt x="110" y="1567"/>
                  </a:cubicBezTo>
                  <a:cubicBezTo>
                    <a:pt x="108" y="1557"/>
                    <a:pt x="114" y="1550"/>
                    <a:pt x="117" y="1542"/>
                  </a:cubicBezTo>
                  <a:cubicBezTo>
                    <a:pt x="120" y="1534"/>
                    <a:pt x="122" y="1526"/>
                    <a:pt x="125" y="1518"/>
                  </a:cubicBezTo>
                  <a:cubicBezTo>
                    <a:pt x="126" y="1514"/>
                    <a:pt x="126" y="1513"/>
                    <a:pt x="123" y="1507"/>
                  </a:cubicBezTo>
                  <a:cubicBezTo>
                    <a:pt x="120" y="1510"/>
                    <a:pt x="119" y="1513"/>
                    <a:pt x="118" y="1516"/>
                  </a:cubicBezTo>
                  <a:cubicBezTo>
                    <a:pt x="112" y="1531"/>
                    <a:pt x="108" y="1546"/>
                    <a:pt x="104" y="1561"/>
                  </a:cubicBezTo>
                  <a:cubicBezTo>
                    <a:pt x="103" y="1563"/>
                    <a:pt x="103" y="1565"/>
                    <a:pt x="104" y="1566"/>
                  </a:cubicBezTo>
                  <a:cubicBezTo>
                    <a:pt x="108" y="1568"/>
                    <a:pt x="106" y="1570"/>
                    <a:pt x="105" y="1573"/>
                  </a:cubicBezTo>
                  <a:cubicBezTo>
                    <a:pt x="104" y="1578"/>
                    <a:pt x="102" y="1582"/>
                    <a:pt x="98" y="1586"/>
                  </a:cubicBezTo>
                  <a:cubicBezTo>
                    <a:pt x="96" y="1588"/>
                    <a:pt x="94" y="1590"/>
                    <a:pt x="91" y="1589"/>
                  </a:cubicBezTo>
                  <a:cubicBezTo>
                    <a:pt x="88" y="1588"/>
                    <a:pt x="88" y="1585"/>
                    <a:pt x="88" y="1582"/>
                  </a:cubicBezTo>
                  <a:cubicBezTo>
                    <a:pt x="89" y="1577"/>
                    <a:pt x="91" y="1572"/>
                    <a:pt x="92" y="1567"/>
                  </a:cubicBezTo>
                  <a:cubicBezTo>
                    <a:pt x="94" y="1557"/>
                    <a:pt x="97" y="1547"/>
                    <a:pt x="99" y="1537"/>
                  </a:cubicBezTo>
                  <a:cubicBezTo>
                    <a:pt x="105" y="1518"/>
                    <a:pt x="113" y="1499"/>
                    <a:pt x="117" y="1479"/>
                  </a:cubicBezTo>
                  <a:cubicBezTo>
                    <a:pt x="118" y="1474"/>
                    <a:pt x="120" y="1469"/>
                    <a:pt x="123" y="1465"/>
                  </a:cubicBezTo>
                  <a:cubicBezTo>
                    <a:pt x="124" y="1463"/>
                    <a:pt x="126" y="1461"/>
                    <a:pt x="125" y="1459"/>
                  </a:cubicBezTo>
                  <a:cubicBezTo>
                    <a:pt x="122" y="1458"/>
                    <a:pt x="122" y="1460"/>
                    <a:pt x="121" y="1461"/>
                  </a:cubicBezTo>
                  <a:cubicBezTo>
                    <a:pt x="119" y="1467"/>
                    <a:pt x="117" y="1473"/>
                    <a:pt x="114" y="1479"/>
                  </a:cubicBezTo>
                  <a:cubicBezTo>
                    <a:pt x="105" y="1502"/>
                    <a:pt x="94" y="1524"/>
                    <a:pt x="86" y="1547"/>
                  </a:cubicBezTo>
                  <a:cubicBezTo>
                    <a:pt x="85" y="1549"/>
                    <a:pt x="85" y="1552"/>
                    <a:pt x="83" y="1553"/>
                  </a:cubicBezTo>
                  <a:cubicBezTo>
                    <a:pt x="78" y="1555"/>
                    <a:pt x="76" y="1559"/>
                    <a:pt x="75" y="1564"/>
                  </a:cubicBezTo>
                  <a:cubicBezTo>
                    <a:pt x="74" y="1571"/>
                    <a:pt x="69" y="1578"/>
                    <a:pt x="71" y="1586"/>
                  </a:cubicBezTo>
                  <a:cubicBezTo>
                    <a:pt x="72" y="1588"/>
                    <a:pt x="70" y="1589"/>
                    <a:pt x="69" y="1590"/>
                  </a:cubicBezTo>
                  <a:cubicBezTo>
                    <a:pt x="67" y="1591"/>
                    <a:pt x="65" y="1590"/>
                    <a:pt x="64" y="1588"/>
                  </a:cubicBezTo>
                  <a:cubicBezTo>
                    <a:pt x="61" y="1585"/>
                    <a:pt x="62" y="1581"/>
                    <a:pt x="62" y="1578"/>
                  </a:cubicBezTo>
                  <a:cubicBezTo>
                    <a:pt x="64" y="1572"/>
                    <a:pt x="66" y="1565"/>
                    <a:pt x="68" y="1559"/>
                  </a:cubicBezTo>
                  <a:cubicBezTo>
                    <a:pt x="68" y="1557"/>
                    <a:pt x="69" y="1556"/>
                    <a:pt x="67" y="1554"/>
                  </a:cubicBezTo>
                  <a:cubicBezTo>
                    <a:pt x="64" y="1556"/>
                    <a:pt x="64" y="1560"/>
                    <a:pt x="62" y="1563"/>
                  </a:cubicBezTo>
                  <a:cubicBezTo>
                    <a:pt x="57" y="1573"/>
                    <a:pt x="45" y="1574"/>
                    <a:pt x="38" y="1565"/>
                  </a:cubicBezTo>
                  <a:cubicBezTo>
                    <a:pt x="37" y="1564"/>
                    <a:pt x="37" y="1563"/>
                    <a:pt x="36" y="1563"/>
                  </a:cubicBezTo>
                  <a:cubicBezTo>
                    <a:pt x="29" y="1560"/>
                    <a:pt x="29" y="1554"/>
                    <a:pt x="31" y="1548"/>
                  </a:cubicBezTo>
                  <a:cubicBezTo>
                    <a:pt x="34" y="1538"/>
                    <a:pt x="37" y="1527"/>
                    <a:pt x="41" y="1517"/>
                  </a:cubicBezTo>
                  <a:cubicBezTo>
                    <a:pt x="44" y="1508"/>
                    <a:pt x="46" y="1498"/>
                    <a:pt x="49" y="1489"/>
                  </a:cubicBezTo>
                  <a:cubicBezTo>
                    <a:pt x="53" y="1476"/>
                    <a:pt x="58" y="1462"/>
                    <a:pt x="63" y="1449"/>
                  </a:cubicBezTo>
                  <a:cubicBezTo>
                    <a:pt x="64" y="1445"/>
                    <a:pt x="65" y="1442"/>
                    <a:pt x="60" y="1440"/>
                  </a:cubicBezTo>
                  <a:cubicBezTo>
                    <a:pt x="57" y="1439"/>
                    <a:pt x="57" y="1435"/>
                    <a:pt x="54" y="1434"/>
                  </a:cubicBezTo>
                  <a:cubicBezTo>
                    <a:pt x="53" y="1434"/>
                    <a:pt x="52" y="1435"/>
                    <a:pt x="52" y="1436"/>
                  </a:cubicBezTo>
                  <a:cubicBezTo>
                    <a:pt x="45" y="1453"/>
                    <a:pt x="41" y="1469"/>
                    <a:pt x="36" y="1486"/>
                  </a:cubicBezTo>
                  <a:cubicBezTo>
                    <a:pt x="36" y="1488"/>
                    <a:pt x="35" y="1491"/>
                    <a:pt x="36" y="1493"/>
                  </a:cubicBezTo>
                  <a:cubicBezTo>
                    <a:pt x="39" y="1500"/>
                    <a:pt x="36" y="1506"/>
                    <a:pt x="33" y="1511"/>
                  </a:cubicBezTo>
                  <a:cubicBezTo>
                    <a:pt x="28" y="1516"/>
                    <a:pt x="26" y="1522"/>
                    <a:pt x="25" y="1529"/>
                  </a:cubicBezTo>
                  <a:cubicBezTo>
                    <a:pt x="24" y="1536"/>
                    <a:pt x="22" y="1543"/>
                    <a:pt x="21" y="1549"/>
                  </a:cubicBezTo>
                  <a:cubicBezTo>
                    <a:pt x="20" y="1552"/>
                    <a:pt x="19" y="1555"/>
                    <a:pt x="21" y="1557"/>
                  </a:cubicBezTo>
                  <a:cubicBezTo>
                    <a:pt x="22" y="1559"/>
                    <a:pt x="22" y="1561"/>
                    <a:pt x="20" y="1562"/>
                  </a:cubicBezTo>
                  <a:cubicBezTo>
                    <a:pt x="17" y="1563"/>
                    <a:pt x="15" y="1563"/>
                    <a:pt x="14" y="1560"/>
                  </a:cubicBezTo>
                  <a:cubicBezTo>
                    <a:pt x="13" y="1559"/>
                    <a:pt x="13" y="1557"/>
                    <a:pt x="13" y="1556"/>
                  </a:cubicBezTo>
                  <a:cubicBezTo>
                    <a:pt x="13" y="1554"/>
                    <a:pt x="12" y="1551"/>
                    <a:pt x="13" y="1549"/>
                  </a:cubicBezTo>
                  <a:cubicBezTo>
                    <a:pt x="16" y="1532"/>
                    <a:pt x="19" y="1515"/>
                    <a:pt x="23" y="1499"/>
                  </a:cubicBezTo>
                  <a:cubicBezTo>
                    <a:pt x="23" y="1497"/>
                    <a:pt x="24" y="1495"/>
                    <a:pt x="24" y="1493"/>
                  </a:cubicBezTo>
                  <a:cubicBezTo>
                    <a:pt x="24" y="1484"/>
                    <a:pt x="27" y="1475"/>
                    <a:pt x="30" y="1467"/>
                  </a:cubicBezTo>
                  <a:cubicBezTo>
                    <a:pt x="34" y="1457"/>
                    <a:pt x="36" y="1447"/>
                    <a:pt x="38" y="1437"/>
                  </a:cubicBezTo>
                  <a:cubicBezTo>
                    <a:pt x="41" y="1427"/>
                    <a:pt x="46" y="1418"/>
                    <a:pt x="48" y="1409"/>
                  </a:cubicBezTo>
                  <a:cubicBezTo>
                    <a:pt x="51" y="1396"/>
                    <a:pt x="58" y="1383"/>
                    <a:pt x="60" y="1370"/>
                  </a:cubicBezTo>
                  <a:cubicBezTo>
                    <a:pt x="61" y="1367"/>
                    <a:pt x="63" y="1365"/>
                    <a:pt x="64" y="1362"/>
                  </a:cubicBezTo>
                  <a:cubicBezTo>
                    <a:pt x="65" y="1360"/>
                    <a:pt x="66" y="1357"/>
                    <a:pt x="63" y="1355"/>
                  </a:cubicBezTo>
                  <a:cubicBezTo>
                    <a:pt x="60" y="1353"/>
                    <a:pt x="58" y="1356"/>
                    <a:pt x="57" y="1359"/>
                  </a:cubicBezTo>
                  <a:cubicBezTo>
                    <a:pt x="53" y="1368"/>
                    <a:pt x="48" y="1378"/>
                    <a:pt x="45" y="1388"/>
                  </a:cubicBezTo>
                  <a:cubicBezTo>
                    <a:pt x="38" y="1406"/>
                    <a:pt x="31" y="1424"/>
                    <a:pt x="26" y="1443"/>
                  </a:cubicBezTo>
                  <a:cubicBezTo>
                    <a:pt x="22" y="1454"/>
                    <a:pt x="20" y="1465"/>
                    <a:pt x="19" y="1477"/>
                  </a:cubicBezTo>
                  <a:cubicBezTo>
                    <a:pt x="17" y="1495"/>
                    <a:pt x="13" y="1513"/>
                    <a:pt x="10" y="1531"/>
                  </a:cubicBezTo>
                  <a:cubicBezTo>
                    <a:pt x="10" y="1535"/>
                    <a:pt x="8" y="1540"/>
                    <a:pt x="6" y="1543"/>
                  </a:cubicBezTo>
                  <a:cubicBezTo>
                    <a:pt x="5" y="1544"/>
                    <a:pt x="5" y="1545"/>
                    <a:pt x="3" y="1545"/>
                  </a:cubicBezTo>
                  <a:cubicBezTo>
                    <a:pt x="2" y="1545"/>
                    <a:pt x="1" y="1544"/>
                    <a:pt x="1" y="1542"/>
                  </a:cubicBezTo>
                  <a:cubicBezTo>
                    <a:pt x="0" y="1540"/>
                    <a:pt x="1" y="1537"/>
                    <a:pt x="1" y="1535"/>
                  </a:cubicBezTo>
                  <a:cubicBezTo>
                    <a:pt x="7" y="1507"/>
                    <a:pt x="12" y="1479"/>
                    <a:pt x="14" y="1451"/>
                  </a:cubicBezTo>
                  <a:cubicBezTo>
                    <a:pt x="16" y="1433"/>
                    <a:pt x="21" y="1416"/>
                    <a:pt x="27" y="1399"/>
                  </a:cubicBezTo>
                  <a:cubicBezTo>
                    <a:pt x="33" y="1382"/>
                    <a:pt x="37" y="1364"/>
                    <a:pt x="43" y="1347"/>
                  </a:cubicBezTo>
                  <a:cubicBezTo>
                    <a:pt x="46" y="1340"/>
                    <a:pt x="49" y="1333"/>
                    <a:pt x="53" y="1327"/>
                  </a:cubicBezTo>
                  <a:cubicBezTo>
                    <a:pt x="54" y="1324"/>
                    <a:pt x="55" y="1322"/>
                    <a:pt x="56" y="1319"/>
                  </a:cubicBezTo>
                  <a:cubicBezTo>
                    <a:pt x="57" y="1311"/>
                    <a:pt x="61" y="1304"/>
                    <a:pt x="66" y="1298"/>
                  </a:cubicBezTo>
                  <a:cubicBezTo>
                    <a:pt x="70" y="1294"/>
                    <a:pt x="70" y="1288"/>
                    <a:pt x="74" y="1284"/>
                  </a:cubicBezTo>
                  <a:cubicBezTo>
                    <a:pt x="80" y="1277"/>
                    <a:pt x="84" y="1270"/>
                    <a:pt x="88" y="1262"/>
                  </a:cubicBezTo>
                  <a:cubicBezTo>
                    <a:pt x="93" y="1254"/>
                    <a:pt x="98" y="1246"/>
                    <a:pt x="105" y="1239"/>
                  </a:cubicBezTo>
                  <a:cubicBezTo>
                    <a:pt x="107" y="1237"/>
                    <a:pt x="108" y="1235"/>
                    <a:pt x="109" y="1232"/>
                  </a:cubicBezTo>
                  <a:cubicBezTo>
                    <a:pt x="115" y="1220"/>
                    <a:pt x="124" y="1211"/>
                    <a:pt x="131" y="1199"/>
                  </a:cubicBezTo>
                  <a:cubicBezTo>
                    <a:pt x="138" y="1187"/>
                    <a:pt x="148" y="1178"/>
                    <a:pt x="158" y="1169"/>
                  </a:cubicBezTo>
                  <a:cubicBezTo>
                    <a:pt x="168" y="1161"/>
                    <a:pt x="179" y="1153"/>
                    <a:pt x="188" y="1144"/>
                  </a:cubicBezTo>
                  <a:cubicBezTo>
                    <a:pt x="193" y="1138"/>
                    <a:pt x="200" y="1133"/>
                    <a:pt x="206" y="1128"/>
                  </a:cubicBezTo>
                  <a:cubicBezTo>
                    <a:pt x="207" y="1127"/>
                    <a:pt x="209" y="1126"/>
                    <a:pt x="209" y="1124"/>
                  </a:cubicBezTo>
                  <a:cubicBezTo>
                    <a:pt x="210" y="1121"/>
                    <a:pt x="212" y="1119"/>
                    <a:pt x="215" y="1117"/>
                  </a:cubicBezTo>
                  <a:cubicBezTo>
                    <a:pt x="222" y="1114"/>
                    <a:pt x="229" y="1111"/>
                    <a:pt x="235" y="1107"/>
                  </a:cubicBezTo>
                  <a:cubicBezTo>
                    <a:pt x="242" y="1103"/>
                    <a:pt x="248" y="1100"/>
                    <a:pt x="255" y="1097"/>
                  </a:cubicBezTo>
                  <a:cubicBezTo>
                    <a:pt x="265" y="1093"/>
                    <a:pt x="274" y="1085"/>
                    <a:pt x="285" y="1082"/>
                  </a:cubicBezTo>
                  <a:cubicBezTo>
                    <a:pt x="286" y="1081"/>
                    <a:pt x="288" y="1080"/>
                    <a:pt x="289" y="1079"/>
                  </a:cubicBezTo>
                  <a:cubicBezTo>
                    <a:pt x="293" y="1071"/>
                    <a:pt x="300" y="1067"/>
                    <a:pt x="305" y="1061"/>
                  </a:cubicBezTo>
                  <a:cubicBezTo>
                    <a:pt x="308" y="1058"/>
                    <a:pt x="311" y="1056"/>
                    <a:pt x="314" y="1054"/>
                  </a:cubicBezTo>
                  <a:cubicBezTo>
                    <a:pt x="317" y="1053"/>
                    <a:pt x="320" y="1050"/>
                    <a:pt x="322" y="1047"/>
                  </a:cubicBezTo>
                  <a:cubicBezTo>
                    <a:pt x="324" y="1042"/>
                    <a:pt x="331" y="1039"/>
                    <a:pt x="332" y="1032"/>
                  </a:cubicBezTo>
                  <a:cubicBezTo>
                    <a:pt x="332" y="1029"/>
                    <a:pt x="336" y="1028"/>
                    <a:pt x="339" y="1027"/>
                  </a:cubicBezTo>
                  <a:cubicBezTo>
                    <a:pt x="342" y="1026"/>
                    <a:pt x="345" y="1025"/>
                    <a:pt x="345" y="1020"/>
                  </a:cubicBezTo>
                  <a:cubicBezTo>
                    <a:pt x="345" y="1020"/>
                    <a:pt x="346" y="1019"/>
                    <a:pt x="347" y="1018"/>
                  </a:cubicBezTo>
                  <a:cubicBezTo>
                    <a:pt x="352" y="1016"/>
                    <a:pt x="356" y="1012"/>
                    <a:pt x="360" y="1008"/>
                  </a:cubicBezTo>
                  <a:cubicBezTo>
                    <a:pt x="362" y="1007"/>
                    <a:pt x="363" y="1006"/>
                    <a:pt x="365" y="1006"/>
                  </a:cubicBezTo>
                  <a:cubicBezTo>
                    <a:pt x="368" y="1006"/>
                    <a:pt x="370" y="1007"/>
                    <a:pt x="369" y="1009"/>
                  </a:cubicBezTo>
                  <a:cubicBezTo>
                    <a:pt x="366" y="1014"/>
                    <a:pt x="368" y="1020"/>
                    <a:pt x="363" y="1025"/>
                  </a:cubicBezTo>
                  <a:cubicBezTo>
                    <a:pt x="361" y="1026"/>
                    <a:pt x="362" y="1029"/>
                    <a:pt x="365" y="1029"/>
                  </a:cubicBezTo>
                  <a:cubicBezTo>
                    <a:pt x="366" y="1029"/>
                    <a:pt x="367" y="1029"/>
                    <a:pt x="368" y="1029"/>
                  </a:cubicBezTo>
                  <a:cubicBezTo>
                    <a:pt x="371" y="1028"/>
                    <a:pt x="372" y="1030"/>
                    <a:pt x="371" y="1033"/>
                  </a:cubicBezTo>
                  <a:cubicBezTo>
                    <a:pt x="369" y="1036"/>
                    <a:pt x="367" y="1040"/>
                    <a:pt x="364" y="1042"/>
                  </a:cubicBezTo>
                  <a:cubicBezTo>
                    <a:pt x="356" y="1049"/>
                    <a:pt x="351" y="1058"/>
                    <a:pt x="344" y="1065"/>
                  </a:cubicBezTo>
                  <a:cubicBezTo>
                    <a:pt x="343" y="1066"/>
                    <a:pt x="341" y="1067"/>
                    <a:pt x="342" y="1069"/>
                  </a:cubicBezTo>
                  <a:cubicBezTo>
                    <a:pt x="343" y="1078"/>
                    <a:pt x="336" y="1084"/>
                    <a:pt x="332" y="1091"/>
                  </a:cubicBezTo>
                  <a:cubicBezTo>
                    <a:pt x="332" y="1092"/>
                    <a:pt x="330" y="1092"/>
                    <a:pt x="330" y="1093"/>
                  </a:cubicBezTo>
                  <a:cubicBezTo>
                    <a:pt x="328" y="1101"/>
                    <a:pt x="322" y="1105"/>
                    <a:pt x="319" y="1112"/>
                  </a:cubicBezTo>
                  <a:cubicBezTo>
                    <a:pt x="311" y="1126"/>
                    <a:pt x="302" y="1139"/>
                    <a:pt x="294" y="1153"/>
                  </a:cubicBezTo>
                  <a:cubicBezTo>
                    <a:pt x="287" y="1164"/>
                    <a:pt x="282" y="1176"/>
                    <a:pt x="274" y="1187"/>
                  </a:cubicBezTo>
                  <a:cubicBezTo>
                    <a:pt x="273" y="1188"/>
                    <a:pt x="273" y="1189"/>
                    <a:pt x="274" y="1191"/>
                  </a:cubicBezTo>
                  <a:cubicBezTo>
                    <a:pt x="279" y="1187"/>
                    <a:pt x="282" y="1182"/>
                    <a:pt x="285" y="1177"/>
                  </a:cubicBezTo>
                  <a:cubicBezTo>
                    <a:pt x="289" y="1168"/>
                    <a:pt x="294" y="1160"/>
                    <a:pt x="300" y="1152"/>
                  </a:cubicBezTo>
                  <a:cubicBezTo>
                    <a:pt x="308" y="1140"/>
                    <a:pt x="313" y="1127"/>
                    <a:pt x="322" y="1115"/>
                  </a:cubicBezTo>
                  <a:cubicBezTo>
                    <a:pt x="326" y="1109"/>
                    <a:pt x="329" y="1103"/>
                    <a:pt x="334" y="1097"/>
                  </a:cubicBezTo>
                  <a:cubicBezTo>
                    <a:pt x="339" y="1090"/>
                    <a:pt x="343" y="1082"/>
                    <a:pt x="347" y="1074"/>
                  </a:cubicBezTo>
                  <a:cubicBezTo>
                    <a:pt x="352" y="1065"/>
                    <a:pt x="359" y="1057"/>
                    <a:pt x="363" y="1048"/>
                  </a:cubicBezTo>
                  <a:cubicBezTo>
                    <a:pt x="364" y="1047"/>
                    <a:pt x="365" y="1046"/>
                    <a:pt x="366" y="1045"/>
                  </a:cubicBezTo>
                  <a:cubicBezTo>
                    <a:pt x="369" y="1042"/>
                    <a:pt x="370" y="1042"/>
                    <a:pt x="371" y="1047"/>
                  </a:cubicBezTo>
                  <a:cubicBezTo>
                    <a:pt x="372" y="1050"/>
                    <a:pt x="375" y="1053"/>
                    <a:pt x="369" y="1055"/>
                  </a:cubicBezTo>
                  <a:cubicBezTo>
                    <a:pt x="364" y="1065"/>
                    <a:pt x="355" y="1073"/>
                    <a:pt x="353" y="1085"/>
                  </a:cubicBezTo>
                  <a:cubicBezTo>
                    <a:pt x="358" y="1080"/>
                    <a:pt x="365" y="1076"/>
                    <a:pt x="365" y="1067"/>
                  </a:cubicBezTo>
                  <a:cubicBezTo>
                    <a:pt x="365" y="1065"/>
                    <a:pt x="367" y="1063"/>
                    <a:pt x="370" y="1063"/>
                  </a:cubicBezTo>
                  <a:cubicBezTo>
                    <a:pt x="373" y="1064"/>
                    <a:pt x="375" y="1066"/>
                    <a:pt x="373" y="1069"/>
                  </a:cubicBezTo>
                  <a:cubicBezTo>
                    <a:pt x="371" y="1076"/>
                    <a:pt x="370" y="1082"/>
                    <a:pt x="365" y="1087"/>
                  </a:cubicBezTo>
                  <a:cubicBezTo>
                    <a:pt x="362" y="1090"/>
                    <a:pt x="362" y="1095"/>
                    <a:pt x="360" y="1099"/>
                  </a:cubicBezTo>
                  <a:cubicBezTo>
                    <a:pt x="359" y="1101"/>
                    <a:pt x="360" y="1102"/>
                    <a:pt x="362" y="1103"/>
                  </a:cubicBezTo>
                  <a:cubicBezTo>
                    <a:pt x="363" y="1104"/>
                    <a:pt x="365" y="1106"/>
                    <a:pt x="367" y="1107"/>
                  </a:cubicBezTo>
                  <a:cubicBezTo>
                    <a:pt x="369" y="1109"/>
                    <a:pt x="369" y="1111"/>
                    <a:pt x="367" y="1112"/>
                  </a:cubicBezTo>
                  <a:cubicBezTo>
                    <a:pt x="362" y="1116"/>
                    <a:pt x="361" y="1122"/>
                    <a:pt x="359" y="1128"/>
                  </a:cubicBezTo>
                  <a:cubicBezTo>
                    <a:pt x="354" y="1142"/>
                    <a:pt x="348" y="1156"/>
                    <a:pt x="341" y="1169"/>
                  </a:cubicBezTo>
                  <a:cubicBezTo>
                    <a:pt x="340" y="1171"/>
                    <a:pt x="338" y="1173"/>
                    <a:pt x="340" y="1176"/>
                  </a:cubicBezTo>
                  <a:cubicBezTo>
                    <a:pt x="343" y="1175"/>
                    <a:pt x="344" y="1172"/>
                    <a:pt x="345" y="1170"/>
                  </a:cubicBezTo>
                  <a:cubicBezTo>
                    <a:pt x="350" y="1158"/>
                    <a:pt x="356" y="1148"/>
                    <a:pt x="360" y="1136"/>
                  </a:cubicBezTo>
                  <a:cubicBezTo>
                    <a:pt x="361" y="1131"/>
                    <a:pt x="364" y="1126"/>
                    <a:pt x="366" y="1122"/>
                  </a:cubicBezTo>
                  <a:cubicBezTo>
                    <a:pt x="368" y="1118"/>
                    <a:pt x="370" y="1118"/>
                    <a:pt x="373" y="1119"/>
                  </a:cubicBezTo>
                  <a:cubicBezTo>
                    <a:pt x="377" y="1120"/>
                    <a:pt x="378" y="1123"/>
                    <a:pt x="377" y="1126"/>
                  </a:cubicBezTo>
                  <a:cubicBezTo>
                    <a:pt x="376" y="1130"/>
                    <a:pt x="373" y="1133"/>
                    <a:pt x="375" y="1136"/>
                  </a:cubicBezTo>
                  <a:cubicBezTo>
                    <a:pt x="376" y="1137"/>
                    <a:pt x="377" y="1137"/>
                    <a:pt x="378" y="1137"/>
                  </a:cubicBezTo>
                  <a:cubicBezTo>
                    <a:pt x="381" y="1136"/>
                    <a:pt x="385" y="1140"/>
                    <a:pt x="386" y="1137"/>
                  </a:cubicBezTo>
                  <a:cubicBezTo>
                    <a:pt x="388" y="1133"/>
                    <a:pt x="391" y="1128"/>
                    <a:pt x="390" y="1122"/>
                  </a:cubicBezTo>
                  <a:cubicBezTo>
                    <a:pt x="388" y="1121"/>
                    <a:pt x="387" y="1122"/>
                    <a:pt x="385" y="1123"/>
                  </a:cubicBezTo>
                  <a:cubicBezTo>
                    <a:pt x="384" y="1124"/>
                    <a:pt x="382" y="1125"/>
                    <a:pt x="381" y="1123"/>
                  </a:cubicBezTo>
                  <a:cubicBezTo>
                    <a:pt x="380" y="1122"/>
                    <a:pt x="380" y="1120"/>
                    <a:pt x="380" y="1119"/>
                  </a:cubicBezTo>
                  <a:cubicBezTo>
                    <a:pt x="381" y="1118"/>
                    <a:pt x="381" y="1117"/>
                    <a:pt x="381" y="1117"/>
                  </a:cubicBezTo>
                  <a:cubicBezTo>
                    <a:pt x="384" y="1109"/>
                    <a:pt x="387" y="1102"/>
                    <a:pt x="385" y="1094"/>
                  </a:cubicBezTo>
                  <a:cubicBezTo>
                    <a:pt x="385" y="1091"/>
                    <a:pt x="385" y="1088"/>
                    <a:pt x="386" y="1085"/>
                  </a:cubicBezTo>
                  <a:cubicBezTo>
                    <a:pt x="387" y="1082"/>
                    <a:pt x="386" y="1081"/>
                    <a:pt x="383" y="1080"/>
                  </a:cubicBezTo>
                  <a:cubicBezTo>
                    <a:pt x="380" y="1080"/>
                    <a:pt x="379" y="1078"/>
                    <a:pt x="379" y="1075"/>
                  </a:cubicBezTo>
                  <a:cubicBezTo>
                    <a:pt x="379" y="1070"/>
                    <a:pt x="380" y="1065"/>
                    <a:pt x="382" y="1060"/>
                  </a:cubicBezTo>
                  <a:cubicBezTo>
                    <a:pt x="384" y="1056"/>
                    <a:pt x="383" y="1053"/>
                    <a:pt x="381" y="1049"/>
                  </a:cubicBezTo>
                  <a:cubicBezTo>
                    <a:pt x="379" y="1041"/>
                    <a:pt x="377" y="1033"/>
                    <a:pt x="376" y="1026"/>
                  </a:cubicBezTo>
                  <a:cubicBezTo>
                    <a:pt x="369" y="993"/>
                    <a:pt x="362" y="961"/>
                    <a:pt x="356" y="928"/>
                  </a:cubicBezTo>
                  <a:cubicBezTo>
                    <a:pt x="352" y="904"/>
                    <a:pt x="345" y="880"/>
                    <a:pt x="340" y="856"/>
                  </a:cubicBezTo>
                  <a:cubicBezTo>
                    <a:pt x="336" y="837"/>
                    <a:pt x="330" y="818"/>
                    <a:pt x="327" y="799"/>
                  </a:cubicBezTo>
                  <a:cubicBezTo>
                    <a:pt x="325" y="789"/>
                    <a:pt x="321" y="779"/>
                    <a:pt x="318" y="769"/>
                  </a:cubicBezTo>
                  <a:cubicBezTo>
                    <a:pt x="314" y="755"/>
                    <a:pt x="310" y="740"/>
                    <a:pt x="305" y="725"/>
                  </a:cubicBezTo>
                  <a:cubicBezTo>
                    <a:pt x="302" y="715"/>
                    <a:pt x="298" y="704"/>
                    <a:pt x="293" y="694"/>
                  </a:cubicBezTo>
                  <a:cubicBezTo>
                    <a:pt x="289" y="683"/>
                    <a:pt x="286" y="672"/>
                    <a:pt x="281" y="661"/>
                  </a:cubicBezTo>
                  <a:cubicBezTo>
                    <a:pt x="278" y="652"/>
                    <a:pt x="276" y="642"/>
                    <a:pt x="271" y="633"/>
                  </a:cubicBezTo>
                  <a:cubicBezTo>
                    <a:pt x="270" y="630"/>
                    <a:pt x="269" y="626"/>
                    <a:pt x="268" y="623"/>
                  </a:cubicBezTo>
                  <a:cubicBezTo>
                    <a:pt x="267" y="619"/>
                    <a:pt x="266" y="616"/>
                    <a:pt x="264" y="613"/>
                  </a:cubicBezTo>
                  <a:cubicBezTo>
                    <a:pt x="261" y="608"/>
                    <a:pt x="259" y="603"/>
                    <a:pt x="257" y="597"/>
                  </a:cubicBezTo>
                  <a:cubicBezTo>
                    <a:pt x="256" y="592"/>
                    <a:pt x="252" y="588"/>
                    <a:pt x="248" y="586"/>
                  </a:cubicBezTo>
                  <a:cubicBezTo>
                    <a:pt x="241" y="582"/>
                    <a:pt x="234" y="577"/>
                    <a:pt x="227" y="573"/>
                  </a:cubicBezTo>
                  <a:cubicBezTo>
                    <a:pt x="221" y="570"/>
                    <a:pt x="216" y="565"/>
                    <a:pt x="211" y="562"/>
                  </a:cubicBezTo>
                  <a:cubicBezTo>
                    <a:pt x="197" y="552"/>
                    <a:pt x="185" y="540"/>
                    <a:pt x="174" y="527"/>
                  </a:cubicBezTo>
                  <a:cubicBezTo>
                    <a:pt x="166" y="517"/>
                    <a:pt x="160" y="505"/>
                    <a:pt x="156" y="493"/>
                  </a:cubicBezTo>
                  <a:cubicBezTo>
                    <a:pt x="153" y="484"/>
                    <a:pt x="150" y="476"/>
                    <a:pt x="147" y="467"/>
                  </a:cubicBezTo>
                  <a:cubicBezTo>
                    <a:pt x="142" y="452"/>
                    <a:pt x="138" y="436"/>
                    <a:pt x="138" y="420"/>
                  </a:cubicBezTo>
                  <a:cubicBezTo>
                    <a:pt x="138" y="413"/>
                    <a:pt x="139" y="404"/>
                    <a:pt x="141" y="397"/>
                  </a:cubicBezTo>
                  <a:cubicBezTo>
                    <a:pt x="143" y="392"/>
                    <a:pt x="143" y="388"/>
                    <a:pt x="143" y="383"/>
                  </a:cubicBezTo>
                  <a:cubicBezTo>
                    <a:pt x="143" y="378"/>
                    <a:pt x="150" y="377"/>
                    <a:pt x="151" y="372"/>
                  </a:cubicBezTo>
                  <a:cubicBezTo>
                    <a:pt x="152" y="367"/>
                    <a:pt x="154" y="362"/>
                    <a:pt x="156" y="357"/>
                  </a:cubicBezTo>
                  <a:cubicBezTo>
                    <a:pt x="161" y="343"/>
                    <a:pt x="168" y="331"/>
                    <a:pt x="173" y="319"/>
                  </a:cubicBezTo>
                  <a:cubicBezTo>
                    <a:pt x="178" y="310"/>
                    <a:pt x="182" y="301"/>
                    <a:pt x="185" y="291"/>
                  </a:cubicBezTo>
                  <a:cubicBezTo>
                    <a:pt x="186" y="289"/>
                    <a:pt x="186" y="287"/>
                    <a:pt x="187" y="285"/>
                  </a:cubicBezTo>
                  <a:cubicBezTo>
                    <a:pt x="192" y="279"/>
                    <a:pt x="194" y="272"/>
                    <a:pt x="196" y="264"/>
                  </a:cubicBezTo>
                  <a:cubicBezTo>
                    <a:pt x="196" y="264"/>
                    <a:pt x="196" y="264"/>
                    <a:pt x="197" y="264"/>
                  </a:cubicBezTo>
                  <a:cubicBezTo>
                    <a:pt x="203" y="257"/>
                    <a:pt x="206" y="248"/>
                    <a:pt x="210" y="240"/>
                  </a:cubicBezTo>
                  <a:cubicBezTo>
                    <a:pt x="213" y="234"/>
                    <a:pt x="217" y="228"/>
                    <a:pt x="221" y="221"/>
                  </a:cubicBezTo>
                  <a:cubicBezTo>
                    <a:pt x="223" y="216"/>
                    <a:pt x="227" y="212"/>
                    <a:pt x="231" y="206"/>
                  </a:cubicBezTo>
                  <a:cubicBezTo>
                    <a:pt x="237" y="196"/>
                    <a:pt x="243" y="185"/>
                    <a:pt x="250" y="175"/>
                  </a:cubicBezTo>
                  <a:cubicBezTo>
                    <a:pt x="255" y="169"/>
                    <a:pt x="259" y="163"/>
                    <a:pt x="264" y="158"/>
                  </a:cubicBezTo>
                  <a:cubicBezTo>
                    <a:pt x="272" y="146"/>
                    <a:pt x="281" y="135"/>
                    <a:pt x="290" y="124"/>
                  </a:cubicBezTo>
                  <a:cubicBezTo>
                    <a:pt x="302" y="109"/>
                    <a:pt x="311" y="94"/>
                    <a:pt x="325" y="81"/>
                  </a:cubicBezTo>
                  <a:cubicBezTo>
                    <a:pt x="326" y="80"/>
                    <a:pt x="327" y="79"/>
                    <a:pt x="327" y="78"/>
                  </a:cubicBezTo>
                  <a:cubicBezTo>
                    <a:pt x="337" y="64"/>
                    <a:pt x="348" y="52"/>
                    <a:pt x="361" y="41"/>
                  </a:cubicBezTo>
                  <a:cubicBezTo>
                    <a:pt x="366" y="37"/>
                    <a:pt x="370" y="32"/>
                    <a:pt x="376" y="29"/>
                  </a:cubicBezTo>
                  <a:cubicBezTo>
                    <a:pt x="383" y="25"/>
                    <a:pt x="387" y="19"/>
                    <a:pt x="394" y="15"/>
                  </a:cubicBezTo>
                  <a:cubicBezTo>
                    <a:pt x="407" y="6"/>
                    <a:pt x="421" y="2"/>
                    <a:pt x="436" y="2"/>
                  </a:cubicBezTo>
                  <a:cubicBezTo>
                    <a:pt x="444" y="2"/>
                    <a:pt x="451" y="0"/>
                    <a:pt x="459" y="1"/>
                  </a:cubicBezTo>
                  <a:cubicBezTo>
                    <a:pt x="472" y="2"/>
                    <a:pt x="484" y="7"/>
                    <a:pt x="496" y="11"/>
                  </a:cubicBezTo>
                  <a:cubicBezTo>
                    <a:pt x="508" y="15"/>
                    <a:pt x="518" y="24"/>
                    <a:pt x="529" y="29"/>
                  </a:cubicBezTo>
                  <a:cubicBezTo>
                    <a:pt x="532" y="30"/>
                    <a:pt x="534" y="32"/>
                    <a:pt x="538" y="31"/>
                  </a:cubicBezTo>
                  <a:cubicBezTo>
                    <a:pt x="541" y="29"/>
                    <a:pt x="544" y="32"/>
                    <a:pt x="546" y="35"/>
                  </a:cubicBezTo>
                  <a:cubicBezTo>
                    <a:pt x="552" y="44"/>
                    <a:pt x="561" y="48"/>
                    <a:pt x="568" y="57"/>
                  </a:cubicBezTo>
                  <a:cubicBezTo>
                    <a:pt x="571" y="61"/>
                    <a:pt x="575" y="65"/>
                    <a:pt x="578" y="70"/>
                  </a:cubicBezTo>
                  <a:cubicBezTo>
                    <a:pt x="585" y="79"/>
                    <a:pt x="593" y="87"/>
                    <a:pt x="602" y="95"/>
                  </a:cubicBezTo>
                  <a:cubicBezTo>
                    <a:pt x="612" y="105"/>
                    <a:pt x="622" y="115"/>
                    <a:pt x="631" y="125"/>
                  </a:cubicBezTo>
                  <a:cubicBezTo>
                    <a:pt x="642" y="137"/>
                    <a:pt x="651" y="150"/>
                    <a:pt x="662" y="162"/>
                  </a:cubicBezTo>
                  <a:cubicBezTo>
                    <a:pt x="667" y="168"/>
                    <a:pt x="671" y="175"/>
                    <a:pt x="676" y="182"/>
                  </a:cubicBezTo>
                  <a:cubicBezTo>
                    <a:pt x="688" y="200"/>
                    <a:pt x="700" y="218"/>
                    <a:pt x="712" y="237"/>
                  </a:cubicBezTo>
                  <a:cubicBezTo>
                    <a:pt x="721" y="252"/>
                    <a:pt x="731" y="268"/>
                    <a:pt x="738" y="285"/>
                  </a:cubicBezTo>
                  <a:cubicBezTo>
                    <a:pt x="746" y="303"/>
                    <a:pt x="753" y="321"/>
                    <a:pt x="753" y="342"/>
                  </a:cubicBezTo>
                  <a:cubicBezTo>
                    <a:pt x="753" y="354"/>
                    <a:pt x="756" y="366"/>
                    <a:pt x="758" y="378"/>
                  </a:cubicBezTo>
                  <a:cubicBezTo>
                    <a:pt x="759" y="384"/>
                    <a:pt x="759" y="390"/>
                    <a:pt x="757" y="396"/>
                  </a:cubicBezTo>
                  <a:cubicBezTo>
                    <a:pt x="754" y="403"/>
                    <a:pt x="754" y="410"/>
                    <a:pt x="753" y="417"/>
                  </a:cubicBezTo>
                  <a:cubicBezTo>
                    <a:pt x="751" y="429"/>
                    <a:pt x="744" y="440"/>
                    <a:pt x="739" y="450"/>
                  </a:cubicBezTo>
                  <a:cubicBezTo>
                    <a:pt x="733" y="460"/>
                    <a:pt x="726" y="469"/>
                    <a:pt x="720" y="479"/>
                  </a:cubicBezTo>
                  <a:cubicBezTo>
                    <a:pt x="708" y="497"/>
                    <a:pt x="692" y="513"/>
                    <a:pt x="678" y="530"/>
                  </a:cubicBezTo>
                  <a:cubicBezTo>
                    <a:pt x="669" y="540"/>
                    <a:pt x="659" y="550"/>
                    <a:pt x="650" y="560"/>
                  </a:cubicBezTo>
                  <a:cubicBezTo>
                    <a:pt x="645" y="565"/>
                    <a:pt x="640" y="570"/>
                    <a:pt x="635" y="575"/>
                  </a:cubicBezTo>
                  <a:cubicBezTo>
                    <a:pt x="633" y="577"/>
                    <a:pt x="631" y="578"/>
                    <a:pt x="629" y="581"/>
                  </a:cubicBezTo>
                  <a:cubicBezTo>
                    <a:pt x="628" y="585"/>
                    <a:pt x="625" y="587"/>
                    <a:pt x="621" y="588"/>
                  </a:cubicBezTo>
                  <a:cubicBezTo>
                    <a:pt x="618" y="589"/>
                    <a:pt x="617" y="592"/>
                    <a:pt x="615" y="595"/>
                  </a:cubicBezTo>
                  <a:cubicBezTo>
                    <a:pt x="612" y="601"/>
                    <a:pt x="613" y="609"/>
                    <a:pt x="612" y="616"/>
                  </a:cubicBezTo>
                  <a:cubicBezTo>
                    <a:pt x="611" y="634"/>
                    <a:pt x="609" y="653"/>
                    <a:pt x="607" y="671"/>
                  </a:cubicBezTo>
                  <a:cubicBezTo>
                    <a:pt x="606" y="692"/>
                    <a:pt x="604" y="713"/>
                    <a:pt x="603" y="734"/>
                  </a:cubicBezTo>
                  <a:cubicBezTo>
                    <a:pt x="602" y="761"/>
                    <a:pt x="603" y="788"/>
                    <a:pt x="602" y="815"/>
                  </a:cubicBezTo>
                  <a:cubicBezTo>
                    <a:pt x="602" y="827"/>
                    <a:pt x="601" y="839"/>
                    <a:pt x="601" y="850"/>
                  </a:cubicBezTo>
                  <a:cubicBezTo>
                    <a:pt x="601" y="864"/>
                    <a:pt x="602" y="878"/>
                    <a:pt x="601" y="892"/>
                  </a:cubicBezTo>
                  <a:cubicBezTo>
                    <a:pt x="601" y="909"/>
                    <a:pt x="603" y="925"/>
                    <a:pt x="603" y="942"/>
                  </a:cubicBezTo>
                  <a:cubicBezTo>
                    <a:pt x="602" y="952"/>
                    <a:pt x="604" y="962"/>
                    <a:pt x="605" y="972"/>
                  </a:cubicBezTo>
                  <a:cubicBezTo>
                    <a:pt x="606" y="976"/>
                    <a:pt x="608" y="981"/>
                    <a:pt x="613" y="984"/>
                  </a:cubicBezTo>
                  <a:cubicBezTo>
                    <a:pt x="616" y="986"/>
                    <a:pt x="618" y="989"/>
                    <a:pt x="621" y="992"/>
                  </a:cubicBezTo>
                  <a:cubicBezTo>
                    <a:pt x="631" y="1002"/>
                    <a:pt x="641" y="1012"/>
                    <a:pt x="653" y="1021"/>
                  </a:cubicBezTo>
                  <a:cubicBezTo>
                    <a:pt x="662" y="1028"/>
                    <a:pt x="670" y="1036"/>
                    <a:pt x="679" y="1044"/>
                  </a:cubicBezTo>
                  <a:cubicBezTo>
                    <a:pt x="688" y="1051"/>
                    <a:pt x="694" y="1061"/>
                    <a:pt x="702" y="1068"/>
                  </a:cubicBezTo>
                  <a:cubicBezTo>
                    <a:pt x="709" y="1074"/>
                    <a:pt x="714" y="1082"/>
                    <a:pt x="720" y="1089"/>
                  </a:cubicBezTo>
                  <a:cubicBezTo>
                    <a:pt x="729" y="1097"/>
                    <a:pt x="737" y="1106"/>
                    <a:pt x="744" y="1116"/>
                  </a:cubicBezTo>
                  <a:cubicBezTo>
                    <a:pt x="746" y="1119"/>
                    <a:pt x="749" y="1122"/>
                    <a:pt x="751" y="1124"/>
                  </a:cubicBezTo>
                  <a:cubicBezTo>
                    <a:pt x="754" y="1127"/>
                    <a:pt x="756" y="1128"/>
                    <a:pt x="759" y="1126"/>
                  </a:cubicBezTo>
                  <a:cubicBezTo>
                    <a:pt x="764" y="1123"/>
                    <a:pt x="765" y="1123"/>
                    <a:pt x="766" y="1129"/>
                  </a:cubicBezTo>
                  <a:cubicBezTo>
                    <a:pt x="768" y="1139"/>
                    <a:pt x="772" y="1148"/>
                    <a:pt x="778" y="1157"/>
                  </a:cubicBezTo>
                  <a:cubicBezTo>
                    <a:pt x="781" y="1161"/>
                    <a:pt x="784" y="1165"/>
                    <a:pt x="788" y="1168"/>
                  </a:cubicBezTo>
                  <a:cubicBezTo>
                    <a:pt x="793" y="1172"/>
                    <a:pt x="797" y="1177"/>
                    <a:pt x="800" y="1182"/>
                  </a:cubicBezTo>
                  <a:cubicBezTo>
                    <a:pt x="805" y="1188"/>
                    <a:pt x="811" y="1193"/>
                    <a:pt x="816" y="1200"/>
                  </a:cubicBezTo>
                  <a:cubicBezTo>
                    <a:pt x="819" y="1205"/>
                    <a:pt x="824" y="1207"/>
                    <a:pt x="828" y="1210"/>
                  </a:cubicBezTo>
                  <a:cubicBezTo>
                    <a:pt x="844" y="1222"/>
                    <a:pt x="861" y="1228"/>
                    <a:pt x="880" y="1232"/>
                  </a:cubicBezTo>
                  <a:cubicBezTo>
                    <a:pt x="895" y="1235"/>
                    <a:pt x="910" y="1237"/>
                    <a:pt x="925" y="1236"/>
                  </a:cubicBezTo>
                  <a:cubicBezTo>
                    <a:pt x="950" y="1236"/>
                    <a:pt x="974" y="1232"/>
                    <a:pt x="996" y="1219"/>
                  </a:cubicBezTo>
                  <a:cubicBezTo>
                    <a:pt x="1006" y="1213"/>
                    <a:pt x="1017" y="1209"/>
                    <a:pt x="1027" y="1203"/>
                  </a:cubicBezTo>
                  <a:cubicBezTo>
                    <a:pt x="1052" y="1187"/>
                    <a:pt x="1076" y="1171"/>
                    <a:pt x="1097" y="1151"/>
                  </a:cubicBezTo>
                  <a:cubicBezTo>
                    <a:pt x="1105" y="1144"/>
                    <a:pt x="1111" y="1136"/>
                    <a:pt x="1118" y="1128"/>
                  </a:cubicBezTo>
                  <a:cubicBezTo>
                    <a:pt x="1132" y="1113"/>
                    <a:pt x="1146" y="1099"/>
                    <a:pt x="1161" y="1084"/>
                  </a:cubicBezTo>
                  <a:cubicBezTo>
                    <a:pt x="1177" y="1067"/>
                    <a:pt x="1192" y="1048"/>
                    <a:pt x="1204" y="1028"/>
                  </a:cubicBezTo>
                  <a:cubicBezTo>
                    <a:pt x="1207" y="1022"/>
                    <a:pt x="1210" y="1016"/>
                    <a:pt x="1214" y="1011"/>
                  </a:cubicBezTo>
                  <a:cubicBezTo>
                    <a:pt x="1225" y="996"/>
                    <a:pt x="1227" y="978"/>
                    <a:pt x="1227" y="959"/>
                  </a:cubicBezTo>
                  <a:cubicBezTo>
                    <a:pt x="1227" y="950"/>
                    <a:pt x="1229" y="940"/>
                    <a:pt x="1229" y="930"/>
                  </a:cubicBezTo>
                  <a:cubicBezTo>
                    <a:pt x="1229" y="918"/>
                    <a:pt x="1229" y="906"/>
                    <a:pt x="1228" y="894"/>
                  </a:cubicBezTo>
                  <a:cubicBezTo>
                    <a:pt x="1227" y="880"/>
                    <a:pt x="1228" y="867"/>
                    <a:pt x="1229" y="853"/>
                  </a:cubicBezTo>
                  <a:cubicBezTo>
                    <a:pt x="1232" y="828"/>
                    <a:pt x="1234" y="803"/>
                    <a:pt x="1236" y="779"/>
                  </a:cubicBezTo>
                  <a:cubicBezTo>
                    <a:pt x="1236" y="778"/>
                    <a:pt x="1236" y="778"/>
                    <a:pt x="1236" y="777"/>
                  </a:cubicBezTo>
                  <a:cubicBezTo>
                    <a:pt x="1241" y="756"/>
                    <a:pt x="1240" y="734"/>
                    <a:pt x="1241" y="712"/>
                  </a:cubicBezTo>
                  <a:cubicBezTo>
                    <a:pt x="1243" y="690"/>
                    <a:pt x="1245" y="667"/>
                    <a:pt x="1245" y="644"/>
                  </a:cubicBezTo>
                  <a:cubicBezTo>
                    <a:pt x="1245" y="643"/>
                    <a:pt x="1245" y="642"/>
                    <a:pt x="1245" y="641"/>
                  </a:cubicBezTo>
                  <a:cubicBezTo>
                    <a:pt x="1246" y="621"/>
                    <a:pt x="1247" y="601"/>
                    <a:pt x="1248" y="581"/>
                  </a:cubicBezTo>
                  <a:cubicBezTo>
                    <a:pt x="1248" y="580"/>
                    <a:pt x="1248" y="578"/>
                    <a:pt x="1248" y="576"/>
                  </a:cubicBezTo>
                  <a:cubicBezTo>
                    <a:pt x="1249" y="568"/>
                    <a:pt x="1255" y="565"/>
                    <a:pt x="1261" y="566"/>
                  </a:cubicBezTo>
                  <a:cubicBezTo>
                    <a:pt x="1265" y="566"/>
                    <a:pt x="1267" y="568"/>
                    <a:pt x="1267" y="572"/>
                  </a:cubicBezTo>
                  <a:cubicBezTo>
                    <a:pt x="1267" y="576"/>
                    <a:pt x="1268" y="579"/>
                    <a:pt x="1268" y="583"/>
                  </a:cubicBezTo>
                  <a:cubicBezTo>
                    <a:pt x="1266" y="601"/>
                    <a:pt x="1266" y="619"/>
                    <a:pt x="1266" y="638"/>
                  </a:cubicBezTo>
                  <a:cubicBezTo>
                    <a:pt x="1266" y="643"/>
                    <a:pt x="1265" y="649"/>
                    <a:pt x="1265" y="655"/>
                  </a:cubicBezTo>
                  <a:cubicBezTo>
                    <a:pt x="1267" y="681"/>
                    <a:pt x="1266" y="707"/>
                    <a:pt x="1264" y="734"/>
                  </a:cubicBezTo>
                  <a:cubicBezTo>
                    <a:pt x="1262" y="755"/>
                    <a:pt x="1260" y="776"/>
                    <a:pt x="1257" y="797"/>
                  </a:cubicBezTo>
                  <a:cubicBezTo>
                    <a:pt x="1256" y="805"/>
                    <a:pt x="1260" y="812"/>
                    <a:pt x="1261" y="820"/>
                  </a:cubicBezTo>
                  <a:cubicBezTo>
                    <a:pt x="1261" y="822"/>
                    <a:pt x="1262" y="823"/>
                    <a:pt x="1260" y="824"/>
                  </a:cubicBezTo>
                  <a:cubicBezTo>
                    <a:pt x="1255" y="826"/>
                    <a:pt x="1255" y="829"/>
                    <a:pt x="1255" y="833"/>
                  </a:cubicBezTo>
                  <a:cubicBezTo>
                    <a:pt x="1255" y="843"/>
                    <a:pt x="1255" y="853"/>
                    <a:pt x="1255" y="863"/>
                  </a:cubicBezTo>
                  <a:cubicBezTo>
                    <a:pt x="1256" y="877"/>
                    <a:pt x="1254" y="892"/>
                    <a:pt x="1253" y="906"/>
                  </a:cubicBezTo>
                  <a:cubicBezTo>
                    <a:pt x="1252" y="913"/>
                    <a:pt x="1253" y="921"/>
                    <a:pt x="1253" y="929"/>
                  </a:cubicBezTo>
                  <a:cubicBezTo>
                    <a:pt x="1253" y="931"/>
                    <a:pt x="1253" y="933"/>
                    <a:pt x="1255" y="933"/>
                  </a:cubicBezTo>
                  <a:cubicBezTo>
                    <a:pt x="1257" y="934"/>
                    <a:pt x="1259" y="932"/>
                    <a:pt x="1260" y="931"/>
                  </a:cubicBezTo>
                  <a:cubicBezTo>
                    <a:pt x="1262" y="927"/>
                    <a:pt x="1264" y="924"/>
                    <a:pt x="1265" y="920"/>
                  </a:cubicBezTo>
                  <a:cubicBezTo>
                    <a:pt x="1268" y="914"/>
                    <a:pt x="1272" y="910"/>
                    <a:pt x="1276" y="905"/>
                  </a:cubicBezTo>
                  <a:cubicBezTo>
                    <a:pt x="1278" y="902"/>
                    <a:pt x="1281" y="902"/>
                    <a:pt x="1284" y="903"/>
                  </a:cubicBezTo>
                  <a:cubicBezTo>
                    <a:pt x="1290" y="904"/>
                    <a:pt x="1296" y="906"/>
                    <a:pt x="1300" y="911"/>
                  </a:cubicBezTo>
                  <a:cubicBezTo>
                    <a:pt x="1306" y="919"/>
                    <a:pt x="1310" y="927"/>
                    <a:pt x="1311" y="937"/>
                  </a:cubicBezTo>
                  <a:cubicBezTo>
                    <a:pt x="1312" y="943"/>
                    <a:pt x="1313" y="950"/>
                    <a:pt x="1313" y="956"/>
                  </a:cubicBezTo>
                  <a:cubicBezTo>
                    <a:pt x="1314" y="967"/>
                    <a:pt x="1311" y="976"/>
                    <a:pt x="1308" y="986"/>
                  </a:cubicBezTo>
                  <a:cubicBezTo>
                    <a:pt x="1305" y="1002"/>
                    <a:pt x="1298" y="1016"/>
                    <a:pt x="1291" y="1030"/>
                  </a:cubicBezTo>
                  <a:cubicBezTo>
                    <a:pt x="1282" y="1047"/>
                    <a:pt x="1273" y="1065"/>
                    <a:pt x="1264" y="1082"/>
                  </a:cubicBezTo>
                  <a:cubicBezTo>
                    <a:pt x="1259" y="1091"/>
                    <a:pt x="1253" y="1101"/>
                    <a:pt x="1253" y="1112"/>
                  </a:cubicBezTo>
                  <a:cubicBezTo>
                    <a:pt x="1253" y="1114"/>
                    <a:pt x="1251" y="1116"/>
                    <a:pt x="1254" y="1117"/>
                  </a:cubicBezTo>
                  <a:cubicBezTo>
                    <a:pt x="1256" y="1118"/>
                    <a:pt x="1257" y="1116"/>
                    <a:pt x="1258" y="1115"/>
                  </a:cubicBezTo>
                  <a:cubicBezTo>
                    <a:pt x="1267" y="1106"/>
                    <a:pt x="1275" y="1098"/>
                    <a:pt x="1284" y="1090"/>
                  </a:cubicBezTo>
                  <a:cubicBezTo>
                    <a:pt x="1291" y="1084"/>
                    <a:pt x="1297" y="1085"/>
                    <a:pt x="1300" y="1095"/>
                  </a:cubicBezTo>
                  <a:cubicBezTo>
                    <a:pt x="1302" y="1104"/>
                    <a:pt x="1300" y="1113"/>
                    <a:pt x="1296" y="1121"/>
                  </a:cubicBezTo>
                  <a:cubicBezTo>
                    <a:pt x="1289" y="1139"/>
                    <a:pt x="1278" y="1156"/>
                    <a:pt x="1269" y="1173"/>
                  </a:cubicBezTo>
                  <a:cubicBezTo>
                    <a:pt x="1263" y="1184"/>
                    <a:pt x="1257" y="1194"/>
                    <a:pt x="1249" y="1203"/>
                  </a:cubicBezTo>
                  <a:cubicBezTo>
                    <a:pt x="1244" y="1211"/>
                    <a:pt x="1239" y="1220"/>
                    <a:pt x="1234" y="1228"/>
                  </a:cubicBezTo>
                  <a:cubicBezTo>
                    <a:pt x="1229" y="1236"/>
                    <a:pt x="1228" y="1244"/>
                    <a:pt x="1229" y="1253"/>
                  </a:cubicBezTo>
                  <a:cubicBezTo>
                    <a:pt x="1229" y="1258"/>
                    <a:pt x="1231" y="1259"/>
                    <a:pt x="1235" y="1257"/>
                  </a:cubicBezTo>
                  <a:cubicBezTo>
                    <a:pt x="1238" y="1256"/>
                    <a:pt x="1240" y="1255"/>
                    <a:pt x="1242" y="1254"/>
                  </a:cubicBezTo>
                  <a:cubicBezTo>
                    <a:pt x="1247" y="1251"/>
                    <a:pt x="1251" y="1249"/>
                    <a:pt x="1256" y="1248"/>
                  </a:cubicBezTo>
                  <a:cubicBezTo>
                    <a:pt x="1265" y="1246"/>
                    <a:pt x="1269" y="1248"/>
                    <a:pt x="1271" y="1257"/>
                  </a:cubicBezTo>
                  <a:cubicBezTo>
                    <a:pt x="1271" y="1260"/>
                    <a:pt x="1272" y="1263"/>
                    <a:pt x="1271" y="1266"/>
                  </a:cubicBezTo>
                  <a:cubicBezTo>
                    <a:pt x="1267" y="1276"/>
                    <a:pt x="1264" y="1287"/>
                    <a:pt x="1257" y="1296"/>
                  </a:cubicBezTo>
                  <a:cubicBezTo>
                    <a:pt x="1254" y="1300"/>
                    <a:pt x="1252" y="1304"/>
                    <a:pt x="1249" y="1308"/>
                  </a:cubicBezTo>
                  <a:cubicBezTo>
                    <a:pt x="1245" y="1315"/>
                    <a:pt x="1240" y="1321"/>
                    <a:pt x="1233" y="1326"/>
                  </a:cubicBezTo>
                  <a:cubicBezTo>
                    <a:pt x="1220" y="1335"/>
                    <a:pt x="1217" y="1349"/>
                    <a:pt x="1216" y="1363"/>
                  </a:cubicBezTo>
                  <a:cubicBezTo>
                    <a:pt x="1214" y="1378"/>
                    <a:pt x="1214" y="1393"/>
                    <a:pt x="1211" y="1408"/>
                  </a:cubicBezTo>
                  <a:cubicBezTo>
                    <a:pt x="1210" y="1412"/>
                    <a:pt x="1212" y="1417"/>
                    <a:pt x="1211" y="1421"/>
                  </a:cubicBezTo>
                  <a:cubicBezTo>
                    <a:pt x="1208" y="1436"/>
                    <a:pt x="1208" y="1452"/>
                    <a:pt x="1206" y="1468"/>
                  </a:cubicBezTo>
                  <a:cubicBezTo>
                    <a:pt x="1204" y="1480"/>
                    <a:pt x="1204" y="1492"/>
                    <a:pt x="1204" y="1504"/>
                  </a:cubicBezTo>
                  <a:cubicBezTo>
                    <a:pt x="1204" y="1511"/>
                    <a:pt x="1203" y="1517"/>
                    <a:pt x="1203" y="1523"/>
                  </a:cubicBezTo>
                  <a:cubicBezTo>
                    <a:pt x="1202" y="1528"/>
                    <a:pt x="1200" y="1529"/>
                    <a:pt x="1195" y="1527"/>
                  </a:cubicBezTo>
                  <a:cubicBezTo>
                    <a:pt x="1192" y="1526"/>
                    <a:pt x="1191" y="1527"/>
                    <a:pt x="1189" y="1529"/>
                  </a:cubicBezTo>
                  <a:cubicBezTo>
                    <a:pt x="1184" y="1534"/>
                    <a:pt x="1180" y="1533"/>
                    <a:pt x="1177" y="1526"/>
                  </a:cubicBezTo>
                  <a:cubicBezTo>
                    <a:pt x="1176" y="1524"/>
                    <a:pt x="1176" y="1521"/>
                    <a:pt x="1176" y="1518"/>
                  </a:cubicBezTo>
                  <a:cubicBezTo>
                    <a:pt x="1176" y="1496"/>
                    <a:pt x="1175" y="1474"/>
                    <a:pt x="1179" y="1453"/>
                  </a:cubicBezTo>
                  <a:cubicBezTo>
                    <a:pt x="1182" y="1435"/>
                    <a:pt x="1182" y="1417"/>
                    <a:pt x="1184" y="1399"/>
                  </a:cubicBezTo>
                  <a:cubicBezTo>
                    <a:pt x="1184" y="1395"/>
                    <a:pt x="1184" y="1391"/>
                    <a:pt x="1184" y="1387"/>
                  </a:cubicBezTo>
                  <a:cubicBezTo>
                    <a:pt x="1183" y="1383"/>
                    <a:pt x="1181" y="1382"/>
                    <a:pt x="1178" y="1384"/>
                  </a:cubicBezTo>
                  <a:cubicBezTo>
                    <a:pt x="1176" y="1385"/>
                    <a:pt x="1174" y="1386"/>
                    <a:pt x="1173" y="1388"/>
                  </a:cubicBezTo>
                  <a:cubicBezTo>
                    <a:pt x="1161" y="1402"/>
                    <a:pt x="1149" y="1415"/>
                    <a:pt x="1137" y="1429"/>
                  </a:cubicBezTo>
                  <a:cubicBezTo>
                    <a:pt x="1132" y="1434"/>
                    <a:pt x="1132" y="1434"/>
                    <a:pt x="1138" y="1437"/>
                  </a:cubicBezTo>
                  <a:cubicBezTo>
                    <a:pt x="1142" y="1439"/>
                    <a:pt x="1143" y="1441"/>
                    <a:pt x="1142" y="1445"/>
                  </a:cubicBezTo>
                  <a:cubicBezTo>
                    <a:pt x="1139" y="1454"/>
                    <a:pt x="1134" y="1461"/>
                    <a:pt x="1128" y="1468"/>
                  </a:cubicBezTo>
                  <a:cubicBezTo>
                    <a:pt x="1122" y="1476"/>
                    <a:pt x="1117" y="1485"/>
                    <a:pt x="1110" y="1493"/>
                  </a:cubicBezTo>
                  <a:cubicBezTo>
                    <a:pt x="1101" y="1505"/>
                    <a:pt x="1092" y="1518"/>
                    <a:pt x="1080" y="1528"/>
                  </a:cubicBezTo>
                  <a:cubicBezTo>
                    <a:pt x="1076" y="1531"/>
                    <a:pt x="1073" y="1534"/>
                    <a:pt x="1071" y="1538"/>
                  </a:cubicBezTo>
                  <a:cubicBezTo>
                    <a:pt x="1067" y="1546"/>
                    <a:pt x="1060" y="1551"/>
                    <a:pt x="1054" y="1557"/>
                  </a:cubicBezTo>
                  <a:cubicBezTo>
                    <a:pt x="1048" y="1563"/>
                    <a:pt x="1042" y="1569"/>
                    <a:pt x="1036" y="1575"/>
                  </a:cubicBezTo>
                  <a:cubicBezTo>
                    <a:pt x="1028" y="1584"/>
                    <a:pt x="1018" y="1591"/>
                    <a:pt x="1009" y="1598"/>
                  </a:cubicBezTo>
                  <a:cubicBezTo>
                    <a:pt x="1003" y="1604"/>
                    <a:pt x="996" y="1609"/>
                    <a:pt x="990" y="1615"/>
                  </a:cubicBezTo>
                  <a:cubicBezTo>
                    <a:pt x="987" y="1619"/>
                    <a:pt x="983" y="1621"/>
                    <a:pt x="978" y="1620"/>
                  </a:cubicBezTo>
                  <a:cubicBezTo>
                    <a:pt x="977" y="1618"/>
                    <a:pt x="979" y="1617"/>
                    <a:pt x="979" y="1616"/>
                  </a:cubicBezTo>
                  <a:cubicBezTo>
                    <a:pt x="984" y="1611"/>
                    <a:pt x="984" y="1611"/>
                    <a:pt x="979" y="1606"/>
                  </a:cubicBezTo>
                  <a:cubicBezTo>
                    <a:pt x="976" y="1604"/>
                    <a:pt x="975" y="1603"/>
                    <a:pt x="976" y="1599"/>
                  </a:cubicBezTo>
                  <a:cubicBezTo>
                    <a:pt x="977" y="1597"/>
                    <a:pt x="976" y="1595"/>
                    <a:pt x="974" y="1593"/>
                  </a:cubicBezTo>
                  <a:cubicBezTo>
                    <a:pt x="972" y="1590"/>
                    <a:pt x="973" y="1588"/>
                    <a:pt x="975" y="1586"/>
                  </a:cubicBezTo>
                  <a:cubicBezTo>
                    <a:pt x="983" y="1582"/>
                    <a:pt x="988" y="1574"/>
                    <a:pt x="995" y="1570"/>
                  </a:cubicBezTo>
                  <a:cubicBezTo>
                    <a:pt x="998" y="1568"/>
                    <a:pt x="999" y="1565"/>
                    <a:pt x="1000" y="1562"/>
                  </a:cubicBezTo>
                  <a:cubicBezTo>
                    <a:pt x="1002" y="1561"/>
                    <a:pt x="1005" y="1560"/>
                    <a:pt x="1005" y="1556"/>
                  </a:cubicBezTo>
                  <a:cubicBezTo>
                    <a:pt x="1001" y="1557"/>
                    <a:pt x="1000" y="1559"/>
                    <a:pt x="1000" y="1562"/>
                  </a:cubicBezTo>
                  <a:close/>
                  <a:moveTo>
                    <a:pt x="1146" y="1133"/>
                  </a:moveTo>
                  <a:cubicBezTo>
                    <a:pt x="1144" y="1135"/>
                    <a:pt x="1143" y="1137"/>
                    <a:pt x="1141" y="1140"/>
                  </a:cubicBezTo>
                  <a:cubicBezTo>
                    <a:pt x="1145" y="1139"/>
                    <a:pt x="1146" y="1136"/>
                    <a:pt x="1146" y="1133"/>
                  </a:cubicBezTo>
                  <a:cubicBezTo>
                    <a:pt x="1148" y="1133"/>
                    <a:pt x="1150" y="1133"/>
                    <a:pt x="1151" y="1130"/>
                  </a:cubicBezTo>
                  <a:cubicBezTo>
                    <a:pt x="1148" y="1130"/>
                    <a:pt x="1148" y="1133"/>
                    <a:pt x="1146" y="1133"/>
                  </a:cubicBezTo>
                  <a:close/>
                  <a:moveTo>
                    <a:pt x="368" y="525"/>
                  </a:moveTo>
                  <a:cubicBezTo>
                    <a:pt x="369" y="523"/>
                    <a:pt x="369" y="521"/>
                    <a:pt x="366" y="520"/>
                  </a:cubicBezTo>
                  <a:cubicBezTo>
                    <a:pt x="366" y="520"/>
                    <a:pt x="365" y="520"/>
                    <a:pt x="365" y="520"/>
                  </a:cubicBezTo>
                  <a:cubicBezTo>
                    <a:pt x="364" y="523"/>
                    <a:pt x="366" y="524"/>
                    <a:pt x="368" y="525"/>
                  </a:cubicBezTo>
                  <a:cubicBezTo>
                    <a:pt x="369" y="528"/>
                    <a:pt x="367" y="531"/>
                    <a:pt x="367" y="535"/>
                  </a:cubicBezTo>
                  <a:cubicBezTo>
                    <a:pt x="367" y="535"/>
                    <a:pt x="368" y="536"/>
                    <a:pt x="368" y="536"/>
                  </a:cubicBezTo>
                  <a:cubicBezTo>
                    <a:pt x="370" y="537"/>
                    <a:pt x="370" y="536"/>
                    <a:pt x="370" y="534"/>
                  </a:cubicBezTo>
                  <a:cubicBezTo>
                    <a:pt x="370" y="531"/>
                    <a:pt x="370" y="528"/>
                    <a:pt x="368" y="525"/>
                  </a:cubicBezTo>
                  <a:close/>
                  <a:moveTo>
                    <a:pt x="909" y="1459"/>
                  </a:moveTo>
                  <a:cubicBezTo>
                    <a:pt x="908" y="1461"/>
                    <a:pt x="905" y="1461"/>
                    <a:pt x="902" y="1462"/>
                  </a:cubicBezTo>
                  <a:cubicBezTo>
                    <a:pt x="907" y="1463"/>
                    <a:pt x="908" y="1461"/>
                    <a:pt x="909" y="1459"/>
                  </a:cubicBezTo>
                  <a:cubicBezTo>
                    <a:pt x="906" y="1457"/>
                    <a:pt x="908" y="1452"/>
                    <a:pt x="905" y="1450"/>
                  </a:cubicBezTo>
                  <a:cubicBezTo>
                    <a:pt x="905" y="1457"/>
                    <a:pt x="905" y="1457"/>
                    <a:pt x="909" y="1459"/>
                  </a:cubicBezTo>
                  <a:close/>
                  <a:moveTo>
                    <a:pt x="621" y="152"/>
                  </a:moveTo>
                  <a:cubicBezTo>
                    <a:pt x="621" y="153"/>
                    <a:pt x="620" y="153"/>
                    <a:pt x="620" y="154"/>
                  </a:cubicBezTo>
                  <a:cubicBezTo>
                    <a:pt x="619" y="156"/>
                    <a:pt x="619" y="157"/>
                    <a:pt x="621" y="158"/>
                  </a:cubicBezTo>
                  <a:cubicBezTo>
                    <a:pt x="622" y="159"/>
                    <a:pt x="623" y="159"/>
                    <a:pt x="623" y="158"/>
                  </a:cubicBezTo>
                  <a:cubicBezTo>
                    <a:pt x="624" y="156"/>
                    <a:pt x="622" y="155"/>
                    <a:pt x="621" y="154"/>
                  </a:cubicBezTo>
                  <a:cubicBezTo>
                    <a:pt x="621" y="153"/>
                    <a:pt x="621" y="153"/>
                    <a:pt x="621" y="152"/>
                  </a:cubicBezTo>
                  <a:cubicBezTo>
                    <a:pt x="618" y="148"/>
                    <a:pt x="616" y="145"/>
                    <a:pt x="614" y="141"/>
                  </a:cubicBezTo>
                  <a:cubicBezTo>
                    <a:pt x="614" y="146"/>
                    <a:pt x="614" y="151"/>
                    <a:pt x="621" y="152"/>
                  </a:cubicBezTo>
                  <a:close/>
                  <a:moveTo>
                    <a:pt x="287" y="1408"/>
                  </a:moveTo>
                  <a:cubicBezTo>
                    <a:pt x="284" y="1411"/>
                    <a:pt x="282" y="1414"/>
                    <a:pt x="281" y="1418"/>
                  </a:cubicBezTo>
                  <a:cubicBezTo>
                    <a:pt x="286" y="1416"/>
                    <a:pt x="289" y="1413"/>
                    <a:pt x="287" y="1408"/>
                  </a:cubicBezTo>
                  <a:cubicBezTo>
                    <a:pt x="291" y="1408"/>
                    <a:pt x="293" y="1406"/>
                    <a:pt x="294" y="1402"/>
                  </a:cubicBezTo>
                  <a:cubicBezTo>
                    <a:pt x="291" y="1404"/>
                    <a:pt x="289" y="1406"/>
                    <a:pt x="287" y="1408"/>
                  </a:cubicBezTo>
                  <a:close/>
                  <a:moveTo>
                    <a:pt x="591" y="1100"/>
                  </a:moveTo>
                  <a:cubicBezTo>
                    <a:pt x="590" y="1100"/>
                    <a:pt x="588" y="1101"/>
                    <a:pt x="587" y="1101"/>
                  </a:cubicBezTo>
                  <a:cubicBezTo>
                    <a:pt x="583" y="1101"/>
                    <a:pt x="581" y="1102"/>
                    <a:pt x="583" y="1106"/>
                  </a:cubicBezTo>
                  <a:cubicBezTo>
                    <a:pt x="583" y="1108"/>
                    <a:pt x="583" y="1110"/>
                    <a:pt x="586" y="1110"/>
                  </a:cubicBezTo>
                  <a:cubicBezTo>
                    <a:pt x="587" y="1107"/>
                    <a:pt x="588" y="1103"/>
                    <a:pt x="591" y="1100"/>
                  </a:cubicBezTo>
                  <a:cubicBezTo>
                    <a:pt x="591" y="1098"/>
                    <a:pt x="593" y="1096"/>
                    <a:pt x="592" y="1093"/>
                  </a:cubicBezTo>
                  <a:cubicBezTo>
                    <a:pt x="590" y="1096"/>
                    <a:pt x="590" y="1098"/>
                    <a:pt x="591" y="1100"/>
                  </a:cubicBezTo>
                  <a:close/>
                  <a:moveTo>
                    <a:pt x="1037" y="1255"/>
                  </a:moveTo>
                  <a:cubicBezTo>
                    <a:pt x="1031" y="1259"/>
                    <a:pt x="1023" y="1259"/>
                    <a:pt x="1018" y="1265"/>
                  </a:cubicBezTo>
                  <a:cubicBezTo>
                    <a:pt x="1025" y="1262"/>
                    <a:pt x="1032" y="1261"/>
                    <a:pt x="1037" y="1255"/>
                  </a:cubicBezTo>
                  <a:cubicBezTo>
                    <a:pt x="1041" y="1256"/>
                    <a:pt x="1045" y="1256"/>
                    <a:pt x="1049" y="1254"/>
                  </a:cubicBezTo>
                  <a:cubicBezTo>
                    <a:pt x="1050" y="1254"/>
                    <a:pt x="1050" y="1253"/>
                    <a:pt x="1050" y="1251"/>
                  </a:cubicBezTo>
                  <a:cubicBezTo>
                    <a:pt x="1049" y="1250"/>
                    <a:pt x="1048" y="1250"/>
                    <a:pt x="1047" y="1250"/>
                  </a:cubicBezTo>
                  <a:cubicBezTo>
                    <a:pt x="1044" y="1252"/>
                    <a:pt x="1040" y="1253"/>
                    <a:pt x="1037" y="1255"/>
                  </a:cubicBezTo>
                  <a:close/>
                  <a:moveTo>
                    <a:pt x="703" y="1090"/>
                  </a:moveTo>
                  <a:cubicBezTo>
                    <a:pt x="703" y="1088"/>
                    <a:pt x="703" y="1086"/>
                    <a:pt x="700" y="1085"/>
                  </a:cubicBezTo>
                  <a:cubicBezTo>
                    <a:pt x="701" y="1088"/>
                    <a:pt x="703" y="1088"/>
                    <a:pt x="704" y="1090"/>
                  </a:cubicBezTo>
                  <a:cubicBezTo>
                    <a:pt x="708" y="1098"/>
                    <a:pt x="714" y="1105"/>
                    <a:pt x="720" y="1111"/>
                  </a:cubicBezTo>
                  <a:cubicBezTo>
                    <a:pt x="719" y="1105"/>
                    <a:pt x="714" y="1101"/>
                    <a:pt x="711" y="1096"/>
                  </a:cubicBezTo>
                  <a:cubicBezTo>
                    <a:pt x="709" y="1093"/>
                    <a:pt x="707" y="1091"/>
                    <a:pt x="703" y="1090"/>
                  </a:cubicBezTo>
                  <a:close/>
                  <a:moveTo>
                    <a:pt x="1032" y="1290"/>
                  </a:moveTo>
                  <a:cubicBezTo>
                    <a:pt x="1029" y="1290"/>
                    <a:pt x="1026" y="1291"/>
                    <a:pt x="1024" y="1292"/>
                  </a:cubicBezTo>
                  <a:cubicBezTo>
                    <a:pt x="1016" y="1293"/>
                    <a:pt x="1012" y="1300"/>
                    <a:pt x="1004" y="1302"/>
                  </a:cubicBezTo>
                  <a:cubicBezTo>
                    <a:pt x="1013" y="1301"/>
                    <a:pt x="1022" y="1296"/>
                    <a:pt x="1030" y="1293"/>
                  </a:cubicBezTo>
                  <a:cubicBezTo>
                    <a:pt x="1031" y="1292"/>
                    <a:pt x="1032" y="1291"/>
                    <a:pt x="1032" y="1290"/>
                  </a:cubicBezTo>
                  <a:cubicBezTo>
                    <a:pt x="1042" y="1290"/>
                    <a:pt x="1047" y="1288"/>
                    <a:pt x="1050" y="1280"/>
                  </a:cubicBezTo>
                  <a:cubicBezTo>
                    <a:pt x="1044" y="1283"/>
                    <a:pt x="1038" y="1286"/>
                    <a:pt x="1032" y="1290"/>
                  </a:cubicBezTo>
                  <a:close/>
                  <a:moveTo>
                    <a:pt x="1143" y="1215"/>
                  </a:moveTo>
                  <a:cubicBezTo>
                    <a:pt x="1155" y="1211"/>
                    <a:pt x="1162" y="1201"/>
                    <a:pt x="1169" y="1192"/>
                  </a:cubicBezTo>
                  <a:cubicBezTo>
                    <a:pt x="1170" y="1191"/>
                    <a:pt x="1170" y="1190"/>
                    <a:pt x="1169" y="1189"/>
                  </a:cubicBezTo>
                  <a:cubicBezTo>
                    <a:pt x="1168" y="1189"/>
                    <a:pt x="1167" y="1189"/>
                    <a:pt x="1166" y="1189"/>
                  </a:cubicBezTo>
                  <a:cubicBezTo>
                    <a:pt x="1165" y="1190"/>
                    <a:pt x="1165" y="1191"/>
                    <a:pt x="1164" y="1191"/>
                  </a:cubicBezTo>
                  <a:cubicBezTo>
                    <a:pt x="1157" y="1199"/>
                    <a:pt x="1149" y="1207"/>
                    <a:pt x="1143" y="1216"/>
                  </a:cubicBezTo>
                  <a:cubicBezTo>
                    <a:pt x="1141" y="1219"/>
                    <a:pt x="1136" y="1220"/>
                    <a:pt x="1135" y="1226"/>
                  </a:cubicBezTo>
                  <a:cubicBezTo>
                    <a:pt x="1139" y="1222"/>
                    <a:pt x="1143" y="1220"/>
                    <a:pt x="1143" y="1215"/>
                  </a:cubicBezTo>
                  <a:close/>
                  <a:moveTo>
                    <a:pt x="660" y="539"/>
                  </a:moveTo>
                  <a:cubicBezTo>
                    <a:pt x="659" y="539"/>
                    <a:pt x="657" y="539"/>
                    <a:pt x="655" y="540"/>
                  </a:cubicBezTo>
                  <a:cubicBezTo>
                    <a:pt x="651" y="542"/>
                    <a:pt x="650" y="540"/>
                    <a:pt x="649" y="536"/>
                  </a:cubicBezTo>
                  <a:cubicBezTo>
                    <a:pt x="649" y="535"/>
                    <a:pt x="649" y="534"/>
                    <a:pt x="649" y="533"/>
                  </a:cubicBezTo>
                  <a:cubicBezTo>
                    <a:pt x="649" y="532"/>
                    <a:pt x="649" y="530"/>
                    <a:pt x="647" y="530"/>
                  </a:cubicBezTo>
                  <a:cubicBezTo>
                    <a:pt x="645" y="530"/>
                    <a:pt x="645" y="531"/>
                    <a:pt x="645" y="533"/>
                  </a:cubicBezTo>
                  <a:cubicBezTo>
                    <a:pt x="645" y="538"/>
                    <a:pt x="644" y="543"/>
                    <a:pt x="642" y="548"/>
                  </a:cubicBezTo>
                  <a:cubicBezTo>
                    <a:pt x="640" y="550"/>
                    <a:pt x="641" y="552"/>
                    <a:pt x="643" y="555"/>
                  </a:cubicBezTo>
                  <a:cubicBezTo>
                    <a:pt x="648" y="553"/>
                    <a:pt x="650" y="548"/>
                    <a:pt x="653" y="545"/>
                  </a:cubicBezTo>
                  <a:cubicBezTo>
                    <a:pt x="655" y="543"/>
                    <a:pt x="657" y="540"/>
                    <a:pt x="660" y="539"/>
                  </a:cubicBezTo>
                  <a:cubicBezTo>
                    <a:pt x="665" y="532"/>
                    <a:pt x="672" y="526"/>
                    <a:pt x="676" y="518"/>
                  </a:cubicBezTo>
                  <a:cubicBezTo>
                    <a:pt x="664" y="520"/>
                    <a:pt x="658" y="528"/>
                    <a:pt x="660" y="539"/>
                  </a:cubicBezTo>
                  <a:close/>
                  <a:moveTo>
                    <a:pt x="435" y="258"/>
                  </a:moveTo>
                  <a:cubicBezTo>
                    <a:pt x="432" y="259"/>
                    <a:pt x="430" y="260"/>
                    <a:pt x="431" y="263"/>
                  </a:cubicBezTo>
                  <a:cubicBezTo>
                    <a:pt x="431" y="265"/>
                    <a:pt x="432" y="267"/>
                    <a:pt x="432" y="269"/>
                  </a:cubicBezTo>
                  <a:cubicBezTo>
                    <a:pt x="432" y="276"/>
                    <a:pt x="439" y="280"/>
                    <a:pt x="434" y="287"/>
                  </a:cubicBezTo>
                  <a:cubicBezTo>
                    <a:pt x="442" y="284"/>
                    <a:pt x="444" y="279"/>
                    <a:pt x="441" y="273"/>
                  </a:cubicBezTo>
                  <a:cubicBezTo>
                    <a:pt x="438" y="268"/>
                    <a:pt x="436" y="263"/>
                    <a:pt x="435" y="258"/>
                  </a:cubicBezTo>
                  <a:cubicBezTo>
                    <a:pt x="435" y="258"/>
                    <a:pt x="436" y="258"/>
                    <a:pt x="437" y="258"/>
                  </a:cubicBezTo>
                  <a:cubicBezTo>
                    <a:pt x="438" y="258"/>
                    <a:pt x="438" y="258"/>
                    <a:pt x="438" y="257"/>
                  </a:cubicBezTo>
                  <a:cubicBezTo>
                    <a:pt x="438" y="257"/>
                    <a:pt x="437" y="257"/>
                    <a:pt x="437" y="257"/>
                  </a:cubicBezTo>
                  <a:cubicBezTo>
                    <a:pt x="436" y="257"/>
                    <a:pt x="435" y="257"/>
                    <a:pt x="435" y="258"/>
                  </a:cubicBezTo>
                  <a:close/>
                  <a:moveTo>
                    <a:pt x="907" y="1319"/>
                  </a:moveTo>
                  <a:cubicBezTo>
                    <a:pt x="898" y="1318"/>
                    <a:pt x="889" y="1317"/>
                    <a:pt x="880" y="1320"/>
                  </a:cubicBezTo>
                  <a:cubicBezTo>
                    <a:pt x="878" y="1321"/>
                    <a:pt x="875" y="1320"/>
                    <a:pt x="875" y="1323"/>
                  </a:cubicBezTo>
                  <a:cubicBezTo>
                    <a:pt x="875" y="1327"/>
                    <a:pt x="879" y="1326"/>
                    <a:pt x="881" y="1326"/>
                  </a:cubicBezTo>
                  <a:cubicBezTo>
                    <a:pt x="882" y="1326"/>
                    <a:pt x="883" y="1326"/>
                    <a:pt x="884" y="1326"/>
                  </a:cubicBezTo>
                  <a:cubicBezTo>
                    <a:pt x="890" y="1325"/>
                    <a:pt x="897" y="1323"/>
                    <a:pt x="903" y="1322"/>
                  </a:cubicBezTo>
                  <a:cubicBezTo>
                    <a:pt x="905" y="1322"/>
                    <a:pt x="906" y="1321"/>
                    <a:pt x="907" y="1319"/>
                  </a:cubicBezTo>
                  <a:cubicBezTo>
                    <a:pt x="909" y="1320"/>
                    <a:pt x="912" y="1320"/>
                    <a:pt x="914" y="1318"/>
                  </a:cubicBezTo>
                  <a:cubicBezTo>
                    <a:pt x="911" y="1316"/>
                    <a:pt x="909" y="1318"/>
                    <a:pt x="907" y="1319"/>
                  </a:cubicBezTo>
                  <a:close/>
                  <a:moveTo>
                    <a:pt x="322" y="1337"/>
                  </a:moveTo>
                  <a:cubicBezTo>
                    <a:pt x="329" y="1336"/>
                    <a:pt x="328" y="1328"/>
                    <a:pt x="333" y="1325"/>
                  </a:cubicBezTo>
                  <a:cubicBezTo>
                    <a:pt x="332" y="1319"/>
                    <a:pt x="336" y="1315"/>
                    <a:pt x="338" y="1311"/>
                  </a:cubicBezTo>
                  <a:cubicBezTo>
                    <a:pt x="340" y="1307"/>
                    <a:pt x="343" y="1303"/>
                    <a:pt x="343" y="1299"/>
                  </a:cubicBezTo>
                  <a:cubicBezTo>
                    <a:pt x="343" y="1296"/>
                    <a:pt x="344" y="1295"/>
                    <a:pt x="345" y="1293"/>
                  </a:cubicBezTo>
                  <a:cubicBezTo>
                    <a:pt x="348" y="1288"/>
                    <a:pt x="350" y="1282"/>
                    <a:pt x="351" y="1276"/>
                  </a:cubicBezTo>
                  <a:cubicBezTo>
                    <a:pt x="349" y="1276"/>
                    <a:pt x="349" y="1277"/>
                    <a:pt x="348" y="1277"/>
                  </a:cubicBezTo>
                  <a:cubicBezTo>
                    <a:pt x="344" y="1286"/>
                    <a:pt x="339" y="1295"/>
                    <a:pt x="336" y="1305"/>
                  </a:cubicBezTo>
                  <a:cubicBezTo>
                    <a:pt x="333" y="1312"/>
                    <a:pt x="330" y="1319"/>
                    <a:pt x="327" y="1326"/>
                  </a:cubicBezTo>
                  <a:cubicBezTo>
                    <a:pt x="325" y="1329"/>
                    <a:pt x="323" y="1333"/>
                    <a:pt x="322" y="1337"/>
                  </a:cubicBezTo>
                  <a:cubicBezTo>
                    <a:pt x="323" y="1339"/>
                    <a:pt x="319" y="1340"/>
                    <a:pt x="320" y="1343"/>
                  </a:cubicBezTo>
                  <a:cubicBezTo>
                    <a:pt x="325" y="1341"/>
                    <a:pt x="325" y="1341"/>
                    <a:pt x="322" y="1337"/>
                  </a:cubicBezTo>
                  <a:close/>
                  <a:moveTo>
                    <a:pt x="1042" y="1559"/>
                  </a:moveTo>
                  <a:cubicBezTo>
                    <a:pt x="1037" y="1559"/>
                    <a:pt x="1032" y="1560"/>
                    <a:pt x="1030" y="1565"/>
                  </a:cubicBezTo>
                  <a:cubicBezTo>
                    <a:pt x="1030" y="1567"/>
                    <a:pt x="1028" y="1567"/>
                    <a:pt x="1026" y="1568"/>
                  </a:cubicBezTo>
                  <a:cubicBezTo>
                    <a:pt x="1015" y="1571"/>
                    <a:pt x="1009" y="1579"/>
                    <a:pt x="1004" y="1589"/>
                  </a:cubicBezTo>
                  <a:cubicBezTo>
                    <a:pt x="1006" y="1590"/>
                    <a:pt x="1007" y="1591"/>
                    <a:pt x="1009" y="1590"/>
                  </a:cubicBezTo>
                  <a:cubicBezTo>
                    <a:pt x="1014" y="1586"/>
                    <a:pt x="1021" y="1584"/>
                    <a:pt x="1025" y="1578"/>
                  </a:cubicBezTo>
                  <a:cubicBezTo>
                    <a:pt x="1030" y="1571"/>
                    <a:pt x="1037" y="1566"/>
                    <a:pt x="1042" y="1559"/>
                  </a:cubicBezTo>
                  <a:cubicBezTo>
                    <a:pt x="1043" y="1557"/>
                    <a:pt x="1045" y="1554"/>
                    <a:pt x="1044" y="1552"/>
                  </a:cubicBezTo>
                  <a:cubicBezTo>
                    <a:pt x="1040" y="1546"/>
                    <a:pt x="1041" y="1542"/>
                    <a:pt x="1046" y="1538"/>
                  </a:cubicBezTo>
                  <a:cubicBezTo>
                    <a:pt x="1046" y="1537"/>
                    <a:pt x="1047" y="1536"/>
                    <a:pt x="1047" y="1535"/>
                  </a:cubicBezTo>
                  <a:cubicBezTo>
                    <a:pt x="1048" y="1533"/>
                    <a:pt x="1047" y="1531"/>
                    <a:pt x="1046" y="1530"/>
                  </a:cubicBezTo>
                  <a:cubicBezTo>
                    <a:pt x="1044" y="1529"/>
                    <a:pt x="1042" y="1531"/>
                    <a:pt x="1042" y="1532"/>
                  </a:cubicBezTo>
                  <a:cubicBezTo>
                    <a:pt x="1039" y="1537"/>
                    <a:pt x="1035" y="1541"/>
                    <a:pt x="1030" y="1544"/>
                  </a:cubicBezTo>
                  <a:cubicBezTo>
                    <a:pt x="1037" y="1548"/>
                    <a:pt x="1038" y="1555"/>
                    <a:pt x="1042" y="1559"/>
                  </a:cubicBezTo>
                  <a:close/>
                  <a:moveTo>
                    <a:pt x="332" y="796"/>
                  </a:moveTo>
                  <a:cubicBezTo>
                    <a:pt x="335" y="792"/>
                    <a:pt x="335" y="792"/>
                    <a:pt x="333" y="789"/>
                  </a:cubicBezTo>
                  <a:cubicBezTo>
                    <a:pt x="332" y="791"/>
                    <a:pt x="333" y="794"/>
                    <a:pt x="332" y="796"/>
                  </a:cubicBezTo>
                  <a:cubicBezTo>
                    <a:pt x="333" y="797"/>
                    <a:pt x="334" y="799"/>
                    <a:pt x="334" y="800"/>
                  </a:cubicBezTo>
                  <a:cubicBezTo>
                    <a:pt x="337" y="809"/>
                    <a:pt x="337" y="818"/>
                    <a:pt x="340" y="826"/>
                  </a:cubicBezTo>
                  <a:cubicBezTo>
                    <a:pt x="343" y="834"/>
                    <a:pt x="343" y="842"/>
                    <a:pt x="346" y="850"/>
                  </a:cubicBezTo>
                  <a:cubicBezTo>
                    <a:pt x="356" y="849"/>
                    <a:pt x="357" y="848"/>
                    <a:pt x="359" y="840"/>
                  </a:cubicBezTo>
                  <a:cubicBezTo>
                    <a:pt x="358" y="841"/>
                    <a:pt x="357" y="841"/>
                    <a:pt x="356" y="841"/>
                  </a:cubicBezTo>
                  <a:cubicBezTo>
                    <a:pt x="350" y="842"/>
                    <a:pt x="350" y="842"/>
                    <a:pt x="350" y="836"/>
                  </a:cubicBezTo>
                  <a:cubicBezTo>
                    <a:pt x="350" y="832"/>
                    <a:pt x="349" y="828"/>
                    <a:pt x="348" y="824"/>
                  </a:cubicBezTo>
                  <a:cubicBezTo>
                    <a:pt x="346" y="816"/>
                    <a:pt x="341" y="809"/>
                    <a:pt x="338" y="800"/>
                  </a:cubicBezTo>
                  <a:cubicBezTo>
                    <a:pt x="337" y="798"/>
                    <a:pt x="335" y="796"/>
                    <a:pt x="332" y="796"/>
                  </a:cubicBezTo>
                  <a:close/>
                  <a:moveTo>
                    <a:pt x="651" y="236"/>
                  </a:moveTo>
                  <a:cubicBezTo>
                    <a:pt x="651" y="232"/>
                    <a:pt x="651" y="228"/>
                    <a:pt x="650" y="224"/>
                  </a:cubicBezTo>
                  <a:cubicBezTo>
                    <a:pt x="650" y="218"/>
                    <a:pt x="650" y="211"/>
                    <a:pt x="650" y="205"/>
                  </a:cubicBezTo>
                  <a:cubicBezTo>
                    <a:pt x="650" y="199"/>
                    <a:pt x="650" y="192"/>
                    <a:pt x="649" y="186"/>
                  </a:cubicBezTo>
                  <a:cubicBezTo>
                    <a:pt x="649" y="182"/>
                    <a:pt x="649" y="179"/>
                    <a:pt x="648" y="175"/>
                  </a:cubicBezTo>
                  <a:cubicBezTo>
                    <a:pt x="648" y="173"/>
                    <a:pt x="649" y="172"/>
                    <a:pt x="651" y="173"/>
                  </a:cubicBezTo>
                  <a:cubicBezTo>
                    <a:pt x="652" y="174"/>
                    <a:pt x="653" y="174"/>
                    <a:pt x="654" y="173"/>
                  </a:cubicBezTo>
                  <a:cubicBezTo>
                    <a:pt x="655" y="171"/>
                    <a:pt x="653" y="169"/>
                    <a:pt x="652" y="168"/>
                  </a:cubicBezTo>
                  <a:cubicBezTo>
                    <a:pt x="651" y="167"/>
                    <a:pt x="650" y="166"/>
                    <a:pt x="649" y="167"/>
                  </a:cubicBezTo>
                  <a:cubicBezTo>
                    <a:pt x="647" y="170"/>
                    <a:pt x="644" y="172"/>
                    <a:pt x="644" y="176"/>
                  </a:cubicBezTo>
                  <a:cubicBezTo>
                    <a:pt x="645" y="186"/>
                    <a:pt x="645" y="195"/>
                    <a:pt x="645" y="205"/>
                  </a:cubicBezTo>
                  <a:cubicBezTo>
                    <a:pt x="645" y="208"/>
                    <a:pt x="645" y="212"/>
                    <a:pt x="644" y="215"/>
                  </a:cubicBezTo>
                  <a:cubicBezTo>
                    <a:pt x="644" y="218"/>
                    <a:pt x="642" y="218"/>
                    <a:pt x="640" y="216"/>
                  </a:cubicBezTo>
                  <a:cubicBezTo>
                    <a:pt x="637" y="214"/>
                    <a:pt x="637" y="211"/>
                    <a:pt x="636" y="207"/>
                  </a:cubicBezTo>
                  <a:cubicBezTo>
                    <a:pt x="636" y="201"/>
                    <a:pt x="636" y="194"/>
                    <a:pt x="633" y="187"/>
                  </a:cubicBezTo>
                  <a:cubicBezTo>
                    <a:pt x="630" y="195"/>
                    <a:pt x="631" y="202"/>
                    <a:pt x="629" y="209"/>
                  </a:cubicBezTo>
                  <a:cubicBezTo>
                    <a:pt x="628" y="215"/>
                    <a:pt x="631" y="218"/>
                    <a:pt x="635" y="220"/>
                  </a:cubicBezTo>
                  <a:cubicBezTo>
                    <a:pt x="642" y="224"/>
                    <a:pt x="647" y="229"/>
                    <a:pt x="651" y="236"/>
                  </a:cubicBezTo>
                  <a:cubicBezTo>
                    <a:pt x="653" y="243"/>
                    <a:pt x="654" y="250"/>
                    <a:pt x="657" y="257"/>
                  </a:cubicBezTo>
                  <a:cubicBezTo>
                    <a:pt x="660" y="265"/>
                    <a:pt x="660" y="275"/>
                    <a:pt x="662" y="284"/>
                  </a:cubicBezTo>
                  <a:cubicBezTo>
                    <a:pt x="663" y="278"/>
                    <a:pt x="666" y="272"/>
                    <a:pt x="666" y="266"/>
                  </a:cubicBezTo>
                  <a:cubicBezTo>
                    <a:pt x="667" y="258"/>
                    <a:pt x="667" y="250"/>
                    <a:pt x="667" y="242"/>
                  </a:cubicBezTo>
                  <a:cubicBezTo>
                    <a:pt x="667" y="238"/>
                    <a:pt x="667" y="235"/>
                    <a:pt x="671" y="232"/>
                  </a:cubicBezTo>
                  <a:cubicBezTo>
                    <a:pt x="672" y="231"/>
                    <a:pt x="674" y="229"/>
                    <a:pt x="672" y="226"/>
                  </a:cubicBezTo>
                  <a:cubicBezTo>
                    <a:pt x="668" y="220"/>
                    <a:pt x="670" y="213"/>
                    <a:pt x="670" y="207"/>
                  </a:cubicBezTo>
                  <a:cubicBezTo>
                    <a:pt x="677" y="211"/>
                    <a:pt x="676" y="218"/>
                    <a:pt x="678" y="224"/>
                  </a:cubicBezTo>
                  <a:cubicBezTo>
                    <a:pt x="680" y="232"/>
                    <a:pt x="680" y="232"/>
                    <a:pt x="687" y="231"/>
                  </a:cubicBezTo>
                  <a:cubicBezTo>
                    <a:pt x="691" y="231"/>
                    <a:pt x="692" y="232"/>
                    <a:pt x="693" y="235"/>
                  </a:cubicBezTo>
                  <a:cubicBezTo>
                    <a:pt x="695" y="240"/>
                    <a:pt x="694" y="243"/>
                    <a:pt x="688" y="245"/>
                  </a:cubicBezTo>
                  <a:cubicBezTo>
                    <a:pt x="694" y="247"/>
                    <a:pt x="696" y="251"/>
                    <a:pt x="698" y="255"/>
                  </a:cubicBezTo>
                  <a:cubicBezTo>
                    <a:pt x="699" y="258"/>
                    <a:pt x="701" y="261"/>
                    <a:pt x="705" y="260"/>
                  </a:cubicBezTo>
                  <a:cubicBezTo>
                    <a:pt x="709" y="260"/>
                    <a:pt x="711" y="262"/>
                    <a:pt x="710" y="266"/>
                  </a:cubicBezTo>
                  <a:cubicBezTo>
                    <a:pt x="710" y="274"/>
                    <a:pt x="709" y="283"/>
                    <a:pt x="706" y="291"/>
                  </a:cubicBezTo>
                  <a:cubicBezTo>
                    <a:pt x="703" y="299"/>
                    <a:pt x="703" y="307"/>
                    <a:pt x="702" y="316"/>
                  </a:cubicBezTo>
                  <a:cubicBezTo>
                    <a:pt x="701" y="316"/>
                    <a:pt x="701" y="317"/>
                    <a:pt x="701" y="318"/>
                  </a:cubicBezTo>
                  <a:cubicBezTo>
                    <a:pt x="702" y="319"/>
                    <a:pt x="702" y="321"/>
                    <a:pt x="704" y="321"/>
                  </a:cubicBezTo>
                  <a:cubicBezTo>
                    <a:pt x="705" y="321"/>
                    <a:pt x="706" y="320"/>
                    <a:pt x="706" y="319"/>
                  </a:cubicBezTo>
                  <a:cubicBezTo>
                    <a:pt x="706" y="316"/>
                    <a:pt x="708" y="315"/>
                    <a:pt x="709" y="312"/>
                  </a:cubicBezTo>
                  <a:cubicBezTo>
                    <a:pt x="713" y="305"/>
                    <a:pt x="720" y="300"/>
                    <a:pt x="724" y="292"/>
                  </a:cubicBezTo>
                  <a:cubicBezTo>
                    <a:pt x="727" y="288"/>
                    <a:pt x="727" y="284"/>
                    <a:pt x="725" y="280"/>
                  </a:cubicBezTo>
                  <a:cubicBezTo>
                    <a:pt x="721" y="272"/>
                    <a:pt x="718" y="263"/>
                    <a:pt x="712" y="256"/>
                  </a:cubicBezTo>
                  <a:cubicBezTo>
                    <a:pt x="702" y="240"/>
                    <a:pt x="693" y="223"/>
                    <a:pt x="682" y="208"/>
                  </a:cubicBezTo>
                  <a:cubicBezTo>
                    <a:pt x="677" y="202"/>
                    <a:pt x="677" y="202"/>
                    <a:pt x="671" y="207"/>
                  </a:cubicBezTo>
                  <a:cubicBezTo>
                    <a:pt x="668" y="208"/>
                    <a:pt x="666" y="207"/>
                    <a:pt x="667" y="205"/>
                  </a:cubicBezTo>
                  <a:cubicBezTo>
                    <a:pt x="670" y="198"/>
                    <a:pt x="665" y="196"/>
                    <a:pt x="662" y="191"/>
                  </a:cubicBezTo>
                  <a:cubicBezTo>
                    <a:pt x="660" y="195"/>
                    <a:pt x="660" y="198"/>
                    <a:pt x="660" y="201"/>
                  </a:cubicBezTo>
                  <a:cubicBezTo>
                    <a:pt x="660" y="210"/>
                    <a:pt x="660" y="219"/>
                    <a:pt x="660" y="229"/>
                  </a:cubicBezTo>
                  <a:cubicBezTo>
                    <a:pt x="661" y="238"/>
                    <a:pt x="659" y="238"/>
                    <a:pt x="651" y="236"/>
                  </a:cubicBezTo>
                  <a:close/>
                  <a:moveTo>
                    <a:pt x="1150" y="1386"/>
                  </a:moveTo>
                  <a:cubicBezTo>
                    <a:pt x="1153" y="1384"/>
                    <a:pt x="1155" y="1382"/>
                    <a:pt x="1157" y="1380"/>
                  </a:cubicBezTo>
                  <a:cubicBezTo>
                    <a:pt x="1160" y="1378"/>
                    <a:pt x="1162" y="1374"/>
                    <a:pt x="1166" y="1374"/>
                  </a:cubicBezTo>
                  <a:cubicBezTo>
                    <a:pt x="1174" y="1375"/>
                    <a:pt x="1177" y="1369"/>
                    <a:pt x="1182" y="1364"/>
                  </a:cubicBezTo>
                  <a:cubicBezTo>
                    <a:pt x="1186" y="1359"/>
                    <a:pt x="1186" y="1356"/>
                    <a:pt x="1180" y="1353"/>
                  </a:cubicBezTo>
                  <a:cubicBezTo>
                    <a:pt x="1178" y="1352"/>
                    <a:pt x="1177" y="1351"/>
                    <a:pt x="1175" y="1350"/>
                  </a:cubicBezTo>
                  <a:cubicBezTo>
                    <a:pt x="1172" y="1349"/>
                    <a:pt x="1172" y="1347"/>
                    <a:pt x="1173" y="1344"/>
                  </a:cubicBezTo>
                  <a:cubicBezTo>
                    <a:pt x="1175" y="1340"/>
                    <a:pt x="1178" y="1337"/>
                    <a:pt x="1181" y="1335"/>
                  </a:cubicBezTo>
                  <a:cubicBezTo>
                    <a:pt x="1185" y="1331"/>
                    <a:pt x="1187" y="1326"/>
                    <a:pt x="1189" y="1321"/>
                  </a:cubicBezTo>
                  <a:cubicBezTo>
                    <a:pt x="1190" y="1319"/>
                    <a:pt x="1190" y="1317"/>
                    <a:pt x="1188" y="1316"/>
                  </a:cubicBezTo>
                  <a:cubicBezTo>
                    <a:pt x="1186" y="1315"/>
                    <a:pt x="1184" y="1316"/>
                    <a:pt x="1183" y="1316"/>
                  </a:cubicBezTo>
                  <a:cubicBezTo>
                    <a:pt x="1182" y="1317"/>
                    <a:pt x="1182" y="1317"/>
                    <a:pt x="1181" y="1317"/>
                  </a:cubicBezTo>
                  <a:cubicBezTo>
                    <a:pt x="1175" y="1325"/>
                    <a:pt x="1167" y="1332"/>
                    <a:pt x="1162" y="1341"/>
                  </a:cubicBezTo>
                  <a:cubicBezTo>
                    <a:pt x="1160" y="1344"/>
                    <a:pt x="1160" y="1346"/>
                    <a:pt x="1164" y="1349"/>
                  </a:cubicBezTo>
                  <a:cubicBezTo>
                    <a:pt x="1170" y="1353"/>
                    <a:pt x="1170" y="1360"/>
                    <a:pt x="1164" y="1366"/>
                  </a:cubicBezTo>
                  <a:cubicBezTo>
                    <a:pt x="1160" y="1369"/>
                    <a:pt x="1157" y="1372"/>
                    <a:pt x="1154" y="1376"/>
                  </a:cubicBezTo>
                  <a:cubicBezTo>
                    <a:pt x="1152" y="1379"/>
                    <a:pt x="1150" y="1382"/>
                    <a:pt x="1150" y="1386"/>
                  </a:cubicBezTo>
                  <a:cubicBezTo>
                    <a:pt x="1145" y="1385"/>
                    <a:pt x="1145" y="1385"/>
                    <a:pt x="1144" y="1391"/>
                  </a:cubicBezTo>
                  <a:cubicBezTo>
                    <a:pt x="1146" y="1389"/>
                    <a:pt x="1148" y="1388"/>
                    <a:pt x="1150" y="1386"/>
                  </a:cubicBezTo>
                  <a:close/>
                  <a:moveTo>
                    <a:pt x="374" y="419"/>
                  </a:moveTo>
                  <a:cubicBezTo>
                    <a:pt x="375" y="423"/>
                    <a:pt x="373" y="423"/>
                    <a:pt x="371" y="423"/>
                  </a:cubicBezTo>
                  <a:cubicBezTo>
                    <a:pt x="366" y="423"/>
                    <a:pt x="365" y="426"/>
                    <a:pt x="366" y="432"/>
                  </a:cubicBezTo>
                  <a:cubicBezTo>
                    <a:pt x="369" y="427"/>
                    <a:pt x="374" y="429"/>
                    <a:pt x="377" y="425"/>
                  </a:cubicBezTo>
                  <a:cubicBezTo>
                    <a:pt x="380" y="420"/>
                    <a:pt x="384" y="414"/>
                    <a:pt x="385" y="408"/>
                  </a:cubicBezTo>
                  <a:cubicBezTo>
                    <a:pt x="386" y="405"/>
                    <a:pt x="386" y="404"/>
                    <a:pt x="388" y="403"/>
                  </a:cubicBezTo>
                  <a:cubicBezTo>
                    <a:pt x="392" y="401"/>
                    <a:pt x="391" y="399"/>
                    <a:pt x="388" y="397"/>
                  </a:cubicBezTo>
                  <a:cubicBezTo>
                    <a:pt x="385" y="394"/>
                    <a:pt x="382" y="395"/>
                    <a:pt x="378" y="395"/>
                  </a:cubicBezTo>
                  <a:cubicBezTo>
                    <a:pt x="361" y="394"/>
                    <a:pt x="345" y="398"/>
                    <a:pt x="328" y="398"/>
                  </a:cubicBezTo>
                  <a:cubicBezTo>
                    <a:pt x="325" y="398"/>
                    <a:pt x="323" y="400"/>
                    <a:pt x="325" y="403"/>
                  </a:cubicBezTo>
                  <a:cubicBezTo>
                    <a:pt x="328" y="408"/>
                    <a:pt x="329" y="414"/>
                    <a:pt x="332" y="419"/>
                  </a:cubicBezTo>
                  <a:cubicBezTo>
                    <a:pt x="334" y="421"/>
                    <a:pt x="334" y="423"/>
                    <a:pt x="333" y="425"/>
                  </a:cubicBezTo>
                  <a:cubicBezTo>
                    <a:pt x="330" y="428"/>
                    <a:pt x="333" y="429"/>
                    <a:pt x="335" y="429"/>
                  </a:cubicBezTo>
                  <a:cubicBezTo>
                    <a:pt x="339" y="429"/>
                    <a:pt x="341" y="427"/>
                    <a:pt x="341" y="423"/>
                  </a:cubicBezTo>
                  <a:cubicBezTo>
                    <a:pt x="341" y="419"/>
                    <a:pt x="340" y="416"/>
                    <a:pt x="340" y="412"/>
                  </a:cubicBezTo>
                  <a:cubicBezTo>
                    <a:pt x="340" y="409"/>
                    <a:pt x="340" y="405"/>
                    <a:pt x="344" y="405"/>
                  </a:cubicBezTo>
                  <a:cubicBezTo>
                    <a:pt x="347" y="404"/>
                    <a:pt x="347" y="408"/>
                    <a:pt x="348" y="411"/>
                  </a:cubicBezTo>
                  <a:cubicBezTo>
                    <a:pt x="350" y="416"/>
                    <a:pt x="352" y="420"/>
                    <a:pt x="355" y="425"/>
                  </a:cubicBezTo>
                  <a:cubicBezTo>
                    <a:pt x="357" y="428"/>
                    <a:pt x="359" y="428"/>
                    <a:pt x="361" y="424"/>
                  </a:cubicBezTo>
                  <a:cubicBezTo>
                    <a:pt x="362" y="422"/>
                    <a:pt x="363" y="420"/>
                    <a:pt x="363" y="418"/>
                  </a:cubicBezTo>
                  <a:cubicBezTo>
                    <a:pt x="364" y="414"/>
                    <a:pt x="365" y="409"/>
                    <a:pt x="365" y="405"/>
                  </a:cubicBezTo>
                  <a:cubicBezTo>
                    <a:pt x="365" y="403"/>
                    <a:pt x="365" y="402"/>
                    <a:pt x="367" y="401"/>
                  </a:cubicBezTo>
                  <a:cubicBezTo>
                    <a:pt x="369" y="401"/>
                    <a:pt x="370" y="402"/>
                    <a:pt x="371" y="403"/>
                  </a:cubicBezTo>
                  <a:cubicBezTo>
                    <a:pt x="372" y="405"/>
                    <a:pt x="373" y="407"/>
                    <a:pt x="373" y="409"/>
                  </a:cubicBezTo>
                  <a:cubicBezTo>
                    <a:pt x="373" y="412"/>
                    <a:pt x="374" y="416"/>
                    <a:pt x="374" y="419"/>
                  </a:cubicBezTo>
                  <a:cubicBezTo>
                    <a:pt x="373" y="418"/>
                    <a:pt x="371" y="416"/>
                    <a:pt x="370" y="414"/>
                  </a:cubicBezTo>
                  <a:cubicBezTo>
                    <a:pt x="368" y="415"/>
                    <a:pt x="367" y="417"/>
                    <a:pt x="367" y="419"/>
                  </a:cubicBezTo>
                  <a:cubicBezTo>
                    <a:pt x="369" y="421"/>
                    <a:pt x="371" y="419"/>
                    <a:pt x="372" y="419"/>
                  </a:cubicBezTo>
                  <a:cubicBezTo>
                    <a:pt x="373" y="419"/>
                    <a:pt x="373" y="419"/>
                    <a:pt x="374" y="419"/>
                  </a:cubicBezTo>
                  <a:close/>
                  <a:moveTo>
                    <a:pt x="372" y="909"/>
                  </a:moveTo>
                  <a:cubicBezTo>
                    <a:pt x="378" y="908"/>
                    <a:pt x="376" y="902"/>
                    <a:pt x="379" y="900"/>
                  </a:cubicBezTo>
                  <a:cubicBezTo>
                    <a:pt x="378" y="899"/>
                    <a:pt x="378" y="898"/>
                    <a:pt x="377" y="898"/>
                  </a:cubicBezTo>
                  <a:cubicBezTo>
                    <a:pt x="372" y="897"/>
                    <a:pt x="368" y="895"/>
                    <a:pt x="370" y="888"/>
                  </a:cubicBezTo>
                  <a:cubicBezTo>
                    <a:pt x="371" y="887"/>
                    <a:pt x="370" y="885"/>
                    <a:pt x="369" y="884"/>
                  </a:cubicBezTo>
                  <a:cubicBezTo>
                    <a:pt x="366" y="883"/>
                    <a:pt x="366" y="880"/>
                    <a:pt x="365" y="877"/>
                  </a:cubicBezTo>
                  <a:cubicBezTo>
                    <a:pt x="364" y="871"/>
                    <a:pt x="364" y="864"/>
                    <a:pt x="361" y="859"/>
                  </a:cubicBezTo>
                  <a:cubicBezTo>
                    <a:pt x="360" y="857"/>
                    <a:pt x="359" y="855"/>
                    <a:pt x="358" y="855"/>
                  </a:cubicBezTo>
                  <a:cubicBezTo>
                    <a:pt x="355" y="856"/>
                    <a:pt x="352" y="858"/>
                    <a:pt x="350" y="859"/>
                  </a:cubicBezTo>
                  <a:cubicBezTo>
                    <a:pt x="348" y="861"/>
                    <a:pt x="349" y="863"/>
                    <a:pt x="349" y="865"/>
                  </a:cubicBezTo>
                  <a:cubicBezTo>
                    <a:pt x="350" y="870"/>
                    <a:pt x="352" y="874"/>
                    <a:pt x="353" y="878"/>
                  </a:cubicBezTo>
                  <a:cubicBezTo>
                    <a:pt x="356" y="895"/>
                    <a:pt x="360" y="911"/>
                    <a:pt x="363" y="928"/>
                  </a:cubicBezTo>
                  <a:cubicBezTo>
                    <a:pt x="366" y="945"/>
                    <a:pt x="370" y="961"/>
                    <a:pt x="374" y="977"/>
                  </a:cubicBezTo>
                  <a:cubicBezTo>
                    <a:pt x="374" y="979"/>
                    <a:pt x="374" y="982"/>
                    <a:pt x="378" y="984"/>
                  </a:cubicBezTo>
                  <a:cubicBezTo>
                    <a:pt x="374" y="968"/>
                    <a:pt x="375" y="954"/>
                    <a:pt x="375" y="939"/>
                  </a:cubicBezTo>
                  <a:cubicBezTo>
                    <a:pt x="375" y="929"/>
                    <a:pt x="374" y="919"/>
                    <a:pt x="372" y="909"/>
                  </a:cubicBezTo>
                  <a:close/>
                  <a:moveTo>
                    <a:pt x="294" y="386"/>
                  </a:moveTo>
                  <a:cubicBezTo>
                    <a:pt x="294" y="386"/>
                    <a:pt x="294" y="386"/>
                    <a:pt x="294" y="386"/>
                  </a:cubicBezTo>
                  <a:cubicBezTo>
                    <a:pt x="291" y="383"/>
                    <a:pt x="288" y="380"/>
                    <a:pt x="284" y="378"/>
                  </a:cubicBezTo>
                  <a:cubicBezTo>
                    <a:pt x="276" y="375"/>
                    <a:pt x="269" y="369"/>
                    <a:pt x="264" y="362"/>
                  </a:cubicBezTo>
                  <a:cubicBezTo>
                    <a:pt x="254" y="349"/>
                    <a:pt x="246" y="335"/>
                    <a:pt x="243" y="318"/>
                  </a:cubicBezTo>
                  <a:cubicBezTo>
                    <a:pt x="240" y="299"/>
                    <a:pt x="240" y="279"/>
                    <a:pt x="246" y="260"/>
                  </a:cubicBezTo>
                  <a:cubicBezTo>
                    <a:pt x="247" y="254"/>
                    <a:pt x="249" y="249"/>
                    <a:pt x="251" y="242"/>
                  </a:cubicBezTo>
                  <a:cubicBezTo>
                    <a:pt x="247" y="244"/>
                    <a:pt x="245" y="244"/>
                    <a:pt x="242" y="243"/>
                  </a:cubicBezTo>
                  <a:cubicBezTo>
                    <a:pt x="247" y="250"/>
                    <a:pt x="241" y="256"/>
                    <a:pt x="241" y="261"/>
                  </a:cubicBezTo>
                  <a:cubicBezTo>
                    <a:pt x="240" y="264"/>
                    <a:pt x="239" y="267"/>
                    <a:pt x="236" y="267"/>
                  </a:cubicBezTo>
                  <a:cubicBezTo>
                    <a:pt x="233" y="268"/>
                    <a:pt x="233" y="270"/>
                    <a:pt x="233" y="272"/>
                  </a:cubicBezTo>
                  <a:cubicBezTo>
                    <a:pt x="232" y="286"/>
                    <a:pt x="232" y="299"/>
                    <a:pt x="234" y="313"/>
                  </a:cubicBezTo>
                  <a:cubicBezTo>
                    <a:pt x="235" y="323"/>
                    <a:pt x="235" y="333"/>
                    <a:pt x="237" y="343"/>
                  </a:cubicBezTo>
                  <a:cubicBezTo>
                    <a:pt x="239" y="347"/>
                    <a:pt x="240" y="351"/>
                    <a:pt x="245" y="352"/>
                  </a:cubicBezTo>
                  <a:cubicBezTo>
                    <a:pt x="248" y="353"/>
                    <a:pt x="249" y="355"/>
                    <a:pt x="250" y="357"/>
                  </a:cubicBezTo>
                  <a:cubicBezTo>
                    <a:pt x="253" y="365"/>
                    <a:pt x="256" y="373"/>
                    <a:pt x="257" y="381"/>
                  </a:cubicBezTo>
                  <a:cubicBezTo>
                    <a:pt x="258" y="391"/>
                    <a:pt x="258" y="401"/>
                    <a:pt x="260" y="411"/>
                  </a:cubicBezTo>
                  <a:cubicBezTo>
                    <a:pt x="261" y="415"/>
                    <a:pt x="261" y="418"/>
                    <a:pt x="266" y="420"/>
                  </a:cubicBezTo>
                  <a:cubicBezTo>
                    <a:pt x="267" y="420"/>
                    <a:pt x="268" y="421"/>
                    <a:pt x="268" y="423"/>
                  </a:cubicBezTo>
                  <a:cubicBezTo>
                    <a:pt x="268" y="426"/>
                    <a:pt x="260" y="433"/>
                    <a:pt x="257" y="433"/>
                  </a:cubicBezTo>
                  <a:cubicBezTo>
                    <a:pt x="255" y="433"/>
                    <a:pt x="254" y="432"/>
                    <a:pt x="253" y="430"/>
                  </a:cubicBezTo>
                  <a:cubicBezTo>
                    <a:pt x="252" y="429"/>
                    <a:pt x="253" y="426"/>
                    <a:pt x="250" y="426"/>
                  </a:cubicBezTo>
                  <a:cubicBezTo>
                    <a:pt x="247" y="428"/>
                    <a:pt x="247" y="431"/>
                    <a:pt x="247" y="433"/>
                  </a:cubicBezTo>
                  <a:cubicBezTo>
                    <a:pt x="247" y="436"/>
                    <a:pt x="245" y="438"/>
                    <a:pt x="243" y="438"/>
                  </a:cubicBezTo>
                  <a:cubicBezTo>
                    <a:pt x="237" y="438"/>
                    <a:pt x="235" y="441"/>
                    <a:pt x="234" y="447"/>
                  </a:cubicBezTo>
                  <a:cubicBezTo>
                    <a:pt x="233" y="450"/>
                    <a:pt x="231" y="453"/>
                    <a:pt x="230" y="456"/>
                  </a:cubicBezTo>
                  <a:cubicBezTo>
                    <a:pt x="228" y="463"/>
                    <a:pt x="228" y="470"/>
                    <a:pt x="228" y="477"/>
                  </a:cubicBezTo>
                  <a:cubicBezTo>
                    <a:pt x="231" y="477"/>
                    <a:pt x="233" y="475"/>
                    <a:pt x="234" y="473"/>
                  </a:cubicBezTo>
                  <a:cubicBezTo>
                    <a:pt x="238" y="463"/>
                    <a:pt x="243" y="453"/>
                    <a:pt x="252" y="446"/>
                  </a:cubicBezTo>
                  <a:cubicBezTo>
                    <a:pt x="254" y="445"/>
                    <a:pt x="255" y="443"/>
                    <a:pt x="256" y="441"/>
                  </a:cubicBezTo>
                  <a:cubicBezTo>
                    <a:pt x="261" y="434"/>
                    <a:pt x="266" y="431"/>
                    <a:pt x="275" y="434"/>
                  </a:cubicBezTo>
                  <a:cubicBezTo>
                    <a:pt x="277" y="434"/>
                    <a:pt x="279" y="435"/>
                    <a:pt x="281" y="435"/>
                  </a:cubicBezTo>
                  <a:cubicBezTo>
                    <a:pt x="283" y="436"/>
                    <a:pt x="285" y="435"/>
                    <a:pt x="285" y="432"/>
                  </a:cubicBezTo>
                  <a:cubicBezTo>
                    <a:pt x="285" y="430"/>
                    <a:pt x="286" y="428"/>
                    <a:pt x="284" y="426"/>
                  </a:cubicBezTo>
                  <a:cubicBezTo>
                    <a:pt x="282" y="423"/>
                    <a:pt x="281" y="420"/>
                    <a:pt x="280" y="417"/>
                  </a:cubicBezTo>
                  <a:cubicBezTo>
                    <a:pt x="277" y="412"/>
                    <a:pt x="277" y="405"/>
                    <a:pt x="273" y="401"/>
                  </a:cubicBezTo>
                  <a:cubicBezTo>
                    <a:pt x="268" y="397"/>
                    <a:pt x="268" y="392"/>
                    <a:pt x="265" y="387"/>
                  </a:cubicBezTo>
                  <a:cubicBezTo>
                    <a:pt x="263" y="383"/>
                    <a:pt x="265" y="378"/>
                    <a:pt x="267" y="378"/>
                  </a:cubicBezTo>
                  <a:cubicBezTo>
                    <a:pt x="272" y="377"/>
                    <a:pt x="272" y="381"/>
                    <a:pt x="273" y="384"/>
                  </a:cubicBezTo>
                  <a:cubicBezTo>
                    <a:pt x="277" y="398"/>
                    <a:pt x="285" y="411"/>
                    <a:pt x="290" y="425"/>
                  </a:cubicBezTo>
                  <a:cubicBezTo>
                    <a:pt x="290" y="426"/>
                    <a:pt x="291" y="427"/>
                    <a:pt x="291" y="428"/>
                  </a:cubicBezTo>
                  <a:cubicBezTo>
                    <a:pt x="293" y="429"/>
                    <a:pt x="294" y="430"/>
                    <a:pt x="296" y="429"/>
                  </a:cubicBezTo>
                  <a:cubicBezTo>
                    <a:pt x="297" y="429"/>
                    <a:pt x="299" y="427"/>
                    <a:pt x="298" y="425"/>
                  </a:cubicBezTo>
                  <a:cubicBezTo>
                    <a:pt x="296" y="420"/>
                    <a:pt x="297" y="415"/>
                    <a:pt x="295" y="410"/>
                  </a:cubicBezTo>
                  <a:cubicBezTo>
                    <a:pt x="295" y="408"/>
                    <a:pt x="293" y="407"/>
                    <a:pt x="296" y="406"/>
                  </a:cubicBezTo>
                  <a:cubicBezTo>
                    <a:pt x="298" y="405"/>
                    <a:pt x="300" y="404"/>
                    <a:pt x="301" y="406"/>
                  </a:cubicBezTo>
                  <a:cubicBezTo>
                    <a:pt x="304" y="410"/>
                    <a:pt x="308" y="414"/>
                    <a:pt x="309" y="419"/>
                  </a:cubicBezTo>
                  <a:cubicBezTo>
                    <a:pt x="311" y="426"/>
                    <a:pt x="316" y="430"/>
                    <a:pt x="318" y="435"/>
                  </a:cubicBezTo>
                  <a:cubicBezTo>
                    <a:pt x="319" y="437"/>
                    <a:pt x="321" y="439"/>
                    <a:pt x="323" y="438"/>
                  </a:cubicBezTo>
                  <a:cubicBezTo>
                    <a:pt x="325" y="437"/>
                    <a:pt x="327" y="436"/>
                    <a:pt x="327" y="433"/>
                  </a:cubicBezTo>
                  <a:cubicBezTo>
                    <a:pt x="327" y="429"/>
                    <a:pt x="327" y="425"/>
                    <a:pt x="324" y="422"/>
                  </a:cubicBezTo>
                  <a:cubicBezTo>
                    <a:pt x="322" y="420"/>
                    <a:pt x="321" y="417"/>
                    <a:pt x="320" y="414"/>
                  </a:cubicBezTo>
                  <a:cubicBezTo>
                    <a:pt x="318" y="403"/>
                    <a:pt x="312" y="394"/>
                    <a:pt x="301" y="390"/>
                  </a:cubicBezTo>
                  <a:cubicBezTo>
                    <a:pt x="299" y="388"/>
                    <a:pt x="296" y="387"/>
                    <a:pt x="294" y="386"/>
                  </a:cubicBezTo>
                  <a:close/>
                  <a:moveTo>
                    <a:pt x="611" y="1203"/>
                  </a:moveTo>
                  <a:cubicBezTo>
                    <a:pt x="607" y="1205"/>
                    <a:pt x="603" y="1209"/>
                    <a:pt x="597" y="1207"/>
                  </a:cubicBezTo>
                  <a:cubicBezTo>
                    <a:pt x="592" y="1205"/>
                    <a:pt x="586" y="1203"/>
                    <a:pt x="580" y="1200"/>
                  </a:cubicBezTo>
                  <a:cubicBezTo>
                    <a:pt x="575" y="1196"/>
                    <a:pt x="571" y="1192"/>
                    <a:pt x="566" y="1189"/>
                  </a:cubicBezTo>
                  <a:cubicBezTo>
                    <a:pt x="568" y="1197"/>
                    <a:pt x="567" y="1205"/>
                    <a:pt x="567" y="1214"/>
                  </a:cubicBezTo>
                  <a:cubicBezTo>
                    <a:pt x="568" y="1221"/>
                    <a:pt x="564" y="1224"/>
                    <a:pt x="557" y="1222"/>
                  </a:cubicBezTo>
                  <a:cubicBezTo>
                    <a:pt x="553" y="1222"/>
                    <a:pt x="549" y="1220"/>
                    <a:pt x="546" y="1217"/>
                  </a:cubicBezTo>
                  <a:cubicBezTo>
                    <a:pt x="542" y="1212"/>
                    <a:pt x="537" y="1208"/>
                    <a:pt x="534" y="1202"/>
                  </a:cubicBezTo>
                  <a:cubicBezTo>
                    <a:pt x="533" y="1200"/>
                    <a:pt x="532" y="1199"/>
                    <a:pt x="530" y="1199"/>
                  </a:cubicBezTo>
                  <a:cubicBezTo>
                    <a:pt x="529" y="1199"/>
                    <a:pt x="529" y="1200"/>
                    <a:pt x="528" y="1201"/>
                  </a:cubicBezTo>
                  <a:cubicBezTo>
                    <a:pt x="523" y="1215"/>
                    <a:pt x="511" y="1217"/>
                    <a:pt x="501" y="1206"/>
                  </a:cubicBezTo>
                  <a:cubicBezTo>
                    <a:pt x="497" y="1202"/>
                    <a:pt x="494" y="1196"/>
                    <a:pt x="491" y="1191"/>
                  </a:cubicBezTo>
                  <a:cubicBezTo>
                    <a:pt x="489" y="1189"/>
                    <a:pt x="487" y="1189"/>
                    <a:pt x="486" y="1191"/>
                  </a:cubicBezTo>
                  <a:cubicBezTo>
                    <a:pt x="482" y="1197"/>
                    <a:pt x="476" y="1199"/>
                    <a:pt x="470" y="1197"/>
                  </a:cubicBezTo>
                  <a:cubicBezTo>
                    <a:pt x="468" y="1196"/>
                    <a:pt x="467" y="1196"/>
                    <a:pt x="466" y="1197"/>
                  </a:cubicBezTo>
                  <a:cubicBezTo>
                    <a:pt x="461" y="1198"/>
                    <a:pt x="458" y="1196"/>
                    <a:pt x="456" y="1192"/>
                  </a:cubicBezTo>
                  <a:cubicBezTo>
                    <a:pt x="454" y="1188"/>
                    <a:pt x="453" y="1184"/>
                    <a:pt x="451" y="1180"/>
                  </a:cubicBezTo>
                  <a:cubicBezTo>
                    <a:pt x="447" y="1183"/>
                    <a:pt x="443" y="1183"/>
                    <a:pt x="440" y="1178"/>
                  </a:cubicBezTo>
                  <a:cubicBezTo>
                    <a:pt x="437" y="1173"/>
                    <a:pt x="433" y="1173"/>
                    <a:pt x="428" y="1174"/>
                  </a:cubicBezTo>
                  <a:cubicBezTo>
                    <a:pt x="424" y="1175"/>
                    <a:pt x="421" y="1177"/>
                    <a:pt x="420" y="1181"/>
                  </a:cubicBezTo>
                  <a:cubicBezTo>
                    <a:pt x="419" y="1184"/>
                    <a:pt x="417" y="1187"/>
                    <a:pt x="417" y="1190"/>
                  </a:cubicBezTo>
                  <a:cubicBezTo>
                    <a:pt x="416" y="1194"/>
                    <a:pt x="414" y="1198"/>
                    <a:pt x="416" y="1203"/>
                  </a:cubicBezTo>
                  <a:cubicBezTo>
                    <a:pt x="420" y="1197"/>
                    <a:pt x="423" y="1193"/>
                    <a:pt x="426" y="1187"/>
                  </a:cubicBezTo>
                  <a:cubicBezTo>
                    <a:pt x="426" y="1186"/>
                    <a:pt x="427" y="1184"/>
                    <a:pt x="428" y="1183"/>
                  </a:cubicBezTo>
                  <a:cubicBezTo>
                    <a:pt x="429" y="1181"/>
                    <a:pt x="432" y="1180"/>
                    <a:pt x="434" y="1181"/>
                  </a:cubicBezTo>
                  <a:cubicBezTo>
                    <a:pt x="437" y="1182"/>
                    <a:pt x="437" y="1184"/>
                    <a:pt x="437" y="1186"/>
                  </a:cubicBezTo>
                  <a:cubicBezTo>
                    <a:pt x="437" y="1189"/>
                    <a:pt x="435" y="1191"/>
                    <a:pt x="434" y="1194"/>
                  </a:cubicBezTo>
                  <a:cubicBezTo>
                    <a:pt x="432" y="1197"/>
                    <a:pt x="432" y="1199"/>
                    <a:pt x="436" y="1201"/>
                  </a:cubicBezTo>
                  <a:cubicBezTo>
                    <a:pt x="441" y="1203"/>
                    <a:pt x="440" y="1207"/>
                    <a:pt x="438" y="1210"/>
                  </a:cubicBezTo>
                  <a:cubicBezTo>
                    <a:pt x="433" y="1217"/>
                    <a:pt x="433" y="1226"/>
                    <a:pt x="428" y="1233"/>
                  </a:cubicBezTo>
                  <a:cubicBezTo>
                    <a:pt x="427" y="1235"/>
                    <a:pt x="427" y="1237"/>
                    <a:pt x="429" y="1238"/>
                  </a:cubicBezTo>
                  <a:cubicBezTo>
                    <a:pt x="434" y="1241"/>
                    <a:pt x="433" y="1246"/>
                    <a:pt x="432" y="1250"/>
                  </a:cubicBezTo>
                  <a:cubicBezTo>
                    <a:pt x="431" y="1254"/>
                    <a:pt x="431" y="1257"/>
                    <a:pt x="434" y="1261"/>
                  </a:cubicBezTo>
                  <a:cubicBezTo>
                    <a:pt x="435" y="1259"/>
                    <a:pt x="436" y="1258"/>
                    <a:pt x="436" y="1256"/>
                  </a:cubicBezTo>
                  <a:cubicBezTo>
                    <a:pt x="439" y="1246"/>
                    <a:pt x="442" y="1235"/>
                    <a:pt x="450" y="1227"/>
                  </a:cubicBezTo>
                  <a:cubicBezTo>
                    <a:pt x="451" y="1226"/>
                    <a:pt x="452" y="1223"/>
                    <a:pt x="452" y="1221"/>
                  </a:cubicBezTo>
                  <a:cubicBezTo>
                    <a:pt x="454" y="1216"/>
                    <a:pt x="457" y="1214"/>
                    <a:pt x="461" y="1212"/>
                  </a:cubicBezTo>
                  <a:cubicBezTo>
                    <a:pt x="466" y="1210"/>
                    <a:pt x="468" y="1211"/>
                    <a:pt x="468" y="1216"/>
                  </a:cubicBezTo>
                  <a:cubicBezTo>
                    <a:pt x="469" y="1223"/>
                    <a:pt x="469" y="1230"/>
                    <a:pt x="468" y="1237"/>
                  </a:cubicBezTo>
                  <a:cubicBezTo>
                    <a:pt x="467" y="1239"/>
                    <a:pt x="466" y="1242"/>
                    <a:pt x="469" y="1244"/>
                  </a:cubicBezTo>
                  <a:cubicBezTo>
                    <a:pt x="476" y="1240"/>
                    <a:pt x="479" y="1241"/>
                    <a:pt x="480" y="1249"/>
                  </a:cubicBezTo>
                  <a:cubicBezTo>
                    <a:pt x="480" y="1250"/>
                    <a:pt x="480" y="1251"/>
                    <a:pt x="481" y="1252"/>
                  </a:cubicBezTo>
                  <a:cubicBezTo>
                    <a:pt x="482" y="1262"/>
                    <a:pt x="480" y="1272"/>
                    <a:pt x="480" y="1283"/>
                  </a:cubicBezTo>
                  <a:cubicBezTo>
                    <a:pt x="480" y="1294"/>
                    <a:pt x="481" y="1305"/>
                    <a:pt x="480" y="1316"/>
                  </a:cubicBezTo>
                  <a:cubicBezTo>
                    <a:pt x="481" y="1309"/>
                    <a:pt x="487" y="1303"/>
                    <a:pt x="485" y="1295"/>
                  </a:cubicBezTo>
                  <a:cubicBezTo>
                    <a:pt x="484" y="1292"/>
                    <a:pt x="488" y="1289"/>
                    <a:pt x="489" y="1285"/>
                  </a:cubicBezTo>
                  <a:cubicBezTo>
                    <a:pt x="490" y="1282"/>
                    <a:pt x="487" y="1278"/>
                    <a:pt x="489" y="1274"/>
                  </a:cubicBezTo>
                  <a:cubicBezTo>
                    <a:pt x="490" y="1272"/>
                    <a:pt x="492" y="1269"/>
                    <a:pt x="493" y="1266"/>
                  </a:cubicBezTo>
                  <a:cubicBezTo>
                    <a:pt x="493" y="1261"/>
                    <a:pt x="495" y="1257"/>
                    <a:pt x="498" y="1253"/>
                  </a:cubicBezTo>
                  <a:cubicBezTo>
                    <a:pt x="500" y="1251"/>
                    <a:pt x="501" y="1249"/>
                    <a:pt x="500" y="1247"/>
                  </a:cubicBezTo>
                  <a:cubicBezTo>
                    <a:pt x="498" y="1242"/>
                    <a:pt x="500" y="1239"/>
                    <a:pt x="504" y="1237"/>
                  </a:cubicBezTo>
                  <a:cubicBezTo>
                    <a:pt x="508" y="1234"/>
                    <a:pt x="510" y="1230"/>
                    <a:pt x="510" y="1225"/>
                  </a:cubicBezTo>
                  <a:cubicBezTo>
                    <a:pt x="510" y="1223"/>
                    <a:pt x="510" y="1221"/>
                    <a:pt x="510" y="1220"/>
                  </a:cubicBezTo>
                  <a:cubicBezTo>
                    <a:pt x="510" y="1218"/>
                    <a:pt x="511" y="1216"/>
                    <a:pt x="513" y="1216"/>
                  </a:cubicBezTo>
                  <a:cubicBezTo>
                    <a:pt x="515" y="1216"/>
                    <a:pt x="516" y="1217"/>
                    <a:pt x="517" y="1219"/>
                  </a:cubicBezTo>
                  <a:cubicBezTo>
                    <a:pt x="518" y="1221"/>
                    <a:pt x="518" y="1224"/>
                    <a:pt x="518" y="1227"/>
                  </a:cubicBezTo>
                  <a:cubicBezTo>
                    <a:pt x="518" y="1238"/>
                    <a:pt x="517" y="1249"/>
                    <a:pt x="517" y="1261"/>
                  </a:cubicBezTo>
                  <a:cubicBezTo>
                    <a:pt x="517" y="1267"/>
                    <a:pt x="516" y="1275"/>
                    <a:pt x="526" y="1278"/>
                  </a:cubicBezTo>
                  <a:cubicBezTo>
                    <a:pt x="526" y="1274"/>
                    <a:pt x="529" y="1271"/>
                    <a:pt x="531" y="1268"/>
                  </a:cubicBezTo>
                  <a:cubicBezTo>
                    <a:pt x="533" y="1264"/>
                    <a:pt x="530" y="1260"/>
                    <a:pt x="531" y="1255"/>
                  </a:cubicBezTo>
                  <a:cubicBezTo>
                    <a:pt x="531" y="1254"/>
                    <a:pt x="532" y="1252"/>
                    <a:pt x="532" y="1250"/>
                  </a:cubicBezTo>
                  <a:cubicBezTo>
                    <a:pt x="533" y="1249"/>
                    <a:pt x="534" y="1247"/>
                    <a:pt x="533" y="1245"/>
                  </a:cubicBezTo>
                  <a:cubicBezTo>
                    <a:pt x="532" y="1236"/>
                    <a:pt x="537" y="1231"/>
                    <a:pt x="543" y="1226"/>
                  </a:cubicBezTo>
                  <a:cubicBezTo>
                    <a:pt x="547" y="1222"/>
                    <a:pt x="550" y="1222"/>
                    <a:pt x="552" y="1228"/>
                  </a:cubicBezTo>
                  <a:cubicBezTo>
                    <a:pt x="555" y="1233"/>
                    <a:pt x="556" y="1238"/>
                    <a:pt x="559" y="1243"/>
                  </a:cubicBezTo>
                  <a:cubicBezTo>
                    <a:pt x="561" y="1247"/>
                    <a:pt x="563" y="1250"/>
                    <a:pt x="561" y="1254"/>
                  </a:cubicBezTo>
                  <a:cubicBezTo>
                    <a:pt x="560" y="1256"/>
                    <a:pt x="561" y="1257"/>
                    <a:pt x="563" y="1257"/>
                  </a:cubicBezTo>
                  <a:cubicBezTo>
                    <a:pt x="566" y="1257"/>
                    <a:pt x="566" y="1261"/>
                    <a:pt x="568" y="1263"/>
                  </a:cubicBezTo>
                  <a:cubicBezTo>
                    <a:pt x="570" y="1260"/>
                    <a:pt x="569" y="1257"/>
                    <a:pt x="572" y="1255"/>
                  </a:cubicBezTo>
                  <a:cubicBezTo>
                    <a:pt x="575" y="1252"/>
                    <a:pt x="576" y="1247"/>
                    <a:pt x="575" y="1243"/>
                  </a:cubicBezTo>
                  <a:cubicBezTo>
                    <a:pt x="575" y="1241"/>
                    <a:pt x="576" y="1238"/>
                    <a:pt x="576" y="1236"/>
                  </a:cubicBezTo>
                  <a:cubicBezTo>
                    <a:pt x="576" y="1235"/>
                    <a:pt x="576" y="1232"/>
                    <a:pt x="578" y="1232"/>
                  </a:cubicBezTo>
                  <a:cubicBezTo>
                    <a:pt x="583" y="1230"/>
                    <a:pt x="584" y="1226"/>
                    <a:pt x="587" y="1223"/>
                  </a:cubicBezTo>
                  <a:cubicBezTo>
                    <a:pt x="593" y="1218"/>
                    <a:pt x="598" y="1216"/>
                    <a:pt x="601" y="1226"/>
                  </a:cubicBezTo>
                  <a:cubicBezTo>
                    <a:pt x="601" y="1227"/>
                    <a:pt x="601" y="1227"/>
                    <a:pt x="601" y="1228"/>
                  </a:cubicBezTo>
                  <a:cubicBezTo>
                    <a:pt x="602" y="1234"/>
                    <a:pt x="604" y="1240"/>
                    <a:pt x="606" y="1246"/>
                  </a:cubicBezTo>
                  <a:cubicBezTo>
                    <a:pt x="607" y="1248"/>
                    <a:pt x="608" y="1251"/>
                    <a:pt x="608" y="1254"/>
                  </a:cubicBezTo>
                  <a:cubicBezTo>
                    <a:pt x="607" y="1262"/>
                    <a:pt x="613" y="1269"/>
                    <a:pt x="614" y="1277"/>
                  </a:cubicBezTo>
                  <a:cubicBezTo>
                    <a:pt x="617" y="1276"/>
                    <a:pt x="618" y="1275"/>
                    <a:pt x="618" y="1273"/>
                  </a:cubicBezTo>
                  <a:cubicBezTo>
                    <a:pt x="615" y="1265"/>
                    <a:pt x="616" y="1257"/>
                    <a:pt x="615" y="1249"/>
                  </a:cubicBezTo>
                  <a:cubicBezTo>
                    <a:pt x="614" y="1245"/>
                    <a:pt x="614" y="1241"/>
                    <a:pt x="616" y="1237"/>
                  </a:cubicBezTo>
                  <a:cubicBezTo>
                    <a:pt x="617" y="1234"/>
                    <a:pt x="618" y="1231"/>
                    <a:pt x="616" y="1228"/>
                  </a:cubicBezTo>
                  <a:cubicBezTo>
                    <a:pt x="613" y="1220"/>
                    <a:pt x="614" y="1211"/>
                    <a:pt x="611" y="1203"/>
                  </a:cubicBezTo>
                  <a:cubicBezTo>
                    <a:pt x="611" y="1200"/>
                    <a:pt x="611" y="1198"/>
                    <a:pt x="612" y="1195"/>
                  </a:cubicBezTo>
                  <a:cubicBezTo>
                    <a:pt x="614" y="1192"/>
                    <a:pt x="617" y="1191"/>
                    <a:pt x="620" y="1192"/>
                  </a:cubicBezTo>
                  <a:cubicBezTo>
                    <a:pt x="623" y="1192"/>
                    <a:pt x="623" y="1195"/>
                    <a:pt x="623" y="1197"/>
                  </a:cubicBezTo>
                  <a:cubicBezTo>
                    <a:pt x="624" y="1201"/>
                    <a:pt x="625" y="1204"/>
                    <a:pt x="626" y="1207"/>
                  </a:cubicBezTo>
                  <a:cubicBezTo>
                    <a:pt x="628" y="1210"/>
                    <a:pt x="630" y="1214"/>
                    <a:pt x="630" y="1218"/>
                  </a:cubicBezTo>
                  <a:cubicBezTo>
                    <a:pt x="630" y="1227"/>
                    <a:pt x="635" y="1236"/>
                    <a:pt x="636" y="1245"/>
                  </a:cubicBezTo>
                  <a:cubicBezTo>
                    <a:pt x="636" y="1250"/>
                    <a:pt x="638" y="1254"/>
                    <a:pt x="640" y="1259"/>
                  </a:cubicBezTo>
                  <a:cubicBezTo>
                    <a:pt x="640" y="1261"/>
                    <a:pt x="642" y="1263"/>
                    <a:pt x="645" y="1263"/>
                  </a:cubicBezTo>
                  <a:cubicBezTo>
                    <a:pt x="647" y="1264"/>
                    <a:pt x="649" y="1262"/>
                    <a:pt x="650" y="1260"/>
                  </a:cubicBezTo>
                  <a:cubicBezTo>
                    <a:pt x="650" y="1259"/>
                    <a:pt x="651" y="1258"/>
                    <a:pt x="651" y="1256"/>
                  </a:cubicBezTo>
                  <a:cubicBezTo>
                    <a:pt x="648" y="1257"/>
                    <a:pt x="645" y="1257"/>
                    <a:pt x="646" y="1253"/>
                  </a:cubicBezTo>
                  <a:cubicBezTo>
                    <a:pt x="646" y="1250"/>
                    <a:pt x="647" y="1247"/>
                    <a:pt x="645" y="1244"/>
                  </a:cubicBezTo>
                  <a:cubicBezTo>
                    <a:pt x="641" y="1240"/>
                    <a:pt x="641" y="1235"/>
                    <a:pt x="639" y="1230"/>
                  </a:cubicBezTo>
                  <a:cubicBezTo>
                    <a:pt x="636" y="1221"/>
                    <a:pt x="631" y="1212"/>
                    <a:pt x="630" y="1202"/>
                  </a:cubicBezTo>
                  <a:cubicBezTo>
                    <a:pt x="630" y="1201"/>
                    <a:pt x="629" y="1200"/>
                    <a:pt x="629" y="1199"/>
                  </a:cubicBezTo>
                  <a:cubicBezTo>
                    <a:pt x="625" y="1195"/>
                    <a:pt x="624" y="1190"/>
                    <a:pt x="624" y="1185"/>
                  </a:cubicBezTo>
                  <a:cubicBezTo>
                    <a:pt x="624" y="1177"/>
                    <a:pt x="621" y="1171"/>
                    <a:pt x="615" y="1166"/>
                  </a:cubicBezTo>
                  <a:cubicBezTo>
                    <a:pt x="611" y="1163"/>
                    <a:pt x="606" y="1161"/>
                    <a:pt x="602" y="1158"/>
                  </a:cubicBezTo>
                  <a:cubicBezTo>
                    <a:pt x="601" y="1162"/>
                    <a:pt x="601" y="1165"/>
                    <a:pt x="603" y="1168"/>
                  </a:cubicBezTo>
                  <a:cubicBezTo>
                    <a:pt x="605" y="1171"/>
                    <a:pt x="606" y="1175"/>
                    <a:pt x="607" y="1179"/>
                  </a:cubicBezTo>
                  <a:cubicBezTo>
                    <a:pt x="609" y="1187"/>
                    <a:pt x="610" y="1195"/>
                    <a:pt x="611" y="1203"/>
                  </a:cubicBezTo>
                  <a:close/>
                  <a:moveTo>
                    <a:pt x="543" y="878"/>
                  </a:moveTo>
                  <a:cubicBezTo>
                    <a:pt x="543" y="862"/>
                    <a:pt x="541" y="846"/>
                    <a:pt x="537" y="830"/>
                  </a:cubicBezTo>
                  <a:cubicBezTo>
                    <a:pt x="535" y="824"/>
                    <a:pt x="535" y="818"/>
                    <a:pt x="533" y="812"/>
                  </a:cubicBezTo>
                  <a:cubicBezTo>
                    <a:pt x="529" y="800"/>
                    <a:pt x="524" y="787"/>
                    <a:pt x="519" y="775"/>
                  </a:cubicBezTo>
                  <a:cubicBezTo>
                    <a:pt x="518" y="772"/>
                    <a:pt x="518" y="769"/>
                    <a:pt x="517" y="766"/>
                  </a:cubicBezTo>
                  <a:cubicBezTo>
                    <a:pt x="511" y="755"/>
                    <a:pt x="507" y="743"/>
                    <a:pt x="503" y="731"/>
                  </a:cubicBezTo>
                  <a:cubicBezTo>
                    <a:pt x="500" y="725"/>
                    <a:pt x="497" y="719"/>
                    <a:pt x="495" y="712"/>
                  </a:cubicBezTo>
                  <a:cubicBezTo>
                    <a:pt x="492" y="701"/>
                    <a:pt x="487" y="689"/>
                    <a:pt x="482" y="678"/>
                  </a:cubicBezTo>
                  <a:cubicBezTo>
                    <a:pt x="480" y="674"/>
                    <a:pt x="478" y="670"/>
                    <a:pt x="476" y="665"/>
                  </a:cubicBezTo>
                  <a:cubicBezTo>
                    <a:pt x="473" y="656"/>
                    <a:pt x="470" y="645"/>
                    <a:pt x="463" y="637"/>
                  </a:cubicBezTo>
                  <a:cubicBezTo>
                    <a:pt x="460" y="634"/>
                    <a:pt x="458" y="632"/>
                    <a:pt x="454" y="633"/>
                  </a:cubicBezTo>
                  <a:cubicBezTo>
                    <a:pt x="449" y="635"/>
                    <a:pt x="444" y="635"/>
                    <a:pt x="439" y="634"/>
                  </a:cubicBezTo>
                  <a:cubicBezTo>
                    <a:pt x="435" y="634"/>
                    <a:pt x="431" y="635"/>
                    <a:pt x="426" y="636"/>
                  </a:cubicBezTo>
                  <a:cubicBezTo>
                    <a:pt x="424" y="636"/>
                    <a:pt x="423" y="637"/>
                    <a:pt x="423" y="639"/>
                  </a:cubicBezTo>
                  <a:cubicBezTo>
                    <a:pt x="423" y="645"/>
                    <a:pt x="422" y="651"/>
                    <a:pt x="424" y="657"/>
                  </a:cubicBezTo>
                  <a:cubicBezTo>
                    <a:pt x="426" y="671"/>
                    <a:pt x="427" y="685"/>
                    <a:pt x="430" y="700"/>
                  </a:cubicBezTo>
                  <a:cubicBezTo>
                    <a:pt x="430" y="703"/>
                    <a:pt x="430" y="706"/>
                    <a:pt x="434" y="707"/>
                  </a:cubicBezTo>
                  <a:cubicBezTo>
                    <a:pt x="436" y="707"/>
                    <a:pt x="437" y="709"/>
                    <a:pt x="436" y="711"/>
                  </a:cubicBezTo>
                  <a:cubicBezTo>
                    <a:pt x="432" y="720"/>
                    <a:pt x="432" y="729"/>
                    <a:pt x="431" y="739"/>
                  </a:cubicBezTo>
                  <a:cubicBezTo>
                    <a:pt x="431" y="747"/>
                    <a:pt x="430" y="755"/>
                    <a:pt x="431" y="763"/>
                  </a:cubicBezTo>
                  <a:cubicBezTo>
                    <a:pt x="432" y="775"/>
                    <a:pt x="431" y="787"/>
                    <a:pt x="432" y="799"/>
                  </a:cubicBezTo>
                  <a:cubicBezTo>
                    <a:pt x="433" y="808"/>
                    <a:pt x="431" y="817"/>
                    <a:pt x="432" y="825"/>
                  </a:cubicBezTo>
                  <a:cubicBezTo>
                    <a:pt x="432" y="832"/>
                    <a:pt x="430" y="839"/>
                    <a:pt x="431" y="846"/>
                  </a:cubicBezTo>
                  <a:cubicBezTo>
                    <a:pt x="432" y="857"/>
                    <a:pt x="434" y="868"/>
                    <a:pt x="436" y="878"/>
                  </a:cubicBezTo>
                  <a:cubicBezTo>
                    <a:pt x="438" y="889"/>
                    <a:pt x="438" y="901"/>
                    <a:pt x="444" y="911"/>
                  </a:cubicBezTo>
                  <a:cubicBezTo>
                    <a:pt x="447" y="915"/>
                    <a:pt x="447" y="916"/>
                    <a:pt x="451" y="913"/>
                  </a:cubicBezTo>
                  <a:cubicBezTo>
                    <a:pt x="453" y="911"/>
                    <a:pt x="454" y="910"/>
                    <a:pt x="455" y="907"/>
                  </a:cubicBezTo>
                  <a:cubicBezTo>
                    <a:pt x="457" y="898"/>
                    <a:pt x="460" y="888"/>
                    <a:pt x="459" y="879"/>
                  </a:cubicBezTo>
                  <a:cubicBezTo>
                    <a:pt x="459" y="869"/>
                    <a:pt x="460" y="859"/>
                    <a:pt x="461" y="849"/>
                  </a:cubicBezTo>
                  <a:cubicBezTo>
                    <a:pt x="461" y="835"/>
                    <a:pt x="460" y="821"/>
                    <a:pt x="458" y="808"/>
                  </a:cubicBezTo>
                  <a:cubicBezTo>
                    <a:pt x="457" y="794"/>
                    <a:pt x="456" y="781"/>
                    <a:pt x="454" y="767"/>
                  </a:cubicBezTo>
                  <a:cubicBezTo>
                    <a:pt x="452" y="757"/>
                    <a:pt x="450" y="746"/>
                    <a:pt x="448" y="736"/>
                  </a:cubicBezTo>
                  <a:cubicBezTo>
                    <a:pt x="447" y="730"/>
                    <a:pt x="448" y="727"/>
                    <a:pt x="452" y="726"/>
                  </a:cubicBezTo>
                  <a:cubicBezTo>
                    <a:pt x="455" y="726"/>
                    <a:pt x="457" y="728"/>
                    <a:pt x="458" y="734"/>
                  </a:cubicBezTo>
                  <a:cubicBezTo>
                    <a:pt x="460" y="742"/>
                    <a:pt x="461" y="751"/>
                    <a:pt x="462" y="759"/>
                  </a:cubicBezTo>
                  <a:cubicBezTo>
                    <a:pt x="463" y="765"/>
                    <a:pt x="466" y="770"/>
                    <a:pt x="466" y="776"/>
                  </a:cubicBezTo>
                  <a:cubicBezTo>
                    <a:pt x="465" y="787"/>
                    <a:pt x="468" y="797"/>
                    <a:pt x="471" y="807"/>
                  </a:cubicBezTo>
                  <a:cubicBezTo>
                    <a:pt x="474" y="821"/>
                    <a:pt x="480" y="834"/>
                    <a:pt x="481" y="849"/>
                  </a:cubicBezTo>
                  <a:cubicBezTo>
                    <a:pt x="481" y="850"/>
                    <a:pt x="481" y="851"/>
                    <a:pt x="482" y="852"/>
                  </a:cubicBezTo>
                  <a:cubicBezTo>
                    <a:pt x="484" y="855"/>
                    <a:pt x="484" y="859"/>
                    <a:pt x="484" y="862"/>
                  </a:cubicBezTo>
                  <a:cubicBezTo>
                    <a:pt x="484" y="864"/>
                    <a:pt x="485" y="866"/>
                    <a:pt x="485" y="868"/>
                  </a:cubicBezTo>
                  <a:cubicBezTo>
                    <a:pt x="489" y="879"/>
                    <a:pt x="492" y="890"/>
                    <a:pt x="496" y="901"/>
                  </a:cubicBezTo>
                  <a:cubicBezTo>
                    <a:pt x="499" y="911"/>
                    <a:pt x="507" y="918"/>
                    <a:pt x="516" y="924"/>
                  </a:cubicBezTo>
                  <a:cubicBezTo>
                    <a:pt x="523" y="929"/>
                    <a:pt x="528" y="927"/>
                    <a:pt x="534" y="920"/>
                  </a:cubicBezTo>
                  <a:cubicBezTo>
                    <a:pt x="536" y="918"/>
                    <a:pt x="537" y="916"/>
                    <a:pt x="538" y="913"/>
                  </a:cubicBezTo>
                  <a:cubicBezTo>
                    <a:pt x="541" y="902"/>
                    <a:pt x="544" y="891"/>
                    <a:pt x="543" y="878"/>
                  </a:cubicBezTo>
                  <a:close/>
                  <a:moveTo>
                    <a:pt x="252" y="297"/>
                  </a:moveTo>
                  <a:cubicBezTo>
                    <a:pt x="252" y="309"/>
                    <a:pt x="255" y="321"/>
                    <a:pt x="260" y="332"/>
                  </a:cubicBezTo>
                  <a:cubicBezTo>
                    <a:pt x="265" y="342"/>
                    <a:pt x="270" y="352"/>
                    <a:pt x="279" y="359"/>
                  </a:cubicBezTo>
                  <a:cubicBezTo>
                    <a:pt x="287" y="365"/>
                    <a:pt x="294" y="372"/>
                    <a:pt x="303" y="375"/>
                  </a:cubicBezTo>
                  <a:cubicBezTo>
                    <a:pt x="320" y="381"/>
                    <a:pt x="337" y="384"/>
                    <a:pt x="355" y="379"/>
                  </a:cubicBezTo>
                  <a:cubicBezTo>
                    <a:pt x="370" y="375"/>
                    <a:pt x="382" y="368"/>
                    <a:pt x="392" y="357"/>
                  </a:cubicBezTo>
                  <a:cubicBezTo>
                    <a:pt x="398" y="350"/>
                    <a:pt x="402" y="343"/>
                    <a:pt x="406" y="334"/>
                  </a:cubicBezTo>
                  <a:cubicBezTo>
                    <a:pt x="412" y="322"/>
                    <a:pt x="411" y="312"/>
                    <a:pt x="406" y="300"/>
                  </a:cubicBezTo>
                  <a:cubicBezTo>
                    <a:pt x="401" y="287"/>
                    <a:pt x="393" y="276"/>
                    <a:pt x="384" y="265"/>
                  </a:cubicBezTo>
                  <a:cubicBezTo>
                    <a:pt x="379" y="258"/>
                    <a:pt x="371" y="254"/>
                    <a:pt x="363" y="251"/>
                  </a:cubicBezTo>
                  <a:cubicBezTo>
                    <a:pt x="355" y="247"/>
                    <a:pt x="346" y="245"/>
                    <a:pt x="339" y="240"/>
                  </a:cubicBezTo>
                  <a:cubicBezTo>
                    <a:pt x="337" y="239"/>
                    <a:pt x="335" y="238"/>
                    <a:pt x="332" y="238"/>
                  </a:cubicBezTo>
                  <a:cubicBezTo>
                    <a:pt x="322" y="237"/>
                    <a:pt x="312" y="235"/>
                    <a:pt x="302" y="234"/>
                  </a:cubicBezTo>
                  <a:cubicBezTo>
                    <a:pt x="298" y="233"/>
                    <a:pt x="294" y="233"/>
                    <a:pt x="290" y="237"/>
                  </a:cubicBezTo>
                  <a:cubicBezTo>
                    <a:pt x="286" y="240"/>
                    <a:pt x="281" y="243"/>
                    <a:pt x="278" y="247"/>
                  </a:cubicBezTo>
                  <a:cubicBezTo>
                    <a:pt x="270" y="257"/>
                    <a:pt x="263" y="267"/>
                    <a:pt x="256" y="278"/>
                  </a:cubicBezTo>
                  <a:cubicBezTo>
                    <a:pt x="253" y="284"/>
                    <a:pt x="251" y="290"/>
                    <a:pt x="252" y="297"/>
                  </a:cubicBezTo>
                  <a:close/>
                  <a:moveTo>
                    <a:pt x="468" y="497"/>
                  </a:moveTo>
                  <a:cubicBezTo>
                    <a:pt x="476" y="496"/>
                    <a:pt x="484" y="494"/>
                    <a:pt x="493" y="492"/>
                  </a:cubicBezTo>
                  <a:cubicBezTo>
                    <a:pt x="504" y="488"/>
                    <a:pt x="515" y="483"/>
                    <a:pt x="526" y="479"/>
                  </a:cubicBezTo>
                  <a:cubicBezTo>
                    <a:pt x="544" y="472"/>
                    <a:pt x="562" y="464"/>
                    <a:pt x="580" y="455"/>
                  </a:cubicBezTo>
                  <a:cubicBezTo>
                    <a:pt x="582" y="454"/>
                    <a:pt x="584" y="453"/>
                    <a:pt x="586" y="451"/>
                  </a:cubicBezTo>
                  <a:cubicBezTo>
                    <a:pt x="588" y="448"/>
                    <a:pt x="588" y="445"/>
                    <a:pt x="585" y="442"/>
                  </a:cubicBezTo>
                  <a:cubicBezTo>
                    <a:pt x="583" y="439"/>
                    <a:pt x="581" y="443"/>
                    <a:pt x="580" y="444"/>
                  </a:cubicBezTo>
                  <a:cubicBezTo>
                    <a:pt x="579" y="444"/>
                    <a:pt x="579" y="444"/>
                    <a:pt x="579" y="444"/>
                  </a:cubicBezTo>
                  <a:cubicBezTo>
                    <a:pt x="575" y="447"/>
                    <a:pt x="573" y="446"/>
                    <a:pt x="572" y="441"/>
                  </a:cubicBezTo>
                  <a:cubicBezTo>
                    <a:pt x="572" y="439"/>
                    <a:pt x="571" y="439"/>
                    <a:pt x="570" y="438"/>
                  </a:cubicBezTo>
                  <a:cubicBezTo>
                    <a:pt x="567" y="438"/>
                    <a:pt x="565" y="438"/>
                    <a:pt x="563" y="440"/>
                  </a:cubicBezTo>
                  <a:cubicBezTo>
                    <a:pt x="560" y="443"/>
                    <a:pt x="558" y="442"/>
                    <a:pt x="555" y="438"/>
                  </a:cubicBezTo>
                  <a:cubicBezTo>
                    <a:pt x="553" y="435"/>
                    <a:pt x="549" y="433"/>
                    <a:pt x="545" y="432"/>
                  </a:cubicBezTo>
                  <a:cubicBezTo>
                    <a:pt x="541" y="431"/>
                    <a:pt x="537" y="432"/>
                    <a:pt x="533" y="431"/>
                  </a:cubicBezTo>
                  <a:cubicBezTo>
                    <a:pt x="529" y="430"/>
                    <a:pt x="527" y="425"/>
                    <a:pt x="524" y="423"/>
                  </a:cubicBezTo>
                  <a:cubicBezTo>
                    <a:pt x="514" y="416"/>
                    <a:pt x="504" y="410"/>
                    <a:pt x="494" y="404"/>
                  </a:cubicBezTo>
                  <a:cubicBezTo>
                    <a:pt x="484" y="398"/>
                    <a:pt x="475" y="391"/>
                    <a:pt x="465" y="384"/>
                  </a:cubicBezTo>
                  <a:cubicBezTo>
                    <a:pt x="463" y="383"/>
                    <a:pt x="460" y="382"/>
                    <a:pt x="458" y="384"/>
                  </a:cubicBezTo>
                  <a:cubicBezTo>
                    <a:pt x="451" y="390"/>
                    <a:pt x="441" y="393"/>
                    <a:pt x="436" y="401"/>
                  </a:cubicBezTo>
                  <a:cubicBezTo>
                    <a:pt x="435" y="403"/>
                    <a:pt x="433" y="404"/>
                    <a:pt x="431" y="405"/>
                  </a:cubicBezTo>
                  <a:cubicBezTo>
                    <a:pt x="428" y="405"/>
                    <a:pt x="426" y="407"/>
                    <a:pt x="424" y="409"/>
                  </a:cubicBezTo>
                  <a:cubicBezTo>
                    <a:pt x="417" y="414"/>
                    <a:pt x="411" y="421"/>
                    <a:pt x="402" y="424"/>
                  </a:cubicBezTo>
                  <a:cubicBezTo>
                    <a:pt x="393" y="427"/>
                    <a:pt x="384" y="431"/>
                    <a:pt x="377" y="437"/>
                  </a:cubicBezTo>
                  <a:cubicBezTo>
                    <a:pt x="374" y="438"/>
                    <a:pt x="372" y="440"/>
                    <a:pt x="368" y="440"/>
                  </a:cubicBezTo>
                  <a:cubicBezTo>
                    <a:pt x="354" y="441"/>
                    <a:pt x="341" y="447"/>
                    <a:pt x="328" y="450"/>
                  </a:cubicBezTo>
                  <a:cubicBezTo>
                    <a:pt x="322" y="451"/>
                    <a:pt x="315" y="452"/>
                    <a:pt x="309" y="452"/>
                  </a:cubicBezTo>
                  <a:cubicBezTo>
                    <a:pt x="300" y="450"/>
                    <a:pt x="291" y="448"/>
                    <a:pt x="282" y="445"/>
                  </a:cubicBezTo>
                  <a:cubicBezTo>
                    <a:pt x="280" y="445"/>
                    <a:pt x="277" y="441"/>
                    <a:pt x="275" y="445"/>
                  </a:cubicBezTo>
                  <a:cubicBezTo>
                    <a:pt x="274" y="447"/>
                    <a:pt x="278" y="448"/>
                    <a:pt x="280" y="449"/>
                  </a:cubicBezTo>
                  <a:cubicBezTo>
                    <a:pt x="290" y="454"/>
                    <a:pt x="300" y="457"/>
                    <a:pt x="311" y="460"/>
                  </a:cubicBezTo>
                  <a:cubicBezTo>
                    <a:pt x="329" y="464"/>
                    <a:pt x="348" y="467"/>
                    <a:pt x="366" y="472"/>
                  </a:cubicBezTo>
                  <a:cubicBezTo>
                    <a:pt x="381" y="476"/>
                    <a:pt x="397" y="480"/>
                    <a:pt x="412" y="483"/>
                  </a:cubicBezTo>
                  <a:cubicBezTo>
                    <a:pt x="427" y="486"/>
                    <a:pt x="442" y="491"/>
                    <a:pt x="457" y="495"/>
                  </a:cubicBezTo>
                  <a:cubicBezTo>
                    <a:pt x="460" y="496"/>
                    <a:pt x="463" y="497"/>
                    <a:pt x="468" y="497"/>
                  </a:cubicBezTo>
                  <a:close/>
                  <a:moveTo>
                    <a:pt x="439" y="61"/>
                  </a:moveTo>
                  <a:cubicBezTo>
                    <a:pt x="439" y="71"/>
                    <a:pt x="439" y="71"/>
                    <a:pt x="430" y="73"/>
                  </a:cubicBezTo>
                  <a:cubicBezTo>
                    <a:pt x="428" y="73"/>
                    <a:pt x="427" y="73"/>
                    <a:pt x="426" y="74"/>
                  </a:cubicBezTo>
                  <a:cubicBezTo>
                    <a:pt x="424" y="75"/>
                    <a:pt x="421" y="76"/>
                    <a:pt x="424" y="80"/>
                  </a:cubicBezTo>
                  <a:cubicBezTo>
                    <a:pt x="425" y="83"/>
                    <a:pt x="423" y="83"/>
                    <a:pt x="421" y="82"/>
                  </a:cubicBezTo>
                  <a:cubicBezTo>
                    <a:pt x="415" y="80"/>
                    <a:pt x="413" y="83"/>
                    <a:pt x="410" y="86"/>
                  </a:cubicBezTo>
                  <a:cubicBezTo>
                    <a:pt x="409" y="88"/>
                    <a:pt x="408" y="90"/>
                    <a:pt x="408" y="91"/>
                  </a:cubicBezTo>
                  <a:cubicBezTo>
                    <a:pt x="407" y="96"/>
                    <a:pt x="404" y="98"/>
                    <a:pt x="399" y="99"/>
                  </a:cubicBezTo>
                  <a:cubicBezTo>
                    <a:pt x="390" y="101"/>
                    <a:pt x="387" y="106"/>
                    <a:pt x="386" y="115"/>
                  </a:cubicBezTo>
                  <a:cubicBezTo>
                    <a:pt x="386" y="117"/>
                    <a:pt x="386" y="119"/>
                    <a:pt x="385" y="121"/>
                  </a:cubicBezTo>
                  <a:cubicBezTo>
                    <a:pt x="382" y="121"/>
                    <a:pt x="383" y="115"/>
                    <a:pt x="379" y="118"/>
                  </a:cubicBezTo>
                  <a:cubicBezTo>
                    <a:pt x="377" y="120"/>
                    <a:pt x="374" y="121"/>
                    <a:pt x="372" y="123"/>
                  </a:cubicBezTo>
                  <a:cubicBezTo>
                    <a:pt x="370" y="127"/>
                    <a:pt x="369" y="131"/>
                    <a:pt x="369" y="135"/>
                  </a:cubicBezTo>
                  <a:cubicBezTo>
                    <a:pt x="368" y="146"/>
                    <a:pt x="364" y="157"/>
                    <a:pt x="362" y="168"/>
                  </a:cubicBezTo>
                  <a:cubicBezTo>
                    <a:pt x="362" y="171"/>
                    <a:pt x="361" y="175"/>
                    <a:pt x="359" y="179"/>
                  </a:cubicBezTo>
                  <a:cubicBezTo>
                    <a:pt x="357" y="183"/>
                    <a:pt x="353" y="186"/>
                    <a:pt x="352" y="192"/>
                  </a:cubicBezTo>
                  <a:cubicBezTo>
                    <a:pt x="352" y="195"/>
                    <a:pt x="348" y="195"/>
                    <a:pt x="345" y="193"/>
                  </a:cubicBezTo>
                  <a:cubicBezTo>
                    <a:pt x="340" y="189"/>
                    <a:pt x="338" y="182"/>
                    <a:pt x="341" y="176"/>
                  </a:cubicBezTo>
                  <a:cubicBezTo>
                    <a:pt x="342" y="174"/>
                    <a:pt x="343" y="173"/>
                    <a:pt x="342" y="170"/>
                  </a:cubicBezTo>
                  <a:cubicBezTo>
                    <a:pt x="338" y="164"/>
                    <a:pt x="339" y="157"/>
                    <a:pt x="341" y="150"/>
                  </a:cubicBezTo>
                  <a:cubicBezTo>
                    <a:pt x="344" y="152"/>
                    <a:pt x="346" y="154"/>
                    <a:pt x="344" y="158"/>
                  </a:cubicBezTo>
                  <a:cubicBezTo>
                    <a:pt x="343" y="159"/>
                    <a:pt x="342" y="160"/>
                    <a:pt x="344" y="161"/>
                  </a:cubicBezTo>
                  <a:cubicBezTo>
                    <a:pt x="348" y="164"/>
                    <a:pt x="348" y="169"/>
                    <a:pt x="348" y="173"/>
                  </a:cubicBezTo>
                  <a:cubicBezTo>
                    <a:pt x="348" y="174"/>
                    <a:pt x="348" y="176"/>
                    <a:pt x="350" y="176"/>
                  </a:cubicBezTo>
                  <a:cubicBezTo>
                    <a:pt x="351" y="176"/>
                    <a:pt x="352" y="175"/>
                    <a:pt x="353" y="174"/>
                  </a:cubicBezTo>
                  <a:cubicBezTo>
                    <a:pt x="354" y="172"/>
                    <a:pt x="354" y="170"/>
                    <a:pt x="355" y="168"/>
                  </a:cubicBezTo>
                  <a:cubicBezTo>
                    <a:pt x="357" y="160"/>
                    <a:pt x="359" y="153"/>
                    <a:pt x="361" y="146"/>
                  </a:cubicBezTo>
                  <a:cubicBezTo>
                    <a:pt x="362" y="141"/>
                    <a:pt x="363" y="137"/>
                    <a:pt x="361" y="132"/>
                  </a:cubicBezTo>
                  <a:cubicBezTo>
                    <a:pt x="360" y="130"/>
                    <a:pt x="359" y="128"/>
                    <a:pt x="360" y="127"/>
                  </a:cubicBezTo>
                  <a:cubicBezTo>
                    <a:pt x="363" y="120"/>
                    <a:pt x="366" y="114"/>
                    <a:pt x="369" y="108"/>
                  </a:cubicBezTo>
                  <a:cubicBezTo>
                    <a:pt x="369" y="107"/>
                    <a:pt x="370" y="107"/>
                    <a:pt x="371" y="107"/>
                  </a:cubicBezTo>
                  <a:cubicBezTo>
                    <a:pt x="377" y="106"/>
                    <a:pt x="378" y="102"/>
                    <a:pt x="378" y="97"/>
                  </a:cubicBezTo>
                  <a:cubicBezTo>
                    <a:pt x="378" y="94"/>
                    <a:pt x="379" y="91"/>
                    <a:pt x="381" y="87"/>
                  </a:cubicBezTo>
                  <a:cubicBezTo>
                    <a:pt x="375" y="88"/>
                    <a:pt x="374" y="88"/>
                    <a:pt x="373" y="87"/>
                  </a:cubicBezTo>
                  <a:cubicBezTo>
                    <a:pt x="371" y="84"/>
                    <a:pt x="372" y="81"/>
                    <a:pt x="373" y="79"/>
                  </a:cubicBezTo>
                  <a:cubicBezTo>
                    <a:pt x="374" y="77"/>
                    <a:pt x="376" y="76"/>
                    <a:pt x="376" y="73"/>
                  </a:cubicBezTo>
                  <a:cubicBezTo>
                    <a:pt x="376" y="71"/>
                    <a:pt x="377" y="70"/>
                    <a:pt x="379" y="70"/>
                  </a:cubicBezTo>
                  <a:cubicBezTo>
                    <a:pt x="385" y="68"/>
                    <a:pt x="389" y="63"/>
                    <a:pt x="393" y="59"/>
                  </a:cubicBezTo>
                  <a:cubicBezTo>
                    <a:pt x="396" y="56"/>
                    <a:pt x="398" y="52"/>
                    <a:pt x="401" y="49"/>
                  </a:cubicBezTo>
                  <a:cubicBezTo>
                    <a:pt x="402" y="48"/>
                    <a:pt x="402" y="46"/>
                    <a:pt x="401" y="46"/>
                  </a:cubicBezTo>
                  <a:cubicBezTo>
                    <a:pt x="400" y="45"/>
                    <a:pt x="399" y="45"/>
                    <a:pt x="398" y="45"/>
                  </a:cubicBezTo>
                  <a:cubicBezTo>
                    <a:pt x="397" y="46"/>
                    <a:pt x="396" y="47"/>
                    <a:pt x="395" y="47"/>
                  </a:cubicBezTo>
                  <a:cubicBezTo>
                    <a:pt x="382" y="58"/>
                    <a:pt x="369" y="68"/>
                    <a:pt x="356" y="78"/>
                  </a:cubicBezTo>
                  <a:cubicBezTo>
                    <a:pt x="353" y="81"/>
                    <a:pt x="349" y="83"/>
                    <a:pt x="346" y="87"/>
                  </a:cubicBezTo>
                  <a:cubicBezTo>
                    <a:pt x="345" y="89"/>
                    <a:pt x="344" y="92"/>
                    <a:pt x="345" y="95"/>
                  </a:cubicBezTo>
                  <a:cubicBezTo>
                    <a:pt x="348" y="99"/>
                    <a:pt x="350" y="103"/>
                    <a:pt x="344" y="107"/>
                  </a:cubicBezTo>
                  <a:cubicBezTo>
                    <a:pt x="343" y="107"/>
                    <a:pt x="344" y="110"/>
                    <a:pt x="344" y="111"/>
                  </a:cubicBezTo>
                  <a:cubicBezTo>
                    <a:pt x="343" y="113"/>
                    <a:pt x="345" y="115"/>
                    <a:pt x="343" y="116"/>
                  </a:cubicBezTo>
                  <a:cubicBezTo>
                    <a:pt x="339" y="113"/>
                    <a:pt x="338" y="107"/>
                    <a:pt x="337" y="103"/>
                  </a:cubicBezTo>
                  <a:cubicBezTo>
                    <a:pt x="336" y="100"/>
                    <a:pt x="335" y="97"/>
                    <a:pt x="331" y="96"/>
                  </a:cubicBezTo>
                  <a:cubicBezTo>
                    <a:pt x="327" y="95"/>
                    <a:pt x="324" y="96"/>
                    <a:pt x="321" y="100"/>
                  </a:cubicBezTo>
                  <a:cubicBezTo>
                    <a:pt x="317" y="106"/>
                    <a:pt x="312" y="110"/>
                    <a:pt x="308" y="116"/>
                  </a:cubicBezTo>
                  <a:cubicBezTo>
                    <a:pt x="299" y="128"/>
                    <a:pt x="290" y="140"/>
                    <a:pt x="281" y="152"/>
                  </a:cubicBezTo>
                  <a:cubicBezTo>
                    <a:pt x="281" y="152"/>
                    <a:pt x="280" y="153"/>
                    <a:pt x="281" y="155"/>
                  </a:cubicBezTo>
                  <a:cubicBezTo>
                    <a:pt x="284" y="157"/>
                    <a:pt x="289" y="156"/>
                    <a:pt x="289" y="161"/>
                  </a:cubicBezTo>
                  <a:cubicBezTo>
                    <a:pt x="288" y="171"/>
                    <a:pt x="289" y="180"/>
                    <a:pt x="288" y="190"/>
                  </a:cubicBezTo>
                  <a:cubicBezTo>
                    <a:pt x="287" y="195"/>
                    <a:pt x="285" y="201"/>
                    <a:pt x="289" y="206"/>
                  </a:cubicBezTo>
                  <a:cubicBezTo>
                    <a:pt x="289" y="208"/>
                    <a:pt x="289" y="210"/>
                    <a:pt x="289" y="212"/>
                  </a:cubicBezTo>
                  <a:cubicBezTo>
                    <a:pt x="289" y="214"/>
                    <a:pt x="289" y="216"/>
                    <a:pt x="289" y="219"/>
                  </a:cubicBezTo>
                  <a:cubicBezTo>
                    <a:pt x="290" y="222"/>
                    <a:pt x="291" y="224"/>
                    <a:pt x="295" y="225"/>
                  </a:cubicBezTo>
                  <a:cubicBezTo>
                    <a:pt x="301" y="225"/>
                    <a:pt x="307" y="225"/>
                    <a:pt x="312" y="222"/>
                  </a:cubicBezTo>
                  <a:cubicBezTo>
                    <a:pt x="317" y="219"/>
                    <a:pt x="322" y="218"/>
                    <a:pt x="328" y="220"/>
                  </a:cubicBezTo>
                  <a:cubicBezTo>
                    <a:pt x="329" y="221"/>
                    <a:pt x="330" y="221"/>
                    <a:pt x="332" y="221"/>
                  </a:cubicBezTo>
                  <a:cubicBezTo>
                    <a:pt x="334" y="222"/>
                    <a:pt x="336" y="221"/>
                    <a:pt x="335" y="218"/>
                  </a:cubicBezTo>
                  <a:cubicBezTo>
                    <a:pt x="333" y="213"/>
                    <a:pt x="334" y="208"/>
                    <a:pt x="336" y="203"/>
                  </a:cubicBezTo>
                  <a:cubicBezTo>
                    <a:pt x="337" y="203"/>
                    <a:pt x="338" y="204"/>
                    <a:pt x="338" y="204"/>
                  </a:cubicBezTo>
                  <a:cubicBezTo>
                    <a:pt x="339" y="205"/>
                    <a:pt x="340" y="206"/>
                    <a:pt x="340" y="206"/>
                  </a:cubicBezTo>
                  <a:cubicBezTo>
                    <a:pt x="342" y="216"/>
                    <a:pt x="348" y="216"/>
                    <a:pt x="356" y="214"/>
                  </a:cubicBezTo>
                  <a:cubicBezTo>
                    <a:pt x="356" y="214"/>
                    <a:pt x="356" y="214"/>
                    <a:pt x="357" y="214"/>
                  </a:cubicBezTo>
                  <a:cubicBezTo>
                    <a:pt x="362" y="214"/>
                    <a:pt x="366" y="212"/>
                    <a:pt x="367" y="206"/>
                  </a:cubicBezTo>
                  <a:cubicBezTo>
                    <a:pt x="368" y="205"/>
                    <a:pt x="368" y="204"/>
                    <a:pt x="370" y="204"/>
                  </a:cubicBezTo>
                  <a:cubicBezTo>
                    <a:pt x="372" y="206"/>
                    <a:pt x="369" y="209"/>
                    <a:pt x="371" y="211"/>
                  </a:cubicBezTo>
                  <a:cubicBezTo>
                    <a:pt x="373" y="211"/>
                    <a:pt x="374" y="210"/>
                    <a:pt x="374" y="209"/>
                  </a:cubicBezTo>
                  <a:cubicBezTo>
                    <a:pt x="375" y="208"/>
                    <a:pt x="376" y="206"/>
                    <a:pt x="377" y="205"/>
                  </a:cubicBezTo>
                  <a:cubicBezTo>
                    <a:pt x="379" y="201"/>
                    <a:pt x="378" y="199"/>
                    <a:pt x="373" y="199"/>
                  </a:cubicBezTo>
                  <a:cubicBezTo>
                    <a:pt x="365" y="197"/>
                    <a:pt x="363" y="194"/>
                    <a:pt x="367" y="186"/>
                  </a:cubicBezTo>
                  <a:cubicBezTo>
                    <a:pt x="371" y="181"/>
                    <a:pt x="374" y="175"/>
                    <a:pt x="377" y="169"/>
                  </a:cubicBezTo>
                  <a:cubicBezTo>
                    <a:pt x="381" y="162"/>
                    <a:pt x="384" y="154"/>
                    <a:pt x="380" y="145"/>
                  </a:cubicBezTo>
                  <a:cubicBezTo>
                    <a:pt x="379" y="143"/>
                    <a:pt x="379" y="141"/>
                    <a:pt x="379" y="139"/>
                  </a:cubicBezTo>
                  <a:cubicBezTo>
                    <a:pt x="379" y="137"/>
                    <a:pt x="380" y="136"/>
                    <a:pt x="382" y="136"/>
                  </a:cubicBezTo>
                  <a:cubicBezTo>
                    <a:pt x="385" y="136"/>
                    <a:pt x="386" y="137"/>
                    <a:pt x="386" y="139"/>
                  </a:cubicBezTo>
                  <a:cubicBezTo>
                    <a:pt x="386" y="142"/>
                    <a:pt x="386" y="145"/>
                    <a:pt x="387" y="147"/>
                  </a:cubicBezTo>
                  <a:cubicBezTo>
                    <a:pt x="390" y="154"/>
                    <a:pt x="396" y="154"/>
                    <a:pt x="400" y="149"/>
                  </a:cubicBezTo>
                  <a:cubicBezTo>
                    <a:pt x="401" y="147"/>
                    <a:pt x="402" y="144"/>
                    <a:pt x="404" y="143"/>
                  </a:cubicBezTo>
                  <a:cubicBezTo>
                    <a:pt x="411" y="137"/>
                    <a:pt x="412" y="127"/>
                    <a:pt x="420" y="122"/>
                  </a:cubicBezTo>
                  <a:cubicBezTo>
                    <a:pt x="421" y="121"/>
                    <a:pt x="422" y="118"/>
                    <a:pt x="422" y="117"/>
                  </a:cubicBezTo>
                  <a:cubicBezTo>
                    <a:pt x="424" y="114"/>
                    <a:pt x="425" y="110"/>
                    <a:pt x="426" y="107"/>
                  </a:cubicBezTo>
                  <a:cubicBezTo>
                    <a:pt x="426" y="106"/>
                    <a:pt x="427" y="105"/>
                    <a:pt x="429" y="105"/>
                  </a:cubicBezTo>
                  <a:cubicBezTo>
                    <a:pt x="430" y="105"/>
                    <a:pt x="430" y="106"/>
                    <a:pt x="431" y="107"/>
                  </a:cubicBezTo>
                  <a:cubicBezTo>
                    <a:pt x="432" y="111"/>
                    <a:pt x="433" y="114"/>
                    <a:pt x="434" y="117"/>
                  </a:cubicBezTo>
                  <a:cubicBezTo>
                    <a:pt x="443" y="113"/>
                    <a:pt x="444" y="111"/>
                    <a:pt x="444" y="104"/>
                  </a:cubicBezTo>
                  <a:cubicBezTo>
                    <a:pt x="444" y="100"/>
                    <a:pt x="445" y="97"/>
                    <a:pt x="449" y="95"/>
                  </a:cubicBezTo>
                  <a:cubicBezTo>
                    <a:pt x="452" y="94"/>
                    <a:pt x="454" y="92"/>
                    <a:pt x="454" y="89"/>
                  </a:cubicBezTo>
                  <a:cubicBezTo>
                    <a:pt x="455" y="84"/>
                    <a:pt x="458" y="81"/>
                    <a:pt x="461" y="78"/>
                  </a:cubicBezTo>
                  <a:cubicBezTo>
                    <a:pt x="468" y="66"/>
                    <a:pt x="467" y="59"/>
                    <a:pt x="461" y="49"/>
                  </a:cubicBezTo>
                  <a:cubicBezTo>
                    <a:pt x="460" y="49"/>
                    <a:pt x="459" y="48"/>
                    <a:pt x="458" y="48"/>
                  </a:cubicBezTo>
                  <a:cubicBezTo>
                    <a:pt x="457" y="48"/>
                    <a:pt x="456" y="49"/>
                    <a:pt x="456" y="50"/>
                  </a:cubicBezTo>
                  <a:cubicBezTo>
                    <a:pt x="455" y="54"/>
                    <a:pt x="455" y="59"/>
                    <a:pt x="452" y="63"/>
                  </a:cubicBezTo>
                  <a:cubicBezTo>
                    <a:pt x="454" y="69"/>
                    <a:pt x="449" y="73"/>
                    <a:pt x="450" y="79"/>
                  </a:cubicBezTo>
                  <a:cubicBezTo>
                    <a:pt x="450" y="82"/>
                    <a:pt x="448" y="85"/>
                    <a:pt x="446" y="89"/>
                  </a:cubicBezTo>
                  <a:cubicBezTo>
                    <a:pt x="443" y="93"/>
                    <a:pt x="440" y="98"/>
                    <a:pt x="439" y="104"/>
                  </a:cubicBezTo>
                  <a:cubicBezTo>
                    <a:pt x="439" y="106"/>
                    <a:pt x="439" y="108"/>
                    <a:pt x="436" y="107"/>
                  </a:cubicBezTo>
                  <a:cubicBezTo>
                    <a:pt x="435" y="104"/>
                    <a:pt x="435" y="101"/>
                    <a:pt x="435" y="97"/>
                  </a:cubicBezTo>
                  <a:cubicBezTo>
                    <a:pt x="434" y="95"/>
                    <a:pt x="435" y="93"/>
                    <a:pt x="437" y="92"/>
                  </a:cubicBezTo>
                  <a:cubicBezTo>
                    <a:pt x="440" y="90"/>
                    <a:pt x="440" y="88"/>
                    <a:pt x="439" y="85"/>
                  </a:cubicBezTo>
                  <a:cubicBezTo>
                    <a:pt x="439" y="84"/>
                    <a:pt x="439" y="82"/>
                    <a:pt x="440" y="81"/>
                  </a:cubicBezTo>
                  <a:cubicBezTo>
                    <a:pt x="446" y="78"/>
                    <a:pt x="444" y="72"/>
                    <a:pt x="445" y="67"/>
                  </a:cubicBezTo>
                  <a:cubicBezTo>
                    <a:pt x="447" y="64"/>
                    <a:pt x="446" y="60"/>
                    <a:pt x="449" y="58"/>
                  </a:cubicBezTo>
                  <a:cubicBezTo>
                    <a:pt x="452" y="57"/>
                    <a:pt x="451" y="55"/>
                    <a:pt x="449" y="53"/>
                  </a:cubicBezTo>
                  <a:cubicBezTo>
                    <a:pt x="447" y="52"/>
                    <a:pt x="442" y="50"/>
                    <a:pt x="448" y="47"/>
                  </a:cubicBezTo>
                  <a:cubicBezTo>
                    <a:pt x="450" y="47"/>
                    <a:pt x="448" y="46"/>
                    <a:pt x="447" y="45"/>
                  </a:cubicBezTo>
                  <a:cubicBezTo>
                    <a:pt x="446" y="41"/>
                    <a:pt x="447" y="38"/>
                    <a:pt x="451" y="37"/>
                  </a:cubicBezTo>
                  <a:cubicBezTo>
                    <a:pt x="458" y="36"/>
                    <a:pt x="465" y="39"/>
                    <a:pt x="468" y="46"/>
                  </a:cubicBezTo>
                  <a:cubicBezTo>
                    <a:pt x="469" y="49"/>
                    <a:pt x="471" y="52"/>
                    <a:pt x="475" y="53"/>
                  </a:cubicBezTo>
                  <a:cubicBezTo>
                    <a:pt x="478" y="53"/>
                    <a:pt x="480" y="54"/>
                    <a:pt x="480" y="57"/>
                  </a:cubicBezTo>
                  <a:cubicBezTo>
                    <a:pt x="480" y="64"/>
                    <a:pt x="483" y="71"/>
                    <a:pt x="485" y="77"/>
                  </a:cubicBezTo>
                  <a:cubicBezTo>
                    <a:pt x="478" y="78"/>
                    <a:pt x="477" y="79"/>
                    <a:pt x="479" y="84"/>
                  </a:cubicBezTo>
                  <a:cubicBezTo>
                    <a:pt x="485" y="94"/>
                    <a:pt x="487" y="105"/>
                    <a:pt x="490" y="115"/>
                  </a:cubicBezTo>
                  <a:cubicBezTo>
                    <a:pt x="491" y="118"/>
                    <a:pt x="492" y="121"/>
                    <a:pt x="493" y="123"/>
                  </a:cubicBezTo>
                  <a:cubicBezTo>
                    <a:pt x="494" y="124"/>
                    <a:pt x="495" y="125"/>
                    <a:pt x="496" y="125"/>
                  </a:cubicBezTo>
                  <a:cubicBezTo>
                    <a:pt x="497" y="125"/>
                    <a:pt x="498" y="124"/>
                    <a:pt x="499" y="123"/>
                  </a:cubicBezTo>
                  <a:cubicBezTo>
                    <a:pt x="501" y="118"/>
                    <a:pt x="500" y="114"/>
                    <a:pt x="498" y="111"/>
                  </a:cubicBezTo>
                  <a:cubicBezTo>
                    <a:pt x="493" y="103"/>
                    <a:pt x="494" y="93"/>
                    <a:pt x="487" y="86"/>
                  </a:cubicBezTo>
                  <a:cubicBezTo>
                    <a:pt x="486" y="85"/>
                    <a:pt x="485" y="83"/>
                    <a:pt x="487" y="82"/>
                  </a:cubicBezTo>
                  <a:cubicBezTo>
                    <a:pt x="489" y="81"/>
                    <a:pt x="490" y="82"/>
                    <a:pt x="490" y="84"/>
                  </a:cubicBezTo>
                  <a:cubicBezTo>
                    <a:pt x="491" y="85"/>
                    <a:pt x="491" y="87"/>
                    <a:pt x="494" y="85"/>
                  </a:cubicBezTo>
                  <a:cubicBezTo>
                    <a:pt x="491" y="76"/>
                    <a:pt x="488" y="67"/>
                    <a:pt x="486" y="58"/>
                  </a:cubicBezTo>
                  <a:cubicBezTo>
                    <a:pt x="485" y="50"/>
                    <a:pt x="482" y="42"/>
                    <a:pt x="479" y="35"/>
                  </a:cubicBezTo>
                  <a:cubicBezTo>
                    <a:pt x="477" y="28"/>
                    <a:pt x="473" y="23"/>
                    <a:pt x="471" y="17"/>
                  </a:cubicBezTo>
                  <a:cubicBezTo>
                    <a:pt x="470" y="12"/>
                    <a:pt x="467" y="10"/>
                    <a:pt x="463" y="9"/>
                  </a:cubicBezTo>
                  <a:cubicBezTo>
                    <a:pt x="455" y="7"/>
                    <a:pt x="447" y="7"/>
                    <a:pt x="438" y="8"/>
                  </a:cubicBezTo>
                  <a:cubicBezTo>
                    <a:pt x="433" y="9"/>
                    <a:pt x="433" y="13"/>
                    <a:pt x="431" y="17"/>
                  </a:cubicBezTo>
                  <a:cubicBezTo>
                    <a:pt x="430" y="21"/>
                    <a:pt x="433" y="23"/>
                    <a:pt x="436" y="24"/>
                  </a:cubicBezTo>
                  <a:cubicBezTo>
                    <a:pt x="439" y="25"/>
                    <a:pt x="440" y="27"/>
                    <a:pt x="438" y="29"/>
                  </a:cubicBezTo>
                  <a:cubicBezTo>
                    <a:pt x="434" y="35"/>
                    <a:pt x="431" y="42"/>
                    <a:pt x="423" y="43"/>
                  </a:cubicBezTo>
                  <a:cubicBezTo>
                    <a:pt x="421" y="44"/>
                    <a:pt x="419" y="45"/>
                    <a:pt x="418" y="46"/>
                  </a:cubicBezTo>
                  <a:cubicBezTo>
                    <a:pt x="408" y="53"/>
                    <a:pt x="403" y="63"/>
                    <a:pt x="401" y="75"/>
                  </a:cubicBezTo>
                  <a:cubicBezTo>
                    <a:pt x="400" y="78"/>
                    <a:pt x="400" y="81"/>
                    <a:pt x="398" y="84"/>
                  </a:cubicBezTo>
                  <a:cubicBezTo>
                    <a:pt x="397" y="85"/>
                    <a:pt x="396" y="87"/>
                    <a:pt x="397" y="90"/>
                  </a:cubicBezTo>
                  <a:cubicBezTo>
                    <a:pt x="398" y="89"/>
                    <a:pt x="398" y="87"/>
                    <a:pt x="399" y="87"/>
                  </a:cubicBezTo>
                  <a:cubicBezTo>
                    <a:pt x="407" y="83"/>
                    <a:pt x="412" y="76"/>
                    <a:pt x="418" y="71"/>
                  </a:cubicBezTo>
                  <a:cubicBezTo>
                    <a:pt x="424" y="66"/>
                    <a:pt x="430" y="61"/>
                    <a:pt x="439" y="61"/>
                  </a:cubicBezTo>
                  <a:close/>
                  <a:moveTo>
                    <a:pt x="645" y="292"/>
                  </a:moveTo>
                  <a:cubicBezTo>
                    <a:pt x="646" y="273"/>
                    <a:pt x="642" y="262"/>
                    <a:pt x="634" y="252"/>
                  </a:cubicBezTo>
                  <a:cubicBezTo>
                    <a:pt x="629" y="245"/>
                    <a:pt x="623" y="240"/>
                    <a:pt x="618" y="234"/>
                  </a:cubicBezTo>
                  <a:cubicBezTo>
                    <a:pt x="610" y="226"/>
                    <a:pt x="600" y="223"/>
                    <a:pt x="588" y="224"/>
                  </a:cubicBezTo>
                  <a:cubicBezTo>
                    <a:pt x="573" y="226"/>
                    <a:pt x="561" y="235"/>
                    <a:pt x="549" y="244"/>
                  </a:cubicBezTo>
                  <a:cubicBezTo>
                    <a:pt x="541" y="250"/>
                    <a:pt x="537" y="259"/>
                    <a:pt x="533" y="268"/>
                  </a:cubicBezTo>
                  <a:cubicBezTo>
                    <a:pt x="530" y="273"/>
                    <a:pt x="527" y="279"/>
                    <a:pt x="530" y="285"/>
                  </a:cubicBezTo>
                  <a:cubicBezTo>
                    <a:pt x="531" y="286"/>
                    <a:pt x="530" y="287"/>
                    <a:pt x="530" y="287"/>
                  </a:cubicBezTo>
                  <a:cubicBezTo>
                    <a:pt x="528" y="297"/>
                    <a:pt x="528" y="307"/>
                    <a:pt x="528" y="317"/>
                  </a:cubicBezTo>
                  <a:cubicBezTo>
                    <a:pt x="529" y="321"/>
                    <a:pt x="529" y="325"/>
                    <a:pt x="529" y="329"/>
                  </a:cubicBezTo>
                  <a:cubicBezTo>
                    <a:pt x="529" y="343"/>
                    <a:pt x="535" y="356"/>
                    <a:pt x="547" y="365"/>
                  </a:cubicBezTo>
                  <a:cubicBezTo>
                    <a:pt x="566" y="378"/>
                    <a:pt x="588" y="377"/>
                    <a:pt x="609" y="369"/>
                  </a:cubicBezTo>
                  <a:cubicBezTo>
                    <a:pt x="623" y="364"/>
                    <a:pt x="630" y="352"/>
                    <a:pt x="635" y="339"/>
                  </a:cubicBezTo>
                  <a:cubicBezTo>
                    <a:pt x="641" y="322"/>
                    <a:pt x="644" y="304"/>
                    <a:pt x="645" y="292"/>
                  </a:cubicBezTo>
                  <a:close/>
                  <a:moveTo>
                    <a:pt x="319" y="471"/>
                  </a:moveTo>
                  <a:cubicBezTo>
                    <a:pt x="327" y="475"/>
                    <a:pt x="334" y="480"/>
                    <a:pt x="342" y="482"/>
                  </a:cubicBezTo>
                  <a:cubicBezTo>
                    <a:pt x="354" y="484"/>
                    <a:pt x="363" y="491"/>
                    <a:pt x="372" y="496"/>
                  </a:cubicBezTo>
                  <a:cubicBezTo>
                    <a:pt x="382" y="501"/>
                    <a:pt x="392" y="506"/>
                    <a:pt x="401" y="512"/>
                  </a:cubicBezTo>
                  <a:cubicBezTo>
                    <a:pt x="411" y="518"/>
                    <a:pt x="422" y="523"/>
                    <a:pt x="433" y="524"/>
                  </a:cubicBezTo>
                  <a:cubicBezTo>
                    <a:pt x="442" y="526"/>
                    <a:pt x="450" y="526"/>
                    <a:pt x="459" y="529"/>
                  </a:cubicBezTo>
                  <a:cubicBezTo>
                    <a:pt x="471" y="533"/>
                    <a:pt x="484" y="534"/>
                    <a:pt x="496" y="538"/>
                  </a:cubicBezTo>
                  <a:cubicBezTo>
                    <a:pt x="500" y="540"/>
                    <a:pt x="503" y="539"/>
                    <a:pt x="506" y="537"/>
                  </a:cubicBezTo>
                  <a:cubicBezTo>
                    <a:pt x="520" y="525"/>
                    <a:pt x="535" y="514"/>
                    <a:pt x="549" y="503"/>
                  </a:cubicBezTo>
                  <a:cubicBezTo>
                    <a:pt x="561" y="493"/>
                    <a:pt x="573" y="483"/>
                    <a:pt x="587" y="475"/>
                  </a:cubicBezTo>
                  <a:cubicBezTo>
                    <a:pt x="596" y="470"/>
                    <a:pt x="605" y="464"/>
                    <a:pt x="614" y="458"/>
                  </a:cubicBezTo>
                  <a:cubicBezTo>
                    <a:pt x="618" y="456"/>
                    <a:pt x="621" y="453"/>
                    <a:pt x="625" y="450"/>
                  </a:cubicBezTo>
                  <a:cubicBezTo>
                    <a:pt x="626" y="449"/>
                    <a:pt x="626" y="448"/>
                    <a:pt x="626" y="447"/>
                  </a:cubicBezTo>
                  <a:cubicBezTo>
                    <a:pt x="625" y="446"/>
                    <a:pt x="624" y="446"/>
                    <a:pt x="623" y="446"/>
                  </a:cubicBezTo>
                  <a:cubicBezTo>
                    <a:pt x="622" y="446"/>
                    <a:pt x="621" y="446"/>
                    <a:pt x="620" y="447"/>
                  </a:cubicBezTo>
                  <a:cubicBezTo>
                    <a:pt x="603" y="453"/>
                    <a:pt x="587" y="459"/>
                    <a:pt x="571" y="468"/>
                  </a:cubicBezTo>
                  <a:cubicBezTo>
                    <a:pt x="560" y="474"/>
                    <a:pt x="549" y="479"/>
                    <a:pt x="537" y="483"/>
                  </a:cubicBezTo>
                  <a:cubicBezTo>
                    <a:pt x="531" y="485"/>
                    <a:pt x="524" y="487"/>
                    <a:pt x="517" y="491"/>
                  </a:cubicBezTo>
                  <a:cubicBezTo>
                    <a:pt x="505" y="497"/>
                    <a:pt x="492" y="499"/>
                    <a:pt x="478" y="503"/>
                  </a:cubicBezTo>
                  <a:cubicBezTo>
                    <a:pt x="467" y="506"/>
                    <a:pt x="455" y="503"/>
                    <a:pt x="444" y="499"/>
                  </a:cubicBezTo>
                  <a:cubicBezTo>
                    <a:pt x="435" y="496"/>
                    <a:pt x="427" y="493"/>
                    <a:pt x="419" y="490"/>
                  </a:cubicBezTo>
                  <a:cubicBezTo>
                    <a:pt x="409" y="488"/>
                    <a:pt x="399" y="486"/>
                    <a:pt x="389" y="483"/>
                  </a:cubicBezTo>
                  <a:cubicBezTo>
                    <a:pt x="367" y="478"/>
                    <a:pt x="346" y="472"/>
                    <a:pt x="324" y="469"/>
                  </a:cubicBezTo>
                  <a:cubicBezTo>
                    <a:pt x="323" y="469"/>
                    <a:pt x="321" y="468"/>
                    <a:pt x="319" y="471"/>
                  </a:cubicBezTo>
                  <a:close/>
                  <a:moveTo>
                    <a:pt x="599" y="1063"/>
                  </a:moveTo>
                  <a:cubicBezTo>
                    <a:pt x="603" y="1060"/>
                    <a:pt x="603" y="1056"/>
                    <a:pt x="603" y="1053"/>
                  </a:cubicBezTo>
                  <a:cubicBezTo>
                    <a:pt x="604" y="1050"/>
                    <a:pt x="604" y="1047"/>
                    <a:pt x="606" y="1044"/>
                  </a:cubicBezTo>
                  <a:cubicBezTo>
                    <a:pt x="607" y="1044"/>
                    <a:pt x="608" y="1043"/>
                    <a:pt x="609" y="1043"/>
                  </a:cubicBezTo>
                  <a:cubicBezTo>
                    <a:pt x="610" y="1043"/>
                    <a:pt x="611" y="1045"/>
                    <a:pt x="611" y="1046"/>
                  </a:cubicBezTo>
                  <a:cubicBezTo>
                    <a:pt x="609" y="1054"/>
                    <a:pt x="614" y="1063"/>
                    <a:pt x="609" y="1072"/>
                  </a:cubicBezTo>
                  <a:cubicBezTo>
                    <a:pt x="608" y="1076"/>
                    <a:pt x="608" y="1080"/>
                    <a:pt x="611" y="1083"/>
                  </a:cubicBezTo>
                  <a:cubicBezTo>
                    <a:pt x="615" y="1086"/>
                    <a:pt x="618" y="1091"/>
                    <a:pt x="622" y="1095"/>
                  </a:cubicBezTo>
                  <a:cubicBezTo>
                    <a:pt x="627" y="1100"/>
                    <a:pt x="630" y="1107"/>
                    <a:pt x="633" y="1113"/>
                  </a:cubicBezTo>
                  <a:cubicBezTo>
                    <a:pt x="635" y="1120"/>
                    <a:pt x="634" y="1122"/>
                    <a:pt x="627" y="1122"/>
                  </a:cubicBezTo>
                  <a:cubicBezTo>
                    <a:pt x="622" y="1123"/>
                    <a:pt x="621" y="1124"/>
                    <a:pt x="624" y="1129"/>
                  </a:cubicBezTo>
                  <a:cubicBezTo>
                    <a:pt x="628" y="1135"/>
                    <a:pt x="630" y="1142"/>
                    <a:pt x="632" y="1149"/>
                  </a:cubicBezTo>
                  <a:cubicBezTo>
                    <a:pt x="633" y="1153"/>
                    <a:pt x="634" y="1158"/>
                    <a:pt x="632" y="1163"/>
                  </a:cubicBezTo>
                  <a:cubicBezTo>
                    <a:pt x="630" y="1166"/>
                    <a:pt x="631" y="1169"/>
                    <a:pt x="631" y="1172"/>
                  </a:cubicBezTo>
                  <a:cubicBezTo>
                    <a:pt x="635" y="1186"/>
                    <a:pt x="643" y="1199"/>
                    <a:pt x="648" y="1213"/>
                  </a:cubicBezTo>
                  <a:cubicBezTo>
                    <a:pt x="648" y="1215"/>
                    <a:pt x="649" y="1217"/>
                    <a:pt x="651" y="1217"/>
                  </a:cubicBezTo>
                  <a:cubicBezTo>
                    <a:pt x="658" y="1220"/>
                    <a:pt x="660" y="1226"/>
                    <a:pt x="661" y="1232"/>
                  </a:cubicBezTo>
                  <a:cubicBezTo>
                    <a:pt x="669" y="1257"/>
                    <a:pt x="678" y="1283"/>
                    <a:pt x="683" y="1310"/>
                  </a:cubicBezTo>
                  <a:cubicBezTo>
                    <a:pt x="684" y="1316"/>
                    <a:pt x="686" y="1317"/>
                    <a:pt x="692" y="1316"/>
                  </a:cubicBezTo>
                  <a:cubicBezTo>
                    <a:pt x="695" y="1316"/>
                    <a:pt x="696" y="1315"/>
                    <a:pt x="695" y="1312"/>
                  </a:cubicBezTo>
                  <a:cubicBezTo>
                    <a:pt x="694" y="1305"/>
                    <a:pt x="693" y="1298"/>
                    <a:pt x="689" y="1293"/>
                  </a:cubicBezTo>
                  <a:cubicBezTo>
                    <a:pt x="683" y="1282"/>
                    <a:pt x="680" y="1270"/>
                    <a:pt x="677" y="1259"/>
                  </a:cubicBezTo>
                  <a:cubicBezTo>
                    <a:pt x="672" y="1244"/>
                    <a:pt x="668" y="1229"/>
                    <a:pt x="663" y="1214"/>
                  </a:cubicBezTo>
                  <a:cubicBezTo>
                    <a:pt x="661" y="1210"/>
                    <a:pt x="659" y="1205"/>
                    <a:pt x="658" y="1200"/>
                  </a:cubicBezTo>
                  <a:cubicBezTo>
                    <a:pt x="657" y="1196"/>
                    <a:pt x="655" y="1192"/>
                    <a:pt x="659" y="1189"/>
                  </a:cubicBezTo>
                  <a:cubicBezTo>
                    <a:pt x="660" y="1188"/>
                    <a:pt x="660" y="1186"/>
                    <a:pt x="660" y="1184"/>
                  </a:cubicBezTo>
                  <a:cubicBezTo>
                    <a:pt x="658" y="1178"/>
                    <a:pt x="659" y="1171"/>
                    <a:pt x="657" y="1165"/>
                  </a:cubicBezTo>
                  <a:cubicBezTo>
                    <a:pt x="655" y="1160"/>
                    <a:pt x="654" y="1155"/>
                    <a:pt x="653" y="1151"/>
                  </a:cubicBezTo>
                  <a:cubicBezTo>
                    <a:pt x="651" y="1144"/>
                    <a:pt x="649" y="1138"/>
                    <a:pt x="646" y="1132"/>
                  </a:cubicBezTo>
                  <a:cubicBezTo>
                    <a:pt x="643" y="1126"/>
                    <a:pt x="639" y="1121"/>
                    <a:pt x="638" y="1115"/>
                  </a:cubicBezTo>
                  <a:cubicBezTo>
                    <a:pt x="636" y="1102"/>
                    <a:pt x="630" y="1090"/>
                    <a:pt x="623" y="1079"/>
                  </a:cubicBezTo>
                  <a:cubicBezTo>
                    <a:pt x="623" y="1078"/>
                    <a:pt x="622" y="1077"/>
                    <a:pt x="621" y="1076"/>
                  </a:cubicBezTo>
                  <a:cubicBezTo>
                    <a:pt x="620" y="1072"/>
                    <a:pt x="621" y="1070"/>
                    <a:pt x="624" y="1068"/>
                  </a:cubicBezTo>
                  <a:cubicBezTo>
                    <a:pt x="627" y="1066"/>
                    <a:pt x="629" y="1068"/>
                    <a:pt x="631" y="1070"/>
                  </a:cubicBezTo>
                  <a:cubicBezTo>
                    <a:pt x="632" y="1071"/>
                    <a:pt x="632" y="1072"/>
                    <a:pt x="633" y="1073"/>
                  </a:cubicBezTo>
                  <a:cubicBezTo>
                    <a:pt x="641" y="1084"/>
                    <a:pt x="648" y="1096"/>
                    <a:pt x="654" y="1108"/>
                  </a:cubicBezTo>
                  <a:cubicBezTo>
                    <a:pt x="658" y="1115"/>
                    <a:pt x="661" y="1122"/>
                    <a:pt x="666" y="1129"/>
                  </a:cubicBezTo>
                  <a:cubicBezTo>
                    <a:pt x="678" y="1145"/>
                    <a:pt x="686" y="1163"/>
                    <a:pt x="697" y="1180"/>
                  </a:cubicBezTo>
                  <a:cubicBezTo>
                    <a:pt x="707" y="1195"/>
                    <a:pt x="713" y="1213"/>
                    <a:pt x="722" y="1230"/>
                  </a:cubicBezTo>
                  <a:cubicBezTo>
                    <a:pt x="724" y="1234"/>
                    <a:pt x="727" y="1239"/>
                    <a:pt x="728" y="1244"/>
                  </a:cubicBezTo>
                  <a:cubicBezTo>
                    <a:pt x="734" y="1257"/>
                    <a:pt x="739" y="1271"/>
                    <a:pt x="745" y="1285"/>
                  </a:cubicBezTo>
                  <a:cubicBezTo>
                    <a:pt x="745" y="1287"/>
                    <a:pt x="747" y="1288"/>
                    <a:pt x="749" y="1290"/>
                  </a:cubicBezTo>
                  <a:cubicBezTo>
                    <a:pt x="750" y="1290"/>
                    <a:pt x="751" y="1291"/>
                    <a:pt x="752" y="1291"/>
                  </a:cubicBezTo>
                  <a:cubicBezTo>
                    <a:pt x="754" y="1290"/>
                    <a:pt x="754" y="1288"/>
                    <a:pt x="753" y="1287"/>
                  </a:cubicBezTo>
                  <a:cubicBezTo>
                    <a:pt x="753" y="1285"/>
                    <a:pt x="753" y="1284"/>
                    <a:pt x="752" y="1282"/>
                  </a:cubicBezTo>
                  <a:cubicBezTo>
                    <a:pt x="750" y="1277"/>
                    <a:pt x="747" y="1272"/>
                    <a:pt x="745" y="1267"/>
                  </a:cubicBezTo>
                  <a:cubicBezTo>
                    <a:pt x="741" y="1253"/>
                    <a:pt x="733" y="1240"/>
                    <a:pt x="727" y="1227"/>
                  </a:cubicBezTo>
                  <a:cubicBezTo>
                    <a:pt x="726" y="1225"/>
                    <a:pt x="725" y="1223"/>
                    <a:pt x="724" y="1221"/>
                  </a:cubicBezTo>
                  <a:cubicBezTo>
                    <a:pt x="717" y="1212"/>
                    <a:pt x="713" y="1201"/>
                    <a:pt x="708" y="1191"/>
                  </a:cubicBezTo>
                  <a:cubicBezTo>
                    <a:pt x="701" y="1176"/>
                    <a:pt x="694" y="1161"/>
                    <a:pt x="686" y="1147"/>
                  </a:cubicBezTo>
                  <a:cubicBezTo>
                    <a:pt x="681" y="1136"/>
                    <a:pt x="675" y="1125"/>
                    <a:pt x="671" y="1113"/>
                  </a:cubicBezTo>
                  <a:cubicBezTo>
                    <a:pt x="667" y="1103"/>
                    <a:pt x="662" y="1093"/>
                    <a:pt x="658" y="1082"/>
                  </a:cubicBezTo>
                  <a:cubicBezTo>
                    <a:pt x="657" y="1079"/>
                    <a:pt x="655" y="1076"/>
                    <a:pt x="652" y="1073"/>
                  </a:cubicBezTo>
                  <a:cubicBezTo>
                    <a:pt x="645" y="1065"/>
                    <a:pt x="637" y="1057"/>
                    <a:pt x="629" y="1049"/>
                  </a:cubicBezTo>
                  <a:cubicBezTo>
                    <a:pt x="624" y="1046"/>
                    <a:pt x="621" y="1041"/>
                    <a:pt x="617" y="1038"/>
                  </a:cubicBezTo>
                  <a:cubicBezTo>
                    <a:pt x="612" y="1035"/>
                    <a:pt x="612" y="1035"/>
                    <a:pt x="616" y="1030"/>
                  </a:cubicBezTo>
                  <a:cubicBezTo>
                    <a:pt x="617" y="1029"/>
                    <a:pt x="620" y="1027"/>
                    <a:pt x="618" y="1024"/>
                  </a:cubicBezTo>
                  <a:cubicBezTo>
                    <a:pt x="613" y="1019"/>
                    <a:pt x="615" y="1014"/>
                    <a:pt x="618" y="1009"/>
                  </a:cubicBezTo>
                  <a:cubicBezTo>
                    <a:pt x="620" y="1006"/>
                    <a:pt x="619" y="1003"/>
                    <a:pt x="617" y="1001"/>
                  </a:cubicBezTo>
                  <a:cubicBezTo>
                    <a:pt x="614" y="997"/>
                    <a:pt x="610" y="994"/>
                    <a:pt x="606" y="990"/>
                  </a:cubicBezTo>
                  <a:cubicBezTo>
                    <a:pt x="605" y="994"/>
                    <a:pt x="606" y="997"/>
                    <a:pt x="606" y="999"/>
                  </a:cubicBezTo>
                  <a:cubicBezTo>
                    <a:pt x="606" y="1007"/>
                    <a:pt x="609" y="1015"/>
                    <a:pt x="608" y="1024"/>
                  </a:cubicBezTo>
                  <a:cubicBezTo>
                    <a:pt x="607" y="1030"/>
                    <a:pt x="604" y="1036"/>
                    <a:pt x="603" y="1042"/>
                  </a:cubicBezTo>
                  <a:cubicBezTo>
                    <a:pt x="602" y="1049"/>
                    <a:pt x="601" y="1056"/>
                    <a:pt x="599" y="1063"/>
                  </a:cubicBezTo>
                  <a:close/>
                  <a:moveTo>
                    <a:pt x="414" y="248"/>
                  </a:moveTo>
                  <a:cubicBezTo>
                    <a:pt x="411" y="251"/>
                    <a:pt x="412" y="254"/>
                    <a:pt x="412" y="257"/>
                  </a:cubicBezTo>
                  <a:cubicBezTo>
                    <a:pt x="412" y="259"/>
                    <a:pt x="412" y="262"/>
                    <a:pt x="412" y="265"/>
                  </a:cubicBezTo>
                  <a:cubicBezTo>
                    <a:pt x="412" y="266"/>
                    <a:pt x="411" y="268"/>
                    <a:pt x="409" y="268"/>
                  </a:cubicBezTo>
                  <a:cubicBezTo>
                    <a:pt x="408" y="268"/>
                    <a:pt x="407" y="266"/>
                    <a:pt x="407" y="265"/>
                  </a:cubicBezTo>
                  <a:cubicBezTo>
                    <a:pt x="408" y="260"/>
                    <a:pt x="405" y="258"/>
                    <a:pt x="401" y="256"/>
                  </a:cubicBezTo>
                  <a:cubicBezTo>
                    <a:pt x="398" y="256"/>
                    <a:pt x="396" y="253"/>
                    <a:pt x="396" y="249"/>
                  </a:cubicBezTo>
                  <a:cubicBezTo>
                    <a:pt x="396" y="244"/>
                    <a:pt x="394" y="240"/>
                    <a:pt x="393" y="235"/>
                  </a:cubicBezTo>
                  <a:cubicBezTo>
                    <a:pt x="392" y="232"/>
                    <a:pt x="391" y="228"/>
                    <a:pt x="387" y="228"/>
                  </a:cubicBezTo>
                  <a:cubicBezTo>
                    <a:pt x="384" y="228"/>
                    <a:pt x="383" y="231"/>
                    <a:pt x="382" y="234"/>
                  </a:cubicBezTo>
                  <a:cubicBezTo>
                    <a:pt x="381" y="234"/>
                    <a:pt x="381" y="234"/>
                    <a:pt x="381" y="234"/>
                  </a:cubicBezTo>
                  <a:cubicBezTo>
                    <a:pt x="379" y="239"/>
                    <a:pt x="376" y="239"/>
                    <a:pt x="374" y="235"/>
                  </a:cubicBezTo>
                  <a:cubicBezTo>
                    <a:pt x="373" y="234"/>
                    <a:pt x="373" y="233"/>
                    <a:pt x="373" y="232"/>
                  </a:cubicBezTo>
                  <a:cubicBezTo>
                    <a:pt x="371" y="228"/>
                    <a:pt x="369" y="227"/>
                    <a:pt x="366" y="230"/>
                  </a:cubicBezTo>
                  <a:cubicBezTo>
                    <a:pt x="363" y="234"/>
                    <a:pt x="363" y="237"/>
                    <a:pt x="368" y="239"/>
                  </a:cubicBezTo>
                  <a:cubicBezTo>
                    <a:pt x="373" y="243"/>
                    <a:pt x="379" y="246"/>
                    <a:pt x="384" y="249"/>
                  </a:cubicBezTo>
                  <a:cubicBezTo>
                    <a:pt x="393" y="256"/>
                    <a:pt x="401" y="264"/>
                    <a:pt x="408" y="273"/>
                  </a:cubicBezTo>
                  <a:cubicBezTo>
                    <a:pt x="418" y="286"/>
                    <a:pt x="425" y="299"/>
                    <a:pt x="424" y="315"/>
                  </a:cubicBezTo>
                  <a:cubicBezTo>
                    <a:pt x="423" y="323"/>
                    <a:pt x="421" y="331"/>
                    <a:pt x="421" y="339"/>
                  </a:cubicBezTo>
                  <a:cubicBezTo>
                    <a:pt x="421" y="350"/>
                    <a:pt x="419" y="360"/>
                    <a:pt x="415" y="369"/>
                  </a:cubicBezTo>
                  <a:cubicBezTo>
                    <a:pt x="414" y="374"/>
                    <a:pt x="413" y="379"/>
                    <a:pt x="413" y="384"/>
                  </a:cubicBezTo>
                  <a:cubicBezTo>
                    <a:pt x="414" y="388"/>
                    <a:pt x="411" y="390"/>
                    <a:pt x="406" y="391"/>
                  </a:cubicBezTo>
                  <a:cubicBezTo>
                    <a:pt x="404" y="391"/>
                    <a:pt x="401" y="389"/>
                    <a:pt x="400" y="391"/>
                  </a:cubicBezTo>
                  <a:cubicBezTo>
                    <a:pt x="399" y="393"/>
                    <a:pt x="398" y="396"/>
                    <a:pt x="398" y="398"/>
                  </a:cubicBezTo>
                  <a:cubicBezTo>
                    <a:pt x="396" y="402"/>
                    <a:pt x="395" y="406"/>
                    <a:pt x="394" y="411"/>
                  </a:cubicBezTo>
                  <a:cubicBezTo>
                    <a:pt x="394" y="412"/>
                    <a:pt x="393" y="414"/>
                    <a:pt x="393" y="415"/>
                  </a:cubicBezTo>
                  <a:cubicBezTo>
                    <a:pt x="393" y="418"/>
                    <a:pt x="395" y="419"/>
                    <a:pt x="397" y="417"/>
                  </a:cubicBezTo>
                  <a:cubicBezTo>
                    <a:pt x="400" y="415"/>
                    <a:pt x="403" y="412"/>
                    <a:pt x="405" y="408"/>
                  </a:cubicBezTo>
                  <a:cubicBezTo>
                    <a:pt x="407" y="405"/>
                    <a:pt x="404" y="402"/>
                    <a:pt x="404" y="399"/>
                  </a:cubicBezTo>
                  <a:cubicBezTo>
                    <a:pt x="407" y="398"/>
                    <a:pt x="409" y="398"/>
                    <a:pt x="411" y="401"/>
                  </a:cubicBezTo>
                  <a:cubicBezTo>
                    <a:pt x="412" y="405"/>
                    <a:pt x="415" y="404"/>
                    <a:pt x="418" y="403"/>
                  </a:cubicBezTo>
                  <a:cubicBezTo>
                    <a:pt x="419" y="403"/>
                    <a:pt x="420" y="402"/>
                    <a:pt x="421" y="401"/>
                  </a:cubicBezTo>
                  <a:cubicBezTo>
                    <a:pt x="427" y="397"/>
                    <a:pt x="427" y="397"/>
                    <a:pt x="426" y="391"/>
                  </a:cubicBezTo>
                  <a:cubicBezTo>
                    <a:pt x="425" y="388"/>
                    <a:pt x="425" y="386"/>
                    <a:pt x="425" y="383"/>
                  </a:cubicBezTo>
                  <a:cubicBezTo>
                    <a:pt x="426" y="372"/>
                    <a:pt x="427" y="362"/>
                    <a:pt x="428" y="352"/>
                  </a:cubicBezTo>
                  <a:cubicBezTo>
                    <a:pt x="429" y="348"/>
                    <a:pt x="431" y="347"/>
                    <a:pt x="434" y="347"/>
                  </a:cubicBezTo>
                  <a:cubicBezTo>
                    <a:pt x="437" y="348"/>
                    <a:pt x="437" y="350"/>
                    <a:pt x="436" y="352"/>
                  </a:cubicBezTo>
                  <a:cubicBezTo>
                    <a:pt x="434" y="360"/>
                    <a:pt x="434" y="367"/>
                    <a:pt x="434" y="375"/>
                  </a:cubicBezTo>
                  <a:cubicBezTo>
                    <a:pt x="434" y="378"/>
                    <a:pt x="434" y="380"/>
                    <a:pt x="432" y="382"/>
                  </a:cubicBezTo>
                  <a:cubicBezTo>
                    <a:pt x="429" y="384"/>
                    <a:pt x="431" y="386"/>
                    <a:pt x="434" y="386"/>
                  </a:cubicBezTo>
                  <a:cubicBezTo>
                    <a:pt x="442" y="389"/>
                    <a:pt x="450" y="384"/>
                    <a:pt x="453" y="374"/>
                  </a:cubicBezTo>
                  <a:cubicBezTo>
                    <a:pt x="445" y="371"/>
                    <a:pt x="444" y="369"/>
                    <a:pt x="449" y="361"/>
                  </a:cubicBezTo>
                  <a:cubicBezTo>
                    <a:pt x="451" y="357"/>
                    <a:pt x="450" y="354"/>
                    <a:pt x="448" y="352"/>
                  </a:cubicBezTo>
                  <a:cubicBezTo>
                    <a:pt x="444" y="347"/>
                    <a:pt x="443" y="342"/>
                    <a:pt x="443" y="336"/>
                  </a:cubicBezTo>
                  <a:cubicBezTo>
                    <a:pt x="442" y="328"/>
                    <a:pt x="442" y="320"/>
                    <a:pt x="439" y="313"/>
                  </a:cubicBezTo>
                  <a:cubicBezTo>
                    <a:pt x="438" y="311"/>
                    <a:pt x="438" y="309"/>
                    <a:pt x="435" y="310"/>
                  </a:cubicBezTo>
                  <a:cubicBezTo>
                    <a:pt x="434" y="314"/>
                    <a:pt x="432" y="317"/>
                    <a:pt x="434" y="322"/>
                  </a:cubicBezTo>
                  <a:cubicBezTo>
                    <a:pt x="435" y="325"/>
                    <a:pt x="434" y="328"/>
                    <a:pt x="433" y="331"/>
                  </a:cubicBezTo>
                  <a:cubicBezTo>
                    <a:pt x="432" y="332"/>
                    <a:pt x="431" y="334"/>
                    <a:pt x="429" y="334"/>
                  </a:cubicBezTo>
                  <a:cubicBezTo>
                    <a:pt x="427" y="333"/>
                    <a:pt x="427" y="332"/>
                    <a:pt x="426" y="330"/>
                  </a:cubicBezTo>
                  <a:cubicBezTo>
                    <a:pt x="426" y="329"/>
                    <a:pt x="426" y="327"/>
                    <a:pt x="426" y="326"/>
                  </a:cubicBezTo>
                  <a:cubicBezTo>
                    <a:pt x="426" y="320"/>
                    <a:pt x="428" y="315"/>
                    <a:pt x="427" y="309"/>
                  </a:cubicBezTo>
                  <a:cubicBezTo>
                    <a:pt x="425" y="299"/>
                    <a:pt x="425" y="289"/>
                    <a:pt x="424" y="279"/>
                  </a:cubicBezTo>
                  <a:cubicBezTo>
                    <a:pt x="423" y="268"/>
                    <a:pt x="419" y="258"/>
                    <a:pt x="414" y="248"/>
                  </a:cubicBezTo>
                  <a:close/>
                  <a:moveTo>
                    <a:pt x="127" y="1366"/>
                  </a:moveTo>
                  <a:cubicBezTo>
                    <a:pt x="115" y="1373"/>
                    <a:pt x="115" y="1373"/>
                    <a:pt x="113" y="1378"/>
                  </a:cubicBezTo>
                  <a:cubicBezTo>
                    <a:pt x="107" y="1392"/>
                    <a:pt x="101" y="1406"/>
                    <a:pt x="95" y="1421"/>
                  </a:cubicBezTo>
                  <a:cubicBezTo>
                    <a:pt x="94" y="1423"/>
                    <a:pt x="92" y="1425"/>
                    <a:pt x="93" y="1427"/>
                  </a:cubicBezTo>
                  <a:cubicBezTo>
                    <a:pt x="93" y="1433"/>
                    <a:pt x="90" y="1437"/>
                    <a:pt x="87" y="1442"/>
                  </a:cubicBezTo>
                  <a:cubicBezTo>
                    <a:pt x="86" y="1445"/>
                    <a:pt x="84" y="1448"/>
                    <a:pt x="83" y="1451"/>
                  </a:cubicBezTo>
                  <a:cubicBezTo>
                    <a:pt x="78" y="1465"/>
                    <a:pt x="73" y="1479"/>
                    <a:pt x="69" y="1493"/>
                  </a:cubicBezTo>
                  <a:cubicBezTo>
                    <a:pt x="66" y="1502"/>
                    <a:pt x="63" y="1511"/>
                    <a:pt x="62" y="1520"/>
                  </a:cubicBezTo>
                  <a:cubicBezTo>
                    <a:pt x="61" y="1529"/>
                    <a:pt x="60" y="1536"/>
                    <a:pt x="53" y="1542"/>
                  </a:cubicBezTo>
                  <a:cubicBezTo>
                    <a:pt x="49" y="1546"/>
                    <a:pt x="48" y="1555"/>
                    <a:pt x="50" y="1560"/>
                  </a:cubicBezTo>
                  <a:cubicBezTo>
                    <a:pt x="53" y="1558"/>
                    <a:pt x="54" y="1555"/>
                    <a:pt x="55" y="1552"/>
                  </a:cubicBezTo>
                  <a:cubicBezTo>
                    <a:pt x="57" y="1544"/>
                    <a:pt x="61" y="1536"/>
                    <a:pt x="64" y="1529"/>
                  </a:cubicBezTo>
                  <a:cubicBezTo>
                    <a:pt x="70" y="1518"/>
                    <a:pt x="74" y="1507"/>
                    <a:pt x="79" y="1496"/>
                  </a:cubicBezTo>
                  <a:cubicBezTo>
                    <a:pt x="84" y="1484"/>
                    <a:pt x="89" y="1471"/>
                    <a:pt x="95" y="1458"/>
                  </a:cubicBezTo>
                  <a:cubicBezTo>
                    <a:pt x="102" y="1442"/>
                    <a:pt x="106" y="1425"/>
                    <a:pt x="113" y="1409"/>
                  </a:cubicBezTo>
                  <a:cubicBezTo>
                    <a:pt x="116" y="1400"/>
                    <a:pt x="119" y="1390"/>
                    <a:pt x="123" y="1381"/>
                  </a:cubicBezTo>
                  <a:cubicBezTo>
                    <a:pt x="125" y="1377"/>
                    <a:pt x="128" y="1372"/>
                    <a:pt x="127" y="1366"/>
                  </a:cubicBezTo>
                  <a:close/>
                  <a:moveTo>
                    <a:pt x="649" y="1291"/>
                  </a:moveTo>
                  <a:cubicBezTo>
                    <a:pt x="647" y="1292"/>
                    <a:pt x="647" y="1293"/>
                    <a:pt x="647" y="1294"/>
                  </a:cubicBezTo>
                  <a:cubicBezTo>
                    <a:pt x="648" y="1309"/>
                    <a:pt x="651" y="1324"/>
                    <a:pt x="654" y="1338"/>
                  </a:cubicBezTo>
                  <a:cubicBezTo>
                    <a:pt x="656" y="1349"/>
                    <a:pt x="659" y="1359"/>
                    <a:pt x="660" y="1369"/>
                  </a:cubicBezTo>
                  <a:cubicBezTo>
                    <a:pt x="660" y="1371"/>
                    <a:pt x="660" y="1372"/>
                    <a:pt x="661" y="1373"/>
                  </a:cubicBezTo>
                  <a:cubicBezTo>
                    <a:pt x="665" y="1378"/>
                    <a:pt x="665" y="1384"/>
                    <a:pt x="665" y="1390"/>
                  </a:cubicBezTo>
                  <a:cubicBezTo>
                    <a:pt x="665" y="1398"/>
                    <a:pt x="666" y="1406"/>
                    <a:pt x="668" y="1413"/>
                  </a:cubicBezTo>
                  <a:cubicBezTo>
                    <a:pt x="674" y="1430"/>
                    <a:pt x="677" y="1446"/>
                    <a:pt x="681" y="1463"/>
                  </a:cubicBezTo>
                  <a:cubicBezTo>
                    <a:pt x="681" y="1463"/>
                    <a:pt x="681" y="1463"/>
                    <a:pt x="681" y="1464"/>
                  </a:cubicBezTo>
                  <a:cubicBezTo>
                    <a:pt x="682" y="1466"/>
                    <a:pt x="682" y="1467"/>
                    <a:pt x="685" y="1467"/>
                  </a:cubicBezTo>
                  <a:cubicBezTo>
                    <a:pt x="687" y="1467"/>
                    <a:pt x="687" y="1465"/>
                    <a:pt x="687" y="1463"/>
                  </a:cubicBezTo>
                  <a:cubicBezTo>
                    <a:pt x="688" y="1450"/>
                    <a:pt x="684" y="1438"/>
                    <a:pt x="683" y="1425"/>
                  </a:cubicBezTo>
                  <a:cubicBezTo>
                    <a:pt x="683" y="1421"/>
                    <a:pt x="682" y="1417"/>
                    <a:pt x="683" y="1413"/>
                  </a:cubicBezTo>
                  <a:cubicBezTo>
                    <a:pt x="683" y="1410"/>
                    <a:pt x="683" y="1407"/>
                    <a:pt x="681" y="1404"/>
                  </a:cubicBezTo>
                  <a:cubicBezTo>
                    <a:pt x="680" y="1401"/>
                    <a:pt x="679" y="1398"/>
                    <a:pt x="679" y="1394"/>
                  </a:cubicBezTo>
                  <a:cubicBezTo>
                    <a:pt x="677" y="1385"/>
                    <a:pt x="675" y="1376"/>
                    <a:pt x="673" y="1366"/>
                  </a:cubicBezTo>
                  <a:cubicBezTo>
                    <a:pt x="668" y="1347"/>
                    <a:pt x="661" y="1328"/>
                    <a:pt x="654" y="1309"/>
                  </a:cubicBezTo>
                  <a:cubicBezTo>
                    <a:pt x="652" y="1303"/>
                    <a:pt x="650" y="1297"/>
                    <a:pt x="649" y="1291"/>
                  </a:cubicBezTo>
                  <a:close/>
                  <a:moveTo>
                    <a:pt x="452" y="249"/>
                  </a:moveTo>
                  <a:cubicBezTo>
                    <a:pt x="452" y="253"/>
                    <a:pt x="449" y="256"/>
                    <a:pt x="449" y="261"/>
                  </a:cubicBezTo>
                  <a:cubicBezTo>
                    <a:pt x="449" y="267"/>
                    <a:pt x="449" y="273"/>
                    <a:pt x="448" y="279"/>
                  </a:cubicBezTo>
                  <a:cubicBezTo>
                    <a:pt x="448" y="282"/>
                    <a:pt x="449" y="286"/>
                    <a:pt x="452" y="289"/>
                  </a:cubicBezTo>
                  <a:cubicBezTo>
                    <a:pt x="462" y="301"/>
                    <a:pt x="473" y="313"/>
                    <a:pt x="484" y="324"/>
                  </a:cubicBezTo>
                  <a:cubicBezTo>
                    <a:pt x="485" y="325"/>
                    <a:pt x="486" y="326"/>
                    <a:pt x="485" y="327"/>
                  </a:cubicBezTo>
                  <a:cubicBezTo>
                    <a:pt x="484" y="329"/>
                    <a:pt x="482" y="329"/>
                    <a:pt x="481" y="328"/>
                  </a:cubicBezTo>
                  <a:cubicBezTo>
                    <a:pt x="478" y="324"/>
                    <a:pt x="475" y="324"/>
                    <a:pt x="472" y="325"/>
                  </a:cubicBezTo>
                  <a:cubicBezTo>
                    <a:pt x="468" y="326"/>
                    <a:pt x="465" y="325"/>
                    <a:pt x="464" y="321"/>
                  </a:cubicBezTo>
                  <a:cubicBezTo>
                    <a:pt x="462" y="317"/>
                    <a:pt x="458" y="314"/>
                    <a:pt x="458" y="309"/>
                  </a:cubicBezTo>
                  <a:cubicBezTo>
                    <a:pt x="457" y="306"/>
                    <a:pt x="455" y="305"/>
                    <a:pt x="453" y="306"/>
                  </a:cubicBezTo>
                  <a:cubicBezTo>
                    <a:pt x="450" y="308"/>
                    <a:pt x="451" y="310"/>
                    <a:pt x="452" y="312"/>
                  </a:cubicBezTo>
                  <a:cubicBezTo>
                    <a:pt x="456" y="320"/>
                    <a:pt x="463" y="326"/>
                    <a:pt x="467" y="333"/>
                  </a:cubicBezTo>
                  <a:cubicBezTo>
                    <a:pt x="468" y="334"/>
                    <a:pt x="469" y="335"/>
                    <a:pt x="470" y="335"/>
                  </a:cubicBezTo>
                  <a:cubicBezTo>
                    <a:pt x="471" y="335"/>
                    <a:pt x="473" y="335"/>
                    <a:pt x="472" y="333"/>
                  </a:cubicBezTo>
                  <a:cubicBezTo>
                    <a:pt x="471" y="331"/>
                    <a:pt x="470" y="329"/>
                    <a:pt x="472" y="328"/>
                  </a:cubicBezTo>
                  <a:cubicBezTo>
                    <a:pt x="475" y="327"/>
                    <a:pt x="476" y="328"/>
                    <a:pt x="477" y="331"/>
                  </a:cubicBezTo>
                  <a:cubicBezTo>
                    <a:pt x="478" y="334"/>
                    <a:pt x="480" y="334"/>
                    <a:pt x="483" y="333"/>
                  </a:cubicBezTo>
                  <a:cubicBezTo>
                    <a:pt x="487" y="330"/>
                    <a:pt x="492" y="328"/>
                    <a:pt x="497" y="327"/>
                  </a:cubicBezTo>
                  <a:cubicBezTo>
                    <a:pt x="495" y="324"/>
                    <a:pt x="494" y="320"/>
                    <a:pt x="492" y="321"/>
                  </a:cubicBezTo>
                  <a:cubicBezTo>
                    <a:pt x="488" y="323"/>
                    <a:pt x="489" y="319"/>
                    <a:pt x="489" y="317"/>
                  </a:cubicBezTo>
                  <a:cubicBezTo>
                    <a:pt x="490" y="313"/>
                    <a:pt x="488" y="311"/>
                    <a:pt x="485" y="308"/>
                  </a:cubicBezTo>
                  <a:cubicBezTo>
                    <a:pt x="481" y="305"/>
                    <a:pt x="479" y="300"/>
                    <a:pt x="478" y="295"/>
                  </a:cubicBezTo>
                  <a:cubicBezTo>
                    <a:pt x="476" y="289"/>
                    <a:pt x="474" y="285"/>
                    <a:pt x="466" y="284"/>
                  </a:cubicBezTo>
                  <a:cubicBezTo>
                    <a:pt x="461" y="284"/>
                    <a:pt x="460" y="282"/>
                    <a:pt x="460" y="276"/>
                  </a:cubicBezTo>
                  <a:cubicBezTo>
                    <a:pt x="460" y="267"/>
                    <a:pt x="458" y="257"/>
                    <a:pt x="452" y="249"/>
                  </a:cubicBezTo>
                  <a:close/>
                  <a:moveTo>
                    <a:pt x="1244" y="1189"/>
                  </a:moveTo>
                  <a:cubicBezTo>
                    <a:pt x="1247" y="1188"/>
                    <a:pt x="1248" y="1186"/>
                    <a:pt x="1249" y="1183"/>
                  </a:cubicBezTo>
                  <a:cubicBezTo>
                    <a:pt x="1259" y="1166"/>
                    <a:pt x="1269" y="1149"/>
                    <a:pt x="1279" y="1132"/>
                  </a:cubicBezTo>
                  <a:cubicBezTo>
                    <a:pt x="1283" y="1125"/>
                    <a:pt x="1285" y="1118"/>
                    <a:pt x="1287" y="1110"/>
                  </a:cubicBezTo>
                  <a:cubicBezTo>
                    <a:pt x="1288" y="1108"/>
                    <a:pt x="1288" y="1106"/>
                    <a:pt x="1285" y="1105"/>
                  </a:cubicBezTo>
                  <a:cubicBezTo>
                    <a:pt x="1283" y="1104"/>
                    <a:pt x="1282" y="1105"/>
                    <a:pt x="1280" y="1107"/>
                  </a:cubicBezTo>
                  <a:cubicBezTo>
                    <a:pt x="1274" y="1116"/>
                    <a:pt x="1264" y="1123"/>
                    <a:pt x="1257" y="1132"/>
                  </a:cubicBezTo>
                  <a:cubicBezTo>
                    <a:pt x="1254" y="1135"/>
                    <a:pt x="1252" y="1139"/>
                    <a:pt x="1251" y="1143"/>
                  </a:cubicBezTo>
                  <a:cubicBezTo>
                    <a:pt x="1249" y="1156"/>
                    <a:pt x="1247" y="1168"/>
                    <a:pt x="1244" y="1181"/>
                  </a:cubicBezTo>
                  <a:cubicBezTo>
                    <a:pt x="1243" y="1183"/>
                    <a:pt x="1243" y="1186"/>
                    <a:pt x="1244" y="1189"/>
                  </a:cubicBezTo>
                  <a:close/>
                  <a:moveTo>
                    <a:pt x="713" y="330"/>
                  </a:moveTo>
                  <a:cubicBezTo>
                    <a:pt x="720" y="331"/>
                    <a:pt x="725" y="331"/>
                    <a:pt x="729" y="326"/>
                  </a:cubicBezTo>
                  <a:cubicBezTo>
                    <a:pt x="731" y="324"/>
                    <a:pt x="733" y="323"/>
                    <a:pt x="736" y="325"/>
                  </a:cubicBezTo>
                  <a:cubicBezTo>
                    <a:pt x="738" y="327"/>
                    <a:pt x="739" y="329"/>
                    <a:pt x="737" y="332"/>
                  </a:cubicBezTo>
                  <a:cubicBezTo>
                    <a:pt x="736" y="334"/>
                    <a:pt x="735" y="336"/>
                    <a:pt x="734" y="338"/>
                  </a:cubicBezTo>
                  <a:cubicBezTo>
                    <a:pt x="730" y="345"/>
                    <a:pt x="729" y="352"/>
                    <a:pt x="735" y="359"/>
                  </a:cubicBezTo>
                  <a:cubicBezTo>
                    <a:pt x="737" y="361"/>
                    <a:pt x="738" y="363"/>
                    <a:pt x="736" y="365"/>
                  </a:cubicBezTo>
                  <a:cubicBezTo>
                    <a:pt x="730" y="372"/>
                    <a:pt x="731" y="380"/>
                    <a:pt x="731" y="388"/>
                  </a:cubicBezTo>
                  <a:cubicBezTo>
                    <a:pt x="732" y="396"/>
                    <a:pt x="735" y="404"/>
                    <a:pt x="730" y="412"/>
                  </a:cubicBezTo>
                  <a:cubicBezTo>
                    <a:pt x="730" y="413"/>
                    <a:pt x="730" y="415"/>
                    <a:pt x="732" y="415"/>
                  </a:cubicBezTo>
                  <a:cubicBezTo>
                    <a:pt x="734" y="415"/>
                    <a:pt x="734" y="413"/>
                    <a:pt x="734" y="412"/>
                  </a:cubicBezTo>
                  <a:cubicBezTo>
                    <a:pt x="738" y="402"/>
                    <a:pt x="741" y="392"/>
                    <a:pt x="745" y="382"/>
                  </a:cubicBezTo>
                  <a:cubicBezTo>
                    <a:pt x="746" y="376"/>
                    <a:pt x="747" y="371"/>
                    <a:pt x="746" y="365"/>
                  </a:cubicBezTo>
                  <a:cubicBezTo>
                    <a:pt x="744" y="353"/>
                    <a:pt x="742" y="341"/>
                    <a:pt x="741" y="328"/>
                  </a:cubicBezTo>
                  <a:cubicBezTo>
                    <a:pt x="740" y="321"/>
                    <a:pt x="739" y="313"/>
                    <a:pt x="735" y="305"/>
                  </a:cubicBezTo>
                  <a:cubicBezTo>
                    <a:pt x="734" y="303"/>
                    <a:pt x="732" y="302"/>
                    <a:pt x="731" y="305"/>
                  </a:cubicBezTo>
                  <a:cubicBezTo>
                    <a:pt x="729" y="309"/>
                    <a:pt x="727" y="313"/>
                    <a:pt x="724" y="316"/>
                  </a:cubicBezTo>
                  <a:cubicBezTo>
                    <a:pt x="719" y="319"/>
                    <a:pt x="718" y="325"/>
                    <a:pt x="713" y="330"/>
                  </a:cubicBezTo>
                  <a:close/>
                  <a:moveTo>
                    <a:pt x="551" y="1315"/>
                  </a:moveTo>
                  <a:cubicBezTo>
                    <a:pt x="547" y="1318"/>
                    <a:pt x="548" y="1321"/>
                    <a:pt x="549" y="1323"/>
                  </a:cubicBezTo>
                  <a:cubicBezTo>
                    <a:pt x="550" y="1326"/>
                    <a:pt x="551" y="1329"/>
                    <a:pt x="551" y="1333"/>
                  </a:cubicBezTo>
                  <a:cubicBezTo>
                    <a:pt x="550" y="1348"/>
                    <a:pt x="551" y="1364"/>
                    <a:pt x="553" y="1380"/>
                  </a:cubicBezTo>
                  <a:cubicBezTo>
                    <a:pt x="555" y="1393"/>
                    <a:pt x="557" y="1405"/>
                    <a:pt x="557" y="1418"/>
                  </a:cubicBezTo>
                  <a:cubicBezTo>
                    <a:pt x="558" y="1425"/>
                    <a:pt x="558" y="1432"/>
                    <a:pt x="559" y="1439"/>
                  </a:cubicBezTo>
                  <a:cubicBezTo>
                    <a:pt x="561" y="1447"/>
                    <a:pt x="562" y="1454"/>
                    <a:pt x="562" y="1462"/>
                  </a:cubicBezTo>
                  <a:cubicBezTo>
                    <a:pt x="563" y="1469"/>
                    <a:pt x="562" y="1477"/>
                    <a:pt x="565" y="1486"/>
                  </a:cubicBezTo>
                  <a:cubicBezTo>
                    <a:pt x="566" y="1481"/>
                    <a:pt x="566" y="1479"/>
                    <a:pt x="567" y="1476"/>
                  </a:cubicBezTo>
                  <a:cubicBezTo>
                    <a:pt x="568" y="1466"/>
                    <a:pt x="569" y="1456"/>
                    <a:pt x="569" y="1446"/>
                  </a:cubicBezTo>
                  <a:cubicBezTo>
                    <a:pt x="569" y="1444"/>
                    <a:pt x="569" y="1441"/>
                    <a:pt x="570" y="1438"/>
                  </a:cubicBezTo>
                  <a:cubicBezTo>
                    <a:pt x="571" y="1435"/>
                    <a:pt x="570" y="1433"/>
                    <a:pt x="569" y="1431"/>
                  </a:cubicBezTo>
                  <a:cubicBezTo>
                    <a:pt x="566" y="1423"/>
                    <a:pt x="563" y="1415"/>
                    <a:pt x="564" y="1407"/>
                  </a:cubicBezTo>
                  <a:cubicBezTo>
                    <a:pt x="564" y="1402"/>
                    <a:pt x="567" y="1397"/>
                    <a:pt x="562" y="1393"/>
                  </a:cubicBezTo>
                  <a:cubicBezTo>
                    <a:pt x="561" y="1393"/>
                    <a:pt x="561" y="1391"/>
                    <a:pt x="562" y="1390"/>
                  </a:cubicBezTo>
                  <a:cubicBezTo>
                    <a:pt x="564" y="1387"/>
                    <a:pt x="563" y="1385"/>
                    <a:pt x="561" y="1382"/>
                  </a:cubicBezTo>
                  <a:cubicBezTo>
                    <a:pt x="560" y="1380"/>
                    <a:pt x="560" y="1378"/>
                    <a:pt x="561" y="1376"/>
                  </a:cubicBezTo>
                  <a:cubicBezTo>
                    <a:pt x="563" y="1372"/>
                    <a:pt x="562" y="1369"/>
                    <a:pt x="560" y="1366"/>
                  </a:cubicBezTo>
                  <a:cubicBezTo>
                    <a:pt x="558" y="1365"/>
                    <a:pt x="558" y="1363"/>
                    <a:pt x="557" y="1360"/>
                  </a:cubicBezTo>
                  <a:cubicBezTo>
                    <a:pt x="556" y="1350"/>
                    <a:pt x="555" y="1340"/>
                    <a:pt x="553" y="1329"/>
                  </a:cubicBezTo>
                  <a:cubicBezTo>
                    <a:pt x="553" y="1325"/>
                    <a:pt x="552" y="1321"/>
                    <a:pt x="551" y="1315"/>
                  </a:cubicBezTo>
                  <a:close/>
                  <a:moveTo>
                    <a:pt x="386" y="1168"/>
                  </a:moveTo>
                  <a:cubicBezTo>
                    <a:pt x="390" y="1165"/>
                    <a:pt x="390" y="1162"/>
                    <a:pt x="390" y="1159"/>
                  </a:cubicBezTo>
                  <a:cubicBezTo>
                    <a:pt x="391" y="1157"/>
                    <a:pt x="391" y="1155"/>
                    <a:pt x="394" y="1154"/>
                  </a:cubicBezTo>
                  <a:cubicBezTo>
                    <a:pt x="397" y="1154"/>
                    <a:pt x="399" y="1156"/>
                    <a:pt x="400" y="1159"/>
                  </a:cubicBezTo>
                  <a:cubicBezTo>
                    <a:pt x="402" y="1162"/>
                    <a:pt x="401" y="1165"/>
                    <a:pt x="401" y="1168"/>
                  </a:cubicBezTo>
                  <a:cubicBezTo>
                    <a:pt x="399" y="1180"/>
                    <a:pt x="394" y="1192"/>
                    <a:pt x="391" y="1204"/>
                  </a:cubicBezTo>
                  <a:cubicBezTo>
                    <a:pt x="389" y="1211"/>
                    <a:pt x="387" y="1218"/>
                    <a:pt x="384" y="1225"/>
                  </a:cubicBezTo>
                  <a:cubicBezTo>
                    <a:pt x="388" y="1221"/>
                    <a:pt x="392" y="1218"/>
                    <a:pt x="394" y="1213"/>
                  </a:cubicBezTo>
                  <a:cubicBezTo>
                    <a:pt x="401" y="1202"/>
                    <a:pt x="404" y="1188"/>
                    <a:pt x="411" y="1176"/>
                  </a:cubicBezTo>
                  <a:cubicBezTo>
                    <a:pt x="412" y="1174"/>
                    <a:pt x="411" y="1172"/>
                    <a:pt x="411" y="1169"/>
                  </a:cubicBezTo>
                  <a:cubicBezTo>
                    <a:pt x="411" y="1164"/>
                    <a:pt x="411" y="1159"/>
                    <a:pt x="414" y="1155"/>
                  </a:cubicBezTo>
                  <a:cubicBezTo>
                    <a:pt x="419" y="1149"/>
                    <a:pt x="417" y="1143"/>
                    <a:pt x="415" y="1135"/>
                  </a:cubicBezTo>
                  <a:cubicBezTo>
                    <a:pt x="412" y="1139"/>
                    <a:pt x="409" y="1143"/>
                    <a:pt x="406" y="1146"/>
                  </a:cubicBezTo>
                  <a:cubicBezTo>
                    <a:pt x="400" y="1153"/>
                    <a:pt x="391" y="1153"/>
                    <a:pt x="385" y="1146"/>
                  </a:cubicBezTo>
                  <a:cubicBezTo>
                    <a:pt x="382" y="1151"/>
                    <a:pt x="380" y="1156"/>
                    <a:pt x="378" y="1163"/>
                  </a:cubicBezTo>
                  <a:cubicBezTo>
                    <a:pt x="381" y="1164"/>
                    <a:pt x="384" y="1165"/>
                    <a:pt x="386" y="1168"/>
                  </a:cubicBezTo>
                  <a:close/>
                  <a:moveTo>
                    <a:pt x="562" y="810"/>
                  </a:moveTo>
                  <a:cubicBezTo>
                    <a:pt x="559" y="812"/>
                    <a:pt x="557" y="815"/>
                    <a:pt x="558" y="817"/>
                  </a:cubicBezTo>
                  <a:cubicBezTo>
                    <a:pt x="562" y="824"/>
                    <a:pt x="556" y="829"/>
                    <a:pt x="555" y="835"/>
                  </a:cubicBezTo>
                  <a:cubicBezTo>
                    <a:pt x="555" y="837"/>
                    <a:pt x="554" y="837"/>
                    <a:pt x="553" y="837"/>
                  </a:cubicBezTo>
                  <a:cubicBezTo>
                    <a:pt x="548" y="836"/>
                    <a:pt x="549" y="839"/>
                    <a:pt x="549" y="842"/>
                  </a:cubicBezTo>
                  <a:cubicBezTo>
                    <a:pt x="548" y="853"/>
                    <a:pt x="552" y="865"/>
                    <a:pt x="551" y="876"/>
                  </a:cubicBezTo>
                  <a:cubicBezTo>
                    <a:pt x="551" y="889"/>
                    <a:pt x="550" y="902"/>
                    <a:pt x="545" y="914"/>
                  </a:cubicBezTo>
                  <a:cubicBezTo>
                    <a:pt x="542" y="920"/>
                    <a:pt x="542" y="925"/>
                    <a:pt x="543" y="931"/>
                  </a:cubicBezTo>
                  <a:cubicBezTo>
                    <a:pt x="544" y="935"/>
                    <a:pt x="547" y="939"/>
                    <a:pt x="546" y="943"/>
                  </a:cubicBezTo>
                  <a:cubicBezTo>
                    <a:pt x="546" y="945"/>
                    <a:pt x="546" y="947"/>
                    <a:pt x="548" y="946"/>
                  </a:cubicBezTo>
                  <a:cubicBezTo>
                    <a:pt x="550" y="946"/>
                    <a:pt x="551" y="945"/>
                    <a:pt x="551" y="943"/>
                  </a:cubicBezTo>
                  <a:cubicBezTo>
                    <a:pt x="551" y="938"/>
                    <a:pt x="551" y="934"/>
                    <a:pt x="550" y="929"/>
                  </a:cubicBezTo>
                  <a:cubicBezTo>
                    <a:pt x="550" y="925"/>
                    <a:pt x="551" y="922"/>
                    <a:pt x="553" y="919"/>
                  </a:cubicBezTo>
                  <a:cubicBezTo>
                    <a:pt x="557" y="914"/>
                    <a:pt x="560" y="907"/>
                    <a:pt x="560" y="900"/>
                  </a:cubicBezTo>
                  <a:cubicBezTo>
                    <a:pt x="559" y="892"/>
                    <a:pt x="555" y="885"/>
                    <a:pt x="559" y="877"/>
                  </a:cubicBezTo>
                  <a:cubicBezTo>
                    <a:pt x="555" y="872"/>
                    <a:pt x="557" y="865"/>
                    <a:pt x="556" y="859"/>
                  </a:cubicBezTo>
                  <a:cubicBezTo>
                    <a:pt x="554" y="852"/>
                    <a:pt x="552" y="844"/>
                    <a:pt x="562" y="840"/>
                  </a:cubicBezTo>
                  <a:cubicBezTo>
                    <a:pt x="563" y="839"/>
                    <a:pt x="566" y="835"/>
                    <a:pt x="565" y="832"/>
                  </a:cubicBezTo>
                  <a:cubicBezTo>
                    <a:pt x="563" y="828"/>
                    <a:pt x="564" y="824"/>
                    <a:pt x="564" y="819"/>
                  </a:cubicBezTo>
                  <a:cubicBezTo>
                    <a:pt x="564" y="816"/>
                    <a:pt x="564" y="813"/>
                    <a:pt x="562" y="810"/>
                  </a:cubicBezTo>
                  <a:close/>
                  <a:moveTo>
                    <a:pt x="191" y="412"/>
                  </a:moveTo>
                  <a:cubicBezTo>
                    <a:pt x="193" y="409"/>
                    <a:pt x="194" y="407"/>
                    <a:pt x="194" y="404"/>
                  </a:cubicBezTo>
                  <a:cubicBezTo>
                    <a:pt x="193" y="400"/>
                    <a:pt x="194" y="397"/>
                    <a:pt x="194" y="394"/>
                  </a:cubicBezTo>
                  <a:cubicBezTo>
                    <a:pt x="194" y="392"/>
                    <a:pt x="195" y="390"/>
                    <a:pt x="197" y="390"/>
                  </a:cubicBezTo>
                  <a:cubicBezTo>
                    <a:pt x="200" y="390"/>
                    <a:pt x="200" y="393"/>
                    <a:pt x="199" y="394"/>
                  </a:cubicBezTo>
                  <a:cubicBezTo>
                    <a:pt x="197" y="402"/>
                    <a:pt x="200" y="409"/>
                    <a:pt x="198" y="417"/>
                  </a:cubicBezTo>
                  <a:cubicBezTo>
                    <a:pt x="197" y="420"/>
                    <a:pt x="196" y="424"/>
                    <a:pt x="199" y="428"/>
                  </a:cubicBezTo>
                  <a:cubicBezTo>
                    <a:pt x="199" y="429"/>
                    <a:pt x="199" y="431"/>
                    <a:pt x="198" y="432"/>
                  </a:cubicBezTo>
                  <a:cubicBezTo>
                    <a:pt x="198" y="436"/>
                    <a:pt x="198" y="440"/>
                    <a:pt x="198" y="444"/>
                  </a:cubicBezTo>
                  <a:cubicBezTo>
                    <a:pt x="198" y="445"/>
                    <a:pt x="198" y="446"/>
                    <a:pt x="200" y="447"/>
                  </a:cubicBezTo>
                  <a:cubicBezTo>
                    <a:pt x="201" y="447"/>
                    <a:pt x="202" y="446"/>
                    <a:pt x="202" y="445"/>
                  </a:cubicBezTo>
                  <a:cubicBezTo>
                    <a:pt x="203" y="442"/>
                    <a:pt x="204" y="439"/>
                    <a:pt x="204" y="436"/>
                  </a:cubicBezTo>
                  <a:cubicBezTo>
                    <a:pt x="204" y="425"/>
                    <a:pt x="205" y="414"/>
                    <a:pt x="203" y="403"/>
                  </a:cubicBezTo>
                  <a:cubicBezTo>
                    <a:pt x="202" y="392"/>
                    <a:pt x="204" y="381"/>
                    <a:pt x="203" y="370"/>
                  </a:cubicBezTo>
                  <a:cubicBezTo>
                    <a:pt x="202" y="363"/>
                    <a:pt x="201" y="356"/>
                    <a:pt x="203" y="349"/>
                  </a:cubicBezTo>
                  <a:cubicBezTo>
                    <a:pt x="203" y="346"/>
                    <a:pt x="202" y="343"/>
                    <a:pt x="197" y="341"/>
                  </a:cubicBezTo>
                  <a:cubicBezTo>
                    <a:pt x="200" y="352"/>
                    <a:pt x="197" y="362"/>
                    <a:pt x="199" y="373"/>
                  </a:cubicBezTo>
                  <a:cubicBezTo>
                    <a:pt x="200" y="375"/>
                    <a:pt x="199" y="377"/>
                    <a:pt x="198" y="378"/>
                  </a:cubicBezTo>
                  <a:cubicBezTo>
                    <a:pt x="198" y="379"/>
                    <a:pt x="197" y="380"/>
                    <a:pt x="196" y="380"/>
                  </a:cubicBezTo>
                  <a:cubicBezTo>
                    <a:pt x="195" y="379"/>
                    <a:pt x="194" y="379"/>
                    <a:pt x="194" y="378"/>
                  </a:cubicBezTo>
                  <a:cubicBezTo>
                    <a:pt x="194" y="375"/>
                    <a:pt x="194" y="371"/>
                    <a:pt x="194" y="368"/>
                  </a:cubicBezTo>
                  <a:cubicBezTo>
                    <a:pt x="193" y="366"/>
                    <a:pt x="193" y="365"/>
                    <a:pt x="191" y="365"/>
                  </a:cubicBezTo>
                  <a:cubicBezTo>
                    <a:pt x="189" y="365"/>
                    <a:pt x="188" y="366"/>
                    <a:pt x="188" y="367"/>
                  </a:cubicBezTo>
                  <a:cubicBezTo>
                    <a:pt x="189" y="372"/>
                    <a:pt x="186" y="373"/>
                    <a:pt x="182" y="375"/>
                  </a:cubicBezTo>
                  <a:cubicBezTo>
                    <a:pt x="185" y="378"/>
                    <a:pt x="188" y="383"/>
                    <a:pt x="186" y="385"/>
                  </a:cubicBezTo>
                  <a:cubicBezTo>
                    <a:pt x="182" y="389"/>
                    <a:pt x="185" y="393"/>
                    <a:pt x="183" y="397"/>
                  </a:cubicBezTo>
                  <a:cubicBezTo>
                    <a:pt x="182" y="398"/>
                    <a:pt x="182" y="400"/>
                    <a:pt x="183" y="401"/>
                  </a:cubicBezTo>
                  <a:cubicBezTo>
                    <a:pt x="186" y="404"/>
                    <a:pt x="187" y="409"/>
                    <a:pt x="191" y="412"/>
                  </a:cubicBezTo>
                  <a:close/>
                  <a:moveTo>
                    <a:pt x="498" y="72"/>
                  </a:moveTo>
                  <a:cubicBezTo>
                    <a:pt x="498" y="73"/>
                    <a:pt x="498" y="75"/>
                    <a:pt x="499" y="76"/>
                  </a:cubicBezTo>
                  <a:cubicBezTo>
                    <a:pt x="504" y="90"/>
                    <a:pt x="504" y="105"/>
                    <a:pt x="512" y="117"/>
                  </a:cubicBezTo>
                  <a:cubicBezTo>
                    <a:pt x="513" y="118"/>
                    <a:pt x="513" y="120"/>
                    <a:pt x="513" y="121"/>
                  </a:cubicBezTo>
                  <a:cubicBezTo>
                    <a:pt x="513" y="130"/>
                    <a:pt x="518" y="137"/>
                    <a:pt x="520" y="145"/>
                  </a:cubicBezTo>
                  <a:cubicBezTo>
                    <a:pt x="521" y="148"/>
                    <a:pt x="526" y="150"/>
                    <a:pt x="529" y="149"/>
                  </a:cubicBezTo>
                  <a:cubicBezTo>
                    <a:pt x="533" y="147"/>
                    <a:pt x="532" y="144"/>
                    <a:pt x="531" y="141"/>
                  </a:cubicBezTo>
                  <a:cubicBezTo>
                    <a:pt x="530" y="137"/>
                    <a:pt x="528" y="133"/>
                    <a:pt x="527" y="129"/>
                  </a:cubicBezTo>
                  <a:cubicBezTo>
                    <a:pt x="526" y="128"/>
                    <a:pt x="525" y="126"/>
                    <a:pt x="525" y="124"/>
                  </a:cubicBezTo>
                  <a:cubicBezTo>
                    <a:pt x="524" y="113"/>
                    <a:pt x="519" y="103"/>
                    <a:pt x="514" y="94"/>
                  </a:cubicBezTo>
                  <a:cubicBezTo>
                    <a:pt x="512" y="90"/>
                    <a:pt x="510" y="87"/>
                    <a:pt x="509" y="83"/>
                  </a:cubicBezTo>
                  <a:cubicBezTo>
                    <a:pt x="509" y="78"/>
                    <a:pt x="506" y="74"/>
                    <a:pt x="503" y="70"/>
                  </a:cubicBezTo>
                  <a:cubicBezTo>
                    <a:pt x="503" y="68"/>
                    <a:pt x="502" y="67"/>
                    <a:pt x="500" y="67"/>
                  </a:cubicBezTo>
                  <a:cubicBezTo>
                    <a:pt x="498" y="68"/>
                    <a:pt x="498" y="70"/>
                    <a:pt x="498" y="72"/>
                  </a:cubicBezTo>
                  <a:close/>
                  <a:moveTo>
                    <a:pt x="335" y="86"/>
                  </a:moveTo>
                  <a:cubicBezTo>
                    <a:pt x="342" y="81"/>
                    <a:pt x="347" y="72"/>
                    <a:pt x="356" y="70"/>
                  </a:cubicBezTo>
                  <a:cubicBezTo>
                    <a:pt x="357" y="70"/>
                    <a:pt x="357" y="68"/>
                    <a:pt x="358" y="68"/>
                  </a:cubicBezTo>
                  <a:cubicBezTo>
                    <a:pt x="361" y="63"/>
                    <a:pt x="365" y="60"/>
                    <a:pt x="369" y="57"/>
                  </a:cubicBezTo>
                  <a:cubicBezTo>
                    <a:pt x="378" y="51"/>
                    <a:pt x="387" y="44"/>
                    <a:pt x="396" y="39"/>
                  </a:cubicBezTo>
                  <a:cubicBezTo>
                    <a:pt x="399" y="36"/>
                    <a:pt x="401" y="32"/>
                    <a:pt x="405" y="30"/>
                  </a:cubicBezTo>
                  <a:cubicBezTo>
                    <a:pt x="411" y="27"/>
                    <a:pt x="415" y="23"/>
                    <a:pt x="420" y="18"/>
                  </a:cubicBezTo>
                  <a:cubicBezTo>
                    <a:pt x="421" y="17"/>
                    <a:pt x="422" y="16"/>
                    <a:pt x="421" y="15"/>
                  </a:cubicBezTo>
                  <a:cubicBezTo>
                    <a:pt x="420" y="14"/>
                    <a:pt x="419" y="14"/>
                    <a:pt x="418" y="14"/>
                  </a:cubicBezTo>
                  <a:cubicBezTo>
                    <a:pt x="413" y="15"/>
                    <a:pt x="408" y="17"/>
                    <a:pt x="404" y="19"/>
                  </a:cubicBezTo>
                  <a:cubicBezTo>
                    <a:pt x="396" y="24"/>
                    <a:pt x="390" y="30"/>
                    <a:pt x="383" y="35"/>
                  </a:cubicBezTo>
                  <a:cubicBezTo>
                    <a:pt x="365" y="50"/>
                    <a:pt x="347" y="65"/>
                    <a:pt x="335" y="86"/>
                  </a:cubicBezTo>
                  <a:close/>
                  <a:moveTo>
                    <a:pt x="823" y="1326"/>
                  </a:moveTo>
                  <a:cubicBezTo>
                    <a:pt x="824" y="1323"/>
                    <a:pt x="824" y="1321"/>
                    <a:pt x="823" y="1318"/>
                  </a:cubicBezTo>
                  <a:cubicBezTo>
                    <a:pt x="820" y="1308"/>
                    <a:pt x="817" y="1297"/>
                    <a:pt x="810" y="1288"/>
                  </a:cubicBezTo>
                  <a:cubicBezTo>
                    <a:pt x="807" y="1283"/>
                    <a:pt x="804" y="1278"/>
                    <a:pt x="804" y="1271"/>
                  </a:cubicBezTo>
                  <a:cubicBezTo>
                    <a:pt x="804" y="1270"/>
                    <a:pt x="804" y="1268"/>
                    <a:pt x="803" y="1268"/>
                  </a:cubicBezTo>
                  <a:cubicBezTo>
                    <a:pt x="797" y="1267"/>
                    <a:pt x="797" y="1262"/>
                    <a:pt x="795" y="1258"/>
                  </a:cubicBezTo>
                  <a:cubicBezTo>
                    <a:pt x="793" y="1256"/>
                    <a:pt x="792" y="1254"/>
                    <a:pt x="796" y="1252"/>
                  </a:cubicBezTo>
                  <a:cubicBezTo>
                    <a:pt x="797" y="1252"/>
                    <a:pt x="798" y="1250"/>
                    <a:pt x="796" y="1250"/>
                  </a:cubicBezTo>
                  <a:cubicBezTo>
                    <a:pt x="789" y="1250"/>
                    <a:pt x="793" y="1246"/>
                    <a:pt x="793" y="1244"/>
                  </a:cubicBezTo>
                  <a:cubicBezTo>
                    <a:pt x="795" y="1236"/>
                    <a:pt x="793" y="1232"/>
                    <a:pt x="785" y="1228"/>
                  </a:cubicBezTo>
                  <a:cubicBezTo>
                    <a:pt x="784" y="1237"/>
                    <a:pt x="782" y="1246"/>
                    <a:pt x="786" y="1254"/>
                  </a:cubicBezTo>
                  <a:cubicBezTo>
                    <a:pt x="790" y="1260"/>
                    <a:pt x="792" y="1267"/>
                    <a:pt x="794" y="1274"/>
                  </a:cubicBezTo>
                  <a:cubicBezTo>
                    <a:pt x="794" y="1276"/>
                    <a:pt x="794" y="1278"/>
                    <a:pt x="796" y="1279"/>
                  </a:cubicBezTo>
                  <a:cubicBezTo>
                    <a:pt x="800" y="1284"/>
                    <a:pt x="802" y="1290"/>
                    <a:pt x="806" y="1296"/>
                  </a:cubicBezTo>
                  <a:cubicBezTo>
                    <a:pt x="808" y="1299"/>
                    <a:pt x="807" y="1301"/>
                    <a:pt x="803" y="1303"/>
                  </a:cubicBezTo>
                  <a:cubicBezTo>
                    <a:pt x="810" y="1304"/>
                    <a:pt x="812" y="1309"/>
                    <a:pt x="814" y="1313"/>
                  </a:cubicBezTo>
                  <a:cubicBezTo>
                    <a:pt x="816" y="1318"/>
                    <a:pt x="818" y="1323"/>
                    <a:pt x="823" y="1326"/>
                  </a:cubicBezTo>
                  <a:close/>
                  <a:moveTo>
                    <a:pt x="560" y="73"/>
                  </a:moveTo>
                  <a:cubicBezTo>
                    <a:pt x="559" y="76"/>
                    <a:pt x="560" y="79"/>
                    <a:pt x="562" y="82"/>
                  </a:cubicBezTo>
                  <a:cubicBezTo>
                    <a:pt x="566" y="89"/>
                    <a:pt x="568" y="97"/>
                    <a:pt x="571" y="105"/>
                  </a:cubicBezTo>
                  <a:cubicBezTo>
                    <a:pt x="571" y="107"/>
                    <a:pt x="572" y="108"/>
                    <a:pt x="572" y="109"/>
                  </a:cubicBezTo>
                  <a:cubicBezTo>
                    <a:pt x="575" y="115"/>
                    <a:pt x="580" y="120"/>
                    <a:pt x="584" y="125"/>
                  </a:cubicBezTo>
                  <a:cubicBezTo>
                    <a:pt x="590" y="132"/>
                    <a:pt x="596" y="139"/>
                    <a:pt x="601" y="145"/>
                  </a:cubicBezTo>
                  <a:cubicBezTo>
                    <a:pt x="602" y="147"/>
                    <a:pt x="603" y="147"/>
                    <a:pt x="605" y="147"/>
                  </a:cubicBezTo>
                  <a:cubicBezTo>
                    <a:pt x="606" y="146"/>
                    <a:pt x="606" y="144"/>
                    <a:pt x="606" y="143"/>
                  </a:cubicBezTo>
                  <a:cubicBezTo>
                    <a:pt x="603" y="139"/>
                    <a:pt x="602" y="133"/>
                    <a:pt x="599" y="129"/>
                  </a:cubicBezTo>
                  <a:cubicBezTo>
                    <a:pt x="593" y="120"/>
                    <a:pt x="587" y="112"/>
                    <a:pt x="583" y="102"/>
                  </a:cubicBezTo>
                  <a:cubicBezTo>
                    <a:pt x="579" y="91"/>
                    <a:pt x="571" y="83"/>
                    <a:pt x="564" y="74"/>
                  </a:cubicBezTo>
                  <a:cubicBezTo>
                    <a:pt x="563" y="73"/>
                    <a:pt x="562" y="72"/>
                    <a:pt x="560" y="73"/>
                  </a:cubicBezTo>
                  <a:close/>
                  <a:moveTo>
                    <a:pt x="255" y="190"/>
                  </a:moveTo>
                  <a:cubicBezTo>
                    <a:pt x="251" y="191"/>
                    <a:pt x="249" y="194"/>
                    <a:pt x="248" y="196"/>
                  </a:cubicBezTo>
                  <a:cubicBezTo>
                    <a:pt x="241" y="208"/>
                    <a:pt x="234" y="220"/>
                    <a:pt x="227" y="231"/>
                  </a:cubicBezTo>
                  <a:cubicBezTo>
                    <a:pt x="223" y="237"/>
                    <a:pt x="222" y="243"/>
                    <a:pt x="221" y="249"/>
                  </a:cubicBezTo>
                  <a:cubicBezTo>
                    <a:pt x="221" y="250"/>
                    <a:pt x="221" y="251"/>
                    <a:pt x="222" y="252"/>
                  </a:cubicBezTo>
                  <a:cubicBezTo>
                    <a:pt x="223" y="253"/>
                    <a:pt x="224" y="252"/>
                    <a:pt x="225" y="251"/>
                  </a:cubicBezTo>
                  <a:cubicBezTo>
                    <a:pt x="228" y="249"/>
                    <a:pt x="230" y="246"/>
                    <a:pt x="231" y="242"/>
                  </a:cubicBezTo>
                  <a:cubicBezTo>
                    <a:pt x="232" y="236"/>
                    <a:pt x="234" y="234"/>
                    <a:pt x="240" y="234"/>
                  </a:cubicBezTo>
                  <a:cubicBezTo>
                    <a:pt x="243" y="234"/>
                    <a:pt x="251" y="227"/>
                    <a:pt x="250" y="225"/>
                  </a:cubicBezTo>
                  <a:cubicBezTo>
                    <a:pt x="248" y="220"/>
                    <a:pt x="251" y="219"/>
                    <a:pt x="254" y="218"/>
                  </a:cubicBezTo>
                  <a:cubicBezTo>
                    <a:pt x="256" y="217"/>
                    <a:pt x="257" y="216"/>
                    <a:pt x="256" y="214"/>
                  </a:cubicBezTo>
                  <a:cubicBezTo>
                    <a:pt x="253" y="210"/>
                    <a:pt x="255" y="206"/>
                    <a:pt x="256" y="203"/>
                  </a:cubicBezTo>
                  <a:cubicBezTo>
                    <a:pt x="257" y="199"/>
                    <a:pt x="256" y="194"/>
                    <a:pt x="255" y="190"/>
                  </a:cubicBezTo>
                  <a:close/>
                  <a:moveTo>
                    <a:pt x="586" y="1382"/>
                  </a:moveTo>
                  <a:cubicBezTo>
                    <a:pt x="587" y="1377"/>
                    <a:pt x="584" y="1372"/>
                    <a:pt x="585" y="1366"/>
                  </a:cubicBezTo>
                  <a:cubicBezTo>
                    <a:pt x="586" y="1360"/>
                    <a:pt x="585" y="1354"/>
                    <a:pt x="583" y="1349"/>
                  </a:cubicBezTo>
                  <a:cubicBezTo>
                    <a:pt x="582" y="1345"/>
                    <a:pt x="582" y="1342"/>
                    <a:pt x="582" y="1338"/>
                  </a:cubicBezTo>
                  <a:cubicBezTo>
                    <a:pt x="584" y="1331"/>
                    <a:pt x="582" y="1325"/>
                    <a:pt x="580" y="1318"/>
                  </a:cubicBezTo>
                  <a:cubicBezTo>
                    <a:pt x="577" y="1311"/>
                    <a:pt x="571" y="1304"/>
                    <a:pt x="573" y="1295"/>
                  </a:cubicBezTo>
                  <a:cubicBezTo>
                    <a:pt x="573" y="1295"/>
                    <a:pt x="573" y="1294"/>
                    <a:pt x="572" y="1293"/>
                  </a:cubicBezTo>
                  <a:cubicBezTo>
                    <a:pt x="569" y="1290"/>
                    <a:pt x="568" y="1286"/>
                    <a:pt x="568" y="1283"/>
                  </a:cubicBezTo>
                  <a:cubicBezTo>
                    <a:pt x="567" y="1278"/>
                    <a:pt x="565" y="1277"/>
                    <a:pt x="561" y="1275"/>
                  </a:cubicBezTo>
                  <a:cubicBezTo>
                    <a:pt x="565" y="1294"/>
                    <a:pt x="567" y="1312"/>
                    <a:pt x="571" y="1330"/>
                  </a:cubicBezTo>
                  <a:cubicBezTo>
                    <a:pt x="575" y="1347"/>
                    <a:pt x="580" y="1365"/>
                    <a:pt x="586" y="1382"/>
                  </a:cubicBezTo>
                  <a:close/>
                  <a:moveTo>
                    <a:pt x="128" y="1297"/>
                  </a:moveTo>
                  <a:cubicBezTo>
                    <a:pt x="126" y="1296"/>
                    <a:pt x="125" y="1297"/>
                    <a:pt x="125" y="1298"/>
                  </a:cubicBezTo>
                  <a:cubicBezTo>
                    <a:pt x="120" y="1305"/>
                    <a:pt x="116" y="1312"/>
                    <a:pt x="112" y="1320"/>
                  </a:cubicBezTo>
                  <a:cubicBezTo>
                    <a:pt x="101" y="1343"/>
                    <a:pt x="89" y="1365"/>
                    <a:pt x="79" y="1388"/>
                  </a:cubicBezTo>
                  <a:cubicBezTo>
                    <a:pt x="73" y="1400"/>
                    <a:pt x="68" y="1412"/>
                    <a:pt x="66" y="1425"/>
                  </a:cubicBezTo>
                  <a:cubicBezTo>
                    <a:pt x="66" y="1426"/>
                    <a:pt x="65" y="1428"/>
                    <a:pt x="66" y="1430"/>
                  </a:cubicBezTo>
                  <a:cubicBezTo>
                    <a:pt x="66" y="1431"/>
                    <a:pt x="67" y="1432"/>
                    <a:pt x="67" y="1432"/>
                  </a:cubicBezTo>
                  <a:cubicBezTo>
                    <a:pt x="68" y="1432"/>
                    <a:pt x="69" y="1431"/>
                    <a:pt x="69" y="1431"/>
                  </a:cubicBezTo>
                  <a:cubicBezTo>
                    <a:pt x="69" y="1430"/>
                    <a:pt x="70" y="1429"/>
                    <a:pt x="70" y="1428"/>
                  </a:cubicBezTo>
                  <a:cubicBezTo>
                    <a:pt x="76" y="1412"/>
                    <a:pt x="82" y="1395"/>
                    <a:pt x="88" y="1379"/>
                  </a:cubicBezTo>
                  <a:cubicBezTo>
                    <a:pt x="91" y="1371"/>
                    <a:pt x="95" y="1364"/>
                    <a:pt x="99" y="1357"/>
                  </a:cubicBezTo>
                  <a:cubicBezTo>
                    <a:pt x="105" y="1346"/>
                    <a:pt x="112" y="1336"/>
                    <a:pt x="116" y="1324"/>
                  </a:cubicBezTo>
                  <a:cubicBezTo>
                    <a:pt x="118" y="1319"/>
                    <a:pt x="121" y="1314"/>
                    <a:pt x="124" y="1309"/>
                  </a:cubicBezTo>
                  <a:cubicBezTo>
                    <a:pt x="126" y="1305"/>
                    <a:pt x="127" y="1301"/>
                    <a:pt x="128" y="1297"/>
                  </a:cubicBezTo>
                  <a:close/>
                  <a:moveTo>
                    <a:pt x="721" y="1317"/>
                  </a:moveTo>
                  <a:cubicBezTo>
                    <a:pt x="719" y="1309"/>
                    <a:pt x="720" y="1301"/>
                    <a:pt x="716" y="1294"/>
                  </a:cubicBezTo>
                  <a:cubicBezTo>
                    <a:pt x="713" y="1289"/>
                    <a:pt x="711" y="1283"/>
                    <a:pt x="709" y="1277"/>
                  </a:cubicBezTo>
                  <a:cubicBezTo>
                    <a:pt x="706" y="1272"/>
                    <a:pt x="701" y="1267"/>
                    <a:pt x="702" y="1261"/>
                  </a:cubicBezTo>
                  <a:cubicBezTo>
                    <a:pt x="693" y="1243"/>
                    <a:pt x="693" y="1242"/>
                    <a:pt x="694" y="1230"/>
                  </a:cubicBezTo>
                  <a:cubicBezTo>
                    <a:pt x="689" y="1232"/>
                    <a:pt x="689" y="1232"/>
                    <a:pt x="686" y="1228"/>
                  </a:cubicBezTo>
                  <a:cubicBezTo>
                    <a:pt x="685" y="1227"/>
                    <a:pt x="685" y="1225"/>
                    <a:pt x="683" y="1225"/>
                  </a:cubicBezTo>
                  <a:cubicBezTo>
                    <a:pt x="683" y="1225"/>
                    <a:pt x="682" y="1225"/>
                    <a:pt x="682" y="1225"/>
                  </a:cubicBezTo>
                  <a:cubicBezTo>
                    <a:pt x="684" y="1238"/>
                    <a:pt x="689" y="1251"/>
                    <a:pt x="694" y="1263"/>
                  </a:cubicBezTo>
                  <a:cubicBezTo>
                    <a:pt x="696" y="1267"/>
                    <a:pt x="702" y="1271"/>
                    <a:pt x="698" y="1277"/>
                  </a:cubicBezTo>
                  <a:cubicBezTo>
                    <a:pt x="698" y="1278"/>
                    <a:pt x="698" y="1278"/>
                    <a:pt x="698" y="1279"/>
                  </a:cubicBezTo>
                  <a:cubicBezTo>
                    <a:pt x="700" y="1282"/>
                    <a:pt x="701" y="1287"/>
                    <a:pt x="702" y="1291"/>
                  </a:cubicBezTo>
                  <a:cubicBezTo>
                    <a:pt x="702" y="1293"/>
                    <a:pt x="703" y="1295"/>
                    <a:pt x="705" y="1296"/>
                  </a:cubicBezTo>
                  <a:cubicBezTo>
                    <a:pt x="710" y="1300"/>
                    <a:pt x="713" y="1305"/>
                    <a:pt x="716" y="1310"/>
                  </a:cubicBezTo>
                  <a:cubicBezTo>
                    <a:pt x="717" y="1313"/>
                    <a:pt x="718" y="1315"/>
                    <a:pt x="721" y="1317"/>
                  </a:cubicBezTo>
                  <a:close/>
                  <a:moveTo>
                    <a:pt x="1302" y="952"/>
                  </a:moveTo>
                  <a:cubicBezTo>
                    <a:pt x="1303" y="946"/>
                    <a:pt x="1302" y="938"/>
                    <a:pt x="1300" y="931"/>
                  </a:cubicBezTo>
                  <a:cubicBezTo>
                    <a:pt x="1300" y="929"/>
                    <a:pt x="1299" y="928"/>
                    <a:pt x="1297" y="927"/>
                  </a:cubicBezTo>
                  <a:cubicBezTo>
                    <a:pt x="1295" y="927"/>
                    <a:pt x="1294" y="928"/>
                    <a:pt x="1293" y="930"/>
                  </a:cubicBezTo>
                  <a:cubicBezTo>
                    <a:pt x="1292" y="934"/>
                    <a:pt x="1289" y="937"/>
                    <a:pt x="1287" y="941"/>
                  </a:cubicBezTo>
                  <a:cubicBezTo>
                    <a:pt x="1284" y="946"/>
                    <a:pt x="1286" y="951"/>
                    <a:pt x="1284" y="956"/>
                  </a:cubicBezTo>
                  <a:cubicBezTo>
                    <a:pt x="1284" y="956"/>
                    <a:pt x="1284" y="958"/>
                    <a:pt x="1285" y="958"/>
                  </a:cubicBezTo>
                  <a:cubicBezTo>
                    <a:pt x="1291" y="962"/>
                    <a:pt x="1291" y="967"/>
                    <a:pt x="1287" y="972"/>
                  </a:cubicBezTo>
                  <a:cubicBezTo>
                    <a:pt x="1287" y="973"/>
                    <a:pt x="1287" y="973"/>
                    <a:pt x="1287" y="973"/>
                  </a:cubicBezTo>
                  <a:cubicBezTo>
                    <a:pt x="1286" y="977"/>
                    <a:pt x="1289" y="983"/>
                    <a:pt x="1293" y="984"/>
                  </a:cubicBezTo>
                  <a:cubicBezTo>
                    <a:pt x="1296" y="985"/>
                    <a:pt x="1298" y="983"/>
                    <a:pt x="1299" y="977"/>
                  </a:cubicBezTo>
                  <a:cubicBezTo>
                    <a:pt x="1301" y="969"/>
                    <a:pt x="1301" y="961"/>
                    <a:pt x="1302" y="952"/>
                  </a:cubicBezTo>
                  <a:close/>
                  <a:moveTo>
                    <a:pt x="423" y="227"/>
                  </a:moveTo>
                  <a:cubicBezTo>
                    <a:pt x="428" y="222"/>
                    <a:pt x="434" y="217"/>
                    <a:pt x="428" y="208"/>
                  </a:cubicBezTo>
                  <a:cubicBezTo>
                    <a:pt x="427" y="206"/>
                    <a:pt x="429" y="205"/>
                    <a:pt x="430" y="203"/>
                  </a:cubicBezTo>
                  <a:cubicBezTo>
                    <a:pt x="432" y="201"/>
                    <a:pt x="431" y="200"/>
                    <a:pt x="429" y="198"/>
                  </a:cubicBezTo>
                  <a:cubicBezTo>
                    <a:pt x="427" y="196"/>
                    <a:pt x="426" y="195"/>
                    <a:pt x="424" y="193"/>
                  </a:cubicBezTo>
                  <a:cubicBezTo>
                    <a:pt x="423" y="192"/>
                    <a:pt x="421" y="192"/>
                    <a:pt x="420" y="193"/>
                  </a:cubicBezTo>
                  <a:cubicBezTo>
                    <a:pt x="417" y="197"/>
                    <a:pt x="411" y="200"/>
                    <a:pt x="413" y="206"/>
                  </a:cubicBezTo>
                  <a:cubicBezTo>
                    <a:pt x="413" y="208"/>
                    <a:pt x="414" y="210"/>
                    <a:pt x="412" y="211"/>
                  </a:cubicBezTo>
                  <a:cubicBezTo>
                    <a:pt x="411" y="211"/>
                    <a:pt x="410" y="210"/>
                    <a:pt x="409" y="208"/>
                  </a:cubicBezTo>
                  <a:cubicBezTo>
                    <a:pt x="408" y="207"/>
                    <a:pt x="406" y="204"/>
                    <a:pt x="404" y="205"/>
                  </a:cubicBezTo>
                  <a:cubicBezTo>
                    <a:pt x="401" y="207"/>
                    <a:pt x="399" y="209"/>
                    <a:pt x="399" y="212"/>
                  </a:cubicBezTo>
                  <a:cubicBezTo>
                    <a:pt x="399" y="217"/>
                    <a:pt x="399" y="221"/>
                    <a:pt x="399" y="226"/>
                  </a:cubicBezTo>
                  <a:cubicBezTo>
                    <a:pt x="399" y="228"/>
                    <a:pt x="402" y="230"/>
                    <a:pt x="403" y="228"/>
                  </a:cubicBezTo>
                  <a:cubicBezTo>
                    <a:pt x="406" y="222"/>
                    <a:pt x="409" y="224"/>
                    <a:pt x="413" y="226"/>
                  </a:cubicBezTo>
                  <a:cubicBezTo>
                    <a:pt x="415" y="223"/>
                    <a:pt x="412" y="220"/>
                    <a:pt x="414" y="217"/>
                  </a:cubicBezTo>
                  <a:cubicBezTo>
                    <a:pt x="418" y="219"/>
                    <a:pt x="419" y="224"/>
                    <a:pt x="423" y="227"/>
                  </a:cubicBezTo>
                  <a:close/>
                  <a:moveTo>
                    <a:pt x="269" y="1168"/>
                  </a:moveTo>
                  <a:cubicBezTo>
                    <a:pt x="268" y="1168"/>
                    <a:pt x="267" y="1167"/>
                    <a:pt x="267" y="1167"/>
                  </a:cubicBezTo>
                  <a:cubicBezTo>
                    <a:pt x="264" y="1172"/>
                    <a:pt x="260" y="1176"/>
                    <a:pt x="257" y="1181"/>
                  </a:cubicBezTo>
                  <a:cubicBezTo>
                    <a:pt x="247" y="1197"/>
                    <a:pt x="237" y="1213"/>
                    <a:pt x="227" y="1228"/>
                  </a:cubicBezTo>
                  <a:cubicBezTo>
                    <a:pt x="224" y="1233"/>
                    <a:pt x="221" y="1238"/>
                    <a:pt x="218" y="1243"/>
                  </a:cubicBezTo>
                  <a:cubicBezTo>
                    <a:pt x="218" y="1244"/>
                    <a:pt x="217" y="1245"/>
                    <a:pt x="218" y="1246"/>
                  </a:cubicBezTo>
                  <a:cubicBezTo>
                    <a:pt x="219" y="1247"/>
                    <a:pt x="221" y="1247"/>
                    <a:pt x="221" y="1246"/>
                  </a:cubicBezTo>
                  <a:cubicBezTo>
                    <a:pt x="225" y="1241"/>
                    <a:pt x="231" y="1239"/>
                    <a:pt x="234" y="1233"/>
                  </a:cubicBezTo>
                  <a:cubicBezTo>
                    <a:pt x="241" y="1221"/>
                    <a:pt x="251" y="1209"/>
                    <a:pt x="257" y="1196"/>
                  </a:cubicBezTo>
                  <a:cubicBezTo>
                    <a:pt x="261" y="1187"/>
                    <a:pt x="265" y="1177"/>
                    <a:pt x="269" y="1168"/>
                  </a:cubicBezTo>
                  <a:close/>
                  <a:moveTo>
                    <a:pt x="515" y="36"/>
                  </a:moveTo>
                  <a:cubicBezTo>
                    <a:pt x="516" y="33"/>
                    <a:pt x="515" y="31"/>
                    <a:pt x="512" y="29"/>
                  </a:cubicBezTo>
                  <a:cubicBezTo>
                    <a:pt x="504" y="24"/>
                    <a:pt x="496" y="20"/>
                    <a:pt x="487" y="17"/>
                  </a:cubicBezTo>
                  <a:cubicBezTo>
                    <a:pt x="484" y="16"/>
                    <a:pt x="481" y="18"/>
                    <a:pt x="482" y="20"/>
                  </a:cubicBezTo>
                  <a:cubicBezTo>
                    <a:pt x="484" y="26"/>
                    <a:pt x="486" y="31"/>
                    <a:pt x="491" y="36"/>
                  </a:cubicBezTo>
                  <a:cubicBezTo>
                    <a:pt x="492" y="37"/>
                    <a:pt x="494" y="37"/>
                    <a:pt x="496" y="36"/>
                  </a:cubicBezTo>
                  <a:cubicBezTo>
                    <a:pt x="500" y="34"/>
                    <a:pt x="502" y="36"/>
                    <a:pt x="504" y="40"/>
                  </a:cubicBezTo>
                  <a:cubicBezTo>
                    <a:pt x="505" y="42"/>
                    <a:pt x="506" y="44"/>
                    <a:pt x="507" y="47"/>
                  </a:cubicBezTo>
                  <a:cubicBezTo>
                    <a:pt x="509" y="53"/>
                    <a:pt x="514" y="58"/>
                    <a:pt x="520" y="61"/>
                  </a:cubicBezTo>
                  <a:cubicBezTo>
                    <a:pt x="521" y="62"/>
                    <a:pt x="522" y="63"/>
                    <a:pt x="523" y="62"/>
                  </a:cubicBezTo>
                  <a:cubicBezTo>
                    <a:pt x="525" y="61"/>
                    <a:pt x="525" y="59"/>
                    <a:pt x="524" y="58"/>
                  </a:cubicBezTo>
                  <a:cubicBezTo>
                    <a:pt x="522" y="54"/>
                    <a:pt x="519" y="50"/>
                    <a:pt x="517" y="45"/>
                  </a:cubicBezTo>
                  <a:cubicBezTo>
                    <a:pt x="515" y="43"/>
                    <a:pt x="514" y="40"/>
                    <a:pt x="515" y="36"/>
                  </a:cubicBezTo>
                  <a:close/>
                  <a:moveTo>
                    <a:pt x="569" y="1045"/>
                  </a:moveTo>
                  <a:cubicBezTo>
                    <a:pt x="571" y="1044"/>
                    <a:pt x="572" y="1042"/>
                    <a:pt x="572" y="1040"/>
                  </a:cubicBezTo>
                  <a:cubicBezTo>
                    <a:pt x="577" y="1020"/>
                    <a:pt x="577" y="1000"/>
                    <a:pt x="578" y="979"/>
                  </a:cubicBezTo>
                  <a:cubicBezTo>
                    <a:pt x="579" y="966"/>
                    <a:pt x="577" y="953"/>
                    <a:pt x="579" y="940"/>
                  </a:cubicBezTo>
                  <a:cubicBezTo>
                    <a:pt x="580" y="934"/>
                    <a:pt x="580" y="928"/>
                    <a:pt x="578" y="922"/>
                  </a:cubicBezTo>
                  <a:cubicBezTo>
                    <a:pt x="578" y="921"/>
                    <a:pt x="577" y="920"/>
                    <a:pt x="576" y="921"/>
                  </a:cubicBezTo>
                  <a:cubicBezTo>
                    <a:pt x="575" y="921"/>
                    <a:pt x="575" y="922"/>
                    <a:pt x="575" y="922"/>
                  </a:cubicBezTo>
                  <a:cubicBezTo>
                    <a:pt x="575" y="927"/>
                    <a:pt x="573" y="932"/>
                    <a:pt x="574" y="937"/>
                  </a:cubicBezTo>
                  <a:cubicBezTo>
                    <a:pt x="576" y="950"/>
                    <a:pt x="571" y="963"/>
                    <a:pt x="574" y="976"/>
                  </a:cubicBezTo>
                  <a:cubicBezTo>
                    <a:pt x="575" y="977"/>
                    <a:pt x="574" y="978"/>
                    <a:pt x="574" y="979"/>
                  </a:cubicBezTo>
                  <a:cubicBezTo>
                    <a:pt x="572" y="984"/>
                    <a:pt x="573" y="988"/>
                    <a:pt x="572" y="992"/>
                  </a:cubicBezTo>
                  <a:cubicBezTo>
                    <a:pt x="571" y="1004"/>
                    <a:pt x="572" y="1017"/>
                    <a:pt x="570" y="1029"/>
                  </a:cubicBezTo>
                  <a:cubicBezTo>
                    <a:pt x="569" y="1034"/>
                    <a:pt x="568" y="1039"/>
                    <a:pt x="569" y="1045"/>
                  </a:cubicBezTo>
                  <a:close/>
                  <a:moveTo>
                    <a:pt x="672" y="1093"/>
                  </a:moveTo>
                  <a:cubicBezTo>
                    <a:pt x="673" y="1095"/>
                    <a:pt x="673" y="1096"/>
                    <a:pt x="673" y="1097"/>
                  </a:cubicBezTo>
                  <a:cubicBezTo>
                    <a:pt x="677" y="1105"/>
                    <a:pt x="680" y="1114"/>
                    <a:pt x="684" y="1122"/>
                  </a:cubicBezTo>
                  <a:cubicBezTo>
                    <a:pt x="688" y="1130"/>
                    <a:pt x="692" y="1137"/>
                    <a:pt x="696" y="1145"/>
                  </a:cubicBezTo>
                  <a:cubicBezTo>
                    <a:pt x="697" y="1147"/>
                    <a:pt x="698" y="1149"/>
                    <a:pt x="700" y="1150"/>
                  </a:cubicBezTo>
                  <a:cubicBezTo>
                    <a:pt x="704" y="1151"/>
                    <a:pt x="706" y="1150"/>
                    <a:pt x="709" y="1148"/>
                  </a:cubicBezTo>
                  <a:cubicBezTo>
                    <a:pt x="711" y="1146"/>
                    <a:pt x="709" y="1144"/>
                    <a:pt x="708" y="1142"/>
                  </a:cubicBezTo>
                  <a:cubicBezTo>
                    <a:pt x="705" y="1137"/>
                    <a:pt x="703" y="1131"/>
                    <a:pt x="699" y="1126"/>
                  </a:cubicBezTo>
                  <a:cubicBezTo>
                    <a:pt x="693" y="1119"/>
                    <a:pt x="688" y="1112"/>
                    <a:pt x="683" y="1105"/>
                  </a:cubicBezTo>
                  <a:cubicBezTo>
                    <a:pt x="679" y="1101"/>
                    <a:pt x="677" y="1096"/>
                    <a:pt x="672" y="1093"/>
                  </a:cubicBezTo>
                  <a:close/>
                  <a:moveTo>
                    <a:pt x="214" y="464"/>
                  </a:moveTo>
                  <a:cubicBezTo>
                    <a:pt x="221" y="457"/>
                    <a:pt x="224" y="449"/>
                    <a:pt x="222" y="441"/>
                  </a:cubicBezTo>
                  <a:cubicBezTo>
                    <a:pt x="219" y="428"/>
                    <a:pt x="222" y="415"/>
                    <a:pt x="219" y="402"/>
                  </a:cubicBezTo>
                  <a:cubicBezTo>
                    <a:pt x="217" y="396"/>
                    <a:pt x="221" y="390"/>
                    <a:pt x="219" y="384"/>
                  </a:cubicBezTo>
                  <a:cubicBezTo>
                    <a:pt x="218" y="379"/>
                    <a:pt x="216" y="375"/>
                    <a:pt x="220" y="370"/>
                  </a:cubicBezTo>
                  <a:cubicBezTo>
                    <a:pt x="221" y="369"/>
                    <a:pt x="220" y="368"/>
                    <a:pt x="219" y="367"/>
                  </a:cubicBezTo>
                  <a:cubicBezTo>
                    <a:pt x="218" y="364"/>
                    <a:pt x="218" y="363"/>
                    <a:pt x="219" y="361"/>
                  </a:cubicBezTo>
                  <a:cubicBezTo>
                    <a:pt x="220" y="359"/>
                    <a:pt x="220" y="358"/>
                    <a:pt x="218" y="357"/>
                  </a:cubicBezTo>
                  <a:cubicBezTo>
                    <a:pt x="217" y="357"/>
                    <a:pt x="215" y="357"/>
                    <a:pt x="214" y="358"/>
                  </a:cubicBezTo>
                  <a:cubicBezTo>
                    <a:pt x="213" y="360"/>
                    <a:pt x="213" y="361"/>
                    <a:pt x="213" y="363"/>
                  </a:cubicBezTo>
                  <a:cubicBezTo>
                    <a:pt x="215" y="368"/>
                    <a:pt x="214" y="372"/>
                    <a:pt x="214" y="377"/>
                  </a:cubicBezTo>
                  <a:cubicBezTo>
                    <a:pt x="214" y="382"/>
                    <a:pt x="213" y="387"/>
                    <a:pt x="214" y="392"/>
                  </a:cubicBezTo>
                  <a:cubicBezTo>
                    <a:pt x="216" y="410"/>
                    <a:pt x="216" y="428"/>
                    <a:pt x="213" y="445"/>
                  </a:cubicBezTo>
                  <a:cubicBezTo>
                    <a:pt x="212" y="451"/>
                    <a:pt x="212" y="457"/>
                    <a:pt x="214" y="464"/>
                  </a:cubicBezTo>
                  <a:close/>
                  <a:moveTo>
                    <a:pt x="458" y="140"/>
                  </a:moveTo>
                  <a:cubicBezTo>
                    <a:pt x="453" y="143"/>
                    <a:pt x="450" y="147"/>
                    <a:pt x="447" y="153"/>
                  </a:cubicBezTo>
                  <a:cubicBezTo>
                    <a:pt x="442" y="159"/>
                    <a:pt x="439" y="167"/>
                    <a:pt x="434" y="174"/>
                  </a:cubicBezTo>
                  <a:cubicBezTo>
                    <a:pt x="431" y="177"/>
                    <a:pt x="432" y="181"/>
                    <a:pt x="432" y="184"/>
                  </a:cubicBezTo>
                  <a:cubicBezTo>
                    <a:pt x="432" y="189"/>
                    <a:pt x="434" y="189"/>
                    <a:pt x="437" y="190"/>
                  </a:cubicBezTo>
                  <a:cubicBezTo>
                    <a:pt x="441" y="191"/>
                    <a:pt x="441" y="189"/>
                    <a:pt x="442" y="186"/>
                  </a:cubicBezTo>
                  <a:cubicBezTo>
                    <a:pt x="444" y="182"/>
                    <a:pt x="446" y="178"/>
                    <a:pt x="447" y="174"/>
                  </a:cubicBezTo>
                  <a:cubicBezTo>
                    <a:pt x="451" y="166"/>
                    <a:pt x="455" y="158"/>
                    <a:pt x="458" y="150"/>
                  </a:cubicBezTo>
                  <a:cubicBezTo>
                    <a:pt x="460" y="147"/>
                    <a:pt x="462" y="143"/>
                    <a:pt x="458" y="140"/>
                  </a:cubicBezTo>
                  <a:close/>
                  <a:moveTo>
                    <a:pt x="469" y="1254"/>
                  </a:moveTo>
                  <a:cubicBezTo>
                    <a:pt x="464" y="1258"/>
                    <a:pt x="463" y="1263"/>
                    <a:pt x="463" y="1268"/>
                  </a:cubicBezTo>
                  <a:cubicBezTo>
                    <a:pt x="461" y="1286"/>
                    <a:pt x="457" y="1304"/>
                    <a:pt x="452" y="1322"/>
                  </a:cubicBezTo>
                  <a:cubicBezTo>
                    <a:pt x="450" y="1328"/>
                    <a:pt x="450" y="1335"/>
                    <a:pt x="450" y="1341"/>
                  </a:cubicBezTo>
                  <a:cubicBezTo>
                    <a:pt x="449" y="1342"/>
                    <a:pt x="450" y="1344"/>
                    <a:pt x="451" y="1344"/>
                  </a:cubicBezTo>
                  <a:cubicBezTo>
                    <a:pt x="453" y="1345"/>
                    <a:pt x="454" y="1343"/>
                    <a:pt x="454" y="1342"/>
                  </a:cubicBezTo>
                  <a:cubicBezTo>
                    <a:pt x="457" y="1337"/>
                    <a:pt x="458" y="1332"/>
                    <a:pt x="458" y="1326"/>
                  </a:cubicBezTo>
                  <a:cubicBezTo>
                    <a:pt x="458" y="1312"/>
                    <a:pt x="461" y="1297"/>
                    <a:pt x="467" y="1284"/>
                  </a:cubicBezTo>
                  <a:cubicBezTo>
                    <a:pt x="471" y="1274"/>
                    <a:pt x="470" y="1264"/>
                    <a:pt x="469" y="1254"/>
                  </a:cubicBezTo>
                  <a:close/>
                  <a:moveTo>
                    <a:pt x="469" y="838"/>
                  </a:moveTo>
                  <a:cubicBezTo>
                    <a:pt x="468" y="840"/>
                    <a:pt x="467" y="841"/>
                    <a:pt x="467" y="843"/>
                  </a:cubicBezTo>
                  <a:cubicBezTo>
                    <a:pt x="468" y="853"/>
                    <a:pt x="466" y="862"/>
                    <a:pt x="471" y="872"/>
                  </a:cubicBezTo>
                  <a:cubicBezTo>
                    <a:pt x="475" y="881"/>
                    <a:pt x="477" y="891"/>
                    <a:pt x="478" y="902"/>
                  </a:cubicBezTo>
                  <a:cubicBezTo>
                    <a:pt x="479" y="905"/>
                    <a:pt x="480" y="908"/>
                    <a:pt x="481" y="911"/>
                  </a:cubicBezTo>
                  <a:cubicBezTo>
                    <a:pt x="482" y="913"/>
                    <a:pt x="484" y="914"/>
                    <a:pt x="486" y="913"/>
                  </a:cubicBezTo>
                  <a:cubicBezTo>
                    <a:pt x="488" y="912"/>
                    <a:pt x="488" y="910"/>
                    <a:pt x="487" y="908"/>
                  </a:cubicBezTo>
                  <a:cubicBezTo>
                    <a:pt x="486" y="903"/>
                    <a:pt x="485" y="897"/>
                    <a:pt x="483" y="892"/>
                  </a:cubicBezTo>
                  <a:cubicBezTo>
                    <a:pt x="482" y="888"/>
                    <a:pt x="483" y="884"/>
                    <a:pt x="481" y="880"/>
                  </a:cubicBezTo>
                  <a:cubicBezTo>
                    <a:pt x="477" y="870"/>
                    <a:pt x="476" y="859"/>
                    <a:pt x="474" y="848"/>
                  </a:cubicBezTo>
                  <a:cubicBezTo>
                    <a:pt x="473" y="845"/>
                    <a:pt x="474" y="840"/>
                    <a:pt x="469" y="838"/>
                  </a:cubicBezTo>
                  <a:close/>
                  <a:moveTo>
                    <a:pt x="170" y="493"/>
                  </a:moveTo>
                  <a:cubicBezTo>
                    <a:pt x="168" y="486"/>
                    <a:pt x="168" y="478"/>
                    <a:pt x="167" y="471"/>
                  </a:cubicBezTo>
                  <a:cubicBezTo>
                    <a:pt x="167" y="470"/>
                    <a:pt x="166" y="469"/>
                    <a:pt x="165" y="468"/>
                  </a:cubicBezTo>
                  <a:cubicBezTo>
                    <a:pt x="162" y="466"/>
                    <a:pt x="161" y="462"/>
                    <a:pt x="161" y="458"/>
                  </a:cubicBezTo>
                  <a:cubicBezTo>
                    <a:pt x="161" y="441"/>
                    <a:pt x="154" y="427"/>
                    <a:pt x="150" y="410"/>
                  </a:cubicBezTo>
                  <a:cubicBezTo>
                    <a:pt x="147" y="415"/>
                    <a:pt x="148" y="420"/>
                    <a:pt x="148" y="424"/>
                  </a:cubicBezTo>
                  <a:cubicBezTo>
                    <a:pt x="150" y="438"/>
                    <a:pt x="151" y="452"/>
                    <a:pt x="157" y="464"/>
                  </a:cubicBezTo>
                  <a:cubicBezTo>
                    <a:pt x="158" y="466"/>
                    <a:pt x="158" y="467"/>
                    <a:pt x="159" y="469"/>
                  </a:cubicBezTo>
                  <a:cubicBezTo>
                    <a:pt x="160" y="476"/>
                    <a:pt x="164" y="483"/>
                    <a:pt x="165" y="490"/>
                  </a:cubicBezTo>
                  <a:cubicBezTo>
                    <a:pt x="166" y="491"/>
                    <a:pt x="167" y="493"/>
                    <a:pt x="170" y="493"/>
                  </a:cubicBezTo>
                  <a:close/>
                  <a:moveTo>
                    <a:pt x="669" y="376"/>
                  </a:moveTo>
                  <a:cubicBezTo>
                    <a:pt x="666" y="378"/>
                    <a:pt x="667" y="383"/>
                    <a:pt x="664" y="384"/>
                  </a:cubicBezTo>
                  <a:cubicBezTo>
                    <a:pt x="657" y="386"/>
                    <a:pt x="656" y="390"/>
                    <a:pt x="656" y="396"/>
                  </a:cubicBezTo>
                  <a:cubicBezTo>
                    <a:pt x="656" y="399"/>
                    <a:pt x="655" y="401"/>
                    <a:pt x="652" y="400"/>
                  </a:cubicBezTo>
                  <a:cubicBezTo>
                    <a:pt x="648" y="400"/>
                    <a:pt x="645" y="402"/>
                    <a:pt x="642" y="404"/>
                  </a:cubicBezTo>
                  <a:cubicBezTo>
                    <a:pt x="638" y="408"/>
                    <a:pt x="636" y="415"/>
                    <a:pt x="631" y="418"/>
                  </a:cubicBezTo>
                  <a:cubicBezTo>
                    <a:pt x="630" y="419"/>
                    <a:pt x="630" y="421"/>
                    <a:pt x="631" y="422"/>
                  </a:cubicBezTo>
                  <a:cubicBezTo>
                    <a:pt x="632" y="423"/>
                    <a:pt x="634" y="424"/>
                    <a:pt x="635" y="422"/>
                  </a:cubicBezTo>
                  <a:cubicBezTo>
                    <a:pt x="637" y="421"/>
                    <a:pt x="638" y="420"/>
                    <a:pt x="639" y="418"/>
                  </a:cubicBezTo>
                  <a:cubicBezTo>
                    <a:pt x="641" y="417"/>
                    <a:pt x="642" y="416"/>
                    <a:pt x="644" y="418"/>
                  </a:cubicBezTo>
                  <a:cubicBezTo>
                    <a:pt x="645" y="420"/>
                    <a:pt x="647" y="422"/>
                    <a:pt x="649" y="420"/>
                  </a:cubicBezTo>
                  <a:cubicBezTo>
                    <a:pt x="651" y="419"/>
                    <a:pt x="653" y="418"/>
                    <a:pt x="652" y="415"/>
                  </a:cubicBezTo>
                  <a:cubicBezTo>
                    <a:pt x="651" y="412"/>
                    <a:pt x="652" y="410"/>
                    <a:pt x="655" y="410"/>
                  </a:cubicBezTo>
                  <a:cubicBezTo>
                    <a:pt x="662" y="408"/>
                    <a:pt x="662" y="408"/>
                    <a:pt x="662" y="401"/>
                  </a:cubicBezTo>
                  <a:cubicBezTo>
                    <a:pt x="661" y="399"/>
                    <a:pt x="661" y="398"/>
                    <a:pt x="661" y="396"/>
                  </a:cubicBezTo>
                  <a:cubicBezTo>
                    <a:pt x="661" y="391"/>
                    <a:pt x="662" y="390"/>
                    <a:pt x="667" y="389"/>
                  </a:cubicBezTo>
                  <a:cubicBezTo>
                    <a:pt x="669" y="389"/>
                    <a:pt x="671" y="388"/>
                    <a:pt x="671" y="386"/>
                  </a:cubicBezTo>
                  <a:cubicBezTo>
                    <a:pt x="671" y="383"/>
                    <a:pt x="671" y="380"/>
                    <a:pt x="669" y="376"/>
                  </a:cubicBezTo>
                  <a:close/>
                  <a:moveTo>
                    <a:pt x="561" y="95"/>
                  </a:moveTo>
                  <a:cubicBezTo>
                    <a:pt x="562" y="92"/>
                    <a:pt x="560" y="90"/>
                    <a:pt x="558" y="87"/>
                  </a:cubicBezTo>
                  <a:cubicBezTo>
                    <a:pt x="557" y="84"/>
                    <a:pt x="555" y="81"/>
                    <a:pt x="554" y="77"/>
                  </a:cubicBezTo>
                  <a:cubicBezTo>
                    <a:pt x="550" y="61"/>
                    <a:pt x="540" y="50"/>
                    <a:pt x="528" y="41"/>
                  </a:cubicBezTo>
                  <a:cubicBezTo>
                    <a:pt x="527" y="41"/>
                    <a:pt x="526" y="40"/>
                    <a:pt x="524" y="42"/>
                  </a:cubicBezTo>
                  <a:cubicBezTo>
                    <a:pt x="525" y="46"/>
                    <a:pt x="527" y="49"/>
                    <a:pt x="529" y="52"/>
                  </a:cubicBezTo>
                  <a:cubicBezTo>
                    <a:pt x="535" y="59"/>
                    <a:pt x="539" y="66"/>
                    <a:pt x="543" y="74"/>
                  </a:cubicBezTo>
                  <a:cubicBezTo>
                    <a:pt x="546" y="80"/>
                    <a:pt x="550" y="85"/>
                    <a:pt x="554" y="91"/>
                  </a:cubicBezTo>
                  <a:cubicBezTo>
                    <a:pt x="555" y="93"/>
                    <a:pt x="557" y="95"/>
                    <a:pt x="561" y="95"/>
                  </a:cubicBezTo>
                  <a:close/>
                  <a:moveTo>
                    <a:pt x="1106" y="1241"/>
                  </a:moveTo>
                  <a:cubicBezTo>
                    <a:pt x="1103" y="1241"/>
                    <a:pt x="1102" y="1242"/>
                    <a:pt x="1101" y="1243"/>
                  </a:cubicBezTo>
                  <a:cubicBezTo>
                    <a:pt x="1088" y="1257"/>
                    <a:pt x="1075" y="1270"/>
                    <a:pt x="1063" y="1285"/>
                  </a:cubicBezTo>
                  <a:cubicBezTo>
                    <a:pt x="1062" y="1286"/>
                    <a:pt x="1062" y="1287"/>
                    <a:pt x="1062" y="1288"/>
                  </a:cubicBezTo>
                  <a:cubicBezTo>
                    <a:pt x="1063" y="1289"/>
                    <a:pt x="1064" y="1289"/>
                    <a:pt x="1065" y="1289"/>
                  </a:cubicBezTo>
                  <a:cubicBezTo>
                    <a:pt x="1073" y="1287"/>
                    <a:pt x="1077" y="1281"/>
                    <a:pt x="1083" y="1277"/>
                  </a:cubicBezTo>
                  <a:cubicBezTo>
                    <a:pt x="1087" y="1273"/>
                    <a:pt x="1092" y="1268"/>
                    <a:pt x="1096" y="1263"/>
                  </a:cubicBezTo>
                  <a:cubicBezTo>
                    <a:pt x="1099" y="1260"/>
                    <a:pt x="1104" y="1258"/>
                    <a:pt x="1103" y="1253"/>
                  </a:cubicBezTo>
                  <a:cubicBezTo>
                    <a:pt x="1102" y="1248"/>
                    <a:pt x="1104" y="1245"/>
                    <a:pt x="1106" y="1241"/>
                  </a:cubicBezTo>
                  <a:close/>
                  <a:moveTo>
                    <a:pt x="492" y="913"/>
                  </a:moveTo>
                  <a:cubicBezTo>
                    <a:pt x="492" y="920"/>
                    <a:pt x="492" y="925"/>
                    <a:pt x="492" y="930"/>
                  </a:cubicBezTo>
                  <a:cubicBezTo>
                    <a:pt x="492" y="932"/>
                    <a:pt x="493" y="933"/>
                    <a:pt x="496" y="933"/>
                  </a:cubicBezTo>
                  <a:cubicBezTo>
                    <a:pt x="502" y="933"/>
                    <a:pt x="504" y="934"/>
                    <a:pt x="506" y="941"/>
                  </a:cubicBezTo>
                  <a:cubicBezTo>
                    <a:pt x="508" y="948"/>
                    <a:pt x="511" y="955"/>
                    <a:pt x="514" y="962"/>
                  </a:cubicBezTo>
                  <a:cubicBezTo>
                    <a:pt x="516" y="967"/>
                    <a:pt x="517" y="972"/>
                    <a:pt x="522" y="977"/>
                  </a:cubicBezTo>
                  <a:cubicBezTo>
                    <a:pt x="522" y="971"/>
                    <a:pt x="519" y="967"/>
                    <a:pt x="520" y="962"/>
                  </a:cubicBezTo>
                  <a:cubicBezTo>
                    <a:pt x="520" y="959"/>
                    <a:pt x="520" y="956"/>
                    <a:pt x="518" y="953"/>
                  </a:cubicBezTo>
                  <a:cubicBezTo>
                    <a:pt x="516" y="948"/>
                    <a:pt x="515" y="944"/>
                    <a:pt x="516" y="939"/>
                  </a:cubicBezTo>
                  <a:cubicBezTo>
                    <a:pt x="517" y="937"/>
                    <a:pt x="517" y="934"/>
                    <a:pt x="514" y="933"/>
                  </a:cubicBezTo>
                  <a:cubicBezTo>
                    <a:pt x="505" y="928"/>
                    <a:pt x="498" y="923"/>
                    <a:pt x="492" y="913"/>
                  </a:cubicBezTo>
                  <a:close/>
                  <a:moveTo>
                    <a:pt x="177" y="485"/>
                  </a:moveTo>
                  <a:cubicBezTo>
                    <a:pt x="175" y="487"/>
                    <a:pt x="174" y="488"/>
                    <a:pt x="174" y="490"/>
                  </a:cubicBezTo>
                  <a:cubicBezTo>
                    <a:pt x="176" y="495"/>
                    <a:pt x="176" y="499"/>
                    <a:pt x="174" y="504"/>
                  </a:cubicBezTo>
                  <a:cubicBezTo>
                    <a:pt x="172" y="506"/>
                    <a:pt x="173" y="509"/>
                    <a:pt x="175" y="511"/>
                  </a:cubicBezTo>
                  <a:cubicBezTo>
                    <a:pt x="178" y="516"/>
                    <a:pt x="183" y="520"/>
                    <a:pt x="186" y="526"/>
                  </a:cubicBezTo>
                  <a:cubicBezTo>
                    <a:pt x="187" y="528"/>
                    <a:pt x="189" y="530"/>
                    <a:pt x="192" y="530"/>
                  </a:cubicBezTo>
                  <a:cubicBezTo>
                    <a:pt x="194" y="529"/>
                    <a:pt x="194" y="526"/>
                    <a:pt x="195" y="524"/>
                  </a:cubicBezTo>
                  <a:cubicBezTo>
                    <a:pt x="196" y="523"/>
                    <a:pt x="196" y="522"/>
                    <a:pt x="196" y="522"/>
                  </a:cubicBezTo>
                  <a:cubicBezTo>
                    <a:pt x="196" y="518"/>
                    <a:pt x="197" y="515"/>
                    <a:pt x="192" y="514"/>
                  </a:cubicBezTo>
                  <a:cubicBezTo>
                    <a:pt x="188" y="514"/>
                    <a:pt x="187" y="511"/>
                    <a:pt x="187" y="508"/>
                  </a:cubicBezTo>
                  <a:cubicBezTo>
                    <a:pt x="187" y="505"/>
                    <a:pt x="188" y="502"/>
                    <a:pt x="188" y="499"/>
                  </a:cubicBezTo>
                  <a:cubicBezTo>
                    <a:pt x="187" y="496"/>
                    <a:pt x="187" y="493"/>
                    <a:pt x="184" y="493"/>
                  </a:cubicBezTo>
                  <a:cubicBezTo>
                    <a:pt x="180" y="492"/>
                    <a:pt x="178" y="489"/>
                    <a:pt x="177" y="485"/>
                  </a:cubicBezTo>
                  <a:close/>
                  <a:moveTo>
                    <a:pt x="187" y="1357"/>
                  </a:moveTo>
                  <a:cubicBezTo>
                    <a:pt x="177" y="1366"/>
                    <a:pt x="140" y="1456"/>
                    <a:pt x="139" y="1472"/>
                  </a:cubicBezTo>
                  <a:cubicBezTo>
                    <a:pt x="151" y="1454"/>
                    <a:pt x="155" y="1433"/>
                    <a:pt x="163" y="1414"/>
                  </a:cubicBezTo>
                  <a:cubicBezTo>
                    <a:pt x="171" y="1395"/>
                    <a:pt x="181" y="1377"/>
                    <a:pt x="187" y="1357"/>
                  </a:cubicBezTo>
                  <a:close/>
                  <a:moveTo>
                    <a:pt x="961" y="1484"/>
                  </a:moveTo>
                  <a:cubicBezTo>
                    <a:pt x="967" y="1480"/>
                    <a:pt x="973" y="1481"/>
                    <a:pt x="979" y="1478"/>
                  </a:cubicBezTo>
                  <a:cubicBezTo>
                    <a:pt x="989" y="1472"/>
                    <a:pt x="1001" y="1467"/>
                    <a:pt x="1012" y="1462"/>
                  </a:cubicBezTo>
                  <a:cubicBezTo>
                    <a:pt x="1015" y="1460"/>
                    <a:pt x="1017" y="1459"/>
                    <a:pt x="1018" y="1456"/>
                  </a:cubicBezTo>
                  <a:cubicBezTo>
                    <a:pt x="1019" y="1454"/>
                    <a:pt x="1018" y="1452"/>
                    <a:pt x="1016" y="1452"/>
                  </a:cubicBezTo>
                  <a:cubicBezTo>
                    <a:pt x="1012" y="1453"/>
                    <a:pt x="1008" y="1454"/>
                    <a:pt x="1005" y="1456"/>
                  </a:cubicBezTo>
                  <a:cubicBezTo>
                    <a:pt x="1002" y="1458"/>
                    <a:pt x="999" y="1460"/>
                    <a:pt x="995" y="1461"/>
                  </a:cubicBezTo>
                  <a:cubicBezTo>
                    <a:pt x="982" y="1464"/>
                    <a:pt x="973" y="1472"/>
                    <a:pt x="963" y="1479"/>
                  </a:cubicBezTo>
                  <a:cubicBezTo>
                    <a:pt x="962" y="1480"/>
                    <a:pt x="961" y="1481"/>
                    <a:pt x="961" y="1484"/>
                  </a:cubicBezTo>
                  <a:close/>
                  <a:moveTo>
                    <a:pt x="938" y="1564"/>
                  </a:moveTo>
                  <a:cubicBezTo>
                    <a:pt x="939" y="1564"/>
                    <a:pt x="939" y="1564"/>
                    <a:pt x="940" y="1564"/>
                  </a:cubicBezTo>
                  <a:cubicBezTo>
                    <a:pt x="939" y="1559"/>
                    <a:pt x="938" y="1555"/>
                    <a:pt x="937" y="1550"/>
                  </a:cubicBezTo>
                  <a:cubicBezTo>
                    <a:pt x="934" y="1535"/>
                    <a:pt x="927" y="1520"/>
                    <a:pt x="924" y="1505"/>
                  </a:cubicBezTo>
                  <a:cubicBezTo>
                    <a:pt x="923" y="1500"/>
                    <a:pt x="922" y="1496"/>
                    <a:pt x="920" y="1492"/>
                  </a:cubicBezTo>
                  <a:cubicBezTo>
                    <a:pt x="919" y="1491"/>
                    <a:pt x="919" y="1489"/>
                    <a:pt x="917" y="1489"/>
                  </a:cubicBezTo>
                  <a:cubicBezTo>
                    <a:pt x="915" y="1490"/>
                    <a:pt x="914" y="1492"/>
                    <a:pt x="914" y="1493"/>
                  </a:cubicBezTo>
                  <a:cubicBezTo>
                    <a:pt x="916" y="1497"/>
                    <a:pt x="916" y="1502"/>
                    <a:pt x="917" y="1506"/>
                  </a:cubicBezTo>
                  <a:cubicBezTo>
                    <a:pt x="919" y="1514"/>
                    <a:pt x="922" y="1521"/>
                    <a:pt x="924" y="1529"/>
                  </a:cubicBezTo>
                  <a:cubicBezTo>
                    <a:pt x="928" y="1541"/>
                    <a:pt x="932" y="1553"/>
                    <a:pt x="938" y="1564"/>
                  </a:cubicBezTo>
                  <a:close/>
                  <a:moveTo>
                    <a:pt x="1185" y="1203"/>
                  </a:moveTo>
                  <a:cubicBezTo>
                    <a:pt x="1182" y="1205"/>
                    <a:pt x="1179" y="1207"/>
                    <a:pt x="1175" y="1206"/>
                  </a:cubicBezTo>
                  <a:cubicBezTo>
                    <a:pt x="1173" y="1206"/>
                    <a:pt x="1171" y="1208"/>
                    <a:pt x="1170" y="1209"/>
                  </a:cubicBezTo>
                  <a:cubicBezTo>
                    <a:pt x="1162" y="1217"/>
                    <a:pt x="1155" y="1224"/>
                    <a:pt x="1148" y="1232"/>
                  </a:cubicBezTo>
                  <a:cubicBezTo>
                    <a:pt x="1143" y="1237"/>
                    <a:pt x="1139" y="1243"/>
                    <a:pt x="1134" y="1249"/>
                  </a:cubicBezTo>
                  <a:cubicBezTo>
                    <a:pt x="1134" y="1249"/>
                    <a:pt x="1133" y="1251"/>
                    <a:pt x="1135" y="1251"/>
                  </a:cubicBezTo>
                  <a:cubicBezTo>
                    <a:pt x="1136" y="1252"/>
                    <a:pt x="1137" y="1252"/>
                    <a:pt x="1137" y="1251"/>
                  </a:cubicBezTo>
                  <a:cubicBezTo>
                    <a:pt x="1144" y="1244"/>
                    <a:pt x="1153" y="1240"/>
                    <a:pt x="1159" y="1231"/>
                  </a:cubicBezTo>
                  <a:cubicBezTo>
                    <a:pt x="1159" y="1231"/>
                    <a:pt x="1159" y="1231"/>
                    <a:pt x="1160" y="1231"/>
                  </a:cubicBezTo>
                  <a:cubicBezTo>
                    <a:pt x="1169" y="1222"/>
                    <a:pt x="1178" y="1213"/>
                    <a:pt x="1185" y="1203"/>
                  </a:cubicBezTo>
                  <a:close/>
                  <a:moveTo>
                    <a:pt x="691" y="405"/>
                  </a:moveTo>
                  <a:cubicBezTo>
                    <a:pt x="696" y="400"/>
                    <a:pt x="700" y="397"/>
                    <a:pt x="703" y="393"/>
                  </a:cubicBezTo>
                  <a:cubicBezTo>
                    <a:pt x="705" y="392"/>
                    <a:pt x="706" y="391"/>
                    <a:pt x="707" y="390"/>
                  </a:cubicBezTo>
                  <a:cubicBezTo>
                    <a:pt x="709" y="383"/>
                    <a:pt x="713" y="377"/>
                    <a:pt x="719" y="372"/>
                  </a:cubicBezTo>
                  <a:cubicBezTo>
                    <a:pt x="724" y="368"/>
                    <a:pt x="724" y="362"/>
                    <a:pt x="724" y="356"/>
                  </a:cubicBezTo>
                  <a:cubicBezTo>
                    <a:pt x="725" y="353"/>
                    <a:pt x="722" y="352"/>
                    <a:pt x="720" y="354"/>
                  </a:cubicBezTo>
                  <a:cubicBezTo>
                    <a:pt x="719" y="355"/>
                    <a:pt x="717" y="356"/>
                    <a:pt x="717" y="357"/>
                  </a:cubicBezTo>
                  <a:cubicBezTo>
                    <a:pt x="711" y="365"/>
                    <a:pt x="706" y="374"/>
                    <a:pt x="701" y="382"/>
                  </a:cubicBezTo>
                  <a:cubicBezTo>
                    <a:pt x="697" y="389"/>
                    <a:pt x="692" y="395"/>
                    <a:pt x="691" y="405"/>
                  </a:cubicBezTo>
                  <a:close/>
                  <a:moveTo>
                    <a:pt x="1097" y="1360"/>
                  </a:moveTo>
                  <a:cubicBezTo>
                    <a:pt x="1101" y="1359"/>
                    <a:pt x="1104" y="1358"/>
                    <a:pt x="1106" y="1356"/>
                  </a:cubicBezTo>
                  <a:cubicBezTo>
                    <a:pt x="1110" y="1352"/>
                    <a:pt x="1114" y="1348"/>
                    <a:pt x="1119" y="1345"/>
                  </a:cubicBezTo>
                  <a:cubicBezTo>
                    <a:pt x="1119" y="1345"/>
                    <a:pt x="1119" y="1344"/>
                    <a:pt x="1119" y="1343"/>
                  </a:cubicBezTo>
                  <a:cubicBezTo>
                    <a:pt x="1120" y="1338"/>
                    <a:pt x="1124" y="1336"/>
                    <a:pt x="1128" y="1334"/>
                  </a:cubicBezTo>
                  <a:cubicBezTo>
                    <a:pt x="1130" y="1333"/>
                    <a:pt x="1132" y="1332"/>
                    <a:pt x="1133" y="1331"/>
                  </a:cubicBezTo>
                  <a:cubicBezTo>
                    <a:pt x="1138" y="1328"/>
                    <a:pt x="1138" y="1325"/>
                    <a:pt x="1135" y="1322"/>
                  </a:cubicBezTo>
                  <a:cubicBezTo>
                    <a:pt x="1131" y="1318"/>
                    <a:pt x="1130" y="1318"/>
                    <a:pt x="1126" y="1322"/>
                  </a:cubicBezTo>
                  <a:cubicBezTo>
                    <a:pt x="1120" y="1327"/>
                    <a:pt x="1116" y="1334"/>
                    <a:pt x="1111" y="1340"/>
                  </a:cubicBezTo>
                  <a:cubicBezTo>
                    <a:pt x="1107" y="1344"/>
                    <a:pt x="1104" y="1348"/>
                    <a:pt x="1100" y="1352"/>
                  </a:cubicBezTo>
                  <a:cubicBezTo>
                    <a:pt x="1098" y="1354"/>
                    <a:pt x="1097" y="1356"/>
                    <a:pt x="1097" y="1360"/>
                  </a:cubicBezTo>
                  <a:close/>
                  <a:moveTo>
                    <a:pt x="951" y="1415"/>
                  </a:moveTo>
                  <a:cubicBezTo>
                    <a:pt x="943" y="1415"/>
                    <a:pt x="937" y="1415"/>
                    <a:pt x="931" y="1419"/>
                  </a:cubicBezTo>
                  <a:cubicBezTo>
                    <a:pt x="928" y="1420"/>
                    <a:pt x="924" y="1421"/>
                    <a:pt x="921" y="1422"/>
                  </a:cubicBezTo>
                  <a:cubicBezTo>
                    <a:pt x="918" y="1423"/>
                    <a:pt x="916" y="1422"/>
                    <a:pt x="915" y="1419"/>
                  </a:cubicBezTo>
                  <a:cubicBezTo>
                    <a:pt x="914" y="1417"/>
                    <a:pt x="915" y="1415"/>
                    <a:pt x="917" y="1414"/>
                  </a:cubicBezTo>
                  <a:cubicBezTo>
                    <a:pt x="919" y="1413"/>
                    <a:pt x="920" y="1412"/>
                    <a:pt x="922" y="1412"/>
                  </a:cubicBezTo>
                  <a:cubicBezTo>
                    <a:pt x="923" y="1411"/>
                    <a:pt x="925" y="1410"/>
                    <a:pt x="924" y="1408"/>
                  </a:cubicBezTo>
                  <a:cubicBezTo>
                    <a:pt x="924" y="1406"/>
                    <a:pt x="922" y="1406"/>
                    <a:pt x="920" y="1406"/>
                  </a:cubicBezTo>
                  <a:cubicBezTo>
                    <a:pt x="904" y="1407"/>
                    <a:pt x="903" y="1409"/>
                    <a:pt x="908" y="1424"/>
                  </a:cubicBezTo>
                  <a:cubicBezTo>
                    <a:pt x="909" y="1425"/>
                    <a:pt x="909" y="1426"/>
                    <a:pt x="909" y="1427"/>
                  </a:cubicBezTo>
                  <a:cubicBezTo>
                    <a:pt x="911" y="1430"/>
                    <a:pt x="913" y="1431"/>
                    <a:pt x="916" y="1431"/>
                  </a:cubicBezTo>
                  <a:cubicBezTo>
                    <a:pt x="920" y="1430"/>
                    <a:pt x="923" y="1429"/>
                    <a:pt x="926" y="1427"/>
                  </a:cubicBezTo>
                  <a:cubicBezTo>
                    <a:pt x="928" y="1425"/>
                    <a:pt x="929" y="1424"/>
                    <a:pt x="932" y="1424"/>
                  </a:cubicBezTo>
                  <a:cubicBezTo>
                    <a:pt x="939" y="1423"/>
                    <a:pt x="944" y="1419"/>
                    <a:pt x="951" y="1415"/>
                  </a:cubicBezTo>
                  <a:close/>
                  <a:moveTo>
                    <a:pt x="1048" y="1219"/>
                  </a:moveTo>
                  <a:cubicBezTo>
                    <a:pt x="1057" y="1217"/>
                    <a:pt x="1064" y="1213"/>
                    <a:pt x="1070" y="1207"/>
                  </a:cubicBezTo>
                  <a:cubicBezTo>
                    <a:pt x="1082" y="1198"/>
                    <a:pt x="1095" y="1189"/>
                    <a:pt x="1108" y="1180"/>
                  </a:cubicBezTo>
                  <a:cubicBezTo>
                    <a:pt x="1109" y="1179"/>
                    <a:pt x="1111" y="1178"/>
                    <a:pt x="1110" y="1176"/>
                  </a:cubicBezTo>
                  <a:cubicBezTo>
                    <a:pt x="1109" y="1174"/>
                    <a:pt x="1107" y="1174"/>
                    <a:pt x="1105" y="1174"/>
                  </a:cubicBezTo>
                  <a:cubicBezTo>
                    <a:pt x="1103" y="1175"/>
                    <a:pt x="1102" y="1176"/>
                    <a:pt x="1101" y="1177"/>
                  </a:cubicBezTo>
                  <a:cubicBezTo>
                    <a:pt x="1089" y="1186"/>
                    <a:pt x="1077" y="1195"/>
                    <a:pt x="1065" y="1204"/>
                  </a:cubicBezTo>
                  <a:cubicBezTo>
                    <a:pt x="1059" y="1209"/>
                    <a:pt x="1053" y="1214"/>
                    <a:pt x="1048" y="1219"/>
                  </a:cubicBezTo>
                  <a:close/>
                  <a:moveTo>
                    <a:pt x="323" y="573"/>
                  </a:moveTo>
                  <a:cubicBezTo>
                    <a:pt x="322" y="569"/>
                    <a:pt x="323" y="566"/>
                    <a:pt x="322" y="562"/>
                  </a:cubicBezTo>
                  <a:cubicBezTo>
                    <a:pt x="322" y="558"/>
                    <a:pt x="323" y="557"/>
                    <a:pt x="326" y="558"/>
                  </a:cubicBezTo>
                  <a:cubicBezTo>
                    <a:pt x="328" y="559"/>
                    <a:pt x="330" y="560"/>
                    <a:pt x="331" y="562"/>
                  </a:cubicBezTo>
                  <a:cubicBezTo>
                    <a:pt x="332" y="565"/>
                    <a:pt x="335" y="566"/>
                    <a:pt x="338" y="566"/>
                  </a:cubicBezTo>
                  <a:cubicBezTo>
                    <a:pt x="343" y="565"/>
                    <a:pt x="347" y="566"/>
                    <a:pt x="350" y="571"/>
                  </a:cubicBezTo>
                  <a:cubicBezTo>
                    <a:pt x="350" y="572"/>
                    <a:pt x="351" y="572"/>
                    <a:pt x="352" y="571"/>
                  </a:cubicBezTo>
                  <a:cubicBezTo>
                    <a:pt x="354" y="571"/>
                    <a:pt x="353" y="570"/>
                    <a:pt x="353" y="568"/>
                  </a:cubicBezTo>
                  <a:cubicBezTo>
                    <a:pt x="352" y="562"/>
                    <a:pt x="348" y="559"/>
                    <a:pt x="343" y="558"/>
                  </a:cubicBezTo>
                  <a:cubicBezTo>
                    <a:pt x="341" y="558"/>
                    <a:pt x="341" y="559"/>
                    <a:pt x="342" y="560"/>
                  </a:cubicBezTo>
                  <a:cubicBezTo>
                    <a:pt x="342" y="562"/>
                    <a:pt x="342" y="564"/>
                    <a:pt x="340" y="564"/>
                  </a:cubicBezTo>
                  <a:cubicBezTo>
                    <a:pt x="338" y="564"/>
                    <a:pt x="337" y="563"/>
                    <a:pt x="336" y="561"/>
                  </a:cubicBezTo>
                  <a:cubicBezTo>
                    <a:pt x="336" y="557"/>
                    <a:pt x="333" y="554"/>
                    <a:pt x="330" y="550"/>
                  </a:cubicBezTo>
                  <a:cubicBezTo>
                    <a:pt x="325" y="544"/>
                    <a:pt x="319" y="538"/>
                    <a:pt x="317" y="530"/>
                  </a:cubicBezTo>
                  <a:cubicBezTo>
                    <a:pt x="315" y="531"/>
                    <a:pt x="315" y="532"/>
                    <a:pt x="315" y="533"/>
                  </a:cubicBezTo>
                  <a:cubicBezTo>
                    <a:pt x="315" y="539"/>
                    <a:pt x="317" y="544"/>
                    <a:pt x="320" y="549"/>
                  </a:cubicBezTo>
                  <a:cubicBezTo>
                    <a:pt x="321" y="552"/>
                    <a:pt x="322" y="554"/>
                    <a:pt x="319" y="557"/>
                  </a:cubicBezTo>
                  <a:cubicBezTo>
                    <a:pt x="316" y="562"/>
                    <a:pt x="317" y="568"/>
                    <a:pt x="323" y="573"/>
                  </a:cubicBezTo>
                  <a:close/>
                  <a:moveTo>
                    <a:pt x="294" y="1191"/>
                  </a:moveTo>
                  <a:cubicBezTo>
                    <a:pt x="290" y="1198"/>
                    <a:pt x="286" y="1202"/>
                    <a:pt x="283" y="1207"/>
                  </a:cubicBezTo>
                  <a:cubicBezTo>
                    <a:pt x="275" y="1217"/>
                    <a:pt x="268" y="1227"/>
                    <a:pt x="261" y="1237"/>
                  </a:cubicBezTo>
                  <a:cubicBezTo>
                    <a:pt x="259" y="1239"/>
                    <a:pt x="259" y="1241"/>
                    <a:pt x="262" y="1242"/>
                  </a:cubicBezTo>
                  <a:cubicBezTo>
                    <a:pt x="264" y="1244"/>
                    <a:pt x="262" y="1247"/>
                    <a:pt x="264" y="1248"/>
                  </a:cubicBezTo>
                  <a:cubicBezTo>
                    <a:pt x="273" y="1239"/>
                    <a:pt x="290" y="1207"/>
                    <a:pt x="294" y="1191"/>
                  </a:cubicBezTo>
                  <a:close/>
                  <a:moveTo>
                    <a:pt x="954" y="1525"/>
                  </a:moveTo>
                  <a:cubicBezTo>
                    <a:pt x="952" y="1524"/>
                    <a:pt x="951" y="1524"/>
                    <a:pt x="950" y="1524"/>
                  </a:cubicBezTo>
                  <a:cubicBezTo>
                    <a:pt x="946" y="1523"/>
                    <a:pt x="943" y="1521"/>
                    <a:pt x="942" y="1517"/>
                  </a:cubicBezTo>
                  <a:cubicBezTo>
                    <a:pt x="941" y="1513"/>
                    <a:pt x="944" y="1511"/>
                    <a:pt x="946" y="1509"/>
                  </a:cubicBezTo>
                  <a:cubicBezTo>
                    <a:pt x="947" y="1508"/>
                    <a:pt x="947" y="1508"/>
                    <a:pt x="948" y="1508"/>
                  </a:cubicBezTo>
                  <a:cubicBezTo>
                    <a:pt x="952" y="1506"/>
                    <a:pt x="954" y="1502"/>
                    <a:pt x="958" y="1499"/>
                  </a:cubicBezTo>
                  <a:cubicBezTo>
                    <a:pt x="959" y="1499"/>
                    <a:pt x="960" y="1497"/>
                    <a:pt x="959" y="1496"/>
                  </a:cubicBezTo>
                  <a:cubicBezTo>
                    <a:pt x="958" y="1495"/>
                    <a:pt x="957" y="1495"/>
                    <a:pt x="955" y="1495"/>
                  </a:cubicBezTo>
                  <a:cubicBezTo>
                    <a:pt x="949" y="1497"/>
                    <a:pt x="944" y="1499"/>
                    <a:pt x="938" y="1502"/>
                  </a:cubicBezTo>
                  <a:cubicBezTo>
                    <a:pt x="934" y="1504"/>
                    <a:pt x="933" y="1507"/>
                    <a:pt x="934" y="1511"/>
                  </a:cubicBezTo>
                  <a:cubicBezTo>
                    <a:pt x="935" y="1515"/>
                    <a:pt x="937" y="1520"/>
                    <a:pt x="938" y="1524"/>
                  </a:cubicBezTo>
                  <a:cubicBezTo>
                    <a:pt x="942" y="1536"/>
                    <a:pt x="944" y="1537"/>
                    <a:pt x="953" y="1527"/>
                  </a:cubicBezTo>
                  <a:cubicBezTo>
                    <a:pt x="953" y="1527"/>
                    <a:pt x="953" y="1526"/>
                    <a:pt x="954" y="1525"/>
                  </a:cubicBezTo>
                  <a:close/>
                  <a:moveTo>
                    <a:pt x="301" y="1318"/>
                  </a:moveTo>
                  <a:cubicBezTo>
                    <a:pt x="302" y="1319"/>
                    <a:pt x="302" y="1319"/>
                    <a:pt x="303" y="1320"/>
                  </a:cubicBezTo>
                  <a:cubicBezTo>
                    <a:pt x="303" y="1319"/>
                    <a:pt x="304" y="1318"/>
                    <a:pt x="304" y="1318"/>
                  </a:cubicBezTo>
                  <a:cubicBezTo>
                    <a:pt x="310" y="1302"/>
                    <a:pt x="319" y="1289"/>
                    <a:pt x="327" y="1274"/>
                  </a:cubicBezTo>
                  <a:cubicBezTo>
                    <a:pt x="332" y="1264"/>
                    <a:pt x="336" y="1253"/>
                    <a:pt x="341" y="1243"/>
                  </a:cubicBezTo>
                  <a:cubicBezTo>
                    <a:pt x="342" y="1239"/>
                    <a:pt x="344" y="1235"/>
                    <a:pt x="344" y="1230"/>
                  </a:cubicBezTo>
                  <a:cubicBezTo>
                    <a:pt x="328" y="1259"/>
                    <a:pt x="314" y="1288"/>
                    <a:pt x="301" y="1318"/>
                  </a:cubicBezTo>
                  <a:close/>
                  <a:moveTo>
                    <a:pt x="211" y="1378"/>
                  </a:moveTo>
                  <a:cubicBezTo>
                    <a:pt x="217" y="1371"/>
                    <a:pt x="252" y="1302"/>
                    <a:pt x="253" y="1296"/>
                  </a:cubicBezTo>
                  <a:cubicBezTo>
                    <a:pt x="232" y="1320"/>
                    <a:pt x="222" y="1350"/>
                    <a:pt x="211" y="1378"/>
                  </a:cubicBezTo>
                  <a:close/>
                  <a:moveTo>
                    <a:pt x="267" y="195"/>
                  </a:moveTo>
                  <a:cubicBezTo>
                    <a:pt x="267" y="196"/>
                    <a:pt x="267" y="197"/>
                    <a:pt x="267" y="198"/>
                  </a:cubicBezTo>
                  <a:cubicBezTo>
                    <a:pt x="267" y="199"/>
                    <a:pt x="267" y="200"/>
                    <a:pt x="268" y="201"/>
                  </a:cubicBezTo>
                  <a:cubicBezTo>
                    <a:pt x="271" y="207"/>
                    <a:pt x="271" y="207"/>
                    <a:pt x="266" y="212"/>
                  </a:cubicBezTo>
                  <a:cubicBezTo>
                    <a:pt x="264" y="215"/>
                    <a:pt x="263" y="217"/>
                    <a:pt x="265" y="220"/>
                  </a:cubicBezTo>
                  <a:cubicBezTo>
                    <a:pt x="267" y="222"/>
                    <a:pt x="271" y="227"/>
                    <a:pt x="265" y="229"/>
                  </a:cubicBezTo>
                  <a:cubicBezTo>
                    <a:pt x="264" y="230"/>
                    <a:pt x="264" y="231"/>
                    <a:pt x="264" y="232"/>
                  </a:cubicBezTo>
                  <a:cubicBezTo>
                    <a:pt x="265" y="233"/>
                    <a:pt x="267" y="233"/>
                    <a:pt x="267" y="233"/>
                  </a:cubicBezTo>
                  <a:cubicBezTo>
                    <a:pt x="272" y="231"/>
                    <a:pt x="276" y="229"/>
                    <a:pt x="280" y="227"/>
                  </a:cubicBezTo>
                  <a:cubicBezTo>
                    <a:pt x="281" y="226"/>
                    <a:pt x="281" y="225"/>
                    <a:pt x="280" y="224"/>
                  </a:cubicBezTo>
                  <a:cubicBezTo>
                    <a:pt x="278" y="219"/>
                    <a:pt x="281" y="214"/>
                    <a:pt x="278" y="209"/>
                  </a:cubicBezTo>
                  <a:cubicBezTo>
                    <a:pt x="277" y="208"/>
                    <a:pt x="279" y="206"/>
                    <a:pt x="279" y="205"/>
                  </a:cubicBezTo>
                  <a:cubicBezTo>
                    <a:pt x="281" y="201"/>
                    <a:pt x="280" y="199"/>
                    <a:pt x="276" y="199"/>
                  </a:cubicBezTo>
                  <a:cubicBezTo>
                    <a:pt x="272" y="199"/>
                    <a:pt x="269" y="199"/>
                    <a:pt x="267" y="195"/>
                  </a:cubicBezTo>
                  <a:close/>
                  <a:moveTo>
                    <a:pt x="468" y="352"/>
                  </a:moveTo>
                  <a:cubicBezTo>
                    <a:pt x="470" y="359"/>
                    <a:pt x="472" y="365"/>
                    <a:pt x="472" y="371"/>
                  </a:cubicBezTo>
                  <a:cubicBezTo>
                    <a:pt x="472" y="373"/>
                    <a:pt x="473" y="375"/>
                    <a:pt x="475" y="377"/>
                  </a:cubicBezTo>
                  <a:cubicBezTo>
                    <a:pt x="480" y="382"/>
                    <a:pt x="488" y="385"/>
                    <a:pt x="493" y="391"/>
                  </a:cubicBezTo>
                  <a:cubicBezTo>
                    <a:pt x="493" y="391"/>
                    <a:pt x="494" y="391"/>
                    <a:pt x="494" y="391"/>
                  </a:cubicBezTo>
                  <a:cubicBezTo>
                    <a:pt x="495" y="392"/>
                    <a:pt x="497" y="392"/>
                    <a:pt x="498" y="391"/>
                  </a:cubicBezTo>
                  <a:cubicBezTo>
                    <a:pt x="499" y="390"/>
                    <a:pt x="499" y="389"/>
                    <a:pt x="499" y="388"/>
                  </a:cubicBezTo>
                  <a:cubicBezTo>
                    <a:pt x="499" y="387"/>
                    <a:pt x="498" y="386"/>
                    <a:pt x="497" y="385"/>
                  </a:cubicBezTo>
                  <a:cubicBezTo>
                    <a:pt x="494" y="375"/>
                    <a:pt x="485" y="370"/>
                    <a:pt x="478" y="363"/>
                  </a:cubicBezTo>
                  <a:cubicBezTo>
                    <a:pt x="475" y="360"/>
                    <a:pt x="474" y="354"/>
                    <a:pt x="468" y="352"/>
                  </a:cubicBezTo>
                  <a:close/>
                  <a:moveTo>
                    <a:pt x="492" y="1064"/>
                  </a:moveTo>
                  <a:cubicBezTo>
                    <a:pt x="490" y="1064"/>
                    <a:pt x="490" y="1065"/>
                    <a:pt x="490" y="1066"/>
                  </a:cubicBezTo>
                  <a:cubicBezTo>
                    <a:pt x="488" y="1074"/>
                    <a:pt x="487" y="1082"/>
                    <a:pt x="485" y="1090"/>
                  </a:cubicBezTo>
                  <a:cubicBezTo>
                    <a:pt x="485" y="1093"/>
                    <a:pt x="484" y="1096"/>
                    <a:pt x="481" y="1098"/>
                  </a:cubicBezTo>
                  <a:cubicBezTo>
                    <a:pt x="475" y="1103"/>
                    <a:pt x="474" y="1111"/>
                    <a:pt x="474" y="1118"/>
                  </a:cubicBezTo>
                  <a:cubicBezTo>
                    <a:pt x="474" y="1121"/>
                    <a:pt x="476" y="1121"/>
                    <a:pt x="478" y="1120"/>
                  </a:cubicBezTo>
                  <a:cubicBezTo>
                    <a:pt x="480" y="1118"/>
                    <a:pt x="481" y="1117"/>
                    <a:pt x="482" y="1115"/>
                  </a:cubicBezTo>
                  <a:cubicBezTo>
                    <a:pt x="484" y="1112"/>
                    <a:pt x="485" y="1107"/>
                    <a:pt x="487" y="1104"/>
                  </a:cubicBezTo>
                  <a:cubicBezTo>
                    <a:pt x="495" y="1095"/>
                    <a:pt x="494" y="1084"/>
                    <a:pt x="493" y="1073"/>
                  </a:cubicBezTo>
                  <a:cubicBezTo>
                    <a:pt x="493" y="1070"/>
                    <a:pt x="494" y="1066"/>
                    <a:pt x="492" y="1064"/>
                  </a:cubicBezTo>
                  <a:close/>
                  <a:moveTo>
                    <a:pt x="1226" y="1285"/>
                  </a:moveTo>
                  <a:cubicBezTo>
                    <a:pt x="1226" y="1286"/>
                    <a:pt x="1226" y="1288"/>
                    <a:pt x="1226" y="1289"/>
                  </a:cubicBezTo>
                  <a:cubicBezTo>
                    <a:pt x="1226" y="1291"/>
                    <a:pt x="1227" y="1292"/>
                    <a:pt x="1228" y="1292"/>
                  </a:cubicBezTo>
                  <a:cubicBezTo>
                    <a:pt x="1230" y="1293"/>
                    <a:pt x="1231" y="1292"/>
                    <a:pt x="1232" y="1291"/>
                  </a:cubicBezTo>
                  <a:cubicBezTo>
                    <a:pt x="1233" y="1289"/>
                    <a:pt x="1234" y="1287"/>
                    <a:pt x="1234" y="1286"/>
                  </a:cubicBezTo>
                  <a:cubicBezTo>
                    <a:pt x="1235" y="1283"/>
                    <a:pt x="1236" y="1281"/>
                    <a:pt x="1238" y="1278"/>
                  </a:cubicBezTo>
                  <a:cubicBezTo>
                    <a:pt x="1242" y="1271"/>
                    <a:pt x="1246" y="1263"/>
                    <a:pt x="1256" y="1265"/>
                  </a:cubicBezTo>
                  <a:cubicBezTo>
                    <a:pt x="1259" y="1265"/>
                    <a:pt x="1260" y="1262"/>
                    <a:pt x="1260" y="1260"/>
                  </a:cubicBezTo>
                  <a:cubicBezTo>
                    <a:pt x="1259" y="1257"/>
                    <a:pt x="1257" y="1256"/>
                    <a:pt x="1255" y="1257"/>
                  </a:cubicBezTo>
                  <a:cubicBezTo>
                    <a:pt x="1252" y="1257"/>
                    <a:pt x="1250" y="1259"/>
                    <a:pt x="1247" y="1260"/>
                  </a:cubicBezTo>
                  <a:cubicBezTo>
                    <a:pt x="1243" y="1262"/>
                    <a:pt x="1239" y="1265"/>
                    <a:pt x="1234" y="1267"/>
                  </a:cubicBezTo>
                  <a:cubicBezTo>
                    <a:pt x="1230" y="1268"/>
                    <a:pt x="1228" y="1271"/>
                    <a:pt x="1227" y="1275"/>
                  </a:cubicBezTo>
                  <a:cubicBezTo>
                    <a:pt x="1226" y="1278"/>
                    <a:pt x="1226" y="1281"/>
                    <a:pt x="1226" y="1285"/>
                  </a:cubicBezTo>
                  <a:close/>
                  <a:moveTo>
                    <a:pt x="548" y="228"/>
                  </a:moveTo>
                  <a:cubicBezTo>
                    <a:pt x="552" y="227"/>
                    <a:pt x="555" y="226"/>
                    <a:pt x="556" y="223"/>
                  </a:cubicBezTo>
                  <a:cubicBezTo>
                    <a:pt x="558" y="216"/>
                    <a:pt x="562" y="210"/>
                    <a:pt x="562" y="202"/>
                  </a:cubicBezTo>
                  <a:cubicBezTo>
                    <a:pt x="561" y="196"/>
                    <a:pt x="562" y="188"/>
                    <a:pt x="565" y="182"/>
                  </a:cubicBezTo>
                  <a:cubicBezTo>
                    <a:pt x="567" y="178"/>
                    <a:pt x="568" y="173"/>
                    <a:pt x="568" y="169"/>
                  </a:cubicBezTo>
                  <a:cubicBezTo>
                    <a:pt x="568" y="168"/>
                    <a:pt x="567" y="166"/>
                    <a:pt x="565" y="166"/>
                  </a:cubicBezTo>
                  <a:cubicBezTo>
                    <a:pt x="564" y="166"/>
                    <a:pt x="563" y="167"/>
                    <a:pt x="563" y="168"/>
                  </a:cubicBezTo>
                  <a:cubicBezTo>
                    <a:pt x="563" y="169"/>
                    <a:pt x="562" y="170"/>
                    <a:pt x="562" y="171"/>
                  </a:cubicBezTo>
                  <a:cubicBezTo>
                    <a:pt x="559" y="183"/>
                    <a:pt x="556" y="195"/>
                    <a:pt x="553" y="206"/>
                  </a:cubicBezTo>
                  <a:cubicBezTo>
                    <a:pt x="551" y="213"/>
                    <a:pt x="550" y="220"/>
                    <a:pt x="548" y="228"/>
                  </a:cubicBezTo>
                  <a:close/>
                  <a:moveTo>
                    <a:pt x="510" y="1078"/>
                  </a:moveTo>
                  <a:cubicBezTo>
                    <a:pt x="509" y="1091"/>
                    <a:pt x="504" y="1102"/>
                    <a:pt x="500" y="1113"/>
                  </a:cubicBezTo>
                  <a:cubicBezTo>
                    <a:pt x="498" y="1119"/>
                    <a:pt x="497" y="1124"/>
                    <a:pt x="495" y="1130"/>
                  </a:cubicBezTo>
                  <a:cubicBezTo>
                    <a:pt x="494" y="1132"/>
                    <a:pt x="492" y="1135"/>
                    <a:pt x="495" y="1139"/>
                  </a:cubicBezTo>
                  <a:cubicBezTo>
                    <a:pt x="498" y="1132"/>
                    <a:pt x="501" y="1126"/>
                    <a:pt x="505" y="1120"/>
                  </a:cubicBezTo>
                  <a:cubicBezTo>
                    <a:pt x="507" y="1117"/>
                    <a:pt x="511" y="1116"/>
                    <a:pt x="512" y="1113"/>
                  </a:cubicBezTo>
                  <a:cubicBezTo>
                    <a:pt x="513" y="1107"/>
                    <a:pt x="515" y="1102"/>
                    <a:pt x="514" y="1096"/>
                  </a:cubicBezTo>
                  <a:cubicBezTo>
                    <a:pt x="513" y="1093"/>
                    <a:pt x="512" y="1089"/>
                    <a:pt x="513" y="1086"/>
                  </a:cubicBezTo>
                  <a:cubicBezTo>
                    <a:pt x="514" y="1084"/>
                    <a:pt x="513" y="1081"/>
                    <a:pt x="510" y="1078"/>
                  </a:cubicBezTo>
                  <a:close/>
                  <a:moveTo>
                    <a:pt x="486" y="263"/>
                  </a:moveTo>
                  <a:cubicBezTo>
                    <a:pt x="486" y="263"/>
                    <a:pt x="485" y="265"/>
                    <a:pt x="486" y="266"/>
                  </a:cubicBezTo>
                  <a:cubicBezTo>
                    <a:pt x="492" y="269"/>
                    <a:pt x="489" y="277"/>
                    <a:pt x="494" y="281"/>
                  </a:cubicBezTo>
                  <a:cubicBezTo>
                    <a:pt x="495" y="282"/>
                    <a:pt x="495" y="283"/>
                    <a:pt x="495" y="284"/>
                  </a:cubicBezTo>
                  <a:cubicBezTo>
                    <a:pt x="494" y="288"/>
                    <a:pt x="497" y="290"/>
                    <a:pt x="498" y="292"/>
                  </a:cubicBezTo>
                  <a:cubicBezTo>
                    <a:pt x="499" y="293"/>
                    <a:pt x="500" y="295"/>
                    <a:pt x="501" y="294"/>
                  </a:cubicBezTo>
                  <a:cubicBezTo>
                    <a:pt x="503" y="294"/>
                    <a:pt x="504" y="292"/>
                    <a:pt x="504" y="290"/>
                  </a:cubicBezTo>
                  <a:cubicBezTo>
                    <a:pt x="504" y="286"/>
                    <a:pt x="506" y="281"/>
                    <a:pt x="508" y="277"/>
                  </a:cubicBezTo>
                  <a:cubicBezTo>
                    <a:pt x="509" y="273"/>
                    <a:pt x="508" y="272"/>
                    <a:pt x="504" y="272"/>
                  </a:cubicBezTo>
                  <a:cubicBezTo>
                    <a:pt x="497" y="271"/>
                    <a:pt x="497" y="271"/>
                    <a:pt x="495" y="265"/>
                  </a:cubicBezTo>
                  <a:cubicBezTo>
                    <a:pt x="495" y="264"/>
                    <a:pt x="495" y="261"/>
                    <a:pt x="494" y="260"/>
                  </a:cubicBezTo>
                  <a:cubicBezTo>
                    <a:pt x="493" y="257"/>
                    <a:pt x="492" y="253"/>
                    <a:pt x="488" y="254"/>
                  </a:cubicBezTo>
                  <a:cubicBezTo>
                    <a:pt x="485" y="255"/>
                    <a:pt x="486" y="258"/>
                    <a:pt x="486" y="261"/>
                  </a:cubicBezTo>
                  <a:cubicBezTo>
                    <a:pt x="486" y="261"/>
                    <a:pt x="486" y="262"/>
                    <a:pt x="486" y="263"/>
                  </a:cubicBezTo>
                  <a:close/>
                  <a:moveTo>
                    <a:pt x="447" y="240"/>
                  </a:moveTo>
                  <a:cubicBezTo>
                    <a:pt x="454" y="237"/>
                    <a:pt x="457" y="241"/>
                    <a:pt x="460" y="245"/>
                  </a:cubicBezTo>
                  <a:cubicBezTo>
                    <a:pt x="461" y="248"/>
                    <a:pt x="464" y="248"/>
                    <a:pt x="465" y="245"/>
                  </a:cubicBezTo>
                  <a:cubicBezTo>
                    <a:pt x="466" y="243"/>
                    <a:pt x="466" y="242"/>
                    <a:pt x="467" y="240"/>
                  </a:cubicBezTo>
                  <a:cubicBezTo>
                    <a:pt x="467" y="236"/>
                    <a:pt x="467" y="231"/>
                    <a:pt x="465" y="227"/>
                  </a:cubicBezTo>
                  <a:cubicBezTo>
                    <a:pt x="464" y="224"/>
                    <a:pt x="464" y="221"/>
                    <a:pt x="467" y="221"/>
                  </a:cubicBezTo>
                  <a:cubicBezTo>
                    <a:pt x="472" y="221"/>
                    <a:pt x="472" y="218"/>
                    <a:pt x="471" y="215"/>
                  </a:cubicBezTo>
                  <a:cubicBezTo>
                    <a:pt x="471" y="212"/>
                    <a:pt x="469" y="211"/>
                    <a:pt x="466" y="209"/>
                  </a:cubicBezTo>
                  <a:cubicBezTo>
                    <a:pt x="465" y="212"/>
                    <a:pt x="469" y="220"/>
                    <a:pt x="461" y="218"/>
                  </a:cubicBezTo>
                  <a:cubicBezTo>
                    <a:pt x="455" y="224"/>
                    <a:pt x="450" y="230"/>
                    <a:pt x="447" y="240"/>
                  </a:cubicBezTo>
                  <a:close/>
                  <a:moveTo>
                    <a:pt x="541" y="156"/>
                  </a:moveTo>
                  <a:cubicBezTo>
                    <a:pt x="539" y="158"/>
                    <a:pt x="539" y="160"/>
                    <a:pt x="538" y="163"/>
                  </a:cubicBezTo>
                  <a:cubicBezTo>
                    <a:pt x="537" y="180"/>
                    <a:pt x="533" y="197"/>
                    <a:pt x="529" y="214"/>
                  </a:cubicBezTo>
                  <a:cubicBezTo>
                    <a:pt x="528" y="222"/>
                    <a:pt x="526" y="230"/>
                    <a:pt x="525" y="239"/>
                  </a:cubicBezTo>
                  <a:cubicBezTo>
                    <a:pt x="525" y="240"/>
                    <a:pt x="525" y="241"/>
                    <a:pt x="527" y="242"/>
                  </a:cubicBezTo>
                  <a:cubicBezTo>
                    <a:pt x="528" y="242"/>
                    <a:pt x="529" y="241"/>
                    <a:pt x="529" y="240"/>
                  </a:cubicBezTo>
                  <a:cubicBezTo>
                    <a:pt x="530" y="231"/>
                    <a:pt x="532" y="224"/>
                    <a:pt x="535" y="216"/>
                  </a:cubicBezTo>
                  <a:cubicBezTo>
                    <a:pt x="536" y="216"/>
                    <a:pt x="535" y="215"/>
                    <a:pt x="535" y="214"/>
                  </a:cubicBezTo>
                  <a:cubicBezTo>
                    <a:pt x="536" y="211"/>
                    <a:pt x="536" y="208"/>
                    <a:pt x="536" y="205"/>
                  </a:cubicBezTo>
                  <a:cubicBezTo>
                    <a:pt x="540" y="192"/>
                    <a:pt x="540" y="177"/>
                    <a:pt x="542" y="164"/>
                  </a:cubicBezTo>
                  <a:cubicBezTo>
                    <a:pt x="543" y="161"/>
                    <a:pt x="543" y="158"/>
                    <a:pt x="541" y="156"/>
                  </a:cubicBezTo>
                  <a:close/>
                  <a:moveTo>
                    <a:pt x="868" y="1344"/>
                  </a:moveTo>
                  <a:cubicBezTo>
                    <a:pt x="866" y="1344"/>
                    <a:pt x="865" y="1345"/>
                    <a:pt x="865" y="1347"/>
                  </a:cubicBezTo>
                  <a:cubicBezTo>
                    <a:pt x="865" y="1350"/>
                    <a:pt x="866" y="1353"/>
                    <a:pt x="867" y="1356"/>
                  </a:cubicBezTo>
                  <a:cubicBezTo>
                    <a:pt x="868" y="1361"/>
                    <a:pt x="871" y="1367"/>
                    <a:pt x="872" y="1373"/>
                  </a:cubicBezTo>
                  <a:cubicBezTo>
                    <a:pt x="873" y="1379"/>
                    <a:pt x="876" y="1384"/>
                    <a:pt x="880" y="1389"/>
                  </a:cubicBezTo>
                  <a:cubicBezTo>
                    <a:pt x="881" y="1390"/>
                    <a:pt x="882" y="1391"/>
                    <a:pt x="883" y="1391"/>
                  </a:cubicBezTo>
                  <a:cubicBezTo>
                    <a:pt x="885" y="1390"/>
                    <a:pt x="885" y="1388"/>
                    <a:pt x="885" y="1386"/>
                  </a:cubicBezTo>
                  <a:cubicBezTo>
                    <a:pt x="886" y="1384"/>
                    <a:pt x="885" y="1382"/>
                    <a:pt x="883" y="1380"/>
                  </a:cubicBezTo>
                  <a:cubicBezTo>
                    <a:pt x="881" y="1378"/>
                    <a:pt x="880" y="1374"/>
                    <a:pt x="880" y="1371"/>
                  </a:cubicBezTo>
                  <a:cubicBezTo>
                    <a:pt x="878" y="1363"/>
                    <a:pt x="876" y="1355"/>
                    <a:pt x="873" y="1348"/>
                  </a:cubicBezTo>
                  <a:cubicBezTo>
                    <a:pt x="872" y="1346"/>
                    <a:pt x="871" y="1344"/>
                    <a:pt x="868" y="1344"/>
                  </a:cubicBezTo>
                  <a:close/>
                  <a:moveTo>
                    <a:pt x="470" y="153"/>
                  </a:moveTo>
                  <a:cubicBezTo>
                    <a:pt x="466" y="157"/>
                    <a:pt x="463" y="158"/>
                    <a:pt x="463" y="161"/>
                  </a:cubicBezTo>
                  <a:cubicBezTo>
                    <a:pt x="462" y="166"/>
                    <a:pt x="460" y="171"/>
                    <a:pt x="457" y="175"/>
                  </a:cubicBezTo>
                  <a:cubicBezTo>
                    <a:pt x="453" y="180"/>
                    <a:pt x="455" y="184"/>
                    <a:pt x="457" y="188"/>
                  </a:cubicBezTo>
                  <a:cubicBezTo>
                    <a:pt x="459" y="192"/>
                    <a:pt x="461" y="193"/>
                    <a:pt x="464" y="190"/>
                  </a:cubicBezTo>
                  <a:cubicBezTo>
                    <a:pt x="471" y="185"/>
                    <a:pt x="473" y="177"/>
                    <a:pt x="472" y="169"/>
                  </a:cubicBezTo>
                  <a:cubicBezTo>
                    <a:pt x="471" y="165"/>
                    <a:pt x="470" y="160"/>
                    <a:pt x="470" y="153"/>
                  </a:cubicBezTo>
                  <a:close/>
                  <a:moveTo>
                    <a:pt x="1120" y="1182"/>
                  </a:moveTo>
                  <a:cubicBezTo>
                    <a:pt x="1126" y="1179"/>
                    <a:pt x="1158" y="1151"/>
                    <a:pt x="1163" y="1143"/>
                  </a:cubicBezTo>
                  <a:cubicBezTo>
                    <a:pt x="1158" y="1143"/>
                    <a:pt x="1154" y="1141"/>
                    <a:pt x="1150" y="1145"/>
                  </a:cubicBezTo>
                  <a:cubicBezTo>
                    <a:pt x="1141" y="1155"/>
                    <a:pt x="1131" y="1164"/>
                    <a:pt x="1123" y="1175"/>
                  </a:cubicBezTo>
                  <a:cubicBezTo>
                    <a:pt x="1122" y="1177"/>
                    <a:pt x="1120" y="1178"/>
                    <a:pt x="1120" y="1182"/>
                  </a:cubicBezTo>
                  <a:close/>
                  <a:moveTo>
                    <a:pt x="168" y="423"/>
                  </a:moveTo>
                  <a:cubicBezTo>
                    <a:pt x="172" y="410"/>
                    <a:pt x="170" y="397"/>
                    <a:pt x="174" y="385"/>
                  </a:cubicBezTo>
                  <a:cubicBezTo>
                    <a:pt x="176" y="379"/>
                    <a:pt x="175" y="373"/>
                    <a:pt x="177" y="367"/>
                  </a:cubicBezTo>
                  <a:cubicBezTo>
                    <a:pt x="178" y="366"/>
                    <a:pt x="177" y="364"/>
                    <a:pt x="176" y="364"/>
                  </a:cubicBezTo>
                  <a:cubicBezTo>
                    <a:pt x="175" y="363"/>
                    <a:pt x="174" y="364"/>
                    <a:pt x="173" y="365"/>
                  </a:cubicBezTo>
                  <a:cubicBezTo>
                    <a:pt x="173" y="366"/>
                    <a:pt x="172" y="368"/>
                    <a:pt x="171" y="369"/>
                  </a:cubicBezTo>
                  <a:cubicBezTo>
                    <a:pt x="169" y="376"/>
                    <a:pt x="166" y="383"/>
                    <a:pt x="164" y="391"/>
                  </a:cubicBezTo>
                  <a:cubicBezTo>
                    <a:pt x="163" y="392"/>
                    <a:pt x="163" y="394"/>
                    <a:pt x="163" y="395"/>
                  </a:cubicBezTo>
                  <a:cubicBezTo>
                    <a:pt x="163" y="404"/>
                    <a:pt x="164" y="413"/>
                    <a:pt x="168" y="423"/>
                  </a:cubicBezTo>
                  <a:close/>
                  <a:moveTo>
                    <a:pt x="455" y="126"/>
                  </a:moveTo>
                  <a:cubicBezTo>
                    <a:pt x="455" y="124"/>
                    <a:pt x="454" y="123"/>
                    <a:pt x="454" y="121"/>
                  </a:cubicBezTo>
                  <a:cubicBezTo>
                    <a:pt x="453" y="120"/>
                    <a:pt x="453" y="118"/>
                    <a:pt x="451" y="118"/>
                  </a:cubicBezTo>
                  <a:cubicBezTo>
                    <a:pt x="449" y="118"/>
                    <a:pt x="449" y="120"/>
                    <a:pt x="448" y="121"/>
                  </a:cubicBezTo>
                  <a:cubicBezTo>
                    <a:pt x="447" y="125"/>
                    <a:pt x="446" y="130"/>
                    <a:pt x="443" y="134"/>
                  </a:cubicBezTo>
                  <a:cubicBezTo>
                    <a:pt x="437" y="142"/>
                    <a:pt x="434" y="153"/>
                    <a:pt x="428" y="162"/>
                  </a:cubicBezTo>
                  <a:cubicBezTo>
                    <a:pt x="427" y="163"/>
                    <a:pt x="427" y="166"/>
                    <a:pt x="429" y="167"/>
                  </a:cubicBezTo>
                  <a:cubicBezTo>
                    <a:pt x="431" y="168"/>
                    <a:pt x="434" y="167"/>
                    <a:pt x="434" y="165"/>
                  </a:cubicBezTo>
                  <a:cubicBezTo>
                    <a:pt x="434" y="158"/>
                    <a:pt x="437" y="154"/>
                    <a:pt x="443" y="151"/>
                  </a:cubicBezTo>
                  <a:cubicBezTo>
                    <a:pt x="444" y="151"/>
                    <a:pt x="444" y="151"/>
                    <a:pt x="444" y="150"/>
                  </a:cubicBezTo>
                  <a:cubicBezTo>
                    <a:pt x="445" y="144"/>
                    <a:pt x="449" y="140"/>
                    <a:pt x="452" y="135"/>
                  </a:cubicBezTo>
                  <a:cubicBezTo>
                    <a:pt x="454" y="132"/>
                    <a:pt x="454" y="129"/>
                    <a:pt x="455" y="126"/>
                  </a:cubicBezTo>
                  <a:close/>
                  <a:moveTo>
                    <a:pt x="469" y="966"/>
                  </a:moveTo>
                  <a:cubicBezTo>
                    <a:pt x="468" y="963"/>
                    <a:pt x="469" y="960"/>
                    <a:pt x="470" y="958"/>
                  </a:cubicBezTo>
                  <a:cubicBezTo>
                    <a:pt x="472" y="953"/>
                    <a:pt x="472" y="947"/>
                    <a:pt x="471" y="942"/>
                  </a:cubicBezTo>
                  <a:cubicBezTo>
                    <a:pt x="468" y="935"/>
                    <a:pt x="467" y="928"/>
                    <a:pt x="467" y="921"/>
                  </a:cubicBezTo>
                  <a:cubicBezTo>
                    <a:pt x="466" y="914"/>
                    <a:pt x="468" y="907"/>
                    <a:pt x="466" y="901"/>
                  </a:cubicBezTo>
                  <a:cubicBezTo>
                    <a:pt x="462" y="901"/>
                    <a:pt x="462" y="904"/>
                    <a:pt x="462" y="906"/>
                  </a:cubicBezTo>
                  <a:cubicBezTo>
                    <a:pt x="459" y="912"/>
                    <a:pt x="461" y="919"/>
                    <a:pt x="461" y="926"/>
                  </a:cubicBezTo>
                  <a:cubicBezTo>
                    <a:pt x="462" y="935"/>
                    <a:pt x="462" y="944"/>
                    <a:pt x="465" y="952"/>
                  </a:cubicBezTo>
                  <a:cubicBezTo>
                    <a:pt x="466" y="955"/>
                    <a:pt x="467" y="958"/>
                    <a:pt x="465" y="961"/>
                  </a:cubicBezTo>
                  <a:cubicBezTo>
                    <a:pt x="463" y="964"/>
                    <a:pt x="466" y="965"/>
                    <a:pt x="469" y="966"/>
                  </a:cubicBezTo>
                  <a:close/>
                  <a:moveTo>
                    <a:pt x="219" y="1252"/>
                  </a:moveTo>
                  <a:cubicBezTo>
                    <a:pt x="215" y="1253"/>
                    <a:pt x="213" y="1254"/>
                    <a:pt x="211" y="1256"/>
                  </a:cubicBezTo>
                  <a:cubicBezTo>
                    <a:pt x="202" y="1267"/>
                    <a:pt x="196" y="1280"/>
                    <a:pt x="189" y="1292"/>
                  </a:cubicBezTo>
                  <a:cubicBezTo>
                    <a:pt x="198" y="1292"/>
                    <a:pt x="199" y="1292"/>
                    <a:pt x="202" y="1288"/>
                  </a:cubicBezTo>
                  <a:cubicBezTo>
                    <a:pt x="208" y="1277"/>
                    <a:pt x="215" y="1266"/>
                    <a:pt x="219" y="1252"/>
                  </a:cubicBezTo>
                  <a:close/>
                  <a:moveTo>
                    <a:pt x="420" y="157"/>
                  </a:moveTo>
                  <a:cubicBezTo>
                    <a:pt x="416" y="157"/>
                    <a:pt x="412" y="158"/>
                    <a:pt x="409" y="154"/>
                  </a:cubicBezTo>
                  <a:cubicBezTo>
                    <a:pt x="408" y="154"/>
                    <a:pt x="406" y="153"/>
                    <a:pt x="405" y="154"/>
                  </a:cubicBezTo>
                  <a:cubicBezTo>
                    <a:pt x="401" y="158"/>
                    <a:pt x="398" y="163"/>
                    <a:pt x="395" y="169"/>
                  </a:cubicBezTo>
                  <a:cubicBezTo>
                    <a:pt x="395" y="170"/>
                    <a:pt x="396" y="172"/>
                    <a:pt x="397" y="173"/>
                  </a:cubicBezTo>
                  <a:cubicBezTo>
                    <a:pt x="401" y="176"/>
                    <a:pt x="404" y="179"/>
                    <a:pt x="406" y="186"/>
                  </a:cubicBezTo>
                  <a:cubicBezTo>
                    <a:pt x="408" y="180"/>
                    <a:pt x="410" y="176"/>
                    <a:pt x="410" y="172"/>
                  </a:cubicBezTo>
                  <a:cubicBezTo>
                    <a:pt x="410" y="169"/>
                    <a:pt x="412" y="167"/>
                    <a:pt x="414" y="164"/>
                  </a:cubicBezTo>
                  <a:cubicBezTo>
                    <a:pt x="417" y="163"/>
                    <a:pt x="421" y="161"/>
                    <a:pt x="420" y="157"/>
                  </a:cubicBezTo>
                  <a:close/>
                  <a:moveTo>
                    <a:pt x="1170" y="1125"/>
                  </a:moveTo>
                  <a:cubicBezTo>
                    <a:pt x="1172" y="1125"/>
                    <a:pt x="1172" y="1125"/>
                    <a:pt x="1172" y="1125"/>
                  </a:cubicBezTo>
                  <a:cubicBezTo>
                    <a:pt x="1184" y="1115"/>
                    <a:pt x="1193" y="1102"/>
                    <a:pt x="1204" y="1090"/>
                  </a:cubicBezTo>
                  <a:cubicBezTo>
                    <a:pt x="1206" y="1088"/>
                    <a:pt x="1205" y="1086"/>
                    <a:pt x="1204" y="1084"/>
                  </a:cubicBezTo>
                  <a:cubicBezTo>
                    <a:pt x="1204" y="1083"/>
                    <a:pt x="1203" y="1082"/>
                    <a:pt x="1202" y="1082"/>
                  </a:cubicBezTo>
                  <a:cubicBezTo>
                    <a:pt x="1201" y="1081"/>
                    <a:pt x="1200" y="1082"/>
                    <a:pt x="1200" y="1083"/>
                  </a:cubicBezTo>
                  <a:cubicBezTo>
                    <a:pt x="1198" y="1088"/>
                    <a:pt x="1195" y="1092"/>
                    <a:pt x="1190" y="1094"/>
                  </a:cubicBezTo>
                  <a:cubicBezTo>
                    <a:pt x="1188" y="1095"/>
                    <a:pt x="1187" y="1097"/>
                    <a:pt x="1186" y="1099"/>
                  </a:cubicBezTo>
                  <a:cubicBezTo>
                    <a:pt x="1183" y="1103"/>
                    <a:pt x="1180" y="1107"/>
                    <a:pt x="1177" y="1112"/>
                  </a:cubicBezTo>
                  <a:cubicBezTo>
                    <a:pt x="1174" y="1116"/>
                    <a:pt x="1172" y="1120"/>
                    <a:pt x="1170" y="1125"/>
                  </a:cubicBezTo>
                  <a:close/>
                  <a:moveTo>
                    <a:pt x="614" y="177"/>
                  </a:moveTo>
                  <a:cubicBezTo>
                    <a:pt x="613" y="184"/>
                    <a:pt x="613" y="190"/>
                    <a:pt x="611" y="196"/>
                  </a:cubicBezTo>
                  <a:cubicBezTo>
                    <a:pt x="610" y="201"/>
                    <a:pt x="609" y="206"/>
                    <a:pt x="609" y="210"/>
                  </a:cubicBezTo>
                  <a:cubicBezTo>
                    <a:pt x="608" y="213"/>
                    <a:pt x="609" y="215"/>
                    <a:pt x="612" y="216"/>
                  </a:cubicBezTo>
                  <a:cubicBezTo>
                    <a:pt x="615" y="217"/>
                    <a:pt x="617" y="217"/>
                    <a:pt x="619" y="214"/>
                  </a:cubicBezTo>
                  <a:cubicBezTo>
                    <a:pt x="621" y="212"/>
                    <a:pt x="622" y="210"/>
                    <a:pt x="621" y="208"/>
                  </a:cubicBezTo>
                  <a:cubicBezTo>
                    <a:pt x="619" y="202"/>
                    <a:pt x="621" y="196"/>
                    <a:pt x="620" y="190"/>
                  </a:cubicBezTo>
                  <a:cubicBezTo>
                    <a:pt x="619" y="185"/>
                    <a:pt x="618" y="181"/>
                    <a:pt x="614" y="177"/>
                  </a:cubicBezTo>
                  <a:close/>
                  <a:moveTo>
                    <a:pt x="456" y="100"/>
                  </a:moveTo>
                  <a:cubicBezTo>
                    <a:pt x="457" y="103"/>
                    <a:pt x="459" y="104"/>
                    <a:pt x="459" y="107"/>
                  </a:cubicBezTo>
                  <a:cubicBezTo>
                    <a:pt x="458" y="110"/>
                    <a:pt x="460" y="112"/>
                    <a:pt x="462" y="113"/>
                  </a:cubicBezTo>
                  <a:cubicBezTo>
                    <a:pt x="465" y="114"/>
                    <a:pt x="467" y="112"/>
                    <a:pt x="468" y="110"/>
                  </a:cubicBezTo>
                  <a:cubicBezTo>
                    <a:pt x="471" y="106"/>
                    <a:pt x="474" y="102"/>
                    <a:pt x="476" y="98"/>
                  </a:cubicBezTo>
                  <a:cubicBezTo>
                    <a:pt x="477" y="96"/>
                    <a:pt x="478" y="94"/>
                    <a:pt x="476" y="93"/>
                  </a:cubicBezTo>
                  <a:cubicBezTo>
                    <a:pt x="474" y="90"/>
                    <a:pt x="474" y="87"/>
                    <a:pt x="471" y="86"/>
                  </a:cubicBezTo>
                  <a:cubicBezTo>
                    <a:pt x="468" y="85"/>
                    <a:pt x="467" y="88"/>
                    <a:pt x="465" y="88"/>
                  </a:cubicBezTo>
                  <a:cubicBezTo>
                    <a:pt x="463" y="89"/>
                    <a:pt x="461" y="89"/>
                    <a:pt x="460" y="91"/>
                  </a:cubicBezTo>
                  <a:cubicBezTo>
                    <a:pt x="459" y="94"/>
                    <a:pt x="465" y="92"/>
                    <a:pt x="464" y="96"/>
                  </a:cubicBezTo>
                  <a:cubicBezTo>
                    <a:pt x="463" y="99"/>
                    <a:pt x="459" y="97"/>
                    <a:pt x="456" y="100"/>
                  </a:cubicBezTo>
                  <a:close/>
                  <a:moveTo>
                    <a:pt x="502" y="1041"/>
                  </a:moveTo>
                  <a:cubicBezTo>
                    <a:pt x="503" y="1032"/>
                    <a:pt x="507" y="1023"/>
                    <a:pt x="506" y="1014"/>
                  </a:cubicBezTo>
                  <a:cubicBezTo>
                    <a:pt x="505" y="1011"/>
                    <a:pt x="505" y="1008"/>
                    <a:pt x="504" y="1004"/>
                  </a:cubicBezTo>
                  <a:cubicBezTo>
                    <a:pt x="504" y="1001"/>
                    <a:pt x="503" y="997"/>
                    <a:pt x="500" y="997"/>
                  </a:cubicBezTo>
                  <a:cubicBezTo>
                    <a:pt x="495" y="997"/>
                    <a:pt x="496" y="1001"/>
                    <a:pt x="496" y="1004"/>
                  </a:cubicBezTo>
                  <a:cubicBezTo>
                    <a:pt x="496" y="1016"/>
                    <a:pt x="498" y="1027"/>
                    <a:pt x="500" y="1039"/>
                  </a:cubicBezTo>
                  <a:cubicBezTo>
                    <a:pt x="500" y="1040"/>
                    <a:pt x="500" y="1041"/>
                    <a:pt x="502" y="1041"/>
                  </a:cubicBezTo>
                  <a:close/>
                  <a:moveTo>
                    <a:pt x="601" y="1192"/>
                  </a:moveTo>
                  <a:cubicBezTo>
                    <a:pt x="601" y="1191"/>
                    <a:pt x="601" y="1189"/>
                    <a:pt x="600" y="1186"/>
                  </a:cubicBezTo>
                  <a:cubicBezTo>
                    <a:pt x="600" y="1184"/>
                    <a:pt x="599" y="1183"/>
                    <a:pt x="597" y="1182"/>
                  </a:cubicBezTo>
                  <a:cubicBezTo>
                    <a:pt x="595" y="1182"/>
                    <a:pt x="594" y="1183"/>
                    <a:pt x="592" y="1185"/>
                  </a:cubicBezTo>
                  <a:cubicBezTo>
                    <a:pt x="589" y="1190"/>
                    <a:pt x="587" y="1190"/>
                    <a:pt x="583" y="1185"/>
                  </a:cubicBezTo>
                  <a:cubicBezTo>
                    <a:pt x="580" y="1183"/>
                    <a:pt x="578" y="1179"/>
                    <a:pt x="577" y="1176"/>
                  </a:cubicBezTo>
                  <a:cubicBezTo>
                    <a:pt x="576" y="1174"/>
                    <a:pt x="575" y="1172"/>
                    <a:pt x="572" y="1173"/>
                  </a:cubicBezTo>
                  <a:cubicBezTo>
                    <a:pt x="570" y="1174"/>
                    <a:pt x="571" y="1176"/>
                    <a:pt x="572" y="1178"/>
                  </a:cubicBezTo>
                  <a:cubicBezTo>
                    <a:pt x="572" y="1180"/>
                    <a:pt x="573" y="1182"/>
                    <a:pt x="575" y="1184"/>
                  </a:cubicBezTo>
                  <a:cubicBezTo>
                    <a:pt x="580" y="1190"/>
                    <a:pt x="586" y="1196"/>
                    <a:pt x="594" y="1198"/>
                  </a:cubicBezTo>
                  <a:cubicBezTo>
                    <a:pt x="600" y="1200"/>
                    <a:pt x="601" y="1199"/>
                    <a:pt x="601" y="1192"/>
                  </a:cubicBezTo>
                  <a:close/>
                  <a:moveTo>
                    <a:pt x="589" y="186"/>
                  </a:moveTo>
                  <a:cubicBezTo>
                    <a:pt x="587" y="195"/>
                    <a:pt x="584" y="201"/>
                    <a:pt x="583" y="208"/>
                  </a:cubicBezTo>
                  <a:cubicBezTo>
                    <a:pt x="583" y="212"/>
                    <a:pt x="584" y="213"/>
                    <a:pt x="588" y="213"/>
                  </a:cubicBezTo>
                  <a:cubicBezTo>
                    <a:pt x="589" y="213"/>
                    <a:pt x="591" y="213"/>
                    <a:pt x="592" y="213"/>
                  </a:cubicBezTo>
                  <a:cubicBezTo>
                    <a:pt x="598" y="212"/>
                    <a:pt x="599" y="212"/>
                    <a:pt x="599" y="206"/>
                  </a:cubicBezTo>
                  <a:cubicBezTo>
                    <a:pt x="599" y="204"/>
                    <a:pt x="599" y="202"/>
                    <a:pt x="600" y="200"/>
                  </a:cubicBezTo>
                  <a:cubicBezTo>
                    <a:pt x="600" y="199"/>
                    <a:pt x="600" y="197"/>
                    <a:pt x="598" y="196"/>
                  </a:cubicBezTo>
                  <a:cubicBezTo>
                    <a:pt x="594" y="195"/>
                    <a:pt x="592" y="191"/>
                    <a:pt x="589" y="186"/>
                  </a:cubicBezTo>
                  <a:close/>
                  <a:moveTo>
                    <a:pt x="1011" y="1396"/>
                  </a:moveTo>
                  <a:cubicBezTo>
                    <a:pt x="1015" y="1397"/>
                    <a:pt x="1017" y="1395"/>
                    <a:pt x="1019" y="1393"/>
                  </a:cubicBezTo>
                  <a:cubicBezTo>
                    <a:pt x="1030" y="1386"/>
                    <a:pt x="1038" y="1376"/>
                    <a:pt x="1049" y="1370"/>
                  </a:cubicBezTo>
                  <a:cubicBezTo>
                    <a:pt x="1050" y="1369"/>
                    <a:pt x="1051" y="1368"/>
                    <a:pt x="1051" y="1367"/>
                  </a:cubicBezTo>
                  <a:cubicBezTo>
                    <a:pt x="1052" y="1365"/>
                    <a:pt x="1053" y="1363"/>
                    <a:pt x="1051" y="1362"/>
                  </a:cubicBezTo>
                  <a:cubicBezTo>
                    <a:pt x="1049" y="1361"/>
                    <a:pt x="1048" y="1361"/>
                    <a:pt x="1046" y="1363"/>
                  </a:cubicBezTo>
                  <a:cubicBezTo>
                    <a:pt x="1037" y="1371"/>
                    <a:pt x="1027" y="1378"/>
                    <a:pt x="1018" y="1386"/>
                  </a:cubicBezTo>
                  <a:cubicBezTo>
                    <a:pt x="1016" y="1389"/>
                    <a:pt x="1012" y="1391"/>
                    <a:pt x="1011" y="1396"/>
                  </a:cubicBezTo>
                  <a:close/>
                  <a:moveTo>
                    <a:pt x="1043" y="1421"/>
                  </a:moveTo>
                  <a:cubicBezTo>
                    <a:pt x="1045" y="1421"/>
                    <a:pt x="1046" y="1421"/>
                    <a:pt x="1046" y="1420"/>
                  </a:cubicBezTo>
                  <a:cubicBezTo>
                    <a:pt x="1054" y="1417"/>
                    <a:pt x="1060" y="1411"/>
                    <a:pt x="1067" y="1406"/>
                  </a:cubicBezTo>
                  <a:cubicBezTo>
                    <a:pt x="1069" y="1404"/>
                    <a:pt x="1072" y="1403"/>
                    <a:pt x="1075" y="1404"/>
                  </a:cubicBezTo>
                  <a:cubicBezTo>
                    <a:pt x="1077" y="1405"/>
                    <a:pt x="1081" y="1409"/>
                    <a:pt x="1082" y="1406"/>
                  </a:cubicBezTo>
                  <a:cubicBezTo>
                    <a:pt x="1085" y="1403"/>
                    <a:pt x="1079" y="1401"/>
                    <a:pt x="1077" y="1399"/>
                  </a:cubicBezTo>
                  <a:cubicBezTo>
                    <a:pt x="1074" y="1394"/>
                    <a:pt x="1071" y="1394"/>
                    <a:pt x="1066" y="1397"/>
                  </a:cubicBezTo>
                  <a:cubicBezTo>
                    <a:pt x="1060" y="1402"/>
                    <a:pt x="1054" y="1407"/>
                    <a:pt x="1048" y="1413"/>
                  </a:cubicBezTo>
                  <a:cubicBezTo>
                    <a:pt x="1046" y="1415"/>
                    <a:pt x="1043" y="1417"/>
                    <a:pt x="1043" y="1421"/>
                  </a:cubicBezTo>
                  <a:close/>
                  <a:moveTo>
                    <a:pt x="662" y="344"/>
                  </a:moveTo>
                  <a:cubicBezTo>
                    <a:pt x="660" y="346"/>
                    <a:pt x="657" y="348"/>
                    <a:pt x="654" y="348"/>
                  </a:cubicBezTo>
                  <a:cubicBezTo>
                    <a:pt x="652" y="348"/>
                    <a:pt x="651" y="349"/>
                    <a:pt x="651" y="350"/>
                  </a:cubicBezTo>
                  <a:cubicBezTo>
                    <a:pt x="652" y="354"/>
                    <a:pt x="648" y="356"/>
                    <a:pt x="646" y="358"/>
                  </a:cubicBezTo>
                  <a:cubicBezTo>
                    <a:pt x="643" y="361"/>
                    <a:pt x="641" y="364"/>
                    <a:pt x="639" y="367"/>
                  </a:cubicBezTo>
                  <a:cubicBezTo>
                    <a:pt x="638" y="368"/>
                    <a:pt x="638" y="370"/>
                    <a:pt x="639" y="371"/>
                  </a:cubicBezTo>
                  <a:cubicBezTo>
                    <a:pt x="640" y="373"/>
                    <a:pt x="642" y="373"/>
                    <a:pt x="644" y="372"/>
                  </a:cubicBezTo>
                  <a:cubicBezTo>
                    <a:pt x="649" y="368"/>
                    <a:pt x="654" y="365"/>
                    <a:pt x="658" y="362"/>
                  </a:cubicBezTo>
                  <a:cubicBezTo>
                    <a:pt x="660" y="361"/>
                    <a:pt x="662" y="359"/>
                    <a:pt x="661" y="357"/>
                  </a:cubicBezTo>
                  <a:cubicBezTo>
                    <a:pt x="659" y="352"/>
                    <a:pt x="661" y="348"/>
                    <a:pt x="662" y="344"/>
                  </a:cubicBezTo>
                  <a:close/>
                  <a:moveTo>
                    <a:pt x="140" y="1381"/>
                  </a:moveTo>
                  <a:cubicBezTo>
                    <a:pt x="129" y="1402"/>
                    <a:pt x="119" y="1423"/>
                    <a:pt x="114" y="1446"/>
                  </a:cubicBezTo>
                  <a:cubicBezTo>
                    <a:pt x="116" y="1444"/>
                    <a:pt x="118" y="1440"/>
                    <a:pt x="120" y="1438"/>
                  </a:cubicBezTo>
                  <a:cubicBezTo>
                    <a:pt x="123" y="1435"/>
                    <a:pt x="125" y="1431"/>
                    <a:pt x="125" y="1426"/>
                  </a:cubicBezTo>
                  <a:cubicBezTo>
                    <a:pt x="125" y="1424"/>
                    <a:pt x="126" y="1421"/>
                    <a:pt x="127" y="1418"/>
                  </a:cubicBezTo>
                  <a:cubicBezTo>
                    <a:pt x="128" y="1413"/>
                    <a:pt x="132" y="1410"/>
                    <a:pt x="133" y="1405"/>
                  </a:cubicBezTo>
                  <a:cubicBezTo>
                    <a:pt x="135" y="1397"/>
                    <a:pt x="138" y="1389"/>
                    <a:pt x="140" y="1381"/>
                  </a:cubicBezTo>
                  <a:close/>
                  <a:moveTo>
                    <a:pt x="520" y="1201"/>
                  </a:moveTo>
                  <a:cubicBezTo>
                    <a:pt x="520" y="1199"/>
                    <a:pt x="519" y="1198"/>
                    <a:pt x="518" y="1198"/>
                  </a:cubicBezTo>
                  <a:cubicBezTo>
                    <a:pt x="511" y="1195"/>
                    <a:pt x="511" y="1189"/>
                    <a:pt x="509" y="1184"/>
                  </a:cubicBezTo>
                  <a:cubicBezTo>
                    <a:pt x="509" y="1181"/>
                    <a:pt x="511" y="1177"/>
                    <a:pt x="507" y="1177"/>
                  </a:cubicBezTo>
                  <a:cubicBezTo>
                    <a:pt x="504" y="1176"/>
                    <a:pt x="504" y="1180"/>
                    <a:pt x="503" y="1183"/>
                  </a:cubicBezTo>
                  <a:cubicBezTo>
                    <a:pt x="502" y="1184"/>
                    <a:pt x="502" y="1185"/>
                    <a:pt x="501" y="1186"/>
                  </a:cubicBezTo>
                  <a:cubicBezTo>
                    <a:pt x="499" y="1190"/>
                    <a:pt x="500" y="1193"/>
                    <a:pt x="503" y="1197"/>
                  </a:cubicBezTo>
                  <a:cubicBezTo>
                    <a:pt x="504" y="1199"/>
                    <a:pt x="506" y="1201"/>
                    <a:pt x="507" y="1202"/>
                  </a:cubicBezTo>
                  <a:cubicBezTo>
                    <a:pt x="509" y="1205"/>
                    <a:pt x="512" y="1206"/>
                    <a:pt x="515" y="1206"/>
                  </a:cubicBezTo>
                  <a:cubicBezTo>
                    <a:pt x="518" y="1205"/>
                    <a:pt x="520" y="1203"/>
                    <a:pt x="520" y="1201"/>
                  </a:cubicBezTo>
                  <a:close/>
                  <a:moveTo>
                    <a:pt x="501" y="198"/>
                  </a:moveTo>
                  <a:cubicBezTo>
                    <a:pt x="501" y="193"/>
                    <a:pt x="501" y="188"/>
                    <a:pt x="498" y="184"/>
                  </a:cubicBezTo>
                  <a:cubicBezTo>
                    <a:pt x="498" y="183"/>
                    <a:pt x="497" y="182"/>
                    <a:pt x="495" y="182"/>
                  </a:cubicBezTo>
                  <a:cubicBezTo>
                    <a:pt x="494" y="182"/>
                    <a:pt x="493" y="183"/>
                    <a:pt x="493" y="185"/>
                  </a:cubicBezTo>
                  <a:cubicBezTo>
                    <a:pt x="490" y="194"/>
                    <a:pt x="489" y="204"/>
                    <a:pt x="494" y="214"/>
                  </a:cubicBezTo>
                  <a:cubicBezTo>
                    <a:pt x="495" y="216"/>
                    <a:pt x="497" y="216"/>
                    <a:pt x="498" y="214"/>
                  </a:cubicBezTo>
                  <a:cubicBezTo>
                    <a:pt x="500" y="209"/>
                    <a:pt x="502" y="203"/>
                    <a:pt x="501" y="198"/>
                  </a:cubicBezTo>
                  <a:close/>
                  <a:moveTo>
                    <a:pt x="310" y="600"/>
                  </a:moveTo>
                  <a:cubicBezTo>
                    <a:pt x="310" y="597"/>
                    <a:pt x="308" y="597"/>
                    <a:pt x="305" y="597"/>
                  </a:cubicBezTo>
                  <a:cubicBezTo>
                    <a:pt x="300" y="597"/>
                    <a:pt x="295" y="594"/>
                    <a:pt x="293" y="589"/>
                  </a:cubicBezTo>
                  <a:cubicBezTo>
                    <a:pt x="291" y="586"/>
                    <a:pt x="291" y="580"/>
                    <a:pt x="286" y="581"/>
                  </a:cubicBezTo>
                  <a:cubicBezTo>
                    <a:pt x="281" y="581"/>
                    <a:pt x="282" y="587"/>
                    <a:pt x="280" y="590"/>
                  </a:cubicBezTo>
                  <a:cubicBezTo>
                    <a:pt x="278" y="593"/>
                    <a:pt x="281" y="595"/>
                    <a:pt x="283" y="596"/>
                  </a:cubicBezTo>
                  <a:cubicBezTo>
                    <a:pt x="289" y="598"/>
                    <a:pt x="295" y="601"/>
                    <a:pt x="302" y="602"/>
                  </a:cubicBezTo>
                  <a:cubicBezTo>
                    <a:pt x="304" y="603"/>
                    <a:pt x="306" y="603"/>
                    <a:pt x="307" y="603"/>
                  </a:cubicBezTo>
                  <a:cubicBezTo>
                    <a:pt x="309" y="603"/>
                    <a:pt x="310" y="602"/>
                    <a:pt x="310" y="600"/>
                  </a:cubicBezTo>
                  <a:close/>
                  <a:moveTo>
                    <a:pt x="349" y="595"/>
                  </a:moveTo>
                  <a:cubicBezTo>
                    <a:pt x="348" y="586"/>
                    <a:pt x="347" y="578"/>
                    <a:pt x="341" y="571"/>
                  </a:cubicBezTo>
                  <a:cubicBezTo>
                    <a:pt x="339" y="570"/>
                    <a:pt x="339" y="568"/>
                    <a:pt x="337" y="569"/>
                  </a:cubicBezTo>
                  <a:cubicBezTo>
                    <a:pt x="335" y="569"/>
                    <a:pt x="335" y="571"/>
                    <a:pt x="335" y="573"/>
                  </a:cubicBezTo>
                  <a:cubicBezTo>
                    <a:pt x="334" y="575"/>
                    <a:pt x="336" y="576"/>
                    <a:pt x="336" y="578"/>
                  </a:cubicBezTo>
                  <a:cubicBezTo>
                    <a:pt x="339" y="585"/>
                    <a:pt x="343" y="592"/>
                    <a:pt x="341" y="600"/>
                  </a:cubicBezTo>
                  <a:cubicBezTo>
                    <a:pt x="341" y="602"/>
                    <a:pt x="341" y="604"/>
                    <a:pt x="341" y="605"/>
                  </a:cubicBezTo>
                  <a:cubicBezTo>
                    <a:pt x="342" y="607"/>
                    <a:pt x="342" y="608"/>
                    <a:pt x="344" y="608"/>
                  </a:cubicBezTo>
                  <a:cubicBezTo>
                    <a:pt x="345" y="608"/>
                    <a:pt x="346" y="607"/>
                    <a:pt x="346" y="606"/>
                  </a:cubicBezTo>
                  <a:cubicBezTo>
                    <a:pt x="348" y="602"/>
                    <a:pt x="349" y="599"/>
                    <a:pt x="349" y="595"/>
                  </a:cubicBezTo>
                  <a:close/>
                  <a:moveTo>
                    <a:pt x="1038" y="1454"/>
                  </a:moveTo>
                  <a:cubicBezTo>
                    <a:pt x="1045" y="1452"/>
                    <a:pt x="1050" y="1448"/>
                    <a:pt x="1055" y="1443"/>
                  </a:cubicBezTo>
                  <a:cubicBezTo>
                    <a:pt x="1061" y="1437"/>
                    <a:pt x="1068" y="1432"/>
                    <a:pt x="1075" y="1427"/>
                  </a:cubicBezTo>
                  <a:cubicBezTo>
                    <a:pt x="1076" y="1425"/>
                    <a:pt x="1078" y="1424"/>
                    <a:pt x="1077" y="1422"/>
                  </a:cubicBezTo>
                  <a:cubicBezTo>
                    <a:pt x="1076" y="1420"/>
                    <a:pt x="1074" y="1420"/>
                    <a:pt x="1072" y="1420"/>
                  </a:cubicBezTo>
                  <a:cubicBezTo>
                    <a:pt x="1071" y="1421"/>
                    <a:pt x="1069" y="1421"/>
                    <a:pt x="1068" y="1422"/>
                  </a:cubicBezTo>
                  <a:cubicBezTo>
                    <a:pt x="1064" y="1426"/>
                    <a:pt x="1059" y="1429"/>
                    <a:pt x="1057" y="1435"/>
                  </a:cubicBezTo>
                  <a:cubicBezTo>
                    <a:pt x="1056" y="1436"/>
                    <a:pt x="1056" y="1438"/>
                    <a:pt x="1054" y="1439"/>
                  </a:cubicBezTo>
                  <a:cubicBezTo>
                    <a:pt x="1046" y="1441"/>
                    <a:pt x="1043" y="1449"/>
                    <a:pt x="1038" y="1454"/>
                  </a:cubicBezTo>
                  <a:close/>
                  <a:moveTo>
                    <a:pt x="561" y="1108"/>
                  </a:moveTo>
                  <a:cubicBezTo>
                    <a:pt x="566" y="1097"/>
                    <a:pt x="568" y="1087"/>
                    <a:pt x="573" y="1077"/>
                  </a:cubicBezTo>
                  <a:cubicBezTo>
                    <a:pt x="574" y="1076"/>
                    <a:pt x="574" y="1072"/>
                    <a:pt x="571" y="1071"/>
                  </a:cubicBezTo>
                  <a:cubicBezTo>
                    <a:pt x="569" y="1071"/>
                    <a:pt x="568" y="1073"/>
                    <a:pt x="567" y="1075"/>
                  </a:cubicBezTo>
                  <a:cubicBezTo>
                    <a:pt x="563" y="1079"/>
                    <a:pt x="563" y="1086"/>
                    <a:pt x="557" y="1088"/>
                  </a:cubicBezTo>
                  <a:cubicBezTo>
                    <a:pt x="556" y="1088"/>
                    <a:pt x="556" y="1090"/>
                    <a:pt x="556" y="1091"/>
                  </a:cubicBezTo>
                  <a:cubicBezTo>
                    <a:pt x="558" y="1096"/>
                    <a:pt x="557" y="1102"/>
                    <a:pt x="561" y="1108"/>
                  </a:cubicBezTo>
                  <a:close/>
                  <a:moveTo>
                    <a:pt x="732" y="441"/>
                  </a:moveTo>
                  <a:cubicBezTo>
                    <a:pt x="742" y="426"/>
                    <a:pt x="749" y="409"/>
                    <a:pt x="748" y="390"/>
                  </a:cubicBezTo>
                  <a:cubicBezTo>
                    <a:pt x="738" y="406"/>
                    <a:pt x="736" y="424"/>
                    <a:pt x="732" y="441"/>
                  </a:cubicBezTo>
                  <a:close/>
                  <a:moveTo>
                    <a:pt x="568" y="389"/>
                  </a:moveTo>
                  <a:cubicBezTo>
                    <a:pt x="572" y="394"/>
                    <a:pt x="576" y="396"/>
                    <a:pt x="581" y="395"/>
                  </a:cubicBezTo>
                  <a:cubicBezTo>
                    <a:pt x="586" y="395"/>
                    <a:pt x="589" y="397"/>
                    <a:pt x="589" y="402"/>
                  </a:cubicBezTo>
                  <a:cubicBezTo>
                    <a:pt x="589" y="403"/>
                    <a:pt x="588" y="404"/>
                    <a:pt x="588" y="405"/>
                  </a:cubicBezTo>
                  <a:cubicBezTo>
                    <a:pt x="588" y="407"/>
                    <a:pt x="589" y="409"/>
                    <a:pt x="591" y="409"/>
                  </a:cubicBezTo>
                  <a:cubicBezTo>
                    <a:pt x="594" y="409"/>
                    <a:pt x="595" y="407"/>
                    <a:pt x="595" y="405"/>
                  </a:cubicBezTo>
                  <a:cubicBezTo>
                    <a:pt x="593" y="398"/>
                    <a:pt x="595" y="393"/>
                    <a:pt x="600" y="387"/>
                  </a:cubicBezTo>
                  <a:cubicBezTo>
                    <a:pt x="589" y="387"/>
                    <a:pt x="579" y="387"/>
                    <a:pt x="568" y="389"/>
                  </a:cubicBezTo>
                  <a:close/>
                  <a:moveTo>
                    <a:pt x="454" y="1061"/>
                  </a:moveTo>
                  <a:cubicBezTo>
                    <a:pt x="455" y="1052"/>
                    <a:pt x="460" y="1044"/>
                    <a:pt x="453" y="1036"/>
                  </a:cubicBezTo>
                  <a:cubicBezTo>
                    <a:pt x="452" y="1034"/>
                    <a:pt x="452" y="1032"/>
                    <a:pt x="452" y="1030"/>
                  </a:cubicBezTo>
                  <a:cubicBezTo>
                    <a:pt x="452" y="1026"/>
                    <a:pt x="452" y="1022"/>
                    <a:pt x="451" y="1019"/>
                  </a:cubicBezTo>
                  <a:cubicBezTo>
                    <a:pt x="451" y="1015"/>
                    <a:pt x="452" y="1011"/>
                    <a:pt x="448" y="1009"/>
                  </a:cubicBezTo>
                  <a:cubicBezTo>
                    <a:pt x="446" y="1008"/>
                    <a:pt x="446" y="1012"/>
                    <a:pt x="446" y="1019"/>
                  </a:cubicBezTo>
                  <a:cubicBezTo>
                    <a:pt x="447" y="1028"/>
                    <a:pt x="450" y="1036"/>
                    <a:pt x="450" y="1046"/>
                  </a:cubicBezTo>
                  <a:cubicBezTo>
                    <a:pt x="449" y="1050"/>
                    <a:pt x="450" y="1056"/>
                    <a:pt x="454" y="1061"/>
                  </a:cubicBezTo>
                  <a:close/>
                  <a:moveTo>
                    <a:pt x="1042" y="1204"/>
                  </a:moveTo>
                  <a:cubicBezTo>
                    <a:pt x="1028" y="1213"/>
                    <a:pt x="1012" y="1218"/>
                    <a:pt x="998" y="1228"/>
                  </a:cubicBezTo>
                  <a:cubicBezTo>
                    <a:pt x="1006" y="1230"/>
                    <a:pt x="1013" y="1229"/>
                    <a:pt x="1019" y="1224"/>
                  </a:cubicBezTo>
                  <a:cubicBezTo>
                    <a:pt x="1025" y="1220"/>
                    <a:pt x="1031" y="1216"/>
                    <a:pt x="1036" y="1211"/>
                  </a:cubicBezTo>
                  <a:cubicBezTo>
                    <a:pt x="1039" y="1209"/>
                    <a:pt x="1041" y="1208"/>
                    <a:pt x="1042" y="1204"/>
                  </a:cubicBezTo>
                  <a:close/>
                  <a:moveTo>
                    <a:pt x="428" y="1132"/>
                  </a:moveTo>
                  <a:cubicBezTo>
                    <a:pt x="427" y="1135"/>
                    <a:pt x="427" y="1137"/>
                    <a:pt x="425" y="1139"/>
                  </a:cubicBezTo>
                  <a:cubicBezTo>
                    <a:pt x="423" y="1141"/>
                    <a:pt x="423" y="1144"/>
                    <a:pt x="423" y="1147"/>
                  </a:cubicBezTo>
                  <a:cubicBezTo>
                    <a:pt x="423" y="1152"/>
                    <a:pt x="424" y="1157"/>
                    <a:pt x="425" y="1163"/>
                  </a:cubicBezTo>
                  <a:cubicBezTo>
                    <a:pt x="425" y="1165"/>
                    <a:pt x="426" y="1167"/>
                    <a:pt x="428" y="1167"/>
                  </a:cubicBezTo>
                  <a:cubicBezTo>
                    <a:pt x="430" y="1167"/>
                    <a:pt x="431" y="1165"/>
                    <a:pt x="432" y="1163"/>
                  </a:cubicBezTo>
                  <a:cubicBezTo>
                    <a:pt x="432" y="1162"/>
                    <a:pt x="432" y="1161"/>
                    <a:pt x="432" y="1160"/>
                  </a:cubicBezTo>
                  <a:cubicBezTo>
                    <a:pt x="433" y="1152"/>
                    <a:pt x="432" y="1144"/>
                    <a:pt x="432" y="1137"/>
                  </a:cubicBezTo>
                  <a:cubicBezTo>
                    <a:pt x="432" y="1135"/>
                    <a:pt x="431" y="1133"/>
                    <a:pt x="428" y="1132"/>
                  </a:cubicBezTo>
                  <a:close/>
                  <a:moveTo>
                    <a:pt x="483" y="339"/>
                  </a:moveTo>
                  <a:cubicBezTo>
                    <a:pt x="486" y="348"/>
                    <a:pt x="492" y="354"/>
                    <a:pt x="497" y="360"/>
                  </a:cubicBezTo>
                  <a:cubicBezTo>
                    <a:pt x="501" y="365"/>
                    <a:pt x="506" y="369"/>
                    <a:pt x="512" y="371"/>
                  </a:cubicBezTo>
                  <a:cubicBezTo>
                    <a:pt x="513" y="372"/>
                    <a:pt x="514" y="372"/>
                    <a:pt x="514" y="371"/>
                  </a:cubicBezTo>
                  <a:cubicBezTo>
                    <a:pt x="515" y="370"/>
                    <a:pt x="514" y="369"/>
                    <a:pt x="514" y="368"/>
                  </a:cubicBezTo>
                  <a:cubicBezTo>
                    <a:pt x="506" y="362"/>
                    <a:pt x="500" y="355"/>
                    <a:pt x="496" y="346"/>
                  </a:cubicBezTo>
                  <a:cubicBezTo>
                    <a:pt x="494" y="341"/>
                    <a:pt x="490" y="339"/>
                    <a:pt x="483" y="339"/>
                  </a:cubicBezTo>
                  <a:close/>
                  <a:moveTo>
                    <a:pt x="369" y="1347"/>
                  </a:moveTo>
                  <a:cubicBezTo>
                    <a:pt x="364" y="1352"/>
                    <a:pt x="347" y="1395"/>
                    <a:pt x="347" y="1401"/>
                  </a:cubicBezTo>
                  <a:cubicBezTo>
                    <a:pt x="351" y="1398"/>
                    <a:pt x="353" y="1394"/>
                    <a:pt x="355" y="1390"/>
                  </a:cubicBezTo>
                  <a:cubicBezTo>
                    <a:pt x="360" y="1381"/>
                    <a:pt x="362" y="1371"/>
                    <a:pt x="366" y="1361"/>
                  </a:cubicBezTo>
                  <a:cubicBezTo>
                    <a:pt x="368" y="1357"/>
                    <a:pt x="368" y="1352"/>
                    <a:pt x="369" y="1347"/>
                  </a:cubicBezTo>
                  <a:close/>
                  <a:moveTo>
                    <a:pt x="564" y="423"/>
                  </a:moveTo>
                  <a:cubicBezTo>
                    <a:pt x="566" y="422"/>
                    <a:pt x="568" y="424"/>
                    <a:pt x="569" y="421"/>
                  </a:cubicBezTo>
                  <a:cubicBezTo>
                    <a:pt x="570" y="418"/>
                    <a:pt x="567" y="418"/>
                    <a:pt x="565" y="417"/>
                  </a:cubicBezTo>
                  <a:cubicBezTo>
                    <a:pt x="562" y="416"/>
                    <a:pt x="563" y="414"/>
                    <a:pt x="563" y="411"/>
                  </a:cubicBezTo>
                  <a:cubicBezTo>
                    <a:pt x="564" y="405"/>
                    <a:pt x="561" y="400"/>
                    <a:pt x="556" y="396"/>
                  </a:cubicBezTo>
                  <a:cubicBezTo>
                    <a:pt x="555" y="395"/>
                    <a:pt x="554" y="394"/>
                    <a:pt x="553" y="395"/>
                  </a:cubicBezTo>
                  <a:cubicBezTo>
                    <a:pt x="551" y="395"/>
                    <a:pt x="551" y="397"/>
                    <a:pt x="552" y="398"/>
                  </a:cubicBezTo>
                  <a:cubicBezTo>
                    <a:pt x="553" y="404"/>
                    <a:pt x="554" y="410"/>
                    <a:pt x="556" y="417"/>
                  </a:cubicBezTo>
                  <a:cubicBezTo>
                    <a:pt x="557" y="422"/>
                    <a:pt x="558" y="423"/>
                    <a:pt x="564" y="423"/>
                  </a:cubicBezTo>
                  <a:close/>
                  <a:moveTo>
                    <a:pt x="236" y="358"/>
                  </a:moveTo>
                  <a:cubicBezTo>
                    <a:pt x="236" y="369"/>
                    <a:pt x="237" y="380"/>
                    <a:pt x="238" y="390"/>
                  </a:cubicBezTo>
                  <a:cubicBezTo>
                    <a:pt x="238" y="394"/>
                    <a:pt x="239" y="397"/>
                    <a:pt x="240" y="401"/>
                  </a:cubicBezTo>
                  <a:cubicBezTo>
                    <a:pt x="240" y="402"/>
                    <a:pt x="241" y="403"/>
                    <a:pt x="242" y="403"/>
                  </a:cubicBezTo>
                  <a:cubicBezTo>
                    <a:pt x="243" y="403"/>
                    <a:pt x="244" y="402"/>
                    <a:pt x="244" y="401"/>
                  </a:cubicBezTo>
                  <a:cubicBezTo>
                    <a:pt x="244" y="400"/>
                    <a:pt x="244" y="399"/>
                    <a:pt x="244" y="398"/>
                  </a:cubicBezTo>
                  <a:cubicBezTo>
                    <a:pt x="245" y="387"/>
                    <a:pt x="243" y="376"/>
                    <a:pt x="242" y="365"/>
                  </a:cubicBezTo>
                  <a:cubicBezTo>
                    <a:pt x="242" y="362"/>
                    <a:pt x="240" y="359"/>
                    <a:pt x="236" y="358"/>
                  </a:cubicBezTo>
                  <a:close/>
                  <a:moveTo>
                    <a:pt x="1042" y="1326"/>
                  </a:moveTo>
                  <a:cubicBezTo>
                    <a:pt x="1040" y="1323"/>
                    <a:pt x="1038" y="1323"/>
                    <a:pt x="1036" y="1324"/>
                  </a:cubicBezTo>
                  <a:cubicBezTo>
                    <a:pt x="1031" y="1328"/>
                    <a:pt x="1023" y="1329"/>
                    <a:pt x="1018" y="1333"/>
                  </a:cubicBezTo>
                  <a:cubicBezTo>
                    <a:pt x="1010" y="1339"/>
                    <a:pt x="1003" y="1343"/>
                    <a:pt x="995" y="1347"/>
                  </a:cubicBezTo>
                  <a:cubicBezTo>
                    <a:pt x="993" y="1348"/>
                    <a:pt x="990" y="1349"/>
                    <a:pt x="991" y="1351"/>
                  </a:cubicBezTo>
                  <a:cubicBezTo>
                    <a:pt x="992" y="1354"/>
                    <a:pt x="995" y="1352"/>
                    <a:pt x="996" y="1351"/>
                  </a:cubicBezTo>
                  <a:cubicBezTo>
                    <a:pt x="998" y="1351"/>
                    <a:pt x="999" y="1350"/>
                    <a:pt x="1000" y="1349"/>
                  </a:cubicBezTo>
                  <a:cubicBezTo>
                    <a:pt x="1006" y="1344"/>
                    <a:pt x="1013" y="1342"/>
                    <a:pt x="1020" y="1339"/>
                  </a:cubicBezTo>
                  <a:cubicBezTo>
                    <a:pt x="1028" y="1336"/>
                    <a:pt x="1033" y="1328"/>
                    <a:pt x="1042" y="1326"/>
                  </a:cubicBezTo>
                  <a:close/>
                  <a:moveTo>
                    <a:pt x="287" y="512"/>
                  </a:moveTo>
                  <a:cubicBezTo>
                    <a:pt x="286" y="513"/>
                    <a:pt x="283" y="511"/>
                    <a:pt x="283" y="514"/>
                  </a:cubicBezTo>
                  <a:cubicBezTo>
                    <a:pt x="287" y="515"/>
                    <a:pt x="290" y="517"/>
                    <a:pt x="296" y="519"/>
                  </a:cubicBezTo>
                  <a:cubicBezTo>
                    <a:pt x="292" y="514"/>
                    <a:pt x="291" y="511"/>
                    <a:pt x="290" y="507"/>
                  </a:cubicBezTo>
                  <a:cubicBezTo>
                    <a:pt x="288" y="500"/>
                    <a:pt x="285" y="493"/>
                    <a:pt x="280" y="488"/>
                  </a:cubicBezTo>
                  <a:cubicBezTo>
                    <a:pt x="279" y="487"/>
                    <a:pt x="278" y="486"/>
                    <a:pt x="276" y="486"/>
                  </a:cubicBezTo>
                  <a:cubicBezTo>
                    <a:pt x="274" y="487"/>
                    <a:pt x="274" y="489"/>
                    <a:pt x="275" y="490"/>
                  </a:cubicBezTo>
                  <a:cubicBezTo>
                    <a:pt x="278" y="494"/>
                    <a:pt x="275" y="500"/>
                    <a:pt x="281" y="502"/>
                  </a:cubicBezTo>
                  <a:cubicBezTo>
                    <a:pt x="281" y="503"/>
                    <a:pt x="281" y="504"/>
                    <a:pt x="281" y="504"/>
                  </a:cubicBezTo>
                  <a:cubicBezTo>
                    <a:pt x="279" y="507"/>
                    <a:pt x="280" y="508"/>
                    <a:pt x="282" y="508"/>
                  </a:cubicBezTo>
                  <a:cubicBezTo>
                    <a:pt x="284" y="508"/>
                    <a:pt x="286" y="509"/>
                    <a:pt x="287" y="512"/>
                  </a:cubicBezTo>
                  <a:close/>
                  <a:moveTo>
                    <a:pt x="443" y="208"/>
                  </a:moveTo>
                  <a:cubicBezTo>
                    <a:pt x="442" y="211"/>
                    <a:pt x="442" y="213"/>
                    <a:pt x="443" y="215"/>
                  </a:cubicBezTo>
                  <a:cubicBezTo>
                    <a:pt x="444" y="217"/>
                    <a:pt x="444" y="220"/>
                    <a:pt x="446" y="220"/>
                  </a:cubicBezTo>
                  <a:cubicBezTo>
                    <a:pt x="449" y="220"/>
                    <a:pt x="450" y="218"/>
                    <a:pt x="451" y="217"/>
                  </a:cubicBezTo>
                  <a:cubicBezTo>
                    <a:pt x="456" y="212"/>
                    <a:pt x="456" y="201"/>
                    <a:pt x="451" y="195"/>
                  </a:cubicBezTo>
                  <a:cubicBezTo>
                    <a:pt x="450" y="193"/>
                    <a:pt x="448" y="193"/>
                    <a:pt x="447" y="196"/>
                  </a:cubicBezTo>
                  <a:cubicBezTo>
                    <a:pt x="445" y="200"/>
                    <a:pt x="442" y="204"/>
                    <a:pt x="443" y="208"/>
                  </a:cubicBezTo>
                  <a:close/>
                  <a:moveTo>
                    <a:pt x="946" y="1448"/>
                  </a:moveTo>
                  <a:cubicBezTo>
                    <a:pt x="947" y="1450"/>
                    <a:pt x="948" y="1450"/>
                    <a:pt x="949" y="1450"/>
                  </a:cubicBezTo>
                  <a:cubicBezTo>
                    <a:pt x="961" y="1450"/>
                    <a:pt x="970" y="1444"/>
                    <a:pt x="981" y="1440"/>
                  </a:cubicBezTo>
                  <a:cubicBezTo>
                    <a:pt x="983" y="1439"/>
                    <a:pt x="983" y="1437"/>
                    <a:pt x="981" y="1435"/>
                  </a:cubicBezTo>
                  <a:cubicBezTo>
                    <a:pt x="979" y="1433"/>
                    <a:pt x="977" y="1434"/>
                    <a:pt x="974" y="1435"/>
                  </a:cubicBezTo>
                  <a:cubicBezTo>
                    <a:pt x="972" y="1436"/>
                    <a:pt x="970" y="1438"/>
                    <a:pt x="967" y="1438"/>
                  </a:cubicBezTo>
                  <a:cubicBezTo>
                    <a:pt x="962" y="1438"/>
                    <a:pt x="959" y="1440"/>
                    <a:pt x="955" y="1443"/>
                  </a:cubicBezTo>
                  <a:cubicBezTo>
                    <a:pt x="952" y="1445"/>
                    <a:pt x="950" y="1447"/>
                    <a:pt x="946" y="1448"/>
                  </a:cubicBezTo>
                  <a:close/>
                  <a:moveTo>
                    <a:pt x="1001" y="1373"/>
                  </a:moveTo>
                  <a:cubicBezTo>
                    <a:pt x="1013" y="1368"/>
                    <a:pt x="1024" y="1362"/>
                    <a:pt x="1034" y="1354"/>
                  </a:cubicBezTo>
                  <a:cubicBezTo>
                    <a:pt x="1036" y="1352"/>
                    <a:pt x="1039" y="1350"/>
                    <a:pt x="1037" y="1348"/>
                  </a:cubicBezTo>
                  <a:cubicBezTo>
                    <a:pt x="1035" y="1345"/>
                    <a:pt x="1032" y="1348"/>
                    <a:pt x="1030" y="1349"/>
                  </a:cubicBezTo>
                  <a:cubicBezTo>
                    <a:pt x="1024" y="1354"/>
                    <a:pt x="1018" y="1358"/>
                    <a:pt x="1011" y="1362"/>
                  </a:cubicBezTo>
                  <a:cubicBezTo>
                    <a:pt x="1007" y="1365"/>
                    <a:pt x="1003" y="1368"/>
                    <a:pt x="1001" y="1373"/>
                  </a:cubicBezTo>
                  <a:close/>
                  <a:moveTo>
                    <a:pt x="461" y="1102"/>
                  </a:moveTo>
                  <a:cubicBezTo>
                    <a:pt x="463" y="1102"/>
                    <a:pt x="464" y="1101"/>
                    <a:pt x="464" y="1100"/>
                  </a:cubicBezTo>
                  <a:cubicBezTo>
                    <a:pt x="466" y="1092"/>
                    <a:pt x="468" y="1083"/>
                    <a:pt x="472" y="1076"/>
                  </a:cubicBezTo>
                  <a:cubicBezTo>
                    <a:pt x="473" y="1073"/>
                    <a:pt x="473" y="1070"/>
                    <a:pt x="473" y="1067"/>
                  </a:cubicBezTo>
                  <a:cubicBezTo>
                    <a:pt x="473" y="1065"/>
                    <a:pt x="473" y="1063"/>
                    <a:pt x="470" y="1062"/>
                  </a:cubicBezTo>
                  <a:cubicBezTo>
                    <a:pt x="468" y="1062"/>
                    <a:pt x="467" y="1064"/>
                    <a:pt x="467" y="1066"/>
                  </a:cubicBezTo>
                  <a:cubicBezTo>
                    <a:pt x="465" y="1072"/>
                    <a:pt x="464" y="1079"/>
                    <a:pt x="463" y="1085"/>
                  </a:cubicBezTo>
                  <a:cubicBezTo>
                    <a:pt x="462" y="1091"/>
                    <a:pt x="459" y="1096"/>
                    <a:pt x="461" y="1102"/>
                  </a:cubicBezTo>
                  <a:close/>
                  <a:moveTo>
                    <a:pt x="1130" y="1207"/>
                  </a:moveTo>
                  <a:cubicBezTo>
                    <a:pt x="1133" y="1207"/>
                    <a:pt x="1135" y="1205"/>
                    <a:pt x="1136" y="1204"/>
                  </a:cubicBezTo>
                  <a:cubicBezTo>
                    <a:pt x="1142" y="1196"/>
                    <a:pt x="1150" y="1191"/>
                    <a:pt x="1156" y="1184"/>
                  </a:cubicBezTo>
                  <a:cubicBezTo>
                    <a:pt x="1157" y="1183"/>
                    <a:pt x="1158" y="1182"/>
                    <a:pt x="1158" y="1182"/>
                  </a:cubicBezTo>
                  <a:cubicBezTo>
                    <a:pt x="1159" y="1181"/>
                    <a:pt x="1159" y="1179"/>
                    <a:pt x="1158" y="1178"/>
                  </a:cubicBezTo>
                  <a:cubicBezTo>
                    <a:pt x="1157" y="1177"/>
                    <a:pt x="1155" y="1176"/>
                    <a:pt x="1154" y="1177"/>
                  </a:cubicBezTo>
                  <a:cubicBezTo>
                    <a:pt x="1153" y="1178"/>
                    <a:pt x="1152" y="1179"/>
                    <a:pt x="1151" y="1179"/>
                  </a:cubicBezTo>
                  <a:cubicBezTo>
                    <a:pt x="1144" y="1187"/>
                    <a:pt x="1138" y="1195"/>
                    <a:pt x="1131" y="1203"/>
                  </a:cubicBezTo>
                  <a:cubicBezTo>
                    <a:pt x="1130" y="1204"/>
                    <a:pt x="1129" y="1205"/>
                    <a:pt x="1130" y="1207"/>
                  </a:cubicBezTo>
                  <a:close/>
                  <a:moveTo>
                    <a:pt x="521" y="1047"/>
                  </a:moveTo>
                  <a:cubicBezTo>
                    <a:pt x="522" y="1040"/>
                    <a:pt x="527" y="1035"/>
                    <a:pt x="527" y="1028"/>
                  </a:cubicBezTo>
                  <a:cubicBezTo>
                    <a:pt x="527" y="1021"/>
                    <a:pt x="524" y="1014"/>
                    <a:pt x="520" y="1009"/>
                  </a:cubicBezTo>
                  <a:cubicBezTo>
                    <a:pt x="520" y="1015"/>
                    <a:pt x="520" y="1020"/>
                    <a:pt x="518" y="1026"/>
                  </a:cubicBezTo>
                  <a:cubicBezTo>
                    <a:pt x="516" y="1032"/>
                    <a:pt x="518" y="1040"/>
                    <a:pt x="521" y="1047"/>
                  </a:cubicBezTo>
                  <a:close/>
                  <a:moveTo>
                    <a:pt x="887" y="1399"/>
                  </a:moveTo>
                  <a:cubicBezTo>
                    <a:pt x="885" y="1399"/>
                    <a:pt x="884" y="1400"/>
                    <a:pt x="885" y="1401"/>
                  </a:cubicBezTo>
                  <a:cubicBezTo>
                    <a:pt x="885" y="1403"/>
                    <a:pt x="885" y="1405"/>
                    <a:pt x="886" y="1407"/>
                  </a:cubicBezTo>
                  <a:cubicBezTo>
                    <a:pt x="889" y="1414"/>
                    <a:pt x="891" y="1420"/>
                    <a:pt x="894" y="1427"/>
                  </a:cubicBezTo>
                  <a:cubicBezTo>
                    <a:pt x="895" y="1429"/>
                    <a:pt x="895" y="1432"/>
                    <a:pt x="897" y="1434"/>
                  </a:cubicBezTo>
                  <a:cubicBezTo>
                    <a:pt x="898" y="1434"/>
                    <a:pt x="899" y="1435"/>
                    <a:pt x="900" y="1434"/>
                  </a:cubicBezTo>
                  <a:cubicBezTo>
                    <a:pt x="900" y="1434"/>
                    <a:pt x="901" y="1433"/>
                    <a:pt x="901" y="1432"/>
                  </a:cubicBezTo>
                  <a:cubicBezTo>
                    <a:pt x="898" y="1422"/>
                    <a:pt x="896" y="1412"/>
                    <a:pt x="891" y="1402"/>
                  </a:cubicBezTo>
                  <a:cubicBezTo>
                    <a:pt x="890" y="1400"/>
                    <a:pt x="889" y="1399"/>
                    <a:pt x="887" y="1399"/>
                  </a:cubicBezTo>
                  <a:close/>
                  <a:moveTo>
                    <a:pt x="224" y="291"/>
                  </a:moveTo>
                  <a:cubicBezTo>
                    <a:pt x="220" y="302"/>
                    <a:pt x="213" y="311"/>
                    <a:pt x="218" y="324"/>
                  </a:cubicBezTo>
                  <a:cubicBezTo>
                    <a:pt x="218" y="326"/>
                    <a:pt x="219" y="330"/>
                    <a:pt x="218" y="333"/>
                  </a:cubicBezTo>
                  <a:cubicBezTo>
                    <a:pt x="217" y="334"/>
                    <a:pt x="217" y="335"/>
                    <a:pt x="219" y="335"/>
                  </a:cubicBezTo>
                  <a:cubicBezTo>
                    <a:pt x="221" y="336"/>
                    <a:pt x="221" y="334"/>
                    <a:pt x="221" y="333"/>
                  </a:cubicBezTo>
                  <a:cubicBezTo>
                    <a:pt x="223" y="325"/>
                    <a:pt x="223" y="316"/>
                    <a:pt x="223" y="308"/>
                  </a:cubicBezTo>
                  <a:cubicBezTo>
                    <a:pt x="224" y="302"/>
                    <a:pt x="226" y="297"/>
                    <a:pt x="224" y="291"/>
                  </a:cubicBezTo>
                  <a:close/>
                  <a:moveTo>
                    <a:pt x="113" y="1294"/>
                  </a:moveTo>
                  <a:cubicBezTo>
                    <a:pt x="111" y="1293"/>
                    <a:pt x="110" y="1293"/>
                    <a:pt x="109" y="1294"/>
                  </a:cubicBezTo>
                  <a:cubicBezTo>
                    <a:pt x="101" y="1302"/>
                    <a:pt x="98" y="1314"/>
                    <a:pt x="91" y="1323"/>
                  </a:cubicBezTo>
                  <a:cubicBezTo>
                    <a:pt x="90" y="1325"/>
                    <a:pt x="88" y="1328"/>
                    <a:pt x="89" y="1333"/>
                  </a:cubicBezTo>
                  <a:cubicBezTo>
                    <a:pt x="102" y="1322"/>
                    <a:pt x="105" y="1307"/>
                    <a:pt x="113" y="1294"/>
                  </a:cubicBezTo>
                  <a:close/>
                  <a:moveTo>
                    <a:pt x="249" y="527"/>
                  </a:moveTo>
                  <a:cubicBezTo>
                    <a:pt x="261" y="513"/>
                    <a:pt x="262" y="501"/>
                    <a:pt x="255" y="493"/>
                  </a:cubicBezTo>
                  <a:cubicBezTo>
                    <a:pt x="255" y="500"/>
                    <a:pt x="250" y="504"/>
                    <a:pt x="250" y="510"/>
                  </a:cubicBezTo>
                  <a:cubicBezTo>
                    <a:pt x="250" y="515"/>
                    <a:pt x="246" y="521"/>
                    <a:pt x="249" y="527"/>
                  </a:cubicBezTo>
                  <a:close/>
                  <a:moveTo>
                    <a:pt x="526" y="1288"/>
                  </a:moveTo>
                  <a:cubicBezTo>
                    <a:pt x="523" y="1304"/>
                    <a:pt x="525" y="1318"/>
                    <a:pt x="525" y="1332"/>
                  </a:cubicBezTo>
                  <a:cubicBezTo>
                    <a:pt x="525" y="1335"/>
                    <a:pt x="525" y="1338"/>
                    <a:pt x="524" y="1341"/>
                  </a:cubicBezTo>
                  <a:cubicBezTo>
                    <a:pt x="524" y="1342"/>
                    <a:pt x="523" y="1343"/>
                    <a:pt x="523" y="1343"/>
                  </a:cubicBezTo>
                  <a:cubicBezTo>
                    <a:pt x="523" y="1345"/>
                    <a:pt x="523" y="1347"/>
                    <a:pt x="526" y="1347"/>
                  </a:cubicBezTo>
                  <a:cubicBezTo>
                    <a:pt x="527" y="1347"/>
                    <a:pt x="528" y="1345"/>
                    <a:pt x="527" y="1344"/>
                  </a:cubicBezTo>
                  <a:cubicBezTo>
                    <a:pt x="526" y="1341"/>
                    <a:pt x="528" y="1338"/>
                    <a:pt x="528" y="1336"/>
                  </a:cubicBezTo>
                  <a:cubicBezTo>
                    <a:pt x="529" y="1330"/>
                    <a:pt x="530" y="1325"/>
                    <a:pt x="529" y="1319"/>
                  </a:cubicBezTo>
                  <a:cubicBezTo>
                    <a:pt x="529" y="1310"/>
                    <a:pt x="527" y="1300"/>
                    <a:pt x="526" y="1288"/>
                  </a:cubicBezTo>
                  <a:close/>
                  <a:moveTo>
                    <a:pt x="422" y="999"/>
                  </a:moveTo>
                  <a:cubicBezTo>
                    <a:pt x="422" y="1004"/>
                    <a:pt x="421" y="1009"/>
                    <a:pt x="422" y="1013"/>
                  </a:cubicBezTo>
                  <a:cubicBezTo>
                    <a:pt x="422" y="1018"/>
                    <a:pt x="423" y="1022"/>
                    <a:pt x="424" y="1027"/>
                  </a:cubicBezTo>
                  <a:cubicBezTo>
                    <a:pt x="424" y="1029"/>
                    <a:pt x="424" y="1031"/>
                    <a:pt x="427" y="1030"/>
                  </a:cubicBezTo>
                  <a:cubicBezTo>
                    <a:pt x="429" y="1030"/>
                    <a:pt x="430" y="1028"/>
                    <a:pt x="430" y="1026"/>
                  </a:cubicBezTo>
                  <a:cubicBezTo>
                    <a:pt x="429" y="1022"/>
                    <a:pt x="430" y="1018"/>
                    <a:pt x="430" y="1015"/>
                  </a:cubicBezTo>
                  <a:cubicBezTo>
                    <a:pt x="430" y="1008"/>
                    <a:pt x="430" y="1001"/>
                    <a:pt x="422" y="999"/>
                  </a:cubicBezTo>
                  <a:close/>
                  <a:moveTo>
                    <a:pt x="1100" y="1445"/>
                  </a:moveTo>
                  <a:cubicBezTo>
                    <a:pt x="1103" y="1444"/>
                    <a:pt x="1106" y="1443"/>
                    <a:pt x="1109" y="1443"/>
                  </a:cubicBezTo>
                  <a:cubicBezTo>
                    <a:pt x="1114" y="1442"/>
                    <a:pt x="1116" y="1438"/>
                    <a:pt x="1119" y="1434"/>
                  </a:cubicBezTo>
                  <a:cubicBezTo>
                    <a:pt x="1120" y="1431"/>
                    <a:pt x="1119" y="1429"/>
                    <a:pt x="1117" y="1427"/>
                  </a:cubicBezTo>
                  <a:cubicBezTo>
                    <a:pt x="1115" y="1425"/>
                    <a:pt x="1113" y="1427"/>
                    <a:pt x="1112" y="1428"/>
                  </a:cubicBezTo>
                  <a:cubicBezTo>
                    <a:pt x="1108" y="1431"/>
                    <a:pt x="1104" y="1434"/>
                    <a:pt x="1101" y="1438"/>
                  </a:cubicBezTo>
                  <a:cubicBezTo>
                    <a:pt x="1100" y="1440"/>
                    <a:pt x="1099" y="1442"/>
                    <a:pt x="1100" y="1445"/>
                  </a:cubicBezTo>
                  <a:close/>
                  <a:moveTo>
                    <a:pt x="966" y="1406"/>
                  </a:moveTo>
                  <a:cubicBezTo>
                    <a:pt x="978" y="1405"/>
                    <a:pt x="988" y="1402"/>
                    <a:pt x="995" y="1393"/>
                  </a:cubicBezTo>
                  <a:cubicBezTo>
                    <a:pt x="996" y="1392"/>
                    <a:pt x="997" y="1391"/>
                    <a:pt x="996" y="1390"/>
                  </a:cubicBezTo>
                  <a:cubicBezTo>
                    <a:pt x="995" y="1389"/>
                    <a:pt x="994" y="1389"/>
                    <a:pt x="993" y="1389"/>
                  </a:cubicBezTo>
                  <a:cubicBezTo>
                    <a:pt x="991" y="1390"/>
                    <a:pt x="990" y="1391"/>
                    <a:pt x="989" y="1392"/>
                  </a:cubicBezTo>
                  <a:cubicBezTo>
                    <a:pt x="981" y="1396"/>
                    <a:pt x="973" y="1402"/>
                    <a:pt x="964" y="1401"/>
                  </a:cubicBezTo>
                  <a:cubicBezTo>
                    <a:pt x="962" y="1401"/>
                    <a:pt x="960" y="1401"/>
                    <a:pt x="960" y="1403"/>
                  </a:cubicBezTo>
                  <a:cubicBezTo>
                    <a:pt x="960" y="1406"/>
                    <a:pt x="962" y="1405"/>
                    <a:pt x="964" y="1406"/>
                  </a:cubicBezTo>
                  <a:cubicBezTo>
                    <a:pt x="965" y="1406"/>
                    <a:pt x="966" y="1406"/>
                    <a:pt x="966" y="1406"/>
                  </a:cubicBezTo>
                  <a:close/>
                  <a:moveTo>
                    <a:pt x="616" y="574"/>
                  </a:moveTo>
                  <a:cubicBezTo>
                    <a:pt x="616" y="570"/>
                    <a:pt x="615" y="567"/>
                    <a:pt x="613" y="563"/>
                  </a:cubicBezTo>
                  <a:cubicBezTo>
                    <a:pt x="612" y="562"/>
                    <a:pt x="611" y="561"/>
                    <a:pt x="609" y="561"/>
                  </a:cubicBezTo>
                  <a:cubicBezTo>
                    <a:pt x="607" y="562"/>
                    <a:pt x="606" y="562"/>
                    <a:pt x="606" y="564"/>
                  </a:cubicBezTo>
                  <a:cubicBezTo>
                    <a:pt x="607" y="568"/>
                    <a:pt x="605" y="572"/>
                    <a:pt x="604" y="576"/>
                  </a:cubicBezTo>
                  <a:cubicBezTo>
                    <a:pt x="603" y="580"/>
                    <a:pt x="605" y="584"/>
                    <a:pt x="608" y="584"/>
                  </a:cubicBezTo>
                  <a:cubicBezTo>
                    <a:pt x="610" y="584"/>
                    <a:pt x="615" y="581"/>
                    <a:pt x="615" y="578"/>
                  </a:cubicBezTo>
                  <a:cubicBezTo>
                    <a:pt x="616" y="577"/>
                    <a:pt x="616" y="575"/>
                    <a:pt x="616" y="574"/>
                  </a:cubicBezTo>
                  <a:close/>
                  <a:moveTo>
                    <a:pt x="340" y="693"/>
                  </a:moveTo>
                  <a:cubicBezTo>
                    <a:pt x="336" y="704"/>
                    <a:pt x="336" y="715"/>
                    <a:pt x="332" y="724"/>
                  </a:cubicBezTo>
                  <a:cubicBezTo>
                    <a:pt x="331" y="726"/>
                    <a:pt x="330" y="728"/>
                    <a:pt x="330" y="730"/>
                  </a:cubicBezTo>
                  <a:cubicBezTo>
                    <a:pt x="330" y="732"/>
                    <a:pt x="330" y="734"/>
                    <a:pt x="332" y="734"/>
                  </a:cubicBezTo>
                  <a:cubicBezTo>
                    <a:pt x="334" y="734"/>
                    <a:pt x="334" y="733"/>
                    <a:pt x="335" y="732"/>
                  </a:cubicBezTo>
                  <a:cubicBezTo>
                    <a:pt x="337" y="728"/>
                    <a:pt x="337" y="724"/>
                    <a:pt x="339" y="719"/>
                  </a:cubicBezTo>
                  <a:cubicBezTo>
                    <a:pt x="341" y="715"/>
                    <a:pt x="341" y="709"/>
                    <a:pt x="343" y="704"/>
                  </a:cubicBezTo>
                  <a:cubicBezTo>
                    <a:pt x="344" y="701"/>
                    <a:pt x="344" y="697"/>
                    <a:pt x="340" y="693"/>
                  </a:cubicBezTo>
                  <a:close/>
                  <a:moveTo>
                    <a:pt x="327" y="1436"/>
                  </a:moveTo>
                  <a:cubicBezTo>
                    <a:pt x="332" y="1435"/>
                    <a:pt x="337" y="1437"/>
                    <a:pt x="340" y="1430"/>
                  </a:cubicBezTo>
                  <a:cubicBezTo>
                    <a:pt x="342" y="1427"/>
                    <a:pt x="346" y="1424"/>
                    <a:pt x="346" y="1419"/>
                  </a:cubicBezTo>
                  <a:cubicBezTo>
                    <a:pt x="346" y="1417"/>
                    <a:pt x="349" y="1415"/>
                    <a:pt x="350" y="1413"/>
                  </a:cubicBezTo>
                  <a:cubicBezTo>
                    <a:pt x="350" y="1410"/>
                    <a:pt x="348" y="1408"/>
                    <a:pt x="346" y="1410"/>
                  </a:cubicBezTo>
                  <a:cubicBezTo>
                    <a:pt x="345" y="1410"/>
                    <a:pt x="343" y="1411"/>
                    <a:pt x="343" y="1412"/>
                  </a:cubicBezTo>
                  <a:cubicBezTo>
                    <a:pt x="342" y="1418"/>
                    <a:pt x="336" y="1421"/>
                    <a:pt x="335" y="1427"/>
                  </a:cubicBezTo>
                  <a:cubicBezTo>
                    <a:pt x="335" y="1430"/>
                    <a:pt x="333" y="1431"/>
                    <a:pt x="331" y="1432"/>
                  </a:cubicBezTo>
                  <a:cubicBezTo>
                    <a:pt x="329" y="1432"/>
                    <a:pt x="327" y="1432"/>
                    <a:pt x="327" y="1436"/>
                  </a:cubicBezTo>
                  <a:close/>
                  <a:moveTo>
                    <a:pt x="356" y="599"/>
                  </a:moveTo>
                  <a:cubicBezTo>
                    <a:pt x="354" y="604"/>
                    <a:pt x="354" y="608"/>
                    <a:pt x="353" y="612"/>
                  </a:cubicBezTo>
                  <a:cubicBezTo>
                    <a:pt x="352" y="614"/>
                    <a:pt x="352" y="616"/>
                    <a:pt x="355" y="617"/>
                  </a:cubicBezTo>
                  <a:cubicBezTo>
                    <a:pt x="357" y="618"/>
                    <a:pt x="359" y="619"/>
                    <a:pt x="362" y="620"/>
                  </a:cubicBezTo>
                  <a:cubicBezTo>
                    <a:pt x="365" y="621"/>
                    <a:pt x="367" y="620"/>
                    <a:pt x="367" y="616"/>
                  </a:cubicBezTo>
                  <a:cubicBezTo>
                    <a:pt x="366" y="609"/>
                    <a:pt x="362" y="603"/>
                    <a:pt x="356" y="599"/>
                  </a:cubicBezTo>
                  <a:close/>
                  <a:moveTo>
                    <a:pt x="1207" y="1202"/>
                  </a:moveTo>
                  <a:cubicBezTo>
                    <a:pt x="1206" y="1202"/>
                    <a:pt x="1206" y="1201"/>
                    <a:pt x="1206" y="1200"/>
                  </a:cubicBezTo>
                  <a:cubicBezTo>
                    <a:pt x="1205" y="1199"/>
                    <a:pt x="1204" y="1200"/>
                    <a:pt x="1203" y="1201"/>
                  </a:cubicBezTo>
                  <a:cubicBezTo>
                    <a:pt x="1198" y="1206"/>
                    <a:pt x="1195" y="1213"/>
                    <a:pt x="1192" y="1221"/>
                  </a:cubicBezTo>
                  <a:cubicBezTo>
                    <a:pt x="1191" y="1224"/>
                    <a:pt x="1194" y="1225"/>
                    <a:pt x="1196" y="1226"/>
                  </a:cubicBezTo>
                  <a:cubicBezTo>
                    <a:pt x="1198" y="1227"/>
                    <a:pt x="1200" y="1226"/>
                    <a:pt x="1200" y="1224"/>
                  </a:cubicBezTo>
                  <a:cubicBezTo>
                    <a:pt x="1203" y="1216"/>
                    <a:pt x="1204" y="1209"/>
                    <a:pt x="1207" y="1202"/>
                  </a:cubicBezTo>
                  <a:close/>
                  <a:moveTo>
                    <a:pt x="483" y="149"/>
                  </a:moveTo>
                  <a:cubicBezTo>
                    <a:pt x="486" y="145"/>
                    <a:pt x="487" y="142"/>
                    <a:pt x="487" y="139"/>
                  </a:cubicBezTo>
                  <a:cubicBezTo>
                    <a:pt x="488" y="133"/>
                    <a:pt x="484" y="128"/>
                    <a:pt x="484" y="122"/>
                  </a:cubicBezTo>
                  <a:cubicBezTo>
                    <a:pt x="484" y="119"/>
                    <a:pt x="481" y="120"/>
                    <a:pt x="480" y="122"/>
                  </a:cubicBezTo>
                  <a:cubicBezTo>
                    <a:pt x="477" y="125"/>
                    <a:pt x="475" y="129"/>
                    <a:pt x="477" y="133"/>
                  </a:cubicBezTo>
                  <a:cubicBezTo>
                    <a:pt x="479" y="138"/>
                    <a:pt x="481" y="143"/>
                    <a:pt x="483" y="149"/>
                  </a:cubicBezTo>
                  <a:close/>
                  <a:moveTo>
                    <a:pt x="391" y="947"/>
                  </a:moveTo>
                  <a:cubicBezTo>
                    <a:pt x="395" y="941"/>
                    <a:pt x="397" y="936"/>
                    <a:pt x="398" y="930"/>
                  </a:cubicBezTo>
                  <a:cubicBezTo>
                    <a:pt x="398" y="928"/>
                    <a:pt x="395" y="917"/>
                    <a:pt x="392" y="914"/>
                  </a:cubicBezTo>
                  <a:cubicBezTo>
                    <a:pt x="390" y="916"/>
                    <a:pt x="388" y="918"/>
                    <a:pt x="388" y="921"/>
                  </a:cubicBezTo>
                  <a:cubicBezTo>
                    <a:pt x="389" y="929"/>
                    <a:pt x="389" y="938"/>
                    <a:pt x="391" y="947"/>
                  </a:cubicBezTo>
                  <a:close/>
                  <a:moveTo>
                    <a:pt x="1277" y="963"/>
                  </a:moveTo>
                  <a:cubicBezTo>
                    <a:pt x="1269" y="968"/>
                    <a:pt x="1265" y="976"/>
                    <a:pt x="1260" y="983"/>
                  </a:cubicBezTo>
                  <a:cubicBezTo>
                    <a:pt x="1257" y="987"/>
                    <a:pt x="1253" y="990"/>
                    <a:pt x="1256" y="994"/>
                  </a:cubicBezTo>
                  <a:cubicBezTo>
                    <a:pt x="1257" y="996"/>
                    <a:pt x="1262" y="992"/>
                    <a:pt x="1266" y="987"/>
                  </a:cubicBezTo>
                  <a:cubicBezTo>
                    <a:pt x="1266" y="986"/>
                    <a:pt x="1266" y="986"/>
                    <a:pt x="1266" y="986"/>
                  </a:cubicBezTo>
                  <a:cubicBezTo>
                    <a:pt x="1269" y="978"/>
                    <a:pt x="1273" y="971"/>
                    <a:pt x="1277" y="963"/>
                  </a:cubicBezTo>
                  <a:close/>
                  <a:moveTo>
                    <a:pt x="504" y="156"/>
                  </a:moveTo>
                  <a:cubicBezTo>
                    <a:pt x="504" y="160"/>
                    <a:pt x="505" y="164"/>
                    <a:pt x="506" y="167"/>
                  </a:cubicBezTo>
                  <a:cubicBezTo>
                    <a:pt x="507" y="169"/>
                    <a:pt x="508" y="170"/>
                    <a:pt x="509" y="170"/>
                  </a:cubicBezTo>
                  <a:cubicBezTo>
                    <a:pt x="510" y="169"/>
                    <a:pt x="511" y="168"/>
                    <a:pt x="511" y="167"/>
                  </a:cubicBezTo>
                  <a:cubicBezTo>
                    <a:pt x="514" y="159"/>
                    <a:pt x="514" y="152"/>
                    <a:pt x="509" y="145"/>
                  </a:cubicBezTo>
                  <a:cubicBezTo>
                    <a:pt x="509" y="144"/>
                    <a:pt x="508" y="143"/>
                    <a:pt x="507" y="143"/>
                  </a:cubicBezTo>
                  <a:cubicBezTo>
                    <a:pt x="506" y="143"/>
                    <a:pt x="505" y="145"/>
                    <a:pt x="505" y="146"/>
                  </a:cubicBezTo>
                  <a:cubicBezTo>
                    <a:pt x="505" y="149"/>
                    <a:pt x="504" y="153"/>
                    <a:pt x="504" y="156"/>
                  </a:cubicBezTo>
                  <a:close/>
                  <a:moveTo>
                    <a:pt x="1246" y="1085"/>
                  </a:moveTo>
                  <a:cubicBezTo>
                    <a:pt x="1252" y="1079"/>
                    <a:pt x="1255" y="1071"/>
                    <a:pt x="1259" y="1064"/>
                  </a:cubicBezTo>
                  <a:cubicBezTo>
                    <a:pt x="1261" y="1061"/>
                    <a:pt x="1263" y="1058"/>
                    <a:pt x="1264" y="1055"/>
                  </a:cubicBezTo>
                  <a:cubicBezTo>
                    <a:pt x="1265" y="1054"/>
                    <a:pt x="1265" y="1051"/>
                    <a:pt x="1263" y="1050"/>
                  </a:cubicBezTo>
                  <a:cubicBezTo>
                    <a:pt x="1261" y="1049"/>
                    <a:pt x="1260" y="1051"/>
                    <a:pt x="1259" y="1052"/>
                  </a:cubicBezTo>
                  <a:cubicBezTo>
                    <a:pt x="1258" y="1053"/>
                    <a:pt x="1257" y="1055"/>
                    <a:pt x="1256" y="1056"/>
                  </a:cubicBezTo>
                  <a:cubicBezTo>
                    <a:pt x="1255" y="1061"/>
                    <a:pt x="1253" y="1065"/>
                    <a:pt x="1251" y="1069"/>
                  </a:cubicBezTo>
                  <a:cubicBezTo>
                    <a:pt x="1249" y="1074"/>
                    <a:pt x="1247" y="1079"/>
                    <a:pt x="1246" y="1085"/>
                  </a:cubicBezTo>
                  <a:close/>
                  <a:moveTo>
                    <a:pt x="940" y="1440"/>
                  </a:moveTo>
                  <a:cubicBezTo>
                    <a:pt x="932" y="1437"/>
                    <a:pt x="926" y="1441"/>
                    <a:pt x="920" y="1443"/>
                  </a:cubicBezTo>
                  <a:cubicBezTo>
                    <a:pt x="917" y="1444"/>
                    <a:pt x="914" y="1446"/>
                    <a:pt x="916" y="1449"/>
                  </a:cubicBezTo>
                  <a:cubicBezTo>
                    <a:pt x="917" y="1453"/>
                    <a:pt x="920" y="1452"/>
                    <a:pt x="923" y="1451"/>
                  </a:cubicBezTo>
                  <a:cubicBezTo>
                    <a:pt x="929" y="1449"/>
                    <a:pt x="934" y="1443"/>
                    <a:pt x="940" y="1440"/>
                  </a:cubicBezTo>
                  <a:close/>
                  <a:moveTo>
                    <a:pt x="488" y="1165"/>
                  </a:moveTo>
                  <a:cubicBezTo>
                    <a:pt x="485" y="1168"/>
                    <a:pt x="483" y="1172"/>
                    <a:pt x="480" y="1173"/>
                  </a:cubicBezTo>
                  <a:cubicBezTo>
                    <a:pt x="475" y="1176"/>
                    <a:pt x="474" y="1181"/>
                    <a:pt x="473" y="1186"/>
                  </a:cubicBezTo>
                  <a:cubicBezTo>
                    <a:pt x="473" y="1187"/>
                    <a:pt x="473" y="1189"/>
                    <a:pt x="474" y="1190"/>
                  </a:cubicBezTo>
                  <a:cubicBezTo>
                    <a:pt x="476" y="1191"/>
                    <a:pt x="478" y="1190"/>
                    <a:pt x="479" y="1189"/>
                  </a:cubicBezTo>
                  <a:cubicBezTo>
                    <a:pt x="484" y="1182"/>
                    <a:pt x="487" y="1174"/>
                    <a:pt x="489" y="1166"/>
                  </a:cubicBezTo>
                  <a:cubicBezTo>
                    <a:pt x="489" y="1166"/>
                    <a:pt x="488" y="1166"/>
                    <a:pt x="488" y="1165"/>
                  </a:cubicBezTo>
                  <a:close/>
                  <a:moveTo>
                    <a:pt x="979" y="1499"/>
                  </a:moveTo>
                  <a:cubicBezTo>
                    <a:pt x="989" y="1497"/>
                    <a:pt x="991" y="1497"/>
                    <a:pt x="994" y="1492"/>
                  </a:cubicBezTo>
                  <a:cubicBezTo>
                    <a:pt x="996" y="1490"/>
                    <a:pt x="998" y="1489"/>
                    <a:pt x="1000" y="1487"/>
                  </a:cubicBezTo>
                  <a:cubicBezTo>
                    <a:pt x="1003" y="1486"/>
                    <a:pt x="1006" y="1485"/>
                    <a:pt x="1008" y="1483"/>
                  </a:cubicBezTo>
                  <a:cubicBezTo>
                    <a:pt x="1009" y="1482"/>
                    <a:pt x="1011" y="1481"/>
                    <a:pt x="1010" y="1479"/>
                  </a:cubicBezTo>
                  <a:cubicBezTo>
                    <a:pt x="1009" y="1478"/>
                    <a:pt x="1007" y="1478"/>
                    <a:pt x="1006" y="1478"/>
                  </a:cubicBezTo>
                  <a:cubicBezTo>
                    <a:pt x="995" y="1482"/>
                    <a:pt x="988" y="1489"/>
                    <a:pt x="979" y="1499"/>
                  </a:cubicBezTo>
                  <a:close/>
                  <a:moveTo>
                    <a:pt x="622" y="132"/>
                  </a:moveTo>
                  <a:cubicBezTo>
                    <a:pt x="625" y="143"/>
                    <a:pt x="632" y="152"/>
                    <a:pt x="635" y="163"/>
                  </a:cubicBezTo>
                  <a:cubicBezTo>
                    <a:pt x="635" y="164"/>
                    <a:pt x="636" y="164"/>
                    <a:pt x="637" y="164"/>
                  </a:cubicBezTo>
                  <a:cubicBezTo>
                    <a:pt x="638" y="164"/>
                    <a:pt x="638" y="163"/>
                    <a:pt x="638" y="161"/>
                  </a:cubicBezTo>
                  <a:cubicBezTo>
                    <a:pt x="639" y="148"/>
                    <a:pt x="631" y="140"/>
                    <a:pt x="622" y="132"/>
                  </a:cubicBezTo>
                  <a:close/>
                  <a:moveTo>
                    <a:pt x="277" y="159"/>
                  </a:moveTo>
                  <a:cubicBezTo>
                    <a:pt x="270" y="164"/>
                    <a:pt x="270" y="165"/>
                    <a:pt x="270" y="170"/>
                  </a:cubicBezTo>
                  <a:cubicBezTo>
                    <a:pt x="270" y="173"/>
                    <a:pt x="269" y="175"/>
                    <a:pt x="268" y="178"/>
                  </a:cubicBezTo>
                  <a:cubicBezTo>
                    <a:pt x="268" y="180"/>
                    <a:pt x="266" y="183"/>
                    <a:pt x="269" y="184"/>
                  </a:cubicBezTo>
                  <a:cubicBezTo>
                    <a:pt x="272" y="186"/>
                    <a:pt x="273" y="183"/>
                    <a:pt x="275" y="181"/>
                  </a:cubicBezTo>
                  <a:cubicBezTo>
                    <a:pt x="277" y="179"/>
                    <a:pt x="277" y="177"/>
                    <a:pt x="277" y="175"/>
                  </a:cubicBezTo>
                  <a:cubicBezTo>
                    <a:pt x="278" y="170"/>
                    <a:pt x="277" y="165"/>
                    <a:pt x="277" y="159"/>
                  </a:cubicBezTo>
                  <a:close/>
                  <a:moveTo>
                    <a:pt x="188" y="450"/>
                  </a:moveTo>
                  <a:cubicBezTo>
                    <a:pt x="189" y="443"/>
                    <a:pt x="190" y="437"/>
                    <a:pt x="190" y="431"/>
                  </a:cubicBezTo>
                  <a:cubicBezTo>
                    <a:pt x="190" y="424"/>
                    <a:pt x="189" y="418"/>
                    <a:pt x="186" y="413"/>
                  </a:cubicBezTo>
                  <a:cubicBezTo>
                    <a:pt x="185" y="412"/>
                    <a:pt x="184" y="410"/>
                    <a:pt x="183" y="411"/>
                  </a:cubicBezTo>
                  <a:cubicBezTo>
                    <a:pt x="181" y="412"/>
                    <a:pt x="181" y="414"/>
                    <a:pt x="182" y="415"/>
                  </a:cubicBezTo>
                  <a:cubicBezTo>
                    <a:pt x="186" y="421"/>
                    <a:pt x="184" y="427"/>
                    <a:pt x="185" y="434"/>
                  </a:cubicBezTo>
                  <a:cubicBezTo>
                    <a:pt x="186" y="439"/>
                    <a:pt x="184" y="444"/>
                    <a:pt x="188" y="450"/>
                  </a:cubicBezTo>
                  <a:close/>
                  <a:moveTo>
                    <a:pt x="1121" y="1448"/>
                  </a:moveTo>
                  <a:cubicBezTo>
                    <a:pt x="1119" y="1448"/>
                    <a:pt x="1116" y="1448"/>
                    <a:pt x="1115" y="1450"/>
                  </a:cubicBezTo>
                  <a:cubicBezTo>
                    <a:pt x="1113" y="1452"/>
                    <a:pt x="1111" y="1454"/>
                    <a:pt x="1112" y="1457"/>
                  </a:cubicBezTo>
                  <a:cubicBezTo>
                    <a:pt x="1113" y="1460"/>
                    <a:pt x="1115" y="1462"/>
                    <a:pt x="1118" y="1463"/>
                  </a:cubicBezTo>
                  <a:cubicBezTo>
                    <a:pt x="1121" y="1464"/>
                    <a:pt x="1122" y="1461"/>
                    <a:pt x="1123" y="1459"/>
                  </a:cubicBezTo>
                  <a:cubicBezTo>
                    <a:pt x="1124" y="1457"/>
                    <a:pt x="1125" y="1456"/>
                    <a:pt x="1126" y="1455"/>
                  </a:cubicBezTo>
                  <a:cubicBezTo>
                    <a:pt x="1128" y="1450"/>
                    <a:pt x="1127" y="1448"/>
                    <a:pt x="1121" y="1448"/>
                  </a:cubicBezTo>
                  <a:close/>
                  <a:moveTo>
                    <a:pt x="318" y="1476"/>
                  </a:moveTo>
                  <a:cubicBezTo>
                    <a:pt x="317" y="1474"/>
                    <a:pt x="319" y="1470"/>
                    <a:pt x="316" y="1470"/>
                  </a:cubicBezTo>
                  <a:cubicBezTo>
                    <a:pt x="313" y="1470"/>
                    <a:pt x="312" y="1472"/>
                    <a:pt x="312" y="1475"/>
                  </a:cubicBezTo>
                  <a:cubicBezTo>
                    <a:pt x="313" y="1478"/>
                    <a:pt x="311" y="1480"/>
                    <a:pt x="310" y="1483"/>
                  </a:cubicBezTo>
                  <a:cubicBezTo>
                    <a:pt x="309" y="1488"/>
                    <a:pt x="308" y="1493"/>
                    <a:pt x="306" y="1498"/>
                  </a:cubicBezTo>
                  <a:cubicBezTo>
                    <a:pt x="306" y="1499"/>
                    <a:pt x="306" y="1501"/>
                    <a:pt x="308" y="1501"/>
                  </a:cubicBezTo>
                  <a:cubicBezTo>
                    <a:pt x="308" y="1501"/>
                    <a:pt x="309" y="1500"/>
                    <a:pt x="310" y="1500"/>
                  </a:cubicBezTo>
                  <a:cubicBezTo>
                    <a:pt x="314" y="1492"/>
                    <a:pt x="316" y="1484"/>
                    <a:pt x="318" y="1476"/>
                  </a:cubicBezTo>
                  <a:close/>
                  <a:moveTo>
                    <a:pt x="300" y="1346"/>
                  </a:moveTo>
                  <a:cubicBezTo>
                    <a:pt x="286" y="1363"/>
                    <a:pt x="279" y="1379"/>
                    <a:pt x="280" y="1387"/>
                  </a:cubicBezTo>
                  <a:cubicBezTo>
                    <a:pt x="283" y="1386"/>
                    <a:pt x="283" y="1383"/>
                    <a:pt x="284" y="1381"/>
                  </a:cubicBezTo>
                  <a:cubicBezTo>
                    <a:pt x="286" y="1376"/>
                    <a:pt x="288" y="1370"/>
                    <a:pt x="292" y="1365"/>
                  </a:cubicBezTo>
                  <a:cubicBezTo>
                    <a:pt x="296" y="1359"/>
                    <a:pt x="298" y="1353"/>
                    <a:pt x="300" y="1346"/>
                  </a:cubicBezTo>
                  <a:close/>
                  <a:moveTo>
                    <a:pt x="268" y="586"/>
                  </a:moveTo>
                  <a:cubicBezTo>
                    <a:pt x="271" y="585"/>
                    <a:pt x="271" y="583"/>
                    <a:pt x="271" y="581"/>
                  </a:cubicBezTo>
                  <a:cubicBezTo>
                    <a:pt x="271" y="574"/>
                    <a:pt x="272" y="566"/>
                    <a:pt x="273" y="559"/>
                  </a:cubicBezTo>
                  <a:cubicBezTo>
                    <a:pt x="273" y="558"/>
                    <a:pt x="273" y="556"/>
                    <a:pt x="273" y="555"/>
                  </a:cubicBezTo>
                  <a:cubicBezTo>
                    <a:pt x="272" y="554"/>
                    <a:pt x="272" y="553"/>
                    <a:pt x="271" y="553"/>
                  </a:cubicBezTo>
                  <a:cubicBezTo>
                    <a:pt x="269" y="553"/>
                    <a:pt x="269" y="554"/>
                    <a:pt x="268" y="555"/>
                  </a:cubicBezTo>
                  <a:cubicBezTo>
                    <a:pt x="267" y="565"/>
                    <a:pt x="263" y="575"/>
                    <a:pt x="268" y="586"/>
                  </a:cubicBezTo>
                  <a:close/>
                  <a:moveTo>
                    <a:pt x="559" y="1513"/>
                  </a:moveTo>
                  <a:cubicBezTo>
                    <a:pt x="561" y="1508"/>
                    <a:pt x="554" y="1507"/>
                    <a:pt x="553" y="1502"/>
                  </a:cubicBezTo>
                  <a:cubicBezTo>
                    <a:pt x="552" y="1500"/>
                    <a:pt x="550" y="1499"/>
                    <a:pt x="547" y="1500"/>
                  </a:cubicBezTo>
                  <a:cubicBezTo>
                    <a:pt x="545" y="1501"/>
                    <a:pt x="546" y="1503"/>
                    <a:pt x="546" y="1505"/>
                  </a:cubicBezTo>
                  <a:cubicBezTo>
                    <a:pt x="546" y="1510"/>
                    <a:pt x="553" y="1512"/>
                    <a:pt x="550" y="1518"/>
                  </a:cubicBezTo>
                  <a:cubicBezTo>
                    <a:pt x="550" y="1518"/>
                    <a:pt x="551" y="1519"/>
                    <a:pt x="552" y="1519"/>
                  </a:cubicBezTo>
                  <a:cubicBezTo>
                    <a:pt x="554" y="1520"/>
                    <a:pt x="556" y="1519"/>
                    <a:pt x="558" y="1518"/>
                  </a:cubicBezTo>
                  <a:cubicBezTo>
                    <a:pt x="560" y="1517"/>
                    <a:pt x="559" y="1515"/>
                    <a:pt x="559" y="1513"/>
                  </a:cubicBezTo>
                  <a:close/>
                  <a:moveTo>
                    <a:pt x="919" y="1371"/>
                  </a:moveTo>
                  <a:cubicBezTo>
                    <a:pt x="911" y="1371"/>
                    <a:pt x="905" y="1375"/>
                    <a:pt x="898" y="1377"/>
                  </a:cubicBezTo>
                  <a:cubicBezTo>
                    <a:pt x="896" y="1378"/>
                    <a:pt x="895" y="1379"/>
                    <a:pt x="896" y="1381"/>
                  </a:cubicBezTo>
                  <a:cubicBezTo>
                    <a:pt x="896" y="1383"/>
                    <a:pt x="898" y="1383"/>
                    <a:pt x="900" y="1383"/>
                  </a:cubicBezTo>
                  <a:cubicBezTo>
                    <a:pt x="901" y="1383"/>
                    <a:pt x="902" y="1383"/>
                    <a:pt x="903" y="1382"/>
                  </a:cubicBezTo>
                  <a:cubicBezTo>
                    <a:pt x="908" y="1378"/>
                    <a:pt x="915" y="1376"/>
                    <a:pt x="921" y="1376"/>
                  </a:cubicBezTo>
                  <a:cubicBezTo>
                    <a:pt x="923" y="1375"/>
                    <a:pt x="924" y="1375"/>
                    <a:pt x="924" y="1373"/>
                  </a:cubicBezTo>
                  <a:cubicBezTo>
                    <a:pt x="924" y="1371"/>
                    <a:pt x="923" y="1371"/>
                    <a:pt x="921" y="1371"/>
                  </a:cubicBezTo>
                  <a:cubicBezTo>
                    <a:pt x="920" y="1371"/>
                    <a:pt x="919" y="1371"/>
                    <a:pt x="919" y="1371"/>
                  </a:cubicBezTo>
                  <a:close/>
                  <a:moveTo>
                    <a:pt x="553" y="811"/>
                  </a:moveTo>
                  <a:cubicBezTo>
                    <a:pt x="553" y="809"/>
                    <a:pt x="555" y="807"/>
                    <a:pt x="553" y="805"/>
                  </a:cubicBezTo>
                  <a:cubicBezTo>
                    <a:pt x="550" y="802"/>
                    <a:pt x="548" y="799"/>
                    <a:pt x="546" y="795"/>
                  </a:cubicBezTo>
                  <a:cubicBezTo>
                    <a:pt x="544" y="793"/>
                    <a:pt x="542" y="794"/>
                    <a:pt x="541" y="796"/>
                  </a:cubicBezTo>
                  <a:cubicBezTo>
                    <a:pt x="541" y="798"/>
                    <a:pt x="541" y="799"/>
                    <a:pt x="542" y="800"/>
                  </a:cubicBezTo>
                  <a:cubicBezTo>
                    <a:pt x="545" y="805"/>
                    <a:pt x="547" y="811"/>
                    <a:pt x="548" y="817"/>
                  </a:cubicBezTo>
                  <a:cubicBezTo>
                    <a:pt x="548" y="818"/>
                    <a:pt x="549" y="820"/>
                    <a:pt x="551" y="820"/>
                  </a:cubicBezTo>
                  <a:cubicBezTo>
                    <a:pt x="553" y="820"/>
                    <a:pt x="553" y="818"/>
                    <a:pt x="553" y="816"/>
                  </a:cubicBezTo>
                  <a:cubicBezTo>
                    <a:pt x="553" y="815"/>
                    <a:pt x="553" y="813"/>
                    <a:pt x="553" y="811"/>
                  </a:cubicBezTo>
                  <a:close/>
                  <a:moveTo>
                    <a:pt x="388" y="1034"/>
                  </a:moveTo>
                  <a:cubicBezTo>
                    <a:pt x="389" y="1032"/>
                    <a:pt x="390" y="1030"/>
                    <a:pt x="390" y="1029"/>
                  </a:cubicBezTo>
                  <a:cubicBezTo>
                    <a:pt x="392" y="1024"/>
                    <a:pt x="391" y="1020"/>
                    <a:pt x="391" y="1016"/>
                  </a:cubicBezTo>
                  <a:cubicBezTo>
                    <a:pt x="391" y="1012"/>
                    <a:pt x="388" y="1010"/>
                    <a:pt x="385" y="1010"/>
                  </a:cubicBezTo>
                  <a:cubicBezTo>
                    <a:pt x="381" y="1011"/>
                    <a:pt x="382" y="1014"/>
                    <a:pt x="383" y="1016"/>
                  </a:cubicBezTo>
                  <a:cubicBezTo>
                    <a:pt x="383" y="1022"/>
                    <a:pt x="385" y="1028"/>
                    <a:pt x="388" y="1034"/>
                  </a:cubicBezTo>
                  <a:close/>
                  <a:moveTo>
                    <a:pt x="479" y="196"/>
                  </a:moveTo>
                  <a:cubicBezTo>
                    <a:pt x="479" y="195"/>
                    <a:pt x="479" y="193"/>
                    <a:pt x="478" y="191"/>
                  </a:cubicBezTo>
                  <a:cubicBezTo>
                    <a:pt x="478" y="190"/>
                    <a:pt x="478" y="188"/>
                    <a:pt x="476" y="188"/>
                  </a:cubicBezTo>
                  <a:cubicBezTo>
                    <a:pt x="474" y="187"/>
                    <a:pt x="473" y="188"/>
                    <a:pt x="472" y="190"/>
                  </a:cubicBezTo>
                  <a:cubicBezTo>
                    <a:pt x="469" y="193"/>
                    <a:pt x="469" y="197"/>
                    <a:pt x="469" y="201"/>
                  </a:cubicBezTo>
                  <a:cubicBezTo>
                    <a:pt x="470" y="204"/>
                    <a:pt x="471" y="207"/>
                    <a:pt x="475" y="207"/>
                  </a:cubicBezTo>
                  <a:cubicBezTo>
                    <a:pt x="477" y="207"/>
                    <a:pt x="478" y="203"/>
                    <a:pt x="479" y="201"/>
                  </a:cubicBezTo>
                  <a:cubicBezTo>
                    <a:pt x="479" y="200"/>
                    <a:pt x="479" y="198"/>
                    <a:pt x="479" y="196"/>
                  </a:cubicBezTo>
                  <a:close/>
                  <a:moveTo>
                    <a:pt x="523" y="399"/>
                  </a:moveTo>
                  <a:cubicBezTo>
                    <a:pt x="525" y="388"/>
                    <a:pt x="517" y="376"/>
                    <a:pt x="507" y="375"/>
                  </a:cubicBezTo>
                  <a:cubicBezTo>
                    <a:pt x="512" y="384"/>
                    <a:pt x="518" y="391"/>
                    <a:pt x="523" y="399"/>
                  </a:cubicBezTo>
                  <a:close/>
                  <a:moveTo>
                    <a:pt x="442" y="1103"/>
                  </a:moveTo>
                  <a:cubicBezTo>
                    <a:pt x="437" y="1106"/>
                    <a:pt x="437" y="1111"/>
                    <a:pt x="434" y="1116"/>
                  </a:cubicBezTo>
                  <a:cubicBezTo>
                    <a:pt x="433" y="1117"/>
                    <a:pt x="432" y="1119"/>
                    <a:pt x="434" y="1120"/>
                  </a:cubicBezTo>
                  <a:cubicBezTo>
                    <a:pt x="435" y="1122"/>
                    <a:pt x="437" y="1121"/>
                    <a:pt x="439" y="1120"/>
                  </a:cubicBezTo>
                  <a:cubicBezTo>
                    <a:pt x="448" y="1116"/>
                    <a:pt x="449" y="1111"/>
                    <a:pt x="442" y="1103"/>
                  </a:cubicBezTo>
                  <a:close/>
                  <a:moveTo>
                    <a:pt x="461" y="370"/>
                  </a:moveTo>
                  <a:cubicBezTo>
                    <a:pt x="463" y="367"/>
                    <a:pt x="464" y="366"/>
                    <a:pt x="464" y="364"/>
                  </a:cubicBezTo>
                  <a:cubicBezTo>
                    <a:pt x="463" y="357"/>
                    <a:pt x="461" y="350"/>
                    <a:pt x="464" y="343"/>
                  </a:cubicBezTo>
                  <a:cubicBezTo>
                    <a:pt x="465" y="342"/>
                    <a:pt x="464" y="341"/>
                    <a:pt x="463" y="341"/>
                  </a:cubicBezTo>
                  <a:cubicBezTo>
                    <a:pt x="461" y="340"/>
                    <a:pt x="459" y="339"/>
                    <a:pt x="457" y="340"/>
                  </a:cubicBezTo>
                  <a:cubicBezTo>
                    <a:pt x="455" y="342"/>
                    <a:pt x="455" y="344"/>
                    <a:pt x="456" y="346"/>
                  </a:cubicBezTo>
                  <a:cubicBezTo>
                    <a:pt x="457" y="354"/>
                    <a:pt x="459" y="361"/>
                    <a:pt x="461" y="370"/>
                  </a:cubicBezTo>
                  <a:close/>
                  <a:moveTo>
                    <a:pt x="214" y="518"/>
                  </a:moveTo>
                  <a:cubicBezTo>
                    <a:pt x="212" y="519"/>
                    <a:pt x="211" y="519"/>
                    <a:pt x="211" y="520"/>
                  </a:cubicBezTo>
                  <a:cubicBezTo>
                    <a:pt x="208" y="526"/>
                    <a:pt x="207" y="533"/>
                    <a:pt x="202" y="538"/>
                  </a:cubicBezTo>
                  <a:cubicBezTo>
                    <a:pt x="199" y="540"/>
                    <a:pt x="202" y="542"/>
                    <a:pt x="204" y="543"/>
                  </a:cubicBezTo>
                  <a:cubicBezTo>
                    <a:pt x="207" y="545"/>
                    <a:pt x="209" y="544"/>
                    <a:pt x="210" y="541"/>
                  </a:cubicBezTo>
                  <a:cubicBezTo>
                    <a:pt x="211" y="534"/>
                    <a:pt x="216" y="527"/>
                    <a:pt x="214" y="518"/>
                  </a:cubicBezTo>
                  <a:close/>
                  <a:moveTo>
                    <a:pt x="537" y="405"/>
                  </a:moveTo>
                  <a:cubicBezTo>
                    <a:pt x="537" y="405"/>
                    <a:pt x="537" y="405"/>
                    <a:pt x="537" y="405"/>
                  </a:cubicBezTo>
                  <a:cubicBezTo>
                    <a:pt x="536" y="401"/>
                    <a:pt x="536" y="397"/>
                    <a:pt x="536" y="393"/>
                  </a:cubicBezTo>
                  <a:cubicBezTo>
                    <a:pt x="535" y="390"/>
                    <a:pt x="533" y="388"/>
                    <a:pt x="530" y="388"/>
                  </a:cubicBezTo>
                  <a:cubicBezTo>
                    <a:pt x="527" y="389"/>
                    <a:pt x="528" y="392"/>
                    <a:pt x="529" y="394"/>
                  </a:cubicBezTo>
                  <a:cubicBezTo>
                    <a:pt x="529" y="399"/>
                    <a:pt x="530" y="404"/>
                    <a:pt x="532" y="409"/>
                  </a:cubicBezTo>
                  <a:cubicBezTo>
                    <a:pt x="532" y="410"/>
                    <a:pt x="532" y="412"/>
                    <a:pt x="534" y="412"/>
                  </a:cubicBezTo>
                  <a:cubicBezTo>
                    <a:pt x="537" y="412"/>
                    <a:pt x="537" y="410"/>
                    <a:pt x="537" y="408"/>
                  </a:cubicBezTo>
                  <a:cubicBezTo>
                    <a:pt x="537" y="407"/>
                    <a:pt x="537" y="406"/>
                    <a:pt x="537" y="405"/>
                  </a:cubicBezTo>
                  <a:close/>
                  <a:moveTo>
                    <a:pt x="710" y="396"/>
                  </a:moveTo>
                  <a:cubicBezTo>
                    <a:pt x="711" y="399"/>
                    <a:pt x="713" y="400"/>
                    <a:pt x="713" y="402"/>
                  </a:cubicBezTo>
                  <a:cubicBezTo>
                    <a:pt x="714" y="405"/>
                    <a:pt x="717" y="405"/>
                    <a:pt x="719" y="405"/>
                  </a:cubicBezTo>
                  <a:cubicBezTo>
                    <a:pt x="721" y="405"/>
                    <a:pt x="722" y="402"/>
                    <a:pt x="722" y="401"/>
                  </a:cubicBezTo>
                  <a:cubicBezTo>
                    <a:pt x="723" y="398"/>
                    <a:pt x="724" y="395"/>
                    <a:pt x="725" y="392"/>
                  </a:cubicBezTo>
                  <a:cubicBezTo>
                    <a:pt x="725" y="390"/>
                    <a:pt x="726" y="389"/>
                    <a:pt x="724" y="387"/>
                  </a:cubicBezTo>
                  <a:cubicBezTo>
                    <a:pt x="722" y="386"/>
                    <a:pt x="721" y="387"/>
                    <a:pt x="719" y="389"/>
                  </a:cubicBezTo>
                  <a:cubicBezTo>
                    <a:pt x="717" y="392"/>
                    <a:pt x="715" y="395"/>
                    <a:pt x="710" y="396"/>
                  </a:cubicBezTo>
                  <a:close/>
                  <a:moveTo>
                    <a:pt x="364" y="221"/>
                  </a:moveTo>
                  <a:cubicBezTo>
                    <a:pt x="362" y="218"/>
                    <a:pt x="359" y="217"/>
                    <a:pt x="356" y="217"/>
                  </a:cubicBezTo>
                  <a:cubicBezTo>
                    <a:pt x="352" y="218"/>
                    <a:pt x="348" y="218"/>
                    <a:pt x="345" y="220"/>
                  </a:cubicBezTo>
                  <a:cubicBezTo>
                    <a:pt x="344" y="221"/>
                    <a:pt x="344" y="223"/>
                    <a:pt x="344" y="224"/>
                  </a:cubicBezTo>
                  <a:cubicBezTo>
                    <a:pt x="346" y="229"/>
                    <a:pt x="354" y="230"/>
                    <a:pt x="357" y="226"/>
                  </a:cubicBezTo>
                  <a:cubicBezTo>
                    <a:pt x="358" y="223"/>
                    <a:pt x="361" y="222"/>
                    <a:pt x="364" y="221"/>
                  </a:cubicBezTo>
                  <a:close/>
                  <a:moveTo>
                    <a:pt x="441" y="626"/>
                  </a:moveTo>
                  <a:cubicBezTo>
                    <a:pt x="441" y="627"/>
                    <a:pt x="441" y="627"/>
                    <a:pt x="441" y="627"/>
                  </a:cubicBezTo>
                  <a:cubicBezTo>
                    <a:pt x="443" y="627"/>
                    <a:pt x="445" y="627"/>
                    <a:pt x="448" y="627"/>
                  </a:cubicBezTo>
                  <a:cubicBezTo>
                    <a:pt x="450" y="626"/>
                    <a:pt x="454" y="627"/>
                    <a:pt x="454" y="622"/>
                  </a:cubicBezTo>
                  <a:cubicBezTo>
                    <a:pt x="454" y="620"/>
                    <a:pt x="450" y="618"/>
                    <a:pt x="446" y="619"/>
                  </a:cubicBezTo>
                  <a:cubicBezTo>
                    <a:pt x="445" y="619"/>
                    <a:pt x="443" y="620"/>
                    <a:pt x="442" y="621"/>
                  </a:cubicBezTo>
                  <a:cubicBezTo>
                    <a:pt x="440" y="621"/>
                    <a:pt x="437" y="623"/>
                    <a:pt x="435" y="621"/>
                  </a:cubicBezTo>
                  <a:cubicBezTo>
                    <a:pt x="433" y="620"/>
                    <a:pt x="432" y="621"/>
                    <a:pt x="432" y="623"/>
                  </a:cubicBezTo>
                  <a:cubicBezTo>
                    <a:pt x="431" y="626"/>
                    <a:pt x="432" y="627"/>
                    <a:pt x="435" y="627"/>
                  </a:cubicBezTo>
                  <a:cubicBezTo>
                    <a:pt x="437" y="626"/>
                    <a:pt x="439" y="626"/>
                    <a:pt x="441" y="626"/>
                  </a:cubicBezTo>
                  <a:close/>
                  <a:moveTo>
                    <a:pt x="79" y="1315"/>
                  </a:moveTo>
                  <a:cubicBezTo>
                    <a:pt x="72" y="1324"/>
                    <a:pt x="67" y="1333"/>
                    <a:pt x="65" y="1345"/>
                  </a:cubicBezTo>
                  <a:cubicBezTo>
                    <a:pt x="71" y="1340"/>
                    <a:pt x="79" y="1324"/>
                    <a:pt x="79" y="1315"/>
                  </a:cubicBezTo>
                  <a:close/>
                  <a:moveTo>
                    <a:pt x="451" y="1152"/>
                  </a:moveTo>
                  <a:cubicBezTo>
                    <a:pt x="441" y="1156"/>
                    <a:pt x="439" y="1162"/>
                    <a:pt x="444" y="1169"/>
                  </a:cubicBezTo>
                  <a:cubicBezTo>
                    <a:pt x="444" y="1170"/>
                    <a:pt x="445" y="1171"/>
                    <a:pt x="447" y="1171"/>
                  </a:cubicBezTo>
                  <a:cubicBezTo>
                    <a:pt x="448" y="1171"/>
                    <a:pt x="449" y="1170"/>
                    <a:pt x="449" y="1169"/>
                  </a:cubicBezTo>
                  <a:cubicBezTo>
                    <a:pt x="451" y="1163"/>
                    <a:pt x="451" y="1158"/>
                    <a:pt x="451" y="1152"/>
                  </a:cubicBezTo>
                  <a:close/>
                  <a:moveTo>
                    <a:pt x="308" y="689"/>
                  </a:moveTo>
                  <a:cubicBezTo>
                    <a:pt x="308" y="685"/>
                    <a:pt x="308" y="683"/>
                    <a:pt x="304" y="682"/>
                  </a:cubicBezTo>
                  <a:cubicBezTo>
                    <a:pt x="301" y="682"/>
                    <a:pt x="299" y="685"/>
                    <a:pt x="299" y="688"/>
                  </a:cubicBezTo>
                  <a:cubicBezTo>
                    <a:pt x="299" y="693"/>
                    <a:pt x="302" y="697"/>
                    <a:pt x="303" y="702"/>
                  </a:cubicBezTo>
                  <a:cubicBezTo>
                    <a:pt x="304" y="702"/>
                    <a:pt x="305" y="702"/>
                    <a:pt x="305" y="703"/>
                  </a:cubicBezTo>
                  <a:cubicBezTo>
                    <a:pt x="306" y="703"/>
                    <a:pt x="307" y="702"/>
                    <a:pt x="307" y="701"/>
                  </a:cubicBezTo>
                  <a:cubicBezTo>
                    <a:pt x="308" y="697"/>
                    <a:pt x="307" y="692"/>
                    <a:pt x="308" y="689"/>
                  </a:cubicBezTo>
                  <a:close/>
                  <a:moveTo>
                    <a:pt x="151" y="1305"/>
                  </a:moveTo>
                  <a:cubicBezTo>
                    <a:pt x="151" y="1312"/>
                    <a:pt x="147" y="1315"/>
                    <a:pt x="144" y="1319"/>
                  </a:cubicBezTo>
                  <a:cubicBezTo>
                    <a:pt x="141" y="1322"/>
                    <a:pt x="140" y="1325"/>
                    <a:pt x="140" y="1329"/>
                  </a:cubicBezTo>
                  <a:cubicBezTo>
                    <a:pt x="140" y="1331"/>
                    <a:pt x="140" y="1332"/>
                    <a:pt x="141" y="1332"/>
                  </a:cubicBezTo>
                  <a:cubicBezTo>
                    <a:pt x="143" y="1333"/>
                    <a:pt x="144" y="1332"/>
                    <a:pt x="144" y="1331"/>
                  </a:cubicBezTo>
                  <a:cubicBezTo>
                    <a:pt x="147" y="1324"/>
                    <a:pt x="151" y="1318"/>
                    <a:pt x="153" y="1311"/>
                  </a:cubicBezTo>
                  <a:cubicBezTo>
                    <a:pt x="154" y="1309"/>
                    <a:pt x="154" y="1307"/>
                    <a:pt x="151" y="1305"/>
                  </a:cubicBezTo>
                  <a:close/>
                  <a:moveTo>
                    <a:pt x="698" y="491"/>
                  </a:moveTo>
                  <a:cubicBezTo>
                    <a:pt x="705" y="486"/>
                    <a:pt x="707" y="479"/>
                    <a:pt x="710" y="473"/>
                  </a:cubicBezTo>
                  <a:cubicBezTo>
                    <a:pt x="711" y="471"/>
                    <a:pt x="710" y="468"/>
                    <a:pt x="708" y="468"/>
                  </a:cubicBezTo>
                  <a:cubicBezTo>
                    <a:pt x="705" y="466"/>
                    <a:pt x="704" y="469"/>
                    <a:pt x="703" y="471"/>
                  </a:cubicBezTo>
                  <a:cubicBezTo>
                    <a:pt x="701" y="477"/>
                    <a:pt x="698" y="483"/>
                    <a:pt x="698" y="491"/>
                  </a:cubicBezTo>
                  <a:close/>
                  <a:moveTo>
                    <a:pt x="527" y="1124"/>
                  </a:moveTo>
                  <a:cubicBezTo>
                    <a:pt x="518" y="1128"/>
                    <a:pt x="514" y="1138"/>
                    <a:pt x="518" y="1148"/>
                  </a:cubicBezTo>
                  <a:cubicBezTo>
                    <a:pt x="519" y="1148"/>
                    <a:pt x="519" y="1147"/>
                    <a:pt x="520" y="1146"/>
                  </a:cubicBezTo>
                  <a:cubicBezTo>
                    <a:pt x="522" y="1139"/>
                    <a:pt x="526" y="1132"/>
                    <a:pt x="527" y="1124"/>
                  </a:cubicBezTo>
                  <a:close/>
                  <a:moveTo>
                    <a:pt x="303" y="424"/>
                  </a:moveTo>
                  <a:cubicBezTo>
                    <a:pt x="301" y="424"/>
                    <a:pt x="301" y="425"/>
                    <a:pt x="300" y="427"/>
                  </a:cubicBezTo>
                  <a:cubicBezTo>
                    <a:pt x="300" y="429"/>
                    <a:pt x="300" y="431"/>
                    <a:pt x="300" y="433"/>
                  </a:cubicBezTo>
                  <a:cubicBezTo>
                    <a:pt x="299" y="436"/>
                    <a:pt x="302" y="437"/>
                    <a:pt x="304" y="439"/>
                  </a:cubicBezTo>
                  <a:cubicBezTo>
                    <a:pt x="306" y="440"/>
                    <a:pt x="309" y="440"/>
                    <a:pt x="311" y="438"/>
                  </a:cubicBezTo>
                  <a:cubicBezTo>
                    <a:pt x="313" y="437"/>
                    <a:pt x="313" y="436"/>
                    <a:pt x="312" y="435"/>
                  </a:cubicBezTo>
                  <a:cubicBezTo>
                    <a:pt x="310" y="432"/>
                    <a:pt x="308" y="429"/>
                    <a:pt x="307" y="426"/>
                  </a:cubicBezTo>
                  <a:cubicBezTo>
                    <a:pt x="306" y="425"/>
                    <a:pt x="305" y="424"/>
                    <a:pt x="303" y="424"/>
                  </a:cubicBezTo>
                  <a:close/>
                  <a:moveTo>
                    <a:pt x="479" y="256"/>
                  </a:moveTo>
                  <a:cubicBezTo>
                    <a:pt x="479" y="254"/>
                    <a:pt x="479" y="251"/>
                    <a:pt x="476" y="251"/>
                  </a:cubicBezTo>
                  <a:cubicBezTo>
                    <a:pt x="473" y="251"/>
                    <a:pt x="471" y="252"/>
                    <a:pt x="470" y="255"/>
                  </a:cubicBezTo>
                  <a:cubicBezTo>
                    <a:pt x="469" y="257"/>
                    <a:pt x="472" y="267"/>
                    <a:pt x="473" y="268"/>
                  </a:cubicBezTo>
                  <a:cubicBezTo>
                    <a:pt x="473" y="268"/>
                    <a:pt x="474" y="268"/>
                    <a:pt x="474" y="268"/>
                  </a:cubicBezTo>
                  <a:cubicBezTo>
                    <a:pt x="478" y="266"/>
                    <a:pt x="478" y="262"/>
                    <a:pt x="479" y="258"/>
                  </a:cubicBezTo>
                  <a:cubicBezTo>
                    <a:pt x="479" y="258"/>
                    <a:pt x="479" y="257"/>
                    <a:pt x="479" y="256"/>
                  </a:cubicBezTo>
                  <a:close/>
                  <a:moveTo>
                    <a:pt x="502" y="703"/>
                  </a:moveTo>
                  <a:cubicBezTo>
                    <a:pt x="504" y="701"/>
                    <a:pt x="507" y="700"/>
                    <a:pt x="506" y="697"/>
                  </a:cubicBezTo>
                  <a:cubicBezTo>
                    <a:pt x="505" y="692"/>
                    <a:pt x="506" y="686"/>
                    <a:pt x="500" y="681"/>
                  </a:cubicBezTo>
                  <a:cubicBezTo>
                    <a:pt x="498" y="689"/>
                    <a:pt x="497" y="696"/>
                    <a:pt x="502" y="703"/>
                  </a:cubicBezTo>
                  <a:close/>
                  <a:moveTo>
                    <a:pt x="430" y="910"/>
                  </a:moveTo>
                  <a:cubicBezTo>
                    <a:pt x="430" y="912"/>
                    <a:pt x="430" y="914"/>
                    <a:pt x="430" y="916"/>
                  </a:cubicBezTo>
                  <a:cubicBezTo>
                    <a:pt x="430" y="918"/>
                    <a:pt x="431" y="921"/>
                    <a:pt x="434" y="921"/>
                  </a:cubicBezTo>
                  <a:cubicBezTo>
                    <a:pt x="435" y="922"/>
                    <a:pt x="436" y="922"/>
                    <a:pt x="438" y="921"/>
                  </a:cubicBezTo>
                  <a:cubicBezTo>
                    <a:pt x="439" y="919"/>
                    <a:pt x="439" y="917"/>
                    <a:pt x="438" y="915"/>
                  </a:cubicBezTo>
                  <a:cubicBezTo>
                    <a:pt x="436" y="910"/>
                    <a:pt x="434" y="906"/>
                    <a:pt x="433" y="901"/>
                  </a:cubicBezTo>
                  <a:cubicBezTo>
                    <a:pt x="433" y="900"/>
                    <a:pt x="432" y="899"/>
                    <a:pt x="431" y="899"/>
                  </a:cubicBezTo>
                  <a:cubicBezTo>
                    <a:pt x="430" y="899"/>
                    <a:pt x="429" y="901"/>
                    <a:pt x="430" y="902"/>
                  </a:cubicBezTo>
                  <a:cubicBezTo>
                    <a:pt x="431" y="905"/>
                    <a:pt x="431" y="908"/>
                    <a:pt x="430" y="910"/>
                  </a:cubicBezTo>
                  <a:close/>
                  <a:moveTo>
                    <a:pt x="427" y="1339"/>
                  </a:moveTo>
                  <a:cubicBezTo>
                    <a:pt x="435" y="1324"/>
                    <a:pt x="438" y="1315"/>
                    <a:pt x="436" y="1307"/>
                  </a:cubicBezTo>
                  <a:cubicBezTo>
                    <a:pt x="433" y="1309"/>
                    <a:pt x="432" y="1311"/>
                    <a:pt x="432" y="1315"/>
                  </a:cubicBezTo>
                  <a:cubicBezTo>
                    <a:pt x="431" y="1319"/>
                    <a:pt x="431" y="1323"/>
                    <a:pt x="429" y="1327"/>
                  </a:cubicBezTo>
                  <a:cubicBezTo>
                    <a:pt x="427" y="1330"/>
                    <a:pt x="426" y="1335"/>
                    <a:pt x="427" y="1339"/>
                  </a:cubicBezTo>
                  <a:close/>
                  <a:moveTo>
                    <a:pt x="322" y="749"/>
                  </a:moveTo>
                  <a:cubicBezTo>
                    <a:pt x="320" y="739"/>
                    <a:pt x="318" y="729"/>
                    <a:pt x="317" y="720"/>
                  </a:cubicBezTo>
                  <a:cubicBezTo>
                    <a:pt x="317" y="719"/>
                    <a:pt x="316" y="718"/>
                    <a:pt x="315" y="718"/>
                  </a:cubicBezTo>
                  <a:cubicBezTo>
                    <a:pt x="314" y="717"/>
                    <a:pt x="313" y="715"/>
                    <a:pt x="312" y="716"/>
                  </a:cubicBezTo>
                  <a:cubicBezTo>
                    <a:pt x="310" y="717"/>
                    <a:pt x="310" y="718"/>
                    <a:pt x="311" y="719"/>
                  </a:cubicBezTo>
                  <a:cubicBezTo>
                    <a:pt x="313" y="727"/>
                    <a:pt x="315" y="734"/>
                    <a:pt x="318" y="741"/>
                  </a:cubicBezTo>
                  <a:cubicBezTo>
                    <a:pt x="319" y="744"/>
                    <a:pt x="318" y="747"/>
                    <a:pt x="322" y="749"/>
                  </a:cubicBezTo>
                  <a:close/>
                  <a:moveTo>
                    <a:pt x="629" y="407"/>
                  </a:moveTo>
                  <a:cubicBezTo>
                    <a:pt x="631" y="404"/>
                    <a:pt x="633" y="401"/>
                    <a:pt x="635" y="397"/>
                  </a:cubicBezTo>
                  <a:cubicBezTo>
                    <a:pt x="635" y="396"/>
                    <a:pt x="636" y="394"/>
                    <a:pt x="635" y="393"/>
                  </a:cubicBezTo>
                  <a:cubicBezTo>
                    <a:pt x="634" y="392"/>
                    <a:pt x="632" y="392"/>
                    <a:pt x="631" y="393"/>
                  </a:cubicBezTo>
                  <a:cubicBezTo>
                    <a:pt x="622" y="396"/>
                    <a:pt x="621" y="399"/>
                    <a:pt x="627" y="407"/>
                  </a:cubicBezTo>
                  <a:cubicBezTo>
                    <a:pt x="627" y="407"/>
                    <a:pt x="628" y="407"/>
                    <a:pt x="629" y="407"/>
                  </a:cubicBezTo>
                  <a:close/>
                  <a:moveTo>
                    <a:pt x="565" y="887"/>
                  </a:moveTo>
                  <a:cubicBezTo>
                    <a:pt x="563" y="896"/>
                    <a:pt x="567" y="902"/>
                    <a:pt x="567" y="910"/>
                  </a:cubicBezTo>
                  <a:cubicBezTo>
                    <a:pt x="567" y="911"/>
                    <a:pt x="568" y="912"/>
                    <a:pt x="570" y="912"/>
                  </a:cubicBezTo>
                  <a:cubicBezTo>
                    <a:pt x="571" y="912"/>
                    <a:pt x="572" y="910"/>
                    <a:pt x="571" y="909"/>
                  </a:cubicBezTo>
                  <a:cubicBezTo>
                    <a:pt x="570" y="906"/>
                    <a:pt x="571" y="904"/>
                    <a:pt x="571" y="901"/>
                  </a:cubicBezTo>
                  <a:cubicBezTo>
                    <a:pt x="570" y="896"/>
                    <a:pt x="570" y="891"/>
                    <a:pt x="565" y="887"/>
                  </a:cubicBezTo>
                  <a:close/>
                  <a:moveTo>
                    <a:pt x="463" y="1189"/>
                  </a:moveTo>
                  <a:cubicBezTo>
                    <a:pt x="463" y="1189"/>
                    <a:pt x="464" y="1189"/>
                    <a:pt x="464" y="1189"/>
                  </a:cubicBezTo>
                  <a:cubicBezTo>
                    <a:pt x="465" y="1183"/>
                    <a:pt x="465" y="1177"/>
                    <a:pt x="465" y="1172"/>
                  </a:cubicBezTo>
                  <a:cubicBezTo>
                    <a:pt x="465" y="1170"/>
                    <a:pt x="465" y="1168"/>
                    <a:pt x="462" y="1168"/>
                  </a:cubicBezTo>
                  <a:cubicBezTo>
                    <a:pt x="459" y="1168"/>
                    <a:pt x="459" y="1170"/>
                    <a:pt x="459" y="1172"/>
                  </a:cubicBezTo>
                  <a:cubicBezTo>
                    <a:pt x="459" y="1178"/>
                    <a:pt x="460" y="1184"/>
                    <a:pt x="463" y="1189"/>
                  </a:cubicBezTo>
                  <a:close/>
                  <a:moveTo>
                    <a:pt x="1224" y="1116"/>
                  </a:moveTo>
                  <a:cubicBezTo>
                    <a:pt x="1220" y="1119"/>
                    <a:pt x="1216" y="1120"/>
                    <a:pt x="1213" y="1123"/>
                  </a:cubicBezTo>
                  <a:cubicBezTo>
                    <a:pt x="1212" y="1125"/>
                    <a:pt x="1211" y="1126"/>
                    <a:pt x="1213" y="1128"/>
                  </a:cubicBezTo>
                  <a:cubicBezTo>
                    <a:pt x="1216" y="1130"/>
                    <a:pt x="1221" y="1129"/>
                    <a:pt x="1223" y="1126"/>
                  </a:cubicBezTo>
                  <a:cubicBezTo>
                    <a:pt x="1224" y="1123"/>
                    <a:pt x="1226" y="1120"/>
                    <a:pt x="1224" y="1116"/>
                  </a:cubicBezTo>
                  <a:close/>
                  <a:moveTo>
                    <a:pt x="451" y="959"/>
                  </a:moveTo>
                  <a:cubicBezTo>
                    <a:pt x="451" y="959"/>
                    <a:pt x="452" y="959"/>
                    <a:pt x="452" y="959"/>
                  </a:cubicBezTo>
                  <a:cubicBezTo>
                    <a:pt x="453" y="950"/>
                    <a:pt x="448" y="942"/>
                    <a:pt x="451" y="934"/>
                  </a:cubicBezTo>
                  <a:cubicBezTo>
                    <a:pt x="451" y="932"/>
                    <a:pt x="450" y="931"/>
                    <a:pt x="448" y="931"/>
                  </a:cubicBezTo>
                  <a:cubicBezTo>
                    <a:pt x="446" y="931"/>
                    <a:pt x="445" y="932"/>
                    <a:pt x="445" y="934"/>
                  </a:cubicBezTo>
                  <a:cubicBezTo>
                    <a:pt x="447" y="942"/>
                    <a:pt x="448" y="951"/>
                    <a:pt x="450" y="959"/>
                  </a:cubicBezTo>
                  <a:cubicBezTo>
                    <a:pt x="450" y="959"/>
                    <a:pt x="451" y="959"/>
                    <a:pt x="451" y="959"/>
                  </a:cubicBezTo>
                  <a:close/>
                  <a:moveTo>
                    <a:pt x="479" y="1033"/>
                  </a:moveTo>
                  <a:cubicBezTo>
                    <a:pt x="479" y="1033"/>
                    <a:pt x="480" y="1033"/>
                    <a:pt x="480" y="1033"/>
                  </a:cubicBezTo>
                  <a:cubicBezTo>
                    <a:pt x="482" y="1029"/>
                    <a:pt x="483" y="1024"/>
                    <a:pt x="484" y="1019"/>
                  </a:cubicBezTo>
                  <a:cubicBezTo>
                    <a:pt x="485" y="1017"/>
                    <a:pt x="487" y="1015"/>
                    <a:pt x="484" y="1014"/>
                  </a:cubicBezTo>
                  <a:cubicBezTo>
                    <a:pt x="482" y="1012"/>
                    <a:pt x="480" y="1015"/>
                    <a:pt x="479" y="1016"/>
                  </a:cubicBezTo>
                  <a:cubicBezTo>
                    <a:pt x="477" y="1018"/>
                    <a:pt x="476" y="1021"/>
                    <a:pt x="477" y="1024"/>
                  </a:cubicBezTo>
                  <a:cubicBezTo>
                    <a:pt x="477" y="1027"/>
                    <a:pt x="478" y="1030"/>
                    <a:pt x="479" y="1033"/>
                  </a:cubicBezTo>
                  <a:close/>
                  <a:moveTo>
                    <a:pt x="411" y="642"/>
                  </a:moveTo>
                  <a:cubicBezTo>
                    <a:pt x="410" y="642"/>
                    <a:pt x="410" y="642"/>
                    <a:pt x="410" y="642"/>
                  </a:cubicBezTo>
                  <a:cubicBezTo>
                    <a:pt x="404" y="648"/>
                    <a:pt x="406" y="656"/>
                    <a:pt x="403" y="663"/>
                  </a:cubicBezTo>
                  <a:cubicBezTo>
                    <a:pt x="403" y="664"/>
                    <a:pt x="404" y="665"/>
                    <a:pt x="405" y="665"/>
                  </a:cubicBezTo>
                  <a:cubicBezTo>
                    <a:pt x="406" y="665"/>
                    <a:pt x="407" y="665"/>
                    <a:pt x="407" y="663"/>
                  </a:cubicBezTo>
                  <a:cubicBezTo>
                    <a:pt x="409" y="658"/>
                    <a:pt x="411" y="653"/>
                    <a:pt x="412" y="648"/>
                  </a:cubicBezTo>
                  <a:cubicBezTo>
                    <a:pt x="412" y="646"/>
                    <a:pt x="413" y="644"/>
                    <a:pt x="411" y="642"/>
                  </a:cubicBezTo>
                  <a:close/>
                  <a:moveTo>
                    <a:pt x="1197" y="1237"/>
                  </a:moveTo>
                  <a:cubicBezTo>
                    <a:pt x="1193" y="1240"/>
                    <a:pt x="1189" y="1241"/>
                    <a:pt x="1187" y="1244"/>
                  </a:cubicBezTo>
                  <a:cubicBezTo>
                    <a:pt x="1185" y="1247"/>
                    <a:pt x="1185" y="1250"/>
                    <a:pt x="1189" y="1251"/>
                  </a:cubicBezTo>
                  <a:cubicBezTo>
                    <a:pt x="1192" y="1252"/>
                    <a:pt x="1194" y="1252"/>
                    <a:pt x="1195" y="1249"/>
                  </a:cubicBezTo>
                  <a:cubicBezTo>
                    <a:pt x="1196" y="1245"/>
                    <a:pt x="1197" y="1242"/>
                    <a:pt x="1197" y="1237"/>
                  </a:cubicBezTo>
                  <a:close/>
                  <a:moveTo>
                    <a:pt x="337" y="763"/>
                  </a:moveTo>
                  <a:cubicBezTo>
                    <a:pt x="340" y="759"/>
                    <a:pt x="340" y="754"/>
                    <a:pt x="341" y="750"/>
                  </a:cubicBezTo>
                  <a:cubicBezTo>
                    <a:pt x="341" y="748"/>
                    <a:pt x="337" y="744"/>
                    <a:pt x="335" y="745"/>
                  </a:cubicBezTo>
                  <a:cubicBezTo>
                    <a:pt x="332" y="746"/>
                    <a:pt x="332" y="748"/>
                    <a:pt x="333" y="750"/>
                  </a:cubicBezTo>
                  <a:cubicBezTo>
                    <a:pt x="334" y="754"/>
                    <a:pt x="333" y="759"/>
                    <a:pt x="337" y="763"/>
                  </a:cubicBezTo>
                  <a:close/>
                  <a:moveTo>
                    <a:pt x="398" y="525"/>
                  </a:moveTo>
                  <a:cubicBezTo>
                    <a:pt x="399" y="531"/>
                    <a:pt x="403" y="536"/>
                    <a:pt x="405" y="542"/>
                  </a:cubicBezTo>
                  <a:cubicBezTo>
                    <a:pt x="405" y="542"/>
                    <a:pt x="406" y="543"/>
                    <a:pt x="408" y="543"/>
                  </a:cubicBezTo>
                  <a:cubicBezTo>
                    <a:pt x="409" y="542"/>
                    <a:pt x="409" y="541"/>
                    <a:pt x="409" y="540"/>
                  </a:cubicBezTo>
                  <a:cubicBezTo>
                    <a:pt x="410" y="532"/>
                    <a:pt x="407" y="527"/>
                    <a:pt x="398" y="525"/>
                  </a:cubicBezTo>
                  <a:close/>
                  <a:moveTo>
                    <a:pt x="198" y="493"/>
                  </a:moveTo>
                  <a:cubicBezTo>
                    <a:pt x="203" y="488"/>
                    <a:pt x="205" y="481"/>
                    <a:pt x="205" y="474"/>
                  </a:cubicBezTo>
                  <a:cubicBezTo>
                    <a:pt x="205" y="473"/>
                    <a:pt x="205" y="472"/>
                    <a:pt x="204" y="472"/>
                  </a:cubicBezTo>
                  <a:cubicBezTo>
                    <a:pt x="202" y="472"/>
                    <a:pt x="201" y="473"/>
                    <a:pt x="201" y="474"/>
                  </a:cubicBezTo>
                  <a:cubicBezTo>
                    <a:pt x="199" y="480"/>
                    <a:pt x="198" y="487"/>
                    <a:pt x="198" y="493"/>
                  </a:cubicBezTo>
                  <a:close/>
                  <a:moveTo>
                    <a:pt x="671" y="414"/>
                  </a:moveTo>
                  <a:cubicBezTo>
                    <a:pt x="671" y="413"/>
                    <a:pt x="671" y="411"/>
                    <a:pt x="669" y="410"/>
                  </a:cubicBezTo>
                  <a:cubicBezTo>
                    <a:pt x="667" y="409"/>
                    <a:pt x="666" y="411"/>
                    <a:pt x="665" y="412"/>
                  </a:cubicBezTo>
                  <a:cubicBezTo>
                    <a:pt x="663" y="414"/>
                    <a:pt x="662" y="416"/>
                    <a:pt x="662" y="419"/>
                  </a:cubicBezTo>
                  <a:cubicBezTo>
                    <a:pt x="663" y="421"/>
                    <a:pt x="663" y="424"/>
                    <a:pt x="666" y="425"/>
                  </a:cubicBezTo>
                  <a:cubicBezTo>
                    <a:pt x="669" y="425"/>
                    <a:pt x="669" y="422"/>
                    <a:pt x="670" y="420"/>
                  </a:cubicBezTo>
                  <a:cubicBezTo>
                    <a:pt x="670" y="418"/>
                    <a:pt x="670" y="416"/>
                    <a:pt x="671" y="414"/>
                  </a:cubicBezTo>
                  <a:close/>
                  <a:moveTo>
                    <a:pt x="228" y="544"/>
                  </a:moveTo>
                  <a:cubicBezTo>
                    <a:pt x="227" y="543"/>
                    <a:pt x="227" y="543"/>
                    <a:pt x="226" y="542"/>
                  </a:cubicBezTo>
                  <a:cubicBezTo>
                    <a:pt x="223" y="547"/>
                    <a:pt x="218" y="548"/>
                    <a:pt x="212" y="550"/>
                  </a:cubicBezTo>
                  <a:cubicBezTo>
                    <a:pt x="216" y="554"/>
                    <a:pt x="219" y="557"/>
                    <a:pt x="223" y="556"/>
                  </a:cubicBezTo>
                  <a:cubicBezTo>
                    <a:pt x="226" y="555"/>
                    <a:pt x="226" y="551"/>
                    <a:pt x="227" y="548"/>
                  </a:cubicBezTo>
                  <a:cubicBezTo>
                    <a:pt x="227" y="546"/>
                    <a:pt x="227" y="545"/>
                    <a:pt x="228" y="544"/>
                  </a:cubicBezTo>
                  <a:close/>
                  <a:moveTo>
                    <a:pt x="622" y="1144"/>
                  </a:moveTo>
                  <a:cubicBezTo>
                    <a:pt x="619" y="1145"/>
                    <a:pt x="618" y="1149"/>
                    <a:pt x="615" y="1149"/>
                  </a:cubicBezTo>
                  <a:cubicBezTo>
                    <a:pt x="612" y="1148"/>
                    <a:pt x="611" y="1145"/>
                    <a:pt x="608" y="1146"/>
                  </a:cubicBezTo>
                  <a:cubicBezTo>
                    <a:pt x="609" y="1153"/>
                    <a:pt x="612" y="1156"/>
                    <a:pt x="616" y="1155"/>
                  </a:cubicBezTo>
                  <a:cubicBezTo>
                    <a:pt x="619" y="1155"/>
                    <a:pt x="621" y="1153"/>
                    <a:pt x="622" y="1150"/>
                  </a:cubicBezTo>
                  <a:cubicBezTo>
                    <a:pt x="624" y="1149"/>
                    <a:pt x="623" y="1146"/>
                    <a:pt x="622" y="1144"/>
                  </a:cubicBezTo>
                  <a:close/>
                  <a:moveTo>
                    <a:pt x="749" y="1177"/>
                  </a:moveTo>
                  <a:cubicBezTo>
                    <a:pt x="750" y="1186"/>
                    <a:pt x="755" y="1191"/>
                    <a:pt x="758" y="1198"/>
                  </a:cubicBezTo>
                  <a:cubicBezTo>
                    <a:pt x="759" y="1199"/>
                    <a:pt x="760" y="1199"/>
                    <a:pt x="761" y="1198"/>
                  </a:cubicBezTo>
                  <a:cubicBezTo>
                    <a:pt x="762" y="1198"/>
                    <a:pt x="762" y="1197"/>
                    <a:pt x="762" y="1196"/>
                  </a:cubicBezTo>
                  <a:cubicBezTo>
                    <a:pt x="760" y="1189"/>
                    <a:pt x="755" y="1183"/>
                    <a:pt x="749" y="1177"/>
                  </a:cubicBezTo>
                  <a:close/>
                  <a:moveTo>
                    <a:pt x="400" y="1108"/>
                  </a:moveTo>
                  <a:cubicBezTo>
                    <a:pt x="397" y="1115"/>
                    <a:pt x="396" y="1120"/>
                    <a:pt x="398" y="1125"/>
                  </a:cubicBezTo>
                  <a:cubicBezTo>
                    <a:pt x="406" y="1118"/>
                    <a:pt x="407" y="1114"/>
                    <a:pt x="400" y="1108"/>
                  </a:cubicBezTo>
                  <a:close/>
                  <a:moveTo>
                    <a:pt x="398" y="183"/>
                  </a:moveTo>
                  <a:cubicBezTo>
                    <a:pt x="396" y="188"/>
                    <a:pt x="395" y="194"/>
                    <a:pt x="398" y="199"/>
                  </a:cubicBezTo>
                  <a:cubicBezTo>
                    <a:pt x="398" y="200"/>
                    <a:pt x="399" y="201"/>
                    <a:pt x="401" y="201"/>
                  </a:cubicBezTo>
                  <a:cubicBezTo>
                    <a:pt x="402" y="200"/>
                    <a:pt x="403" y="199"/>
                    <a:pt x="403" y="198"/>
                  </a:cubicBezTo>
                  <a:cubicBezTo>
                    <a:pt x="403" y="192"/>
                    <a:pt x="401" y="188"/>
                    <a:pt x="398" y="183"/>
                  </a:cubicBezTo>
                  <a:close/>
                  <a:moveTo>
                    <a:pt x="1150" y="1318"/>
                  </a:moveTo>
                  <a:cubicBezTo>
                    <a:pt x="1151" y="1321"/>
                    <a:pt x="1151" y="1324"/>
                    <a:pt x="1151" y="1326"/>
                  </a:cubicBezTo>
                  <a:cubicBezTo>
                    <a:pt x="1152" y="1329"/>
                    <a:pt x="1154" y="1330"/>
                    <a:pt x="1156" y="1330"/>
                  </a:cubicBezTo>
                  <a:cubicBezTo>
                    <a:pt x="1159" y="1330"/>
                    <a:pt x="1161" y="1329"/>
                    <a:pt x="1162" y="1326"/>
                  </a:cubicBezTo>
                  <a:cubicBezTo>
                    <a:pt x="1162" y="1324"/>
                    <a:pt x="1160" y="1322"/>
                    <a:pt x="1158" y="1322"/>
                  </a:cubicBezTo>
                  <a:cubicBezTo>
                    <a:pt x="1156" y="1321"/>
                    <a:pt x="1153" y="1320"/>
                    <a:pt x="1150" y="1318"/>
                  </a:cubicBezTo>
                  <a:close/>
                  <a:moveTo>
                    <a:pt x="535" y="959"/>
                  </a:moveTo>
                  <a:cubicBezTo>
                    <a:pt x="536" y="950"/>
                    <a:pt x="533" y="943"/>
                    <a:pt x="532" y="936"/>
                  </a:cubicBezTo>
                  <a:cubicBezTo>
                    <a:pt x="532" y="935"/>
                    <a:pt x="530" y="935"/>
                    <a:pt x="529" y="934"/>
                  </a:cubicBezTo>
                  <a:cubicBezTo>
                    <a:pt x="528" y="933"/>
                    <a:pt x="527" y="933"/>
                    <a:pt x="526" y="934"/>
                  </a:cubicBezTo>
                  <a:cubicBezTo>
                    <a:pt x="526" y="935"/>
                    <a:pt x="526" y="936"/>
                    <a:pt x="526" y="937"/>
                  </a:cubicBezTo>
                  <a:cubicBezTo>
                    <a:pt x="528" y="939"/>
                    <a:pt x="530" y="943"/>
                    <a:pt x="530" y="946"/>
                  </a:cubicBezTo>
                  <a:cubicBezTo>
                    <a:pt x="531" y="950"/>
                    <a:pt x="532" y="954"/>
                    <a:pt x="535" y="959"/>
                  </a:cubicBezTo>
                  <a:close/>
                  <a:moveTo>
                    <a:pt x="527" y="606"/>
                  </a:moveTo>
                  <a:cubicBezTo>
                    <a:pt x="532" y="610"/>
                    <a:pt x="537" y="609"/>
                    <a:pt x="541" y="607"/>
                  </a:cubicBezTo>
                  <a:cubicBezTo>
                    <a:pt x="544" y="605"/>
                    <a:pt x="544" y="603"/>
                    <a:pt x="543" y="600"/>
                  </a:cubicBezTo>
                  <a:cubicBezTo>
                    <a:pt x="542" y="598"/>
                    <a:pt x="539" y="597"/>
                    <a:pt x="538" y="599"/>
                  </a:cubicBezTo>
                  <a:cubicBezTo>
                    <a:pt x="536" y="604"/>
                    <a:pt x="532" y="604"/>
                    <a:pt x="527" y="606"/>
                  </a:cubicBezTo>
                  <a:close/>
                  <a:moveTo>
                    <a:pt x="404" y="371"/>
                  </a:moveTo>
                  <a:cubicBezTo>
                    <a:pt x="397" y="376"/>
                    <a:pt x="390" y="381"/>
                    <a:pt x="381" y="386"/>
                  </a:cubicBezTo>
                  <a:cubicBezTo>
                    <a:pt x="391" y="387"/>
                    <a:pt x="399" y="381"/>
                    <a:pt x="404" y="371"/>
                  </a:cubicBezTo>
                  <a:close/>
                  <a:moveTo>
                    <a:pt x="118" y="1283"/>
                  </a:moveTo>
                  <a:cubicBezTo>
                    <a:pt x="126" y="1278"/>
                    <a:pt x="127" y="1269"/>
                    <a:pt x="132" y="1262"/>
                  </a:cubicBezTo>
                  <a:cubicBezTo>
                    <a:pt x="132" y="1262"/>
                    <a:pt x="131" y="1261"/>
                    <a:pt x="131" y="1261"/>
                  </a:cubicBezTo>
                  <a:cubicBezTo>
                    <a:pt x="130" y="1260"/>
                    <a:pt x="129" y="1261"/>
                    <a:pt x="129" y="1261"/>
                  </a:cubicBezTo>
                  <a:cubicBezTo>
                    <a:pt x="125" y="1268"/>
                    <a:pt x="121" y="1275"/>
                    <a:pt x="118" y="1283"/>
                  </a:cubicBezTo>
                  <a:close/>
                  <a:moveTo>
                    <a:pt x="266" y="472"/>
                  </a:moveTo>
                  <a:cubicBezTo>
                    <a:pt x="266" y="471"/>
                    <a:pt x="266" y="471"/>
                    <a:pt x="266" y="470"/>
                  </a:cubicBezTo>
                  <a:cubicBezTo>
                    <a:pt x="264" y="466"/>
                    <a:pt x="261" y="463"/>
                    <a:pt x="260" y="459"/>
                  </a:cubicBezTo>
                  <a:cubicBezTo>
                    <a:pt x="260" y="457"/>
                    <a:pt x="258" y="457"/>
                    <a:pt x="256" y="457"/>
                  </a:cubicBezTo>
                  <a:cubicBezTo>
                    <a:pt x="254" y="458"/>
                    <a:pt x="254" y="460"/>
                    <a:pt x="255" y="461"/>
                  </a:cubicBezTo>
                  <a:cubicBezTo>
                    <a:pt x="256" y="466"/>
                    <a:pt x="260" y="469"/>
                    <a:pt x="262" y="474"/>
                  </a:cubicBezTo>
                  <a:cubicBezTo>
                    <a:pt x="263" y="474"/>
                    <a:pt x="264" y="474"/>
                    <a:pt x="265" y="474"/>
                  </a:cubicBezTo>
                  <a:cubicBezTo>
                    <a:pt x="266" y="473"/>
                    <a:pt x="266" y="472"/>
                    <a:pt x="266" y="472"/>
                  </a:cubicBezTo>
                  <a:close/>
                  <a:moveTo>
                    <a:pt x="564" y="600"/>
                  </a:moveTo>
                  <a:cubicBezTo>
                    <a:pt x="567" y="599"/>
                    <a:pt x="569" y="598"/>
                    <a:pt x="571" y="598"/>
                  </a:cubicBezTo>
                  <a:cubicBezTo>
                    <a:pt x="575" y="597"/>
                    <a:pt x="576" y="594"/>
                    <a:pt x="577" y="590"/>
                  </a:cubicBezTo>
                  <a:cubicBezTo>
                    <a:pt x="577" y="589"/>
                    <a:pt x="577" y="587"/>
                    <a:pt x="576" y="587"/>
                  </a:cubicBezTo>
                  <a:cubicBezTo>
                    <a:pt x="575" y="586"/>
                    <a:pt x="574" y="587"/>
                    <a:pt x="572" y="587"/>
                  </a:cubicBezTo>
                  <a:cubicBezTo>
                    <a:pt x="568" y="590"/>
                    <a:pt x="566" y="594"/>
                    <a:pt x="564" y="600"/>
                  </a:cubicBezTo>
                  <a:close/>
                  <a:moveTo>
                    <a:pt x="868" y="1260"/>
                  </a:moveTo>
                  <a:cubicBezTo>
                    <a:pt x="863" y="1255"/>
                    <a:pt x="857" y="1257"/>
                    <a:pt x="852" y="1255"/>
                  </a:cubicBezTo>
                  <a:cubicBezTo>
                    <a:pt x="850" y="1254"/>
                    <a:pt x="848" y="1255"/>
                    <a:pt x="848" y="1257"/>
                  </a:cubicBezTo>
                  <a:cubicBezTo>
                    <a:pt x="848" y="1259"/>
                    <a:pt x="849" y="1260"/>
                    <a:pt x="851" y="1260"/>
                  </a:cubicBezTo>
                  <a:cubicBezTo>
                    <a:pt x="856" y="1260"/>
                    <a:pt x="860" y="1261"/>
                    <a:pt x="865" y="1261"/>
                  </a:cubicBezTo>
                  <a:cubicBezTo>
                    <a:pt x="866" y="1261"/>
                    <a:pt x="867" y="1260"/>
                    <a:pt x="868" y="1260"/>
                  </a:cubicBezTo>
                  <a:close/>
                  <a:moveTo>
                    <a:pt x="529" y="1162"/>
                  </a:moveTo>
                  <a:cubicBezTo>
                    <a:pt x="531" y="1157"/>
                    <a:pt x="533" y="1154"/>
                    <a:pt x="537" y="1152"/>
                  </a:cubicBezTo>
                  <a:cubicBezTo>
                    <a:pt x="540" y="1152"/>
                    <a:pt x="540" y="1149"/>
                    <a:pt x="538" y="1146"/>
                  </a:cubicBezTo>
                  <a:cubicBezTo>
                    <a:pt x="535" y="1148"/>
                    <a:pt x="532" y="1149"/>
                    <a:pt x="530" y="1151"/>
                  </a:cubicBezTo>
                  <a:cubicBezTo>
                    <a:pt x="525" y="1154"/>
                    <a:pt x="525" y="1155"/>
                    <a:pt x="529" y="1162"/>
                  </a:cubicBezTo>
                  <a:close/>
                  <a:moveTo>
                    <a:pt x="595" y="157"/>
                  </a:moveTo>
                  <a:cubicBezTo>
                    <a:pt x="593" y="163"/>
                    <a:pt x="593" y="167"/>
                    <a:pt x="593" y="172"/>
                  </a:cubicBezTo>
                  <a:cubicBezTo>
                    <a:pt x="593" y="174"/>
                    <a:pt x="594" y="176"/>
                    <a:pt x="596" y="178"/>
                  </a:cubicBezTo>
                  <a:cubicBezTo>
                    <a:pt x="597" y="180"/>
                    <a:pt x="599" y="179"/>
                    <a:pt x="600" y="177"/>
                  </a:cubicBezTo>
                  <a:cubicBezTo>
                    <a:pt x="600" y="176"/>
                    <a:pt x="600" y="174"/>
                    <a:pt x="599" y="172"/>
                  </a:cubicBezTo>
                  <a:cubicBezTo>
                    <a:pt x="597" y="168"/>
                    <a:pt x="597" y="163"/>
                    <a:pt x="595" y="157"/>
                  </a:cubicBezTo>
                  <a:close/>
                  <a:moveTo>
                    <a:pt x="427" y="134"/>
                  </a:moveTo>
                  <a:cubicBezTo>
                    <a:pt x="429" y="137"/>
                    <a:pt x="425" y="139"/>
                    <a:pt x="424" y="141"/>
                  </a:cubicBezTo>
                  <a:cubicBezTo>
                    <a:pt x="424" y="142"/>
                    <a:pt x="423" y="144"/>
                    <a:pt x="425" y="145"/>
                  </a:cubicBezTo>
                  <a:cubicBezTo>
                    <a:pt x="426" y="146"/>
                    <a:pt x="427" y="145"/>
                    <a:pt x="428" y="145"/>
                  </a:cubicBezTo>
                  <a:cubicBezTo>
                    <a:pt x="432" y="142"/>
                    <a:pt x="432" y="138"/>
                    <a:pt x="432" y="134"/>
                  </a:cubicBezTo>
                  <a:cubicBezTo>
                    <a:pt x="433" y="131"/>
                    <a:pt x="431" y="129"/>
                    <a:pt x="429" y="130"/>
                  </a:cubicBezTo>
                  <a:cubicBezTo>
                    <a:pt x="425" y="130"/>
                    <a:pt x="427" y="132"/>
                    <a:pt x="427" y="134"/>
                  </a:cubicBezTo>
                  <a:close/>
                  <a:moveTo>
                    <a:pt x="284" y="553"/>
                  </a:moveTo>
                  <a:cubicBezTo>
                    <a:pt x="288" y="547"/>
                    <a:pt x="288" y="542"/>
                    <a:pt x="289" y="537"/>
                  </a:cubicBezTo>
                  <a:cubicBezTo>
                    <a:pt x="289" y="535"/>
                    <a:pt x="288" y="534"/>
                    <a:pt x="287" y="533"/>
                  </a:cubicBezTo>
                  <a:cubicBezTo>
                    <a:pt x="286" y="532"/>
                    <a:pt x="285" y="531"/>
                    <a:pt x="284" y="532"/>
                  </a:cubicBezTo>
                  <a:cubicBezTo>
                    <a:pt x="283" y="532"/>
                    <a:pt x="283" y="533"/>
                    <a:pt x="283" y="534"/>
                  </a:cubicBezTo>
                  <a:cubicBezTo>
                    <a:pt x="283" y="539"/>
                    <a:pt x="282" y="545"/>
                    <a:pt x="284" y="553"/>
                  </a:cubicBezTo>
                  <a:close/>
                  <a:moveTo>
                    <a:pt x="1061" y="1379"/>
                  </a:moveTo>
                  <a:cubicBezTo>
                    <a:pt x="1056" y="1383"/>
                    <a:pt x="1051" y="1386"/>
                    <a:pt x="1046" y="1390"/>
                  </a:cubicBezTo>
                  <a:cubicBezTo>
                    <a:pt x="1045" y="1391"/>
                    <a:pt x="1044" y="1393"/>
                    <a:pt x="1045" y="1394"/>
                  </a:cubicBezTo>
                  <a:cubicBezTo>
                    <a:pt x="1046" y="1395"/>
                    <a:pt x="1047" y="1394"/>
                    <a:pt x="1049" y="1394"/>
                  </a:cubicBezTo>
                  <a:cubicBezTo>
                    <a:pt x="1054" y="1390"/>
                    <a:pt x="1059" y="1386"/>
                    <a:pt x="1061" y="1379"/>
                  </a:cubicBezTo>
                  <a:close/>
                  <a:moveTo>
                    <a:pt x="443" y="1144"/>
                  </a:moveTo>
                  <a:cubicBezTo>
                    <a:pt x="448" y="1143"/>
                    <a:pt x="453" y="1141"/>
                    <a:pt x="452" y="1137"/>
                  </a:cubicBezTo>
                  <a:cubicBezTo>
                    <a:pt x="451" y="1133"/>
                    <a:pt x="452" y="1129"/>
                    <a:pt x="453" y="1124"/>
                  </a:cubicBezTo>
                  <a:cubicBezTo>
                    <a:pt x="450" y="1131"/>
                    <a:pt x="445" y="1137"/>
                    <a:pt x="443" y="1144"/>
                  </a:cubicBezTo>
                  <a:close/>
                  <a:moveTo>
                    <a:pt x="1228" y="1309"/>
                  </a:moveTo>
                  <a:cubicBezTo>
                    <a:pt x="1223" y="1309"/>
                    <a:pt x="1221" y="1311"/>
                    <a:pt x="1222" y="1315"/>
                  </a:cubicBezTo>
                  <a:cubicBezTo>
                    <a:pt x="1222" y="1317"/>
                    <a:pt x="1221" y="1320"/>
                    <a:pt x="1225" y="1320"/>
                  </a:cubicBezTo>
                  <a:cubicBezTo>
                    <a:pt x="1227" y="1320"/>
                    <a:pt x="1232" y="1313"/>
                    <a:pt x="1232" y="1311"/>
                  </a:cubicBezTo>
                  <a:cubicBezTo>
                    <a:pt x="1232" y="1309"/>
                    <a:pt x="1230" y="1309"/>
                    <a:pt x="1228" y="1309"/>
                  </a:cubicBezTo>
                  <a:close/>
                  <a:moveTo>
                    <a:pt x="560" y="676"/>
                  </a:moveTo>
                  <a:cubicBezTo>
                    <a:pt x="558" y="675"/>
                    <a:pt x="556" y="676"/>
                    <a:pt x="555" y="677"/>
                  </a:cubicBezTo>
                  <a:cubicBezTo>
                    <a:pt x="553" y="684"/>
                    <a:pt x="549" y="690"/>
                    <a:pt x="550" y="697"/>
                  </a:cubicBezTo>
                  <a:cubicBezTo>
                    <a:pt x="557" y="692"/>
                    <a:pt x="553" y="682"/>
                    <a:pt x="560" y="676"/>
                  </a:cubicBezTo>
                  <a:close/>
                  <a:moveTo>
                    <a:pt x="88" y="1340"/>
                  </a:moveTo>
                  <a:cubicBezTo>
                    <a:pt x="80" y="1345"/>
                    <a:pt x="79" y="1351"/>
                    <a:pt x="77" y="1357"/>
                  </a:cubicBezTo>
                  <a:cubicBezTo>
                    <a:pt x="77" y="1357"/>
                    <a:pt x="77" y="1358"/>
                    <a:pt x="78" y="1358"/>
                  </a:cubicBezTo>
                  <a:cubicBezTo>
                    <a:pt x="79" y="1359"/>
                    <a:pt x="80" y="1359"/>
                    <a:pt x="80" y="1358"/>
                  </a:cubicBezTo>
                  <a:cubicBezTo>
                    <a:pt x="83" y="1353"/>
                    <a:pt x="87" y="1348"/>
                    <a:pt x="88" y="1340"/>
                  </a:cubicBezTo>
                  <a:close/>
                  <a:moveTo>
                    <a:pt x="471" y="1506"/>
                  </a:moveTo>
                  <a:cubicBezTo>
                    <a:pt x="475" y="1497"/>
                    <a:pt x="473" y="1489"/>
                    <a:pt x="473" y="1480"/>
                  </a:cubicBezTo>
                  <a:cubicBezTo>
                    <a:pt x="472" y="1488"/>
                    <a:pt x="468" y="1497"/>
                    <a:pt x="471" y="1506"/>
                  </a:cubicBezTo>
                  <a:close/>
                  <a:moveTo>
                    <a:pt x="488" y="978"/>
                  </a:moveTo>
                  <a:cubicBezTo>
                    <a:pt x="488" y="974"/>
                    <a:pt x="487" y="970"/>
                    <a:pt x="485" y="970"/>
                  </a:cubicBezTo>
                  <a:cubicBezTo>
                    <a:pt x="480" y="970"/>
                    <a:pt x="482" y="974"/>
                    <a:pt x="481" y="976"/>
                  </a:cubicBezTo>
                  <a:cubicBezTo>
                    <a:pt x="478" y="979"/>
                    <a:pt x="482" y="980"/>
                    <a:pt x="482" y="982"/>
                  </a:cubicBezTo>
                  <a:cubicBezTo>
                    <a:pt x="483" y="983"/>
                    <a:pt x="484" y="984"/>
                    <a:pt x="485" y="983"/>
                  </a:cubicBezTo>
                  <a:cubicBezTo>
                    <a:pt x="488" y="982"/>
                    <a:pt x="488" y="980"/>
                    <a:pt x="488" y="978"/>
                  </a:cubicBezTo>
                  <a:close/>
                  <a:moveTo>
                    <a:pt x="502" y="236"/>
                  </a:moveTo>
                  <a:cubicBezTo>
                    <a:pt x="508" y="227"/>
                    <a:pt x="508" y="226"/>
                    <a:pt x="503" y="220"/>
                  </a:cubicBezTo>
                  <a:cubicBezTo>
                    <a:pt x="499" y="230"/>
                    <a:pt x="499" y="230"/>
                    <a:pt x="502" y="236"/>
                  </a:cubicBezTo>
                  <a:close/>
                  <a:moveTo>
                    <a:pt x="884" y="1296"/>
                  </a:moveTo>
                  <a:cubicBezTo>
                    <a:pt x="878" y="1294"/>
                    <a:pt x="872" y="1294"/>
                    <a:pt x="866" y="1294"/>
                  </a:cubicBezTo>
                  <a:cubicBezTo>
                    <a:pt x="865" y="1294"/>
                    <a:pt x="864" y="1294"/>
                    <a:pt x="864" y="1296"/>
                  </a:cubicBezTo>
                  <a:cubicBezTo>
                    <a:pt x="864" y="1298"/>
                    <a:pt x="865" y="1299"/>
                    <a:pt x="866" y="1299"/>
                  </a:cubicBezTo>
                  <a:cubicBezTo>
                    <a:pt x="867" y="1299"/>
                    <a:pt x="868" y="1299"/>
                    <a:pt x="870" y="1299"/>
                  </a:cubicBezTo>
                  <a:cubicBezTo>
                    <a:pt x="874" y="1299"/>
                    <a:pt x="879" y="1297"/>
                    <a:pt x="884" y="1296"/>
                  </a:cubicBezTo>
                  <a:close/>
                  <a:moveTo>
                    <a:pt x="246" y="1420"/>
                  </a:moveTo>
                  <a:cubicBezTo>
                    <a:pt x="246" y="1421"/>
                    <a:pt x="246" y="1421"/>
                    <a:pt x="247" y="1421"/>
                  </a:cubicBezTo>
                  <a:cubicBezTo>
                    <a:pt x="247" y="1421"/>
                    <a:pt x="247" y="1421"/>
                    <a:pt x="247" y="1421"/>
                  </a:cubicBezTo>
                  <a:cubicBezTo>
                    <a:pt x="252" y="1413"/>
                    <a:pt x="258" y="1405"/>
                    <a:pt x="258" y="1394"/>
                  </a:cubicBezTo>
                  <a:cubicBezTo>
                    <a:pt x="253" y="1403"/>
                    <a:pt x="250" y="1412"/>
                    <a:pt x="246" y="1420"/>
                  </a:cubicBezTo>
                  <a:close/>
                  <a:moveTo>
                    <a:pt x="581" y="422"/>
                  </a:moveTo>
                  <a:cubicBezTo>
                    <a:pt x="581" y="420"/>
                    <a:pt x="575" y="409"/>
                    <a:pt x="574" y="408"/>
                  </a:cubicBezTo>
                  <a:cubicBezTo>
                    <a:pt x="573" y="408"/>
                    <a:pt x="571" y="408"/>
                    <a:pt x="572" y="410"/>
                  </a:cubicBezTo>
                  <a:cubicBezTo>
                    <a:pt x="573" y="414"/>
                    <a:pt x="574" y="418"/>
                    <a:pt x="576" y="423"/>
                  </a:cubicBezTo>
                  <a:cubicBezTo>
                    <a:pt x="576" y="424"/>
                    <a:pt x="578" y="424"/>
                    <a:pt x="579" y="424"/>
                  </a:cubicBezTo>
                  <a:cubicBezTo>
                    <a:pt x="580" y="423"/>
                    <a:pt x="581" y="423"/>
                    <a:pt x="581" y="422"/>
                  </a:cubicBezTo>
                  <a:close/>
                  <a:moveTo>
                    <a:pt x="550" y="1143"/>
                  </a:moveTo>
                  <a:cubicBezTo>
                    <a:pt x="551" y="1139"/>
                    <a:pt x="550" y="1135"/>
                    <a:pt x="550" y="1131"/>
                  </a:cubicBezTo>
                  <a:cubicBezTo>
                    <a:pt x="550" y="1130"/>
                    <a:pt x="549" y="1128"/>
                    <a:pt x="547" y="1127"/>
                  </a:cubicBezTo>
                  <a:cubicBezTo>
                    <a:pt x="545" y="1127"/>
                    <a:pt x="544" y="1129"/>
                    <a:pt x="544" y="1131"/>
                  </a:cubicBezTo>
                  <a:cubicBezTo>
                    <a:pt x="542" y="1133"/>
                    <a:pt x="542" y="1135"/>
                    <a:pt x="544" y="1137"/>
                  </a:cubicBezTo>
                  <a:cubicBezTo>
                    <a:pt x="546" y="1139"/>
                    <a:pt x="548" y="1141"/>
                    <a:pt x="550" y="1143"/>
                  </a:cubicBezTo>
                  <a:close/>
                  <a:moveTo>
                    <a:pt x="353" y="528"/>
                  </a:moveTo>
                  <a:cubicBezTo>
                    <a:pt x="354" y="528"/>
                    <a:pt x="356" y="527"/>
                    <a:pt x="357" y="526"/>
                  </a:cubicBezTo>
                  <a:cubicBezTo>
                    <a:pt x="357" y="525"/>
                    <a:pt x="358" y="524"/>
                    <a:pt x="357" y="523"/>
                  </a:cubicBezTo>
                  <a:cubicBezTo>
                    <a:pt x="354" y="521"/>
                    <a:pt x="352" y="518"/>
                    <a:pt x="347" y="518"/>
                  </a:cubicBezTo>
                  <a:cubicBezTo>
                    <a:pt x="346" y="518"/>
                    <a:pt x="344" y="518"/>
                    <a:pt x="345" y="520"/>
                  </a:cubicBezTo>
                  <a:cubicBezTo>
                    <a:pt x="345" y="522"/>
                    <a:pt x="351" y="527"/>
                    <a:pt x="353" y="528"/>
                  </a:cubicBezTo>
                  <a:close/>
                  <a:moveTo>
                    <a:pt x="408" y="1134"/>
                  </a:moveTo>
                  <a:cubicBezTo>
                    <a:pt x="407" y="1133"/>
                    <a:pt x="406" y="1134"/>
                    <a:pt x="405" y="1134"/>
                  </a:cubicBezTo>
                  <a:cubicBezTo>
                    <a:pt x="402" y="1136"/>
                    <a:pt x="400" y="1140"/>
                    <a:pt x="396" y="1136"/>
                  </a:cubicBezTo>
                  <a:cubicBezTo>
                    <a:pt x="395" y="1135"/>
                    <a:pt x="394" y="1136"/>
                    <a:pt x="394" y="1137"/>
                  </a:cubicBezTo>
                  <a:cubicBezTo>
                    <a:pt x="393" y="1139"/>
                    <a:pt x="393" y="1141"/>
                    <a:pt x="395" y="1143"/>
                  </a:cubicBezTo>
                  <a:cubicBezTo>
                    <a:pt x="396" y="1144"/>
                    <a:pt x="397" y="1144"/>
                    <a:pt x="398" y="1144"/>
                  </a:cubicBezTo>
                  <a:cubicBezTo>
                    <a:pt x="401" y="1141"/>
                    <a:pt x="406" y="1139"/>
                    <a:pt x="408" y="1134"/>
                  </a:cubicBezTo>
                  <a:close/>
                  <a:moveTo>
                    <a:pt x="559" y="667"/>
                  </a:moveTo>
                  <a:cubicBezTo>
                    <a:pt x="562" y="664"/>
                    <a:pt x="562" y="660"/>
                    <a:pt x="563" y="657"/>
                  </a:cubicBezTo>
                  <a:cubicBezTo>
                    <a:pt x="563" y="656"/>
                    <a:pt x="562" y="654"/>
                    <a:pt x="561" y="654"/>
                  </a:cubicBezTo>
                  <a:cubicBezTo>
                    <a:pt x="559" y="653"/>
                    <a:pt x="558" y="654"/>
                    <a:pt x="557" y="655"/>
                  </a:cubicBezTo>
                  <a:cubicBezTo>
                    <a:pt x="554" y="658"/>
                    <a:pt x="554" y="661"/>
                    <a:pt x="559" y="667"/>
                  </a:cubicBezTo>
                  <a:close/>
                  <a:moveTo>
                    <a:pt x="376" y="522"/>
                  </a:moveTo>
                  <a:cubicBezTo>
                    <a:pt x="377" y="528"/>
                    <a:pt x="379" y="533"/>
                    <a:pt x="382" y="537"/>
                  </a:cubicBezTo>
                  <a:cubicBezTo>
                    <a:pt x="383" y="538"/>
                    <a:pt x="383" y="539"/>
                    <a:pt x="385" y="538"/>
                  </a:cubicBezTo>
                  <a:cubicBezTo>
                    <a:pt x="385" y="538"/>
                    <a:pt x="386" y="537"/>
                    <a:pt x="386" y="536"/>
                  </a:cubicBezTo>
                  <a:cubicBezTo>
                    <a:pt x="387" y="535"/>
                    <a:pt x="387" y="534"/>
                    <a:pt x="386" y="533"/>
                  </a:cubicBezTo>
                  <a:cubicBezTo>
                    <a:pt x="383" y="529"/>
                    <a:pt x="382" y="524"/>
                    <a:pt x="376" y="522"/>
                  </a:cubicBezTo>
                  <a:close/>
                  <a:moveTo>
                    <a:pt x="439" y="1077"/>
                  </a:moveTo>
                  <a:cubicBezTo>
                    <a:pt x="441" y="1075"/>
                    <a:pt x="444" y="1073"/>
                    <a:pt x="442" y="1069"/>
                  </a:cubicBezTo>
                  <a:cubicBezTo>
                    <a:pt x="441" y="1068"/>
                    <a:pt x="441" y="1066"/>
                    <a:pt x="442" y="1065"/>
                  </a:cubicBezTo>
                  <a:cubicBezTo>
                    <a:pt x="442" y="1063"/>
                    <a:pt x="443" y="1061"/>
                    <a:pt x="441" y="1061"/>
                  </a:cubicBezTo>
                  <a:cubicBezTo>
                    <a:pt x="439" y="1060"/>
                    <a:pt x="438" y="1062"/>
                    <a:pt x="437" y="1064"/>
                  </a:cubicBezTo>
                  <a:cubicBezTo>
                    <a:pt x="435" y="1069"/>
                    <a:pt x="437" y="1073"/>
                    <a:pt x="439" y="1077"/>
                  </a:cubicBezTo>
                  <a:close/>
                  <a:moveTo>
                    <a:pt x="334" y="610"/>
                  </a:moveTo>
                  <a:cubicBezTo>
                    <a:pt x="334" y="607"/>
                    <a:pt x="334" y="604"/>
                    <a:pt x="333" y="602"/>
                  </a:cubicBezTo>
                  <a:cubicBezTo>
                    <a:pt x="332" y="600"/>
                    <a:pt x="330" y="599"/>
                    <a:pt x="329" y="601"/>
                  </a:cubicBezTo>
                  <a:cubicBezTo>
                    <a:pt x="327" y="603"/>
                    <a:pt x="326" y="606"/>
                    <a:pt x="326" y="609"/>
                  </a:cubicBezTo>
                  <a:cubicBezTo>
                    <a:pt x="327" y="611"/>
                    <a:pt x="330" y="610"/>
                    <a:pt x="332" y="611"/>
                  </a:cubicBezTo>
                  <a:cubicBezTo>
                    <a:pt x="332" y="611"/>
                    <a:pt x="333" y="611"/>
                    <a:pt x="334" y="610"/>
                  </a:cubicBezTo>
                  <a:close/>
                  <a:moveTo>
                    <a:pt x="499" y="555"/>
                  </a:moveTo>
                  <a:cubicBezTo>
                    <a:pt x="499" y="553"/>
                    <a:pt x="498" y="553"/>
                    <a:pt x="497" y="553"/>
                  </a:cubicBezTo>
                  <a:cubicBezTo>
                    <a:pt x="494" y="554"/>
                    <a:pt x="491" y="555"/>
                    <a:pt x="491" y="558"/>
                  </a:cubicBezTo>
                  <a:cubicBezTo>
                    <a:pt x="490" y="561"/>
                    <a:pt x="490" y="564"/>
                    <a:pt x="493" y="565"/>
                  </a:cubicBezTo>
                  <a:cubicBezTo>
                    <a:pt x="495" y="565"/>
                    <a:pt x="496" y="563"/>
                    <a:pt x="497" y="561"/>
                  </a:cubicBezTo>
                  <a:cubicBezTo>
                    <a:pt x="498" y="559"/>
                    <a:pt x="498" y="557"/>
                    <a:pt x="499" y="555"/>
                  </a:cubicBezTo>
                  <a:close/>
                  <a:moveTo>
                    <a:pt x="184" y="485"/>
                  </a:moveTo>
                  <a:cubicBezTo>
                    <a:pt x="187" y="478"/>
                    <a:pt x="188" y="472"/>
                    <a:pt x="185" y="465"/>
                  </a:cubicBezTo>
                  <a:cubicBezTo>
                    <a:pt x="181" y="473"/>
                    <a:pt x="181" y="476"/>
                    <a:pt x="184" y="485"/>
                  </a:cubicBezTo>
                  <a:close/>
                  <a:moveTo>
                    <a:pt x="422" y="1411"/>
                  </a:moveTo>
                  <a:cubicBezTo>
                    <a:pt x="416" y="1421"/>
                    <a:pt x="414" y="1430"/>
                    <a:pt x="415" y="1439"/>
                  </a:cubicBezTo>
                  <a:cubicBezTo>
                    <a:pt x="418" y="1429"/>
                    <a:pt x="422" y="1421"/>
                    <a:pt x="422" y="1411"/>
                  </a:cubicBezTo>
                  <a:close/>
                  <a:moveTo>
                    <a:pt x="351" y="743"/>
                  </a:moveTo>
                  <a:cubicBezTo>
                    <a:pt x="348" y="750"/>
                    <a:pt x="349" y="755"/>
                    <a:pt x="350" y="761"/>
                  </a:cubicBezTo>
                  <a:cubicBezTo>
                    <a:pt x="356" y="755"/>
                    <a:pt x="356" y="752"/>
                    <a:pt x="351" y="743"/>
                  </a:cubicBezTo>
                  <a:close/>
                  <a:moveTo>
                    <a:pt x="483" y="248"/>
                  </a:moveTo>
                  <a:cubicBezTo>
                    <a:pt x="486" y="241"/>
                    <a:pt x="483" y="237"/>
                    <a:pt x="482" y="232"/>
                  </a:cubicBezTo>
                  <a:cubicBezTo>
                    <a:pt x="481" y="231"/>
                    <a:pt x="480" y="231"/>
                    <a:pt x="479" y="231"/>
                  </a:cubicBezTo>
                  <a:cubicBezTo>
                    <a:pt x="478" y="232"/>
                    <a:pt x="477" y="233"/>
                    <a:pt x="477" y="235"/>
                  </a:cubicBezTo>
                  <a:cubicBezTo>
                    <a:pt x="479" y="239"/>
                    <a:pt x="480" y="243"/>
                    <a:pt x="483" y="248"/>
                  </a:cubicBezTo>
                  <a:close/>
                  <a:moveTo>
                    <a:pt x="475" y="1139"/>
                  </a:moveTo>
                  <a:cubicBezTo>
                    <a:pt x="467" y="1143"/>
                    <a:pt x="464" y="1148"/>
                    <a:pt x="463" y="1154"/>
                  </a:cubicBezTo>
                  <a:cubicBezTo>
                    <a:pt x="468" y="1150"/>
                    <a:pt x="472" y="1146"/>
                    <a:pt x="475" y="1139"/>
                  </a:cubicBezTo>
                  <a:close/>
                  <a:moveTo>
                    <a:pt x="239" y="546"/>
                  </a:moveTo>
                  <a:cubicBezTo>
                    <a:pt x="239" y="543"/>
                    <a:pt x="238" y="542"/>
                    <a:pt x="237" y="542"/>
                  </a:cubicBezTo>
                  <a:cubicBezTo>
                    <a:pt x="236" y="541"/>
                    <a:pt x="235" y="541"/>
                    <a:pt x="235" y="542"/>
                  </a:cubicBezTo>
                  <a:cubicBezTo>
                    <a:pt x="234" y="547"/>
                    <a:pt x="232" y="552"/>
                    <a:pt x="230" y="557"/>
                  </a:cubicBezTo>
                  <a:cubicBezTo>
                    <a:pt x="230" y="558"/>
                    <a:pt x="231" y="559"/>
                    <a:pt x="232" y="559"/>
                  </a:cubicBezTo>
                  <a:cubicBezTo>
                    <a:pt x="232" y="559"/>
                    <a:pt x="233" y="559"/>
                    <a:pt x="233" y="558"/>
                  </a:cubicBezTo>
                  <a:cubicBezTo>
                    <a:pt x="235" y="554"/>
                    <a:pt x="237" y="549"/>
                    <a:pt x="239" y="546"/>
                  </a:cubicBezTo>
                  <a:close/>
                  <a:moveTo>
                    <a:pt x="499" y="1158"/>
                  </a:moveTo>
                  <a:cubicBezTo>
                    <a:pt x="500" y="1160"/>
                    <a:pt x="501" y="1160"/>
                    <a:pt x="501" y="1159"/>
                  </a:cubicBezTo>
                  <a:cubicBezTo>
                    <a:pt x="503" y="1153"/>
                    <a:pt x="505" y="1146"/>
                    <a:pt x="507" y="1137"/>
                  </a:cubicBezTo>
                  <a:cubicBezTo>
                    <a:pt x="497" y="1144"/>
                    <a:pt x="502" y="1153"/>
                    <a:pt x="499" y="1158"/>
                  </a:cubicBezTo>
                  <a:close/>
                  <a:moveTo>
                    <a:pt x="485" y="214"/>
                  </a:moveTo>
                  <a:cubicBezTo>
                    <a:pt x="481" y="220"/>
                    <a:pt x="482" y="224"/>
                    <a:pt x="490" y="227"/>
                  </a:cubicBezTo>
                  <a:cubicBezTo>
                    <a:pt x="493" y="221"/>
                    <a:pt x="485" y="219"/>
                    <a:pt x="485" y="214"/>
                  </a:cubicBezTo>
                  <a:close/>
                  <a:moveTo>
                    <a:pt x="477" y="159"/>
                  </a:moveTo>
                  <a:cubicBezTo>
                    <a:pt x="477" y="159"/>
                    <a:pt x="478" y="159"/>
                    <a:pt x="478" y="159"/>
                  </a:cubicBezTo>
                  <a:cubicBezTo>
                    <a:pt x="478" y="155"/>
                    <a:pt x="478" y="151"/>
                    <a:pt x="477" y="148"/>
                  </a:cubicBezTo>
                  <a:cubicBezTo>
                    <a:pt x="477" y="145"/>
                    <a:pt x="477" y="141"/>
                    <a:pt x="473" y="142"/>
                  </a:cubicBezTo>
                  <a:cubicBezTo>
                    <a:pt x="471" y="142"/>
                    <a:pt x="472" y="146"/>
                    <a:pt x="473" y="148"/>
                  </a:cubicBezTo>
                  <a:cubicBezTo>
                    <a:pt x="474" y="152"/>
                    <a:pt x="475" y="156"/>
                    <a:pt x="477" y="159"/>
                  </a:cubicBezTo>
                  <a:close/>
                  <a:moveTo>
                    <a:pt x="518" y="1168"/>
                  </a:moveTo>
                  <a:cubicBezTo>
                    <a:pt x="518" y="1174"/>
                    <a:pt x="517" y="1180"/>
                    <a:pt x="520" y="1186"/>
                  </a:cubicBezTo>
                  <a:cubicBezTo>
                    <a:pt x="525" y="1178"/>
                    <a:pt x="520" y="1173"/>
                    <a:pt x="518" y="1168"/>
                  </a:cubicBezTo>
                  <a:close/>
                  <a:moveTo>
                    <a:pt x="592" y="421"/>
                  </a:moveTo>
                  <a:cubicBezTo>
                    <a:pt x="592" y="423"/>
                    <a:pt x="592" y="425"/>
                    <a:pt x="595" y="426"/>
                  </a:cubicBezTo>
                  <a:cubicBezTo>
                    <a:pt x="597" y="426"/>
                    <a:pt x="600" y="424"/>
                    <a:pt x="601" y="421"/>
                  </a:cubicBezTo>
                  <a:cubicBezTo>
                    <a:pt x="601" y="418"/>
                    <a:pt x="598" y="417"/>
                    <a:pt x="596" y="417"/>
                  </a:cubicBezTo>
                  <a:cubicBezTo>
                    <a:pt x="593" y="417"/>
                    <a:pt x="592" y="418"/>
                    <a:pt x="592" y="421"/>
                  </a:cubicBezTo>
                  <a:close/>
                  <a:moveTo>
                    <a:pt x="940" y="1608"/>
                  </a:moveTo>
                  <a:cubicBezTo>
                    <a:pt x="941" y="1611"/>
                    <a:pt x="940" y="1615"/>
                    <a:pt x="944" y="1616"/>
                  </a:cubicBezTo>
                  <a:cubicBezTo>
                    <a:pt x="945" y="1617"/>
                    <a:pt x="946" y="1616"/>
                    <a:pt x="946" y="1616"/>
                  </a:cubicBezTo>
                  <a:cubicBezTo>
                    <a:pt x="948" y="1612"/>
                    <a:pt x="945" y="1609"/>
                    <a:pt x="943" y="1606"/>
                  </a:cubicBezTo>
                  <a:cubicBezTo>
                    <a:pt x="943" y="1605"/>
                    <a:pt x="942" y="1604"/>
                    <a:pt x="941" y="1605"/>
                  </a:cubicBezTo>
                  <a:cubicBezTo>
                    <a:pt x="940" y="1605"/>
                    <a:pt x="940" y="1606"/>
                    <a:pt x="940" y="1608"/>
                  </a:cubicBezTo>
                  <a:close/>
                  <a:moveTo>
                    <a:pt x="242" y="1162"/>
                  </a:moveTo>
                  <a:cubicBezTo>
                    <a:pt x="245" y="1159"/>
                    <a:pt x="247" y="1157"/>
                    <a:pt x="249" y="1154"/>
                  </a:cubicBezTo>
                  <a:cubicBezTo>
                    <a:pt x="250" y="1152"/>
                    <a:pt x="252" y="1149"/>
                    <a:pt x="253" y="1145"/>
                  </a:cubicBezTo>
                  <a:cubicBezTo>
                    <a:pt x="243" y="1153"/>
                    <a:pt x="243" y="1154"/>
                    <a:pt x="242" y="1162"/>
                  </a:cubicBezTo>
                  <a:close/>
                  <a:moveTo>
                    <a:pt x="943" y="1283"/>
                  </a:moveTo>
                  <a:cubicBezTo>
                    <a:pt x="936" y="1284"/>
                    <a:pt x="929" y="1282"/>
                    <a:pt x="922" y="1283"/>
                  </a:cubicBezTo>
                  <a:cubicBezTo>
                    <a:pt x="929" y="1285"/>
                    <a:pt x="936" y="1288"/>
                    <a:pt x="943" y="1283"/>
                  </a:cubicBezTo>
                  <a:close/>
                  <a:moveTo>
                    <a:pt x="194" y="1185"/>
                  </a:moveTo>
                  <a:cubicBezTo>
                    <a:pt x="188" y="1189"/>
                    <a:pt x="185" y="1193"/>
                    <a:pt x="184" y="1199"/>
                  </a:cubicBezTo>
                  <a:cubicBezTo>
                    <a:pt x="188" y="1196"/>
                    <a:pt x="193" y="1193"/>
                    <a:pt x="194" y="1185"/>
                  </a:cubicBezTo>
                  <a:close/>
                  <a:moveTo>
                    <a:pt x="595" y="1133"/>
                  </a:moveTo>
                  <a:cubicBezTo>
                    <a:pt x="595" y="1128"/>
                    <a:pt x="593" y="1124"/>
                    <a:pt x="592" y="1120"/>
                  </a:cubicBezTo>
                  <a:cubicBezTo>
                    <a:pt x="591" y="1119"/>
                    <a:pt x="590" y="1118"/>
                    <a:pt x="589" y="1119"/>
                  </a:cubicBezTo>
                  <a:cubicBezTo>
                    <a:pt x="588" y="1119"/>
                    <a:pt x="588" y="1120"/>
                    <a:pt x="588" y="1121"/>
                  </a:cubicBezTo>
                  <a:cubicBezTo>
                    <a:pt x="589" y="1125"/>
                    <a:pt x="591" y="1129"/>
                    <a:pt x="595" y="1133"/>
                  </a:cubicBezTo>
                  <a:close/>
                  <a:moveTo>
                    <a:pt x="1099" y="1224"/>
                  </a:moveTo>
                  <a:cubicBezTo>
                    <a:pt x="1092" y="1227"/>
                    <a:pt x="1088" y="1232"/>
                    <a:pt x="1085" y="1237"/>
                  </a:cubicBezTo>
                  <a:cubicBezTo>
                    <a:pt x="1091" y="1235"/>
                    <a:pt x="1096" y="1231"/>
                    <a:pt x="1099" y="1224"/>
                  </a:cubicBezTo>
                  <a:close/>
                  <a:moveTo>
                    <a:pt x="1276" y="928"/>
                  </a:moveTo>
                  <a:cubicBezTo>
                    <a:pt x="1272" y="932"/>
                    <a:pt x="1270" y="935"/>
                    <a:pt x="1269" y="941"/>
                  </a:cubicBezTo>
                  <a:cubicBezTo>
                    <a:pt x="1277" y="936"/>
                    <a:pt x="1278" y="935"/>
                    <a:pt x="1276" y="928"/>
                  </a:cubicBezTo>
                  <a:close/>
                  <a:moveTo>
                    <a:pt x="124" y="1362"/>
                  </a:moveTo>
                  <a:cubicBezTo>
                    <a:pt x="131" y="1357"/>
                    <a:pt x="131" y="1355"/>
                    <a:pt x="129" y="1348"/>
                  </a:cubicBezTo>
                  <a:cubicBezTo>
                    <a:pt x="125" y="1352"/>
                    <a:pt x="124" y="1356"/>
                    <a:pt x="124" y="1362"/>
                  </a:cubicBezTo>
                  <a:close/>
                  <a:moveTo>
                    <a:pt x="306" y="543"/>
                  </a:moveTo>
                  <a:cubicBezTo>
                    <a:pt x="307" y="539"/>
                    <a:pt x="308" y="535"/>
                    <a:pt x="305" y="532"/>
                  </a:cubicBezTo>
                  <a:cubicBezTo>
                    <a:pt x="304" y="531"/>
                    <a:pt x="303" y="530"/>
                    <a:pt x="301" y="531"/>
                  </a:cubicBezTo>
                  <a:cubicBezTo>
                    <a:pt x="300" y="532"/>
                    <a:pt x="300" y="533"/>
                    <a:pt x="301" y="535"/>
                  </a:cubicBezTo>
                  <a:cubicBezTo>
                    <a:pt x="303" y="537"/>
                    <a:pt x="302" y="541"/>
                    <a:pt x="306" y="543"/>
                  </a:cubicBezTo>
                  <a:close/>
                  <a:moveTo>
                    <a:pt x="1151" y="1360"/>
                  </a:moveTo>
                  <a:cubicBezTo>
                    <a:pt x="1143" y="1359"/>
                    <a:pt x="1142" y="1360"/>
                    <a:pt x="1142" y="1368"/>
                  </a:cubicBezTo>
                  <a:cubicBezTo>
                    <a:pt x="1147" y="1367"/>
                    <a:pt x="1147" y="1362"/>
                    <a:pt x="1151" y="1360"/>
                  </a:cubicBezTo>
                  <a:close/>
                  <a:moveTo>
                    <a:pt x="765" y="1165"/>
                  </a:moveTo>
                  <a:cubicBezTo>
                    <a:pt x="761" y="1160"/>
                    <a:pt x="761" y="1153"/>
                    <a:pt x="755" y="1149"/>
                  </a:cubicBezTo>
                  <a:cubicBezTo>
                    <a:pt x="757" y="1155"/>
                    <a:pt x="760" y="1161"/>
                    <a:pt x="765" y="1165"/>
                  </a:cubicBezTo>
                  <a:close/>
                  <a:moveTo>
                    <a:pt x="157" y="1486"/>
                  </a:moveTo>
                  <a:cubicBezTo>
                    <a:pt x="154" y="1491"/>
                    <a:pt x="152" y="1496"/>
                    <a:pt x="151" y="1503"/>
                  </a:cubicBezTo>
                  <a:cubicBezTo>
                    <a:pt x="156" y="1497"/>
                    <a:pt x="158" y="1492"/>
                    <a:pt x="157" y="1486"/>
                  </a:cubicBezTo>
                  <a:close/>
                  <a:moveTo>
                    <a:pt x="485" y="162"/>
                  </a:moveTo>
                  <a:cubicBezTo>
                    <a:pt x="484" y="166"/>
                    <a:pt x="483" y="169"/>
                    <a:pt x="482" y="173"/>
                  </a:cubicBezTo>
                  <a:cubicBezTo>
                    <a:pt x="482" y="174"/>
                    <a:pt x="482" y="177"/>
                    <a:pt x="484" y="177"/>
                  </a:cubicBezTo>
                  <a:cubicBezTo>
                    <a:pt x="486" y="177"/>
                    <a:pt x="487" y="175"/>
                    <a:pt x="487" y="174"/>
                  </a:cubicBezTo>
                  <a:cubicBezTo>
                    <a:pt x="488" y="170"/>
                    <a:pt x="487" y="167"/>
                    <a:pt x="485" y="162"/>
                  </a:cubicBezTo>
                  <a:close/>
                  <a:moveTo>
                    <a:pt x="414" y="673"/>
                  </a:moveTo>
                  <a:cubicBezTo>
                    <a:pt x="413" y="677"/>
                    <a:pt x="412" y="681"/>
                    <a:pt x="414" y="685"/>
                  </a:cubicBezTo>
                  <a:cubicBezTo>
                    <a:pt x="415" y="685"/>
                    <a:pt x="416" y="686"/>
                    <a:pt x="416" y="686"/>
                  </a:cubicBezTo>
                  <a:cubicBezTo>
                    <a:pt x="417" y="686"/>
                    <a:pt x="418" y="685"/>
                    <a:pt x="418" y="684"/>
                  </a:cubicBezTo>
                  <a:cubicBezTo>
                    <a:pt x="418" y="680"/>
                    <a:pt x="417" y="676"/>
                    <a:pt x="414" y="673"/>
                  </a:cubicBezTo>
                  <a:close/>
                  <a:moveTo>
                    <a:pt x="634" y="1304"/>
                  </a:moveTo>
                  <a:cubicBezTo>
                    <a:pt x="633" y="1304"/>
                    <a:pt x="633" y="1304"/>
                    <a:pt x="632" y="1304"/>
                  </a:cubicBezTo>
                  <a:cubicBezTo>
                    <a:pt x="632" y="1308"/>
                    <a:pt x="632" y="1313"/>
                    <a:pt x="633" y="1317"/>
                  </a:cubicBezTo>
                  <a:cubicBezTo>
                    <a:pt x="633" y="1318"/>
                    <a:pt x="634" y="1319"/>
                    <a:pt x="635" y="1318"/>
                  </a:cubicBezTo>
                  <a:cubicBezTo>
                    <a:pt x="636" y="1318"/>
                    <a:pt x="636" y="1317"/>
                    <a:pt x="636" y="1316"/>
                  </a:cubicBezTo>
                  <a:cubicBezTo>
                    <a:pt x="636" y="1312"/>
                    <a:pt x="635" y="1308"/>
                    <a:pt x="634" y="1304"/>
                  </a:cubicBezTo>
                  <a:close/>
                  <a:moveTo>
                    <a:pt x="913" y="1396"/>
                  </a:moveTo>
                  <a:cubicBezTo>
                    <a:pt x="909" y="1393"/>
                    <a:pt x="905" y="1395"/>
                    <a:pt x="902" y="1396"/>
                  </a:cubicBezTo>
                  <a:cubicBezTo>
                    <a:pt x="901" y="1396"/>
                    <a:pt x="900" y="1397"/>
                    <a:pt x="901" y="1398"/>
                  </a:cubicBezTo>
                  <a:cubicBezTo>
                    <a:pt x="901" y="1400"/>
                    <a:pt x="902" y="1400"/>
                    <a:pt x="903" y="1400"/>
                  </a:cubicBezTo>
                  <a:cubicBezTo>
                    <a:pt x="906" y="1399"/>
                    <a:pt x="910" y="1399"/>
                    <a:pt x="913" y="1396"/>
                  </a:cubicBezTo>
                  <a:close/>
                  <a:moveTo>
                    <a:pt x="321" y="521"/>
                  </a:moveTo>
                  <a:cubicBezTo>
                    <a:pt x="324" y="521"/>
                    <a:pt x="324" y="518"/>
                    <a:pt x="325" y="516"/>
                  </a:cubicBezTo>
                  <a:cubicBezTo>
                    <a:pt x="325" y="515"/>
                    <a:pt x="324" y="513"/>
                    <a:pt x="322" y="513"/>
                  </a:cubicBezTo>
                  <a:cubicBezTo>
                    <a:pt x="320" y="513"/>
                    <a:pt x="317" y="513"/>
                    <a:pt x="317" y="516"/>
                  </a:cubicBezTo>
                  <a:cubicBezTo>
                    <a:pt x="317" y="518"/>
                    <a:pt x="318" y="520"/>
                    <a:pt x="321" y="521"/>
                  </a:cubicBezTo>
                  <a:close/>
                  <a:moveTo>
                    <a:pt x="1077" y="1469"/>
                  </a:moveTo>
                  <a:cubicBezTo>
                    <a:pt x="1074" y="1470"/>
                    <a:pt x="1071" y="1471"/>
                    <a:pt x="1069" y="1472"/>
                  </a:cubicBezTo>
                  <a:cubicBezTo>
                    <a:pt x="1067" y="1473"/>
                    <a:pt x="1065" y="1474"/>
                    <a:pt x="1066" y="1476"/>
                  </a:cubicBezTo>
                  <a:cubicBezTo>
                    <a:pt x="1067" y="1477"/>
                    <a:pt x="1070" y="1478"/>
                    <a:pt x="1071" y="1477"/>
                  </a:cubicBezTo>
                  <a:cubicBezTo>
                    <a:pt x="1073" y="1475"/>
                    <a:pt x="1076" y="1473"/>
                    <a:pt x="1077" y="1469"/>
                  </a:cubicBezTo>
                  <a:close/>
                  <a:moveTo>
                    <a:pt x="571" y="216"/>
                  </a:moveTo>
                  <a:cubicBezTo>
                    <a:pt x="574" y="215"/>
                    <a:pt x="575" y="214"/>
                    <a:pt x="575" y="211"/>
                  </a:cubicBezTo>
                  <a:cubicBezTo>
                    <a:pt x="575" y="209"/>
                    <a:pt x="575" y="207"/>
                    <a:pt x="572" y="207"/>
                  </a:cubicBezTo>
                  <a:cubicBezTo>
                    <a:pt x="570" y="207"/>
                    <a:pt x="570" y="210"/>
                    <a:pt x="569" y="212"/>
                  </a:cubicBezTo>
                  <a:cubicBezTo>
                    <a:pt x="569" y="213"/>
                    <a:pt x="569" y="215"/>
                    <a:pt x="571" y="216"/>
                  </a:cubicBezTo>
                  <a:close/>
                  <a:moveTo>
                    <a:pt x="224" y="1141"/>
                  </a:moveTo>
                  <a:cubicBezTo>
                    <a:pt x="230" y="1139"/>
                    <a:pt x="234" y="1135"/>
                    <a:pt x="237" y="1130"/>
                  </a:cubicBezTo>
                  <a:cubicBezTo>
                    <a:pt x="232" y="1133"/>
                    <a:pt x="227" y="1136"/>
                    <a:pt x="224" y="1141"/>
                  </a:cubicBezTo>
                  <a:close/>
                  <a:moveTo>
                    <a:pt x="349" y="533"/>
                  </a:moveTo>
                  <a:cubicBezTo>
                    <a:pt x="349" y="531"/>
                    <a:pt x="344" y="525"/>
                    <a:pt x="342" y="525"/>
                  </a:cubicBezTo>
                  <a:cubicBezTo>
                    <a:pt x="341" y="526"/>
                    <a:pt x="338" y="527"/>
                    <a:pt x="340" y="528"/>
                  </a:cubicBezTo>
                  <a:cubicBezTo>
                    <a:pt x="343" y="529"/>
                    <a:pt x="343" y="531"/>
                    <a:pt x="343" y="533"/>
                  </a:cubicBezTo>
                  <a:cubicBezTo>
                    <a:pt x="343" y="535"/>
                    <a:pt x="345" y="535"/>
                    <a:pt x="347" y="535"/>
                  </a:cubicBezTo>
                  <a:cubicBezTo>
                    <a:pt x="348" y="534"/>
                    <a:pt x="349" y="534"/>
                    <a:pt x="349" y="533"/>
                  </a:cubicBezTo>
                  <a:close/>
                  <a:moveTo>
                    <a:pt x="522" y="363"/>
                  </a:moveTo>
                  <a:cubicBezTo>
                    <a:pt x="523" y="370"/>
                    <a:pt x="524" y="371"/>
                    <a:pt x="530" y="372"/>
                  </a:cubicBezTo>
                  <a:cubicBezTo>
                    <a:pt x="528" y="368"/>
                    <a:pt x="528" y="364"/>
                    <a:pt x="522" y="363"/>
                  </a:cubicBezTo>
                  <a:close/>
                  <a:moveTo>
                    <a:pt x="261" y="533"/>
                  </a:moveTo>
                  <a:cubicBezTo>
                    <a:pt x="259" y="538"/>
                    <a:pt x="257" y="541"/>
                    <a:pt x="259" y="545"/>
                  </a:cubicBezTo>
                  <a:cubicBezTo>
                    <a:pt x="259" y="545"/>
                    <a:pt x="261" y="545"/>
                    <a:pt x="261" y="545"/>
                  </a:cubicBezTo>
                  <a:cubicBezTo>
                    <a:pt x="264" y="542"/>
                    <a:pt x="264" y="538"/>
                    <a:pt x="261" y="533"/>
                  </a:cubicBezTo>
                  <a:close/>
                  <a:moveTo>
                    <a:pt x="551" y="1208"/>
                  </a:moveTo>
                  <a:cubicBezTo>
                    <a:pt x="551" y="1211"/>
                    <a:pt x="553" y="1212"/>
                    <a:pt x="555" y="1213"/>
                  </a:cubicBezTo>
                  <a:cubicBezTo>
                    <a:pt x="557" y="1214"/>
                    <a:pt x="558" y="1213"/>
                    <a:pt x="559" y="1211"/>
                  </a:cubicBezTo>
                  <a:cubicBezTo>
                    <a:pt x="559" y="1209"/>
                    <a:pt x="559" y="1208"/>
                    <a:pt x="557" y="1207"/>
                  </a:cubicBezTo>
                  <a:cubicBezTo>
                    <a:pt x="555" y="1207"/>
                    <a:pt x="553" y="1207"/>
                    <a:pt x="551" y="1208"/>
                  </a:cubicBezTo>
                  <a:close/>
                  <a:moveTo>
                    <a:pt x="533" y="109"/>
                  </a:moveTo>
                  <a:cubicBezTo>
                    <a:pt x="532" y="111"/>
                    <a:pt x="534" y="113"/>
                    <a:pt x="534" y="115"/>
                  </a:cubicBezTo>
                  <a:cubicBezTo>
                    <a:pt x="535" y="116"/>
                    <a:pt x="536" y="119"/>
                    <a:pt x="538" y="118"/>
                  </a:cubicBezTo>
                  <a:cubicBezTo>
                    <a:pt x="540" y="117"/>
                    <a:pt x="540" y="114"/>
                    <a:pt x="538" y="112"/>
                  </a:cubicBezTo>
                  <a:cubicBezTo>
                    <a:pt x="537" y="110"/>
                    <a:pt x="536" y="108"/>
                    <a:pt x="533" y="109"/>
                  </a:cubicBezTo>
                  <a:close/>
                  <a:moveTo>
                    <a:pt x="546" y="1028"/>
                  </a:moveTo>
                  <a:cubicBezTo>
                    <a:pt x="545" y="1035"/>
                    <a:pt x="545" y="1035"/>
                    <a:pt x="549" y="1039"/>
                  </a:cubicBezTo>
                  <a:cubicBezTo>
                    <a:pt x="552" y="1035"/>
                    <a:pt x="551" y="1031"/>
                    <a:pt x="546" y="1028"/>
                  </a:cubicBezTo>
                  <a:close/>
                  <a:moveTo>
                    <a:pt x="587" y="151"/>
                  </a:moveTo>
                  <a:cubicBezTo>
                    <a:pt x="591" y="146"/>
                    <a:pt x="591" y="145"/>
                    <a:pt x="586" y="141"/>
                  </a:cubicBezTo>
                  <a:cubicBezTo>
                    <a:pt x="585" y="144"/>
                    <a:pt x="585" y="148"/>
                    <a:pt x="587" y="151"/>
                  </a:cubicBezTo>
                  <a:close/>
                  <a:moveTo>
                    <a:pt x="352" y="807"/>
                  </a:moveTo>
                  <a:cubicBezTo>
                    <a:pt x="353" y="803"/>
                    <a:pt x="352" y="800"/>
                    <a:pt x="350" y="796"/>
                  </a:cubicBezTo>
                  <a:cubicBezTo>
                    <a:pt x="349" y="795"/>
                    <a:pt x="348" y="791"/>
                    <a:pt x="346" y="793"/>
                  </a:cubicBezTo>
                  <a:cubicBezTo>
                    <a:pt x="343" y="795"/>
                    <a:pt x="346" y="796"/>
                    <a:pt x="347" y="797"/>
                  </a:cubicBezTo>
                  <a:cubicBezTo>
                    <a:pt x="349" y="800"/>
                    <a:pt x="347" y="805"/>
                    <a:pt x="352" y="807"/>
                  </a:cubicBezTo>
                  <a:close/>
                  <a:moveTo>
                    <a:pt x="1245" y="1293"/>
                  </a:moveTo>
                  <a:cubicBezTo>
                    <a:pt x="1247" y="1294"/>
                    <a:pt x="1252" y="1288"/>
                    <a:pt x="1251" y="1286"/>
                  </a:cubicBezTo>
                  <a:cubicBezTo>
                    <a:pt x="1250" y="1285"/>
                    <a:pt x="1249" y="1285"/>
                    <a:pt x="1249" y="1285"/>
                  </a:cubicBezTo>
                  <a:cubicBezTo>
                    <a:pt x="1246" y="1287"/>
                    <a:pt x="1244" y="1289"/>
                    <a:pt x="1243" y="1292"/>
                  </a:cubicBezTo>
                  <a:cubicBezTo>
                    <a:pt x="1243" y="1292"/>
                    <a:pt x="1244" y="1293"/>
                    <a:pt x="1245" y="1293"/>
                  </a:cubicBezTo>
                  <a:close/>
                  <a:moveTo>
                    <a:pt x="534" y="1067"/>
                  </a:moveTo>
                  <a:cubicBezTo>
                    <a:pt x="537" y="1063"/>
                    <a:pt x="538" y="1059"/>
                    <a:pt x="538" y="1053"/>
                  </a:cubicBezTo>
                  <a:cubicBezTo>
                    <a:pt x="534" y="1058"/>
                    <a:pt x="533" y="1062"/>
                    <a:pt x="534" y="1067"/>
                  </a:cubicBezTo>
                  <a:close/>
                  <a:moveTo>
                    <a:pt x="883" y="1341"/>
                  </a:moveTo>
                  <a:cubicBezTo>
                    <a:pt x="885" y="1340"/>
                    <a:pt x="888" y="1340"/>
                    <a:pt x="890" y="1337"/>
                  </a:cubicBezTo>
                  <a:cubicBezTo>
                    <a:pt x="890" y="1337"/>
                    <a:pt x="889" y="1336"/>
                    <a:pt x="889" y="1336"/>
                  </a:cubicBezTo>
                  <a:cubicBezTo>
                    <a:pt x="887" y="1335"/>
                    <a:pt x="885" y="1336"/>
                    <a:pt x="882" y="1337"/>
                  </a:cubicBezTo>
                  <a:cubicBezTo>
                    <a:pt x="882" y="1337"/>
                    <a:pt x="882" y="1337"/>
                    <a:pt x="881" y="1337"/>
                  </a:cubicBezTo>
                  <a:cubicBezTo>
                    <a:pt x="881" y="1337"/>
                    <a:pt x="880" y="1338"/>
                    <a:pt x="880" y="1339"/>
                  </a:cubicBezTo>
                  <a:cubicBezTo>
                    <a:pt x="881" y="1341"/>
                    <a:pt x="882" y="1341"/>
                    <a:pt x="883" y="1341"/>
                  </a:cubicBezTo>
                  <a:close/>
                  <a:moveTo>
                    <a:pt x="284" y="1346"/>
                  </a:moveTo>
                  <a:cubicBezTo>
                    <a:pt x="282" y="1346"/>
                    <a:pt x="280" y="1347"/>
                    <a:pt x="280" y="1349"/>
                  </a:cubicBezTo>
                  <a:cubicBezTo>
                    <a:pt x="280" y="1351"/>
                    <a:pt x="281" y="1353"/>
                    <a:pt x="283" y="1353"/>
                  </a:cubicBezTo>
                  <a:cubicBezTo>
                    <a:pt x="286" y="1353"/>
                    <a:pt x="286" y="1351"/>
                    <a:pt x="287" y="1349"/>
                  </a:cubicBezTo>
                  <a:cubicBezTo>
                    <a:pt x="287" y="1347"/>
                    <a:pt x="286" y="1346"/>
                    <a:pt x="284" y="1346"/>
                  </a:cubicBezTo>
                  <a:close/>
                  <a:moveTo>
                    <a:pt x="604" y="162"/>
                  </a:moveTo>
                  <a:cubicBezTo>
                    <a:pt x="602" y="167"/>
                    <a:pt x="603" y="169"/>
                    <a:pt x="606" y="174"/>
                  </a:cubicBezTo>
                  <a:cubicBezTo>
                    <a:pt x="607" y="169"/>
                    <a:pt x="607" y="165"/>
                    <a:pt x="604" y="162"/>
                  </a:cubicBezTo>
                  <a:close/>
                  <a:moveTo>
                    <a:pt x="236" y="567"/>
                  </a:moveTo>
                  <a:cubicBezTo>
                    <a:pt x="238" y="570"/>
                    <a:pt x="241" y="570"/>
                    <a:pt x="243" y="572"/>
                  </a:cubicBezTo>
                  <a:cubicBezTo>
                    <a:pt x="244" y="572"/>
                    <a:pt x="246" y="572"/>
                    <a:pt x="246" y="570"/>
                  </a:cubicBezTo>
                  <a:cubicBezTo>
                    <a:pt x="246" y="569"/>
                    <a:pt x="246" y="567"/>
                    <a:pt x="244" y="567"/>
                  </a:cubicBezTo>
                  <a:cubicBezTo>
                    <a:pt x="242" y="566"/>
                    <a:pt x="239" y="565"/>
                    <a:pt x="236" y="567"/>
                  </a:cubicBezTo>
                  <a:close/>
                  <a:moveTo>
                    <a:pt x="1107" y="1319"/>
                  </a:moveTo>
                  <a:cubicBezTo>
                    <a:pt x="1114" y="1316"/>
                    <a:pt x="1114" y="1316"/>
                    <a:pt x="1116" y="1310"/>
                  </a:cubicBezTo>
                  <a:cubicBezTo>
                    <a:pt x="1114" y="1313"/>
                    <a:pt x="1109" y="1313"/>
                    <a:pt x="1107" y="1319"/>
                  </a:cubicBezTo>
                  <a:close/>
                  <a:moveTo>
                    <a:pt x="158" y="422"/>
                  </a:moveTo>
                  <a:cubicBezTo>
                    <a:pt x="156" y="417"/>
                    <a:pt x="159" y="412"/>
                    <a:pt x="155" y="407"/>
                  </a:cubicBezTo>
                  <a:cubicBezTo>
                    <a:pt x="154" y="413"/>
                    <a:pt x="155" y="418"/>
                    <a:pt x="158" y="422"/>
                  </a:cubicBezTo>
                  <a:close/>
                  <a:moveTo>
                    <a:pt x="358" y="544"/>
                  </a:moveTo>
                  <a:cubicBezTo>
                    <a:pt x="361" y="542"/>
                    <a:pt x="363" y="540"/>
                    <a:pt x="363" y="537"/>
                  </a:cubicBezTo>
                  <a:cubicBezTo>
                    <a:pt x="362" y="536"/>
                    <a:pt x="362" y="533"/>
                    <a:pt x="360" y="533"/>
                  </a:cubicBezTo>
                  <a:cubicBezTo>
                    <a:pt x="358" y="533"/>
                    <a:pt x="359" y="535"/>
                    <a:pt x="358" y="537"/>
                  </a:cubicBezTo>
                  <a:cubicBezTo>
                    <a:pt x="358" y="539"/>
                    <a:pt x="358" y="540"/>
                    <a:pt x="358" y="544"/>
                  </a:cubicBezTo>
                  <a:close/>
                  <a:moveTo>
                    <a:pt x="662" y="312"/>
                  </a:moveTo>
                  <a:cubicBezTo>
                    <a:pt x="664" y="307"/>
                    <a:pt x="663" y="303"/>
                    <a:pt x="661" y="298"/>
                  </a:cubicBezTo>
                  <a:cubicBezTo>
                    <a:pt x="660" y="303"/>
                    <a:pt x="658" y="307"/>
                    <a:pt x="662" y="312"/>
                  </a:cubicBezTo>
                  <a:close/>
                  <a:moveTo>
                    <a:pt x="176" y="1324"/>
                  </a:moveTo>
                  <a:cubicBezTo>
                    <a:pt x="177" y="1320"/>
                    <a:pt x="180" y="1317"/>
                    <a:pt x="182" y="1313"/>
                  </a:cubicBezTo>
                  <a:cubicBezTo>
                    <a:pt x="182" y="1313"/>
                    <a:pt x="182" y="1312"/>
                    <a:pt x="181" y="1311"/>
                  </a:cubicBezTo>
                  <a:cubicBezTo>
                    <a:pt x="181" y="1311"/>
                    <a:pt x="180" y="1311"/>
                    <a:pt x="179" y="1312"/>
                  </a:cubicBezTo>
                  <a:cubicBezTo>
                    <a:pt x="177" y="1315"/>
                    <a:pt x="176" y="1319"/>
                    <a:pt x="176" y="1324"/>
                  </a:cubicBezTo>
                  <a:close/>
                  <a:moveTo>
                    <a:pt x="590" y="590"/>
                  </a:moveTo>
                  <a:cubicBezTo>
                    <a:pt x="592" y="587"/>
                    <a:pt x="592" y="585"/>
                    <a:pt x="592" y="584"/>
                  </a:cubicBezTo>
                  <a:cubicBezTo>
                    <a:pt x="591" y="582"/>
                    <a:pt x="590" y="580"/>
                    <a:pt x="588" y="580"/>
                  </a:cubicBezTo>
                  <a:cubicBezTo>
                    <a:pt x="586" y="581"/>
                    <a:pt x="586" y="583"/>
                    <a:pt x="586" y="584"/>
                  </a:cubicBezTo>
                  <a:cubicBezTo>
                    <a:pt x="587" y="586"/>
                    <a:pt x="588" y="589"/>
                    <a:pt x="590" y="590"/>
                  </a:cubicBezTo>
                  <a:close/>
                  <a:moveTo>
                    <a:pt x="176" y="457"/>
                  </a:moveTo>
                  <a:cubicBezTo>
                    <a:pt x="179" y="453"/>
                    <a:pt x="177" y="449"/>
                    <a:pt x="176" y="443"/>
                  </a:cubicBezTo>
                  <a:cubicBezTo>
                    <a:pt x="173" y="449"/>
                    <a:pt x="174" y="453"/>
                    <a:pt x="176" y="457"/>
                  </a:cubicBezTo>
                  <a:close/>
                  <a:moveTo>
                    <a:pt x="1187" y="1139"/>
                  </a:moveTo>
                  <a:cubicBezTo>
                    <a:pt x="1191" y="1135"/>
                    <a:pt x="1193" y="1132"/>
                    <a:pt x="1196" y="1129"/>
                  </a:cubicBezTo>
                  <a:cubicBezTo>
                    <a:pt x="1197" y="1128"/>
                    <a:pt x="1197" y="1127"/>
                    <a:pt x="1196" y="1126"/>
                  </a:cubicBezTo>
                  <a:cubicBezTo>
                    <a:pt x="1195" y="1126"/>
                    <a:pt x="1193" y="1126"/>
                    <a:pt x="1193" y="1127"/>
                  </a:cubicBezTo>
                  <a:cubicBezTo>
                    <a:pt x="1192" y="1131"/>
                    <a:pt x="1188" y="1133"/>
                    <a:pt x="1187" y="1139"/>
                  </a:cubicBezTo>
                  <a:close/>
                  <a:moveTo>
                    <a:pt x="548" y="614"/>
                  </a:moveTo>
                  <a:cubicBezTo>
                    <a:pt x="550" y="616"/>
                    <a:pt x="553" y="616"/>
                    <a:pt x="555" y="616"/>
                  </a:cubicBezTo>
                  <a:cubicBezTo>
                    <a:pt x="557" y="615"/>
                    <a:pt x="559" y="615"/>
                    <a:pt x="559" y="613"/>
                  </a:cubicBezTo>
                  <a:cubicBezTo>
                    <a:pt x="559" y="610"/>
                    <a:pt x="556" y="611"/>
                    <a:pt x="554" y="612"/>
                  </a:cubicBezTo>
                  <a:cubicBezTo>
                    <a:pt x="552" y="612"/>
                    <a:pt x="550" y="612"/>
                    <a:pt x="548" y="614"/>
                  </a:cubicBezTo>
                  <a:close/>
                  <a:moveTo>
                    <a:pt x="306" y="1445"/>
                  </a:moveTo>
                  <a:cubicBezTo>
                    <a:pt x="306" y="1444"/>
                    <a:pt x="305" y="1442"/>
                    <a:pt x="302" y="1442"/>
                  </a:cubicBezTo>
                  <a:cubicBezTo>
                    <a:pt x="301" y="1442"/>
                    <a:pt x="299" y="1443"/>
                    <a:pt x="299" y="1445"/>
                  </a:cubicBezTo>
                  <a:cubicBezTo>
                    <a:pt x="299" y="1447"/>
                    <a:pt x="301" y="1448"/>
                    <a:pt x="303" y="1448"/>
                  </a:cubicBezTo>
                  <a:cubicBezTo>
                    <a:pt x="305" y="1448"/>
                    <a:pt x="306" y="1447"/>
                    <a:pt x="306" y="1445"/>
                  </a:cubicBezTo>
                  <a:close/>
                  <a:moveTo>
                    <a:pt x="401" y="716"/>
                  </a:moveTo>
                  <a:cubicBezTo>
                    <a:pt x="399" y="721"/>
                    <a:pt x="398" y="723"/>
                    <a:pt x="398" y="726"/>
                  </a:cubicBezTo>
                  <a:cubicBezTo>
                    <a:pt x="397" y="727"/>
                    <a:pt x="397" y="728"/>
                    <a:pt x="398" y="728"/>
                  </a:cubicBezTo>
                  <a:cubicBezTo>
                    <a:pt x="400" y="729"/>
                    <a:pt x="401" y="728"/>
                    <a:pt x="402" y="727"/>
                  </a:cubicBezTo>
                  <a:cubicBezTo>
                    <a:pt x="403" y="724"/>
                    <a:pt x="403" y="721"/>
                    <a:pt x="401" y="716"/>
                  </a:cubicBezTo>
                  <a:close/>
                  <a:moveTo>
                    <a:pt x="932" y="1462"/>
                  </a:moveTo>
                  <a:cubicBezTo>
                    <a:pt x="928" y="1462"/>
                    <a:pt x="925" y="1463"/>
                    <a:pt x="924" y="1466"/>
                  </a:cubicBezTo>
                  <a:cubicBezTo>
                    <a:pt x="923" y="1467"/>
                    <a:pt x="924" y="1468"/>
                    <a:pt x="925" y="1468"/>
                  </a:cubicBezTo>
                  <a:cubicBezTo>
                    <a:pt x="928" y="1469"/>
                    <a:pt x="929" y="1466"/>
                    <a:pt x="931" y="1464"/>
                  </a:cubicBezTo>
                  <a:cubicBezTo>
                    <a:pt x="932" y="1464"/>
                    <a:pt x="932" y="1463"/>
                    <a:pt x="932" y="1462"/>
                  </a:cubicBezTo>
                  <a:close/>
                  <a:moveTo>
                    <a:pt x="521" y="1507"/>
                  </a:moveTo>
                  <a:cubicBezTo>
                    <a:pt x="521" y="1507"/>
                    <a:pt x="522" y="1507"/>
                    <a:pt x="522" y="1507"/>
                  </a:cubicBezTo>
                  <a:cubicBezTo>
                    <a:pt x="523" y="1505"/>
                    <a:pt x="523" y="1502"/>
                    <a:pt x="522" y="1499"/>
                  </a:cubicBezTo>
                  <a:cubicBezTo>
                    <a:pt x="522" y="1498"/>
                    <a:pt x="521" y="1498"/>
                    <a:pt x="520" y="1498"/>
                  </a:cubicBezTo>
                  <a:cubicBezTo>
                    <a:pt x="520" y="1498"/>
                    <a:pt x="519" y="1499"/>
                    <a:pt x="519" y="1500"/>
                  </a:cubicBezTo>
                  <a:cubicBezTo>
                    <a:pt x="519" y="1502"/>
                    <a:pt x="520" y="1505"/>
                    <a:pt x="521" y="1507"/>
                  </a:cubicBezTo>
                  <a:close/>
                  <a:moveTo>
                    <a:pt x="509" y="268"/>
                  </a:moveTo>
                  <a:cubicBezTo>
                    <a:pt x="511" y="264"/>
                    <a:pt x="512" y="261"/>
                    <a:pt x="513" y="258"/>
                  </a:cubicBezTo>
                  <a:cubicBezTo>
                    <a:pt x="514" y="257"/>
                    <a:pt x="513" y="256"/>
                    <a:pt x="511" y="256"/>
                  </a:cubicBezTo>
                  <a:cubicBezTo>
                    <a:pt x="509" y="255"/>
                    <a:pt x="508" y="257"/>
                    <a:pt x="509" y="258"/>
                  </a:cubicBezTo>
                  <a:cubicBezTo>
                    <a:pt x="510" y="261"/>
                    <a:pt x="508" y="263"/>
                    <a:pt x="509" y="268"/>
                  </a:cubicBezTo>
                  <a:close/>
                  <a:moveTo>
                    <a:pt x="966" y="1419"/>
                  </a:moveTo>
                  <a:cubicBezTo>
                    <a:pt x="973" y="1420"/>
                    <a:pt x="974" y="1420"/>
                    <a:pt x="978" y="1416"/>
                  </a:cubicBezTo>
                  <a:cubicBezTo>
                    <a:pt x="973" y="1415"/>
                    <a:pt x="970" y="1419"/>
                    <a:pt x="966" y="1419"/>
                  </a:cubicBezTo>
                  <a:close/>
                  <a:moveTo>
                    <a:pt x="739" y="1422"/>
                  </a:moveTo>
                  <a:cubicBezTo>
                    <a:pt x="740" y="1417"/>
                    <a:pt x="737" y="1415"/>
                    <a:pt x="735" y="1412"/>
                  </a:cubicBezTo>
                  <a:cubicBezTo>
                    <a:pt x="736" y="1415"/>
                    <a:pt x="734" y="1419"/>
                    <a:pt x="739" y="1422"/>
                  </a:cubicBezTo>
                  <a:close/>
                  <a:moveTo>
                    <a:pt x="912" y="1244"/>
                  </a:moveTo>
                  <a:cubicBezTo>
                    <a:pt x="919" y="1247"/>
                    <a:pt x="919" y="1247"/>
                    <a:pt x="922" y="1244"/>
                  </a:cubicBezTo>
                  <a:cubicBezTo>
                    <a:pt x="919" y="1243"/>
                    <a:pt x="916" y="1242"/>
                    <a:pt x="912" y="1244"/>
                  </a:cubicBezTo>
                  <a:close/>
                  <a:moveTo>
                    <a:pt x="542" y="149"/>
                  </a:moveTo>
                  <a:cubicBezTo>
                    <a:pt x="544" y="146"/>
                    <a:pt x="545" y="143"/>
                    <a:pt x="545" y="140"/>
                  </a:cubicBezTo>
                  <a:cubicBezTo>
                    <a:pt x="545" y="139"/>
                    <a:pt x="545" y="138"/>
                    <a:pt x="544" y="138"/>
                  </a:cubicBezTo>
                  <a:cubicBezTo>
                    <a:pt x="543" y="138"/>
                    <a:pt x="542" y="139"/>
                    <a:pt x="542" y="139"/>
                  </a:cubicBezTo>
                  <a:cubicBezTo>
                    <a:pt x="541" y="142"/>
                    <a:pt x="541" y="145"/>
                    <a:pt x="542" y="149"/>
                  </a:cubicBezTo>
                  <a:close/>
                  <a:moveTo>
                    <a:pt x="415" y="243"/>
                  </a:moveTo>
                  <a:cubicBezTo>
                    <a:pt x="416" y="239"/>
                    <a:pt x="416" y="236"/>
                    <a:pt x="414" y="234"/>
                  </a:cubicBezTo>
                  <a:cubicBezTo>
                    <a:pt x="414" y="234"/>
                    <a:pt x="413" y="234"/>
                    <a:pt x="413" y="234"/>
                  </a:cubicBezTo>
                  <a:cubicBezTo>
                    <a:pt x="411" y="237"/>
                    <a:pt x="412" y="240"/>
                    <a:pt x="415" y="243"/>
                  </a:cubicBezTo>
                  <a:close/>
                  <a:moveTo>
                    <a:pt x="582" y="722"/>
                  </a:moveTo>
                  <a:cubicBezTo>
                    <a:pt x="585" y="720"/>
                    <a:pt x="585" y="718"/>
                    <a:pt x="584" y="715"/>
                  </a:cubicBezTo>
                  <a:cubicBezTo>
                    <a:pt x="584" y="714"/>
                    <a:pt x="584" y="713"/>
                    <a:pt x="583" y="713"/>
                  </a:cubicBezTo>
                  <a:cubicBezTo>
                    <a:pt x="582" y="713"/>
                    <a:pt x="581" y="714"/>
                    <a:pt x="581" y="715"/>
                  </a:cubicBezTo>
                  <a:cubicBezTo>
                    <a:pt x="581" y="717"/>
                    <a:pt x="580" y="720"/>
                    <a:pt x="582" y="722"/>
                  </a:cubicBezTo>
                  <a:close/>
                  <a:moveTo>
                    <a:pt x="552" y="1057"/>
                  </a:moveTo>
                  <a:cubicBezTo>
                    <a:pt x="552" y="1060"/>
                    <a:pt x="550" y="1063"/>
                    <a:pt x="552" y="1066"/>
                  </a:cubicBezTo>
                  <a:cubicBezTo>
                    <a:pt x="552" y="1067"/>
                    <a:pt x="553" y="1067"/>
                    <a:pt x="554" y="1066"/>
                  </a:cubicBezTo>
                  <a:cubicBezTo>
                    <a:pt x="556" y="1064"/>
                    <a:pt x="554" y="1061"/>
                    <a:pt x="554" y="1058"/>
                  </a:cubicBezTo>
                  <a:cubicBezTo>
                    <a:pt x="554" y="1058"/>
                    <a:pt x="553" y="1058"/>
                    <a:pt x="552" y="1057"/>
                  </a:cubicBezTo>
                  <a:close/>
                  <a:moveTo>
                    <a:pt x="1127" y="1270"/>
                  </a:moveTo>
                  <a:cubicBezTo>
                    <a:pt x="1124" y="1271"/>
                    <a:pt x="1121" y="1272"/>
                    <a:pt x="1119" y="1273"/>
                  </a:cubicBezTo>
                  <a:cubicBezTo>
                    <a:pt x="1118" y="1273"/>
                    <a:pt x="1118" y="1274"/>
                    <a:pt x="1119" y="1275"/>
                  </a:cubicBezTo>
                  <a:cubicBezTo>
                    <a:pt x="1119" y="1277"/>
                    <a:pt x="1121" y="1278"/>
                    <a:pt x="1122" y="1277"/>
                  </a:cubicBezTo>
                  <a:cubicBezTo>
                    <a:pt x="1124" y="1276"/>
                    <a:pt x="1125" y="1273"/>
                    <a:pt x="1127" y="1270"/>
                  </a:cubicBezTo>
                  <a:close/>
                  <a:moveTo>
                    <a:pt x="292" y="573"/>
                  </a:moveTo>
                  <a:cubicBezTo>
                    <a:pt x="293" y="567"/>
                    <a:pt x="293" y="567"/>
                    <a:pt x="290" y="562"/>
                  </a:cubicBezTo>
                  <a:cubicBezTo>
                    <a:pt x="289" y="567"/>
                    <a:pt x="287" y="571"/>
                    <a:pt x="292" y="573"/>
                  </a:cubicBezTo>
                  <a:close/>
                  <a:moveTo>
                    <a:pt x="543" y="1095"/>
                  </a:moveTo>
                  <a:cubicBezTo>
                    <a:pt x="544" y="1098"/>
                    <a:pt x="541" y="1102"/>
                    <a:pt x="545" y="1106"/>
                  </a:cubicBezTo>
                  <a:cubicBezTo>
                    <a:pt x="546" y="1101"/>
                    <a:pt x="546" y="1098"/>
                    <a:pt x="543" y="1095"/>
                  </a:cubicBezTo>
                  <a:close/>
                  <a:moveTo>
                    <a:pt x="234" y="1285"/>
                  </a:moveTo>
                  <a:cubicBezTo>
                    <a:pt x="230" y="1287"/>
                    <a:pt x="228" y="1289"/>
                    <a:pt x="228" y="1295"/>
                  </a:cubicBezTo>
                  <a:cubicBezTo>
                    <a:pt x="230" y="1291"/>
                    <a:pt x="232" y="1288"/>
                    <a:pt x="234" y="1285"/>
                  </a:cubicBezTo>
                  <a:close/>
                  <a:moveTo>
                    <a:pt x="340" y="636"/>
                  </a:moveTo>
                  <a:cubicBezTo>
                    <a:pt x="339" y="633"/>
                    <a:pt x="337" y="633"/>
                    <a:pt x="334" y="632"/>
                  </a:cubicBezTo>
                  <a:cubicBezTo>
                    <a:pt x="333" y="632"/>
                    <a:pt x="332" y="633"/>
                    <a:pt x="332" y="634"/>
                  </a:cubicBezTo>
                  <a:cubicBezTo>
                    <a:pt x="333" y="637"/>
                    <a:pt x="336" y="637"/>
                    <a:pt x="339" y="638"/>
                  </a:cubicBezTo>
                  <a:cubicBezTo>
                    <a:pt x="339" y="638"/>
                    <a:pt x="340" y="637"/>
                    <a:pt x="340" y="636"/>
                  </a:cubicBezTo>
                  <a:close/>
                  <a:moveTo>
                    <a:pt x="563" y="1153"/>
                  </a:moveTo>
                  <a:cubicBezTo>
                    <a:pt x="564" y="1148"/>
                    <a:pt x="563" y="1145"/>
                    <a:pt x="562" y="1141"/>
                  </a:cubicBezTo>
                  <a:cubicBezTo>
                    <a:pt x="561" y="1145"/>
                    <a:pt x="561" y="1148"/>
                    <a:pt x="563" y="1153"/>
                  </a:cubicBezTo>
                  <a:close/>
                  <a:moveTo>
                    <a:pt x="552" y="1482"/>
                  </a:moveTo>
                  <a:cubicBezTo>
                    <a:pt x="553" y="1481"/>
                    <a:pt x="553" y="1481"/>
                    <a:pt x="553" y="1480"/>
                  </a:cubicBezTo>
                  <a:cubicBezTo>
                    <a:pt x="552" y="1479"/>
                    <a:pt x="551" y="1478"/>
                    <a:pt x="549" y="1478"/>
                  </a:cubicBezTo>
                  <a:cubicBezTo>
                    <a:pt x="548" y="1477"/>
                    <a:pt x="546" y="1477"/>
                    <a:pt x="546" y="1479"/>
                  </a:cubicBezTo>
                  <a:cubicBezTo>
                    <a:pt x="545" y="1480"/>
                    <a:pt x="546" y="1481"/>
                    <a:pt x="548" y="1481"/>
                  </a:cubicBezTo>
                  <a:cubicBezTo>
                    <a:pt x="549" y="1482"/>
                    <a:pt x="551" y="1482"/>
                    <a:pt x="552" y="1482"/>
                  </a:cubicBezTo>
                  <a:close/>
                  <a:moveTo>
                    <a:pt x="576" y="183"/>
                  </a:moveTo>
                  <a:cubicBezTo>
                    <a:pt x="580" y="178"/>
                    <a:pt x="580" y="177"/>
                    <a:pt x="578" y="172"/>
                  </a:cubicBezTo>
                  <a:cubicBezTo>
                    <a:pt x="577" y="176"/>
                    <a:pt x="575" y="179"/>
                    <a:pt x="576" y="183"/>
                  </a:cubicBezTo>
                  <a:close/>
                  <a:moveTo>
                    <a:pt x="594" y="946"/>
                  </a:moveTo>
                  <a:cubicBezTo>
                    <a:pt x="594" y="942"/>
                    <a:pt x="594" y="938"/>
                    <a:pt x="594" y="933"/>
                  </a:cubicBezTo>
                  <a:cubicBezTo>
                    <a:pt x="592" y="937"/>
                    <a:pt x="591" y="941"/>
                    <a:pt x="594" y="946"/>
                  </a:cubicBezTo>
                  <a:close/>
                  <a:moveTo>
                    <a:pt x="1019" y="1315"/>
                  </a:moveTo>
                  <a:cubicBezTo>
                    <a:pt x="1012" y="1316"/>
                    <a:pt x="1012" y="1316"/>
                    <a:pt x="1011" y="1321"/>
                  </a:cubicBezTo>
                  <a:cubicBezTo>
                    <a:pt x="1014" y="1319"/>
                    <a:pt x="1016" y="1317"/>
                    <a:pt x="1019" y="1315"/>
                  </a:cubicBezTo>
                  <a:close/>
                  <a:moveTo>
                    <a:pt x="602" y="1113"/>
                  </a:moveTo>
                  <a:cubicBezTo>
                    <a:pt x="602" y="1118"/>
                    <a:pt x="605" y="1121"/>
                    <a:pt x="606" y="1124"/>
                  </a:cubicBezTo>
                  <a:cubicBezTo>
                    <a:pt x="606" y="1120"/>
                    <a:pt x="607" y="1116"/>
                    <a:pt x="602" y="1113"/>
                  </a:cubicBezTo>
                  <a:close/>
                  <a:moveTo>
                    <a:pt x="259" y="549"/>
                  </a:moveTo>
                  <a:cubicBezTo>
                    <a:pt x="258" y="551"/>
                    <a:pt x="257" y="552"/>
                    <a:pt x="256" y="553"/>
                  </a:cubicBezTo>
                  <a:cubicBezTo>
                    <a:pt x="255" y="554"/>
                    <a:pt x="255" y="555"/>
                    <a:pt x="256" y="556"/>
                  </a:cubicBezTo>
                  <a:cubicBezTo>
                    <a:pt x="258" y="557"/>
                    <a:pt x="259" y="556"/>
                    <a:pt x="260" y="555"/>
                  </a:cubicBezTo>
                  <a:cubicBezTo>
                    <a:pt x="261" y="553"/>
                    <a:pt x="261" y="552"/>
                    <a:pt x="259" y="549"/>
                  </a:cubicBezTo>
                  <a:close/>
                  <a:moveTo>
                    <a:pt x="710" y="338"/>
                  </a:moveTo>
                  <a:cubicBezTo>
                    <a:pt x="708" y="338"/>
                    <a:pt x="707" y="340"/>
                    <a:pt x="706" y="342"/>
                  </a:cubicBezTo>
                  <a:cubicBezTo>
                    <a:pt x="706" y="344"/>
                    <a:pt x="707" y="344"/>
                    <a:pt x="708" y="344"/>
                  </a:cubicBezTo>
                  <a:cubicBezTo>
                    <a:pt x="711" y="344"/>
                    <a:pt x="712" y="343"/>
                    <a:pt x="712" y="340"/>
                  </a:cubicBezTo>
                  <a:cubicBezTo>
                    <a:pt x="712" y="339"/>
                    <a:pt x="712" y="338"/>
                    <a:pt x="710" y="338"/>
                  </a:cubicBezTo>
                  <a:close/>
                  <a:moveTo>
                    <a:pt x="580" y="775"/>
                  </a:moveTo>
                  <a:cubicBezTo>
                    <a:pt x="578" y="775"/>
                    <a:pt x="577" y="776"/>
                    <a:pt x="577" y="779"/>
                  </a:cubicBezTo>
                  <a:cubicBezTo>
                    <a:pt x="577" y="780"/>
                    <a:pt x="577" y="781"/>
                    <a:pt x="579" y="781"/>
                  </a:cubicBezTo>
                  <a:cubicBezTo>
                    <a:pt x="581" y="781"/>
                    <a:pt x="582" y="779"/>
                    <a:pt x="583" y="778"/>
                  </a:cubicBezTo>
                  <a:cubicBezTo>
                    <a:pt x="583" y="776"/>
                    <a:pt x="582" y="775"/>
                    <a:pt x="580" y="775"/>
                  </a:cubicBezTo>
                  <a:close/>
                  <a:moveTo>
                    <a:pt x="163" y="1184"/>
                  </a:moveTo>
                  <a:cubicBezTo>
                    <a:pt x="159" y="1186"/>
                    <a:pt x="156" y="1188"/>
                    <a:pt x="155" y="1193"/>
                  </a:cubicBezTo>
                  <a:cubicBezTo>
                    <a:pt x="158" y="1190"/>
                    <a:pt x="160" y="1187"/>
                    <a:pt x="163" y="1184"/>
                  </a:cubicBezTo>
                  <a:close/>
                  <a:moveTo>
                    <a:pt x="559" y="112"/>
                  </a:moveTo>
                  <a:cubicBezTo>
                    <a:pt x="557" y="112"/>
                    <a:pt x="556" y="113"/>
                    <a:pt x="556" y="114"/>
                  </a:cubicBezTo>
                  <a:cubicBezTo>
                    <a:pt x="556" y="116"/>
                    <a:pt x="557" y="117"/>
                    <a:pt x="559" y="117"/>
                  </a:cubicBezTo>
                  <a:cubicBezTo>
                    <a:pt x="560" y="117"/>
                    <a:pt x="561" y="116"/>
                    <a:pt x="561" y="115"/>
                  </a:cubicBezTo>
                  <a:cubicBezTo>
                    <a:pt x="561" y="113"/>
                    <a:pt x="560" y="113"/>
                    <a:pt x="559" y="112"/>
                  </a:cubicBezTo>
                  <a:close/>
                  <a:moveTo>
                    <a:pt x="517" y="604"/>
                  </a:moveTo>
                  <a:cubicBezTo>
                    <a:pt x="520" y="603"/>
                    <a:pt x="523" y="603"/>
                    <a:pt x="525" y="602"/>
                  </a:cubicBezTo>
                  <a:cubicBezTo>
                    <a:pt x="526" y="602"/>
                    <a:pt x="527" y="601"/>
                    <a:pt x="526" y="600"/>
                  </a:cubicBezTo>
                  <a:cubicBezTo>
                    <a:pt x="526" y="599"/>
                    <a:pt x="525" y="598"/>
                    <a:pt x="524" y="599"/>
                  </a:cubicBezTo>
                  <a:cubicBezTo>
                    <a:pt x="521" y="599"/>
                    <a:pt x="519" y="602"/>
                    <a:pt x="517" y="604"/>
                  </a:cubicBezTo>
                  <a:close/>
                  <a:moveTo>
                    <a:pt x="504" y="1344"/>
                  </a:moveTo>
                  <a:cubicBezTo>
                    <a:pt x="506" y="1337"/>
                    <a:pt x="506" y="1337"/>
                    <a:pt x="501" y="1333"/>
                  </a:cubicBezTo>
                  <a:cubicBezTo>
                    <a:pt x="503" y="1336"/>
                    <a:pt x="502" y="1340"/>
                    <a:pt x="504" y="1344"/>
                  </a:cubicBezTo>
                  <a:close/>
                  <a:moveTo>
                    <a:pt x="385" y="543"/>
                  </a:moveTo>
                  <a:cubicBezTo>
                    <a:pt x="384" y="545"/>
                    <a:pt x="384" y="546"/>
                    <a:pt x="384" y="547"/>
                  </a:cubicBezTo>
                  <a:cubicBezTo>
                    <a:pt x="384" y="549"/>
                    <a:pt x="385" y="550"/>
                    <a:pt x="387" y="551"/>
                  </a:cubicBezTo>
                  <a:cubicBezTo>
                    <a:pt x="388" y="551"/>
                    <a:pt x="389" y="551"/>
                    <a:pt x="389" y="550"/>
                  </a:cubicBezTo>
                  <a:cubicBezTo>
                    <a:pt x="390" y="548"/>
                    <a:pt x="389" y="547"/>
                    <a:pt x="388" y="546"/>
                  </a:cubicBezTo>
                  <a:cubicBezTo>
                    <a:pt x="387" y="545"/>
                    <a:pt x="387" y="545"/>
                    <a:pt x="385" y="543"/>
                  </a:cubicBezTo>
                  <a:close/>
                  <a:moveTo>
                    <a:pt x="550" y="1464"/>
                  </a:moveTo>
                  <a:cubicBezTo>
                    <a:pt x="550" y="1462"/>
                    <a:pt x="550" y="1460"/>
                    <a:pt x="547" y="1460"/>
                  </a:cubicBezTo>
                  <a:cubicBezTo>
                    <a:pt x="546" y="1460"/>
                    <a:pt x="545" y="1462"/>
                    <a:pt x="545" y="1463"/>
                  </a:cubicBezTo>
                  <a:cubicBezTo>
                    <a:pt x="545" y="1465"/>
                    <a:pt x="547" y="1465"/>
                    <a:pt x="548" y="1466"/>
                  </a:cubicBezTo>
                  <a:cubicBezTo>
                    <a:pt x="549" y="1466"/>
                    <a:pt x="550" y="1465"/>
                    <a:pt x="550" y="1464"/>
                  </a:cubicBezTo>
                  <a:close/>
                  <a:moveTo>
                    <a:pt x="428" y="1275"/>
                  </a:moveTo>
                  <a:cubicBezTo>
                    <a:pt x="430" y="1273"/>
                    <a:pt x="432" y="1270"/>
                    <a:pt x="429" y="1267"/>
                  </a:cubicBezTo>
                  <a:cubicBezTo>
                    <a:pt x="427" y="1270"/>
                    <a:pt x="428" y="1273"/>
                    <a:pt x="428" y="1275"/>
                  </a:cubicBezTo>
                  <a:close/>
                  <a:moveTo>
                    <a:pt x="501" y="333"/>
                  </a:moveTo>
                  <a:cubicBezTo>
                    <a:pt x="498" y="331"/>
                    <a:pt x="495" y="330"/>
                    <a:pt x="490" y="334"/>
                  </a:cubicBezTo>
                  <a:cubicBezTo>
                    <a:pt x="495" y="334"/>
                    <a:pt x="498" y="334"/>
                    <a:pt x="501" y="333"/>
                  </a:cubicBezTo>
                  <a:close/>
                  <a:moveTo>
                    <a:pt x="1289" y="914"/>
                  </a:moveTo>
                  <a:cubicBezTo>
                    <a:pt x="1288" y="914"/>
                    <a:pt x="1287" y="914"/>
                    <a:pt x="1287" y="915"/>
                  </a:cubicBezTo>
                  <a:cubicBezTo>
                    <a:pt x="1287" y="918"/>
                    <a:pt x="1288" y="918"/>
                    <a:pt x="1290" y="918"/>
                  </a:cubicBezTo>
                  <a:cubicBezTo>
                    <a:pt x="1291" y="918"/>
                    <a:pt x="1293" y="918"/>
                    <a:pt x="1293" y="916"/>
                  </a:cubicBezTo>
                  <a:cubicBezTo>
                    <a:pt x="1293" y="914"/>
                    <a:pt x="1291" y="914"/>
                    <a:pt x="1289" y="914"/>
                  </a:cubicBezTo>
                  <a:close/>
                  <a:moveTo>
                    <a:pt x="604" y="549"/>
                  </a:moveTo>
                  <a:cubicBezTo>
                    <a:pt x="604" y="551"/>
                    <a:pt x="605" y="551"/>
                    <a:pt x="607" y="551"/>
                  </a:cubicBezTo>
                  <a:cubicBezTo>
                    <a:pt x="609" y="552"/>
                    <a:pt x="610" y="550"/>
                    <a:pt x="611" y="548"/>
                  </a:cubicBezTo>
                  <a:cubicBezTo>
                    <a:pt x="611" y="547"/>
                    <a:pt x="610" y="546"/>
                    <a:pt x="608" y="546"/>
                  </a:cubicBezTo>
                  <a:cubicBezTo>
                    <a:pt x="606" y="547"/>
                    <a:pt x="605" y="547"/>
                    <a:pt x="604" y="549"/>
                  </a:cubicBezTo>
                  <a:close/>
                  <a:moveTo>
                    <a:pt x="361" y="803"/>
                  </a:moveTo>
                  <a:cubicBezTo>
                    <a:pt x="364" y="800"/>
                    <a:pt x="364" y="799"/>
                    <a:pt x="363" y="796"/>
                  </a:cubicBezTo>
                  <a:cubicBezTo>
                    <a:pt x="362" y="795"/>
                    <a:pt x="361" y="795"/>
                    <a:pt x="361" y="796"/>
                  </a:cubicBezTo>
                  <a:cubicBezTo>
                    <a:pt x="359" y="797"/>
                    <a:pt x="360" y="800"/>
                    <a:pt x="360" y="802"/>
                  </a:cubicBezTo>
                  <a:cubicBezTo>
                    <a:pt x="360" y="802"/>
                    <a:pt x="360" y="802"/>
                    <a:pt x="361" y="803"/>
                  </a:cubicBezTo>
                  <a:close/>
                  <a:moveTo>
                    <a:pt x="313" y="525"/>
                  </a:moveTo>
                  <a:cubicBezTo>
                    <a:pt x="313" y="524"/>
                    <a:pt x="312" y="523"/>
                    <a:pt x="310" y="523"/>
                  </a:cubicBezTo>
                  <a:cubicBezTo>
                    <a:pt x="309" y="523"/>
                    <a:pt x="308" y="524"/>
                    <a:pt x="308" y="526"/>
                  </a:cubicBezTo>
                  <a:cubicBezTo>
                    <a:pt x="308" y="527"/>
                    <a:pt x="308" y="528"/>
                    <a:pt x="310" y="529"/>
                  </a:cubicBezTo>
                  <a:cubicBezTo>
                    <a:pt x="312" y="529"/>
                    <a:pt x="312" y="527"/>
                    <a:pt x="313" y="525"/>
                  </a:cubicBezTo>
                  <a:close/>
                  <a:moveTo>
                    <a:pt x="482" y="1001"/>
                  </a:moveTo>
                  <a:cubicBezTo>
                    <a:pt x="484" y="1001"/>
                    <a:pt x="485" y="1000"/>
                    <a:pt x="485" y="998"/>
                  </a:cubicBezTo>
                  <a:cubicBezTo>
                    <a:pt x="485" y="996"/>
                    <a:pt x="485" y="994"/>
                    <a:pt x="483" y="994"/>
                  </a:cubicBezTo>
                  <a:cubicBezTo>
                    <a:pt x="480" y="994"/>
                    <a:pt x="481" y="996"/>
                    <a:pt x="481" y="998"/>
                  </a:cubicBezTo>
                  <a:cubicBezTo>
                    <a:pt x="481" y="999"/>
                    <a:pt x="482" y="1000"/>
                    <a:pt x="482" y="1001"/>
                  </a:cubicBezTo>
                  <a:close/>
                  <a:moveTo>
                    <a:pt x="579" y="758"/>
                  </a:moveTo>
                  <a:cubicBezTo>
                    <a:pt x="580" y="757"/>
                    <a:pt x="582" y="756"/>
                    <a:pt x="581" y="754"/>
                  </a:cubicBezTo>
                  <a:cubicBezTo>
                    <a:pt x="581" y="753"/>
                    <a:pt x="581" y="752"/>
                    <a:pt x="580" y="752"/>
                  </a:cubicBezTo>
                  <a:cubicBezTo>
                    <a:pt x="578" y="752"/>
                    <a:pt x="577" y="753"/>
                    <a:pt x="577" y="755"/>
                  </a:cubicBezTo>
                  <a:cubicBezTo>
                    <a:pt x="577" y="756"/>
                    <a:pt x="577" y="757"/>
                    <a:pt x="579" y="758"/>
                  </a:cubicBezTo>
                  <a:close/>
                  <a:moveTo>
                    <a:pt x="580" y="729"/>
                  </a:moveTo>
                  <a:cubicBezTo>
                    <a:pt x="578" y="729"/>
                    <a:pt x="578" y="730"/>
                    <a:pt x="578" y="731"/>
                  </a:cubicBezTo>
                  <a:cubicBezTo>
                    <a:pt x="578" y="733"/>
                    <a:pt x="579" y="735"/>
                    <a:pt x="581" y="735"/>
                  </a:cubicBezTo>
                  <a:cubicBezTo>
                    <a:pt x="582" y="735"/>
                    <a:pt x="583" y="734"/>
                    <a:pt x="583" y="733"/>
                  </a:cubicBezTo>
                  <a:cubicBezTo>
                    <a:pt x="583" y="731"/>
                    <a:pt x="582" y="730"/>
                    <a:pt x="580" y="729"/>
                  </a:cubicBezTo>
                  <a:close/>
                  <a:moveTo>
                    <a:pt x="609" y="408"/>
                  </a:moveTo>
                  <a:cubicBezTo>
                    <a:pt x="612" y="409"/>
                    <a:pt x="615" y="409"/>
                    <a:pt x="616" y="406"/>
                  </a:cubicBezTo>
                  <a:cubicBezTo>
                    <a:pt x="616" y="406"/>
                    <a:pt x="615" y="405"/>
                    <a:pt x="615" y="404"/>
                  </a:cubicBezTo>
                  <a:cubicBezTo>
                    <a:pt x="612" y="403"/>
                    <a:pt x="611" y="405"/>
                    <a:pt x="609" y="408"/>
                  </a:cubicBezTo>
                  <a:close/>
                  <a:moveTo>
                    <a:pt x="230" y="1397"/>
                  </a:moveTo>
                  <a:cubicBezTo>
                    <a:pt x="227" y="1398"/>
                    <a:pt x="227" y="1400"/>
                    <a:pt x="226" y="1401"/>
                  </a:cubicBezTo>
                  <a:cubicBezTo>
                    <a:pt x="225" y="1402"/>
                    <a:pt x="225" y="1403"/>
                    <a:pt x="226" y="1403"/>
                  </a:cubicBezTo>
                  <a:cubicBezTo>
                    <a:pt x="227" y="1404"/>
                    <a:pt x="228" y="1404"/>
                    <a:pt x="229" y="1403"/>
                  </a:cubicBezTo>
                  <a:cubicBezTo>
                    <a:pt x="230" y="1401"/>
                    <a:pt x="231" y="1399"/>
                    <a:pt x="230" y="1397"/>
                  </a:cubicBezTo>
                  <a:close/>
                  <a:moveTo>
                    <a:pt x="423" y="536"/>
                  </a:moveTo>
                  <a:cubicBezTo>
                    <a:pt x="422" y="537"/>
                    <a:pt x="421" y="538"/>
                    <a:pt x="422" y="539"/>
                  </a:cubicBezTo>
                  <a:cubicBezTo>
                    <a:pt x="422" y="540"/>
                    <a:pt x="422" y="542"/>
                    <a:pt x="424" y="542"/>
                  </a:cubicBezTo>
                  <a:cubicBezTo>
                    <a:pt x="426" y="542"/>
                    <a:pt x="426" y="541"/>
                    <a:pt x="426" y="540"/>
                  </a:cubicBezTo>
                  <a:cubicBezTo>
                    <a:pt x="426" y="538"/>
                    <a:pt x="425" y="536"/>
                    <a:pt x="423" y="536"/>
                  </a:cubicBezTo>
                  <a:close/>
                  <a:moveTo>
                    <a:pt x="443" y="1285"/>
                  </a:moveTo>
                  <a:cubicBezTo>
                    <a:pt x="440" y="1288"/>
                    <a:pt x="440" y="1291"/>
                    <a:pt x="440" y="1294"/>
                  </a:cubicBezTo>
                  <a:cubicBezTo>
                    <a:pt x="442" y="1291"/>
                    <a:pt x="443" y="1289"/>
                    <a:pt x="443" y="1285"/>
                  </a:cubicBezTo>
                  <a:close/>
                  <a:moveTo>
                    <a:pt x="1126" y="1192"/>
                  </a:moveTo>
                  <a:cubicBezTo>
                    <a:pt x="1130" y="1190"/>
                    <a:pt x="1133" y="1188"/>
                    <a:pt x="1134" y="1185"/>
                  </a:cubicBezTo>
                  <a:cubicBezTo>
                    <a:pt x="1131" y="1187"/>
                    <a:pt x="1127" y="1187"/>
                    <a:pt x="1126" y="1192"/>
                  </a:cubicBezTo>
                  <a:close/>
                  <a:moveTo>
                    <a:pt x="541" y="1086"/>
                  </a:moveTo>
                  <a:cubicBezTo>
                    <a:pt x="537" y="1085"/>
                    <a:pt x="535" y="1086"/>
                    <a:pt x="534" y="1089"/>
                  </a:cubicBezTo>
                  <a:cubicBezTo>
                    <a:pt x="537" y="1089"/>
                    <a:pt x="539" y="1088"/>
                    <a:pt x="541" y="1086"/>
                  </a:cubicBezTo>
                  <a:close/>
                  <a:moveTo>
                    <a:pt x="380" y="876"/>
                  </a:moveTo>
                  <a:cubicBezTo>
                    <a:pt x="381" y="875"/>
                    <a:pt x="382" y="874"/>
                    <a:pt x="381" y="872"/>
                  </a:cubicBezTo>
                  <a:cubicBezTo>
                    <a:pt x="381" y="871"/>
                    <a:pt x="380" y="870"/>
                    <a:pt x="379" y="870"/>
                  </a:cubicBezTo>
                  <a:cubicBezTo>
                    <a:pt x="377" y="871"/>
                    <a:pt x="377" y="873"/>
                    <a:pt x="378" y="874"/>
                  </a:cubicBezTo>
                  <a:cubicBezTo>
                    <a:pt x="378" y="875"/>
                    <a:pt x="378" y="876"/>
                    <a:pt x="380" y="876"/>
                  </a:cubicBezTo>
                  <a:close/>
                  <a:moveTo>
                    <a:pt x="108" y="1463"/>
                  </a:moveTo>
                  <a:cubicBezTo>
                    <a:pt x="105" y="1466"/>
                    <a:pt x="105" y="1469"/>
                    <a:pt x="105" y="1472"/>
                  </a:cubicBezTo>
                  <a:cubicBezTo>
                    <a:pt x="107" y="1469"/>
                    <a:pt x="108" y="1467"/>
                    <a:pt x="108" y="1463"/>
                  </a:cubicBezTo>
                  <a:close/>
                  <a:moveTo>
                    <a:pt x="670" y="325"/>
                  </a:moveTo>
                  <a:cubicBezTo>
                    <a:pt x="671" y="324"/>
                    <a:pt x="671" y="323"/>
                    <a:pt x="670" y="322"/>
                  </a:cubicBezTo>
                  <a:cubicBezTo>
                    <a:pt x="670" y="320"/>
                    <a:pt x="669" y="318"/>
                    <a:pt x="667" y="319"/>
                  </a:cubicBezTo>
                  <a:cubicBezTo>
                    <a:pt x="666" y="320"/>
                    <a:pt x="667" y="321"/>
                    <a:pt x="667" y="323"/>
                  </a:cubicBezTo>
                  <a:cubicBezTo>
                    <a:pt x="667" y="324"/>
                    <a:pt x="668" y="325"/>
                    <a:pt x="670" y="325"/>
                  </a:cubicBezTo>
                  <a:close/>
                  <a:moveTo>
                    <a:pt x="288" y="525"/>
                  </a:moveTo>
                  <a:cubicBezTo>
                    <a:pt x="287" y="522"/>
                    <a:pt x="288" y="519"/>
                    <a:pt x="285" y="518"/>
                  </a:cubicBezTo>
                  <a:cubicBezTo>
                    <a:pt x="285" y="518"/>
                    <a:pt x="284" y="519"/>
                    <a:pt x="284" y="519"/>
                  </a:cubicBezTo>
                  <a:cubicBezTo>
                    <a:pt x="283" y="522"/>
                    <a:pt x="285" y="523"/>
                    <a:pt x="288" y="525"/>
                  </a:cubicBezTo>
                  <a:close/>
                  <a:moveTo>
                    <a:pt x="386" y="212"/>
                  </a:moveTo>
                  <a:cubicBezTo>
                    <a:pt x="385" y="215"/>
                    <a:pt x="383" y="217"/>
                    <a:pt x="385" y="219"/>
                  </a:cubicBezTo>
                  <a:cubicBezTo>
                    <a:pt x="385" y="219"/>
                    <a:pt x="386" y="219"/>
                    <a:pt x="386" y="219"/>
                  </a:cubicBezTo>
                  <a:cubicBezTo>
                    <a:pt x="388" y="217"/>
                    <a:pt x="387" y="215"/>
                    <a:pt x="386" y="212"/>
                  </a:cubicBezTo>
                  <a:close/>
                  <a:moveTo>
                    <a:pt x="418" y="1078"/>
                  </a:moveTo>
                  <a:cubicBezTo>
                    <a:pt x="420" y="1078"/>
                    <a:pt x="421" y="1077"/>
                    <a:pt x="421" y="1075"/>
                  </a:cubicBezTo>
                  <a:cubicBezTo>
                    <a:pt x="421" y="1074"/>
                    <a:pt x="421" y="1073"/>
                    <a:pt x="420" y="1073"/>
                  </a:cubicBezTo>
                  <a:cubicBezTo>
                    <a:pt x="418" y="1073"/>
                    <a:pt x="417" y="1075"/>
                    <a:pt x="417" y="1076"/>
                  </a:cubicBezTo>
                  <a:cubicBezTo>
                    <a:pt x="417" y="1077"/>
                    <a:pt x="417" y="1078"/>
                    <a:pt x="418" y="1078"/>
                  </a:cubicBezTo>
                  <a:close/>
                  <a:moveTo>
                    <a:pt x="1260" y="1027"/>
                  </a:moveTo>
                  <a:cubicBezTo>
                    <a:pt x="1258" y="1027"/>
                    <a:pt x="1257" y="1027"/>
                    <a:pt x="1257" y="1029"/>
                  </a:cubicBezTo>
                  <a:cubicBezTo>
                    <a:pt x="1257" y="1031"/>
                    <a:pt x="1259" y="1031"/>
                    <a:pt x="1260" y="1032"/>
                  </a:cubicBezTo>
                  <a:cubicBezTo>
                    <a:pt x="1262" y="1032"/>
                    <a:pt x="1263" y="1031"/>
                    <a:pt x="1263" y="1029"/>
                  </a:cubicBezTo>
                  <a:cubicBezTo>
                    <a:pt x="1263" y="1028"/>
                    <a:pt x="1261" y="1027"/>
                    <a:pt x="1260" y="1027"/>
                  </a:cubicBezTo>
                  <a:close/>
                  <a:moveTo>
                    <a:pt x="552" y="703"/>
                  </a:moveTo>
                  <a:cubicBezTo>
                    <a:pt x="551" y="702"/>
                    <a:pt x="551" y="702"/>
                    <a:pt x="549" y="702"/>
                  </a:cubicBezTo>
                  <a:cubicBezTo>
                    <a:pt x="548" y="702"/>
                    <a:pt x="546" y="702"/>
                    <a:pt x="547" y="704"/>
                  </a:cubicBezTo>
                  <a:cubicBezTo>
                    <a:pt x="547" y="706"/>
                    <a:pt x="547" y="707"/>
                    <a:pt x="549" y="706"/>
                  </a:cubicBezTo>
                  <a:cubicBezTo>
                    <a:pt x="550" y="706"/>
                    <a:pt x="552" y="705"/>
                    <a:pt x="552" y="703"/>
                  </a:cubicBezTo>
                  <a:close/>
                  <a:moveTo>
                    <a:pt x="934" y="1487"/>
                  </a:moveTo>
                  <a:cubicBezTo>
                    <a:pt x="934" y="1485"/>
                    <a:pt x="933" y="1484"/>
                    <a:pt x="932" y="1484"/>
                  </a:cubicBezTo>
                  <a:cubicBezTo>
                    <a:pt x="930" y="1484"/>
                    <a:pt x="929" y="1485"/>
                    <a:pt x="929" y="1486"/>
                  </a:cubicBezTo>
                  <a:cubicBezTo>
                    <a:pt x="929" y="1488"/>
                    <a:pt x="930" y="1489"/>
                    <a:pt x="931" y="1489"/>
                  </a:cubicBezTo>
                  <a:cubicBezTo>
                    <a:pt x="933" y="1489"/>
                    <a:pt x="934" y="1488"/>
                    <a:pt x="934" y="1487"/>
                  </a:cubicBezTo>
                  <a:close/>
                  <a:moveTo>
                    <a:pt x="194" y="1419"/>
                  </a:moveTo>
                  <a:cubicBezTo>
                    <a:pt x="197" y="1416"/>
                    <a:pt x="199" y="1414"/>
                    <a:pt x="198" y="1411"/>
                  </a:cubicBezTo>
                  <a:cubicBezTo>
                    <a:pt x="195" y="1413"/>
                    <a:pt x="194" y="1415"/>
                    <a:pt x="194" y="1419"/>
                  </a:cubicBezTo>
                  <a:close/>
                  <a:moveTo>
                    <a:pt x="269" y="247"/>
                  </a:moveTo>
                  <a:cubicBezTo>
                    <a:pt x="266" y="248"/>
                    <a:pt x="264" y="249"/>
                    <a:pt x="264" y="253"/>
                  </a:cubicBezTo>
                  <a:cubicBezTo>
                    <a:pt x="266" y="251"/>
                    <a:pt x="268" y="249"/>
                    <a:pt x="269" y="247"/>
                  </a:cubicBezTo>
                  <a:close/>
                  <a:moveTo>
                    <a:pt x="521" y="741"/>
                  </a:moveTo>
                  <a:cubicBezTo>
                    <a:pt x="521" y="739"/>
                    <a:pt x="521" y="737"/>
                    <a:pt x="519" y="737"/>
                  </a:cubicBezTo>
                  <a:cubicBezTo>
                    <a:pt x="518" y="737"/>
                    <a:pt x="517" y="738"/>
                    <a:pt x="517" y="739"/>
                  </a:cubicBezTo>
                  <a:cubicBezTo>
                    <a:pt x="517" y="741"/>
                    <a:pt x="517" y="742"/>
                    <a:pt x="519" y="743"/>
                  </a:cubicBezTo>
                  <a:cubicBezTo>
                    <a:pt x="521" y="743"/>
                    <a:pt x="521" y="742"/>
                    <a:pt x="521" y="741"/>
                  </a:cubicBezTo>
                  <a:close/>
                  <a:moveTo>
                    <a:pt x="446" y="1269"/>
                  </a:moveTo>
                  <a:cubicBezTo>
                    <a:pt x="448" y="1266"/>
                    <a:pt x="448" y="1266"/>
                    <a:pt x="447" y="1261"/>
                  </a:cubicBezTo>
                  <a:cubicBezTo>
                    <a:pt x="447" y="1263"/>
                    <a:pt x="446" y="1265"/>
                    <a:pt x="445" y="1267"/>
                  </a:cubicBezTo>
                  <a:cubicBezTo>
                    <a:pt x="445" y="1267"/>
                    <a:pt x="445" y="1268"/>
                    <a:pt x="446" y="1269"/>
                  </a:cubicBezTo>
                  <a:close/>
                  <a:moveTo>
                    <a:pt x="386" y="618"/>
                  </a:moveTo>
                  <a:cubicBezTo>
                    <a:pt x="386" y="616"/>
                    <a:pt x="385" y="615"/>
                    <a:pt x="384" y="615"/>
                  </a:cubicBezTo>
                  <a:cubicBezTo>
                    <a:pt x="382" y="615"/>
                    <a:pt x="382" y="616"/>
                    <a:pt x="382" y="618"/>
                  </a:cubicBezTo>
                  <a:cubicBezTo>
                    <a:pt x="382" y="619"/>
                    <a:pt x="382" y="620"/>
                    <a:pt x="384" y="620"/>
                  </a:cubicBezTo>
                  <a:cubicBezTo>
                    <a:pt x="385" y="620"/>
                    <a:pt x="386" y="619"/>
                    <a:pt x="386" y="618"/>
                  </a:cubicBezTo>
                  <a:close/>
                  <a:moveTo>
                    <a:pt x="1109" y="1161"/>
                  </a:moveTo>
                  <a:cubicBezTo>
                    <a:pt x="1112" y="1161"/>
                    <a:pt x="1113" y="1160"/>
                    <a:pt x="1113" y="1159"/>
                  </a:cubicBezTo>
                  <a:cubicBezTo>
                    <a:pt x="1114" y="1158"/>
                    <a:pt x="1116" y="1157"/>
                    <a:pt x="1114" y="1155"/>
                  </a:cubicBezTo>
                  <a:cubicBezTo>
                    <a:pt x="1112" y="1156"/>
                    <a:pt x="1110" y="1158"/>
                    <a:pt x="1109" y="1161"/>
                  </a:cubicBezTo>
                  <a:close/>
                  <a:moveTo>
                    <a:pt x="741" y="1165"/>
                  </a:moveTo>
                  <a:cubicBezTo>
                    <a:pt x="742" y="1163"/>
                    <a:pt x="741" y="1162"/>
                    <a:pt x="740" y="1161"/>
                  </a:cubicBezTo>
                  <a:cubicBezTo>
                    <a:pt x="739" y="1160"/>
                    <a:pt x="738" y="1160"/>
                    <a:pt x="738" y="1160"/>
                  </a:cubicBezTo>
                  <a:cubicBezTo>
                    <a:pt x="737" y="1161"/>
                    <a:pt x="737" y="1162"/>
                    <a:pt x="738" y="1163"/>
                  </a:cubicBezTo>
                  <a:cubicBezTo>
                    <a:pt x="739" y="1164"/>
                    <a:pt x="740" y="1165"/>
                    <a:pt x="741" y="1165"/>
                  </a:cubicBezTo>
                  <a:close/>
                  <a:moveTo>
                    <a:pt x="265" y="1329"/>
                  </a:moveTo>
                  <a:cubicBezTo>
                    <a:pt x="263" y="1332"/>
                    <a:pt x="262" y="1335"/>
                    <a:pt x="261" y="1337"/>
                  </a:cubicBezTo>
                  <a:cubicBezTo>
                    <a:pt x="263" y="1335"/>
                    <a:pt x="266" y="1334"/>
                    <a:pt x="265" y="1329"/>
                  </a:cubicBezTo>
                  <a:close/>
                  <a:moveTo>
                    <a:pt x="424" y="584"/>
                  </a:moveTo>
                  <a:cubicBezTo>
                    <a:pt x="423" y="587"/>
                    <a:pt x="422" y="590"/>
                    <a:pt x="426" y="594"/>
                  </a:cubicBezTo>
                  <a:cubicBezTo>
                    <a:pt x="425" y="589"/>
                    <a:pt x="425" y="587"/>
                    <a:pt x="424" y="584"/>
                  </a:cubicBezTo>
                  <a:close/>
                  <a:moveTo>
                    <a:pt x="232" y="1176"/>
                  </a:moveTo>
                  <a:cubicBezTo>
                    <a:pt x="233" y="1175"/>
                    <a:pt x="236" y="1174"/>
                    <a:pt x="235" y="1170"/>
                  </a:cubicBezTo>
                  <a:cubicBezTo>
                    <a:pt x="233" y="1172"/>
                    <a:pt x="231" y="1173"/>
                    <a:pt x="232" y="1176"/>
                  </a:cubicBezTo>
                  <a:close/>
                  <a:moveTo>
                    <a:pt x="198" y="1182"/>
                  </a:moveTo>
                  <a:cubicBezTo>
                    <a:pt x="203" y="1179"/>
                    <a:pt x="204" y="1178"/>
                    <a:pt x="202" y="1177"/>
                  </a:cubicBezTo>
                  <a:cubicBezTo>
                    <a:pt x="200" y="1177"/>
                    <a:pt x="199" y="1179"/>
                    <a:pt x="198" y="1182"/>
                  </a:cubicBezTo>
                  <a:close/>
                  <a:moveTo>
                    <a:pt x="474" y="576"/>
                  </a:moveTo>
                  <a:cubicBezTo>
                    <a:pt x="471" y="576"/>
                    <a:pt x="469" y="577"/>
                    <a:pt x="470" y="580"/>
                  </a:cubicBezTo>
                  <a:cubicBezTo>
                    <a:pt x="470" y="580"/>
                    <a:pt x="470" y="581"/>
                    <a:pt x="471" y="581"/>
                  </a:cubicBezTo>
                  <a:cubicBezTo>
                    <a:pt x="473" y="581"/>
                    <a:pt x="473" y="578"/>
                    <a:pt x="474" y="577"/>
                  </a:cubicBezTo>
                  <a:cubicBezTo>
                    <a:pt x="474" y="577"/>
                    <a:pt x="474" y="576"/>
                    <a:pt x="474" y="576"/>
                  </a:cubicBezTo>
                  <a:close/>
                  <a:moveTo>
                    <a:pt x="1168" y="1095"/>
                  </a:moveTo>
                  <a:cubicBezTo>
                    <a:pt x="1166" y="1094"/>
                    <a:pt x="1164" y="1095"/>
                    <a:pt x="1163" y="1097"/>
                  </a:cubicBezTo>
                  <a:cubicBezTo>
                    <a:pt x="1163" y="1097"/>
                    <a:pt x="1163" y="1098"/>
                    <a:pt x="1163" y="1099"/>
                  </a:cubicBezTo>
                  <a:cubicBezTo>
                    <a:pt x="1163" y="1100"/>
                    <a:pt x="1165" y="1100"/>
                    <a:pt x="1165" y="1099"/>
                  </a:cubicBezTo>
                  <a:cubicBezTo>
                    <a:pt x="1167" y="1098"/>
                    <a:pt x="1168" y="1097"/>
                    <a:pt x="1168" y="1095"/>
                  </a:cubicBezTo>
                  <a:close/>
                  <a:moveTo>
                    <a:pt x="1240" y="1301"/>
                  </a:moveTo>
                  <a:cubicBezTo>
                    <a:pt x="1233" y="1302"/>
                    <a:pt x="1232" y="1302"/>
                    <a:pt x="1233" y="1304"/>
                  </a:cubicBezTo>
                  <a:cubicBezTo>
                    <a:pt x="1236" y="1304"/>
                    <a:pt x="1237" y="1303"/>
                    <a:pt x="1240" y="1301"/>
                  </a:cubicBezTo>
                  <a:close/>
                  <a:moveTo>
                    <a:pt x="837" y="1279"/>
                  </a:moveTo>
                  <a:cubicBezTo>
                    <a:pt x="836" y="1280"/>
                    <a:pt x="836" y="1280"/>
                    <a:pt x="836" y="1281"/>
                  </a:cubicBezTo>
                  <a:cubicBezTo>
                    <a:pt x="837" y="1282"/>
                    <a:pt x="838" y="1283"/>
                    <a:pt x="839" y="1283"/>
                  </a:cubicBezTo>
                  <a:cubicBezTo>
                    <a:pt x="840" y="1283"/>
                    <a:pt x="841" y="1282"/>
                    <a:pt x="840" y="1281"/>
                  </a:cubicBezTo>
                  <a:cubicBezTo>
                    <a:pt x="840" y="1280"/>
                    <a:pt x="839" y="1279"/>
                    <a:pt x="837" y="1279"/>
                  </a:cubicBezTo>
                  <a:close/>
                  <a:moveTo>
                    <a:pt x="943" y="1264"/>
                  </a:moveTo>
                  <a:cubicBezTo>
                    <a:pt x="947" y="1265"/>
                    <a:pt x="949" y="1264"/>
                    <a:pt x="950" y="1261"/>
                  </a:cubicBezTo>
                  <a:cubicBezTo>
                    <a:pt x="947" y="1261"/>
                    <a:pt x="946" y="1262"/>
                    <a:pt x="943" y="1264"/>
                  </a:cubicBezTo>
                  <a:close/>
                  <a:moveTo>
                    <a:pt x="325" y="762"/>
                  </a:moveTo>
                  <a:cubicBezTo>
                    <a:pt x="325" y="766"/>
                    <a:pt x="325" y="768"/>
                    <a:pt x="327" y="770"/>
                  </a:cubicBezTo>
                  <a:cubicBezTo>
                    <a:pt x="328" y="768"/>
                    <a:pt x="328" y="765"/>
                    <a:pt x="325" y="762"/>
                  </a:cubicBezTo>
                  <a:close/>
                  <a:moveTo>
                    <a:pt x="682" y="1182"/>
                  </a:moveTo>
                  <a:cubicBezTo>
                    <a:pt x="682" y="1184"/>
                    <a:pt x="682" y="1185"/>
                    <a:pt x="684" y="1186"/>
                  </a:cubicBezTo>
                  <a:cubicBezTo>
                    <a:pt x="684" y="1186"/>
                    <a:pt x="685" y="1186"/>
                    <a:pt x="685" y="1186"/>
                  </a:cubicBezTo>
                  <a:cubicBezTo>
                    <a:pt x="685" y="1184"/>
                    <a:pt x="684" y="1182"/>
                    <a:pt x="682" y="1182"/>
                  </a:cubicBezTo>
                  <a:close/>
                  <a:moveTo>
                    <a:pt x="437" y="555"/>
                  </a:moveTo>
                  <a:cubicBezTo>
                    <a:pt x="435" y="556"/>
                    <a:pt x="434" y="556"/>
                    <a:pt x="434" y="558"/>
                  </a:cubicBezTo>
                  <a:cubicBezTo>
                    <a:pt x="433" y="559"/>
                    <a:pt x="435" y="559"/>
                    <a:pt x="436" y="559"/>
                  </a:cubicBezTo>
                  <a:cubicBezTo>
                    <a:pt x="437" y="559"/>
                    <a:pt x="439" y="559"/>
                    <a:pt x="439" y="557"/>
                  </a:cubicBezTo>
                  <a:cubicBezTo>
                    <a:pt x="439" y="556"/>
                    <a:pt x="438" y="555"/>
                    <a:pt x="437" y="555"/>
                  </a:cubicBezTo>
                  <a:close/>
                  <a:moveTo>
                    <a:pt x="1058" y="1310"/>
                  </a:moveTo>
                  <a:cubicBezTo>
                    <a:pt x="1057" y="1309"/>
                    <a:pt x="1057" y="1308"/>
                    <a:pt x="1057" y="1308"/>
                  </a:cubicBezTo>
                  <a:cubicBezTo>
                    <a:pt x="1055" y="1308"/>
                    <a:pt x="1054" y="1309"/>
                    <a:pt x="1053" y="1310"/>
                  </a:cubicBezTo>
                  <a:cubicBezTo>
                    <a:pt x="1053" y="1311"/>
                    <a:pt x="1053" y="1312"/>
                    <a:pt x="1054" y="1312"/>
                  </a:cubicBezTo>
                  <a:cubicBezTo>
                    <a:pt x="1056" y="1312"/>
                    <a:pt x="1057" y="1311"/>
                    <a:pt x="1058" y="1310"/>
                  </a:cubicBezTo>
                  <a:close/>
                  <a:moveTo>
                    <a:pt x="526" y="756"/>
                  </a:moveTo>
                  <a:cubicBezTo>
                    <a:pt x="528" y="755"/>
                    <a:pt x="530" y="755"/>
                    <a:pt x="531" y="753"/>
                  </a:cubicBezTo>
                  <a:cubicBezTo>
                    <a:pt x="531" y="753"/>
                    <a:pt x="531" y="752"/>
                    <a:pt x="530" y="752"/>
                  </a:cubicBezTo>
                  <a:cubicBezTo>
                    <a:pt x="528" y="752"/>
                    <a:pt x="526" y="753"/>
                    <a:pt x="526" y="756"/>
                  </a:cubicBezTo>
                  <a:close/>
                  <a:moveTo>
                    <a:pt x="252" y="414"/>
                  </a:moveTo>
                  <a:cubicBezTo>
                    <a:pt x="251" y="413"/>
                    <a:pt x="252" y="412"/>
                    <a:pt x="250" y="412"/>
                  </a:cubicBezTo>
                  <a:cubicBezTo>
                    <a:pt x="249" y="412"/>
                    <a:pt x="249" y="413"/>
                    <a:pt x="249" y="414"/>
                  </a:cubicBezTo>
                  <a:cubicBezTo>
                    <a:pt x="248" y="415"/>
                    <a:pt x="249" y="417"/>
                    <a:pt x="250" y="417"/>
                  </a:cubicBezTo>
                  <a:cubicBezTo>
                    <a:pt x="251" y="417"/>
                    <a:pt x="252" y="416"/>
                    <a:pt x="252" y="414"/>
                  </a:cubicBezTo>
                  <a:close/>
                  <a:moveTo>
                    <a:pt x="389" y="80"/>
                  </a:moveTo>
                  <a:cubicBezTo>
                    <a:pt x="390" y="79"/>
                    <a:pt x="391" y="79"/>
                    <a:pt x="391" y="77"/>
                  </a:cubicBezTo>
                  <a:cubicBezTo>
                    <a:pt x="391" y="76"/>
                    <a:pt x="390" y="75"/>
                    <a:pt x="389" y="75"/>
                  </a:cubicBezTo>
                  <a:cubicBezTo>
                    <a:pt x="388" y="75"/>
                    <a:pt x="387" y="76"/>
                    <a:pt x="387" y="78"/>
                  </a:cubicBezTo>
                  <a:cubicBezTo>
                    <a:pt x="387" y="79"/>
                    <a:pt x="387" y="79"/>
                    <a:pt x="389" y="80"/>
                  </a:cubicBezTo>
                  <a:close/>
                  <a:moveTo>
                    <a:pt x="185" y="1442"/>
                  </a:moveTo>
                  <a:cubicBezTo>
                    <a:pt x="183" y="1443"/>
                    <a:pt x="183" y="1445"/>
                    <a:pt x="183" y="1447"/>
                  </a:cubicBezTo>
                  <a:cubicBezTo>
                    <a:pt x="183" y="1448"/>
                    <a:pt x="183" y="1448"/>
                    <a:pt x="184" y="1448"/>
                  </a:cubicBezTo>
                  <a:cubicBezTo>
                    <a:pt x="185" y="1446"/>
                    <a:pt x="186" y="1445"/>
                    <a:pt x="185" y="1442"/>
                  </a:cubicBezTo>
                  <a:close/>
                  <a:moveTo>
                    <a:pt x="995" y="1440"/>
                  </a:moveTo>
                  <a:cubicBezTo>
                    <a:pt x="993" y="1440"/>
                    <a:pt x="992" y="1441"/>
                    <a:pt x="992" y="1442"/>
                  </a:cubicBezTo>
                  <a:cubicBezTo>
                    <a:pt x="991" y="1443"/>
                    <a:pt x="992" y="1444"/>
                    <a:pt x="993" y="1444"/>
                  </a:cubicBezTo>
                  <a:cubicBezTo>
                    <a:pt x="994" y="1444"/>
                    <a:pt x="995" y="1443"/>
                    <a:pt x="996" y="1442"/>
                  </a:cubicBezTo>
                  <a:cubicBezTo>
                    <a:pt x="996" y="1441"/>
                    <a:pt x="995" y="1441"/>
                    <a:pt x="995" y="1440"/>
                  </a:cubicBezTo>
                  <a:close/>
                  <a:moveTo>
                    <a:pt x="366" y="547"/>
                  </a:moveTo>
                  <a:cubicBezTo>
                    <a:pt x="365" y="547"/>
                    <a:pt x="364" y="548"/>
                    <a:pt x="364" y="549"/>
                  </a:cubicBezTo>
                  <a:cubicBezTo>
                    <a:pt x="364" y="550"/>
                    <a:pt x="365" y="550"/>
                    <a:pt x="366" y="550"/>
                  </a:cubicBezTo>
                  <a:cubicBezTo>
                    <a:pt x="367" y="550"/>
                    <a:pt x="368" y="550"/>
                    <a:pt x="368" y="549"/>
                  </a:cubicBezTo>
                  <a:cubicBezTo>
                    <a:pt x="369" y="548"/>
                    <a:pt x="367" y="547"/>
                    <a:pt x="366" y="547"/>
                  </a:cubicBezTo>
                  <a:close/>
                  <a:moveTo>
                    <a:pt x="414" y="738"/>
                  </a:moveTo>
                  <a:cubicBezTo>
                    <a:pt x="413" y="737"/>
                    <a:pt x="412" y="738"/>
                    <a:pt x="412" y="739"/>
                  </a:cubicBezTo>
                  <a:cubicBezTo>
                    <a:pt x="412" y="740"/>
                    <a:pt x="412" y="742"/>
                    <a:pt x="414" y="742"/>
                  </a:cubicBezTo>
                  <a:cubicBezTo>
                    <a:pt x="414" y="743"/>
                    <a:pt x="415" y="742"/>
                    <a:pt x="415" y="741"/>
                  </a:cubicBezTo>
                  <a:cubicBezTo>
                    <a:pt x="416" y="739"/>
                    <a:pt x="415" y="738"/>
                    <a:pt x="414" y="738"/>
                  </a:cubicBezTo>
                  <a:close/>
                  <a:moveTo>
                    <a:pt x="422" y="1305"/>
                  </a:moveTo>
                  <a:cubicBezTo>
                    <a:pt x="421" y="1304"/>
                    <a:pt x="421" y="1303"/>
                    <a:pt x="420" y="1303"/>
                  </a:cubicBezTo>
                  <a:cubicBezTo>
                    <a:pt x="419" y="1303"/>
                    <a:pt x="418" y="1304"/>
                    <a:pt x="418" y="1305"/>
                  </a:cubicBezTo>
                  <a:cubicBezTo>
                    <a:pt x="418" y="1306"/>
                    <a:pt x="419" y="1307"/>
                    <a:pt x="420" y="1307"/>
                  </a:cubicBezTo>
                  <a:cubicBezTo>
                    <a:pt x="421" y="1307"/>
                    <a:pt x="422" y="1306"/>
                    <a:pt x="422" y="1305"/>
                  </a:cubicBezTo>
                  <a:close/>
                  <a:moveTo>
                    <a:pt x="1043" y="1515"/>
                  </a:moveTo>
                  <a:cubicBezTo>
                    <a:pt x="1043" y="1513"/>
                    <a:pt x="1042" y="1512"/>
                    <a:pt x="1041" y="1512"/>
                  </a:cubicBezTo>
                  <a:cubicBezTo>
                    <a:pt x="1040" y="1513"/>
                    <a:pt x="1039" y="1514"/>
                    <a:pt x="1039" y="1515"/>
                  </a:cubicBezTo>
                  <a:cubicBezTo>
                    <a:pt x="1039" y="1516"/>
                    <a:pt x="1039" y="1516"/>
                    <a:pt x="1040" y="1516"/>
                  </a:cubicBezTo>
                  <a:cubicBezTo>
                    <a:pt x="1042" y="1516"/>
                    <a:pt x="1043" y="1515"/>
                    <a:pt x="1043" y="1515"/>
                  </a:cubicBezTo>
                  <a:close/>
                  <a:moveTo>
                    <a:pt x="527" y="1360"/>
                  </a:moveTo>
                  <a:cubicBezTo>
                    <a:pt x="528" y="1359"/>
                    <a:pt x="528" y="1358"/>
                    <a:pt x="528" y="1356"/>
                  </a:cubicBezTo>
                  <a:cubicBezTo>
                    <a:pt x="528" y="1355"/>
                    <a:pt x="527" y="1355"/>
                    <a:pt x="526" y="1355"/>
                  </a:cubicBezTo>
                  <a:cubicBezTo>
                    <a:pt x="525" y="1356"/>
                    <a:pt x="525" y="1357"/>
                    <a:pt x="525" y="1359"/>
                  </a:cubicBezTo>
                  <a:cubicBezTo>
                    <a:pt x="525" y="1360"/>
                    <a:pt x="526" y="1360"/>
                    <a:pt x="527" y="1360"/>
                  </a:cubicBezTo>
                  <a:close/>
                  <a:moveTo>
                    <a:pt x="352" y="1337"/>
                  </a:moveTo>
                  <a:cubicBezTo>
                    <a:pt x="351" y="1339"/>
                    <a:pt x="349" y="1339"/>
                    <a:pt x="349" y="1342"/>
                  </a:cubicBezTo>
                  <a:cubicBezTo>
                    <a:pt x="349" y="1342"/>
                    <a:pt x="350" y="1342"/>
                    <a:pt x="351" y="1342"/>
                  </a:cubicBezTo>
                  <a:cubicBezTo>
                    <a:pt x="353" y="1341"/>
                    <a:pt x="353" y="1340"/>
                    <a:pt x="352" y="1337"/>
                  </a:cubicBezTo>
                  <a:close/>
                  <a:moveTo>
                    <a:pt x="345" y="434"/>
                  </a:moveTo>
                  <a:cubicBezTo>
                    <a:pt x="346" y="434"/>
                    <a:pt x="347" y="434"/>
                    <a:pt x="347" y="433"/>
                  </a:cubicBezTo>
                  <a:cubicBezTo>
                    <a:pt x="348" y="432"/>
                    <a:pt x="347" y="432"/>
                    <a:pt x="346" y="432"/>
                  </a:cubicBezTo>
                  <a:cubicBezTo>
                    <a:pt x="345" y="432"/>
                    <a:pt x="344" y="432"/>
                    <a:pt x="343" y="433"/>
                  </a:cubicBezTo>
                  <a:cubicBezTo>
                    <a:pt x="343" y="434"/>
                    <a:pt x="344" y="434"/>
                    <a:pt x="345" y="434"/>
                  </a:cubicBezTo>
                  <a:close/>
                  <a:moveTo>
                    <a:pt x="373" y="861"/>
                  </a:moveTo>
                  <a:cubicBezTo>
                    <a:pt x="373" y="859"/>
                    <a:pt x="373" y="859"/>
                    <a:pt x="371" y="859"/>
                  </a:cubicBezTo>
                  <a:cubicBezTo>
                    <a:pt x="370" y="858"/>
                    <a:pt x="369" y="859"/>
                    <a:pt x="369" y="860"/>
                  </a:cubicBezTo>
                  <a:cubicBezTo>
                    <a:pt x="369" y="861"/>
                    <a:pt x="370" y="862"/>
                    <a:pt x="371" y="863"/>
                  </a:cubicBezTo>
                  <a:cubicBezTo>
                    <a:pt x="372" y="863"/>
                    <a:pt x="373" y="862"/>
                    <a:pt x="373" y="861"/>
                  </a:cubicBezTo>
                  <a:close/>
                  <a:moveTo>
                    <a:pt x="381" y="851"/>
                  </a:moveTo>
                  <a:cubicBezTo>
                    <a:pt x="381" y="850"/>
                    <a:pt x="380" y="850"/>
                    <a:pt x="379" y="849"/>
                  </a:cubicBezTo>
                  <a:cubicBezTo>
                    <a:pt x="378" y="849"/>
                    <a:pt x="377" y="850"/>
                    <a:pt x="376" y="851"/>
                  </a:cubicBezTo>
                  <a:cubicBezTo>
                    <a:pt x="376" y="852"/>
                    <a:pt x="376" y="853"/>
                    <a:pt x="377" y="853"/>
                  </a:cubicBezTo>
                  <a:cubicBezTo>
                    <a:pt x="379" y="853"/>
                    <a:pt x="380" y="852"/>
                    <a:pt x="381" y="851"/>
                  </a:cubicBezTo>
                  <a:close/>
                  <a:moveTo>
                    <a:pt x="301" y="549"/>
                  </a:moveTo>
                  <a:cubicBezTo>
                    <a:pt x="301" y="550"/>
                    <a:pt x="301" y="550"/>
                    <a:pt x="301" y="551"/>
                  </a:cubicBezTo>
                  <a:cubicBezTo>
                    <a:pt x="301" y="552"/>
                    <a:pt x="301" y="554"/>
                    <a:pt x="303" y="554"/>
                  </a:cubicBezTo>
                  <a:cubicBezTo>
                    <a:pt x="303" y="555"/>
                    <a:pt x="304" y="554"/>
                    <a:pt x="304" y="554"/>
                  </a:cubicBezTo>
                  <a:cubicBezTo>
                    <a:pt x="305" y="553"/>
                    <a:pt x="304" y="552"/>
                    <a:pt x="303" y="550"/>
                  </a:cubicBezTo>
                  <a:cubicBezTo>
                    <a:pt x="303" y="550"/>
                    <a:pt x="302" y="550"/>
                    <a:pt x="301" y="549"/>
                  </a:cubicBezTo>
                  <a:close/>
                  <a:moveTo>
                    <a:pt x="651" y="491"/>
                  </a:moveTo>
                  <a:cubicBezTo>
                    <a:pt x="650" y="491"/>
                    <a:pt x="649" y="492"/>
                    <a:pt x="649" y="492"/>
                  </a:cubicBezTo>
                  <a:cubicBezTo>
                    <a:pt x="649" y="493"/>
                    <a:pt x="649" y="494"/>
                    <a:pt x="650" y="494"/>
                  </a:cubicBezTo>
                  <a:cubicBezTo>
                    <a:pt x="651" y="495"/>
                    <a:pt x="651" y="495"/>
                    <a:pt x="652" y="494"/>
                  </a:cubicBezTo>
                  <a:cubicBezTo>
                    <a:pt x="652" y="493"/>
                    <a:pt x="652" y="492"/>
                    <a:pt x="651" y="491"/>
                  </a:cubicBezTo>
                  <a:close/>
                  <a:moveTo>
                    <a:pt x="1040" y="1400"/>
                  </a:moveTo>
                  <a:cubicBezTo>
                    <a:pt x="1040" y="1399"/>
                    <a:pt x="1039" y="1398"/>
                    <a:pt x="1038" y="1399"/>
                  </a:cubicBezTo>
                  <a:cubicBezTo>
                    <a:pt x="1037" y="1399"/>
                    <a:pt x="1036" y="1400"/>
                    <a:pt x="1036" y="1401"/>
                  </a:cubicBezTo>
                  <a:cubicBezTo>
                    <a:pt x="1036" y="1402"/>
                    <a:pt x="1037" y="1402"/>
                    <a:pt x="1038" y="1402"/>
                  </a:cubicBezTo>
                  <a:cubicBezTo>
                    <a:pt x="1039" y="1401"/>
                    <a:pt x="1040" y="1401"/>
                    <a:pt x="1040" y="1400"/>
                  </a:cubicBezTo>
                  <a:close/>
                  <a:moveTo>
                    <a:pt x="305" y="644"/>
                  </a:moveTo>
                  <a:cubicBezTo>
                    <a:pt x="305" y="647"/>
                    <a:pt x="305" y="649"/>
                    <a:pt x="308" y="650"/>
                  </a:cubicBezTo>
                  <a:cubicBezTo>
                    <a:pt x="308" y="647"/>
                    <a:pt x="307" y="646"/>
                    <a:pt x="305" y="644"/>
                  </a:cubicBezTo>
                  <a:close/>
                  <a:moveTo>
                    <a:pt x="257" y="580"/>
                  </a:moveTo>
                  <a:cubicBezTo>
                    <a:pt x="258" y="580"/>
                    <a:pt x="259" y="580"/>
                    <a:pt x="259" y="579"/>
                  </a:cubicBezTo>
                  <a:cubicBezTo>
                    <a:pt x="259" y="577"/>
                    <a:pt x="258" y="577"/>
                    <a:pt x="256" y="576"/>
                  </a:cubicBezTo>
                  <a:cubicBezTo>
                    <a:pt x="255" y="576"/>
                    <a:pt x="254" y="577"/>
                    <a:pt x="254" y="578"/>
                  </a:cubicBezTo>
                  <a:cubicBezTo>
                    <a:pt x="255" y="579"/>
                    <a:pt x="256" y="580"/>
                    <a:pt x="257" y="580"/>
                  </a:cubicBezTo>
                  <a:close/>
                  <a:moveTo>
                    <a:pt x="470" y="316"/>
                  </a:moveTo>
                  <a:cubicBezTo>
                    <a:pt x="468" y="317"/>
                    <a:pt x="468" y="319"/>
                    <a:pt x="469" y="320"/>
                  </a:cubicBezTo>
                  <a:cubicBezTo>
                    <a:pt x="469" y="321"/>
                    <a:pt x="469" y="321"/>
                    <a:pt x="470" y="321"/>
                  </a:cubicBezTo>
                  <a:cubicBezTo>
                    <a:pt x="471" y="320"/>
                    <a:pt x="471" y="319"/>
                    <a:pt x="471" y="318"/>
                  </a:cubicBezTo>
                  <a:cubicBezTo>
                    <a:pt x="471" y="317"/>
                    <a:pt x="471" y="316"/>
                    <a:pt x="470" y="316"/>
                  </a:cubicBezTo>
                  <a:close/>
                  <a:moveTo>
                    <a:pt x="562" y="573"/>
                  </a:moveTo>
                  <a:cubicBezTo>
                    <a:pt x="562" y="572"/>
                    <a:pt x="561" y="572"/>
                    <a:pt x="560" y="572"/>
                  </a:cubicBezTo>
                  <a:cubicBezTo>
                    <a:pt x="559" y="572"/>
                    <a:pt x="558" y="572"/>
                    <a:pt x="559" y="573"/>
                  </a:cubicBezTo>
                  <a:cubicBezTo>
                    <a:pt x="559" y="575"/>
                    <a:pt x="560" y="575"/>
                    <a:pt x="561" y="575"/>
                  </a:cubicBezTo>
                  <a:cubicBezTo>
                    <a:pt x="562" y="575"/>
                    <a:pt x="562" y="574"/>
                    <a:pt x="562" y="573"/>
                  </a:cubicBezTo>
                  <a:close/>
                  <a:moveTo>
                    <a:pt x="740" y="1441"/>
                  </a:moveTo>
                  <a:cubicBezTo>
                    <a:pt x="740" y="1440"/>
                    <a:pt x="740" y="1439"/>
                    <a:pt x="739" y="1439"/>
                  </a:cubicBezTo>
                  <a:cubicBezTo>
                    <a:pt x="738" y="1439"/>
                    <a:pt x="737" y="1440"/>
                    <a:pt x="737" y="1441"/>
                  </a:cubicBezTo>
                  <a:cubicBezTo>
                    <a:pt x="737" y="1442"/>
                    <a:pt x="738" y="1443"/>
                    <a:pt x="739" y="1443"/>
                  </a:cubicBezTo>
                  <a:cubicBezTo>
                    <a:pt x="740" y="1442"/>
                    <a:pt x="740" y="1442"/>
                    <a:pt x="740" y="1441"/>
                  </a:cubicBezTo>
                  <a:close/>
                  <a:moveTo>
                    <a:pt x="372" y="1144"/>
                  </a:moveTo>
                  <a:cubicBezTo>
                    <a:pt x="370" y="1146"/>
                    <a:pt x="369" y="1147"/>
                    <a:pt x="369" y="1151"/>
                  </a:cubicBezTo>
                  <a:cubicBezTo>
                    <a:pt x="371" y="1148"/>
                    <a:pt x="372" y="1146"/>
                    <a:pt x="372" y="1144"/>
                  </a:cubicBezTo>
                  <a:close/>
                  <a:moveTo>
                    <a:pt x="512" y="1420"/>
                  </a:moveTo>
                  <a:cubicBezTo>
                    <a:pt x="511" y="1421"/>
                    <a:pt x="511" y="1422"/>
                    <a:pt x="511" y="1423"/>
                  </a:cubicBezTo>
                  <a:cubicBezTo>
                    <a:pt x="512" y="1424"/>
                    <a:pt x="512" y="1425"/>
                    <a:pt x="513" y="1424"/>
                  </a:cubicBezTo>
                  <a:cubicBezTo>
                    <a:pt x="514" y="1424"/>
                    <a:pt x="514" y="1423"/>
                    <a:pt x="514" y="1422"/>
                  </a:cubicBezTo>
                  <a:cubicBezTo>
                    <a:pt x="514" y="1421"/>
                    <a:pt x="513" y="1420"/>
                    <a:pt x="512" y="1420"/>
                  </a:cubicBezTo>
                  <a:close/>
                  <a:moveTo>
                    <a:pt x="855" y="1453"/>
                  </a:moveTo>
                  <a:cubicBezTo>
                    <a:pt x="855" y="1452"/>
                    <a:pt x="855" y="1450"/>
                    <a:pt x="853" y="1451"/>
                  </a:cubicBezTo>
                  <a:cubicBezTo>
                    <a:pt x="853" y="1451"/>
                    <a:pt x="852" y="1452"/>
                    <a:pt x="852" y="1453"/>
                  </a:cubicBezTo>
                  <a:cubicBezTo>
                    <a:pt x="852" y="1454"/>
                    <a:pt x="853" y="1455"/>
                    <a:pt x="854" y="1455"/>
                  </a:cubicBezTo>
                  <a:cubicBezTo>
                    <a:pt x="855" y="1455"/>
                    <a:pt x="855" y="1454"/>
                    <a:pt x="855" y="1453"/>
                  </a:cubicBezTo>
                  <a:close/>
                  <a:moveTo>
                    <a:pt x="237" y="520"/>
                  </a:moveTo>
                  <a:cubicBezTo>
                    <a:pt x="238" y="520"/>
                    <a:pt x="239" y="519"/>
                    <a:pt x="239" y="517"/>
                  </a:cubicBezTo>
                  <a:cubicBezTo>
                    <a:pt x="239" y="517"/>
                    <a:pt x="239" y="516"/>
                    <a:pt x="238" y="517"/>
                  </a:cubicBezTo>
                  <a:cubicBezTo>
                    <a:pt x="237" y="517"/>
                    <a:pt x="236" y="518"/>
                    <a:pt x="236" y="519"/>
                  </a:cubicBezTo>
                  <a:cubicBezTo>
                    <a:pt x="236" y="520"/>
                    <a:pt x="237" y="520"/>
                    <a:pt x="237" y="520"/>
                  </a:cubicBezTo>
                  <a:close/>
                  <a:moveTo>
                    <a:pt x="72" y="1376"/>
                  </a:moveTo>
                  <a:cubicBezTo>
                    <a:pt x="73" y="1373"/>
                    <a:pt x="76" y="1372"/>
                    <a:pt x="73" y="1370"/>
                  </a:cubicBezTo>
                  <a:cubicBezTo>
                    <a:pt x="72" y="1371"/>
                    <a:pt x="71" y="1373"/>
                    <a:pt x="72" y="1376"/>
                  </a:cubicBezTo>
                  <a:close/>
                  <a:moveTo>
                    <a:pt x="682" y="414"/>
                  </a:moveTo>
                  <a:cubicBezTo>
                    <a:pt x="683" y="416"/>
                    <a:pt x="685" y="417"/>
                    <a:pt x="688" y="416"/>
                  </a:cubicBezTo>
                  <a:cubicBezTo>
                    <a:pt x="685" y="415"/>
                    <a:pt x="683" y="414"/>
                    <a:pt x="682" y="414"/>
                  </a:cubicBezTo>
                  <a:close/>
                  <a:moveTo>
                    <a:pt x="1266" y="950"/>
                  </a:moveTo>
                  <a:cubicBezTo>
                    <a:pt x="1266" y="949"/>
                    <a:pt x="1265" y="948"/>
                    <a:pt x="1265" y="949"/>
                  </a:cubicBezTo>
                  <a:cubicBezTo>
                    <a:pt x="1264" y="949"/>
                    <a:pt x="1263" y="950"/>
                    <a:pt x="1263" y="951"/>
                  </a:cubicBezTo>
                  <a:cubicBezTo>
                    <a:pt x="1262" y="951"/>
                    <a:pt x="1262" y="952"/>
                    <a:pt x="1263" y="952"/>
                  </a:cubicBezTo>
                  <a:cubicBezTo>
                    <a:pt x="1265" y="952"/>
                    <a:pt x="1265" y="951"/>
                    <a:pt x="1266" y="950"/>
                  </a:cubicBezTo>
                  <a:close/>
                  <a:moveTo>
                    <a:pt x="191" y="1351"/>
                  </a:moveTo>
                  <a:cubicBezTo>
                    <a:pt x="192" y="1351"/>
                    <a:pt x="193" y="1350"/>
                    <a:pt x="193" y="1349"/>
                  </a:cubicBezTo>
                  <a:cubicBezTo>
                    <a:pt x="193" y="1348"/>
                    <a:pt x="193" y="1347"/>
                    <a:pt x="192" y="1347"/>
                  </a:cubicBezTo>
                  <a:cubicBezTo>
                    <a:pt x="191" y="1348"/>
                    <a:pt x="190" y="1349"/>
                    <a:pt x="190" y="1350"/>
                  </a:cubicBezTo>
                  <a:cubicBezTo>
                    <a:pt x="190" y="1351"/>
                    <a:pt x="190" y="1351"/>
                    <a:pt x="191" y="1351"/>
                  </a:cubicBezTo>
                  <a:close/>
                  <a:moveTo>
                    <a:pt x="625" y="165"/>
                  </a:moveTo>
                  <a:cubicBezTo>
                    <a:pt x="625" y="164"/>
                    <a:pt x="625" y="163"/>
                    <a:pt x="624" y="163"/>
                  </a:cubicBezTo>
                  <a:cubicBezTo>
                    <a:pt x="623" y="163"/>
                    <a:pt x="623" y="164"/>
                    <a:pt x="623" y="165"/>
                  </a:cubicBezTo>
                  <a:cubicBezTo>
                    <a:pt x="623" y="166"/>
                    <a:pt x="623" y="166"/>
                    <a:pt x="624" y="166"/>
                  </a:cubicBezTo>
                  <a:cubicBezTo>
                    <a:pt x="625" y="166"/>
                    <a:pt x="625" y="165"/>
                    <a:pt x="625" y="165"/>
                  </a:cubicBezTo>
                  <a:close/>
                  <a:moveTo>
                    <a:pt x="387" y="202"/>
                  </a:moveTo>
                  <a:cubicBezTo>
                    <a:pt x="387" y="201"/>
                    <a:pt x="386" y="200"/>
                    <a:pt x="385" y="200"/>
                  </a:cubicBezTo>
                  <a:cubicBezTo>
                    <a:pt x="385" y="201"/>
                    <a:pt x="384" y="201"/>
                    <a:pt x="384" y="202"/>
                  </a:cubicBezTo>
                  <a:cubicBezTo>
                    <a:pt x="384" y="203"/>
                    <a:pt x="384" y="204"/>
                    <a:pt x="385" y="204"/>
                  </a:cubicBezTo>
                  <a:cubicBezTo>
                    <a:pt x="386" y="204"/>
                    <a:pt x="387" y="203"/>
                    <a:pt x="387" y="202"/>
                  </a:cubicBezTo>
                  <a:close/>
                  <a:moveTo>
                    <a:pt x="363" y="563"/>
                  </a:moveTo>
                  <a:cubicBezTo>
                    <a:pt x="362" y="562"/>
                    <a:pt x="361" y="561"/>
                    <a:pt x="361" y="562"/>
                  </a:cubicBezTo>
                  <a:cubicBezTo>
                    <a:pt x="360" y="562"/>
                    <a:pt x="359" y="562"/>
                    <a:pt x="359" y="564"/>
                  </a:cubicBezTo>
                  <a:cubicBezTo>
                    <a:pt x="359" y="565"/>
                    <a:pt x="360" y="565"/>
                    <a:pt x="360" y="564"/>
                  </a:cubicBezTo>
                  <a:cubicBezTo>
                    <a:pt x="361" y="564"/>
                    <a:pt x="363" y="564"/>
                    <a:pt x="363" y="563"/>
                  </a:cubicBezTo>
                  <a:close/>
                  <a:moveTo>
                    <a:pt x="832" y="1221"/>
                  </a:moveTo>
                  <a:cubicBezTo>
                    <a:pt x="832" y="1220"/>
                    <a:pt x="831" y="1219"/>
                    <a:pt x="830" y="1219"/>
                  </a:cubicBezTo>
                  <a:cubicBezTo>
                    <a:pt x="829" y="1219"/>
                    <a:pt x="828" y="1220"/>
                    <a:pt x="829" y="1221"/>
                  </a:cubicBezTo>
                  <a:cubicBezTo>
                    <a:pt x="829" y="1222"/>
                    <a:pt x="830" y="1222"/>
                    <a:pt x="831" y="1223"/>
                  </a:cubicBezTo>
                  <a:cubicBezTo>
                    <a:pt x="832" y="1223"/>
                    <a:pt x="832" y="1222"/>
                    <a:pt x="832" y="1221"/>
                  </a:cubicBezTo>
                  <a:close/>
                  <a:moveTo>
                    <a:pt x="354" y="554"/>
                  </a:moveTo>
                  <a:cubicBezTo>
                    <a:pt x="353" y="554"/>
                    <a:pt x="352" y="555"/>
                    <a:pt x="353" y="556"/>
                  </a:cubicBezTo>
                  <a:cubicBezTo>
                    <a:pt x="353" y="557"/>
                    <a:pt x="354" y="558"/>
                    <a:pt x="355" y="558"/>
                  </a:cubicBezTo>
                  <a:cubicBezTo>
                    <a:pt x="356" y="558"/>
                    <a:pt x="356" y="557"/>
                    <a:pt x="356" y="556"/>
                  </a:cubicBezTo>
                  <a:cubicBezTo>
                    <a:pt x="355" y="555"/>
                    <a:pt x="355" y="554"/>
                    <a:pt x="354" y="554"/>
                  </a:cubicBezTo>
                  <a:close/>
                  <a:moveTo>
                    <a:pt x="1178" y="1236"/>
                  </a:moveTo>
                  <a:cubicBezTo>
                    <a:pt x="1178" y="1235"/>
                    <a:pt x="1177" y="1235"/>
                    <a:pt x="1177" y="1235"/>
                  </a:cubicBezTo>
                  <a:cubicBezTo>
                    <a:pt x="1175" y="1235"/>
                    <a:pt x="1174" y="1236"/>
                    <a:pt x="1174" y="1238"/>
                  </a:cubicBezTo>
                  <a:cubicBezTo>
                    <a:pt x="1174" y="1238"/>
                    <a:pt x="1175" y="1239"/>
                    <a:pt x="1175" y="1239"/>
                  </a:cubicBezTo>
                  <a:cubicBezTo>
                    <a:pt x="1177" y="1239"/>
                    <a:pt x="1178" y="1237"/>
                    <a:pt x="1178" y="1236"/>
                  </a:cubicBezTo>
                  <a:close/>
                  <a:moveTo>
                    <a:pt x="588" y="620"/>
                  </a:moveTo>
                  <a:cubicBezTo>
                    <a:pt x="588" y="619"/>
                    <a:pt x="588" y="618"/>
                    <a:pt x="587" y="617"/>
                  </a:cubicBezTo>
                  <a:cubicBezTo>
                    <a:pt x="586" y="617"/>
                    <a:pt x="585" y="618"/>
                    <a:pt x="584" y="619"/>
                  </a:cubicBezTo>
                  <a:cubicBezTo>
                    <a:pt x="584" y="620"/>
                    <a:pt x="584" y="621"/>
                    <a:pt x="585" y="621"/>
                  </a:cubicBezTo>
                  <a:cubicBezTo>
                    <a:pt x="586" y="622"/>
                    <a:pt x="587" y="621"/>
                    <a:pt x="588" y="620"/>
                  </a:cubicBezTo>
                  <a:close/>
                  <a:moveTo>
                    <a:pt x="580" y="742"/>
                  </a:moveTo>
                  <a:cubicBezTo>
                    <a:pt x="581" y="742"/>
                    <a:pt x="582" y="742"/>
                    <a:pt x="582" y="741"/>
                  </a:cubicBezTo>
                  <a:cubicBezTo>
                    <a:pt x="582" y="740"/>
                    <a:pt x="581" y="739"/>
                    <a:pt x="581" y="739"/>
                  </a:cubicBezTo>
                  <a:cubicBezTo>
                    <a:pt x="579" y="739"/>
                    <a:pt x="578" y="739"/>
                    <a:pt x="578" y="740"/>
                  </a:cubicBezTo>
                  <a:cubicBezTo>
                    <a:pt x="578" y="742"/>
                    <a:pt x="578" y="742"/>
                    <a:pt x="580" y="742"/>
                  </a:cubicBezTo>
                  <a:close/>
                  <a:moveTo>
                    <a:pt x="588" y="697"/>
                  </a:moveTo>
                  <a:cubicBezTo>
                    <a:pt x="588" y="696"/>
                    <a:pt x="587" y="694"/>
                    <a:pt x="586" y="694"/>
                  </a:cubicBezTo>
                  <a:cubicBezTo>
                    <a:pt x="585" y="694"/>
                    <a:pt x="584" y="695"/>
                    <a:pt x="585" y="695"/>
                  </a:cubicBezTo>
                  <a:cubicBezTo>
                    <a:pt x="585" y="697"/>
                    <a:pt x="585" y="698"/>
                    <a:pt x="587" y="698"/>
                  </a:cubicBezTo>
                  <a:cubicBezTo>
                    <a:pt x="588" y="698"/>
                    <a:pt x="589" y="698"/>
                    <a:pt x="588" y="697"/>
                  </a:cubicBezTo>
                  <a:close/>
                  <a:moveTo>
                    <a:pt x="535" y="619"/>
                  </a:moveTo>
                  <a:cubicBezTo>
                    <a:pt x="534" y="619"/>
                    <a:pt x="533" y="619"/>
                    <a:pt x="533" y="620"/>
                  </a:cubicBezTo>
                  <a:cubicBezTo>
                    <a:pt x="534" y="621"/>
                    <a:pt x="535" y="621"/>
                    <a:pt x="535" y="621"/>
                  </a:cubicBezTo>
                  <a:cubicBezTo>
                    <a:pt x="536" y="622"/>
                    <a:pt x="537" y="621"/>
                    <a:pt x="537" y="620"/>
                  </a:cubicBezTo>
                  <a:cubicBezTo>
                    <a:pt x="537" y="619"/>
                    <a:pt x="536" y="618"/>
                    <a:pt x="535" y="619"/>
                  </a:cubicBezTo>
                  <a:close/>
                  <a:moveTo>
                    <a:pt x="776" y="1442"/>
                  </a:moveTo>
                  <a:cubicBezTo>
                    <a:pt x="777" y="1442"/>
                    <a:pt x="777" y="1441"/>
                    <a:pt x="777" y="1440"/>
                  </a:cubicBezTo>
                  <a:cubicBezTo>
                    <a:pt x="777" y="1440"/>
                    <a:pt x="777" y="1439"/>
                    <a:pt x="776" y="1439"/>
                  </a:cubicBezTo>
                  <a:cubicBezTo>
                    <a:pt x="775" y="1439"/>
                    <a:pt x="775" y="1440"/>
                    <a:pt x="775" y="1440"/>
                  </a:cubicBezTo>
                  <a:cubicBezTo>
                    <a:pt x="775" y="1441"/>
                    <a:pt x="775" y="1442"/>
                    <a:pt x="776" y="1442"/>
                  </a:cubicBezTo>
                  <a:close/>
                  <a:moveTo>
                    <a:pt x="372" y="588"/>
                  </a:moveTo>
                  <a:cubicBezTo>
                    <a:pt x="370" y="588"/>
                    <a:pt x="370" y="588"/>
                    <a:pt x="370" y="589"/>
                  </a:cubicBezTo>
                  <a:cubicBezTo>
                    <a:pt x="370" y="591"/>
                    <a:pt x="370" y="592"/>
                    <a:pt x="371" y="593"/>
                  </a:cubicBezTo>
                  <a:cubicBezTo>
                    <a:pt x="373" y="593"/>
                    <a:pt x="373" y="592"/>
                    <a:pt x="373" y="591"/>
                  </a:cubicBezTo>
                  <a:cubicBezTo>
                    <a:pt x="373" y="590"/>
                    <a:pt x="373" y="588"/>
                    <a:pt x="372" y="588"/>
                  </a:cubicBezTo>
                  <a:close/>
                  <a:moveTo>
                    <a:pt x="641" y="387"/>
                  </a:moveTo>
                  <a:cubicBezTo>
                    <a:pt x="640" y="387"/>
                    <a:pt x="639" y="388"/>
                    <a:pt x="639" y="389"/>
                  </a:cubicBezTo>
                  <a:cubicBezTo>
                    <a:pt x="639" y="389"/>
                    <a:pt x="639" y="390"/>
                    <a:pt x="640" y="390"/>
                  </a:cubicBezTo>
                  <a:cubicBezTo>
                    <a:pt x="641" y="390"/>
                    <a:pt x="642" y="390"/>
                    <a:pt x="642" y="389"/>
                  </a:cubicBezTo>
                  <a:cubicBezTo>
                    <a:pt x="642" y="388"/>
                    <a:pt x="642" y="387"/>
                    <a:pt x="641" y="387"/>
                  </a:cubicBezTo>
                  <a:close/>
                  <a:moveTo>
                    <a:pt x="190" y="359"/>
                  </a:moveTo>
                  <a:cubicBezTo>
                    <a:pt x="190" y="359"/>
                    <a:pt x="190" y="358"/>
                    <a:pt x="189" y="358"/>
                  </a:cubicBezTo>
                  <a:cubicBezTo>
                    <a:pt x="189" y="358"/>
                    <a:pt x="188" y="358"/>
                    <a:pt x="188" y="358"/>
                  </a:cubicBezTo>
                  <a:cubicBezTo>
                    <a:pt x="188" y="358"/>
                    <a:pt x="187" y="359"/>
                    <a:pt x="188" y="359"/>
                  </a:cubicBezTo>
                  <a:cubicBezTo>
                    <a:pt x="188" y="360"/>
                    <a:pt x="189" y="360"/>
                    <a:pt x="190" y="359"/>
                  </a:cubicBezTo>
                  <a:close/>
                  <a:moveTo>
                    <a:pt x="966" y="1259"/>
                  </a:moveTo>
                  <a:cubicBezTo>
                    <a:pt x="967" y="1260"/>
                    <a:pt x="968" y="1259"/>
                    <a:pt x="968" y="1258"/>
                  </a:cubicBezTo>
                  <a:cubicBezTo>
                    <a:pt x="968" y="1258"/>
                    <a:pt x="967" y="1257"/>
                    <a:pt x="967" y="1257"/>
                  </a:cubicBezTo>
                  <a:cubicBezTo>
                    <a:pt x="966" y="1257"/>
                    <a:pt x="965" y="1258"/>
                    <a:pt x="965" y="1258"/>
                  </a:cubicBezTo>
                  <a:cubicBezTo>
                    <a:pt x="965" y="1259"/>
                    <a:pt x="966" y="1259"/>
                    <a:pt x="966" y="1259"/>
                  </a:cubicBezTo>
                  <a:close/>
                  <a:moveTo>
                    <a:pt x="545" y="762"/>
                  </a:moveTo>
                  <a:cubicBezTo>
                    <a:pt x="546" y="762"/>
                    <a:pt x="547" y="761"/>
                    <a:pt x="547" y="760"/>
                  </a:cubicBezTo>
                  <a:cubicBezTo>
                    <a:pt x="547" y="760"/>
                    <a:pt x="547" y="759"/>
                    <a:pt x="546" y="758"/>
                  </a:cubicBezTo>
                  <a:cubicBezTo>
                    <a:pt x="546" y="758"/>
                    <a:pt x="545" y="758"/>
                    <a:pt x="545" y="759"/>
                  </a:cubicBezTo>
                  <a:cubicBezTo>
                    <a:pt x="544" y="760"/>
                    <a:pt x="544" y="761"/>
                    <a:pt x="545" y="762"/>
                  </a:cubicBezTo>
                  <a:close/>
                  <a:moveTo>
                    <a:pt x="231" y="533"/>
                  </a:moveTo>
                  <a:cubicBezTo>
                    <a:pt x="231" y="534"/>
                    <a:pt x="231" y="534"/>
                    <a:pt x="232" y="534"/>
                  </a:cubicBezTo>
                  <a:cubicBezTo>
                    <a:pt x="232" y="534"/>
                    <a:pt x="233" y="533"/>
                    <a:pt x="233" y="533"/>
                  </a:cubicBezTo>
                  <a:cubicBezTo>
                    <a:pt x="234" y="532"/>
                    <a:pt x="233" y="531"/>
                    <a:pt x="233" y="531"/>
                  </a:cubicBezTo>
                  <a:cubicBezTo>
                    <a:pt x="231" y="531"/>
                    <a:pt x="231" y="532"/>
                    <a:pt x="231" y="533"/>
                  </a:cubicBezTo>
                  <a:close/>
                  <a:moveTo>
                    <a:pt x="547" y="1289"/>
                  </a:moveTo>
                  <a:cubicBezTo>
                    <a:pt x="548" y="1287"/>
                    <a:pt x="548" y="1286"/>
                    <a:pt x="547" y="1285"/>
                  </a:cubicBezTo>
                  <a:cubicBezTo>
                    <a:pt x="547" y="1284"/>
                    <a:pt x="547" y="1284"/>
                    <a:pt x="546" y="1284"/>
                  </a:cubicBezTo>
                  <a:cubicBezTo>
                    <a:pt x="545" y="1286"/>
                    <a:pt x="545" y="1287"/>
                    <a:pt x="547" y="1289"/>
                  </a:cubicBezTo>
                  <a:close/>
                  <a:moveTo>
                    <a:pt x="986" y="1310"/>
                  </a:moveTo>
                  <a:cubicBezTo>
                    <a:pt x="986" y="1309"/>
                    <a:pt x="985" y="1309"/>
                    <a:pt x="984" y="1310"/>
                  </a:cubicBezTo>
                  <a:cubicBezTo>
                    <a:pt x="983" y="1310"/>
                    <a:pt x="982" y="1310"/>
                    <a:pt x="982" y="1311"/>
                  </a:cubicBezTo>
                  <a:cubicBezTo>
                    <a:pt x="982" y="1312"/>
                    <a:pt x="983" y="1312"/>
                    <a:pt x="984" y="1312"/>
                  </a:cubicBezTo>
                  <a:cubicBezTo>
                    <a:pt x="985" y="1312"/>
                    <a:pt x="986" y="1311"/>
                    <a:pt x="986" y="1310"/>
                  </a:cubicBezTo>
                  <a:close/>
                  <a:moveTo>
                    <a:pt x="889" y="1352"/>
                  </a:moveTo>
                  <a:cubicBezTo>
                    <a:pt x="889" y="1352"/>
                    <a:pt x="890" y="1352"/>
                    <a:pt x="891" y="1351"/>
                  </a:cubicBezTo>
                  <a:cubicBezTo>
                    <a:pt x="891" y="1350"/>
                    <a:pt x="890" y="1350"/>
                    <a:pt x="889" y="1350"/>
                  </a:cubicBezTo>
                  <a:cubicBezTo>
                    <a:pt x="888" y="1350"/>
                    <a:pt x="887" y="1350"/>
                    <a:pt x="887" y="1351"/>
                  </a:cubicBezTo>
                  <a:cubicBezTo>
                    <a:pt x="887" y="1352"/>
                    <a:pt x="888" y="1352"/>
                    <a:pt x="889" y="1352"/>
                  </a:cubicBezTo>
                  <a:close/>
                  <a:moveTo>
                    <a:pt x="762" y="1237"/>
                  </a:moveTo>
                  <a:cubicBezTo>
                    <a:pt x="762" y="1237"/>
                    <a:pt x="762" y="1236"/>
                    <a:pt x="761" y="1236"/>
                  </a:cubicBezTo>
                  <a:cubicBezTo>
                    <a:pt x="760" y="1236"/>
                    <a:pt x="760" y="1237"/>
                    <a:pt x="760" y="1238"/>
                  </a:cubicBezTo>
                  <a:cubicBezTo>
                    <a:pt x="761" y="1238"/>
                    <a:pt x="761" y="1238"/>
                    <a:pt x="762" y="1239"/>
                  </a:cubicBezTo>
                  <a:cubicBezTo>
                    <a:pt x="762" y="1238"/>
                    <a:pt x="762" y="1238"/>
                    <a:pt x="762" y="1237"/>
                  </a:cubicBezTo>
                  <a:close/>
                  <a:moveTo>
                    <a:pt x="1166" y="1249"/>
                  </a:moveTo>
                  <a:cubicBezTo>
                    <a:pt x="1166" y="1248"/>
                    <a:pt x="1166" y="1248"/>
                    <a:pt x="1166" y="1247"/>
                  </a:cubicBezTo>
                  <a:cubicBezTo>
                    <a:pt x="1165" y="1247"/>
                    <a:pt x="1164" y="1248"/>
                    <a:pt x="1164" y="1248"/>
                  </a:cubicBezTo>
                  <a:cubicBezTo>
                    <a:pt x="1163" y="1249"/>
                    <a:pt x="1163" y="1250"/>
                    <a:pt x="1164" y="1250"/>
                  </a:cubicBezTo>
                  <a:cubicBezTo>
                    <a:pt x="1165" y="1250"/>
                    <a:pt x="1166" y="1249"/>
                    <a:pt x="1166" y="1249"/>
                  </a:cubicBezTo>
                  <a:close/>
                  <a:moveTo>
                    <a:pt x="573" y="579"/>
                  </a:moveTo>
                  <a:cubicBezTo>
                    <a:pt x="573" y="578"/>
                    <a:pt x="572" y="577"/>
                    <a:pt x="571" y="578"/>
                  </a:cubicBezTo>
                  <a:cubicBezTo>
                    <a:pt x="570" y="578"/>
                    <a:pt x="569" y="578"/>
                    <a:pt x="569" y="579"/>
                  </a:cubicBezTo>
                  <a:cubicBezTo>
                    <a:pt x="569" y="580"/>
                    <a:pt x="570" y="580"/>
                    <a:pt x="571" y="580"/>
                  </a:cubicBezTo>
                  <a:cubicBezTo>
                    <a:pt x="572" y="580"/>
                    <a:pt x="573" y="579"/>
                    <a:pt x="573" y="579"/>
                  </a:cubicBezTo>
                  <a:close/>
                  <a:moveTo>
                    <a:pt x="827" y="1255"/>
                  </a:moveTo>
                  <a:cubicBezTo>
                    <a:pt x="827" y="1254"/>
                    <a:pt x="827" y="1253"/>
                    <a:pt x="825" y="1253"/>
                  </a:cubicBezTo>
                  <a:cubicBezTo>
                    <a:pt x="824" y="1253"/>
                    <a:pt x="824" y="1254"/>
                    <a:pt x="825" y="1255"/>
                  </a:cubicBezTo>
                  <a:cubicBezTo>
                    <a:pt x="825" y="1255"/>
                    <a:pt x="826" y="1256"/>
                    <a:pt x="827" y="1257"/>
                  </a:cubicBezTo>
                  <a:cubicBezTo>
                    <a:pt x="827" y="1257"/>
                    <a:pt x="828" y="1256"/>
                    <a:pt x="827" y="1255"/>
                  </a:cubicBezTo>
                  <a:close/>
                  <a:moveTo>
                    <a:pt x="486" y="592"/>
                  </a:moveTo>
                  <a:cubicBezTo>
                    <a:pt x="487" y="592"/>
                    <a:pt x="488" y="592"/>
                    <a:pt x="488" y="591"/>
                  </a:cubicBezTo>
                  <a:cubicBezTo>
                    <a:pt x="488" y="590"/>
                    <a:pt x="487" y="589"/>
                    <a:pt x="486" y="589"/>
                  </a:cubicBezTo>
                  <a:cubicBezTo>
                    <a:pt x="485" y="589"/>
                    <a:pt x="484" y="590"/>
                    <a:pt x="484" y="591"/>
                  </a:cubicBezTo>
                  <a:cubicBezTo>
                    <a:pt x="485" y="592"/>
                    <a:pt x="485" y="592"/>
                    <a:pt x="486" y="592"/>
                  </a:cubicBezTo>
                  <a:close/>
                  <a:moveTo>
                    <a:pt x="565" y="1269"/>
                  </a:moveTo>
                  <a:cubicBezTo>
                    <a:pt x="564" y="1269"/>
                    <a:pt x="564" y="1268"/>
                    <a:pt x="564" y="1268"/>
                  </a:cubicBezTo>
                  <a:cubicBezTo>
                    <a:pt x="563" y="1268"/>
                    <a:pt x="562" y="1268"/>
                    <a:pt x="562" y="1268"/>
                  </a:cubicBezTo>
                  <a:cubicBezTo>
                    <a:pt x="561" y="1269"/>
                    <a:pt x="562" y="1270"/>
                    <a:pt x="563" y="1270"/>
                  </a:cubicBezTo>
                  <a:cubicBezTo>
                    <a:pt x="563" y="1270"/>
                    <a:pt x="564" y="1270"/>
                    <a:pt x="565" y="1269"/>
                  </a:cubicBezTo>
                  <a:close/>
                  <a:moveTo>
                    <a:pt x="319" y="1351"/>
                  </a:moveTo>
                  <a:cubicBezTo>
                    <a:pt x="319" y="1350"/>
                    <a:pt x="318" y="1349"/>
                    <a:pt x="318" y="1350"/>
                  </a:cubicBezTo>
                  <a:cubicBezTo>
                    <a:pt x="317" y="1351"/>
                    <a:pt x="316" y="1351"/>
                    <a:pt x="316" y="1352"/>
                  </a:cubicBezTo>
                  <a:cubicBezTo>
                    <a:pt x="316" y="1353"/>
                    <a:pt x="316" y="1354"/>
                    <a:pt x="317" y="1353"/>
                  </a:cubicBezTo>
                  <a:cubicBezTo>
                    <a:pt x="318" y="1353"/>
                    <a:pt x="318" y="1352"/>
                    <a:pt x="319" y="1351"/>
                  </a:cubicBezTo>
                  <a:close/>
                  <a:moveTo>
                    <a:pt x="555" y="787"/>
                  </a:moveTo>
                  <a:cubicBezTo>
                    <a:pt x="555" y="785"/>
                    <a:pt x="554" y="785"/>
                    <a:pt x="553" y="785"/>
                  </a:cubicBezTo>
                  <a:cubicBezTo>
                    <a:pt x="553" y="785"/>
                    <a:pt x="552" y="786"/>
                    <a:pt x="552" y="786"/>
                  </a:cubicBezTo>
                  <a:cubicBezTo>
                    <a:pt x="552" y="787"/>
                    <a:pt x="552" y="787"/>
                    <a:pt x="553" y="788"/>
                  </a:cubicBezTo>
                  <a:cubicBezTo>
                    <a:pt x="554" y="788"/>
                    <a:pt x="555" y="787"/>
                    <a:pt x="555" y="787"/>
                  </a:cubicBezTo>
                  <a:close/>
                  <a:moveTo>
                    <a:pt x="933" y="1403"/>
                  </a:moveTo>
                  <a:cubicBezTo>
                    <a:pt x="933" y="1402"/>
                    <a:pt x="932" y="1402"/>
                    <a:pt x="932" y="1402"/>
                  </a:cubicBezTo>
                  <a:cubicBezTo>
                    <a:pt x="931" y="1401"/>
                    <a:pt x="930" y="1402"/>
                    <a:pt x="930" y="1402"/>
                  </a:cubicBezTo>
                  <a:cubicBezTo>
                    <a:pt x="929" y="1403"/>
                    <a:pt x="930" y="1404"/>
                    <a:pt x="931" y="1404"/>
                  </a:cubicBezTo>
                  <a:cubicBezTo>
                    <a:pt x="932" y="1404"/>
                    <a:pt x="932" y="1404"/>
                    <a:pt x="933" y="1403"/>
                  </a:cubicBezTo>
                  <a:close/>
                  <a:moveTo>
                    <a:pt x="484" y="1130"/>
                  </a:moveTo>
                  <a:cubicBezTo>
                    <a:pt x="484" y="1129"/>
                    <a:pt x="484" y="1128"/>
                    <a:pt x="483" y="1128"/>
                  </a:cubicBezTo>
                  <a:cubicBezTo>
                    <a:pt x="483" y="1128"/>
                    <a:pt x="482" y="1128"/>
                    <a:pt x="481" y="1129"/>
                  </a:cubicBezTo>
                  <a:cubicBezTo>
                    <a:pt x="481" y="1130"/>
                    <a:pt x="481" y="1131"/>
                    <a:pt x="482" y="1131"/>
                  </a:cubicBezTo>
                  <a:cubicBezTo>
                    <a:pt x="483" y="1131"/>
                    <a:pt x="483" y="1130"/>
                    <a:pt x="484" y="1130"/>
                  </a:cubicBezTo>
                  <a:close/>
                  <a:moveTo>
                    <a:pt x="538" y="671"/>
                  </a:moveTo>
                  <a:cubicBezTo>
                    <a:pt x="537" y="672"/>
                    <a:pt x="536" y="672"/>
                    <a:pt x="537" y="673"/>
                  </a:cubicBezTo>
                  <a:cubicBezTo>
                    <a:pt x="537" y="674"/>
                    <a:pt x="538" y="674"/>
                    <a:pt x="538" y="674"/>
                  </a:cubicBezTo>
                  <a:cubicBezTo>
                    <a:pt x="540" y="674"/>
                    <a:pt x="540" y="673"/>
                    <a:pt x="539" y="672"/>
                  </a:cubicBezTo>
                  <a:cubicBezTo>
                    <a:pt x="539" y="671"/>
                    <a:pt x="539" y="671"/>
                    <a:pt x="538" y="671"/>
                  </a:cubicBezTo>
                  <a:close/>
                  <a:moveTo>
                    <a:pt x="573" y="689"/>
                  </a:moveTo>
                  <a:cubicBezTo>
                    <a:pt x="573" y="688"/>
                    <a:pt x="574" y="687"/>
                    <a:pt x="573" y="687"/>
                  </a:cubicBezTo>
                  <a:cubicBezTo>
                    <a:pt x="572" y="686"/>
                    <a:pt x="571" y="687"/>
                    <a:pt x="571" y="688"/>
                  </a:cubicBezTo>
                  <a:cubicBezTo>
                    <a:pt x="570" y="689"/>
                    <a:pt x="570" y="690"/>
                    <a:pt x="572" y="690"/>
                  </a:cubicBezTo>
                  <a:cubicBezTo>
                    <a:pt x="572" y="690"/>
                    <a:pt x="573" y="689"/>
                    <a:pt x="573" y="689"/>
                  </a:cubicBezTo>
                  <a:close/>
                  <a:moveTo>
                    <a:pt x="483" y="278"/>
                  </a:moveTo>
                  <a:cubicBezTo>
                    <a:pt x="484" y="278"/>
                    <a:pt x="485" y="277"/>
                    <a:pt x="484" y="276"/>
                  </a:cubicBezTo>
                  <a:cubicBezTo>
                    <a:pt x="484" y="276"/>
                    <a:pt x="484" y="275"/>
                    <a:pt x="483" y="275"/>
                  </a:cubicBezTo>
                  <a:cubicBezTo>
                    <a:pt x="482" y="275"/>
                    <a:pt x="482" y="276"/>
                    <a:pt x="482" y="276"/>
                  </a:cubicBezTo>
                  <a:cubicBezTo>
                    <a:pt x="482" y="277"/>
                    <a:pt x="482" y="278"/>
                    <a:pt x="483" y="278"/>
                  </a:cubicBezTo>
                  <a:close/>
                  <a:moveTo>
                    <a:pt x="270" y="1457"/>
                  </a:moveTo>
                  <a:cubicBezTo>
                    <a:pt x="269" y="1456"/>
                    <a:pt x="268" y="1456"/>
                    <a:pt x="268" y="1456"/>
                  </a:cubicBezTo>
                  <a:cubicBezTo>
                    <a:pt x="267" y="1457"/>
                    <a:pt x="266" y="1457"/>
                    <a:pt x="266" y="1458"/>
                  </a:cubicBezTo>
                  <a:cubicBezTo>
                    <a:pt x="267" y="1459"/>
                    <a:pt x="268" y="1459"/>
                    <a:pt x="268" y="1459"/>
                  </a:cubicBezTo>
                  <a:cubicBezTo>
                    <a:pt x="269" y="1458"/>
                    <a:pt x="270" y="1458"/>
                    <a:pt x="270" y="1457"/>
                  </a:cubicBezTo>
                  <a:close/>
                  <a:moveTo>
                    <a:pt x="446" y="1097"/>
                  </a:moveTo>
                  <a:cubicBezTo>
                    <a:pt x="446" y="1096"/>
                    <a:pt x="446" y="1095"/>
                    <a:pt x="445" y="1096"/>
                  </a:cubicBezTo>
                  <a:cubicBezTo>
                    <a:pt x="444" y="1096"/>
                    <a:pt x="444" y="1096"/>
                    <a:pt x="444" y="1097"/>
                  </a:cubicBezTo>
                  <a:cubicBezTo>
                    <a:pt x="443" y="1097"/>
                    <a:pt x="444" y="1098"/>
                    <a:pt x="444" y="1098"/>
                  </a:cubicBezTo>
                  <a:cubicBezTo>
                    <a:pt x="445" y="1099"/>
                    <a:pt x="446" y="1098"/>
                    <a:pt x="446" y="1097"/>
                  </a:cubicBezTo>
                  <a:close/>
                  <a:moveTo>
                    <a:pt x="263" y="1470"/>
                  </a:moveTo>
                  <a:cubicBezTo>
                    <a:pt x="264" y="1470"/>
                    <a:pt x="265" y="1469"/>
                    <a:pt x="265" y="1468"/>
                  </a:cubicBezTo>
                  <a:cubicBezTo>
                    <a:pt x="265" y="1467"/>
                    <a:pt x="265" y="1467"/>
                    <a:pt x="264" y="1467"/>
                  </a:cubicBezTo>
                  <a:cubicBezTo>
                    <a:pt x="264" y="1467"/>
                    <a:pt x="263" y="1467"/>
                    <a:pt x="263" y="1468"/>
                  </a:cubicBezTo>
                  <a:cubicBezTo>
                    <a:pt x="263" y="1468"/>
                    <a:pt x="263" y="1469"/>
                    <a:pt x="263" y="1470"/>
                  </a:cubicBezTo>
                  <a:close/>
                  <a:moveTo>
                    <a:pt x="614" y="421"/>
                  </a:moveTo>
                  <a:cubicBezTo>
                    <a:pt x="615" y="420"/>
                    <a:pt x="616" y="420"/>
                    <a:pt x="616" y="418"/>
                  </a:cubicBezTo>
                  <a:cubicBezTo>
                    <a:pt x="616" y="417"/>
                    <a:pt x="615" y="417"/>
                    <a:pt x="615" y="417"/>
                  </a:cubicBezTo>
                  <a:cubicBezTo>
                    <a:pt x="613" y="418"/>
                    <a:pt x="612" y="418"/>
                    <a:pt x="612" y="420"/>
                  </a:cubicBezTo>
                  <a:cubicBezTo>
                    <a:pt x="612" y="420"/>
                    <a:pt x="613" y="421"/>
                    <a:pt x="614" y="421"/>
                  </a:cubicBezTo>
                  <a:close/>
                  <a:moveTo>
                    <a:pt x="575" y="189"/>
                  </a:moveTo>
                  <a:cubicBezTo>
                    <a:pt x="574" y="190"/>
                    <a:pt x="574" y="191"/>
                    <a:pt x="574" y="192"/>
                  </a:cubicBezTo>
                  <a:cubicBezTo>
                    <a:pt x="574" y="193"/>
                    <a:pt x="574" y="193"/>
                    <a:pt x="575" y="193"/>
                  </a:cubicBezTo>
                  <a:cubicBezTo>
                    <a:pt x="576" y="192"/>
                    <a:pt x="577" y="191"/>
                    <a:pt x="576" y="190"/>
                  </a:cubicBezTo>
                  <a:cubicBezTo>
                    <a:pt x="576" y="190"/>
                    <a:pt x="576" y="190"/>
                    <a:pt x="575" y="189"/>
                  </a:cubicBezTo>
                  <a:close/>
                  <a:moveTo>
                    <a:pt x="1006" y="1505"/>
                  </a:moveTo>
                  <a:cubicBezTo>
                    <a:pt x="1006" y="1504"/>
                    <a:pt x="1006" y="1504"/>
                    <a:pt x="1005" y="1503"/>
                  </a:cubicBezTo>
                  <a:cubicBezTo>
                    <a:pt x="1004" y="1503"/>
                    <a:pt x="1003" y="1503"/>
                    <a:pt x="1002" y="1504"/>
                  </a:cubicBezTo>
                  <a:cubicBezTo>
                    <a:pt x="1002" y="1505"/>
                    <a:pt x="1002" y="1506"/>
                    <a:pt x="1003" y="1506"/>
                  </a:cubicBezTo>
                  <a:cubicBezTo>
                    <a:pt x="1004" y="1506"/>
                    <a:pt x="1005" y="1506"/>
                    <a:pt x="1006" y="1505"/>
                  </a:cubicBezTo>
                  <a:close/>
                  <a:moveTo>
                    <a:pt x="1068" y="1320"/>
                  </a:moveTo>
                  <a:cubicBezTo>
                    <a:pt x="1068" y="1320"/>
                    <a:pt x="1069" y="1319"/>
                    <a:pt x="1069" y="1319"/>
                  </a:cubicBezTo>
                  <a:cubicBezTo>
                    <a:pt x="1068" y="1318"/>
                    <a:pt x="1068" y="1318"/>
                    <a:pt x="1068" y="1318"/>
                  </a:cubicBezTo>
                  <a:cubicBezTo>
                    <a:pt x="1067" y="1318"/>
                    <a:pt x="1067" y="1319"/>
                    <a:pt x="1067" y="1319"/>
                  </a:cubicBezTo>
                  <a:cubicBezTo>
                    <a:pt x="1067" y="1320"/>
                    <a:pt x="1067" y="1320"/>
                    <a:pt x="1068" y="1320"/>
                  </a:cubicBezTo>
                  <a:close/>
                  <a:moveTo>
                    <a:pt x="333" y="778"/>
                  </a:moveTo>
                  <a:cubicBezTo>
                    <a:pt x="333" y="777"/>
                    <a:pt x="332" y="777"/>
                    <a:pt x="331" y="776"/>
                  </a:cubicBezTo>
                  <a:cubicBezTo>
                    <a:pt x="331" y="776"/>
                    <a:pt x="330" y="777"/>
                    <a:pt x="330" y="777"/>
                  </a:cubicBezTo>
                  <a:cubicBezTo>
                    <a:pt x="330" y="778"/>
                    <a:pt x="331" y="779"/>
                    <a:pt x="332" y="779"/>
                  </a:cubicBezTo>
                  <a:cubicBezTo>
                    <a:pt x="332" y="779"/>
                    <a:pt x="333" y="779"/>
                    <a:pt x="333" y="778"/>
                  </a:cubicBezTo>
                  <a:close/>
                  <a:moveTo>
                    <a:pt x="336" y="1342"/>
                  </a:moveTo>
                  <a:cubicBezTo>
                    <a:pt x="336" y="1342"/>
                    <a:pt x="336" y="1341"/>
                    <a:pt x="336" y="1341"/>
                  </a:cubicBezTo>
                  <a:cubicBezTo>
                    <a:pt x="334" y="1340"/>
                    <a:pt x="334" y="1342"/>
                    <a:pt x="333" y="1342"/>
                  </a:cubicBezTo>
                  <a:cubicBezTo>
                    <a:pt x="333" y="1343"/>
                    <a:pt x="333" y="1344"/>
                    <a:pt x="333" y="1344"/>
                  </a:cubicBezTo>
                  <a:cubicBezTo>
                    <a:pt x="335" y="1344"/>
                    <a:pt x="335" y="1343"/>
                    <a:pt x="336" y="1342"/>
                  </a:cubicBezTo>
                  <a:close/>
                  <a:moveTo>
                    <a:pt x="383" y="860"/>
                  </a:moveTo>
                  <a:cubicBezTo>
                    <a:pt x="383" y="859"/>
                    <a:pt x="383" y="859"/>
                    <a:pt x="382" y="858"/>
                  </a:cubicBezTo>
                  <a:cubicBezTo>
                    <a:pt x="381" y="858"/>
                    <a:pt x="381" y="858"/>
                    <a:pt x="380" y="859"/>
                  </a:cubicBezTo>
                  <a:cubicBezTo>
                    <a:pt x="380" y="859"/>
                    <a:pt x="381" y="860"/>
                    <a:pt x="381" y="860"/>
                  </a:cubicBezTo>
                  <a:cubicBezTo>
                    <a:pt x="382" y="860"/>
                    <a:pt x="382" y="860"/>
                    <a:pt x="383" y="860"/>
                  </a:cubicBezTo>
                  <a:close/>
                  <a:moveTo>
                    <a:pt x="477" y="596"/>
                  </a:moveTo>
                  <a:cubicBezTo>
                    <a:pt x="477" y="595"/>
                    <a:pt x="476" y="595"/>
                    <a:pt x="475" y="595"/>
                  </a:cubicBezTo>
                  <a:cubicBezTo>
                    <a:pt x="474" y="595"/>
                    <a:pt x="473" y="596"/>
                    <a:pt x="474" y="596"/>
                  </a:cubicBezTo>
                  <a:cubicBezTo>
                    <a:pt x="474" y="597"/>
                    <a:pt x="475" y="597"/>
                    <a:pt x="476" y="597"/>
                  </a:cubicBezTo>
                  <a:cubicBezTo>
                    <a:pt x="476" y="597"/>
                    <a:pt x="477" y="597"/>
                    <a:pt x="477" y="596"/>
                  </a:cubicBezTo>
                  <a:close/>
                  <a:moveTo>
                    <a:pt x="905" y="1361"/>
                  </a:moveTo>
                  <a:cubicBezTo>
                    <a:pt x="905" y="1361"/>
                    <a:pt x="904" y="1360"/>
                    <a:pt x="904" y="1360"/>
                  </a:cubicBezTo>
                  <a:cubicBezTo>
                    <a:pt x="904" y="1360"/>
                    <a:pt x="903" y="1361"/>
                    <a:pt x="903" y="1361"/>
                  </a:cubicBezTo>
                  <a:cubicBezTo>
                    <a:pt x="903" y="1362"/>
                    <a:pt x="903" y="1362"/>
                    <a:pt x="904" y="1362"/>
                  </a:cubicBezTo>
                  <a:cubicBezTo>
                    <a:pt x="904" y="1362"/>
                    <a:pt x="905" y="1362"/>
                    <a:pt x="905" y="1361"/>
                  </a:cubicBezTo>
                  <a:close/>
                  <a:moveTo>
                    <a:pt x="727" y="1376"/>
                  </a:moveTo>
                  <a:cubicBezTo>
                    <a:pt x="728" y="1376"/>
                    <a:pt x="728" y="1375"/>
                    <a:pt x="728" y="1374"/>
                  </a:cubicBezTo>
                  <a:cubicBezTo>
                    <a:pt x="728" y="1374"/>
                    <a:pt x="727" y="1373"/>
                    <a:pt x="727" y="1373"/>
                  </a:cubicBezTo>
                  <a:cubicBezTo>
                    <a:pt x="726" y="1373"/>
                    <a:pt x="725" y="1374"/>
                    <a:pt x="725" y="1375"/>
                  </a:cubicBezTo>
                  <a:cubicBezTo>
                    <a:pt x="726" y="1375"/>
                    <a:pt x="726" y="1376"/>
                    <a:pt x="727" y="1376"/>
                  </a:cubicBezTo>
                  <a:close/>
                  <a:moveTo>
                    <a:pt x="1083" y="1459"/>
                  </a:moveTo>
                  <a:cubicBezTo>
                    <a:pt x="1083" y="1459"/>
                    <a:pt x="1083" y="1458"/>
                    <a:pt x="1082" y="1458"/>
                  </a:cubicBezTo>
                  <a:cubicBezTo>
                    <a:pt x="1082" y="1458"/>
                    <a:pt x="1081" y="1458"/>
                    <a:pt x="1081" y="1459"/>
                  </a:cubicBezTo>
                  <a:cubicBezTo>
                    <a:pt x="1081" y="1459"/>
                    <a:pt x="1081" y="1459"/>
                    <a:pt x="1082" y="1460"/>
                  </a:cubicBezTo>
                  <a:cubicBezTo>
                    <a:pt x="1082" y="1460"/>
                    <a:pt x="1082" y="1459"/>
                    <a:pt x="1083" y="1459"/>
                  </a:cubicBezTo>
                  <a:close/>
                  <a:moveTo>
                    <a:pt x="550" y="718"/>
                  </a:moveTo>
                  <a:cubicBezTo>
                    <a:pt x="550" y="717"/>
                    <a:pt x="549" y="717"/>
                    <a:pt x="549" y="717"/>
                  </a:cubicBezTo>
                  <a:cubicBezTo>
                    <a:pt x="548" y="716"/>
                    <a:pt x="547" y="716"/>
                    <a:pt x="547" y="717"/>
                  </a:cubicBezTo>
                  <a:cubicBezTo>
                    <a:pt x="546" y="718"/>
                    <a:pt x="547" y="718"/>
                    <a:pt x="548" y="718"/>
                  </a:cubicBezTo>
                  <a:cubicBezTo>
                    <a:pt x="549" y="718"/>
                    <a:pt x="550" y="719"/>
                    <a:pt x="550" y="718"/>
                  </a:cubicBezTo>
                  <a:close/>
                  <a:moveTo>
                    <a:pt x="576" y="403"/>
                  </a:moveTo>
                  <a:cubicBezTo>
                    <a:pt x="576" y="402"/>
                    <a:pt x="577" y="402"/>
                    <a:pt x="577" y="402"/>
                  </a:cubicBezTo>
                  <a:cubicBezTo>
                    <a:pt x="577" y="401"/>
                    <a:pt x="577" y="400"/>
                    <a:pt x="576" y="400"/>
                  </a:cubicBezTo>
                  <a:cubicBezTo>
                    <a:pt x="575" y="400"/>
                    <a:pt x="574" y="400"/>
                    <a:pt x="574" y="401"/>
                  </a:cubicBezTo>
                  <a:cubicBezTo>
                    <a:pt x="574" y="402"/>
                    <a:pt x="575" y="403"/>
                    <a:pt x="576" y="403"/>
                  </a:cubicBezTo>
                  <a:close/>
                  <a:moveTo>
                    <a:pt x="767" y="1249"/>
                  </a:moveTo>
                  <a:cubicBezTo>
                    <a:pt x="767" y="1248"/>
                    <a:pt x="767" y="1248"/>
                    <a:pt x="766" y="1247"/>
                  </a:cubicBezTo>
                  <a:cubicBezTo>
                    <a:pt x="765" y="1247"/>
                    <a:pt x="765" y="1247"/>
                    <a:pt x="765" y="1248"/>
                  </a:cubicBezTo>
                  <a:cubicBezTo>
                    <a:pt x="765" y="1249"/>
                    <a:pt x="766" y="1249"/>
                    <a:pt x="766" y="1250"/>
                  </a:cubicBezTo>
                  <a:cubicBezTo>
                    <a:pt x="767" y="1250"/>
                    <a:pt x="767" y="1249"/>
                    <a:pt x="767" y="1249"/>
                  </a:cubicBezTo>
                  <a:close/>
                  <a:moveTo>
                    <a:pt x="240" y="536"/>
                  </a:moveTo>
                  <a:cubicBezTo>
                    <a:pt x="241" y="536"/>
                    <a:pt x="241" y="536"/>
                    <a:pt x="241" y="535"/>
                  </a:cubicBezTo>
                  <a:cubicBezTo>
                    <a:pt x="241" y="535"/>
                    <a:pt x="241" y="534"/>
                    <a:pt x="241" y="533"/>
                  </a:cubicBezTo>
                  <a:cubicBezTo>
                    <a:pt x="240" y="532"/>
                    <a:pt x="240" y="533"/>
                    <a:pt x="239" y="534"/>
                  </a:cubicBezTo>
                  <a:cubicBezTo>
                    <a:pt x="239" y="535"/>
                    <a:pt x="240" y="536"/>
                    <a:pt x="240" y="536"/>
                  </a:cubicBezTo>
                  <a:close/>
                  <a:moveTo>
                    <a:pt x="233" y="484"/>
                  </a:moveTo>
                  <a:cubicBezTo>
                    <a:pt x="232" y="484"/>
                    <a:pt x="232" y="483"/>
                    <a:pt x="232" y="483"/>
                  </a:cubicBezTo>
                  <a:cubicBezTo>
                    <a:pt x="231" y="483"/>
                    <a:pt x="229" y="483"/>
                    <a:pt x="229" y="485"/>
                  </a:cubicBezTo>
                  <a:cubicBezTo>
                    <a:pt x="229" y="486"/>
                    <a:pt x="230" y="486"/>
                    <a:pt x="231" y="486"/>
                  </a:cubicBezTo>
                  <a:cubicBezTo>
                    <a:pt x="232" y="485"/>
                    <a:pt x="232" y="485"/>
                    <a:pt x="233" y="484"/>
                  </a:cubicBezTo>
                  <a:close/>
                  <a:moveTo>
                    <a:pt x="702" y="1480"/>
                  </a:moveTo>
                  <a:cubicBezTo>
                    <a:pt x="702" y="1480"/>
                    <a:pt x="702" y="1479"/>
                    <a:pt x="702" y="1479"/>
                  </a:cubicBezTo>
                  <a:cubicBezTo>
                    <a:pt x="702" y="1478"/>
                    <a:pt x="702" y="1477"/>
                    <a:pt x="701" y="1477"/>
                  </a:cubicBezTo>
                  <a:cubicBezTo>
                    <a:pt x="701" y="1478"/>
                    <a:pt x="701" y="1479"/>
                    <a:pt x="702" y="1480"/>
                  </a:cubicBezTo>
                  <a:close/>
                  <a:moveTo>
                    <a:pt x="688" y="1195"/>
                  </a:moveTo>
                  <a:cubicBezTo>
                    <a:pt x="687" y="1196"/>
                    <a:pt x="687" y="1196"/>
                    <a:pt x="687" y="1196"/>
                  </a:cubicBezTo>
                  <a:cubicBezTo>
                    <a:pt x="687" y="1196"/>
                    <a:pt x="687" y="1197"/>
                    <a:pt x="688" y="1197"/>
                  </a:cubicBezTo>
                  <a:cubicBezTo>
                    <a:pt x="688" y="1197"/>
                    <a:pt x="688" y="1197"/>
                    <a:pt x="689" y="1196"/>
                  </a:cubicBezTo>
                  <a:cubicBezTo>
                    <a:pt x="688" y="1196"/>
                    <a:pt x="688" y="1196"/>
                    <a:pt x="688" y="1195"/>
                  </a:cubicBezTo>
                  <a:close/>
                  <a:moveTo>
                    <a:pt x="535" y="770"/>
                  </a:moveTo>
                  <a:cubicBezTo>
                    <a:pt x="534" y="770"/>
                    <a:pt x="533" y="770"/>
                    <a:pt x="533" y="771"/>
                  </a:cubicBezTo>
                  <a:cubicBezTo>
                    <a:pt x="533" y="772"/>
                    <a:pt x="534" y="773"/>
                    <a:pt x="534" y="773"/>
                  </a:cubicBezTo>
                  <a:cubicBezTo>
                    <a:pt x="535" y="773"/>
                    <a:pt x="536" y="772"/>
                    <a:pt x="536" y="771"/>
                  </a:cubicBezTo>
                  <a:cubicBezTo>
                    <a:pt x="536" y="771"/>
                    <a:pt x="535" y="771"/>
                    <a:pt x="535" y="770"/>
                  </a:cubicBezTo>
                  <a:close/>
                  <a:moveTo>
                    <a:pt x="281" y="193"/>
                  </a:moveTo>
                  <a:cubicBezTo>
                    <a:pt x="280" y="193"/>
                    <a:pt x="280" y="192"/>
                    <a:pt x="279" y="192"/>
                  </a:cubicBezTo>
                  <a:cubicBezTo>
                    <a:pt x="279" y="192"/>
                    <a:pt x="278" y="193"/>
                    <a:pt x="278" y="193"/>
                  </a:cubicBezTo>
                  <a:cubicBezTo>
                    <a:pt x="279" y="194"/>
                    <a:pt x="279" y="195"/>
                    <a:pt x="280" y="194"/>
                  </a:cubicBezTo>
                  <a:cubicBezTo>
                    <a:pt x="280" y="194"/>
                    <a:pt x="280" y="193"/>
                    <a:pt x="281" y="193"/>
                  </a:cubicBezTo>
                  <a:close/>
                  <a:moveTo>
                    <a:pt x="448" y="324"/>
                  </a:moveTo>
                  <a:cubicBezTo>
                    <a:pt x="448" y="324"/>
                    <a:pt x="449" y="325"/>
                    <a:pt x="449" y="325"/>
                  </a:cubicBezTo>
                  <a:cubicBezTo>
                    <a:pt x="450" y="325"/>
                    <a:pt x="451" y="324"/>
                    <a:pt x="451" y="323"/>
                  </a:cubicBezTo>
                  <a:cubicBezTo>
                    <a:pt x="450" y="322"/>
                    <a:pt x="450" y="322"/>
                    <a:pt x="449" y="322"/>
                  </a:cubicBezTo>
                  <a:cubicBezTo>
                    <a:pt x="448" y="322"/>
                    <a:pt x="447" y="323"/>
                    <a:pt x="448" y="324"/>
                  </a:cubicBezTo>
                  <a:close/>
                  <a:moveTo>
                    <a:pt x="324" y="757"/>
                  </a:moveTo>
                  <a:cubicBezTo>
                    <a:pt x="325" y="756"/>
                    <a:pt x="324" y="756"/>
                    <a:pt x="323" y="755"/>
                  </a:cubicBezTo>
                  <a:cubicBezTo>
                    <a:pt x="323" y="755"/>
                    <a:pt x="323" y="756"/>
                    <a:pt x="323" y="756"/>
                  </a:cubicBezTo>
                  <a:cubicBezTo>
                    <a:pt x="323" y="757"/>
                    <a:pt x="323" y="757"/>
                    <a:pt x="323" y="758"/>
                  </a:cubicBezTo>
                  <a:cubicBezTo>
                    <a:pt x="324" y="758"/>
                    <a:pt x="324" y="758"/>
                    <a:pt x="324" y="757"/>
                  </a:cubicBezTo>
                  <a:close/>
                  <a:moveTo>
                    <a:pt x="377" y="639"/>
                  </a:moveTo>
                  <a:cubicBezTo>
                    <a:pt x="376" y="639"/>
                    <a:pt x="376" y="640"/>
                    <a:pt x="375" y="640"/>
                  </a:cubicBezTo>
                  <a:cubicBezTo>
                    <a:pt x="375" y="641"/>
                    <a:pt x="376" y="642"/>
                    <a:pt x="377" y="642"/>
                  </a:cubicBezTo>
                  <a:cubicBezTo>
                    <a:pt x="377" y="642"/>
                    <a:pt x="378" y="641"/>
                    <a:pt x="378" y="640"/>
                  </a:cubicBezTo>
                  <a:cubicBezTo>
                    <a:pt x="378" y="640"/>
                    <a:pt x="378" y="640"/>
                    <a:pt x="377" y="639"/>
                  </a:cubicBezTo>
                  <a:close/>
                  <a:moveTo>
                    <a:pt x="215" y="350"/>
                  </a:moveTo>
                  <a:cubicBezTo>
                    <a:pt x="214" y="350"/>
                    <a:pt x="213" y="350"/>
                    <a:pt x="213" y="351"/>
                  </a:cubicBezTo>
                  <a:cubicBezTo>
                    <a:pt x="214" y="352"/>
                    <a:pt x="215" y="352"/>
                    <a:pt x="215" y="352"/>
                  </a:cubicBezTo>
                  <a:cubicBezTo>
                    <a:pt x="216" y="352"/>
                    <a:pt x="217" y="352"/>
                    <a:pt x="217" y="351"/>
                  </a:cubicBezTo>
                  <a:cubicBezTo>
                    <a:pt x="217" y="350"/>
                    <a:pt x="216" y="350"/>
                    <a:pt x="215" y="350"/>
                  </a:cubicBezTo>
                  <a:close/>
                  <a:moveTo>
                    <a:pt x="674" y="372"/>
                  </a:moveTo>
                  <a:cubicBezTo>
                    <a:pt x="673" y="371"/>
                    <a:pt x="673" y="370"/>
                    <a:pt x="672" y="371"/>
                  </a:cubicBezTo>
                  <a:cubicBezTo>
                    <a:pt x="671" y="371"/>
                    <a:pt x="671" y="371"/>
                    <a:pt x="671" y="372"/>
                  </a:cubicBezTo>
                  <a:cubicBezTo>
                    <a:pt x="671" y="372"/>
                    <a:pt x="671" y="373"/>
                    <a:pt x="672" y="373"/>
                  </a:cubicBezTo>
                  <a:cubicBezTo>
                    <a:pt x="673" y="373"/>
                    <a:pt x="674" y="372"/>
                    <a:pt x="674" y="372"/>
                  </a:cubicBezTo>
                  <a:close/>
                  <a:moveTo>
                    <a:pt x="1083" y="1440"/>
                  </a:moveTo>
                  <a:cubicBezTo>
                    <a:pt x="1084" y="1440"/>
                    <a:pt x="1084" y="1440"/>
                    <a:pt x="1084" y="1439"/>
                  </a:cubicBezTo>
                  <a:cubicBezTo>
                    <a:pt x="1084" y="1439"/>
                    <a:pt x="1084" y="1438"/>
                    <a:pt x="1084" y="1438"/>
                  </a:cubicBezTo>
                  <a:cubicBezTo>
                    <a:pt x="1083" y="1438"/>
                    <a:pt x="1082" y="1438"/>
                    <a:pt x="1082" y="1439"/>
                  </a:cubicBezTo>
                  <a:cubicBezTo>
                    <a:pt x="1082" y="1439"/>
                    <a:pt x="1082" y="1440"/>
                    <a:pt x="1083" y="1440"/>
                  </a:cubicBezTo>
                  <a:close/>
                  <a:moveTo>
                    <a:pt x="398" y="237"/>
                  </a:moveTo>
                  <a:cubicBezTo>
                    <a:pt x="399" y="237"/>
                    <a:pt x="399" y="237"/>
                    <a:pt x="399" y="236"/>
                  </a:cubicBezTo>
                  <a:cubicBezTo>
                    <a:pt x="399" y="235"/>
                    <a:pt x="399" y="235"/>
                    <a:pt x="398" y="234"/>
                  </a:cubicBezTo>
                  <a:cubicBezTo>
                    <a:pt x="397" y="234"/>
                    <a:pt x="397" y="235"/>
                    <a:pt x="397" y="236"/>
                  </a:cubicBezTo>
                  <a:cubicBezTo>
                    <a:pt x="397" y="236"/>
                    <a:pt x="397" y="237"/>
                    <a:pt x="398" y="237"/>
                  </a:cubicBezTo>
                  <a:close/>
                  <a:moveTo>
                    <a:pt x="445" y="1279"/>
                  </a:moveTo>
                  <a:cubicBezTo>
                    <a:pt x="445" y="1278"/>
                    <a:pt x="445" y="1278"/>
                    <a:pt x="444" y="1277"/>
                  </a:cubicBezTo>
                  <a:cubicBezTo>
                    <a:pt x="443" y="1277"/>
                    <a:pt x="443" y="1278"/>
                    <a:pt x="442" y="1278"/>
                  </a:cubicBezTo>
                  <a:cubicBezTo>
                    <a:pt x="442" y="1279"/>
                    <a:pt x="442" y="1280"/>
                    <a:pt x="443" y="1280"/>
                  </a:cubicBezTo>
                  <a:cubicBezTo>
                    <a:pt x="444" y="1280"/>
                    <a:pt x="444" y="1280"/>
                    <a:pt x="445" y="1279"/>
                  </a:cubicBezTo>
                  <a:close/>
                  <a:moveTo>
                    <a:pt x="214" y="1205"/>
                  </a:moveTo>
                  <a:cubicBezTo>
                    <a:pt x="213" y="1205"/>
                    <a:pt x="213" y="1205"/>
                    <a:pt x="212" y="1205"/>
                  </a:cubicBezTo>
                  <a:cubicBezTo>
                    <a:pt x="212" y="1206"/>
                    <a:pt x="212" y="1207"/>
                    <a:pt x="213" y="1207"/>
                  </a:cubicBezTo>
                  <a:cubicBezTo>
                    <a:pt x="213" y="1207"/>
                    <a:pt x="214" y="1207"/>
                    <a:pt x="214" y="1207"/>
                  </a:cubicBezTo>
                  <a:cubicBezTo>
                    <a:pt x="214" y="1206"/>
                    <a:pt x="214" y="1205"/>
                    <a:pt x="214" y="1205"/>
                  </a:cubicBezTo>
                  <a:close/>
                  <a:moveTo>
                    <a:pt x="404" y="770"/>
                  </a:moveTo>
                  <a:cubicBezTo>
                    <a:pt x="403" y="770"/>
                    <a:pt x="402" y="769"/>
                    <a:pt x="401" y="769"/>
                  </a:cubicBezTo>
                  <a:cubicBezTo>
                    <a:pt x="400" y="769"/>
                    <a:pt x="400" y="770"/>
                    <a:pt x="400" y="771"/>
                  </a:cubicBezTo>
                  <a:cubicBezTo>
                    <a:pt x="400" y="772"/>
                    <a:pt x="401" y="772"/>
                    <a:pt x="402" y="772"/>
                  </a:cubicBezTo>
                  <a:cubicBezTo>
                    <a:pt x="403" y="772"/>
                    <a:pt x="404" y="772"/>
                    <a:pt x="404" y="770"/>
                  </a:cubicBezTo>
                  <a:close/>
                  <a:moveTo>
                    <a:pt x="563" y="770"/>
                  </a:moveTo>
                  <a:cubicBezTo>
                    <a:pt x="563" y="770"/>
                    <a:pt x="562" y="770"/>
                    <a:pt x="562" y="770"/>
                  </a:cubicBezTo>
                  <a:cubicBezTo>
                    <a:pt x="561" y="770"/>
                    <a:pt x="560" y="770"/>
                    <a:pt x="560" y="771"/>
                  </a:cubicBezTo>
                  <a:cubicBezTo>
                    <a:pt x="561" y="772"/>
                    <a:pt x="561" y="772"/>
                    <a:pt x="562" y="772"/>
                  </a:cubicBezTo>
                  <a:cubicBezTo>
                    <a:pt x="562" y="772"/>
                    <a:pt x="563" y="771"/>
                    <a:pt x="563" y="770"/>
                  </a:cubicBezTo>
                  <a:close/>
                  <a:moveTo>
                    <a:pt x="522" y="751"/>
                  </a:moveTo>
                  <a:cubicBezTo>
                    <a:pt x="523" y="751"/>
                    <a:pt x="524" y="751"/>
                    <a:pt x="524" y="750"/>
                  </a:cubicBezTo>
                  <a:cubicBezTo>
                    <a:pt x="524" y="749"/>
                    <a:pt x="523" y="748"/>
                    <a:pt x="522" y="748"/>
                  </a:cubicBezTo>
                  <a:cubicBezTo>
                    <a:pt x="522" y="748"/>
                    <a:pt x="521" y="749"/>
                    <a:pt x="521" y="750"/>
                  </a:cubicBezTo>
                  <a:cubicBezTo>
                    <a:pt x="521" y="750"/>
                    <a:pt x="522" y="751"/>
                    <a:pt x="522" y="751"/>
                  </a:cubicBezTo>
                  <a:close/>
                  <a:moveTo>
                    <a:pt x="326" y="1442"/>
                  </a:moveTo>
                  <a:cubicBezTo>
                    <a:pt x="326" y="1441"/>
                    <a:pt x="326" y="1441"/>
                    <a:pt x="325" y="1441"/>
                  </a:cubicBezTo>
                  <a:cubicBezTo>
                    <a:pt x="325" y="1441"/>
                    <a:pt x="325" y="1441"/>
                    <a:pt x="324" y="1442"/>
                  </a:cubicBezTo>
                  <a:cubicBezTo>
                    <a:pt x="324" y="1442"/>
                    <a:pt x="325" y="1443"/>
                    <a:pt x="325" y="1443"/>
                  </a:cubicBezTo>
                  <a:cubicBezTo>
                    <a:pt x="325" y="1443"/>
                    <a:pt x="326" y="1442"/>
                    <a:pt x="326" y="1442"/>
                  </a:cubicBezTo>
                  <a:close/>
                  <a:moveTo>
                    <a:pt x="270" y="1301"/>
                  </a:moveTo>
                  <a:cubicBezTo>
                    <a:pt x="271" y="1300"/>
                    <a:pt x="271" y="1300"/>
                    <a:pt x="271" y="1299"/>
                  </a:cubicBezTo>
                  <a:cubicBezTo>
                    <a:pt x="271" y="1299"/>
                    <a:pt x="270" y="1299"/>
                    <a:pt x="270" y="1299"/>
                  </a:cubicBezTo>
                  <a:cubicBezTo>
                    <a:pt x="269" y="1300"/>
                    <a:pt x="269" y="1300"/>
                    <a:pt x="269" y="1301"/>
                  </a:cubicBezTo>
                  <a:cubicBezTo>
                    <a:pt x="269" y="1301"/>
                    <a:pt x="269" y="1301"/>
                    <a:pt x="270" y="1301"/>
                  </a:cubicBezTo>
                  <a:close/>
                  <a:moveTo>
                    <a:pt x="550" y="1305"/>
                  </a:moveTo>
                  <a:cubicBezTo>
                    <a:pt x="550" y="1304"/>
                    <a:pt x="550" y="1304"/>
                    <a:pt x="550" y="1304"/>
                  </a:cubicBezTo>
                  <a:cubicBezTo>
                    <a:pt x="549" y="1303"/>
                    <a:pt x="549" y="1303"/>
                    <a:pt x="548" y="1304"/>
                  </a:cubicBezTo>
                  <a:cubicBezTo>
                    <a:pt x="548" y="1304"/>
                    <a:pt x="548" y="1304"/>
                    <a:pt x="548" y="1305"/>
                  </a:cubicBezTo>
                  <a:cubicBezTo>
                    <a:pt x="549" y="1305"/>
                    <a:pt x="549" y="1305"/>
                    <a:pt x="550" y="1305"/>
                  </a:cubicBezTo>
                  <a:close/>
                  <a:moveTo>
                    <a:pt x="528" y="1373"/>
                  </a:moveTo>
                  <a:cubicBezTo>
                    <a:pt x="527" y="1373"/>
                    <a:pt x="527" y="1373"/>
                    <a:pt x="527" y="1374"/>
                  </a:cubicBezTo>
                  <a:cubicBezTo>
                    <a:pt x="527" y="1374"/>
                    <a:pt x="527" y="1375"/>
                    <a:pt x="528" y="1375"/>
                  </a:cubicBezTo>
                  <a:cubicBezTo>
                    <a:pt x="528" y="1375"/>
                    <a:pt x="529" y="1375"/>
                    <a:pt x="529" y="1374"/>
                  </a:cubicBezTo>
                  <a:cubicBezTo>
                    <a:pt x="529" y="1374"/>
                    <a:pt x="528" y="1374"/>
                    <a:pt x="528" y="1373"/>
                  </a:cubicBezTo>
                  <a:close/>
                  <a:moveTo>
                    <a:pt x="925" y="1317"/>
                  </a:moveTo>
                  <a:cubicBezTo>
                    <a:pt x="924" y="1316"/>
                    <a:pt x="923" y="1316"/>
                    <a:pt x="922" y="1317"/>
                  </a:cubicBezTo>
                  <a:cubicBezTo>
                    <a:pt x="921" y="1317"/>
                    <a:pt x="921" y="1318"/>
                    <a:pt x="921" y="1318"/>
                  </a:cubicBezTo>
                  <a:cubicBezTo>
                    <a:pt x="922" y="1318"/>
                    <a:pt x="923" y="1318"/>
                    <a:pt x="924" y="1318"/>
                  </a:cubicBezTo>
                  <a:cubicBezTo>
                    <a:pt x="924" y="1318"/>
                    <a:pt x="924" y="1317"/>
                    <a:pt x="925" y="1317"/>
                  </a:cubicBezTo>
                  <a:close/>
                  <a:moveTo>
                    <a:pt x="670" y="491"/>
                  </a:moveTo>
                  <a:cubicBezTo>
                    <a:pt x="670" y="491"/>
                    <a:pt x="671" y="491"/>
                    <a:pt x="671" y="491"/>
                  </a:cubicBezTo>
                  <a:cubicBezTo>
                    <a:pt x="671" y="490"/>
                    <a:pt x="671" y="490"/>
                    <a:pt x="671" y="489"/>
                  </a:cubicBezTo>
                  <a:cubicBezTo>
                    <a:pt x="670" y="489"/>
                    <a:pt x="669" y="489"/>
                    <a:pt x="669" y="490"/>
                  </a:cubicBezTo>
                  <a:cubicBezTo>
                    <a:pt x="669" y="491"/>
                    <a:pt x="670" y="491"/>
                    <a:pt x="670" y="491"/>
                  </a:cubicBezTo>
                  <a:close/>
                  <a:moveTo>
                    <a:pt x="648" y="477"/>
                  </a:moveTo>
                  <a:cubicBezTo>
                    <a:pt x="647" y="477"/>
                    <a:pt x="646" y="478"/>
                    <a:pt x="647" y="479"/>
                  </a:cubicBezTo>
                  <a:cubicBezTo>
                    <a:pt x="647" y="479"/>
                    <a:pt x="647" y="480"/>
                    <a:pt x="647" y="480"/>
                  </a:cubicBezTo>
                  <a:cubicBezTo>
                    <a:pt x="648" y="480"/>
                    <a:pt x="649" y="480"/>
                    <a:pt x="649" y="479"/>
                  </a:cubicBezTo>
                  <a:cubicBezTo>
                    <a:pt x="649" y="478"/>
                    <a:pt x="649" y="477"/>
                    <a:pt x="648" y="477"/>
                  </a:cubicBezTo>
                  <a:close/>
                  <a:moveTo>
                    <a:pt x="605" y="442"/>
                  </a:moveTo>
                  <a:cubicBezTo>
                    <a:pt x="606" y="441"/>
                    <a:pt x="605" y="441"/>
                    <a:pt x="605" y="441"/>
                  </a:cubicBezTo>
                  <a:cubicBezTo>
                    <a:pt x="604" y="441"/>
                    <a:pt x="604" y="441"/>
                    <a:pt x="604" y="442"/>
                  </a:cubicBezTo>
                  <a:cubicBezTo>
                    <a:pt x="604" y="442"/>
                    <a:pt x="604" y="442"/>
                    <a:pt x="604" y="443"/>
                  </a:cubicBezTo>
                  <a:cubicBezTo>
                    <a:pt x="605" y="443"/>
                    <a:pt x="605" y="442"/>
                    <a:pt x="605" y="442"/>
                  </a:cubicBezTo>
                  <a:close/>
                  <a:moveTo>
                    <a:pt x="563" y="124"/>
                  </a:moveTo>
                  <a:cubicBezTo>
                    <a:pt x="563" y="124"/>
                    <a:pt x="563" y="124"/>
                    <a:pt x="562" y="123"/>
                  </a:cubicBezTo>
                  <a:cubicBezTo>
                    <a:pt x="562" y="123"/>
                    <a:pt x="561" y="124"/>
                    <a:pt x="561" y="124"/>
                  </a:cubicBezTo>
                  <a:cubicBezTo>
                    <a:pt x="561" y="124"/>
                    <a:pt x="562" y="125"/>
                    <a:pt x="562" y="125"/>
                  </a:cubicBezTo>
                  <a:cubicBezTo>
                    <a:pt x="562" y="125"/>
                    <a:pt x="563" y="125"/>
                    <a:pt x="563" y="124"/>
                  </a:cubicBezTo>
                  <a:close/>
                  <a:moveTo>
                    <a:pt x="315" y="1394"/>
                  </a:moveTo>
                  <a:cubicBezTo>
                    <a:pt x="316" y="1394"/>
                    <a:pt x="316" y="1394"/>
                    <a:pt x="316" y="1393"/>
                  </a:cubicBezTo>
                  <a:cubicBezTo>
                    <a:pt x="316" y="1393"/>
                    <a:pt x="316" y="1392"/>
                    <a:pt x="316" y="1392"/>
                  </a:cubicBezTo>
                  <a:cubicBezTo>
                    <a:pt x="315" y="1392"/>
                    <a:pt x="315" y="1393"/>
                    <a:pt x="315" y="1393"/>
                  </a:cubicBezTo>
                  <a:cubicBezTo>
                    <a:pt x="314" y="1393"/>
                    <a:pt x="315" y="1394"/>
                    <a:pt x="315" y="1394"/>
                  </a:cubicBezTo>
                  <a:close/>
                  <a:moveTo>
                    <a:pt x="747" y="1337"/>
                  </a:moveTo>
                  <a:cubicBezTo>
                    <a:pt x="747" y="1336"/>
                    <a:pt x="747" y="1336"/>
                    <a:pt x="746" y="1336"/>
                  </a:cubicBezTo>
                  <a:cubicBezTo>
                    <a:pt x="746" y="1337"/>
                    <a:pt x="746" y="1337"/>
                    <a:pt x="746" y="1337"/>
                  </a:cubicBezTo>
                  <a:cubicBezTo>
                    <a:pt x="746" y="1338"/>
                    <a:pt x="746" y="1338"/>
                    <a:pt x="747" y="1338"/>
                  </a:cubicBezTo>
                  <a:cubicBezTo>
                    <a:pt x="747" y="1338"/>
                    <a:pt x="747" y="1337"/>
                    <a:pt x="747" y="1337"/>
                  </a:cubicBezTo>
                  <a:close/>
                  <a:moveTo>
                    <a:pt x="320" y="1462"/>
                  </a:moveTo>
                  <a:cubicBezTo>
                    <a:pt x="320" y="1461"/>
                    <a:pt x="320" y="1461"/>
                    <a:pt x="319" y="1461"/>
                  </a:cubicBezTo>
                  <a:cubicBezTo>
                    <a:pt x="319" y="1461"/>
                    <a:pt x="318" y="1462"/>
                    <a:pt x="318" y="1462"/>
                  </a:cubicBezTo>
                  <a:cubicBezTo>
                    <a:pt x="318" y="1463"/>
                    <a:pt x="319" y="1463"/>
                    <a:pt x="319" y="1463"/>
                  </a:cubicBezTo>
                  <a:cubicBezTo>
                    <a:pt x="320" y="1463"/>
                    <a:pt x="320" y="1462"/>
                    <a:pt x="320" y="1462"/>
                  </a:cubicBezTo>
                  <a:close/>
                  <a:moveTo>
                    <a:pt x="732" y="1396"/>
                  </a:moveTo>
                  <a:cubicBezTo>
                    <a:pt x="732" y="1395"/>
                    <a:pt x="731" y="1395"/>
                    <a:pt x="731" y="1395"/>
                  </a:cubicBezTo>
                  <a:cubicBezTo>
                    <a:pt x="731" y="1395"/>
                    <a:pt x="731" y="1396"/>
                    <a:pt x="731" y="1396"/>
                  </a:cubicBezTo>
                  <a:cubicBezTo>
                    <a:pt x="731" y="1396"/>
                    <a:pt x="731" y="1397"/>
                    <a:pt x="732" y="1397"/>
                  </a:cubicBezTo>
                  <a:cubicBezTo>
                    <a:pt x="732" y="1397"/>
                    <a:pt x="732" y="1396"/>
                    <a:pt x="732" y="1396"/>
                  </a:cubicBezTo>
                  <a:close/>
                  <a:moveTo>
                    <a:pt x="493" y="148"/>
                  </a:moveTo>
                  <a:cubicBezTo>
                    <a:pt x="493" y="147"/>
                    <a:pt x="492" y="147"/>
                    <a:pt x="492" y="147"/>
                  </a:cubicBezTo>
                  <a:cubicBezTo>
                    <a:pt x="491" y="147"/>
                    <a:pt x="490" y="147"/>
                    <a:pt x="490" y="148"/>
                  </a:cubicBezTo>
                  <a:cubicBezTo>
                    <a:pt x="490" y="149"/>
                    <a:pt x="491" y="149"/>
                    <a:pt x="492" y="149"/>
                  </a:cubicBezTo>
                  <a:cubicBezTo>
                    <a:pt x="492" y="149"/>
                    <a:pt x="492" y="148"/>
                    <a:pt x="493" y="148"/>
                  </a:cubicBezTo>
                  <a:close/>
                  <a:moveTo>
                    <a:pt x="420" y="993"/>
                  </a:moveTo>
                  <a:cubicBezTo>
                    <a:pt x="421" y="993"/>
                    <a:pt x="421" y="992"/>
                    <a:pt x="420" y="992"/>
                  </a:cubicBezTo>
                  <a:cubicBezTo>
                    <a:pt x="420" y="992"/>
                    <a:pt x="420" y="991"/>
                    <a:pt x="420" y="991"/>
                  </a:cubicBezTo>
                  <a:cubicBezTo>
                    <a:pt x="419" y="991"/>
                    <a:pt x="419" y="992"/>
                    <a:pt x="419" y="992"/>
                  </a:cubicBezTo>
                  <a:cubicBezTo>
                    <a:pt x="419" y="993"/>
                    <a:pt x="419" y="993"/>
                    <a:pt x="420" y="993"/>
                  </a:cubicBezTo>
                  <a:close/>
                  <a:moveTo>
                    <a:pt x="570" y="699"/>
                  </a:moveTo>
                  <a:cubicBezTo>
                    <a:pt x="570" y="698"/>
                    <a:pt x="570" y="698"/>
                    <a:pt x="570" y="698"/>
                  </a:cubicBezTo>
                  <a:cubicBezTo>
                    <a:pt x="569" y="698"/>
                    <a:pt x="568" y="698"/>
                    <a:pt x="568" y="699"/>
                  </a:cubicBezTo>
                  <a:cubicBezTo>
                    <a:pt x="568" y="699"/>
                    <a:pt x="568" y="700"/>
                    <a:pt x="569" y="700"/>
                  </a:cubicBezTo>
                  <a:cubicBezTo>
                    <a:pt x="569" y="700"/>
                    <a:pt x="570" y="699"/>
                    <a:pt x="570" y="699"/>
                  </a:cubicBezTo>
                  <a:close/>
                  <a:moveTo>
                    <a:pt x="378" y="656"/>
                  </a:moveTo>
                  <a:cubicBezTo>
                    <a:pt x="378" y="655"/>
                    <a:pt x="379" y="655"/>
                    <a:pt x="379" y="655"/>
                  </a:cubicBezTo>
                  <a:cubicBezTo>
                    <a:pt x="379" y="654"/>
                    <a:pt x="378" y="653"/>
                    <a:pt x="377" y="654"/>
                  </a:cubicBezTo>
                  <a:cubicBezTo>
                    <a:pt x="377" y="654"/>
                    <a:pt x="377" y="655"/>
                    <a:pt x="377" y="655"/>
                  </a:cubicBezTo>
                  <a:cubicBezTo>
                    <a:pt x="377" y="656"/>
                    <a:pt x="377" y="656"/>
                    <a:pt x="378" y="656"/>
                  </a:cubicBezTo>
                  <a:close/>
                  <a:moveTo>
                    <a:pt x="567" y="642"/>
                  </a:moveTo>
                  <a:cubicBezTo>
                    <a:pt x="567" y="642"/>
                    <a:pt x="567" y="642"/>
                    <a:pt x="567" y="642"/>
                  </a:cubicBezTo>
                  <a:cubicBezTo>
                    <a:pt x="566" y="642"/>
                    <a:pt x="565" y="642"/>
                    <a:pt x="564" y="642"/>
                  </a:cubicBezTo>
                  <a:cubicBezTo>
                    <a:pt x="564" y="643"/>
                    <a:pt x="565" y="643"/>
                    <a:pt x="565" y="643"/>
                  </a:cubicBezTo>
                  <a:cubicBezTo>
                    <a:pt x="566" y="643"/>
                    <a:pt x="566" y="643"/>
                    <a:pt x="567" y="642"/>
                  </a:cubicBezTo>
                  <a:close/>
                  <a:moveTo>
                    <a:pt x="769" y="1404"/>
                  </a:moveTo>
                  <a:cubicBezTo>
                    <a:pt x="769" y="1404"/>
                    <a:pt x="768" y="1403"/>
                    <a:pt x="768" y="1403"/>
                  </a:cubicBezTo>
                  <a:cubicBezTo>
                    <a:pt x="767" y="1403"/>
                    <a:pt x="767" y="1403"/>
                    <a:pt x="767" y="1404"/>
                  </a:cubicBezTo>
                  <a:cubicBezTo>
                    <a:pt x="767" y="1405"/>
                    <a:pt x="767" y="1405"/>
                    <a:pt x="768" y="1405"/>
                  </a:cubicBezTo>
                  <a:cubicBezTo>
                    <a:pt x="768" y="1405"/>
                    <a:pt x="768" y="1405"/>
                    <a:pt x="769" y="1404"/>
                  </a:cubicBezTo>
                  <a:close/>
                  <a:moveTo>
                    <a:pt x="320" y="596"/>
                  </a:moveTo>
                  <a:cubicBezTo>
                    <a:pt x="320" y="596"/>
                    <a:pt x="320" y="595"/>
                    <a:pt x="319" y="594"/>
                  </a:cubicBezTo>
                  <a:cubicBezTo>
                    <a:pt x="319" y="595"/>
                    <a:pt x="319" y="595"/>
                    <a:pt x="319" y="596"/>
                  </a:cubicBezTo>
                  <a:cubicBezTo>
                    <a:pt x="319" y="596"/>
                    <a:pt x="319" y="597"/>
                    <a:pt x="319" y="597"/>
                  </a:cubicBezTo>
                  <a:cubicBezTo>
                    <a:pt x="320" y="597"/>
                    <a:pt x="320" y="597"/>
                    <a:pt x="320" y="596"/>
                  </a:cubicBezTo>
                  <a:close/>
                  <a:moveTo>
                    <a:pt x="209" y="1159"/>
                  </a:moveTo>
                  <a:cubicBezTo>
                    <a:pt x="208" y="1158"/>
                    <a:pt x="208" y="1158"/>
                    <a:pt x="207" y="1158"/>
                  </a:cubicBezTo>
                  <a:cubicBezTo>
                    <a:pt x="207" y="1158"/>
                    <a:pt x="207" y="1159"/>
                    <a:pt x="207" y="1159"/>
                  </a:cubicBezTo>
                  <a:cubicBezTo>
                    <a:pt x="206" y="1160"/>
                    <a:pt x="207" y="1160"/>
                    <a:pt x="208" y="1160"/>
                  </a:cubicBezTo>
                  <a:cubicBezTo>
                    <a:pt x="208" y="1160"/>
                    <a:pt x="208" y="1159"/>
                    <a:pt x="209" y="1159"/>
                  </a:cubicBezTo>
                  <a:close/>
                  <a:moveTo>
                    <a:pt x="586" y="553"/>
                  </a:moveTo>
                  <a:cubicBezTo>
                    <a:pt x="587" y="552"/>
                    <a:pt x="588" y="552"/>
                    <a:pt x="588" y="552"/>
                  </a:cubicBezTo>
                  <a:cubicBezTo>
                    <a:pt x="587" y="551"/>
                    <a:pt x="587" y="551"/>
                    <a:pt x="586" y="551"/>
                  </a:cubicBezTo>
                  <a:cubicBezTo>
                    <a:pt x="585" y="551"/>
                    <a:pt x="584" y="551"/>
                    <a:pt x="584" y="552"/>
                  </a:cubicBezTo>
                  <a:cubicBezTo>
                    <a:pt x="584" y="552"/>
                    <a:pt x="585" y="553"/>
                    <a:pt x="586" y="553"/>
                  </a:cubicBezTo>
                  <a:close/>
                  <a:moveTo>
                    <a:pt x="593" y="1255"/>
                  </a:moveTo>
                  <a:cubicBezTo>
                    <a:pt x="593" y="1255"/>
                    <a:pt x="593" y="1254"/>
                    <a:pt x="593" y="1254"/>
                  </a:cubicBezTo>
                  <a:cubicBezTo>
                    <a:pt x="593" y="1253"/>
                    <a:pt x="592" y="1253"/>
                    <a:pt x="591" y="1254"/>
                  </a:cubicBezTo>
                  <a:cubicBezTo>
                    <a:pt x="591" y="1254"/>
                    <a:pt x="591" y="1255"/>
                    <a:pt x="591" y="1255"/>
                  </a:cubicBezTo>
                  <a:cubicBezTo>
                    <a:pt x="592" y="1256"/>
                    <a:pt x="593" y="1256"/>
                    <a:pt x="593" y="1255"/>
                  </a:cubicBezTo>
                  <a:close/>
                  <a:moveTo>
                    <a:pt x="347" y="537"/>
                  </a:moveTo>
                  <a:cubicBezTo>
                    <a:pt x="347" y="537"/>
                    <a:pt x="346" y="537"/>
                    <a:pt x="346" y="537"/>
                  </a:cubicBezTo>
                  <a:cubicBezTo>
                    <a:pt x="346" y="538"/>
                    <a:pt x="347" y="537"/>
                    <a:pt x="347" y="538"/>
                  </a:cubicBezTo>
                  <a:cubicBezTo>
                    <a:pt x="348" y="538"/>
                    <a:pt x="348" y="537"/>
                    <a:pt x="349" y="537"/>
                  </a:cubicBezTo>
                  <a:cubicBezTo>
                    <a:pt x="348" y="537"/>
                    <a:pt x="348" y="537"/>
                    <a:pt x="347" y="537"/>
                  </a:cubicBezTo>
                  <a:close/>
                  <a:moveTo>
                    <a:pt x="573" y="1269"/>
                  </a:moveTo>
                  <a:cubicBezTo>
                    <a:pt x="573" y="1269"/>
                    <a:pt x="573" y="1268"/>
                    <a:pt x="572" y="1268"/>
                  </a:cubicBezTo>
                  <a:cubicBezTo>
                    <a:pt x="571" y="1267"/>
                    <a:pt x="571" y="1268"/>
                    <a:pt x="571" y="1269"/>
                  </a:cubicBezTo>
                  <a:cubicBezTo>
                    <a:pt x="571" y="1269"/>
                    <a:pt x="572" y="1270"/>
                    <a:pt x="572" y="1270"/>
                  </a:cubicBezTo>
                  <a:cubicBezTo>
                    <a:pt x="572" y="1270"/>
                    <a:pt x="573" y="1269"/>
                    <a:pt x="573" y="1269"/>
                  </a:cubicBezTo>
                  <a:close/>
                  <a:moveTo>
                    <a:pt x="602" y="1291"/>
                  </a:moveTo>
                  <a:cubicBezTo>
                    <a:pt x="602" y="1292"/>
                    <a:pt x="602" y="1292"/>
                    <a:pt x="603" y="1292"/>
                  </a:cubicBezTo>
                  <a:cubicBezTo>
                    <a:pt x="603" y="1292"/>
                    <a:pt x="603" y="1292"/>
                    <a:pt x="603" y="1292"/>
                  </a:cubicBezTo>
                  <a:cubicBezTo>
                    <a:pt x="604" y="1291"/>
                    <a:pt x="604" y="1291"/>
                    <a:pt x="603" y="1291"/>
                  </a:cubicBezTo>
                  <a:cubicBezTo>
                    <a:pt x="603" y="1290"/>
                    <a:pt x="602" y="1291"/>
                    <a:pt x="602" y="1291"/>
                  </a:cubicBezTo>
                  <a:close/>
                  <a:moveTo>
                    <a:pt x="204" y="285"/>
                  </a:moveTo>
                  <a:cubicBezTo>
                    <a:pt x="203" y="285"/>
                    <a:pt x="203" y="286"/>
                    <a:pt x="203" y="287"/>
                  </a:cubicBezTo>
                  <a:cubicBezTo>
                    <a:pt x="203" y="287"/>
                    <a:pt x="203" y="288"/>
                    <a:pt x="204" y="287"/>
                  </a:cubicBezTo>
                  <a:cubicBezTo>
                    <a:pt x="204" y="287"/>
                    <a:pt x="204" y="286"/>
                    <a:pt x="205" y="285"/>
                  </a:cubicBezTo>
                  <a:cubicBezTo>
                    <a:pt x="205" y="285"/>
                    <a:pt x="204" y="284"/>
                    <a:pt x="204" y="285"/>
                  </a:cubicBezTo>
                  <a:close/>
                  <a:moveTo>
                    <a:pt x="1025" y="1433"/>
                  </a:moveTo>
                  <a:cubicBezTo>
                    <a:pt x="1025" y="1433"/>
                    <a:pt x="1024" y="1433"/>
                    <a:pt x="1024" y="1433"/>
                  </a:cubicBezTo>
                  <a:cubicBezTo>
                    <a:pt x="1024" y="1434"/>
                    <a:pt x="1024" y="1434"/>
                    <a:pt x="1025" y="1434"/>
                  </a:cubicBezTo>
                  <a:cubicBezTo>
                    <a:pt x="1025" y="1434"/>
                    <a:pt x="1025" y="1434"/>
                    <a:pt x="1026" y="1434"/>
                  </a:cubicBezTo>
                  <a:cubicBezTo>
                    <a:pt x="1026" y="1434"/>
                    <a:pt x="1025" y="1433"/>
                    <a:pt x="1025" y="1433"/>
                  </a:cubicBezTo>
                  <a:close/>
                  <a:moveTo>
                    <a:pt x="316" y="510"/>
                  </a:moveTo>
                  <a:cubicBezTo>
                    <a:pt x="316" y="510"/>
                    <a:pt x="317" y="509"/>
                    <a:pt x="317" y="509"/>
                  </a:cubicBezTo>
                  <a:cubicBezTo>
                    <a:pt x="317" y="508"/>
                    <a:pt x="316" y="508"/>
                    <a:pt x="316" y="508"/>
                  </a:cubicBezTo>
                  <a:cubicBezTo>
                    <a:pt x="315" y="509"/>
                    <a:pt x="315" y="509"/>
                    <a:pt x="315" y="510"/>
                  </a:cubicBezTo>
                  <a:cubicBezTo>
                    <a:pt x="315" y="510"/>
                    <a:pt x="315" y="510"/>
                    <a:pt x="316" y="510"/>
                  </a:cubicBezTo>
                  <a:close/>
                  <a:moveTo>
                    <a:pt x="186" y="1301"/>
                  </a:moveTo>
                  <a:cubicBezTo>
                    <a:pt x="186" y="1301"/>
                    <a:pt x="186" y="1300"/>
                    <a:pt x="186" y="1300"/>
                  </a:cubicBezTo>
                  <a:cubicBezTo>
                    <a:pt x="186" y="1300"/>
                    <a:pt x="185" y="1300"/>
                    <a:pt x="185" y="1300"/>
                  </a:cubicBezTo>
                  <a:cubicBezTo>
                    <a:pt x="185" y="1301"/>
                    <a:pt x="185" y="1301"/>
                    <a:pt x="185" y="1301"/>
                  </a:cubicBezTo>
                  <a:cubicBezTo>
                    <a:pt x="186" y="1302"/>
                    <a:pt x="186" y="1302"/>
                    <a:pt x="186" y="1301"/>
                  </a:cubicBezTo>
                  <a:close/>
                  <a:moveTo>
                    <a:pt x="528" y="1367"/>
                  </a:moveTo>
                  <a:cubicBezTo>
                    <a:pt x="528" y="1367"/>
                    <a:pt x="528" y="1368"/>
                    <a:pt x="529" y="1368"/>
                  </a:cubicBezTo>
                  <a:cubicBezTo>
                    <a:pt x="529" y="1368"/>
                    <a:pt x="529" y="1367"/>
                    <a:pt x="529" y="1367"/>
                  </a:cubicBezTo>
                  <a:cubicBezTo>
                    <a:pt x="529" y="1367"/>
                    <a:pt x="529" y="1366"/>
                    <a:pt x="529" y="1366"/>
                  </a:cubicBezTo>
                  <a:cubicBezTo>
                    <a:pt x="529" y="1366"/>
                    <a:pt x="528" y="1366"/>
                    <a:pt x="528" y="1367"/>
                  </a:cubicBezTo>
                  <a:close/>
                  <a:moveTo>
                    <a:pt x="233" y="502"/>
                  </a:moveTo>
                  <a:cubicBezTo>
                    <a:pt x="233" y="502"/>
                    <a:pt x="232" y="503"/>
                    <a:pt x="232" y="504"/>
                  </a:cubicBezTo>
                  <a:cubicBezTo>
                    <a:pt x="232" y="504"/>
                    <a:pt x="232" y="505"/>
                    <a:pt x="233" y="505"/>
                  </a:cubicBezTo>
                  <a:cubicBezTo>
                    <a:pt x="233" y="505"/>
                    <a:pt x="234" y="504"/>
                    <a:pt x="234" y="503"/>
                  </a:cubicBezTo>
                  <a:cubicBezTo>
                    <a:pt x="234" y="503"/>
                    <a:pt x="234" y="503"/>
                    <a:pt x="233" y="502"/>
                  </a:cubicBezTo>
                  <a:close/>
                  <a:moveTo>
                    <a:pt x="68" y="1389"/>
                  </a:moveTo>
                  <a:cubicBezTo>
                    <a:pt x="68" y="1389"/>
                    <a:pt x="68" y="1388"/>
                    <a:pt x="67" y="1388"/>
                  </a:cubicBezTo>
                  <a:cubicBezTo>
                    <a:pt x="67" y="1387"/>
                    <a:pt x="66" y="1388"/>
                    <a:pt x="66" y="1389"/>
                  </a:cubicBezTo>
                  <a:cubicBezTo>
                    <a:pt x="66" y="1389"/>
                    <a:pt x="66" y="1390"/>
                    <a:pt x="66" y="1390"/>
                  </a:cubicBezTo>
                  <a:cubicBezTo>
                    <a:pt x="67" y="1390"/>
                    <a:pt x="68" y="1390"/>
                    <a:pt x="68" y="1389"/>
                  </a:cubicBezTo>
                  <a:close/>
                  <a:moveTo>
                    <a:pt x="609" y="1430"/>
                  </a:moveTo>
                  <a:cubicBezTo>
                    <a:pt x="608" y="1430"/>
                    <a:pt x="608" y="1430"/>
                    <a:pt x="608" y="1431"/>
                  </a:cubicBezTo>
                  <a:cubicBezTo>
                    <a:pt x="609" y="1431"/>
                    <a:pt x="609" y="1431"/>
                    <a:pt x="609" y="1431"/>
                  </a:cubicBezTo>
                  <a:cubicBezTo>
                    <a:pt x="610" y="1431"/>
                    <a:pt x="610" y="1431"/>
                    <a:pt x="610" y="1430"/>
                  </a:cubicBezTo>
                  <a:cubicBezTo>
                    <a:pt x="610" y="1430"/>
                    <a:pt x="609" y="1430"/>
                    <a:pt x="609" y="1430"/>
                  </a:cubicBezTo>
                  <a:close/>
                  <a:moveTo>
                    <a:pt x="548" y="1434"/>
                  </a:moveTo>
                  <a:cubicBezTo>
                    <a:pt x="548" y="1434"/>
                    <a:pt x="548" y="1433"/>
                    <a:pt x="548" y="1433"/>
                  </a:cubicBezTo>
                  <a:cubicBezTo>
                    <a:pt x="547" y="1433"/>
                    <a:pt x="547" y="1433"/>
                    <a:pt x="547" y="1434"/>
                  </a:cubicBezTo>
                  <a:cubicBezTo>
                    <a:pt x="547" y="1435"/>
                    <a:pt x="548" y="1435"/>
                    <a:pt x="548" y="1434"/>
                  </a:cubicBezTo>
                  <a:cubicBezTo>
                    <a:pt x="548" y="1434"/>
                    <a:pt x="548" y="1434"/>
                    <a:pt x="548" y="1434"/>
                  </a:cubicBezTo>
                  <a:close/>
                  <a:moveTo>
                    <a:pt x="1081" y="1305"/>
                  </a:moveTo>
                  <a:cubicBezTo>
                    <a:pt x="1082" y="1305"/>
                    <a:pt x="1082" y="1304"/>
                    <a:pt x="1082" y="1304"/>
                  </a:cubicBezTo>
                  <a:cubicBezTo>
                    <a:pt x="1082" y="1304"/>
                    <a:pt x="1081" y="1304"/>
                    <a:pt x="1081" y="1304"/>
                  </a:cubicBezTo>
                  <a:cubicBezTo>
                    <a:pt x="1081" y="1304"/>
                    <a:pt x="1081" y="1304"/>
                    <a:pt x="1081" y="1304"/>
                  </a:cubicBezTo>
                  <a:cubicBezTo>
                    <a:pt x="1081" y="1304"/>
                    <a:pt x="1081" y="1305"/>
                    <a:pt x="1081" y="1305"/>
                  </a:cubicBezTo>
                  <a:close/>
                  <a:moveTo>
                    <a:pt x="310" y="576"/>
                  </a:moveTo>
                  <a:cubicBezTo>
                    <a:pt x="310" y="576"/>
                    <a:pt x="311" y="575"/>
                    <a:pt x="310" y="575"/>
                  </a:cubicBezTo>
                  <a:cubicBezTo>
                    <a:pt x="310" y="575"/>
                    <a:pt x="310" y="574"/>
                    <a:pt x="309" y="574"/>
                  </a:cubicBezTo>
                  <a:cubicBezTo>
                    <a:pt x="309" y="575"/>
                    <a:pt x="309" y="575"/>
                    <a:pt x="309" y="575"/>
                  </a:cubicBezTo>
                  <a:cubicBezTo>
                    <a:pt x="309" y="576"/>
                    <a:pt x="309" y="576"/>
                    <a:pt x="310" y="576"/>
                  </a:cubicBezTo>
                  <a:close/>
                  <a:moveTo>
                    <a:pt x="252" y="1356"/>
                  </a:moveTo>
                  <a:cubicBezTo>
                    <a:pt x="252" y="1356"/>
                    <a:pt x="251" y="1356"/>
                    <a:pt x="251" y="1356"/>
                  </a:cubicBezTo>
                  <a:cubicBezTo>
                    <a:pt x="251" y="1356"/>
                    <a:pt x="251" y="1356"/>
                    <a:pt x="250" y="1356"/>
                  </a:cubicBezTo>
                  <a:cubicBezTo>
                    <a:pt x="250" y="1357"/>
                    <a:pt x="250" y="1357"/>
                    <a:pt x="251" y="1357"/>
                  </a:cubicBezTo>
                  <a:cubicBezTo>
                    <a:pt x="251" y="1357"/>
                    <a:pt x="251" y="1357"/>
                    <a:pt x="252" y="1356"/>
                  </a:cubicBezTo>
                  <a:close/>
                  <a:moveTo>
                    <a:pt x="410" y="549"/>
                  </a:moveTo>
                  <a:cubicBezTo>
                    <a:pt x="409" y="549"/>
                    <a:pt x="409" y="548"/>
                    <a:pt x="408" y="548"/>
                  </a:cubicBezTo>
                  <a:cubicBezTo>
                    <a:pt x="408" y="548"/>
                    <a:pt x="408" y="549"/>
                    <a:pt x="408" y="550"/>
                  </a:cubicBezTo>
                  <a:cubicBezTo>
                    <a:pt x="408" y="550"/>
                    <a:pt x="408" y="550"/>
                    <a:pt x="409" y="550"/>
                  </a:cubicBezTo>
                  <a:cubicBezTo>
                    <a:pt x="409" y="550"/>
                    <a:pt x="409" y="549"/>
                    <a:pt x="410" y="549"/>
                  </a:cubicBezTo>
                  <a:close/>
                  <a:moveTo>
                    <a:pt x="552" y="1154"/>
                  </a:moveTo>
                  <a:cubicBezTo>
                    <a:pt x="552" y="1154"/>
                    <a:pt x="552" y="1153"/>
                    <a:pt x="551" y="1154"/>
                  </a:cubicBezTo>
                  <a:cubicBezTo>
                    <a:pt x="551" y="1154"/>
                    <a:pt x="551" y="1154"/>
                    <a:pt x="551" y="1154"/>
                  </a:cubicBezTo>
                  <a:cubicBezTo>
                    <a:pt x="551" y="1155"/>
                    <a:pt x="551" y="1155"/>
                    <a:pt x="552" y="1155"/>
                  </a:cubicBezTo>
                  <a:cubicBezTo>
                    <a:pt x="552" y="1155"/>
                    <a:pt x="552" y="1155"/>
                    <a:pt x="552" y="1154"/>
                  </a:cubicBezTo>
                  <a:close/>
                  <a:moveTo>
                    <a:pt x="303" y="614"/>
                  </a:moveTo>
                  <a:cubicBezTo>
                    <a:pt x="303" y="614"/>
                    <a:pt x="304" y="614"/>
                    <a:pt x="303" y="613"/>
                  </a:cubicBezTo>
                  <a:cubicBezTo>
                    <a:pt x="303" y="613"/>
                    <a:pt x="302" y="613"/>
                    <a:pt x="302" y="613"/>
                  </a:cubicBezTo>
                  <a:cubicBezTo>
                    <a:pt x="301" y="613"/>
                    <a:pt x="301" y="613"/>
                    <a:pt x="302" y="614"/>
                  </a:cubicBezTo>
                  <a:cubicBezTo>
                    <a:pt x="302" y="614"/>
                    <a:pt x="302" y="614"/>
                    <a:pt x="303" y="614"/>
                  </a:cubicBezTo>
                  <a:close/>
                  <a:moveTo>
                    <a:pt x="375" y="614"/>
                  </a:moveTo>
                  <a:cubicBezTo>
                    <a:pt x="374" y="614"/>
                    <a:pt x="374" y="614"/>
                    <a:pt x="374" y="615"/>
                  </a:cubicBezTo>
                  <a:cubicBezTo>
                    <a:pt x="374" y="615"/>
                    <a:pt x="375" y="615"/>
                    <a:pt x="375" y="615"/>
                  </a:cubicBezTo>
                  <a:cubicBezTo>
                    <a:pt x="375" y="615"/>
                    <a:pt x="375" y="614"/>
                    <a:pt x="375" y="614"/>
                  </a:cubicBezTo>
                  <a:cubicBezTo>
                    <a:pt x="375" y="614"/>
                    <a:pt x="375" y="614"/>
                    <a:pt x="375" y="614"/>
                  </a:cubicBezTo>
                  <a:close/>
                  <a:moveTo>
                    <a:pt x="724" y="1365"/>
                  </a:moveTo>
                  <a:cubicBezTo>
                    <a:pt x="724" y="1365"/>
                    <a:pt x="724" y="1365"/>
                    <a:pt x="724" y="1365"/>
                  </a:cubicBezTo>
                  <a:cubicBezTo>
                    <a:pt x="724" y="1365"/>
                    <a:pt x="724" y="1364"/>
                    <a:pt x="723" y="1364"/>
                  </a:cubicBezTo>
                  <a:cubicBezTo>
                    <a:pt x="723" y="1364"/>
                    <a:pt x="723" y="1365"/>
                    <a:pt x="723" y="1365"/>
                  </a:cubicBezTo>
                  <a:cubicBezTo>
                    <a:pt x="723" y="1365"/>
                    <a:pt x="724" y="1365"/>
                    <a:pt x="724" y="1365"/>
                  </a:cubicBezTo>
                  <a:close/>
                  <a:moveTo>
                    <a:pt x="469" y="1053"/>
                  </a:moveTo>
                  <a:cubicBezTo>
                    <a:pt x="468" y="1054"/>
                    <a:pt x="468" y="1054"/>
                    <a:pt x="468" y="1055"/>
                  </a:cubicBezTo>
                  <a:cubicBezTo>
                    <a:pt x="468" y="1055"/>
                    <a:pt x="468" y="1055"/>
                    <a:pt x="468" y="1055"/>
                  </a:cubicBezTo>
                  <a:cubicBezTo>
                    <a:pt x="469" y="1055"/>
                    <a:pt x="469" y="1055"/>
                    <a:pt x="469" y="1054"/>
                  </a:cubicBezTo>
                  <a:cubicBezTo>
                    <a:pt x="469" y="1054"/>
                    <a:pt x="469" y="1054"/>
                    <a:pt x="469" y="1053"/>
                  </a:cubicBezTo>
                  <a:close/>
                  <a:moveTo>
                    <a:pt x="421" y="1123"/>
                  </a:moveTo>
                  <a:cubicBezTo>
                    <a:pt x="421" y="1123"/>
                    <a:pt x="421" y="1123"/>
                    <a:pt x="421" y="1122"/>
                  </a:cubicBezTo>
                  <a:cubicBezTo>
                    <a:pt x="422" y="1122"/>
                    <a:pt x="421" y="1122"/>
                    <a:pt x="421" y="1122"/>
                  </a:cubicBezTo>
                  <a:cubicBezTo>
                    <a:pt x="421" y="1122"/>
                    <a:pt x="421" y="1122"/>
                    <a:pt x="420" y="1123"/>
                  </a:cubicBezTo>
                  <a:cubicBezTo>
                    <a:pt x="420" y="1123"/>
                    <a:pt x="421" y="1123"/>
                    <a:pt x="421" y="1123"/>
                  </a:cubicBezTo>
                  <a:close/>
                  <a:moveTo>
                    <a:pt x="511" y="1445"/>
                  </a:moveTo>
                  <a:cubicBezTo>
                    <a:pt x="511" y="1444"/>
                    <a:pt x="510" y="1444"/>
                    <a:pt x="510" y="1444"/>
                  </a:cubicBezTo>
                  <a:cubicBezTo>
                    <a:pt x="509" y="1444"/>
                    <a:pt x="509" y="1445"/>
                    <a:pt x="509" y="1445"/>
                  </a:cubicBezTo>
                  <a:cubicBezTo>
                    <a:pt x="509" y="1445"/>
                    <a:pt x="510" y="1446"/>
                    <a:pt x="511" y="1445"/>
                  </a:cubicBezTo>
                  <a:cubicBezTo>
                    <a:pt x="511" y="1445"/>
                    <a:pt x="511" y="1445"/>
                    <a:pt x="511" y="1445"/>
                  </a:cubicBezTo>
                  <a:close/>
                  <a:moveTo>
                    <a:pt x="354" y="1268"/>
                  </a:moveTo>
                  <a:cubicBezTo>
                    <a:pt x="353" y="1268"/>
                    <a:pt x="353" y="1269"/>
                    <a:pt x="353" y="1269"/>
                  </a:cubicBezTo>
                  <a:cubicBezTo>
                    <a:pt x="353" y="1269"/>
                    <a:pt x="353" y="1269"/>
                    <a:pt x="353" y="1270"/>
                  </a:cubicBezTo>
                  <a:cubicBezTo>
                    <a:pt x="354" y="1269"/>
                    <a:pt x="354" y="1269"/>
                    <a:pt x="354" y="1269"/>
                  </a:cubicBezTo>
                  <a:cubicBezTo>
                    <a:pt x="354" y="1268"/>
                    <a:pt x="354" y="1268"/>
                    <a:pt x="354" y="1268"/>
                  </a:cubicBezTo>
                  <a:close/>
                  <a:moveTo>
                    <a:pt x="759" y="1372"/>
                  </a:moveTo>
                  <a:cubicBezTo>
                    <a:pt x="759" y="1371"/>
                    <a:pt x="759" y="1371"/>
                    <a:pt x="758" y="1371"/>
                  </a:cubicBezTo>
                  <a:cubicBezTo>
                    <a:pt x="758" y="1371"/>
                    <a:pt x="758" y="1372"/>
                    <a:pt x="758" y="1372"/>
                  </a:cubicBezTo>
                  <a:cubicBezTo>
                    <a:pt x="757" y="1372"/>
                    <a:pt x="758" y="1373"/>
                    <a:pt x="758" y="1373"/>
                  </a:cubicBezTo>
                  <a:cubicBezTo>
                    <a:pt x="758" y="1373"/>
                    <a:pt x="759" y="1372"/>
                    <a:pt x="759" y="1372"/>
                  </a:cubicBezTo>
                  <a:close/>
                  <a:moveTo>
                    <a:pt x="531" y="1099"/>
                  </a:moveTo>
                  <a:cubicBezTo>
                    <a:pt x="531" y="1099"/>
                    <a:pt x="530" y="1098"/>
                    <a:pt x="530" y="1098"/>
                  </a:cubicBezTo>
                  <a:cubicBezTo>
                    <a:pt x="530" y="1098"/>
                    <a:pt x="530" y="1099"/>
                    <a:pt x="530" y="1099"/>
                  </a:cubicBezTo>
                  <a:cubicBezTo>
                    <a:pt x="530" y="1099"/>
                    <a:pt x="530" y="1100"/>
                    <a:pt x="531" y="1100"/>
                  </a:cubicBezTo>
                  <a:cubicBezTo>
                    <a:pt x="531" y="1099"/>
                    <a:pt x="531" y="1099"/>
                    <a:pt x="531" y="1099"/>
                  </a:cubicBezTo>
                  <a:close/>
                  <a:moveTo>
                    <a:pt x="509" y="1317"/>
                  </a:moveTo>
                  <a:cubicBezTo>
                    <a:pt x="509" y="1317"/>
                    <a:pt x="510" y="1318"/>
                    <a:pt x="510" y="1318"/>
                  </a:cubicBezTo>
                  <a:cubicBezTo>
                    <a:pt x="510" y="1318"/>
                    <a:pt x="510" y="1317"/>
                    <a:pt x="510" y="1317"/>
                  </a:cubicBezTo>
                  <a:cubicBezTo>
                    <a:pt x="510" y="1316"/>
                    <a:pt x="510" y="1316"/>
                    <a:pt x="509" y="1317"/>
                  </a:cubicBezTo>
                  <a:cubicBezTo>
                    <a:pt x="509" y="1317"/>
                    <a:pt x="509" y="1317"/>
                    <a:pt x="509" y="1317"/>
                  </a:cubicBezTo>
                  <a:close/>
                  <a:moveTo>
                    <a:pt x="293" y="474"/>
                  </a:moveTo>
                  <a:cubicBezTo>
                    <a:pt x="293" y="474"/>
                    <a:pt x="292" y="474"/>
                    <a:pt x="292" y="474"/>
                  </a:cubicBezTo>
                  <a:cubicBezTo>
                    <a:pt x="292" y="475"/>
                    <a:pt x="293" y="475"/>
                    <a:pt x="293" y="475"/>
                  </a:cubicBezTo>
                  <a:cubicBezTo>
                    <a:pt x="294" y="475"/>
                    <a:pt x="294" y="475"/>
                    <a:pt x="294" y="474"/>
                  </a:cubicBezTo>
                  <a:cubicBezTo>
                    <a:pt x="294" y="474"/>
                    <a:pt x="293" y="473"/>
                    <a:pt x="293" y="474"/>
                  </a:cubicBezTo>
                  <a:close/>
                  <a:moveTo>
                    <a:pt x="526" y="761"/>
                  </a:moveTo>
                  <a:cubicBezTo>
                    <a:pt x="527" y="761"/>
                    <a:pt x="527" y="761"/>
                    <a:pt x="527" y="761"/>
                  </a:cubicBezTo>
                  <a:cubicBezTo>
                    <a:pt x="527" y="760"/>
                    <a:pt x="526" y="760"/>
                    <a:pt x="526" y="760"/>
                  </a:cubicBezTo>
                  <a:cubicBezTo>
                    <a:pt x="526" y="760"/>
                    <a:pt x="525" y="760"/>
                    <a:pt x="525" y="761"/>
                  </a:cubicBezTo>
                  <a:cubicBezTo>
                    <a:pt x="525" y="761"/>
                    <a:pt x="526" y="761"/>
                    <a:pt x="526" y="761"/>
                  </a:cubicBezTo>
                  <a:close/>
                  <a:moveTo>
                    <a:pt x="540" y="785"/>
                  </a:moveTo>
                  <a:cubicBezTo>
                    <a:pt x="540" y="784"/>
                    <a:pt x="539" y="784"/>
                    <a:pt x="539" y="785"/>
                  </a:cubicBezTo>
                  <a:cubicBezTo>
                    <a:pt x="539" y="785"/>
                    <a:pt x="539" y="785"/>
                    <a:pt x="539" y="786"/>
                  </a:cubicBezTo>
                  <a:cubicBezTo>
                    <a:pt x="539" y="786"/>
                    <a:pt x="540" y="786"/>
                    <a:pt x="540" y="786"/>
                  </a:cubicBezTo>
                  <a:cubicBezTo>
                    <a:pt x="540" y="786"/>
                    <a:pt x="540" y="785"/>
                    <a:pt x="540" y="785"/>
                  </a:cubicBezTo>
                  <a:close/>
                  <a:moveTo>
                    <a:pt x="209" y="1387"/>
                  </a:moveTo>
                  <a:cubicBezTo>
                    <a:pt x="209" y="1387"/>
                    <a:pt x="209" y="1387"/>
                    <a:pt x="209" y="1386"/>
                  </a:cubicBezTo>
                  <a:cubicBezTo>
                    <a:pt x="208" y="1386"/>
                    <a:pt x="208" y="1386"/>
                    <a:pt x="208" y="1387"/>
                  </a:cubicBezTo>
                  <a:cubicBezTo>
                    <a:pt x="208" y="1387"/>
                    <a:pt x="207" y="1388"/>
                    <a:pt x="208" y="1388"/>
                  </a:cubicBezTo>
                  <a:cubicBezTo>
                    <a:pt x="208" y="1388"/>
                    <a:pt x="208" y="1388"/>
                    <a:pt x="209" y="1387"/>
                  </a:cubicBezTo>
                  <a:close/>
                  <a:moveTo>
                    <a:pt x="422" y="797"/>
                  </a:moveTo>
                  <a:cubicBezTo>
                    <a:pt x="421" y="796"/>
                    <a:pt x="421" y="796"/>
                    <a:pt x="420" y="796"/>
                  </a:cubicBezTo>
                  <a:cubicBezTo>
                    <a:pt x="420" y="796"/>
                    <a:pt x="420" y="797"/>
                    <a:pt x="420" y="797"/>
                  </a:cubicBezTo>
                  <a:cubicBezTo>
                    <a:pt x="420" y="798"/>
                    <a:pt x="420" y="798"/>
                    <a:pt x="421" y="798"/>
                  </a:cubicBezTo>
                  <a:cubicBezTo>
                    <a:pt x="421" y="798"/>
                    <a:pt x="421" y="797"/>
                    <a:pt x="422" y="797"/>
                  </a:cubicBezTo>
                  <a:close/>
                  <a:moveTo>
                    <a:pt x="354" y="1209"/>
                  </a:moveTo>
                  <a:cubicBezTo>
                    <a:pt x="353" y="1209"/>
                    <a:pt x="353" y="1210"/>
                    <a:pt x="353" y="1210"/>
                  </a:cubicBezTo>
                  <a:cubicBezTo>
                    <a:pt x="353" y="1211"/>
                    <a:pt x="354" y="1211"/>
                    <a:pt x="354" y="1210"/>
                  </a:cubicBezTo>
                  <a:cubicBezTo>
                    <a:pt x="354" y="1210"/>
                    <a:pt x="354" y="1210"/>
                    <a:pt x="354" y="1210"/>
                  </a:cubicBezTo>
                  <a:cubicBezTo>
                    <a:pt x="355" y="1209"/>
                    <a:pt x="354" y="1209"/>
                    <a:pt x="354" y="1209"/>
                  </a:cubicBezTo>
                  <a:close/>
                  <a:moveTo>
                    <a:pt x="358" y="813"/>
                  </a:moveTo>
                  <a:cubicBezTo>
                    <a:pt x="357" y="813"/>
                    <a:pt x="357" y="813"/>
                    <a:pt x="356" y="813"/>
                  </a:cubicBezTo>
                  <a:cubicBezTo>
                    <a:pt x="356" y="813"/>
                    <a:pt x="356" y="813"/>
                    <a:pt x="356" y="814"/>
                  </a:cubicBezTo>
                  <a:cubicBezTo>
                    <a:pt x="356" y="814"/>
                    <a:pt x="356" y="814"/>
                    <a:pt x="357" y="814"/>
                  </a:cubicBezTo>
                  <a:cubicBezTo>
                    <a:pt x="357" y="814"/>
                    <a:pt x="358" y="814"/>
                    <a:pt x="358" y="813"/>
                  </a:cubicBezTo>
                  <a:close/>
                  <a:moveTo>
                    <a:pt x="623" y="551"/>
                  </a:moveTo>
                  <a:cubicBezTo>
                    <a:pt x="623" y="551"/>
                    <a:pt x="624" y="551"/>
                    <a:pt x="624" y="551"/>
                  </a:cubicBezTo>
                  <a:cubicBezTo>
                    <a:pt x="624" y="551"/>
                    <a:pt x="624" y="551"/>
                    <a:pt x="624" y="551"/>
                  </a:cubicBezTo>
                  <a:cubicBezTo>
                    <a:pt x="624" y="550"/>
                    <a:pt x="624" y="550"/>
                    <a:pt x="623" y="550"/>
                  </a:cubicBezTo>
                  <a:cubicBezTo>
                    <a:pt x="623" y="550"/>
                    <a:pt x="623" y="550"/>
                    <a:pt x="623" y="551"/>
                  </a:cubicBezTo>
                  <a:close/>
                  <a:moveTo>
                    <a:pt x="178" y="435"/>
                  </a:moveTo>
                  <a:cubicBezTo>
                    <a:pt x="178" y="435"/>
                    <a:pt x="178" y="434"/>
                    <a:pt x="177" y="434"/>
                  </a:cubicBezTo>
                  <a:cubicBezTo>
                    <a:pt x="177" y="434"/>
                    <a:pt x="177" y="434"/>
                    <a:pt x="177" y="435"/>
                  </a:cubicBezTo>
                  <a:cubicBezTo>
                    <a:pt x="177" y="435"/>
                    <a:pt x="177" y="435"/>
                    <a:pt x="177" y="436"/>
                  </a:cubicBezTo>
                  <a:cubicBezTo>
                    <a:pt x="178" y="435"/>
                    <a:pt x="178" y="435"/>
                    <a:pt x="178" y="435"/>
                  </a:cubicBezTo>
                  <a:close/>
                  <a:moveTo>
                    <a:pt x="570" y="915"/>
                  </a:moveTo>
                  <a:cubicBezTo>
                    <a:pt x="570" y="916"/>
                    <a:pt x="569" y="916"/>
                    <a:pt x="569" y="916"/>
                  </a:cubicBezTo>
                  <a:cubicBezTo>
                    <a:pt x="569" y="917"/>
                    <a:pt x="570" y="917"/>
                    <a:pt x="571" y="917"/>
                  </a:cubicBezTo>
                  <a:cubicBezTo>
                    <a:pt x="571" y="917"/>
                    <a:pt x="571" y="916"/>
                    <a:pt x="572" y="916"/>
                  </a:cubicBezTo>
                  <a:cubicBezTo>
                    <a:pt x="571" y="916"/>
                    <a:pt x="571" y="915"/>
                    <a:pt x="570" y="915"/>
                  </a:cubicBezTo>
                  <a:close/>
                  <a:moveTo>
                    <a:pt x="908" y="1333"/>
                  </a:moveTo>
                  <a:cubicBezTo>
                    <a:pt x="909" y="1333"/>
                    <a:pt x="909" y="1333"/>
                    <a:pt x="909" y="1333"/>
                  </a:cubicBezTo>
                  <a:cubicBezTo>
                    <a:pt x="909" y="1332"/>
                    <a:pt x="909" y="1332"/>
                    <a:pt x="908" y="1332"/>
                  </a:cubicBezTo>
                  <a:cubicBezTo>
                    <a:pt x="908" y="1332"/>
                    <a:pt x="908" y="1333"/>
                    <a:pt x="908" y="1333"/>
                  </a:cubicBezTo>
                  <a:cubicBezTo>
                    <a:pt x="908" y="1333"/>
                    <a:pt x="908" y="1333"/>
                    <a:pt x="908" y="1333"/>
                  </a:cubicBezTo>
                  <a:close/>
                  <a:moveTo>
                    <a:pt x="735" y="1215"/>
                  </a:moveTo>
                  <a:cubicBezTo>
                    <a:pt x="735" y="1214"/>
                    <a:pt x="735" y="1214"/>
                    <a:pt x="734" y="1214"/>
                  </a:cubicBezTo>
                  <a:cubicBezTo>
                    <a:pt x="734" y="1213"/>
                    <a:pt x="734" y="1214"/>
                    <a:pt x="733" y="1214"/>
                  </a:cubicBezTo>
                  <a:cubicBezTo>
                    <a:pt x="733" y="1214"/>
                    <a:pt x="733" y="1215"/>
                    <a:pt x="733" y="1215"/>
                  </a:cubicBezTo>
                  <a:cubicBezTo>
                    <a:pt x="734" y="1215"/>
                    <a:pt x="734" y="1215"/>
                    <a:pt x="735" y="1215"/>
                  </a:cubicBezTo>
                  <a:close/>
                  <a:moveTo>
                    <a:pt x="383" y="517"/>
                  </a:moveTo>
                  <a:cubicBezTo>
                    <a:pt x="384" y="517"/>
                    <a:pt x="384" y="516"/>
                    <a:pt x="383" y="516"/>
                  </a:cubicBezTo>
                  <a:cubicBezTo>
                    <a:pt x="383" y="516"/>
                    <a:pt x="382" y="516"/>
                    <a:pt x="382" y="516"/>
                  </a:cubicBezTo>
                  <a:cubicBezTo>
                    <a:pt x="382" y="517"/>
                    <a:pt x="381" y="517"/>
                    <a:pt x="382" y="517"/>
                  </a:cubicBezTo>
                  <a:cubicBezTo>
                    <a:pt x="382" y="518"/>
                    <a:pt x="383" y="517"/>
                    <a:pt x="383" y="517"/>
                  </a:cubicBezTo>
                  <a:close/>
                  <a:moveTo>
                    <a:pt x="546" y="1495"/>
                  </a:moveTo>
                  <a:cubicBezTo>
                    <a:pt x="547" y="1495"/>
                    <a:pt x="547" y="1495"/>
                    <a:pt x="547" y="1495"/>
                  </a:cubicBezTo>
                  <a:cubicBezTo>
                    <a:pt x="547" y="1496"/>
                    <a:pt x="548" y="1495"/>
                    <a:pt x="548" y="1495"/>
                  </a:cubicBezTo>
                  <a:cubicBezTo>
                    <a:pt x="548" y="1495"/>
                    <a:pt x="548" y="1494"/>
                    <a:pt x="547" y="1494"/>
                  </a:cubicBezTo>
                  <a:cubicBezTo>
                    <a:pt x="547" y="1494"/>
                    <a:pt x="547" y="1495"/>
                    <a:pt x="546" y="1495"/>
                  </a:cubicBezTo>
                  <a:close/>
                  <a:moveTo>
                    <a:pt x="661" y="1293"/>
                  </a:moveTo>
                  <a:cubicBezTo>
                    <a:pt x="660" y="1293"/>
                    <a:pt x="660" y="1293"/>
                    <a:pt x="660" y="1293"/>
                  </a:cubicBezTo>
                  <a:cubicBezTo>
                    <a:pt x="659" y="1293"/>
                    <a:pt x="659" y="1293"/>
                    <a:pt x="659" y="1293"/>
                  </a:cubicBezTo>
                  <a:cubicBezTo>
                    <a:pt x="659" y="1294"/>
                    <a:pt x="660" y="1294"/>
                    <a:pt x="660" y="1294"/>
                  </a:cubicBezTo>
                  <a:cubicBezTo>
                    <a:pt x="661" y="1294"/>
                    <a:pt x="661" y="1294"/>
                    <a:pt x="661" y="1293"/>
                  </a:cubicBezTo>
                  <a:close/>
                  <a:moveTo>
                    <a:pt x="377" y="557"/>
                  </a:moveTo>
                  <a:cubicBezTo>
                    <a:pt x="377" y="557"/>
                    <a:pt x="376" y="558"/>
                    <a:pt x="376" y="558"/>
                  </a:cubicBezTo>
                  <a:cubicBezTo>
                    <a:pt x="376" y="559"/>
                    <a:pt x="377" y="559"/>
                    <a:pt x="378" y="559"/>
                  </a:cubicBezTo>
                  <a:cubicBezTo>
                    <a:pt x="378" y="559"/>
                    <a:pt x="378" y="558"/>
                    <a:pt x="378" y="558"/>
                  </a:cubicBezTo>
                  <a:cubicBezTo>
                    <a:pt x="378" y="557"/>
                    <a:pt x="377" y="557"/>
                    <a:pt x="377" y="557"/>
                  </a:cubicBezTo>
                  <a:close/>
                  <a:moveTo>
                    <a:pt x="960" y="1260"/>
                  </a:moveTo>
                  <a:cubicBezTo>
                    <a:pt x="960" y="1260"/>
                    <a:pt x="960" y="1260"/>
                    <a:pt x="960" y="1259"/>
                  </a:cubicBezTo>
                  <a:cubicBezTo>
                    <a:pt x="960" y="1259"/>
                    <a:pt x="959" y="1259"/>
                    <a:pt x="959" y="1259"/>
                  </a:cubicBezTo>
                  <a:cubicBezTo>
                    <a:pt x="959" y="1259"/>
                    <a:pt x="958" y="1260"/>
                    <a:pt x="958" y="1260"/>
                  </a:cubicBezTo>
                  <a:cubicBezTo>
                    <a:pt x="959" y="1260"/>
                    <a:pt x="959" y="1260"/>
                    <a:pt x="960" y="1260"/>
                  </a:cubicBezTo>
                  <a:close/>
                  <a:moveTo>
                    <a:pt x="586" y="421"/>
                  </a:moveTo>
                  <a:cubicBezTo>
                    <a:pt x="586" y="421"/>
                    <a:pt x="585" y="420"/>
                    <a:pt x="585" y="421"/>
                  </a:cubicBezTo>
                  <a:cubicBezTo>
                    <a:pt x="585" y="421"/>
                    <a:pt x="585" y="422"/>
                    <a:pt x="585" y="422"/>
                  </a:cubicBezTo>
                  <a:cubicBezTo>
                    <a:pt x="585" y="422"/>
                    <a:pt x="585" y="422"/>
                    <a:pt x="585" y="422"/>
                  </a:cubicBezTo>
                  <a:cubicBezTo>
                    <a:pt x="586" y="422"/>
                    <a:pt x="586" y="422"/>
                    <a:pt x="586" y="421"/>
                  </a:cubicBezTo>
                  <a:close/>
                  <a:moveTo>
                    <a:pt x="625" y="539"/>
                  </a:moveTo>
                  <a:cubicBezTo>
                    <a:pt x="625" y="540"/>
                    <a:pt x="625" y="540"/>
                    <a:pt x="625" y="540"/>
                  </a:cubicBezTo>
                  <a:cubicBezTo>
                    <a:pt x="625" y="540"/>
                    <a:pt x="625" y="540"/>
                    <a:pt x="625" y="540"/>
                  </a:cubicBezTo>
                  <a:cubicBezTo>
                    <a:pt x="626" y="540"/>
                    <a:pt x="626" y="540"/>
                    <a:pt x="626" y="540"/>
                  </a:cubicBezTo>
                  <a:cubicBezTo>
                    <a:pt x="626" y="539"/>
                    <a:pt x="625" y="539"/>
                    <a:pt x="625" y="539"/>
                  </a:cubicBezTo>
                  <a:close/>
                  <a:moveTo>
                    <a:pt x="250" y="540"/>
                  </a:moveTo>
                  <a:cubicBezTo>
                    <a:pt x="250" y="540"/>
                    <a:pt x="249" y="541"/>
                    <a:pt x="249" y="541"/>
                  </a:cubicBezTo>
                  <a:cubicBezTo>
                    <a:pt x="249" y="542"/>
                    <a:pt x="250" y="542"/>
                    <a:pt x="250" y="542"/>
                  </a:cubicBezTo>
                  <a:cubicBezTo>
                    <a:pt x="250" y="542"/>
                    <a:pt x="251" y="542"/>
                    <a:pt x="251" y="541"/>
                  </a:cubicBezTo>
                  <a:cubicBezTo>
                    <a:pt x="251" y="541"/>
                    <a:pt x="250" y="541"/>
                    <a:pt x="250" y="540"/>
                  </a:cubicBezTo>
                  <a:close/>
                  <a:moveTo>
                    <a:pt x="249" y="547"/>
                  </a:moveTo>
                  <a:cubicBezTo>
                    <a:pt x="248" y="547"/>
                    <a:pt x="248" y="546"/>
                    <a:pt x="248" y="546"/>
                  </a:cubicBezTo>
                  <a:cubicBezTo>
                    <a:pt x="248" y="546"/>
                    <a:pt x="247" y="546"/>
                    <a:pt x="247" y="546"/>
                  </a:cubicBezTo>
                  <a:cubicBezTo>
                    <a:pt x="246" y="547"/>
                    <a:pt x="246" y="548"/>
                    <a:pt x="247" y="548"/>
                  </a:cubicBezTo>
                  <a:cubicBezTo>
                    <a:pt x="248" y="548"/>
                    <a:pt x="248" y="547"/>
                    <a:pt x="249" y="547"/>
                  </a:cubicBezTo>
                  <a:close/>
                  <a:moveTo>
                    <a:pt x="1054" y="1298"/>
                  </a:moveTo>
                  <a:cubicBezTo>
                    <a:pt x="1053" y="1298"/>
                    <a:pt x="1053" y="1298"/>
                    <a:pt x="1053" y="1299"/>
                  </a:cubicBezTo>
                  <a:cubicBezTo>
                    <a:pt x="1053" y="1299"/>
                    <a:pt x="1054" y="1299"/>
                    <a:pt x="1054" y="1299"/>
                  </a:cubicBezTo>
                  <a:cubicBezTo>
                    <a:pt x="1054" y="1299"/>
                    <a:pt x="1055" y="1299"/>
                    <a:pt x="1055" y="1299"/>
                  </a:cubicBezTo>
                  <a:cubicBezTo>
                    <a:pt x="1055" y="1299"/>
                    <a:pt x="1054" y="1298"/>
                    <a:pt x="1054" y="1298"/>
                  </a:cubicBezTo>
                  <a:close/>
                  <a:moveTo>
                    <a:pt x="221" y="1416"/>
                  </a:moveTo>
                  <a:cubicBezTo>
                    <a:pt x="221" y="1415"/>
                    <a:pt x="220" y="1415"/>
                    <a:pt x="220" y="1415"/>
                  </a:cubicBezTo>
                  <a:cubicBezTo>
                    <a:pt x="220" y="1415"/>
                    <a:pt x="219" y="1415"/>
                    <a:pt x="219" y="1415"/>
                  </a:cubicBezTo>
                  <a:cubicBezTo>
                    <a:pt x="219" y="1416"/>
                    <a:pt x="219" y="1416"/>
                    <a:pt x="219" y="1417"/>
                  </a:cubicBezTo>
                  <a:cubicBezTo>
                    <a:pt x="220" y="1416"/>
                    <a:pt x="220" y="1416"/>
                    <a:pt x="221" y="1416"/>
                  </a:cubicBezTo>
                  <a:close/>
                  <a:moveTo>
                    <a:pt x="303" y="559"/>
                  </a:moveTo>
                  <a:cubicBezTo>
                    <a:pt x="303" y="560"/>
                    <a:pt x="302" y="560"/>
                    <a:pt x="302" y="560"/>
                  </a:cubicBezTo>
                  <a:cubicBezTo>
                    <a:pt x="302" y="561"/>
                    <a:pt x="303" y="561"/>
                    <a:pt x="303" y="561"/>
                  </a:cubicBezTo>
                  <a:cubicBezTo>
                    <a:pt x="304" y="561"/>
                    <a:pt x="304" y="560"/>
                    <a:pt x="304" y="560"/>
                  </a:cubicBezTo>
                  <a:cubicBezTo>
                    <a:pt x="304" y="560"/>
                    <a:pt x="304" y="560"/>
                    <a:pt x="303" y="559"/>
                  </a:cubicBezTo>
                  <a:close/>
                  <a:moveTo>
                    <a:pt x="571" y="572"/>
                  </a:moveTo>
                  <a:cubicBezTo>
                    <a:pt x="572" y="573"/>
                    <a:pt x="572" y="573"/>
                    <a:pt x="573" y="573"/>
                  </a:cubicBezTo>
                  <a:cubicBezTo>
                    <a:pt x="573" y="573"/>
                    <a:pt x="573" y="572"/>
                    <a:pt x="573" y="572"/>
                  </a:cubicBezTo>
                  <a:cubicBezTo>
                    <a:pt x="573" y="572"/>
                    <a:pt x="572" y="571"/>
                    <a:pt x="572" y="571"/>
                  </a:cubicBezTo>
                  <a:cubicBezTo>
                    <a:pt x="572" y="572"/>
                    <a:pt x="572" y="572"/>
                    <a:pt x="571" y="572"/>
                  </a:cubicBezTo>
                  <a:close/>
                  <a:moveTo>
                    <a:pt x="1077" y="1244"/>
                  </a:moveTo>
                  <a:cubicBezTo>
                    <a:pt x="1077" y="1244"/>
                    <a:pt x="1077" y="1243"/>
                    <a:pt x="1076" y="1243"/>
                  </a:cubicBezTo>
                  <a:cubicBezTo>
                    <a:pt x="1076" y="1243"/>
                    <a:pt x="1076" y="1244"/>
                    <a:pt x="1076" y="1244"/>
                  </a:cubicBezTo>
                  <a:cubicBezTo>
                    <a:pt x="1076" y="1244"/>
                    <a:pt x="1076" y="1245"/>
                    <a:pt x="1077" y="1244"/>
                  </a:cubicBezTo>
                  <a:cubicBezTo>
                    <a:pt x="1077" y="1244"/>
                    <a:pt x="1077" y="1244"/>
                    <a:pt x="1077" y="1244"/>
                  </a:cubicBezTo>
                  <a:close/>
                  <a:moveTo>
                    <a:pt x="487" y="293"/>
                  </a:moveTo>
                  <a:cubicBezTo>
                    <a:pt x="486" y="293"/>
                    <a:pt x="486" y="293"/>
                    <a:pt x="486" y="293"/>
                  </a:cubicBezTo>
                  <a:cubicBezTo>
                    <a:pt x="486" y="293"/>
                    <a:pt x="485" y="293"/>
                    <a:pt x="485" y="293"/>
                  </a:cubicBezTo>
                  <a:cubicBezTo>
                    <a:pt x="485" y="293"/>
                    <a:pt x="486" y="294"/>
                    <a:pt x="486" y="294"/>
                  </a:cubicBezTo>
                  <a:cubicBezTo>
                    <a:pt x="486" y="294"/>
                    <a:pt x="487" y="294"/>
                    <a:pt x="487" y="293"/>
                  </a:cubicBezTo>
                  <a:close/>
                  <a:moveTo>
                    <a:pt x="667" y="500"/>
                  </a:moveTo>
                  <a:cubicBezTo>
                    <a:pt x="667" y="499"/>
                    <a:pt x="667" y="499"/>
                    <a:pt x="666" y="499"/>
                  </a:cubicBezTo>
                  <a:cubicBezTo>
                    <a:pt x="666" y="499"/>
                    <a:pt x="665" y="499"/>
                    <a:pt x="666" y="500"/>
                  </a:cubicBezTo>
                  <a:cubicBezTo>
                    <a:pt x="666" y="500"/>
                    <a:pt x="666" y="500"/>
                    <a:pt x="666" y="500"/>
                  </a:cubicBezTo>
                  <a:cubicBezTo>
                    <a:pt x="667" y="500"/>
                    <a:pt x="667" y="500"/>
                    <a:pt x="667" y="500"/>
                  </a:cubicBezTo>
                  <a:close/>
                  <a:moveTo>
                    <a:pt x="593" y="1536"/>
                  </a:moveTo>
                  <a:cubicBezTo>
                    <a:pt x="592" y="1532"/>
                    <a:pt x="590" y="1529"/>
                    <a:pt x="589" y="1525"/>
                  </a:cubicBezTo>
                  <a:cubicBezTo>
                    <a:pt x="588" y="1525"/>
                    <a:pt x="587" y="1525"/>
                    <a:pt x="586" y="1524"/>
                  </a:cubicBezTo>
                  <a:cubicBezTo>
                    <a:pt x="585" y="1524"/>
                    <a:pt x="583" y="1524"/>
                    <a:pt x="583" y="1525"/>
                  </a:cubicBezTo>
                  <a:cubicBezTo>
                    <a:pt x="582" y="1526"/>
                    <a:pt x="583" y="1527"/>
                    <a:pt x="584" y="1528"/>
                  </a:cubicBezTo>
                  <a:cubicBezTo>
                    <a:pt x="587" y="1528"/>
                    <a:pt x="586" y="1529"/>
                    <a:pt x="585" y="1532"/>
                  </a:cubicBezTo>
                  <a:cubicBezTo>
                    <a:pt x="584" y="1535"/>
                    <a:pt x="586" y="1538"/>
                    <a:pt x="588" y="1542"/>
                  </a:cubicBezTo>
                  <a:cubicBezTo>
                    <a:pt x="591" y="1540"/>
                    <a:pt x="594" y="1538"/>
                    <a:pt x="593" y="1536"/>
                  </a:cubicBezTo>
                  <a:close/>
                  <a:moveTo>
                    <a:pt x="593" y="1552"/>
                  </a:moveTo>
                  <a:cubicBezTo>
                    <a:pt x="593" y="1552"/>
                    <a:pt x="592" y="1553"/>
                    <a:pt x="592" y="1554"/>
                  </a:cubicBezTo>
                  <a:cubicBezTo>
                    <a:pt x="593" y="1557"/>
                    <a:pt x="595" y="1557"/>
                    <a:pt x="597" y="1557"/>
                  </a:cubicBezTo>
                  <a:cubicBezTo>
                    <a:pt x="598" y="1557"/>
                    <a:pt x="598" y="1556"/>
                    <a:pt x="598" y="1555"/>
                  </a:cubicBezTo>
                  <a:cubicBezTo>
                    <a:pt x="598" y="1553"/>
                    <a:pt x="596" y="1552"/>
                    <a:pt x="593" y="1552"/>
                  </a:cubicBezTo>
                  <a:close/>
                  <a:moveTo>
                    <a:pt x="623" y="1539"/>
                  </a:moveTo>
                  <a:cubicBezTo>
                    <a:pt x="623" y="1537"/>
                    <a:pt x="621" y="1535"/>
                    <a:pt x="619" y="1535"/>
                  </a:cubicBezTo>
                  <a:cubicBezTo>
                    <a:pt x="618" y="1536"/>
                    <a:pt x="617" y="1537"/>
                    <a:pt x="618" y="1538"/>
                  </a:cubicBezTo>
                  <a:cubicBezTo>
                    <a:pt x="618" y="1540"/>
                    <a:pt x="619" y="1541"/>
                    <a:pt x="622" y="1541"/>
                  </a:cubicBezTo>
                  <a:cubicBezTo>
                    <a:pt x="623" y="1540"/>
                    <a:pt x="624" y="1540"/>
                    <a:pt x="623" y="1539"/>
                  </a:cubicBezTo>
                  <a:close/>
                  <a:moveTo>
                    <a:pt x="616" y="1521"/>
                  </a:moveTo>
                  <a:cubicBezTo>
                    <a:pt x="616" y="1521"/>
                    <a:pt x="616" y="1522"/>
                    <a:pt x="616" y="1522"/>
                  </a:cubicBezTo>
                  <a:cubicBezTo>
                    <a:pt x="617" y="1522"/>
                    <a:pt x="617" y="1522"/>
                    <a:pt x="617" y="1522"/>
                  </a:cubicBezTo>
                  <a:cubicBezTo>
                    <a:pt x="617" y="1521"/>
                    <a:pt x="617" y="1521"/>
                    <a:pt x="617" y="1521"/>
                  </a:cubicBezTo>
                  <a:cubicBezTo>
                    <a:pt x="617" y="1521"/>
                    <a:pt x="616" y="1521"/>
                    <a:pt x="616" y="1521"/>
                  </a:cubicBezTo>
                  <a:close/>
                  <a:moveTo>
                    <a:pt x="344" y="289"/>
                  </a:moveTo>
                  <a:cubicBezTo>
                    <a:pt x="341" y="284"/>
                    <a:pt x="336" y="282"/>
                    <a:pt x="331" y="285"/>
                  </a:cubicBezTo>
                  <a:cubicBezTo>
                    <a:pt x="324" y="288"/>
                    <a:pt x="318" y="292"/>
                    <a:pt x="319" y="301"/>
                  </a:cubicBezTo>
                  <a:cubicBezTo>
                    <a:pt x="319" y="303"/>
                    <a:pt x="319" y="305"/>
                    <a:pt x="319" y="307"/>
                  </a:cubicBezTo>
                  <a:cubicBezTo>
                    <a:pt x="319" y="314"/>
                    <a:pt x="319" y="322"/>
                    <a:pt x="323" y="328"/>
                  </a:cubicBezTo>
                  <a:cubicBezTo>
                    <a:pt x="325" y="331"/>
                    <a:pt x="328" y="332"/>
                    <a:pt x="330" y="329"/>
                  </a:cubicBezTo>
                  <a:cubicBezTo>
                    <a:pt x="339" y="322"/>
                    <a:pt x="345" y="312"/>
                    <a:pt x="346" y="301"/>
                  </a:cubicBezTo>
                  <a:cubicBezTo>
                    <a:pt x="346" y="296"/>
                    <a:pt x="345" y="292"/>
                    <a:pt x="344" y="289"/>
                  </a:cubicBezTo>
                  <a:close/>
                  <a:moveTo>
                    <a:pt x="328" y="177"/>
                  </a:moveTo>
                  <a:cubicBezTo>
                    <a:pt x="329" y="182"/>
                    <a:pt x="327" y="186"/>
                    <a:pt x="326" y="191"/>
                  </a:cubicBezTo>
                  <a:cubicBezTo>
                    <a:pt x="324" y="197"/>
                    <a:pt x="321" y="204"/>
                    <a:pt x="318" y="210"/>
                  </a:cubicBezTo>
                  <a:cubicBezTo>
                    <a:pt x="318" y="211"/>
                    <a:pt x="317" y="213"/>
                    <a:pt x="315" y="213"/>
                  </a:cubicBezTo>
                  <a:cubicBezTo>
                    <a:pt x="313" y="212"/>
                    <a:pt x="311" y="211"/>
                    <a:pt x="311" y="209"/>
                  </a:cubicBezTo>
                  <a:cubicBezTo>
                    <a:pt x="311" y="206"/>
                    <a:pt x="311" y="203"/>
                    <a:pt x="311" y="201"/>
                  </a:cubicBezTo>
                  <a:cubicBezTo>
                    <a:pt x="311" y="196"/>
                    <a:pt x="310" y="193"/>
                    <a:pt x="309" y="189"/>
                  </a:cubicBezTo>
                  <a:cubicBezTo>
                    <a:pt x="308" y="186"/>
                    <a:pt x="308" y="183"/>
                    <a:pt x="312" y="180"/>
                  </a:cubicBezTo>
                  <a:cubicBezTo>
                    <a:pt x="315" y="179"/>
                    <a:pt x="314" y="177"/>
                    <a:pt x="311" y="175"/>
                  </a:cubicBezTo>
                  <a:cubicBezTo>
                    <a:pt x="308" y="175"/>
                    <a:pt x="305" y="175"/>
                    <a:pt x="305" y="172"/>
                  </a:cubicBezTo>
                  <a:cubicBezTo>
                    <a:pt x="304" y="169"/>
                    <a:pt x="304" y="164"/>
                    <a:pt x="306" y="163"/>
                  </a:cubicBezTo>
                  <a:cubicBezTo>
                    <a:pt x="311" y="159"/>
                    <a:pt x="307" y="155"/>
                    <a:pt x="306" y="152"/>
                  </a:cubicBezTo>
                  <a:cubicBezTo>
                    <a:pt x="305" y="149"/>
                    <a:pt x="304" y="147"/>
                    <a:pt x="306" y="144"/>
                  </a:cubicBezTo>
                  <a:cubicBezTo>
                    <a:pt x="307" y="141"/>
                    <a:pt x="307" y="138"/>
                    <a:pt x="307" y="135"/>
                  </a:cubicBezTo>
                  <a:cubicBezTo>
                    <a:pt x="307" y="133"/>
                    <a:pt x="307" y="131"/>
                    <a:pt x="308" y="130"/>
                  </a:cubicBezTo>
                  <a:cubicBezTo>
                    <a:pt x="308" y="128"/>
                    <a:pt x="309" y="126"/>
                    <a:pt x="311" y="125"/>
                  </a:cubicBezTo>
                  <a:cubicBezTo>
                    <a:pt x="314" y="125"/>
                    <a:pt x="315" y="128"/>
                    <a:pt x="315" y="130"/>
                  </a:cubicBezTo>
                  <a:cubicBezTo>
                    <a:pt x="317" y="136"/>
                    <a:pt x="318" y="143"/>
                    <a:pt x="317" y="149"/>
                  </a:cubicBezTo>
                  <a:cubicBezTo>
                    <a:pt x="315" y="150"/>
                    <a:pt x="315" y="148"/>
                    <a:pt x="314" y="148"/>
                  </a:cubicBezTo>
                  <a:cubicBezTo>
                    <a:pt x="313" y="146"/>
                    <a:pt x="314" y="142"/>
                    <a:pt x="311" y="144"/>
                  </a:cubicBezTo>
                  <a:cubicBezTo>
                    <a:pt x="308" y="145"/>
                    <a:pt x="310" y="148"/>
                    <a:pt x="310" y="150"/>
                  </a:cubicBezTo>
                  <a:cubicBezTo>
                    <a:pt x="311" y="152"/>
                    <a:pt x="311" y="154"/>
                    <a:pt x="313" y="155"/>
                  </a:cubicBezTo>
                  <a:cubicBezTo>
                    <a:pt x="319" y="158"/>
                    <a:pt x="318" y="164"/>
                    <a:pt x="318" y="169"/>
                  </a:cubicBezTo>
                  <a:cubicBezTo>
                    <a:pt x="317" y="179"/>
                    <a:pt x="318" y="180"/>
                    <a:pt x="328" y="177"/>
                  </a:cubicBezTo>
                  <a:close/>
                  <a:moveTo>
                    <a:pt x="323" y="185"/>
                  </a:moveTo>
                  <a:cubicBezTo>
                    <a:pt x="323" y="183"/>
                    <a:pt x="321" y="182"/>
                    <a:pt x="320" y="182"/>
                  </a:cubicBezTo>
                  <a:cubicBezTo>
                    <a:pt x="318" y="181"/>
                    <a:pt x="317" y="182"/>
                    <a:pt x="317" y="184"/>
                  </a:cubicBezTo>
                  <a:cubicBezTo>
                    <a:pt x="317" y="186"/>
                    <a:pt x="317" y="187"/>
                    <a:pt x="319" y="187"/>
                  </a:cubicBezTo>
                  <a:cubicBezTo>
                    <a:pt x="321" y="188"/>
                    <a:pt x="322" y="187"/>
                    <a:pt x="323" y="185"/>
                  </a:cubicBezTo>
                  <a:close/>
                  <a:moveTo>
                    <a:pt x="320" y="193"/>
                  </a:moveTo>
                  <a:cubicBezTo>
                    <a:pt x="320" y="192"/>
                    <a:pt x="319" y="191"/>
                    <a:pt x="319" y="191"/>
                  </a:cubicBezTo>
                  <a:cubicBezTo>
                    <a:pt x="318" y="191"/>
                    <a:pt x="317" y="192"/>
                    <a:pt x="317" y="193"/>
                  </a:cubicBezTo>
                  <a:cubicBezTo>
                    <a:pt x="317" y="194"/>
                    <a:pt x="318" y="194"/>
                    <a:pt x="319" y="194"/>
                  </a:cubicBezTo>
                  <a:cubicBezTo>
                    <a:pt x="320" y="194"/>
                    <a:pt x="320" y="193"/>
                    <a:pt x="320" y="193"/>
                  </a:cubicBezTo>
                  <a:close/>
                  <a:moveTo>
                    <a:pt x="342" y="121"/>
                  </a:moveTo>
                  <a:cubicBezTo>
                    <a:pt x="340" y="120"/>
                    <a:pt x="339" y="118"/>
                    <a:pt x="337" y="120"/>
                  </a:cubicBezTo>
                  <a:cubicBezTo>
                    <a:pt x="336" y="121"/>
                    <a:pt x="336" y="124"/>
                    <a:pt x="337" y="125"/>
                  </a:cubicBezTo>
                  <a:cubicBezTo>
                    <a:pt x="341" y="129"/>
                    <a:pt x="342" y="133"/>
                    <a:pt x="342" y="138"/>
                  </a:cubicBezTo>
                  <a:cubicBezTo>
                    <a:pt x="341" y="140"/>
                    <a:pt x="343" y="142"/>
                    <a:pt x="343" y="144"/>
                  </a:cubicBezTo>
                  <a:cubicBezTo>
                    <a:pt x="343" y="145"/>
                    <a:pt x="344" y="146"/>
                    <a:pt x="345" y="145"/>
                  </a:cubicBezTo>
                  <a:cubicBezTo>
                    <a:pt x="346" y="145"/>
                    <a:pt x="347" y="144"/>
                    <a:pt x="347" y="144"/>
                  </a:cubicBezTo>
                  <a:cubicBezTo>
                    <a:pt x="346" y="139"/>
                    <a:pt x="350" y="134"/>
                    <a:pt x="346" y="129"/>
                  </a:cubicBezTo>
                  <a:cubicBezTo>
                    <a:pt x="345" y="128"/>
                    <a:pt x="346" y="127"/>
                    <a:pt x="346" y="126"/>
                  </a:cubicBezTo>
                  <a:cubicBezTo>
                    <a:pt x="348" y="122"/>
                    <a:pt x="345" y="121"/>
                    <a:pt x="342" y="121"/>
                  </a:cubicBezTo>
                  <a:close/>
                  <a:moveTo>
                    <a:pt x="328" y="167"/>
                  </a:moveTo>
                  <a:cubicBezTo>
                    <a:pt x="329" y="167"/>
                    <a:pt x="329" y="166"/>
                    <a:pt x="329" y="165"/>
                  </a:cubicBezTo>
                  <a:cubicBezTo>
                    <a:pt x="328" y="164"/>
                    <a:pt x="327" y="164"/>
                    <a:pt x="326" y="164"/>
                  </a:cubicBezTo>
                  <a:cubicBezTo>
                    <a:pt x="323" y="165"/>
                    <a:pt x="322" y="167"/>
                    <a:pt x="321" y="172"/>
                  </a:cubicBezTo>
                  <a:cubicBezTo>
                    <a:pt x="325" y="171"/>
                    <a:pt x="327" y="169"/>
                    <a:pt x="328" y="167"/>
                  </a:cubicBezTo>
                  <a:close/>
                  <a:moveTo>
                    <a:pt x="400" y="141"/>
                  </a:moveTo>
                  <a:cubicBezTo>
                    <a:pt x="400" y="140"/>
                    <a:pt x="400" y="139"/>
                    <a:pt x="399" y="138"/>
                  </a:cubicBezTo>
                  <a:cubicBezTo>
                    <a:pt x="398" y="137"/>
                    <a:pt x="397" y="138"/>
                    <a:pt x="397" y="139"/>
                  </a:cubicBezTo>
                  <a:cubicBezTo>
                    <a:pt x="396" y="142"/>
                    <a:pt x="394" y="144"/>
                    <a:pt x="396" y="147"/>
                  </a:cubicBezTo>
                  <a:cubicBezTo>
                    <a:pt x="399" y="146"/>
                    <a:pt x="399" y="143"/>
                    <a:pt x="400" y="141"/>
                  </a:cubicBezTo>
                  <a:close/>
                  <a:moveTo>
                    <a:pt x="416" y="106"/>
                  </a:moveTo>
                  <a:cubicBezTo>
                    <a:pt x="415" y="106"/>
                    <a:pt x="415" y="107"/>
                    <a:pt x="415" y="108"/>
                  </a:cubicBezTo>
                  <a:cubicBezTo>
                    <a:pt x="415" y="108"/>
                    <a:pt x="415" y="109"/>
                    <a:pt x="416" y="109"/>
                  </a:cubicBezTo>
                  <a:cubicBezTo>
                    <a:pt x="417" y="109"/>
                    <a:pt x="417" y="108"/>
                    <a:pt x="417" y="107"/>
                  </a:cubicBezTo>
                  <a:cubicBezTo>
                    <a:pt x="417" y="107"/>
                    <a:pt x="417" y="106"/>
                    <a:pt x="416" y="106"/>
                  </a:cubicBezTo>
                  <a:close/>
                  <a:moveTo>
                    <a:pt x="371" y="95"/>
                  </a:moveTo>
                  <a:cubicBezTo>
                    <a:pt x="371" y="96"/>
                    <a:pt x="371" y="96"/>
                    <a:pt x="371" y="96"/>
                  </a:cubicBezTo>
                  <a:cubicBezTo>
                    <a:pt x="371" y="97"/>
                    <a:pt x="372" y="97"/>
                    <a:pt x="372" y="97"/>
                  </a:cubicBezTo>
                  <a:cubicBezTo>
                    <a:pt x="372" y="97"/>
                    <a:pt x="372" y="96"/>
                    <a:pt x="373" y="96"/>
                  </a:cubicBezTo>
                  <a:cubicBezTo>
                    <a:pt x="372" y="96"/>
                    <a:pt x="372" y="95"/>
                    <a:pt x="371" y="95"/>
                  </a:cubicBezTo>
                  <a:close/>
                  <a:moveTo>
                    <a:pt x="380" y="127"/>
                  </a:moveTo>
                  <a:cubicBezTo>
                    <a:pt x="380" y="128"/>
                    <a:pt x="380" y="128"/>
                    <a:pt x="381" y="128"/>
                  </a:cubicBezTo>
                  <a:cubicBezTo>
                    <a:pt x="382" y="129"/>
                    <a:pt x="382" y="128"/>
                    <a:pt x="382" y="127"/>
                  </a:cubicBezTo>
                  <a:cubicBezTo>
                    <a:pt x="382" y="126"/>
                    <a:pt x="382" y="126"/>
                    <a:pt x="381" y="126"/>
                  </a:cubicBezTo>
                  <a:cubicBezTo>
                    <a:pt x="380" y="126"/>
                    <a:pt x="380" y="126"/>
                    <a:pt x="380" y="127"/>
                  </a:cubicBezTo>
                  <a:close/>
                  <a:moveTo>
                    <a:pt x="423" y="94"/>
                  </a:moveTo>
                  <a:cubicBezTo>
                    <a:pt x="423" y="94"/>
                    <a:pt x="422" y="94"/>
                    <a:pt x="422" y="94"/>
                  </a:cubicBezTo>
                  <a:cubicBezTo>
                    <a:pt x="422" y="95"/>
                    <a:pt x="422" y="96"/>
                    <a:pt x="423" y="95"/>
                  </a:cubicBezTo>
                  <a:cubicBezTo>
                    <a:pt x="424" y="95"/>
                    <a:pt x="424" y="95"/>
                    <a:pt x="424" y="94"/>
                  </a:cubicBezTo>
                  <a:cubicBezTo>
                    <a:pt x="424" y="94"/>
                    <a:pt x="424" y="94"/>
                    <a:pt x="423" y="94"/>
                  </a:cubicBezTo>
                  <a:close/>
                  <a:moveTo>
                    <a:pt x="403" y="130"/>
                  </a:moveTo>
                  <a:cubicBezTo>
                    <a:pt x="402" y="130"/>
                    <a:pt x="402" y="130"/>
                    <a:pt x="402" y="131"/>
                  </a:cubicBezTo>
                  <a:cubicBezTo>
                    <a:pt x="402" y="131"/>
                    <a:pt x="402" y="132"/>
                    <a:pt x="402" y="132"/>
                  </a:cubicBezTo>
                  <a:cubicBezTo>
                    <a:pt x="403" y="132"/>
                    <a:pt x="403" y="131"/>
                    <a:pt x="403" y="130"/>
                  </a:cubicBezTo>
                  <a:cubicBezTo>
                    <a:pt x="403" y="130"/>
                    <a:pt x="403" y="130"/>
                    <a:pt x="403" y="130"/>
                  </a:cubicBezTo>
                  <a:close/>
                  <a:moveTo>
                    <a:pt x="299" y="188"/>
                  </a:moveTo>
                  <a:cubicBezTo>
                    <a:pt x="299" y="188"/>
                    <a:pt x="298" y="188"/>
                    <a:pt x="298" y="188"/>
                  </a:cubicBezTo>
                  <a:cubicBezTo>
                    <a:pt x="297" y="188"/>
                    <a:pt x="296" y="188"/>
                    <a:pt x="296" y="189"/>
                  </a:cubicBezTo>
                  <a:cubicBezTo>
                    <a:pt x="296" y="189"/>
                    <a:pt x="297" y="189"/>
                    <a:pt x="297" y="189"/>
                  </a:cubicBezTo>
                  <a:cubicBezTo>
                    <a:pt x="298" y="189"/>
                    <a:pt x="299" y="189"/>
                    <a:pt x="299" y="188"/>
                  </a:cubicBezTo>
                  <a:close/>
                  <a:moveTo>
                    <a:pt x="418" y="53"/>
                  </a:moveTo>
                  <a:cubicBezTo>
                    <a:pt x="417" y="53"/>
                    <a:pt x="417" y="53"/>
                    <a:pt x="417" y="54"/>
                  </a:cubicBezTo>
                  <a:cubicBezTo>
                    <a:pt x="417" y="54"/>
                    <a:pt x="417" y="54"/>
                    <a:pt x="417" y="54"/>
                  </a:cubicBezTo>
                  <a:cubicBezTo>
                    <a:pt x="418" y="54"/>
                    <a:pt x="418" y="54"/>
                    <a:pt x="418" y="53"/>
                  </a:cubicBezTo>
                  <a:cubicBezTo>
                    <a:pt x="418" y="53"/>
                    <a:pt x="418" y="53"/>
                    <a:pt x="418" y="53"/>
                  </a:cubicBezTo>
                  <a:close/>
                  <a:moveTo>
                    <a:pt x="302" y="158"/>
                  </a:moveTo>
                  <a:cubicBezTo>
                    <a:pt x="302" y="158"/>
                    <a:pt x="302" y="159"/>
                    <a:pt x="302" y="159"/>
                  </a:cubicBezTo>
                  <a:cubicBezTo>
                    <a:pt x="302" y="160"/>
                    <a:pt x="302" y="160"/>
                    <a:pt x="303" y="159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9"/>
                    <a:pt x="302" y="158"/>
                    <a:pt x="302" y="158"/>
                  </a:cubicBezTo>
                  <a:close/>
                  <a:moveTo>
                    <a:pt x="332" y="152"/>
                  </a:moveTo>
                  <a:cubicBezTo>
                    <a:pt x="332" y="151"/>
                    <a:pt x="332" y="151"/>
                    <a:pt x="331" y="151"/>
                  </a:cubicBezTo>
                  <a:cubicBezTo>
                    <a:pt x="331" y="151"/>
                    <a:pt x="331" y="151"/>
                    <a:pt x="331" y="151"/>
                  </a:cubicBezTo>
                  <a:cubicBezTo>
                    <a:pt x="330" y="152"/>
                    <a:pt x="331" y="152"/>
                    <a:pt x="331" y="152"/>
                  </a:cubicBezTo>
                  <a:cubicBezTo>
                    <a:pt x="332" y="152"/>
                    <a:pt x="332" y="152"/>
                    <a:pt x="332" y="152"/>
                  </a:cubicBezTo>
                  <a:close/>
                  <a:moveTo>
                    <a:pt x="298" y="198"/>
                  </a:moveTo>
                  <a:cubicBezTo>
                    <a:pt x="297" y="197"/>
                    <a:pt x="297" y="197"/>
                    <a:pt x="297" y="198"/>
                  </a:cubicBezTo>
                  <a:cubicBezTo>
                    <a:pt x="296" y="198"/>
                    <a:pt x="296" y="198"/>
                    <a:pt x="297" y="198"/>
                  </a:cubicBezTo>
                  <a:cubicBezTo>
                    <a:pt x="297" y="199"/>
                    <a:pt x="297" y="199"/>
                    <a:pt x="298" y="198"/>
                  </a:cubicBezTo>
                  <a:cubicBezTo>
                    <a:pt x="298" y="198"/>
                    <a:pt x="298" y="198"/>
                    <a:pt x="298" y="198"/>
                  </a:cubicBezTo>
                  <a:close/>
                  <a:moveTo>
                    <a:pt x="597" y="294"/>
                  </a:moveTo>
                  <a:cubicBezTo>
                    <a:pt x="597" y="292"/>
                    <a:pt x="597" y="291"/>
                    <a:pt x="597" y="289"/>
                  </a:cubicBezTo>
                  <a:cubicBezTo>
                    <a:pt x="598" y="284"/>
                    <a:pt x="595" y="282"/>
                    <a:pt x="591" y="280"/>
                  </a:cubicBezTo>
                  <a:cubicBezTo>
                    <a:pt x="586" y="278"/>
                    <a:pt x="581" y="278"/>
                    <a:pt x="577" y="282"/>
                  </a:cubicBezTo>
                  <a:cubicBezTo>
                    <a:pt x="574" y="285"/>
                    <a:pt x="572" y="290"/>
                    <a:pt x="572" y="295"/>
                  </a:cubicBezTo>
                  <a:cubicBezTo>
                    <a:pt x="572" y="300"/>
                    <a:pt x="574" y="304"/>
                    <a:pt x="577" y="308"/>
                  </a:cubicBezTo>
                  <a:cubicBezTo>
                    <a:pt x="578" y="309"/>
                    <a:pt x="579" y="310"/>
                    <a:pt x="581" y="310"/>
                  </a:cubicBezTo>
                  <a:cubicBezTo>
                    <a:pt x="591" y="313"/>
                    <a:pt x="597" y="309"/>
                    <a:pt x="598" y="298"/>
                  </a:cubicBezTo>
                  <a:cubicBezTo>
                    <a:pt x="598" y="297"/>
                    <a:pt x="598" y="295"/>
                    <a:pt x="598" y="294"/>
                  </a:cubicBezTo>
                  <a:cubicBezTo>
                    <a:pt x="597" y="294"/>
                    <a:pt x="597" y="294"/>
                    <a:pt x="597" y="294"/>
                  </a:cubicBezTo>
                  <a:close/>
                  <a:moveTo>
                    <a:pt x="294" y="386"/>
                  </a:moveTo>
                  <a:cubicBezTo>
                    <a:pt x="288" y="391"/>
                    <a:pt x="287" y="397"/>
                    <a:pt x="292" y="402"/>
                  </a:cubicBezTo>
                  <a:cubicBezTo>
                    <a:pt x="294" y="403"/>
                    <a:pt x="295" y="404"/>
                    <a:pt x="297" y="403"/>
                  </a:cubicBezTo>
                  <a:cubicBezTo>
                    <a:pt x="298" y="402"/>
                    <a:pt x="298" y="401"/>
                    <a:pt x="298" y="399"/>
                  </a:cubicBezTo>
                  <a:cubicBezTo>
                    <a:pt x="296" y="395"/>
                    <a:pt x="295" y="391"/>
                    <a:pt x="294" y="386"/>
                  </a:cubicBezTo>
                  <a:cubicBezTo>
                    <a:pt x="294" y="386"/>
                    <a:pt x="294" y="386"/>
                    <a:pt x="294" y="386"/>
                  </a:cubicBezTo>
                  <a:close/>
                  <a:moveTo>
                    <a:pt x="267" y="415"/>
                  </a:moveTo>
                  <a:cubicBezTo>
                    <a:pt x="267" y="415"/>
                    <a:pt x="268" y="415"/>
                    <a:pt x="269" y="415"/>
                  </a:cubicBezTo>
                  <a:cubicBezTo>
                    <a:pt x="271" y="413"/>
                    <a:pt x="271" y="411"/>
                    <a:pt x="269" y="408"/>
                  </a:cubicBezTo>
                  <a:cubicBezTo>
                    <a:pt x="267" y="410"/>
                    <a:pt x="266" y="412"/>
                    <a:pt x="267" y="415"/>
                  </a:cubicBezTo>
                  <a:close/>
                  <a:moveTo>
                    <a:pt x="442" y="382"/>
                  </a:moveTo>
                  <a:cubicBezTo>
                    <a:pt x="442" y="382"/>
                    <a:pt x="443" y="382"/>
                    <a:pt x="444" y="382"/>
                  </a:cubicBezTo>
                  <a:cubicBezTo>
                    <a:pt x="445" y="382"/>
                    <a:pt x="446" y="382"/>
                    <a:pt x="445" y="380"/>
                  </a:cubicBezTo>
                  <a:cubicBezTo>
                    <a:pt x="445" y="380"/>
                    <a:pt x="445" y="380"/>
                    <a:pt x="444" y="380"/>
                  </a:cubicBezTo>
                  <a:cubicBezTo>
                    <a:pt x="443" y="380"/>
                    <a:pt x="442" y="380"/>
                    <a:pt x="442" y="382"/>
                  </a:cubicBezTo>
                  <a:close/>
                  <a:moveTo>
                    <a:pt x="372" y="909"/>
                  </a:moveTo>
                  <a:cubicBezTo>
                    <a:pt x="373" y="907"/>
                    <a:pt x="375" y="905"/>
                    <a:pt x="372" y="902"/>
                  </a:cubicBezTo>
                  <a:cubicBezTo>
                    <a:pt x="372" y="902"/>
                    <a:pt x="372" y="902"/>
                    <a:pt x="372" y="902"/>
                  </a:cubicBezTo>
                  <a:cubicBezTo>
                    <a:pt x="368" y="905"/>
                    <a:pt x="372" y="907"/>
                    <a:pt x="372" y="909"/>
                  </a:cubicBezTo>
                  <a:cubicBezTo>
                    <a:pt x="372" y="909"/>
                    <a:pt x="372" y="909"/>
                    <a:pt x="372" y="909"/>
                  </a:cubicBezTo>
                  <a:close/>
                  <a:moveTo>
                    <a:pt x="657" y="405"/>
                  </a:moveTo>
                  <a:cubicBezTo>
                    <a:pt x="657" y="404"/>
                    <a:pt x="657" y="403"/>
                    <a:pt x="656" y="403"/>
                  </a:cubicBezTo>
                  <a:cubicBezTo>
                    <a:pt x="655" y="403"/>
                    <a:pt x="654" y="403"/>
                    <a:pt x="654" y="404"/>
                  </a:cubicBezTo>
                  <a:cubicBezTo>
                    <a:pt x="654" y="405"/>
                    <a:pt x="654" y="406"/>
                    <a:pt x="655" y="406"/>
                  </a:cubicBezTo>
                  <a:cubicBezTo>
                    <a:pt x="656" y="406"/>
                    <a:pt x="657" y="405"/>
                    <a:pt x="657" y="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" name="turkey">
            <a:hlinkClick r:id="" action="ppaction://media"/>
            <a:extLst>
              <a:ext uri="{FF2B5EF4-FFF2-40B4-BE49-F238E27FC236}">
                <a16:creationId xmlns:a16="http://schemas.microsoft.com/office/drawing/2014/main" id="{CDE3E298-9780-4EDA-975E-76B67238782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-2025088"/>
            <a:ext cx="609600" cy="609600"/>
          </a:xfrm>
          <a:prstGeom prst="rect">
            <a:avLst/>
          </a:prstGeom>
        </p:spPr>
      </p:pic>
      <p:grpSp>
        <p:nvGrpSpPr>
          <p:cNvPr id="78" name="Group 4">
            <a:extLst>
              <a:ext uri="{FF2B5EF4-FFF2-40B4-BE49-F238E27FC236}">
                <a16:creationId xmlns:a16="http://schemas.microsoft.com/office/drawing/2014/main" id="{9AFF94B3-DC97-41D9-803A-6B23CCA7583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62938" y="1684544"/>
            <a:ext cx="5673220" cy="2188520"/>
            <a:chOff x="2969" y="1823"/>
            <a:chExt cx="1742" cy="672"/>
          </a:xfrm>
        </p:grpSpPr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359DA649-84E8-464F-9C96-8FCB1FE20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1857"/>
              <a:ext cx="155" cy="243"/>
            </a:xfrm>
            <a:custGeom>
              <a:avLst/>
              <a:gdLst>
                <a:gd name="T0" fmla="*/ 68 w 113"/>
                <a:gd name="T1" fmla="*/ 9 h 178"/>
                <a:gd name="T2" fmla="*/ 71 w 113"/>
                <a:gd name="T3" fmla="*/ 3 h 178"/>
                <a:gd name="T4" fmla="*/ 80 w 113"/>
                <a:gd name="T5" fmla="*/ 2 h 178"/>
                <a:gd name="T6" fmla="*/ 93 w 113"/>
                <a:gd name="T7" fmla="*/ 2 h 178"/>
                <a:gd name="T8" fmla="*/ 106 w 113"/>
                <a:gd name="T9" fmla="*/ 1 h 178"/>
                <a:gd name="T10" fmla="*/ 111 w 113"/>
                <a:gd name="T11" fmla="*/ 2 h 178"/>
                <a:gd name="T12" fmla="*/ 112 w 113"/>
                <a:gd name="T13" fmla="*/ 6 h 178"/>
                <a:gd name="T14" fmla="*/ 112 w 113"/>
                <a:gd name="T15" fmla="*/ 11 h 178"/>
                <a:gd name="T16" fmla="*/ 111 w 113"/>
                <a:gd name="T17" fmla="*/ 59 h 178"/>
                <a:gd name="T18" fmla="*/ 111 w 113"/>
                <a:gd name="T19" fmla="*/ 113 h 178"/>
                <a:gd name="T20" fmla="*/ 112 w 113"/>
                <a:gd name="T21" fmla="*/ 140 h 178"/>
                <a:gd name="T22" fmla="*/ 113 w 113"/>
                <a:gd name="T23" fmla="*/ 167 h 178"/>
                <a:gd name="T24" fmla="*/ 113 w 113"/>
                <a:gd name="T25" fmla="*/ 173 h 178"/>
                <a:gd name="T26" fmla="*/ 109 w 113"/>
                <a:gd name="T27" fmla="*/ 177 h 178"/>
                <a:gd name="T28" fmla="*/ 106 w 113"/>
                <a:gd name="T29" fmla="*/ 177 h 178"/>
                <a:gd name="T30" fmla="*/ 103 w 113"/>
                <a:gd name="T31" fmla="*/ 177 h 178"/>
                <a:gd name="T32" fmla="*/ 93 w 113"/>
                <a:gd name="T33" fmla="*/ 177 h 178"/>
                <a:gd name="T34" fmla="*/ 84 w 113"/>
                <a:gd name="T35" fmla="*/ 178 h 178"/>
                <a:gd name="T36" fmla="*/ 77 w 113"/>
                <a:gd name="T37" fmla="*/ 176 h 178"/>
                <a:gd name="T38" fmla="*/ 73 w 113"/>
                <a:gd name="T39" fmla="*/ 169 h 178"/>
                <a:gd name="T40" fmla="*/ 68 w 113"/>
                <a:gd name="T41" fmla="*/ 161 h 178"/>
                <a:gd name="T42" fmla="*/ 56 w 113"/>
                <a:gd name="T43" fmla="*/ 135 h 178"/>
                <a:gd name="T44" fmla="*/ 40 w 113"/>
                <a:gd name="T45" fmla="*/ 106 h 178"/>
                <a:gd name="T46" fmla="*/ 29 w 113"/>
                <a:gd name="T47" fmla="*/ 86 h 178"/>
                <a:gd name="T48" fmla="*/ 29 w 113"/>
                <a:gd name="T49" fmla="*/ 96 h 178"/>
                <a:gd name="T50" fmla="*/ 29 w 113"/>
                <a:gd name="T51" fmla="*/ 101 h 178"/>
                <a:gd name="T52" fmla="*/ 29 w 113"/>
                <a:gd name="T53" fmla="*/ 106 h 178"/>
                <a:gd name="T54" fmla="*/ 29 w 113"/>
                <a:gd name="T55" fmla="*/ 112 h 178"/>
                <a:gd name="T56" fmla="*/ 30 w 113"/>
                <a:gd name="T57" fmla="*/ 145 h 178"/>
                <a:gd name="T58" fmla="*/ 31 w 113"/>
                <a:gd name="T59" fmla="*/ 169 h 178"/>
                <a:gd name="T60" fmla="*/ 31 w 113"/>
                <a:gd name="T61" fmla="*/ 172 h 178"/>
                <a:gd name="T62" fmla="*/ 30 w 113"/>
                <a:gd name="T63" fmla="*/ 175 h 178"/>
                <a:gd name="T64" fmla="*/ 26 w 113"/>
                <a:gd name="T65" fmla="*/ 175 h 178"/>
                <a:gd name="T66" fmla="*/ 17 w 113"/>
                <a:gd name="T67" fmla="*/ 176 h 178"/>
                <a:gd name="T68" fmla="*/ 8 w 113"/>
                <a:gd name="T69" fmla="*/ 177 h 178"/>
                <a:gd name="T70" fmla="*/ 3 w 113"/>
                <a:gd name="T71" fmla="*/ 176 h 178"/>
                <a:gd name="T72" fmla="*/ 2 w 113"/>
                <a:gd name="T73" fmla="*/ 168 h 178"/>
                <a:gd name="T74" fmla="*/ 2 w 113"/>
                <a:gd name="T75" fmla="*/ 138 h 178"/>
                <a:gd name="T76" fmla="*/ 0 w 113"/>
                <a:gd name="T77" fmla="*/ 98 h 178"/>
                <a:gd name="T78" fmla="*/ 1 w 113"/>
                <a:gd name="T79" fmla="*/ 64 h 178"/>
                <a:gd name="T80" fmla="*/ 2 w 113"/>
                <a:gd name="T81" fmla="*/ 33 h 178"/>
                <a:gd name="T82" fmla="*/ 1 w 113"/>
                <a:gd name="T83" fmla="*/ 17 h 178"/>
                <a:gd name="T84" fmla="*/ 0 w 113"/>
                <a:gd name="T85" fmla="*/ 12 h 178"/>
                <a:gd name="T86" fmla="*/ 2 w 113"/>
                <a:gd name="T87" fmla="*/ 6 h 178"/>
                <a:gd name="T88" fmla="*/ 6 w 113"/>
                <a:gd name="T89" fmla="*/ 4 h 178"/>
                <a:gd name="T90" fmla="*/ 10 w 113"/>
                <a:gd name="T91" fmla="*/ 4 h 178"/>
                <a:gd name="T92" fmla="*/ 21 w 113"/>
                <a:gd name="T93" fmla="*/ 3 h 178"/>
                <a:gd name="T94" fmla="*/ 26 w 113"/>
                <a:gd name="T95" fmla="*/ 2 h 178"/>
                <a:gd name="T96" fmla="*/ 30 w 113"/>
                <a:gd name="T97" fmla="*/ 3 h 178"/>
                <a:gd name="T98" fmla="*/ 37 w 113"/>
                <a:gd name="T99" fmla="*/ 3 h 178"/>
                <a:gd name="T100" fmla="*/ 46 w 113"/>
                <a:gd name="T101" fmla="*/ 7 h 178"/>
                <a:gd name="T102" fmla="*/ 54 w 113"/>
                <a:gd name="T103" fmla="*/ 19 h 178"/>
                <a:gd name="T104" fmla="*/ 57 w 113"/>
                <a:gd name="T105" fmla="*/ 24 h 178"/>
                <a:gd name="T106" fmla="*/ 64 w 113"/>
                <a:gd name="T107" fmla="*/ 35 h 178"/>
                <a:gd name="T108" fmla="*/ 67 w 113"/>
                <a:gd name="T109" fmla="*/ 41 h 178"/>
                <a:gd name="T110" fmla="*/ 67 w 113"/>
                <a:gd name="T111" fmla="*/ 27 h 178"/>
                <a:gd name="T112" fmla="*/ 68 w 113"/>
                <a:gd name="T113" fmla="*/ 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3" h="178">
                  <a:moveTo>
                    <a:pt x="68" y="9"/>
                  </a:moveTo>
                  <a:cubicBezTo>
                    <a:pt x="68" y="6"/>
                    <a:pt x="69" y="4"/>
                    <a:pt x="71" y="3"/>
                  </a:cubicBezTo>
                  <a:cubicBezTo>
                    <a:pt x="73" y="3"/>
                    <a:pt x="76" y="2"/>
                    <a:pt x="80" y="2"/>
                  </a:cubicBezTo>
                  <a:cubicBezTo>
                    <a:pt x="83" y="2"/>
                    <a:pt x="88" y="2"/>
                    <a:pt x="93" y="2"/>
                  </a:cubicBezTo>
                  <a:cubicBezTo>
                    <a:pt x="99" y="1"/>
                    <a:pt x="103" y="1"/>
                    <a:pt x="106" y="1"/>
                  </a:cubicBezTo>
                  <a:cubicBezTo>
                    <a:pt x="108" y="0"/>
                    <a:pt x="110" y="1"/>
                    <a:pt x="111" y="2"/>
                  </a:cubicBezTo>
                  <a:cubicBezTo>
                    <a:pt x="112" y="2"/>
                    <a:pt x="112" y="4"/>
                    <a:pt x="112" y="6"/>
                  </a:cubicBezTo>
                  <a:cubicBezTo>
                    <a:pt x="112" y="7"/>
                    <a:pt x="112" y="8"/>
                    <a:pt x="112" y="11"/>
                  </a:cubicBezTo>
                  <a:cubicBezTo>
                    <a:pt x="112" y="14"/>
                    <a:pt x="111" y="30"/>
                    <a:pt x="111" y="59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21"/>
                    <a:pt x="112" y="130"/>
                    <a:pt x="112" y="140"/>
                  </a:cubicBezTo>
                  <a:cubicBezTo>
                    <a:pt x="112" y="150"/>
                    <a:pt x="112" y="159"/>
                    <a:pt x="113" y="167"/>
                  </a:cubicBezTo>
                  <a:cubicBezTo>
                    <a:pt x="113" y="175"/>
                    <a:pt x="113" y="177"/>
                    <a:pt x="113" y="173"/>
                  </a:cubicBezTo>
                  <a:cubicBezTo>
                    <a:pt x="113" y="176"/>
                    <a:pt x="112" y="177"/>
                    <a:pt x="109" y="177"/>
                  </a:cubicBezTo>
                  <a:cubicBezTo>
                    <a:pt x="108" y="177"/>
                    <a:pt x="107" y="177"/>
                    <a:pt x="106" y="177"/>
                  </a:cubicBezTo>
                  <a:cubicBezTo>
                    <a:pt x="106" y="177"/>
                    <a:pt x="104" y="177"/>
                    <a:pt x="103" y="177"/>
                  </a:cubicBezTo>
                  <a:cubicBezTo>
                    <a:pt x="101" y="177"/>
                    <a:pt x="98" y="177"/>
                    <a:pt x="93" y="177"/>
                  </a:cubicBezTo>
                  <a:cubicBezTo>
                    <a:pt x="89" y="177"/>
                    <a:pt x="86" y="178"/>
                    <a:pt x="84" y="178"/>
                  </a:cubicBezTo>
                  <a:cubicBezTo>
                    <a:pt x="81" y="178"/>
                    <a:pt x="79" y="177"/>
                    <a:pt x="77" y="176"/>
                  </a:cubicBezTo>
                  <a:cubicBezTo>
                    <a:pt x="76" y="174"/>
                    <a:pt x="74" y="172"/>
                    <a:pt x="73" y="169"/>
                  </a:cubicBezTo>
                  <a:cubicBezTo>
                    <a:pt x="68" y="161"/>
                    <a:pt x="68" y="161"/>
                    <a:pt x="68" y="161"/>
                  </a:cubicBezTo>
                  <a:cubicBezTo>
                    <a:pt x="64" y="150"/>
                    <a:pt x="59" y="141"/>
                    <a:pt x="56" y="135"/>
                  </a:cubicBezTo>
                  <a:cubicBezTo>
                    <a:pt x="54" y="132"/>
                    <a:pt x="48" y="122"/>
                    <a:pt x="40" y="106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2"/>
                    <a:pt x="29" y="104"/>
                    <a:pt x="29" y="106"/>
                  </a:cubicBezTo>
                  <a:cubicBezTo>
                    <a:pt x="29" y="108"/>
                    <a:pt x="29" y="110"/>
                    <a:pt x="29" y="112"/>
                  </a:cubicBezTo>
                  <a:cubicBezTo>
                    <a:pt x="29" y="121"/>
                    <a:pt x="29" y="132"/>
                    <a:pt x="30" y="145"/>
                  </a:cubicBezTo>
                  <a:cubicBezTo>
                    <a:pt x="30" y="158"/>
                    <a:pt x="30" y="167"/>
                    <a:pt x="31" y="169"/>
                  </a:cubicBezTo>
                  <a:cubicBezTo>
                    <a:pt x="31" y="170"/>
                    <a:pt x="31" y="171"/>
                    <a:pt x="31" y="172"/>
                  </a:cubicBezTo>
                  <a:cubicBezTo>
                    <a:pt x="31" y="174"/>
                    <a:pt x="31" y="175"/>
                    <a:pt x="30" y="175"/>
                  </a:cubicBezTo>
                  <a:cubicBezTo>
                    <a:pt x="29" y="176"/>
                    <a:pt x="28" y="176"/>
                    <a:pt x="26" y="175"/>
                  </a:cubicBezTo>
                  <a:cubicBezTo>
                    <a:pt x="24" y="175"/>
                    <a:pt x="21" y="176"/>
                    <a:pt x="17" y="176"/>
                  </a:cubicBezTo>
                  <a:cubicBezTo>
                    <a:pt x="14" y="176"/>
                    <a:pt x="11" y="177"/>
                    <a:pt x="8" y="177"/>
                  </a:cubicBezTo>
                  <a:cubicBezTo>
                    <a:pt x="5" y="177"/>
                    <a:pt x="4" y="177"/>
                    <a:pt x="3" y="176"/>
                  </a:cubicBezTo>
                  <a:cubicBezTo>
                    <a:pt x="2" y="175"/>
                    <a:pt x="2" y="172"/>
                    <a:pt x="2" y="168"/>
                  </a:cubicBezTo>
                  <a:cubicBezTo>
                    <a:pt x="2" y="163"/>
                    <a:pt x="2" y="152"/>
                    <a:pt x="2" y="138"/>
                  </a:cubicBezTo>
                  <a:cubicBezTo>
                    <a:pt x="1" y="123"/>
                    <a:pt x="0" y="109"/>
                    <a:pt x="0" y="98"/>
                  </a:cubicBezTo>
                  <a:cubicBezTo>
                    <a:pt x="0" y="87"/>
                    <a:pt x="1" y="75"/>
                    <a:pt x="1" y="64"/>
                  </a:cubicBezTo>
                  <a:cubicBezTo>
                    <a:pt x="1" y="49"/>
                    <a:pt x="2" y="39"/>
                    <a:pt x="2" y="33"/>
                  </a:cubicBezTo>
                  <a:cubicBezTo>
                    <a:pt x="2" y="26"/>
                    <a:pt x="1" y="21"/>
                    <a:pt x="1" y="17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9"/>
                    <a:pt x="1" y="7"/>
                    <a:pt x="2" y="6"/>
                  </a:cubicBezTo>
                  <a:cubicBezTo>
                    <a:pt x="3" y="5"/>
                    <a:pt x="4" y="4"/>
                    <a:pt x="6" y="4"/>
                  </a:cubicBezTo>
                  <a:cubicBezTo>
                    <a:pt x="6" y="4"/>
                    <a:pt x="8" y="4"/>
                    <a:pt x="10" y="4"/>
                  </a:cubicBezTo>
                  <a:cubicBezTo>
                    <a:pt x="13" y="5"/>
                    <a:pt x="16" y="4"/>
                    <a:pt x="21" y="3"/>
                  </a:cubicBezTo>
                  <a:cubicBezTo>
                    <a:pt x="22" y="3"/>
                    <a:pt x="24" y="2"/>
                    <a:pt x="26" y="2"/>
                  </a:cubicBezTo>
                  <a:cubicBezTo>
                    <a:pt x="27" y="2"/>
                    <a:pt x="28" y="3"/>
                    <a:pt x="30" y="3"/>
                  </a:cubicBezTo>
                  <a:cubicBezTo>
                    <a:pt x="32" y="3"/>
                    <a:pt x="34" y="3"/>
                    <a:pt x="37" y="3"/>
                  </a:cubicBezTo>
                  <a:cubicBezTo>
                    <a:pt x="41" y="3"/>
                    <a:pt x="44" y="4"/>
                    <a:pt x="46" y="7"/>
                  </a:cubicBezTo>
                  <a:cubicBezTo>
                    <a:pt x="49" y="10"/>
                    <a:pt x="51" y="14"/>
                    <a:pt x="54" y="19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9" y="27"/>
                    <a:pt x="61" y="31"/>
                    <a:pt x="64" y="35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7" y="17"/>
                    <a:pt x="67" y="11"/>
                    <a:pt x="68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6">
              <a:extLst>
                <a:ext uri="{FF2B5EF4-FFF2-40B4-BE49-F238E27FC236}">
                  <a16:creationId xmlns:a16="http://schemas.microsoft.com/office/drawing/2014/main" id="{E677F843-9950-4AC1-978A-B6065CFDD0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8" y="1862"/>
              <a:ext cx="183" cy="241"/>
            </a:xfrm>
            <a:custGeom>
              <a:avLst/>
              <a:gdLst>
                <a:gd name="T0" fmla="*/ 118 w 134"/>
                <a:gd name="T1" fmla="*/ 31 h 176"/>
                <a:gd name="T2" fmla="*/ 131 w 134"/>
                <a:gd name="T3" fmla="*/ 63 h 176"/>
                <a:gd name="T4" fmla="*/ 134 w 134"/>
                <a:gd name="T5" fmla="*/ 87 h 176"/>
                <a:gd name="T6" fmla="*/ 129 w 134"/>
                <a:gd name="T7" fmla="*/ 122 h 176"/>
                <a:gd name="T8" fmla="*/ 109 w 134"/>
                <a:gd name="T9" fmla="*/ 159 h 176"/>
                <a:gd name="T10" fmla="*/ 65 w 134"/>
                <a:gd name="T11" fmla="*/ 176 h 176"/>
                <a:gd name="T12" fmla="*/ 8 w 134"/>
                <a:gd name="T13" fmla="*/ 129 h 176"/>
                <a:gd name="T14" fmla="*/ 0 w 134"/>
                <a:gd name="T15" fmla="*/ 83 h 176"/>
                <a:gd name="T16" fmla="*/ 9 w 134"/>
                <a:gd name="T17" fmla="*/ 42 h 176"/>
                <a:gd name="T18" fmla="*/ 32 w 134"/>
                <a:gd name="T19" fmla="*/ 12 h 176"/>
                <a:gd name="T20" fmla="*/ 62 w 134"/>
                <a:gd name="T21" fmla="*/ 0 h 176"/>
                <a:gd name="T22" fmla="*/ 83 w 134"/>
                <a:gd name="T23" fmla="*/ 1 h 176"/>
                <a:gd name="T24" fmla="*/ 95 w 134"/>
                <a:gd name="T25" fmla="*/ 5 h 176"/>
                <a:gd name="T26" fmla="*/ 118 w 134"/>
                <a:gd name="T27" fmla="*/ 31 h 176"/>
                <a:gd name="T28" fmla="*/ 102 w 134"/>
                <a:gd name="T29" fmla="*/ 141 h 176"/>
                <a:gd name="T30" fmla="*/ 114 w 134"/>
                <a:gd name="T31" fmla="*/ 87 h 176"/>
                <a:gd name="T32" fmla="*/ 108 w 134"/>
                <a:gd name="T33" fmla="*/ 51 h 176"/>
                <a:gd name="T34" fmla="*/ 92 w 134"/>
                <a:gd name="T35" fmla="*/ 24 h 176"/>
                <a:gd name="T36" fmla="*/ 67 w 134"/>
                <a:gd name="T37" fmla="*/ 15 h 176"/>
                <a:gd name="T38" fmla="*/ 61 w 134"/>
                <a:gd name="T39" fmla="*/ 15 h 176"/>
                <a:gd name="T40" fmla="*/ 52 w 134"/>
                <a:gd name="T41" fmla="*/ 16 h 176"/>
                <a:gd name="T42" fmla="*/ 45 w 134"/>
                <a:gd name="T43" fmla="*/ 21 h 176"/>
                <a:gd name="T44" fmla="*/ 31 w 134"/>
                <a:gd name="T45" fmla="*/ 36 h 176"/>
                <a:gd name="T46" fmla="*/ 21 w 134"/>
                <a:gd name="T47" fmla="*/ 55 h 176"/>
                <a:gd name="T48" fmla="*/ 15 w 134"/>
                <a:gd name="T49" fmla="*/ 85 h 176"/>
                <a:gd name="T50" fmla="*/ 20 w 134"/>
                <a:gd name="T51" fmla="*/ 123 h 176"/>
                <a:gd name="T52" fmla="*/ 36 w 134"/>
                <a:gd name="T53" fmla="*/ 151 h 176"/>
                <a:gd name="T54" fmla="*/ 64 w 134"/>
                <a:gd name="T55" fmla="*/ 162 h 176"/>
                <a:gd name="T56" fmla="*/ 102 w 134"/>
                <a:gd name="T57" fmla="*/ 14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76">
                  <a:moveTo>
                    <a:pt x="118" y="31"/>
                  </a:moveTo>
                  <a:cubicBezTo>
                    <a:pt x="124" y="42"/>
                    <a:pt x="128" y="53"/>
                    <a:pt x="131" y="63"/>
                  </a:cubicBezTo>
                  <a:cubicBezTo>
                    <a:pt x="133" y="73"/>
                    <a:pt x="134" y="82"/>
                    <a:pt x="134" y="87"/>
                  </a:cubicBezTo>
                  <a:cubicBezTo>
                    <a:pt x="134" y="97"/>
                    <a:pt x="132" y="109"/>
                    <a:pt x="129" y="122"/>
                  </a:cubicBezTo>
                  <a:cubicBezTo>
                    <a:pt x="126" y="135"/>
                    <a:pt x="120" y="147"/>
                    <a:pt x="109" y="159"/>
                  </a:cubicBezTo>
                  <a:cubicBezTo>
                    <a:pt x="99" y="170"/>
                    <a:pt x="84" y="176"/>
                    <a:pt x="65" y="176"/>
                  </a:cubicBezTo>
                  <a:cubicBezTo>
                    <a:pt x="38" y="176"/>
                    <a:pt x="19" y="160"/>
                    <a:pt x="8" y="129"/>
                  </a:cubicBezTo>
                  <a:cubicBezTo>
                    <a:pt x="3" y="115"/>
                    <a:pt x="0" y="100"/>
                    <a:pt x="0" y="83"/>
                  </a:cubicBezTo>
                  <a:cubicBezTo>
                    <a:pt x="0" y="69"/>
                    <a:pt x="3" y="55"/>
                    <a:pt x="9" y="42"/>
                  </a:cubicBezTo>
                  <a:cubicBezTo>
                    <a:pt x="15" y="30"/>
                    <a:pt x="22" y="20"/>
                    <a:pt x="32" y="12"/>
                  </a:cubicBezTo>
                  <a:cubicBezTo>
                    <a:pt x="42" y="4"/>
                    <a:pt x="52" y="0"/>
                    <a:pt x="62" y="0"/>
                  </a:cubicBezTo>
                  <a:cubicBezTo>
                    <a:pt x="71" y="0"/>
                    <a:pt x="78" y="1"/>
                    <a:pt x="83" y="1"/>
                  </a:cubicBezTo>
                  <a:cubicBezTo>
                    <a:pt x="87" y="2"/>
                    <a:pt x="91" y="3"/>
                    <a:pt x="95" y="5"/>
                  </a:cubicBezTo>
                  <a:cubicBezTo>
                    <a:pt x="105" y="12"/>
                    <a:pt x="112" y="20"/>
                    <a:pt x="118" y="31"/>
                  </a:cubicBezTo>
                  <a:close/>
                  <a:moveTo>
                    <a:pt x="102" y="141"/>
                  </a:moveTo>
                  <a:cubicBezTo>
                    <a:pt x="110" y="127"/>
                    <a:pt x="114" y="109"/>
                    <a:pt x="114" y="87"/>
                  </a:cubicBezTo>
                  <a:cubicBezTo>
                    <a:pt x="114" y="74"/>
                    <a:pt x="112" y="62"/>
                    <a:pt x="108" y="51"/>
                  </a:cubicBezTo>
                  <a:cubicBezTo>
                    <a:pt x="104" y="40"/>
                    <a:pt x="99" y="31"/>
                    <a:pt x="92" y="24"/>
                  </a:cubicBezTo>
                  <a:cubicBezTo>
                    <a:pt x="85" y="18"/>
                    <a:pt x="76" y="15"/>
                    <a:pt x="67" y="15"/>
                  </a:cubicBezTo>
                  <a:cubicBezTo>
                    <a:pt x="66" y="15"/>
                    <a:pt x="64" y="15"/>
                    <a:pt x="61" y="15"/>
                  </a:cubicBezTo>
                  <a:cubicBezTo>
                    <a:pt x="57" y="15"/>
                    <a:pt x="54" y="15"/>
                    <a:pt x="52" y="16"/>
                  </a:cubicBezTo>
                  <a:cubicBezTo>
                    <a:pt x="49" y="17"/>
                    <a:pt x="47" y="19"/>
                    <a:pt x="45" y="21"/>
                  </a:cubicBezTo>
                  <a:cubicBezTo>
                    <a:pt x="39" y="27"/>
                    <a:pt x="35" y="31"/>
                    <a:pt x="31" y="36"/>
                  </a:cubicBezTo>
                  <a:cubicBezTo>
                    <a:pt x="28" y="40"/>
                    <a:pt x="24" y="47"/>
                    <a:pt x="21" y="55"/>
                  </a:cubicBezTo>
                  <a:cubicBezTo>
                    <a:pt x="17" y="64"/>
                    <a:pt x="15" y="74"/>
                    <a:pt x="15" y="85"/>
                  </a:cubicBezTo>
                  <a:cubicBezTo>
                    <a:pt x="15" y="99"/>
                    <a:pt x="17" y="111"/>
                    <a:pt x="20" y="123"/>
                  </a:cubicBezTo>
                  <a:cubicBezTo>
                    <a:pt x="23" y="134"/>
                    <a:pt x="29" y="144"/>
                    <a:pt x="36" y="151"/>
                  </a:cubicBezTo>
                  <a:cubicBezTo>
                    <a:pt x="43" y="158"/>
                    <a:pt x="52" y="162"/>
                    <a:pt x="64" y="162"/>
                  </a:cubicBezTo>
                  <a:cubicBezTo>
                    <a:pt x="81" y="162"/>
                    <a:pt x="93" y="155"/>
                    <a:pt x="102" y="1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7">
              <a:extLst>
                <a:ext uri="{FF2B5EF4-FFF2-40B4-BE49-F238E27FC236}">
                  <a16:creationId xmlns:a16="http://schemas.microsoft.com/office/drawing/2014/main" id="{CBA72F61-8BC4-45D9-BA45-F6725BED9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" y="1868"/>
              <a:ext cx="164" cy="231"/>
            </a:xfrm>
            <a:custGeom>
              <a:avLst/>
              <a:gdLst>
                <a:gd name="T0" fmla="*/ 120 w 120"/>
                <a:gd name="T1" fmla="*/ 12 h 169"/>
                <a:gd name="T2" fmla="*/ 119 w 120"/>
                <a:gd name="T3" fmla="*/ 25 h 169"/>
                <a:gd name="T4" fmla="*/ 120 w 120"/>
                <a:gd name="T5" fmla="*/ 43 h 169"/>
                <a:gd name="T6" fmla="*/ 112 w 120"/>
                <a:gd name="T7" fmla="*/ 50 h 169"/>
                <a:gd name="T8" fmla="*/ 69 w 120"/>
                <a:gd name="T9" fmla="*/ 50 h 169"/>
                <a:gd name="T10" fmla="*/ 69 w 120"/>
                <a:gd name="T11" fmla="*/ 74 h 169"/>
                <a:gd name="T12" fmla="*/ 69 w 120"/>
                <a:gd name="T13" fmla="*/ 95 h 169"/>
                <a:gd name="T14" fmla="*/ 69 w 120"/>
                <a:gd name="T15" fmla="*/ 127 h 169"/>
                <a:gd name="T16" fmla="*/ 69 w 120"/>
                <a:gd name="T17" fmla="*/ 155 h 169"/>
                <a:gd name="T18" fmla="*/ 69 w 120"/>
                <a:gd name="T19" fmla="*/ 165 h 169"/>
                <a:gd name="T20" fmla="*/ 69 w 120"/>
                <a:gd name="T21" fmla="*/ 166 h 169"/>
                <a:gd name="T22" fmla="*/ 69 w 120"/>
                <a:gd name="T23" fmla="*/ 168 h 169"/>
                <a:gd name="T24" fmla="*/ 67 w 120"/>
                <a:gd name="T25" fmla="*/ 169 h 169"/>
                <a:gd name="T26" fmla="*/ 66 w 120"/>
                <a:gd name="T27" fmla="*/ 169 h 169"/>
                <a:gd name="T28" fmla="*/ 50 w 120"/>
                <a:gd name="T29" fmla="*/ 169 h 169"/>
                <a:gd name="T30" fmla="*/ 46 w 120"/>
                <a:gd name="T31" fmla="*/ 168 h 169"/>
                <a:gd name="T32" fmla="*/ 46 w 120"/>
                <a:gd name="T33" fmla="*/ 164 h 169"/>
                <a:gd name="T34" fmla="*/ 46 w 120"/>
                <a:gd name="T35" fmla="*/ 161 h 169"/>
                <a:gd name="T36" fmla="*/ 47 w 120"/>
                <a:gd name="T37" fmla="*/ 131 h 169"/>
                <a:gd name="T38" fmla="*/ 48 w 120"/>
                <a:gd name="T39" fmla="*/ 81 h 169"/>
                <a:gd name="T40" fmla="*/ 48 w 120"/>
                <a:gd name="T41" fmla="*/ 62 h 169"/>
                <a:gd name="T42" fmla="*/ 47 w 120"/>
                <a:gd name="T43" fmla="*/ 50 h 169"/>
                <a:gd name="T44" fmla="*/ 12 w 120"/>
                <a:gd name="T45" fmla="*/ 50 h 169"/>
                <a:gd name="T46" fmla="*/ 5 w 120"/>
                <a:gd name="T47" fmla="*/ 50 h 169"/>
                <a:gd name="T48" fmla="*/ 1 w 120"/>
                <a:gd name="T49" fmla="*/ 49 h 169"/>
                <a:gd name="T50" fmla="*/ 0 w 120"/>
                <a:gd name="T51" fmla="*/ 45 h 169"/>
                <a:gd name="T52" fmla="*/ 0 w 120"/>
                <a:gd name="T53" fmla="*/ 39 h 169"/>
                <a:gd name="T54" fmla="*/ 1 w 120"/>
                <a:gd name="T55" fmla="*/ 13 h 169"/>
                <a:gd name="T56" fmla="*/ 1 w 120"/>
                <a:gd name="T57" fmla="*/ 6 h 169"/>
                <a:gd name="T58" fmla="*/ 1 w 120"/>
                <a:gd name="T59" fmla="*/ 5 h 169"/>
                <a:gd name="T60" fmla="*/ 2 w 120"/>
                <a:gd name="T61" fmla="*/ 1 h 169"/>
                <a:gd name="T62" fmla="*/ 5 w 120"/>
                <a:gd name="T63" fmla="*/ 1 h 169"/>
                <a:gd name="T64" fmla="*/ 29 w 120"/>
                <a:gd name="T65" fmla="*/ 1 h 169"/>
                <a:gd name="T66" fmla="*/ 42 w 120"/>
                <a:gd name="T67" fmla="*/ 1 h 169"/>
                <a:gd name="T68" fmla="*/ 60 w 120"/>
                <a:gd name="T69" fmla="*/ 0 h 169"/>
                <a:gd name="T70" fmla="*/ 74 w 120"/>
                <a:gd name="T71" fmla="*/ 0 h 169"/>
                <a:gd name="T72" fmla="*/ 101 w 120"/>
                <a:gd name="T73" fmla="*/ 1 h 169"/>
                <a:gd name="T74" fmla="*/ 111 w 120"/>
                <a:gd name="T75" fmla="*/ 1 h 169"/>
                <a:gd name="T76" fmla="*/ 118 w 120"/>
                <a:gd name="T77" fmla="*/ 2 h 169"/>
                <a:gd name="T78" fmla="*/ 120 w 120"/>
                <a:gd name="T79" fmla="*/ 6 h 169"/>
                <a:gd name="T80" fmla="*/ 120 w 120"/>
                <a:gd name="T81" fmla="*/ 1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169">
                  <a:moveTo>
                    <a:pt x="120" y="12"/>
                  </a:moveTo>
                  <a:cubicBezTo>
                    <a:pt x="120" y="16"/>
                    <a:pt x="119" y="20"/>
                    <a:pt x="119" y="25"/>
                  </a:cubicBezTo>
                  <a:cubicBezTo>
                    <a:pt x="119" y="29"/>
                    <a:pt x="120" y="35"/>
                    <a:pt x="120" y="43"/>
                  </a:cubicBezTo>
                  <a:cubicBezTo>
                    <a:pt x="120" y="47"/>
                    <a:pt x="117" y="50"/>
                    <a:pt x="112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7"/>
                    <a:pt x="69" y="84"/>
                    <a:pt x="69" y="95"/>
                  </a:cubicBezTo>
                  <a:cubicBezTo>
                    <a:pt x="69" y="106"/>
                    <a:pt x="69" y="117"/>
                    <a:pt x="69" y="127"/>
                  </a:cubicBezTo>
                  <a:cubicBezTo>
                    <a:pt x="69" y="138"/>
                    <a:pt x="69" y="147"/>
                    <a:pt x="69" y="155"/>
                  </a:cubicBezTo>
                  <a:cubicBezTo>
                    <a:pt x="69" y="165"/>
                    <a:pt x="69" y="165"/>
                    <a:pt x="69" y="165"/>
                  </a:cubicBezTo>
                  <a:cubicBezTo>
                    <a:pt x="69" y="166"/>
                    <a:pt x="69" y="166"/>
                    <a:pt x="69" y="166"/>
                  </a:cubicBezTo>
                  <a:cubicBezTo>
                    <a:pt x="69" y="167"/>
                    <a:pt x="69" y="168"/>
                    <a:pt x="69" y="168"/>
                  </a:cubicBezTo>
                  <a:cubicBezTo>
                    <a:pt x="68" y="169"/>
                    <a:pt x="68" y="169"/>
                    <a:pt x="67" y="169"/>
                  </a:cubicBezTo>
                  <a:cubicBezTo>
                    <a:pt x="67" y="169"/>
                    <a:pt x="66" y="169"/>
                    <a:pt x="66" y="169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48" y="169"/>
                    <a:pt x="47" y="169"/>
                    <a:pt x="46" y="168"/>
                  </a:cubicBezTo>
                  <a:cubicBezTo>
                    <a:pt x="46" y="167"/>
                    <a:pt x="46" y="166"/>
                    <a:pt x="46" y="164"/>
                  </a:cubicBezTo>
                  <a:cubicBezTo>
                    <a:pt x="46" y="163"/>
                    <a:pt x="46" y="162"/>
                    <a:pt x="46" y="16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8" y="105"/>
                    <a:pt x="48" y="88"/>
                    <a:pt x="48" y="81"/>
                  </a:cubicBezTo>
                  <a:cubicBezTo>
                    <a:pt x="48" y="77"/>
                    <a:pt x="48" y="71"/>
                    <a:pt x="48" y="62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36" y="50"/>
                    <a:pt x="24" y="50"/>
                    <a:pt x="12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3" y="50"/>
                    <a:pt x="1" y="50"/>
                    <a:pt x="1" y="49"/>
                  </a:cubicBezTo>
                  <a:cubicBezTo>
                    <a:pt x="0" y="48"/>
                    <a:pt x="0" y="46"/>
                    <a:pt x="0" y="45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30"/>
                    <a:pt x="1" y="21"/>
                    <a:pt x="1" y="13"/>
                  </a:cubicBezTo>
                  <a:cubicBezTo>
                    <a:pt x="1" y="9"/>
                    <a:pt x="1" y="7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50" y="0"/>
                    <a:pt x="56" y="0"/>
                    <a:pt x="6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6" y="1"/>
                    <a:pt x="95" y="1"/>
                    <a:pt x="101" y="1"/>
                  </a:cubicBezTo>
                  <a:cubicBezTo>
                    <a:pt x="106" y="1"/>
                    <a:pt x="109" y="1"/>
                    <a:pt x="111" y="1"/>
                  </a:cubicBezTo>
                  <a:cubicBezTo>
                    <a:pt x="114" y="1"/>
                    <a:pt x="117" y="1"/>
                    <a:pt x="118" y="2"/>
                  </a:cubicBezTo>
                  <a:cubicBezTo>
                    <a:pt x="119" y="3"/>
                    <a:pt x="120" y="5"/>
                    <a:pt x="120" y="6"/>
                  </a:cubicBezTo>
                  <a:cubicBezTo>
                    <a:pt x="120" y="7"/>
                    <a:pt x="120" y="9"/>
                    <a:pt x="12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8">
              <a:extLst>
                <a:ext uri="{FF2B5EF4-FFF2-40B4-BE49-F238E27FC236}">
                  <a16:creationId xmlns:a16="http://schemas.microsoft.com/office/drawing/2014/main" id="{B6BB92CB-4E77-4B40-91CA-B5A223053C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1823"/>
              <a:ext cx="124" cy="274"/>
            </a:xfrm>
            <a:custGeom>
              <a:avLst/>
              <a:gdLst>
                <a:gd name="T0" fmla="*/ 12 w 91"/>
                <a:gd name="T1" fmla="*/ 70 h 201"/>
                <a:gd name="T2" fmla="*/ 12 w 91"/>
                <a:gd name="T3" fmla="*/ 133 h 201"/>
                <a:gd name="T4" fmla="*/ 16 w 91"/>
                <a:gd name="T5" fmla="*/ 158 h 201"/>
                <a:gd name="T6" fmla="*/ 25 w 91"/>
                <a:gd name="T7" fmla="*/ 175 h 201"/>
                <a:gd name="T8" fmla="*/ 39 w 91"/>
                <a:gd name="T9" fmla="*/ 181 h 201"/>
                <a:gd name="T10" fmla="*/ 54 w 91"/>
                <a:gd name="T11" fmla="*/ 175 h 201"/>
                <a:gd name="T12" fmla="*/ 59 w 91"/>
                <a:gd name="T13" fmla="*/ 162 h 201"/>
                <a:gd name="T14" fmla="*/ 60 w 91"/>
                <a:gd name="T15" fmla="*/ 148 h 201"/>
                <a:gd name="T16" fmla="*/ 60 w 91"/>
                <a:gd name="T17" fmla="*/ 108 h 201"/>
                <a:gd name="T18" fmla="*/ 61 w 91"/>
                <a:gd name="T19" fmla="*/ 86 h 201"/>
                <a:gd name="T20" fmla="*/ 62 w 91"/>
                <a:gd name="T21" fmla="*/ 59 h 201"/>
                <a:gd name="T22" fmla="*/ 61 w 91"/>
                <a:gd name="T23" fmla="*/ 43 h 201"/>
                <a:gd name="T24" fmla="*/ 60 w 91"/>
                <a:gd name="T25" fmla="*/ 38 h 201"/>
                <a:gd name="T26" fmla="*/ 61 w 91"/>
                <a:gd name="T27" fmla="*/ 34 h 201"/>
                <a:gd name="T28" fmla="*/ 65 w 91"/>
                <a:gd name="T29" fmla="*/ 33 h 201"/>
                <a:gd name="T30" fmla="*/ 67 w 91"/>
                <a:gd name="T31" fmla="*/ 33 h 201"/>
                <a:gd name="T32" fmla="*/ 72 w 91"/>
                <a:gd name="T33" fmla="*/ 33 h 201"/>
                <a:gd name="T34" fmla="*/ 77 w 91"/>
                <a:gd name="T35" fmla="*/ 33 h 201"/>
                <a:gd name="T36" fmla="*/ 84 w 91"/>
                <a:gd name="T37" fmla="*/ 33 h 201"/>
                <a:gd name="T38" fmla="*/ 88 w 91"/>
                <a:gd name="T39" fmla="*/ 34 h 201"/>
                <a:gd name="T40" fmla="*/ 89 w 91"/>
                <a:gd name="T41" fmla="*/ 39 h 201"/>
                <a:gd name="T42" fmla="*/ 89 w 91"/>
                <a:gd name="T43" fmla="*/ 52 h 201"/>
                <a:gd name="T44" fmla="*/ 89 w 91"/>
                <a:gd name="T45" fmla="*/ 60 h 201"/>
                <a:gd name="T46" fmla="*/ 89 w 91"/>
                <a:gd name="T47" fmla="*/ 80 h 201"/>
                <a:gd name="T48" fmla="*/ 91 w 91"/>
                <a:gd name="T49" fmla="*/ 128 h 201"/>
                <a:gd name="T50" fmla="*/ 91 w 91"/>
                <a:gd name="T51" fmla="*/ 143 h 201"/>
                <a:gd name="T52" fmla="*/ 76 w 91"/>
                <a:gd name="T53" fmla="*/ 187 h 201"/>
                <a:gd name="T54" fmla="*/ 41 w 91"/>
                <a:gd name="T55" fmla="*/ 201 h 201"/>
                <a:gd name="T56" fmla="*/ 17 w 91"/>
                <a:gd name="T57" fmla="*/ 191 h 201"/>
                <a:gd name="T58" fmla="*/ 3 w 91"/>
                <a:gd name="T59" fmla="*/ 168 h 201"/>
                <a:gd name="T60" fmla="*/ 1 w 91"/>
                <a:gd name="T61" fmla="*/ 151 h 201"/>
                <a:gd name="T62" fmla="*/ 0 w 91"/>
                <a:gd name="T63" fmla="*/ 127 h 201"/>
                <a:gd name="T64" fmla="*/ 1 w 91"/>
                <a:gd name="T65" fmla="*/ 109 h 201"/>
                <a:gd name="T66" fmla="*/ 1 w 91"/>
                <a:gd name="T67" fmla="*/ 87 h 201"/>
                <a:gd name="T68" fmla="*/ 0 w 91"/>
                <a:gd name="T69" fmla="*/ 43 h 201"/>
                <a:gd name="T70" fmla="*/ 0 w 91"/>
                <a:gd name="T71" fmla="*/ 39 h 201"/>
                <a:gd name="T72" fmla="*/ 5 w 91"/>
                <a:gd name="T73" fmla="*/ 34 h 201"/>
                <a:gd name="T74" fmla="*/ 7 w 91"/>
                <a:gd name="T75" fmla="*/ 34 h 201"/>
                <a:gd name="T76" fmla="*/ 9 w 91"/>
                <a:gd name="T77" fmla="*/ 34 h 201"/>
                <a:gd name="T78" fmla="*/ 12 w 91"/>
                <a:gd name="T79" fmla="*/ 33 h 201"/>
                <a:gd name="T80" fmla="*/ 13 w 91"/>
                <a:gd name="T81" fmla="*/ 36 h 201"/>
                <a:gd name="T82" fmla="*/ 12 w 91"/>
                <a:gd name="T83" fmla="*/ 70 h 201"/>
                <a:gd name="T84" fmla="*/ 26 w 91"/>
                <a:gd name="T85" fmla="*/ 25 h 201"/>
                <a:gd name="T86" fmla="*/ 16 w 91"/>
                <a:gd name="T87" fmla="*/ 29 h 201"/>
                <a:gd name="T88" fmla="*/ 7 w 91"/>
                <a:gd name="T89" fmla="*/ 25 h 201"/>
                <a:gd name="T90" fmla="*/ 2 w 91"/>
                <a:gd name="T91" fmla="*/ 15 h 201"/>
                <a:gd name="T92" fmla="*/ 6 w 91"/>
                <a:gd name="T93" fmla="*/ 6 h 201"/>
                <a:gd name="T94" fmla="*/ 15 w 91"/>
                <a:gd name="T95" fmla="*/ 2 h 201"/>
                <a:gd name="T96" fmla="*/ 26 w 91"/>
                <a:gd name="T97" fmla="*/ 5 h 201"/>
                <a:gd name="T98" fmla="*/ 31 w 91"/>
                <a:gd name="T99" fmla="*/ 14 h 201"/>
                <a:gd name="T100" fmla="*/ 26 w 91"/>
                <a:gd name="T101" fmla="*/ 25 h 201"/>
                <a:gd name="T102" fmla="*/ 63 w 91"/>
                <a:gd name="T103" fmla="*/ 3 h 201"/>
                <a:gd name="T104" fmla="*/ 75 w 91"/>
                <a:gd name="T105" fmla="*/ 0 h 201"/>
                <a:gd name="T106" fmla="*/ 82 w 91"/>
                <a:gd name="T107" fmla="*/ 5 h 201"/>
                <a:gd name="T108" fmla="*/ 85 w 91"/>
                <a:gd name="T109" fmla="*/ 15 h 201"/>
                <a:gd name="T110" fmla="*/ 81 w 91"/>
                <a:gd name="T111" fmla="*/ 24 h 201"/>
                <a:gd name="T112" fmla="*/ 70 w 91"/>
                <a:gd name="T113" fmla="*/ 28 h 201"/>
                <a:gd name="T114" fmla="*/ 60 w 91"/>
                <a:gd name="T115" fmla="*/ 24 h 201"/>
                <a:gd name="T116" fmla="*/ 57 w 91"/>
                <a:gd name="T117" fmla="*/ 15 h 201"/>
                <a:gd name="T118" fmla="*/ 63 w 91"/>
                <a:gd name="T119" fmla="*/ 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" h="201">
                  <a:moveTo>
                    <a:pt x="12" y="70"/>
                  </a:moveTo>
                  <a:cubicBezTo>
                    <a:pt x="12" y="90"/>
                    <a:pt x="12" y="111"/>
                    <a:pt x="12" y="133"/>
                  </a:cubicBezTo>
                  <a:cubicBezTo>
                    <a:pt x="12" y="142"/>
                    <a:pt x="13" y="150"/>
                    <a:pt x="16" y="158"/>
                  </a:cubicBezTo>
                  <a:cubicBezTo>
                    <a:pt x="18" y="165"/>
                    <a:pt x="21" y="171"/>
                    <a:pt x="25" y="175"/>
                  </a:cubicBezTo>
                  <a:cubicBezTo>
                    <a:pt x="29" y="179"/>
                    <a:pt x="34" y="181"/>
                    <a:pt x="39" y="181"/>
                  </a:cubicBezTo>
                  <a:cubicBezTo>
                    <a:pt x="46" y="181"/>
                    <a:pt x="51" y="179"/>
                    <a:pt x="54" y="175"/>
                  </a:cubicBezTo>
                  <a:cubicBezTo>
                    <a:pt x="58" y="171"/>
                    <a:pt x="59" y="167"/>
                    <a:pt x="59" y="162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60" y="124"/>
                    <a:pt x="60" y="110"/>
                    <a:pt x="60" y="108"/>
                  </a:cubicBezTo>
                  <a:cubicBezTo>
                    <a:pt x="60" y="104"/>
                    <a:pt x="61" y="97"/>
                    <a:pt x="61" y="86"/>
                  </a:cubicBezTo>
                  <a:cubicBezTo>
                    <a:pt x="61" y="77"/>
                    <a:pt x="62" y="68"/>
                    <a:pt x="62" y="59"/>
                  </a:cubicBezTo>
                  <a:cubicBezTo>
                    <a:pt x="62" y="51"/>
                    <a:pt x="61" y="46"/>
                    <a:pt x="61" y="43"/>
                  </a:cubicBezTo>
                  <a:cubicBezTo>
                    <a:pt x="60" y="41"/>
                    <a:pt x="60" y="39"/>
                    <a:pt x="60" y="38"/>
                  </a:cubicBezTo>
                  <a:cubicBezTo>
                    <a:pt x="60" y="36"/>
                    <a:pt x="60" y="34"/>
                    <a:pt x="61" y="34"/>
                  </a:cubicBezTo>
                  <a:cubicBezTo>
                    <a:pt x="62" y="33"/>
                    <a:pt x="64" y="33"/>
                    <a:pt x="65" y="33"/>
                  </a:cubicBezTo>
                  <a:cubicBezTo>
                    <a:pt x="66" y="33"/>
                    <a:pt x="66" y="33"/>
                    <a:pt x="67" y="33"/>
                  </a:cubicBezTo>
                  <a:cubicBezTo>
                    <a:pt x="68" y="33"/>
                    <a:pt x="70" y="33"/>
                    <a:pt x="72" y="33"/>
                  </a:cubicBezTo>
                  <a:cubicBezTo>
                    <a:pt x="74" y="33"/>
                    <a:pt x="76" y="33"/>
                    <a:pt x="77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6" y="33"/>
                    <a:pt x="88" y="34"/>
                    <a:pt x="88" y="34"/>
                  </a:cubicBezTo>
                  <a:cubicBezTo>
                    <a:pt x="88" y="35"/>
                    <a:pt x="89" y="37"/>
                    <a:pt x="89" y="39"/>
                  </a:cubicBezTo>
                  <a:cubicBezTo>
                    <a:pt x="89" y="42"/>
                    <a:pt x="89" y="47"/>
                    <a:pt x="89" y="52"/>
                  </a:cubicBezTo>
                  <a:cubicBezTo>
                    <a:pt x="89" y="55"/>
                    <a:pt x="89" y="58"/>
                    <a:pt x="89" y="60"/>
                  </a:cubicBezTo>
                  <a:cubicBezTo>
                    <a:pt x="89" y="61"/>
                    <a:pt x="89" y="68"/>
                    <a:pt x="89" y="80"/>
                  </a:cubicBezTo>
                  <a:cubicBezTo>
                    <a:pt x="90" y="99"/>
                    <a:pt x="91" y="115"/>
                    <a:pt x="91" y="128"/>
                  </a:cubicBezTo>
                  <a:cubicBezTo>
                    <a:pt x="91" y="143"/>
                    <a:pt x="91" y="143"/>
                    <a:pt x="91" y="143"/>
                  </a:cubicBezTo>
                  <a:cubicBezTo>
                    <a:pt x="90" y="163"/>
                    <a:pt x="85" y="178"/>
                    <a:pt x="76" y="187"/>
                  </a:cubicBezTo>
                  <a:cubicBezTo>
                    <a:pt x="66" y="197"/>
                    <a:pt x="55" y="201"/>
                    <a:pt x="41" y="201"/>
                  </a:cubicBezTo>
                  <a:cubicBezTo>
                    <a:pt x="31" y="201"/>
                    <a:pt x="23" y="198"/>
                    <a:pt x="17" y="191"/>
                  </a:cubicBezTo>
                  <a:cubicBezTo>
                    <a:pt x="10" y="184"/>
                    <a:pt x="6" y="177"/>
                    <a:pt x="3" y="168"/>
                  </a:cubicBezTo>
                  <a:cubicBezTo>
                    <a:pt x="2" y="165"/>
                    <a:pt x="2" y="159"/>
                    <a:pt x="1" y="151"/>
                  </a:cubicBezTo>
                  <a:cubicBezTo>
                    <a:pt x="0" y="143"/>
                    <a:pt x="0" y="135"/>
                    <a:pt x="0" y="127"/>
                  </a:cubicBezTo>
                  <a:cubicBezTo>
                    <a:pt x="0" y="118"/>
                    <a:pt x="0" y="112"/>
                    <a:pt x="1" y="109"/>
                  </a:cubicBezTo>
                  <a:cubicBezTo>
                    <a:pt x="1" y="107"/>
                    <a:pt x="1" y="99"/>
                    <a:pt x="1" y="87"/>
                  </a:cubicBezTo>
                  <a:cubicBezTo>
                    <a:pt x="1" y="67"/>
                    <a:pt x="1" y="52"/>
                    <a:pt x="0" y="43"/>
                  </a:cubicBezTo>
                  <a:cubicBezTo>
                    <a:pt x="0" y="42"/>
                    <a:pt x="0" y="41"/>
                    <a:pt x="0" y="39"/>
                  </a:cubicBezTo>
                  <a:cubicBezTo>
                    <a:pt x="0" y="34"/>
                    <a:pt x="2" y="32"/>
                    <a:pt x="5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4"/>
                    <a:pt x="9" y="34"/>
                    <a:pt x="9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2" y="33"/>
                    <a:pt x="13" y="34"/>
                    <a:pt x="13" y="36"/>
                  </a:cubicBezTo>
                  <a:cubicBezTo>
                    <a:pt x="13" y="38"/>
                    <a:pt x="13" y="49"/>
                    <a:pt x="12" y="70"/>
                  </a:cubicBezTo>
                  <a:close/>
                  <a:moveTo>
                    <a:pt x="26" y="25"/>
                  </a:moveTo>
                  <a:cubicBezTo>
                    <a:pt x="23" y="28"/>
                    <a:pt x="20" y="29"/>
                    <a:pt x="16" y="29"/>
                  </a:cubicBezTo>
                  <a:cubicBezTo>
                    <a:pt x="13" y="29"/>
                    <a:pt x="9" y="28"/>
                    <a:pt x="7" y="25"/>
                  </a:cubicBezTo>
                  <a:cubicBezTo>
                    <a:pt x="4" y="23"/>
                    <a:pt x="2" y="19"/>
                    <a:pt x="2" y="15"/>
                  </a:cubicBezTo>
                  <a:cubicBezTo>
                    <a:pt x="2" y="12"/>
                    <a:pt x="4" y="9"/>
                    <a:pt x="6" y="6"/>
                  </a:cubicBezTo>
                  <a:cubicBezTo>
                    <a:pt x="8" y="3"/>
                    <a:pt x="12" y="2"/>
                    <a:pt x="15" y="2"/>
                  </a:cubicBezTo>
                  <a:cubicBezTo>
                    <a:pt x="19" y="2"/>
                    <a:pt x="23" y="3"/>
                    <a:pt x="26" y="5"/>
                  </a:cubicBezTo>
                  <a:cubicBezTo>
                    <a:pt x="29" y="7"/>
                    <a:pt x="31" y="10"/>
                    <a:pt x="31" y="14"/>
                  </a:cubicBezTo>
                  <a:cubicBezTo>
                    <a:pt x="31" y="19"/>
                    <a:pt x="29" y="22"/>
                    <a:pt x="26" y="25"/>
                  </a:cubicBezTo>
                  <a:close/>
                  <a:moveTo>
                    <a:pt x="63" y="3"/>
                  </a:moveTo>
                  <a:cubicBezTo>
                    <a:pt x="66" y="1"/>
                    <a:pt x="70" y="0"/>
                    <a:pt x="75" y="0"/>
                  </a:cubicBezTo>
                  <a:cubicBezTo>
                    <a:pt x="78" y="0"/>
                    <a:pt x="81" y="2"/>
                    <a:pt x="82" y="5"/>
                  </a:cubicBezTo>
                  <a:cubicBezTo>
                    <a:pt x="84" y="8"/>
                    <a:pt x="85" y="11"/>
                    <a:pt x="85" y="15"/>
                  </a:cubicBezTo>
                  <a:cubicBezTo>
                    <a:pt x="85" y="19"/>
                    <a:pt x="84" y="22"/>
                    <a:pt x="81" y="24"/>
                  </a:cubicBezTo>
                  <a:cubicBezTo>
                    <a:pt x="79" y="27"/>
                    <a:pt x="75" y="28"/>
                    <a:pt x="70" y="28"/>
                  </a:cubicBezTo>
                  <a:cubicBezTo>
                    <a:pt x="66" y="28"/>
                    <a:pt x="62" y="27"/>
                    <a:pt x="60" y="24"/>
                  </a:cubicBezTo>
                  <a:cubicBezTo>
                    <a:pt x="58" y="22"/>
                    <a:pt x="57" y="19"/>
                    <a:pt x="57" y="15"/>
                  </a:cubicBezTo>
                  <a:cubicBezTo>
                    <a:pt x="57" y="9"/>
                    <a:pt x="59" y="6"/>
                    <a:pt x="63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9">
              <a:extLst>
                <a:ext uri="{FF2B5EF4-FFF2-40B4-BE49-F238E27FC236}">
                  <a16:creationId xmlns:a16="http://schemas.microsoft.com/office/drawing/2014/main" id="{19FBE583-62CA-4974-A747-9257F8C709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3" y="1868"/>
              <a:ext cx="157" cy="235"/>
            </a:xfrm>
            <a:custGeom>
              <a:avLst/>
              <a:gdLst>
                <a:gd name="T0" fmla="*/ 115 w 115"/>
                <a:gd name="T1" fmla="*/ 168 h 172"/>
                <a:gd name="T2" fmla="*/ 114 w 115"/>
                <a:gd name="T3" fmla="*/ 170 h 172"/>
                <a:gd name="T4" fmla="*/ 103 w 115"/>
                <a:gd name="T5" fmla="*/ 171 h 172"/>
                <a:gd name="T6" fmla="*/ 95 w 115"/>
                <a:gd name="T7" fmla="*/ 170 h 172"/>
                <a:gd name="T8" fmla="*/ 93 w 115"/>
                <a:gd name="T9" fmla="*/ 167 h 172"/>
                <a:gd name="T10" fmla="*/ 91 w 115"/>
                <a:gd name="T11" fmla="*/ 165 h 172"/>
                <a:gd name="T12" fmla="*/ 85 w 115"/>
                <a:gd name="T13" fmla="*/ 156 h 172"/>
                <a:gd name="T14" fmla="*/ 78 w 115"/>
                <a:gd name="T15" fmla="*/ 146 h 172"/>
                <a:gd name="T16" fmla="*/ 55 w 115"/>
                <a:gd name="T17" fmla="*/ 116 h 172"/>
                <a:gd name="T18" fmla="*/ 34 w 115"/>
                <a:gd name="T19" fmla="*/ 88 h 172"/>
                <a:gd name="T20" fmla="*/ 30 w 115"/>
                <a:gd name="T21" fmla="*/ 83 h 172"/>
                <a:gd name="T22" fmla="*/ 14 w 115"/>
                <a:gd name="T23" fmla="*/ 63 h 172"/>
                <a:gd name="T24" fmla="*/ 13 w 115"/>
                <a:gd name="T25" fmla="*/ 72 h 172"/>
                <a:gd name="T26" fmla="*/ 12 w 115"/>
                <a:gd name="T27" fmla="*/ 90 h 172"/>
                <a:gd name="T28" fmla="*/ 13 w 115"/>
                <a:gd name="T29" fmla="*/ 125 h 172"/>
                <a:gd name="T30" fmla="*/ 13 w 115"/>
                <a:gd name="T31" fmla="*/ 166 h 172"/>
                <a:gd name="T32" fmla="*/ 11 w 115"/>
                <a:gd name="T33" fmla="*/ 170 h 172"/>
                <a:gd name="T34" fmla="*/ 4 w 115"/>
                <a:gd name="T35" fmla="*/ 172 h 172"/>
                <a:gd name="T36" fmla="*/ 2 w 115"/>
                <a:gd name="T37" fmla="*/ 170 h 172"/>
                <a:gd name="T38" fmla="*/ 1 w 115"/>
                <a:gd name="T39" fmla="*/ 167 h 172"/>
                <a:gd name="T40" fmla="*/ 1 w 115"/>
                <a:gd name="T41" fmla="*/ 165 h 172"/>
                <a:gd name="T42" fmla="*/ 0 w 115"/>
                <a:gd name="T43" fmla="*/ 154 h 172"/>
                <a:gd name="T44" fmla="*/ 1 w 115"/>
                <a:gd name="T45" fmla="*/ 146 h 172"/>
                <a:gd name="T46" fmla="*/ 1 w 115"/>
                <a:gd name="T47" fmla="*/ 101 h 172"/>
                <a:gd name="T48" fmla="*/ 2 w 115"/>
                <a:gd name="T49" fmla="*/ 43 h 172"/>
                <a:gd name="T50" fmla="*/ 1 w 115"/>
                <a:gd name="T51" fmla="*/ 11 h 172"/>
                <a:gd name="T52" fmla="*/ 1 w 115"/>
                <a:gd name="T53" fmla="*/ 6 h 172"/>
                <a:gd name="T54" fmla="*/ 2 w 115"/>
                <a:gd name="T55" fmla="*/ 1 h 172"/>
                <a:gd name="T56" fmla="*/ 5 w 115"/>
                <a:gd name="T57" fmla="*/ 0 h 172"/>
                <a:gd name="T58" fmla="*/ 15 w 115"/>
                <a:gd name="T59" fmla="*/ 1 h 172"/>
                <a:gd name="T60" fmla="*/ 41 w 115"/>
                <a:gd name="T61" fmla="*/ 1 h 172"/>
                <a:gd name="T62" fmla="*/ 71 w 115"/>
                <a:gd name="T63" fmla="*/ 6 h 172"/>
                <a:gd name="T64" fmla="*/ 86 w 115"/>
                <a:gd name="T65" fmla="*/ 25 h 172"/>
                <a:gd name="T66" fmla="*/ 77 w 115"/>
                <a:gd name="T67" fmla="*/ 45 h 172"/>
                <a:gd name="T68" fmla="*/ 55 w 115"/>
                <a:gd name="T69" fmla="*/ 55 h 172"/>
                <a:gd name="T70" fmla="*/ 35 w 115"/>
                <a:gd name="T71" fmla="*/ 58 h 172"/>
                <a:gd name="T72" fmla="*/ 31 w 115"/>
                <a:gd name="T73" fmla="*/ 57 h 172"/>
                <a:gd name="T74" fmla="*/ 50 w 115"/>
                <a:gd name="T75" fmla="*/ 83 h 172"/>
                <a:gd name="T76" fmla="*/ 108 w 115"/>
                <a:gd name="T77" fmla="*/ 159 h 172"/>
                <a:gd name="T78" fmla="*/ 115 w 115"/>
                <a:gd name="T79" fmla="*/ 168 h 172"/>
                <a:gd name="T80" fmla="*/ 25 w 115"/>
                <a:gd name="T81" fmla="*/ 47 h 172"/>
                <a:gd name="T82" fmla="*/ 47 w 115"/>
                <a:gd name="T83" fmla="*/ 46 h 172"/>
                <a:gd name="T84" fmla="*/ 63 w 115"/>
                <a:gd name="T85" fmla="*/ 40 h 172"/>
                <a:gd name="T86" fmla="*/ 69 w 115"/>
                <a:gd name="T87" fmla="*/ 30 h 172"/>
                <a:gd name="T88" fmla="*/ 64 w 115"/>
                <a:gd name="T89" fmla="*/ 21 h 172"/>
                <a:gd name="T90" fmla="*/ 52 w 115"/>
                <a:gd name="T91" fmla="*/ 16 h 172"/>
                <a:gd name="T92" fmla="*/ 39 w 115"/>
                <a:gd name="T93" fmla="*/ 14 h 172"/>
                <a:gd name="T94" fmla="*/ 23 w 115"/>
                <a:gd name="T95" fmla="*/ 14 h 172"/>
                <a:gd name="T96" fmla="*/ 14 w 115"/>
                <a:gd name="T97" fmla="*/ 14 h 172"/>
                <a:gd name="T98" fmla="*/ 13 w 115"/>
                <a:gd name="T99" fmla="*/ 48 h 172"/>
                <a:gd name="T100" fmla="*/ 25 w 115"/>
                <a:gd name="T101" fmla="*/ 4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72">
                  <a:moveTo>
                    <a:pt x="115" y="168"/>
                  </a:moveTo>
                  <a:cubicBezTo>
                    <a:pt x="115" y="168"/>
                    <a:pt x="115" y="169"/>
                    <a:pt x="114" y="170"/>
                  </a:cubicBezTo>
                  <a:cubicBezTo>
                    <a:pt x="112" y="171"/>
                    <a:pt x="109" y="171"/>
                    <a:pt x="103" y="171"/>
                  </a:cubicBezTo>
                  <a:cubicBezTo>
                    <a:pt x="99" y="171"/>
                    <a:pt x="96" y="171"/>
                    <a:pt x="95" y="170"/>
                  </a:cubicBezTo>
                  <a:cubicBezTo>
                    <a:pt x="94" y="170"/>
                    <a:pt x="93" y="169"/>
                    <a:pt x="93" y="167"/>
                  </a:cubicBezTo>
                  <a:cubicBezTo>
                    <a:pt x="92" y="166"/>
                    <a:pt x="92" y="165"/>
                    <a:pt x="91" y="165"/>
                  </a:cubicBezTo>
                  <a:cubicBezTo>
                    <a:pt x="91" y="164"/>
                    <a:pt x="89" y="161"/>
                    <a:pt x="85" y="156"/>
                  </a:cubicBezTo>
                  <a:cubicBezTo>
                    <a:pt x="82" y="152"/>
                    <a:pt x="79" y="148"/>
                    <a:pt x="78" y="146"/>
                  </a:cubicBezTo>
                  <a:cubicBezTo>
                    <a:pt x="69" y="135"/>
                    <a:pt x="62" y="125"/>
                    <a:pt x="55" y="116"/>
                  </a:cubicBezTo>
                  <a:cubicBezTo>
                    <a:pt x="52" y="111"/>
                    <a:pt x="44" y="102"/>
                    <a:pt x="34" y="88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7"/>
                    <a:pt x="12" y="83"/>
                    <a:pt x="12" y="90"/>
                  </a:cubicBezTo>
                  <a:cubicBezTo>
                    <a:pt x="13" y="94"/>
                    <a:pt x="13" y="106"/>
                    <a:pt x="13" y="125"/>
                  </a:cubicBezTo>
                  <a:cubicBezTo>
                    <a:pt x="13" y="143"/>
                    <a:pt x="13" y="157"/>
                    <a:pt x="13" y="166"/>
                  </a:cubicBezTo>
                  <a:cubicBezTo>
                    <a:pt x="13" y="168"/>
                    <a:pt x="12" y="170"/>
                    <a:pt x="11" y="170"/>
                  </a:cubicBezTo>
                  <a:cubicBezTo>
                    <a:pt x="9" y="171"/>
                    <a:pt x="6" y="172"/>
                    <a:pt x="4" y="172"/>
                  </a:cubicBezTo>
                  <a:cubicBezTo>
                    <a:pt x="3" y="172"/>
                    <a:pt x="2" y="171"/>
                    <a:pt x="2" y="170"/>
                  </a:cubicBezTo>
                  <a:cubicBezTo>
                    <a:pt x="1" y="169"/>
                    <a:pt x="1" y="168"/>
                    <a:pt x="1" y="167"/>
                  </a:cubicBezTo>
                  <a:cubicBezTo>
                    <a:pt x="1" y="166"/>
                    <a:pt x="1" y="165"/>
                    <a:pt x="1" y="165"/>
                  </a:cubicBezTo>
                  <a:cubicBezTo>
                    <a:pt x="1" y="162"/>
                    <a:pt x="0" y="159"/>
                    <a:pt x="0" y="154"/>
                  </a:cubicBezTo>
                  <a:cubicBezTo>
                    <a:pt x="0" y="150"/>
                    <a:pt x="1" y="148"/>
                    <a:pt x="1" y="146"/>
                  </a:cubicBezTo>
                  <a:cubicBezTo>
                    <a:pt x="1" y="138"/>
                    <a:pt x="1" y="123"/>
                    <a:pt x="1" y="101"/>
                  </a:cubicBezTo>
                  <a:cubicBezTo>
                    <a:pt x="2" y="80"/>
                    <a:pt x="2" y="60"/>
                    <a:pt x="2" y="43"/>
                  </a:cubicBezTo>
                  <a:cubicBezTo>
                    <a:pt x="2" y="25"/>
                    <a:pt x="2" y="14"/>
                    <a:pt x="1" y="11"/>
                  </a:cubicBezTo>
                  <a:cubicBezTo>
                    <a:pt x="1" y="10"/>
                    <a:pt x="1" y="8"/>
                    <a:pt x="1" y="6"/>
                  </a:cubicBezTo>
                  <a:cubicBezTo>
                    <a:pt x="1" y="4"/>
                    <a:pt x="1" y="2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8" y="0"/>
                    <a:pt x="12" y="1"/>
                    <a:pt x="15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50" y="1"/>
                    <a:pt x="60" y="3"/>
                    <a:pt x="71" y="6"/>
                  </a:cubicBezTo>
                  <a:cubicBezTo>
                    <a:pt x="81" y="10"/>
                    <a:pt x="86" y="16"/>
                    <a:pt x="86" y="25"/>
                  </a:cubicBezTo>
                  <a:cubicBezTo>
                    <a:pt x="86" y="34"/>
                    <a:pt x="83" y="40"/>
                    <a:pt x="77" y="45"/>
                  </a:cubicBezTo>
                  <a:cubicBezTo>
                    <a:pt x="70" y="50"/>
                    <a:pt x="63" y="53"/>
                    <a:pt x="55" y="55"/>
                  </a:cubicBezTo>
                  <a:cubicBezTo>
                    <a:pt x="47" y="57"/>
                    <a:pt x="40" y="58"/>
                    <a:pt x="35" y="58"/>
                  </a:cubicBezTo>
                  <a:cubicBezTo>
                    <a:pt x="32" y="58"/>
                    <a:pt x="31" y="57"/>
                    <a:pt x="31" y="57"/>
                  </a:cubicBezTo>
                  <a:cubicBezTo>
                    <a:pt x="32" y="58"/>
                    <a:pt x="38" y="67"/>
                    <a:pt x="50" y="83"/>
                  </a:cubicBezTo>
                  <a:cubicBezTo>
                    <a:pt x="85" y="130"/>
                    <a:pt x="105" y="155"/>
                    <a:pt x="108" y="159"/>
                  </a:cubicBezTo>
                  <a:cubicBezTo>
                    <a:pt x="113" y="163"/>
                    <a:pt x="115" y="166"/>
                    <a:pt x="115" y="168"/>
                  </a:cubicBezTo>
                  <a:close/>
                  <a:moveTo>
                    <a:pt x="25" y="47"/>
                  </a:moveTo>
                  <a:cubicBezTo>
                    <a:pt x="34" y="47"/>
                    <a:pt x="41" y="47"/>
                    <a:pt x="47" y="46"/>
                  </a:cubicBezTo>
                  <a:cubicBezTo>
                    <a:pt x="54" y="44"/>
                    <a:pt x="59" y="43"/>
                    <a:pt x="63" y="40"/>
                  </a:cubicBezTo>
                  <a:cubicBezTo>
                    <a:pt x="67" y="38"/>
                    <a:pt x="69" y="35"/>
                    <a:pt x="69" y="30"/>
                  </a:cubicBezTo>
                  <a:cubicBezTo>
                    <a:pt x="69" y="27"/>
                    <a:pt x="67" y="24"/>
                    <a:pt x="64" y="21"/>
                  </a:cubicBezTo>
                  <a:cubicBezTo>
                    <a:pt x="60" y="19"/>
                    <a:pt x="56" y="17"/>
                    <a:pt x="52" y="16"/>
                  </a:cubicBezTo>
                  <a:cubicBezTo>
                    <a:pt x="47" y="15"/>
                    <a:pt x="43" y="14"/>
                    <a:pt x="39" y="14"/>
                  </a:cubicBezTo>
                  <a:cubicBezTo>
                    <a:pt x="35" y="14"/>
                    <a:pt x="30" y="14"/>
                    <a:pt x="23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8" y="48"/>
                    <a:pt x="22" y="48"/>
                    <a:pt x="25" y="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10">
              <a:extLst>
                <a:ext uri="{FF2B5EF4-FFF2-40B4-BE49-F238E27FC236}">
                  <a16:creationId xmlns:a16="http://schemas.microsoft.com/office/drawing/2014/main" id="{78FB96B6-1201-4CFC-B16A-00C9BD9CFB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0" y="1866"/>
              <a:ext cx="191" cy="233"/>
            </a:xfrm>
            <a:custGeom>
              <a:avLst/>
              <a:gdLst>
                <a:gd name="T0" fmla="*/ 140 w 140"/>
                <a:gd name="T1" fmla="*/ 168 h 170"/>
                <a:gd name="T2" fmla="*/ 139 w 140"/>
                <a:gd name="T3" fmla="*/ 169 h 170"/>
                <a:gd name="T4" fmla="*/ 135 w 140"/>
                <a:gd name="T5" fmla="*/ 169 h 170"/>
                <a:gd name="T6" fmla="*/ 131 w 140"/>
                <a:gd name="T7" fmla="*/ 169 h 170"/>
                <a:gd name="T8" fmla="*/ 124 w 140"/>
                <a:gd name="T9" fmla="*/ 170 h 170"/>
                <a:gd name="T10" fmla="*/ 118 w 140"/>
                <a:gd name="T11" fmla="*/ 168 h 170"/>
                <a:gd name="T12" fmla="*/ 113 w 140"/>
                <a:gd name="T13" fmla="*/ 163 h 170"/>
                <a:gd name="T14" fmla="*/ 109 w 140"/>
                <a:gd name="T15" fmla="*/ 156 h 170"/>
                <a:gd name="T16" fmla="*/ 73 w 140"/>
                <a:gd name="T17" fmla="*/ 170 h 170"/>
                <a:gd name="T18" fmla="*/ 33 w 140"/>
                <a:gd name="T19" fmla="*/ 159 h 170"/>
                <a:gd name="T20" fmla="*/ 9 w 140"/>
                <a:gd name="T21" fmla="*/ 131 h 170"/>
                <a:gd name="T22" fmla="*/ 0 w 140"/>
                <a:gd name="T23" fmla="*/ 92 h 170"/>
                <a:gd name="T24" fmla="*/ 10 w 140"/>
                <a:gd name="T25" fmla="*/ 36 h 170"/>
                <a:gd name="T26" fmla="*/ 35 w 140"/>
                <a:gd name="T27" fmla="*/ 7 h 170"/>
                <a:gd name="T28" fmla="*/ 67 w 140"/>
                <a:gd name="T29" fmla="*/ 0 h 170"/>
                <a:gd name="T30" fmla="*/ 108 w 140"/>
                <a:gd name="T31" fmla="*/ 12 h 170"/>
                <a:gd name="T32" fmla="*/ 129 w 140"/>
                <a:gd name="T33" fmla="*/ 40 h 170"/>
                <a:gd name="T34" fmla="*/ 135 w 140"/>
                <a:gd name="T35" fmla="*/ 72 h 170"/>
                <a:gd name="T36" fmla="*/ 132 w 140"/>
                <a:gd name="T37" fmla="*/ 108 h 170"/>
                <a:gd name="T38" fmla="*/ 119 w 140"/>
                <a:gd name="T39" fmla="*/ 143 h 170"/>
                <a:gd name="T40" fmla="*/ 137 w 140"/>
                <a:gd name="T41" fmla="*/ 164 h 170"/>
                <a:gd name="T42" fmla="*/ 140 w 140"/>
                <a:gd name="T43" fmla="*/ 168 h 170"/>
                <a:gd name="T44" fmla="*/ 100 w 140"/>
                <a:gd name="T45" fmla="*/ 145 h 170"/>
                <a:gd name="T46" fmla="*/ 82 w 140"/>
                <a:gd name="T47" fmla="*/ 121 h 170"/>
                <a:gd name="T48" fmla="*/ 79 w 140"/>
                <a:gd name="T49" fmla="*/ 116 h 170"/>
                <a:gd name="T50" fmla="*/ 80 w 140"/>
                <a:gd name="T51" fmla="*/ 114 h 170"/>
                <a:gd name="T52" fmla="*/ 93 w 140"/>
                <a:gd name="T53" fmla="*/ 113 h 170"/>
                <a:gd name="T54" fmla="*/ 98 w 140"/>
                <a:gd name="T55" fmla="*/ 114 h 170"/>
                <a:gd name="T56" fmla="*/ 101 w 140"/>
                <a:gd name="T57" fmla="*/ 118 h 170"/>
                <a:gd name="T58" fmla="*/ 102 w 140"/>
                <a:gd name="T59" fmla="*/ 122 h 170"/>
                <a:gd name="T60" fmla="*/ 110 w 140"/>
                <a:gd name="T61" fmla="*/ 132 h 170"/>
                <a:gd name="T62" fmla="*/ 119 w 140"/>
                <a:gd name="T63" fmla="*/ 109 h 170"/>
                <a:gd name="T64" fmla="*/ 122 w 140"/>
                <a:gd name="T65" fmla="*/ 84 h 170"/>
                <a:gd name="T66" fmla="*/ 111 w 140"/>
                <a:gd name="T67" fmla="*/ 34 h 170"/>
                <a:gd name="T68" fmla="*/ 67 w 140"/>
                <a:gd name="T69" fmla="*/ 13 h 170"/>
                <a:gd name="T70" fmla="*/ 45 w 140"/>
                <a:gd name="T71" fmla="*/ 21 h 170"/>
                <a:gd name="T72" fmla="*/ 21 w 140"/>
                <a:gd name="T73" fmla="*/ 44 h 170"/>
                <a:gd name="T74" fmla="*/ 11 w 140"/>
                <a:gd name="T75" fmla="*/ 83 h 170"/>
                <a:gd name="T76" fmla="*/ 27 w 140"/>
                <a:gd name="T77" fmla="*/ 139 h 170"/>
                <a:gd name="T78" fmla="*/ 70 w 140"/>
                <a:gd name="T79" fmla="*/ 157 h 170"/>
                <a:gd name="T80" fmla="*/ 100 w 140"/>
                <a:gd name="T81" fmla="*/ 14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0" h="170">
                  <a:moveTo>
                    <a:pt x="140" y="168"/>
                  </a:moveTo>
                  <a:cubicBezTo>
                    <a:pt x="140" y="169"/>
                    <a:pt x="140" y="169"/>
                    <a:pt x="139" y="169"/>
                  </a:cubicBezTo>
                  <a:cubicBezTo>
                    <a:pt x="138" y="169"/>
                    <a:pt x="136" y="169"/>
                    <a:pt x="135" y="169"/>
                  </a:cubicBezTo>
                  <a:cubicBezTo>
                    <a:pt x="134" y="169"/>
                    <a:pt x="133" y="169"/>
                    <a:pt x="131" y="169"/>
                  </a:cubicBezTo>
                  <a:cubicBezTo>
                    <a:pt x="130" y="170"/>
                    <a:pt x="127" y="170"/>
                    <a:pt x="124" y="170"/>
                  </a:cubicBezTo>
                  <a:cubicBezTo>
                    <a:pt x="121" y="170"/>
                    <a:pt x="119" y="169"/>
                    <a:pt x="118" y="168"/>
                  </a:cubicBezTo>
                  <a:cubicBezTo>
                    <a:pt x="116" y="167"/>
                    <a:pt x="115" y="166"/>
                    <a:pt x="113" y="163"/>
                  </a:cubicBezTo>
                  <a:cubicBezTo>
                    <a:pt x="113" y="162"/>
                    <a:pt x="111" y="160"/>
                    <a:pt x="109" y="156"/>
                  </a:cubicBezTo>
                  <a:cubicBezTo>
                    <a:pt x="99" y="166"/>
                    <a:pt x="87" y="170"/>
                    <a:pt x="73" y="170"/>
                  </a:cubicBezTo>
                  <a:cubicBezTo>
                    <a:pt x="56" y="170"/>
                    <a:pt x="43" y="167"/>
                    <a:pt x="33" y="159"/>
                  </a:cubicBezTo>
                  <a:cubicBezTo>
                    <a:pt x="23" y="152"/>
                    <a:pt x="15" y="143"/>
                    <a:pt x="9" y="131"/>
                  </a:cubicBezTo>
                  <a:cubicBezTo>
                    <a:pt x="4" y="120"/>
                    <a:pt x="1" y="107"/>
                    <a:pt x="0" y="92"/>
                  </a:cubicBezTo>
                  <a:cubicBezTo>
                    <a:pt x="0" y="68"/>
                    <a:pt x="3" y="50"/>
                    <a:pt x="10" y="36"/>
                  </a:cubicBezTo>
                  <a:cubicBezTo>
                    <a:pt x="17" y="22"/>
                    <a:pt x="25" y="13"/>
                    <a:pt x="35" y="7"/>
                  </a:cubicBezTo>
                  <a:cubicBezTo>
                    <a:pt x="45" y="2"/>
                    <a:pt x="56" y="0"/>
                    <a:pt x="67" y="0"/>
                  </a:cubicBezTo>
                  <a:cubicBezTo>
                    <a:pt x="84" y="0"/>
                    <a:pt x="98" y="4"/>
                    <a:pt x="108" y="12"/>
                  </a:cubicBezTo>
                  <a:cubicBezTo>
                    <a:pt x="118" y="20"/>
                    <a:pt x="125" y="29"/>
                    <a:pt x="129" y="40"/>
                  </a:cubicBezTo>
                  <a:cubicBezTo>
                    <a:pt x="133" y="52"/>
                    <a:pt x="135" y="62"/>
                    <a:pt x="135" y="72"/>
                  </a:cubicBezTo>
                  <a:cubicBezTo>
                    <a:pt x="135" y="83"/>
                    <a:pt x="134" y="95"/>
                    <a:pt x="132" y="108"/>
                  </a:cubicBezTo>
                  <a:cubicBezTo>
                    <a:pt x="130" y="122"/>
                    <a:pt x="125" y="133"/>
                    <a:pt x="119" y="143"/>
                  </a:cubicBezTo>
                  <a:cubicBezTo>
                    <a:pt x="129" y="155"/>
                    <a:pt x="135" y="162"/>
                    <a:pt x="137" y="164"/>
                  </a:cubicBezTo>
                  <a:cubicBezTo>
                    <a:pt x="139" y="166"/>
                    <a:pt x="140" y="167"/>
                    <a:pt x="140" y="168"/>
                  </a:cubicBezTo>
                  <a:close/>
                  <a:moveTo>
                    <a:pt x="100" y="145"/>
                  </a:moveTo>
                  <a:cubicBezTo>
                    <a:pt x="82" y="121"/>
                    <a:pt x="82" y="121"/>
                    <a:pt x="82" y="121"/>
                  </a:cubicBezTo>
                  <a:cubicBezTo>
                    <a:pt x="80" y="119"/>
                    <a:pt x="79" y="117"/>
                    <a:pt x="79" y="116"/>
                  </a:cubicBezTo>
                  <a:cubicBezTo>
                    <a:pt x="79" y="115"/>
                    <a:pt x="79" y="114"/>
                    <a:pt x="80" y="114"/>
                  </a:cubicBezTo>
                  <a:cubicBezTo>
                    <a:pt x="81" y="114"/>
                    <a:pt x="85" y="114"/>
                    <a:pt x="93" y="113"/>
                  </a:cubicBezTo>
                  <a:cubicBezTo>
                    <a:pt x="95" y="113"/>
                    <a:pt x="97" y="113"/>
                    <a:pt x="98" y="114"/>
                  </a:cubicBezTo>
                  <a:cubicBezTo>
                    <a:pt x="99" y="115"/>
                    <a:pt x="100" y="117"/>
                    <a:pt x="101" y="118"/>
                  </a:cubicBezTo>
                  <a:cubicBezTo>
                    <a:pt x="101" y="120"/>
                    <a:pt x="102" y="121"/>
                    <a:pt x="102" y="122"/>
                  </a:cubicBezTo>
                  <a:cubicBezTo>
                    <a:pt x="103" y="123"/>
                    <a:pt x="105" y="127"/>
                    <a:pt x="110" y="132"/>
                  </a:cubicBezTo>
                  <a:cubicBezTo>
                    <a:pt x="114" y="125"/>
                    <a:pt x="117" y="117"/>
                    <a:pt x="119" y="109"/>
                  </a:cubicBezTo>
                  <a:cubicBezTo>
                    <a:pt x="121" y="100"/>
                    <a:pt x="122" y="92"/>
                    <a:pt x="122" y="84"/>
                  </a:cubicBezTo>
                  <a:cubicBezTo>
                    <a:pt x="122" y="65"/>
                    <a:pt x="119" y="48"/>
                    <a:pt x="111" y="34"/>
                  </a:cubicBezTo>
                  <a:cubicBezTo>
                    <a:pt x="103" y="20"/>
                    <a:pt x="88" y="13"/>
                    <a:pt x="67" y="13"/>
                  </a:cubicBezTo>
                  <a:cubicBezTo>
                    <a:pt x="61" y="13"/>
                    <a:pt x="53" y="15"/>
                    <a:pt x="45" y="21"/>
                  </a:cubicBezTo>
                  <a:cubicBezTo>
                    <a:pt x="36" y="26"/>
                    <a:pt x="28" y="33"/>
                    <a:pt x="21" y="44"/>
                  </a:cubicBezTo>
                  <a:cubicBezTo>
                    <a:pt x="14" y="54"/>
                    <a:pt x="11" y="67"/>
                    <a:pt x="11" y="83"/>
                  </a:cubicBezTo>
                  <a:cubicBezTo>
                    <a:pt x="11" y="108"/>
                    <a:pt x="16" y="126"/>
                    <a:pt x="27" y="139"/>
                  </a:cubicBezTo>
                  <a:cubicBezTo>
                    <a:pt x="37" y="151"/>
                    <a:pt x="52" y="157"/>
                    <a:pt x="70" y="157"/>
                  </a:cubicBezTo>
                  <a:cubicBezTo>
                    <a:pt x="82" y="157"/>
                    <a:pt x="92" y="153"/>
                    <a:pt x="100" y="1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11">
              <a:extLst>
                <a:ext uri="{FF2B5EF4-FFF2-40B4-BE49-F238E27FC236}">
                  <a16:creationId xmlns:a16="http://schemas.microsoft.com/office/drawing/2014/main" id="{7955843E-DA7E-4044-8ADE-2F4DB2C5E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862"/>
              <a:ext cx="168" cy="234"/>
            </a:xfrm>
            <a:custGeom>
              <a:avLst/>
              <a:gdLst>
                <a:gd name="T0" fmla="*/ 48 w 123"/>
                <a:gd name="T1" fmla="*/ 101 h 171"/>
                <a:gd name="T2" fmla="*/ 48 w 123"/>
                <a:gd name="T3" fmla="*/ 111 h 171"/>
                <a:gd name="T4" fmla="*/ 52 w 123"/>
                <a:gd name="T5" fmla="*/ 118 h 171"/>
                <a:gd name="T6" fmla="*/ 62 w 123"/>
                <a:gd name="T7" fmla="*/ 121 h 171"/>
                <a:gd name="T8" fmla="*/ 74 w 123"/>
                <a:gd name="T9" fmla="*/ 114 h 171"/>
                <a:gd name="T10" fmla="*/ 78 w 123"/>
                <a:gd name="T11" fmla="*/ 99 h 171"/>
                <a:gd name="T12" fmla="*/ 78 w 123"/>
                <a:gd name="T13" fmla="*/ 87 h 171"/>
                <a:gd name="T14" fmla="*/ 79 w 123"/>
                <a:gd name="T15" fmla="*/ 57 h 171"/>
                <a:gd name="T16" fmla="*/ 78 w 123"/>
                <a:gd name="T17" fmla="*/ 48 h 171"/>
                <a:gd name="T18" fmla="*/ 78 w 123"/>
                <a:gd name="T19" fmla="*/ 22 h 171"/>
                <a:gd name="T20" fmla="*/ 77 w 123"/>
                <a:gd name="T21" fmla="*/ 9 h 171"/>
                <a:gd name="T22" fmla="*/ 78 w 123"/>
                <a:gd name="T23" fmla="*/ 3 h 171"/>
                <a:gd name="T24" fmla="*/ 83 w 123"/>
                <a:gd name="T25" fmla="*/ 1 h 171"/>
                <a:gd name="T26" fmla="*/ 113 w 123"/>
                <a:gd name="T27" fmla="*/ 1 h 171"/>
                <a:gd name="T28" fmla="*/ 117 w 123"/>
                <a:gd name="T29" fmla="*/ 1 h 171"/>
                <a:gd name="T30" fmla="*/ 121 w 123"/>
                <a:gd name="T31" fmla="*/ 3 h 171"/>
                <a:gd name="T32" fmla="*/ 123 w 123"/>
                <a:gd name="T33" fmla="*/ 8 h 171"/>
                <a:gd name="T34" fmla="*/ 123 w 123"/>
                <a:gd name="T35" fmla="*/ 37 h 171"/>
                <a:gd name="T36" fmla="*/ 123 w 123"/>
                <a:gd name="T37" fmla="*/ 88 h 171"/>
                <a:gd name="T38" fmla="*/ 119 w 123"/>
                <a:gd name="T39" fmla="*/ 120 h 171"/>
                <a:gd name="T40" fmla="*/ 101 w 123"/>
                <a:gd name="T41" fmla="*/ 155 h 171"/>
                <a:gd name="T42" fmla="*/ 62 w 123"/>
                <a:gd name="T43" fmla="*/ 171 h 171"/>
                <a:gd name="T44" fmla="*/ 0 w 123"/>
                <a:gd name="T45" fmla="*/ 117 h 171"/>
                <a:gd name="T46" fmla="*/ 0 w 123"/>
                <a:gd name="T47" fmla="*/ 107 h 171"/>
                <a:gd name="T48" fmla="*/ 0 w 123"/>
                <a:gd name="T49" fmla="*/ 81 h 171"/>
                <a:gd name="T50" fmla="*/ 1 w 123"/>
                <a:gd name="T51" fmla="*/ 49 h 171"/>
                <a:gd name="T52" fmla="*/ 0 w 123"/>
                <a:gd name="T53" fmla="*/ 19 h 171"/>
                <a:gd name="T54" fmla="*/ 0 w 123"/>
                <a:gd name="T55" fmla="*/ 9 h 171"/>
                <a:gd name="T56" fmla="*/ 0 w 123"/>
                <a:gd name="T57" fmla="*/ 6 h 171"/>
                <a:gd name="T58" fmla="*/ 1 w 123"/>
                <a:gd name="T59" fmla="*/ 2 h 171"/>
                <a:gd name="T60" fmla="*/ 5 w 123"/>
                <a:gd name="T61" fmla="*/ 1 h 171"/>
                <a:gd name="T62" fmla="*/ 19 w 123"/>
                <a:gd name="T63" fmla="*/ 1 h 171"/>
                <a:gd name="T64" fmla="*/ 26 w 123"/>
                <a:gd name="T65" fmla="*/ 1 h 171"/>
                <a:gd name="T66" fmla="*/ 35 w 123"/>
                <a:gd name="T67" fmla="*/ 0 h 171"/>
                <a:gd name="T68" fmla="*/ 44 w 123"/>
                <a:gd name="T69" fmla="*/ 0 h 171"/>
                <a:gd name="T70" fmla="*/ 47 w 123"/>
                <a:gd name="T71" fmla="*/ 1 h 171"/>
                <a:gd name="T72" fmla="*/ 48 w 123"/>
                <a:gd name="T73" fmla="*/ 5 h 171"/>
                <a:gd name="T74" fmla="*/ 48 w 123"/>
                <a:gd name="T75" fmla="*/ 10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171">
                  <a:moveTo>
                    <a:pt x="48" y="101"/>
                  </a:moveTo>
                  <a:cubicBezTo>
                    <a:pt x="48" y="105"/>
                    <a:pt x="48" y="108"/>
                    <a:pt x="48" y="111"/>
                  </a:cubicBezTo>
                  <a:cubicBezTo>
                    <a:pt x="49" y="113"/>
                    <a:pt x="50" y="116"/>
                    <a:pt x="52" y="118"/>
                  </a:cubicBezTo>
                  <a:cubicBezTo>
                    <a:pt x="54" y="120"/>
                    <a:pt x="57" y="121"/>
                    <a:pt x="62" y="121"/>
                  </a:cubicBezTo>
                  <a:cubicBezTo>
                    <a:pt x="68" y="121"/>
                    <a:pt x="72" y="119"/>
                    <a:pt x="74" y="114"/>
                  </a:cubicBezTo>
                  <a:cubicBezTo>
                    <a:pt x="77" y="110"/>
                    <a:pt x="78" y="104"/>
                    <a:pt x="78" y="99"/>
                  </a:cubicBezTo>
                  <a:cubicBezTo>
                    <a:pt x="78" y="87"/>
                    <a:pt x="78" y="87"/>
                    <a:pt x="78" y="87"/>
                  </a:cubicBezTo>
                  <a:cubicBezTo>
                    <a:pt x="78" y="69"/>
                    <a:pt x="79" y="59"/>
                    <a:pt x="79" y="57"/>
                  </a:cubicBezTo>
                  <a:cubicBezTo>
                    <a:pt x="79" y="53"/>
                    <a:pt x="79" y="49"/>
                    <a:pt x="78" y="48"/>
                  </a:cubicBezTo>
                  <a:cubicBezTo>
                    <a:pt x="78" y="42"/>
                    <a:pt x="78" y="34"/>
                    <a:pt x="78" y="2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6"/>
                    <a:pt x="77" y="4"/>
                    <a:pt x="78" y="3"/>
                  </a:cubicBezTo>
                  <a:cubicBezTo>
                    <a:pt x="79" y="2"/>
                    <a:pt x="81" y="1"/>
                    <a:pt x="8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8" y="1"/>
                    <a:pt x="120" y="2"/>
                    <a:pt x="121" y="3"/>
                  </a:cubicBezTo>
                  <a:cubicBezTo>
                    <a:pt x="122" y="3"/>
                    <a:pt x="123" y="5"/>
                    <a:pt x="123" y="8"/>
                  </a:cubicBezTo>
                  <a:cubicBezTo>
                    <a:pt x="123" y="11"/>
                    <a:pt x="123" y="20"/>
                    <a:pt x="123" y="37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3" y="97"/>
                    <a:pt x="122" y="108"/>
                    <a:pt x="119" y="120"/>
                  </a:cubicBezTo>
                  <a:cubicBezTo>
                    <a:pt x="116" y="133"/>
                    <a:pt x="110" y="145"/>
                    <a:pt x="101" y="155"/>
                  </a:cubicBezTo>
                  <a:cubicBezTo>
                    <a:pt x="92" y="166"/>
                    <a:pt x="79" y="171"/>
                    <a:pt x="62" y="171"/>
                  </a:cubicBezTo>
                  <a:cubicBezTo>
                    <a:pt x="24" y="171"/>
                    <a:pt x="3" y="153"/>
                    <a:pt x="0" y="117"/>
                  </a:cubicBezTo>
                  <a:cubicBezTo>
                    <a:pt x="0" y="115"/>
                    <a:pt x="0" y="112"/>
                    <a:pt x="0" y="107"/>
                  </a:cubicBezTo>
                  <a:cubicBezTo>
                    <a:pt x="0" y="102"/>
                    <a:pt x="0" y="93"/>
                    <a:pt x="0" y="81"/>
                  </a:cubicBezTo>
                  <a:cubicBezTo>
                    <a:pt x="1" y="67"/>
                    <a:pt x="1" y="56"/>
                    <a:pt x="1" y="49"/>
                  </a:cubicBezTo>
                  <a:cubicBezTo>
                    <a:pt x="1" y="39"/>
                    <a:pt x="1" y="29"/>
                    <a:pt x="0" y="19"/>
                  </a:cubicBezTo>
                  <a:cubicBezTo>
                    <a:pt x="0" y="16"/>
                    <a:pt x="0" y="12"/>
                    <a:pt x="0" y="9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2" y="1"/>
                    <a:pt x="24" y="1"/>
                    <a:pt x="26" y="1"/>
                  </a:cubicBezTo>
                  <a:cubicBezTo>
                    <a:pt x="29" y="0"/>
                    <a:pt x="32" y="0"/>
                    <a:pt x="3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1"/>
                  </a:cubicBezTo>
                  <a:cubicBezTo>
                    <a:pt x="47" y="2"/>
                    <a:pt x="48" y="3"/>
                    <a:pt x="48" y="5"/>
                  </a:cubicBezTo>
                  <a:lnTo>
                    <a:pt x="48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12">
              <a:extLst>
                <a:ext uri="{FF2B5EF4-FFF2-40B4-BE49-F238E27FC236}">
                  <a16:creationId xmlns:a16="http://schemas.microsoft.com/office/drawing/2014/main" id="{327A850A-E6A9-4D1F-9B80-98A75DAB1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" y="1868"/>
              <a:ext cx="132" cy="231"/>
            </a:xfrm>
            <a:custGeom>
              <a:avLst/>
              <a:gdLst>
                <a:gd name="T0" fmla="*/ 93 w 97"/>
                <a:gd name="T1" fmla="*/ 38 h 169"/>
                <a:gd name="T2" fmla="*/ 87 w 97"/>
                <a:gd name="T3" fmla="*/ 37 h 169"/>
                <a:gd name="T4" fmla="*/ 57 w 97"/>
                <a:gd name="T5" fmla="*/ 36 h 169"/>
                <a:gd name="T6" fmla="*/ 42 w 97"/>
                <a:gd name="T7" fmla="*/ 36 h 169"/>
                <a:gd name="T8" fmla="*/ 16 w 97"/>
                <a:gd name="T9" fmla="*/ 36 h 169"/>
                <a:gd name="T10" fmla="*/ 14 w 97"/>
                <a:gd name="T11" fmla="*/ 41 h 169"/>
                <a:gd name="T12" fmla="*/ 13 w 97"/>
                <a:gd name="T13" fmla="*/ 64 h 169"/>
                <a:gd name="T14" fmla="*/ 13 w 97"/>
                <a:gd name="T15" fmla="*/ 86 h 169"/>
                <a:gd name="T16" fmla="*/ 37 w 97"/>
                <a:gd name="T17" fmla="*/ 86 h 169"/>
                <a:gd name="T18" fmla="*/ 62 w 97"/>
                <a:gd name="T19" fmla="*/ 85 h 169"/>
                <a:gd name="T20" fmla="*/ 74 w 97"/>
                <a:gd name="T21" fmla="*/ 86 h 169"/>
                <a:gd name="T22" fmla="*/ 77 w 97"/>
                <a:gd name="T23" fmla="*/ 92 h 169"/>
                <a:gd name="T24" fmla="*/ 77 w 97"/>
                <a:gd name="T25" fmla="*/ 109 h 169"/>
                <a:gd name="T26" fmla="*/ 75 w 97"/>
                <a:gd name="T27" fmla="*/ 113 h 169"/>
                <a:gd name="T28" fmla="*/ 70 w 97"/>
                <a:gd name="T29" fmla="*/ 112 h 169"/>
                <a:gd name="T30" fmla="*/ 46 w 97"/>
                <a:gd name="T31" fmla="*/ 112 h 169"/>
                <a:gd name="T32" fmla="*/ 18 w 97"/>
                <a:gd name="T33" fmla="*/ 114 h 169"/>
                <a:gd name="T34" fmla="*/ 13 w 97"/>
                <a:gd name="T35" fmla="*/ 113 h 169"/>
                <a:gd name="T36" fmla="*/ 16 w 97"/>
                <a:gd name="T37" fmla="*/ 137 h 169"/>
                <a:gd name="T38" fmla="*/ 51 w 97"/>
                <a:gd name="T39" fmla="*/ 137 h 169"/>
                <a:gd name="T40" fmla="*/ 81 w 97"/>
                <a:gd name="T41" fmla="*/ 137 h 169"/>
                <a:gd name="T42" fmla="*/ 95 w 97"/>
                <a:gd name="T43" fmla="*/ 138 h 169"/>
                <a:gd name="T44" fmla="*/ 96 w 97"/>
                <a:gd name="T45" fmla="*/ 147 h 169"/>
                <a:gd name="T46" fmla="*/ 94 w 97"/>
                <a:gd name="T47" fmla="*/ 168 h 169"/>
                <a:gd name="T48" fmla="*/ 84 w 97"/>
                <a:gd name="T49" fmla="*/ 169 h 169"/>
                <a:gd name="T50" fmla="*/ 42 w 97"/>
                <a:gd name="T51" fmla="*/ 168 h 169"/>
                <a:gd name="T52" fmla="*/ 4 w 97"/>
                <a:gd name="T53" fmla="*/ 169 h 169"/>
                <a:gd name="T54" fmla="*/ 1 w 97"/>
                <a:gd name="T55" fmla="*/ 169 h 169"/>
                <a:gd name="T56" fmla="*/ 0 w 97"/>
                <a:gd name="T57" fmla="*/ 156 h 169"/>
                <a:gd name="T58" fmla="*/ 0 w 97"/>
                <a:gd name="T59" fmla="*/ 146 h 169"/>
                <a:gd name="T60" fmla="*/ 0 w 97"/>
                <a:gd name="T61" fmla="*/ 104 h 169"/>
                <a:gd name="T62" fmla="*/ 2 w 97"/>
                <a:gd name="T63" fmla="*/ 76 h 169"/>
                <a:gd name="T64" fmla="*/ 0 w 97"/>
                <a:gd name="T65" fmla="*/ 41 h 169"/>
                <a:gd name="T66" fmla="*/ 2 w 97"/>
                <a:gd name="T67" fmla="*/ 2 h 169"/>
                <a:gd name="T68" fmla="*/ 9 w 97"/>
                <a:gd name="T69" fmla="*/ 1 h 169"/>
                <a:gd name="T70" fmla="*/ 28 w 97"/>
                <a:gd name="T71" fmla="*/ 2 h 169"/>
                <a:gd name="T72" fmla="*/ 64 w 97"/>
                <a:gd name="T73" fmla="*/ 0 h 169"/>
                <a:gd name="T74" fmla="*/ 91 w 97"/>
                <a:gd name="T75" fmla="*/ 1 h 169"/>
                <a:gd name="T76" fmla="*/ 96 w 97"/>
                <a:gd name="T77" fmla="*/ 7 h 169"/>
                <a:gd name="T78" fmla="*/ 97 w 97"/>
                <a:gd name="T79" fmla="*/ 2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69">
                  <a:moveTo>
                    <a:pt x="96" y="35"/>
                  </a:moveTo>
                  <a:cubicBezTo>
                    <a:pt x="96" y="37"/>
                    <a:pt x="95" y="38"/>
                    <a:pt x="93" y="38"/>
                  </a:cubicBezTo>
                  <a:cubicBezTo>
                    <a:pt x="92" y="38"/>
                    <a:pt x="91" y="38"/>
                    <a:pt x="90" y="38"/>
                  </a:cubicBezTo>
                  <a:cubicBezTo>
                    <a:pt x="89" y="37"/>
                    <a:pt x="88" y="37"/>
                    <a:pt x="87" y="37"/>
                  </a:cubicBezTo>
                  <a:cubicBezTo>
                    <a:pt x="85" y="36"/>
                    <a:pt x="78" y="36"/>
                    <a:pt x="66" y="36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55" y="36"/>
                    <a:pt x="52" y="36"/>
                    <a:pt x="48" y="36"/>
                  </a:cubicBezTo>
                  <a:cubicBezTo>
                    <a:pt x="45" y="36"/>
                    <a:pt x="43" y="36"/>
                    <a:pt x="42" y="36"/>
                  </a:cubicBezTo>
                  <a:cubicBezTo>
                    <a:pt x="37" y="36"/>
                    <a:pt x="33" y="36"/>
                    <a:pt x="29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4" y="36"/>
                    <a:pt x="14" y="37"/>
                  </a:cubicBezTo>
                  <a:cubicBezTo>
                    <a:pt x="14" y="38"/>
                    <a:pt x="14" y="39"/>
                    <a:pt x="14" y="41"/>
                  </a:cubicBezTo>
                  <a:cubicBezTo>
                    <a:pt x="14" y="44"/>
                    <a:pt x="14" y="46"/>
                    <a:pt x="14" y="48"/>
                  </a:cubicBezTo>
                  <a:cubicBezTo>
                    <a:pt x="13" y="55"/>
                    <a:pt x="13" y="60"/>
                    <a:pt x="13" y="64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2"/>
                    <a:pt x="13" y="84"/>
                    <a:pt x="13" y="86"/>
                  </a:cubicBezTo>
                  <a:cubicBezTo>
                    <a:pt x="15" y="86"/>
                    <a:pt x="17" y="86"/>
                    <a:pt x="20" y="86"/>
                  </a:cubicBezTo>
                  <a:cubicBezTo>
                    <a:pt x="23" y="86"/>
                    <a:pt x="28" y="86"/>
                    <a:pt x="37" y="86"/>
                  </a:cubicBezTo>
                  <a:cubicBezTo>
                    <a:pt x="40" y="86"/>
                    <a:pt x="45" y="86"/>
                    <a:pt x="52" y="86"/>
                  </a:cubicBezTo>
                  <a:cubicBezTo>
                    <a:pt x="57" y="86"/>
                    <a:pt x="61" y="85"/>
                    <a:pt x="62" y="85"/>
                  </a:cubicBezTo>
                  <a:cubicBezTo>
                    <a:pt x="64" y="85"/>
                    <a:pt x="67" y="86"/>
                    <a:pt x="69" y="86"/>
                  </a:cubicBezTo>
                  <a:cubicBezTo>
                    <a:pt x="71" y="86"/>
                    <a:pt x="73" y="86"/>
                    <a:pt x="74" y="86"/>
                  </a:cubicBezTo>
                  <a:cubicBezTo>
                    <a:pt x="76" y="86"/>
                    <a:pt x="77" y="87"/>
                    <a:pt x="77" y="89"/>
                  </a:cubicBezTo>
                  <a:cubicBezTo>
                    <a:pt x="77" y="90"/>
                    <a:pt x="77" y="91"/>
                    <a:pt x="77" y="92"/>
                  </a:cubicBezTo>
                  <a:cubicBezTo>
                    <a:pt x="77" y="93"/>
                    <a:pt x="77" y="95"/>
                    <a:pt x="77" y="96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11"/>
                    <a:pt x="77" y="112"/>
                    <a:pt x="76" y="112"/>
                  </a:cubicBezTo>
                  <a:cubicBezTo>
                    <a:pt x="76" y="113"/>
                    <a:pt x="75" y="113"/>
                    <a:pt x="75" y="113"/>
                  </a:cubicBezTo>
                  <a:cubicBezTo>
                    <a:pt x="74" y="113"/>
                    <a:pt x="73" y="113"/>
                    <a:pt x="73" y="113"/>
                  </a:cubicBezTo>
                  <a:cubicBezTo>
                    <a:pt x="72" y="112"/>
                    <a:pt x="71" y="112"/>
                    <a:pt x="70" y="112"/>
                  </a:cubicBezTo>
                  <a:cubicBezTo>
                    <a:pt x="69" y="112"/>
                    <a:pt x="66" y="112"/>
                    <a:pt x="62" y="112"/>
                  </a:cubicBezTo>
                  <a:cubicBezTo>
                    <a:pt x="58" y="112"/>
                    <a:pt x="53" y="112"/>
                    <a:pt x="46" y="112"/>
                  </a:cubicBezTo>
                  <a:cubicBezTo>
                    <a:pt x="39" y="112"/>
                    <a:pt x="33" y="112"/>
                    <a:pt x="28" y="113"/>
                  </a:cubicBezTo>
                  <a:cubicBezTo>
                    <a:pt x="22" y="113"/>
                    <a:pt x="19" y="114"/>
                    <a:pt x="18" y="114"/>
                  </a:cubicBezTo>
                  <a:cubicBezTo>
                    <a:pt x="16" y="114"/>
                    <a:pt x="15" y="114"/>
                    <a:pt x="15" y="113"/>
                  </a:cubicBezTo>
                  <a:cubicBezTo>
                    <a:pt x="14" y="113"/>
                    <a:pt x="14" y="113"/>
                    <a:pt x="13" y="11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5" y="137"/>
                    <a:pt x="15" y="137"/>
                    <a:pt x="16" y="137"/>
                  </a:cubicBezTo>
                  <a:cubicBezTo>
                    <a:pt x="23" y="137"/>
                    <a:pt x="23" y="137"/>
                    <a:pt x="23" y="137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7" y="137"/>
                    <a:pt x="61" y="137"/>
                    <a:pt x="65" y="137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3" y="137"/>
                    <a:pt x="95" y="137"/>
                    <a:pt x="95" y="138"/>
                  </a:cubicBezTo>
                  <a:cubicBezTo>
                    <a:pt x="96" y="139"/>
                    <a:pt x="96" y="140"/>
                    <a:pt x="96" y="142"/>
                  </a:cubicBezTo>
                  <a:cubicBezTo>
                    <a:pt x="96" y="147"/>
                    <a:pt x="96" y="147"/>
                    <a:pt x="96" y="147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66"/>
                    <a:pt x="95" y="168"/>
                    <a:pt x="94" y="168"/>
                  </a:cubicBezTo>
                  <a:cubicBezTo>
                    <a:pt x="93" y="169"/>
                    <a:pt x="91" y="169"/>
                    <a:pt x="89" y="169"/>
                  </a:cubicBezTo>
                  <a:cubicBezTo>
                    <a:pt x="87" y="169"/>
                    <a:pt x="85" y="169"/>
                    <a:pt x="84" y="169"/>
                  </a:cubicBezTo>
                  <a:cubicBezTo>
                    <a:pt x="77" y="169"/>
                    <a:pt x="71" y="169"/>
                    <a:pt x="66" y="168"/>
                  </a:cubicBezTo>
                  <a:cubicBezTo>
                    <a:pt x="42" y="168"/>
                    <a:pt x="42" y="168"/>
                    <a:pt x="42" y="168"/>
                  </a:cubicBezTo>
                  <a:cubicBezTo>
                    <a:pt x="40" y="168"/>
                    <a:pt x="30" y="168"/>
                    <a:pt x="13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3" y="169"/>
                    <a:pt x="3" y="169"/>
                    <a:pt x="3" y="169"/>
                  </a:cubicBezTo>
                  <a:cubicBezTo>
                    <a:pt x="2" y="169"/>
                    <a:pt x="1" y="169"/>
                    <a:pt x="1" y="169"/>
                  </a:cubicBezTo>
                  <a:cubicBezTo>
                    <a:pt x="1" y="168"/>
                    <a:pt x="1" y="167"/>
                    <a:pt x="1" y="165"/>
                  </a:cubicBezTo>
                  <a:cubicBezTo>
                    <a:pt x="1" y="164"/>
                    <a:pt x="0" y="161"/>
                    <a:pt x="0" y="156"/>
                  </a:cubicBezTo>
                  <a:cubicBezTo>
                    <a:pt x="0" y="155"/>
                    <a:pt x="0" y="154"/>
                    <a:pt x="0" y="152"/>
                  </a:cubicBezTo>
                  <a:cubicBezTo>
                    <a:pt x="0" y="151"/>
                    <a:pt x="0" y="149"/>
                    <a:pt x="0" y="146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0"/>
                    <a:pt x="0" y="107"/>
                    <a:pt x="0" y="104"/>
                  </a:cubicBezTo>
                  <a:cubicBezTo>
                    <a:pt x="1" y="101"/>
                    <a:pt x="1" y="99"/>
                    <a:pt x="1" y="97"/>
                  </a:cubicBezTo>
                  <a:cubicBezTo>
                    <a:pt x="1" y="90"/>
                    <a:pt x="2" y="83"/>
                    <a:pt x="2" y="76"/>
                  </a:cubicBezTo>
                  <a:cubicBezTo>
                    <a:pt x="2" y="68"/>
                    <a:pt x="1" y="61"/>
                    <a:pt x="1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1"/>
                    <a:pt x="1" y="20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1"/>
                    <a:pt x="13" y="1"/>
                    <a:pt x="16" y="2"/>
                  </a:cubicBezTo>
                  <a:cubicBezTo>
                    <a:pt x="19" y="2"/>
                    <a:pt x="23" y="2"/>
                    <a:pt x="28" y="2"/>
                  </a:cubicBezTo>
                  <a:cubicBezTo>
                    <a:pt x="33" y="2"/>
                    <a:pt x="40" y="1"/>
                    <a:pt x="47" y="1"/>
                  </a:cubicBezTo>
                  <a:cubicBezTo>
                    <a:pt x="55" y="0"/>
                    <a:pt x="61" y="0"/>
                    <a:pt x="64" y="0"/>
                  </a:cubicBezTo>
                  <a:cubicBezTo>
                    <a:pt x="71" y="0"/>
                    <a:pt x="77" y="0"/>
                    <a:pt x="82" y="0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93" y="1"/>
                    <a:pt x="94" y="1"/>
                    <a:pt x="95" y="2"/>
                  </a:cubicBezTo>
                  <a:cubicBezTo>
                    <a:pt x="95" y="3"/>
                    <a:pt x="96" y="5"/>
                    <a:pt x="96" y="7"/>
                  </a:cubicBezTo>
                  <a:cubicBezTo>
                    <a:pt x="96" y="9"/>
                    <a:pt x="96" y="11"/>
                    <a:pt x="96" y="15"/>
                  </a:cubicBezTo>
                  <a:cubicBezTo>
                    <a:pt x="97" y="19"/>
                    <a:pt x="97" y="23"/>
                    <a:pt x="97" y="26"/>
                  </a:cubicBezTo>
                  <a:cubicBezTo>
                    <a:pt x="97" y="29"/>
                    <a:pt x="96" y="32"/>
                    <a:pt x="9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13">
              <a:extLst>
                <a:ext uri="{FF2B5EF4-FFF2-40B4-BE49-F238E27FC236}">
                  <a16:creationId xmlns:a16="http://schemas.microsoft.com/office/drawing/2014/main" id="{2A0DE8C3-AFA6-46D3-BF83-E66F18432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2" y="1872"/>
              <a:ext cx="159" cy="228"/>
            </a:xfrm>
            <a:custGeom>
              <a:avLst/>
              <a:gdLst>
                <a:gd name="T0" fmla="*/ 29 w 116"/>
                <a:gd name="T1" fmla="*/ 26 h 167"/>
                <a:gd name="T2" fmla="*/ 40 w 116"/>
                <a:gd name="T3" fmla="*/ 57 h 167"/>
                <a:gd name="T4" fmla="*/ 47 w 116"/>
                <a:gd name="T5" fmla="*/ 75 h 167"/>
                <a:gd name="T6" fmla="*/ 51 w 116"/>
                <a:gd name="T7" fmla="*/ 86 h 167"/>
                <a:gd name="T8" fmla="*/ 53 w 116"/>
                <a:gd name="T9" fmla="*/ 80 h 167"/>
                <a:gd name="T10" fmla="*/ 56 w 116"/>
                <a:gd name="T11" fmla="*/ 70 h 167"/>
                <a:gd name="T12" fmla="*/ 63 w 116"/>
                <a:gd name="T13" fmla="*/ 51 h 167"/>
                <a:gd name="T14" fmla="*/ 70 w 116"/>
                <a:gd name="T15" fmla="*/ 35 h 167"/>
                <a:gd name="T16" fmla="*/ 78 w 116"/>
                <a:gd name="T17" fmla="*/ 7 h 167"/>
                <a:gd name="T18" fmla="*/ 82 w 116"/>
                <a:gd name="T19" fmla="*/ 1 h 167"/>
                <a:gd name="T20" fmla="*/ 85 w 116"/>
                <a:gd name="T21" fmla="*/ 0 h 167"/>
                <a:gd name="T22" fmla="*/ 88 w 116"/>
                <a:gd name="T23" fmla="*/ 0 h 167"/>
                <a:gd name="T24" fmla="*/ 101 w 116"/>
                <a:gd name="T25" fmla="*/ 0 h 167"/>
                <a:gd name="T26" fmla="*/ 111 w 116"/>
                <a:gd name="T27" fmla="*/ 1 h 167"/>
                <a:gd name="T28" fmla="*/ 116 w 116"/>
                <a:gd name="T29" fmla="*/ 3 h 167"/>
                <a:gd name="T30" fmla="*/ 115 w 116"/>
                <a:gd name="T31" fmla="*/ 5 h 167"/>
                <a:gd name="T32" fmla="*/ 114 w 116"/>
                <a:gd name="T33" fmla="*/ 8 h 167"/>
                <a:gd name="T34" fmla="*/ 113 w 116"/>
                <a:gd name="T35" fmla="*/ 12 h 167"/>
                <a:gd name="T36" fmla="*/ 106 w 116"/>
                <a:gd name="T37" fmla="*/ 33 h 167"/>
                <a:gd name="T38" fmla="*/ 95 w 116"/>
                <a:gd name="T39" fmla="*/ 60 h 167"/>
                <a:gd name="T40" fmla="*/ 85 w 116"/>
                <a:gd name="T41" fmla="*/ 87 h 167"/>
                <a:gd name="T42" fmla="*/ 72 w 116"/>
                <a:gd name="T43" fmla="*/ 120 h 167"/>
                <a:gd name="T44" fmla="*/ 63 w 116"/>
                <a:gd name="T45" fmla="*/ 144 h 167"/>
                <a:gd name="T46" fmla="*/ 61 w 116"/>
                <a:gd name="T47" fmla="*/ 153 h 167"/>
                <a:gd name="T48" fmla="*/ 59 w 116"/>
                <a:gd name="T49" fmla="*/ 161 h 167"/>
                <a:gd name="T50" fmla="*/ 57 w 116"/>
                <a:gd name="T51" fmla="*/ 165 h 167"/>
                <a:gd name="T52" fmla="*/ 55 w 116"/>
                <a:gd name="T53" fmla="*/ 166 h 167"/>
                <a:gd name="T54" fmla="*/ 41 w 116"/>
                <a:gd name="T55" fmla="*/ 166 h 167"/>
                <a:gd name="T56" fmla="*/ 22 w 116"/>
                <a:gd name="T57" fmla="*/ 167 h 167"/>
                <a:gd name="T58" fmla="*/ 19 w 116"/>
                <a:gd name="T59" fmla="*/ 165 h 167"/>
                <a:gd name="T60" fmla="*/ 19 w 116"/>
                <a:gd name="T61" fmla="*/ 164 h 167"/>
                <a:gd name="T62" fmla="*/ 20 w 116"/>
                <a:gd name="T63" fmla="*/ 163 h 167"/>
                <a:gd name="T64" fmla="*/ 29 w 116"/>
                <a:gd name="T65" fmla="*/ 139 h 167"/>
                <a:gd name="T66" fmla="*/ 32 w 116"/>
                <a:gd name="T67" fmla="*/ 129 h 167"/>
                <a:gd name="T68" fmla="*/ 34 w 116"/>
                <a:gd name="T69" fmla="*/ 125 h 167"/>
                <a:gd name="T70" fmla="*/ 35 w 116"/>
                <a:gd name="T71" fmla="*/ 122 h 167"/>
                <a:gd name="T72" fmla="*/ 36 w 116"/>
                <a:gd name="T73" fmla="*/ 118 h 167"/>
                <a:gd name="T74" fmla="*/ 37 w 116"/>
                <a:gd name="T75" fmla="*/ 115 h 167"/>
                <a:gd name="T76" fmla="*/ 37 w 116"/>
                <a:gd name="T77" fmla="*/ 112 h 167"/>
                <a:gd name="T78" fmla="*/ 35 w 116"/>
                <a:gd name="T79" fmla="*/ 105 h 167"/>
                <a:gd name="T80" fmla="*/ 30 w 116"/>
                <a:gd name="T81" fmla="*/ 92 h 167"/>
                <a:gd name="T82" fmla="*/ 26 w 116"/>
                <a:gd name="T83" fmla="*/ 80 h 167"/>
                <a:gd name="T84" fmla="*/ 23 w 116"/>
                <a:gd name="T85" fmla="*/ 70 h 167"/>
                <a:gd name="T86" fmla="*/ 14 w 116"/>
                <a:gd name="T87" fmla="*/ 46 h 167"/>
                <a:gd name="T88" fmla="*/ 5 w 116"/>
                <a:gd name="T89" fmla="*/ 16 h 167"/>
                <a:gd name="T90" fmla="*/ 2 w 116"/>
                <a:gd name="T91" fmla="*/ 9 h 167"/>
                <a:gd name="T92" fmla="*/ 0 w 116"/>
                <a:gd name="T93" fmla="*/ 3 h 167"/>
                <a:gd name="T94" fmla="*/ 2 w 116"/>
                <a:gd name="T95" fmla="*/ 1 h 167"/>
                <a:gd name="T96" fmla="*/ 7 w 116"/>
                <a:gd name="T97" fmla="*/ 0 h 167"/>
                <a:gd name="T98" fmla="*/ 19 w 116"/>
                <a:gd name="T99" fmla="*/ 1 h 167"/>
                <a:gd name="T100" fmla="*/ 22 w 116"/>
                <a:gd name="T101" fmla="*/ 2 h 167"/>
                <a:gd name="T102" fmla="*/ 22 w 116"/>
                <a:gd name="T103" fmla="*/ 3 h 167"/>
                <a:gd name="T104" fmla="*/ 23 w 116"/>
                <a:gd name="T105" fmla="*/ 6 h 167"/>
                <a:gd name="T106" fmla="*/ 29 w 116"/>
                <a:gd name="T107" fmla="*/ 2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67">
                  <a:moveTo>
                    <a:pt x="29" y="26"/>
                  </a:moveTo>
                  <a:cubicBezTo>
                    <a:pt x="32" y="36"/>
                    <a:pt x="36" y="46"/>
                    <a:pt x="40" y="57"/>
                  </a:cubicBezTo>
                  <a:cubicBezTo>
                    <a:pt x="42" y="62"/>
                    <a:pt x="45" y="68"/>
                    <a:pt x="47" y="7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8" y="65"/>
                    <a:pt x="60" y="59"/>
                    <a:pt x="63" y="51"/>
                  </a:cubicBezTo>
                  <a:cubicBezTo>
                    <a:pt x="67" y="42"/>
                    <a:pt x="69" y="37"/>
                    <a:pt x="70" y="35"/>
                  </a:cubicBezTo>
                  <a:cubicBezTo>
                    <a:pt x="74" y="22"/>
                    <a:pt x="77" y="13"/>
                    <a:pt x="78" y="7"/>
                  </a:cubicBezTo>
                  <a:cubicBezTo>
                    <a:pt x="79" y="4"/>
                    <a:pt x="80" y="2"/>
                    <a:pt x="82" y="1"/>
                  </a:cubicBezTo>
                  <a:cubicBezTo>
                    <a:pt x="83" y="0"/>
                    <a:pt x="84" y="0"/>
                    <a:pt x="85" y="0"/>
                  </a:cubicBezTo>
                  <a:cubicBezTo>
                    <a:pt x="87" y="0"/>
                    <a:pt x="87" y="0"/>
                    <a:pt x="88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8" y="0"/>
                    <a:pt x="111" y="1"/>
                  </a:cubicBezTo>
                  <a:cubicBezTo>
                    <a:pt x="114" y="1"/>
                    <a:pt x="116" y="2"/>
                    <a:pt x="116" y="3"/>
                  </a:cubicBezTo>
                  <a:cubicBezTo>
                    <a:pt x="116" y="3"/>
                    <a:pt x="116" y="4"/>
                    <a:pt x="115" y="5"/>
                  </a:cubicBezTo>
                  <a:cubicBezTo>
                    <a:pt x="115" y="6"/>
                    <a:pt x="115" y="7"/>
                    <a:pt x="114" y="8"/>
                  </a:cubicBezTo>
                  <a:cubicBezTo>
                    <a:pt x="114" y="9"/>
                    <a:pt x="114" y="11"/>
                    <a:pt x="113" y="12"/>
                  </a:cubicBezTo>
                  <a:cubicBezTo>
                    <a:pt x="109" y="23"/>
                    <a:pt x="107" y="30"/>
                    <a:pt x="106" y="33"/>
                  </a:cubicBezTo>
                  <a:cubicBezTo>
                    <a:pt x="104" y="39"/>
                    <a:pt x="100" y="48"/>
                    <a:pt x="95" y="60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1" y="95"/>
                    <a:pt x="77" y="107"/>
                    <a:pt x="72" y="120"/>
                  </a:cubicBezTo>
                  <a:cubicBezTo>
                    <a:pt x="66" y="134"/>
                    <a:pt x="63" y="142"/>
                    <a:pt x="63" y="144"/>
                  </a:cubicBezTo>
                  <a:cubicBezTo>
                    <a:pt x="62" y="146"/>
                    <a:pt x="61" y="149"/>
                    <a:pt x="61" y="153"/>
                  </a:cubicBezTo>
                  <a:cubicBezTo>
                    <a:pt x="60" y="157"/>
                    <a:pt x="59" y="160"/>
                    <a:pt x="59" y="161"/>
                  </a:cubicBezTo>
                  <a:cubicBezTo>
                    <a:pt x="59" y="163"/>
                    <a:pt x="58" y="165"/>
                    <a:pt x="57" y="165"/>
                  </a:cubicBezTo>
                  <a:cubicBezTo>
                    <a:pt x="57" y="166"/>
                    <a:pt x="56" y="166"/>
                    <a:pt x="55" y="166"/>
                  </a:cubicBezTo>
                  <a:cubicBezTo>
                    <a:pt x="41" y="166"/>
                    <a:pt x="41" y="166"/>
                    <a:pt x="41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0" y="167"/>
                    <a:pt x="19" y="166"/>
                    <a:pt x="19" y="165"/>
                  </a:cubicBezTo>
                  <a:cubicBezTo>
                    <a:pt x="19" y="165"/>
                    <a:pt x="19" y="164"/>
                    <a:pt x="19" y="164"/>
                  </a:cubicBezTo>
                  <a:cubicBezTo>
                    <a:pt x="20" y="163"/>
                    <a:pt x="20" y="163"/>
                    <a:pt x="20" y="163"/>
                  </a:cubicBezTo>
                  <a:cubicBezTo>
                    <a:pt x="29" y="139"/>
                    <a:pt x="29" y="139"/>
                    <a:pt x="29" y="139"/>
                  </a:cubicBezTo>
                  <a:cubicBezTo>
                    <a:pt x="29" y="137"/>
                    <a:pt x="30" y="133"/>
                    <a:pt x="32" y="129"/>
                  </a:cubicBezTo>
                  <a:cubicBezTo>
                    <a:pt x="33" y="128"/>
                    <a:pt x="33" y="126"/>
                    <a:pt x="34" y="125"/>
                  </a:cubicBezTo>
                  <a:cubicBezTo>
                    <a:pt x="34" y="124"/>
                    <a:pt x="34" y="123"/>
                    <a:pt x="35" y="122"/>
                  </a:cubicBezTo>
                  <a:cubicBezTo>
                    <a:pt x="35" y="121"/>
                    <a:pt x="36" y="119"/>
                    <a:pt x="36" y="118"/>
                  </a:cubicBezTo>
                  <a:cubicBezTo>
                    <a:pt x="37" y="117"/>
                    <a:pt x="37" y="116"/>
                    <a:pt x="37" y="115"/>
                  </a:cubicBezTo>
                  <a:cubicBezTo>
                    <a:pt x="38" y="114"/>
                    <a:pt x="38" y="113"/>
                    <a:pt x="37" y="112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2" y="98"/>
                    <a:pt x="31" y="93"/>
                    <a:pt x="30" y="92"/>
                  </a:cubicBezTo>
                  <a:cubicBezTo>
                    <a:pt x="29" y="89"/>
                    <a:pt x="28" y="85"/>
                    <a:pt x="26" y="80"/>
                  </a:cubicBezTo>
                  <a:cubicBezTo>
                    <a:pt x="25" y="76"/>
                    <a:pt x="24" y="73"/>
                    <a:pt x="23" y="70"/>
                  </a:cubicBezTo>
                  <a:cubicBezTo>
                    <a:pt x="22" y="67"/>
                    <a:pt x="19" y="59"/>
                    <a:pt x="14" y="46"/>
                  </a:cubicBezTo>
                  <a:cubicBezTo>
                    <a:pt x="10" y="33"/>
                    <a:pt x="7" y="23"/>
                    <a:pt x="5" y="16"/>
                  </a:cubicBezTo>
                  <a:cubicBezTo>
                    <a:pt x="4" y="13"/>
                    <a:pt x="3" y="11"/>
                    <a:pt x="2" y="9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2"/>
                    <a:pt x="1" y="2"/>
                    <a:pt x="2" y="1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10" y="0"/>
                    <a:pt x="14" y="0"/>
                    <a:pt x="19" y="1"/>
                  </a:cubicBezTo>
                  <a:cubicBezTo>
                    <a:pt x="20" y="1"/>
                    <a:pt x="21" y="1"/>
                    <a:pt x="22" y="2"/>
                  </a:cubicBezTo>
                  <a:cubicBezTo>
                    <a:pt x="22" y="2"/>
                    <a:pt x="22" y="3"/>
                    <a:pt x="22" y="3"/>
                  </a:cubicBezTo>
                  <a:cubicBezTo>
                    <a:pt x="22" y="4"/>
                    <a:pt x="22" y="5"/>
                    <a:pt x="23" y="6"/>
                  </a:cubicBezTo>
                  <a:lnTo>
                    <a:pt x="29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14">
              <a:extLst>
                <a:ext uri="{FF2B5EF4-FFF2-40B4-BE49-F238E27FC236}">
                  <a16:creationId xmlns:a16="http://schemas.microsoft.com/office/drawing/2014/main" id="{9E8F984A-6B2C-4D0A-834B-0185BE1868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8" y="2254"/>
              <a:ext cx="143" cy="237"/>
            </a:xfrm>
            <a:custGeom>
              <a:avLst/>
              <a:gdLst>
                <a:gd name="T0" fmla="*/ 105 w 105"/>
                <a:gd name="T1" fmla="*/ 112 h 173"/>
                <a:gd name="T2" fmla="*/ 103 w 105"/>
                <a:gd name="T3" fmla="*/ 114 h 173"/>
                <a:gd name="T4" fmla="*/ 99 w 105"/>
                <a:gd name="T5" fmla="*/ 115 h 173"/>
                <a:gd name="T6" fmla="*/ 90 w 105"/>
                <a:gd name="T7" fmla="*/ 116 h 173"/>
                <a:gd name="T8" fmla="*/ 89 w 105"/>
                <a:gd name="T9" fmla="*/ 122 h 173"/>
                <a:gd name="T10" fmla="*/ 88 w 105"/>
                <a:gd name="T11" fmla="*/ 138 h 173"/>
                <a:gd name="T12" fmla="*/ 88 w 105"/>
                <a:gd name="T13" fmla="*/ 168 h 173"/>
                <a:gd name="T14" fmla="*/ 80 w 105"/>
                <a:gd name="T15" fmla="*/ 173 h 173"/>
                <a:gd name="T16" fmla="*/ 75 w 105"/>
                <a:gd name="T17" fmla="*/ 171 h 173"/>
                <a:gd name="T18" fmla="*/ 74 w 105"/>
                <a:gd name="T19" fmla="*/ 152 h 173"/>
                <a:gd name="T20" fmla="*/ 75 w 105"/>
                <a:gd name="T21" fmla="*/ 121 h 173"/>
                <a:gd name="T22" fmla="*/ 70 w 105"/>
                <a:gd name="T23" fmla="*/ 115 h 173"/>
                <a:gd name="T24" fmla="*/ 45 w 105"/>
                <a:gd name="T25" fmla="*/ 116 h 173"/>
                <a:gd name="T26" fmla="*/ 33 w 105"/>
                <a:gd name="T27" fmla="*/ 116 h 173"/>
                <a:gd name="T28" fmla="*/ 5 w 105"/>
                <a:gd name="T29" fmla="*/ 117 h 173"/>
                <a:gd name="T30" fmla="*/ 0 w 105"/>
                <a:gd name="T31" fmla="*/ 111 h 173"/>
                <a:gd name="T32" fmla="*/ 4 w 105"/>
                <a:gd name="T33" fmla="*/ 100 h 173"/>
                <a:gd name="T34" fmla="*/ 23 w 105"/>
                <a:gd name="T35" fmla="*/ 73 h 173"/>
                <a:gd name="T36" fmla="*/ 60 w 105"/>
                <a:gd name="T37" fmla="*/ 23 h 173"/>
                <a:gd name="T38" fmla="*/ 73 w 105"/>
                <a:gd name="T39" fmla="*/ 5 h 173"/>
                <a:gd name="T40" fmla="*/ 81 w 105"/>
                <a:gd name="T41" fmla="*/ 1 h 173"/>
                <a:gd name="T42" fmla="*/ 87 w 105"/>
                <a:gd name="T43" fmla="*/ 1 h 173"/>
                <a:gd name="T44" fmla="*/ 91 w 105"/>
                <a:gd name="T45" fmla="*/ 7 h 173"/>
                <a:gd name="T46" fmla="*/ 89 w 105"/>
                <a:gd name="T47" fmla="*/ 95 h 173"/>
                <a:gd name="T48" fmla="*/ 93 w 105"/>
                <a:gd name="T49" fmla="*/ 103 h 173"/>
                <a:gd name="T50" fmla="*/ 103 w 105"/>
                <a:gd name="T51" fmla="*/ 102 h 173"/>
                <a:gd name="T52" fmla="*/ 105 w 105"/>
                <a:gd name="T53" fmla="*/ 107 h 173"/>
                <a:gd name="T54" fmla="*/ 105 w 105"/>
                <a:gd name="T55" fmla="*/ 111 h 173"/>
                <a:gd name="T56" fmla="*/ 77 w 105"/>
                <a:gd name="T57" fmla="*/ 20 h 173"/>
                <a:gd name="T58" fmla="*/ 77 w 105"/>
                <a:gd name="T59" fmla="*/ 15 h 173"/>
                <a:gd name="T60" fmla="*/ 69 w 105"/>
                <a:gd name="T61" fmla="*/ 27 h 173"/>
                <a:gd name="T62" fmla="*/ 47 w 105"/>
                <a:gd name="T63" fmla="*/ 58 h 173"/>
                <a:gd name="T64" fmla="*/ 27 w 105"/>
                <a:gd name="T65" fmla="*/ 83 h 173"/>
                <a:gd name="T66" fmla="*/ 13 w 105"/>
                <a:gd name="T67" fmla="*/ 100 h 173"/>
                <a:gd name="T68" fmla="*/ 13 w 105"/>
                <a:gd name="T69" fmla="*/ 105 h 173"/>
                <a:gd name="T70" fmla="*/ 19 w 105"/>
                <a:gd name="T71" fmla="*/ 104 h 173"/>
                <a:gd name="T72" fmla="*/ 31 w 105"/>
                <a:gd name="T73" fmla="*/ 105 h 173"/>
                <a:gd name="T74" fmla="*/ 57 w 105"/>
                <a:gd name="T75" fmla="*/ 104 h 173"/>
                <a:gd name="T76" fmla="*/ 73 w 105"/>
                <a:gd name="T77" fmla="*/ 102 h 173"/>
                <a:gd name="T78" fmla="*/ 75 w 105"/>
                <a:gd name="T79" fmla="*/ 77 h 173"/>
                <a:gd name="T80" fmla="*/ 76 w 105"/>
                <a:gd name="T81" fmla="*/ 54 h 173"/>
                <a:gd name="T82" fmla="*/ 76 w 105"/>
                <a:gd name="T83" fmla="*/ 2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" h="173">
                  <a:moveTo>
                    <a:pt x="105" y="111"/>
                  </a:moveTo>
                  <a:cubicBezTo>
                    <a:pt x="105" y="111"/>
                    <a:pt x="105" y="112"/>
                    <a:pt x="105" y="112"/>
                  </a:cubicBezTo>
                  <a:cubicBezTo>
                    <a:pt x="105" y="113"/>
                    <a:pt x="105" y="113"/>
                    <a:pt x="105" y="114"/>
                  </a:cubicBezTo>
                  <a:cubicBezTo>
                    <a:pt x="104" y="114"/>
                    <a:pt x="104" y="114"/>
                    <a:pt x="103" y="114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1" y="114"/>
                    <a:pt x="100" y="114"/>
                    <a:pt x="99" y="115"/>
                  </a:cubicBezTo>
                  <a:cubicBezTo>
                    <a:pt x="97" y="115"/>
                    <a:pt x="96" y="115"/>
                    <a:pt x="93" y="115"/>
                  </a:cubicBezTo>
                  <a:cubicBezTo>
                    <a:pt x="92" y="115"/>
                    <a:pt x="90" y="115"/>
                    <a:pt x="90" y="116"/>
                  </a:cubicBezTo>
                  <a:cubicBezTo>
                    <a:pt x="89" y="117"/>
                    <a:pt x="89" y="119"/>
                    <a:pt x="89" y="121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118"/>
                    <a:pt x="89" y="125"/>
                    <a:pt x="88" y="138"/>
                  </a:cubicBezTo>
                  <a:cubicBezTo>
                    <a:pt x="88" y="150"/>
                    <a:pt x="88" y="160"/>
                    <a:pt x="88" y="166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170"/>
                    <a:pt x="87" y="172"/>
                    <a:pt x="85" y="172"/>
                  </a:cubicBezTo>
                  <a:cubicBezTo>
                    <a:pt x="84" y="172"/>
                    <a:pt x="82" y="173"/>
                    <a:pt x="80" y="173"/>
                  </a:cubicBezTo>
                  <a:cubicBezTo>
                    <a:pt x="79" y="173"/>
                    <a:pt x="78" y="172"/>
                    <a:pt x="77" y="172"/>
                  </a:cubicBezTo>
                  <a:cubicBezTo>
                    <a:pt x="76" y="172"/>
                    <a:pt x="75" y="172"/>
                    <a:pt x="75" y="171"/>
                  </a:cubicBezTo>
                  <a:cubicBezTo>
                    <a:pt x="74" y="170"/>
                    <a:pt x="74" y="168"/>
                    <a:pt x="74" y="164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48"/>
                    <a:pt x="75" y="145"/>
                    <a:pt x="75" y="143"/>
                  </a:cubicBezTo>
                  <a:cubicBezTo>
                    <a:pt x="75" y="138"/>
                    <a:pt x="75" y="131"/>
                    <a:pt x="75" y="121"/>
                  </a:cubicBezTo>
                  <a:cubicBezTo>
                    <a:pt x="75" y="119"/>
                    <a:pt x="75" y="117"/>
                    <a:pt x="74" y="116"/>
                  </a:cubicBezTo>
                  <a:cubicBezTo>
                    <a:pt x="73" y="115"/>
                    <a:pt x="72" y="115"/>
                    <a:pt x="70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57" y="116"/>
                    <a:pt x="50" y="116"/>
                    <a:pt x="45" y="116"/>
                  </a:cubicBezTo>
                  <a:cubicBezTo>
                    <a:pt x="42" y="116"/>
                    <a:pt x="40" y="116"/>
                    <a:pt x="39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27" y="116"/>
                    <a:pt x="21" y="116"/>
                    <a:pt x="15" y="116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3" y="117"/>
                    <a:pt x="1" y="116"/>
                    <a:pt x="1" y="115"/>
                  </a:cubicBezTo>
                  <a:cubicBezTo>
                    <a:pt x="0" y="114"/>
                    <a:pt x="0" y="112"/>
                    <a:pt x="0" y="111"/>
                  </a:cubicBezTo>
                  <a:cubicBezTo>
                    <a:pt x="0" y="108"/>
                    <a:pt x="0" y="106"/>
                    <a:pt x="0" y="105"/>
                  </a:cubicBezTo>
                  <a:cubicBezTo>
                    <a:pt x="1" y="104"/>
                    <a:pt x="2" y="102"/>
                    <a:pt x="4" y="100"/>
                  </a:cubicBezTo>
                  <a:cubicBezTo>
                    <a:pt x="7" y="96"/>
                    <a:pt x="10" y="92"/>
                    <a:pt x="14" y="86"/>
                  </a:cubicBezTo>
                  <a:cubicBezTo>
                    <a:pt x="16" y="83"/>
                    <a:pt x="19" y="79"/>
                    <a:pt x="23" y="73"/>
                  </a:cubicBezTo>
                  <a:cubicBezTo>
                    <a:pt x="29" y="66"/>
                    <a:pt x="37" y="56"/>
                    <a:pt x="46" y="43"/>
                  </a:cubicBezTo>
                  <a:cubicBezTo>
                    <a:pt x="52" y="35"/>
                    <a:pt x="57" y="28"/>
                    <a:pt x="60" y="23"/>
                  </a:cubicBezTo>
                  <a:cubicBezTo>
                    <a:pt x="64" y="18"/>
                    <a:pt x="66" y="14"/>
                    <a:pt x="68" y="11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5" y="2"/>
                    <a:pt x="77" y="1"/>
                    <a:pt x="79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2" y="1"/>
                    <a:pt x="82" y="1"/>
                    <a:pt x="83" y="0"/>
                  </a:cubicBezTo>
                  <a:cubicBezTo>
                    <a:pt x="84" y="1"/>
                    <a:pt x="86" y="1"/>
                    <a:pt x="87" y="1"/>
                  </a:cubicBezTo>
                  <a:cubicBezTo>
                    <a:pt x="89" y="1"/>
                    <a:pt x="90" y="2"/>
                    <a:pt x="90" y="2"/>
                  </a:cubicBezTo>
                  <a:cubicBezTo>
                    <a:pt x="91" y="3"/>
                    <a:pt x="91" y="5"/>
                    <a:pt x="91" y="7"/>
                  </a:cubicBezTo>
                  <a:cubicBezTo>
                    <a:pt x="91" y="9"/>
                    <a:pt x="91" y="13"/>
                    <a:pt x="91" y="20"/>
                  </a:cubicBezTo>
                  <a:cubicBezTo>
                    <a:pt x="90" y="38"/>
                    <a:pt x="89" y="63"/>
                    <a:pt x="89" y="95"/>
                  </a:cubicBezTo>
                  <a:cubicBezTo>
                    <a:pt x="89" y="98"/>
                    <a:pt x="90" y="101"/>
                    <a:pt x="90" y="102"/>
                  </a:cubicBezTo>
                  <a:cubicBezTo>
                    <a:pt x="91" y="103"/>
                    <a:pt x="91" y="103"/>
                    <a:pt x="93" y="103"/>
                  </a:cubicBezTo>
                  <a:cubicBezTo>
                    <a:pt x="93" y="103"/>
                    <a:pt x="95" y="103"/>
                    <a:pt x="97" y="103"/>
                  </a:cubicBezTo>
                  <a:cubicBezTo>
                    <a:pt x="100" y="103"/>
                    <a:pt x="101" y="102"/>
                    <a:pt x="103" y="102"/>
                  </a:cubicBezTo>
                  <a:cubicBezTo>
                    <a:pt x="104" y="102"/>
                    <a:pt x="104" y="103"/>
                    <a:pt x="105" y="104"/>
                  </a:cubicBezTo>
                  <a:cubicBezTo>
                    <a:pt x="105" y="104"/>
                    <a:pt x="105" y="106"/>
                    <a:pt x="105" y="107"/>
                  </a:cubicBezTo>
                  <a:cubicBezTo>
                    <a:pt x="105" y="109"/>
                    <a:pt x="105" y="110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lose/>
                  <a:moveTo>
                    <a:pt x="76" y="22"/>
                  </a:moveTo>
                  <a:cubicBezTo>
                    <a:pt x="76" y="22"/>
                    <a:pt x="76" y="21"/>
                    <a:pt x="77" y="20"/>
                  </a:cubicBezTo>
                  <a:cubicBezTo>
                    <a:pt x="77" y="18"/>
                    <a:pt x="77" y="17"/>
                    <a:pt x="77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6" y="15"/>
                    <a:pt x="73" y="19"/>
                    <a:pt x="69" y="27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3" y="64"/>
                    <a:pt x="37" y="71"/>
                    <a:pt x="31" y="79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4" y="88"/>
                    <a:pt x="20" y="93"/>
                    <a:pt x="16" y="97"/>
                  </a:cubicBezTo>
                  <a:cubicBezTo>
                    <a:pt x="14" y="98"/>
                    <a:pt x="13" y="99"/>
                    <a:pt x="13" y="100"/>
                  </a:cubicBezTo>
                  <a:cubicBezTo>
                    <a:pt x="12" y="101"/>
                    <a:pt x="12" y="102"/>
                    <a:pt x="12" y="104"/>
                  </a:cubicBezTo>
                  <a:cubicBezTo>
                    <a:pt x="12" y="105"/>
                    <a:pt x="12" y="105"/>
                    <a:pt x="13" y="105"/>
                  </a:cubicBezTo>
                  <a:cubicBezTo>
                    <a:pt x="14" y="105"/>
                    <a:pt x="14" y="105"/>
                    <a:pt x="15" y="105"/>
                  </a:cubicBezTo>
                  <a:cubicBezTo>
                    <a:pt x="16" y="104"/>
                    <a:pt x="17" y="104"/>
                    <a:pt x="19" y="104"/>
                  </a:cubicBezTo>
                  <a:cubicBezTo>
                    <a:pt x="21" y="104"/>
                    <a:pt x="23" y="104"/>
                    <a:pt x="24" y="105"/>
                  </a:cubicBezTo>
                  <a:cubicBezTo>
                    <a:pt x="31" y="105"/>
                    <a:pt x="31" y="105"/>
                    <a:pt x="31" y="105"/>
                  </a:cubicBezTo>
                  <a:cubicBezTo>
                    <a:pt x="32" y="105"/>
                    <a:pt x="35" y="105"/>
                    <a:pt x="40" y="104"/>
                  </a:cubicBezTo>
                  <a:cubicBezTo>
                    <a:pt x="44" y="104"/>
                    <a:pt x="50" y="104"/>
                    <a:pt x="57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71" y="104"/>
                    <a:pt x="73" y="103"/>
                    <a:pt x="73" y="102"/>
                  </a:cubicBezTo>
                  <a:cubicBezTo>
                    <a:pt x="74" y="101"/>
                    <a:pt x="75" y="98"/>
                    <a:pt x="75" y="95"/>
                  </a:cubicBezTo>
                  <a:cubicBezTo>
                    <a:pt x="75" y="91"/>
                    <a:pt x="75" y="85"/>
                    <a:pt x="75" y="77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3"/>
                    <a:pt x="76" y="22"/>
                    <a:pt x="76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15">
              <a:extLst>
                <a:ext uri="{FF2B5EF4-FFF2-40B4-BE49-F238E27FC236}">
                  <a16:creationId xmlns:a16="http://schemas.microsoft.com/office/drawing/2014/main" id="{22018FB8-6A2A-49D0-B859-9272FAC39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6" y="2262"/>
              <a:ext cx="166" cy="230"/>
            </a:xfrm>
            <a:custGeom>
              <a:avLst/>
              <a:gdLst>
                <a:gd name="T0" fmla="*/ 58 w 122"/>
                <a:gd name="T1" fmla="*/ 12 h 168"/>
                <a:gd name="T2" fmla="*/ 72 w 122"/>
                <a:gd name="T3" fmla="*/ 1 h 168"/>
                <a:gd name="T4" fmla="*/ 92 w 122"/>
                <a:gd name="T5" fmla="*/ 0 h 168"/>
                <a:gd name="T6" fmla="*/ 104 w 122"/>
                <a:gd name="T7" fmla="*/ 7 h 168"/>
                <a:gd name="T8" fmla="*/ 90 w 122"/>
                <a:gd name="T9" fmla="*/ 48 h 168"/>
                <a:gd name="T10" fmla="*/ 79 w 122"/>
                <a:gd name="T11" fmla="*/ 76 h 168"/>
                <a:gd name="T12" fmla="*/ 76 w 122"/>
                <a:gd name="T13" fmla="*/ 93 h 168"/>
                <a:gd name="T14" fmla="*/ 82 w 122"/>
                <a:gd name="T15" fmla="*/ 101 h 168"/>
                <a:gd name="T16" fmla="*/ 119 w 122"/>
                <a:gd name="T17" fmla="*/ 160 h 168"/>
                <a:gd name="T18" fmla="*/ 119 w 122"/>
                <a:gd name="T19" fmla="*/ 167 h 168"/>
                <a:gd name="T20" fmla="*/ 101 w 122"/>
                <a:gd name="T21" fmla="*/ 161 h 168"/>
                <a:gd name="T22" fmla="*/ 98 w 122"/>
                <a:gd name="T23" fmla="*/ 155 h 168"/>
                <a:gd name="T24" fmla="*/ 67 w 122"/>
                <a:gd name="T25" fmla="*/ 107 h 168"/>
                <a:gd name="T26" fmla="*/ 64 w 122"/>
                <a:gd name="T27" fmla="*/ 114 h 168"/>
                <a:gd name="T28" fmla="*/ 51 w 122"/>
                <a:gd name="T29" fmla="*/ 151 h 168"/>
                <a:gd name="T30" fmla="*/ 43 w 122"/>
                <a:gd name="T31" fmla="*/ 167 h 168"/>
                <a:gd name="T32" fmla="*/ 35 w 122"/>
                <a:gd name="T33" fmla="*/ 168 h 168"/>
                <a:gd name="T34" fmla="*/ 0 w 122"/>
                <a:gd name="T35" fmla="*/ 165 h 168"/>
                <a:gd name="T36" fmla="*/ 8 w 122"/>
                <a:gd name="T37" fmla="*/ 144 h 168"/>
                <a:gd name="T38" fmla="*/ 24 w 122"/>
                <a:gd name="T39" fmla="*/ 108 h 168"/>
                <a:gd name="T40" fmla="*/ 32 w 122"/>
                <a:gd name="T41" fmla="*/ 86 h 168"/>
                <a:gd name="T42" fmla="*/ 39 w 122"/>
                <a:gd name="T43" fmla="*/ 66 h 168"/>
                <a:gd name="T44" fmla="*/ 37 w 122"/>
                <a:gd name="T45" fmla="*/ 61 h 168"/>
                <a:gd name="T46" fmla="*/ 26 w 122"/>
                <a:gd name="T47" fmla="*/ 44 h 168"/>
                <a:gd name="T48" fmla="*/ 12 w 122"/>
                <a:gd name="T49" fmla="*/ 19 h 168"/>
                <a:gd name="T50" fmla="*/ 3 w 122"/>
                <a:gd name="T51" fmla="*/ 4 h 168"/>
                <a:gd name="T52" fmla="*/ 6 w 122"/>
                <a:gd name="T53" fmla="*/ 2 h 168"/>
                <a:gd name="T54" fmla="*/ 11 w 122"/>
                <a:gd name="T55" fmla="*/ 2 h 168"/>
                <a:gd name="T56" fmla="*/ 20 w 122"/>
                <a:gd name="T57" fmla="*/ 4 h 168"/>
                <a:gd name="T58" fmla="*/ 27 w 122"/>
                <a:gd name="T59" fmla="*/ 15 h 168"/>
                <a:gd name="T60" fmla="*/ 37 w 122"/>
                <a:gd name="T61" fmla="*/ 32 h 168"/>
                <a:gd name="T62" fmla="*/ 41 w 122"/>
                <a:gd name="T63" fmla="*/ 38 h 168"/>
                <a:gd name="T64" fmla="*/ 46 w 122"/>
                <a:gd name="T65" fmla="*/ 4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" h="168">
                  <a:moveTo>
                    <a:pt x="53" y="32"/>
                  </a:moveTo>
                  <a:cubicBezTo>
                    <a:pt x="56" y="23"/>
                    <a:pt x="57" y="16"/>
                    <a:pt x="58" y="12"/>
                  </a:cubicBezTo>
                  <a:cubicBezTo>
                    <a:pt x="59" y="5"/>
                    <a:pt x="62" y="1"/>
                    <a:pt x="66" y="1"/>
                  </a:cubicBezTo>
                  <a:cubicBezTo>
                    <a:pt x="67" y="1"/>
                    <a:pt x="69" y="1"/>
                    <a:pt x="72" y="1"/>
                  </a:cubicBezTo>
                  <a:cubicBezTo>
                    <a:pt x="76" y="0"/>
                    <a:pt x="78" y="0"/>
                    <a:pt x="80" y="0"/>
                  </a:cubicBezTo>
                  <a:cubicBezTo>
                    <a:pt x="84" y="0"/>
                    <a:pt x="87" y="0"/>
                    <a:pt x="92" y="0"/>
                  </a:cubicBezTo>
                  <a:cubicBezTo>
                    <a:pt x="96" y="1"/>
                    <a:pt x="99" y="1"/>
                    <a:pt x="101" y="2"/>
                  </a:cubicBezTo>
                  <a:cubicBezTo>
                    <a:pt x="103" y="2"/>
                    <a:pt x="104" y="4"/>
                    <a:pt x="104" y="7"/>
                  </a:cubicBezTo>
                  <a:cubicBezTo>
                    <a:pt x="104" y="9"/>
                    <a:pt x="103" y="12"/>
                    <a:pt x="102" y="15"/>
                  </a:cubicBezTo>
                  <a:cubicBezTo>
                    <a:pt x="100" y="19"/>
                    <a:pt x="96" y="30"/>
                    <a:pt x="90" y="48"/>
                  </a:cubicBezTo>
                  <a:cubicBezTo>
                    <a:pt x="88" y="52"/>
                    <a:pt x="86" y="56"/>
                    <a:pt x="85" y="60"/>
                  </a:cubicBezTo>
                  <a:cubicBezTo>
                    <a:pt x="83" y="64"/>
                    <a:pt x="81" y="70"/>
                    <a:pt x="79" y="76"/>
                  </a:cubicBezTo>
                  <a:cubicBezTo>
                    <a:pt x="76" y="81"/>
                    <a:pt x="75" y="85"/>
                    <a:pt x="75" y="88"/>
                  </a:cubicBezTo>
                  <a:cubicBezTo>
                    <a:pt x="75" y="90"/>
                    <a:pt x="75" y="91"/>
                    <a:pt x="76" y="93"/>
                  </a:cubicBezTo>
                  <a:cubicBezTo>
                    <a:pt x="77" y="94"/>
                    <a:pt x="78" y="96"/>
                    <a:pt x="79" y="97"/>
                  </a:cubicBezTo>
                  <a:cubicBezTo>
                    <a:pt x="81" y="99"/>
                    <a:pt x="82" y="100"/>
                    <a:pt x="82" y="101"/>
                  </a:cubicBezTo>
                  <a:cubicBezTo>
                    <a:pt x="84" y="104"/>
                    <a:pt x="89" y="112"/>
                    <a:pt x="97" y="125"/>
                  </a:cubicBezTo>
                  <a:cubicBezTo>
                    <a:pt x="110" y="147"/>
                    <a:pt x="118" y="158"/>
                    <a:pt x="119" y="160"/>
                  </a:cubicBezTo>
                  <a:cubicBezTo>
                    <a:pt x="121" y="162"/>
                    <a:pt x="122" y="164"/>
                    <a:pt x="122" y="165"/>
                  </a:cubicBezTo>
                  <a:cubicBezTo>
                    <a:pt x="122" y="166"/>
                    <a:pt x="121" y="167"/>
                    <a:pt x="119" y="167"/>
                  </a:cubicBezTo>
                  <a:cubicBezTo>
                    <a:pt x="105" y="167"/>
                    <a:pt x="105" y="167"/>
                    <a:pt x="105" y="167"/>
                  </a:cubicBezTo>
                  <a:cubicBezTo>
                    <a:pt x="103" y="167"/>
                    <a:pt x="102" y="165"/>
                    <a:pt x="101" y="161"/>
                  </a:cubicBezTo>
                  <a:cubicBezTo>
                    <a:pt x="100" y="161"/>
                    <a:pt x="100" y="160"/>
                    <a:pt x="99" y="158"/>
                  </a:cubicBezTo>
                  <a:cubicBezTo>
                    <a:pt x="99" y="157"/>
                    <a:pt x="98" y="156"/>
                    <a:pt x="98" y="155"/>
                  </a:cubicBezTo>
                  <a:cubicBezTo>
                    <a:pt x="96" y="153"/>
                    <a:pt x="90" y="143"/>
                    <a:pt x="80" y="126"/>
                  </a:cubicBezTo>
                  <a:cubicBezTo>
                    <a:pt x="72" y="114"/>
                    <a:pt x="68" y="107"/>
                    <a:pt x="67" y="107"/>
                  </a:cubicBezTo>
                  <a:cubicBezTo>
                    <a:pt x="66" y="107"/>
                    <a:pt x="66" y="108"/>
                    <a:pt x="65" y="109"/>
                  </a:cubicBezTo>
                  <a:cubicBezTo>
                    <a:pt x="65" y="110"/>
                    <a:pt x="64" y="112"/>
                    <a:pt x="64" y="114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0" y="124"/>
                    <a:pt x="56" y="135"/>
                    <a:pt x="51" y="151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5" y="165"/>
                    <a:pt x="44" y="167"/>
                    <a:pt x="43" y="167"/>
                  </a:cubicBezTo>
                  <a:cubicBezTo>
                    <a:pt x="42" y="168"/>
                    <a:pt x="40" y="168"/>
                    <a:pt x="38" y="168"/>
                  </a:cubicBezTo>
                  <a:cubicBezTo>
                    <a:pt x="37" y="168"/>
                    <a:pt x="36" y="168"/>
                    <a:pt x="35" y="168"/>
                  </a:cubicBezTo>
                  <a:cubicBezTo>
                    <a:pt x="3" y="168"/>
                    <a:pt x="3" y="168"/>
                    <a:pt x="3" y="168"/>
                  </a:cubicBezTo>
                  <a:cubicBezTo>
                    <a:pt x="1" y="168"/>
                    <a:pt x="0" y="167"/>
                    <a:pt x="0" y="165"/>
                  </a:cubicBezTo>
                  <a:cubicBezTo>
                    <a:pt x="0" y="163"/>
                    <a:pt x="1" y="160"/>
                    <a:pt x="3" y="156"/>
                  </a:cubicBezTo>
                  <a:cubicBezTo>
                    <a:pt x="3" y="156"/>
                    <a:pt x="5" y="152"/>
                    <a:pt x="8" y="144"/>
                  </a:cubicBezTo>
                  <a:cubicBezTo>
                    <a:pt x="13" y="133"/>
                    <a:pt x="17" y="125"/>
                    <a:pt x="18" y="122"/>
                  </a:cubicBezTo>
                  <a:cubicBezTo>
                    <a:pt x="19" y="119"/>
                    <a:pt x="21" y="115"/>
                    <a:pt x="24" y="108"/>
                  </a:cubicBezTo>
                  <a:cubicBezTo>
                    <a:pt x="26" y="101"/>
                    <a:pt x="28" y="96"/>
                    <a:pt x="29" y="93"/>
                  </a:cubicBezTo>
                  <a:cubicBezTo>
                    <a:pt x="30" y="91"/>
                    <a:pt x="31" y="89"/>
                    <a:pt x="32" y="86"/>
                  </a:cubicBezTo>
                  <a:cubicBezTo>
                    <a:pt x="32" y="85"/>
                    <a:pt x="33" y="82"/>
                    <a:pt x="36" y="77"/>
                  </a:cubicBezTo>
                  <a:cubicBezTo>
                    <a:pt x="38" y="71"/>
                    <a:pt x="39" y="68"/>
                    <a:pt x="39" y="66"/>
                  </a:cubicBezTo>
                  <a:cubicBezTo>
                    <a:pt x="39" y="65"/>
                    <a:pt x="39" y="64"/>
                    <a:pt x="38" y="63"/>
                  </a:cubicBezTo>
                  <a:cubicBezTo>
                    <a:pt x="38" y="62"/>
                    <a:pt x="38" y="61"/>
                    <a:pt x="37" y="61"/>
                  </a:cubicBezTo>
                  <a:cubicBezTo>
                    <a:pt x="36" y="60"/>
                    <a:pt x="35" y="59"/>
                    <a:pt x="35" y="58"/>
                  </a:cubicBezTo>
                  <a:cubicBezTo>
                    <a:pt x="32" y="54"/>
                    <a:pt x="29" y="50"/>
                    <a:pt x="26" y="44"/>
                  </a:cubicBezTo>
                  <a:cubicBezTo>
                    <a:pt x="22" y="38"/>
                    <a:pt x="20" y="34"/>
                    <a:pt x="19" y="32"/>
                  </a:cubicBezTo>
                  <a:cubicBezTo>
                    <a:pt x="18" y="30"/>
                    <a:pt x="15" y="25"/>
                    <a:pt x="12" y="19"/>
                  </a:cubicBezTo>
                  <a:cubicBezTo>
                    <a:pt x="8" y="13"/>
                    <a:pt x="6" y="9"/>
                    <a:pt x="5" y="8"/>
                  </a:cubicBezTo>
                  <a:cubicBezTo>
                    <a:pt x="4" y="6"/>
                    <a:pt x="3" y="5"/>
                    <a:pt x="3" y="4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7" y="2"/>
                    <a:pt x="8" y="2"/>
                    <a:pt x="9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2" y="2"/>
                    <a:pt x="14" y="2"/>
                    <a:pt x="16" y="2"/>
                  </a:cubicBezTo>
                  <a:cubicBezTo>
                    <a:pt x="18" y="2"/>
                    <a:pt x="19" y="3"/>
                    <a:pt x="20" y="4"/>
                  </a:cubicBezTo>
                  <a:cubicBezTo>
                    <a:pt x="22" y="5"/>
                    <a:pt x="23" y="6"/>
                    <a:pt x="24" y="9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8" y="16"/>
                    <a:pt x="30" y="19"/>
                    <a:pt x="32" y="24"/>
                  </a:cubicBezTo>
                  <a:cubicBezTo>
                    <a:pt x="34" y="28"/>
                    <a:pt x="36" y="31"/>
                    <a:pt x="37" y="32"/>
                  </a:cubicBezTo>
                  <a:cubicBezTo>
                    <a:pt x="38" y="32"/>
                    <a:pt x="38" y="34"/>
                    <a:pt x="39" y="35"/>
                  </a:cubicBezTo>
                  <a:cubicBezTo>
                    <a:pt x="40" y="37"/>
                    <a:pt x="40" y="38"/>
                    <a:pt x="41" y="38"/>
                  </a:cubicBezTo>
                  <a:cubicBezTo>
                    <a:pt x="41" y="39"/>
                    <a:pt x="42" y="41"/>
                    <a:pt x="43" y="43"/>
                  </a:cubicBezTo>
                  <a:cubicBezTo>
                    <a:pt x="44" y="45"/>
                    <a:pt x="45" y="46"/>
                    <a:pt x="46" y="46"/>
                  </a:cubicBezTo>
                  <a:cubicBezTo>
                    <a:pt x="47" y="46"/>
                    <a:pt x="49" y="41"/>
                    <a:pt x="53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16">
              <a:extLst>
                <a:ext uri="{FF2B5EF4-FFF2-40B4-BE49-F238E27FC236}">
                  <a16:creationId xmlns:a16="http://schemas.microsoft.com/office/drawing/2014/main" id="{B8CAC689-7B77-4DEE-A567-856B769DB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2388"/>
              <a:ext cx="125" cy="27"/>
            </a:xfrm>
            <a:custGeom>
              <a:avLst/>
              <a:gdLst>
                <a:gd name="T0" fmla="*/ 91 w 92"/>
                <a:gd name="T1" fmla="*/ 1 h 20"/>
                <a:gd name="T2" fmla="*/ 92 w 92"/>
                <a:gd name="T3" fmla="*/ 2 h 20"/>
                <a:gd name="T4" fmla="*/ 92 w 92"/>
                <a:gd name="T5" fmla="*/ 4 h 20"/>
                <a:gd name="T6" fmla="*/ 92 w 92"/>
                <a:gd name="T7" fmla="*/ 16 h 20"/>
                <a:gd name="T8" fmla="*/ 89 w 92"/>
                <a:gd name="T9" fmla="*/ 18 h 20"/>
                <a:gd name="T10" fmla="*/ 85 w 92"/>
                <a:gd name="T11" fmla="*/ 18 h 20"/>
                <a:gd name="T12" fmla="*/ 78 w 92"/>
                <a:gd name="T13" fmla="*/ 18 h 20"/>
                <a:gd name="T14" fmla="*/ 69 w 92"/>
                <a:gd name="T15" fmla="*/ 19 h 20"/>
                <a:gd name="T16" fmla="*/ 48 w 92"/>
                <a:gd name="T17" fmla="*/ 19 h 20"/>
                <a:gd name="T18" fmla="*/ 34 w 92"/>
                <a:gd name="T19" fmla="*/ 19 h 20"/>
                <a:gd name="T20" fmla="*/ 28 w 92"/>
                <a:gd name="T21" fmla="*/ 20 h 20"/>
                <a:gd name="T22" fmla="*/ 20 w 92"/>
                <a:gd name="T23" fmla="*/ 20 h 20"/>
                <a:gd name="T24" fmla="*/ 12 w 92"/>
                <a:gd name="T25" fmla="*/ 20 h 20"/>
                <a:gd name="T26" fmla="*/ 6 w 92"/>
                <a:gd name="T27" fmla="*/ 20 h 20"/>
                <a:gd name="T28" fmla="*/ 2 w 92"/>
                <a:gd name="T29" fmla="*/ 19 h 20"/>
                <a:gd name="T30" fmla="*/ 1 w 92"/>
                <a:gd name="T31" fmla="*/ 17 h 20"/>
                <a:gd name="T32" fmla="*/ 2 w 92"/>
                <a:gd name="T33" fmla="*/ 16 h 20"/>
                <a:gd name="T34" fmla="*/ 1 w 92"/>
                <a:gd name="T35" fmla="*/ 10 h 20"/>
                <a:gd name="T36" fmla="*/ 1 w 92"/>
                <a:gd name="T37" fmla="*/ 2 h 20"/>
                <a:gd name="T38" fmla="*/ 3 w 92"/>
                <a:gd name="T39" fmla="*/ 0 h 20"/>
                <a:gd name="T40" fmla="*/ 7 w 92"/>
                <a:gd name="T41" fmla="*/ 1 h 20"/>
                <a:gd name="T42" fmla="*/ 24 w 92"/>
                <a:gd name="T43" fmla="*/ 1 h 20"/>
                <a:gd name="T44" fmla="*/ 32 w 92"/>
                <a:gd name="T45" fmla="*/ 0 h 20"/>
                <a:gd name="T46" fmla="*/ 56 w 92"/>
                <a:gd name="T47" fmla="*/ 0 h 20"/>
                <a:gd name="T48" fmla="*/ 89 w 92"/>
                <a:gd name="T49" fmla="*/ 0 h 20"/>
                <a:gd name="T50" fmla="*/ 91 w 92"/>
                <a:gd name="T5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2" h="20">
                  <a:moveTo>
                    <a:pt x="91" y="1"/>
                  </a:moveTo>
                  <a:cubicBezTo>
                    <a:pt x="92" y="1"/>
                    <a:pt x="92" y="2"/>
                    <a:pt x="92" y="2"/>
                  </a:cubicBezTo>
                  <a:cubicBezTo>
                    <a:pt x="92" y="3"/>
                    <a:pt x="92" y="4"/>
                    <a:pt x="92" y="4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8"/>
                    <a:pt x="91" y="18"/>
                    <a:pt x="89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4" y="18"/>
                    <a:pt x="82" y="18"/>
                    <a:pt x="78" y="18"/>
                  </a:cubicBezTo>
                  <a:cubicBezTo>
                    <a:pt x="75" y="19"/>
                    <a:pt x="72" y="19"/>
                    <a:pt x="69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1" y="19"/>
                    <a:pt x="36" y="19"/>
                    <a:pt x="34" y="19"/>
                  </a:cubicBezTo>
                  <a:cubicBezTo>
                    <a:pt x="31" y="19"/>
                    <a:pt x="29" y="20"/>
                    <a:pt x="28" y="20"/>
                  </a:cubicBezTo>
                  <a:cubicBezTo>
                    <a:pt x="27" y="20"/>
                    <a:pt x="24" y="20"/>
                    <a:pt x="20" y="20"/>
                  </a:cubicBezTo>
                  <a:cubicBezTo>
                    <a:pt x="17" y="20"/>
                    <a:pt x="14" y="20"/>
                    <a:pt x="12" y="20"/>
                  </a:cubicBezTo>
                  <a:cubicBezTo>
                    <a:pt x="9" y="20"/>
                    <a:pt x="7" y="20"/>
                    <a:pt x="6" y="20"/>
                  </a:cubicBezTo>
                  <a:cubicBezTo>
                    <a:pt x="4" y="20"/>
                    <a:pt x="3" y="19"/>
                    <a:pt x="2" y="19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2" y="17"/>
                    <a:pt x="2" y="16"/>
                    <a:pt x="2" y="16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5"/>
                    <a:pt x="0" y="2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0"/>
                    <a:pt x="7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1"/>
                    <a:pt x="30" y="0"/>
                    <a:pt x="32" y="0"/>
                  </a:cubicBezTo>
                  <a:cubicBezTo>
                    <a:pt x="37" y="0"/>
                    <a:pt x="45" y="0"/>
                    <a:pt x="5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1" y="0"/>
                    <a:pt x="91" y="0"/>
                    <a:pt x="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17">
              <a:extLst>
                <a:ext uri="{FF2B5EF4-FFF2-40B4-BE49-F238E27FC236}">
                  <a16:creationId xmlns:a16="http://schemas.microsoft.com/office/drawing/2014/main" id="{45A8B7FE-E306-42E4-B5E3-7B5805425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2256"/>
              <a:ext cx="192" cy="236"/>
            </a:xfrm>
            <a:custGeom>
              <a:avLst/>
              <a:gdLst>
                <a:gd name="T0" fmla="*/ 44 w 141"/>
                <a:gd name="T1" fmla="*/ 55 h 173"/>
                <a:gd name="T2" fmla="*/ 61 w 141"/>
                <a:gd name="T3" fmla="*/ 93 h 173"/>
                <a:gd name="T4" fmla="*/ 69 w 141"/>
                <a:gd name="T5" fmla="*/ 112 h 173"/>
                <a:gd name="T6" fmla="*/ 84 w 141"/>
                <a:gd name="T7" fmla="*/ 103 h 173"/>
                <a:gd name="T8" fmla="*/ 111 w 141"/>
                <a:gd name="T9" fmla="*/ 50 h 173"/>
                <a:gd name="T10" fmla="*/ 131 w 141"/>
                <a:gd name="T11" fmla="*/ 11 h 173"/>
                <a:gd name="T12" fmla="*/ 141 w 141"/>
                <a:gd name="T13" fmla="*/ 6 h 173"/>
                <a:gd name="T14" fmla="*/ 138 w 141"/>
                <a:gd name="T15" fmla="*/ 19 h 173"/>
                <a:gd name="T16" fmla="*/ 137 w 141"/>
                <a:gd name="T17" fmla="*/ 104 h 173"/>
                <a:gd name="T18" fmla="*/ 135 w 141"/>
                <a:gd name="T19" fmla="*/ 144 h 173"/>
                <a:gd name="T20" fmla="*/ 135 w 141"/>
                <a:gd name="T21" fmla="*/ 169 h 173"/>
                <a:gd name="T22" fmla="*/ 134 w 141"/>
                <a:gd name="T23" fmla="*/ 171 h 173"/>
                <a:gd name="T24" fmla="*/ 128 w 141"/>
                <a:gd name="T25" fmla="*/ 171 h 173"/>
                <a:gd name="T26" fmla="*/ 126 w 141"/>
                <a:gd name="T27" fmla="*/ 167 h 173"/>
                <a:gd name="T28" fmla="*/ 126 w 141"/>
                <a:gd name="T29" fmla="*/ 124 h 173"/>
                <a:gd name="T30" fmla="*/ 128 w 141"/>
                <a:gd name="T31" fmla="*/ 83 h 173"/>
                <a:gd name="T32" fmla="*/ 129 w 141"/>
                <a:gd name="T33" fmla="*/ 61 h 173"/>
                <a:gd name="T34" fmla="*/ 126 w 141"/>
                <a:gd name="T35" fmla="*/ 49 h 173"/>
                <a:gd name="T36" fmla="*/ 119 w 141"/>
                <a:gd name="T37" fmla="*/ 63 h 173"/>
                <a:gd name="T38" fmla="*/ 101 w 141"/>
                <a:gd name="T39" fmla="*/ 99 h 173"/>
                <a:gd name="T40" fmla="*/ 80 w 141"/>
                <a:gd name="T41" fmla="*/ 143 h 173"/>
                <a:gd name="T42" fmla="*/ 70 w 141"/>
                <a:gd name="T43" fmla="*/ 155 h 173"/>
                <a:gd name="T44" fmla="*/ 63 w 141"/>
                <a:gd name="T45" fmla="*/ 141 h 173"/>
                <a:gd name="T46" fmla="*/ 45 w 141"/>
                <a:gd name="T47" fmla="*/ 102 h 173"/>
                <a:gd name="T48" fmla="*/ 29 w 141"/>
                <a:gd name="T49" fmla="*/ 68 h 173"/>
                <a:gd name="T50" fmla="*/ 25 w 141"/>
                <a:gd name="T51" fmla="*/ 68 h 173"/>
                <a:gd name="T52" fmla="*/ 24 w 141"/>
                <a:gd name="T53" fmla="*/ 132 h 173"/>
                <a:gd name="T54" fmla="*/ 22 w 141"/>
                <a:gd name="T55" fmla="*/ 172 h 173"/>
                <a:gd name="T56" fmla="*/ 17 w 141"/>
                <a:gd name="T57" fmla="*/ 172 h 173"/>
                <a:gd name="T58" fmla="*/ 5 w 141"/>
                <a:gd name="T59" fmla="*/ 173 h 173"/>
                <a:gd name="T60" fmla="*/ 1 w 141"/>
                <a:gd name="T61" fmla="*/ 165 h 173"/>
                <a:gd name="T62" fmla="*/ 0 w 141"/>
                <a:gd name="T63" fmla="*/ 120 h 173"/>
                <a:gd name="T64" fmla="*/ 1 w 141"/>
                <a:gd name="T65" fmla="*/ 93 h 173"/>
                <a:gd name="T66" fmla="*/ 3 w 141"/>
                <a:gd name="T67" fmla="*/ 24 h 173"/>
                <a:gd name="T68" fmla="*/ 4 w 141"/>
                <a:gd name="T69" fmla="*/ 1 h 173"/>
                <a:gd name="T70" fmla="*/ 8 w 141"/>
                <a:gd name="T71" fmla="*/ 1 h 173"/>
                <a:gd name="T72" fmla="*/ 17 w 141"/>
                <a:gd name="T73" fmla="*/ 1 h 173"/>
                <a:gd name="T74" fmla="*/ 27 w 141"/>
                <a:gd name="T75" fmla="*/ 5 h 173"/>
                <a:gd name="T76" fmla="*/ 30 w 141"/>
                <a:gd name="T77" fmla="*/ 1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73">
                  <a:moveTo>
                    <a:pt x="36" y="34"/>
                  </a:moveTo>
                  <a:cubicBezTo>
                    <a:pt x="39" y="42"/>
                    <a:pt x="42" y="49"/>
                    <a:pt x="44" y="55"/>
                  </a:cubicBezTo>
                  <a:cubicBezTo>
                    <a:pt x="47" y="58"/>
                    <a:pt x="50" y="65"/>
                    <a:pt x="53" y="73"/>
                  </a:cubicBezTo>
                  <a:cubicBezTo>
                    <a:pt x="57" y="82"/>
                    <a:pt x="60" y="89"/>
                    <a:pt x="61" y="93"/>
                  </a:cubicBezTo>
                  <a:cubicBezTo>
                    <a:pt x="62" y="96"/>
                    <a:pt x="64" y="99"/>
                    <a:pt x="65" y="103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9" y="114"/>
                    <a:pt x="82" y="107"/>
                    <a:pt x="84" y="103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6" y="39"/>
                    <a:pt x="120" y="31"/>
                    <a:pt x="122" y="28"/>
                  </a:cubicBezTo>
                  <a:cubicBezTo>
                    <a:pt x="125" y="22"/>
                    <a:pt x="128" y="16"/>
                    <a:pt x="131" y="11"/>
                  </a:cubicBezTo>
                  <a:cubicBezTo>
                    <a:pt x="135" y="5"/>
                    <a:pt x="137" y="3"/>
                    <a:pt x="139" y="3"/>
                  </a:cubicBezTo>
                  <a:cubicBezTo>
                    <a:pt x="140" y="3"/>
                    <a:pt x="141" y="4"/>
                    <a:pt x="141" y="6"/>
                  </a:cubicBezTo>
                  <a:cubicBezTo>
                    <a:pt x="141" y="8"/>
                    <a:pt x="140" y="10"/>
                    <a:pt x="139" y="13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24"/>
                    <a:pt x="137" y="43"/>
                    <a:pt x="137" y="77"/>
                  </a:cubicBezTo>
                  <a:cubicBezTo>
                    <a:pt x="137" y="84"/>
                    <a:pt x="137" y="94"/>
                    <a:pt x="137" y="104"/>
                  </a:cubicBezTo>
                  <a:cubicBezTo>
                    <a:pt x="136" y="115"/>
                    <a:pt x="136" y="122"/>
                    <a:pt x="136" y="126"/>
                  </a:cubicBezTo>
                  <a:cubicBezTo>
                    <a:pt x="135" y="130"/>
                    <a:pt x="135" y="136"/>
                    <a:pt x="135" y="144"/>
                  </a:cubicBezTo>
                  <a:cubicBezTo>
                    <a:pt x="135" y="167"/>
                    <a:pt x="135" y="167"/>
                    <a:pt x="135" y="167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35" y="171"/>
                    <a:pt x="135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3" y="171"/>
                    <a:pt x="132" y="171"/>
                    <a:pt x="131" y="171"/>
                  </a:cubicBezTo>
                  <a:cubicBezTo>
                    <a:pt x="130" y="171"/>
                    <a:pt x="129" y="171"/>
                    <a:pt x="128" y="171"/>
                  </a:cubicBezTo>
                  <a:cubicBezTo>
                    <a:pt x="127" y="171"/>
                    <a:pt x="126" y="171"/>
                    <a:pt x="126" y="170"/>
                  </a:cubicBezTo>
                  <a:cubicBezTo>
                    <a:pt x="126" y="170"/>
                    <a:pt x="126" y="169"/>
                    <a:pt x="126" y="167"/>
                  </a:cubicBezTo>
                  <a:cubicBezTo>
                    <a:pt x="126" y="153"/>
                    <a:pt x="126" y="153"/>
                    <a:pt x="126" y="153"/>
                  </a:cubicBezTo>
                  <a:cubicBezTo>
                    <a:pt x="126" y="136"/>
                    <a:pt x="126" y="127"/>
                    <a:pt x="126" y="124"/>
                  </a:cubicBezTo>
                  <a:cubicBezTo>
                    <a:pt x="127" y="121"/>
                    <a:pt x="127" y="114"/>
                    <a:pt x="127" y="105"/>
                  </a:cubicBezTo>
                  <a:cubicBezTo>
                    <a:pt x="128" y="96"/>
                    <a:pt x="128" y="89"/>
                    <a:pt x="128" y="83"/>
                  </a:cubicBezTo>
                  <a:cubicBezTo>
                    <a:pt x="128" y="82"/>
                    <a:pt x="128" y="77"/>
                    <a:pt x="128" y="70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8" y="45"/>
                    <a:pt x="127" y="47"/>
                    <a:pt x="126" y="49"/>
                  </a:cubicBezTo>
                  <a:cubicBezTo>
                    <a:pt x="125" y="52"/>
                    <a:pt x="123" y="55"/>
                    <a:pt x="122" y="58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16" y="68"/>
                    <a:pt x="113" y="74"/>
                    <a:pt x="110" y="81"/>
                  </a:cubicBezTo>
                  <a:cubicBezTo>
                    <a:pt x="106" y="88"/>
                    <a:pt x="103" y="94"/>
                    <a:pt x="101" y="99"/>
                  </a:cubicBezTo>
                  <a:cubicBezTo>
                    <a:pt x="98" y="105"/>
                    <a:pt x="94" y="112"/>
                    <a:pt x="90" y="121"/>
                  </a:cubicBezTo>
                  <a:cubicBezTo>
                    <a:pt x="85" y="130"/>
                    <a:pt x="82" y="138"/>
                    <a:pt x="80" y="143"/>
                  </a:cubicBezTo>
                  <a:cubicBezTo>
                    <a:pt x="75" y="153"/>
                    <a:pt x="73" y="158"/>
                    <a:pt x="72" y="158"/>
                  </a:cubicBezTo>
                  <a:cubicBezTo>
                    <a:pt x="72" y="158"/>
                    <a:pt x="71" y="157"/>
                    <a:pt x="70" y="155"/>
                  </a:cubicBezTo>
                  <a:cubicBezTo>
                    <a:pt x="69" y="154"/>
                    <a:pt x="69" y="153"/>
                    <a:pt x="68" y="152"/>
                  </a:cubicBezTo>
                  <a:cubicBezTo>
                    <a:pt x="67" y="150"/>
                    <a:pt x="65" y="147"/>
                    <a:pt x="63" y="141"/>
                  </a:cubicBezTo>
                  <a:cubicBezTo>
                    <a:pt x="61" y="135"/>
                    <a:pt x="59" y="130"/>
                    <a:pt x="57" y="126"/>
                  </a:cubicBezTo>
                  <a:cubicBezTo>
                    <a:pt x="56" y="123"/>
                    <a:pt x="52" y="115"/>
                    <a:pt x="45" y="102"/>
                  </a:cubicBezTo>
                  <a:cubicBezTo>
                    <a:pt x="39" y="91"/>
                    <a:pt x="36" y="85"/>
                    <a:pt x="36" y="84"/>
                  </a:cubicBezTo>
                  <a:cubicBezTo>
                    <a:pt x="34" y="81"/>
                    <a:pt x="32" y="76"/>
                    <a:pt x="29" y="68"/>
                  </a:cubicBezTo>
                  <a:cubicBezTo>
                    <a:pt x="28" y="64"/>
                    <a:pt x="26" y="61"/>
                    <a:pt x="25" y="5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24" y="171"/>
                    <a:pt x="23" y="172"/>
                    <a:pt x="22" y="172"/>
                  </a:cubicBezTo>
                  <a:cubicBezTo>
                    <a:pt x="22" y="172"/>
                    <a:pt x="21" y="172"/>
                    <a:pt x="20" y="172"/>
                  </a:cubicBezTo>
                  <a:cubicBezTo>
                    <a:pt x="18" y="172"/>
                    <a:pt x="18" y="172"/>
                    <a:pt x="17" y="172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9" y="173"/>
                    <a:pt x="7" y="173"/>
                    <a:pt x="5" y="173"/>
                  </a:cubicBezTo>
                  <a:cubicBezTo>
                    <a:pt x="3" y="173"/>
                    <a:pt x="2" y="172"/>
                    <a:pt x="1" y="171"/>
                  </a:cubicBezTo>
                  <a:cubicBezTo>
                    <a:pt x="1" y="170"/>
                    <a:pt x="1" y="168"/>
                    <a:pt x="1" y="165"/>
                  </a:cubicBezTo>
                  <a:cubicBezTo>
                    <a:pt x="1" y="159"/>
                    <a:pt x="1" y="154"/>
                    <a:pt x="1" y="15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6"/>
                    <a:pt x="0" y="111"/>
                    <a:pt x="1" y="106"/>
                  </a:cubicBezTo>
                  <a:cubicBezTo>
                    <a:pt x="1" y="101"/>
                    <a:pt x="1" y="97"/>
                    <a:pt x="1" y="93"/>
                  </a:cubicBezTo>
                  <a:cubicBezTo>
                    <a:pt x="2" y="81"/>
                    <a:pt x="3" y="73"/>
                    <a:pt x="3" y="69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5"/>
                    <a:pt x="3" y="2"/>
                    <a:pt x="4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10" y="1"/>
                    <a:pt x="11" y="1"/>
                  </a:cubicBezTo>
                  <a:cubicBezTo>
                    <a:pt x="13" y="1"/>
                    <a:pt x="15" y="1"/>
                    <a:pt x="17" y="1"/>
                  </a:cubicBezTo>
                  <a:cubicBezTo>
                    <a:pt x="20" y="1"/>
                    <a:pt x="23" y="1"/>
                    <a:pt x="24" y="1"/>
                  </a:cubicBezTo>
                  <a:cubicBezTo>
                    <a:pt x="26" y="2"/>
                    <a:pt x="27" y="3"/>
                    <a:pt x="27" y="5"/>
                  </a:cubicBezTo>
                  <a:cubicBezTo>
                    <a:pt x="28" y="7"/>
                    <a:pt x="28" y="9"/>
                    <a:pt x="29" y="11"/>
                  </a:cubicBezTo>
                  <a:cubicBezTo>
                    <a:pt x="29" y="13"/>
                    <a:pt x="30" y="15"/>
                    <a:pt x="30" y="16"/>
                  </a:cubicBezTo>
                  <a:cubicBezTo>
                    <a:pt x="31" y="21"/>
                    <a:pt x="33" y="27"/>
                    <a:pt x="36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DF411AA4-21A4-4296-84C9-5DCA5CDD12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6" y="2253"/>
              <a:ext cx="181" cy="239"/>
            </a:xfrm>
            <a:custGeom>
              <a:avLst/>
              <a:gdLst>
                <a:gd name="T0" fmla="*/ 129 w 133"/>
                <a:gd name="T1" fmla="*/ 175 h 175"/>
                <a:gd name="T2" fmla="*/ 110 w 133"/>
                <a:gd name="T3" fmla="*/ 173 h 175"/>
                <a:gd name="T4" fmla="*/ 107 w 133"/>
                <a:gd name="T5" fmla="*/ 167 h 175"/>
                <a:gd name="T6" fmla="*/ 97 w 133"/>
                <a:gd name="T7" fmla="*/ 143 h 175"/>
                <a:gd name="T8" fmla="*/ 91 w 133"/>
                <a:gd name="T9" fmla="*/ 129 h 175"/>
                <a:gd name="T10" fmla="*/ 87 w 133"/>
                <a:gd name="T11" fmla="*/ 124 h 175"/>
                <a:gd name="T12" fmla="*/ 78 w 133"/>
                <a:gd name="T13" fmla="*/ 125 h 175"/>
                <a:gd name="T14" fmla="*/ 52 w 133"/>
                <a:gd name="T15" fmla="*/ 126 h 175"/>
                <a:gd name="T16" fmla="*/ 31 w 133"/>
                <a:gd name="T17" fmla="*/ 126 h 175"/>
                <a:gd name="T18" fmla="*/ 29 w 133"/>
                <a:gd name="T19" fmla="*/ 129 h 175"/>
                <a:gd name="T20" fmla="*/ 27 w 133"/>
                <a:gd name="T21" fmla="*/ 137 h 175"/>
                <a:gd name="T22" fmla="*/ 23 w 133"/>
                <a:gd name="T23" fmla="*/ 153 h 175"/>
                <a:gd name="T24" fmla="*/ 19 w 133"/>
                <a:gd name="T25" fmla="*/ 170 h 175"/>
                <a:gd name="T26" fmla="*/ 16 w 133"/>
                <a:gd name="T27" fmla="*/ 175 h 175"/>
                <a:gd name="T28" fmla="*/ 0 w 133"/>
                <a:gd name="T29" fmla="*/ 174 h 175"/>
                <a:gd name="T30" fmla="*/ 5 w 133"/>
                <a:gd name="T31" fmla="*/ 161 h 175"/>
                <a:gd name="T32" fmla="*/ 24 w 133"/>
                <a:gd name="T33" fmla="*/ 92 h 175"/>
                <a:gd name="T34" fmla="*/ 30 w 133"/>
                <a:gd name="T35" fmla="*/ 69 h 175"/>
                <a:gd name="T36" fmla="*/ 45 w 133"/>
                <a:gd name="T37" fmla="*/ 18 h 175"/>
                <a:gd name="T38" fmla="*/ 54 w 133"/>
                <a:gd name="T39" fmla="*/ 1 h 175"/>
                <a:gd name="T40" fmla="*/ 57 w 133"/>
                <a:gd name="T41" fmla="*/ 8 h 175"/>
                <a:gd name="T42" fmla="*/ 80 w 133"/>
                <a:gd name="T43" fmla="*/ 62 h 175"/>
                <a:gd name="T44" fmla="*/ 100 w 133"/>
                <a:gd name="T45" fmla="*/ 108 h 175"/>
                <a:gd name="T46" fmla="*/ 124 w 133"/>
                <a:gd name="T47" fmla="*/ 155 h 175"/>
                <a:gd name="T48" fmla="*/ 133 w 133"/>
                <a:gd name="T49" fmla="*/ 173 h 175"/>
                <a:gd name="T50" fmla="*/ 74 w 133"/>
                <a:gd name="T51" fmla="*/ 90 h 175"/>
                <a:gd name="T52" fmla="*/ 74 w 133"/>
                <a:gd name="T53" fmla="*/ 88 h 175"/>
                <a:gd name="T54" fmla="*/ 62 w 133"/>
                <a:gd name="T55" fmla="*/ 61 h 175"/>
                <a:gd name="T56" fmla="*/ 57 w 133"/>
                <a:gd name="T57" fmla="*/ 46 h 175"/>
                <a:gd name="T58" fmla="*/ 54 w 133"/>
                <a:gd name="T59" fmla="*/ 41 h 175"/>
                <a:gd name="T60" fmla="*/ 52 w 133"/>
                <a:gd name="T61" fmla="*/ 44 h 175"/>
                <a:gd name="T62" fmla="*/ 44 w 133"/>
                <a:gd name="T63" fmla="*/ 71 h 175"/>
                <a:gd name="T64" fmla="*/ 39 w 133"/>
                <a:gd name="T65" fmla="*/ 87 h 175"/>
                <a:gd name="T66" fmla="*/ 41 w 133"/>
                <a:gd name="T67" fmla="*/ 92 h 175"/>
                <a:gd name="T68" fmla="*/ 69 w 133"/>
                <a:gd name="T69" fmla="*/ 9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75">
                  <a:moveTo>
                    <a:pt x="133" y="173"/>
                  </a:moveTo>
                  <a:cubicBezTo>
                    <a:pt x="133" y="175"/>
                    <a:pt x="132" y="175"/>
                    <a:pt x="129" y="175"/>
                  </a:cubicBezTo>
                  <a:cubicBezTo>
                    <a:pt x="112" y="175"/>
                    <a:pt x="112" y="175"/>
                    <a:pt x="112" y="175"/>
                  </a:cubicBezTo>
                  <a:cubicBezTo>
                    <a:pt x="111" y="175"/>
                    <a:pt x="110" y="175"/>
                    <a:pt x="110" y="173"/>
                  </a:cubicBezTo>
                  <a:cubicBezTo>
                    <a:pt x="109" y="172"/>
                    <a:pt x="108" y="171"/>
                    <a:pt x="108" y="170"/>
                  </a:cubicBezTo>
                  <a:cubicBezTo>
                    <a:pt x="108" y="169"/>
                    <a:pt x="107" y="168"/>
                    <a:pt x="107" y="167"/>
                  </a:cubicBezTo>
                  <a:cubicBezTo>
                    <a:pt x="106" y="166"/>
                    <a:pt x="105" y="162"/>
                    <a:pt x="102" y="156"/>
                  </a:cubicBezTo>
                  <a:cubicBezTo>
                    <a:pt x="100" y="150"/>
                    <a:pt x="99" y="146"/>
                    <a:pt x="97" y="143"/>
                  </a:cubicBezTo>
                  <a:cubicBezTo>
                    <a:pt x="97" y="141"/>
                    <a:pt x="96" y="139"/>
                    <a:pt x="95" y="135"/>
                  </a:cubicBezTo>
                  <a:cubicBezTo>
                    <a:pt x="93" y="132"/>
                    <a:pt x="92" y="130"/>
                    <a:pt x="91" y="129"/>
                  </a:cubicBezTo>
                  <a:cubicBezTo>
                    <a:pt x="91" y="127"/>
                    <a:pt x="90" y="126"/>
                    <a:pt x="90" y="125"/>
                  </a:cubicBezTo>
                  <a:cubicBezTo>
                    <a:pt x="89" y="124"/>
                    <a:pt x="88" y="124"/>
                    <a:pt x="87" y="124"/>
                  </a:cubicBezTo>
                  <a:cubicBezTo>
                    <a:pt x="86" y="124"/>
                    <a:pt x="85" y="124"/>
                    <a:pt x="83" y="124"/>
                  </a:cubicBezTo>
                  <a:cubicBezTo>
                    <a:pt x="81" y="124"/>
                    <a:pt x="79" y="125"/>
                    <a:pt x="78" y="125"/>
                  </a:cubicBezTo>
                  <a:cubicBezTo>
                    <a:pt x="76" y="125"/>
                    <a:pt x="72" y="125"/>
                    <a:pt x="66" y="125"/>
                  </a:cubicBezTo>
                  <a:cubicBezTo>
                    <a:pt x="61" y="125"/>
                    <a:pt x="56" y="125"/>
                    <a:pt x="52" y="126"/>
                  </a:cubicBezTo>
                  <a:cubicBezTo>
                    <a:pt x="50" y="126"/>
                    <a:pt x="48" y="126"/>
                    <a:pt x="44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1" y="126"/>
                    <a:pt x="30" y="126"/>
                    <a:pt x="30" y="127"/>
                  </a:cubicBezTo>
                  <a:cubicBezTo>
                    <a:pt x="29" y="127"/>
                    <a:pt x="29" y="128"/>
                    <a:pt x="29" y="129"/>
                  </a:cubicBezTo>
                  <a:cubicBezTo>
                    <a:pt x="29" y="130"/>
                    <a:pt x="28" y="131"/>
                    <a:pt x="28" y="131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6" y="139"/>
                    <a:pt x="26" y="142"/>
                    <a:pt x="25" y="145"/>
                  </a:cubicBezTo>
                  <a:cubicBezTo>
                    <a:pt x="24" y="148"/>
                    <a:pt x="24" y="151"/>
                    <a:pt x="23" y="153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8" y="172"/>
                    <a:pt x="18" y="174"/>
                    <a:pt x="17" y="174"/>
                  </a:cubicBezTo>
                  <a:cubicBezTo>
                    <a:pt x="17" y="175"/>
                    <a:pt x="16" y="175"/>
                    <a:pt x="16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0" y="175"/>
                    <a:pt x="0" y="174"/>
                  </a:cubicBezTo>
                  <a:cubicBezTo>
                    <a:pt x="0" y="174"/>
                    <a:pt x="1" y="173"/>
                    <a:pt x="1" y="171"/>
                  </a:cubicBezTo>
                  <a:cubicBezTo>
                    <a:pt x="2" y="168"/>
                    <a:pt x="4" y="165"/>
                    <a:pt x="5" y="161"/>
                  </a:cubicBezTo>
                  <a:cubicBezTo>
                    <a:pt x="10" y="142"/>
                    <a:pt x="14" y="129"/>
                    <a:pt x="15" y="123"/>
                  </a:cubicBezTo>
                  <a:cubicBezTo>
                    <a:pt x="17" y="115"/>
                    <a:pt x="20" y="104"/>
                    <a:pt x="24" y="92"/>
                  </a:cubicBezTo>
                  <a:cubicBezTo>
                    <a:pt x="25" y="86"/>
                    <a:pt x="27" y="81"/>
                    <a:pt x="28" y="77"/>
                  </a:cubicBezTo>
                  <a:cubicBezTo>
                    <a:pt x="29" y="75"/>
                    <a:pt x="29" y="72"/>
                    <a:pt x="30" y="69"/>
                  </a:cubicBezTo>
                  <a:cubicBezTo>
                    <a:pt x="33" y="57"/>
                    <a:pt x="36" y="47"/>
                    <a:pt x="39" y="3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3"/>
                    <a:pt x="48" y="8"/>
                    <a:pt x="50" y="3"/>
                  </a:cubicBezTo>
                  <a:cubicBezTo>
                    <a:pt x="51" y="0"/>
                    <a:pt x="52" y="0"/>
                    <a:pt x="54" y="1"/>
                  </a:cubicBezTo>
                  <a:cubicBezTo>
                    <a:pt x="54" y="2"/>
                    <a:pt x="55" y="3"/>
                    <a:pt x="56" y="4"/>
                  </a:cubicBezTo>
                  <a:cubicBezTo>
                    <a:pt x="56" y="6"/>
                    <a:pt x="56" y="7"/>
                    <a:pt x="57" y="8"/>
                  </a:cubicBezTo>
                  <a:cubicBezTo>
                    <a:pt x="57" y="10"/>
                    <a:pt x="61" y="19"/>
                    <a:pt x="69" y="36"/>
                  </a:cubicBezTo>
                  <a:cubicBezTo>
                    <a:pt x="73" y="43"/>
                    <a:pt x="76" y="52"/>
                    <a:pt x="80" y="62"/>
                  </a:cubicBezTo>
                  <a:cubicBezTo>
                    <a:pt x="81" y="67"/>
                    <a:pt x="86" y="77"/>
                    <a:pt x="93" y="92"/>
                  </a:cubicBezTo>
                  <a:cubicBezTo>
                    <a:pt x="97" y="100"/>
                    <a:pt x="99" y="105"/>
                    <a:pt x="100" y="108"/>
                  </a:cubicBezTo>
                  <a:cubicBezTo>
                    <a:pt x="103" y="113"/>
                    <a:pt x="110" y="127"/>
                    <a:pt x="121" y="149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7" y="163"/>
                    <a:pt x="130" y="168"/>
                    <a:pt x="132" y="170"/>
                  </a:cubicBezTo>
                  <a:cubicBezTo>
                    <a:pt x="133" y="172"/>
                    <a:pt x="133" y="173"/>
                    <a:pt x="133" y="173"/>
                  </a:cubicBezTo>
                  <a:close/>
                  <a:moveTo>
                    <a:pt x="72" y="91"/>
                  </a:moveTo>
                  <a:cubicBezTo>
                    <a:pt x="73" y="91"/>
                    <a:pt x="73" y="91"/>
                    <a:pt x="74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89"/>
                    <a:pt x="74" y="89"/>
                    <a:pt x="74" y="88"/>
                  </a:cubicBezTo>
                  <a:cubicBezTo>
                    <a:pt x="73" y="86"/>
                    <a:pt x="71" y="82"/>
                    <a:pt x="68" y="76"/>
                  </a:cubicBezTo>
                  <a:cubicBezTo>
                    <a:pt x="66" y="69"/>
                    <a:pt x="64" y="64"/>
                    <a:pt x="62" y="61"/>
                  </a:cubicBezTo>
                  <a:cubicBezTo>
                    <a:pt x="61" y="57"/>
                    <a:pt x="60" y="54"/>
                    <a:pt x="59" y="51"/>
                  </a:cubicBezTo>
                  <a:cubicBezTo>
                    <a:pt x="58" y="49"/>
                    <a:pt x="57" y="47"/>
                    <a:pt x="57" y="46"/>
                  </a:cubicBezTo>
                  <a:cubicBezTo>
                    <a:pt x="56" y="45"/>
                    <a:pt x="56" y="44"/>
                    <a:pt x="56" y="43"/>
                  </a:cubicBezTo>
                  <a:cubicBezTo>
                    <a:pt x="55" y="43"/>
                    <a:pt x="55" y="42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3" y="41"/>
                    <a:pt x="53" y="42"/>
                    <a:pt x="52" y="44"/>
                  </a:cubicBezTo>
                  <a:cubicBezTo>
                    <a:pt x="51" y="47"/>
                    <a:pt x="51" y="49"/>
                    <a:pt x="51" y="50"/>
                  </a:cubicBezTo>
                  <a:cubicBezTo>
                    <a:pt x="48" y="59"/>
                    <a:pt x="46" y="66"/>
                    <a:pt x="44" y="71"/>
                  </a:cubicBezTo>
                  <a:cubicBezTo>
                    <a:pt x="44" y="73"/>
                    <a:pt x="43" y="76"/>
                    <a:pt x="42" y="80"/>
                  </a:cubicBezTo>
                  <a:cubicBezTo>
                    <a:pt x="40" y="83"/>
                    <a:pt x="40" y="86"/>
                    <a:pt x="39" y="87"/>
                  </a:cubicBezTo>
                  <a:cubicBezTo>
                    <a:pt x="39" y="88"/>
                    <a:pt x="38" y="90"/>
                    <a:pt x="38" y="91"/>
                  </a:cubicBezTo>
                  <a:cubicBezTo>
                    <a:pt x="38" y="92"/>
                    <a:pt x="39" y="92"/>
                    <a:pt x="41" y="92"/>
                  </a:cubicBezTo>
                  <a:cubicBezTo>
                    <a:pt x="44" y="92"/>
                    <a:pt x="49" y="92"/>
                    <a:pt x="56" y="92"/>
                  </a:cubicBezTo>
                  <a:cubicBezTo>
                    <a:pt x="63" y="92"/>
                    <a:pt x="67" y="91"/>
                    <a:pt x="69" y="91"/>
                  </a:cubicBezTo>
                  <a:cubicBezTo>
                    <a:pt x="70" y="91"/>
                    <a:pt x="71" y="91"/>
                    <a:pt x="7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id="{5F71C26D-988D-45FC-A69E-CFCA06F6B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" y="2261"/>
              <a:ext cx="138" cy="234"/>
            </a:xfrm>
            <a:custGeom>
              <a:avLst/>
              <a:gdLst>
                <a:gd name="T0" fmla="*/ 87 w 101"/>
                <a:gd name="T1" fmla="*/ 8 h 171"/>
                <a:gd name="T2" fmla="*/ 98 w 101"/>
                <a:gd name="T3" fmla="*/ 17 h 171"/>
                <a:gd name="T4" fmla="*/ 100 w 101"/>
                <a:gd name="T5" fmla="*/ 20 h 171"/>
                <a:gd name="T6" fmla="*/ 99 w 101"/>
                <a:gd name="T7" fmla="*/ 22 h 171"/>
                <a:gd name="T8" fmla="*/ 96 w 101"/>
                <a:gd name="T9" fmla="*/ 26 h 171"/>
                <a:gd name="T10" fmla="*/ 93 w 101"/>
                <a:gd name="T11" fmla="*/ 29 h 171"/>
                <a:gd name="T12" fmla="*/ 90 w 101"/>
                <a:gd name="T13" fmla="*/ 28 h 171"/>
                <a:gd name="T14" fmla="*/ 88 w 101"/>
                <a:gd name="T15" fmla="*/ 26 h 171"/>
                <a:gd name="T16" fmla="*/ 57 w 101"/>
                <a:gd name="T17" fmla="*/ 13 h 171"/>
                <a:gd name="T18" fmla="*/ 32 w 101"/>
                <a:gd name="T19" fmla="*/ 21 h 171"/>
                <a:gd name="T20" fmla="*/ 23 w 101"/>
                <a:gd name="T21" fmla="*/ 40 h 171"/>
                <a:gd name="T22" fmla="*/ 31 w 101"/>
                <a:gd name="T23" fmla="*/ 57 h 171"/>
                <a:gd name="T24" fmla="*/ 49 w 101"/>
                <a:gd name="T25" fmla="*/ 70 h 171"/>
                <a:gd name="T26" fmla="*/ 56 w 101"/>
                <a:gd name="T27" fmla="*/ 72 h 171"/>
                <a:gd name="T28" fmla="*/ 77 w 101"/>
                <a:gd name="T29" fmla="*/ 82 h 171"/>
                <a:gd name="T30" fmla="*/ 93 w 101"/>
                <a:gd name="T31" fmla="*/ 98 h 171"/>
                <a:gd name="T32" fmla="*/ 101 w 101"/>
                <a:gd name="T33" fmla="*/ 124 h 171"/>
                <a:gd name="T34" fmla="*/ 82 w 101"/>
                <a:gd name="T35" fmla="*/ 161 h 171"/>
                <a:gd name="T36" fmla="*/ 41 w 101"/>
                <a:gd name="T37" fmla="*/ 171 h 171"/>
                <a:gd name="T38" fmla="*/ 17 w 101"/>
                <a:gd name="T39" fmla="*/ 165 h 171"/>
                <a:gd name="T40" fmla="*/ 2 w 101"/>
                <a:gd name="T41" fmla="*/ 155 h 171"/>
                <a:gd name="T42" fmla="*/ 0 w 101"/>
                <a:gd name="T43" fmla="*/ 150 h 171"/>
                <a:gd name="T44" fmla="*/ 2 w 101"/>
                <a:gd name="T45" fmla="*/ 146 h 171"/>
                <a:gd name="T46" fmla="*/ 6 w 101"/>
                <a:gd name="T47" fmla="*/ 143 h 171"/>
                <a:gd name="T48" fmla="*/ 6 w 101"/>
                <a:gd name="T49" fmla="*/ 143 h 171"/>
                <a:gd name="T50" fmla="*/ 8 w 101"/>
                <a:gd name="T51" fmla="*/ 143 h 171"/>
                <a:gd name="T52" fmla="*/ 9 w 101"/>
                <a:gd name="T53" fmla="*/ 145 h 171"/>
                <a:gd name="T54" fmla="*/ 11 w 101"/>
                <a:gd name="T55" fmla="*/ 147 h 171"/>
                <a:gd name="T56" fmla="*/ 23 w 101"/>
                <a:gd name="T57" fmla="*/ 154 h 171"/>
                <a:gd name="T58" fmla="*/ 38 w 101"/>
                <a:gd name="T59" fmla="*/ 158 h 171"/>
                <a:gd name="T60" fmla="*/ 63 w 101"/>
                <a:gd name="T61" fmla="*/ 152 h 171"/>
                <a:gd name="T62" fmla="*/ 74 w 101"/>
                <a:gd name="T63" fmla="*/ 130 h 171"/>
                <a:gd name="T64" fmla="*/ 68 w 101"/>
                <a:gd name="T65" fmla="*/ 117 h 171"/>
                <a:gd name="T66" fmla="*/ 47 w 101"/>
                <a:gd name="T67" fmla="*/ 104 h 171"/>
                <a:gd name="T68" fmla="*/ 37 w 101"/>
                <a:gd name="T69" fmla="*/ 98 h 171"/>
                <a:gd name="T70" fmla="*/ 10 w 101"/>
                <a:gd name="T71" fmla="*/ 77 h 171"/>
                <a:gd name="T72" fmla="*/ 1 w 101"/>
                <a:gd name="T73" fmla="*/ 48 h 171"/>
                <a:gd name="T74" fmla="*/ 9 w 101"/>
                <a:gd name="T75" fmla="*/ 22 h 171"/>
                <a:gd name="T76" fmla="*/ 31 w 101"/>
                <a:gd name="T77" fmla="*/ 5 h 171"/>
                <a:gd name="T78" fmla="*/ 56 w 101"/>
                <a:gd name="T79" fmla="*/ 0 h 171"/>
                <a:gd name="T80" fmla="*/ 87 w 101"/>
                <a:gd name="T81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1" h="171">
                  <a:moveTo>
                    <a:pt x="87" y="8"/>
                  </a:moveTo>
                  <a:cubicBezTo>
                    <a:pt x="94" y="13"/>
                    <a:pt x="98" y="16"/>
                    <a:pt x="98" y="17"/>
                  </a:cubicBezTo>
                  <a:cubicBezTo>
                    <a:pt x="99" y="18"/>
                    <a:pt x="100" y="19"/>
                    <a:pt x="100" y="20"/>
                  </a:cubicBezTo>
                  <a:cubicBezTo>
                    <a:pt x="100" y="21"/>
                    <a:pt x="100" y="21"/>
                    <a:pt x="99" y="22"/>
                  </a:cubicBezTo>
                  <a:cubicBezTo>
                    <a:pt x="99" y="22"/>
                    <a:pt x="98" y="24"/>
                    <a:pt x="96" y="26"/>
                  </a:cubicBezTo>
                  <a:cubicBezTo>
                    <a:pt x="95" y="28"/>
                    <a:pt x="94" y="29"/>
                    <a:pt x="93" y="29"/>
                  </a:cubicBezTo>
                  <a:cubicBezTo>
                    <a:pt x="92" y="29"/>
                    <a:pt x="91" y="29"/>
                    <a:pt x="90" y="2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76" y="18"/>
                    <a:pt x="66" y="13"/>
                    <a:pt x="57" y="13"/>
                  </a:cubicBezTo>
                  <a:cubicBezTo>
                    <a:pt x="46" y="13"/>
                    <a:pt x="38" y="16"/>
                    <a:pt x="32" y="21"/>
                  </a:cubicBezTo>
                  <a:cubicBezTo>
                    <a:pt x="26" y="26"/>
                    <a:pt x="23" y="32"/>
                    <a:pt x="23" y="40"/>
                  </a:cubicBezTo>
                  <a:cubicBezTo>
                    <a:pt x="23" y="46"/>
                    <a:pt x="26" y="52"/>
                    <a:pt x="31" y="57"/>
                  </a:cubicBezTo>
                  <a:cubicBezTo>
                    <a:pt x="35" y="61"/>
                    <a:pt x="41" y="66"/>
                    <a:pt x="49" y="70"/>
                  </a:cubicBezTo>
                  <a:cubicBezTo>
                    <a:pt x="51" y="71"/>
                    <a:pt x="54" y="72"/>
                    <a:pt x="56" y="72"/>
                  </a:cubicBezTo>
                  <a:cubicBezTo>
                    <a:pt x="64" y="75"/>
                    <a:pt x="71" y="79"/>
                    <a:pt x="77" y="82"/>
                  </a:cubicBezTo>
                  <a:cubicBezTo>
                    <a:pt x="83" y="86"/>
                    <a:pt x="89" y="91"/>
                    <a:pt x="93" y="98"/>
                  </a:cubicBezTo>
                  <a:cubicBezTo>
                    <a:pt x="98" y="105"/>
                    <a:pt x="101" y="113"/>
                    <a:pt x="101" y="124"/>
                  </a:cubicBezTo>
                  <a:cubicBezTo>
                    <a:pt x="101" y="142"/>
                    <a:pt x="94" y="154"/>
                    <a:pt x="82" y="161"/>
                  </a:cubicBezTo>
                  <a:cubicBezTo>
                    <a:pt x="70" y="168"/>
                    <a:pt x="56" y="171"/>
                    <a:pt x="41" y="171"/>
                  </a:cubicBezTo>
                  <a:cubicBezTo>
                    <a:pt x="32" y="171"/>
                    <a:pt x="24" y="169"/>
                    <a:pt x="17" y="165"/>
                  </a:cubicBezTo>
                  <a:cubicBezTo>
                    <a:pt x="10" y="161"/>
                    <a:pt x="5" y="158"/>
                    <a:pt x="2" y="155"/>
                  </a:cubicBezTo>
                  <a:cubicBezTo>
                    <a:pt x="0" y="153"/>
                    <a:pt x="0" y="152"/>
                    <a:pt x="0" y="150"/>
                  </a:cubicBezTo>
                  <a:cubicBezTo>
                    <a:pt x="1" y="150"/>
                    <a:pt x="1" y="149"/>
                    <a:pt x="2" y="146"/>
                  </a:cubicBezTo>
                  <a:cubicBezTo>
                    <a:pt x="4" y="144"/>
                    <a:pt x="5" y="143"/>
                    <a:pt x="6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7" y="143"/>
                    <a:pt x="7" y="143"/>
                    <a:pt x="8" y="143"/>
                  </a:cubicBezTo>
                  <a:cubicBezTo>
                    <a:pt x="8" y="144"/>
                    <a:pt x="8" y="144"/>
                    <a:pt x="9" y="145"/>
                  </a:cubicBezTo>
                  <a:cubicBezTo>
                    <a:pt x="10" y="145"/>
                    <a:pt x="10" y="146"/>
                    <a:pt x="11" y="147"/>
                  </a:cubicBezTo>
                  <a:cubicBezTo>
                    <a:pt x="13" y="149"/>
                    <a:pt x="17" y="151"/>
                    <a:pt x="23" y="154"/>
                  </a:cubicBezTo>
                  <a:cubicBezTo>
                    <a:pt x="29" y="157"/>
                    <a:pt x="34" y="158"/>
                    <a:pt x="38" y="158"/>
                  </a:cubicBezTo>
                  <a:cubicBezTo>
                    <a:pt x="47" y="158"/>
                    <a:pt x="55" y="156"/>
                    <a:pt x="63" y="152"/>
                  </a:cubicBezTo>
                  <a:cubicBezTo>
                    <a:pt x="70" y="149"/>
                    <a:pt x="74" y="141"/>
                    <a:pt x="74" y="130"/>
                  </a:cubicBezTo>
                  <a:cubicBezTo>
                    <a:pt x="74" y="125"/>
                    <a:pt x="72" y="120"/>
                    <a:pt x="68" y="117"/>
                  </a:cubicBezTo>
                  <a:cubicBezTo>
                    <a:pt x="63" y="113"/>
                    <a:pt x="56" y="109"/>
                    <a:pt x="47" y="104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25" y="91"/>
                    <a:pt x="17" y="85"/>
                    <a:pt x="10" y="77"/>
                  </a:cubicBezTo>
                  <a:cubicBezTo>
                    <a:pt x="4" y="70"/>
                    <a:pt x="1" y="60"/>
                    <a:pt x="1" y="48"/>
                  </a:cubicBezTo>
                  <a:cubicBezTo>
                    <a:pt x="1" y="38"/>
                    <a:pt x="4" y="30"/>
                    <a:pt x="9" y="22"/>
                  </a:cubicBezTo>
                  <a:cubicBezTo>
                    <a:pt x="15" y="15"/>
                    <a:pt x="22" y="9"/>
                    <a:pt x="31" y="5"/>
                  </a:cubicBezTo>
                  <a:cubicBezTo>
                    <a:pt x="39" y="2"/>
                    <a:pt x="48" y="0"/>
                    <a:pt x="56" y="0"/>
                  </a:cubicBezTo>
                  <a:cubicBezTo>
                    <a:pt x="70" y="0"/>
                    <a:pt x="81" y="2"/>
                    <a:pt x="8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94" name="Picture 93">
            <a:extLst>
              <a:ext uri="{FF2B5EF4-FFF2-40B4-BE49-F238E27FC236}">
                <a16:creationId xmlns:a16="http://schemas.microsoft.com/office/drawing/2014/main" id="{88FDD37A-665B-4C8D-9FA0-202B68B744C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6839" y="4121749"/>
            <a:ext cx="1518307" cy="1246027"/>
          </a:xfrm>
          <a:prstGeom prst="rect">
            <a:avLst/>
          </a:prstGeom>
        </p:spPr>
      </p:pic>
      <p:pic>
        <p:nvPicPr>
          <p:cNvPr id="4" name="paper">
            <a:hlinkClick r:id="" action="ppaction://media"/>
            <a:extLst>
              <a:ext uri="{FF2B5EF4-FFF2-40B4-BE49-F238E27FC236}">
                <a16:creationId xmlns:a16="http://schemas.microsoft.com/office/drawing/2014/main" id="{4D145597-969F-426A-BE52-E6724FC3F3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42786" y="-2111441"/>
            <a:ext cx="609600" cy="609600"/>
          </a:xfrm>
          <a:prstGeom prst="rect">
            <a:avLst/>
          </a:prstGeom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8391CCF6-B821-49C1-92F7-07D661382B44}"/>
              </a:ext>
            </a:extLst>
          </p:cNvPr>
          <p:cNvSpPr>
            <a:spLocks/>
          </p:cNvSpPr>
          <p:nvPr/>
        </p:nvSpPr>
        <p:spPr bwMode="auto">
          <a:xfrm>
            <a:off x="7718386" y="4230497"/>
            <a:ext cx="761999" cy="1062446"/>
          </a:xfrm>
          <a:custGeom>
            <a:avLst/>
            <a:gdLst>
              <a:gd name="T0" fmla="*/ 66 w 126"/>
              <a:gd name="T1" fmla="*/ 72 h 176"/>
              <a:gd name="T2" fmla="*/ 69 w 126"/>
              <a:gd name="T3" fmla="*/ 66 h 176"/>
              <a:gd name="T4" fmla="*/ 99 w 126"/>
              <a:gd name="T5" fmla="*/ 18 h 176"/>
              <a:gd name="T6" fmla="*/ 110 w 126"/>
              <a:gd name="T7" fmla="*/ 2 h 176"/>
              <a:gd name="T8" fmla="*/ 124 w 126"/>
              <a:gd name="T9" fmla="*/ 2 h 176"/>
              <a:gd name="T10" fmla="*/ 118 w 126"/>
              <a:gd name="T11" fmla="*/ 18 h 176"/>
              <a:gd name="T12" fmla="*/ 101 w 126"/>
              <a:gd name="T13" fmla="*/ 43 h 176"/>
              <a:gd name="T14" fmla="*/ 77 w 126"/>
              <a:gd name="T15" fmla="*/ 87 h 176"/>
              <a:gd name="T16" fmla="*/ 77 w 126"/>
              <a:gd name="T17" fmla="*/ 96 h 176"/>
              <a:gd name="T18" fmla="*/ 86 w 126"/>
              <a:gd name="T19" fmla="*/ 111 h 176"/>
              <a:gd name="T20" fmla="*/ 106 w 126"/>
              <a:gd name="T21" fmla="*/ 143 h 176"/>
              <a:gd name="T22" fmla="*/ 123 w 126"/>
              <a:gd name="T23" fmla="*/ 172 h 176"/>
              <a:gd name="T24" fmla="*/ 120 w 126"/>
              <a:gd name="T25" fmla="*/ 176 h 176"/>
              <a:gd name="T26" fmla="*/ 103 w 126"/>
              <a:gd name="T27" fmla="*/ 175 h 176"/>
              <a:gd name="T28" fmla="*/ 98 w 126"/>
              <a:gd name="T29" fmla="*/ 166 h 176"/>
              <a:gd name="T30" fmla="*/ 84 w 126"/>
              <a:gd name="T31" fmla="*/ 144 h 176"/>
              <a:gd name="T32" fmla="*/ 65 w 126"/>
              <a:gd name="T33" fmla="*/ 111 h 176"/>
              <a:gd name="T34" fmla="*/ 59 w 126"/>
              <a:gd name="T35" fmla="*/ 112 h 176"/>
              <a:gd name="T36" fmla="*/ 43 w 126"/>
              <a:gd name="T37" fmla="*/ 133 h 176"/>
              <a:gd name="T38" fmla="*/ 26 w 126"/>
              <a:gd name="T39" fmla="*/ 160 h 176"/>
              <a:gd name="T40" fmla="*/ 14 w 126"/>
              <a:gd name="T41" fmla="*/ 175 h 176"/>
              <a:gd name="T42" fmla="*/ 2 w 126"/>
              <a:gd name="T43" fmla="*/ 174 h 176"/>
              <a:gd name="T44" fmla="*/ 1 w 126"/>
              <a:gd name="T45" fmla="*/ 169 h 176"/>
              <a:gd name="T46" fmla="*/ 11 w 126"/>
              <a:gd name="T47" fmla="*/ 154 h 176"/>
              <a:gd name="T48" fmla="*/ 28 w 126"/>
              <a:gd name="T49" fmla="*/ 131 h 176"/>
              <a:gd name="T50" fmla="*/ 49 w 126"/>
              <a:gd name="T51" fmla="*/ 100 h 176"/>
              <a:gd name="T52" fmla="*/ 50 w 126"/>
              <a:gd name="T53" fmla="*/ 87 h 176"/>
              <a:gd name="T54" fmla="*/ 30 w 126"/>
              <a:gd name="T55" fmla="*/ 52 h 176"/>
              <a:gd name="T56" fmla="*/ 3 w 126"/>
              <a:gd name="T57" fmla="*/ 9 h 176"/>
              <a:gd name="T58" fmla="*/ 4 w 126"/>
              <a:gd name="T59" fmla="*/ 2 h 176"/>
              <a:gd name="T60" fmla="*/ 17 w 126"/>
              <a:gd name="T61" fmla="*/ 2 h 176"/>
              <a:gd name="T62" fmla="*/ 24 w 126"/>
              <a:gd name="T63" fmla="*/ 9 h 176"/>
              <a:gd name="T64" fmla="*/ 30 w 126"/>
              <a:gd name="T65" fmla="*/ 19 h 176"/>
              <a:gd name="T66" fmla="*/ 56 w 126"/>
              <a:gd name="T67" fmla="*/ 61 h 176"/>
              <a:gd name="T68" fmla="*/ 65 w 126"/>
              <a:gd name="T69" fmla="*/ 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6" h="176">
                <a:moveTo>
                  <a:pt x="65" y="73"/>
                </a:moveTo>
                <a:cubicBezTo>
                  <a:pt x="65" y="73"/>
                  <a:pt x="65" y="73"/>
                  <a:pt x="66" y="72"/>
                </a:cubicBezTo>
                <a:cubicBezTo>
                  <a:pt x="66" y="71"/>
                  <a:pt x="67" y="70"/>
                  <a:pt x="67" y="69"/>
                </a:cubicBezTo>
                <a:cubicBezTo>
                  <a:pt x="68" y="68"/>
                  <a:pt x="68" y="67"/>
                  <a:pt x="69" y="66"/>
                </a:cubicBezTo>
                <a:cubicBezTo>
                  <a:pt x="82" y="44"/>
                  <a:pt x="82" y="44"/>
                  <a:pt x="82" y="44"/>
                </a:cubicBezTo>
                <a:cubicBezTo>
                  <a:pt x="90" y="32"/>
                  <a:pt x="95" y="23"/>
                  <a:pt x="99" y="18"/>
                </a:cubicBezTo>
                <a:cubicBezTo>
                  <a:pt x="101" y="16"/>
                  <a:pt x="102" y="13"/>
                  <a:pt x="104" y="10"/>
                </a:cubicBezTo>
                <a:cubicBezTo>
                  <a:pt x="106" y="6"/>
                  <a:pt x="108" y="3"/>
                  <a:pt x="110" y="2"/>
                </a:cubicBezTo>
                <a:cubicBezTo>
                  <a:pt x="112" y="1"/>
                  <a:pt x="115" y="0"/>
                  <a:pt x="118" y="0"/>
                </a:cubicBezTo>
                <a:cubicBezTo>
                  <a:pt x="121" y="0"/>
                  <a:pt x="123" y="1"/>
                  <a:pt x="124" y="2"/>
                </a:cubicBezTo>
                <a:cubicBezTo>
                  <a:pt x="126" y="3"/>
                  <a:pt x="126" y="4"/>
                  <a:pt x="125" y="6"/>
                </a:cubicBezTo>
                <a:cubicBezTo>
                  <a:pt x="125" y="8"/>
                  <a:pt x="122" y="12"/>
                  <a:pt x="118" y="18"/>
                </a:cubicBezTo>
                <a:cubicBezTo>
                  <a:pt x="115" y="21"/>
                  <a:pt x="112" y="26"/>
                  <a:pt x="107" y="34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99" y="46"/>
                  <a:pt x="95" y="53"/>
                  <a:pt x="89" y="63"/>
                </a:cubicBezTo>
                <a:cubicBezTo>
                  <a:pt x="84" y="74"/>
                  <a:pt x="80" y="82"/>
                  <a:pt x="77" y="87"/>
                </a:cubicBezTo>
                <a:cubicBezTo>
                  <a:pt x="76" y="89"/>
                  <a:pt x="75" y="90"/>
                  <a:pt x="75" y="91"/>
                </a:cubicBezTo>
                <a:cubicBezTo>
                  <a:pt x="75" y="92"/>
                  <a:pt x="76" y="94"/>
                  <a:pt x="77" y="96"/>
                </a:cubicBezTo>
                <a:cubicBezTo>
                  <a:pt x="78" y="97"/>
                  <a:pt x="80" y="101"/>
                  <a:pt x="84" y="107"/>
                </a:cubicBezTo>
                <a:cubicBezTo>
                  <a:pt x="85" y="109"/>
                  <a:pt x="86" y="110"/>
                  <a:pt x="86" y="111"/>
                </a:cubicBezTo>
                <a:cubicBezTo>
                  <a:pt x="87" y="113"/>
                  <a:pt x="88" y="114"/>
                  <a:pt x="89" y="116"/>
                </a:cubicBezTo>
                <a:cubicBezTo>
                  <a:pt x="96" y="128"/>
                  <a:pt x="101" y="137"/>
                  <a:pt x="106" y="143"/>
                </a:cubicBezTo>
                <a:cubicBezTo>
                  <a:pt x="109" y="148"/>
                  <a:pt x="112" y="153"/>
                  <a:pt x="115" y="158"/>
                </a:cubicBezTo>
                <a:cubicBezTo>
                  <a:pt x="119" y="164"/>
                  <a:pt x="121" y="169"/>
                  <a:pt x="123" y="172"/>
                </a:cubicBezTo>
                <a:cubicBezTo>
                  <a:pt x="124" y="173"/>
                  <a:pt x="124" y="174"/>
                  <a:pt x="124" y="175"/>
                </a:cubicBezTo>
                <a:cubicBezTo>
                  <a:pt x="124" y="176"/>
                  <a:pt x="123" y="176"/>
                  <a:pt x="120" y="176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4" y="176"/>
                  <a:pt x="103" y="175"/>
                  <a:pt x="103" y="175"/>
                </a:cubicBezTo>
                <a:cubicBezTo>
                  <a:pt x="102" y="174"/>
                  <a:pt x="102" y="173"/>
                  <a:pt x="101" y="172"/>
                </a:cubicBezTo>
                <a:cubicBezTo>
                  <a:pt x="98" y="166"/>
                  <a:pt x="98" y="166"/>
                  <a:pt x="98" y="166"/>
                </a:cubicBezTo>
                <a:cubicBezTo>
                  <a:pt x="97" y="165"/>
                  <a:pt x="95" y="161"/>
                  <a:pt x="92" y="157"/>
                </a:cubicBezTo>
                <a:cubicBezTo>
                  <a:pt x="88" y="151"/>
                  <a:pt x="85" y="147"/>
                  <a:pt x="84" y="144"/>
                </a:cubicBezTo>
                <a:cubicBezTo>
                  <a:pt x="82" y="141"/>
                  <a:pt x="79" y="136"/>
                  <a:pt x="75" y="128"/>
                </a:cubicBezTo>
                <a:cubicBezTo>
                  <a:pt x="70" y="121"/>
                  <a:pt x="67" y="115"/>
                  <a:pt x="65" y="111"/>
                </a:cubicBezTo>
                <a:cubicBezTo>
                  <a:pt x="64" y="110"/>
                  <a:pt x="63" y="109"/>
                  <a:pt x="62" y="109"/>
                </a:cubicBezTo>
                <a:cubicBezTo>
                  <a:pt x="61" y="109"/>
                  <a:pt x="60" y="110"/>
                  <a:pt x="59" y="112"/>
                </a:cubicBezTo>
                <a:cubicBezTo>
                  <a:pt x="56" y="114"/>
                  <a:pt x="54" y="117"/>
                  <a:pt x="52" y="121"/>
                </a:cubicBezTo>
                <a:cubicBezTo>
                  <a:pt x="48" y="126"/>
                  <a:pt x="45" y="130"/>
                  <a:pt x="43" y="133"/>
                </a:cubicBezTo>
                <a:cubicBezTo>
                  <a:pt x="41" y="135"/>
                  <a:pt x="38" y="140"/>
                  <a:pt x="34" y="146"/>
                </a:cubicBezTo>
                <a:cubicBezTo>
                  <a:pt x="30" y="152"/>
                  <a:pt x="28" y="157"/>
                  <a:pt x="26" y="160"/>
                </a:cubicBezTo>
                <a:cubicBezTo>
                  <a:pt x="25" y="163"/>
                  <a:pt x="23" y="166"/>
                  <a:pt x="20" y="169"/>
                </a:cubicBezTo>
                <a:cubicBezTo>
                  <a:pt x="18" y="173"/>
                  <a:pt x="16" y="174"/>
                  <a:pt x="14" y="175"/>
                </a:cubicBezTo>
                <a:cubicBezTo>
                  <a:pt x="13" y="175"/>
                  <a:pt x="12" y="175"/>
                  <a:pt x="10" y="175"/>
                </a:cubicBezTo>
                <a:cubicBezTo>
                  <a:pt x="8" y="175"/>
                  <a:pt x="5" y="175"/>
                  <a:pt x="2" y="174"/>
                </a:cubicBezTo>
                <a:cubicBezTo>
                  <a:pt x="0" y="174"/>
                  <a:pt x="0" y="173"/>
                  <a:pt x="0" y="172"/>
                </a:cubicBezTo>
                <a:cubicBezTo>
                  <a:pt x="0" y="171"/>
                  <a:pt x="0" y="170"/>
                  <a:pt x="1" y="169"/>
                </a:cubicBezTo>
                <a:cubicBezTo>
                  <a:pt x="2" y="167"/>
                  <a:pt x="3" y="166"/>
                  <a:pt x="3" y="165"/>
                </a:cubicBezTo>
                <a:cubicBezTo>
                  <a:pt x="4" y="164"/>
                  <a:pt x="7" y="160"/>
                  <a:pt x="11" y="154"/>
                </a:cubicBezTo>
                <a:cubicBezTo>
                  <a:pt x="15" y="148"/>
                  <a:pt x="18" y="144"/>
                  <a:pt x="20" y="141"/>
                </a:cubicBezTo>
                <a:cubicBezTo>
                  <a:pt x="28" y="131"/>
                  <a:pt x="28" y="131"/>
                  <a:pt x="28" y="131"/>
                </a:cubicBezTo>
                <a:cubicBezTo>
                  <a:pt x="30" y="128"/>
                  <a:pt x="34" y="122"/>
                  <a:pt x="40" y="113"/>
                </a:cubicBezTo>
                <a:cubicBezTo>
                  <a:pt x="43" y="107"/>
                  <a:pt x="46" y="103"/>
                  <a:pt x="49" y="100"/>
                </a:cubicBezTo>
                <a:cubicBezTo>
                  <a:pt x="50" y="97"/>
                  <a:pt x="51" y="95"/>
                  <a:pt x="51" y="93"/>
                </a:cubicBezTo>
                <a:cubicBezTo>
                  <a:pt x="51" y="91"/>
                  <a:pt x="51" y="89"/>
                  <a:pt x="50" y="87"/>
                </a:cubicBezTo>
                <a:cubicBezTo>
                  <a:pt x="49" y="85"/>
                  <a:pt x="46" y="81"/>
                  <a:pt x="42" y="73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48"/>
                  <a:pt x="22" y="39"/>
                  <a:pt x="12" y="23"/>
                </a:cubicBezTo>
                <a:cubicBezTo>
                  <a:pt x="8" y="16"/>
                  <a:pt x="5" y="11"/>
                  <a:pt x="3" y="9"/>
                </a:cubicBezTo>
                <a:cubicBezTo>
                  <a:pt x="2" y="7"/>
                  <a:pt x="2" y="6"/>
                  <a:pt x="2" y="5"/>
                </a:cubicBezTo>
                <a:cubicBezTo>
                  <a:pt x="2" y="3"/>
                  <a:pt x="2" y="2"/>
                  <a:pt x="4" y="2"/>
                </a:cubicBezTo>
                <a:cubicBezTo>
                  <a:pt x="7" y="2"/>
                  <a:pt x="9" y="2"/>
                  <a:pt x="10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8" y="2"/>
                  <a:pt x="20" y="3"/>
                  <a:pt x="21" y="4"/>
                </a:cubicBezTo>
                <a:cubicBezTo>
                  <a:pt x="22" y="5"/>
                  <a:pt x="23" y="7"/>
                  <a:pt x="24" y="9"/>
                </a:cubicBezTo>
                <a:cubicBezTo>
                  <a:pt x="28" y="14"/>
                  <a:pt x="28" y="14"/>
                  <a:pt x="28" y="14"/>
                </a:cubicBezTo>
                <a:cubicBezTo>
                  <a:pt x="30" y="19"/>
                  <a:pt x="30" y="19"/>
                  <a:pt x="30" y="19"/>
                </a:cubicBezTo>
                <a:cubicBezTo>
                  <a:pt x="36" y="28"/>
                  <a:pt x="40" y="35"/>
                  <a:pt x="44" y="40"/>
                </a:cubicBezTo>
                <a:cubicBezTo>
                  <a:pt x="46" y="45"/>
                  <a:pt x="51" y="52"/>
                  <a:pt x="56" y="61"/>
                </a:cubicBezTo>
                <a:cubicBezTo>
                  <a:pt x="59" y="66"/>
                  <a:pt x="61" y="70"/>
                  <a:pt x="64" y="73"/>
                </a:cubicBezTo>
                <a:cubicBezTo>
                  <a:pt x="64" y="73"/>
                  <a:pt x="65" y="73"/>
                  <a:pt x="65" y="7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962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Click="0" advTm="5000">
        <p:fade thruBlk="1"/>
      </p:transition>
    </mc:Choice>
    <mc:Fallback>
      <p:transition advClick="0" advTm="50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08333E-7 -1.85185E-6 L 0.10495 0.06158 " pathEditMode="relative" rAng="0" ptsTypes="AA">
                                      <p:cBhvr>
                                        <p:cTn id="14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7" y="307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5E-6 -1.48148E-6 L 0.1629 0.08634 " pathEditMode="relative" rAng="0" ptsTypes="AA">
                                      <p:cBhvr>
                                        <p:cTn id="16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430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70833E-6 -4.07407E-6 L -0.1431 -0.16805 " pathEditMode="relative" rAng="0" ptsTypes="AA">
                                      <p:cBhvr>
                                        <p:cTn id="18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1" y="-840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66667E-6 7.40741E-7 L -0.22239 0.07685 " pathEditMode="relative" rAng="0" ptsTypes="AA">
                                      <p:cBhvr>
                                        <p:cTn id="2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20" y="384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125E-6 -3.33333E-6 L -0.1263 0.07917 " pathEditMode="relative" rAng="0" ptsTypes="AA">
                                      <p:cBhvr>
                                        <p:cTn id="22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5" y="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0"/>
                            </p:stCondLst>
                            <p:childTnLst>
                              <p:par>
                                <p:cTn id="3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A68947CA-EC68-43C5-AE3A-8F75B1B8D240}"/>
              </a:ext>
            </a:extLst>
          </p:cNvPr>
          <p:cNvGrpSpPr/>
          <p:nvPr/>
        </p:nvGrpSpPr>
        <p:grpSpPr>
          <a:xfrm>
            <a:off x="-5105400" y="-10482491"/>
            <a:ext cx="21929856" cy="24247094"/>
            <a:chOff x="2986088" y="0"/>
            <a:chExt cx="6219825" cy="687705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F84F204-1B10-4274-8B8B-F271236DFD67}"/>
                </a:ext>
              </a:extLst>
            </p:cNvPr>
            <p:cNvSpPr/>
            <p:nvPr/>
          </p:nvSpPr>
          <p:spPr>
            <a:xfrm>
              <a:off x="3810000" y="323850"/>
              <a:ext cx="5048250" cy="6553200"/>
            </a:xfrm>
            <a:custGeom>
              <a:avLst/>
              <a:gdLst>
                <a:gd name="connsiteX0" fmla="*/ 0 w 5048250"/>
                <a:gd name="connsiteY0" fmla="*/ 6210300 h 6553200"/>
                <a:gd name="connsiteX1" fmla="*/ 0 w 5048250"/>
                <a:gd name="connsiteY1" fmla="*/ 6267450 h 6553200"/>
                <a:gd name="connsiteX2" fmla="*/ 95250 w 5048250"/>
                <a:gd name="connsiteY2" fmla="*/ 5486400 h 6553200"/>
                <a:gd name="connsiteX3" fmla="*/ 142875 w 5048250"/>
                <a:gd name="connsiteY3" fmla="*/ 4972050 h 6553200"/>
                <a:gd name="connsiteX4" fmla="*/ 152400 w 5048250"/>
                <a:gd name="connsiteY4" fmla="*/ 4410075 h 6553200"/>
                <a:gd name="connsiteX5" fmla="*/ 381000 w 5048250"/>
                <a:gd name="connsiteY5" fmla="*/ 3962400 h 6553200"/>
                <a:gd name="connsiteX6" fmla="*/ 419100 w 5048250"/>
                <a:gd name="connsiteY6" fmla="*/ 3448050 h 6553200"/>
                <a:gd name="connsiteX7" fmla="*/ 514350 w 5048250"/>
                <a:gd name="connsiteY7" fmla="*/ 2905125 h 6553200"/>
                <a:gd name="connsiteX8" fmla="*/ 685800 w 5048250"/>
                <a:gd name="connsiteY8" fmla="*/ 2686050 h 6553200"/>
                <a:gd name="connsiteX9" fmla="*/ 742950 w 5048250"/>
                <a:gd name="connsiteY9" fmla="*/ 2152650 h 6553200"/>
                <a:gd name="connsiteX10" fmla="*/ 733425 w 5048250"/>
                <a:gd name="connsiteY10" fmla="*/ 1666875 h 6553200"/>
                <a:gd name="connsiteX11" fmla="*/ 1028700 w 5048250"/>
                <a:gd name="connsiteY11" fmla="*/ 1466850 h 6553200"/>
                <a:gd name="connsiteX12" fmla="*/ 1009650 w 5048250"/>
                <a:gd name="connsiteY12" fmla="*/ 1162050 h 6553200"/>
                <a:gd name="connsiteX13" fmla="*/ 895350 w 5048250"/>
                <a:gd name="connsiteY13" fmla="*/ 838200 h 6553200"/>
                <a:gd name="connsiteX14" fmla="*/ 1276350 w 5048250"/>
                <a:gd name="connsiteY14" fmla="*/ 438150 h 6553200"/>
                <a:gd name="connsiteX15" fmla="*/ 1485900 w 5048250"/>
                <a:gd name="connsiteY15" fmla="*/ 247650 h 6553200"/>
                <a:gd name="connsiteX16" fmla="*/ 1838325 w 5048250"/>
                <a:gd name="connsiteY16" fmla="*/ 333375 h 6553200"/>
                <a:gd name="connsiteX17" fmla="*/ 2095500 w 5048250"/>
                <a:gd name="connsiteY17" fmla="*/ 209550 h 6553200"/>
                <a:gd name="connsiteX18" fmla="*/ 2552700 w 5048250"/>
                <a:gd name="connsiteY18" fmla="*/ 190500 h 6553200"/>
                <a:gd name="connsiteX19" fmla="*/ 2676525 w 5048250"/>
                <a:gd name="connsiteY19" fmla="*/ 200025 h 6553200"/>
                <a:gd name="connsiteX20" fmla="*/ 2886075 w 5048250"/>
                <a:gd name="connsiteY20" fmla="*/ 0 h 6553200"/>
                <a:gd name="connsiteX21" fmla="*/ 3124200 w 5048250"/>
                <a:gd name="connsiteY21" fmla="*/ 219075 h 6553200"/>
                <a:gd name="connsiteX22" fmla="*/ 3352800 w 5048250"/>
                <a:gd name="connsiteY22" fmla="*/ 266700 h 6553200"/>
                <a:gd name="connsiteX23" fmla="*/ 3409950 w 5048250"/>
                <a:gd name="connsiteY23" fmla="*/ 352425 h 6553200"/>
                <a:gd name="connsiteX24" fmla="*/ 3486150 w 5048250"/>
                <a:gd name="connsiteY24" fmla="*/ 447675 h 6553200"/>
                <a:gd name="connsiteX25" fmla="*/ 3571875 w 5048250"/>
                <a:gd name="connsiteY25" fmla="*/ 733425 h 6553200"/>
                <a:gd name="connsiteX26" fmla="*/ 3867150 w 5048250"/>
                <a:gd name="connsiteY26" fmla="*/ 1628775 h 6553200"/>
                <a:gd name="connsiteX27" fmla="*/ 4029075 w 5048250"/>
                <a:gd name="connsiteY27" fmla="*/ 1895475 h 6553200"/>
                <a:gd name="connsiteX28" fmla="*/ 4086225 w 5048250"/>
                <a:gd name="connsiteY28" fmla="*/ 2257425 h 6553200"/>
                <a:gd name="connsiteX29" fmla="*/ 4191000 w 5048250"/>
                <a:gd name="connsiteY29" fmla="*/ 2476500 h 6553200"/>
                <a:gd name="connsiteX30" fmla="*/ 4486275 w 5048250"/>
                <a:gd name="connsiteY30" fmla="*/ 2847975 h 6553200"/>
                <a:gd name="connsiteX31" fmla="*/ 4610100 w 5048250"/>
                <a:gd name="connsiteY31" fmla="*/ 2943225 h 6553200"/>
                <a:gd name="connsiteX32" fmla="*/ 4419600 w 5048250"/>
                <a:gd name="connsiteY32" fmla="*/ 3219450 h 6553200"/>
                <a:gd name="connsiteX33" fmla="*/ 4600575 w 5048250"/>
                <a:gd name="connsiteY33" fmla="*/ 3400425 h 6553200"/>
                <a:gd name="connsiteX34" fmla="*/ 4762500 w 5048250"/>
                <a:gd name="connsiteY34" fmla="*/ 3686175 h 6553200"/>
                <a:gd name="connsiteX35" fmla="*/ 4610100 w 5048250"/>
                <a:gd name="connsiteY35" fmla="*/ 3886200 h 6553200"/>
                <a:gd name="connsiteX36" fmla="*/ 4581525 w 5048250"/>
                <a:gd name="connsiteY36" fmla="*/ 4333875 h 6553200"/>
                <a:gd name="connsiteX37" fmla="*/ 4629150 w 5048250"/>
                <a:gd name="connsiteY37" fmla="*/ 4819650 h 6553200"/>
                <a:gd name="connsiteX38" fmla="*/ 4886325 w 5048250"/>
                <a:gd name="connsiteY38" fmla="*/ 5238750 h 6553200"/>
                <a:gd name="connsiteX39" fmla="*/ 4981575 w 5048250"/>
                <a:gd name="connsiteY39" fmla="*/ 5448300 h 6553200"/>
                <a:gd name="connsiteX40" fmla="*/ 5048250 w 5048250"/>
                <a:gd name="connsiteY40" fmla="*/ 5924550 h 6553200"/>
                <a:gd name="connsiteX41" fmla="*/ 5029200 w 5048250"/>
                <a:gd name="connsiteY41" fmla="*/ 6438900 h 6553200"/>
                <a:gd name="connsiteX42" fmla="*/ 5029200 w 5048250"/>
                <a:gd name="connsiteY42" fmla="*/ 6553200 h 6553200"/>
                <a:gd name="connsiteX43" fmla="*/ 0 w 5048250"/>
                <a:gd name="connsiteY43" fmla="*/ 6477000 h 6553200"/>
                <a:gd name="connsiteX44" fmla="*/ 0 w 5048250"/>
                <a:gd name="connsiteY44" fmla="*/ 6210300 h 65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48250" h="6553200">
                  <a:moveTo>
                    <a:pt x="0" y="6210300"/>
                  </a:moveTo>
                  <a:lnTo>
                    <a:pt x="0" y="6267450"/>
                  </a:lnTo>
                  <a:lnTo>
                    <a:pt x="95250" y="5486400"/>
                  </a:lnTo>
                  <a:lnTo>
                    <a:pt x="142875" y="4972050"/>
                  </a:lnTo>
                  <a:lnTo>
                    <a:pt x="152400" y="4410075"/>
                  </a:lnTo>
                  <a:lnTo>
                    <a:pt x="381000" y="3962400"/>
                  </a:lnTo>
                  <a:lnTo>
                    <a:pt x="419100" y="3448050"/>
                  </a:lnTo>
                  <a:lnTo>
                    <a:pt x="514350" y="2905125"/>
                  </a:lnTo>
                  <a:lnTo>
                    <a:pt x="685800" y="2686050"/>
                  </a:lnTo>
                  <a:lnTo>
                    <a:pt x="742950" y="2152650"/>
                  </a:lnTo>
                  <a:lnTo>
                    <a:pt x="733425" y="1666875"/>
                  </a:lnTo>
                  <a:lnTo>
                    <a:pt x="1028700" y="1466850"/>
                  </a:lnTo>
                  <a:lnTo>
                    <a:pt x="1009650" y="1162050"/>
                  </a:lnTo>
                  <a:lnTo>
                    <a:pt x="895350" y="838200"/>
                  </a:lnTo>
                  <a:lnTo>
                    <a:pt x="1276350" y="438150"/>
                  </a:lnTo>
                  <a:lnTo>
                    <a:pt x="1485900" y="247650"/>
                  </a:lnTo>
                  <a:lnTo>
                    <a:pt x="1838325" y="333375"/>
                  </a:lnTo>
                  <a:lnTo>
                    <a:pt x="2095500" y="209550"/>
                  </a:lnTo>
                  <a:lnTo>
                    <a:pt x="2552700" y="190500"/>
                  </a:lnTo>
                  <a:lnTo>
                    <a:pt x="2676525" y="200025"/>
                  </a:lnTo>
                  <a:lnTo>
                    <a:pt x="2886075" y="0"/>
                  </a:lnTo>
                  <a:lnTo>
                    <a:pt x="3124200" y="219075"/>
                  </a:lnTo>
                  <a:lnTo>
                    <a:pt x="3352800" y="266700"/>
                  </a:lnTo>
                  <a:lnTo>
                    <a:pt x="3409950" y="352425"/>
                  </a:lnTo>
                  <a:lnTo>
                    <a:pt x="3486150" y="447675"/>
                  </a:lnTo>
                  <a:lnTo>
                    <a:pt x="3571875" y="733425"/>
                  </a:lnTo>
                  <a:lnTo>
                    <a:pt x="3867150" y="1628775"/>
                  </a:lnTo>
                  <a:lnTo>
                    <a:pt x="4029075" y="1895475"/>
                  </a:lnTo>
                  <a:lnTo>
                    <a:pt x="4086225" y="2257425"/>
                  </a:lnTo>
                  <a:lnTo>
                    <a:pt x="4191000" y="2476500"/>
                  </a:lnTo>
                  <a:lnTo>
                    <a:pt x="4486275" y="2847975"/>
                  </a:lnTo>
                  <a:lnTo>
                    <a:pt x="4610100" y="2943225"/>
                  </a:lnTo>
                  <a:lnTo>
                    <a:pt x="4419600" y="3219450"/>
                  </a:lnTo>
                  <a:lnTo>
                    <a:pt x="4600575" y="3400425"/>
                  </a:lnTo>
                  <a:lnTo>
                    <a:pt x="4762500" y="3686175"/>
                  </a:lnTo>
                  <a:lnTo>
                    <a:pt x="4610100" y="3886200"/>
                  </a:lnTo>
                  <a:lnTo>
                    <a:pt x="4581525" y="4333875"/>
                  </a:lnTo>
                  <a:lnTo>
                    <a:pt x="4629150" y="4819650"/>
                  </a:lnTo>
                  <a:lnTo>
                    <a:pt x="4886325" y="5238750"/>
                  </a:lnTo>
                  <a:lnTo>
                    <a:pt x="4981575" y="5448300"/>
                  </a:lnTo>
                  <a:lnTo>
                    <a:pt x="5048250" y="5924550"/>
                  </a:lnTo>
                  <a:lnTo>
                    <a:pt x="5029200" y="6438900"/>
                  </a:lnTo>
                  <a:lnTo>
                    <a:pt x="5029200" y="6553200"/>
                  </a:lnTo>
                  <a:lnTo>
                    <a:pt x="0" y="6477000"/>
                  </a:lnTo>
                  <a:lnTo>
                    <a:pt x="0" y="62103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5" name="Freeform 5">
              <a:extLst>
                <a:ext uri="{FF2B5EF4-FFF2-40B4-BE49-F238E27FC236}">
                  <a16:creationId xmlns:a16="http://schemas.microsoft.com/office/drawing/2014/main" id="{FA3769C0-9B53-48AD-89A4-AEA0983EE0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6088" y="0"/>
              <a:ext cx="6219825" cy="6853238"/>
            </a:xfrm>
            <a:custGeom>
              <a:avLst/>
              <a:gdLst>
                <a:gd name="T0" fmla="*/ 974 w 1169"/>
                <a:gd name="T1" fmla="*/ 483 h 1292"/>
                <a:gd name="T2" fmla="*/ 1022 w 1169"/>
                <a:gd name="T3" fmla="*/ 636 h 1292"/>
                <a:gd name="T4" fmla="*/ 1092 w 1169"/>
                <a:gd name="T5" fmla="*/ 787 h 1292"/>
                <a:gd name="T6" fmla="*/ 1099 w 1169"/>
                <a:gd name="T7" fmla="*/ 901 h 1292"/>
                <a:gd name="T8" fmla="*/ 1152 w 1169"/>
                <a:gd name="T9" fmla="*/ 1100 h 1292"/>
                <a:gd name="T10" fmla="*/ 1123 w 1169"/>
                <a:gd name="T11" fmla="*/ 1224 h 1292"/>
                <a:gd name="T12" fmla="*/ 1073 w 1169"/>
                <a:gd name="T13" fmla="*/ 1269 h 1292"/>
                <a:gd name="T14" fmla="*/ 1011 w 1169"/>
                <a:gd name="T15" fmla="*/ 1042 h 1292"/>
                <a:gd name="T16" fmla="*/ 944 w 1169"/>
                <a:gd name="T17" fmla="*/ 810 h 1292"/>
                <a:gd name="T18" fmla="*/ 893 w 1169"/>
                <a:gd name="T19" fmla="*/ 639 h 1292"/>
                <a:gd name="T20" fmla="*/ 815 w 1169"/>
                <a:gd name="T21" fmla="*/ 294 h 1292"/>
                <a:gd name="T22" fmla="*/ 748 w 1169"/>
                <a:gd name="T23" fmla="*/ 156 h 1292"/>
                <a:gd name="T24" fmla="*/ 673 w 1169"/>
                <a:gd name="T25" fmla="*/ 204 h 1292"/>
                <a:gd name="T26" fmla="*/ 475 w 1169"/>
                <a:gd name="T27" fmla="*/ 209 h 1292"/>
                <a:gd name="T28" fmla="*/ 366 w 1169"/>
                <a:gd name="T29" fmla="*/ 294 h 1292"/>
                <a:gd name="T30" fmla="*/ 354 w 1169"/>
                <a:gd name="T31" fmla="*/ 461 h 1292"/>
                <a:gd name="T32" fmla="*/ 291 w 1169"/>
                <a:gd name="T33" fmla="*/ 705 h 1292"/>
                <a:gd name="T34" fmla="*/ 217 w 1169"/>
                <a:gd name="T35" fmla="*/ 1068 h 1292"/>
                <a:gd name="T36" fmla="*/ 118 w 1169"/>
                <a:gd name="T37" fmla="*/ 1139 h 1292"/>
                <a:gd name="T38" fmla="*/ 60 w 1169"/>
                <a:gd name="T39" fmla="*/ 897 h 1292"/>
                <a:gd name="T40" fmla="*/ 225 w 1169"/>
                <a:gd name="T41" fmla="*/ 328 h 1292"/>
                <a:gd name="T42" fmla="*/ 310 w 1169"/>
                <a:gd name="T43" fmla="*/ 175 h 1292"/>
                <a:gd name="T44" fmla="*/ 593 w 1169"/>
                <a:gd name="T45" fmla="*/ 21 h 1292"/>
                <a:gd name="T46" fmla="*/ 845 w 1169"/>
                <a:gd name="T47" fmla="*/ 69 h 1292"/>
                <a:gd name="T48" fmla="*/ 937 w 1169"/>
                <a:gd name="T49" fmla="*/ 562 h 1292"/>
                <a:gd name="T50" fmla="*/ 1003 w 1169"/>
                <a:gd name="T51" fmla="*/ 740 h 1292"/>
                <a:gd name="T52" fmla="*/ 41 w 1169"/>
                <a:gd name="T53" fmla="*/ 1106 h 1292"/>
                <a:gd name="T54" fmla="*/ 201 w 1169"/>
                <a:gd name="T55" fmla="*/ 506 h 1292"/>
                <a:gd name="T56" fmla="*/ 214 w 1169"/>
                <a:gd name="T57" fmla="*/ 640 h 1292"/>
                <a:gd name="T58" fmla="*/ 761 w 1169"/>
                <a:gd name="T59" fmla="*/ 217 h 1292"/>
                <a:gd name="T60" fmla="*/ 1046 w 1169"/>
                <a:gd name="T61" fmla="*/ 1111 h 1292"/>
                <a:gd name="T62" fmla="*/ 888 w 1169"/>
                <a:gd name="T63" fmla="*/ 530 h 1292"/>
                <a:gd name="T64" fmla="*/ 358 w 1169"/>
                <a:gd name="T65" fmla="*/ 179 h 1292"/>
                <a:gd name="T66" fmla="*/ 926 w 1169"/>
                <a:gd name="T67" fmla="*/ 461 h 1292"/>
                <a:gd name="T68" fmla="*/ 189 w 1169"/>
                <a:gd name="T69" fmla="*/ 943 h 1292"/>
                <a:gd name="T70" fmla="*/ 87 w 1169"/>
                <a:gd name="T71" fmla="*/ 1033 h 1292"/>
                <a:gd name="T72" fmla="*/ 351 w 1169"/>
                <a:gd name="T73" fmla="*/ 241 h 1292"/>
                <a:gd name="T74" fmla="*/ 1142 w 1169"/>
                <a:gd name="T75" fmla="*/ 1063 h 1292"/>
                <a:gd name="T76" fmla="*/ 107 w 1169"/>
                <a:gd name="T77" fmla="*/ 884 h 1292"/>
                <a:gd name="T78" fmla="*/ 413 w 1169"/>
                <a:gd name="T79" fmla="*/ 192 h 1292"/>
                <a:gd name="T80" fmla="*/ 784 w 1169"/>
                <a:gd name="T81" fmla="*/ 55 h 1292"/>
                <a:gd name="T82" fmla="*/ 1041 w 1169"/>
                <a:gd name="T83" fmla="*/ 962 h 1292"/>
                <a:gd name="T84" fmla="*/ 971 w 1169"/>
                <a:gd name="T85" fmla="*/ 717 h 1292"/>
                <a:gd name="T86" fmla="*/ 308 w 1169"/>
                <a:gd name="T87" fmla="*/ 382 h 1292"/>
                <a:gd name="T88" fmla="*/ 562 w 1169"/>
                <a:gd name="T89" fmla="*/ 142 h 1292"/>
                <a:gd name="T90" fmla="*/ 357 w 1169"/>
                <a:gd name="T91" fmla="*/ 207 h 1292"/>
                <a:gd name="T92" fmla="*/ 208 w 1169"/>
                <a:gd name="T93" fmla="*/ 1045 h 1292"/>
                <a:gd name="T94" fmla="*/ 293 w 1169"/>
                <a:gd name="T95" fmla="*/ 591 h 1292"/>
                <a:gd name="T96" fmla="*/ 472 w 1169"/>
                <a:gd name="T97" fmla="*/ 120 h 1292"/>
                <a:gd name="T98" fmla="*/ 1048 w 1169"/>
                <a:gd name="T99" fmla="*/ 935 h 1292"/>
                <a:gd name="T100" fmla="*/ 275 w 1169"/>
                <a:gd name="T101" fmla="*/ 660 h 1292"/>
                <a:gd name="T102" fmla="*/ 911 w 1169"/>
                <a:gd name="T103" fmla="*/ 629 h 1292"/>
                <a:gd name="T104" fmla="*/ 1086 w 1169"/>
                <a:gd name="T105" fmla="*/ 1027 h 1292"/>
                <a:gd name="T106" fmla="*/ 155 w 1169"/>
                <a:gd name="T107" fmla="*/ 901 h 1292"/>
                <a:gd name="T108" fmla="*/ 1040 w 1169"/>
                <a:gd name="T109" fmla="*/ 756 h 1292"/>
                <a:gd name="T110" fmla="*/ 1128 w 1169"/>
                <a:gd name="T111" fmla="*/ 975 h 1292"/>
                <a:gd name="T112" fmla="*/ 947 w 1169"/>
                <a:gd name="T113" fmla="*/ 365 h 1292"/>
                <a:gd name="T114" fmla="*/ 777 w 1169"/>
                <a:gd name="T115" fmla="*/ 273 h 1292"/>
                <a:gd name="T116" fmla="*/ 605 w 1169"/>
                <a:gd name="T117" fmla="*/ 236 h 1292"/>
                <a:gd name="T118" fmla="*/ 1042 w 1169"/>
                <a:gd name="T119" fmla="*/ 649 h 1292"/>
                <a:gd name="T120" fmla="*/ 448 w 1169"/>
                <a:gd name="T121" fmla="*/ 240 h 1292"/>
                <a:gd name="T122" fmla="*/ 548 w 1169"/>
                <a:gd name="T123" fmla="*/ 239 h 1292"/>
                <a:gd name="T124" fmla="*/ 730 w 1169"/>
                <a:gd name="T125" fmla="*/ 261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9" h="1292">
                  <a:moveTo>
                    <a:pt x="889" y="303"/>
                  </a:moveTo>
                  <a:cubicBezTo>
                    <a:pt x="890" y="299"/>
                    <a:pt x="892" y="296"/>
                    <a:pt x="895" y="293"/>
                  </a:cubicBezTo>
                  <a:cubicBezTo>
                    <a:pt x="898" y="292"/>
                    <a:pt x="899" y="288"/>
                    <a:pt x="901" y="286"/>
                  </a:cubicBezTo>
                  <a:cubicBezTo>
                    <a:pt x="903" y="282"/>
                    <a:pt x="906" y="279"/>
                    <a:pt x="908" y="275"/>
                  </a:cubicBezTo>
                  <a:cubicBezTo>
                    <a:pt x="909" y="274"/>
                    <a:pt x="910" y="273"/>
                    <a:pt x="910" y="271"/>
                  </a:cubicBezTo>
                  <a:cubicBezTo>
                    <a:pt x="908" y="267"/>
                    <a:pt x="912" y="266"/>
                    <a:pt x="914" y="265"/>
                  </a:cubicBezTo>
                  <a:cubicBezTo>
                    <a:pt x="920" y="264"/>
                    <a:pt x="924" y="260"/>
                    <a:pt x="927" y="256"/>
                  </a:cubicBezTo>
                  <a:cubicBezTo>
                    <a:pt x="932" y="252"/>
                    <a:pt x="936" y="248"/>
                    <a:pt x="943" y="247"/>
                  </a:cubicBezTo>
                  <a:cubicBezTo>
                    <a:pt x="944" y="247"/>
                    <a:pt x="946" y="247"/>
                    <a:pt x="947" y="248"/>
                  </a:cubicBezTo>
                  <a:cubicBezTo>
                    <a:pt x="947" y="249"/>
                    <a:pt x="947" y="251"/>
                    <a:pt x="946" y="253"/>
                  </a:cubicBezTo>
                  <a:cubicBezTo>
                    <a:pt x="946" y="254"/>
                    <a:pt x="945" y="255"/>
                    <a:pt x="944" y="255"/>
                  </a:cubicBezTo>
                  <a:cubicBezTo>
                    <a:pt x="939" y="259"/>
                    <a:pt x="938" y="266"/>
                    <a:pt x="935" y="272"/>
                  </a:cubicBezTo>
                  <a:cubicBezTo>
                    <a:pt x="934" y="276"/>
                    <a:pt x="932" y="279"/>
                    <a:pt x="928" y="280"/>
                  </a:cubicBezTo>
                  <a:cubicBezTo>
                    <a:pt x="926" y="281"/>
                    <a:pt x="925" y="281"/>
                    <a:pt x="926" y="283"/>
                  </a:cubicBezTo>
                  <a:cubicBezTo>
                    <a:pt x="927" y="286"/>
                    <a:pt x="926" y="288"/>
                    <a:pt x="924" y="290"/>
                  </a:cubicBezTo>
                  <a:cubicBezTo>
                    <a:pt x="922" y="293"/>
                    <a:pt x="922" y="296"/>
                    <a:pt x="920" y="298"/>
                  </a:cubicBezTo>
                  <a:cubicBezTo>
                    <a:pt x="917" y="301"/>
                    <a:pt x="920" y="303"/>
                    <a:pt x="922" y="305"/>
                  </a:cubicBezTo>
                  <a:cubicBezTo>
                    <a:pt x="924" y="307"/>
                    <a:pt x="927" y="307"/>
                    <a:pt x="929" y="306"/>
                  </a:cubicBezTo>
                  <a:cubicBezTo>
                    <a:pt x="932" y="306"/>
                    <a:pt x="934" y="305"/>
                    <a:pt x="934" y="302"/>
                  </a:cubicBezTo>
                  <a:cubicBezTo>
                    <a:pt x="935" y="297"/>
                    <a:pt x="937" y="292"/>
                    <a:pt x="940" y="288"/>
                  </a:cubicBezTo>
                  <a:cubicBezTo>
                    <a:pt x="941" y="286"/>
                    <a:pt x="940" y="283"/>
                    <a:pt x="940" y="280"/>
                  </a:cubicBezTo>
                  <a:cubicBezTo>
                    <a:pt x="940" y="276"/>
                    <a:pt x="942" y="272"/>
                    <a:pt x="946" y="272"/>
                  </a:cubicBezTo>
                  <a:cubicBezTo>
                    <a:pt x="948" y="272"/>
                    <a:pt x="949" y="272"/>
                    <a:pt x="950" y="272"/>
                  </a:cubicBezTo>
                  <a:cubicBezTo>
                    <a:pt x="952" y="272"/>
                    <a:pt x="952" y="272"/>
                    <a:pt x="952" y="274"/>
                  </a:cubicBezTo>
                  <a:cubicBezTo>
                    <a:pt x="950" y="279"/>
                    <a:pt x="951" y="280"/>
                    <a:pt x="956" y="279"/>
                  </a:cubicBezTo>
                  <a:cubicBezTo>
                    <a:pt x="958" y="279"/>
                    <a:pt x="960" y="278"/>
                    <a:pt x="962" y="278"/>
                  </a:cubicBezTo>
                  <a:cubicBezTo>
                    <a:pt x="963" y="278"/>
                    <a:pt x="964" y="277"/>
                    <a:pt x="964" y="279"/>
                  </a:cubicBezTo>
                  <a:cubicBezTo>
                    <a:pt x="964" y="280"/>
                    <a:pt x="964" y="281"/>
                    <a:pt x="963" y="282"/>
                  </a:cubicBezTo>
                  <a:cubicBezTo>
                    <a:pt x="962" y="282"/>
                    <a:pt x="960" y="281"/>
                    <a:pt x="961" y="283"/>
                  </a:cubicBezTo>
                  <a:cubicBezTo>
                    <a:pt x="961" y="287"/>
                    <a:pt x="959" y="289"/>
                    <a:pt x="956" y="292"/>
                  </a:cubicBezTo>
                  <a:cubicBezTo>
                    <a:pt x="956" y="292"/>
                    <a:pt x="955" y="293"/>
                    <a:pt x="955" y="294"/>
                  </a:cubicBezTo>
                  <a:cubicBezTo>
                    <a:pt x="952" y="303"/>
                    <a:pt x="945" y="310"/>
                    <a:pt x="941" y="317"/>
                  </a:cubicBezTo>
                  <a:cubicBezTo>
                    <a:pt x="937" y="323"/>
                    <a:pt x="935" y="330"/>
                    <a:pt x="932" y="336"/>
                  </a:cubicBezTo>
                  <a:cubicBezTo>
                    <a:pt x="930" y="341"/>
                    <a:pt x="928" y="347"/>
                    <a:pt x="927" y="353"/>
                  </a:cubicBezTo>
                  <a:cubicBezTo>
                    <a:pt x="926" y="356"/>
                    <a:pt x="925" y="359"/>
                    <a:pt x="926" y="362"/>
                  </a:cubicBezTo>
                  <a:cubicBezTo>
                    <a:pt x="927" y="364"/>
                    <a:pt x="926" y="365"/>
                    <a:pt x="926" y="367"/>
                  </a:cubicBezTo>
                  <a:cubicBezTo>
                    <a:pt x="925" y="371"/>
                    <a:pt x="927" y="374"/>
                    <a:pt x="931" y="374"/>
                  </a:cubicBezTo>
                  <a:cubicBezTo>
                    <a:pt x="933" y="373"/>
                    <a:pt x="934" y="373"/>
                    <a:pt x="934" y="371"/>
                  </a:cubicBezTo>
                  <a:cubicBezTo>
                    <a:pt x="935" y="368"/>
                    <a:pt x="940" y="365"/>
                    <a:pt x="943" y="367"/>
                  </a:cubicBezTo>
                  <a:cubicBezTo>
                    <a:pt x="945" y="368"/>
                    <a:pt x="944" y="370"/>
                    <a:pt x="944" y="372"/>
                  </a:cubicBezTo>
                  <a:cubicBezTo>
                    <a:pt x="941" y="378"/>
                    <a:pt x="942" y="384"/>
                    <a:pt x="941" y="390"/>
                  </a:cubicBezTo>
                  <a:cubicBezTo>
                    <a:pt x="941" y="393"/>
                    <a:pt x="944" y="393"/>
                    <a:pt x="945" y="394"/>
                  </a:cubicBezTo>
                  <a:cubicBezTo>
                    <a:pt x="947" y="395"/>
                    <a:pt x="949" y="397"/>
                    <a:pt x="946" y="399"/>
                  </a:cubicBezTo>
                  <a:cubicBezTo>
                    <a:pt x="945" y="400"/>
                    <a:pt x="944" y="402"/>
                    <a:pt x="945" y="402"/>
                  </a:cubicBezTo>
                  <a:cubicBezTo>
                    <a:pt x="947" y="403"/>
                    <a:pt x="949" y="403"/>
                    <a:pt x="950" y="401"/>
                  </a:cubicBezTo>
                  <a:cubicBezTo>
                    <a:pt x="951" y="400"/>
                    <a:pt x="953" y="399"/>
                    <a:pt x="955" y="398"/>
                  </a:cubicBezTo>
                  <a:cubicBezTo>
                    <a:pt x="957" y="396"/>
                    <a:pt x="959" y="396"/>
                    <a:pt x="962" y="397"/>
                  </a:cubicBezTo>
                  <a:cubicBezTo>
                    <a:pt x="965" y="398"/>
                    <a:pt x="963" y="401"/>
                    <a:pt x="963" y="403"/>
                  </a:cubicBezTo>
                  <a:cubicBezTo>
                    <a:pt x="963" y="404"/>
                    <a:pt x="963" y="405"/>
                    <a:pt x="963" y="405"/>
                  </a:cubicBezTo>
                  <a:cubicBezTo>
                    <a:pt x="958" y="410"/>
                    <a:pt x="961" y="415"/>
                    <a:pt x="961" y="420"/>
                  </a:cubicBezTo>
                  <a:cubicBezTo>
                    <a:pt x="959" y="427"/>
                    <a:pt x="962" y="433"/>
                    <a:pt x="966" y="439"/>
                  </a:cubicBezTo>
                  <a:cubicBezTo>
                    <a:pt x="968" y="441"/>
                    <a:pt x="969" y="444"/>
                    <a:pt x="968" y="447"/>
                  </a:cubicBezTo>
                  <a:cubicBezTo>
                    <a:pt x="968" y="450"/>
                    <a:pt x="968" y="451"/>
                    <a:pt x="971" y="452"/>
                  </a:cubicBezTo>
                  <a:cubicBezTo>
                    <a:pt x="972" y="453"/>
                    <a:pt x="973" y="454"/>
                    <a:pt x="972" y="455"/>
                  </a:cubicBezTo>
                  <a:cubicBezTo>
                    <a:pt x="970" y="458"/>
                    <a:pt x="973" y="457"/>
                    <a:pt x="975" y="458"/>
                  </a:cubicBezTo>
                  <a:cubicBezTo>
                    <a:pt x="978" y="458"/>
                    <a:pt x="979" y="461"/>
                    <a:pt x="979" y="463"/>
                  </a:cubicBezTo>
                  <a:cubicBezTo>
                    <a:pt x="980" y="465"/>
                    <a:pt x="981" y="465"/>
                    <a:pt x="983" y="465"/>
                  </a:cubicBezTo>
                  <a:cubicBezTo>
                    <a:pt x="986" y="465"/>
                    <a:pt x="989" y="465"/>
                    <a:pt x="992" y="465"/>
                  </a:cubicBezTo>
                  <a:cubicBezTo>
                    <a:pt x="993" y="465"/>
                    <a:pt x="994" y="465"/>
                    <a:pt x="995" y="466"/>
                  </a:cubicBezTo>
                  <a:cubicBezTo>
                    <a:pt x="995" y="467"/>
                    <a:pt x="994" y="468"/>
                    <a:pt x="993" y="469"/>
                  </a:cubicBezTo>
                  <a:cubicBezTo>
                    <a:pt x="991" y="469"/>
                    <a:pt x="991" y="470"/>
                    <a:pt x="991" y="473"/>
                  </a:cubicBezTo>
                  <a:cubicBezTo>
                    <a:pt x="992" y="476"/>
                    <a:pt x="989" y="477"/>
                    <a:pt x="987" y="477"/>
                  </a:cubicBezTo>
                  <a:cubicBezTo>
                    <a:pt x="982" y="477"/>
                    <a:pt x="977" y="478"/>
                    <a:pt x="974" y="483"/>
                  </a:cubicBezTo>
                  <a:cubicBezTo>
                    <a:pt x="973" y="486"/>
                    <a:pt x="969" y="486"/>
                    <a:pt x="967" y="489"/>
                  </a:cubicBezTo>
                  <a:cubicBezTo>
                    <a:pt x="964" y="492"/>
                    <a:pt x="964" y="496"/>
                    <a:pt x="962" y="499"/>
                  </a:cubicBezTo>
                  <a:cubicBezTo>
                    <a:pt x="961" y="501"/>
                    <a:pt x="961" y="502"/>
                    <a:pt x="960" y="503"/>
                  </a:cubicBezTo>
                  <a:cubicBezTo>
                    <a:pt x="957" y="507"/>
                    <a:pt x="959" y="512"/>
                    <a:pt x="959" y="516"/>
                  </a:cubicBezTo>
                  <a:cubicBezTo>
                    <a:pt x="959" y="517"/>
                    <a:pt x="960" y="517"/>
                    <a:pt x="961" y="517"/>
                  </a:cubicBezTo>
                  <a:cubicBezTo>
                    <a:pt x="967" y="515"/>
                    <a:pt x="971" y="513"/>
                    <a:pt x="974" y="507"/>
                  </a:cubicBezTo>
                  <a:cubicBezTo>
                    <a:pt x="975" y="502"/>
                    <a:pt x="977" y="497"/>
                    <a:pt x="982" y="494"/>
                  </a:cubicBezTo>
                  <a:cubicBezTo>
                    <a:pt x="984" y="493"/>
                    <a:pt x="986" y="492"/>
                    <a:pt x="988" y="492"/>
                  </a:cubicBezTo>
                  <a:cubicBezTo>
                    <a:pt x="990" y="492"/>
                    <a:pt x="992" y="495"/>
                    <a:pt x="990" y="497"/>
                  </a:cubicBezTo>
                  <a:cubicBezTo>
                    <a:pt x="989" y="499"/>
                    <a:pt x="988" y="501"/>
                    <a:pt x="987" y="502"/>
                  </a:cubicBezTo>
                  <a:cubicBezTo>
                    <a:pt x="985" y="504"/>
                    <a:pt x="984" y="506"/>
                    <a:pt x="982" y="508"/>
                  </a:cubicBezTo>
                  <a:cubicBezTo>
                    <a:pt x="976" y="513"/>
                    <a:pt x="975" y="522"/>
                    <a:pt x="970" y="528"/>
                  </a:cubicBezTo>
                  <a:cubicBezTo>
                    <a:pt x="966" y="532"/>
                    <a:pt x="962" y="534"/>
                    <a:pt x="958" y="536"/>
                  </a:cubicBezTo>
                  <a:cubicBezTo>
                    <a:pt x="957" y="537"/>
                    <a:pt x="955" y="537"/>
                    <a:pt x="954" y="539"/>
                  </a:cubicBezTo>
                  <a:cubicBezTo>
                    <a:pt x="959" y="537"/>
                    <a:pt x="963" y="541"/>
                    <a:pt x="967" y="538"/>
                  </a:cubicBezTo>
                  <a:cubicBezTo>
                    <a:pt x="969" y="537"/>
                    <a:pt x="972" y="536"/>
                    <a:pt x="973" y="534"/>
                  </a:cubicBezTo>
                  <a:cubicBezTo>
                    <a:pt x="974" y="532"/>
                    <a:pt x="975" y="531"/>
                    <a:pt x="977" y="531"/>
                  </a:cubicBezTo>
                  <a:cubicBezTo>
                    <a:pt x="983" y="530"/>
                    <a:pt x="990" y="530"/>
                    <a:pt x="996" y="528"/>
                  </a:cubicBezTo>
                  <a:cubicBezTo>
                    <a:pt x="998" y="527"/>
                    <a:pt x="999" y="530"/>
                    <a:pt x="1001" y="530"/>
                  </a:cubicBezTo>
                  <a:cubicBezTo>
                    <a:pt x="1007" y="529"/>
                    <a:pt x="1006" y="532"/>
                    <a:pt x="1004" y="535"/>
                  </a:cubicBezTo>
                  <a:cubicBezTo>
                    <a:pt x="1004" y="536"/>
                    <a:pt x="1004" y="537"/>
                    <a:pt x="1003" y="538"/>
                  </a:cubicBezTo>
                  <a:cubicBezTo>
                    <a:pt x="1000" y="540"/>
                    <a:pt x="1001" y="543"/>
                    <a:pt x="1002" y="545"/>
                  </a:cubicBezTo>
                  <a:cubicBezTo>
                    <a:pt x="1004" y="548"/>
                    <a:pt x="1004" y="549"/>
                    <a:pt x="1002" y="552"/>
                  </a:cubicBezTo>
                  <a:cubicBezTo>
                    <a:pt x="998" y="557"/>
                    <a:pt x="999" y="559"/>
                    <a:pt x="1005" y="561"/>
                  </a:cubicBezTo>
                  <a:cubicBezTo>
                    <a:pt x="1006" y="561"/>
                    <a:pt x="1007" y="562"/>
                    <a:pt x="1007" y="562"/>
                  </a:cubicBezTo>
                  <a:cubicBezTo>
                    <a:pt x="1007" y="567"/>
                    <a:pt x="1010" y="567"/>
                    <a:pt x="1013" y="567"/>
                  </a:cubicBezTo>
                  <a:cubicBezTo>
                    <a:pt x="1017" y="567"/>
                    <a:pt x="1018" y="570"/>
                    <a:pt x="1016" y="573"/>
                  </a:cubicBezTo>
                  <a:cubicBezTo>
                    <a:pt x="1016" y="575"/>
                    <a:pt x="1017" y="576"/>
                    <a:pt x="1018" y="575"/>
                  </a:cubicBezTo>
                  <a:cubicBezTo>
                    <a:pt x="1023" y="574"/>
                    <a:pt x="1025" y="577"/>
                    <a:pt x="1028" y="579"/>
                  </a:cubicBezTo>
                  <a:cubicBezTo>
                    <a:pt x="1032" y="581"/>
                    <a:pt x="1035" y="584"/>
                    <a:pt x="1038" y="587"/>
                  </a:cubicBezTo>
                  <a:cubicBezTo>
                    <a:pt x="1040" y="591"/>
                    <a:pt x="1044" y="592"/>
                    <a:pt x="1048" y="594"/>
                  </a:cubicBezTo>
                  <a:cubicBezTo>
                    <a:pt x="1051" y="596"/>
                    <a:pt x="1055" y="598"/>
                    <a:pt x="1059" y="599"/>
                  </a:cubicBezTo>
                  <a:cubicBezTo>
                    <a:pt x="1061" y="599"/>
                    <a:pt x="1061" y="600"/>
                    <a:pt x="1061" y="602"/>
                  </a:cubicBezTo>
                  <a:cubicBezTo>
                    <a:pt x="1061" y="603"/>
                    <a:pt x="1060" y="604"/>
                    <a:pt x="1061" y="604"/>
                  </a:cubicBezTo>
                  <a:cubicBezTo>
                    <a:pt x="1062" y="605"/>
                    <a:pt x="1063" y="604"/>
                    <a:pt x="1063" y="603"/>
                  </a:cubicBezTo>
                  <a:cubicBezTo>
                    <a:pt x="1064" y="600"/>
                    <a:pt x="1066" y="599"/>
                    <a:pt x="1070" y="599"/>
                  </a:cubicBezTo>
                  <a:cubicBezTo>
                    <a:pt x="1073" y="599"/>
                    <a:pt x="1075" y="602"/>
                    <a:pt x="1076" y="604"/>
                  </a:cubicBezTo>
                  <a:cubicBezTo>
                    <a:pt x="1076" y="608"/>
                    <a:pt x="1078" y="606"/>
                    <a:pt x="1080" y="607"/>
                  </a:cubicBezTo>
                  <a:cubicBezTo>
                    <a:pt x="1080" y="607"/>
                    <a:pt x="1080" y="607"/>
                    <a:pt x="1080" y="607"/>
                  </a:cubicBezTo>
                  <a:cubicBezTo>
                    <a:pt x="1083" y="607"/>
                    <a:pt x="1087" y="608"/>
                    <a:pt x="1088" y="611"/>
                  </a:cubicBezTo>
                  <a:cubicBezTo>
                    <a:pt x="1089" y="613"/>
                    <a:pt x="1086" y="615"/>
                    <a:pt x="1085" y="616"/>
                  </a:cubicBezTo>
                  <a:cubicBezTo>
                    <a:pt x="1082" y="619"/>
                    <a:pt x="1079" y="619"/>
                    <a:pt x="1076" y="617"/>
                  </a:cubicBezTo>
                  <a:cubicBezTo>
                    <a:pt x="1071" y="614"/>
                    <a:pt x="1064" y="613"/>
                    <a:pt x="1059" y="607"/>
                  </a:cubicBezTo>
                  <a:cubicBezTo>
                    <a:pt x="1058" y="606"/>
                    <a:pt x="1056" y="606"/>
                    <a:pt x="1055" y="606"/>
                  </a:cubicBezTo>
                  <a:cubicBezTo>
                    <a:pt x="1052" y="605"/>
                    <a:pt x="1048" y="604"/>
                    <a:pt x="1047" y="601"/>
                  </a:cubicBezTo>
                  <a:cubicBezTo>
                    <a:pt x="1046" y="600"/>
                    <a:pt x="1046" y="599"/>
                    <a:pt x="1045" y="599"/>
                  </a:cubicBezTo>
                  <a:cubicBezTo>
                    <a:pt x="1035" y="598"/>
                    <a:pt x="1028" y="591"/>
                    <a:pt x="1020" y="586"/>
                  </a:cubicBezTo>
                  <a:cubicBezTo>
                    <a:pt x="1015" y="582"/>
                    <a:pt x="1009" y="579"/>
                    <a:pt x="1003" y="577"/>
                  </a:cubicBezTo>
                  <a:cubicBezTo>
                    <a:pt x="1001" y="577"/>
                    <a:pt x="1000" y="580"/>
                    <a:pt x="998" y="582"/>
                  </a:cubicBezTo>
                  <a:cubicBezTo>
                    <a:pt x="997" y="583"/>
                    <a:pt x="999" y="584"/>
                    <a:pt x="1000" y="584"/>
                  </a:cubicBezTo>
                  <a:cubicBezTo>
                    <a:pt x="1002" y="585"/>
                    <a:pt x="1003" y="586"/>
                    <a:pt x="1003" y="589"/>
                  </a:cubicBezTo>
                  <a:cubicBezTo>
                    <a:pt x="1003" y="591"/>
                    <a:pt x="1005" y="593"/>
                    <a:pt x="1008" y="595"/>
                  </a:cubicBezTo>
                  <a:cubicBezTo>
                    <a:pt x="1016" y="597"/>
                    <a:pt x="1024" y="598"/>
                    <a:pt x="1032" y="597"/>
                  </a:cubicBezTo>
                  <a:cubicBezTo>
                    <a:pt x="1034" y="597"/>
                    <a:pt x="1035" y="601"/>
                    <a:pt x="1034" y="602"/>
                  </a:cubicBezTo>
                  <a:cubicBezTo>
                    <a:pt x="1032" y="606"/>
                    <a:pt x="1028" y="609"/>
                    <a:pt x="1027" y="613"/>
                  </a:cubicBezTo>
                  <a:cubicBezTo>
                    <a:pt x="1026" y="615"/>
                    <a:pt x="1025" y="616"/>
                    <a:pt x="1027" y="617"/>
                  </a:cubicBezTo>
                  <a:cubicBezTo>
                    <a:pt x="1030" y="619"/>
                    <a:pt x="1030" y="622"/>
                    <a:pt x="1028" y="624"/>
                  </a:cubicBezTo>
                  <a:cubicBezTo>
                    <a:pt x="1027" y="625"/>
                    <a:pt x="1027" y="626"/>
                    <a:pt x="1028" y="627"/>
                  </a:cubicBezTo>
                  <a:cubicBezTo>
                    <a:pt x="1031" y="629"/>
                    <a:pt x="1031" y="632"/>
                    <a:pt x="1029" y="635"/>
                  </a:cubicBezTo>
                  <a:cubicBezTo>
                    <a:pt x="1028" y="636"/>
                    <a:pt x="1028" y="638"/>
                    <a:pt x="1030" y="639"/>
                  </a:cubicBezTo>
                  <a:cubicBezTo>
                    <a:pt x="1032" y="640"/>
                    <a:pt x="1031" y="641"/>
                    <a:pt x="1029" y="641"/>
                  </a:cubicBezTo>
                  <a:cubicBezTo>
                    <a:pt x="1027" y="641"/>
                    <a:pt x="1026" y="640"/>
                    <a:pt x="1025" y="639"/>
                  </a:cubicBezTo>
                  <a:cubicBezTo>
                    <a:pt x="1024" y="638"/>
                    <a:pt x="1023" y="636"/>
                    <a:pt x="1022" y="636"/>
                  </a:cubicBezTo>
                  <a:cubicBezTo>
                    <a:pt x="1021" y="634"/>
                    <a:pt x="1018" y="634"/>
                    <a:pt x="1018" y="635"/>
                  </a:cubicBezTo>
                  <a:cubicBezTo>
                    <a:pt x="1017" y="639"/>
                    <a:pt x="1011" y="641"/>
                    <a:pt x="1013" y="646"/>
                  </a:cubicBezTo>
                  <a:cubicBezTo>
                    <a:pt x="1013" y="648"/>
                    <a:pt x="1014" y="650"/>
                    <a:pt x="1010" y="649"/>
                  </a:cubicBezTo>
                  <a:cubicBezTo>
                    <a:pt x="1008" y="649"/>
                    <a:pt x="1007" y="651"/>
                    <a:pt x="1007" y="652"/>
                  </a:cubicBezTo>
                  <a:cubicBezTo>
                    <a:pt x="1008" y="656"/>
                    <a:pt x="1008" y="660"/>
                    <a:pt x="1006" y="664"/>
                  </a:cubicBezTo>
                  <a:cubicBezTo>
                    <a:pt x="1004" y="667"/>
                    <a:pt x="1005" y="668"/>
                    <a:pt x="1008" y="669"/>
                  </a:cubicBezTo>
                  <a:cubicBezTo>
                    <a:pt x="1010" y="670"/>
                    <a:pt x="1013" y="672"/>
                    <a:pt x="1015" y="674"/>
                  </a:cubicBezTo>
                  <a:cubicBezTo>
                    <a:pt x="1018" y="676"/>
                    <a:pt x="1014" y="676"/>
                    <a:pt x="1014" y="677"/>
                  </a:cubicBezTo>
                  <a:cubicBezTo>
                    <a:pt x="1016" y="679"/>
                    <a:pt x="1019" y="681"/>
                    <a:pt x="1022" y="681"/>
                  </a:cubicBezTo>
                  <a:cubicBezTo>
                    <a:pt x="1023" y="681"/>
                    <a:pt x="1024" y="681"/>
                    <a:pt x="1024" y="682"/>
                  </a:cubicBezTo>
                  <a:cubicBezTo>
                    <a:pt x="1025" y="686"/>
                    <a:pt x="1029" y="685"/>
                    <a:pt x="1031" y="684"/>
                  </a:cubicBezTo>
                  <a:cubicBezTo>
                    <a:pt x="1033" y="683"/>
                    <a:pt x="1035" y="682"/>
                    <a:pt x="1037" y="682"/>
                  </a:cubicBezTo>
                  <a:cubicBezTo>
                    <a:pt x="1043" y="680"/>
                    <a:pt x="1046" y="673"/>
                    <a:pt x="1043" y="668"/>
                  </a:cubicBezTo>
                  <a:cubicBezTo>
                    <a:pt x="1041" y="665"/>
                    <a:pt x="1041" y="663"/>
                    <a:pt x="1039" y="660"/>
                  </a:cubicBezTo>
                  <a:cubicBezTo>
                    <a:pt x="1037" y="658"/>
                    <a:pt x="1040" y="653"/>
                    <a:pt x="1042" y="652"/>
                  </a:cubicBezTo>
                  <a:cubicBezTo>
                    <a:pt x="1044" y="652"/>
                    <a:pt x="1045" y="652"/>
                    <a:pt x="1045" y="654"/>
                  </a:cubicBezTo>
                  <a:cubicBezTo>
                    <a:pt x="1045" y="655"/>
                    <a:pt x="1045" y="657"/>
                    <a:pt x="1045" y="658"/>
                  </a:cubicBezTo>
                  <a:cubicBezTo>
                    <a:pt x="1044" y="661"/>
                    <a:pt x="1045" y="661"/>
                    <a:pt x="1048" y="661"/>
                  </a:cubicBezTo>
                  <a:cubicBezTo>
                    <a:pt x="1049" y="661"/>
                    <a:pt x="1052" y="660"/>
                    <a:pt x="1051" y="663"/>
                  </a:cubicBezTo>
                  <a:cubicBezTo>
                    <a:pt x="1050" y="664"/>
                    <a:pt x="1051" y="664"/>
                    <a:pt x="1052" y="664"/>
                  </a:cubicBezTo>
                  <a:cubicBezTo>
                    <a:pt x="1052" y="664"/>
                    <a:pt x="1053" y="664"/>
                    <a:pt x="1053" y="664"/>
                  </a:cubicBezTo>
                  <a:cubicBezTo>
                    <a:pt x="1060" y="664"/>
                    <a:pt x="1061" y="666"/>
                    <a:pt x="1059" y="672"/>
                  </a:cubicBezTo>
                  <a:cubicBezTo>
                    <a:pt x="1058" y="675"/>
                    <a:pt x="1057" y="677"/>
                    <a:pt x="1062" y="676"/>
                  </a:cubicBezTo>
                  <a:cubicBezTo>
                    <a:pt x="1063" y="675"/>
                    <a:pt x="1065" y="676"/>
                    <a:pt x="1065" y="678"/>
                  </a:cubicBezTo>
                  <a:cubicBezTo>
                    <a:pt x="1066" y="679"/>
                    <a:pt x="1065" y="681"/>
                    <a:pt x="1063" y="681"/>
                  </a:cubicBezTo>
                  <a:cubicBezTo>
                    <a:pt x="1061" y="682"/>
                    <a:pt x="1061" y="684"/>
                    <a:pt x="1061" y="685"/>
                  </a:cubicBezTo>
                  <a:cubicBezTo>
                    <a:pt x="1061" y="689"/>
                    <a:pt x="1059" y="690"/>
                    <a:pt x="1056" y="688"/>
                  </a:cubicBezTo>
                  <a:cubicBezTo>
                    <a:pt x="1055" y="688"/>
                    <a:pt x="1055" y="687"/>
                    <a:pt x="1056" y="686"/>
                  </a:cubicBezTo>
                  <a:cubicBezTo>
                    <a:pt x="1059" y="685"/>
                    <a:pt x="1057" y="683"/>
                    <a:pt x="1056" y="682"/>
                  </a:cubicBezTo>
                  <a:cubicBezTo>
                    <a:pt x="1054" y="679"/>
                    <a:pt x="1050" y="679"/>
                    <a:pt x="1048" y="679"/>
                  </a:cubicBezTo>
                  <a:cubicBezTo>
                    <a:pt x="1046" y="679"/>
                    <a:pt x="1046" y="681"/>
                    <a:pt x="1047" y="683"/>
                  </a:cubicBezTo>
                  <a:cubicBezTo>
                    <a:pt x="1048" y="684"/>
                    <a:pt x="1047" y="685"/>
                    <a:pt x="1046" y="687"/>
                  </a:cubicBezTo>
                  <a:cubicBezTo>
                    <a:pt x="1042" y="689"/>
                    <a:pt x="1041" y="693"/>
                    <a:pt x="1038" y="696"/>
                  </a:cubicBezTo>
                  <a:cubicBezTo>
                    <a:pt x="1037" y="697"/>
                    <a:pt x="1037" y="698"/>
                    <a:pt x="1039" y="698"/>
                  </a:cubicBezTo>
                  <a:cubicBezTo>
                    <a:pt x="1042" y="698"/>
                    <a:pt x="1044" y="699"/>
                    <a:pt x="1044" y="702"/>
                  </a:cubicBezTo>
                  <a:cubicBezTo>
                    <a:pt x="1044" y="704"/>
                    <a:pt x="1046" y="702"/>
                    <a:pt x="1047" y="703"/>
                  </a:cubicBezTo>
                  <a:cubicBezTo>
                    <a:pt x="1045" y="709"/>
                    <a:pt x="1045" y="709"/>
                    <a:pt x="1052" y="711"/>
                  </a:cubicBezTo>
                  <a:cubicBezTo>
                    <a:pt x="1056" y="713"/>
                    <a:pt x="1061" y="713"/>
                    <a:pt x="1065" y="716"/>
                  </a:cubicBezTo>
                  <a:cubicBezTo>
                    <a:pt x="1067" y="718"/>
                    <a:pt x="1070" y="716"/>
                    <a:pt x="1071" y="713"/>
                  </a:cubicBezTo>
                  <a:cubicBezTo>
                    <a:pt x="1071" y="712"/>
                    <a:pt x="1072" y="711"/>
                    <a:pt x="1073" y="711"/>
                  </a:cubicBezTo>
                  <a:cubicBezTo>
                    <a:pt x="1076" y="709"/>
                    <a:pt x="1076" y="706"/>
                    <a:pt x="1073" y="704"/>
                  </a:cubicBezTo>
                  <a:cubicBezTo>
                    <a:pt x="1073" y="704"/>
                    <a:pt x="1072" y="704"/>
                    <a:pt x="1073" y="703"/>
                  </a:cubicBezTo>
                  <a:cubicBezTo>
                    <a:pt x="1075" y="701"/>
                    <a:pt x="1073" y="697"/>
                    <a:pt x="1078" y="697"/>
                  </a:cubicBezTo>
                  <a:cubicBezTo>
                    <a:pt x="1082" y="697"/>
                    <a:pt x="1084" y="699"/>
                    <a:pt x="1082" y="703"/>
                  </a:cubicBezTo>
                  <a:cubicBezTo>
                    <a:pt x="1081" y="705"/>
                    <a:pt x="1081" y="705"/>
                    <a:pt x="1082" y="706"/>
                  </a:cubicBezTo>
                  <a:cubicBezTo>
                    <a:pt x="1085" y="708"/>
                    <a:pt x="1086" y="710"/>
                    <a:pt x="1089" y="711"/>
                  </a:cubicBezTo>
                  <a:cubicBezTo>
                    <a:pt x="1090" y="712"/>
                    <a:pt x="1092" y="714"/>
                    <a:pt x="1091" y="716"/>
                  </a:cubicBezTo>
                  <a:cubicBezTo>
                    <a:pt x="1089" y="718"/>
                    <a:pt x="1091" y="719"/>
                    <a:pt x="1092" y="721"/>
                  </a:cubicBezTo>
                  <a:cubicBezTo>
                    <a:pt x="1093" y="722"/>
                    <a:pt x="1094" y="723"/>
                    <a:pt x="1094" y="724"/>
                  </a:cubicBezTo>
                  <a:cubicBezTo>
                    <a:pt x="1093" y="728"/>
                    <a:pt x="1096" y="729"/>
                    <a:pt x="1098" y="730"/>
                  </a:cubicBezTo>
                  <a:cubicBezTo>
                    <a:pt x="1101" y="732"/>
                    <a:pt x="1103" y="733"/>
                    <a:pt x="1106" y="736"/>
                  </a:cubicBezTo>
                  <a:cubicBezTo>
                    <a:pt x="1108" y="738"/>
                    <a:pt x="1112" y="738"/>
                    <a:pt x="1115" y="737"/>
                  </a:cubicBezTo>
                  <a:cubicBezTo>
                    <a:pt x="1117" y="737"/>
                    <a:pt x="1118" y="736"/>
                    <a:pt x="1120" y="738"/>
                  </a:cubicBezTo>
                  <a:cubicBezTo>
                    <a:pt x="1121" y="740"/>
                    <a:pt x="1120" y="741"/>
                    <a:pt x="1119" y="742"/>
                  </a:cubicBezTo>
                  <a:cubicBezTo>
                    <a:pt x="1117" y="746"/>
                    <a:pt x="1114" y="750"/>
                    <a:pt x="1109" y="752"/>
                  </a:cubicBezTo>
                  <a:cubicBezTo>
                    <a:pt x="1105" y="753"/>
                    <a:pt x="1101" y="757"/>
                    <a:pt x="1098" y="760"/>
                  </a:cubicBezTo>
                  <a:cubicBezTo>
                    <a:pt x="1096" y="763"/>
                    <a:pt x="1093" y="765"/>
                    <a:pt x="1090" y="767"/>
                  </a:cubicBezTo>
                  <a:cubicBezTo>
                    <a:pt x="1089" y="767"/>
                    <a:pt x="1088" y="767"/>
                    <a:pt x="1088" y="768"/>
                  </a:cubicBezTo>
                  <a:cubicBezTo>
                    <a:pt x="1084" y="775"/>
                    <a:pt x="1076" y="777"/>
                    <a:pt x="1071" y="783"/>
                  </a:cubicBezTo>
                  <a:cubicBezTo>
                    <a:pt x="1070" y="784"/>
                    <a:pt x="1070" y="784"/>
                    <a:pt x="1071" y="785"/>
                  </a:cubicBezTo>
                  <a:cubicBezTo>
                    <a:pt x="1074" y="789"/>
                    <a:pt x="1078" y="790"/>
                    <a:pt x="1081" y="791"/>
                  </a:cubicBezTo>
                  <a:cubicBezTo>
                    <a:pt x="1083" y="792"/>
                    <a:pt x="1084" y="791"/>
                    <a:pt x="1085" y="790"/>
                  </a:cubicBezTo>
                  <a:cubicBezTo>
                    <a:pt x="1087" y="788"/>
                    <a:pt x="1089" y="787"/>
                    <a:pt x="1092" y="787"/>
                  </a:cubicBezTo>
                  <a:cubicBezTo>
                    <a:pt x="1092" y="788"/>
                    <a:pt x="1093" y="788"/>
                    <a:pt x="1093" y="789"/>
                  </a:cubicBezTo>
                  <a:cubicBezTo>
                    <a:pt x="1094" y="790"/>
                    <a:pt x="1093" y="790"/>
                    <a:pt x="1092" y="791"/>
                  </a:cubicBezTo>
                  <a:cubicBezTo>
                    <a:pt x="1089" y="792"/>
                    <a:pt x="1086" y="795"/>
                    <a:pt x="1083" y="797"/>
                  </a:cubicBezTo>
                  <a:cubicBezTo>
                    <a:pt x="1080" y="798"/>
                    <a:pt x="1081" y="801"/>
                    <a:pt x="1082" y="803"/>
                  </a:cubicBezTo>
                  <a:cubicBezTo>
                    <a:pt x="1083" y="805"/>
                    <a:pt x="1084" y="807"/>
                    <a:pt x="1081" y="809"/>
                  </a:cubicBezTo>
                  <a:cubicBezTo>
                    <a:pt x="1079" y="810"/>
                    <a:pt x="1081" y="812"/>
                    <a:pt x="1082" y="813"/>
                  </a:cubicBezTo>
                  <a:cubicBezTo>
                    <a:pt x="1082" y="814"/>
                    <a:pt x="1084" y="814"/>
                    <a:pt x="1085" y="814"/>
                  </a:cubicBezTo>
                  <a:cubicBezTo>
                    <a:pt x="1087" y="813"/>
                    <a:pt x="1089" y="812"/>
                    <a:pt x="1089" y="811"/>
                  </a:cubicBezTo>
                  <a:cubicBezTo>
                    <a:pt x="1092" y="805"/>
                    <a:pt x="1098" y="802"/>
                    <a:pt x="1099" y="796"/>
                  </a:cubicBezTo>
                  <a:cubicBezTo>
                    <a:pt x="1100" y="794"/>
                    <a:pt x="1101" y="792"/>
                    <a:pt x="1103" y="792"/>
                  </a:cubicBezTo>
                  <a:cubicBezTo>
                    <a:pt x="1107" y="790"/>
                    <a:pt x="1108" y="787"/>
                    <a:pt x="1109" y="783"/>
                  </a:cubicBezTo>
                  <a:cubicBezTo>
                    <a:pt x="1108" y="783"/>
                    <a:pt x="1108" y="783"/>
                    <a:pt x="1107" y="783"/>
                  </a:cubicBezTo>
                  <a:cubicBezTo>
                    <a:pt x="1105" y="783"/>
                    <a:pt x="1102" y="783"/>
                    <a:pt x="1101" y="781"/>
                  </a:cubicBezTo>
                  <a:cubicBezTo>
                    <a:pt x="1101" y="779"/>
                    <a:pt x="1104" y="779"/>
                    <a:pt x="1106" y="778"/>
                  </a:cubicBezTo>
                  <a:cubicBezTo>
                    <a:pt x="1108" y="777"/>
                    <a:pt x="1110" y="776"/>
                    <a:pt x="1112" y="774"/>
                  </a:cubicBezTo>
                  <a:cubicBezTo>
                    <a:pt x="1116" y="771"/>
                    <a:pt x="1120" y="769"/>
                    <a:pt x="1124" y="767"/>
                  </a:cubicBezTo>
                  <a:cubicBezTo>
                    <a:pt x="1125" y="766"/>
                    <a:pt x="1126" y="766"/>
                    <a:pt x="1127" y="767"/>
                  </a:cubicBezTo>
                  <a:cubicBezTo>
                    <a:pt x="1129" y="768"/>
                    <a:pt x="1127" y="769"/>
                    <a:pt x="1127" y="770"/>
                  </a:cubicBezTo>
                  <a:cubicBezTo>
                    <a:pt x="1125" y="778"/>
                    <a:pt x="1119" y="782"/>
                    <a:pt x="1114" y="787"/>
                  </a:cubicBezTo>
                  <a:cubicBezTo>
                    <a:pt x="1113" y="787"/>
                    <a:pt x="1112" y="788"/>
                    <a:pt x="1112" y="788"/>
                  </a:cubicBezTo>
                  <a:cubicBezTo>
                    <a:pt x="1113" y="795"/>
                    <a:pt x="1106" y="799"/>
                    <a:pt x="1103" y="805"/>
                  </a:cubicBezTo>
                  <a:cubicBezTo>
                    <a:pt x="1102" y="808"/>
                    <a:pt x="1099" y="812"/>
                    <a:pt x="1097" y="815"/>
                  </a:cubicBezTo>
                  <a:cubicBezTo>
                    <a:pt x="1093" y="820"/>
                    <a:pt x="1092" y="826"/>
                    <a:pt x="1090" y="831"/>
                  </a:cubicBezTo>
                  <a:cubicBezTo>
                    <a:pt x="1089" y="833"/>
                    <a:pt x="1091" y="833"/>
                    <a:pt x="1092" y="834"/>
                  </a:cubicBezTo>
                  <a:cubicBezTo>
                    <a:pt x="1092" y="834"/>
                    <a:pt x="1094" y="834"/>
                    <a:pt x="1093" y="836"/>
                  </a:cubicBezTo>
                  <a:cubicBezTo>
                    <a:pt x="1093" y="837"/>
                    <a:pt x="1092" y="837"/>
                    <a:pt x="1091" y="837"/>
                  </a:cubicBezTo>
                  <a:cubicBezTo>
                    <a:pt x="1088" y="836"/>
                    <a:pt x="1085" y="837"/>
                    <a:pt x="1082" y="838"/>
                  </a:cubicBezTo>
                  <a:cubicBezTo>
                    <a:pt x="1080" y="839"/>
                    <a:pt x="1078" y="840"/>
                    <a:pt x="1076" y="842"/>
                  </a:cubicBezTo>
                  <a:cubicBezTo>
                    <a:pt x="1074" y="845"/>
                    <a:pt x="1074" y="849"/>
                    <a:pt x="1071" y="851"/>
                  </a:cubicBezTo>
                  <a:cubicBezTo>
                    <a:pt x="1070" y="852"/>
                    <a:pt x="1071" y="854"/>
                    <a:pt x="1072" y="855"/>
                  </a:cubicBezTo>
                  <a:cubicBezTo>
                    <a:pt x="1074" y="856"/>
                    <a:pt x="1076" y="857"/>
                    <a:pt x="1077" y="858"/>
                  </a:cubicBezTo>
                  <a:cubicBezTo>
                    <a:pt x="1080" y="860"/>
                    <a:pt x="1082" y="861"/>
                    <a:pt x="1082" y="865"/>
                  </a:cubicBezTo>
                  <a:cubicBezTo>
                    <a:pt x="1082" y="867"/>
                    <a:pt x="1084" y="868"/>
                    <a:pt x="1086" y="867"/>
                  </a:cubicBezTo>
                  <a:cubicBezTo>
                    <a:pt x="1088" y="866"/>
                    <a:pt x="1091" y="866"/>
                    <a:pt x="1093" y="865"/>
                  </a:cubicBezTo>
                  <a:cubicBezTo>
                    <a:pt x="1095" y="865"/>
                    <a:pt x="1098" y="864"/>
                    <a:pt x="1098" y="862"/>
                  </a:cubicBezTo>
                  <a:cubicBezTo>
                    <a:pt x="1098" y="860"/>
                    <a:pt x="1098" y="857"/>
                    <a:pt x="1096" y="856"/>
                  </a:cubicBezTo>
                  <a:cubicBezTo>
                    <a:pt x="1094" y="854"/>
                    <a:pt x="1093" y="854"/>
                    <a:pt x="1094" y="852"/>
                  </a:cubicBezTo>
                  <a:cubicBezTo>
                    <a:pt x="1095" y="851"/>
                    <a:pt x="1095" y="849"/>
                    <a:pt x="1093" y="849"/>
                  </a:cubicBezTo>
                  <a:cubicBezTo>
                    <a:pt x="1089" y="847"/>
                    <a:pt x="1095" y="848"/>
                    <a:pt x="1093" y="847"/>
                  </a:cubicBezTo>
                  <a:cubicBezTo>
                    <a:pt x="1091" y="846"/>
                    <a:pt x="1090" y="844"/>
                    <a:pt x="1088" y="842"/>
                  </a:cubicBezTo>
                  <a:cubicBezTo>
                    <a:pt x="1088" y="842"/>
                    <a:pt x="1087" y="840"/>
                    <a:pt x="1088" y="839"/>
                  </a:cubicBezTo>
                  <a:cubicBezTo>
                    <a:pt x="1088" y="838"/>
                    <a:pt x="1089" y="838"/>
                    <a:pt x="1091" y="838"/>
                  </a:cubicBezTo>
                  <a:cubicBezTo>
                    <a:pt x="1093" y="838"/>
                    <a:pt x="1095" y="840"/>
                    <a:pt x="1096" y="842"/>
                  </a:cubicBezTo>
                  <a:cubicBezTo>
                    <a:pt x="1099" y="844"/>
                    <a:pt x="1101" y="846"/>
                    <a:pt x="1105" y="847"/>
                  </a:cubicBezTo>
                  <a:cubicBezTo>
                    <a:pt x="1107" y="847"/>
                    <a:pt x="1108" y="848"/>
                    <a:pt x="1109" y="849"/>
                  </a:cubicBezTo>
                  <a:cubicBezTo>
                    <a:pt x="1111" y="850"/>
                    <a:pt x="1111" y="851"/>
                    <a:pt x="1108" y="852"/>
                  </a:cubicBezTo>
                  <a:cubicBezTo>
                    <a:pt x="1113" y="854"/>
                    <a:pt x="1115" y="858"/>
                    <a:pt x="1117" y="862"/>
                  </a:cubicBezTo>
                  <a:cubicBezTo>
                    <a:pt x="1119" y="864"/>
                    <a:pt x="1120" y="867"/>
                    <a:pt x="1115" y="867"/>
                  </a:cubicBezTo>
                  <a:cubicBezTo>
                    <a:pt x="1118" y="868"/>
                    <a:pt x="1120" y="869"/>
                    <a:pt x="1122" y="871"/>
                  </a:cubicBezTo>
                  <a:cubicBezTo>
                    <a:pt x="1116" y="874"/>
                    <a:pt x="1114" y="872"/>
                    <a:pt x="1112" y="866"/>
                  </a:cubicBezTo>
                  <a:cubicBezTo>
                    <a:pt x="1110" y="867"/>
                    <a:pt x="1110" y="869"/>
                    <a:pt x="1111" y="871"/>
                  </a:cubicBezTo>
                  <a:cubicBezTo>
                    <a:pt x="1112" y="875"/>
                    <a:pt x="1117" y="877"/>
                    <a:pt x="1120" y="875"/>
                  </a:cubicBezTo>
                  <a:cubicBezTo>
                    <a:pt x="1124" y="873"/>
                    <a:pt x="1126" y="877"/>
                    <a:pt x="1128" y="878"/>
                  </a:cubicBezTo>
                  <a:cubicBezTo>
                    <a:pt x="1129" y="879"/>
                    <a:pt x="1130" y="881"/>
                    <a:pt x="1131" y="883"/>
                  </a:cubicBezTo>
                  <a:cubicBezTo>
                    <a:pt x="1131" y="885"/>
                    <a:pt x="1131" y="886"/>
                    <a:pt x="1129" y="887"/>
                  </a:cubicBezTo>
                  <a:cubicBezTo>
                    <a:pt x="1128" y="888"/>
                    <a:pt x="1127" y="889"/>
                    <a:pt x="1126" y="890"/>
                  </a:cubicBezTo>
                  <a:cubicBezTo>
                    <a:pt x="1124" y="894"/>
                    <a:pt x="1120" y="893"/>
                    <a:pt x="1116" y="893"/>
                  </a:cubicBezTo>
                  <a:cubicBezTo>
                    <a:pt x="1116" y="893"/>
                    <a:pt x="1114" y="892"/>
                    <a:pt x="1114" y="891"/>
                  </a:cubicBezTo>
                  <a:cubicBezTo>
                    <a:pt x="1115" y="888"/>
                    <a:pt x="1112" y="889"/>
                    <a:pt x="1110" y="889"/>
                  </a:cubicBezTo>
                  <a:cubicBezTo>
                    <a:pt x="1107" y="889"/>
                    <a:pt x="1103" y="889"/>
                    <a:pt x="1100" y="889"/>
                  </a:cubicBezTo>
                  <a:cubicBezTo>
                    <a:pt x="1098" y="889"/>
                    <a:pt x="1096" y="890"/>
                    <a:pt x="1095" y="892"/>
                  </a:cubicBezTo>
                  <a:cubicBezTo>
                    <a:pt x="1095" y="894"/>
                    <a:pt x="1096" y="895"/>
                    <a:pt x="1098" y="896"/>
                  </a:cubicBezTo>
                  <a:cubicBezTo>
                    <a:pt x="1099" y="896"/>
                    <a:pt x="1103" y="898"/>
                    <a:pt x="1099" y="901"/>
                  </a:cubicBezTo>
                  <a:cubicBezTo>
                    <a:pt x="1098" y="901"/>
                    <a:pt x="1098" y="902"/>
                    <a:pt x="1099" y="903"/>
                  </a:cubicBezTo>
                  <a:cubicBezTo>
                    <a:pt x="1102" y="904"/>
                    <a:pt x="1105" y="904"/>
                    <a:pt x="1103" y="908"/>
                  </a:cubicBezTo>
                  <a:cubicBezTo>
                    <a:pt x="1103" y="910"/>
                    <a:pt x="1107" y="910"/>
                    <a:pt x="1107" y="912"/>
                  </a:cubicBezTo>
                  <a:cubicBezTo>
                    <a:pt x="1110" y="912"/>
                    <a:pt x="1111" y="915"/>
                    <a:pt x="1113" y="916"/>
                  </a:cubicBezTo>
                  <a:cubicBezTo>
                    <a:pt x="1117" y="920"/>
                    <a:pt x="1122" y="924"/>
                    <a:pt x="1121" y="931"/>
                  </a:cubicBezTo>
                  <a:cubicBezTo>
                    <a:pt x="1121" y="935"/>
                    <a:pt x="1119" y="935"/>
                    <a:pt x="1116" y="936"/>
                  </a:cubicBezTo>
                  <a:cubicBezTo>
                    <a:pt x="1115" y="936"/>
                    <a:pt x="1114" y="936"/>
                    <a:pt x="1114" y="935"/>
                  </a:cubicBezTo>
                  <a:cubicBezTo>
                    <a:pt x="1114" y="931"/>
                    <a:pt x="1111" y="931"/>
                    <a:pt x="1108" y="931"/>
                  </a:cubicBezTo>
                  <a:cubicBezTo>
                    <a:pt x="1106" y="931"/>
                    <a:pt x="1105" y="930"/>
                    <a:pt x="1105" y="927"/>
                  </a:cubicBezTo>
                  <a:cubicBezTo>
                    <a:pt x="1105" y="922"/>
                    <a:pt x="1103" y="919"/>
                    <a:pt x="1100" y="916"/>
                  </a:cubicBezTo>
                  <a:cubicBezTo>
                    <a:pt x="1096" y="914"/>
                    <a:pt x="1095" y="909"/>
                    <a:pt x="1093" y="906"/>
                  </a:cubicBezTo>
                  <a:cubicBezTo>
                    <a:pt x="1093" y="905"/>
                    <a:pt x="1093" y="904"/>
                    <a:pt x="1094" y="904"/>
                  </a:cubicBezTo>
                  <a:cubicBezTo>
                    <a:pt x="1095" y="903"/>
                    <a:pt x="1096" y="902"/>
                    <a:pt x="1095" y="901"/>
                  </a:cubicBezTo>
                  <a:cubicBezTo>
                    <a:pt x="1094" y="900"/>
                    <a:pt x="1092" y="900"/>
                    <a:pt x="1091" y="901"/>
                  </a:cubicBezTo>
                  <a:cubicBezTo>
                    <a:pt x="1086" y="904"/>
                    <a:pt x="1080" y="906"/>
                    <a:pt x="1080" y="914"/>
                  </a:cubicBezTo>
                  <a:cubicBezTo>
                    <a:pt x="1080" y="915"/>
                    <a:pt x="1079" y="916"/>
                    <a:pt x="1078" y="917"/>
                  </a:cubicBezTo>
                  <a:cubicBezTo>
                    <a:pt x="1078" y="917"/>
                    <a:pt x="1077" y="918"/>
                    <a:pt x="1077" y="919"/>
                  </a:cubicBezTo>
                  <a:cubicBezTo>
                    <a:pt x="1078" y="921"/>
                    <a:pt x="1080" y="920"/>
                    <a:pt x="1081" y="920"/>
                  </a:cubicBezTo>
                  <a:cubicBezTo>
                    <a:pt x="1082" y="919"/>
                    <a:pt x="1082" y="919"/>
                    <a:pt x="1083" y="919"/>
                  </a:cubicBezTo>
                  <a:cubicBezTo>
                    <a:pt x="1085" y="918"/>
                    <a:pt x="1086" y="919"/>
                    <a:pt x="1087" y="920"/>
                  </a:cubicBezTo>
                  <a:cubicBezTo>
                    <a:pt x="1088" y="922"/>
                    <a:pt x="1086" y="922"/>
                    <a:pt x="1085" y="923"/>
                  </a:cubicBezTo>
                  <a:cubicBezTo>
                    <a:pt x="1084" y="924"/>
                    <a:pt x="1081" y="923"/>
                    <a:pt x="1081" y="926"/>
                  </a:cubicBezTo>
                  <a:cubicBezTo>
                    <a:pt x="1082" y="928"/>
                    <a:pt x="1084" y="929"/>
                    <a:pt x="1086" y="929"/>
                  </a:cubicBezTo>
                  <a:cubicBezTo>
                    <a:pt x="1088" y="929"/>
                    <a:pt x="1090" y="930"/>
                    <a:pt x="1092" y="931"/>
                  </a:cubicBezTo>
                  <a:cubicBezTo>
                    <a:pt x="1093" y="931"/>
                    <a:pt x="1094" y="932"/>
                    <a:pt x="1094" y="933"/>
                  </a:cubicBezTo>
                  <a:cubicBezTo>
                    <a:pt x="1093" y="935"/>
                    <a:pt x="1095" y="937"/>
                    <a:pt x="1096" y="939"/>
                  </a:cubicBezTo>
                  <a:cubicBezTo>
                    <a:pt x="1096" y="942"/>
                    <a:pt x="1098" y="943"/>
                    <a:pt x="1100" y="941"/>
                  </a:cubicBezTo>
                  <a:cubicBezTo>
                    <a:pt x="1102" y="940"/>
                    <a:pt x="1103" y="941"/>
                    <a:pt x="1104" y="942"/>
                  </a:cubicBezTo>
                  <a:cubicBezTo>
                    <a:pt x="1108" y="943"/>
                    <a:pt x="1111" y="947"/>
                    <a:pt x="1115" y="944"/>
                  </a:cubicBezTo>
                  <a:cubicBezTo>
                    <a:pt x="1115" y="943"/>
                    <a:pt x="1114" y="943"/>
                    <a:pt x="1113" y="942"/>
                  </a:cubicBezTo>
                  <a:cubicBezTo>
                    <a:pt x="1112" y="941"/>
                    <a:pt x="1111" y="940"/>
                    <a:pt x="1113" y="939"/>
                  </a:cubicBezTo>
                  <a:cubicBezTo>
                    <a:pt x="1117" y="938"/>
                    <a:pt x="1120" y="936"/>
                    <a:pt x="1124" y="937"/>
                  </a:cubicBezTo>
                  <a:cubicBezTo>
                    <a:pt x="1127" y="938"/>
                    <a:pt x="1128" y="939"/>
                    <a:pt x="1129" y="941"/>
                  </a:cubicBezTo>
                  <a:cubicBezTo>
                    <a:pt x="1130" y="944"/>
                    <a:pt x="1126" y="942"/>
                    <a:pt x="1126" y="944"/>
                  </a:cubicBezTo>
                  <a:cubicBezTo>
                    <a:pt x="1128" y="945"/>
                    <a:pt x="1131" y="946"/>
                    <a:pt x="1133" y="946"/>
                  </a:cubicBezTo>
                  <a:cubicBezTo>
                    <a:pt x="1137" y="946"/>
                    <a:pt x="1138" y="948"/>
                    <a:pt x="1138" y="951"/>
                  </a:cubicBezTo>
                  <a:cubicBezTo>
                    <a:pt x="1139" y="953"/>
                    <a:pt x="1140" y="956"/>
                    <a:pt x="1140" y="958"/>
                  </a:cubicBezTo>
                  <a:cubicBezTo>
                    <a:pt x="1141" y="961"/>
                    <a:pt x="1144" y="959"/>
                    <a:pt x="1145" y="961"/>
                  </a:cubicBezTo>
                  <a:cubicBezTo>
                    <a:pt x="1142" y="964"/>
                    <a:pt x="1143" y="967"/>
                    <a:pt x="1147" y="969"/>
                  </a:cubicBezTo>
                  <a:cubicBezTo>
                    <a:pt x="1153" y="972"/>
                    <a:pt x="1153" y="979"/>
                    <a:pt x="1151" y="984"/>
                  </a:cubicBezTo>
                  <a:cubicBezTo>
                    <a:pt x="1150" y="988"/>
                    <a:pt x="1147" y="989"/>
                    <a:pt x="1143" y="990"/>
                  </a:cubicBezTo>
                  <a:cubicBezTo>
                    <a:pt x="1138" y="990"/>
                    <a:pt x="1137" y="990"/>
                    <a:pt x="1136" y="985"/>
                  </a:cubicBezTo>
                  <a:cubicBezTo>
                    <a:pt x="1136" y="983"/>
                    <a:pt x="1135" y="983"/>
                    <a:pt x="1134" y="983"/>
                  </a:cubicBezTo>
                  <a:cubicBezTo>
                    <a:pt x="1132" y="983"/>
                    <a:pt x="1130" y="983"/>
                    <a:pt x="1129" y="982"/>
                  </a:cubicBezTo>
                  <a:cubicBezTo>
                    <a:pt x="1128" y="981"/>
                    <a:pt x="1127" y="979"/>
                    <a:pt x="1126" y="979"/>
                  </a:cubicBezTo>
                  <a:cubicBezTo>
                    <a:pt x="1124" y="980"/>
                    <a:pt x="1121" y="982"/>
                    <a:pt x="1120" y="984"/>
                  </a:cubicBezTo>
                  <a:cubicBezTo>
                    <a:pt x="1119" y="987"/>
                    <a:pt x="1118" y="990"/>
                    <a:pt x="1117" y="993"/>
                  </a:cubicBezTo>
                  <a:cubicBezTo>
                    <a:pt x="1116" y="996"/>
                    <a:pt x="1115" y="1000"/>
                    <a:pt x="1116" y="1003"/>
                  </a:cubicBezTo>
                  <a:cubicBezTo>
                    <a:pt x="1117" y="1004"/>
                    <a:pt x="1117" y="1004"/>
                    <a:pt x="1117" y="1005"/>
                  </a:cubicBezTo>
                  <a:cubicBezTo>
                    <a:pt x="1114" y="1010"/>
                    <a:pt x="1117" y="1011"/>
                    <a:pt x="1121" y="1014"/>
                  </a:cubicBezTo>
                  <a:cubicBezTo>
                    <a:pt x="1124" y="1016"/>
                    <a:pt x="1127" y="1018"/>
                    <a:pt x="1125" y="1024"/>
                  </a:cubicBezTo>
                  <a:cubicBezTo>
                    <a:pt x="1124" y="1025"/>
                    <a:pt x="1126" y="1027"/>
                    <a:pt x="1128" y="1027"/>
                  </a:cubicBezTo>
                  <a:cubicBezTo>
                    <a:pt x="1130" y="1028"/>
                    <a:pt x="1132" y="1029"/>
                    <a:pt x="1134" y="1030"/>
                  </a:cubicBezTo>
                  <a:cubicBezTo>
                    <a:pt x="1135" y="1031"/>
                    <a:pt x="1137" y="1033"/>
                    <a:pt x="1137" y="1034"/>
                  </a:cubicBezTo>
                  <a:cubicBezTo>
                    <a:pt x="1137" y="1041"/>
                    <a:pt x="1143" y="1045"/>
                    <a:pt x="1146" y="1050"/>
                  </a:cubicBezTo>
                  <a:cubicBezTo>
                    <a:pt x="1147" y="1053"/>
                    <a:pt x="1147" y="1057"/>
                    <a:pt x="1150" y="1057"/>
                  </a:cubicBezTo>
                  <a:cubicBezTo>
                    <a:pt x="1151" y="1057"/>
                    <a:pt x="1151" y="1058"/>
                    <a:pt x="1151" y="1058"/>
                  </a:cubicBezTo>
                  <a:cubicBezTo>
                    <a:pt x="1149" y="1064"/>
                    <a:pt x="1153" y="1067"/>
                    <a:pt x="1156" y="1070"/>
                  </a:cubicBezTo>
                  <a:cubicBezTo>
                    <a:pt x="1157" y="1071"/>
                    <a:pt x="1159" y="1072"/>
                    <a:pt x="1159" y="1074"/>
                  </a:cubicBezTo>
                  <a:cubicBezTo>
                    <a:pt x="1159" y="1076"/>
                    <a:pt x="1161" y="1077"/>
                    <a:pt x="1162" y="1078"/>
                  </a:cubicBezTo>
                  <a:cubicBezTo>
                    <a:pt x="1166" y="1080"/>
                    <a:pt x="1167" y="1084"/>
                    <a:pt x="1168" y="1088"/>
                  </a:cubicBezTo>
                  <a:cubicBezTo>
                    <a:pt x="1169" y="1093"/>
                    <a:pt x="1166" y="1099"/>
                    <a:pt x="1161" y="1102"/>
                  </a:cubicBezTo>
                  <a:cubicBezTo>
                    <a:pt x="1157" y="1104"/>
                    <a:pt x="1154" y="1101"/>
                    <a:pt x="1152" y="1100"/>
                  </a:cubicBezTo>
                  <a:cubicBezTo>
                    <a:pt x="1148" y="1097"/>
                    <a:pt x="1144" y="1095"/>
                    <a:pt x="1140" y="1094"/>
                  </a:cubicBezTo>
                  <a:cubicBezTo>
                    <a:pt x="1134" y="1093"/>
                    <a:pt x="1130" y="1089"/>
                    <a:pt x="1126" y="1086"/>
                  </a:cubicBezTo>
                  <a:cubicBezTo>
                    <a:pt x="1124" y="1084"/>
                    <a:pt x="1121" y="1083"/>
                    <a:pt x="1118" y="1081"/>
                  </a:cubicBezTo>
                  <a:cubicBezTo>
                    <a:pt x="1116" y="1080"/>
                    <a:pt x="1110" y="1086"/>
                    <a:pt x="1110" y="1089"/>
                  </a:cubicBezTo>
                  <a:cubicBezTo>
                    <a:pt x="1110" y="1096"/>
                    <a:pt x="1111" y="1103"/>
                    <a:pt x="1117" y="1107"/>
                  </a:cubicBezTo>
                  <a:cubicBezTo>
                    <a:pt x="1119" y="1108"/>
                    <a:pt x="1120" y="1110"/>
                    <a:pt x="1121" y="1111"/>
                  </a:cubicBezTo>
                  <a:cubicBezTo>
                    <a:pt x="1123" y="1115"/>
                    <a:pt x="1123" y="1115"/>
                    <a:pt x="1118" y="1117"/>
                  </a:cubicBezTo>
                  <a:cubicBezTo>
                    <a:pt x="1121" y="1118"/>
                    <a:pt x="1123" y="1119"/>
                    <a:pt x="1125" y="1119"/>
                  </a:cubicBezTo>
                  <a:cubicBezTo>
                    <a:pt x="1128" y="1119"/>
                    <a:pt x="1129" y="1121"/>
                    <a:pt x="1129" y="1123"/>
                  </a:cubicBezTo>
                  <a:cubicBezTo>
                    <a:pt x="1128" y="1125"/>
                    <a:pt x="1128" y="1126"/>
                    <a:pt x="1130" y="1127"/>
                  </a:cubicBezTo>
                  <a:cubicBezTo>
                    <a:pt x="1135" y="1131"/>
                    <a:pt x="1138" y="1137"/>
                    <a:pt x="1140" y="1142"/>
                  </a:cubicBezTo>
                  <a:cubicBezTo>
                    <a:pt x="1142" y="1146"/>
                    <a:pt x="1146" y="1147"/>
                    <a:pt x="1148" y="1151"/>
                  </a:cubicBezTo>
                  <a:cubicBezTo>
                    <a:pt x="1149" y="1153"/>
                    <a:pt x="1152" y="1155"/>
                    <a:pt x="1152" y="1158"/>
                  </a:cubicBezTo>
                  <a:cubicBezTo>
                    <a:pt x="1152" y="1159"/>
                    <a:pt x="1153" y="1159"/>
                    <a:pt x="1154" y="1160"/>
                  </a:cubicBezTo>
                  <a:cubicBezTo>
                    <a:pt x="1157" y="1162"/>
                    <a:pt x="1159" y="1164"/>
                    <a:pt x="1159" y="1167"/>
                  </a:cubicBezTo>
                  <a:cubicBezTo>
                    <a:pt x="1160" y="1168"/>
                    <a:pt x="1160" y="1169"/>
                    <a:pt x="1160" y="1169"/>
                  </a:cubicBezTo>
                  <a:cubicBezTo>
                    <a:pt x="1157" y="1171"/>
                    <a:pt x="1157" y="1174"/>
                    <a:pt x="1156" y="1176"/>
                  </a:cubicBezTo>
                  <a:cubicBezTo>
                    <a:pt x="1155" y="1179"/>
                    <a:pt x="1153" y="1180"/>
                    <a:pt x="1150" y="1179"/>
                  </a:cubicBezTo>
                  <a:cubicBezTo>
                    <a:pt x="1147" y="1178"/>
                    <a:pt x="1145" y="1177"/>
                    <a:pt x="1143" y="1175"/>
                  </a:cubicBezTo>
                  <a:cubicBezTo>
                    <a:pt x="1142" y="1172"/>
                    <a:pt x="1139" y="1170"/>
                    <a:pt x="1137" y="1167"/>
                  </a:cubicBezTo>
                  <a:cubicBezTo>
                    <a:pt x="1135" y="1164"/>
                    <a:pt x="1131" y="1161"/>
                    <a:pt x="1133" y="1156"/>
                  </a:cubicBezTo>
                  <a:cubicBezTo>
                    <a:pt x="1134" y="1154"/>
                    <a:pt x="1133" y="1154"/>
                    <a:pt x="1132" y="1153"/>
                  </a:cubicBezTo>
                  <a:cubicBezTo>
                    <a:pt x="1130" y="1152"/>
                    <a:pt x="1128" y="1151"/>
                    <a:pt x="1126" y="1150"/>
                  </a:cubicBezTo>
                  <a:cubicBezTo>
                    <a:pt x="1124" y="1150"/>
                    <a:pt x="1122" y="1148"/>
                    <a:pt x="1121" y="1146"/>
                  </a:cubicBezTo>
                  <a:cubicBezTo>
                    <a:pt x="1121" y="1144"/>
                    <a:pt x="1118" y="1143"/>
                    <a:pt x="1116" y="1142"/>
                  </a:cubicBezTo>
                  <a:cubicBezTo>
                    <a:pt x="1114" y="1142"/>
                    <a:pt x="1113" y="1143"/>
                    <a:pt x="1113" y="1145"/>
                  </a:cubicBezTo>
                  <a:cubicBezTo>
                    <a:pt x="1113" y="1148"/>
                    <a:pt x="1114" y="1151"/>
                    <a:pt x="1114" y="1154"/>
                  </a:cubicBezTo>
                  <a:cubicBezTo>
                    <a:pt x="1114" y="1155"/>
                    <a:pt x="1115" y="1157"/>
                    <a:pt x="1115" y="1157"/>
                  </a:cubicBezTo>
                  <a:cubicBezTo>
                    <a:pt x="1111" y="1159"/>
                    <a:pt x="1112" y="1165"/>
                    <a:pt x="1108" y="1167"/>
                  </a:cubicBezTo>
                  <a:cubicBezTo>
                    <a:pt x="1106" y="1168"/>
                    <a:pt x="1105" y="1170"/>
                    <a:pt x="1105" y="1172"/>
                  </a:cubicBezTo>
                  <a:cubicBezTo>
                    <a:pt x="1107" y="1176"/>
                    <a:pt x="1106" y="1180"/>
                    <a:pt x="1107" y="1185"/>
                  </a:cubicBezTo>
                  <a:cubicBezTo>
                    <a:pt x="1108" y="1189"/>
                    <a:pt x="1111" y="1191"/>
                    <a:pt x="1115" y="1190"/>
                  </a:cubicBezTo>
                  <a:cubicBezTo>
                    <a:pt x="1116" y="1190"/>
                    <a:pt x="1118" y="1190"/>
                    <a:pt x="1120" y="1190"/>
                  </a:cubicBezTo>
                  <a:cubicBezTo>
                    <a:pt x="1117" y="1193"/>
                    <a:pt x="1116" y="1197"/>
                    <a:pt x="1117" y="1201"/>
                  </a:cubicBezTo>
                  <a:cubicBezTo>
                    <a:pt x="1117" y="1202"/>
                    <a:pt x="1115" y="1204"/>
                    <a:pt x="1118" y="1204"/>
                  </a:cubicBezTo>
                  <a:cubicBezTo>
                    <a:pt x="1120" y="1203"/>
                    <a:pt x="1123" y="1203"/>
                    <a:pt x="1123" y="1200"/>
                  </a:cubicBezTo>
                  <a:cubicBezTo>
                    <a:pt x="1123" y="1199"/>
                    <a:pt x="1122" y="1199"/>
                    <a:pt x="1122" y="1198"/>
                  </a:cubicBezTo>
                  <a:cubicBezTo>
                    <a:pt x="1122" y="1197"/>
                    <a:pt x="1122" y="1196"/>
                    <a:pt x="1122" y="1196"/>
                  </a:cubicBezTo>
                  <a:cubicBezTo>
                    <a:pt x="1123" y="1195"/>
                    <a:pt x="1124" y="1196"/>
                    <a:pt x="1125" y="1196"/>
                  </a:cubicBezTo>
                  <a:cubicBezTo>
                    <a:pt x="1126" y="1198"/>
                    <a:pt x="1127" y="1197"/>
                    <a:pt x="1129" y="1196"/>
                  </a:cubicBezTo>
                  <a:cubicBezTo>
                    <a:pt x="1131" y="1195"/>
                    <a:pt x="1134" y="1195"/>
                    <a:pt x="1134" y="1199"/>
                  </a:cubicBezTo>
                  <a:cubicBezTo>
                    <a:pt x="1135" y="1202"/>
                    <a:pt x="1141" y="1206"/>
                    <a:pt x="1144" y="1205"/>
                  </a:cubicBezTo>
                  <a:cubicBezTo>
                    <a:pt x="1146" y="1205"/>
                    <a:pt x="1146" y="1204"/>
                    <a:pt x="1145" y="1202"/>
                  </a:cubicBezTo>
                  <a:cubicBezTo>
                    <a:pt x="1144" y="1201"/>
                    <a:pt x="1143" y="1201"/>
                    <a:pt x="1144" y="1200"/>
                  </a:cubicBezTo>
                  <a:cubicBezTo>
                    <a:pt x="1145" y="1199"/>
                    <a:pt x="1146" y="1200"/>
                    <a:pt x="1147" y="1200"/>
                  </a:cubicBezTo>
                  <a:cubicBezTo>
                    <a:pt x="1151" y="1201"/>
                    <a:pt x="1153" y="1204"/>
                    <a:pt x="1155" y="1207"/>
                  </a:cubicBezTo>
                  <a:cubicBezTo>
                    <a:pt x="1156" y="1209"/>
                    <a:pt x="1157" y="1212"/>
                    <a:pt x="1159" y="1214"/>
                  </a:cubicBezTo>
                  <a:cubicBezTo>
                    <a:pt x="1161" y="1215"/>
                    <a:pt x="1159" y="1216"/>
                    <a:pt x="1158" y="1218"/>
                  </a:cubicBezTo>
                  <a:cubicBezTo>
                    <a:pt x="1157" y="1219"/>
                    <a:pt x="1156" y="1221"/>
                    <a:pt x="1156" y="1223"/>
                  </a:cubicBezTo>
                  <a:cubicBezTo>
                    <a:pt x="1157" y="1225"/>
                    <a:pt x="1157" y="1228"/>
                    <a:pt x="1154" y="1229"/>
                  </a:cubicBezTo>
                  <a:cubicBezTo>
                    <a:pt x="1151" y="1230"/>
                    <a:pt x="1147" y="1229"/>
                    <a:pt x="1146" y="1226"/>
                  </a:cubicBezTo>
                  <a:cubicBezTo>
                    <a:pt x="1145" y="1221"/>
                    <a:pt x="1141" y="1220"/>
                    <a:pt x="1138" y="1219"/>
                  </a:cubicBezTo>
                  <a:cubicBezTo>
                    <a:pt x="1134" y="1217"/>
                    <a:pt x="1130" y="1216"/>
                    <a:pt x="1129" y="1212"/>
                  </a:cubicBezTo>
                  <a:cubicBezTo>
                    <a:pt x="1128" y="1209"/>
                    <a:pt x="1125" y="1209"/>
                    <a:pt x="1123" y="1209"/>
                  </a:cubicBezTo>
                  <a:cubicBezTo>
                    <a:pt x="1119" y="1208"/>
                    <a:pt x="1116" y="1208"/>
                    <a:pt x="1113" y="1205"/>
                  </a:cubicBezTo>
                  <a:cubicBezTo>
                    <a:pt x="1111" y="1204"/>
                    <a:pt x="1111" y="1205"/>
                    <a:pt x="1110" y="1206"/>
                  </a:cubicBezTo>
                  <a:cubicBezTo>
                    <a:pt x="1109" y="1209"/>
                    <a:pt x="1110" y="1212"/>
                    <a:pt x="1113" y="1213"/>
                  </a:cubicBezTo>
                  <a:cubicBezTo>
                    <a:pt x="1114" y="1214"/>
                    <a:pt x="1116" y="1214"/>
                    <a:pt x="1118" y="1215"/>
                  </a:cubicBezTo>
                  <a:cubicBezTo>
                    <a:pt x="1115" y="1216"/>
                    <a:pt x="1112" y="1216"/>
                    <a:pt x="1109" y="1216"/>
                  </a:cubicBezTo>
                  <a:cubicBezTo>
                    <a:pt x="1108" y="1216"/>
                    <a:pt x="1107" y="1216"/>
                    <a:pt x="1106" y="1217"/>
                  </a:cubicBezTo>
                  <a:cubicBezTo>
                    <a:pt x="1106" y="1218"/>
                    <a:pt x="1107" y="1218"/>
                    <a:pt x="1108" y="1219"/>
                  </a:cubicBezTo>
                  <a:cubicBezTo>
                    <a:pt x="1110" y="1221"/>
                    <a:pt x="1112" y="1222"/>
                    <a:pt x="1116" y="1222"/>
                  </a:cubicBezTo>
                  <a:cubicBezTo>
                    <a:pt x="1118" y="1222"/>
                    <a:pt x="1120" y="1223"/>
                    <a:pt x="1123" y="1224"/>
                  </a:cubicBezTo>
                  <a:cubicBezTo>
                    <a:pt x="1123" y="1224"/>
                    <a:pt x="1124" y="1224"/>
                    <a:pt x="1124" y="1224"/>
                  </a:cubicBezTo>
                  <a:cubicBezTo>
                    <a:pt x="1123" y="1229"/>
                    <a:pt x="1131" y="1230"/>
                    <a:pt x="1130" y="1235"/>
                  </a:cubicBezTo>
                  <a:cubicBezTo>
                    <a:pt x="1130" y="1236"/>
                    <a:pt x="1131" y="1237"/>
                    <a:pt x="1132" y="1237"/>
                  </a:cubicBezTo>
                  <a:cubicBezTo>
                    <a:pt x="1140" y="1241"/>
                    <a:pt x="1145" y="1248"/>
                    <a:pt x="1149" y="1256"/>
                  </a:cubicBezTo>
                  <a:cubicBezTo>
                    <a:pt x="1150" y="1258"/>
                    <a:pt x="1151" y="1259"/>
                    <a:pt x="1153" y="1260"/>
                  </a:cubicBezTo>
                  <a:cubicBezTo>
                    <a:pt x="1158" y="1263"/>
                    <a:pt x="1159" y="1266"/>
                    <a:pt x="1154" y="1270"/>
                  </a:cubicBezTo>
                  <a:cubicBezTo>
                    <a:pt x="1153" y="1271"/>
                    <a:pt x="1152" y="1272"/>
                    <a:pt x="1153" y="1274"/>
                  </a:cubicBezTo>
                  <a:cubicBezTo>
                    <a:pt x="1153" y="1275"/>
                    <a:pt x="1153" y="1276"/>
                    <a:pt x="1153" y="1277"/>
                  </a:cubicBezTo>
                  <a:cubicBezTo>
                    <a:pt x="1153" y="1278"/>
                    <a:pt x="1154" y="1280"/>
                    <a:pt x="1152" y="1281"/>
                  </a:cubicBezTo>
                  <a:cubicBezTo>
                    <a:pt x="1150" y="1282"/>
                    <a:pt x="1149" y="1280"/>
                    <a:pt x="1148" y="1279"/>
                  </a:cubicBezTo>
                  <a:cubicBezTo>
                    <a:pt x="1144" y="1273"/>
                    <a:pt x="1138" y="1270"/>
                    <a:pt x="1132" y="1266"/>
                  </a:cubicBezTo>
                  <a:cubicBezTo>
                    <a:pt x="1128" y="1262"/>
                    <a:pt x="1124" y="1258"/>
                    <a:pt x="1121" y="1254"/>
                  </a:cubicBezTo>
                  <a:cubicBezTo>
                    <a:pt x="1118" y="1250"/>
                    <a:pt x="1114" y="1247"/>
                    <a:pt x="1110" y="1244"/>
                  </a:cubicBezTo>
                  <a:cubicBezTo>
                    <a:pt x="1109" y="1243"/>
                    <a:pt x="1108" y="1244"/>
                    <a:pt x="1107" y="1245"/>
                  </a:cubicBezTo>
                  <a:cubicBezTo>
                    <a:pt x="1106" y="1245"/>
                    <a:pt x="1106" y="1246"/>
                    <a:pt x="1106" y="1247"/>
                  </a:cubicBezTo>
                  <a:cubicBezTo>
                    <a:pt x="1108" y="1250"/>
                    <a:pt x="1107" y="1252"/>
                    <a:pt x="1106" y="1255"/>
                  </a:cubicBezTo>
                  <a:cubicBezTo>
                    <a:pt x="1104" y="1261"/>
                    <a:pt x="1106" y="1268"/>
                    <a:pt x="1105" y="1274"/>
                  </a:cubicBezTo>
                  <a:cubicBezTo>
                    <a:pt x="1104" y="1280"/>
                    <a:pt x="1102" y="1284"/>
                    <a:pt x="1100" y="1289"/>
                  </a:cubicBezTo>
                  <a:cubicBezTo>
                    <a:pt x="1098" y="1292"/>
                    <a:pt x="1095" y="1292"/>
                    <a:pt x="1091" y="1291"/>
                  </a:cubicBezTo>
                  <a:cubicBezTo>
                    <a:pt x="1088" y="1290"/>
                    <a:pt x="1088" y="1287"/>
                    <a:pt x="1088" y="1284"/>
                  </a:cubicBezTo>
                  <a:cubicBezTo>
                    <a:pt x="1090" y="1276"/>
                    <a:pt x="1086" y="1268"/>
                    <a:pt x="1088" y="1260"/>
                  </a:cubicBezTo>
                  <a:cubicBezTo>
                    <a:pt x="1089" y="1259"/>
                    <a:pt x="1089" y="1258"/>
                    <a:pt x="1088" y="1257"/>
                  </a:cubicBezTo>
                  <a:cubicBezTo>
                    <a:pt x="1088" y="1256"/>
                    <a:pt x="1087" y="1253"/>
                    <a:pt x="1085" y="1253"/>
                  </a:cubicBezTo>
                  <a:cubicBezTo>
                    <a:pt x="1084" y="1254"/>
                    <a:pt x="1081" y="1255"/>
                    <a:pt x="1081" y="1257"/>
                  </a:cubicBezTo>
                  <a:cubicBezTo>
                    <a:pt x="1080" y="1259"/>
                    <a:pt x="1080" y="1260"/>
                    <a:pt x="1079" y="1262"/>
                  </a:cubicBezTo>
                  <a:cubicBezTo>
                    <a:pt x="1078" y="1266"/>
                    <a:pt x="1073" y="1267"/>
                    <a:pt x="1070" y="1265"/>
                  </a:cubicBezTo>
                  <a:cubicBezTo>
                    <a:pt x="1069" y="1264"/>
                    <a:pt x="1068" y="1263"/>
                    <a:pt x="1069" y="1262"/>
                  </a:cubicBezTo>
                  <a:cubicBezTo>
                    <a:pt x="1074" y="1257"/>
                    <a:pt x="1074" y="1250"/>
                    <a:pt x="1075" y="1244"/>
                  </a:cubicBezTo>
                  <a:cubicBezTo>
                    <a:pt x="1076" y="1243"/>
                    <a:pt x="1076" y="1242"/>
                    <a:pt x="1076" y="1242"/>
                  </a:cubicBezTo>
                  <a:cubicBezTo>
                    <a:pt x="1081" y="1239"/>
                    <a:pt x="1079" y="1234"/>
                    <a:pt x="1080" y="1230"/>
                  </a:cubicBezTo>
                  <a:cubicBezTo>
                    <a:pt x="1080" y="1228"/>
                    <a:pt x="1080" y="1226"/>
                    <a:pt x="1081" y="1224"/>
                  </a:cubicBezTo>
                  <a:cubicBezTo>
                    <a:pt x="1083" y="1221"/>
                    <a:pt x="1083" y="1218"/>
                    <a:pt x="1080" y="1214"/>
                  </a:cubicBezTo>
                  <a:cubicBezTo>
                    <a:pt x="1078" y="1211"/>
                    <a:pt x="1077" y="1207"/>
                    <a:pt x="1076" y="1204"/>
                  </a:cubicBezTo>
                  <a:cubicBezTo>
                    <a:pt x="1074" y="1201"/>
                    <a:pt x="1076" y="1196"/>
                    <a:pt x="1079" y="1194"/>
                  </a:cubicBezTo>
                  <a:cubicBezTo>
                    <a:pt x="1084" y="1189"/>
                    <a:pt x="1087" y="1182"/>
                    <a:pt x="1088" y="1175"/>
                  </a:cubicBezTo>
                  <a:cubicBezTo>
                    <a:pt x="1088" y="1171"/>
                    <a:pt x="1082" y="1165"/>
                    <a:pt x="1078" y="1164"/>
                  </a:cubicBezTo>
                  <a:cubicBezTo>
                    <a:pt x="1076" y="1163"/>
                    <a:pt x="1072" y="1165"/>
                    <a:pt x="1071" y="1161"/>
                  </a:cubicBezTo>
                  <a:cubicBezTo>
                    <a:pt x="1069" y="1157"/>
                    <a:pt x="1070" y="1154"/>
                    <a:pt x="1072" y="1150"/>
                  </a:cubicBezTo>
                  <a:cubicBezTo>
                    <a:pt x="1074" y="1145"/>
                    <a:pt x="1075" y="1140"/>
                    <a:pt x="1079" y="1136"/>
                  </a:cubicBezTo>
                  <a:cubicBezTo>
                    <a:pt x="1080" y="1134"/>
                    <a:pt x="1080" y="1131"/>
                    <a:pt x="1080" y="1129"/>
                  </a:cubicBezTo>
                  <a:cubicBezTo>
                    <a:pt x="1080" y="1127"/>
                    <a:pt x="1079" y="1126"/>
                    <a:pt x="1077" y="1126"/>
                  </a:cubicBezTo>
                  <a:cubicBezTo>
                    <a:pt x="1074" y="1125"/>
                    <a:pt x="1073" y="1127"/>
                    <a:pt x="1071" y="1127"/>
                  </a:cubicBezTo>
                  <a:cubicBezTo>
                    <a:pt x="1068" y="1128"/>
                    <a:pt x="1069" y="1130"/>
                    <a:pt x="1069" y="1132"/>
                  </a:cubicBezTo>
                  <a:cubicBezTo>
                    <a:pt x="1065" y="1138"/>
                    <a:pt x="1069" y="1146"/>
                    <a:pt x="1066" y="1153"/>
                  </a:cubicBezTo>
                  <a:cubicBezTo>
                    <a:pt x="1065" y="1155"/>
                    <a:pt x="1067" y="1159"/>
                    <a:pt x="1063" y="1159"/>
                  </a:cubicBezTo>
                  <a:cubicBezTo>
                    <a:pt x="1062" y="1159"/>
                    <a:pt x="1062" y="1159"/>
                    <a:pt x="1062" y="1160"/>
                  </a:cubicBezTo>
                  <a:cubicBezTo>
                    <a:pt x="1062" y="1163"/>
                    <a:pt x="1061" y="1165"/>
                    <a:pt x="1058" y="1165"/>
                  </a:cubicBezTo>
                  <a:cubicBezTo>
                    <a:pt x="1058" y="1167"/>
                    <a:pt x="1059" y="1166"/>
                    <a:pt x="1060" y="1166"/>
                  </a:cubicBezTo>
                  <a:cubicBezTo>
                    <a:pt x="1063" y="1167"/>
                    <a:pt x="1063" y="1168"/>
                    <a:pt x="1062" y="1171"/>
                  </a:cubicBezTo>
                  <a:cubicBezTo>
                    <a:pt x="1061" y="1174"/>
                    <a:pt x="1061" y="1178"/>
                    <a:pt x="1062" y="1182"/>
                  </a:cubicBezTo>
                  <a:cubicBezTo>
                    <a:pt x="1063" y="1183"/>
                    <a:pt x="1062" y="1184"/>
                    <a:pt x="1061" y="1186"/>
                  </a:cubicBezTo>
                  <a:cubicBezTo>
                    <a:pt x="1061" y="1190"/>
                    <a:pt x="1062" y="1194"/>
                    <a:pt x="1060" y="1198"/>
                  </a:cubicBezTo>
                  <a:cubicBezTo>
                    <a:pt x="1058" y="1200"/>
                    <a:pt x="1058" y="1202"/>
                    <a:pt x="1060" y="1205"/>
                  </a:cubicBezTo>
                  <a:cubicBezTo>
                    <a:pt x="1060" y="1205"/>
                    <a:pt x="1060" y="1206"/>
                    <a:pt x="1060" y="1206"/>
                  </a:cubicBezTo>
                  <a:cubicBezTo>
                    <a:pt x="1055" y="1210"/>
                    <a:pt x="1060" y="1215"/>
                    <a:pt x="1058" y="1219"/>
                  </a:cubicBezTo>
                  <a:cubicBezTo>
                    <a:pt x="1058" y="1221"/>
                    <a:pt x="1059" y="1224"/>
                    <a:pt x="1059" y="1227"/>
                  </a:cubicBezTo>
                  <a:cubicBezTo>
                    <a:pt x="1059" y="1230"/>
                    <a:pt x="1059" y="1233"/>
                    <a:pt x="1058" y="1236"/>
                  </a:cubicBezTo>
                  <a:cubicBezTo>
                    <a:pt x="1057" y="1240"/>
                    <a:pt x="1059" y="1243"/>
                    <a:pt x="1059" y="1248"/>
                  </a:cubicBezTo>
                  <a:cubicBezTo>
                    <a:pt x="1059" y="1248"/>
                    <a:pt x="1061" y="1249"/>
                    <a:pt x="1060" y="1250"/>
                  </a:cubicBezTo>
                  <a:cubicBezTo>
                    <a:pt x="1058" y="1255"/>
                    <a:pt x="1062" y="1259"/>
                    <a:pt x="1062" y="1264"/>
                  </a:cubicBezTo>
                  <a:cubicBezTo>
                    <a:pt x="1063" y="1267"/>
                    <a:pt x="1064" y="1269"/>
                    <a:pt x="1067" y="1268"/>
                  </a:cubicBezTo>
                  <a:cubicBezTo>
                    <a:pt x="1068" y="1268"/>
                    <a:pt x="1069" y="1268"/>
                    <a:pt x="1070" y="1268"/>
                  </a:cubicBezTo>
                  <a:cubicBezTo>
                    <a:pt x="1071" y="1268"/>
                    <a:pt x="1073" y="1268"/>
                    <a:pt x="1073" y="1269"/>
                  </a:cubicBezTo>
                  <a:cubicBezTo>
                    <a:pt x="1073" y="1271"/>
                    <a:pt x="1072" y="1271"/>
                    <a:pt x="1071" y="1271"/>
                  </a:cubicBezTo>
                  <a:cubicBezTo>
                    <a:pt x="1068" y="1272"/>
                    <a:pt x="1066" y="1273"/>
                    <a:pt x="1068" y="1276"/>
                  </a:cubicBezTo>
                  <a:cubicBezTo>
                    <a:pt x="1069" y="1277"/>
                    <a:pt x="1069" y="1278"/>
                    <a:pt x="1068" y="1278"/>
                  </a:cubicBezTo>
                  <a:cubicBezTo>
                    <a:pt x="1066" y="1281"/>
                    <a:pt x="1063" y="1283"/>
                    <a:pt x="1059" y="1284"/>
                  </a:cubicBezTo>
                  <a:cubicBezTo>
                    <a:pt x="1056" y="1285"/>
                    <a:pt x="1054" y="1282"/>
                    <a:pt x="1052" y="1280"/>
                  </a:cubicBezTo>
                  <a:cubicBezTo>
                    <a:pt x="1048" y="1273"/>
                    <a:pt x="1048" y="1266"/>
                    <a:pt x="1049" y="1258"/>
                  </a:cubicBezTo>
                  <a:cubicBezTo>
                    <a:pt x="1049" y="1252"/>
                    <a:pt x="1047" y="1246"/>
                    <a:pt x="1046" y="1239"/>
                  </a:cubicBezTo>
                  <a:cubicBezTo>
                    <a:pt x="1045" y="1236"/>
                    <a:pt x="1044" y="1233"/>
                    <a:pt x="1048" y="1231"/>
                  </a:cubicBezTo>
                  <a:cubicBezTo>
                    <a:pt x="1049" y="1231"/>
                    <a:pt x="1049" y="1230"/>
                    <a:pt x="1048" y="1229"/>
                  </a:cubicBezTo>
                  <a:cubicBezTo>
                    <a:pt x="1047" y="1229"/>
                    <a:pt x="1047" y="1228"/>
                    <a:pt x="1047" y="1226"/>
                  </a:cubicBezTo>
                  <a:cubicBezTo>
                    <a:pt x="1047" y="1223"/>
                    <a:pt x="1045" y="1223"/>
                    <a:pt x="1043" y="1224"/>
                  </a:cubicBezTo>
                  <a:cubicBezTo>
                    <a:pt x="1040" y="1224"/>
                    <a:pt x="1038" y="1225"/>
                    <a:pt x="1040" y="1221"/>
                  </a:cubicBezTo>
                  <a:cubicBezTo>
                    <a:pt x="1040" y="1219"/>
                    <a:pt x="1040" y="1218"/>
                    <a:pt x="1039" y="1218"/>
                  </a:cubicBezTo>
                  <a:cubicBezTo>
                    <a:pt x="1036" y="1217"/>
                    <a:pt x="1036" y="1214"/>
                    <a:pt x="1036" y="1212"/>
                  </a:cubicBezTo>
                  <a:cubicBezTo>
                    <a:pt x="1037" y="1210"/>
                    <a:pt x="1036" y="1208"/>
                    <a:pt x="1035" y="1206"/>
                  </a:cubicBezTo>
                  <a:cubicBezTo>
                    <a:pt x="1033" y="1202"/>
                    <a:pt x="1030" y="1198"/>
                    <a:pt x="1032" y="1193"/>
                  </a:cubicBezTo>
                  <a:cubicBezTo>
                    <a:pt x="1032" y="1191"/>
                    <a:pt x="1031" y="1191"/>
                    <a:pt x="1031" y="1190"/>
                  </a:cubicBezTo>
                  <a:cubicBezTo>
                    <a:pt x="1030" y="1187"/>
                    <a:pt x="1028" y="1184"/>
                    <a:pt x="1029" y="1180"/>
                  </a:cubicBezTo>
                  <a:cubicBezTo>
                    <a:pt x="1030" y="1178"/>
                    <a:pt x="1028" y="1178"/>
                    <a:pt x="1027" y="1177"/>
                  </a:cubicBezTo>
                  <a:cubicBezTo>
                    <a:pt x="1025" y="1176"/>
                    <a:pt x="1023" y="1175"/>
                    <a:pt x="1025" y="1172"/>
                  </a:cubicBezTo>
                  <a:cubicBezTo>
                    <a:pt x="1026" y="1171"/>
                    <a:pt x="1025" y="1170"/>
                    <a:pt x="1024" y="1169"/>
                  </a:cubicBezTo>
                  <a:cubicBezTo>
                    <a:pt x="1022" y="1167"/>
                    <a:pt x="1021" y="1165"/>
                    <a:pt x="1022" y="1162"/>
                  </a:cubicBezTo>
                  <a:cubicBezTo>
                    <a:pt x="1023" y="1161"/>
                    <a:pt x="1022" y="1160"/>
                    <a:pt x="1021" y="1159"/>
                  </a:cubicBezTo>
                  <a:cubicBezTo>
                    <a:pt x="1020" y="1157"/>
                    <a:pt x="1019" y="1154"/>
                    <a:pt x="1018" y="1151"/>
                  </a:cubicBezTo>
                  <a:cubicBezTo>
                    <a:pt x="1017" y="1147"/>
                    <a:pt x="1017" y="1144"/>
                    <a:pt x="1015" y="1140"/>
                  </a:cubicBezTo>
                  <a:cubicBezTo>
                    <a:pt x="1013" y="1137"/>
                    <a:pt x="1014" y="1134"/>
                    <a:pt x="1015" y="1130"/>
                  </a:cubicBezTo>
                  <a:cubicBezTo>
                    <a:pt x="1015" y="1128"/>
                    <a:pt x="1016" y="1126"/>
                    <a:pt x="1012" y="1126"/>
                  </a:cubicBezTo>
                  <a:cubicBezTo>
                    <a:pt x="1011" y="1125"/>
                    <a:pt x="1008" y="1114"/>
                    <a:pt x="1009" y="1112"/>
                  </a:cubicBezTo>
                  <a:cubicBezTo>
                    <a:pt x="1009" y="1111"/>
                    <a:pt x="1010" y="1111"/>
                    <a:pt x="1011" y="1111"/>
                  </a:cubicBezTo>
                  <a:cubicBezTo>
                    <a:pt x="1012" y="1111"/>
                    <a:pt x="1013" y="1112"/>
                    <a:pt x="1013" y="1113"/>
                  </a:cubicBezTo>
                  <a:cubicBezTo>
                    <a:pt x="1011" y="1118"/>
                    <a:pt x="1017" y="1121"/>
                    <a:pt x="1018" y="1126"/>
                  </a:cubicBezTo>
                  <a:cubicBezTo>
                    <a:pt x="1018" y="1129"/>
                    <a:pt x="1019" y="1132"/>
                    <a:pt x="1021" y="1135"/>
                  </a:cubicBezTo>
                  <a:cubicBezTo>
                    <a:pt x="1021" y="1135"/>
                    <a:pt x="1021" y="1136"/>
                    <a:pt x="1022" y="1136"/>
                  </a:cubicBezTo>
                  <a:cubicBezTo>
                    <a:pt x="1023" y="1136"/>
                    <a:pt x="1023" y="1135"/>
                    <a:pt x="1023" y="1135"/>
                  </a:cubicBezTo>
                  <a:cubicBezTo>
                    <a:pt x="1024" y="1131"/>
                    <a:pt x="1026" y="1126"/>
                    <a:pt x="1025" y="1122"/>
                  </a:cubicBezTo>
                  <a:cubicBezTo>
                    <a:pt x="1024" y="1118"/>
                    <a:pt x="1023" y="1113"/>
                    <a:pt x="1024" y="1109"/>
                  </a:cubicBezTo>
                  <a:cubicBezTo>
                    <a:pt x="1024" y="1103"/>
                    <a:pt x="1025" y="1097"/>
                    <a:pt x="1024" y="1091"/>
                  </a:cubicBezTo>
                  <a:cubicBezTo>
                    <a:pt x="1023" y="1087"/>
                    <a:pt x="1025" y="1085"/>
                    <a:pt x="1025" y="1081"/>
                  </a:cubicBezTo>
                  <a:cubicBezTo>
                    <a:pt x="1025" y="1078"/>
                    <a:pt x="1024" y="1076"/>
                    <a:pt x="1023" y="1073"/>
                  </a:cubicBezTo>
                  <a:cubicBezTo>
                    <a:pt x="1022" y="1069"/>
                    <a:pt x="1023" y="1064"/>
                    <a:pt x="1022" y="1059"/>
                  </a:cubicBezTo>
                  <a:cubicBezTo>
                    <a:pt x="1022" y="1059"/>
                    <a:pt x="1021" y="1059"/>
                    <a:pt x="1022" y="1058"/>
                  </a:cubicBezTo>
                  <a:cubicBezTo>
                    <a:pt x="1027" y="1055"/>
                    <a:pt x="1022" y="1056"/>
                    <a:pt x="1021" y="1055"/>
                  </a:cubicBezTo>
                  <a:cubicBezTo>
                    <a:pt x="1020" y="1054"/>
                    <a:pt x="1021" y="1053"/>
                    <a:pt x="1021" y="1053"/>
                  </a:cubicBezTo>
                  <a:cubicBezTo>
                    <a:pt x="1025" y="1051"/>
                    <a:pt x="1026" y="1049"/>
                    <a:pt x="1022" y="1045"/>
                  </a:cubicBezTo>
                  <a:cubicBezTo>
                    <a:pt x="1020" y="1044"/>
                    <a:pt x="1020" y="1041"/>
                    <a:pt x="1022" y="1039"/>
                  </a:cubicBezTo>
                  <a:cubicBezTo>
                    <a:pt x="1024" y="1037"/>
                    <a:pt x="1024" y="1034"/>
                    <a:pt x="1023" y="1032"/>
                  </a:cubicBezTo>
                  <a:cubicBezTo>
                    <a:pt x="1022" y="1026"/>
                    <a:pt x="1021" y="1021"/>
                    <a:pt x="1020" y="1016"/>
                  </a:cubicBezTo>
                  <a:cubicBezTo>
                    <a:pt x="1020" y="1014"/>
                    <a:pt x="1019" y="1012"/>
                    <a:pt x="1018" y="1012"/>
                  </a:cubicBezTo>
                  <a:cubicBezTo>
                    <a:pt x="1014" y="1011"/>
                    <a:pt x="1013" y="1007"/>
                    <a:pt x="1009" y="1006"/>
                  </a:cubicBezTo>
                  <a:cubicBezTo>
                    <a:pt x="1006" y="1006"/>
                    <a:pt x="1005" y="1005"/>
                    <a:pt x="1007" y="1003"/>
                  </a:cubicBezTo>
                  <a:cubicBezTo>
                    <a:pt x="1009" y="999"/>
                    <a:pt x="1007" y="997"/>
                    <a:pt x="1005" y="995"/>
                  </a:cubicBezTo>
                  <a:cubicBezTo>
                    <a:pt x="1005" y="994"/>
                    <a:pt x="1004" y="994"/>
                    <a:pt x="1004" y="994"/>
                  </a:cubicBezTo>
                  <a:cubicBezTo>
                    <a:pt x="1003" y="994"/>
                    <a:pt x="995" y="998"/>
                    <a:pt x="995" y="999"/>
                  </a:cubicBezTo>
                  <a:cubicBezTo>
                    <a:pt x="995" y="1001"/>
                    <a:pt x="995" y="1002"/>
                    <a:pt x="996" y="1003"/>
                  </a:cubicBezTo>
                  <a:cubicBezTo>
                    <a:pt x="999" y="1006"/>
                    <a:pt x="1000" y="1010"/>
                    <a:pt x="999" y="1014"/>
                  </a:cubicBezTo>
                  <a:cubicBezTo>
                    <a:pt x="999" y="1016"/>
                    <a:pt x="998" y="1018"/>
                    <a:pt x="999" y="1019"/>
                  </a:cubicBezTo>
                  <a:cubicBezTo>
                    <a:pt x="1000" y="1021"/>
                    <a:pt x="1002" y="1021"/>
                    <a:pt x="1003" y="1020"/>
                  </a:cubicBezTo>
                  <a:cubicBezTo>
                    <a:pt x="1007" y="1017"/>
                    <a:pt x="1007" y="1020"/>
                    <a:pt x="1008" y="1022"/>
                  </a:cubicBezTo>
                  <a:cubicBezTo>
                    <a:pt x="1008" y="1024"/>
                    <a:pt x="1008" y="1026"/>
                    <a:pt x="1009" y="1027"/>
                  </a:cubicBezTo>
                  <a:cubicBezTo>
                    <a:pt x="1011" y="1030"/>
                    <a:pt x="1009" y="1032"/>
                    <a:pt x="1007" y="1034"/>
                  </a:cubicBezTo>
                  <a:cubicBezTo>
                    <a:pt x="1006" y="1034"/>
                    <a:pt x="1005" y="1034"/>
                    <a:pt x="1006" y="1035"/>
                  </a:cubicBezTo>
                  <a:cubicBezTo>
                    <a:pt x="1006" y="1036"/>
                    <a:pt x="1006" y="1035"/>
                    <a:pt x="1007" y="1036"/>
                  </a:cubicBezTo>
                  <a:cubicBezTo>
                    <a:pt x="1011" y="1036"/>
                    <a:pt x="1012" y="1038"/>
                    <a:pt x="1011" y="1042"/>
                  </a:cubicBezTo>
                  <a:cubicBezTo>
                    <a:pt x="1011" y="1046"/>
                    <a:pt x="1011" y="1051"/>
                    <a:pt x="1011" y="1055"/>
                  </a:cubicBezTo>
                  <a:cubicBezTo>
                    <a:pt x="1011" y="1062"/>
                    <a:pt x="1013" y="1068"/>
                    <a:pt x="1013" y="1075"/>
                  </a:cubicBezTo>
                  <a:cubicBezTo>
                    <a:pt x="1013" y="1078"/>
                    <a:pt x="1012" y="1081"/>
                    <a:pt x="1014" y="1084"/>
                  </a:cubicBezTo>
                  <a:cubicBezTo>
                    <a:pt x="1015" y="1084"/>
                    <a:pt x="1014" y="1085"/>
                    <a:pt x="1014" y="1086"/>
                  </a:cubicBezTo>
                  <a:cubicBezTo>
                    <a:pt x="1013" y="1089"/>
                    <a:pt x="1013" y="1091"/>
                    <a:pt x="1016" y="1092"/>
                  </a:cubicBezTo>
                  <a:cubicBezTo>
                    <a:pt x="1016" y="1093"/>
                    <a:pt x="1016" y="1093"/>
                    <a:pt x="1016" y="1093"/>
                  </a:cubicBezTo>
                  <a:cubicBezTo>
                    <a:pt x="1017" y="1094"/>
                    <a:pt x="1016" y="1104"/>
                    <a:pt x="1014" y="1105"/>
                  </a:cubicBezTo>
                  <a:cubicBezTo>
                    <a:pt x="1012" y="1107"/>
                    <a:pt x="1006" y="1105"/>
                    <a:pt x="1004" y="1103"/>
                  </a:cubicBezTo>
                  <a:cubicBezTo>
                    <a:pt x="1003" y="1101"/>
                    <a:pt x="1004" y="1099"/>
                    <a:pt x="1003" y="1097"/>
                  </a:cubicBezTo>
                  <a:cubicBezTo>
                    <a:pt x="1001" y="1087"/>
                    <a:pt x="997" y="1077"/>
                    <a:pt x="997" y="1066"/>
                  </a:cubicBezTo>
                  <a:cubicBezTo>
                    <a:pt x="997" y="1064"/>
                    <a:pt x="996" y="1063"/>
                    <a:pt x="996" y="1062"/>
                  </a:cubicBezTo>
                  <a:cubicBezTo>
                    <a:pt x="995" y="1059"/>
                    <a:pt x="992" y="1057"/>
                    <a:pt x="996" y="1054"/>
                  </a:cubicBezTo>
                  <a:cubicBezTo>
                    <a:pt x="997" y="1053"/>
                    <a:pt x="996" y="1052"/>
                    <a:pt x="995" y="1051"/>
                  </a:cubicBezTo>
                  <a:cubicBezTo>
                    <a:pt x="991" y="1047"/>
                    <a:pt x="991" y="1042"/>
                    <a:pt x="989" y="1037"/>
                  </a:cubicBezTo>
                  <a:cubicBezTo>
                    <a:pt x="989" y="1036"/>
                    <a:pt x="990" y="1035"/>
                    <a:pt x="991" y="1035"/>
                  </a:cubicBezTo>
                  <a:cubicBezTo>
                    <a:pt x="992" y="1035"/>
                    <a:pt x="993" y="1035"/>
                    <a:pt x="994" y="1035"/>
                  </a:cubicBezTo>
                  <a:cubicBezTo>
                    <a:pt x="996" y="1035"/>
                    <a:pt x="998" y="1036"/>
                    <a:pt x="998" y="1034"/>
                  </a:cubicBezTo>
                  <a:cubicBezTo>
                    <a:pt x="998" y="1033"/>
                    <a:pt x="996" y="1032"/>
                    <a:pt x="995" y="1031"/>
                  </a:cubicBezTo>
                  <a:cubicBezTo>
                    <a:pt x="995" y="1031"/>
                    <a:pt x="994" y="1031"/>
                    <a:pt x="994" y="1031"/>
                  </a:cubicBezTo>
                  <a:cubicBezTo>
                    <a:pt x="986" y="1030"/>
                    <a:pt x="984" y="1026"/>
                    <a:pt x="988" y="1019"/>
                  </a:cubicBezTo>
                  <a:cubicBezTo>
                    <a:pt x="988" y="1017"/>
                    <a:pt x="987" y="1017"/>
                    <a:pt x="987" y="1017"/>
                  </a:cubicBezTo>
                  <a:cubicBezTo>
                    <a:pt x="985" y="1016"/>
                    <a:pt x="983" y="1014"/>
                    <a:pt x="983" y="1012"/>
                  </a:cubicBezTo>
                  <a:cubicBezTo>
                    <a:pt x="984" y="1009"/>
                    <a:pt x="984" y="1006"/>
                    <a:pt x="982" y="1003"/>
                  </a:cubicBezTo>
                  <a:cubicBezTo>
                    <a:pt x="979" y="1000"/>
                    <a:pt x="981" y="995"/>
                    <a:pt x="979" y="992"/>
                  </a:cubicBezTo>
                  <a:cubicBezTo>
                    <a:pt x="978" y="991"/>
                    <a:pt x="978" y="989"/>
                    <a:pt x="979" y="988"/>
                  </a:cubicBezTo>
                  <a:cubicBezTo>
                    <a:pt x="980" y="987"/>
                    <a:pt x="980" y="987"/>
                    <a:pt x="979" y="986"/>
                  </a:cubicBezTo>
                  <a:cubicBezTo>
                    <a:pt x="976" y="985"/>
                    <a:pt x="974" y="982"/>
                    <a:pt x="972" y="980"/>
                  </a:cubicBezTo>
                  <a:cubicBezTo>
                    <a:pt x="969" y="979"/>
                    <a:pt x="969" y="977"/>
                    <a:pt x="970" y="976"/>
                  </a:cubicBezTo>
                  <a:cubicBezTo>
                    <a:pt x="973" y="972"/>
                    <a:pt x="971" y="968"/>
                    <a:pt x="969" y="965"/>
                  </a:cubicBezTo>
                  <a:cubicBezTo>
                    <a:pt x="967" y="960"/>
                    <a:pt x="967" y="956"/>
                    <a:pt x="967" y="952"/>
                  </a:cubicBezTo>
                  <a:cubicBezTo>
                    <a:pt x="967" y="949"/>
                    <a:pt x="969" y="947"/>
                    <a:pt x="966" y="945"/>
                  </a:cubicBezTo>
                  <a:cubicBezTo>
                    <a:pt x="967" y="940"/>
                    <a:pt x="966" y="936"/>
                    <a:pt x="963" y="931"/>
                  </a:cubicBezTo>
                  <a:cubicBezTo>
                    <a:pt x="960" y="928"/>
                    <a:pt x="962" y="923"/>
                    <a:pt x="963" y="919"/>
                  </a:cubicBezTo>
                  <a:cubicBezTo>
                    <a:pt x="963" y="917"/>
                    <a:pt x="964" y="916"/>
                    <a:pt x="963" y="914"/>
                  </a:cubicBezTo>
                  <a:cubicBezTo>
                    <a:pt x="961" y="911"/>
                    <a:pt x="965" y="913"/>
                    <a:pt x="966" y="911"/>
                  </a:cubicBezTo>
                  <a:cubicBezTo>
                    <a:pt x="966" y="911"/>
                    <a:pt x="966" y="910"/>
                    <a:pt x="965" y="910"/>
                  </a:cubicBezTo>
                  <a:cubicBezTo>
                    <a:pt x="964" y="910"/>
                    <a:pt x="962" y="911"/>
                    <a:pt x="962" y="909"/>
                  </a:cubicBezTo>
                  <a:cubicBezTo>
                    <a:pt x="962" y="906"/>
                    <a:pt x="964" y="908"/>
                    <a:pt x="966" y="908"/>
                  </a:cubicBezTo>
                  <a:cubicBezTo>
                    <a:pt x="969" y="908"/>
                    <a:pt x="968" y="904"/>
                    <a:pt x="970" y="903"/>
                  </a:cubicBezTo>
                  <a:cubicBezTo>
                    <a:pt x="968" y="900"/>
                    <a:pt x="964" y="902"/>
                    <a:pt x="961" y="900"/>
                  </a:cubicBezTo>
                  <a:cubicBezTo>
                    <a:pt x="959" y="898"/>
                    <a:pt x="957" y="897"/>
                    <a:pt x="959" y="894"/>
                  </a:cubicBezTo>
                  <a:cubicBezTo>
                    <a:pt x="959" y="894"/>
                    <a:pt x="960" y="893"/>
                    <a:pt x="959" y="892"/>
                  </a:cubicBezTo>
                  <a:cubicBezTo>
                    <a:pt x="956" y="890"/>
                    <a:pt x="957" y="886"/>
                    <a:pt x="956" y="882"/>
                  </a:cubicBezTo>
                  <a:cubicBezTo>
                    <a:pt x="956" y="879"/>
                    <a:pt x="955" y="876"/>
                    <a:pt x="954" y="874"/>
                  </a:cubicBezTo>
                  <a:cubicBezTo>
                    <a:pt x="954" y="873"/>
                    <a:pt x="953" y="871"/>
                    <a:pt x="953" y="871"/>
                  </a:cubicBezTo>
                  <a:cubicBezTo>
                    <a:pt x="956" y="867"/>
                    <a:pt x="953" y="865"/>
                    <a:pt x="951" y="863"/>
                  </a:cubicBezTo>
                  <a:cubicBezTo>
                    <a:pt x="946" y="857"/>
                    <a:pt x="944" y="850"/>
                    <a:pt x="940" y="844"/>
                  </a:cubicBezTo>
                  <a:cubicBezTo>
                    <a:pt x="939" y="841"/>
                    <a:pt x="937" y="838"/>
                    <a:pt x="935" y="836"/>
                  </a:cubicBezTo>
                  <a:cubicBezTo>
                    <a:pt x="934" y="834"/>
                    <a:pt x="936" y="831"/>
                    <a:pt x="934" y="829"/>
                  </a:cubicBezTo>
                  <a:cubicBezTo>
                    <a:pt x="934" y="829"/>
                    <a:pt x="934" y="827"/>
                    <a:pt x="933" y="827"/>
                  </a:cubicBezTo>
                  <a:cubicBezTo>
                    <a:pt x="928" y="825"/>
                    <a:pt x="928" y="820"/>
                    <a:pt x="925" y="817"/>
                  </a:cubicBezTo>
                  <a:cubicBezTo>
                    <a:pt x="924" y="815"/>
                    <a:pt x="924" y="813"/>
                    <a:pt x="924" y="812"/>
                  </a:cubicBezTo>
                  <a:cubicBezTo>
                    <a:pt x="924" y="809"/>
                    <a:pt x="925" y="807"/>
                    <a:pt x="927" y="807"/>
                  </a:cubicBezTo>
                  <a:cubicBezTo>
                    <a:pt x="930" y="808"/>
                    <a:pt x="933" y="807"/>
                    <a:pt x="933" y="811"/>
                  </a:cubicBezTo>
                  <a:cubicBezTo>
                    <a:pt x="934" y="818"/>
                    <a:pt x="938" y="821"/>
                    <a:pt x="945" y="821"/>
                  </a:cubicBezTo>
                  <a:cubicBezTo>
                    <a:pt x="949" y="821"/>
                    <a:pt x="952" y="821"/>
                    <a:pt x="952" y="826"/>
                  </a:cubicBezTo>
                  <a:cubicBezTo>
                    <a:pt x="952" y="827"/>
                    <a:pt x="953" y="828"/>
                    <a:pt x="955" y="828"/>
                  </a:cubicBezTo>
                  <a:cubicBezTo>
                    <a:pt x="956" y="828"/>
                    <a:pt x="956" y="826"/>
                    <a:pt x="956" y="825"/>
                  </a:cubicBezTo>
                  <a:cubicBezTo>
                    <a:pt x="955" y="818"/>
                    <a:pt x="953" y="811"/>
                    <a:pt x="950" y="805"/>
                  </a:cubicBezTo>
                  <a:cubicBezTo>
                    <a:pt x="950" y="804"/>
                    <a:pt x="949" y="803"/>
                    <a:pt x="948" y="803"/>
                  </a:cubicBezTo>
                  <a:cubicBezTo>
                    <a:pt x="947" y="803"/>
                    <a:pt x="946" y="804"/>
                    <a:pt x="946" y="805"/>
                  </a:cubicBezTo>
                  <a:cubicBezTo>
                    <a:pt x="946" y="807"/>
                    <a:pt x="946" y="809"/>
                    <a:pt x="945" y="810"/>
                  </a:cubicBezTo>
                  <a:cubicBezTo>
                    <a:pt x="944" y="810"/>
                    <a:pt x="944" y="810"/>
                    <a:pt x="944" y="810"/>
                  </a:cubicBezTo>
                  <a:cubicBezTo>
                    <a:pt x="944" y="804"/>
                    <a:pt x="938" y="799"/>
                    <a:pt x="940" y="792"/>
                  </a:cubicBezTo>
                  <a:cubicBezTo>
                    <a:pt x="940" y="791"/>
                    <a:pt x="939" y="788"/>
                    <a:pt x="937" y="787"/>
                  </a:cubicBezTo>
                  <a:cubicBezTo>
                    <a:pt x="934" y="785"/>
                    <a:pt x="934" y="782"/>
                    <a:pt x="931" y="780"/>
                  </a:cubicBezTo>
                  <a:cubicBezTo>
                    <a:pt x="930" y="779"/>
                    <a:pt x="929" y="777"/>
                    <a:pt x="929" y="776"/>
                  </a:cubicBezTo>
                  <a:cubicBezTo>
                    <a:pt x="930" y="772"/>
                    <a:pt x="927" y="770"/>
                    <a:pt x="925" y="768"/>
                  </a:cubicBezTo>
                  <a:cubicBezTo>
                    <a:pt x="923" y="766"/>
                    <a:pt x="924" y="762"/>
                    <a:pt x="921" y="761"/>
                  </a:cubicBezTo>
                  <a:cubicBezTo>
                    <a:pt x="916" y="759"/>
                    <a:pt x="917" y="755"/>
                    <a:pt x="917" y="752"/>
                  </a:cubicBezTo>
                  <a:cubicBezTo>
                    <a:pt x="917" y="749"/>
                    <a:pt x="919" y="748"/>
                    <a:pt x="921" y="750"/>
                  </a:cubicBezTo>
                  <a:cubicBezTo>
                    <a:pt x="922" y="750"/>
                    <a:pt x="923" y="751"/>
                    <a:pt x="924" y="751"/>
                  </a:cubicBezTo>
                  <a:cubicBezTo>
                    <a:pt x="926" y="752"/>
                    <a:pt x="927" y="754"/>
                    <a:pt x="928" y="753"/>
                  </a:cubicBezTo>
                  <a:cubicBezTo>
                    <a:pt x="929" y="751"/>
                    <a:pt x="929" y="749"/>
                    <a:pt x="928" y="748"/>
                  </a:cubicBezTo>
                  <a:cubicBezTo>
                    <a:pt x="922" y="742"/>
                    <a:pt x="921" y="734"/>
                    <a:pt x="915" y="728"/>
                  </a:cubicBezTo>
                  <a:cubicBezTo>
                    <a:pt x="911" y="724"/>
                    <a:pt x="909" y="718"/>
                    <a:pt x="906" y="712"/>
                  </a:cubicBezTo>
                  <a:cubicBezTo>
                    <a:pt x="906" y="712"/>
                    <a:pt x="906" y="711"/>
                    <a:pt x="905" y="710"/>
                  </a:cubicBezTo>
                  <a:cubicBezTo>
                    <a:pt x="897" y="700"/>
                    <a:pt x="891" y="688"/>
                    <a:pt x="885" y="676"/>
                  </a:cubicBezTo>
                  <a:cubicBezTo>
                    <a:pt x="884" y="672"/>
                    <a:pt x="884" y="668"/>
                    <a:pt x="884" y="664"/>
                  </a:cubicBezTo>
                  <a:cubicBezTo>
                    <a:pt x="884" y="662"/>
                    <a:pt x="885" y="662"/>
                    <a:pt x="887" y="662"/>
                  </a:cubicBezTo>
                  <a:cubicBezTo>
                    <a:pt x="892" y="664"/>
                    <a:pt x="894" y="668"/>
                    <a:pt x="896" y="672"/>
                  </a:cubicBezTo>
                  <a:cubicBezTo>
                    <a:pt x="897" y="672"/>
                    <a:pt x="898" y="673"/>
                    <a:pt x="899" y="673"/>
                  </a:cubicBezTo>
                  <a:cubicBezTo>
                    <a:pt x="900" y="674"/>
                    <a:pt x="902" y="674"/>
                    <a:pt x="901" y="676"/>
                  </a:cubicBezTo>
                  <a:cubicBezTo>
                    <a:pt x="900" y="677"/>
                    <a:pt x="901" y="678"/>
                    <a:pt x="902" y="678"/>
                  </a:cubicBezTo>
                  <a:cubicBezTo>
                    <a:pt x="907" y="680"/>
                    <a:pt x="909" y="685"/>
                    <a:pt x="912" y="689"/>
                  </a:cubicBezTo>
                  <a:cubicBezTo>
                    <a:pt x="913" y="691"/>
                    <a:pt x="914" y="692"/>
                    <a:pt x="917" y="691"/>
                  </a:cubicBezTo>
                  <a:cubicBezTo>
                    <a:pt x="918" y="690"/>
                    <a:pt x="921" y="690"/>
                    <a:pt x="921" y="692"/>
                  </a:cubicBezTo>
                  <a:cubicBezTo>
                    <a:pt x="922" y="694"/>
                    <a:pt x="920" y="695"/>
                    <a:pt x="918" y="696"/>
                  </a:cubicBezTo>
                  <a:cubicBezTo>
                    <a:pt x="916" y="697"/>
                    <a:pt x="914" y="697"/>
                    <a:pt x="912" y="696"/>
                  </a:cubicBezTo>
                  <a:cubicBezTo>
                    <a:pt x="911" y="695"/>
                    <a:pt x="910" y="694"/>
                    <a:pt x="908" y="693"/>
                  </a:cubicBezTo>
                  <a:cubicBezTo>
                    <a:pt x="906" y="692"/>
                    <a:pt x="904" y="693"/>
                    <a:pt x="902" y="694"/>
                  </a:cubicBezTo>
                  <a:cubicBezTo>
                    <a:pt x="901" y="696"/>
                    <a:pt x="904" y="696"/>
                    <a:pt x="904" y="697"/>
                  </a:cubicBezTo>
                  <a:cubicBezTo>
                    <a:pt x="908" y="704"/>
                    <a:pt x="913" y="709"/>
                    <a:pt x="916" y="716"/>
                  </a:cubicBezTo>
                  <a:cubicBezTo>
                    <a:pt x="918" y="720"/>
                    <a:pt x="922" y="723"/>
                    <a:pt x="922" y="729"/>
                  </a:cubicBezTo>
                  <a:cubicBezTo>
                    <a:pt x="922" y="730"/>
                    <a:pt x="924" y="732"/>
                    <a:pt x="925" y="731"/>
                  </a:cubicBezTo>
                  <a:cubicBezTo>
                    <a:pt x="928" y="730"/>
                    <a:pt x="926" y="729"/>
                    <a:pt x="925" y="728"/>
                  </a:cubicBezTo>
                  <a:cubicBezTo>
                    <a:pt x="924" y="725"/>
                    <a:pt x="924" y="722"/>
                    <a:pt x="922" y="720"/>
                  </a:cubicBezTo>
                  <a:cubicBezTo>
                    <a:pt x="921" y="720"/>
                    <a:pt x="921" y="717"/>
                    <a:pt x="922" y="715"/>
                  </a:cubicBezTo>
                  <a:cubicBezTo>
                    <a:pt x="924" y="712"/>
                    <a:pt x="926" y="709"/>
                    <a:pt x="921" y="707"/>
                  </a:cubicBezTo>
                  <a:cubicBezTo>
                    <a:pt x="920" y="707"/>
                    <a:pt x="919" y="706"/>
                    <a:pt x="920" y="705"/>
                  </a:cubicBezTo>
                  <a:cubicBezTo>
                    <a:pt x="921" y="703"/>
                    <a:pt x="921" y="701"/>
                    <a:pt x="917" y="701"/>
                  </a:cubicBezTo>
                  <a:cubicBezTo>
                    <a:pt x="917" y="701"/>
                    <a:pt x="915" y="699"/>
                    <a:pt x="916" y="698"/>
                  </a:cubicBezTo>
                  <a:cubicBezTo>
                    <a:pt x="917" y="697"/>
                    <a:pt x="920" y="696"/>
                    <a:pt x="921" y="698"/>
                  </a:cubicBezTo>
                  <a:cubicBezTo>
                    <a:pt x="922" y="700"/>
                    <a:pt x="923" y="700"/>
                    <a:pt x="924" y="699"/>
                  </a:cubicBezTo>
                  <a:cubicBezTo>
                    <a:pt x="925" y="698"/>
                    <a:pt x="924" y="697"/>
                    <a:pt x="924" y="696"/>
                  </a:cubicBezTo>
                  <a:cubicBezTo>
                    <a:pt x="924" y="694"/>
                    <a:pt x="925" y="693"/>
                    <a:pt x="927" y="693"/>
                  </a:cubicBezTo>
                  <a:cubicBezTo>
                    <a:pt x="929" y="693"/>
                    <a:pt x="931" y="694"/>
                    <a:pt x="934" y="694"/>
                  </a:cubicBezTo>
                  <a:cubicBezTo>
                    <a:pt x="934" y="693"/>
                    <a:pt x="933" y="692"/>
                    <a:pt x="932" y="692"/>
                  </a:cubicBezTo>
                  <a:cubicBezTo>
                    <a:pt x="928" y="691"/>
                    <a:pt x="926" y="688"/>
                    <a:pt x="925" y="684"/>
                  </a:cubicBezTo>
                  <a:cubicBezTo>
                    <a:pt x="924" y="681"/>
                    <a:pt x="921" y="682"/>
                    <a:pt x="919" y="682"/>
                  </a:cubicBezTo>
                  <a:cubicBezTo>
                    <a:pt x="917" y="681"/>
                    <a:pt x="919" y="685"/>
                    <a:pt x="917" y="685"/>
                  </a:cubicBezTo>
                  <a:cubicBezTo>
                    <a:pt x="917" y="687"/>
                    <a:pt x="919" y="686"/>
                    <a:pt x="920" y="687"/>
                  </a:cubicBezTo>
                  <a:cubicBezTo>
                    <a:pt x="921" y="687"/>
                    <a:pt x="922" y="686"/>
                    <a:pt x="922" y="688"/>
                  </a:cubicBezTo>
                  <a:cubicBezTo>
                    <a:pt x="922" y="689"/>
                    <a:pt x="921" y="689"/>
                    <a:pt x="919" y="689"/>
                  </a:cubicBezTo>
                  <a:cubicBezTo>
                    <a:pt x="914" y="689"/>
                    <a:pt x="911" y="683"/>
                    <a:pt x="913" y="678"/>
                  </a:cubicBezTo>
                  <a:cubicBezTo>
                    <a:pt x="913" y="677"/>
                    <a:pt x="914" y="677"/>
                    <a:pt x="915" y="678"/>
                  </a:cubicBezTo>
                  <a:cubicBezTo>
                    <a:pt x="917" y="678"/>
                    <a:pt x="919" y="680"/>
                    <a:pt x="920" y="677"/>
                  </a:cubicBezTo>
                  <a:cubicBezTo>
                    <a:pt x="921" y="675"/>
                    <a:pt x="920" y="672"/>
                    <a:pt x="918" y="671"/>
                  </a:cubicBezTo>
                  <a:cubicBezTo>
                    <a:pt x="917" y="670"/>
                    <a:pt x="916" y="670"/>
                    <a:pt x="916" y="670"/>
                  </a:cubicBezTo>
                  <a:cubicBezTo>
                    <a:pt x="916" y="665"/>
                    <a:pt x="913" y="663"/>
                    <a:pt x="909" y="661"/>
                  </a:cubicBezTo>
                  <a:cubicBezTo>
                    <a:pt x="907" y="659"/>
                    <a:pt x="906" y="657"/>
                    <a:pt x="905" y="655"/>
                  </a:cubicBezTo>
                  <a:cubicBezTo>
                    <a:pt x="904" y="652"/>
                    <a:pt x="903" y="648"/>
                    <a:pt x="900" y="646"/>
                  </a:cubicBezTo>
                  <a:cubicBezTo>
                    <a:pt x="899" y="645"/>
                    <a:pt x="900" y="644"/>
                    <a:pt x="901" y="643"/>
                  </a:cubicBezTo>
                  <a:cubicBezTo>
                    <a:pt x="901" y="642"/>
                    <a:pt x="902" y="641"/>
                    <a:pt x="903" y="640"/>
                  </a:cubicBezTo>
                  <a:cubicBezTo>
                    <a:pt x="902" y="639"/>
                    <a:pt x="900" y="638"/>
                    <a:pt x="899" y="640"/>
                  </a:cubicBezTo>
                  <a:cubicBezTo>
                    <a:pt x="897" y="643"/>
                    <a:pt x="894" y="642"/>
                    <a:pt x="893" y="639"/>
                  </a:cubicBezTo>
                  <a:cubicBezTo>
                    <a:pt x="893" y="636"/>
                    <a:pt x="892" y="633"/>
                    <a:pt x="889" y="631"/>
                  </a:cubicBezTo>
                  <a:cubicBezTo>
                    <a:pt x="889" y="631"/>
                    <a:pt x="889" y="630"/>
                    <a:pt x="889" y="629"/>
                  </a:cubicBezTo>
                  <a:cubicBezTo>
                    <a:pt x="891" y="625"/>
                    <a:pt x="896" y="621"/>
                    <a:pt x="901" y="619"/>
                  </a:cubicBezTo>
                  <a:cubicBezTo>
                    <a:pt x="897" y="619"/>
                    <a:pt x="895" y="617"/>
                    <a:pt x="895" y="613"/>
                  </a:cubicBezTo>
                  <a:cubicBezTo>
                    <a:pt x="896" y="611"/>
                    <a:pt x="894" y="609"/>
                    <a:pt x="891" y="609"/>
                  </a:cubicBezTo>
                  <a:cubicBezTo>
                    <a:pt x="889" y="609"/>
                    <a:pt x="887" y="608"/>
                    <a:pt x="886" y="607"/>
                  </a:cubicBezTo>
                  <a:cubicBezTo>
                    <a:pt x="884" y="605"/>
                    <a:pt x="882" y="604"/>
                    <a:pt x="881" y="603"/>
                  </a:cubicBezTo>
                  <a:cubicBezTo>
                    <a:pt x="880" y="601"/>
                    <a:pt x="884" y="600"/>
                    <a:pt x="885" y="599"/>
                  </a:cubicBezTo>
                  <a:cubicBezTo>
                    <a:pt x="885" y="598"/>
                    <a:pt x="887" y="597"/>
                    <a:pt x="886" y="596"/>
                  </a:cubicBezTo>
                  <a:cubicBezTo>
                    <a:pt x="885" y="594"/>
                    <a:pt x="884" y="591"/>
                    <a:pt x="882" y="591"/>
                  </a:cubicBezTo>
                  <a:cubicBezTo>
                    <a:pt x="880" y="591"/>
                    <a:pt x="880" y="590"/>
                    <a:pt x="880" y="588"/>
                  </a:cubicBezTo>
                  <a:cubicBezTo>
                    <a:pt x="879" y="581"/>
                    <a:pt x="879" y="573"/>
                    <a:pt x="875" y="566"/>
                  </a:cubicBezTo>
                  <a:cubicBezTo>
                    <a:pt x="873" y="564"/>
                    <a:pt x="874" y="562"/>
                    <a:pt x="876" y="561"/>
                  </a:cubicBezTo>
                  <a:cubicBezTo>
                    <a:pt x="878" y="559"/>
                    <a:pt x="881" y="556"/>
                    <a:pt x="881" y="552"/>
                  </a:cubicBezTo>
                  <a:cubicBezTo>
                    <a:pt x="881" y="551"/>
                    <a:pt x="881" y="551"/>
                    <a:pt x="882" y="551"/>
                  </a:cubicBezTo>
                  <a:cubicBezTo>
                    <a:pt x="882" y="550"/>
                    <a:pt x="883" y="549"/>
                    <a:pt x="883" y="549"/>
                  </a:cubicBezTo>
                  <a:cubicBezTo>
                    <a:pt x="879" y="546"/>
                    <a:pt x="882" y="541"/>
                    <a:pt x="879" y="537"/>
                  </a:cubicBezTo>
                  <a:cubicBezTo>
                    <a:pt x="877" y="534"/>
                    <a:pt x="876" y="529"/>
                    <a:pt x="875" y="525"/>
                  </a:cubicBezTo>
                  <a:cubicBezTo>
                    <a:pt x="871" y="517"/>
                    <a:pt x="868" y="508"/>
                    <a:pt x="865" y="500"/>
                  </a:cubicBezTo>
                  <a:cubicBezTo>
                    <a:pt x="864" y="498"/>
                    <a:pt x="864" y="496"/>
                    <a:pt x="866" y="494"/>
                  </a:cubicBezTo>
                  <a:cubicBezTo>
                    <a:pt x="867" y="493"/>
                    <a:pt x="867" y="491"/>
                    <a:pt x="867" y="490"/>
                  </a:cubicBezTo>
                  <a:cubicBezTo>
                    <a:pt x="866" y="489"/>
                    <a:pt x="866" y="488"/>
                    <a:pt x="866" y="488"/>
                  </a:cubicBezTo>
                  <a:cubicBezTo>
                    <a:pt x="869" y="484"/>
                    <a:pt x="869" y="480"/>
                    <a:pt x="867" y="477"/>
                  </a:cubicBezTo>
                  <a:cubicBezTo>
                    <a:pt x="866" y="475"/>
                    <a:pt x="867" y="474"/>
                    <a:pt x="869" y="473"/>
                  </a:cubicBezTo>
                  <a:cubicBezTo>
                    <a:pt x="866" y="471"/>
                    <a:pt x="864" y="469"/>
                    <a:pt x="868" y="466"/>
                  </a:cubicBezTo>
                  <a:cubicBezTo>
                    <a:pt x="869" y="465"/>
                    <a:pt x="872" y="463"/>
                    <a:pt x="867" y="463"/>
                  </a:cubicBezTo>
                  <a:cubicBezTo>
                    <a:pt x="865" y="463"/>
                    <a:pt x="864" y="461"/>
                    <a:pt x="864" y="459"/>
                  </a:cubicBezTo>
                  <a:cubicBezTo>
                    <a:pt x="864" y="457"/>
                    <a:pt x="864" y="455"/>
                    <a:pt x="863" y="453"/>
                  </a:cubicBezTo>
                  <a:cubicBezTo>
                    <a:pt x="863" y="450"/>
                    <a:pt x="866" y="451"/>
                    <a:pt x="868" y="449"/>
                  </a:cubicBezTo>
                  <a:cubicBezTo>
                    <a:pt x="868" y="449"/>
                    <a:pt x="868" y="448"/>
                    <a:pt x="867" y="448"/>
                  </a:cubicBezTo>
                  <a:cubicBezTo>
                    <a:pt x="862" y="446"/>
                    <a:pt x="861" y="442"/>
                    <a:pt x="861" y="438"/>
                  </a:cubicBezTo>
                  <a:cubicBezTo>
                    <a:pt x="860" y="436"/>
                    <a:pt x="859" y="436"/>
                    <a:pt x="858" y="436"/>
                  </a:cubicBezTo>
                  <a:cubicBezTo>
                    <a:pt x="856" y="436"/>
                    <a:pt x="853" y="435"/>
                    <a:pt x="851" y="435"/>
                  </a:cubicBezTo>
                  <a:cubicBezTo>
                    <a:pt x="847" y="434"/>
                    <a:pt x="846" y="433"/>
                    <a:pt x="848" y="430"/>
                  </a:cubicBezTo>
                  <a:cubicBezTo>
                    <a:pt x="849" y="429"/>
                    <a:pt x="850" y="428"/>
                    <a:pt x="849" y="428"/>
                  </a:cubicBezTo>
                  <a:cubicBezTo>
                    <a:pt x="843" y="424"/>
                    <a:pt x="845" y="418"/>
                    <a:pt x="845" y="413"/>
                  </a:cubicBezTo>
                  <a:cubicBezTo>
                    <a:pt x="845" y="411"/>
                    <a:pt x="846" y="408"/>
                    <a:pt x="843" y="406"/>
                  </a:cubicBezTo>
                  <a:cubicBezTo>
                    <a:pt x="841" y="405"/>
                    <a:pt x="842" y="404"/>
                    <a:pt x="841" y="402"/>
                  </a:cubicBezTo>
                  <a:cubicBezTo>
                    <a:pt x="841" y="398"/>
                    <a:pt x="840" y="394"/>
                    <a:pt x="837" y="391"/>
                  </a:cubicBezTo>
                  <a:cubicBezTo>
                    <a:pt x="837" y="389"/>
                    <a:pt x="835" y="387"/>
                    <a:pt x="833" y="388"/>
                  </a:cubicBezTo>
                  <a:cubicBezTo>
                    <a:pt x="831" y="390"/>
                    <a:pt x="830" y="392"/>
                    <a:pt x="831" y="395"/>
                  </a:cubicBezTo>
                  <a:cubicBezTo>
                    <a:pt x="833" y="397"/>
                    <a:pt x="833" y="399"/>
                    <a:pt x="831" y="401"/>
                  </a:cubicBezTo>
                  <a:cubicBezTo>
                    <a:pt x="829" y="402"/>
                    <a:pt x="827" y="402"/>
                    <a:pt x="826" y="401"/>
                  </a:cubicBezTo>
                  <a:cubicBezTo>
                    <a:pt x="824" y="400"/>
                    <a:pt x="824" y="398"/>
                    <a:pt x="825" y="397"/>
                  </a:cubicBezTo>
                  <a:cubicBezTo>
                    <a:pt x="827" y="394"/>
                    <a:pt x="828" y="390"/>
                    <a:pt x="827" y="387"/>
                  </a:cubicBezTo>
                  <a:cubicBezTo>
                    <a:pt x="826" y="384"/>
                    <a:pt x="828" y="384"/>
                    <a:pt x="830" y="384"/>
                  </a:cubicBezTo>
                  <a:cubicBezTo>
                    <a:pt x="835" y="382"/>
                    <a:pt x="836" y="379"/>
                    <a:pt x="833" y="375"/>
                  </a:cubicBezTo>
                  <a:cubicBezTo>
                    <a:pt x="830" y="372"/>
                    <a:pt x="829" y="369"/>
                    <a:pt x="825" y="368"/>
                  </a:cubicBezTo>
                  <a:cubicBezTo>
                    <a:pt x="823" y="368"/>
                    <a:pt x="823" y="364"/>
                    <a:pt x="823" y="362"/>
                  </a:cubicBezTo>
                  <a:cubicBezTo>
                    <a:pt x="825" y="354"/>
                    <a:pt x="820" y="348"/>
                    <a:pt x="816" y="343"/>
                  </a:cubicBezTo>
                  <a:cubicBezTo>
                    <a:pt x="814" y="339"/>
                    <a:pt x="808" y="339"/>
                    <a:pt x="804" y="338"/>
                  </a:cubicBezTo>
                  <a:cubicBezTo>
                    <a:pt x="803" y="338"/>
                    <a:pt x="802" y="338"/>
                    <a:pt x="800" y="338"/>
                  </a:cubicBezTo>
                  <a:cubicBezTo>
                    <a:pt x="802" y="336"/>
                    <a:pt x="803" y="335"/>
                    <a:pt x="805" y="335"/>
                  </a:cubicBezTo>
                  <a:cubicBezTo>
                    <a:pt x="807" y="336"/>
                    <a:pt x="808" y="336"/>
                    <a:pt x="810" y="336"/>
                  </a:cubicBezTo>
                  <a:cubicBezTo>
                    <a:pt x="811" y="336"/>
                    <a:pt x="812" y="336"/>
                    <a:pt x="812" y="335"/>
                  </a:cubicBezTo>
                  <a:cubicBezTo>
                    <a:pt x="813" y="334"/>
                    <a:pt x="812" y="334"/>
                    <a:pt x="811" y="333"/>
                  </a:cubicBezTo>
                  <a:cubicBezTo>
                    <a:pt x="809" y="331"/>
                    <a:pt x="808" y="327"/>
                    <a:pt x="809" y="324"/>
                  </a:cubicBezTo>
                  <a:cubicBezTo>
                    <a:pt x="810" y="321"/>
                    <a:pt x="815" y="321"/>
                    <a:pt x="818" y="321"/>
                  </a:cubicBezTo>
                  <a:cubicBezTo>
                    <a:pt x="822" y="321"/>
                    <a:pt x="822" y="318"/>
                    <a:pt x="824" y="316"/>
                  </a:cubicBezTo>
                  <a:cubicBezTo>
                    <a:pt x="826" y="314"/>
                    <a:pt x="825" y="313"/>
                    <a:pt x="824" y="312"/>
                  </a:cubicBezTo>
                  <a:cubicBezTo>
                    <a:pt x="823" y="311"/>
                    <a:pt x="822" y="311"/>
                    <a:pt x="823" y="310"/>
                  </a:cubicBezTo>
                  <a:cubicBezTo>
                    <a:pt x="825" y="302"/>
                    <a:pt x="817" y="301"/>
                    <a:pt x="814" y="296"/>
                  </a:cubicBezTo>
                  <a:cubicBezTo>
                    <a:pt x="814" y="296"/>
                    <a:pt x="815" y="295"/>
                    <a:pt x="815" y="294"/>
                  </a:cubicBezTo>
                  <a:cubicBezTo>
                    <a:pt x="816" y="294"/>
                    <a:pt x="816" y="293"/>
                    <a:pt x="815" y="292"/>
                  </a:cubicBezTo>
                  <a:cubicBezTo>
                    <a:pt x="814" y="291"/>
                    <a:pt x="814" y="292"/>
                    <a:pt x="813" y="293"/>
                  </a:cubicBezTo>
                  <a:cubicBezTo>
                    <a:pt x="813" y="294"/>
                    <a:pt x="813" y="295"/>
                    <a:pt x="812" y="294"/>
                  </a:cubicBezTo>
                  <a:cubicBezTo>
                    <a:pt x="809" y="293"/>
                    <a:pt x="806" y="292"/>
                    <a:pt x="803" y="291"/>
                  </a:cubicBezTo>
                  <a:cubicBezTo>
                    <a:pt x="802" y="291"/>
                    <a:pt x="801" y="290"/>
                    <a:pt x="802" y="289"/>
                  </a:cubicBezTo>
                  <a:cubicBezTo>
                    <a:pt x="802" y="288"/>
                    <a:pt x="803" y="288"/>
                    <a:pt x="803" y="288"/>
                  </a:cubicBezTo>
                  <a:cubicBezTo>
                    <a:pt x="805" y="288"/>
                    <a:pt x="808" y="290"/>
                    <a:pt x="808" y="286"/>
                  </a:cubicBezTo>
                  <a:cubicBezTo>
                    <a:pt x="809" y="285"/>
                    <a:pt x="810" y="286"/>
                    <a:pt x="811" y="287"/>
                  </a:cubicBezTo>
                  <a:cubicBezTo>
                    <a:pt x="812" y="287"/>
                    <a:pt x="813" y="288"/>
                    <a:pt x="814" y="287"/>
                  </a:cubicBezTo>
                  <a:cubicBezTo>
                    <a:pt x="815" y="286"/>
                    <a:pt x="815" y="285"/>
                    <a:pt x="815" y="284"/>
                  </a:cubicBezTo>
                  <a:cubicBezTo>
                    <a:pt x="814" y="283"/>
                    <a:pt x="814" y="282"/>
                    <a:pt x="814" y="281"/>
                  </a:cubicBezTo>
                  <a:cubicBezTo>
                    <a:pt x="810" y="277"/>
                    <a:pt x="810" y="272"/>
                    <a:pt x="812" y="267"/>
                  </a:cubicBezTo>
                  <a:cubicBezTo>
                    <a:pt x="813" y="266"/>
                    <a:pt x="810" y="264"/>
                    <a:pt x="813" y="263"/>
                  </a:cubicBezTo>
                  <a:cubicBezTo>
                    <a:pt x="812" y="261"/>
                    <a:pt x="810" y="262"/>
                    <a:pt x="808" y="261"/>
                  </a:cubicBezTo>
                  <a:cubicBezTo>
                    <a:pt x="806" y="261"/>
                    <a:pt x="807" y="260"/>
                    <a:pt x="808" y="259"/>
                  </a:cubicBezTo>
                  <a:cubicBezTo>
                    <a:pt x="810" y="257"/>
                    <a:pt x="808" y="257"/>
                    <a:pt x="807" y="256"/>
                  </a:cubicBezTo>
                  <a:cubicBezTo>
                    <a:pt x="804" y="255"/>
                    <a:pt x="801" y="255"/>
                    <a:pt x="798" y="255"/>
                  </a:cubicBezTo>
                  <a:cubicBezTo>
                    <a:pt x="797" y="255"/>
                    <a:pt x="795" y="255"/>
                    <a:pt x="794" y="253"/>
                  </a:cubicBezTo>
                  <a:cubicBezTo>
                    <a:pt x="793" y="252"/>
                    <a:pt x="795" y="251"/>
                    <a:pt x="796" y="250"/>
                  </a:cubicBezTo>
                  <a:cubicBezTo>
                    <a:pt x="797" y="248"/>
                    <a:pt x="798" y="250"/>
                    <a:pt x="799" y="250"/>
                  </a:cubicBezTo>
                  <a:cubicBezTo>
                    <a:pt x="804" y="253"/>
                    <a:pt x="807" y="253"/>
                    <a:pt x="810" y="248"/>
                  </a:cubicBezTo>
                  <a:cubicBezTo>
                    <a:pt x="811" y="247"/>
                    <a:pt x="813" y="246"/>
                    <a:pt x="814" y="247"/>
                  </a:cubicBezTo>
                  <a:cubicBezTo>
                    <a:pt x="820" y="248"/>
                    <a:pt x="819" y="243"/>
                    <a:pt x="819" y="241"/>
                  </a:cubicBezTo>
                  <a:cubicBezTo>
                    <a:pt x="819" y="240"/>
                    <a:pt x="819" y="238"/>
                    <a:pt x="819" y="236"/>
                  </a:cubicBezTo>
                  <a:cubicBezTo>
                    <a:pt x="821" y="228"/>
                    <a:pt x="819" y="221"/>
                    <a:pt x="819" y="213"/>
                  </a:cubicBezTo>
                  <a:cubicBezTo>
                    <a:pt x="819" y="211"/>
                    <a:pt x="818" y="211"/>
                    <a:pt x="816" y="212"/>
                  </a:cubicBezTo>
                  <a:cubicBezTo>
                    <a:pt x="815" y="213"/>
                    <a:pt x="814" y="214"/>
                    <a:pt x="813" y="215"/>
                  </a:cubicBezTo>
                  <a:cubicBezTo>
                    <a:pt x="810" y="217"/>
                    <a:pt x="808" y="219"/>
                    <a:pt x="810" y="223"/>
                  </a:cubicBezTo>
                  <a:cubicBezTo>
                    <a:pt x="811" y="225"/>
                    <a:pt x="811" y="228"/>
                    <a:pt x="809" y="230"/>
                  </a:cubicBezTo>
                  <a:cubicBezTo>
                    <a:pt x="808" y="231"/>
                    <a:pt x="808" y="232"/>
                    <a:pt x="809" y="233"/>
                  </a:cubicBezTo>
                  <a:cubicBezTo>
                    <a:pt x="810" y="233"/>
                    <a:pt x="812" y="234"/>
                    <a:pt x="812" y="235"/>
                  </a:cubicBezTo>
                  <a:cubicBezTo>
                    <a:pt x="811" y="237"/>
                    <a:pt x="810" y="237"/>
                    <a:pt x="809" y="237"/>
                  </a:cubicBezTo>
                  <a:cubicBezTo>
                    <a:pt x="807" y="237"/>
                    <a:pt x="805" y="237"/>
                    <a:pt x="804" y="236"/>
                  </a:cubicBezTo>
                  <a:cubicBezTo>
                    <a:pt x="804" y="235"/>
                    <a:pt x="804" y="234"/>
                    <a:pt x="804" y="233"/>
                  </a:cubicBezTo>
                  <a:cubicBezTo>
                    <a:pt x="804" y="231"/>
                    <a:pt x="802" y="230"/>
                    <a:pt x="801" y="228"/>
                  </a:cubicBezTo>
                  <a:cubicBezTo>
                    <a:pt x="800" y="225"/>
                    <a:pt x="798" y="222"/>
                    <a:pt x="798" y="218"/>
                  </a:cubicBezTo>
                  <a:cubicBezTo>
                    <a:pt x="799" y="214"/>
                    <a:pt x="796" y="210"/>
                    <a:pt x="792" y="211"/>
                  </a:cubicBezTo>
                  <a:cubicBezTo>
                    <a:pt x="791" y="211"/>
                    <a:pt x="790" y="212"/>
                    <a:pt x="790" y="213"/>
                  </a:cubicBezTo>
                  <a:cubicBezTo>
                    <a:pt x="790" y="216"/>
                    <a:pt x="790" y="219"/>
                    <a:pt x="789" y="222"/>
                  </a:cubicBezTo>
                  <a:cubicBezTo>
                    <a:pt x="788" y="224"/>
                    <a:pt x="789" y="224"/>
                    <a:pt x="790" y="224"/>
                  </a:cubicBezTo>
                  <a:cubicBezTo>
                    <a:pt x="794" y="224"/>
                    <a:pt x="794" y="226"/>
                    <a:pt x="793" y="229"/>
                  </a:cubicBezTo>
                  <a:cubicBezTo>
                    <a:pt x="792" y="231"/>
                    <a:pt x="792" y="234"/>
                    <a:pt x="791" y="236"/>
                  </a:cubicBezTo>
                  <a:cubicBezTo>
                    <a:pt x="790" y="239"/>
                    <a:pt x="788" y="240"/>
                    <a:pt x="785" y="239"/>
                  </a:cubicBezTo>
                  <a:cubicBezTo>
                    <a:pt x="783" y="238"/>
                    <a:pt x="780" y="237"/>
                    <a:pt x="777" y="238"/>
                  </a:cubicBezTo>
                  <a:cubicBezTo>
                    <a:pt x="775" y="238"/>
                    <a:pt x="773" y="239"/>
                    <a:pt x="773" y="237"/>
                  </a:cubicBezTo>
                  <a:cubicBezTo>
                    <a:pt x="772" y="235"/>
                    <a:pt x="771" y="233"/>
                    <a:pt x="772" y="231"/>
                  </a:cubicBezTo>
                  <a:cubicBezTo>
                    <a:pt x="773" y="230"/>
                    <a:pt x="774" y="228"/>
                    <a:pt x="775" y="228"/>
                  </a:cubicBezTo>
                  <a:cubicBezTo>
                    <a:pt x="779" y="227"/>
                    <a:pt x="778" y="224"/>
                    <a:pt x="777" y="222"/>
                  </a:cubicBezTo>
                  <a:cubicBezTo>
                    <a:pt x="776" y="219"/>
                    <a:pt x="774" y="219"/>
                    <a:pt x="772" y="220"/>
                  </a:cubicBezTo>
                  <a:cubicBezTo>
                    <a:pt x="771" y="220"/>
                    <a:pt x="771" y="220"/>
                    <a:pt x="771" y="220"/>
                  </a:cubicBezTo>
                  <a:cubicBezTo>
                    <a:pt x="764" y="218"/>
                    <a:pt x="760" y="223"/>
                    <a:pt x="755" y="225"/>
                  </a:cubicBezTo>
                  <a:cubicBezTo>
                    <a:pt x="751" y="226"/>
                    <a:pt x="747" y="228"/>
                    <a:pt x="743" y="230"/>
                  </a:cubicBezTo>
                  <a:cubicBezTo>
                    <a:pt x="739" y="232"/>
                    <a:pt x="736" y="229"/>
                    <a:pt x="736" y="225"/>
                  </a:cubicBezTo>
                  <a:cubicBezTo>
                    <a:pt x="736" y="221"/>
                    <a:pt x="738" y="220"/>
                    <a:pt x="739" y="217"/>
                  </a:cubicBezTo>
                  <a:cubicBezTo>
                    <a:pt x="741" y="212"/>
                    <a:pt x="747" y="207"/>
                    <a:pt x="742" y="200"/>
                  </a:cubicBezTo>
                  <a:cubicBezTo>
                    <a:pt x="741" y="199"/>
                    <a:pt x="741" y="197"/>
                    <a:pt x="743" y="197"/>
                  </a:cubicBezTo>
                  <a:cubicBezTo>
                    <a:pt x="745" y="196"/>
                    <a:pt x="745" y="194"/>
                    <a:pt x="745" y="192"/>
                  </a:cubicBezTo>
                  <a:cubicBezTo>
                    <a:pt x="746" y="187"/>
                    <a:pt x="750" y="184"/>
                    <a:pt x="752" y="180"/>
                  </a:cubicBezTo>
                  <a:cubicBezTo>
                    <a:pt x="755" y="176"/>
                    <a:pt x="756" y="170"/>
                    <a:pt x="754" y="165"/>
                  </a:cubicBezTo>
                  <a:cubicBezTo>
                    <a:pt x="753" y="164"/>
                    <a:pt x="754" y="164"/>
                    <a:pt x="755" y="163"/>
                  </a:cubicBezTo>
                  <a:cubicBezTo>
                    <a:pt x="756" y="161"/>
                    <a:pt x="757" y="159"/>
                    <a:pt x="753" y="158"/>
                  </a:cubicBezTo>
                  <a:cubicBezTo>
                    <a:pt x="752" y="158"/>
                    <a:pt x="752" y="158"/>
                    <a:pt x="751" y="157"/>
                  </a:cubicBezTo>
                  <a:cubicBezTo>
                    <a:pt x="751" y="156"/>
                    <a:pt x="750" y="155"/>
                    <a:pt x="748" y="156"/>
                  </a:cubicBezTo>
                  <a:cubicBezTo>
                    <a:pt x="747" y="157"/>
                    <a:pt x="746" y="158"/>
                    <a:pt x="746" y="160"/>
                  </a:cubicBezTo>
                  <a:cubicBezTo>
                    <a:pt x="746" y="161"/>
                    <a:pt x="747" y="163"/>
                    <a:pt x="748" y="164"/>
                  </a:cubicBezTo>
                  <a:cubicBezTo>
                    <a:pt x="749" y="167"/>
                    <a:pt x="748" y="170"/>
                    <a:pt x="745" y="170"/>
                  </a:cubicBezTo>
                  <a:cubicBezTo>
                    <a:pt x="744" y="170"/>
                    <a:pt x="743" y="170"/>
                    <a:pt x="743" y="171"/>
                  </a:cubicBezTo>
                  <a:cubicBezTo>
                    <a:pt x="746" y="175"/>
                    <a:pt x="741" y="175"/>
                    <a:pt x="740" y="177"/>
                  </a:cubicBezTo>
                  <a:cubicBezTo>
                    <a:pt x="738" y="183"/>
                    <a:pt x="735" y="187"/>
                    <a:pt x="734" y="193"/>
                  </a:cubicBezTo>
                  <a:cubicBezTo>
                    <a:pt x="733" y="196"/>
                    <a:pt x="731" y="198"/>
                    <a:pt x="727" y="198"/>
                  </a:cubicBezTo>
                  <a:cubicBezTo>
                    <a:pt x="726" y="198"/>
                    <a:pt x="725" y="198"/>
                    <a:pt x="724" y="198"/>
                  </a:cubicBezTo>
                  <a:cubicBezTo>
                    <a:pt x="723" y="198"/>
                    <a:pt x="722" y="198"/>
                    <a:pt x="722" y="200"/>
                  </a:cubicBezTo>
                  <a:cubicBezTo>
                    <a:pt x="722" y="201"/>
                    <a:pt x="723" y="202"/>
                    <a:pt x="725" y="201"/>
                  </a:cubicBezTo>
                  <a:cubicBezTo>
                    <a:pt x="727" y="200"/>
                    <a:pt x="729" y="200"/>
                    <a:pt x="731" y="199"/>
                  </a:cubicBezTo>
                  <a:cubicBezTo>
                    <a:pt x="733" y="197"/>
                    <a:pt x="735" y="198"/>
                    <a:pt x="737" y="199"/>
                  </a:cubicBezTo>
                  <a:cubicBezTo>
                    <a:pt x="738" y="200"/>
                    <a:pt x="739" y="201"/>
                    <a:pt x="738" y="202"/>
                  </a:cubicBezTo>
                  <a:cubicBezTo>
                    <a:pt x="737" y="204"/>
                    <a:pt x="735" y="205"/>
                    <a:pt x="733" y="206"/>
                  </a:cubicBezTo>
                  <a:cubicBezTo>
                    <a:pt x="732" y="206"/>
                    <a:pt x="730" y="205"/>
                    <a:pt x="730" y="206"/>
                  </a:cubicBezTo>
                  <a:cubicBezTo>
                    <a:pt x="729" y="208"/>
                    <a:pt x="731" y="209"/>
                    <a:pt x="732" y="210"/>
                  </a:cubicBezTo>
                  <a:cubicBezTo>
                    <a:pt x="735" y="212"/>
                    <a:pt x="736" y="214"/>
                    <a:pt x="734" y="217"/>
                  </a:cubicBezTo>
                  <a:cubicBezTo>
                    <a:pt x="733" y="218"/>
                    <a:pt x="732" y="219"/>
                    <a:pt x="732" y="220"/>
                  </a:cubicBezTo>
                  <a:cubicBezTo>
                    <a:pt x="731" y="222"/>
                    <a:pt x="731" y="222"/>
                    <a:pt x="729" y="221"/>
                  </a:cubicBezTo>
                  <a:cubicBezTo>
                    <a:pt x="726" y="219"/>
                    <a:pt x="724" y="220"/>
                    <a:pt x="723" y="224"/>
                  </a:cubicBezTo>
                  <a:cubicBezTo>
                    <a:pt x="722" y="229"/>
                    <a:pt x="717" y="231"/>
                    <a:pt x="713" y="232"/>
                  </a:cubicBezTo>
                  <a:cubicBezTo>
                    <a:pt x="711" y="234"/>
                    <a:pt x="711" y="231"/>
                    <a:pt x="711" y="229"/>
                  </a:cubicBezTo>
                  <a:cubicBezTo>
                    <a:pt x="710" y="228"/>
                    <a:pt x="711" y="228"/>
                    <a:pt x="712" y="227"/>
                  </a:cubicBezTo>
                  <a:cubicBezTo>
                    <a:pt x="714" y="222"/>
                    <a:pt x="714" y="221"/>
                    <a:pt x="708" y="220"/>
                  </a:cubicBezTo>
                  <a:cubicBezTo>
                    <a:pt x="710" y="217"/>
                    <a:pt x="711" y="214"/>
                    <a:pt x="708" y="211"/>
                  </a:cubicBezTo>
                  <a:cubicBezTo>
                    <a:pt x="707" y="211"/>
                    <a:pt x="708" y="210"/>
                    <a:pt x="708" y="209"/>
                  </a:cubicBezTo>
                  <a:cubicBezTo>
                    <a:pt x="712" y="205"/>
                    <a:pt x="714" y="202"/>
                    <a:pt x="714" y="196"/>
                  </a:cubicBezTo>
                  <a:cubicBezTo>
                    <a:pt x="714" y="195"/>
                    <a:pt x="716" y="194"/>
                    <a:pt x="718" y="194"/>
                  </a:cubicBezTo>
                  <a:cubicBezTo>
                    <a:pt x="721" y="193"/>
                    <a:pt x="722" y="190"/>
                    <a:pt x="722" y="188"/>
                  </a:cubicBezTo>
                  <a:cubicBezTo>
                    <a:pt x="722" y="184"/>
                    <a:pt x="719" y="186"/>
                    <a:pt x="717" y="185"/>
                  </a:cubicBezTo>
                  <a:cubicBezTo>
                    <a:pt x="719" y="180"/>
                    <a:pt x="723" y="177"/>
                    <a:pt x="728" y="175"/>
                  </a:cubicBezTo>
                  <a:cubicBezTo>
                    <a:pt x="730" y="174"/>
                    <a:pt x="731" y="173"/>
                    <a:pt x="730" y="170"/>
                  </a:cubicBezTo>
                  <a:cubicBezTo>
                    <a:pt x="730" y="166"/>
                    <a:pt x="728" y="162"/>
                    <a:pt x="734" y="160"/>
                  </a:cubicBezTo>
                  <a:cubicBezTo>
                    <a:pt x="735" y="160"/>
                    <a:pt x="735" y="159"/>
                    <a:pt x="735" y="158"/>
                  </a:cubicBezTo>
                  <a:cubicBezTo>
                    <a:pt x="735" y="155"/>
                    <a:pt x="735" y="154"/>
                    <a:pt x="737" y="153"/>
                  </a:cubicBezTo>
                  <a:cubicBezTo>
                    <a:pt x="740" y="151"/>
                    <a:pt x="741" y="141"/>
                    <a:pt x="739" y="138"/>
                  </a:cubicBezTo>
                  <a:cubicBezTo>
                    <a:pt x="738" y="137"/>
                    <a:pt x="736" y="136"/>
                    <a:pt x="734" y="138"/>
                  </a:cubicBezTo>
                  <a:cubicBezTo>
                    <a:pt x="730" y="142"/>
                    <a:pt x="725" y="145"/>
                    <a:pt x="723" y="150"/>
                  </a:cubicBezTo>
                  <a:cubicBezTo>
                    <a:pt x="722" y="152"/>
                    <a:pt x="720" y="153"/>
                    <a:pt x="719" y="154"/>
                  </a:cubicBezTo>
                  <a:cubicBezTo>
                    <a:pt x="716" y="157"/>
                    <a:pt x="713" y="159"/>
                    <a:pt x="713" y="163"/>
                  </a:cubicBezTo>
                  <a:cubicBezTo>
                    <a:pt x="712" y="165"/>
                    <a:pt x="710" y="166"/>
                    <a:pt x="710" y="167"/>
                  </a:cubicBezTo>
                  <a:cubicBezTo>
                    <a:pt x="709" y="172"/>
                    <a:pt x="704" y="175"/>
                    <a:pt x="704" y="181"/>
                  </a:cubicBezTo>
                  <a:cubicBezTo>
                    <a:pt x="705" y="184"/>
                    <a:pt x="703" y="186"/>
                    <a:pt x="701" y="186"/>
                  </a:cubicBezTo>
                  <a:cubicBezTo>
                    <a:pt x="697" y="187"/>
                    <a:pt x="695" y="189"/>
                    <a:pt x="692" y="190"/>
                  </a:cubicBezTo>
                  <a:cubicBezTo>
                    <a:pt x="691" y="190"/>
                    <a:pt x="691" y="191"/>
                    <a:pt x="692" y="192"/>
                  </a:cubicBezTo>
                  <a:cubicBezTo>
                    <a:pt x="694" y="193"/>
                    <a:pt x="693" y="195"/>
                    <a:pt x="693" y="197"/>
                  </a:cubicBezTo>
                  <a:cubicBezTo>
                    <a:pt x="691" y="200"/>
                    <a:pt x="690" y="204"/>
                    <a:pt x="690" y="208"/>
                  </a:cubicBezTo>
                  <a:cubicBezTo>
                    <a:pt x="690" y="209"/>
                    <a:pt x="689" y="209"/>
                    <a:pt x="688" y="209"/>
                  </a:cubicBezTo>
                  <a:cubicBezTo>
                    <a:pt x="685" y="208"/>
                    <a:pt x="683" y="210"/>
                    <a:pt x="680" y="210"/>
                  </a:cubicBezTo>
                  <a:cubicBezTo>
                    <a:pt x="682" y="212"/>
                    <a:pt x="683" y="212"/>
                    <a:pt x="685" y="212"/>
                  </a:cubicBezTo>
                  <a:cubicBezTo>
                    <a:pt x="686" y="212"/>
                    <a:pt x="687" y="211"/>
                    <a:pt x="687" y="212"/>
                  </a:cubicBezTo>
                  <a:cubicBezTo>
                    <a:pt x="687" y="214"/>
                    <a:pt x="687" y="215"/>
                    <a:pt x="685" y="215"/>
                  </a:cubicBezTo>
                  <a:cubicBezTo>
                    <a:pt x="684" y="215"/>
                    <a:pt x="682" y="215"/>
                    <a:pt x="681" y="215"/>
                  </a:cubicBezTo>
                  <a:cubicBezTo>
                    <a:pt x="680" y="214"/>
                    <a:pt x="679" y="214"/>
                    <a:pt x="679" y="216"/>
                  </a:cubicBezTo>
                  <a:cubicBezTo>
                    <a:pt x="678" y="217"/>
                    <a:pt x="679" y="218"/>
                    <a:pt x="680" y="219"/>
                  </a:cubicBezTo>
                  <a:cubicBezTo>
                    <a:pt x="685" y="222"/>
                    <a:pt x="686" y="226"/>
                    <a:pt x="683" y="231"/>
                  </a:cubicBezTo>
                  <a:cubicBezTo>
                    <a:pt x="682" y="231"/>
                    <a:pt x="682" y="233"/>
                    <a:pt x="681" y="233"/>
                  </a:cubicBezTo>
                  <a:cubicBezTo>
                    <a:pt x="679" y="232"/>
                    <a:pt x="679" y="230"/>
                    <a:pt x="679" y="229"/>
                  </a:cubicBezTo>
                  <a:cubicBezTo>
                    <a:pt x="681" y="226"/>
                    <a:pt x="678" y="224"/>
                    <a:pt x="676" y="223"/>
                  </a:cubicBezTo>
                  <a:cubicBezTo>
                    <a:pt x="675" y="222"/>
                    <a:pt x="674" y="221"/>
                    <a:pt x="673" y="220"/>
                  </a:cubicBezTo>
                  <a:cubicBezTo>
                    <a:pt x="672" y="218"/>
                    <a:pt x="671" y="215"/>
                    <a:pt x="674" y="213"/>
                  </a:cubicBezTo>
                  <a:cubicBezTo>
                    <a:pt x="676" y="211"/>
                    <a:pt x="679" y="210"/>
                    <a:pt x="677" y="207"/>
                  </a:cubicBezTo>
                  <a:cubicBezTo>
                    <a:pt x="676" y="205"/>
                    <a:pt x="675" y="204"/>
                    <a:pt x="673" y="204"/>
                  </a:cubicBezTo>
                  <a:cubicBezTo>
                    <a:pt x="671" y="204"/>
                    <a:pt x="669" y="204"/>
                    <a:pt x="667" y="204"/>
                  </a:cubicBezTo>
                  <a:cubicBezTo>
                    <a:pt x="665" y="203"/>
                    <a:pt x="663" y="199"/>
                    <a:pt x="664" y="205"/>
                  </a:cubicBezTo>
                  <a:cubicBezTo>
                    <a:pt x="664" y="208"/>
                    <a:pt x="660" y="211"/>
                    <a:pt x="656" y="212"/>
                  </a:cubicBezTo>
                  <a:cubicBezTo>
                    <a:pt x="655" y="212"/>
                    <a:pt x="653" y="213"/>
                    <a:pt x="651" y="213"/>
                  </a:cubicBezTo>
                  <a:cubicBezTo>
                    <a:pt x="647" y="214"/>
                    <a:pt x="645" y="212"/>
                    <a:pt x="647" y="208"/>
                  </a:cubicBezTo>
                  <a:cubicBezTo>
                    <a:pt x="648" y="206"/>
                    <a:pt x="647" y="203"/>
                    <a:pt x="647" y="201"/>
                  </a:cubicBezTo>
                  <a:cubicBezTo>
                    <a:pt x="648" y="196"/>
                    <a:pt x="648" y="191"/>
                    <a:pt x="646" y="186"/>
                  </a:cubicBezTo>
                  <a:cubicBezTo>
                    <a:pt x="645" y="184"/>
                    <a:pt x="645" y="182"/>
                    <a:pt x="643" y="181"/>
                  </a:cubicBezTo>
                  <a:cubicBezTo>
                    <a:pt x="641" y="179"/>
                    <a:pt x="640" y="178"/>
                    <a:pt x="639" y="176"/>
                  </a:cubicBezTo>
                  <a:cubicBezTo>
                    <a:pt x="638" y="174"/>
                    <a:pt x="636" y="174"/>
                    <a:pt x="634" y="174"/>
                  </a:cubicBezTo>
                  <a:cubicBezTo>
                    <a:pt x="630" y="176"/>
                    <a:pt x="629" y="179"/>
                    <a:pt x="627" y="181"/>
                  </a:cubicBezTo>
                  <a:cubicBezTo>
                    <a:pt x="627" y="182"/>
                    <a:pt x="627" y="183"/>
                    <a:pt x="628" y="184"/>
                  </a:cubicBezTo>
                  <a:cubicBezTo>
                    <a:pt x="630" y="185"/>
                    <a:pt x="629" y="186"/>
                    <a:pt x="628" y="188"/>
                  </a:cubicBezTo>
                  <a:cubicBezTo>
                    <a:pt x="627" y="189"/>
                    <a:pt x="625" y="190"/>
                    <a:pt x="623" y="189"/>
                  </a:cubicBezTo>
                  <a:cubicBezTo>
                    <a:pt x="623" y="189"/>
                    <a:pt x="623" y="188"/>
                    <a:pt x="622" y="188"/>
                  </a:cubicBezTo>
                  <a:cubicBezTo>
                    <a:pt x="615" y="190"/>
                    <a:pt x="616" y="183"/>
                    <a:pt x="613" y="180"/>
                  </a:cubicBezTo>
                  <a:cubicBezTo>
                    <a:pt x="612" y="179"/>
                    <a:pt x="612" y="178"/>
                    <a:pt x="610" y="179"/>
                  </a:cubicBezTo>
                  <a:cubicBezTo>
                    <a:pt x="610" y="180"/>
                    <a:pt x="609" y="180"/>
                    <a:pt x="609" y="180"/>
                  </a:cubicBezTo>
                  <a:cubicBezTo>
                    <a:pt x="604" y="179"/>
                    <a:pt x="604" y="180"/>
                    <a:pt x="605" y="184"/>
                  </a:cubicBezTo>
                  <a:cubicBezTo>
                    <a:pt x="606" y="185"/>
                    <a:pt x="603" y="186"/>
                    <a:pt x="602" y="187"/>
                  </a:cubicBezTo>
                  <a:cubicBezTo>
                    <a:pt x="600" y="189"/>
                    <a:pt x="599" y="190"/>
                    <a:pt x="602" y="191"/>
                  </a:cubicBezTo>
                  <a:cubicBezTo>
                    <a:pt x="603" y="191"/>
                    <a:pt x="604" y="193"/>
                    <a:pt x="605" y="194"/>
                  </a:cubicBezTo>
                  <a:cubicBezTo>
                    <a:pt x="607" y="196"/>
                    <a:pt x="610" y="198"/>
                    <a:pt x="613" y="201"/>
                  </a:cubicBezTo>
                  <a:cubicBezTo>
                    <a:pt x="616" y="203"/>
                    <a:pt x="618" y="208"/>
                    <a:pt x="622" y="211"/>
                  </a:cubicBezTo>
                  <a:cubicBezTo>
                    <a:pt x="622" y="210"/>
                    <a:pt x="622" y="210"/>
                    <a:pt x="622" y="210"/>
                  </a:cubicBezTo>
                  <a:cubicBezTo>
                    <a:pt x="616" y="210"/>
                    <a:pt x="611" y="208"/>
                    <a:pt x="607" y="203"/>
                  </a:cubicBezTo>
                  <a:cubicBezTo>
                    <a:pt x="606" y="202"/>
                    <a:pt x="605" y="201"/>
                    <a:pt x="603" y="201"/>
                  </a:cubicBezTo>
                  <a:cubicBezTo>
                    <a:pt x="601" y="200"/>
                    <a:pt x="600" y="199"/>
                    <a:pt x="598" y="198"/>
                  </a:cubicBezTo>
                  <a:cubicBezTo>
                    <a:pt x="596" y="195"/>
                    <a:pt x="593" y="195"/>
                    <a:pt x="592" y="199"/>
                  </a:cubicBezTo>
                  <a:cubicBezTo>
                    <a:pt x="590" y="202"/>
                    <a:pt x="588" y="202"/>
                    <a:pt x="585" y="202"/>
                  </a:cubicBezTo>
                  <a:cubicBezTo>
                    <a:pt x="583" y="201"/>
                    <a:pt x="582" y="200"/>
                    <a:pt x="583" y="198"/>
                  </a:cubicBezTo>
                  <a:cubicBezTo>
                    <a:pt x="585" y="194"/>
                    <a:pt x="585" y="188"/>
                    <a:pt x="590" y="184"/>
                  </a:cubicBezTo>
                  <a:cubicBezTo>
                    <a:pt x="592" y="182"/>
                    <a:pt x="588" y="172"/>
                    <a:pt x="586" y="170"/>
                  </a:cubicBezTo>
                  <a:cubicBezTo>
                    <a:pt x="585" y="170"/>
                    <a:pt x="584" y="170"/>
                    <a:pt x="583" y="171"/>
                  </a:cubicBezTo>
                  <a:cubicBezTo>
                    <a:pt x="581" y="172"/>
                    <a:pt x="579" y="173"/>
                    <a:pt x="578" y="175"/>
                  </a:cubicBezTo>
                  <a:cubicBezTo>
                    <a:pt x="574" y="179"/>
                    <a:pt x="569" y="181"/>
                    <a:pt x="564" y="182"/>
                  </a:cubicBezTo>
                  <a:cubicBezTo>
                    <a:pt x="561" y="183"/>
                    <a:pt x="556" y="192"/>
                    <a:pt x="558" y="195"/>
                  </a:cubicBezTo>
                  <a:cubicBezTo>
                    <a:pt x="558" y="197"/>
                    <a:pt x="560" y="197"/>
                    <a:pt x="561" y="197"/>
                  </a:cubicBezTo>
                  <a:cubicBezTo>
                    <a:pt x="562" y="197"/>
                    <a:pt x="563" y="197"/>
                    <a:pt x="563" y="198"/>
                  </a:cubicBezTo>
                  <a:cubicBezTo>
                    <a:pt x="564" y="199"/>
                    <a:pt x="563" y="199"/>
                    <a:pt x="562" y="200"/>
                  </a:cubicBezTo>
                  <a:cubicBezTo>
                    <a:pt x="561" y="200"/>
                    <a:pt x="560" y="201"/>
                    <a:pt x="559" y="200"/>
                  </a:cubicBezTo>
                  <a:cubicBezTo>
                    <a:pt x="552" y="200"/>
                    <a:pt x="549" y="202"/>
                    <a:pt x="546" y="208"/>
                  </a:cubicBezTo>
                  <a:cubicBezTo>
                    <a:pt x="544" y="211"/>
                    <a:pt x="542" y="214"/>
                    <a:pt x="538" y="214"/>
                  </a:cubicBezTo>
                  <a:cubicBezTo>
                    <a:pt x="536" y="215"/>
                    <a:pt x="534" y="215"/>
                    <a:pt x="532" y="217"/>
                  </a:cubicBezTo>
                  <a:cubicBezTo>
                    <a:pt x="530" y="220"/>
                    <a:pt x="528" y="218"/>
                    <a:pt x="526" y="217"/>
                  </a:cubicBezTo>
                  <a:cubicBezTo>
                    <a:pt x="521" y="214"/>
                    <a:pt x="516" y="215"/>
                    <a:pt x="512" y="217"/>
                  </a:cubicBezTo>
                  <a:cubicBezTo>
                    <a:pt x="509" y="217"/>
                    <a:pt x="507" y="220"/>
                    <a:pt x="507" y="223"/>
                  </a:cubicBezTo>
                  <a:cubicBezTo>
                    <a:pt x="508" y="224"/>
                    <a:pt x="508" y="225"/>
                    <a:pt x="506" y="226"/>
                  </a:cubicBezTo>
                  <a:cubicBezTo>
                    <a:pt x="503" y="228"/>
                    <a:pt x="500" y="229"/>
                    <a:pt x="498" y="233"/>
                  </a:cubicBezTo>
                  <a:cubicBezTo>
                    <a:pt x="497" y="234"/>
                    <a:pt x="496" y="233"/>
                    <a:pt x="495" y="232"/>
                  </a:cubicBezTo>
                  <a:cubicBezTo>
                    <a:pt x="493" y="230"/>
                    <a:pt x="491" y="228"/>
                    <a:pt x="493" y="226"/>
                  </a:cubicBezTo>
                  <a:cubicBezTo>
                    <a:pt x="496" y="223"/>
                    <a:pt x="497" y="218"/>
                    <a:pt x="500" y="215"/>
                  </a:cubicBezTo>
                  <a:cubicBezTo>
                    <a:pt x="503" y="213"/>
                    <a:pt x="502" y="211"/>
                    <a:pt x="501" y="209"/>
                  </a:cubicBezTo>
                  <a:cubicBezTo>
                    <a:pt x="500" y="206"/>
                    <a:pt x="498" y="207"/>
                    <a:pt x="496" y="207"/>
                  </a:cubicBezTo>
                  <a:cubicBezTo>
                    <a:pt x="495" y="208"/>
                    <a:pt x="493" y="208"/>
                    <a:pt x="491" y="207"/>
                  </a:cubicBezTo>
                  <a:cubicBezTo>
                    <a:pt x="493" y="205"/>
                    <a:pt x="495" y="207"/>
                    <a:pt x="496" y="205"/>
                  </a:cubicBezTo>
                  <a:cubicBezTo>
                    <a:pt x="494" y="204"/>
                    <a:pt x="491" y="203"/>
                    <a:pt x="492" y="200"/>
                  </a:cubicBezTo>
                  <a:cubicBezTo>
                    <a:pt x="494" y="197"/>
                    <a:pt x="495" y="201"/>
                    <a:pt x="496" y="201"/>
                  </a:cubicBezTo>
                  <a:cubicBezTo>
                    <a:pt x="497" y="198"/>
                    <a:pt x="498" y="194"/>
                    <a:pt x="497" y="191"/>
                  </a:cubicBezTo>
                  <a:cubicBezTo>
                    <a:pt x="496" y="189"/>
                    <a:pt x="495" y="189"/>
                    <a:pt x="493" y="189"/>
                  </a:cubicBezTo>
                  <a:cubicBezTo>
                    <a:pt x="489" y="189"/>
                    <a:pt x="481" y="196"/>
                    <a:pt x="481" y="201"/>
                  </a:cubicBezTo>
                  <a:cubicBezTo>
                    <a:pt x="481" y="201"/>
                    <a:pt x="481" y="201"/>
                    <a:pt x="481" y="201"/>
                  </a:cubicBezTo>
                  <a:cubicBezTo>
                    <a:pt x="483" y="207"/>
                    <a:pt x="478" y="207"/>
                    <a:pt x="475" y="209"/>
                  </a:cubicBezTo>
                  <a:cubicBezTo>
                    <a:pt x="472" y="210"/>
                    <a:pt x="474" y="206"/>
                    <a:pt x="472" y="206"/>
                  </a:cubicBezTo>
                  <a:cubicBezTo>
                    <a:pt x="471" y="210"/>
                    <a:pt x="467" y="209"/>
                    <a:pt x="464" y="210"/>
                  </a:cubicBezTo>
                  <a:cubicBezTo>
                    <a:pt x="461" y="211"/>
                    <a:pt x="460" y="213"/>
                    <a:pt x="460" y="216"/>
                  </a:cubicBezTo>
                  <a:cubicBezTo>
                    <a:pt x="461" y="219"/>
                    <a:pt x="459" y="221"/>
                    <a:pt x="458" y="223"/>
                  </a:cubicBezTo>
                  <a:cubicBezTo>
                    <a:pt x="457" y="224"/>
                    <a:pt x="456" y="226"/>
                    <a:pt x="454" y="223"/>
                  </a:cubicBezTo>
                  <a:cubicBezTo>
                    <a:pt x="454" y="222"/>
                    <a:pt x="452" y="223"/>
                    <a:pt x="451" y="223"/>
                  </a:cubicBezTo>
                  <a:cubicBezTo>
                    <a:pt x="449" y="222"/>
                    <a:pt x="447" y="223"/>
                    <a:pt x="446" y="222"/>
                  </a:cubicBezTo>
                  <a:cubicBezTo>
                    <a:pt x="445" y="220"/>
                    <a:pt x="445" y="216"/>
                    <a:pt x="447" y="215"/>
                  </a:cubicBezTo>
                  <a:cubicBezTo>
                    <a:pt x="451" y="212"/>
                    <a:pt x="451" y="209"/>
                    <a:pt x="450" y="205"/>
                  </a:cubicBezTo>
                  <a:cubicBezTo>
                    <a:pt x="450" y="203"/>
                    <a:pt x="449" y="200"/>
                    <a:pt x="452" y="202"/>
                  </a:cubicBezTo>
                  <a:cubicBezTo>
                    <a:pt x="453" y="203"/>
                    <a:pt x="453" y="203"/>
                    <a:pt x="453" y="203"/>
                  </a:cubicBezTo>
                  <a:cubicBezTo>
                    <a:pt x="457" y="201"/>
                    <a:pt x="459" y="194"/>
                    <a:pt x="457" y="191"/>
                  </a:cubicBezTo>
                  <a:cubicBezTo>
                    <a:pt x="455" y="187"/>
                    <a:pt x="458" y="186"/>
                    <a:pt x="460" y="185"/>
                  </a:cubicBezTo>
                  <a:cubicBezTo>
                    <a:pt x="463" y="184"/>
                    <a:pt x="466" y="183"/>
                    <a:pt x="465" y="179"/>
                  </a:cubicBezTo>
                  <a:cubicBezTo>
                    <a:pt x="464" y="179"/>
                    <a:pt x="464" y="179"/>
                    <a:pt x="464" y="178"/>
                  </a:cubicBezTo>
                  <a:cubicBezTo>
                    <a:pt x="463" y="181"/>
                    <a:pt x="461" y="181"/>
                    <a:pt x="459" y="179"/>
                  </a:cubicBezTo>
                  <a:cubicBezTo>
                    <a:pt x="458" y="179"/>
                    <a:pt x="457" y="178"/>
                    <a:pt x="456" y="178"/>
                  </a:cubicBezTo>
                  <a:cubicBezTo>
                    <a:pt x="449" y="174"/>
                    <a:pt x="444" y="178"/>
                    <a:pt x="444" y="186"/>
                  </a:cubicBezTo>
                  <a:cubicBezTo>
                    <a:pt x="445" y="188"/>
                    <a:pt x="445" y="190"/>
                    <a:pt x="445" y="193"/>
                  </a:cubicBezTo>
                  <a:cubicBezTo>
                    <a:pt x="446" y="197"/>
                    <a:pt x="444" y="199"/>
                    <a:pt x="440" y="200"/>
                  </a:cubicBezTo>
                  <a:cubicBezTo>
                    <a:pt x="438" y="201"/>
                    <a:pt x="433" y="201"/>
                    <a:pt x="434" y="206"/>
                  </a:cubicBezTo>
                  <a:cubicBezTo>
                    <a:pt x="434" y="208"/>
                    <a:pt x="433" y="209"/>
                    <a:pt x="431" y="210"/>
                  </a:cubicBezTo>
                  <a:cubicBezTo>
                    <a:pt x="427" y="214"/>
                    <a:pt x="426" y="219"/>
                    <a:pt x="431" y="223"/>
                  </a:cubicBezTo>
                  <a:cubicBezTo>
                    <a:pt x="432" y="224"/>
                    <a:pt x="432" y="225"/>
                    <a:pt x="432" y="226"/>
                  </a:cubicBezTo>
                  <a:cubicBezTo>
                    <a:pt x="432" y="227"/>
                    <a:pt x="431" y="229"/>
                    <a:pt x="432" y="230"/>
                  </a:cubicBezTo>
                  <a:cubicBezTo>
                    <a:pt x="434" y="232"/>
                    <a:pt x="434" y="234"/>
                    <a:pt x="430" y="235"/>
                  </a:cubicBezTo>
                  <a:cubicBezTo>
                    <a:pt x="429" y="235"/>
                    <a:pt x="429" y="236"/>
                    <a:pt x="430" y="237"/>
                  </a:cubicBezTo>
                  <a:cubicBezTo>
                    <a:pt x="431" y="240"/>
                    <a:pt x="432" y="243"/>
                    <a:pt x="433" y="246"/>
                  </a:cubicBezTo>
                  <a:cubicBezTo>
                    <a:pt x="434" y="249"/>
                    <a:pt x="436" y="250"/>
                    <a:pt x="438" y="251"/>
                  </a:cubicBezTo>
                  <a:cubicBezTo>
                    <a:pt x="440" y="252"/>
                    <a:pt x="442" y="254"/>
                    <a:pt x="439" y="256"/>
                  </a:cubicBezTo>
                  <a:cubicBezTo>
                    <a:pt x="436" y="258"/>
                    <a:pt x="436" y="261"/>
                    <a:pt x="432" y="260"/>
                  </a:cubicBezTo>
                  <a:cubicBezTo>
                    <a:pt x="431" y="260"/>
                    <a:pt x="430" y="260"/>
                    <a:pt x="430" y="259"/>
                  </a:cubicBezTo>
                  <a:cubicBezTo>
                    <a:pt x="431" y="256"/>
                    <a:pt x="430" y="255"/>
                    <a:pt x="427" y="254"/>
                  </a:cubicBezTo>
                  <a:cubicBezTo>
                    <a:pt x="426" y="253"/>
                    <a:pt x="426" y="252"/>
                    <a:pt x="426" y="251"/>
                  </a:cubicBezTo>
                  <a:cubicBezTo>
                    <a:pt x="426" y="249"/>
                    <a:pt x="425" y="248"/>
                    <a:pt x="423" y="247"/>
                  </a:cubicBezTo>
                  <a:cubicBezTo>
                    <a:pt x="421" y="247"/>
                    <a:pt x="420" y="248"/>
                    <a:pt x="419" y="249"/>
                  </a:cubicBezTo>
                  <a:cubicBezTo>
                    <a:pt x="418" y="253"/>
                    <a:pt x="414" y="255"/>
                    <a:pt x="411" y="258"/>
                  </a:cubicBezTo>
                  <a:cubicBezTo>
                    <a:pt x="410" y="260"/>
                    <a:pt x="408" y="262"/>
                    <a:pt x="408" y="265"/>
                  </a:cubicBezTo>
                  <a:cubicBezTo>
                    <a:pt x="408" y="270"/>
                    <a:pt x="405" y="274"/>
                    <a:pt x="402" y="278"/>
                  </a:cubicBezTo>
                  <a:cubicBezTo>
                    <a:pt x="401" y="279"/>
                    <a:pt x="399" y="279"/>
                    <a:pt x="397" y="279"/>
                  </a:cubicBezTo>
                  <a:cubicBezTo>
                    <a:pt x="394" y="279"/>
                    <a:pt x="392" y="280"/>
                    <a:pt x="391" y="283"/>
                  </a:cubicBezTo>
                  <a:cubicBezTo>
                    <a:pt x="389" y="290"/>
                    <a:pt x="384" y="292"/>
                    <a:pt x="378" y="289"/>
                  </a:cubicBezTo>
                  <a:cubicBezTo>
                    <a:pt x="377" y="288"/>
                    <a:pt x="376" y="288"/>
                    <a:pt x="376" y="288"/>
                  </a:cubicBezTo>
                  <a:cubicBezTo>
                    <a:pt x="374" y="288"/>
                    <a:pt x="372" y="288"/>
                    <a:pt x="372" y="286"/>
                  </a:cubicBezTo>
                  <a:cubicBezTo>
                    <a:pt x="372" y="284"/>
                    <a:pt x="373" y="282"/>
                    <a:pt x="375" y="281"/>
                  </a:cubicBezTo>
                  <a:cubicBezTo>
                    <a:pt x="377" y="280"/>
                    <a:pt x="378" y="279"/>
                    <a:pt x="379" y="277"/>
                  </a:cubicBezTo>
                  <a:cubicBezTo>
                    <a:pt x="381" y="278"/>
                    <a:pt x="381" y="281"/>
                    <a:pt x="383" y="280"/>
                  </a:cubicBezTo>
                  <a:cubicBezTo>
                    <a:pt x="386" y="280"/>
                    <a:pt x="386" y="278"/>
                    <a:pt x="386" y="276"/>
                  </a:cubicBezTo>
                  <a:cubicBezTo>
                    <a:pt x="387" y="273"/>
                    <a:pt x="388" y="270"/>
                    <a:pt x="391" y="271"/>
                  </a:cubicBezTo>
                  <a:cubicBezTo>
                    <a:pt x="394" y="271"/>
                    <a:pt x="396" y="269"/>
                    <a:pt x="396" y="267"/>
                  </a:cubicBezTo>
                  <a:cubicBezTo>
                    <a:pt x="396" y="263"/>
                    <a:pt x="399" y="259"/>
                    <a:pt x="403" y="257"/>
                  </a:cubicBezTo>
                  <a:cubicBezTo>
                    <a:pt x="406" y="256"/>
                    <a:pt x="407" y="253"/>
                    <a:pt x="405" y="250"/>
                  </a:cubicBezTo>
                  <a:cubicBezTo>
                    <a:pt x="405" y="249"/>
                    <a:pt x="404" y="248"/>
                    <a:pt x="403" y="249"/>
                  </a:cubicBezTo>
                  <a:cubicBezTo>
                    <a:pt x="401" y="251"/>
                    <a:pt x="399" y="252"/>
                    <a:pt x="398" y="253"/>
                  </a:cubicBezTo>
                  <a:cubicBezTo>
                    <a:pt x="396" y="255"/>
                    <a:pt x="395" y="256"/>
                    <a:pt x="392" y="255"/>
                  </a:cubicBezTo>
                  <a:cubicBezTo>
                    <a:pt x="390" y="255"/>
                    <a:pt x="390" y="257"/>
                    <a:pt x="391" y="258"/>
                  </a:cubicBezTo>
                  <a:cubicBezTo>
                    <a:pt x="391" y="261"/>
                    <a:pt x="391" y="263"/>
                    <a:pt x="388" y="265"/>
                  </a:cubicBezTo>
                  <a:cubicBezTo>
                    <a:pt x="387" y="265"/>
                    <a:pt x="386" y="266"/>
                    <a:pt x="387" y="266"/>
                  </a:cubicBezTo>
                  <a:cubicBezTo>
                    <a:pt x="387" y="271"/>
                    <a:pt x="383" y="273"/>
                    <a:pt x="380" y="274"/>
                  </a:cubicBezTo>
                  <a:cubicBezTo>
                    <a:pt x="376" y="276"/>
                    <a:pt x="373" y="278"/>
                    <a:pt x="370" y="279"/>
                  </a:cubicBezTo>
                  <a:cubicBezTo>
                    <a:pt x="367" y="279"/>
                    <a:pt x="366" y="280"/>
                    <a:pt x="366" y="284"/>
                  </a:cubicBezTo>
                  <a:cubicBezTo>
                    <a:pt x="366" y="286"/>
                    <a:pt x="364" y="288"/>
                    <a:pt x="364" y="291"/>
                  </a:cubicBezTo>
                  <a:cubicBezTo>
                    <a:pt x="364" y="292"/>
                    <a:pt x="364" y="294"/>
                    <a:pt x="366" y="294"/>
                  </a:cubicBezTo>
                  <a:cubicBezTo>
                    <a:pt x="367" y="295"/>
                    <a:pt x="368" y="294"/>
                    <a:pt x="369" y="293"/>
                  </a:cubicBezTo>
                  <a:cubicBezTo>
                    <a:pt x="372" y="290"/>
                    <a:pt x="375" y="289"/>
                    <a:pt x="378" y="293"/>
                  </a:cubicBezTo>
                  <a:cubicBezTo>
                    <a:pt x="378" y="293"/>
                    <a:pt x="378" y="293"/>
                    <a:pt x="378" y="293"/>
                  </a:cubicBezTo>
                  <a:cubicBezTo>
                    <a:pt x="385" y="294"/>
                    <a:pt x="382" y="298"/>
                    <a:pt x="381" y="300"/>
                  </a:cubicBezTo>
                  <a:cubicBezTo>
                    <a:pt x="378" y="305"/>
                    <a:pt x="378" y="310"/>
                    <a:pt x="375" y="315"/>
                  </a:cubicBezTo>
                  <a:cubicBezTo>
                    <a:pt x="374" y="318"/>
                    <a:pt x="374" y="320"/>
                    <a:pt x="375" y="323"/>
                  </a:cubicBezTo>
                  <a:cubicBezTo>
                    <a:pt x="375" y="328"/>
                    <a:pt x="376" y="332"/>
                    <a:pt x="376" y="337"/>
                  </a:cubicBezTo>
                  <a:cubicBezTo>
                    <a:pt x="376" y="340"/>
                    <a:pt x="378" y="341"/>
                    <a:pt x="379" y="340"/>
                  </a:cubicBezTo>
                  <a:cubicBezTo>
                    <a:pt x="382" y="337"/>
                    <a:pt x="384" y="339"/>
                    <a:pt x="386" y="339"/>
                  </a:cubicBezTo>
                  <a:cubicBezTo>
                    <a:pt x="389" y="339"/>
                    <a:pt x="392" y="341"/>
                    <a:pt x="392" y="336"/>
                  </a:cubicBezTo>
                  <a:cubicBezTo>
                    <a:pt x="393" y="334"/>
                    <a:pt x="394" y="335"/>
                    <a:pt x="394" y="335"/>
                  </a:cubicBezTo>
                  <a:cubicBezTo>
                    <a:pt x="396" y="336"/>
                    <a:pt x="398" y="336"/>
                    <a:pt x="399" y="335"/>
                  </a:cubicBezTo>
                  <a:cubicBezTo>
                    <a:pt x="401" y="333"/>
                    <a:pt x="400" y="332"/>
                    <a:pt x="399" y="330"/>
                  </a:cubicBezTo>
                  <a:cubicBezTo>
                    <a:pt x="398" y="328"/>
                    <a:pt x="397" y="325"/>
                    <a:pt x="400" y="323"/>
                  </a:cubicBezTo>
                  <a:cubicBezTo>
                    <a:pt x="401" y="321"/>
                    <a:pt x="402" y="318"/>
                    <a:pt x="402" y="316"/>
                  </a:cubicBezTo>
                  <a:cubicBezTo>
                    <a:pt x="402" y="311"/>
                    <a:pt x="406" y="307"/>
                    <a:pt x="409" y="304"/>
                  </a:cubicBezTo>
                  <a:cubicBezTo>
                    <a:pt x="409" y="303"/>
                    <a:pt x="410" y="303"/>
                    <a:pt x="410" y="302"/>
                  </a:cubicBezTo>
                  <a:cubicBezTo>
                    <a:pt x="410" y="297"/>
                    <a:pt x="414" y="297"/>
                    <a:pt x="418" y="297"/>
                  </a:cubicBezTo>
                  <a:cubicBezTo>
                    <a:pt x="419" y="297"/>
                    <a:pt x="420" y="296"/>
                    <a:pt x="420" y="295"/>
                  </a:cubicBezTo>
                  <a:cubicBezTo>
                    <a:pt x="422" y="291"/>
                    <a:pt x="423" y="286"/>
                    <a:pt x="423" y="281"/>
                  </a:cubicBezTo>
                  <a:cubicBezTo>
                    <a:pt x="422" y="279"/>
                    <a:pt x="424" y="279"/>
                    <a:pt x="425" y="278"/>
                  </a:cubicBezTo>
                  <a:cubicBezTo>
                    <a:pt x="428" y="277"/>
                    <a:pt x="430" y="278"/>
                    <a:pt x="431" y="280"/>
                  </a:cubicBezTo>
                  <a:cubicBezTo>
                    <a:pt x="434" y="282"/>
                    <a:pt x="433" y="285"/>
                    <a:pt x="434" y="287"/>
                  </a:cubicBezTo>
                  <a:cubicBezTo>
                    <a:pt x="430" y="288"/>
                    <a:pt x="430" y="291"/>
                    <a:pt x="429" y="293"/>
                  </a:cubicBezTo>
                  <a:cubicBezTo>
                    <a:pt x="429" y="294"/>
                    <a:pt x="429" y="294"/>
                    <a:pt x="429" y="295"/>
                  </a:cubicBezTo>
                  <a:cubicBezTo>
                    <a:pt x="427" y="302"/>
                    <a:pt x="426" y="303"/>
                    <a:pt x="418" y="301"/>
                  </a:cubicBezTo>
                  <a:cubicBezTo>
                    <a:pt x="418" y="300"/>
                    <a:pt x="417" y="300"/>
                    <a:pt x="416" y="300"/>
                  </a:cubicBezTo>
                  <a:cubicBezTo>
                    <a:pt x="416" y="300"/>
                    <a:pt x="416" y="300"/>
                    <a:pt x="415" y="301"/>
                  </a:cubicBezTo>
                  <a:cubicBezTo>
                    <a:pt x="416" y="303"/>
                    <a:pt x="418" y="302"/>
                    <a:pt x="419" y="302"/>
                  </a:cubicBezTo>
                  <a:cubicBezTo>
                    <a:pt x="420" y="303"/>
                    <a:pt x="421" y="303"/>
                    <a:pt x="421" y="305"/>
                  </a:cubicBezTo>
                  <a:cubicBezTo>
                    <a:pt x="421" y="306"/>
                    <a:pt x="420" y="306"/>
                    <a:pt x="419" y="306"/>
                  </a:cubicBezTo>
                  <a:cubicBezTo>
                    <a:pt x="412" y="304"/>
                    <a:pt x="412" y="309"/>
                    <a:pt x="410" y="314"/>
                  </a:cubicBezTo>
                  <a:cubicBezTo>
                    <a:pt x="409" y="317"/>
                    <a:pt x="408" y="321"/>
                    <a:pt x="410" y="324"/>
                  </a:cubicBezTo>
                  <a:cubicBezTo>
                    <a:pt x="411" y="326"/>
                    <a:pt x="410" y="328"/>
                    <a:pt x="410" y="329"/>
                  </a:cubicBezTo>
                  <a:cubicBezTo>
                    <a:pt x="409" y="330"/>
                    <a:pt x="409" y="331"/>
                    <a:pt x="409" y="332"/>
                  </a:cubicBezTo>
                  <a:cubicBezTo>
                    <a:pt x="408" y="337"/>
                    <a:pt x="405" y="339"/>
                    <a:pt x="400" y="338"/>
                  </a:cubicBezTo>
                  <a:cubicBezTo>
                    <a:pt x="397" y="337"/>
                    <a:pt x="397" y="338"/>
                    <a:pt x="398" y="341"/>
                  </a:cubicBezTo>
                  <a:cubicBezTo>
                    <a:pt x="399" y="345"/>
                    <a:pt x="398" y="347"/>
                    <a:pt x="394" y="348"/>
                  </a:cubicBezTo>
                  <a:cubicBezTo>
                    <a:pt x="392" y="348"/>
                    <a:pt x="390" y="349"/>
                    <a:pt x="390" y="351"/>
                  </a:cubicBezTo>
                  <a:cubicBezTo>
                    <a:pt x="390" y="352"/>
                    <a:pt x="389" y="353"/>
                    <a:pt x="389" y="354"/>
                  </a:cubicBezTo>
                  <a:cubicBezTo>
                    <a:pt x="388" y="360"/>
                    <a:pt x="388" y="359"/>
                    <a:pt x="383" y="357"/>
                  </a:cubicBezTo>
                  <a:cubicBezTo>
                    <a:pt x="380" y="355"/>
                    <a:pt x="377" y="353"/>
                    <a:pt x="372" y="353"/>
                  </a:cubicBezTo>
                  <a:cubicBezTo>
                    <a:pt x="371" y="354"/>
                    <a:pt x="370" y="354"/>
                    <a:pt x="369" y="356"/>
                  </a:cubicBezTo>
                  <a:cubicBezTo>
                    <a:pt x="369" y="361"/>
                    <a:pt x="366" y="363"/>
                    <a:pt x="362" y="365"/>
                  </a:cubicBezTo>
                  <a:cubicBezTo>
                    <a:pt x="356" y="367"/>
                    <a:pt x="354" y="374"/>
                    <a:pt x="349" y="377"/>
                  </a:cubicBezTo>
                  <a:cubicBezTo>
                    <a:pt x="348" y="378"/>
                    <a:pt x="349" y="381"/>
                    <a:pt x="349" y="382"/>
                  </a:cubicBezTo>
                  <a:cubicBezTo>
                    <a:pt x="350" y="385"/>
                    <a:pt x="350" y="388"/>
                    <a:pt x="349" y="391"/>
                  </a:cubicBezTo>
                  <a:cubicBezTo>
                    <a:pt x="348" y="393"/>
                    <a:pt x="350" y="395"/>
                    <a:pt x="352" y="396"/>
                  </a:cubicBezTo>
                  <a:cubicBezTo>
                    <a:pt x="354" y="397"/>
                    <a:pt x="355" y="398"/>
                    <a:pt x="354" y="400"/>
                  </a:cubicBezTo>
                  <a:cubicBezTo>
                    <a:pt x="353" y="402"/>
                    <a:pt x="353" y="404"/>
                    <a:pt x="355" y="404"/>
                  </a:cubicBezTo>
                  <a:cubicBezTo>
                    <a:pt x="358" y="404"/>
                    <a:pt x="360" y="403"/>
                    <a:pt x="360" y="401"/>
                  </a:cubicBezTo>
                  <a:cubicBezTo>
                    <a:pt x="360" y="396"/>
                    <a:pt x="363" y="396"/>
                    <a:pt x="366" y="396"/>
                  </a:cubicBezTo>
                  <a:cubicBezTo>
                    <a:pt x="368" y="396"/>
                    <a:pt x="370" y="396"/>
                    <a:pt x="371" y="395"/>
                  </a:cubicBezTo>
                  <a:cubicBezTo>
                    <a:pt x="374" y="394"/>
                    <a:pt x="375" y="395"/>
                    <a:pt x="376" y="398"/>
                  </a:cubicBezTo>
                  <a:cubicBezTo>
                    <a:pt x="376" y="399"/>
                    <a:pt x="376" y="400"/>
                    <a:pt x="377" y="401"/>
                  </a:cubicBezTo>
                  <a:cubicBezTo>
                    <a:pt x="379" y="404"/>
                    <a:pt x="378" y="407"/>
                    <a:pt x="375" y="409"/>
                  </a:cubicBezTo>
                  <a:cubicBezTo>
                    <a:pt x="371" y="413"/>
                    <a:pt x="371" y="413"/>
                    <a:pt x="375" y="418"/>
                  </a:cubicBezTo>
                  <a:cubicBezTo>
                    <a:pt x="377" y="420"/>
                    <a:pt x="375" y="420"/>
                    <a:pt x="374" y="421"/>
                  </a:cubicBezTo>
                  <a:cubicBezTo>
                    <a:pt x="370" y="423"/>
                    <a:pt x="369" y="426"/>
                    <a:pt x="368" y="430"/>
                  </a:cubicBezTo>
                  <a:cubicBezTo>
                    <a:pt x="367" y="432"/>
                    <a:pt x="367" y="433"/>
                    <a:pt x="365" y="434"/>
                  </a:cubicBezTo>
                  <a:cubicBezTo>
                    <a:pt x="362" y="436"/>
                    <a:pt x="360" y="439"/>
                    <a:pt x="359" y="443"/>
                  </a:cubicBezTo>
                  <a:cubicBezTo>
                    <a:pt x="359" y="447"/>
                    <a:pt x="357" y="451"/>
                    <a:pt x="354" y="454"/>
                  </a:cubicBezTo>
                  <a:cubicBezTo>
                    <a:pt x="352" y="457"/>
                    <a:pt x="351" y="459"/>
                    <a:pt x="354" y="461"/>
                  </a:cubicBezTo>
                  <a:cubicBezTo>
                    <a:pt x="355" y="462"/>
                    <a:pt x="355" y="463"/>
                    <a:pt x="355" y="464"/>
                  </a:cubicBezTo>
                  <a:cubicBezTo>
                    <a:pt x="356" y="468"/>
                    <a:pt x="358" y="471"/>
                    <a:pt x="362" y="474"/>
                  </a:cubicBezTo>
                  <a:cubicBezTo>
                    <a:pt x="364" y="474"/>
                    <a:pt x="364" y="478"/>
                    <a:pt x="363" y="480"/>
                  </a:cubicBezTo>
                  <a:cubicBezTo>
                    <a:pt x="362" y="482"/>
                    <a:pt x="361" y="483"/>
                    <a:pt x="359" y="484"/>
                  </a:cubicBezTo>
                  <a:cubicBezTo>
                    <a:pt x="358" y="485"/>
                    <a:pt x="357" y="482"/>
                    <a:pt x="356" y="481"/>
                  </a:cubicBezTo>
                  <a:cubicBezTo>
                    <a:pt x="356" y="479"/>
                    <a:pt x="354" y="478"/>
                    <a:pt x="352" y="478"/>
                  </a:cubicBezTo>
                  <a:cubicBezTo>
                    <a:pt x="349" y="477"/>
                    <a:pt x="346" y="478"/>
                    <a:pt x="346" y="474"/>
                  </a:cubicBezTo>
                  <a:cubicBezTo>
                    <a:pt x="346" y="472"/>
                    <a:pt x="344" y="472"/>
                    <a:pt x="343" y="473"/>
                  </a:cubicBezTo>
                  <a:cubicBezTo>
                    <a:pt x="341" y="473"/>
                    <a:pt x="340" y="473"/>
                    <a:pt x="338" y="473"/>
                  </a:cubicBezTo>
                  <a:cubicBezTo>
                    <a:pt x="336" y="473"/>
                    <a:pt x="335" y="472"/>
                    <a:pt x="337" y="470"/>
                  </a:cubicBezTo>
                  <a:cubicBezTo>
                    <a:pt x="338" y="468"/>
                    <a:pt x="339" y="467"/>
                    <a:pt x="337" y="466"/>
                  </a:cubicBezTo>
                  <a:cubicBezTo>
                    <a:pt x="337" y="465"/>
                    <a:pt x="336" y="465"/>
                    <a:pt x="335" y="465"/>
                  </a:cubicBezTo>
                  <a:cubicBezTo>
                    <a:pt x="333" y="466"/>
                    <a:pt x="333" y="467"/>
                    <a:pt x="333" y="469"/>
                  </a:cubicBezTo>
                  <a:cubicBezTo>
                    <a:pt x="333" y="471"/>
                    <a:pt x="332" y="473"/>
                    <a:pt x="330" y="474"/>
                  </a:cubicBezTo>
                  <a:cubicBezTo>
                    <a:pt x="328" y="476"/>
                    <a:pt x="328" y="477"/>
                    <a:pt x="331" y="479"/>
                  </a:cubicBezTo>
                  <a:cubicBezTo>
                    <a:pt x="335" y="482"/>
                    <a:pt x="335" y="482"/>
                    <a:pt x="331" y="485"/>
                  </a:cubicBezTo>
                  <a:cubicBezTo>
                    <a:pt x="329" y="487"/>
                    <a:pt x="328" y="492"/>
                    <a:pt x="330" y="495"/>
                  </a:cubicBezTo>
                  <a:cubicBezTo>
                    <a:pt x="332" y="498"/>
                    <a:pt x="334" y="500"/>
                    <a:pt x="338" y="497"/>
                  </a:cubicBezTo>
                  <a:cubicBezTo>
                    <a:pt x="338" y="497"/>
                    <a:pt x="339" y="497"/>
                    <a:pt x="339" y="497"/>
                  </a:cubicBezTo>
                  <a:cubicBezTo>
                    <a:pt x="346" y="494"/>
                    <a:pt x="346" y="494"/>
                    <a:pt x="346" y="501"/>
                  </a:cubicBezTo>
                  <a:cubicBezTo>
                    <a:pt x="346" y="503"/>
                    <a:pt x="349" y="505"/>
                    <a:pt x="347" y="508"/>
                  </a:cubicBezTo>
                  <a:cubicBezTo>
                    <a:pt x="345" y="509"/>
                    <a:pt x="344" y="512"/>
                    <a:pt x="342" y="513"/>
                  </a:cubicBezTo>
                  <a:cubicBezTo>
                    <a:pt x="338" y="515"/>
                    <a:pt x="339" y="518"/>
                    <a:pt x="340" y="521"/>
                  </a:cubicBezTo>
                  <a:cubicBezTo>
                    <a:pt x="340" y="524"/>
                    <a:pt x="343" y="527"/>
                    <a:pt x="340" y="529"/>
                  </a:cubicBezTo>
                  <a:cubicBezTo>
                    <a:pt x="337" y="532"/>
                    <a:pt x="333" y="534"/>
                    <a:pt x="328" y="534"/>
                  </a:cubicBezTo>
                  <a:cubicBezTo>
                    <a:pt x="327" y="534"/>
                    <a:pt x="327" y="534"/>
                    <a:pt x="327" y="533"/>
                  </a:cubicBezTo>
                  <a:cubicBezTo>
                    <a:pt x="327" y="532"/>
                    <a:pt x="328" y="530"/>
                    <a:pt x="325" y="530"/>
                  </a:cubicBezTo>
                  <a:cubicBezTo>
                    <a:pt x="324" y="530"/>
                    <a:pt x="324" y="532"/>
                    <a:pt x="323" y="533"/>
                  </a:cubicBezTo>
                  <a:cubicBezTo>
                    <a:pt x="323" y="535"/>
                    <a:pt x="324" y="536"/>
                    <a:pt x="325" y="536"/>
                  </a:cubicBezTo>
                  <a:cubicBezTo>
                    <a:pt x="327" y="536"/>
                    <a:pt x="329" y="536"/>
                    <a:pt x="331" y="537"/>
                  </a:cubicBezTo>
                  <a:cubicBezTo>
                    <a:pt x="333" y="538"/>
                    <a:pt x="334" y="539"/>
                    <a:pt x="333" y="542"/>
                  </a:cubicBezTo>
                  <a:cubicBezTo>
                    <a:pt x="331" y="542"/>
                    <a:pt x="333" y="539"/>
                    <a:pt x="330" y="540"/>
                  </a:cubicBezTo>
                  <a:cubicBezTo>
                    <a:pt x="329" y="540"/>
                    <a:pt x="330" y="542"/>
                    <a:pt x="330" y="543"/>
                  </a:cubicBezTo>
                  <a:cubicBezTo>
                    <a:pt x="329" y="550"/>
                    <a:pt x="331" y="557"/>
                    <a:pt x="333" y="564"/>
                  </a:cubicBezTo>
                  <a:cubicBezTo>
                    <a:pt x="334" y="567"/>
                    <a:pt x="333" y="568"/>
                    <a:pt x="331" y="568"/>
                  </a:cubicBezTo>
                  <a:cubicBezTo>
                    <a:pt x="330" y="569"/>
                    <a:pt x="328" y="569"/>
                    <a:pt x="328" y="570"/>
                  </a:cubicBezTo>
                  <a:cubicBezTo>
                    <a:pt x="329" y="574"/>
                    <a:pt x="326" y="575"/>
                    <a:pt x="323" y="577"/>
                  </a:cubicBezTo>
                  <a:cubicBezTo>
                    <a:pt x="321" y="580"/>
                    <a:pt x="323" y="587"/>
                    <a:pt x="326" y="589"/>
                  </a:cubicBezTo>
                  <a:cubicBezTo>
                    <a:pt x="328" y="589"/>
                    <a:pt x="330" y="590"/>
                    <a:pt x="330" y="592"/>
                  </a:cubicBezTo>
                  <a:cubicBezTo>
                    <a:pt x="330" y="594"/>
                    <a:pt x="330" y="596"/>
                    <a:pt x="327" y="597"/>
                  </a:cubicBezTo>
                  <a:cubicBezTo>
                    <a:pt x="323" y="599"/>
                    <a:pt x="321" y="604"/>
                    <a:pt x="317" y="607"/>
                  </a:cubicBezTo>
                  <a:cubicBezTo>
                    <a:pt x="316" y="608"/>
                    <a:pt x="316" y="609"/>
                    <a:pt x="317" y="610"/>
                  </a:cubicBezTo>
                  <a:cubicBezTo>
                    <a:pt x="319" y="611"/>
                    <a:pt x="319" y="613"/>
                    <a:pt x="317" y="615"/>
                  </a:cubicBezTo>
                  <a:cubicBezTo>
                    <a:pt x="315" y="617"/>
                    <a:pt x="314" y="620"/>
                    <a:pt x="312" y="622"/>
                  </a:cubicBezTo>
                  <a:cubicBezTo>
                    <a:pt x="310" y="623"/>
                    <a:pt x="309" y="625"/>
                    <a:pt x="310" y="626"/>
                  </a:cubicBezTo>
                  <a:cubicBezTo>
                    <a:pt x="310" y="630"/>
                    <a:pt x="308" y="633"/>
                    <a:pt x="307" y="636"/>
                  </a:cubicBezTo>
                  <a:cubicBezTo>
                    <a:pt x="307" y="639"/>
                    <a:pt x="305" y="644"/>
                    <a:pt x="303" y="645"/>
                  </a:cubicBezTo>
                  <a:cubicBezTo>
                    <a:pt x="299" y="647"/>
                    <a:pt x="296" y="651"/>
                    <a:pt x="291" y="650"/>
                  </a:cubicBezTo>
                  <a:cubicBezTo>
                    <a:pt x="293" y="652"/>
                    <a:pt x="295" y="652"/>
                    <a:pt x="297" y="652"/>
                  </a:cubicBezTo>
                  <a:cubicBezTo>
                    <a:pt x="298" y="651"/>
                    <a:pt x="299" y="651"/>
                    <a:pt x="300" y="651"/>
                  </a:cubicBezTo>
                  <a:cubicBezTo>
                    <a:pt x="303" y="651"/>
                    <a:pt x="306" y="653"/>
                    <a:pt x="307" y="655"/>
                  </a:cubicBezTo>
                  <a:cubicBezTo>
                    <a:pt x="309" y="657"/>
                    <a:pt x="306" y="659"/>
                    <a:pt x="305" y="660"/>
                  </a:cubicBezTo>
                  <a:cubicBezTo>
                    <a:pt x="303" y="663"/>
                    <a:pt x="301" y="666"/>
                    <a:pt x="299" y="669"/>
                  </a:cubicBezTo>
                  <a:cubicBezTo>
                    <a:pt x="297" y="672"/>
                    <a:pt x="297" y="677"/>
                    <a:pt x="298" y="681"/>
                  </a:cubicBezTo>
                  <a:cubicBezTo>
                    <a:pt x="298" y="684"/>
                    <a:pt x="302" y="683"/>
                    <a:pt x="304" y="683"/>
                  </a:cubicBezTo>
                  <a:cubicBezTo>
                    <a:pt x="308" y="682"/>
                    <a:pt x="311" y="681"/>
                    <a:pt x="315" y="679"/>
                  </a:cubicBezTo>
                  <a:cubicBezTo>
                    <a:pt x="319" y="678"/>
                    <a:pt x="321" y="680"/>
                    <a:pt x="323" y="682"/>
                  </a:cubicBezTo>
                  <a:cubicBezTo>
                    <a:pt x="325" y="684"/>
                    <a:pt x="326" y="686"/>
                    <a:pt x="323" y="688"/>
                  </a:cubicBezTo>
                  <a:cubicBezTo>
                    <a:pt x="320" y="689"/>
                    <a:pt x="323" y="691"/>
                    <a:pt x="322" y="693"/>
                  </a:cubicBezTo>
                  <a:cubicBezTo>
                    <a:pt x="320" y="692"/>
                    <a:pt x="318" y="690"/>
                    <a:pt x="316" y="689"/>
                  </a:cubicBezTo>
                  <a:cubicBezTo>
                    <a:pt x="315" y="689"/>
                    <a:pt x="314" y="688"/>
                    <a:pt x="313" y="689"/>
                  </a:cubicBezTo>
                  <a:cubicBezTo>
                    <a:pt x="307" y="692"/>
                    <a:pt x="301" y="694"/>
                    <a:pt x="295" y="698"/>
                  </a:cubicBezTo>
                  <a:cubicBezTo>
                    <a:pt x="293" y="700"/>
                    <a:pt x="292" y="702"/>
                    <a:pt x="291" y="705"/>
                  </a:cubicBezTo>
                  <a:cubicBezTo>
                    <a:pt x="291" y="708"/>
                    <a:pt x="292" y="708"/>
                    <a:pt x="294" y="707"/>
                  </a:cubicBezTo>
                  <a:cubicBezTo>
                    <a:pt x="299" y="707"/>
                    <a:pt x="300" y="710"/>
                    <a:pt x="299" y="715"/>
                  </a:cubicBezTo>
                  <a:cubicBezTo>
                    <a:pt x="297" y="719"/>
                    <a:pt x="296" y="722"/>
                    <a:pt x="293" y="725"/>
                  </a:cubicBezTo>
                  <a:cubicBezTo>
                    <a:pt x="292" y="726"/>
                    <a:pt x="292" y="727"/>
                    <a:pt x="292" y="727"/>
                  </a:cubicBezTo>
                  <a:cubicBezTo>
                    <a:pt x="295" y="731"/>
                    <a:pt x="291" y="733"/>
                    <a:pt x="290" y="734"/>
                  </a:cubicBezTo>
                  <a:cubicBezTo>
                    <a:pt x="286" y="736"/>
                    <a:pt x="283" y="741"/>
                    <a:pt x="281" y="745"/>
                  </a:cubicBezTo>
                  <a:cubicBezTo>
                    <a:pt x="279" y="749"/>
                    <a:pt x="279" y="754"/>
                    <a:pt x="279" y="759"/>
                  </a:cubicBezTo>
                  <a:cubicBezTo>
                    <a:pt x="279" y="762"/>
                    <a:pt x="279" y="765"/>
                    <a:pt x="277" y="767"/>
                  </a:cubicBezTo>
                  <a:cubicBezTo>
                    <a:pt x="276" y="769"/>
                    <a:pt x="276" y="772"/>
                    <a:pt x="276" y="773"/>
                  </a:cubicBezTo>
                  <a:cubicBezTo>
                    <a:pt x="278" y="776"/>
                    <a:pt x="276" y="778"/>
                    <a:pt x="275" y="780"/>
                  </a:cubicBezTo>
                  <a:cubicBezTo>
                    <a:pt x="270" y="786"/>
                    <a:pt x="270" y="792"/>
                    <a:pt x="273" y="799"/>
                  </a:cubicBezTo>
                  <a:cubicBezTo>
                    <a:pt x="276" y="805"/>
                    <a:pt x="276" y="811"/>
                    <a:pt x="274" y="816"/>
                  </a:cubicBezTo>
                  <a:cubicBezTo>
                    <a:pt x="273" y="821"/>
                    <a:pt x="272" y="826"/>
                    <a:pt x="272" y="831"/>
                  </a:cubicBezTo>
                  <a:cubicBezTo>
                    <a:pt x="273" y="837"/>
                    <a:pt x="269" y="840"/>
                    <a:pt x="263" y="839"/>
                  </a:cubicBezTo>
                  <a:cubicBezTo>
                    <a:pt x="259" y="838"/>
                    <a:pt x="257" y="839"/>
                    <a:pt x="257" y="843"/>
                  </a:cubicBezTo>
                  <a:cubicBezTo>
                    <a:pt x="256" y="846"/>
                    <a:pt x="255" y="849"/>
                    <a:pt x="256" y="851"/>
                  </a:cubicBezTo>
                  <a:cubicBezTo>
                    <a:pt x="257" y="852"/>
                    <a:pt x="257" y="853"/>
                    <a:pt x="258" y="853"/>
                  </a:cubicBezTo>
                  <a:cubicBezTo>
                    <a:pt x="259" y="854"/>
                    <a:pt x="260" y="853"/>
                    <a:pt x="261" y="852"/>
                  </a:cubicBezTo>
                  <a:cubicBezTo>
                    <a:pt x="261" y="848"/>
                    <a:pt x="265" y="847"/>
                    <a:pt x="267" y="845"/>
                  </a:cubicBezTo>
                  <a:cubicBezTo>
                    <a:pt x="269" y="843"/>
                    <a:pt x="272" y="843"/>
                    <a:pt x="274" y="846"/>
                  </a:cubicBezTo>
                  <a:cubicBezTo>
                    <a:pt x="277" y="849"/>
                    <a:pt x="277" y="854"/>
                    <a:pt x="275" y="855"/>
                  </a:cubicBezTo>
                  <a:cubicBezTo>
                    <a:pt x="270" y="857"/>
                    <a:pt x="268" y="864"/>
                    <a:pt x="263" y="866"/>
                  </a:cubicBezTo>
                  <a:cubicBezTo>
                    <a:pt x="262" y="867"/>
                    <a:pt x="262" y="870"/>
                    <a:pt x="262" y="871"/>
                  </a:cubicBezTo>
                  <a:cubicBezTo>
                    <a:pt x="261" y="876"/>
                    <a:pt x="258" y="880"/>
                    <a:pt x="255" y="884"/>
                  </a:cubicBezTo>
                  <a:cubicBezTo>
                    <a:pt x="252" y="888"/>
                    <a:pt x="252" y="889"/>
                    <a:pt x="256" y="891"/>
                  </a:cubicBezTo>
                  <a:cubicBezTo>
                    <a:pt x="262" y="894"/>
                    <a:pt x="263" y="896"/>
                    <a:pt x="259" y="901"/>
                  </a:cubicBezTo>
                  <a:cubicBezTo>
                    <a:pt x="257" y="905"/>
                    <a:pt x="257" y="907"/>
                    <a:pt x="261" y="909"/>
                  </a:cubicBezTo>
                  <a:cubicBezTo>
                    <a:pt x="269" y="913"/>
                    <a:pt x="266" y="917"/>
                    <a:pt x="263" y="923"/>
                  </a:cubicBezTo>
                  <a:cubicBezTo>
                    <a:pt x="258" y="928"/>
                    <a:pt x="255" y="934"/>
                    <a:pt x="250" y="939"/>
                  </a:cubicBezTo>
                  <a:cubicBezTo>
                    <a:pt x="249" y="941"/>
                    <a:pt x="248" y="943"/>
                    <a:pt x="250" y="945"/>
                  </a:cubicBezTo>
                  <a:cubicBezTo>
                    <a:pt x="252" y="948"/>
                    <a:pt x="251" y="952"/>
                    <a:pt x="253" y="954"/>
                  </a:cubicBezTo>
                  <a:cubicBezTo>
                    <a:pt x="254" y="955"/>
                    <a:pt x="253" y="956"/>
                    <a:pt x="252" y="957"/>
                  </a:cubicBezTo>
                  <a:cubicBezTo>
                    <a:pt x="249" y="958"/>
                    <a:pt x="250" y="959"/>
                    <a:pt x="252" y="960"/>
                  </a:cubicBezTo>
                  <a:cubicBezTo>
                    <a:pt x="255" y="961"/>
                    <a:pt x="256" y="963"/>
                    <a:pt x="256" y="966"/>
                  </a:cubicBezTo>
                  <a:cubicBezTo>
                    <a:pt x="256" y="967"/>
                    <a:pt x="256" y="969"/>
                    <a:pt x="256" y="969"/>
                  </a:cubicBezTo>
                  <a:cubicBezTo>
                    <a:pt x="262" y="971"/>
                    <a:pt x="256" y="974"/>
                    <a:pt x="256" y="976"/>
                  </a:cubicBezTo>
                  <a:cubicBezTo>
                    <a:pt x="257" y="978"/>
                    <a:pt x="254" y="977"/>
                    <a:pt x="253" y="976"/>
                  </a:cubicBezTo>
                  <a:cubicBezTo>
                    <a:pt x="251" y="974"/>
                    <a:pt x="249" y="975"/>
                    <a:pt x="246" y="976"/>
                  </a:cubicBezTo>
                  <a:cubicBezTo>
                    <a:pt x="245" y="976"/>
                    <a:pt x="241" y="978"/>
                    <a:pt x="243" y="973"/>
                  </a:cubicBezTo>
                  <a:cubicBezTo>
                    <a:pt x="244" y="972"/>
                    <a:pt x="243" y="972"/>
                    <a:pt x="242" y="971"/>
                  </a:cubicBezTo>
                  <a:cubicBezTo>
                    <a:pt x="241" y="971"/>
                    <a:pt x="240" y="971"/>
                    <a:pt x="240" y="971"/>
                  </a:cubicBezTo>
                  <a:cubicBezTo>
                    <a:pt x="239" y="972"/>
                    <a:pt x="238" y="973"/>
                    <a:pt x="239" y="974"/>
                  </a:cubicBezTo>
                  <a:cubicBezTo>
                    <a:pt x="239" y="975"/>
                    <a:pt x="240" y="976"/>
                    <a:pt x="240" y="976"/>
                  </a:cubicBezTo>
                  <a:cubicBezTo>
                    <a:pt x="242" y="979"/>
                    <a:pt x="244" y="982"/>
                    <a:pt x="241" y="986"/>
                  </a:cubicBezTo>
                  <a:cubicBezTo>
                    <a:pt x="238" y="990"/>
                    <a:pt x="240" y="994"/>
                    <a:pt x="242" y="997"/>
                  </a:cubicBezTo>
                  <a:cubicBezTo>
                    <a:pt x="244" y="999"/>
                    <a:pt x="244" y="1000"/>
                    <a:pt x="243" y="1002"/>
                  </a:cubicBezTo>
                  <a:cubicBezTo>
                    <a:pt x="241" y="1003"/>
                    <a:pt x="241" y="1005"/>
                    <a:pt x="242" y="1006"/>
                  </a:cubicBezTo>
                  <a:cubicBezTo>
                    <a:pt x="243" y="1009"/>
                    <a:pt x="242" y="1012"/>
                    <a:pt x="239" y="1014"/>
                  </a:cubicBezTo>
                  <a:cubicBezTo>
                    <a:pt x="237" y="1016"/>
                    <a:pt x="240" y="1016"/>
                    <a:pt x="241" y="1016"/>
                  </a:cubicBezTo>
                  <a:cubicBezTo>
                    <a:pt x="244" y="1017"/>
                    <a:pt x="246" y="1018"/>
                    <a:pt x="246" y="1022"/>
                  </a:cubicBezTo>
                  <a:cubicBezTo>
                    <a:pt x="246" y="1023"/>
                    <a:pt x="246" y="1024"/>
                    <a:pt x="247" y="1025"/>
                  </a:cubicBezTo>
                  <a:cubicBezTo>
                    <a:pt x="248" y="1031"/>
                    <a:pt x="246" y="1034"/>
                    <a:pt x="240" y="1034"/>
                  </a:cubicBezTo>
                  <a:cubicBezTo>
                    <a:pt x="237" y="1034"/>
                    <a:pt x="235" y="1033"/>
                    <a:pt x="232" y="1032"/>
                  </a:cubicBezTo>
                  <a:cubicBezTo>
                    <a:pt x="231" y="1031"/>
                    <a:pt x="230" y="1030"/>
                    <a:pt x="229" y="1031"/>
                  </a:cubicBezTo>
                  <a:cubicBezTo>
                    <a:pt x="228" y="1032"/>
                    <a:pt x="229" y="1033"/>
                    <a:pt x="229" y="1034"/>
                  </a:cubicBezTo>
                  <a:cubicBezTo>
                    <a:pt x="230" y="1038"/>
                    <a:pt x="231" y="1041"/>
                    <a:pt x="233" y="1045"/>
                  </a:cubicBezTo>
                  <a:cubicBezTo>
                    <a:pt x="238" y="1051"/>
                    <a:pt x="238" y="1058"/>
                    <a:pt x="241" y="1065"/>
                  </a:cubicBezTo>
                  <a:cubicBezTo>
                    <a:pt x="242" y="1067"/>
                    <a:pt x="240" y="1070"/>
                    <a:pt x="237" y="1070"/>
                  </a:cubicBezTo>
                  <a:cubicBezTo>
                    <a:pt x="233" y="1069"/>
                    <a:pt x="231" y="1067"/>
                    <a:pt x="227" y="1067"/>
                  </a:cubicBezTo>
                  <a:cubicBezTo>
                    <a:pt x="226" y="1067"/>
                    <a:pt x="226" y="1065"/>
                    <a:pt x="226" y="1064"/>
                  </a:cubicBezTo>
                  <a:cubicBezTo>
                    <a:pt x="225" y="1062"/>
                    <a:pt x="225" y="1059"/>
                    <a:pt x="221" y="1060"/>
                  </a:cubicBezTo>
                  <a:cubicBezTo>
                    <a:pt x="218" y="1061"/>
                    <a:pt x="217" y="1063"/>
                    <a:pt x="217" y="1066"/>
                  </a:cubicBezTo>
                  <a:cubicBezTo>
                    <a:pt x="217" y="1067"/>
                    <a:pt x="218" y="1068"/>
                    <a:pt x="217" y="1068"/>
                  </a:cubicBezTo>
                  <a:cubicBezTo>
                    <a:pt x="213" y="1071"/>
                    <a:pt x="214" y="1072"/>
                    <a:pt x="217" y="1074"/>
                  </a:cubicBezTo>
                  <a:cubicBezTo>
                    <a:pt x="218" y="1075"/>
                    <a:pt x="219" y="1076"/>
                    <a:pt x="221" y="1077"/>
                  </a:cubicBezTo>
                  <a:cubicBezTo>
                    <a:pt x="222" y="1078"/>
                    <a:pt x="223" y="1080"/>
                    <a:pt x="222" y="1082"/>
                  </a:cubicBezTo>
                  <a:cubicBezTo>
                    <a:pt x="221" y="1085"/>
                    <a:pt x="221" y="1088"/>
                    <a:pt x="219" y="1091"/>
                  </a:cubicBezTo>
                  <a:cubicBezTo>
                    <a:pt x="216" y="1097"/>
                    <a:pt x="216" y="1102"/>
                    <a:pt x="219" y="1108"/>
                  </a:cubicBezTo>
                  <a:cubicBezTo>
                    <a:pt x="220" y="1110"/>
                    <a:pt x="220" y="1111"/>
                    <a:pt x="220" y="1113"/>
                  </a:cubicBezTo>
                  <a:cubicBezTo>
                    <a:pt x="221" y="1118"/>
                    <a:pt x="221" y="1123"/>
                    <a:pt x="224" y="1127"/>
                  </a:cubicBezTo>
                  <a:cubicBezTo>
                    <a:pt x="225" y="1130"/>
                    <a:pt x="224" y="1132"/>
                    <a:pt x="223" y="1134"/>
                  </a:cubicBezTo>
                  <a:cubicBezTo>
                    <a:pt x="221" y="1138"/>
                    <a:pt x="221" y="1140"/>
                    <a:pt x="224" y="1143"/>
                  </a:cubicBezTo>
                  <a:cubicBezTo>
                    <a:pt x="228" y="1147"/>
                    <a:pt x="229" y="1152"/>
                    <a:pt x="232" y="1157"/>
                  </a:cubicBezTo>
                  <a:cubicBezTo>
                    <a:pt x="233" y="1160"/>
                    <a:pt x="233" y="1162"/>
                    <a:pt x="235" y="1164"/>
                  </a:cubicBezTo>
                  <a:cubicBezTo>
                    <a:pt x="237" y="1166"/>
                    <a:pt x="237" y="1167"/>
                    <a:pt x="235" y="1169"/>
                  </a:cubicBezTo>
                  <a:cubicBezTo>
                    <a:pt x="232" y="1171"/>
                    <a:pt x="224" y="1172"/>
                    <a:pt x="221" y="1170"/>
                  </a:cubicBezTo>
                  <a:cubicBezTo>
                    <a:pt x="220" y="1169"/>
                    <a:pt x="218" y="1167"/>
                    <a:pt x="218" y="1165"/>
                  </a:cubicBezTo>
                  <a:cubicBezTo>
                    <a:pt x="218" y="1163"/>
                    <a:pt x="217" y="1160"/>
                    <a:pt x="215" y="1160"/>
                  </a:cubicBezTo>
                  <a:cubicBezTo>
                    <a:pt x="212" y="1160"/>
                    <a:pt x="210" y="1162"/>
                    <a:pt x="209" y="1165"/>
                  </a:cubicBezTo>
                  <a:cubicBezTo>
                    <a:pt x="206" y="1174"/>
                    <a:pt x="203" y="1183"/>
                    <a:pt x="202" y="1193"/>
                  </a:cubicBezTo>
                  <a:cubicBezTo>
                    <a:pt x="202" y="1195"/>
                    <a:pt x="200" y="1197"/>
                    <a:pt x="200" y="1199"/>
                  </a:cubicBezTo>
                  <a:cubicBezTo>
                    <a:pt x="196" y="1210"/>
                    <a:pt x="195" y="1221"/>
                    <a:pt x="194" y="1233"/>
                  </a:cubicBezTo>
                  <a:cubicBezTo>
                    <a:pt x="193" y="1237"/>
                    <a:pt x="194" y="1241"/>
                    <a:pt x="189" y="1244"/>
                  </a:cubicBezTo>
                  <a:cubicBezTo>
                    <a:pt x="187" y="1245"/>
                    <a:pt x="185" y="1248"/>
                    <a:pt x="182" y="1250"/>
                  </a:cubicBezTo>
                  <a:cubicBezTo>
                    <a:pt x="180" y="1251"/>
                    <a:pt x="178" y="1251"/>
                    <a:pt x="176" y="1249"/>
                  </a:cubicBezTo>
                  <a:cubicBezTo>
                    <a:pt x="175" y="1247"/>
                    <a:pt x="174" y="1244"/>
                    <a:pt x="176" y="1242"/>
                  </a:cubicBezTo>
                  <a:cubicBezTo>
                    <a:pt x="180" y="1238"/>
                    <a:pt x="181" y="1233"/>
                    <a:pt x="182" y="1227"/>
                  </a:cubicBezTo>
                  <a:cubicBezTo>
                    <a:pt x="184" y="1218"/>
                    <a:pt x="187" y="1209"/>
                    <a:pt x="189" y="1200"/>
                  </a:cubicBezTo>
                  <a:cubicBezTo>
                    <a:pt x="190" y="1198"/>
                    <a:pt x="190" y="1195"/>
                    <a:pt x="190" y="1193"/>
                  </a:cubicBezTo>
                  <a:cubicBezTo>
                    <a:pt x="191" y="1191"/>
                    <a:pt x="191" y="1190"/>
                    <a:pt x="190" y="1190"/>
                  </a:cubicBezTo>
                  <a:cubicBezTo>
                    <a:pt x="188" y="1189"/>
                    <a:pt x="188" y="1190"/>
                    <a:pt x="187" y="1191"/>
                  </a:cubicBezTo>
                  <a:cubicBezTo>
                    <a:pt x="182" y="1194"/>
                    <a:pt x="182" y="1200"/>
                    <a:pt x="180" y="1205"/>
                  </a:cubicBezTo>
                  <a:cubicBezTo>
                    <a:pt x="179" y="1207"/>
                    <a:pt x="178" y="1209"/>
                    <a:pt x="177" y="1211"/>
                  </a:cubicBezTo>
                  <a:cubicBezTo>
                    <a:pt x="172" y="1219"/>
                    <a:pt x="168" y="1226"/>
                    <a:pt x="165" y="1234"/>
                  </a:cubicBezTo>
                  <a:cubicBezTo>
                    <a:pt x="164" y="1239"/>
                    <a:pt x="161" y="1243"/>
                    <a:pt x="157" y="1247"/>
                  </a:cubicBezTo>
                  <a:cubicBezTo>
                    <a:pt x="152" y="1253"/>
                    <a:pt x="145" y="1251"/>
                    <a:pt x="142" y="1244"/>
                  </a:cubicBezTo>
                  <a:cubicBezTo>
                    <a:pt x="142" y="1243"/>
                    <a:pt x="141" y="1242"/>
                    <a:pt x="141" y="1242"/>
                  </a:cubicBezTo>
                  <a:cubicBezTo>
                    <a:pt x="139" y="1240"/>
                    <a:pt x="139" y="1238"/>
                    <a:pt x="140" y="1236"/>
                  </a:cubicBezTo>
                  <a:cubicBezTo>
                    <a:pt x="141" y="1235"/>
                    <a:pt x="141" y="1233"/>
                    <a:pt x="142" y="1232"/>
                  </a:cubicBezTo>
                  <a:cubicBezTo>
                    <a:pt x="145" y="1228"/>
                    <a:pt x="143" y="1225"/>
                    <a:pt x="139" y="1223"/>
                  </a:cubicBezTo>
                  <a:cubicBezTo>
                    <a:pt x="136" y="1220"/>
                    <a:pt x="131" y="1218"/>
                    <a:pt x="131" y="1212"/>
                  </a:cubicBezTo>
                  <a:cubicBezTo>
                    <a:pt x="130" y="1210"/>
                    <a:pt x="126" y="1208"/>
                    <a:pt x="124" y="1206"/>
                  </a:cubicBezTo>
                  <a:cubicBezTo>
                    <a:pt x="118" y="1197"/>
                    <a:pt x="111" y="1189"/>
                    <a:pt x="110" y="1178"/>
                  </a:cubicBezTo>
                  <a:cubicBezTo>
                    <a:pt x="110" y="1176"/>
                    <a:pt x="109" y="1175"/>
                    <a:pt x="107" y="1174"/>
                  </a:cubicBezTo>
                  <a:cubicBezTo>
                    <a:pt x="102" y="1171"/>
                    <a:pt x="100" y="1166"/>
                    <a:pt x="99" y="1161"/>
                  </a:cubicBezTo>
                  <a:cubicBezTo>
                    <a:pt x="98" y="1159"/>
                    <a:pt x="98" y="1157"/>
                    <a:pt x="96" y="1155"/>
                  </a:cubicBezTo>
                  <a:cubicBezTo>
                    <a:pt x="95" y="1152"/>
                    <a:pt x="92" y="1150"/>
                    <a:pt x="93" y="1146"/>
                  </a:cubicBezTo>
                  <a:cubicBezTo>
                    <a:pt x="93" y="1144"/>
                    <a:pt x="89" y="1141"/>
                    <a:pt x="87" y="1139"/>
                  </a:cubicBezTo>
                  <a:cubicBezTo>
                    <a:pt x="85" y="1137"/>
                    <a:pt x="84" y="1134"/>
                    <a:pt x="83" y="1131"/>
                  </a:cubicBezTo>
                  <a:cubicBezTo>
                    <a:pt x="83" y="1128"/>
                    <a:pt x="81" y="1125"/>
                    <a:pt x="79" y="1122"/>
                  </a:cubicBezTo>
                  <a:cubicBezTo>
                    <a:pt x="79" y="1121"/>
                    <a:pt x="78" y="1120"/>
                    <a:pt x="79" y="1119"/>
                  </a:cubicBezTo>
                  <a:cubicBezTo>
                    <a:pt x="80" y="1118"/>
                    <a:pt x="81" y="1118"/>
                    <a:pt x="82" y="1119"/>
                  </a:cubicBezTo>
                  <a:cubicBezTo>
                    <a:pt x="84" y="1121"/>
                    <a:pt x="88" y="1122"/>
                    <a:pt x="88" y="1127"/>
                  </a:cubicBezTo>
                  <a:cubicBezTo>
                    <a:pt x="88" y="1127"/>
                    <a:pt x="88" y="1129"/>
                    <a:pt x="89" y="1129"/>
                  </a:cubicBezTo>
                  <a:cubicBezTo>
                    <a:pt x="92" y="1131"/>
                    <a:pt x="93" y="1133"/>
                    <a:pt x="88" y="1134"/>
                  </a:cubicBezTo>
                  <a:cubicBezTo>
                    <a:pt x="88" y="1135"/>
                    <a:pt x="89" y="1135"/>
                    <a:pt x="90" y="1135"/>
                  </a:cubicBezTo>
                  <a:cubicBezTo>
                    <a:pt x="94" y="1136"/>
                    <a:pt x="96" y="1138"/>
                    <a:pt x="96" y="1143"/>
                  </a:cubicBezTo>
                  <a:cubicBezTo>
                    <a:pt x="96" y="1145"/>
                    <a:pt x="98" y="1146"/>
                    <a:pt x="99" y="1148"/>
                  </a:cubicBezTo>
                  <a:cubicBezTo>
                    <a:pt x="103" y="1156"/>
                    <a:pt x="108" y="1163"/>
                    <a:pt x="113" y="1170"/>
                  </a:cubicBezTo>
                  <a:cubicBezTo>
                    <a:pt x="115" y="1173"/>
                    <a:pt x="117" y="1174"/>
                    <a:pt x="119" y="1176"/>
                  </a:cubicBezTo>
                  <a:cubicBezTo>
                    <a:pt x="122" y="1177"/>
                    <a:pt x="123" y="1175"/>
                    <a:pt x="123" y="1173"/>
                  </a:cubicBezTo>
                  <a:cubicBezTo>
                    <a:pt x="123" y="1170"/>
                    <a:pt x="123" y="1167"/>
                    <a:pt x="124" y="1164"/>
                  </a:cubicBezTo>
                  <a:cubicBezTo>
                    <a:pt x="124" y="1162"/>
                    <a:pt x="124" y="1160"/>
                    <a:pt x="123" y="1159"/>
                  </a:cubicBezTo>
                  <a:cubicBezTo>
                    <a:pt x="121" y="1156"/>
                    <a:pt x="119" y="1153"/>
                    <a:pt x="122" y="1150"/>
                  </a:cubicBezTo>
                  <a:cubicBezTo>
                    <a:pt x="123" y="1149"/>
                    <a:pt x="123" y="1148"/>
                    <a:pt x="122" y="1147"/>
                  </a:cubicBezTo>
                  <a:cubicBezTo>
                    <a:pt x="121" y="1144"/>
                    <a:pt x="120" y="1141"/>
                    <a:pt x="118" y="1139"/>
                  </a:cubicBezTo>
                  <a:cubicBezTo>
                    <a:pt x="116" y="1136"/>
                    <a:pt x="115" y="1132"/>
                    <a:pt x="115" y="1128"/>
                  </a:cubicBezTo>
                  <a:cubicBezTo>
                    <a:pt x="116" y="1125"/>
                    <a:pt x="115" y="1121"/>
                    <a:pt x="114" y="1118"/>
                  </a:cubicBezTo>
                  <a:cubicBezTo>
                    <a:pt x="112" y="1114"/>
                    <a:pt x="112" y="1109"/>
                    <a:pt x="111" y="1105"/>
                  </a:cubicBezTo>
                  <a:cubicBezTo>
                    <a:pt x="110" y="1103"/>
                    <a:pt x="110" y="1103"/>
                    <a:pt x="108" y="1104"/>
                  </a:cubicBezTo>
                  <a:cubicBezTo>
                    <a:pt x="108" y="1104"/>
                    <a:pt x="107" y="1104"/>
                    <a:pt x="107" y="1104"/>
                  </a:cubicBezTo>
                  <a:cubicBezTo>
                    <a:pt x="105" y="1104"/>
                    <a:pt x="103" y="1106"/>
                    <a:pt x="101" y="1103"/>
                  </a:cubicBezTo>
                  <a:cubicBezTo>
                    <a:pt x="99" y="1101"/>
                    <a:pt x="101" y="1100"/>
                    <a:pt x="102" y="1098"/>
                  </a:cubicBezTo>
                  <a:cubicBezTo>
                    <a:pt x="107" y="1088"/>
                    <a:pt x="106" y="1079"/>
                    <a:pt x="102" y="1070"/>
                  </a:cubicBezTo>
                  <a:cubicBezTo>
                    <a:pt x="100" y="1067"/>
                    <a:pt x="100" y="1062"/>
                    <a:pt x="99" y="1058"/>
                  </a:cubicBezTo>
                  <a:cubicBezTo>
                    <a:pt x="98" y="1055"/>
                    <a:pt x="98" y="1051"/>
                    <a:pt x="95" y="1050"/>
                  </a:cubicBezTo>
                  <a:cubicBezTo>
                    <a:pt x="93" y="1050"/>
                    <a:pt x="90" y="1054"/>
                    <a:pt x="89" y="1057"/>
                  </a:cubicBezTo>
                  <a:cubicBezTo>
                    <a:pt x="89" y="1060"/>
                    <a:pt x="87" y="1062"/>
                    <a:pt x="87" y="1064"/>
                  </a:cubicBezTo>
                  <a:cubicBezTo>
                    <a:pt x="86" y="1067"/>
                    <a:pt x="84" y="1068"/>
                    <a:pt x="81" y="1069"/>
                  </a:cubicBezTo>
                  <a:cubicBezTo>
                    <a:pt x="80" y="1070"/>
                    <a:pt x="76" y="1069"/>
                    <a:pt x="78" y="1073"/>
                  </a:cubicBezTo>
                  <a:cubicBezTo>
                    <a:pt x="78" y="1073"/>
                    <a:pt x="78" y="1074"/>
                    <a:pt x="77" y="1074"/>
                  </a:cubicBezTo>
                  <a:cubicBezTo>
                    <a:pt x="73" y="1075"/>
                    <a:pt x="72" y="1079"/>
                    <a:pt x="70" y="1082"/>
                  </a:cubicBezTo>
                  <a:cubicBezTo>
                    <a:pt x="68" y="1084"/>
                    <a:pt x="69" y="1086"/>
                    <a:pt x="69" y="1088"/>
                  </a:cubicBezTo>
                  <a:cubicBezTo>
                    <a:pt x="70" y="1090"/>
                    <a:pt x="69" y="1091"/>
                    <a:pt x="67" y="1091"/>
                  </a:cubicBezTo>
                  <a:cubicBezTo>
                    <a:pt x="58" y="1092"/>
                    <a:pt x="55" y="1098"/>
                    <a:pt x="50" y="1105"/>
                  </a:cubicBezTo>
                  <a:cubicBezTo>
                    <a:pt x="48" y="1108"/>
                    <a:pt x="46" y="1111"/>
                    <a:pt x="42" y="1112"/>
                  </a:cubicBezTo>
                  <a:cubicBezTo>
                    <a:pt x="39" y="1113"/>
                    <a:pt x="35" y="1114"/>
                    <a:pt x="34" y="1118"/>
                  </a:cubicBezTo>
                  <a:cubicBezTo>
                    <a:pt x="34" y="1119"/>
                    <a:pt x="33" y="1120"/>
                    <a:pt x="32" y="1120"/>
                  </a:cubicBezTo>
                  <a:cubicBezTo>
                    <a:pt x="28" y="1120"/>
                    <a:pt x="25" y="1124"/>
                    <a:pt x="21" y="1122"/>
                  </a:cubicBezTo>
                  <a:cubicBezTo>
                    <a:pt x="20" y="1121"/>
                    <a:pt x="18" y="1122"/>
                    <a:pt x="17" y="1122"/>
                  </a:cubicBezTo>
                  <a:cubicBezTo>
                    <a:pt x="12" y="1124"/>
                    <a:pt x="7" y="1121"/>
                    <a:pt x="5" y="1116"/>
                  </a:cubicBezTo>
                  <a:cubicBezTo>
                    <a:pt x="1" y="1109"/>
                    <a:pt x="3" y="1101"/>
                    <a:pt x="2" y="1093"/>
                  </a:cubicBezTo>
                  <a:cubicBezTo>
                    <a:pt x="1" y="1089"/>
                    <a:pt x="1" y="1084"/>
                    <a:pt x="1" y="1080"/>
                  </a:cubicBezTo>
                  <a:cubicBezTo>
                    <a:pt x="1" y="1078"/>
                    <a:pt x="0" y="1076"/>
                    <a:pt x="1" y="1074"/>
                  </a:cubicBezTo>
                  <a:cubicBezTo>
                    <a:pt x="5" y="1066"/>
                    <a:pt x="2" y="1059"/>
                    <a:pt x="2" y="1052"/>
                  </a:cubicBezTo>
                  <a:cubicBezTo>
                    <a:pt x="2" y="1050"/>
                    <a:pt x="2" y="1048"/>
                    <a:pt x="2" y="1046"/>
                  </a:cubicBezTo>
                  <a:cubicBezTo>
                    <a:pt x="3" y="1043"/>
                    <a:pt x="5" y="1041"/>
                    <a:pt x="4" y="1037"/>
                  </a:cubicBezTo>
                  <a:cubicBezTo>
                    <a:pt x="3" y="1034"/>
                    <a:pt x="5" y="1031"/>
                    <a:pt x="6" y="1028"/>
                  </a:cubicBezTo>
                  <a:cubicBezTo>
                    <a:pt x="7" y="1026"/>
                    <a:pt x="6" y="1024"/>
                    <a:pt x="9" y="1023"/>
                  </a:cubicBezTo>
                  <a:cubicBezTo>
                    <a:pt x="14" y="1022"/>
                    <a:pt x="19" y="1018"/>
                    <a:pt x="25" y="1021"/>
                  </a:cubicBezTo>
                  <a:cubicBezTo>
                    <a:pt x="31" y="1024"/>
                    <a:pt x="37" y="1026"/>
                    <a:pt x="39" y="1033"/>
                  </a:cubicBezTo>
                  <a:cubicBezTo>
                    <a:pt x="39" y="1035"/>
                    <a:pt x="42" y="1037"/>
                    <a:pt x="42" y="1040"/>
                  </a:cubicBezTo>
                  <a:cubicBezTo>
                    <a:pt x="43" y="1042"/>
                    <a:pt x="45" y="1043"/>
                    <a:pt x="48" y="1043"/>
                  </a:cubicBezTo>
                  <a:cubicBezTo>
                    <a:pt x="52" y="1043"/>
                    <a:pt x="55" y="1042"/>
                    <a:pt x="56" y="1039"/>
                  </a:cubicBezTo>
                  <a:cubicBezTo>
                    <a:pt x="60" y="1032"/>
                    <a:pt x="64" y="1026"/>
                    <a:pt x="69" y="1020"/>
                  </a:cubicBezTo>
                  <a:cubicBezTo>
                    <a:pt x="73" y="1015"/>
                    <a:pt x="77" y="1010"/>
                    <a:pt x="79" y="1004"/>
                  </a:cubicBezTo>
                  <a:cubicBezTo>
                    <a:pt x="80" y="1003"/>
                    <a:pt x="80" y="1001"/>
                    <a:pt x="79" y="1000"/>
                  </a:cubicBezTo>
                  <a:cubicBezTo>
                    <a:pt x="78" y="998"/>
                    <a:pt x="77" y="999"/>
                    <a:pt x="75" y="1000"/>
                  </a:cubicBezTo>
                  <a:cubicBezTo>
                    <a:pt x="71" y="1004"/>
                    <a:pt x="65" y="1005"/>
                    <a:pt x="60" y="1007"/>
                  </a:cubicBezTo>
                  <a:cubicBezTo>
                    <a:pt x="55" y="1010"/>
                    <a:pt x="50" y="1010"/>
                    <a:pt x="44" y="1007"/>
                  </a:cubicBezTo>
                  <a:cubicBezTo>
                    <a:pt x="42" y="1006"/>
                    <a:pt x="42" y="1004"/>
                    <a:pt x="43" y="1001"/>
                  </a:cubicBezTo>
                  <a:cubicBezTo>
                    <a:pt x="47" y="995"/>
                    <a:pt x="53" y="989"/>
                    <a:pt x="59" y="984"/>
                  </a:cubicBezTo>
                  <a:cubicBezTo>
                    <a:pt x="60" y="983"/>
                    <a:pt x="60" y="982"/>
                    <a:pt x="61" y="981"/>
                  </a:cubicBezTo>
                  <a:cubicBezTo>
                    <a:pt x="68" y="971"/>
                    <a:pt x="75" y="961"/>
                    <a:pt x="82" y="951"/>
                  </a:cubicBezTo>
                  <a:cubicBezTo>
                    <a:pt x="85" y="948"/>
                    <a:pt x="87" y="945"/>
                    <a:pt x="91" y="943"/>
                  </a:cubicBezTo>
                  <a:cubicBezTo>
                    <a:pt x="92" y="943"/>
                    <a:pt x="93" y="942"/>
                    <a:pt x="93" y="940"/>
                  </a:cubicBezTo>
                  <a:cubicBezTo>
                    <a:pt x="95" y="933"/>
                    <a:pt x="101" y="928"/>
                    <a:pt x="105" y="922"/>
                  </a:cubicBezTo>
                  <a:cubicBezTo>
                    <a:pt x="108" y="917"/>
                    <a:pt x="113" y="912"/>
                    <a:pt x="113" y="906"/>
                  </a:cubicBezTo>
                  <a:cubicBezTo>
                    <a:pt x="113" y="905"/>
                    <a:pt x="113" y="905"/>
                    <a:pt x="114" y="905"/>
                  </a:cubicBezTo>
                  <a:cubicBezTo>
                    <a:pt x="116" y="903"/>
                    <a:pt x="117" y="901"/>
                    <a:pt x="115" y="899"/>
                  </a:cubicBezTo>
                  <a:cubicBezTo>
                    <a:pt x="114" y="897"/>
                    <a:pt x="111" y="898"/>
                    <a:pt x="109" y="899"/>
                  </a:cubicBezTo>
                  <a:cubicBezTo>
                    <a:pt x="105" y="899"/>
                    <a:pt x="101" y="903"/>
                    <a:pt x="97" y="904"/>
                  </a:cubicBezTo>
                  <a:cubicBezTo>
                    <a:pt x="90" y="906"/>
                    <a:pt x="84" y="908"/>
                    <a:pt x="78" y="910"/>
                  </a:cubicBezTo>
                  <a:cubicBezTo>
                    <a:pt x="75" y="911"/>
                    <a:pt x="74" y="913"/>
                    <a:pt x="71" y="912"/>
                  </a:cubicBezTo>
                  <a:cubicBezTo>
                    <a:pt x="67" y="911"/>
                    <a:pt x="66" y="909"/>
                    <a:pt x="68" y="905"/>
                  </a:cubicBezTo>
                  <a:cubicBezTo>
                    <a:pt x="69" y="903"/>
                    <a:pt x="70" y="901"/>
                    <a:pt x="72" y="900"/>
                  </a:cubicBezTo>
                  <a:cubicBezTo>
                    <a:pt x="74" y="900"/>
                    <a:pt x="75" y="898"/>
                    <a:pt x="74" y="897"/>
                  </a:cubicBezTo>
                  <a:cubicBezTo>
                    <a:pt x="74" y="895"/>
                    <a:pt x="72" y="895"/>
                    <a:pt x="71" y="895"/>
                  </a:cubicBezTo>
                  <a:cubicBezTo>
                    <a:pt x="67" y="895"/>
                    <a:pt x="64" y="896"/>
                    <a:pt x="60" y="897"/>
                  </a:cubicBezTo>
                  <a:cubicBezTo>
                    <a:pt x="52" y="899"/>
                    <a:pt x="44" y="897"/>
                    <a:pt x="35" y="895"/>
                  </a:cubicBezTo>
                  <a:cubicBezTo>
                    <a:pt x="31" y="894"/>
                    <a:pt x="31" y="890"/>
                    <a:pt x="33" y="886"/>
                  </a:cubicBezTo>
                  <a:cubicBezTo>
                    <a:pt x="35" y="885"/>
                    <a:pt x="36" y="883"/>
                    <a:pt x="36" y="881"/>
                  </a:cubicBezTo>
                  <a:cubicBezTo>
                    <a:pt x="37" y="871"/>
                    <a:pt x="42" y="863"/>
                    <a:pt x="49" y="855"/>
                  </a:cubicBezTo>
                  <a:cubicBezTo>
                    <a:pt x="49" y="854"/>
                    <a:pt x="50" y="853"/>
                    <a:pt x="52" y="853"/>
                  </a:cubicBezTo>
                  <a:cubicBezTo>
                    <a:pt x="56" y="852"/>
                    <a:pt x="56" y="847"/>
                    <a:pt x="59" y="845"/>
                  </a:cubicBezTo>
                  <a:cubicBezTo>
                    <a:pt x="60" y="844"/>
                    <a:pt x="59" y="843"/>
                    <a:pt x="58" y="842"/>
                  </a:cubicBezTo>
                  <a:cubicBezTo>
                    <a:pt x="57" y="841"/>
                    <a:pt x="56" y="841"/>
                    <a:pt x="55" y="840"/>
                  </a:cubicBezTo>
                  <a:cubicBezTo>
                    <a:pt x="52" y="838"/>
                    <a:pt x="53" y="832"/>
                    <a:pt x="56" y="830"/>
                  </a:cubicBezTo>
                  <a:cubicBezTo>
                    <a:pt x="61" y="826"/>
                    <a:pt x="66" y="820"/>
                    <a:pt x="71" y="815"/>
                  </a:cubicBezTo>
                  <a:cubicBezTo>
                    <a:pt x="72" y="814"/>
                    <a:pt x="72" y="814"/>
                    <a:pt x="73" y="813"/>
                  </a:cubicBezTo>
                  <a:cubicBezTo>
                    <a:pt x="86" y="805"/>
                    <a:pt x="93" y="793"/>
                    <a:pt x="103" y="782"/>
                  </a:cubicBezTo>
                  <a:cubicBezTo>
                    <a:pt x="109" y="776"/>
                    <a:pt x="114" y="771"/>
                    <a:pt x="119" y="765"/>
                  </a:cubicBezTo>
                  <a:cubicBezTo>
                    <a:pt x="123" y="760"/>
                    <a:pt x="127" y="756"/>
                    <a:pt x="130" y="752"/>
                  </a:cubicBezTo>
                  <a:cubicBezTo>
                    <a:pt x="131" y="750"/>
                    <a:pt x="131" y="745"/>
                    <a:pt x="129" y="744"/>
                  </a:cubicBezTo>
                  <a:cubicBezTo>
                    <a:pt x="125" y="741"/>
                    <a:pt x="125" y="738"/>
                    <a:pt x="126" y="734"/>
                  </a:cubicBezTo>
                  <a:cubicBezTo>
                    <a:pt x="127" y="732"/>
                    <a:pt x="127" y="729"/>
                    <a:pt x="128" y="726"/>
                  </a:cubicBezTo>
                  <a:cubicBezTo>
                    <a:pt x="129" y="724"/>
                    <a:pt x="127" y="722"/>
                    <a:pt x="126" y="719"/>
                  </a:cubicBezTo>
                  <a:cubicBezTo>
                    <a:pt x="121" y="712"/>
                    <a:pt x="124" y="705"/>
                    <a:pt x="133" y="703"/>
                  </a:cubicBezTo>
                  <a:cubicBezTo>
                    <a:pt x="135" y="703"/>
                    <a:pt x="135" y="704"/>
                    <a:pt x="136" y="705"/>
                  </a:cubicBezTo>
                  <a:cubicBezTo>
                    <a:pt x="137" y="706"/>
                    <a:pt x="139" y="708"/>
                    <a:pt x="141" y="708"/>
                  </a:cubicBezTo>
                  <a:cubicBezTo>
                    <a:pt x="145" y="707"/>
                    <a:pt x="146" y="706"/>
                    <a:pt x="143" y="702"/>
                  </a:cubicBezTo>
                  <a:cubicBezTo>
                    <a:pt x="142" y="700"/>
                    <a:pt x="143" y="697"/>
                    <a:pt x="142" y="695"/>
                  </a:cubicBezTo>
                  <a:cubicBezTo>
                    <a:pt x="140" y="689"/>
                    <a:pt x="142" y="682"/>
                    <a:pt x="140" y="676"/>
                  </a:cubicBezTo>
                  <a:cubicBezTo>
                    <a:pt x="137" y="667"/>
                    <a:pt x="139" y="663"/>
                    <a:pt x="146" y="658"/>
                  </a:cubicBezTo>
                  <a:cubicBezTo>
                    <a:pt x="151" y="655"/>
                    <a:pt x="153" y="646"/>
                    <a:pt x="150" y="641"/>
                  </a:cubicBezTo>
                  <a:cubicBezTo>
                    <a:pt x="149" y="639"/>
                    <a:pt x="150" y="637"/>
                    <a:pt x="151" y="635"/>
                  </a:cubicBezTo>
                  <a:cubicBezTo>
                    <a:pt x="154" y="632"/>
                    <a:pt x="154" y="628"/>
                    <a:pt x="152" y="624"/>
                  </a:cubicBezTo>
                  <a:cubicBezTo>
                    <a:pt x="151" y="621"/>
                    <a:pt x="153" y="618"/>
                    <a:pt x="155" y="615"/>
                  </a:cubicBezTo>
                  <a:cubicBezTo>
                    <a:pt x="156" y="612"/>
                    <a:pt x="157" y="609"/>
                    <a:pt x="156" y="606"/>
                  </a:cubicBezTo>
                  <a:cubicBezTo>
                    <a:pt x="155" y="604"/>
                    <a:pt x="154" y="601"/>
                    <a:pt x="158" y="600"/>
                  </a:cubicBezTo>
                  <a:cubicBezTo>
                    <a:pt x="158" y="600"/>
                    <a:pt x="159" y="599"/>
                    <a:pt x="159" y="598"/>
                  </a:cubicBezTo>
                  <a:cubicBezTo>
                    <a:pt x="161" y="594"/>
                    <a:pt x="162" y="588"/>
                    <a:pt x="164" y="584"/>
                  </a:cubicBezTo>
                  <a:cubicBezTo>
                    <a:pt x="167" y="580"/>
                    <a:pt x="165" y="577"/>
                    <a:pt x="164" y="574"/>
                  </a:cubicBezTo>
                  <a:cubicBezTo>
                    <a:pt x="164" y="572"/>
                    <a:pt x="164" y="570"/>
                    <a:pt x="165" y="570"/>
                  </a:cubicBezTo>
                  <a:cubicBezTo>
                    <a:pt x="169" y="567"/>
                    <a:pt x="168" y="563"/>
                    <a:pt x="169" y="560"/>
                  </a:cubicBezTo>
                  <a:cubicBezTo>
                    <a:pt x="169" y="560"/>
                    <a:pt x="170" y="559"/>
                    <a:pt x="170" y="559"/>
                  </a:cubicBezTo>
                  <a:cubicBezTo>
                    <a:pt x="166" y="554"/>
                    <a:pt x="172" y="551"/>
                    <a:pt x="172" y="546"/>
                  </a:cubicBezTo>
                  <a:cubicBezTo>
                    <a:pt x="171" y="541"/>
                    <a:pt x="173" y="535"/>
                    <a:pt x="175" y="530"/>
                  </a:cubicBezTo>
                  <a:cubicBezTo>
                    <a:pt x="177" y="523"/>
                    <a:pt x="176" y="516"/>
                    <a:pt x="176" y="509"/>
                  </a:cubicBezTo>
                  <a:cubicBezTo>
                    <a:pt x="176" y="507"/>
                    <a:pt x="176" y="506"/>
                    <a:pt x="175" y="504"/>
                  </a:cubicBezTo>
                  <a:cubicBezTo>
                    <a:pt x="173" y="502"/>
                    <a:pt x="174" y="498"/>
                    <a:pt x="176" y="497"/>
                  </a:cubicBezTo>
                  <a:cubicBezTo>
                    <a:pt x="180" y="495"/>
                    <a:pt x="181" y="490"/>
                    <a:pt x="183" y="487"/>
                  </a:cubicBezTo>
                  <a:cubicBezTo>
                    <a:pt x="184" y="486"/>
                    <a:pt x="184" y="484"/>
                    <a:pt x="186" y="483"/>
                  </a:cubicBezTo>
                  <a:cubicBezTo>
                    <a:pt x="192" y="479"/>
                    <a:pt x="194" y="473"/>
                    <a:pt x="193" y="467"/>
                  </a:cubicBezTo>
                  <a:cubicBezTo>
                    <a:pt x="192" y="460"/>
                    <a:pt x="193" y="453"/>
                    <a:pt x="195" y="446"/>
                  </a:cubicBezTo>
                  <a:cubicBezTo>
                    <a:pt x="195" y="446"/>
                    <a:pt x="195" y="444"/>
                    <a:pt x="195" y="444"/>
                  </a:cubicBezTo>
                  <a:cubicBezTo>
                    <a:pt x="191" y="439"/>
                    <a:pt x="194" y="434"/>
                    <a:pt x="194" y="428"/>
                  </a:cubicBezTo>
                  <a:cubicBezTo>
                    <a:pt x="195" y="419"/>
                    <a:pt x="196" y="410"/>
                    <a:pt x="194" y="401"/>
                  </a:cubicBezTo>
                  <a:cubicBezTo>
                    <a:pt x="193" y="398"/>
                    <a:pt x="194" y="397"/>
                    <a:pt x="197" y="396"/>
                  </a:cubicBezTo>
                  <a:cubicBezTo>
                    <a:pt x="200" y="394"/>
                    <a:pt x="203" y="395"/>
                    <a:pt x="206" y="395"/>
                  </a:cubicBezTo>
                  <a:cubicBezTo>
                    <a:pt x="208" y="395"/>
                    <a:pt x="209" y="397"/>
                    <a:pt x="209" y="399"/>
                  </a:cubicBezTo>
                  <a:cubicBezTo>
                    <a:pt x="209" y="403"/>
                    <a:pt x="209" y="408"/>
                    <a:pt x="209" y="412"/>
                  </a:cubicBezTo>
                  <a:cubicBezTo>
                    <a:pt x="209" y="422"/>
                    <a:pt x="212" y="432"/>
                    <a:pt x="213" y="441"/>
                  </a:cubicBezTo>
                  <a:cubicBezTo>
                    <a:pt x="214" y="444"/>
                    <a:pt x="216" y="445"/>
                    <a:pt x="218" y="445"/>
                  </a:cubicBezTo>
                  <a:cubicBezTo>
                    <a:pt x="220" y="444"/>
                    <a:pt x="222" y="444"/>
                    <a:pt x="223" y="440"/>
                  </a:cubicBezTo>
                  <a:cubicBezTo>
                    <a:pt x="225" y="433"/>
                    <a:pt x="225" y="425"/>
                    <a:pt x="222" y="418"/>
                  </a:cubicBezTo>
                  <a:cubicBezTo>
                    <a:pt x="222" y="416"/>
                    <a:pt x="221" y="414"/>
                    <a:pt x="222" y="413"/>
                  </a:cubicBezTo>
                  <a:cubicBezTo>
                    <a:pt x="224" y="409"/>
                    <a:pt x="223" y="404"/>
                    <a:pt x="224" y="399"/>
                  </a:cubicBezTo>
                  <a:cubicBezTo>
                    <a:pt x="226" y="395"/>
                    <a:pt x="224" y="391"/>
                    <a:pt x="223" y="386"/>
                  </a:cubicBezTo>
                  <a:cubicBezTo>
                    <a:pt x="222" y="380"/>
                    <a:pt x="223" y="373"/>
                    <a:pt x="222" y="367"/>
                  </a:cubicBezTo>
                  <a:cubicBezTo>
                    <a:pt x="222" y="358"/>
                    <a:pt x="224" y="349"/>
                    <a:pt x="223" y="340"/>
                  </a:cubicBezTo>
                  <a:cubicBezTo>
                    <a:pt x="223" y="336"/>
                    <a:pt x="224" y="332"/>
                    <a:pt x="225" y="328"/>
                  </a:cubicBezTo>
                  <a:cubicBezTo>
                    <a:pt x="226" y="322"/>
                    <a:pt x="225" y="316"/>
                    <a:pt x="225" y="310"/>
                  </a:cubicBezTo>
                  <a:cubicBezTo>
                    <a:pt x="225" y="296"/>
                    <a:pt x="223" y="283"/>
                    <a:pt x="224" y="270"/>
                  </a:cubicBezTo>
                  <a:cubicBezTo>
                    <a:pt x="225" y="265"/>
                    <a:pt x="224" y="260"/>
                    <a:pt x="222" y="255"/>
                  </a:cubicBezTo>
                  <a:cubicBezTo>
                    <a:pt x="221" y="251"/>
                    <a:pt x="223" y="249"/>
                    <a:pt x="225" y="247"/>
                  </a:cubicBezTo>
                  <a:cubicBezTo>
                    <a:pt x="227" y="245"/>
                    <a:pt x="229" y="245"/>
                    <a:pt x="231" y="248"/>
                  </a:cubicBezTo>
                  <a:cubicBezTo>
                    <a:pt x="233" y="252"/>
                    <a:pt x="233" y="256"/>
                    <a:pt x="233" y="260"/>
                  </a:cubicBezTo>
                  <a:cubicBezTo>
                    <a:pt x="233" y="263"/>
                    <a:pt x="233" y="266"/>
                    <a:pt x="235" y="269"/>
                  </a:cubicBezTo>
                  <a:cubicBezTo>
                    <a:pt x="235" y="265"/>
                    <a:pt x="238" y="263"/>
                    <a:pt x="238" y="259"/>
                  </a:cubicBezTo>
                  <a:cubicBezTo>
                    <a:pt x="237" y="255"/>
                    <a:pt x="239" y="251"/>
                    <a:pt x="240" y="247"/>
                  </a:cubicBezTo>
                  <a:cubicBezTo>
                    <a:pt x="240" y="247"/>
                    <a:pt x="241" y="246"/>
                    <a:pt x="241" y="246"/>
                  </a:cubicBezTo>
                  <a:cubicBezTo>
                    <a:pt x="242" y="246"/>
                    <a:pt x="242" y="247"/>
                    <a:pt x="242" y="248"/>
                  </a:cubicBezTo>
                  <a:cubicBezTo>
                    <a:pt x="242" y="252"/>
                    <a:pt x="244" y="257"/>
                    <a:pt x="242" y="262"/>
                  </a:cubicBezTo>
                  <a:cubicBezTo>
                    <a:pt x="240" y="265"/>
                    <a:pt x="243" y="270"/>
                    <a:pt x="240" y="273"/>
                  </a:cubicBezTo>
                  <a:cubicBezTo>
                    <a:pt x="240" y="273"/>
                    <a:pt x="240" y="273"/>
                    <a:pt x="240" y="274"/>
                  </a:cubicBezTo>
                  <a:cubicBezTo>
                    <a:pt x="245" y="280"/>
                    <a:pt x="242" y="288"/>
                    <a:pt x="243" y="295"/>
                  </a:cubicBezTo>
                  <a:cubicBezTo>
                    <a:pt x="244" y="297"/>
                    <a:pt x="244" y="299"/>
                    <a:pt x="245" y="301"/>
                  </a:cubicBezTo>
                  <a:cubicBezTo>
                    <a:pt x="246" y="307"/>
                    <a:pt x="244" y="312"/>
                    <a:pt x="244" y="318"/>
                  </a:cubicBezTo>
                  <a:cubicBezTo>
                    <a:pt x="244" y="320"/>
                    <a:pt x="244" y="323"/>
                    <a:pt x="244" y="326"/>
                  </a:cubicBezTo>
                  <a:cubicBezTo>
                    <a:pt x="244" y="335"/>
                    <a:pt x="244" y="344"/>
                    <a:pt x="244" y="354"/>
                  </a:cubicBezTo>
                  <a:cubicBezTo>
                    <a:pt x="244" y="357"/>
                    <a:pt x="243" y="360"/>
                    <a:pt x="240" y="362"/>
                  </a:cubicBezTo>
                  <a:cubicBezTo>
                    <a:pt x="238" y="364"/>
                    <a:pt x="238" y="367"/>
                    <a:pt x="239" y="369"/>
                  </a:cubicBezTo>
                  <a:cubicBezTo>
                    <a:pt x="239" y="370"/>
                    <a:pt x="245" y="368"/>
                    <a:pt x="246" y="366"/>
                  </a:cubicBezTo>
                  <a:cubicBezTo>
                    <a:pt x="250" y="363"/>
                    <a:pt x="251" y="358"/>
                    <a:pt x="256" y="355"/>
                  </a:cubicBezTo>
                  <a:cubicBezTo>
                    <a:pt x="257" y="354"/>
                    <a:pt x="258" y="353"/>
                    <a:pt x="258" y="351"/>
                  </a:cubicBezTo>
                  <a:cubicBezTo>
                    <a:pt x="258" y="344"/>
                    <a:pt x="261" y="338"/>
                    <a:pt x="263" y="332"/>
                  </a:cubicBezTo>
                  <a:cubicBezTo>
                    <a:pt x="263" y="331"/>
                    <a:pt x="264" y="330"/>
                    <a:pt x="265" y="330"/>
                  </a:cubicBezTo>
                  <a:cubicBezTo>
                    <a:pt x="269" y="328"/>
                    <a:pt x="269" y="326"/>
                    <a:pt x="267" y="323"/>
                  </a:cubicBezTo>
                  <a:cubicBezTo>
                    <a:pt x="266" y="319"/>
                    <a:pt x="263" y="316"/>
                    <a:pt x="261" y="312"/>
                  </a:cubicBezTo>
                  <a:cubicBezTo>
                    <a:pt x="260" y="310"/>
                    <a:pt x="261" y="307"/>
                    <a:pt x="260" y="304"/>
                  </a:cubicBezTo>
                  <a:cubicBezTo>
                    <a:pt x="258" y="300"/>
                    <a:pt x="254" y="296"/>
                    <a:pt x="254" y="291"/>
                  </a:cubicBezTo>
                  <a:cubicBezTo>
                    <a:pt x="254" y="286"/>
                    <a:pt x="250" y="282"/>
                    <a:pt x="251" y="277"/>
                  </a:cubicBezTo>
                  <a:cubicBezTo>
                    <a:pt x="252" y="271"/>
                    <a:pt x="251" y="265"/>
                    <a:pt x="253" y="259"/>
                  </a:cubicBezTo>
                  <a:cubicBezTo>
                    <a:pt x="253" y="257"/>
                    <a:pt x="253" y="254"/>
                    <a:pt x="253" y="252"/>
                  </a:cubicBezTo>
                  <a:cubicBezTo>
                    <a:pt x="253" y="250"/>
                    <a:pt x="253" y="248"/>
                    <a:pt x="254" y="246"/>
                  </a:cubicBezTo>
                  <a:cubicBezTo>
                    <a:pt x="255" y="244"/>
                    <a:pt x="255" y="242"/>
                    <a:pt x="255" y="239"/>
                  </a:cubicBezTo>
                  <a:cubicBezTo>
                    <a:pt x="255" y="236"/>
                    <a:pt x="256" y="235"/>
                    <a:pt x="258" y="233"/>
                  </a:cubicBezTo>
                  <a:cubicBezTo>
                    <a:pt x="260" y="232"/>
                    <a:pt x="261" y="229"/>
                    <a:pt x="261" y="227"/>
                  </a:cubicBezTo>
                  <a:cubicBezTo>
                    <a:pt x="261" y="216"/>
                    <a:pt x="264" y="214"/>
                    <a:pt x="274" y="216"/>
                  </a:cubicBezTo>
                  <a:cubicBezTo>
                    <a:pt x="275" y="216"/>
                    <a:pt x="277" y="216"/>
                    <a:pt x="278" y="218"/>
                  </a:cubicBezTo>
                  <a:cubicBezTo>
                    <a:pt x="272" y="218"/>
                    <a:pt x="271" y="221"/>
                    <a:pt x="269" y="225"/>
                  </a:cubicBezTo>
                  <a:cubicBezTo>
                    <a:pt x="268" y="230"/>
                    <a:pt x="267" y="236"/>
                    <a:pt x="264" y="241"/>
                  </a:cubicBezTo>
                  <a:cubicBezTo>
                    <a:pt x="264" y="242"/>
                    <a:pt x="263" y="244"/>
                    <a:pt x="264" y="246"/>
                  </a:cubicBezTo>
                  <a:cubicBezTo>
                    <a:pt x="267" y="253"/>
                    <a:pt x="266" y="261"/>
                    <a:pt x="268" y="268"/>
                  </a:cubicBezTo>
                  <a:cubicBezTo>
                    <a:pt x="268" y="269"/>
                    <a:pt x="268" y="270"/>
                    <a:pt x="269" y="270"/>
                  </a:cubicBezTo>
                  <a:cubicBezTo>
                    <a:pt x="271" y="274"/>
                    <a:pt x="272" y="277"/>
                    <a:pt x="268" y="279"/>
                  </a:cubicBezTo>
                  <a:cubicBezTo>
                    <a:pt x="267" y="280"/>
                    <a:pt x="266" y="281"/>
                    <a:pt x="266" y="282"/>
                  </a:cubicBezTo>
                  <a:cubicBezTo>
                    <a:pt x="266" y="285"/>
                    <a:pt x="266" y="287"/>
                    <a:pt x="269" y="288"/>
                  </a:cubicBezTo>
                  <a:cubicBezTo>
                    <a:pt x="271" y="289"/>
                    <a:pt x="272" y="287"/>
                    <a:pt x="272" y="285"/>
                  </a:cubicBezTo>
                  <a:cubicBezTo>
                    <a:pt x="273" y="280"/>
                    <a:pt x="278" y="280"/>
                    <a:pt x="281" y="277"/>
                  </a:cubicBezTo>
                  <a:cubicBezTo>
                    <a:pt x="286" y="275"/>
                    <a:pt x="290" y="271"/>
                    <a:pt x="292" y="266"/>
                  </a:cubicBezTo>
                  <a:cubicBezTo>
                    <a:pt x="293" y="262"/>
                    <a:pt x="294" y="259"/>
                    <a:pt x="296" y="255"/>
                  </a:cubicBezTo>
                  <a:cubicBezTo>
                    <a:pt x="297" y="252"/>
                    <a:pt x="298" y="250"/>
                    <a:pt x="295" y="247"/>
                  </a:cubicBezTo>
                  <a:cubicBezTo>
                    <a:pt x="298" y="247"/>
                    <a:pt x="300" y="250"/>
                    <a:pt x="303" y="249"/>
                  </a:cubicBezTo>
                  <a:cubicBezTo>
                    <a:pt x="306" y="248"/>
                    <a:pt x="311" y="243"/>
                    <a:pt x="310" y="238"/>
                  </a:cubicBezTo>
                  <a:cubicBezTo>
                    <a:pt x="308" y="231"/>
                    <a:pt x="309" y="224"/>
                    <a:pt x="307" y="217"/>
                  </a:cubicBezTo>
                  <a:cubicBezTo>
                    <a:pt x="306" y="214"/>
                    <a:pt x="303" y="211"/>
                    <a:pt x="303" y="208"/>
                  </a:cubicBezTo>
                  <a:cubicBezTo>
                    <a:pt x="302" y="206"/>
                    <a:pt x="301" y="206"/>
                    <a:pt x="300" y="207"/>
                  </a:cubicBezTo>
                  <a:cubicBezTo>
                    <a:pt x="298" y="208"/>
                    <a:pt x="297" y="208"/>
                    <a:pt x="295" y="208"/>
                  </a:cubicBezTo>
                  <a:cubicBezTo>
                    <a:pt x="288" y="207"/>
                    <a:pt x="286" y="203"/>
                    <a:pt x="290" y="196"/>
                  </a:cubicBezTo>
                  <a:cubicBezTo>
                    <a:pt x="293" y="191"/>
                    <a:pt x="296" y="187"/>
                    <a:pt x="301" y="184"/>
                  </a:cubicBezTo>
                  <a:cubicBezTo>
                    <a:pt x="302" y="184"/>
                    <a:pt x="304" y="182"/>
                    <a:pt x="304" y="180"/>
                  </a:cubicBezTo>
                  <a:cubicBezTo>
                    <a:pt x="305" y="178"/>
                    <a:pt x="306" y="177"/>
                    <a:pt x="308" y="177"/>
                  </a:cubicBezTo>
                  <a:cubicBezTo>
                    <a:pt x="309" y="176"/>
                    <a:pt x="310" y="176"/>
                    <a:pt x="310" y="175"/>
                  </a:cubicBezTo>
                  <a:cubicBezTo>
                    <a:pt x="318" y="171"/>
                    <a:pt x="321" y="170"/>
                    <a:pt x="316" y="160"/>
                  </a:cubicBezTo>
                  <a:cubicBezTo>
                    <a:pt x="315" y="158"/>
                    <a:pt x="313" y="156"/>
                    <a:pt x="316" y="154"/>
                  </a:cubicBezTo>
                  <a:cubicBezTo>
                    <a:pt x="319" y="152"/>
                    <a:pt x="322" y="151"/>
                    <a:pt x="325" y="153"/>
                  </a:cubicBezTo>
                  <a:cubicBezTo>
                    <a:pt x="325" y="154"/>
                    <a:pt x="326" y="154"/>
                    <a:pt x="326" y="154"/>
                  </a:cubicBezTo>
                  <a:cubicBezTo>
                    <a:pt x="332" y="158"/>
                    <a:pt x="334" y="158"/>
                    <a:pt x="337" y="152"/>
                  </a:cubicBezTo>
                  <a:cubicBezTo>
                    <a:pt x="340" y="147"/>
                    <a:pt x="344" y="144"/>
                    <a:pt x="348" y="141"/>
                  </a:cubicBezTo>
                  <a:cubicBezTo>
                    <a:pt x="350" y="139"/>
                    <a:pt x="353" y="136"/>
                    <a:pt x="355" y="134"/>
                  </a:cubicBezTo>
                  <a:cubicBezTo>
                    <a:pt x="357" y="132"/>
                    <a:pt x="357" y="130"/>
                    <a:pt x="357" y="128"/>
                  </a:cubicBezTo>
                  <a:cubicBezTo>
                    <a:pt x="355" y="123"/>
                    <a:pt x="355" y="119"/>
                    <a:pt x="356" y="114"/>
                  </a:cubicBezTo>
                  <a:cubicBezTo>
                    <a:pt x="357" y="111"/>
                    <a:pt x="357" y="107"/>
                    <a:pt x="356" y="103"/>
                  </a:cubicBezTo>
                  <a:cubicBezTo>
                    <a:pt x="356" y="100"/>
                    <a:pt x="356" y="96"/>
                    <a:pt x="356" y="93"/>
                  </a:cubicBezTo>
                  <a:cubicBezTo>
                    <a:pt x="355" y="90"/>
                    <a:pt x="357" y="89"/>
                    <a:pt x="360" y="88"/>
                  </a:cubicBezTo>
                  <a:cubicBezTo>
                    <a:pt x="362" y="87"/>
                    <a:pt x="365" y="87"/>
                    <a:pt x="366" y="90"/>
                  </a:cubicBezTo>
                  <a:cubicBezTo>
                    <a:pt x="368" y="94"/>
                    <a:pt x="370" y="99"/>
                    <a:pt x="371" y="103"/>
                  </a:cubicBezTo>
                  <a:cubicBezTo>
                    <a:pt x="371" y="105"/>
                    <a:pt x="371" y="106"/>
                    <a:pt x="372" y="107"/>
                  </a:cubicBezTo>
                  <a:cubicBezTo>
                    <a:pt x="374" y="115"/>
                    <a:pt x="377" y="116"/>
                    <a:pt x="383" y="111"/>
                  </a:cubicBezTo>
                  <a:cubicBezTo>
                    <a:pt x="387" y="109"/>
                    <a:pt x="391" y="108"/>
                    <a:pt x="395" y="106"/>
                  </a:cubicBezTo>
                  <a:cubicBezTo>
                    <a:pt x="398" y="103"/>
                    <a:pt x="401" y="101"/>
                    <a:pt x="403" y="97"/>
                  </a:cubicBezTo>
                  <a:cubicBezTo>
                    <a:pt x="408" y="87"/>
                    <a:pt x="416" y="80"/>
                    <a:pt x="426" y="77"/>
                  </a:cubicBezTo>
                  <a:cubicBezTo>
                    <a:pt x="427" y="77"/>
                    <a:pt x="428" y="77"/>
                    <a:pt x="428" y="77"/>
                  </a:cubicBezTo>
                  <a:cubicBezTo>
                    <a:pt x="430" y="78"/>
                    <a:pt x="433" y="78"/>
                    <a:pt x="434" y="75"/>
                  </a:cubicBezTo>
                  <a:cubicBezTo>
                    <a:pt x="435" y="72"/>
                    <a:pt x="436" y="70"/>
                    <a:pt x="433" y="67"/>
                  </a:cubicBezTo>
                  <a:cubicBezTo>
                    <a:pt x="430" y="65"/>
                    <a:pt x="429" y="63"/>
                    <a:pt x="428" y="60"/>
                  </a:cubicBezTo>
                  <a:cubicBezTo>
                    <a:pt x="426" y="56"/>
                    <a:pt x="429" y="53"/>
                    <a:pt x="432" y="54"/>
                  </a:cubicBezTo>
                  <a:cubicBezTo>
                    <a:pt x="437" y="55"/>
                    <a:pt x="443" y="54"/>
                    <a:pt x="448" y="56"/>
                  </a:cubicBezTo>
                  <a:cubicBezTo>
                    <a:pt x="450" y="57"/>
                    <a:pt x="453" y="56"/>
                    <a:pt x="454" y="54"/>
                  </a:cubicBezTo>
                  <a:cubicBezTo>
                    <a:pt x="456" y="53"/>
                    <a:pt x="457" y="53"/>
                    <a:pt x="459" y="52"/>
                  </a:cubicBezTo>
                  <a:cubicBezTo>
                    <a:pt x="462" y="52"/>
                    <a:pt x="463" y="53"/>
                    <a:pt x="463" y="56"/>
                  </a:cubicBezTo>
                  <a:cubicBezTo>
                    <a:pt x="463" y="58"/>
                    <a:pt x="464" y="60"/>
                    <a:pt x="464" y="62"/>
                  </a:cubicBezTo>
                  <a:cubicBezTo>
                    <a:pt x="465" y="63"/>
                    <a:pt x="466" y="64"/>
                    <a:pt x="467" y="64"/>
                  </a:cubicBezTo>
                  <a:cubicBezTo>
                    <a:pt x="469" y="64"/>
                    <a:pt x="469" y="63"/>
                    <a:pt x="469" y="62"/>
                  </a:cubicBezTo>
                  <a:cubicBezTo>
                    <a:pt x="470" y="58"/>
                    <a:pt x="469" y="56"/>
                    <a:pt x="466" y="53"/>
                  </a:cubicBezTo>
                  <a:cubicBezTo>
                    <a:pt x="463" y="49"/>
                    <a:pt x="460" y="44"/>
                    <a:pt x="458" y="38"/>
                  </a:cubicBezTo>
                  <a:cubicBezTo>
                    <a:pt x="457" y="35"/>
                    <a:pt x="460" y="34"/>
                    <a:pt x="462" y="33"/>
                  </a:cubicBezTo>
                  <a:cubicBezTo>
                    <a:pt x="466" y="33"/>
                    <a:pt x="469" y="33"/>
                    <a:pt x="472" y="36"/>
                  </a:cubicBezTo>
                  <a:cubicBezTo>
                    <a:pt x="473" y="37"/>
                    <a:pt x="474" y="38"/>
                    <a:pt x="475" y="39"/>
                  </a:cubicBezTo>
                  <a:cubicBezTo>
                    <a:pt x="479" y="42"/>
                    <a:pt x="481" y="42"/>
                    <a:pt x="484" y="37"/>
                  </a:cubicBezTo>
                  <a:cubicBezTo>
                    <a:pt x="490" y="29"/>
                    <a:pt x="492" y="19"/>
                    <a:pt x="497" y="9"/>
                  </a:cubicBezTo>
                  <a:cubicBezTo>
                    <a:pt x="498" y="7"/>
                    <a:pt x="498" y="5"/>
                    <a:pt x="500" y="3"/>
                  </a:cubicBezTo>
                  <a:cubicBezTo>
                    <a:pt x="501" y="1"/>
                    <a:pt x="505" y="0"/>
                    <a:pt x="508" y="1"/>
                  </a:cubicBezTo>
                  <a:cubicBezTo>
                    <a:pt x="510" y="2"/>
                    <a:pt x="509" y="4"/>
                    <a:pt x="509" y="5"/>
                  </a:cubicBezTo>
                  <a:cubicBezTo>
                    <a:pt x="506" y="10"/>
                    <a:pt x="504" y="17"/>
                    <a:pt x="500" y="23"/>
                  </a:cubicBezTo>
                  <a:cubicBezTo>
                    <a:pt x="496" y="31"/>
                    <a:pt x="492" y="38"/>
                    <a:pt x="489" y="46"/>
                  </a:cubicBezTo>
                  <a:cubicBezTo>
                    <a:pt x="488" y="50"/>
                    <a:pt x="493" y="62"/>
                    <a:pt x="498" y="63"/>
                  </a:cubicBezTo>
                  <a:cubicBezTo>
                    <a:pt x="500" y="63"/>
                    <a:pt x="502" y="62"/>
                    <a:pt x="503" y="61"/>
                  </a:cubicBezTo>
                  <a:cubicBezTo>
                    <a:pt x="507" y="56"/>
                    <a:pt x="507" y="49"/>
                    <a:pt x="507" y="43"/>
                  </a:cubicBezTo>
                  <a:cubicBezTo>
                    <a:pt x="507" y="42"/>
                    <a:pt x="507" y="42"/>
                    <a:pt x="507" y="41"/>
                  </a:cubicBezTo>
                  <a:cubicBezTo>
                    <a:pt x="507" y="38"/>
                    <a:pt x="506" y="33"/>
                    <a:pt x="510" y="31"/>
                  </a:cubicBezTo>
                  <a:cubicBezTo>
                    <a:pt x="514" y="29"/>
                    <a:pt x="519" y="28"/>
                    <a:pt x="524" y="31"/>
                  </a:cubicBezTo>
                  <a:cubicBezTo>
                    <a:pt x="528" y="34"/>
                    <a:pt x="531" y="38"/>
                    <a:pt x="534" y="41"/>
                  </a:cubicBezTo>
                  <a:cubicBezTo>
                    <a:pt x="536" y="43"/>
                    <a:pt x="537" y="44"/>
                    <a:pt x="540" y="42"/>
                  </a:cubicBezTo>
                  <a:cubicBezTo>
                    <a:pt x="542" y="40"/>
                    <a:pt x="545" y="41"/>
                    <a:pt x="548" y="41"/>
                  </a:cubicBezTo>
                  <a:cubicBezTo>
                    <a:pt x="550" y="41"/>
                    <a:pt x="550" y="42"/>
                    <a:pt x="550" y="43"/>
                  </a:cubicBezTo>
                  <a:cubicBezTo>
                    <a:pt x="550" y="46"/>
                    <a:pt x="550" y="49"/>
                    <a:pt x="548" y="51"/>
                  </a:cubicBezTo>
                  <a:cubicBezTo>
                    <a:pt x="547" y="52"/>
                    <a:pt x="546" y="54"/>
                    <a:pt x="548" y="56"/>
                  </a:cubicBezTo>
                  <a:cubicBezTo>
                    <a:pt x="550" y="58"/>
                    <a:pt x="551" y="55"/>
                    <a:pt x="552" y="54"/>
                  </a:cubicBezTo>
                  <a:cubicBezTo>
                    <a:pt x="553" y="53"/>
                    <a:pt x="553" y="52"/>
                    <a:pt x="554" y="52"/>
                  </a:cubicBezTo>
                  <a:cubicBezTo>
                    <a:pt x="556" y="50"/>
                    <a:pt x="556" y="48"/>
                    <a:pt x="555" y="46"/>
                  </a:cubicBezTo>
                  <a:cubicBezTo>
                    <a:pt x="552" y="43"/>
                    <a:pt x="554" y="41"/>
                    <a:pt x="556" y="39"/>
                  </a:cubicBezTo>
                  <a:cubicBezTo>
                    <a:pt x="558" y="38"/>
                    <a:pt x="560" y="36"/>
                    <a:pt x="563" y="36"/>
                  </a:cubicBezTo>
                  <a:cubicBezTo>
                    <a:pt x="568" y="37"/>
                    <a:pt x="572" y="34"/>
                    <a:pt x="576" y="30"/>
                  </a:cubicBezTo>
                  <a:cubicBezTo>
                    <a:pt x="578" y="28"/>
                    <a:pt x="580" y="27"/>
                    <a:pt x="583" y="26"/>
                  </a:cubicBezTo>
                  <a:cubicBezTo>
                    <a:pt x="587" y="25"/>
                    <a:pt x="590" y="24"/>
                    <a:pt x="593" y="21"/>
                  </a:cubicBezTo>
                  <a:cubicBezTo>
                    <a:pt x="594" y="20"/>
                    <a:pt x="604" y="20"/>
                    <a:pt x="605" y="21"/>
                  </a:cubicBezTo>
                  <a:cubicBezTo>
                    <a:pt x="605" y="23"/>
                    <a:pt x="606" y="26"/>
                    <a:pt x="606" y="28"/>
                  </a:cubicBezTo>
                  <a:cubicBezTo>
                    <a:pt x="606" y="31"/>
                    <a:pt x="604" y="31"/>
                    <a:pt x="601" y="32"/>
                  </a:cubicBezTo>
                  <a:cubicBezTo>
                    <a:pt x="599" y="32"/>
                    <a:pt x="597" y="33"/>
                    <a:pt x="594" y="33"/>
                  </a:cubicBezTo>
                  <a:cubicBezTo>
                    <a:pt x="586" y="34"/>
                    <a:pt x="581" y="39"/>
                    <a:pt x="575" y="44"/>
                  </a:cubicBezTo>
                  <a:cubicBezTo>
                    <a:pt x="573" y="47"/>
                    <a:pt x="572" y="48"/>
                    <a:pt x="574" y="52"/>
                  </a:cubicBezTo>
                  <a:cubicBezTo>
                    <a:pt x="578" y="57"/>
                    <a:pt x="579" y="58"/>
                    <a:pt x="584" y="55"/>
                  </a:cubicBezTo>
                  <a:cubicBezTo>
                    <a:pt x="587" y="54"/>
                    <a:pt x="587" y="55"/>
                    <a:pt x="587" y="57"/>
                  </a:cubicBezTo>
                  <a:cubicBezTo>
                    <a:pt x="586" y="59"/>
                    <a:pt x="588" y="59"/>
                    <a:pt x="589" y="59"/>
                  </a:cubicBezTo>
                  <a:cubicBezTo>
                    <a:pt x="592" y="58"/>
                    <a:pt x="594" y="57"/>
                    <a:pt x="594" y="53"/>
                  </a:cubicBezTo>
                  <a:cubicBezTo>
                    <a:pt x="594" y="48"/>
                    <a:pt x="594" y="42"/>
                    <a:pt x="597" y="37"/>
                  </a:cubicBezTo>
                  <a:cubicBezTo>
                    <a:pt x="597" y="36"/>
                    <a:pt x="598" y="35"/>
                    <a:pt x="600" y="35"/>
                  </a:cubicBezTo>
                  <a:cubicBezTo>
                    <a:pt x="602" y="35"/>
                    <a:pt x="602" y="37"/>
                    <a:pt x="602" y="38"/>
                  </a:cubicBezTo>
                  <a:cubicBezTo>
                    <a:pt x="602" y="40"/>
                    <a:pt x="603" y="43"/>
                    <a:pt x="605" y="43"/>
                  </a:cubicBezTo>
                  <a:cubicBezTo>
                    <a:pt x="608" y="44"/>
                    <a:pt x="610" y="42"/>
                    <a:pt x="611" y="40"/>
                  </a:cubicBezTo>
                  <a:cubicBezTo>
                    <a:pt x="615" y="33"/>
                    <a:pt x="623" y="31"/>
                    <a:pt x="630" y="28"/>
                  </a:cubicBezTo>
                  <a:cubicBezTo>
                    <a:pt x="633" y="27"/>
                    <a:pt x="634" y="25"/>
                    <a:pt x="636" y="24"/>
                  </a:cubicBezTo>
                  <a:cubicBezTo>
                    <a:pt x="641" y="22"/>
                    <a:pt x="646" y="21"/>
                    <a:pt x="650" y="18"/>
                  </a:cubicBezTo>
                  <a:cubicBezTo>
                    <a:pt x="653" y="16"/>
                    <a:pt x="657" y="17"/>
                    <a:pt x="661" y="19"/>
                  </a:cubicBezTo>
                  <a:cubicBezTo>
                    <a:pt x="664" y="20"/>
                    <a:pt x="664" y="23"/>
                    <a:pt x="661" y="25"/>
                  </a:cubicBezTo>
                  <a:cubicBezTo>
                    <a:pt x="660" y="26"/>
                    <a:pt x="659" y="28"/>
                    <a:pt x="659" y="29"/>
                  </a:cubicBezTo>
                  <a:cubicBezTo>
                    <a:pt x="661" y="39"/>
                    <a:pt x="657" y="47"/>
                    <a:pt x="651" y="53"/>
                  </a:cubicBezTo>
                  <a:cubicBezTo>
                    <a:pt x="649" y="56"/>
                    <a:pt x="650" y="57"/>
                    <a:pt x="651" y="59"/>
                  </a:cubicBezTo>
                  <a:cubicBezTo>
                    <a:pt x="653" y="61"/>
                    <a:pt x="655" y="61"/>
                    <a:pt x="657" y="59"/>
                  </a:cubicBezTo>
                  <a:cubicBezTo>
                    <a:pt x="660" y="56"/>
                    <a:pt x="664" y="53"/>
                    <a:pt x="666" y="49"/>
                  </a:cubicBezTo>
                  <a:cubicBezTo>
                    <a:pt x="668" y="48"/>
                    <a:pt x="669" y="46"/>
                    <a:pt x="671" y="45"/>
                  </a:cubicBezTo>
                  <a:cubicBezTo>
                    <a:pt x="679" y="43"/>
                    <a:pt x="685" y="38"/>
                    <a:pt x="691" y="32"/>
                  </a:cubicBezTo>
                  <a:cubicBezTo>
                    <a:pt x="693" y="31"/>
                    <a:pt x="695" y="31"/>
                    <a:pt x="696" y="33"/>
                  </a:cubicBezTo>
                  <a:cubicBezTo>
                    <a:pt x="697" y="35"/>
                    <a:pt x="695" y="35"/>
                    <a:pt x="694" y="36"/>
                  </a:cubicBezTo>
                  <a:cubicBezTo>
                    <a:pt x="688" y="39"/>
                    <a:pt x="684" y="46"/>
                    <a:pt x="677" y="47"/>
                  </a:cubicBezTo>
                  <a:cubicBezTo>
                    <a:pt x="675" y="48"/>
                    <a:pt x="675" y="50"/>
                    <a:pt x="676" y="51"/>
                  </a:cubicBezTo>
                  <a:cubicBezTo>
                    <a:pt x="677" y="53"/>
                    <a:pt x="678" y="53"/>
                    <a:pt x="680" y="53"/>
                  </a:cubicBezTo>
                  <a:cubicBezTo>
                    <a:pt x="682" y="52"/>
                    <a:pt x="685" y="51"/>
                    <a:pt x="687" y="50"/>
                  </a:cubicBezTo>
                  <a:cubicBezTo>
                    <a:pt x="692" y="49"/>
                    <a:pt x="695" y="50"/>
                    <a:pt x="698" y="54"/>
                  </a:cubicBezTo>
                  <a:cubicBezTo>
                    <a:pt x="699" y="56"/>
                    <a:pt x="700" y="58"/>
                    <a:pt x="702" y="59"/>
                  </a:cubicBezTo>
                  <a:cubicBezTo>
                    <a:pt x="706" y="59"/>
                    <a:pt x="707" y="62"/>
                    <a:pt x="708" y="65"/>
                  </a:cubicBezTo>
                  <a:cubicBezTo>
                    <a:pt x="709" y="70"/>
                    <a:pt x="713" y="73"/>
                    <a:pt x="716" y="77"/>
                  </a:cubicBezTo>
                  <a:cubicBezTo>
                    <a:pt x="717" y="78"/>
                    <a:pt x="718" y="79"/>
                    <a:pt x="718" y="80"/>
                  </a:cubicBezTo>
                  <a:cubicBezTo>
                    <a:pt x="718" y="81"/>
                    <a:pt x="719" y="82"/>
                    <a:pt x="720" y="82"/>
                  </a:cubicBezTo>
                  <a:cubicBezTo>
                    <a:pt x="722" y="80"/>
                    <a:pt x="723" y="81"/>
                    <a:pt x="725" y="81"/>
                  </a:cubicBezTo>
                  <a:cubicBezTo>
                    <a:pt x="737" y="81"/>
                    <a:pt x="740" y="76"/>
                    <a:pt x="739" y="65"/>
                  </a:cubicBezTo>
                  <a:cubicBezTo>
                    <a:pt x="739" y="64"/>
                    <a:pt x="739" y="64"/>
                    <a:pt x="739" y="63"/>
                  </a:cubicBezTo>
                  <a:cubicBezTo>
                    <a:pt x="737" y="54"/>
                    <a:pt x="738" y="53"/>
                    <a:pt x="748" y="51"/>
                  </a:cubicBezTo>
                  <a:cubicBezTo>
                    <a:pt x="755" y="49"/>
                    <a:pt x="757" y="54"/>
                    <a:pt x="761" y="57"/>
                  </a:cubicBezTo>
                  <a:cubicBezTo>
                    <a:pt x="762" y="59"/>
                    <a:pt x="763" y="61"/>
                    <a:pt x="766" y="60"/>
                  </a:cubicBezTo>
                  <a:cubicBezTo>
                    <a:pt x="768" y="60"/>
                    <a:pt x="769" y="59"/>
                    <a:pt x="769" y="57"/>
                  </a:cubicBezTo>
                  <a:cubicBezTo>
                    <a:pt x="770" y="55"/>
                    <a:pt x="771" y="54"/>
                    <a:pt x="772" y="54"/>
                  </a:cubicBezTo>
                  <a:cubicBezTo>
                    <a:pt x="776" y="53"/>
                    <a:pt x="777" y="49"/>
                    <a:pt x="779" y="47"/>
                  </a:cubicBezTo>
                  <a:cubicBezTo>
                    <a:pt x="782" y="44"/>
                    <a:pt x="785" y="41"/>
                    <a:pt x="789" y="41"/>
                  </a:cubicBezTo>
                  <a:cubicBezTo>
                    <a:pt x="790" y="41"/>
                    <a:pt x="791" y="40"/>
                    <a:pt x="792" y="40"/>
                  </a:cubicBezTo>
                  <a:cubicBezTo>
                    <a:pt x="795" y="38"/>
                    <a:pt x="797" y="39"/>
                    <a:pt x="799" y="41"/>
                  </a:cubicBezTo>
                  <a:cubicBezTo>
                    <a:pt x="800" y="44"/>
                    <a:pt x="803" y="45"/>
                    <a:pt x="806" y="44"/>
                  </a:cubicBezTo>
                  <a:cubicBezTo>
                    <a:pt x="807" y="43"/>
                    <a:pt x="807" y="43"/>
                    <a:pt x="808" y="44"/>
                  </a:cubicBezTo>
                  <a:cubicBezTo>
                    <a:pt x="812" y="46"/>
                    <a:pt x="815" y="45"/>
                    <a:pt x="818" y="43"/>
                  </a:cubicBezTo>
                  <a:cubicBezTo>
                    <a:pt x="822" y="40"/>
                    <a:pt x="826" y="39"/>
                    <a:pt x="831" y="38"/>
                  </a:cubicBezTo>
                  <a:cubicBezTo>
                    <a:pt x="834" y="38"/>
                    <a:pt x="837" y="40"/>
                    <a:pt x="836" y="44"/>
                  </a:cubicBezTo>
                  <a:cubicBezTo>
                    <a:pt x="836" y="45"/>
                    <a:pt x="836" y="46"/>
                    <a:pt x="836" y="48"/>
                  </a:cubicBezTo>
                  <a:cubicBezTo>
                    <a:pt x="837" y="50"/>
                    <a:pt x="838" y="52"/>
                    <a:pt x="841" y="51"/>
                  </a:cubicBezTo>
                  <a:cubicBezTo>
                    <a:pt x="844" y="50"/>
                    <a:pt x="847" y="51"/>
                    <a:pt x="850" y="52"/>
                  </a:cubicBezTo>
                  <a:cubicBezTo>
                    <a:pt x="848" y="53"/>
                    <a:pt x="848" y="55"/>
                    <a:pt x="849" y="56"/>
                  </a:cubicBezTo>
                  <a:cubicBezTo>
                    <a:pt x="851" y="58"/>
                    <a:pt x="852" y="61"/>
                    <a:pt x="848" y="61"/>
                  </a:cubicBezTo>
                  <a:cubicBezTo>
                    <a:pt x="844" y="61"/>
                    <a:pt x="844" y="65"/>
                    <a:pt x="843" y="68"/>
                  </a:cubicBezTo>
                  <a:cubicBezTo>
                    <a:pt x="843" y="69"/>
                    <a:pt x="844" y="69"/>
                    <a:pt x="845" y="69"/>
                  </a:cubicBezTo>
                  <a:cubicBezTo>
                    <a:pt x="846" y="69"/>
                    <a:pt x="847" y="68"/>
                    <a:pt x="848" y="68"/>
                  </a:cubicBezTo>
                  <a:cubicBezTo>
                    <a:pt x="849" y="68"/>
                    <a:pt x="850" y="68"/>
                    <a:pt x="851" y="70"/>
                  </a:cubicBezTo>
                  <a:cubicBezTo>
                    <a:pt x="851" y="71"/>
                    <a:pt x="851" y="72"/>
                    <a:pt x="850" y="72"/>
                  </a:cubicBezTo>
                  <a:cubicBezTo>
                    <a:pt x="848" y="74"/>
                    <a:pt x="847" y="76"/>
                    <a:pt x="848" y="78"/>
                  </a:cubicBezTo>
                  <a:cubicBezTo>
                    <a:pt x="848" y="85"/>
                    <a:pt x="849" y="92"/>
                    <a:pt x="854" y="97"/>
                  </a:cubicBezTo>
                  <a:cubicBezTo>
                    <a:pt x="855" y="98"/>
                    <a:pt x="857" y="100"/>
                    <a:pt x="856" y="102"/>
                  </a:cubicBezTo>
                  <a:cubicBezTo>
                    <a:pt x="856" y="107"/>
                    <a:pt x="857" y="113"/>
                    <a:pt x="855" y="118"/>
                  </a:cubicBezTo>
                  <a:cubicBezTo>
                    <a:pt x="854" y="121"/>
                    <a:pt x="854" y="125"/>
                    <a:pt x="856" y="128"/>
                  </a:cubicBezTo>
                  <a:cubicBezTo>
                    <a:pt x="857" y="130"/>
                    <a:pt x="857" y="131"/>
                    <a:pt x="855" y="132"/>
                  </a:cubicBezTo>
                  <a:cubicBezTo>
                    <a:pt x="852" y="133"/>
                    <a:pt x="853" y="135"/>
                    <a:pt x="854" y="137"/>
                  </a:cubicBezTo>
                  <a:cubicBezTo>
                    <a:pt x="855" y="139"/>
                    <a:pt x="857" y="139"/>
                    <a:pt x="859" y="138"/>
                  </a:cubicBezTo>
                  <a:cubicBezTo>
                    <a:pt x="862" y="137"/>
                    <a:pt x="864" y="136"/>
                    <a:pt x="867" y="136"/>
                  </a:cubicBezTo>
                  <a:cubicBezTo>
                    <a:pt x="871" y="135"/>
                    <a:pt x="875" y="137"/>
                    <a:pt x="879" y="138"/>
                  </a:cubicBezTo>
                  <a:cubicBezTo>
                    <a:pt x="880" y="139"/>
                    <a:pt x="880" y="140"/>
                    <a:pt x="880" y="141"/>
                  </a:cubicBezTo>
                  <a:cubicBezTo>
                    <a:pt x="881" y="145"/>
                    <a:pt x="882" y="149"/>
                    <a:pt x="880" y="153"/>
                  </a:cubicBezTo>
                  <a:cubicBezTo>
                    <a:pt x="879" y="157"/>
                    <a:pt x="880" y="161"/>
                    <a:pt x="880" y="165"/>
                  </a:cubicBezTo>
                  <a:cubicBezTo>
                    <a:pt x="880" y="174"/>
                    <a:pt x="877" y="183"/>
                    <a:pt x="876" y="192"/>
                  </a:cubicBezTo>
                  <a:cubicBezTo>
                    <a:pt x="875" y="196"/>
                    <a:pt x="877" y="198"/>
                    <a:pt x="881" y="199"/>
                  </a:cubicBezTo>
                  <a:cubicBezTo>
                    <a:pt x="883" y="199"/>
                    <a:pt x="886" y="200"/>
                    <a:pt x="888" y="202"/>
                  </a:cubicBezTo>
                  <a:cubicBezTo>
                    <a:pt x="891" y="206"/>
                    <a:pt x="894" y="206"/>
                    <a:pt x="896" y="201"/>
                  </a:cubicBezTo>
                  <a:cubicBezTo>
                    <a:pt x="898" y="196"/>
                    <a:pt x="910" y="189"/>
                    <a:pt x="915" y="190"/>
                  </a:cubicBezTo>
                  <a:cubicBezTo>
                    <a:pt x="917" y="190"/>
                    <a:pt x="919" y="191"/>
                    <a:pt x="917" y="193"/>
                  </a:cubicBezTo>
                  <a:cubicBezTo>
                    <a:pt x="917" y="194"/>
                    <a:pt x="916" y="194"/>
                    <a:pt x="916" y="195"/>
                  </a:cubicBezTo>
                  <a:cubicBezTo>
                    <a:pt x="917" y="199"/>
                    <a:pt x="914" y="203"/>
                    <a:pt x="912" y="206"/>
                  </a:cubicBezTo>
                  <a:cubicBezTo>
                    <a:pt x="909" y="209"/>
                    <a:pt x="908" y="213"/>
                    <a:pt x="909" y="216"/>
                  </a:cubicBezTo>
                  <a:cubicBezTo>
                    <a:pt x="909" y="220"/>
                    <a:pt x="907" y="223"/>
                    <a:pt x="907" y="227"/>
                  </a:cubicBezTo>
                  <a:cubicBezTo>
                    <a:pt x="907" y="230"/>
                    <a:pt x="906" y="231"/>
                    <a:pt x="904" y="233"/>
                  </a:cubicBezTo>
                  <a:cubicBezTo>
                    <a:pt x="898" y="237"/>
                    <a:pt x="897" y="243"/>
                    <a:pt x="896" y="249"/>
                  </a:cubicBezTo>
                  <a:cubicBezTo>
                    <a:pt x="896" y="253"/>
                    <a:pt x="895" y="257"/>
                    <a:pt x="894" y="261"/>
                  </a:cubicBezTo>
                  <a:cubicBezTo>
                    <a:pt x="894" y="264"/>
                    <a:pt x="894" y="265"/>
                    <a:pt x="897" y="265"/>
                  </a:cubicBezTo>
                  <a:cubicBezTo>
                    <a:pt x="898" y="265"/>
                    <a:pt x="900" y="265"/>
                    <a:pt x="900" y="267"/>
                  </a:cubicBezTo>
                  <a:cubicBezTo>
                    <a:pt x="900" y="269"/>
                    <a:pt x="899" y="270"/>
                    <a:pt x="897" y="270"/>
                  </a:cubicBezTo>
                  <a:cubicBezTo>
                    <a:pt x="895" y="271"/>
                    <a:pt x="893" y="272"/>
                    <a:pt x="891" y="273"/>
                  </a:cubicBezTo>
                  <a:cubicBezTo>
                    <a:pt x="887" y="275"/>
                    <a:pt x="886" y="280"/>
                    <a:pt x="886" y="284"/>
                  </a:cubicBezTo>
                  <a:cubicBezTo>
                    <a:pt x="886" y="285"/>
                    <a:pt x="885" y="286"/>
                    <a:pt x="884" y="288"/>
                  </a:cubicBezTo>
                  <a:cubicBezTo>
                    <a:pt x="883" y="292"/>
                    <a:pt x="882" y="297"/>
                    <a:pt x="882" y="301"/>
                  </a:cubicBezTo>
                  <a:cubicBezTo>
                    <a:pt x="882" y="305"/>
                    <a:pt x="883" y="306"/>
                    <a:pt x="887" y="303"/>
                  </a:cubicBezTo>
                  <a:cubicBezTo>
                    <a:pt x="887" y="303"/>
                    <a:pt x="888" y="303"/>
                    <a:pt x="889" y="303"/>
                  </a:cubicBezTo>
                  <a:cubicBezTo>
                    <a:pt x="891" y="310"/>
                    <a:pt x="890" y="310"/>
                    <a:pt x="884" y="315"/>
                  </a:cubicBezTo>
                  <a:cubicBezTo>
                    <a:pt x="880" y="318"/>
                    <a:pt x="874" y="321"/>
                    <a:pt x="876" y="329"/>
                  </a:cubicBezTo>
                  <a:cubicBezTo>
                    <a:pt x="876" y="330"/>
                    <a:pt x="877" y="333"/>
                    <a:pt x="876" y="334"/>
                  </a:cubicBezTo>
                  <a:cubicBezTo>
                    <a:pt x="874" y="338"/>
                    <a:pt x="880" y="336"/>
                    <a:pt x="880" y="339"/>
                  </a:cubicBezTo>
                  <a:cubicBezTo>
                    <a:pt x="880" y="340"/>
                    <a:pt x="883" y="338"/>
                    <a:pt x="884" y="337"/>
                  </a:cubicBezTo>
                  <a:cubicBezTo>
                    <a:pt x="885" y="334"/>
                    <a:pt x="888" y="331"/>
                    <a:pt x="890" y="328"/>
                  </a:cubicBezTo>
                  <a:cubicBezTo>
                    <a:pt x="892" y="321"/>
                    <a:pt x="898" y="316"/>
                    <a:pt x="899" y="309"/>
                  </a:cubicBezTo>
                  <a:cubicBezTo>
                    <a:pt x="899" y="307"/>
                    <a:pt x="900" y="305"/>
                    <a:pt x="902" y="304"/>
                  </a:cubicBezTo>
                  <a:cubicBezTo>
                    <a:pt x="905" y="303"/>
                    <a:pt x="905" y="301"/>
                    <a:pt x="905" y="298"/>
                  </a:cubicBezTo>
                  <a:cubicBezTo>
                    <a:pt x="905" y="295"/>
                    <a:pt x="903" y="295"/>
                    <a:pt x="901" y="295"/>
                  </a:cubicBezTo>
                  <a:cubicBezTo>
                    <a:pt x="899" y="295"/>
                    <a:pt x="897" y="296"/>
                    <a:pt x="899" y="298"/>
                  </a:cubicBezTo>
                  <a:cubicBezTo>
                    <a:pt x="899" y="299"/>
                    <a:pt x="898" y="300"/>
                    <a:pt x="898" y="301"/>
                  </a:cubicBezTo>
                  <a:cubicBezTo>
                    <a:pt x="895" y="304"/>
                    <a:pt x="892" y="304"/>
                    <a:pt x="889" y="303"/>
                  </a:cubicBezTo>
                  <a:close/>
                  <a:moveTo>
                    <a:pt x="930" y="580"/>
                  </a:moveTo>
                  <a:cubicBezTo>
                    <a:pt x="931" y="577"/>
                    <a:pt x="928" y="575"/>
                    <a:pt x="927" y="573"/>
                  </a:cubicBezTo>
                  <a:cubicBezTo>
                    <a:pt x="926" y="571"/>
                    <a:pt x="919" y="568"/>
                    <a:pt x="917" y="569"/>
                  </a:cubicBezTo>
                  <a:cubicBezTo>
                    <a:pt x="917" y="569"/>
                    <a:pt x="916" y="570"/>
                    <a:pt x="916" y="570"/>
                  </a:cubicBezTo>
                  <a:cubicBezTo>
                    <a:pt x="917" y="574"/>
                    <a:pt x="918" y="578"/>
                    <a:pt x="918" y="581"/>
                  </a:cubicBezTo>
                  <a:cubicBezTo>
                    <a:pt x="918" y="581"/>
                    <a:pt x="918" y="582"/>
                    <a:pt x="918" y="582"/>
                  </a:cubicBezTo>
                  <a:cubicBezTo>
                    <a:pt x="920" y="583"/>
                    <a:pt x="923" y="582"/>
                    <a:pt x="925" y="582"/>
                  </a:cubicBezTo>
                  <a:cubicBezTo>
                    <a:pt x="927" y="583"/>
                    <a:pt x="927" y="581"/>
                    <a:pt x="927" y="580"/>
                  </a:cubicBezTo>
                  <a:cubicBezTo>
                    <a:pt x="928" y="579"/>
                    <a:pt x="929" y="579"/>
                    <a:pt x="930" y="580"/>
                  </a:cubicBezTo>
                  <a:cubicBezTo>
                    <a:pt x="934" y="582"/>
                    <a:pt x="935" y="580"/>
                    <a:pt x="936" y="577"/>
                  </a:cubicBezTo>
                  <a:cubicBezTo>
                    <a:pt x="937" y="573"/>
                    <a:pt x="937" y="567"/>
                    <a:pt x="943" y="565"/>
                  </a:cubicBezTo>
                  <a:cubicBezTo>
                    <a:pt x="940" y="565"/>
                    <a:pt x="939" y="564"/>
                    <a:pt x="937" y="562"/>
                  </a:cubicBezTo>
                  <a:cubicBezTo>
                    <a:pt x="936" y="559"/>
                    <a:pt x="934" y="555"/>
                    <a:pt x="931" y="553"/>
                  </a:cubicBezTo>
                  <a:cubicBezTo>
                    <a:pt x="930" y="552"/>
                    <a:pt x="925" y="553"/>
                    <a:pt x="927" y="548"/>
                  </a:cubicBezTo>
                  <a:cubicBezTo>
                    <a:pt x="927" y="548"/>
                    <a:pt x="925" y="548"/>
                    <a:pt x="925" y="547"/>
                  </a:cubicBezTo>
                  <a:cubicBezTo>
                    <a:pt x="922" y="545"/>
                    <a:pt x="918" y="545"/>
                    <a:pt x="917" y="541"/>
                  </a:cubicBezTo>
                  <a:cubicBezTo>
                    <a:pt x="917" y="540"/>
                    <a:pt x="915" y="540"/>
                    <a:pt x="915" y="541"/>
                  </a:cubicBezTo>
                  <a:cubicBezTo>
                    <a:pt x="913" y="542"/>
                    <a:pt x="910" y="545"/>
                    <a:pt x="911" y="547"/>
                  </a:cubicBezTo>
                  <a:cubicBezTo>
                    <a:pt x="912" y="551"/>
                    <a:pt x="912" y="557"/>
                    <a:pt x="917" y="559"/>
                  </a:cubicBezTo>
                  <a:cubicBezTo>
                    <a:pt x="917" y="559"/>
                    <a:pt x="918" y="560"/>
                    <a:pt x="918" y="561"/>
                  </a:cubicBezTo>
                  <a:cubicBezTo>
                    <a:pt x="920" y="563"/>
                    <a:pt x="922" y="566"/>
                    <a:pt x="926" y="566"/>
                  </a:cubicBezTo>
                  <a:cubicBezTo>
                    <a:pt x="928" y="566"/>
                    <a:pt x="928" y="568"/>
                    <a:pt x="928" y="569"/>
                  </a:cubicBezTo>
                  <a:cubicBezTo>
                    <a:pt x="928" y="571"/>
                    <a:pt x="929" y="573"/>
                    <a:pt x="931" y="575"/>
                  </a:cubicBezTo>
                  <a:cubicBezTo>
                    <a:pt x="933" y="577"/>
                    <a:pt x="933" y="579"/>
                    <a:pt x="930" y="580"/>
                  </a:cubicBezTo>
                  <a:close/>
                  <a:moveTo>
                    <a:pt x="128" y="814"/>
                  </a:moveTo>
                  <a:cubicBezTo>
                    <a:pt x="126" y="813"/>
                    <a:pt x="125" y="813"/>
                    <a:pt x="125" y="810"/>
                  </a:cubicBezTo>
                  <a:cubicBezTo>
                    <a:pt x="125" y="807"/>
                    <a:pt x="124" y="803"/>
                    <a:pt x="122" y="800"/>
                  </a:cubicBezTo>
                  <a:cubicBezTo>
                    <a:pt x="121" y="799"/>
                    <a:pt x="120" y="798"/>
                    <a:pt x="121" y="796"/>
                  </a:cubicBezTo>
                  <a:cubicBezTo>
                    <a:pt x="121" y="795"/>
                    <a:pt x="122" y="794"/>
                    <a:pt x="121" y="793"/>
                  </a:cubicBezTo>
                  <a:cubicBezTo>
                    <a:pt x="120" y="793"/>
                    <a:pt x="119" y="794"/>
                    <a:pt x="118" y="794"/>
                  </a:cubicBezTo>
                  <a:cubicBezTo>
                    <a:pt x="114" y="797"/>
                    <a:pt x="111" y="801"/>
                    <a:pt x="108" y="804"/>
                  </a:cubicBezTo>
                  <a:cubicBezTo>
                    <a:pt x="95" y="817"/>
                    <a:pt x="83" y="832"/>
                    <a:pt x="72" y="846"/>
                  </a:cubicBezTo>
                  <a:cubicBezTo>
                    <a:pt x="69" y="851"/>
                    <a:pt x="66" y="856"/>
                    <a:pt x="63" y="860"/>
                  </a:cubicBezTo>
                  <a:cubicBezTo>
                    <a:pt x="56" y="867"/>
                    <a:pt x="52" y="876"/>
                    <a:pt x="47" y="884"/>
                  </a:cubicBezTo>
                  <a:cubicBezTo>
                    <a:pt x="44" y="888"/>
                    <a:pt x="47" y="892"/>
                    <a:pt x="52" y="892"/>
                  </a:cubicBezTo>
                  <a:cubicBezTo>
                    <a:pt x="55" y="892"/>
                    <a:pt x="59" y="892"/>
                    <a:pt x="63" y="891"/>
                  </a:cubicBezTo>
                  <a:cubicBezTo>
                    <a:pt x="69" y="889"/>
                    <a:pt x="76" y="887"/>
                    <a:pt x="82" y="885"/>
                  </a:cubicBezTo>
                  <a:cubicBezTo>
                    <a:pt x="87" y="884"/>
                    <a:pt x="92" y="882"/>
                    <a:pt x="96" y="878"/>
                  </a:cubicBezTo>
                  <a:cubicBezTo>
                    <a:pt x="100" y="874"/>
                    <a:pt x="106" y="872"/>
                    <a:pt x="111" y="874"/>
                  </a:cubicBezTo>
                  <a:cubicBezTo>
                    <a:pt x="115" y="875"/>
                    <a:pt x="118" y="874"/>
                    <a:pt x="121" y="872"/>
                  </a:cubicBezTo>
                  <a:cubicBezTo>
                    <a:pt x="124" y="870"/>
                    <a:pt x="127" y="869"/>
                    <a:pt x="130" y="866"/>
                  </a:cubicBezTo>
                  <a:cubicBezTo>
                    <a:pt x="134" y="863"/>
                    <a:pt x="141" y="861"/>
                    <a:pt x="138" y="852"/>
                  </a:cubicBezTo>
                  <a:cubicBezTo>
                    <a:pt x="138" y="852"/>
                    <a:pt x="138" y="852"/>
                    <a:pt x="138" y="852"/>
                  </a:cubicBezTo>
                  <a:cubicBezTo>
                    <a:pt x="138" y="850"/>
                    <a:pt x="137" y="848"/>
                    <a:pt x="136" y="848"/>
                  </a:cubicBezTo>
                  <a:cubicBezTo>
                    <a:pt x="134" y="847"/>
                    <a:pt x="132" y="848"/>
                    <a:pt x="131" y="849"/>
                  </a:cubicBezTo>
                  <a:cubicBezTo>
                    <a:pt x="128" y="852"/>
                    <a:pt x="124" y="854"/>
                    <a:pt x="123" y="858"/>
                  </a:cubicBezTo>
                  <a:cubicBezTo>
                    <a:pt x="122" y="860"/>
                    <a:pt x="120" y="861"/>
                    <a:pt x="119" y="861"/>
                  </a:cubicBezTo>
                  <a:cubicBezTo>
                    <a:pt x="118" y="861"/>
                    <a:pt x="117" y="861"/>
                    <a:pt x="117" y="860"/>
                  </a:cubicBezTo>
                  <a:cubicBezTo>
                    <a:pt x="117" y="857"/>
                    <a:pt x="117" y="854"/>
                    <a:pt x="119" y="853"/>
                  </a:cubicBezTo>
                  <a:cubicBezTo>
                    <a:pt x="122" y="852"/>
                    <a:pt x="123" y="849"/>
                    <a:pt x="124" y="847"/>
                  </a:cubicBezTo>
                  <a:cubicBezTo>
                    <a:pt x="126" y="844"/>
                    <a:pt x="127" y="842"/>
                    <a:pt x="129" y="840"/>
                  </a:cubicBezTo>
                  <a:cubicBezTo>
                    <a:pt x="132" y="837"/>
                    <a:pt x="133" y="833"/>
                    <a:pt x="130" y="829"/>
                  </a:cubicBezTo>
                  <a:cubicBezTo>
                    <a:pt x="129" y="826"/>
                    <a:pt x="128" y="824"/>
                    <a:pt x="129" y="821"/>
                  </a:cubicBezTo>
                  <a:cubicBezTo>
                    <a:pt x="130" y="819"/>
                    <a:pt x="130" y="818"/>
                    <a:pt x="128" y="818"/>
                  </a:cubicBezTo>
                  <a:cubicBezTo>
                    <a:pt x="124" y="817"/>
                    <a:pt x="127" y="816"/>
                    <a:pt x="128" y="814"/>
                  </a:cubicBezTo>
                  <a:close/>
                  <a:moveTo>
                    <a:pt x="1033" y="721"/>
                  </a:moveTo>
                  <a:cubicBezTo>
                    <a:pt x="1037" y="725"/>
                    <a:pt x="1037" y="725"/>
                    <a:pt x="1037" y="731"/>
                  </a:cubicBezTo>
                  <a:cubicBezTo>
                    <a:pt x="1038" y="736"/>
                    <a:pt x="1039" y="740"/>
                    <a:pt x="1032" y="740"/>
                  </a:cubicBezTo>
                  <a:cubicBezTo>
                    <a:pt x="1030" y="740"/>
                    <a:pt x="1028" y="743"/>
                    <a:pt x="1027" y="742"/>
                  </a:cubicBezTo>
                  <a:cubicBezTo>
                    <a:pt x="1025" y="740"/>
                    <a:pt x="1026" y="738"/>
                    <a:pt x="1027" y="736"/>
                  </a:cubicBezTo>
                  <a:cubicBezTo>
                    <a:pt x="1029" y="732"/>
                    <a:pt x="1027" y="728"/>
                    <a:pt x="1025" y="724"/>
                  </a:cubicBezTo>
                  <a:cubicBezTo>
                    <a:pt x="1023" y="720"/>
                    <a:pt x="1022" y="716"/>
                    <a:pt x="1020" y="713"/>
                  </a:cubicBezTo>
                  <a:cubicBezTo>
                    <a:pt x="1019" y="712"/>
                    <a:pt x="1019" y="710"/>
                    <a:pt x="1018" y="710"/>
                  </a:cubicBezTo>
                  <a:cubicBezTo>
                    <a:pt x="1017" y="710"/>
                    <a:pt x="1016" y="711"/>
                    <a:pt x="1015" y="712"/>
                  </a:cubicBezTo>
                  <a:cubicBezTo>
                    <a:pt x="1014" y="714"/>
                    <a:pt x="1012" y="716"/>
                    <a:pt x="1009" y="717"/>
                  </a:cubicBezTo>
                  <a:cubicBezTo>
                    <a:pt x="1008" y="717"/>
                    <a:pt x="1008" y="718"/>
                    <a:pt x="1007" y="719"/>
                  </a:cubicBezTo>
                  <a:cubicBezTo>
                    <a:pt x="1007" y="722"/>
                    <a:pt x="1006" y="723"/>
                    <a:pt x="1005" y="725"/>
                  </a:cubicBezTo>
                  <a:cubicBezTo>
                    <a:pt x="1004" y="727"/>
                    <a:pt x="1001" y="729"/>
                    <a:pt x="1005" y="730"/>
                  </a:cubicBezTo>
                  <a:cubicBezTo>
                    <a:pt x="1006" y="730"/>
                    <a:pt x="1007" y="731"/>
                    <a:pt x="1007" y="732"/>
                  </a:cubicBezTo>
                  <a:cubicBezTo>
                    <a:pt x="1006" y="733"/>
                    <a:pt x="1005" y="732"/>
                    <a:pt x="1005" y="732"/>
                  </a:cubicBezTo>
                  <a:cubicBezTo>
                    <a:pt x="1003" y="732"/>
                    <a:pt x="1002" y="730"/>
                    <a:pt x="1001" y="732"/>
                  </a:cubicBezTo>
                  <a:cubicBezTo>
                    <a:pt x="1000" y="733"/>
                    <a:pt x="1002" y="734"/>
                    <a:pt x="1003" y="734"/>
                  </a:cubicBezTo>
                  <a:cubicBezTo>
                    <a:pt x="1005" y="736"/>
                    <a:pt x="1006" y="737"/>
                    <a:pt x="1006" y="740"/>
                  </a:cubicBezTo>
                  <a:cubicBezTo>
                    <a:pt x="1006" y="741"/>
                    <a:pt x="1006" y="742"/>
                    <a:pt x="1005" y="742"/>
                  </a:cubicBezTo>
                  <a:cubicBezTo>
                    <a:pt x="1004" y="742"/>
                    <a:pt x="1003" y="741"/>
                    <a:pt x="1003" y="740"/>
                  </a:cubicBezTo>
                  <a:cubicBezTo>
                    <a:pt x="1003" y="740"/>
                    <a:pt x="1003" y="739"/>
                    <a:pt x="1003" y="738"/>
                  </a:cubicBezTo>
                  <a:cubicBezTo>
                    <a:pt x="1003" y="737"/>
                    <a:pt x="1002" y="736"/>
                    <a:pt x="1001" y="737"/>
                  </a:cubicBezTo>
                  <a:cubicBezTo>
                    <a:pt x="1000" y="737"/>
                    <a:pt x="1000" y="738"/>
                    <a:pt x="1001" y="738"/>
                  </a:cubicBezTo>
                  <a:cubicBezTo>
                    <a:pt x="1001" y="740"/>
                    <a:pt x="1000" y="741"/>
                    <a:pt x="999" y="741"/>
                  </a:cubicBezTo>
                  <a:cubicBezTo>
                    <a:pt x="995" y="742"/>
                    <a:pt x="994" y="745"/>
                    <a:pt x="993" y="748"/>
                  </a:cubicBezTo>
                  <a:cubicBezTo>
                    <a:pt x="992" y="750"/>
                    <a:pt x="991" y="753"/>
                    <a:pt x="991" y="755"/>
                  </a:cubicBezTo>
                  <a:cubicBezTo>
                    <a:pt x="992" y="758"/>
                    <a:pt x="989" y="760"/>
                    <a:pt x="991" y="762"/>
                  </a:cubicBezTo>
                  <a:cubicBezTo>
                    <a:pt x="996" y="768"/>
                    <a:pt x="992" y="776"/>
                    <a:pt x="997" y="782"/>
                  </a:cubicBezTo>
                  <a:cubicBezTo>
                    <a:pt x="998" y="783"/>
                    <a:pt x="998" y="785"/>
                    <a:pt x="999" y="785"/>
                  </a:cubicBezTo>
                  <a:cubicBezTo>
                    <a:pt x="1001" y="786"/>
                    <a:pt x="1003" y="785"/>
                    <a:pt x="1004" y="783"/>
                  </a:cubicBezTo>
                  <a:cubicBezTo>
                    <a:pt x="1005" y="779"/>
                    <a:pt x="1006" y="775"/>
                    <a:pt x="1005" y="771"/>
                  </a:cubicBezTo>
                  <a:cubicBezTo>
                    <a:pt x="1004" y="769"/>
                    <a:pt x="1004" y="767"/>
                    <a:pt x="1005" y="764"/>
                  </a:cubicBezTo>
                  <a:cubicBezTo>
                    <a:pt x="1005" y="761"/>
                    <a:pt x="1007" y="760"/>
                    <a:pt x="1008" y="758"/>
                  </a:cubicBezTo>
                  <a:cubicBezTo>
                    <a:pt x="1008" y="755"/>
                    <a:pt x="1010" y="754"/>
                    <a:pt x="1013" y="756"/>
                  </a:cubicBezTo>
                  <a:cubicBezTo>
                    <a:pt x="1014" y="757"/>
                    <a:pt x="1016" y="757"/>
                    <a:pt x="1018" y="757"/>
                  </a:cubicBezTo>
                  <a:cubicBezTo>
                    <a:pt x="1021" y="756"/>
                    <a:pt x="1023" y="758"/>
                    <a:pt x="1023" y="760"/>
                  </a:cubicBezTo>
                  <a:cubicBezTo>
                    <a:pt x="1023" y="762"/>
                    <a:pt x="1023" y="764"/>
                    <a:pt x="1025" y="763"/>
                  </a:cubicBezTo>
                  <a:cubicBezTo>
                    <a:pt x="1027" y="763"/>
                    <a:pt x="1026" y="761"/>
                    <a:pt x="1026" y="760"/>
                  </a:cubicBezTo>
                  <a:cubicBezTo>
                    <a:pt x="1026" y="759"/>
                    <a:pt x="1025" y="758"/>
                    <a:pt x="1024" y="757"/>
                  </a:cubicBezTo>
                  <a:cubicBezTo>
                    <a:pt x="1027" y="756"/>
                    <a:pt x="1029" y="755"/>
                    <a:pt x="1032" y="755"/>
                  </a:cubicBezTo>
                  <a:cubicBezTo>
                    <a:pt x="1034" y="754"/>
                    <a:pt x="1035" y="754"/>
                    <a:pt x="1035" y="751"/>
                  </a:cubicBezTo>
                  <a:cubicBezTo>
                    <a:pt x="1036" y="749"/>
                    <a:pt x="1036" y="746"/>
                    <a:pt x="1038" y="744"/>
                  </a:cubicBezTo>
                  <a:cubicBezTo>
                    <a:pt x="1039" y="743"/>
                    <a:pt x="1041" y="740"/>
                    <a:pt x="1042" y="743"/>
                  </a:cubicBezTo>
                  <a:cubicBezTo>
                    <a:pt x="1044" y="746"/>
                    <a:pt x="1046" y="748"/>
                    <a:pt x="1048" y="751"/>
                  </a:cubicBezTo>
                  <a:cubicBezTo>
                    <a:pt x="1049" y="752"/>
                    <a:pt x="1050" y="753"/>
                    <a:pt x="1052" y="752"/>
                  </a:cubicBezTo>
                  <a:cubicBezTo>
                    <a:pt x="1054" y="751"/>
                    <a:pt x="1053" y="750"/>
                    <a:pt x="1053" y="749"/>
                  </a:cubicBezTo>
                  <a:cubicBezTo>
                    <a:pt x="1053" y="748"/>
                    <a:pt x="1052" y="746"/>
                    <a:pt x="1054" y="746"/>
                  </a:cubicBezTo>
                  <a:cubicBezTo>
                    <a:pt x="1055" y="745"/>
                    <a:pt x="1056" y="747"/>
                    <a:pt x="1056" y="748"/>
                  </a:cubicBezTo>
                  <a:cubicBezTo>
                    <a:pt x="1057" y="749"/>
                    <a:pt x="1058" y="751"/>
                    <a:pt x="1057" y="753"/>
                  </a:cubicBezTo>
                  <a:cubicBezTo>
                    <a:pt x="1056" y="754"/>
                    <a:pt x="1055" y="755"/>
                    <a:pt x="1056" y="757"/>
                  </a:cubicBezTo>
                  <a:cubicBezTo>
                    <a:pt x="1057" y="758"/>
                    <a:pt x="1059" y="758"/>
                    <a:pt x="1061" y="757"/>
                  </a:cubicBezTo>
                  <a:cubicBezTo>
                    <a:pt x="1065" y="755"/>
                    <a:pt x="1070" y="753"/>
                    <a:pt x="1074" y="751"/>
                  </a:cubicBezTo>
                  <a:cubicBezTo>
                    <a:pt x="1077" y="750"/>
                    <a:pt x="1080" y="748"/>
                    <a:pt x="1084" y="751"/>
                  </a:cubicBezTo>
                  <a:cubicBezTo>
                    <a:pt x="1084" y="751"/>
                    <a:pt x="1087" y="751"/>
                    <a:pt x="1086" y="750"/>
                  </a:cubicBezTo>
                  <a:cubicBezTo>
                    <a:pt x="1084" y="747"/>
                    <a:pt x="1088" y="746"/>
                    <a:pt x="1089" y="744"/>
                  </a:cubicBezTo>
                  <a:cubicBezTo>
                    <a:pt x="1085" y="743"/>
                    <a:pt x="1083" y="740"/>
                    <a:pt x="1079" y="741"/>
                  </a:cubicBezTo>
                  <a:cubicBezTo>
                    <a:pt x="1079" y="741"/>
                    <a:pt x="1078" y="740"/>
                    <a:pt x="1078" y="739"/>
                  </a:cubicBezTo>
                  <a:cubicBezTo>
                    <a:pt x="1076" y="734"/>
                    <a:pt x="1069" y="734"/>
                    <a:pt x="1067" y="729"/>
                  </a:cubicBezTo>
                  <a:cubicBezTo>
                    <a:pt x="1067" y="728"/>
                    <a:pt x="1066" y="728"/>
                    <a:pt x="1065" y="728"/>
                  </a:cubicBezTo>
                  <a:cubicBezTo>
                    <a:pt x="1064" y="728"/>
                    <a:pt x="1063" y="728"/>
                    <a:pt x="1062" y="727"/>
                  </a:cubicBezTo>
                  <a:cubicBezTo>
                    <a:pt x="1060" y="723"/>
                    <a:pt x="1056" y="722"/>
                    <a:pt x="1053" y="720"/>
                  </a:cubicBezTo>
                  <a:cubicBezTo>
                    <a:pt x="1052" y="719"/>
                    <a:pt x="1052" y="717"/>
                    <a:pt x="1049" y="716"/>
                  </a:cubicBezTo>
                  <a:cubicBezTo>
                    <a:pt x="1046" y="716"/>
                    <a:pt x="1042" y="715"/>
                    <a:pt x="1039" y="714"/>
                  </a:cubicBezTo>
                  <a:cubicBezTo>
                    <a:pt x="1036" y="714"/>
                    <a:pt x="1034" y="715"/>
                    <a:pt x="1036" y="718"/>
                  </a:cubicBezTo>
                  <a:cubicBezTo>
                    <a:pt x="1037" y="720"/>
                    <a:pt x="1036" y="721"/>
                    <a:pt x="1033" y="721"/>
                  </a:cubicBezTo>
                  <a:close/>
                  <a:moveTo>
                    <a:pt x="44" y="1078"/>
                  </a:moveTo>
                  <a:cubicBezTo>
                    <a:pt x="43" y="1078"/>
                    <a:pt x="43" y="1078"/>
                    <a:pt x="42" y="1078"/>
                  </a:cubicBezTo>
                  <a:cubicBezTo>
                    <a:pt x="39" y="1077"/>
                    <a:pt x="36" y="1076"/>
                    <a:pt x="35" y="1073"/>
                  </a:cubicBezTo>
                  <a:cubicBezTo>
                    <a:pt x="34" y="1071"/>
                    <a:pt x="37" y="1070"/>
                    <a:pt x="38" y="1068"/>
                  </a:cubicBezTo>
                  <a:cubicBezTo>
                    <a:pt x="41" y="1063"/>
                    <a:pt x="45" y="1058"/>
                    <a:pt x="41" y="1052"/>
                  </a:cubicBezTo>
                  <a:cubicBezTo>
                    <a:pt x="40" y="1051"/>
                    <a:pt x="40" y="1050"/>
                    <a:pt x="40" y="1049"/>
                  </a:cubicBezTo>
                  <a:cubicBezTo>
                    <a:pt x="41" y="1046"/>
                    <a:pt x="40" y="1045"/>
                    <a:pt x="37" y="1045"/>
                  </a:cubicBezTo>
                  <a:cubicBezTo>
                    <a:pt x="35" y="1045"/>
                    <a:pt x="33" y="1044"/>
                    <a:pt x="32" y="1041"/>
                  </a:cubicBezTo>
                  <a:cubicBezTo>
                    <a:pt x="31" y="1037"/>
                    <a:pt x="29" y="1034"/>
                    <a:pt x="28" y="1030"/>
                  </a:cubicBezTo>
                  <a:cubicBezTo>
                    <a:pt x="28" y="1028"/>
                    <a:pt x="26" y="1027"/>
                    <a:pt x="23" y="1029"/>
                  </a:cubicBezTo>
                  <a:cubicBezTo>
                    <a:pt x="22" y="1030"/>
                    <a:pt x="21" y="1031"/>
                    <a:pt x="20" y="1033"/>
                  </a:cubicBezTo>
                  <a:cubicBezTo>
                    <a:pt x="19" y="1040"/>
                    <a:pt x="17" y="1047"/>
                    <a:pt x="17" y="1054"/>
                  </a:cubicBezTo>
                  <a:cubicBezTo>
                    <a:pt x="17" y="1062"/>
                    <a:pt x="17" y="1070"/>
                    <a:pt x="16" y="1078"/>
                  </a:cubicBezTo>
                  <a:cubicBezTo>
                    <a:pt x="13" y="1089"/>
                    <a:pt x="15" y="1100"/>
                    <a:pt x="16" y="1112"/>
                  </a:cubicBezTo>
                  <a:cubicBezTo>
                    <a:pt x="16" y="1114"/>
                    <a:pt x="17" y="1116"/>
                    <a:pt x="20" y="1117"/>
                  </a:cubicBezTo>
                  <a:cubicBezTo>
                    <a:pt x="22" y="1118"/>
                    <a:pt x="25" y="1117"/>
                    <a:pt x="27" y="1116"/>
                  </a:cubicBezTo>
                  <a:cubicBezTo>
                    <a:pt x="28" y="1115"/>
                    <a:pt x="29" y="1113"/>
                    <a:pt x="30" y="1113"/>
                  </a:cubicBezTo>
                  <a:cubicBezTo>
                    <a:pt x="35" y="1113"/>
                    <a:pt x="37" y="1108"/>
                    <a:pt x="41" y="1106"/>
                  </a:cubicBezTo>
                  <a:cubicBezTo>
                    <a:pt x="43" y="1105"/>
                    <a:pt x="44" y="1103"/>
                    <a:pt x="44" y="1101"/>
                  </a:cubicBezTo>
                  <a:cubicBezTo>
                    <a:pt x="45" y="1098"/>
                    <a:pt x="46" y="1095"/>
                    <a:pt x="49" y="1093"/>
                  </a:cubicBezTo>
                  <a:cubicBezTo>
                    <a:pt x="53" y="1091"/>
                    <a:pt x="54" y="1087"/>
                    <a:pt x="55" y="1082"/>
                  </a:cubicBezTo>
                  <a:cubicBezTo>
                    <a:pt x="56" y="1078"/>
                    <a:pt x="53" y="1076"/>
                    <a:pt x="50" y="1077"/>
                  </a:cubicBezTo>
                  <a:cubicBezTo>
                    <a:pt x="48" y="1077"/>
                    <a:pt x="46" y="1078"/>
                    <a:pt x="44" y="1078"/>
                  </a:cubicBezTo>
                  <a:close/>
                  <a:moveTo>
                    <a:pt x="847" y="91"/>
                  </a:moveTo>
                  <a:cubicBezTo>
                    <a:pt x="846" y="91"/>
                    <a:pt x="846" y="91"/>
                    <a:pt x="845" y="91"/>
                  </a:cubicBezTo>
                  <a:cubicBezTo>
                    <a:pt x="839" y="93"/>
                    <a:pt x="839" y="92"/>
                    <a:pt x="838" y="86"/>
                  </a:cubicBezTo>
                  <a:cubicBezTo>
                    <a:pt x="837" y="82"/>
                    <a:pt x="840" y="81"/>
                    <a:pt x="843" y="79"/>
                  </a:cubicBezTo>
                  <a:cubicBezTo>
                    <a:pt x="844" y="78"/>
                    <a:pt x="846" y="77"/>
                    <a:pt x="845" y="75"/>
                  </a:cubicBezTo>
                  <a:cubicBezTo>
                    <a:pt x="844" y="73"/>
                    <a:pt x="842" y="73"/>
                    <a:pt x="841" y="73"/>
                  </a:cubicBezTo>
                  <a:cubicBezTo>
                    <a:pt x="838" y="73"/>
                    <a:pt x="836" y="73"/>
                    <a:pt x="833" y="74"/>
                  </a:cubicBezTo>
                  <a:cubicBezTo>
                    <a:pt x="831" y="74"/>
                    <a:pt x="829" y="75"/>
                    <a:pt x="828" y="77"/>
                  </a:cubicBezTo>
                  <a:cubicBezTo>
                    <a:pt x="827" y="80"/>
                    <a:pt x="825" y="82"/>
                    <a:pt x="822" y="83"/>
                  </a:cubicBezTo>
                  <a:cubicBezTo>
                    <a:pt x="821" y="84"/>
                    <a:pt x="821" y="85"/>
                    <a:pt x="821" y="86"/>
                  </a:cubicBezTo>
                  <a:cubicBezTo>
                    <a:pt x="821" y="87"/>
                    <a:pt x="821" y="88"/>
                    <a:pt x="821" y="89"/>
                  </a:cubicBezTo>
                  <a:cubicBezTo>
                    <a:pt x="818" y="94"/>
                    <a:pt x="817" y="99"/>
                    <a:pt x="816" y="105"/>
                  </a:cubicBezTo>
                  <a:cubicBezTo>
                    <a:pt x="816" y="108"/>
                    <a:pt x="814" y="112"/>
                    <a:pt x="816" y="115"/>
                  </a:cubicBezTo>
                  <a:cubicBezTo>
                    <a:pt x="818" y="120"/>
                    <a:pt x="819" y="125"/>
                    <a:pt x="814" y="130"/>
                  </a:cubicBezTo>
                  <a:cubicBezTo>
                    <a:pt x="814" y="130"/>
                    <a:pt x="813" y="131"/>
                    <a:pt x="813" y="132"/>
                  </a:cubicBezTo>
                  <a:cubicBezTo>
                    <a:pt x="811" y="140"/>
                    <a:pt x="813" y="148"/>
                    <a:pt x="811" y="155"/>
                  </a:cubicBezTo>
                  <a:cubicBezTo>
                    <a:pt x="811" y="156"/>
                    <a:pt x="812" y="158"/>
                    <a:pt x="813" y="158"/>
                  </a:cubicBezTo>
                  <a:cubicBezTo>
                    <a:pt x="814" y="158"/>
                    <a:pt x="815" y="157"/>
                    <a:pt x="815" y="156"/>
                  </a:cubicBezTo>
                  <a:cubicBezTo>
                    <a:pt x="816" y="155"/>
                    <a:pt x="817" y="153"/>
                    <a:pt x="818" y="152"/>
                  </a:cubicBezTo>
                  <a:cubicBezTo>
                    <a:pt x="821" y="151"/>
                    <a:pt x="822" y="149"/>
                    <a:pt x="822" y="146"/>
                  </a:cubicBezTo>
                  <a:cubicBezTo>
                    <a:pt x="824" y="140"/>
                    <a:pt x="827" y="134"/>
                    <a:pt x="830" y="128"/>
                  </a:cubicBezTo>
                  <a:cubicBezTo>
                    <a:pt x="831" y="125"/>
                    <a:pt x="837" y="123"/>
                    <a:pt x="834" y="118"/>
                  </a:cubicBezTo>
                  <a:cubicBezTo>
                    <a:pt x="834" y="117"/>
                    <a:pt x="836" y="116"/>
                    <a:pt x="835" y="114"/>
                  </a:cubicBezTo>
                  <a:cubicBezTo>
                    <a:pt x="833" y="111"/>
                    <a:pt x="834" y="108"/>
                    <a:pt x="836" y="106"/>
                  </a:cubicBezTo>
                  <a:cubicBezTo>
                    <a:pt x="839" y="101"/>
                    <a:pt x="841" y="95"/>
                    <a:pt x="847" y="91"/>
                  </a:cubicBezTo>
                  <a:close/>
                  <a:moveTo>
                    <a:pt x="259" y="379"/>
                  </a:moveTo>
                  <a:cubicBezTo>
                    <a:pt x="260" y="382"/>
                    <a:pt x="259" y="383"/>
                    <a:pt x="258" y="385"/>
                  </a:cubicBezTo>
                  <a:cubicBezTo>
                    <a:pt x="257" y="385"/>
                    <a:pt x="256" y="386"/>
                    <a:pt x="256" y="388"/>
                  </a:cubicBezTo>
                  <a:cubicBezTo>
                    <a:pt x="253" y="395"/>
                    <a:pt x="257" y="402"/>
                    <a:pt x="256" y="409"/>
                  </a:cubicBezTo>
                  <a:cubicBezTo>
                    <a:pt x="256" y="410"/>
                    <a:pt x="257" y="411"/>
                    <a:pt x="257" y="411"/>
                  </a:cubicBezTo>
                  <a:cubicBezTo>
                    <a:pt x="260" y="415"/>
                    <a:pt x="266" y="414"/>
                    <a:pt x="268" y="418"/>
                  </a:cubicBezTo>
                  <a:cubicBezTo>
                    <a:pt x="274" y="418"/>
                    <a:pt x="282" y="414"/>
                    <a:pt x="284" y="407"/>
                  </a:cubicBezTo>
                  <a:cubicBezTo>
                    <a:pt x="285" y="405"/>
                    <a:pt x="285" y="403"/>
                    <a:pt x="283" y="402"/>
                  </a:cubicBezTo>
                  <a:cubicBezTo>
                    <a:pt x="282" y="400"/>
                    <a:pt x="280" y="401"/>
                    <a:pt x="279" y="402"/>
                  </a:cubicBezTo>
                  <a:cubicBezTo>
                    <a:pt x="278" y="403"/>
                    <a:pt x="277" y="403"/>
                    <a:pt x="277" y="402"/>
                  </a:cubicBezTo>
                  <a:cubicBezTo>
                    <a:pt x="276" y="402"/>
                    <a:pt x="276" y="401"/>
                    <a:pt x="276" y="400"/>
                  </a:cubicBezTo>
                  <a:cubicBezTo>
                    <a:pt x="276" y="399"/>
                    <a:pt x="277" y="398"/>
                    <a:pt x="277" y="397"/>
                  </a:cubicBezTo>
                  <a:cubicBezTo>
                    <a:pt x="279" y="395"/>
                    <a:pt x="279" y="388"/>
                    <a:pt x="277" y="386"/>
                  </a:cubicBezTo>
                  <a:cubicBezTo>
                    <a:pt x="272" y="381"/>
                    <a:pt x="272" y="380"/>
                    <a:pt x="276" y="374"/>
                  </a:cubicBezTo>
                  <a:cubicBezTo>
                    <a:pt x="277" y="372"/>
                    <a:pt x="277" y="370"/>
                    <a:pt x="279" y="369"/>
                  </a:cubicBezTo>
                  <a:cubicBezTo>
                    <a:pt x="276" y="366"/>
                    <a:pt x="280" y="364"/>
                    <a:pt x="281" y="362"/>
                  </a:cubicBezTo>
                  <a:cubicBezTo>
                    <a:pt x="283" y="358"/>
                    <a:pt x="282" y="355"/>
                    <a:pt x="280" y="352"/>
                  </a:cubicBezTo>
                  <a:cubicBezTo>
                    <a:pt x="279" y="350"/>
                    <a:pt x="278" y="349"/>
                    <a:pt x="278" y="347"/>
                  </a:cubicBezTo>
                  <a:cubicBezTo>
                    <a:pt x="278" y="345"/>
                    <a:pt x="278" y="342"/>
                    <a:pt x="275" y="342"/>
                  </a:cubicBezTo>
                  <a:cubicBezTo>
                    <a:pt x="272" y="342"/>
                    <a:pt x="270" y="343"/>
                    <a:pt x="269" y="346"/>
                  </a:cubicBezTo>
                  <a:cubicBezTo>
                    <a:pt x="268" y="351"/>
                    <a:pt x="265" y="355"/>
                    <a:pt x="265" y="361"/>
                  </a:cubicBezTo>
                  <a:cubicBezTo>
                    <a:pt x="265" y="364"/>
                    <a:pt x="264" y="367"/>
                    <a:pt x="263" y="369"/>
                  </a:cubicBezTo>
                  <a:cubicBezTo>
                    <a:pt x="259" y="372"/>
                    <a:pt x="261" y="376"/>
                    <a:pt x="259" y="379"/>
                  </a:cubicBezTo>
                  <a:close/>
                  <a:moveTo>
                    <a:pt x="220" y="511"/>
                  </a:moveTo>
                  <a:cubicBezTo>
                    <a:pt x="220" y="511"/>
                    <a:pt x="220" y="510"/>
                    <a:pt x="220" y="510"/>
                  </a:cubicBezTo>
                  <a:cubicBezTo>
                    <a:pt x="220" y="505"/>
                    <a:pt x="219" y="501"/>
                    <a:pt x="217" y="497"/>
                  </a:cubicBezTo>
                  <a:cubicBezTo>
                    <a:pt x="215" y="494"/>
                    <a:pt x="213" y="491"/>
                    <a:pt x="215" y="488"/>
                  </a:cubicBezTo>
                  <a:cubicBezTo>
                    <a:pt x="216" y="487"/>
                    <a:pt x="216" y="486"/>
                    <a:pt x="215" y="485"/>
                  </a:cubicBezTo>
                  <a:cubicBezTo>
                    <a:pt x="213" y="484"/>
                    <a:pt x="213" y="481"/>
                    <a:pt x="213" y="479"/>
                  </a:cubicBezTo>
                  <a:cubicBezTo>
                    <a:pt x="212" y="478"/>
                    <a:pt x="213" y="476"/>
                    <a:pt x="211" y="476"/>
                  </a:cubicBezTo>
                  <a:cubicBezTo>
                    <a:pt x="210" y="476"/>
                    <a:pt x="208" y="477"/>
                    <a:pt x="207" y="478"/>
                  </a:cubicBezTo>
                  <a:cubicBezTo>
                    <a:pt x="206" y="481"/>
                    <a:pt x="203" y="484"/>
                    <a:pt x="203" y="487"/>
                  </a:cubicBezTo>
                  <a:cubicBezTo>
                    <a:pt x="203" y="493"/>
                    <a:pt x="201" y="500"/>
                    <a:pt x="201" y="506"/>
                  </a:cubicBezTo>
                  <a:cubicBezTo>
                    <a:pt x="202" y="523"/>
                    <a:pt x="198" y="539"/>
                    <a:pt x="199" y="556"/>
                  </a:cubicBezTo>
                  <a:cubicBezTo>
                    <a:pt x="199" y="557"/>
                    <a:pt x="198" y="559"/>
                    <a:pt x="200" y="560"/>
                  </a:cubicBezTo>
                  <a:cubicBezTo>
                    <a:pt x="201" y="560"/>
                    <a:pt x="202" y="559"/>
                    <a:pt x="204" y="558"/>
                  </a:cubicBezTo>
                  <a:cubicBezTo>
                    <a:pt x="209" y="552"/>
                    <a:pt x="214" y="545"/>
                    <a:pt x="221" y="539"/>
                  </a:cubicBezTo>
                  <a:cubicBezTo>
                    <a:pt x="222" y="539"/>
                    <a:pt x="222" y="537"/>
                    <a:pt x="222" y="536"/>
                  </a:cubicBezTo>
                  <a:cubicBezTo>
                    <a:pt x="222" y="534"/>
                    <a:pt x="221" y="533"/>
                    <a:pt x="222" y="531"/>
                  </a:cubicBezTo>
                  <a:cubicBezTo>
                    <a:pt x="223" y="528"/>
                    <a:pt x="222" y="525"/>
                    <a:pt x="220" y="523"/>
                  </a:cubicBezTo>
                  <a:cubicBezTo>
                    <a:pt x="219" y="522"/>
                    <a:pt x="218" y="520"/>
                    <a:pt x="219" y="519"/>
                  </a:cubicBezTo>
                  <a:cubicBezTo>
                    <a:pt x="220" y="516"/>
                    <a:pt x="220" y="514"/>
                    <a:pt x="220" y="511"/>
                  </a:cubicBezTo>
                  <a:close/>
                  <a:moveTo>
                    <a:pt x="1069" y="886"/>
                  </a:moveTo>
                  <a:cubicBezTo>
                    <a:pt x="1073" y="885"/>
                    <a:pt x="1074" y="885"/>
                    <a:pt x="1072" y="881"/>
                  </a:cubicBezTo>
                  <a:cubicBezTo>
                    <a:pt x="1070" y="879"/>
                    <a:pt x="1068" y="876"/>
                    <a:pt x="1067" y="874"/>
                  </a:cubicBezTo>
                  <a:cubicBezTo>
                    <a:pt x="1064" y="869"/>
                    <a:pt x="1059" y="869"/>
                    <a:pt x="1056" y="873"/>
                  </a:cubicBezTo>
                  <a:cubicBezTo>
                    <a:pt x="1056" y="874"/>
                    <a:pt x="1055" y="874"/>
                    <a:pt x="1054" y="875"/>
                  </a:cubicBezTo>
                  <a:cubicBezTo>
                    <a:pt x="1052" y="879"/>
                    <a:pt x="1048" y="882"/>
                    <a:pt x="1050" y="887"/>
                  </a:cubicBezTo>
                  <a:cubicBezTo>
                    <a:pt x="1050" y="889"/>
                    <a:pt x="1050" y="891"/>
                    <a:pt x="1048" y="889"/>
                  </a:cubicBezTo>
                  <a:cubicBezTo>
                    <a:pt x="1046" y="889"/>
                    <a:pt x="1044" y="889"/>
                    <a:pt x="1043" y="891"/>
                  </a:cubicBezTo>
                  <a:cubicBezTo>
                    <a:pt x="1043" y="891"/>
                    <a:pt x="1043" y="892"/>
                    <a:pt x="1043" y="893"/>
                  </a:cubicBezTo>
                  <a:cubicBezTo>
                    <a:pt x="1045" y="894"/>
                    <a:pt x="1046" y="894"/>
                    <a:pt x="1048" y="894"/>
                  </a:cubicBezTo>
                  <a:cubicBezTo>
                    <a:pt x="1050" y="893"/>
                    <a:pt x="1052" y="892"/>
                    <a:pt x="1054" y="892"/>
                  </a:cubicBezTo>
                  <a:cubicBezTo>
                    <a:pt x="1056" y="891"/>
                    <a:pt x="1058" y="891"/>
                    <a:pt x="1059" y="893"/>
                  </a:cubicBezTo>
                  <a:cubicBezTo>
                    <a:pt x="1060" y="894"/>
                    <a:pt x="1059" y="897"/>
                    <a:pt x="1058" y="898"/>
                  </a:cubicBezTo>
                  <a:cubicBezTo>
                    <a:pt x="1053" y="899"/>
                    <a:pt x="1049" y="900"/>
                    <a:pt x="1047" y="905"/>
                  </a:cubicBezTo>
                  <a:cubicBezTo>
                    <a:pt x="1043" y="904"/>
                    <a:pt x="1040" y="908"/>
                    <a:pt x="1035" y="908"/>
                  </a:cubicBezTo>
                  <a:cubicBezTo>
                    <a:pt x="1033" y="907"/>
                    <a:pt x="1031" y="910"/>
                    <a:pt x="1028" y="908"/>
                  </a:cubicBezTo>
                  <a:cubicBezTo>
                    <a:pt x="1027" y="908"/>
                    <a:pt x="1025" y="910"/>
                    <a:pt x="1026" y="911"/>
                  </a:cubicBezTo>
                  <a:cubicBezTo>
                    <a:pt x="1028" y="914"/>
                    <a:pt x="1026" y="917"/>
                    <a:pt x="1026" y="920"/>
                  </a:cubicBezTo>
                  <a:cubicBezTo>
                    <a:pt x="1026" y="921"/>
                    <a:pt x="1025" y="923"/>
                    <a:pt x="1026" y="924"/>
                  </a:cubicBezTo>
                  <a:cubicBezTo>
                    <a:pt x="1029" y="926"/>
                    <a:pt x="1031" y="929"/>
                    <a:pt x="1032" y="932"/>
                  </a:cubicBezTo>
                  <a:cubicBezTo>
                    <a:pt x="1033" y="933"/>
                    <a:pt x="1035" y="934"/>
                    <a:pt x="1036" y="931"/>
                  </a:cubicBezTo>
                  <a:cubicBezTo>
                    <a:pt x="1037" y="929"/>
                    <a:pt x="1040" y="927"/>
                    <a:pt x="1041" y="927"/>
                  </a:cubicBezTo>
                  <a:cubicBezTo>
                    <a:pt x="1045" y="925"/>
                    <a:pt x="1044" y="923"/>
                    <a:pt x="1043" y="922"/>
                  </a:cubicBezTo>
                  <a:cubicBezTo>
                    <a:pt x="1041" y="919"/>
                    <a:pt x="1040" y="915"/>
                    <a:pt x="1037" y="913"/>
                  </a:cubicBezTo>
                  <a:cubicBezTo>
                    <a:pt x="1036" y="912"/>
                    <a:pt x="1036" y="911"/>
                    <a:pt x="1038" y="910"/>
                  </a:cubicBezTo>
                  <a:cubicBezTo>
                    <a:pt x="1041" y="909"/>
                    <a:pt x="1044" y="911"/>
                    <a:pt x="1045" y="914"/>
                  </a:cubicBezTo>
                  <a:cubicBezTo>
                    <a:pt x="1045" y="916"/>
                    <a:pt x="1047" y="917"/>
                    <a:pt x="1047" y="918"/>
                  </a:cubicBezTo>
                  <a:cubicBezTo>
                    <a:pt x="1049" y="921"/>
                    <a:pt x="1050" y="920"/>
                    <a:pt x="1052" y="919"/>
                  </a:cubicBezTo>
                  <a:cubicBezTo>
                    <a:pt x="1052" y="918"/>
                    <a:pt x="1053" y="917"/>
                    <a:pt x="1053" y="916"/>
                  </a:cubicBezTo>
                  <a:cubicBezTo>
                    <a:pt x="1056" y="910"/>
                    <a:pt x="1060" y="905"/>
                    <a:pt x="1067" y="903"/>
                  </a:cubicBezTo>
                  <a:cubicBezTo>
                    <a:pt x="1069" y="903"/>
                    <a:pt x="1071" y="901"/>
                    <a:pt x="1071" y="905"/>
                  </a:cubicBezTo>
                  <a:cubicBezTo>
                    <a:pt x="1072" y="906"/>
                    <a:pt x="1073" y="905"/>
                    <a:pt x="1074" y="905"/>
                  </a:cubicBezTo>
                  <a:cubicBezTo>
                    <a:pt x="1079" y="904"/>
                    <a:pt x="1081" y="900"/>
                    <a:pt x="1080" y="894"/>
                  </a:cubicBezTo>
                  <a:cubicBezTo>
                    <a:pt x="1080" y="892"/>
                    <a:pt x="1079" y="890"/>
                    <a:pt x="1081" y="888"/>
                  </a:cubicBezTo>
                  <a:cubicBezTo>
                    <a:pt x="1077" y="889"/>
                    <a:pt x="1073" y="889"/>
                    <a:pt x="1069" y="886"/>
                  </a:cubicBezTo>
                  <a:close/>
                  <a:moveTo>
                    <a:pt x="225" y="627"/>
                  </a:moveTo>
                  <a:cubicBezTo>
                    <a:pt x="222" y="623"/>
                    <a:pt x="223" y="621"/>
                    <a:pt x="228" y="620"/>
                  </a:cubicBezTo>
                  <a:cubicBezTo>
                    <a:pt x="230" y="620"/>
                    <a:pt x="229" y="617"/>
                    <a:pt x="231" y="616"/>
                  </a:cubicBezTo>
                  <a:cubicBezTo>
                    <a:pt x="232" y="616"/>
                    <a:pt x="230" y="614"/>
                    <a:pt x="229" y="613"/>
                  </a:cubicBezTo>
                  <a:cubicBezTo>
                    <a:pt x="228" y="612"/>
                    <a:pt x="227" y="612"/>
                    <a:pt x="226" y="613"/>
                  </a:cubicBezTo>
                  <a:cubicBezTo>
                    <a:pt x="223" y="616"/>
                    <a:pt x="219" y="619"/>
                    <a:pt x="216" y="622"/>
                  </a:cubicBezTo>
                  <a:cubicBezTo>
                    <a:pt x="213" y="626"/>
                    <a:pt x="210" y="630"/>
                    <a:pt x="206" y="632"/>
                  </a:cubicBezTo>
                  <a:cubicBezTo>
                    <a:pt x="205" y="633"/>
                    <a:pt x="204" y="634"/>
                    <a:pt x="203" y="635"/>
                  </a:cubicBezTo>
                  <a:cubicBezTo>
                    <a:pt x="199" y="641"/>
                    <a:pt x="193" y="646"/>
                    <a:pt x="187" y="649"/>
                  </a:cubicBezTo>
                  <a:cubicBezTo>
                    <a:pt x="184" y="651"/>
                    <a:pt x="183" y="652"/>
                    <a:pt x="182" y="655"/>
                  </a:cubicBezTo>
                  <a:cubicBezTo>
                    <a:pt x="180" y="661"/>
                    <a:pt x="178" y="668"/>
                    <a:pt x="175" y="674"/>
                  </a:cubicBezTo>
                  <a:cubicBezTo>
                    <a:pt x="174" y="677"/>
                    <a:pt x="172" y="680"/>
                    <a:pt x="171" y="683"/>
                  </a:cubicBezTo>
                  <a:cubicBezTo>
                    <a:pt x="170" y="686"/>
                    <a:pt x="172" y="692"/>
                    <a:pt x="175" y="693"/>
                  </a:cubicBezTo>
                  <a:cubicBezTo>
                    <a:pt x="178" y="694"/>
                    <a:pt x="181" y="692"/>
                    <a:pt x="183" y="688"/>
                  </a:cubicBezTo>
                  <a:cubicBezTo>
                    <a:pt x="185" y="684"/>
                    <a:pt x="186" y="680"/>
                    <a:pt x="188" y="677"/>
                  </a:cubicBezTo>
                  <a:cubicBezTo>
                    <a:pt x="192" y="672"/>
                    <a:pt x="194" y="666"/>
                    <a:pt x="199" y="663"/>
                  </a:cubicBezTo>
                  <a:cubicBezTo>
                    <a:pt x="201" y="662"/>
                    <a:pt x="202" y="660"/>
                    <a:pt x="203" y="658"/>
                  </a:cubicBezTo>
                  <a:cubicBezTo>
                    <a:pt x="206" y="653"/>
                    <a:pt x="208" y="647"/>
                    <a:pt x="213" y="643"/>
                  </a:cubicBezTo>
                  <a:cubicBezTo>
                    <a:pt x="213" y="642"/>
                    <a:pt x="214" y="641"/>
                    <a:pt x="214" y="640"/>
                  </a:cubicBezTo>
                  <a:cubicBezTo>
                    <a:pt x="215" y="634"/>
                    <a:pt x="219" y="630"/>
                    <a:pt x="225" y="627"/>
                  </a:cubicBezTo>
                  <a:close/>
                  <a:moveTo>
                    <a:pt x="1102" y="992"/>
                  </a:moveTo>
                  <a:cubicBezTo>
                    <a:pt x="1099" y="995"/>
                    <a:pt x="1101" y="996"/>
                    <a:pt x="1104" y="996"/>
                  </a:cubicBezTo>
                  <a:cubicBezTo>
                    <a:pt x="1108" y="997"/>
                    <a:pt x="1109" y="995"/>
                    <a:pt x="1111" y="992"/>
                  </a:cubicBezTo>
                  <a:cubicBezTo>
                    <a:pt x="1113" y="987"/>
                    <a:pt x="1112" y="982"/>
                    <a:pt x="1115" y="977"/>
                  </a:cubicBezTo>
                  <a:cubicBezTo>
                    <a:pt x="1115" y="975"/>
                    <a:pt x="1115" y="970"/>
                    <a:pt x="1112" y="968"/>
                  </a:cubicBezTo>
                  <a:cubicBezTo>
                    <a:pt x="1109" y="965"/>
                    <a:pt x="1103" y="966"/>
                    <a:pt x="1103" y="960"/>
                  </a:cubicBezTo>
                  <a:cubicBezTo>
                    <a:pt x="1099" y="960"/>
                    <a:pt x="1101" y="957"/>
                    <a:pt x="1101" y="956"/>
                  </a:cubicBezTo>
                  <a:cubicBezTo>
                    <a:pt x="1101" y="954"/>
                    <a:pt x="1100" y="951"/>
                    <a:pt x="1098" y="952"/>
                  </a:cubicBezTo>
                  <a:cubicBezTo>
                    <a:pt x="1094" y="952"/>
                    <a:pt x="1094" y="950"/>
                    <a:pt x="1094" y="948"/>
                  </a:cubicBezTo>
                  <a:cubicBezTo>
                    <a:pt x="1092" y="945"/>
                    <a:pt x="1090" y="941"/>
                    <a:pt x="1087" y="940"/>
                  </a:cubicBezTo>
                  <a:cubicBezTo>
                    <a:pt x="1083" y="937"/>
                    <a:pt x="1080" y="935"/>
                    <a:pt x="1076" y="933"/>
                  </a:cubicBezTo>
                  <a:cubicBezTo>
                    <a:pt x="1073" y="931"/>
                    <a:pt x="1071" y="931"/>
                    <a:pt x="1070" y="935"/>
                  </a:cubicBezTo>
                  <a:cubicBezTo>
                    <a:pt x="1070" y="936"/>
                    <a:pt x="1069" y="936"/>
                    <a:pt x="1069" y="937"/>
                  </a:cubicBezTo>
                  <a:cubicBezTo>
                    <a:pt x="1070" y="938"/>
                    <a:pt x="1071" y="937"/>
                    <a:pt x="1072" y="937"/>
                  </a:cubicBezTo>
                  <a:cubicBezTo>
                    <a:pt x="1073" y="937"/>
                    <a:pt x="1075" y="936"/>
                    <a:pt x="1074" y="939"/>
                  </a:cubicBezTo>
                  <a:cubicBezTo>
                    <a:pt x="1072" y="942"/>
                    <a:pt x="1073" y="945"/>
                    <a:pt x="1075" y="947"/>
                  </a:cubicBezTo>
                  <a:cubicBezTo>
                    <a:pt x="1078" y="950"/>
                    <a:pt x="1078" y="951"/>
                    <a:pt x="1075" y="952"/>
                  </a:cubicBezTo>
                  <a:cubicBezTo>
                    <a:pt x="1079" y="954"/>
                    <a:pt x="1078" y="959"/>
                    <a:pt x="1080" y="962"/>
                  </a:cubicBezTo>
                  <a:cubicBezTo>
                    <a:pt x="1082" y="965"/>
                    <a:pt x="1078" y="965"/>
                    <a:pt x="1077" y="967"/>
                  </a:cubicBezTo>
                  <a:cubicBezTo>
                    <a:pt x="1078" y="967"/>
                    <a:pt x="1078" y="967"/>
                    <a:pt x="1078" y="967"/>
                  </a:cubicBezTo>
                  <a:cubicBezTo>
                    <a:pt x="1085" y="964"/>
                    <a:pt x="1088" y="971"/>
                    <a:pt x="1094" y="972"/>
                  </a:cubicBezTo>
                  <a:cubicBezTo>
                    <a:pt x="1094" y="972"/>
                    <a:pt x="1094" y="973"/>
                    <a:pt x="1095" y="974"/>
                  </a:cubicBezTo>
                  <a:cubicBezTo>
                    <a:pt x="1096" y="977"/>
                    <a:pt x="1097" y="980"/>
                    <a:pt x="1099" y="983"/>
                  </a:cubicBezTo>
                  <a:cubicBezTo>
                    <a:pt x="1101" y="985"/>
                    <a:pt x="1100" y="985"/>
                    <a:pt x="1098" y="986"/>
                  </a:cubicBezTo>
                  <a:cubicBezTo>
                    <a:pt x="1097" y="986"/>
                    <a:pt x="1096" y="986"/>
                    <a:pt x="1096" y="987"/>
                  </a:cubicBezTo>
                  <a:cubicBezTo>
                    <a:pt x="1096" y="989"/>
                    <a:pt x="1097" y="990"/>
                    <a:pt x="1098" y="991"/>
                  </a:cubicBezTo>
                  <a:cubicBezTo>
                    <a:pt x="1099" y="991"/>
                    <a:pt x="1100" y="991"/>
                    <a:pt x="1102" y="992"/>
                  </a:cubicBezTo>
                  <a:close/>
                  <a:moveTo>
                    <a:pt x="163" y="646"/>
                  </a:moveTo>
                  <a:cubicBezTo>
                    <a:pt x="166" y="646"/>
                    <a:pt x="168" y="644"/>
                    <a:pt x="169" y="641"/>
                  </a:cubicBezTo>
                  <a:cubicBezTo>
                    <a:pt x="170" y="638"/>
                    <a:pt x="170" y="636"/>
                    <a:pt x="172" y="633"/>
                  </a:cubicBezTo>
                  <a:cubicBezTo>
                    <a:pt x="176" y="629"/>
                    <a:pt x="179" y="624"/>
                    <a:pt x="182" y="619"/>
                  </a:cubicBezTo>
                  <a:cubicBezTo>
                    <a:pt x="184" y="614"/>
                    <a:pt x="184" y="609"/>
                    <a:pt x="184" y="603"/>
                  </a:cubicBezTo>
                  <a:cubicBezTo>
                    <a:pt x="184" y="601"/>
                    <a:pt x="186" y="598"/>
                    <a:pt x="184" y="596"/>
                  </a:cubicBezTo>
                  <a:cubicBezTo>
                    <a:pt x="181" y="591"/>
                    <a:pt x="181" y="584"/>
                    <a:pt x="184" y="579"/>
                  </a:cubicBezTo>
                  <a:cubicBezTo>
                    <a:pt x="186" y="577"/>
                    <a:pt x="185" y="577"/>
                    <a:pt x="184" y="575"/>
                  </a:cubicBezTo>
                  <a:cubicBezTo>
                    <a:pt x="182" y="574"/>
                    <a:pt x="182" y="569"/>
                    <a:pt x="184" y="569"/>
                  </a:cubicBezTo>
                  <a:cubicBezTo>
                    <a:pt x="186" y="569"/>
                    <a:pt x="186" y="568"/>
                    <a:pt x="185" y="567"/>
                  </a:cubicBezTo>
                  <a:cubicBezTo>
                    <a:pt x="184" y="565"/>
                    <a:pt x="184" y="562"/>
                    <a:pt x="182" y="563"/>
                  </a:cubicBezTo>
                  <a:cubicBezTo>
                    <a:pt x="179" y="563"/>
                    <a:pt x="177" y="565"/>
                    <a:pt x="176" y="567"/>
                  </a:cubicBezTo>
                  <a:cubicBezTo>
                    <a:pt x="175" y="572"/>
                    <a:pt x="173" y="577"/>
                    <a:pt x="172" y="581"/>
                  </a:cubicBezTo>
                  <a:cubicBezTo>
                    <a:pt x="171" y="589"/>
                    <a:pt x="168" y="597"/>
                    <a:pt x="167" y="605"/>
                  </a:cubicBezTo>
                  <a:cubicBezTo>
                    <a:pt x="166" y="606"/>
                    <a:pt x="165" y="607"/>
                    <a:pt x="165" y="609"/>
                  </a:cubicBezTo>
                  <a:cubicBezTo>
                    <a:pt x="165" y="615"/>
                    <a:pt x="164" y="622"/>
                    <a:pt x="162" y="628"/>
                  </a:cubicBezTo>
                  <a:cubicBezTo>
                    <a:pt x="160" y="632"/>
                    <a:pt x="160" y="636"/>
                    <a:pt x="159" y="640"/>
                  </a:cubicBezTo>
                  <a:cubicBezTo>
                    <a:pt x="159" y="643"/>
                    <a:pt x="159" y="646"/>
                    <a:pt x="163" y="646"/>
                  </a:cubicBezTo>
                  <a:close/>
                  <a:moveTo>
                    <a:pt x="145" y="954"/>
                  </a:moveTo>
                  <a:cubicBezTo>
                    <a:pt x="144" y="959"/>
                    <a:pt x="149" y="964"/>
                    <a:pt x="151" y="969"/>
                  </a:cubicBezTo>
                  <a:cubicBezTo>
                    <a:pt x="152" y="972"/>
                    <a:pt x="154" y="972"/>
                    <a:pt x="156" y="970"/>
                  </a:cubicBezTo>
                  <a:cubicBezTo>
                    <a:pt x="160" y="965"/>
                    <a:pt x="164" y="959"/>
                    <a:pt x="165" y="953"/>
                  </a:cubicBezTo>
                  <a:cubicBezTo>
                    <a:pt x="167" y="948"/>
                    <a:pt x="166" y="944"/>
                    <a:pt x="167" y="940"/>
                  </a:cubicBezTo>
                  <a:cubicBezTo>
                    <a:pt x="168" y="936"/>
                    <a:pt x="167" y="932"/>
                    <a:pt x="164" y="930"/>
                  </a:cubicBezTo>
                  <a:cubicBezTo>
                    <a:pt x="163" y="929"/>
                    <a:pt x="163" y="928"/>
                    <a:pt x="163" y="927"/>
                  </a:cubicBezTo>
                  <a:cubicBezTo>
                    <a:pt x="163" y="921"/>
                    <a:pt x="162" y="916"/>
                    <a:pt x="160" y="911"/>
                  </a:cubicBezTo>
                  <a:cubicBezTo>
                    <a:pt x="159" y="908"/>
                    <a:pt x="159" y="904"/>
                    <a:pt x="155" y="904"/>
                  </a:cubicBezTo>
                  <a:cubicBezTo>
                    <a:pt x="151" y="904"/>
                    <a:pt x="150" y="907"/>
                    <a:pt x="150" y="910"/>
                  </a:cubicBezTo>
                  <a:cubicBezTo>
                    <a:pt x="149" y="917"/>
                    <a:pt x="148" y="924"/>
                    <a:pt x="147" y="932"/>
                  </a:cubicBezTo>
                  <a:cubicBezTo>
                    <a:pt x="147" y="939"/>
                    <a:pt x="146" y="945"/>
                    <a:pt x="145" y="954"/>
                  </a:cubicBezTo>
                  <a:close/>
                  <a:moveTo>
                    <a:pt x="767" y="195"/>
                  </a:moveTo>
                  <a:cubicBezTo>
                    <a:pt x="771" y="198"/>
                    <a:pt x="771" y="198"/>
                    <a:pt x="767" y="200"/>
                  </a:cubicBezTo>
                  <a:cubicBezTo>
                    <a:pt x="761" y="202"/>
                    <a:pt x="758" y="206"/>
                    <a:pt x="756" y="212"/>
                  </a:cubicBezTo>
                  <a:cubicBezTo>
                    <a:pt x="756" y="214"/>
                    <a:pt x="754" y="214"/>
                    <a:pt x="756" y="216"/>
                  </a:cubicBezTo>
                  <a:cubicBezTo>
                    <a:pt x="758" y="217"/>
                    <a:pt x="759" y="218"/>
                    <a:pt x="761" y="217"/>
                  </a:cubicBezTo>
                  <a:cubicBezTo>
                    <a:pt x="762" y="216"/>
                    <a:pt x="763" y="215"/>
                    <a:pt x="764" y="214"/>
                  </a:cubicBezTo>
                  <a:cubicBezTo>
                    <a:pt x="767" y="212"/>
                    <a:pt x="769" y="209"/>
                    <a:pt x="772" y="207"/>
                  </a:cubicBezTo>
                  <a:cubicBezTo>
                    <a:pt x="777" y="203"/>
                    <a:pt x="783" y="199"/>
                    <a:pt x="788" y="196"/>
                  </a:cubicBezTo>
                  <a:cubicBezTo>
                    <a:pt x="793" y="192"/>
                    <a:pt x="794" y="188"/>
                    <a:pt x="793" y="183"/>
                  </a:cubicBezTo>
                  <a:cubicBezTo>
                    <a:pt x="791" y="175"/>
                    <a:pt x="793" y="170"/>
                    <a:pt x="800" y="165"/>
                  </a:cubicBezTo>
                  <a:cubicBezTo>
                    <a:pt x="803" y="164"/>
                    <a:pt x="806" y="161"/>
                    <a:pt x="804" y="157"/>
                  </a:cubicBezTo>
                  <a:cubicBezTo>
                    <a:pt x="802" y="153"/>
                    <a:pt x="802" y="150"/>
                    <a:pt x="804" y="147"/>
                  </a:cubicBezTo>
                  <a:cubicBezTo>
                    <a:pt x="804" y="146"/>
                    <a:pt x="804" y="145"/>
                    <a:pt x="804" y="144"/>
                  </a:cubicBezTo>
                  <a:cubicBezTo>
                    <a:pt x="804" y="142"/>
                    <a:pt x="803" y="141"/>
                    <a:pt x="802" y="142"/>
                  </a:cubicBezTo>
                  <a:cubicBezTo>
                    <a:pt x="800" y="145"/>
                    <a:pt x="796" y="147"/>
                    <a:pt x="799" y="151"/>
                  </a:cubicBezTo>
                  <a:cubicBezTo>
                    <a:pt x="800" y="152"/>
                    <a:pt x="799" y="154"/>
                    <a:pt x="798" y="155"/>
                  </a:cubicBezTo>
                  <a:cubicBezTo>
                    <a:pt x="796" y="158"/>
                    <a:pt x="795" y="161"/>
                    <a:pt x="796" y="164"/>
                  </a:cubicBezTo>
                  <a:cubicBezTo>
                    <a:pt x="796" y="165"/>
                    <a:pt x="796" y="165"/>
                    <a:pt x="795" y="166"/>
                  </a:cubicBezTo>
                  <a:cubicBezTo>
                    <a:pt x="794" y="166"/>
                    <a:pt x="794" y="165"/>
                    <a:pt x="794" y="165"/>
                  </a:cubicBezTo>
                  <a:cubicBezTo>
                    <a:pt x="792" y="162"/>
                    <a:pt x="788" y="162"/>
                    <a:pt x="785" y="160"/>
                  </a:cubicBezTo>
                  <a:cubicBezTo>
                    <a:pt x="787" y="164"/>
                    <a:pt x="785" y="166"/>
                    <a:pt x="784" y="168"/>
                  </a:cubicBezTo>
                  <a:cubicBezTo>
                    <a:pt x="782" y="174"/>
                    <a:pt x="777" y="178"/>
                    <a:pt x="774" y="183"/>
                  </a:cubicBezTo>
                  <a:cubicBezTo>
                    <a:pt x="773" y="187"/>
                    <a:pt x="771" y="192"/>
                    <a:pt x="767" y="195"/>
                  </a:cubicBezTo>
                  <a:close/>
                  <a:moveTo>
                    <a:pt x="867" y="267"/>
                  </a:moveTo>
                  <a:cubicBezTo>
                    <a:pt x="869" y="267"/>
                    <a:pt x="870" y="267"/>
                    <a:pt x="871" y="266"/>
                  </a:cubicBezTo>
                  <a:cubicBezTo>
                    <a:pt x="875" y="263"/>
                    <a:pt x="874" y="257"/>
                    <a:pt x="878" y="254"/>
                  </a:cubicBezTo>
                  <a:cubicBezTo>
                    <a:pt x="878" y="254"/>
                    <a:pt x="877" y="253"/>
                    <a:pt x="877" y="253"/>
                  </a:cubicBezTo>
                  <a:cubicBezTo>
                    <a:pt x="877" y="252"/>
                    <a:pt x="876" y="252"/>
                    <a:pt x="877" y="251"/>
                  </a:cubicBezTo>
                  <a:cubicBezTo>
                    <a:pt x="883" y="247"/>
                    <a:pt x="882" y="241"/>
                    <a:pt x="883" y="236"/>
                  </a:cubicBezTo>
                  <a:cubicBezTo>
                    <a:pt x="884" y="233"/>
                    <a:pt x="883" y="230"/>
                    <a:pt x="881" y="228"/>
                  </a:cubicBezTo>
                  <a:cubicBezTo>
                    <a:pt x="877" y="223"/>
                    <a:pt x="877" y="222"/>
                    <a:pt x="880" y="218"/>
                  </a:cubicBezTo>
                  <a:cubicBezTo>
                    <a:pt x="882" y="216"/>
                    <a:pt x="883" y="215"/>
                    <a:pt x="882" y="213"/>
                  </a:cubicBezTo>
                  <a:cubicBezTo>
                    <a:pt x="881" y="210"/>
                    <a:pt x="881" y="209"/>
                    <a:pt x="884" y="207"/>
                  </a:cubicBezTo>
                  <a:cubicBezTo>
                    <a:pt x="885" y="206"/>
                    <a:pt x="885" y="205"/>
                    <a:pt x="884" y="203"/>
                  </a:cubicBezTo>
                  <a:cubicBezTo>
                    <a:pt x="884" y="202"/>
                    <a:pt x="882" y="202"/>
                    <a:pt x="881" y="203"/>
                  </a:cubicBezTo>
                  <a:cubicBezTo>
                    <a:pt x="879" y="203"/>
                    <a:pt x="877" y="203"/>
                    <a:pt x="875" y="202"/>
                  </a:cubicBezTo>
                  <a:cubicBezTo>
                    <a:pt x="874" y="202"/>
                    <a:pt x="873" y="202"/>
                    <a:pt x="872" y="204"/>
                  </a:cubicBezTo>
                  <a:cubicBezTo>
                    <a:pt x="870" y="211"/>
                    <a:pt x="869" y="219"/>
                    <a:pt x="867" y="227"/>
                  </a:cubicBezTo>
                  <a:cubicBezTo>
                    <a:pt x="867" y="228"/>
                    <a:pt x="867" y="229"/>
                    <a:pt x="868" y="230"/>
                  </a:cubicBezTo>
                  <a:cubicBezTo>
                    <a:pt x="873" y="232"/>
                    <a:pt x="870" y="234"/>
                    <a:pt x="868" y="236"/>
                  </a:cubicBezTo>
                  <a:cubicBezTo>
                    <a:pt x="867" y="237"/>
                    <a:pt x="866" y="239"/>
                    <a:pt x="866" y="241"/>
                  </a:cubicBezTo>
                  <a:cubicBezTo>
                    <a:pt x="864" y="246"/>
                    <a:pt x="862" y="251"/>
                    <a:pt x="860" y="256"/>
                  </a:cubicBezTo>
                  <a:cubicBezTo>
                    <a:pt x="858" y="262"/>
                    <a:pt x="861" y="267"/>
                    <a:pt x="867" y="267"/>
                  </a:cubicBezTo>
                  <a:close/>
                  <a:moveTo>
                    <a:pt x="239" y="495"/>
                  </a:moveTo>
                  <a:cubicBezTo>
                    <a:pt x="238" y="499"/>
                    <a:pt x="239" y="502"/>
                    <a:pt x="240" y="506"/>
                  </a:cubicBezTo>
                  <a:cubicBezTo>
                    <a:pt x="241" y="507"/>
                    <a:pt x="242" y="508"/>
                    <a:pt x="244" y="508"/>
                  </a:cubicBezTo>
                  <a:cubicBezTo>
                    <a:pt x="246" y="508"/>
                    <a:pt x="246" y="507"/>
                    <a:pt x="246" y="505"/>
                  </a:cubicBezTo>
                  <a:cubicBezTo>
                    <a:pt x="246" y="504"/>
                    <a:pt x="247" y="503"/>
                    <a:pt x="247" y="502"/>
                  </a:cubicBezTo>
                  <a:cubicBezTo>
                    <a:pt x="253" y="499"/>
                    <a:pt x="253" y="494"/>
                    <a:pt x="253" y="488"/>
                  </a:cubicBezTo>
                  <a:cubicBezTo>
                    <a:pt x="253" y="487"/>
                    <a:pt x="254" y="485"/>
                    <a:pt x="253" y="483"/>
                  </a:cubicBezTo>
                  <a:cubicBezTo>
                    <a:pt x="252" y="480"/>
                    <a:pt x="252" y="476"/>
                    <a:pt x="254" y="472"/>
                  </a:cubicBezTo>
                  <a:cubicBezTo>
                    <a:pt x="255" y="470"/>
                    <a:pt x="255" y="468"/>
                    <a:pt x="253" y="466"/>
                  </a:cubicBezTo>
                  <a:cubicBezTo>
                    <a:pt x="251" y="465"/>
                    <a:pt x="251" y="463"/>
                    <a:pt x="251" y="461"/>
                  </a:cubicBezTo>
                  <a:cubicBezTo>
                    <a:pt x="252" y="457"/>
                    <a:pt x="248" y="455"/>
                    <a:pt x="249" y="451"/>
                  </a:cubicBezTo>
                  <a:cubicBezTo>
                    <a:pt x="249" y="451"/>
                    <a:pt x="249" y="450"/>
                    <a:pt x="248" y="450"/>
                  </a:cubicBezTo>
                  <a:cubicBezTo>
                    <a:pt x="245" y="448"/>
                    <a:pt x="241" y="448"/>
                    <a:pt x="238" y="451"/>
                  </a:cubicBezTo>
                  <a:cubicBezTo>
                    <a:pt x="235" y="454"/>
                    <a:pt x="235" y="458"/>
                    <a:pt x="236" y="463"/>
                  </a:cubicBezTo>
                  <a:cubicBezTo>
                    <a:pt x="236" y="466"/>
                    <a:pt x="236" y="469"/>
                    <a:pt x="236" y="472"/>
                  </a:cubicBezTo>
                  <a:cubicBezTo>
                    <a:pt x="235" y="474"/>
                    <a:pt x="236" y="476"/>
                    <a:pt x="236" y="478"/>
                  </a:cubicBezTo>
                  <a:cubicBezTo>
                    <a:pt x="238" y="484"/>
                    <a:pt x="237" y="490"/>
                    <a:pt x="239" y="495"/>
                  </a:cubicBezTo>
                  <a:close/>
                  <a:moveTo>
                    <a:pt x="1055" y="1088"/>
                  </a:moveTo>
                  <a:cubicBezTo>
                    <a:pt x="1055" y="1086"/>
                    <a:pt x="1058" y="1088"/>
                    <a:pt x="1058" y="1085"/>
                  </a:cubicBezTo>
                  <a:cubicBezTo>
                    <a:pt x="1058" y="1084"/>
                    <a:pt x="1057" y="1084"/>
                    <a:pt x="1056" y="1084"/>
                  </a:cubicBezTo>
                  <a:cubicBezTo>
                    <a:pt x="1054" y="1083"/>
                    <a:pt x="1053" y="1084"/>
                    <a:pt x="1052" y="1085"/>
                  </a:cubicBezTo>
                  <a:cubicBezTo>
                    <a:pt x="1051" y="1086"/>
                    <a:pt x="1051" y="1087"/>
                    <a:pt x="1052" y="1087"/>
                  </a:cubicBezTo>
                  <a:cubicBezTo>
                    <a:pt x="1052" y="1089"/>
                    <a:pt x="1052" y="1090"/>
                    <a:pt x="1051" y="1090"/>
                  </a:cubicBezTo>
                  <a:cubicBezTo>
                    <a:pt x="1049" y="1091"/>
                    <a:pt x="1049" y="1093"/>
                    <a:pt x="1049" y="1095"/>
                  </a:cubicBezTo>
                  <a:cubicBezTo>
                    <a:pt x="1048" y="1100"/>
                    <a:pt x="1044" y="1105"/>
                    <a:pt x="1046" y="1111"/>
                  </a:cubicBezTo>
                  <a:cubicBezTo>
                    <a:pt x="1047" y="1111"/>
                    <a:pt x="1046" y="1111"/>
                    <a:pt x="1046" y="1111"/>
                  </a:cubicBezTo>
                  <a:cubicBezTo>
                    <a:pt x="1044" y="1113"/>
                    <a:pt x="1042" y="1116"/>
                    <a:pt x="1044" y="1119"/>
                  </a:cubicBezTo>
                  <a:cubicBezTo>
                    <a:pt x="1044" y="1119"/>
                    <a:pt x="1044" y="1120"/>
                    <a:pt x="1044" y="1120"/>
                  </a:cubicBezTo>
                  <a:cubicBezTo>
                    <a:pt x="1043" y="1123"/>
                    <a:pt x="1041" y="1136"/>
                    <a:pt x="1042" y="1139"/>
                  </a:cubicBezTo>
                  <a:cubicBezTo>
                    <a:pt x="1043" y="1141"/>
                    <a:pt x="1043" y="1143"/>
                    <a:pt x="1040" y="1144"/>
                  </a:cubicBezTo>
                  <a:cubicBezTo>
                    <a:pt x="1038" y="1146"/>
                    <a:pt x="1039" y="1148"/>
                    <a:pt x="1041" y="1150"/>
                  </a:cubicBezTo>
                  <a:cubicBezTo>
                    <a:pt x="1043" y="1152"/>
                    <a:pt x="1044" y="1154"/>
                    <a:pt x="1044" y="1157"/>
                  </a:cubicBezTo>
                  <a:cubicBezTo>
                    <a:pt x="1045" y="1158"/>
                    <a:pt x="1044" y="1160"/>
                    <a:pt x="1046" y="1160"/>
                  </a:cubicBezTo>
                  <a:cubicBezTo>
                    <a:pt x="1048" y="1161"/>
                    <a:pt x="1047" y="1158"/>
                    <a:pt x="1048" y="1157"/>
                  </a:cubicBezTo>
                  <a:cubicBezTo>
                    <a:pt x="1048" y="1156"/>
                    <a:pt x="1049" y="1155"/>
                    <a:pt x="1049" y="1155"/>
                  </a:cubicBezTo>
                  <a:cubicBezTo>
                    <a:pt x="1052" y="1152"/>
                    <a:pt x="1052" y="1149"/>
                    <a:pt x="1052" y="1146"/>
                  </a:cubicBezTo>
                  <a:cubicBezTo>
                    <a:pt x="1052" y="1145"/>
                    <a:pt x="1052" y="1144"/>
                    <a:pt x="1052" y="1143"/>
                  </a:cubicBezTo>
                  <a:cubicBezTo>
                    <a:pt x="1050" y="1137"/>
                    <a:pt x="1055" y="1132"/>
                    <a:pt x="1053" y="1127"/>
                  </a:cubicBezTo>
                  <a:cubicBezTo>
                    <a:pt x="1052" y="1122"/>
                    <a:pt x="1057" y="1118"/>
                    <a:pt x="1058" y="1114"/>
                  </a:cubicBezTo>
                  <a:cubicBezTo>
                    <a:pt x="1058" y="1113"/>
                    <a:pt x="1060" y="1113"/>
                    <a:pt x="1059" y="1111"/>
                  </a:cubicBezTo>
                  <a:cubicBezTo>
                    <a:pt x="1058" y="1110"/>
                    <a:pt x="1059" y="1108"/>
                    <a:pt x="1060" y="1106"/>
                  </a:cubicBezTo>
                  <a:cubicBezTo>
                    <a:pt x="1062" y="1103"/>
                    <a:pt x="1063" y="1099"/>
                    <a:pt x="1060" y="1096"/>
                  </a:cubicBezTo>
                  <a:cubicBezTo>
                    <a:pt x="1058" y="1094"/>
                    <a:pt x="1057" y="1090"/>
                    <a:pt x="1055" y="1088"/>
                  </a:cubicBezTo>
                  <a:close/>
                  <a:moveTo>
                    <a:pt x="685" y="155"/>
                  </a:moveTo>
                  <a:cubicBezTo>
                    <a:pt x="684" y="156"/>
                    <a:pt x="684" y="158"/>
                    <a:pt x="682" y="157"/>
                  </a:cubicBezTo>
                  <a:cubicBezTo>
                    <a:pt x="679" y="156"/>
                    <a:pt x="677" y="157"/>
                    <a:pt x="675" y="156"/>
                  </a:cubicBezTo>
                  <a:cubicBezTo>
                    <a:pt x="673" y="156"/>
                    <a:pt x="673" y="157"/>
                    <a:pt x="672" y="159"/>
                  </a:cubicBezTo>
                  <a:cubicBezTo>
                    <a:pt x="672" y="164"/>
                    <a:pt x="672" y="170"/>
                    <a:pt x="665" y="172"/>
                  </a:cubicBezTo>
                  <a:cubicBezTo>
                    <a:pt x="659" y="175"/>
                    <a:pt x="657" y="181"/>
                    <a:pt x="659" y="187"/>
                  </a:cubicBezTo>
                  <a:cubicBezTo>
                    <a:pt x="659" y="188"/>
                    <a:pt x="659" y="190"/>
                    <a:pt x="659" y="191"/>
                  </a:cubicBezTo>
                  <a:cubicBezTo>
                    <a:pt x="658" y="194"/>
                    <a:pt x="660" y="197"/>
                    <a:pt x="662" y="196"/>
                  </a:cubicBezTo>
                  <a:cubicBezTo>
                    <a:pt x="665" y="195"/>
                    <a:pt x="670" y="195"/>
                    <a:pt x="671" y="190"/>
                  </a:cubicBezTo>
                  <a:cubicBezTo>
                    <a:pt x="671" y="187"/>
                    <a:pt x="675" y="184"/>
                    <a:pt x="673" y="180"/>
                  </a:cubicBezTo>
                  <a:cubicBezTo>
                    <a:pt x="672" y="179"/>
                    <a:pt x="674" y="175"/>
                    <a:pt x="677" y="175"/>
                  </a:cubicBezTo>
                  <a:cubicBezTo>
                    <a:pt x="681" y="176"/>
                    <a:pt x="683" y="175"/>
                    <a:pt x="684" y="171"/>
                  </a:cubicBezTo>
                  <a:cubicBezTo>
                    <a:pt x="684" y="171"/>
                    <a:pt x="684" y="171"/>
                    <a:pt x="685" y="171"/>
                  </a:cubicBezTo>
                  <a:cubicBezTo>
                    <a:pt x="688" y="169"/>
                    <a:pt x="689" y="165"/>
                    <a:pt x="693" y="164"/>
                  </a:cubicBezTo>
                  <a:cubicBezTo>
                    <a:pt x="694" y="164"/>
                    <a:pt x="694" y="162"/>
                    <a:pt x="694" y="161"/>
                  </a:cubicBezTo>
                  <a:cubicBezTo>
                    <a:pt x="694" y="159"/>
                    <a:pt x="695" y="158"/>
                    <a:pt x="696" y="156"/>
                  </a:cubicBezTo>
                  <a:cubicBezTo>
                    <a:pt x="697" y="154"/>
                    <a:pt x="697" y="151"/>
                    <a:pt x="697" y="149"/>
                  </a:cubicBezTo>
                  <a:cubicBezTo>
                    <a:pt x="697" y="148"/>
                    <a:pt x="695" y="147"/>
                    <a:pt x="694" y="148"/>
                  </a:cubicBezTo>
                  <a:cubicBezTo>
                    <a:pt x="693" y="151"/>
                    <a:pt x="690" y="151"/>
                    <a:pt x="687" y="151"/>
                  </a:cubicBezTo>
                  <a:cubicBezTo>
                    <a:pt x="686" y="152"/>
                    <a:pt x="681" y="151"/>
                    <a:pt x="685" y="155"/>
                  </a:cubicBezTo>
                  <a:close/>
                  <a:moveTo>
                    <a:pt x="213" y="689"/>
                  </a:moveTo>
                  <a:cubicBezTo>
                    <a:pt x="213" y="688"/>
                    <a:pt x="213" y="687"/>
                    <a:pt x="212" y="686"/>
                  </a:cubicBezTo>
                  <a:cubicBezTo>
                    <a:pt x="210" y="685"/>
                    <a:pt x="211" y="687"/>
                    <a:pt x="210" y="688"/>
                  </a:cubicBezTo>
                  <a:cubicBezTo>
                    <a:pt x="207" y="690"/>
                    <a:pt x="204" y="691"/>
                    <a:pt x="203" y="695"/>
                  </a:cubicBezTo>
                  <a:cubicBezTo>
                    <a:pt x="202" y="697"/>
                    <a:pt x="200" y="700"/>
                    <a:pt x="198" y="702"/>
                  </a:cubicBezTo>
                  <a:cubicBezTo>
                    <a:pt x="197" y="705"/>
                    <a:pt x="195" y="709"/>
                    <a:pt x="193" y="712"/>
                  </a:cubicBezTo>
                  <a:cubicBezTo>
                    <a:pt x="188" y="720"/>
                    <a:pt x="186" y="727"/>
                    <a:pt x="189" y="736"/>
                  </a:cubicBezTo>
                  <a:cubicBezTo>
                    <a:pt x="190" y="737"/>
                    <a:pt x="190" y="739"/>
                    <a:pt x="191" y="739"/>
                  </a:cubicBezTo>
                  <a:cubicBezTo>
                    <a:pt x="193" y="739"/>
                    <a:pt x="193" y="738"/>
                    <a:pt x="194" y="737"/>
                  </a:cubicBezTo>
                  <a:cubicBezTo>
                    <a:pt x="197" y="733"/>
                    <a:pt x="202" y="729"/>
                    <a:pt x="203" y="723"/>
                  </a:cubicBezTo>
                  <a:cubicBezTo>
                    <a:pt x="203" y="722"/>
                    <a:pt x="204" y="722"/>
                    <a:pt x="204" y="722"/>
                  </a:cubicBezTo>
                  <a:cubicBezTo>
                    <a:pt x="210" y="718"/>
                    <a:pt x="213" y="712"/>
                    <a:pt x="215" y="706"/>
                  </a:cubicBezTo>
                  <a:cubicBezTo>
                    <a:pt x="216" y="705"/>
                    <a:pt x="216" y="705"/>
                    <a:pt x="215" y="704"/>
                  </a:cubicBezTo>
                  <a:cubicBezTo>
                    <a:pt x="213" y="703"/>
                    <a:pt x="210" y="700"/>
                    <a:pt x="211" y="698"/>
                  </a:cubicBezTo>
                  <a:cubicBezTo>
                    <a:pt x="213" y="695"/>
                    <a:pt x="212" y="692"/>
                    <a:pt x="213" y="689"/>
                  </a:cubicBezTo>
                  <a:close/>
                  <a:moveTo>
                    <a:pt x="904" y="495"/>
                  </a:moveTo>
                  <a:cubicBezTo>
                    <a:pt x="903" y="494"/>
                    <a:pt x="902" y="494"/>
                    <a:pt x="901" y="494"/>
                  </a:cubicBezTo>
                  <a:cubicBezTo>
                    <a:pt x="893" y="494"/>
                    <a:pt x="886" y="498"/>
                    <a:pt x="879" y="498"/>
                  </a:cubicBezTo>
                  <a:cubicBezTo>
                    <a:pt x="877" y="498"/>
                    <a:pt x="876" y="499"/>
                    <a:pt x="875" y="500"/>
                  </a:cubicBezTo>
                  <a:cubicBezTo>
                    <a:pt x="875" y="501"/>
                    <a:pt x="875" y="502"/>
                    <a:pt x="877" y="502"/>
                  </a:cubicBezTo>
                  <a:cubicBezTo>
                    <a:pt x="880" y="501"/>
                    <a:pt x="885" y="504"/>
                    <a:pt x="888" y="500"/>
                  </a:cubicBezTo>
                  <a:cubicBezTo>
                    <a:pt x="888" y="500"/>
                    <a:pt x="889" y="499"/>
                    <a:pt x="890" y="500"/>
                  </a:cubicBezTo>
                  <a:cubicBezTo>
                    <a:pt x="890" y="507"/>
                    <a:pt x="889" y="509"/>
                    <a:pt x="885" y="511"/>
                  </a:cubicBezTo>
                  <a:cubicBezTo>
                    <a:pt x="880" y="513"/>
                    <a:pt x="880" y="517"/>
                    <a:pt x="883" y="521"/>
                  </a:cubicBezTo>
                  <a:cubicBezTo>
                    <a:pt x="885" y="524"/>
                    <a:pt x="888" y="527"/>
                    <a:pt x="888" y="530"/>
                  </a:cubicBezTo>
                  <a:cubicBezTo>
                    <a:pt x="887" y="533"/>
                    <a:pt x="888" y="533"/>
                    <a:pt x="890" y="534"/>
                  </a:cubicBezTo>
                  <a:cubicBezTo>
                    <a:pt x="893" y="535"/>
                    <a:pt x="897" y="535"/>
                    <a:pt x="897" y="539"/>
                  </a:cubicBezTo>
                  <a:cubicBezTo>
                    <a:pt x="897" y="540"/>
                    <a:pt x="897" y="540"/>
                    <a:pt x="898" y="540"/>
                  </a:cubicBezTo>
                  <a:cubicBezTo>
                    <a:pt x="899" y="540"/>
                    <a:pt x="900" y="540"/>
                    <a:pt x="900" y="539"/>
                  </a:cubicBezTo>
                  <a:cubicBezTo>
                    <a:pt x="901" y="534"/>
                    <a:pt x="904" y="531"/>
                    <a:pt x="910" y="531"/>
                  </a:cubicBezTo>
                  <a:cubicBezTo>
                    <a:pt x="910" y="530"/>
                    <a:pt x="909" y="529"/>
                    <a:pt x="908" y="529"/>
                  </a:cubicBezTo>
                  <a:cubicBezTo>
                    <a:pt x="906" y="529"/>
                    <a:pt x="905" y="528"/>
                    <a:pt x="905" y="526"/>
                  </a:cubicBezTo>
                  <a:cubicBezTo>
                    <a:pt x="905" y="524"/>
                    <a:pt x="907" y="525"/>
                    <a:pt x="909" y="525"/>
                  </a:cubicBezTo>
                  <a:cubicBezTo>
                    <a:pt x="910" y="524"/>
                    <a:pt x="911" y="524"/>
                    <a:pt x="912" y="525"/>
                  </a:cubicBezTo>
                  <a:cubicBezTo>
                    <a:pt x="913" y="526"/>
                    <a:pt x="914" y="526"/>
                    <a:pt x="915" y="525"/>
                  </a:cubicBezTo>
                  <a:cubicBezTo>
                    <a:pt x="916" y="524"/>
                    <a:pt x="916" y="523"/>
                    <a:pt x="916" y="522"/>
                  </a:cubicBezTo>
                  <a:cubicBezTo>
                    <a:pt x="915" y="521"/>
                    <a:pt x="915" y="520"/>
                    <a:pt x="914" y="519"/>
                  </a:cubicBezTo>
                  <a:cubicBezTo>
                    <a:pt x="913" y="520"/>
                    <a:pt x="913" y="520"/>
                    <a:pt x="913" y="520"/>
                  </a:cubicBezTo>
                  <a:cubicBezTo>
                    <a:pt x="910" y="523"/>
                    <a:pt x="906" y="524"/>
                    <a:pt x="902" y="524"/>
                  </a:cubicBezTo>
                  <a:cubicBezTo>
                    <a:pt x="898" y="525"/>
                    <a:pt x="902" y="521"/>
                    <a:pt x="900" y="520"/>
                  </a:cubicBezTo>
                  <a:cubicBezTo>
                    <a:pt x="898" y="519"/>
                    <a:pt x="899" y="517"/>
                    <a:pt x="899" y="515"/>
                  </a:cubicBezTo>
                  <a:cubicBezTo>
                    <a:pt x="900" y="512"/>
                    <a:pt x="900" y="510"/>
                    <a:pt x="898" y="508"/>
                  </a:cubicBezTo>
                  <a:cubicBezTo>
                    <a:pt x="895" y="503"/>
                    <a:pt x="896" y="498"/>
                    <a:pt x="903" y="496"/>
                  </a:cubicBezTo>
                  <a:cubicBezTo>
                    <a:pt x="903" y="496"/>
                    <a:pt x="904" y="496"/>
                    <a:pt x="904" y="495"/>
                  </a:cubicBezTo>
                  <a:close/>
                  <a:moveTo>
                    <a:pt x="1031" y="865"/>
                  </a:moveTo>
                  <a:cubicBezTo>
                    <a:pt x="1031" y="863"/>
                    <a:pt x="1033" y="863"/>
                    <a:pt x="1033" y="862"/>
                  </a:cubicBezTo>
                  <a:cubicBezTo>
                    <a:pt x="1032" y="859"/>
                    <a:pt x="1034" y="857"/>
                    <a:pt x="1036" y="855"/>
                  </a:cubicBezTo>
                  <a:cubicBezTo>
                    <a:pt x="1041" y="848"/>
                    <a:pt x="1037" y="845"/>
                    <a:pt x="1032" y="843"/>
                  </a:cubicBezTo>
                  <a:cubicBezTo>
                    <a:pt x="1030" y="842"/>
                    <a:pt x="1028" y="842"/>
                    <a:pt x="1026" y="843"/>
                  </a:cubicBezTo>
                  <a:cubicBezTo>
                    <a:pt x="1025" y="845"/>
                    <a:pt x="1024" y="846"/>
                    <a:pt x="1025" y="849"/>
                  </a:cubicBezTo>
                  <a:cubicBezTo>
                    <a:pt x="1026" y="850"/>
                    <a:pt x="1025" y="852"/>
                    <a:pt x="1024" y="853"/>
                  </a:cubicBezTo>
                  <a:cubicBezTo>
                    <a:pt x="1021" y="855"/>
                    <a:pt x="1023" y="858"/>
                    <a:pt x="1025" y="860"/>
                  </a:cubicBezTo>
                  <a:cubicBezTo>
                    <a:pt x="1027" y="863"/>
                    <a:pt x="1027" y="865"/>
                    <a:pt x="1026" y="869"/>
                  </a:cubicBezTo>
                  <a:cubicBezTo>
                    <a:pt x="1026" y="872"/>
                    <a:pt x="1025" y="875"/>
                    <a:pt x="1028" y="878"/>
                  </a:cubicBezTo>
                  <a:cubicBezTo>
                    <a:pt x="1029" y="880"/>
                    <a:pt x="1032" y="880"/>
                    <a:pt x="1029" y="883"/>
                  </a:cubicBezTo>
                  <a:cubicBezTo>
                    <a:pt x="1028" y="883"/>
                    <a:pt x="1029" y="884"/>
                    <a:pt x="1030" y="884"/>
                  </a:cubicBezTo>
                  <a:cubicBezTo>
                    <a:pt x="1031" y="885"/>
                    <a:pt x="1033" y="885"/>
                    <a:pt x="1033" y="886"/>
                  </a:cubicBezTo>
                  <a:cubicBezTo>
                    <a:pt x="1034" y="889"/>
                    <a:pt x="1036" y="887"/>
                    <a:pt x="1037" y="886"/>
                  </a:cubicBezTo>
                  <a:cubicBezTo>
                    <a:pt x="1038" y="886"/>
                    <a:pt x="1038" y="885"/>
                    <a:pt x="1039" y="885"/>
                  </a:cubicBezTo>
                  <a:cubicBezTo>
                    <a:pt x="1043" y="880"/>
                    <a:pt x="1044" y="875"/>
                    <a:pt x="1048" y="871"/>
                  </a:cubicBezTo>
                  <a:cubicBezTo>
                    <a:pt x="1052" y="866"/>
                    <a:pt x="1051" y="863"/>
                    <a:pt x="1044" y="860"/>
                  </a:cubicBezTo>
                  <a:cubicBezTo>
                    <a:pt x="1044" y="859"/>
                    <a:pt x="1043" y="859"/>
                    <a:pt x="1043" y="858"/>
                  </a:cubicBezTo>
                  <a:cubicBezTo>
                    <a:pt x="1042" y="855"/>
                    <a:pt x="1041" y="857"/>
                    <a:pt x="1040" y="858"/>
                  </a:cubicBezTo>
                  <a:cubicBezTo>
                    <a:pt x="1038" y="861"/>
                    <a:pt x="1035" y="863"/>
                    <a:pt x="1031" y="865"/>
                  </a:cubicBezTo>
                  <a:close/>
                  <a:moveTo>
                    <a:pt x="246" y="748"/>
                  </a:moveTo>
                  <a:cubicBezTo>
                    <a:pt x="246" y="749"/>
                    <a:pt x="246" y="750"/>
                    <a:pt x="247" y="751"/>
                  </a:cubicBezTo>
                  <a:cubicBezTo>
                    <a:pt x="247" y="751"/>
                    <a:pt x="248" y="751"/>
                    <a:pt x="248" y="750"/>
                  </a:cubicBezTo>
                  <a:cubicBezTo>
                    <a:pt x="249" y="747"/>
                    <a:pt x="252" y="748"/>
                    <a:pt x="254" y="747"/>
                  </a:cubicBezTo>
                  <a:cubicBezTo>
                    <a:pt x="258" y="746"/>
                    <a:pt x="261" y="745"/>
                    <a:pt x="263" y="742"/>
                  </a:cubicBezTo>
                  <a:cubicBezTo>
                    <a:pt x="269" y="734"/>
                    <a:pt x="275" y="727"/>
                    <a:pt x="279" y="718"/>
                  </a:cubicBezTo>
                  <a:cubicBezTo>
                    <a:pt x="280" y="716"/>
                    <a:pt x="281" y="714"/>
                    <a:pt x="281" y="712"/>
                  </a:cubicBezTo>
                  <a:cubicBezTo>
                    <a:pt x="281" y="710"/>
                    <a:pt x="282" y="708"/>
                    <a:pt x="278" y="707"/>
                  </a:cubicBezTo>
                  <a:cubicBezTo>
                    <a:pt x="275" y="707"/>
                    <a:pt x="272" y="707"/>
                    <a:pt x="271" y="711"/>
                  </a:cubicBezTo>
                  <a:cubicBezTo>
                    <a:pt x="271" y="715"/>
                    <a:pt x="268" y="717"/>
                    <a:pt x="264" y="718"/>
                  </a:cubicBezTo>
                  <a:cubicBezTo>
                    <a:pt x="259" y="720"/>
                    <a:pt x="254" y="723"/>
                    <a:pt x="252" y="728"/>
                  </a:cubicBezTo>
                  <a:cubicBezTo>
                    <a:pt x="248" y="734"/>
                    <a:pt x="247" y="741"/>
                    <a:pt x="246" y="748"/>
                  </a:cubicBezTo>
                  <a:close/>
                  <a:moveTo>
                    <a:pt x="350" y="176"/>
                  </a:moveTo>
                  <a:cubicBezTo>
                    <a:pt x="350" y="175"/>
                    <a:pt x="351" y="174"/>
                    <a:pt x="352" y="173"/>
                  </a:cubicBezTo>
                  <a:cubicBezTo>
                    <a:pt x="356" y="167"/>
                    <a:pt x="358" y="161"/>
                    <a:pt x="359" y="155"/>
                  </a:cubicBezTo>
                  <a:cubicBezTo>
                    <a:pt x="360" y="151"/>
                    <a:pt x="358" y="147"/>
                    <a:pt x="354" y="148"/>
                  </a:cubicBezTo>
                  <a:cubicBezTo>
                    <a:pt x="351" y="149"/>
                    <a:pt x="348" y="150"/>
                    <a:pt x="347" y="153"/>
                  </a:cubicBezTo>
                  <a:cubicBezTo>
                    <a:pt x="345" y="156"/>
                    <a:pt x="342" y="158"/>
                    <a:pt x="339" y="160"/>
                  </a:cubicBezTo>
                  <a:cubicBezTo>
                    <a:pt x="336" y="162"/>
                    <a:pt x="335" y="165"/>
                    <a:pt x="335" y="168"/>
                  </a:cubicBezTo>
                  <a:cubicBezTo>
                    <a:pt x="336" y="172"/>
                    <a:pt x="337" y="174"/>
                    <a:pt x="342" y="175"/>
                  </a:cubicBezTo>
                  <a:cubicBezTo>
                    <a:pt x="344" y="175"/>
                    <a:pt x="346" y="176"/>
                    <a:pt x="347" y="178"/>
                  </a:cubicBezTo>
                  <a:cubicBezTo>
                    <a:pt x="343" y="182"/>
                    <a:pt x="341" y="184"/>
                    <a:pt x="343" y="188"/>
                  </a:cubicBezTo>
                  <a:cubicBezTo>
                    <a:pt x="344" y="191"/>
                    <a:pt x="346" y="193"/>
                    <a:pt x="349" y="192"/>
                  </a:cubicBezTo>
                  <a:cubicBezTo>
                    <a:pt x="354" y="191"/>
                    <a:pt x="359" y="184"/>
                    <a:pt x="358" y="179"/>
                  </a:cubicBezTo>
                  <a:cubicBezTo>
                    <a:pt x="358" y="175"/>
                    <a:pt x="356" y="174"/>
                    <a:pt x="350" y="176"/>
                  </a:cubicBezTo>
                  <a:close/>
                  <a:moveTo>
                    <a:pt x="963" y="619"/>
                  </a:moveTo>
                  <a:cubicBezTo>
                    <a:pt x="965" y="619"/>
                    <a:pt x="967" y="620"/>
                    <a:pt x="969" y="619"/>
                  </a:cubicBezTo>
                  <a:cubicBezTo>
                    <a:pt x="971" y="619"/>
                    <a:pt x="973" y="620"/>
                    <a:pt x="972" y="623"/>
                  </a:cubicBezTo>
                  <a:cubicBezTo>
                    <a:pt x="972" y="624"/>
                    <a:pt x="973" y="625"/>
                    <a:pt x="974" y="625"/>
                  </a:cubicBezTo>
                  <a:cubicBezTo>
                    <a:pt x="978" y="624"/>
                    <a:pt x="981" y="625"/>
                    <a:pt x="984" y="627"/>
                  </a:cubicBezTo>
                  <a:cubicBezTo>
                    <a:pt x="985" y="628"/>
                    <a:pt x="986" y="628"/>
                    <a:pt x="988" y="627"/>
                  </a:cubicBezTo>
                  <a:cubicBezTo>
                    <a:pt x="994" y="625"/>
                    <a:pt x="998" y="621"/>
                    <a:pt x="1003" y="617"/>
                  </a:cubicBezTo>
                  <a:cubicBezTo>
                    <a:pt x="1006" y="615"/>
                    <a:pt x="1006" y="611"/>
                    <a:pt x="1003" y="610"/>
                  </a:cubicBezTo>
                  <a:cubicBezTo>
                    <a:pt x="999" y="609"/>
                    <a:pt x="997" y="607"/>
                    <a:pt x="994" y="605"/>
                  </a:cubicBezTo>
                  <a:cubicBezTo>
                    <a:pt x="993" y="605"/>
                    <a:pt x="992" y="604"/>
                    <a:pt x="991" y="605"/>
                  </a:cubicBezTo>
                  <a:cubicBezTo>
                    <a:pt x="989" y="606"/>
                    <a:pt x="986" y="605"/>
                    <a:pt x="984" y="604"/>
                  </a:cubicBezTo>
                  <a:cubicBezTo>
                    <a:pt x="981" y="602"/>
                    <a:pt x="979" y="604"/>
                    <a:pt x="978" y="606"/>
                  </a:cubicBezTo>
                  <a:cubicBezTo>
                    <a:pt x="977" y="607"/>
                    <a:pt x="977" y="609"/>
                    <a:pt x="976" y="609"/>
                  </a:cubicBezTo>
                  <a:cubicBezTo>
                    <a:pt x="973" y="610"/>
                    <a:pt x="970" y="612"/>
                    <a:pt x="967" y="612"/>
                  </a:cubicBezTo>
                  <a:cubicBezTo>
                    <a:pt x="966" y="612"/>
                    <a:pt x="965" y="613"/>
                    <a:pt x="965" y="613"/>
                  </a:cubicBezTo>
                  <a:cubicBezTo>
                    <a:pt x="968" y="616"/>
                    <a:pt x="964" y="617"/>
                    <a:pt x="963" y="619"/>
                  </a:cubicBezTo>
                  <a:close/>
                  <a:moveTo>
                    <a:pt x="291" y="345"/>
                  </a:moveTo>
                  <a:cubicBezTo>
                    <a:pt x="295" y="345"/>
                    <a:pt x="296" y="344"/>
                    <a:pt x="297" y="340"/>
                  </a:cubicBezTo>
                  <a:cubicBezTo>
                    <a:pt x="297" y="339"/>
                    <a:pt x="297" y="338"/>
                    <a:pt x="298" y="337"/>
                  </a:cubicBezTo>
                  <a:cubicBezTo>
                    <a:pt x="299" y="337"/>
                    <a:pt x="304" y="337"/>
                    <a:pt x="300" y="334"/>
                  </a:cubicBezTo>
                  <a:cubicBezTo>
                    <a:pt x="300" y="333"/>
                    <a:pt x="300" y="333"/>
                    <a:pt x="301" y="332"/>
                  </a:cubicBezTo>
                  <a:cubicBezTo>
                    <a:pt x="305" y="328"/>
                    <a:pt x="307" y="323"/>
                    <a:pt x="309" y="318"/>
                  </a:cubicBezTo>
                  <a:cubicBezTo>
                    <a:pt x="310" y="314"/>
                    <a:pt x="310" y="312"/>
                    <a:pt x="306" y="311"/>
                  </a:cubicBezTo>
                  <a:cubicBezTo>
                    <a:pt x="304" y="310"/>
                    <a:pt x="301" y="309"/>
                    <a:pt x="302" y="305"/>
                  </a:cubicBezTo>
                  <a:cubicBezTo>
                    <a:pt x="302" y="303"/>
                    <a:pt x="301" y="302"/>
                    <a:pt x="299" y="302"/>
                  </a:cubicBezTo>
                  <a:cubicBezTo>
                    <a:pt x="297" y="301"/>
                    <a:pt x="295" y="302"/>
                    <a:pt x="294" y="304"/>
                  </a:cubicBezTo>
                  <a:cubicBezTo>
                    <a:pt x="293" y="307"/>
                    <a:pt x="292" y="309"/>
                    <a:pt x="291" y="311"/>
                  </a:cubicBezTo>
                  <a:cubicBezTo>
                    <a:pt x="290" y="313"/>
                    <a:pt x="289" y="315"/>
                    <a:pt x="290" y="317"/>
                  </a:cubicBezTo>
                  <a:cubicBezTo>
                    <a:pt x="291" y="318"/>
                    <a:pt x="293" y="316"/>
                    <a:pt x="295" y="316"/>
                  </a:cubicBezTo>
                  <a:cubicBezTo>
                    <a:pt x="295" y="316"/>
                    <a:pt x="296" y="316"/>
                    <a:pt x="297" y="317"/>
                  </a:cubicBezTo>
                  <a:cubicBezTo>
                    <a:pt x="297" y="317"/>
                    <a:pt x="297" y="318"/>
                    <a:pt x="296" y="318"/>
                  </a:cubicBezTo>
                  <a:cubicBezTo>
                    <a:pt x="292" y="322"/>
                    <a:pt x="288" y="327"/>
                    <a:pt x="284" y="332"/>
                  </a:cubicBezTo>
                  <a:cubicBezTo>
                    <a:pt x="283" y="333"/>
                    <a:pt x="283" y="334"/>
                    <a:pt x="283" y="336"/>
                  </a:cubicBezTo>
                  <a:cubicBezTo>
                    <a:pt x="284" y="338"/>
                    <a:pt x="285" y="340"/>
                    <a:pt x="285" y="342"/>
                  </a:cubicBezTo>
                  <a:cubicBezTo>
                    <a:pt x="286" y="344"/>
                    <a:pt x="288" y="347"/>
                    <a:pt x="291" y="345"/>
                  </a:cubicBezTo>
                  <a:close/>
                  <a:moveTo>
                    <a:pt x="614" y="64"/>
                  </a:moveTo>
                  <a:cubicBezTo>
                    <a:pt x="614" y="63"/>
                    <a:pt x="614" y="61"/>
                    <a:pt x="614" y="60"/>
                  </a:cubicBezTo>
                  <a:cubicBezTo>
                    <a:pt x="613" y="58"/>
                    <a:pt x="613" y="57"/>
                    <a:pt x="611" y="56"/>
                  </a:cubicBezTo>
                  <a:cubicBezTo>
                    <a:pt x="609" y="55"/>
                    <a:pt x="608" y="57"/>
                    <a:pt x="607" y="58"/>
                  </a:cubicBezTo>
                  <a:cubicBezTo>
                    <a:pt x="606" y="59"/>
                    <a:pt x="604" y="60"/>
                    <a:pt x="603" y="61"/>
                  </a:cubicBezTo>
                  <a:cubicBezTo>
                    <a:pt x="600" y="64"/>
                    <a:pt x="595" y="67"/>
                    <a:pt x="592" y="71"/>
                  </a:cubicBezTo>
                  <a:cubicBezTo>
                    <a:pt x="591" y="72"/>
                    <a:pt x="590" y="73"/>
                    <a:pt x="590" y="75"/>
                  </a:cubicBezTo>
                  <a:cubicBezTo>
                    <a:pt x="592" y="81"/>
                    <a:pt x="596" y="85"/>
                    <a:pt x="600" y="90"/>
                  </a:cubicBezTo>
                  <a:cubicBezTo>
                    <a:pt x="601" y="90"/>
                    <a:pt x="602" y="90"/>
                    <a:pt x="602" y="90"/>
                  </a:cubicBezTo>
                  <a:cubicBezTo>
                    <a:pt x="605" y="89"/>
                    <a:pt x="608" y="89"/>
                    <a:pt x="611" y="88"/>
                  </a:cubicBezTo>
                  <a:cubicBezTo>
                    <a:pt x="613" y="87"/>
                    <a:pt x="615" y="84"/>
                    <a:pt x="614" y="82"/>
                  </a:cubicBezTo>
                  <a:cubicBezTo>
                    <a:pt x="613" y="76"/>
                    <a:pt x="613" y="70"/>
                    <a:pt x="614" y="64"/>
                  </a:cubicBezTo>
                  <a:close/>
                  <a:moveTo>
                    <a:pt x="1055" y="782"/>
                  </a:moveTo>
                  <a:cubicBezTo>
                    <a:pt x="1055" y="781"/>
                    <a:pt x="1056" y="780"/>
                    <a:pt x="1055" y="779"/>
                  </a:cubicBezTo>
                  <a:cubicBezTo>
                    <a:pt x="1050" y="777"/>
                    <a:pt x="1046" y="775"/>
                    <a:pt x="1041" y="774"/>
                  </a:cubicBezTo>
                  <a:cubicBezTo>
                    <a:pt x="1039" y="774"/>
                    <a:pt x="1038" y="775"/>
                    <a:pt x="1038" y="777"/>
                  </a:cubicBezTo>
                  <a:cubicBezTo>
                    <a:pt x="1040" y="780"/>
                    <a:pt x="1038" y="780"/>
                    <a:pt x="1035" y="780"/>
                  </a:cubicBezTo>
                  <a:cubicBezTo>
                    <a:pt x="1028" y="781"/>
                    <a:pt x="1024" y="787"/>
                    <a:pt x="1026" y="794"/>
                  </a:cubicBezTo>
                  <a:cubicBezTo>
                    <a:pt x="1027" y="798"/>
                    <a:pt x="1027" y="801"/>
                    <a:pt x="1026" y="805"/>
                  </a:cubicBezTo>
                  <a:cubicBezTo>
                    <a:pt x="1025" y="807"/>
                    <a:pt x="1025" y="808"/>
                    <a:pt x="1027" y="809"/>
                  </a:cubicBezTo>
                  <a:cubicBezTo>
                    <a:pt x="1029" y="810"/>
                    <a:pt x="1030" y="808"/>
                    <a:pt x="1031" y="807"/>
                  </a:cubicBezTo>
                  <a:cubicBezTo>
                    <a:pt x="1032" y="805"/>
                    <a:pt x="1032" y="804"/>
                    <a:pt x="1034" y="803"/>
                  </a:cubicBezTo>
                  <a:cubicBezTo>
                    <a:pt x="1036" y="802"/>
                    <a:pt x="1037" y="800"/>
                    <a:pt x="1036" y="798"/>
                  </a:cubicBezTo>
                  <a:cubicBezTo>
                    <a:pt x="1036" y="796"/>
                    <a:pt x="1038" y="794"/>
                    <a:pt x="1040" y="795"/>
                  </a:cubicBezTo>
                  <a:cubicBezTo>
                    <a:pt x="1045" y="796"/>
                    <a:pt x="1048" y="792"/>
                    <a:pt x="1052" y="790"/>
                  </a:cubicBezTo>
                  <a:cubicBezTo>
                    <a:pt x="1054" y="788"/>
                    <a:pt x="1056" y="786"/>
                    <a:pt x="1055" y="782"/>
                  </a:cubicBezTo>
                  <a:close/>
                  <a:moveTo>
                    <a:pt x="926" y="461"/>
                  </a:moveTo>
                  <a:cubicBezTo>
                    <a:pt x="926" y="462"/>
                    <a:pt x="926" y="464"/>
                    <a:pt x="927" y="465"/>
                  </a:cubicBezTo>
                  <a:cubicBezTo>
                    <a:pt x="930" y="469"/>
                    <a:pt x="933" y="472"/>
                    <a:pt x="937" y="475"/>
                  </a:cubicBezTo>
                  <a:cubicBezTo>
                    <a:pt x="940" y="476"/>
                    <a:pt x="943" y="475"/>
                    <a:pt x="946" y="474"/>
                  </a:cubicBezTo>
                  <a:cubicBezTo>
                    <a:pt x="947" y="473"/>
                    <a:pt x="948" y="471"/>
                    <a:pt x="947" y="470"/>
                  </a:cubicBezTo>
                  <a:cubicBezTo>
                    <a:pt x="946" y="466"/>
                    <a:pt x="948" y="462"/>
                    <a:pt x="943" y="459"/>
                  </a:cubicBezTo>
                  <a:cubicBezTo>
                    <a:pt x="942" y="459"/>
                    <a:pt x="942" y="457"/>
                    <a:pt x="942" y="455"/>
                  </a:cubicBezTo>
                  <a:cubicBezTo>
                    <a:pt x="942" y="451"/>
                    <a:pt x="940" y="447"/>
                    <a:pt x="937" y="443"/>
                  </a:cubicBezTo>
                  <a:cubicBezTo>
                    <a:pt x="935" y="440"/>
                    <a:pt x="932" y="440"/>
                    <a:pt x="929" y="442"/>
                  </a:cubicBezTo>
                  <a:cubicBezTo>
                    <a:pt x="925" y="445"/>
                    <a:pt x="923" y="452"/>
                    <a:pt x="925" y="457"/>
                  </a:cubicBezTo>
                  <a:cubicBezTo>
                    <a:pt x="926" y="458"/>
                    <a:pt x="926" y="459"/>
                    <a:pt x="926" y="461"/>
                  </a:cubicBezTo>
                  <a:close/>
                  <a:moveTo>
                    <a:pt x="397" y="223"/>
                  </a:moveTo>
                  <a:cubicBezTo>
                    <a:pt x="397" y="225"/>
                    <a:pt x="396" y="226"/>
                    <a:pt x="395" y="227"/>
                  </a:cubicBezTo>
                  <a:cubicBezTo>
                    <a:pt x="391" y="232"/>
                    <a:pt x="391" y="239"/>
                    <a:pt x="388" y="245"/>
                  </a:cubicBezTo>
                  <a:cubicBezTo>
                    <a:pt x="388" y="247"/>
                    <a:pt x="387" y="249"/>
                    <a:pt x="389" y="249"/>
                  </a:cubicBezTo>
                  <a:cubicBezTo>
                    <a:pt x="391" y="250"/>
                    <a:pt x="393" y="250"/>
                    <a:pt x="395" y="249"/>
                  </a:cubicBezTo>
                  <a:cubicBezTo>
                    <a:pt x="398" y="246"/>
                    <a:pt x="400" y="242"/>
                    <a:pt x="404" y="241"/>
                  </a:cubicBezTo>
                  <a:cubicBezTo>
                    <a:pt x="408" y="240"/>
                    <a:pt x="407" y="236"/>
                    <a:pt x="409" y="234"/>
                  </a:cubicBezTo>
                  <a:cubicBezTo>
                    <a:pt x="410" y="232"/>
                    <a:pt x="410" y="231"/>
                    <a:pt x="409" y="228"/>
                  </a:cubicBezTo>
                  <a:cubicBezTo>
                    <a:pt x="407" y="224"/>
                    <a:pt x="409" y="218"/>
                    <a:pt x="414" y="216"/>
                  </a:cubicBezTo>
                  <a:cubicBezTo>
                    <a:pt x="414" y="216"/>
                    <a:pt x="415" y="216"/>
                    <a:pt x="415" y="216"/>
                  </a:cubicBezTo>
                  <a:cubicBezTo>
                    <a:pt x="415" y="214"/>
                    <a:pt x="414" y="213"/>
                    <a:pt x="413" y="211"/>
                  </a:cubicBezTo>
                  <a:cubicBezTo>
                    <a:pt x="413" y="210"/>
                    <a:pt x="412" y="210"/>
                    <a:pt x="412" y="210"/>
                  </a:cubicBezTo>
                  <a:cubicBezTo>
                    <a:pt x="410" y="211"/>
                    <a:pt x="410" y="212"/>
                    <a:pt x="410" y="213"/>
                  </a:cubicBezTo>
                  <a:cubicBezTo>
                    <a:pt x="409" y="215"/>
                    <a:pt x="409" y="217"/>
                    <a:pt x="406" y="217"/>
                  </a:cubicBezTo>
                  <a:cubicBezTo>
                    <a:pt x="404" y="217"/>
                    <a:pt x="403" y="216"/>
                    <a:pt x="403" y="213"/>
                  </a:cubicBezTo>
                  <a:cubicBezTo>
                    <a:pt x="402" y="211"/>
                    <a:pt x="402" y="211"/>
                    <a:pt x="400" y="212"/>
                  </a:cubicBezTo>
                  <a:cubicBezTo>
                    <a:pt x="394" y="214"/>
                    <a:pt x="394" y="215"/>
                    <a:pt x="396" y="221"/>
                  </a:cubicBezTo>
                  <a:cubicBezTo>
                    <a:pt x="397" y="222"/>
                    <a:pt x="397" y="222"/>
                    <a:pt x="397" y="223"/>
                  </a:cubicBezTo>
                  <a:close/>
                  <a:moveTo>
                    <a:pt x="663" y="65"/>
                  </a:moveTo>
                  <a:cubicBezTo>
                    <a:pt x="658" y="65"/>
                    <a:pt x="657" y="66"/>
                    <a:pt x="658" y="68"/>
                  </a:cubicBezTo>
                  <a:cubicBezTo>
                    <a:pt x="660" y="71"/>
                    <a:pt x="658" y="75"/>
                    <a:pt x="657" y="78"/>
                  </a:cubicBezTo>
                  <a:cubicBezTo>
                    <a:pt x="657" y="79"/>
                    <a:pt x="657" y="80"/>
                    <a:pt x="658" y="80"/>
                  </a:cubicBezTo>
                  <a:cubicBezTo>
                    <a:pt x="660" y="83"/>
                    <a:pt x="661" y="85"/>
                    <a:pt x="663" y="87"/>
                  </a:cubicBezTo>
                  <a:cubicBezTo>
                    <a:pt x="664" y="89"/>
                    <a:pt x="666" y="90"/>
                    <a:pt x="668" y="89"/>
                  </a:cubicBezTo>
                  <a:cubicBezTo>
                    <a:pt x="672" y="88"/>
                    <a:pt x="675" y="86"/>
                    <a:pt x="677" y="82"/>
                  </a:cubicBezTo>
                  <a:cubicBezTo>
                    <a:pt x="678" y="79"/>
                    <a:pt x="679" y="76"/>
                    <a:pt x="682" y="73"/>
                  </a:cubicBezTo>
                  <a:cubicBezTo>
                    <a:pt x="684" y="71"/>
                    <a:pt x="684" y="67"/>
                    <a:pt x="682" y="65"/>
                  </a:cubicBezTo>
                  <a:cubicBezTo>
                    <a:pt x="681" y="63"/>
                    <a:pt x="679" y="63"/>
                    <a:pt x="676" y="63"/>
                  </a:cubicBezTo>
                  <a:cubicBezTo>
                    <a:pt x="671" y="63"/>
                    <a:pt x="667" y="65"/>
                    <a:pt x="663" y="65"/>
                  </a:cubicBezTo>
                  <a:close/>
                  <a:moveTo>
                    <a:pt x="951" y="613"/>
                  </a:moveTo>
                  <a:cubicBezTo>
                    <a:pt x="953" y="613"/>
                    <a:pt x="956" y="613"/>
                    <a:pt x="957" y="610"/>
                  </a:cubicBezTo>
                  <a:cubicBezTo>
                    <a:pt x="958" y="608"/>
                    <a:pt x="960" y="606"/>
                    <a:pt x="961" y="604"/>
                  </a:cubicBezTo>
                  <a:cubicBezTo>
                    <a:pt x="963" y="601"/>
                    <a:pt x="963" y="598"/>
                    <a:pt x="959" y="597"/>
                  </a:cubicBezTo>
                  <a:cubicBezTo>
                    <a:pt x="956" y="596"/>
                    <a:pt x="953" y="595"/>
                    <a:pt x="950" y="595"/>
                  </a:cubicBezTo>
                  <a:cubicBezTo>
                    <a:pt x="949" y="595"/>
                    <a:pt x="947" y="594"/>
                    <a:pt x="946" y="596"/>
                  </a:cubicBezTo>
                  <a:cubicBezTo>
                    <a:pt x="943" y="599"/>
                    <a:pt x="939" y="600"/>
                    <a:pt x="935" y="602"/>
                  </a:cubicBezTo>
                  <a:cubicBezTo>
                    <a:pt x="933" y="603"/>
                    <a:pt x="931" y="603"/>
                    <a:pt x="929" y="601"/>
                  </a:cubicBezTo>
                  <a:cubicBezTo>
                    <a:pt x="928" y="600"/>
                    <a:pt x="929" y="599"/>
                    <a:pt x="929" y="597"/>
                  </a:cubicBezTo>
                  <a:cubicBezTo>
                    <a:pt x="930" y="595"/>
                    <a:pt x="929" y="593"/>
                    <a:pt x="928" y="591"/>
                  </a:cubicBezTo>
                  <a:cubicBezTo>
                    <a:pt x="926" y="590"/>
                    <a:pt x="925" y="592"/>
                    <a:pt x="924" y="593"/>
                  </a:cubicBezTo>
                  <a:cubicBezTo>
                    <a:pt x="923" y="594"/>
                    <a:pt x="922" y="596"/>
                    <a:pt x="924" y="598"/>
                  </a:cubicBezTo>
                  <a:cubicBezTo>
                    <a:pt x="925" y="599"/>
                    <a:pt x="926" y="600"/>
                    <a:pt x="927" y="601"/>
                  </a:cubicBezTo>
                  <a:cubicBezTo>
                    <a:pt x="928" y="602"/>
                    <a:pt x="929" y="603"/>
                    <a:pt x="929" y="605"/>
                  </a:cubicBezTo>
                  <a:cubicBezTo>
                    <a:pt x="927" y="610"/>
                    <a:pt x="931" y="611"/>
                    <a:pt x="934" y="613"/>
                  </a:cubicBezTo>
                  <a:cubicBezTo>
                    <a:pt x="935" y="614"/>
                    <a:pt x="937" y="614"/>
                    <a:pt x="939" y="613"/>
                  </a:cubicBezTo>
                  <a:cubicBezTo>
                    <a:pt x="941" y="610"/>
                    <a:pt x="943" y="610"/>
                    <a:pt x="946" y="612"/>
                  </a:cubicBezTo>
                  <a:cubicBezTo>
                    <a:pt x="947" y="613"/>
                    <a:pt x="949" y="613"/>
                    <a:pt x="951" y="613"/>
                  </a:cubicBezTo>
                  <a:close/>
                  <a:moveTo>
                    <a:pt x="222" y="908"/>
                  </a:moveTo>
                  <a:cubicBezTo>
                    <a:pt x="217" y="912"/>
                    <a:pt x="212" y="913"/>
                    <a:pt x="210" y="917"/>
                  </a:cubicBezTo>
                  <a:cubicBezTo>
                    <a:pt x="208" y="921"/>
                    <a:pt x="203" y="922"/>
                    <a:pt x="202" y="926"/>
                  </a:cubicBezTo>
                  <a:cubicBezTo>
                    <a:pt x="201" y="928"/>
                    <a:pt x="200" y="931"/>
                    <a:pt x="199" y="933"/>
                  </a:cubicBezTo>
                  <a:cubicBezTo>
                    <a:pt x="198" y="935"/>
                    <a:pt x="197" y="937"/>
                    <a:pt x="195" y="937"/>
                  </a:cubicBezTo>
                  <a:cubicBezTo>
                    <a:pt x="192" y="937"/>
                    <a:pt x="190" y="940"/>
                    <a:pt x="189" y="943"/>
                  </a:cubicBezTo>
                  <a:cubicBezTo>
                    <a:pt x="189" y="945"/>
                    <a:pt x="189" y="947"/>
                    <a:pt x="192" y="949"/>
                  </a:cubicBezTo>
                  <a:cubicBezTo>
                    <a:pt x="195" y="950"/>
                    <a:pt x="197" y="950"/>
                    <a:pt x="200" y="948"/>
                  </a:cubicBezTo>
                  <a:cubicBezTo>
                    <a:pt x="204" y="945"/>
                    <a:pt x="207" y="941"/>
                    <a:pt x="209" y="936"/>
                  </a:cubicBezTo>
                  <a:cubicBezTo>
                    <a:pt x="211" y="932"/>
                    <a:pt x="213" y="928"/>
                    <a:pt x="216" y="925"/>
                  </a:cubicBezTo>
                  <a:cubicBezTo>
                    <a:pt x="217" y="924"/>
                    <a:pt x="218" y="923"/>
                    <a:pt x="217" y="922"/>
                  </a:cubicBezTo>
                  <a:cubicBezTo>
                    <a:pt x="216" y="920"/>
                    <a:pt x="218" y="918"/>
                    <a:pt x="219" y="917"/>
                  </a:cubicBezTo>
                  <a:cubicBezTo>
                    <a:pt x="220" y="915"/>
                    <a:pt x="221" y="912"/>
                    <a:pt x="222" y="908"/>
                  </a:cubicBezTo>
                  <a:close/>
                  <a:moveTo>
                    <a:pt x="977" y="785"/>
                  </a:moveTo>
                  <a:cubicBezTo>
                    <a:pt x="976" y="786"/>
                    <a:pt x="974" y="785"/>
                    <a:pt x="974" y="786"/>
                  </a:cubicBezTo>
                  <a:cubicBezTo>
                    <a:pt x="973" y="787"/>
                    <a:pt x="974" y="788"/>
                    <a:pt x="975" y="788"/>
                  </a:cubicBezTo>
                  <a:cubicBezTo>
                    <a:pt x="978" y="789"/>
                    <a:pt x="976" y="791"/>
                    <a:pt x="975" y="792"/>
                  </a:cubicBezTo>
                  <a:cubicBezTo>
                    <a:pt x="972" y="795"/>
                    <a:pt x="972" y="797"/>
                    <a:pt x="974" y="800"/>
                  </a:cubicBezTo>
                  <a:cubicBezTo>
                    <a:pt x="977" y="804"/>
                    <a:pt x="977" y="809"/>
                    <a:pt x="978" y="814"/>
                  </a:cubicBezTo>
                  <a:cubicBezTo>
                    <a:pt x="979" y="816"/>
                    <a:pt x="978" y="818"/>
                    <a:pt x="981" y="818"/>
                  </a:cubicBezTo>
                  <a:cubicBezTo>
                    <a:pt x="983" y="818"/>
                    <a:pt x="985" y="818"/>
                    <a:pt x="985" y="815"/>
                  </a:cubicBezTo>
                  <a:cubicBezTo>
                    <a:pt x="986" y="812"/>
                    <a:pt x="987" y="811"/>
                    <a:pt x="989" y="810"/>
                  </a:cubicBezTo>
                  <a:cubicBezTo>
                    <a:pt x="991" y="810"/>
                    <a:pt x="992" y="809"/>
                    <a:pt x="992" y="807"/>
                  </a:cubicBezTo>
                  <a:cubicBezTo>
                    <a:pt x="992" y="802"/>
                    <a:pt x="991" y="797"/>
                    <a:pt x="989" y="793"/>
                  </a:cubicBezTo>
                  <a:cubicBezTo>
                    <a:pt x="988" y="791"/>
                    <a:pt x="987" y="789"/>
                    <a:pt x="988" y="787"/>
                  </a:cubicBezTo>
                  <a:cubicBezTo>
                    <a:pt x="989" y="783"/>
                    <a:pt x="987" y="783"/>
                    <a:pt x="985" y="784"/>
                  </a:cubicBezTo>
                  <a:cubicBezTo>
                    <a:pt x="982" y="785"/>
                    <a:pt x="980" y="786"/>
                    <a:pt x="977" y="785"/>
                  </a:cubicBezTo>
                  <a:close/>
                  <a:moveTo>
                    <a:pt x="518" y="182"/>
                  </a:moveTo>
                  <a:cubicBezTo>
                    <a:pt x="513" y="180"/>
                    <a:pt x="513" y="180"/>
                    <a:pt x="514" y="176"/>
                  </a:cubicBezTo>
                  <a:cubicBezTo>
                    <a:pt x="514" y="175"/>
                    <a:pt x="514" y="174"/>
                    <a:pt x="513" y="174"/>
                  </a:cubicBezTo>
                  <a:cubicBezTo>
                    <a:pt x="512" y="171"/>
                    <a:pt x="511" y="168"/>
                    <a:pt x="509" y="165"/>
                  </a:cubicBezTo>
                  <a:cubicBezTo>
                    <a:pt x="507" y="163"/>
                    <a:pt x="509" y="159"/>
                    <a:pt x="506" y="158"/>
                  </a:cubicBezTo>
                  <a:cubicBezTo>
                    <a:pt x="503" y="157"/>
                    <a:pt x="501" y="160"/>
                    <a:pt x="498" y="160"/>
                  </a:cubicBezTo>
                  <a:cubicBezTo>
                    <a:pt x="496" y="160"/>
                    <a:pt x="495" y="161"/>
                    <a:pt x="495" y="163"/>
                  </a:cubicBezTo>
                  <a:cubicBezTo>
                    <a:pt x="493" y="168"/>
                    <a:pt x="493" y="174"/>
                    <a:pt x="495" y="179"/>
                  </a:cubicBezTo>
                  <a:cubicBezTo>
                    <a:pt x="495" y="183"/>
                    <a:pt x="497" y="184"/>
                    <a:pt x="500" y="183"/>
                  </a:cubicBezTo>
                  <a:cubicBezTo>
                    <a:pt x="502" y="183"/>
                    <a:pt x="503" y="182"/>
                    <a:pt x="504" y="180"/>
                  </a:cubicBezTo>
                  <a:cubicBezTo>
                    <a:pt x="505" y="178"/>
                    <a:pt x="507" y="178"/>
                    <a:pt x="509" y="179"/>
                  </a:cubicBezTo>
                  <a:cubicBezTo>
                    <a:pt x="511" y="180"/>
                    <a:pt x="509" y="181"/>
                    <a:pt x="509" y="182"/>
                  </a:cubicBezTo>
                  <a:cubicBezTo>
                    <a:pt x="508" y="183"/>
                    <a:pt x="508" y="185"/>
                    <a:pt x="508" y="186"/>
                  </a:cubicBezTo>
                  <a:cubicBezTo>
                    <a:pt x="508" y="187"/>
                    <a:pt x="508" y="188"/>
                    <a:pt x="509" y="189"/>
                  </a:cubicBezTo>
                  <a:cubicBezTo>
                    <a:pt x="511" y="189"/>
                    <a:pt x="513" y="188"/>
                    <a:pt x="513" y="187"/>
                  </a:cubicBezTo>
                  <a:cubicBezTo>
                    <a:pt x="512" y="183"/>
                    <a:pt x="516" y="184"/>
                    <a:pt x="518" y="182"/>
                  </a:cubicBezTo>
                  <a:close/>
                  <a:moveTo>
                    <a:pt x="987" y="555"/>
                  </a:moveTo>
                  <a:cubicBezTo>
                    <a:pt x="988" y="555"/>
                    <a:pt x="990" y="556"/>
                    <a:pt x="991" y="554"/>
                  </a:cubicBezTo>
                  <a:cubicBezTo>
                    <a:pt x="994" y="548"/>
                    <a:pt x="993" y="542"/>
                    <a:pt x="996" y="537"/>
                  </a:cubicBezTo>
                  <a:cubicBezTo>
                    <a:pt x="996" y="535"/>
                    <a:pt x="995" y="534"/>
                    <a:pt x="994" y="533"/>
                  </a:cubicBezTo>
                  <a:cubicBezTo>
                    <a:pt x="994" y="532"/>
                    <a:pt x="993" y="532"/>
                    <a:pt x="992" y="533"/>
                  </a:cubicBezTo>
                  <a:cubicBezTo>
                    <a:pt x="990" y="535"/>
                    <a:pt x="988" y="535"/>
                    <a:pt x="986" y="535"/>
                  </a:cubicBezTo>
                  <a:cubicBezTo>
                    <a:pt x="984" y="535"/>
                    <a:pt x="982" y="535"/>
                    <a:pt x="981" y="537"/>
                  </a:cubicBezTo>
                  <a:cubicBezTo>
                    <a:pt x="980" y="542"/>
                    <a:pt x="975" y="543"/>
                    <a:pt x="972" y="546"/>
                  </a:cubicBezTo>
                  <a:cubicBezTo>
                    <a:pt x="971" y="547"/>
                    <a:pt x="967" y="546"/>
                    <a:pt x="969" y="549"/>
                  </a:cubicBezTo>
                  <a:cubicBezTo>
                    <a:pt x="970" y="550"/>
                    <a:pt x="970" y="553"/>
                    <a:pt x="971" y="553"/>
                  </a:cubicBezTo>
                  <a:cubicBezTo>
                    <a:pt x="974" y="554"/>
                    <a:pt x="974" y="555"/>
                    <a:pt x="974" y="558"/>
                  </a:cubicBezTo>
                  <a:cubicBezTo>
                    <a:pt x="973" y="560"/>
                    <a:pt x="975" y="561"/>
                    <a:pt x="977" y="560"/>
                  </a:cubicBezTo>
                  <a:cubicBezTo>
                    <a:pt x="979" y="560"/>
                    <a:pt x="981" y="560"/>
                    <a:pt x="979" y="558"/>
                  </a:cubicBezTo>
                  <a:cubicBezTo>
                    <a:pt x="978" y="556"/>
                    <a:pt x="979" y="556"/>
                    <a:pt x="981" y="555"/>
                  </a:cubicBezTo>
                  <a:cubicBezTo>
                    <a:pt x="983" y="554"/>
                    <a:pt x="985" y="555"/>
                    <a:pt x="987" y="555"/>
                  </a:cubicBezTo>
                  <a:close/>
                  <a:moveTo>
                    <a:pt x="319" y="566"/>
                  </a:moveTo>
                  <a:cubicBezTo>
                    <a:pt x="315" y="566"/>
                    <a:pt x="311" y="567"/>
                    <a:pt x="309" y="562"/>
                  </a:cubicBezTo>
                  <a:cubicBezTo>
                    <a:pt x="309" y="560"/>
                    <a:pt x="304" y="560"/>
                    <a:pt x="303" y="562"/>
                  </a:cubicBezTo>
                  <a:cubicBezTo>
                    <a:pt x="302" y="565"/>
                    <a:pt x="301" y="567"/>
                    <a:pt x="300" y="570"/>
                  </a:cubicBezTo>
                  <a:cubicBezTo>
                    <a:pt x="299" y="576"/>
                    <a:pt x="301" y="582"/>
                    <a:pt x="303" y="588"/>
                  </a:cubicBezTo>
                  <a:cubicBezTo>
                    <a:pt x="304" y="591"/>
                    <a:pt x="306" y="592"/>
                    <a:pt x="309" y="590"/>
                  </a:cubicBezTo>
                  <a:cubicBezTo>
                    <a:pt x="311" y="588"/>
                    <a:pt x="313" y="587"/>
                    <a:pt x="316" y="585"/>
                  </a:cubicBezTo>
                  <a:cubicBezTo>
                    <a:pt x="317" y="585"/>
                    <a:pt x="318" y="583"/>
                    <a:pt x="318" y="580"/>
                  </a:cubicBezTo>
                  <a:cubicBezTo>
                    <a:pt x="317" y="576"/>
                    <a:pt x="319" y="572"/>
                    <a:pt x="318" y="567"/>
                  </a:cubicBezTo>
                  <a:cubicBezTo>
                    <a:pt x="318" y="567"/>
                    <a:pt x="319" y="567"/>
                    <a:pt x="319" y="566"/>
                  </a:cubicBezTo>
                  <a:close/>
                  <a:moveTo>
                    <a:pt x="87" y="1033"/>
                  </a:moveTo>
                  <a:cubicBezTo>
                    <a:pt x="87" y="1028"/>
                    <a:pt x="86" y="1026"/>
                    <a:pt x="84" y="1026"/>
                  </a:cubicBezTo>
                  <a:cubicBezTo>
                    <a:pt x="82" y="1025"/>
                    <a:pt x="81" y="1025"/>
                    <a:pt x="79" y="1027"/>
                  </a:cubicBezTo>
                  <a:cubicBezTo>
                    <a:pt x="72" y="1035"/>
                    <a:pt x="66" y="1044"/>
                    <a:pt x="60" y="1054"/>
                  </a:cubicBezTo>
                  <a:cubicBezTo>
                    <a:pt x="59" y="1055"/>
                    <a:pt x="58" y="1057"/>
                    <a:pt x="60" y="1058"/>
                  </a:cubicBezTo>
                  <a:cubicBezTo>
                    <a:pt x="61" y="1059"/>
                    <a:pt x="63" y="1058"/>
                    <a:pt x="64" y="1058"/>
                  </a:cubicBezTo>
                  <a:cubicBezTo>
                    <a:pt x="72" y="1056"/>
                    <a:pt x="73" y="1046"/>
                    <a:pt x="81" y="1046"/>
                  </a:cubicBezTo>
                  <a:cubicBezTo>
                    <a:pt x="81" y="1046"/>
                    <a:pt x="81" y="1046"/>
                    <a:pt x="82" y="1045"/>
                  </a:cubicBezTo>
                  <a:cubicBezTo>
                    <a:pt x="84" y="1041"/>
                    <a:pt x="86" y="1036"/>
                    <a:pt x="87" y="1033"/>
                  </a:cubicBezTo>
                  <a:close/>
                  <a:moveTo>
                    <a:pt x="774" y="166"/>
                  </a:moveTo>
                  <a:cubicBezTo>
                    <a:pt x="773" y="167"/>
                    <a:pt x="772" y="166"/>
                    <a:pt x="771" y="166"/>
                  </a:cubicBezTo>
                  <a:cubicBezTo>
                    <a:pt x="769" y="166"/>
                    <a:pt x="768" y="166"/>
                    <a:pt x="768" y="168"/>
                  </a:cubicBezTo>
                  <a:cubicBezTo>
                    <a:pt x="768" y="170"/>
                    <a:pt x="770" y="169"/>
                    <a:pt x="771" y="169"/>
                  </a:cubicBezTo>
                  <a:cubicBezTo>
                    <a:pt x="775" y="169"/>
                    <a:pt x="776" y="168"/>
                    <a:pt x="776" y="164"/>
                  </a:cubicBezTo>
                  <a:cubicBezTo>
                    <a:pt x="776" y="163"/>
                    <a:pt x="777" y="162"/>
                    <a:pt x="777" y="162"/>
                  </a:cubicBezTo>
                  <a:cubicBezTo>
                    <a:pt x="782" y="154"/>
                    <a:pt x="781" y="145"/>
                    <a:pt x="784" y="137"/>
                  </a:cubicBezTo>
                  <a:cubicBezTo>
                    <a:pt x="785" y="135"/>
                    <a:pt x="783" y="133"/>
                    <a:pt x="781" y="132"/>
                  </a:cubicBezTo>
                  <a:cubicBezTo>
                    <a:pt x="779" y="132"/>
                    <a:pt x="778" y="133"/>
                    <a:pt x="777" y="135"/>
                  </a:cubicBezTo>
                  <a:cubicBezTo>
                    <a:pt x="776" y="137"/>
                    <a:pt x="776" y="140"/>
                    <a:pt x="773" y="141"/>
                  </a:cubicBezTo>
                  <a:cubicBezTo>
                    <a:pt x="769" y="144"/>
                    <a:pt x="765" y="147"/>
                    <a:pt x="760" y="149"/>
                  </a:cubicBezTo>
                  <a:cubicBezTo>
                    <a:pt x="758" y="151"/>
                    <a:pt x="759" y="152"/>
                    <a:pt x="759" y="154"/>
                  </a:cubicBezTo>
                  <a:cubicBezTo>
                    <a:pt x="759" y="156"/>
                    <a:pt x="761" y="156"/>
                    <a:pt x="762" y="155"/>
                  </a:cubicBezTo>
                  <a:cubicBezTo>
                    <a:pt x="765" y="155"/>
                    <a:pt x="768" y="154"/>
                    <a:pt x="770" y="154"/>
                  </a:cubicBezTo>
                  <a:cubicBezTo>
                    <a:pt x="773" y="154"/>
                    <a:pt x="774" y="154"/>
                    <a:pt x="773" y="157"/>
                  </a:cubicBezTo>
                  <a:cubicBezTo>
                    <a:pt x="772" y="160"/>
                    <a:pt x="771" y="163"/>
                    <a:pt x="774" y="166"/>
                  </a:cubicBezTo>
                  <a:close/>
                  <a:moveTo>
                    <a:pt x="207" y="604"/>
                  </a:moveTo>
                  <a:cubicBezTo>
                    <a:pt x="210" y="603"/>
                    <a:pt x="212" y="601"/>
                    <a:pt x="213" y="600"/>
                  </a:cubicBezTo>
                  <a:cubicBezTo>
                    <a:pt x="219" y="595"/>
                    <a:pt x="223" y="588"/>
                    <a:pt x="229" y="584"/>
                  </a:cubicBezTo>
                  <a:cubicBezTo>
                    <a:pt x="235" y="579"/>
                    <a:pt x="236" y="574"/>
                    <a:pt x="233" y="567"/>
                  </a:cubicBezTo>
                  <a:cubicBezTo>
                    <a:pt x="232" y="564"/>
                    <a:pt x="229" y="563"/>
                    <a:pt x="227" y="565"/>
                  </a:cubicBezTo>
                  <a:cubicBezTo>
                    <a:pt x="225" y="567"/>
                    <a:pt x="223" y="570"/>
                    <a:pt x="222" y="572"/>
                  </a:cubicBezTo>
                  <a:cubicBezTo>
                    <a:pt x="219" y="578"/>
                    <a:pt x="216" y="584"/>
                    <a:pt x="213" y="590"/>
                  </a:cubicBezTo>
                  <a:cubicBezTo>
                    <a:pt x="210" y="594"/>
                    <a:pt x="208" y="599"/>
                    <a:pt x="207" y="604"/>
                  </a:cubicBezTo>
                  <a:close/>
                  <a:moveTo>
                    <a:pt x="949" y="579"/>
                  </a:moveTo>
                  <a:cubicBezTo>
                    <a:pt x="952" y="580"/>
                    <a:pt x="952" y="580"/>
                    <a:pt x="953" y="579"/>
                  </a:cubicBezTo>
                  <a:cubicBezTo>
                    <a:pt x="958" y="577"/>
                    <a:pt x="958" y="577"/>
                    <a:pt x="959" y="582"/>
                  </a:cubicBezTo>
                  <a:cubicBezTo>
                    <a:pt x="959" y="583"/>
                    <a:pt x="959" y="583"/>
                    <a:pt x="959" y="584"/>
                  </a:cubicBezTo>
                  <a:cubicBezTo>
                    <a:pt x="960" y="587"/>
                    <a:pt x="961" y="587"/>
                    <a:pt x="963" y="586"/>
                  </a:cubicBezTo>
                  <a:cubicBezTo>
                    <a:pt x="965" y="585"/>
                    <a:pt x="967" y="585"/>
                    <a:pt x="970" y="585"/>
                  </a:cubicBezTo>
                  <a:cubicBezTo>
                    <a:pt x="972" y="585"/>
                    <a:pt x="975" y="584"/>
                    <a:pt x="977" y="583"/>
                  </a:cubicBezTo>
                  <a:cubicBezTo>
                    <a:pt x="978" y="583"/>
                    <a:pt x="979" y="582"/>
                    <a:pt x="978" y="581"/>
                  </a:cubicBezTo>
                  <a:cubicBezTo>
                    <a:pt x="975" y="579"/>
                    <a:pt x="975" y="576"/>
                    <a:pt x="975" y="573"/>
                  </a:cubicBezTo>
                  <a:cubicBezTo>
                    <a:pt x="976" y="571"/>
                    <a:pt x="975" y="570"/>
                    <a:pt x="972" y="569"/>
                  </a:cubicBezTo>
                  <a:cubicBezTo>
                    <a:pt x="971" y="569"/>
                    <a:pt x="970" y="570"/>
                    <a:pt x="969" y="568"/>
                  </a:cubicBezTo>
                  <a:cubicBezTo>
                    <a:pt x="970" y="568"/>
                    <a:pt x="970" y="568"/>
                    <a:pt x="970" y="568"/>
                  </a:cubicBezTo>
                  <a:cubicBezTo>
                    <a:pt x="973" y="566"/>
                    <a:pt x="971" y="564"/>
                    <a:pt x="970" y="562"/>
                  </a:cubicBezTo>
                  <a:cubicBezTo>
                    <a:pt x="970" y="561"/>
                    <a:pt x="970" y="560"/>
                    <a:pt x="969" y="561"/>
                  </a:cubicBezTo>
                  <a:cubicBezTo>
                    <a:pt x="967" y="561"/>
                    <a:pt x="965" y="563"/>
                    <a:pt x="965" y="565"/>
                  </a:cubicBezTo>
                  <a:cubicBezTo>
                    <a:pt x="965" y="568"/>
                    <a:pt x="963" y="571"/>
                    <a:pt x="961" y="571"/>
                  </a:cubicBezTo>
                  <a:cubicBezTo>
                    <a:pt x="956" y="572"/>
                    <a:pt x="954" y="577"/>
                    <a:pt x="949" y="579"/>
                  </a:cubicBezTo>
                  <a:close/>
                  <a:moveTo>
                    <a:pt x="1102" y="1042"/>
                  </a:moveTo>
                  <a:cubicBezTo>
                    <a:pt x="1105" y="1044"/>
                    <a:pt x="1105" y="1044"/>
                    <a:pt x="1106" y="1048"/>
                  </a:cubicBezTo>
                  <a:cubicBezTo>
                    <a:pt x="1106" y="1049"/>
                    <a:pt x="1106" y="1051"/>
                    <a:pt x="1107" y="1052"/>
                  </a:cubicBezTo>
                  <a:cubicBezTo>
                    <a:pt x="1108" y="1055"/>
                    <a:pt x="1111" y="1056"/>
                    <a:pt x="1114" y="1054"/>
                  </a:cubicBezTo>
                  <a:cubicBezTo>
                    <a:pt x="1117" y="1050"/>
                    <a:pt x="1122" y="1046"/>
                    <a:pt x="1122" y="1040"/>
                  </a:cubicBezTo>
                  <a:cubicBezTo>
                    <a:pt x="1122" y="1039"/>
                    <a:pt x="1124" y="1038"/>
                    <a:pt x="1122" y="1037"/>
                  </a:cubicBezTo>
                  <a:cubicBezTo>
                    <a:pt x="1119" y="1036"/>
                    <a:pt x="1118" y="1033"/>
                    <a:pt x="1116" y="1031"/>
                  </a:cubicBezTo>
                  <a:cubicBezTo>
                    <a:pt x="1114" y="1028"/>
                    <a:pt x="1112" y="1028"/>
                    <a:pt x="1109" y="1029"/>
                  </a:cubicBezTo>
                  <a:cubicBezTo>
                    <a:pt x="1105" y="1031"/>
                    <a:pt x="1105" y="1036"/>
                    <a:pt x="1105" y="1037"/>
                  </a:cubicBezTo>
                  <a:cubicBezTo>
                    <a:pt x="1108" y="1041"/>
                    <a:pt x="1104" y="1041"/>
                    <a:pt x="1102" y="1042"/>
                  </a:cubicBezTo>
                  <a:close/>
                  <a:moveTo>
                    <a:pt x="337" y="238"/>
                  </a:moveTo>
                  <a:cubicBezTo>
                    <a:pt x="337" y="242"/>
                    <a:pt x="340" y="245"/>
                    <a:pt x="342" y="249"/>
                  </a:cubicBezTo>
                  <a:cubicBezTo>
                    <a:pt x="343" y="251"/>
                    <a:pt x="344" y="251"/>
                    <a:pt x="346" y="249"/>
                  </a:cubicBezTo>
                  <a:cubicBezTo>
                    <a:pt x="348" y="247"/>
                    <a:pt x="348" y="243"/>
                    <a:pt x="351" y="241"/>
                  </a:cubicBezTo>
                  <a:cubicBezTo>
                    <a:pt x="357" y="239"/>
                    <a:pt x="358" y="233"/>
                    <a:pt x="352" y="230"/>
                  </a:cubicBezTo>
                  <a:cubicBezTo>
                    <a:pt x="351" y="229"/>
                    <a:pt x="350" y="228"/>
                    <a:pt x="350" y="227"/>
                  </a:cubicBezTo>
                  <a:cubicBezTo>
                    <a:pt x="349" y="225"/>
                    <a:pt x="348" y="223"/>
                    <a:pt x="345" y="223"/>
                  </a:cubicBezTo>
                  <a:cubicBezTo>
                    <a:pt x="343" y="223"/>
                    <a:pt x="341" y="225"/>
                    <a:pt x="340" y="227"/>
                  </a:cubicBezTo>
                  <a:cubicBezTo>
                    <a:pt x="338" y="230"/>
                    <a:pt x="337" y="234"/>
                    <a:pt x="337" y="238"/>
                  </a:cubicBezTo>
                  <a:close/>
                  <a:moveTo>
                    <a:pt x="661" y="115"/>
                  </a:moveTo>
                  <a:cubicBezTo>
                    <a:pt x="654" y="114"/>
                    <a:pt x="655" y="123"/>
                    <a:pt x="651" y="124"/>
                  </a:cubicBezTo>
                  <a:cubicBezTo>
                    <a:pt x="650" y="124"/>
                    <a:pt x="650" y="125"/>
                    <a:pt x="650" y="126"/>
                  </a:cubicBezTo>
                  <a:cubicBezTo>
                    <a:pt x="650" y="129"/>
                    <a:pt x="649" y="131"/>
                    <a:pt x="649" y="133"/>
                  </a:cubicBezTo>
                  <a:cubicBezTo>
                    <a:pt x="648" y="136"/>
                    <a:pt x="649" y="137"/>
                    <a:pt x="651" y="138"/>
                  </a:cubicBezTo>
                  <a:cubicBezTo>
                    <a:pt x="654" y="140"/>
                    <a:pt x="658" y="137"/>
                    <a:pt x="658" y="132"/>
                  </a:cubicBezTo>
                  <a:cubicBezTo>
                    <a:pt x="658" y="130"/>
                    <a:pt x="660" y="129"/>
                    <a:pt x="659" y="127"/>
                  </a:cubicBezTo>
                  <a:cubicBezTo>
                    <a:pt x="659" y="125"/>
                    <a:pt x="661" y="124"/>
                    <a:pt x="662" y="124"/>
                  </a:cubicBezTo>
                  <a:cubicBezTo>
                    <a:pt x="664" y="125"/>
                    <a:pt x="663" y="126"/>
                    <a:pt x="662" y="127"/>
                  </a:cubicBezTo>
                  <a:cubicBezTo>
                    <a:pt x="662" y="129"/>
                    <a:pt x="663" y="130"/>
                    <a:pt x="664" y="131"/>
                  </a:cubicBezTo>
                  <a:cubicBezTo>
                    <a:pt x="665" y="132"/>
                    <a:pt x="666" y="132"/>
                    <a:pt x="667" y="131"/>
                  </a:cubicBezTo>
                  <a:cubicBezTo>
                    <a:pt x="671" y="130"/>
                    <a:pt x="675" y="128"/>
                    <a:pt x="674" y="122"/>
                  </a:cubicBezTo>
                  <a:cubicBezTo>
                    <a:pt x="674" y="121"/>
                    <a:pt x="675" y="119"/>
                    <a:pt x="673" y="118"/>
                  </a:cubicBezTo>
                  <a:cubicBezTo>
                    <a:pt x="671" y="117"/>
                    <a:pt x="670" y="119"/>
                    <a:pt x="669" y="120"/>
                  </a:cubicBezTo>
                  <a:cubicBezTo>
                    <a:pt x="666" y="123"/>
                    <a:pt x="666" y="123"/>
                    <a:pt x="664" y="118"/>
                  </a:cubicBezTo>
                  <a:cubicBezTo>
                    <a:pt x="664" y="116"/>
                    <a:pt x="664" y="114"/>
                    <a:pt x="661" y="115"/>
                  </a:cubicBezTo>
                  <a:close/>
                  <a:moveTo>
                    <a:pt x="968" y="671"/>
                  </a:moveTo>
                  <a:cubicBezTo>
                    <a:pt x="965" y="666"/>
                    <a:pt x="965" y="663"/>
                    <a:pt x="970" y="663"/>
                  </a:cubicBezTo>
                  <a:cubicBezTo>
                    <a:pt x="971" y="663"/>
                    <a:pt x="972" y="662"/>
                    <a:pt x="972" y="662"/>
                  </a:cubicBezTo>
                  <a:cubicBezTo>
                    <a:pt x="975" y="659"/>
                    <a:pt x="977" y="656"/>
                    <a:pt x="980" y="654"/>
                  </a:cubicBezTo>
                  <a:cubicBezTo>
                    <a:pt x="982" y="653"/>
                    <a:pt x="983" y="651"/>
                    <a:pt x="982" y="649"/>
                  </a:cubicBezTo>
                  <a:cubicBezTo>
                    <a:pt x="982" y="647"/>
                    <a:pt x="980" y="647"/>
                    <a:pt x="978" y="647"/>
                  </a:cubicBezTo>
                  <a:cubicBezTo>
                    <a:pt x="976" y="647"/>
                    <a:pt x="974" y="646"/>
                    <a:pt x="972" y="648"/>
                  </a:cubicBezTo>
                  <a:cubicBezTo>
                    <a:pt x="971" y="649"/>
                    <a:pt x="970" y="649"/>
                    <a:pt x="969" y="648"/>
                  </a:cubicBezTo>
                  <a:cubicBezTo>
                    <a:pt x="966" y="644"/>
                    <a:pt x="966" y="647"/>
                    <a:pt x="966" y="649"/>
                  </a:cubicBezTo>
                  <a:cubicBezTo>
                    <a:pt x="964" y="655"/>
                    <a:pt x="962" y="660"/>
                    <a:pt x="955" y="662"/>
                  </a:cubicBezTo>
                  <a:cubicBezTo>
                    <a:pt x="954" y="663"/>
                    <a:pt x="952" y="663"/>
                    <a:pt x="952" y="664"/>
                  </a:cubicBezTo>
                  <a:cubicBezTo>
                    <a:pt x="952" y="666"/>
                    <a:pt x="954" y="667"/>
                    <a:pt x="955" y="667"/>
                  </a:cubicBezTo>
                  <a:cubicBezTo>
                    <a:pt x="959" y="668"/>
                    <a:pt x="963" y="669"/>
                    <a:pt x="968" y="671"/>
                  </a:cubicBezTo>
                  <a:close/>
                  <a:moveTo>
                    <a:pt x="709" y="88"/>
                  </a:moveTo>
                  <a:cubicBezTo>
                    <a:pt x="708" y="84"/>
                    <a:pt x="706" y="80"/>
                    <a:pt x="701" y="78"/>
                  </a:cubicBezTo>
                  <a:cubicBezTo>
                    <a:pt x="700" y="77"/>
                    <a:pt x="698" y="74"/>
                    <a:pt x="696" y="76"/>
                  </a:cubicBezTo>
                  <a:cubicBezTo>
                    <a:pt x="694" y="77"/>
                    <a:pt x="692" y="80"/>
                    <a:pt x="693" y="82"/>
                  </a:cubicBezTo>
                  <a:cubicBezTo>
                    <a:pt x="693" y="88"/>
                    <a:pt x="694" y="93"/>
                    <a:pt x="695" y="99"/>
                  </a:cubicBezTo>
                  <a:cubicBezTo>
                    <a:pt x="696" y="102"/>
                    <a:pt x="698" y="102"/>
                    <a:pt x="701" y="101"/>
                  </a:cubicBezTo>
                  <a:cubicBezTo>
                    <a:pt x="706" y="98"/>
                    <a:pt x="710" y="95"/>
                    <a:pt x="709" y="88"/>
                  </a:cubicBezTo>
                  <a:close/>
                  <a:moveTo>
                    <a:pt x="552" y="88"/>
                  </a:moveTo>
                  <a:cubicBezTo>
                    <a:pt x="552" y="84"/>
                    <a:pt x="550" y="79"/>
                    <a:pt x="548" y="75"/>
                  </a:cubicBezTo>
                  <a:cubicBezTo>
                    <a:pt x="547" y="73"/>
                    <a:pt x="546" y="73"/>
                    <a:pt x="545" y="74"/>
                  </a:cubicBezTo>
                  <a:cubicBezTo>
                    <a:pt x="535" y="79"/>
                    <a:pt x="533" y="86"/>
                    <a:pt x="538" y="95"/>
                  </a:cubicBezTo>
                  <a:cubicBezTo>
                    <a:pt x="539" y="97"/>
                    <a:pt x="541" y="99"/>
                    <a:pt x="544" y="99"/>
                  </a:cubicBezTo>
                  <a:cubicBezTo>
                    <a:pt x="547" y="99"/>
                    <a:pt x="552" y="92"/>
                    <a:pt x="552" y="88"/>
                  </a:cubicBezTo>
                  <a:close/>
                  <a:moveTo>
                    <a:pt x="1142" y="1063"/>
                  </a:moveTo>
                  <a:cubicBezTo>
                    <a:pt x="1141" y="1063"/>
                    <a:pt x="1140" y="1062"/>
                    <a:pt x="1139" y="1062"/>
                  </a:cubicBezTo>
                  <a:cubicBezTo>
                    <a:pt x="1136" y="1060"/>
                    <a:pt x="1131" y="1059"/>
                    <a:pt x="1132" y="1053"/>
                  </a:cubicBezTo>
                  <a:cubicBezTo>
                    <a:pt x="1132" y="1052"/>
                    <a:pt x="1132" y="1052"/>
                    <a:pt x="1131" y="1052"/>
                  </a:cubicBezTo>
                  <a:cubicBezTo>
                    <a:pt x="1131" y="1052"/>
                    <a:pt x="1130" y="1052"/>
                    <a:pt x="1129" y="1052"/>
                  </a:cubicBezTo>
                  <a:cubicBezTo>
                    <a:pt x="1129" y="1056"/>
                    <a:pt x="1126" y="1058"/>
                    <a:pt x="1124" y="1061"/>
                  </a:cubicBezTo>
                  <a:cubicBezTo>
                    <a:pt x="1123" y="1064"/>
                    <a:pt x="1122" y="1067"/>
                    <a:pt x="1126" y="1069"/>
                  </a:cubicBezTo>
                  <a:cubicBezTo>
                    <a:pt x="1127" y="1070"/>
                    <a:pt x="1128" y="1070"/>
                    <a:pt x="1127" y="1071"/>
                  </a:cubicBezTo>
                  <a:cubicBezTo>
                    <a:pt x="1126" y="1072"/>
                    <a:pt x="1125" y="1071"/>
                    <a:pt x="1124" y="1072"/>
                  </a:cubicBezTo>
                  <a:cubicBezTo>
                    <a:pt x="1123" y="1072"/>
                    <a:pt x="1122" y="1072"/>
                    <a:pt x="1122" y="1074"/>
                  </a:cubicBezTo>
                  <a:cubicBezTo>
                    <a:pt x="1122" y="1075"/>
                    <a:pt x="1123" y="1076"/>
                    <a:pt x="1125" y="1076"/>
                  </a:cubicBezTo>
                  <a:cubicBezTo>
                    <a:pt x="1126" y="1075"/>
                    <a:pt x="1128" y="1076"/>
                    <a:pt x="1129" y="1075"/>
                  </a:cubicBezTo>
                  <a:cubicBezTo>
                    <a:pt x="1131" y="1071"/>
                    <a:pt x="1132" y="1073"/>
                    <a:pt x="1134" y="1075"/>
                  </a:cubicBezTo>
                  <a:cubicBezTo>
                    <a:pt x="1136" y="1078"/>
                    <a:pt x="1140" y="1078"/>
                    <a:pt x="1142" y="1076"/>
                  </a:cubicBezTo>
                  <a:cubicBezTo>
                    <a:pt x="1145" y="1074"/>
                    <a:pt x="1142" y="1073"/>
                    <a:pt x="1141" y="1071"/>
                  </a:cubicBezTo>
                  <a:cubicBezTo>
                    <a:pt x="1140" y="1068"/>
                    <a:pt x="1137" y="1066"/>
                    <a:pt x="1142" y="1063"/>
                  </a:cubicBezTo>
                  <a:close/>
                  <a:moveTo>
                    <a:pt x="160" y="822"/>
                  </a:moveTo>
                  <a:cubicBezTo>
                    <a:pt x="161" y="826"/>
                    <a:pt x="160" y="830"/>
                    <a:pt x="162" y="834"/>
                  </a:cubicBezTo>
                  <a:cubicBezTo>
                    <a:pt x="163" y="836"/>
                    <a:pt x="165" y="838"/>
                    <a:pt x="165" y="837"/>
                  </a:cubicBezTo>
                  <a:cubicBezTo>
                    <a:pt x="167" y="836"/>
                    <a:pt x="171" y="835"/>
                    <a:pt x="171" y="833"/>
                  </a:cubicBezTo>
                  <a:cubicBezTo>
                    <a:pt x="171" y="828"/>
                    <a:pt x="171" y="824"/>
                    <a:pt x="173" y="820"/>
                  </a:cubicBezTo>
                  <a:cubicBezTo>
                    <a:pt x="174" y="816"/>
                    <a:pt x="171" y="812"/>
                    <a:pt x="172" y="808"/>
                  </a:cubicBezTo>
                  <a:cubicBezTo>
                    <a:pt x="172" y="806"/>
                    <a:pt x="170" y="805"/>
                    <a:pt x="168" y="805"/>
                  </a:cubicBezTo>
                  <a:cubicBezTo>
                    <a:pt x="165" y="805"/>
                    <a:pt x="165" y="807"/>
                    <a:pt x="165" y="808"/>
                  </a:cubicBezTo>
                  <a:cubicBezTo>
                    <a:pt x="164" y="810"/>
                    <a:pt x="164" y="812"/>
                    <a:pt x="163" y="814"/>
                  </a:cubicBezTo>
                  <a:cubicBezTo>
                    <a:pt x="161" y="816"/>
                    <a:pt x="160" y="819"/>
                    <a:pt x="160" y="822"/>
                  </a:cubicBezTo>
                  <a:close/>
                  <a:moveTo>
                    <a:pt x="266" y="533"/>
                  </a:moveTo>
                  <a:cubicBezTo>
                    <a:pt x="265" y="531"/>
                    <a:pt x="265" y="529"/>
                    <a:pt x="262" y="531"/>
                  </a:cubicBezTo>
                  <a:cubicBezTo>
                    <a:pt x="258" y="532"/>
                    <a:pt x="254" y="535"/>
                    <a:pt x="251" y="537"/>
                  </a:cubicBezTo>
                  <a:cubicBezTo>
                    <a:pt x="245" y="541"/>
                    <a:pt x="244" y="547"/>
                    <a:pt x="244" y="553"/>
                  </a:cubicBezTo>
                  <a:cubicBezTo>
                    <a:pt x="243" y="555"/>
                    <a:pt x="244" y="556"/>
                    <a:pt x="245" y="557"/>
                  </a:cubicBezTo>
                  <a:cubicBezTo>
                    <a:pt x="247" y="558"/>
                    <a:pt x="248" y="557"/>
                    <a:pt x="249" y="556"/>
                  </a:cubicBezTo>
                  <a:cubicBezTo>
                    <a:pt x="253" y="552"/>
                    <a:pt x="257" y="548"/>
                    <a:pt x="261" y="543"/>
                  </a:cubicBezTo>
                  <a:cubicBezTo>
                    <a:pt x="263" y="540"/>
                    <a:pt x="265" y="537"/>
                    <a:pt x="266" y="533"/>
                  </a:cubicBezTo>
                  <a:close/>
                  <a:moveTo>
                    <a:pt x="1040" y="816"/>
                  </a:moveTo>
                  <a:cubicBezTo>
                    <a:pt x="1044" y="816"/>
                    <a:pt x="1047" y="815"/>
                    <a:pt x="1049" y="813"/>
                  </a:cubicBezTo>
                  <a:cubicBezTo>
                    <a:pt x="1051" y="812"/>
                    <a:pt x="1051" y="811"/>
                    <a:pt x="1049" y="810"/>
                  </a:cubicBezTo>
                  <a:cubicBezTo>
                    <a:pt x="1046" y="810"/>
                    <a:pt x="1048" y="808"/>
                    <a:pt x="1049" y="808"/>
                  </a:cubicBezTo>
                  <a:cubicBezTo>
                    <a:pt x="1052" y="805"/>
                    <a:pt x="1056" y="802"/>
                    <a:pt x="1060" y="803"/>
                  </a:cubicBezTo>
                  <a:cubicBezTo>
                    <a:pt x="1065" y="804"/>
                    <a:pt x="1066" y="802"/>
                    <a:pt x="1067" y="798"/>
                  </a:cubicBezTo>
                  <a:cubicBezTo>
                    <a:pt x="1068" y="797"/>
                    <a:pt x="1067" y="795"/>
                    <a:pt x="1068" y="794"/>
                  </a:cubicBezTo>
                  <a:cubicBezTo>
                    <a:pt x="1070" y="792"/>
                    <a:pt x="1068" y="791"/>
                    <a:pt x="1067" y="791"/>
                  </a:cubicBezTo>
                  <a:cubicBezTo>
                    <a:pt x="1059" y="793"/>
                    <a:pt x="1052" y="796"/>
                    <a:pt x="1047" y="801"/>
                  </a:cubicBezTo>
                  <a:cubicBezTo>
                    <a:pt x="1044" y="805"/>
                    <a:pt x="1041" y="809"/>
                    <a:pt x="1038" y="812"/>
                  </a:cubicBezTo>
                  <a:cubicBezTo>
                    <a:pt x="1037" y="813"/>
                    <a:pt x="1036" y="814"/>
                    <a:pt x="1036" y="815"/>
                  </a:cubicBezTo>
                  <a:cubicBezTo>
                    <a:pt x="1037" y="817"/>
                    <a:pt x="1039" y="816"/>
                    <a:pt x="1040" y="816"/>
                  </a:cubicBezTo>
                  <a:close/>
                  <a:moveTo>
                    <a:pt x="427" y="148"/>
                  </a:moveTo>
                  <a:cubicBezTo>
                    <a:pt x="424" y="147"/>
                    <a:pt x="424" y="151"/>
                    <a:pt x="422" y="151"/>
                  </a:cubicBezTo>
                  <a:cubicBezTo>
                    <a:pt x="415" y="153"/>
                    <a:pt x="411" y="160"/>
                    <a:pt x="411" y="167"/>
                  </a:cubicBezTo>
                  <a:cubicBezTo>
                    <a:pt x="411" y="168"/>
                    <a:pt x="412" y="169"/>
                    <a:pt x="413" y="170"/>
                  </a:cubicBezTo>
                  <a:cubicBezTo>
                    <a:pt x="414" y="172"/>
                    <a:pt x="415" y="170"/>
                    <a:pt x="416" y="169"/>
                  </a:cubicBezTo>
                  <a:cubicBezTo>
                    <a:pt x="416" y="169"/>
                    <a:pt x="417" y="169"/>
                    <a:pt x="418" y="169"/>
                  </a:cubicBezTo>
                  <a:cubicBezTo>
                    <a:pt x="422" y="170"/>
                    <a:pt x="424" y="168"/>
                    <a:pt x="425" y="164"/>
                  </a:cubicBezTo>
                  <a:cubicBezTo>
                    <a:pt x="425" y="162"/>
                    <a:pt x="425" y="161"/>
                    <a:pt x="426" y="160"/>
                  </a:cubicBezTo>
                  <a:cubicBezTo>
                    <a:pt x="429" y="159"/>
                    <a:pt x="430" y="157"/>
                    <a:pt x="431" y="154"/>
                  </a:cubicBezTo>
                  <a:cubicBezTo>
                    <a:pt x="433" y="150"/>
                    <a:pt x="432" y="148"/>
                    <a:pt x="427" y="148"/>
                  </a:cubicBezTo>
                  <a:close/>
                  <a:moveTo>
                    <a:pt x="996" y="702"/>
                  </a:moveTo>
                  <a:cubicBezTo>
                    <a:pt x="997" y="700"/>
                    <a:pt x="1001" y="702"/>
                    <a:pt x="1000" y="698"/>
                  </a:cubicBezTo>
                  <a:cubicBezTo>
                    <a:pt x="999" y="694"/>
                    <a:pt x="1001" y="690"/>
                    <a:pt x="1003" y="686"/>
                  </a:cubicBezTo>
                  <a:cubicBezTo>
                    <a:pt x="1004" y="684"/>
                    <a:pt x="1003" y="683"/>
                    <a:pt x="1000" y="683"/>
                  </a:cubicBezTo>
                  <a:cubicBezTo>
                    <a:pt x="995" y="682"/>
                    <a:pt x="993" y="687"/>
                    <a:pt x="990" y="689"/>
                  </a:cubicBezTo>
                  <a:cubicBezTo>
                    <a:pt x="988" y="691"/>
                    <a:pt x="987" y="693"/>
                    <a:pt x="986" y="694"/>
                  </a:cubicBezTo>
                  <a:cubicBezTo>
                    <a:pt x="985" y="696"/>
                    <a:pt x="986" y="699"/>
                    <a:pt x="988" y="700"/>
                  </a:cubicBezTo>
                  <a:cubicBezTo>
                    <a:pt x="990" y="700"/>
                    <a:pt x="991" y="700"/>
                    <a:pt x="993" y="700"/>
                  </a:cubicBezTo>
                  <a:cubicBezTo>
                    <a:pt x="991" y="701"/>
                    <a:pt x="991" y="702"/>
                    <a:pt x="992" y="704"/>
                  </a:cubicBezTo>
                  <a:cubicBezTo>
                    <a:pt x="992" y="705"/>
                    <a:pt x="993" y="708"/>
                    <a:pt x="993" y="710"/>
                  </a:cubicBezTo>
                  <a:cubicBezTo>
                    <a:pt x="993" y="711"/>
                    <a:pt x="991" y="713"/>
                    <a:pt x="994" y="712"/>
                  </a:cubicBezTo>
                  <a:cubicBezTo>
                    <a:pt x="996" y="712"/>
                    <a:pt x="998" y="712"/>
                    <a:pt x="997" y="709"/>
                  </a:cubicBezTo>
                  <a:cubicBezTo>
                    <a:pt x="997" y="707"/>
                    <a:pt x="998" y="706"/>
                    <a:pt x="999" y="705"/>
                  </a:cubicBezTo>
                  <a:cubicBezTo>
                    <a:pt x="1000" y="705"/>
                    <a:pt x="1001" y="703"/>
                    <a:pt x="1001" y="702"/>
                  </a:cubicBezTo>
                  <a:cubicBezTo>
                    <a:pt x="1000" y="701"/>
                    <a:pt x="998" y="702"/>
                    <a:pt x="997" y="702"/>
                  </a:cubicBezTo>
                  <a:cubicBezTo>
                    <a:pt x="997" y="702"/>
                    <a:pt x="996" y="702"/>
                    <a:pt x="996" y="702"/>
                  </a:cubicBezTo>
                  <a:close/>
                  <a:moveTo>
                    <a:pt x="92" y="900"/>
                  </a:moveTo>
                  <a:cubicBezTo>
                    <a:pt x="92" y="900"/>
                    <a:pt x="92" y="900"/>
                    <a:pt x="92" y="899"/>
                  </a:cubicBezTo>
                  <a:cubicBezTo>
                    <a:pt x="100" y="896"/>
                    <a:pt x="108" y="892"/>
                    <a:pt x="116" y="888"/>
                  </a:cubicBezTo>
                  <a:cubicBezTo>
                    <a:pt x="118" y="887"/>
                    <a:pt x="120" y="885"/>
                    <a:pt x="123" y="883"/>
                  </a:cubicBezTo>
                  <a:cubicBezTo>
                    <a:pt x="124" y="882"/>
                    <a:pt x="127" y="881"/>
                    <a:pt x="125" y="879"/>
                  </a:cubicBezTo>
                  <a:cubicBezTo>
                    <a:pt x="124" y="877"/>
                    <a:pt x="122" y="878"/>
                    <a:pt x="121" y="879"/>
                  </a:cubicBezTo>
                  <a:cubicBezTo>
                    <a:pt x="116" y="880"/>
                    <a:pt x="111" y="882"/>
                    <a:pt x="107" y="884"/>
                  </a:cubicBezTo>
                  <a:cubicBezTo>
                    <a:pt x="100" y="886"/>
                    <a:pt x="95" y="890"/>
                    <a:pt x="91" y="894"/>
                  </a:cubicBezTo>
                  <a:cubicBezTo>
                    <a:pt x="89" y="895"/>
                    <a:pt x="89" y="896"/>
                    <a:pt x="89" y="898"/>
                  </a:cubicBezTo>
                  <a:cubicBezTo>
                    <a:pt x="90" y="899"/>
                    <a:pt x="91" y="899"/>
                    <a:pt x="92" y="900"/>
                  </a:cubicBezTo>
                  <a:close/>
                  <a:moveTo>
                    <a:pt x="220" y="474"/>
                  </a:moveTo>
                  <a:cubicBezTo>
                    <a:pt x="219" y="478"/>
                    <a:pt x="222" y="482"/>
                    <a:pt x="222" y="486"/>
                  </a:cubicBezTo>
                  <a:cubicBezTo>
                    <a:pt x="223" y="491"/>
                    <a:pt x="224" y="497"/>
                    <a:pt x="226" y="502"/>
                  </a:cubicBezTo>
                  <a:cubicBezTo>
                    <a:pt x="226" y="503"/>
                    <a:pt x="226" y="505"/>
                    <a:pt x="227" y="505"/>
                  </a:cubicBezTo>
                  <a:cubicBezTo>
                    <a:pt x="229" y="504"/>
                    <a:pt x="231" y="502"/>
                    <a:pt x="232" y="501"/>
                  </a:cubicBezTo>
                  <a:cubicBezTo>
                    <a:pt x="233" y="500"/>
                    <a:pt x="233" y="498"/>
                    <a:pt x="233" y="497"/>
                  </a:cubicBezTo>
                  <a:cubicBezTo>
                    <a:pt x="230" y="492"/>
                    <a:pt x="231" y="486"/>
                    <a:pt x="229" y="480"/>
                  </a:cubicBezTo>
                  <a:cubicBezTo>
                    <a:pt x="229" y="478"/>
                    <a:pt x="229" y="475"/>
                    <a:pt x="228" y="472"/>
                  </a:cubicBezTo>
                  <a:cubicBezTo>
                    <a:pt x="227" y="470"/>
                    <a:pt x="226" y="468"/>
                    <a:pt x="223" y="468"/>
                  </a:cubicBezTo>
                  <a:cubicBezTo>
                    <a:pt x="220" y="469"/>
                    <a:pt x="220" y="471"/>
                    <a:pt x="220" y="474"/>
                  </a:cubicBezTo>
                  <a:close/>
                  <a:moveTo>
                    <a:pt x="265" y="449"/>
                  </a:moveTo>
                  <a:cubicBezTo>
                    <a:pt x="267" y="449"/>
                    <a:pt x="269" y="448"/>
                    <a:pt x="270" y="446"/>
                  </a:cubicBezTo>
                  <a:cubicBezTo>
                    <a:pt x="272" y="444"/>
                    <a:pt x="275" y="442"/>
                    <a:pt x="278" y="442"/>
                  </a:cubicBezTo>
                  <a:cubicBezTo>
                    <a:pt x="280" y="442"/>
                    <a:pt x="282" y="440"/>
                    <a:pt x="281" y="439"/>
                  </a:cubicBezTo>
                  <a:cubicBezTo>
                    <a:pt x="278" y="436"/>
                    <a:pt x="279" y="432"/>
                    <a:pt x="279" y="429"/>
                  </a:cubicBezTo>
                  <a:cubicBezTo>
                    <a:pt x="278" y="428"/>
                    <a:pt x="278" y="428"/>
                    <a:pt x="277" y="428"/>
                  </a:cubicBezTo>
                  <a:cubicBezTo>
                    <a:pt x="267" y="427"/>
                    <a:pt x="259" y="437"/>
                    <a:pt x="262" y="447"/>
                  </a:cubicBezTo>
                  <a:cubicBezTo>
                    <a:pt x="262" y="448"/>
                    <a:pt x="263" y="449"/>
                    <a:pt x="265" y="449"/>
                  </a:cubicBezTo>
                  <a:close/>
                  <a:moveTo>
                    <a:pt x="537" y="171"/>
                  </a:moveTo>
                  <a:cubicBezTo>
                    <a:pt x="535" y="172"/>
                    <a:pt x="532" y="172"/>
                    <a:pt x="530" y="172"/>
                  </a:cubicBezTo>
                  <a:cubicBezTo>
                    <a:pt x="528" y="173"/>
                    <a:pt x="527" y="173"/>
                    <a:pt x="528" y="176"/>
                  </a:cubicBezTo>
                  <a:cubicBezTo>
                    <a:pt x="529" y="178"/>
                    <a:pt x="529" y="181"/>
                    <a:pt x="527" y="183"/>
                  </a:cubicBezTo>
                  <a:cubicBezTo>
                    <a:pt x="527" y="184"/>
                    <a:pt x="526" y="185"/>
                    <a:pt x="527" y="186"/>
                  </a:cubicBezTo>
                  <a:cubicBezTo>
                    <a:pt x="528" y="187"/>
                    <a:pt x="529" y="188"/>
                    <a:pt x="530" y="188"/>
                  </a:cubicBezTo>
                  <a:cubicBezTo>
                    <a:pt x="534" y="186"/>
                    <a:pt x="537" y="187"/>
                    <a:pt x="541" y="186"/>
                  </a:cubicBezTo>
                  <a:cubicBezTo>
                    <a:pt x="544" y="185"/>
                    <a:pt x="546" y="184"/>
                    <a:pt x="547" y="181"/>
                  </a:cubicBezTo>
                  <a:cubicBezTo>
                    <a:pt x="547" y="178"/>
                    <a:pt x="547" y="176"/>
                    <a:pt x="544" y="173"/>
                  </a:cubicBezTo>
                  <a:cubicBezTo>
                    <a:pt x="542" y="171"/>
                    <a:pt x="540" y="172"/>
                    <a:pt x="537" y="171"/>
                  </a:cubicBezTo>
                  <a:close/>
                  <a:moveTo>
                    <a:pt x="329" y="404"/>
                  </a:moveTo>
                  <a:cubicBezTo>
                    <a:pt x="330" y="406"/>
                    <a:pt x="330" y="408"/>
                    <a:pt x="326" y="408"/>
                  </a:cubicBezTo>
                  <a:cubicBezTo>
                    <a:pt x="321" y="407"/>
                    <a:pt x="320" y="408"/>
                    <a:pt x="320" y="413"/>
                  </a:cubicBezTo>
                  <a:cubicBezTo>
                    <a:pt x="321" y="419"/>
                    <a:pt x="326" y="415"/>
                    <a:pt x="328" y="418"/>
                  </a:cubicBezTo>
                  <a:cubicBezTo>
                    <a:pt x="329" y="418"/>
                    <a:pt x="330" y="419"/>
                    <a:pt x="331" y="418"/>
                  </a:cubicBezTo>
                  <a:cubicBezTo>
                    <a:pt x="332" y="417"/>
                    <a:pt x="332" y="416"/>
                    <a:pt x="332" y="416"/>
                  </a:cubicBezTo>
                  <a:cubicBezTo>
                    <a:pt x="333" y="413"/>
                    <a:pt x="334" y="412"/>
                    <a:pt x="337" y="411"/>
                  </a:cubicBezTo>
                  <a:cubicBezTo>
                    <a:pt x="339" y="411"/>
                    <a:pt x="341" y="408"/>
                    <a:pt x="340" y="408"/>
                  </a:cubicBezTo>
                  <a:cubicBezTo>
                    <a:pt x="338" y="405"/>
                    <a:pt x="340" y="402"/>
                    <a:pt x="338" y="400"/>
                  </a:cubicBezTo>
                  <a:cubicBezTo>
                    <a:pt x="338" y="399"/>
                    <a:pt x="337" y="398"/>
                    <a:pt x="336" y="397"/>
                  </a:cubicBezTo>
                  <a:cubicBezTo>
                    <a:pt x="334" y="396"/>
                    <a:pt x="333" y="395"/>
                    <a:pt x="331" y="397"/>
                  </a:cubicBezTo>
                  <a:cubicBezTo>
                    <a:pt x="329" y="398"/>
                    <a:pt x="329" y="401"/>
                    <a:pt x="329" y="404"/>
                  </a:cubicBezTo>
                  <a:close/>
                  <a:moveTo>
                    <a:pt x="1060" y="978"/>
                  </a:moveTo>
                  <a:cubicBezTo>
                    <a:pt x="1058" y="976"/>
                    <a:pt x="1055" y="978"/>
                    <a:pt x="1053" y="976"/>
                  </a:cubicBezTo>
                  <a:cubicBezTo>
                    <a:pt x="1054" y="975"/>
                    <a:pt x="1054" y="975"/>
                    <a:pt x="1055" y="975"/>
                  </a:cubicBezTo>
                  <a:cubicBezTo>
                    <a:pt x="1059" y="974"/>
                    <a:pt x="1055" y="971"/>
                    <a:pt x="1056" y="969"/>
                  </a:cubicBezTo>
                  <a:cubicBezTo>
                    <a:pt x="1057" y="967"/>
                    <a:pt x="1055" y="968"/>
                    <a:pt x="1054" y="968"/>
                  </a:cubicBezTo>
                  <a:cubicBezTo>
                    <a:pt x="1052" y="968"/>
                    <a:pt x="1053" y="967"/>
                    <a:pt x="1053" y="966"/>
                  </a:cubicBezTo>
                  <a:cubicBezTo>
                    <a:pt x="1053" y="965"/>
                    <a:pt x="1054" y="964"/>
                    <a:pt x="1053" y="964"/>
                  </a:cubicBezTo>
                  <a:cubicBezTo>
                    <a:pt x="1052" y="963"/>
                    <a:pt x="1052" y="964"/>
                    <a:pt x="1051" y="965"/>
                  </a:cubicBezTo>
                  <a:cubicBezTo>
                    <a:pt x="1050" y="966"/>
                    <a:pt x="1050" y="968"/>
                    <a:pt x="1048" y="968"/>
                  </a:cubicBezTo>
                  <a:cubicBezTo>
                    <a:pt x="1043" y="969"/>
                    <a:pt x="1044" y="974"/>
                    <a:pt x="1042" y="978"/>
                  </a:cubicBezTo>
                  <a:cubicBezTo>
                    <a:pt x="1042" y="978"/>
                    <a:pt x="1042" y="979"/>
                    <a:pt x="1042" y="980"/>
                  </a:cubicBezTo>
                  <a:cubicBezTo>
                    <a:pt x="1046" y="986"/>
                    <a:pt x="1050" y="988"/>
                    <a:pt x="1057" y="985"/>
                  </a:cubicBezTo>
                  <a:cubicBezTo>
                    <a:pt x="1055" y="981"/>
                    <a:pt x="1055" y="980"/>
                    <a:pt x="1060" y="978"/>
                  </a:cubicBezTo>
                  <a:close/>
                  <a:moveTo>
                    <a:pt x="425" y="182"/>
                  </a:moveTo>
                  <a:cubicBezTo>
                    <a:pt x="428" y="183"/>
                    <a:pt x="431" y="180"/>
                    <a:pt x="430" y="177"/>
                  </a:cubicBezTo>
                  <a:cubicBezTo>
                    <a:pt x="430" y="175"/>
                    <a:pt x="428" y="175"/>
                    <a:pt x="427" y="174"/>
                  </a:cubicBezTo>
                  <a:cubicBezTo>
                    <a:pt x="425" y="170"/>
                    <a:pt x="422" y="171"/>
                    <a:pt x="420" y="173"/>
                  </a:cubicBezTo>
                  <a:cubicBezTo>
                    <a:pt x="418" y="176"/>
                    <a:pt x="416" y="178"/>
                    <a:pt x="412" y="179"/>
                  </a:cubicBezTo>
                  <a:cubicBezTo>
                    <a:pt x="411" y="180"/>
                    <a:pt x="410" y="182"/>
                    <a:pt x="410" y="184"/>
                  </a:cubicBezTo>
                  <a:cubicBezTo>
                    <a:pt x="411" y="187"/>
                    <a:pt x="409" y="190"/>
                    <a:pt x="413" y="192"/>
                  </a:cubicBezTo>
                  <a:cubicBezTo>
                    <a:pt x="414" y="192"/>
                    <a:pt x="414" y="192"/>
                    <a:pt x="414" y="193"/>
                  </a:cubicBezTo>
                  <a:cubicBezTo>
                    <a:pt x="414" y="193"/>
                    <a:pt x="414" y="195"/>
                    <a:pt x="416" y="194"/>
                  </a:cubicBezTo>
                  <a:cubicBezTo>
                    <a:pt x="417" y="194"/>
                    <a:pt x="417" y="193"/>
                    <a:pt x="418" y="192"/>
                  </a:cubicBezTo>
                  <a:cubicBezTo>
                    <a:pt x="418" y="191"/>
                    <a:pt x="418" y="190"/>
                    <a:pt x="418" y="189"/>
                  </a:cubicBezTo>
                  <a:cubicBezTo>
                    <a:pt x="419" y="184"/>
                    <a:pt x="421" y="182"/>
                    <a:pt x="425" y="182"/>
                  </a:cubicBezTo>
                  <a:close/>
                  <a:moveTo>
                    <a:pt x="300" y="473"/>
                  </a:moveTo>
                  <a:cubicBezTo>
                    <a:pt x="303" y="474"/>
                    <a:pt x="305" y="475"/>
                    <a:pt x="307" y="475"/>
                  </a:cubicBezTo>
                  <a:cubicBezTo>
                    <a:pt x="311" y="476"/>
                    <a:pt x="312" y="475"/>
                    <a:pt x="313" y="471"/>
                  </a:cubicBezTo>
                  <a:cubicBezTo>
                    <a:pt x="314" y="466"/>
                    <a:pt x="309" y="462"/>
                    <a:pt x="312" y="457"/>
                  </a:cubicBezTo>
                  <a:cubicBezTo>
                    <a:pt x="313" y="457"/>
                    <a:pt x="312" y="456"/>
                    <a:pt x="312" y="456"/>
                  </a:cubicBezTo>
                  <a:cubicBezTo>
                    <a:pt x="310" y="455"/>
                    <a:pt x="310" y="452"/>
                    <a:pt x="309" y="450"/>
                  </a:cubicBezTo>
                  <a:cubicBezTo>
                    <a:pt x="309" y="448"/>
                    <a:pt x="307" y="446"/>
                    <a:pt x="305" y="446"/>
                  </a:cubicBezTo>
                  <a:cubicBezTo>
                    <a:pt x="303" y="446"/>
                    <a:pt x="303" y="448"/>
                    <a:pt x="302" y="450"/>
                  </a:cubicBezTo>
                  <a:cubicBezTo>
                    <a:pt x="302" y="453"/>
                    <a:pt x="303" y="455"/>
                    <a:pt x="303" y="458"/>
                  </a:cubicBezTo>
                  <a:cubicBezTo>
                    <a:pt x="304" y="460"/>
                    <a:pt x="307" y="462"/>
                    <a:pt x="303" y="465"/>
                  </a:cubicBezTo>
                  <a:cubicBezTo>
                    <a:pt x="302" y="465"/>
                    <a:pt x="303" y="466"/>
                    <a:pt x="304" y="466"/>
                  </a:cubicBezTo>
                  <a:cubicBezTo>
                    <a:pt x="308" y="468"/>
                    <a:pt x="306" y="470"/>
                    <a:pt x="304" y="471"/>
                  </a:cubicBezTo>
                  <a:cubicBezTo>
                    <a:pt x="303" y="472"/>
                    <a:pt x="301" y="472"/>
                    <a:pt x="300" y="473"/>
                  </a:cubicBezTo>
                  <a:close/>
                  <a:moveTo>
                    <a:pt x="114" y="950"/>
                  </a:moveTo>
                  <a:cubicBezTo>
                    <a:pt x="116" y="950"/>
                    <a:pt x="117" y="949"/>
                    <a:pt x="117" y="947"/>
                  </a:cubicBezTo>
                  <a:cubicBezTo>
                    <a:pt x="117" y="942"/>
                    <a:pt x="120" y="938"/>
                    <a:pt x="122" y="935"/>
                  </a:cubicBezTo>
                  <a:cubicBezTo>
                    <a:pt x="125" y="930"/>
                    <a:pt x="132" y="927"/>
                    <a:pt x="131" y="920"/>
                  </a:cubicBezTo>
                  <a:cubicBezTo>
                    <a:pt x="131" y="920"/>
                    <a:pt x="132" y="919"/>
                    <a:pt x="133" y="919"/>
                  </a:cubicBezTo>
                  <a:cubicBezTo>
                    <a:pt x="134" y="918"/>
                    <a:pt x="135" y="918"/>
                    <a:pt x="134" y="916"/>
                  </a:cubicBezTo>
                  <a:cubicBezTo>
                    <a:pt x="133" y="915"/>
                    <a:pt x="132" y="915"/>
                    <a:pt x="131" y="916"/>
                  </a:cubicBezTo>
                  <a:cubicBezTo>
                    <a:pt x="129" y="917"/>
                    <a:pt x="127" y="918"/>
                    <a:pt x="125" y="920"/>
                  </a:cubicBezTo>
                  <a:cubicBezTo>
                    <a:pt x="120" y="928"/>
                    <a:pt x="114" y="935"/>
                    <a:pt x="111" y="945"/>
                  </a:cubicBezTo>
                  <a:cubicBezTo>
                    <a:pt x="110" y="948"/>
                    <a:pt x="111" y="950"/>
                    <a:pt x="114" y="950"/>
                  </a:cubicBezTo>
                  <a:close/>
                  <a:moveTo>
                    <a:pt x="477" y="93"/>
                  </a:moveTo>
                  <a:cubicBezTo>
                    <a:pt x="484" y="93"/>
                    <a:pt x="487" y="90"/>
                    <a:pt x="484" y="84"/>
                  </a:cubicBezTo>
                  <a:cubicBezTo>
                    <a:pt x="483" y="81"/>
                    <a:pt x="480" y="79"/>
                    <a:pt x="479" y="76"/>
                  </a:cubicBezTo>
                  <a:cubicBezTo>
                    <a:pt x="479" y="75"/>
                    <a:pt x="477" y="75"/>
                    <a:pt x="476" y="75"/>
                  </a:cubicBezTo>
                  <a:cubicBezTo>
                    <a:pt x="472" y="75"/>
                    <a:pt x="471" y="79"/>
                    <a:pt x="470" y="81"/>
                  </a:cubicBezTo>
                  <a:cubicBezTo>
                    <a:pt x="467" y="87"/>
                    <a:pt x="471" y="93"/>
                    <a:pt x="477" y="93"/>
                  </a:cubicBezTo>
                  <a:close/>
                  <a:moveTo>
                    <a:pt x="681" y="115"/>
                  </a:moveTo>
                  <a:cubicBezTo>
                    <a:pt x="685" y="115"/>
                    <a:pt x="689" y="110"/>
                    <a:pt x="687" y="106"/>
                  </a:cubicBezTo>
                  <a:cubicBezTo>
                    <a:pt x="685" y="102"/>
                    <a:pt x="684" y="99"/>
                    <a:pt x="684" y="95"/>
                  </a:cubicBezTo>
                  <a:cubicBezTo>
                    <a:pt x="684" y="93"/>
                    <a:pt x="683" y="92"/>
                    <a:pt x="681" y="94"/>
                  </a:cubicBezTo>
                  <a:cubicBezTo>
                    <a:pt x="679" y="96"/>
                    <a:pt x="677" y="98"/>
                    <a:pt x="675" y="100"/>
                  </a:cubicBezTo>
                  <a:cubicBezTo>
                    <a:pt x="672" y="104"/>
                    <a:pt x="673" y="108"/>
                    <a:pt x="674" y="112"/>
                  </a:cubicBezTo>
                  <a:cubicBezTo>
                    <a:pt x="676" y="115"/>
                    <a:pt x="679" y="114"/>
                    <a:pt x="681" y="115"/>
                  </a:cubicBezTo>
                  <a:close/>
                  <a:moveTo>
                    <a:pt x="1066" y="773"/>
                  </a:moveTo>
                  <a:cubicBezTo>
                    <a:pt x="1070" y="773"/>
                    <a:pt x="1073" y="771"/>
                    <a:pt x="1078" y="766"/>
                  </a:cubicBezTo>
                  <a:cubicBezTo>
                    <a:pt x="1080" y="764"/>
                    <a:pt x="1081" y="762"/>
                    <a:pt x="1079" y="760"/>
                  </a:cubicBezTo>
                  <a:cubicBezTo>
                    <a:pt x="1077" y="758"/>
                    <a:pt x="1075" y="759"/>
                    <a:pt x="1073" y="760"/>
                  </a:cubicBezTo>
                  <a:cubicBezTo>
                    <a:pt x="1071" y="761"/>
                    <a:pt x="1070" y="761"/>
                    <a:pt x="1068" y="761"/>
                  </a:cubicBezTo>
                  <a:cubicBezTo>
                    <a:pt x="1065" y="761"/>
                    <a:pt x="1061" y="761"/>
                    <a:pt x="1061" y="765"/>
                  </a:cubicBezTo>
                  <a:cubicBezTo>
                    <a:pt x="1061" y="766"/>
                    <a:pt x="1060" y="767"/>
                    <a:pt x="1059" y="767"/>
                  </a:cubicBezTo>
                  <a:cubicBezTo>
                    <a:pt x="1055" y="769"/>
                    <a:pt x="1057" y="770"/>
                    <a:pt x="1059" y="771"/>
                  </a:cubicBezTo>
                  <a:cubicBezTo>
                    <a:pt x="1061" y="773"/>
                    <a:pt x="1064" y="773"/>
                    <a:pt x="1066" y="773"/>
                  </a:cubicBezTo>
                  <a:close/>
                  <a:moveTo>
                    <a:pt x="458" y="109"/>
                  </a:moveTo>
                  <a:cubicBezTo>
                    <a:pt x="458" y="111"/>
                    <a:pt x="459" y="113"/>
                    <a:pt x="460" y="115"/>
                  </a:cubicBezTo>
                  <a:cubicBezTo>
                    <a:pt x="461" y="116"/>
                    <a:pt x="462" y="117"/>
                    <a:pt x="464" y="117"/>
                  </a:cubicBezTo>
                  <a:cubicBezTo>
                    <a:pt x="466" y="117"/>
                    <a:pt x="467" y="116"/>
                    <a:pt x="468" y="114"/>
                  </a:cubicBezTo>
                  <a:cubicBezTo>
                    <a:pt x="468" y="112"/>
                    <a:pt x="470" y="110"/>
                    <a:pt x="471" y="108"/>
                  </a:cubicBezTo>
                  <a:cubicBezTo>
                    <a:pt x="474" y="103"/>
                    <a:pt x="474" y="101"/>
                    <a:pt x="468" y="98"/>
                  </a:cubicBezTo>
                  <a:cubicBezTo>
                    <a:pt x="465" y="96"/>
                    <a:pt x="463" y="96"/>
                    <a:pt x="461" y="99"/>
                  </a:cubicBezTo>
                  <a:cubicBezTo>
                    <a:pt x="460" y="103"/>
                    <a:pt x="459" y="106"/>
                    <a:pt x="458" y="109"/>
                  </a:cubicBezTo>
                  <a:close/>
                  <a:moveTo>
                    <a:pt x="772" y="74"/>
                  </a:moveTo>
                  <a:cubicBezTo>
                    <a:pt x="772" y="76"/>
                    <a:pt x="772" y="77"/>
                    <a:pt x="774" y="78"/>
                  </a:cubicBezTo>
                  <a:cubicBezTo>
                    <a:pt x="776" y="78"/>
                    <a:pt x="778" y="77"/>
                    <a:pt x="780" y="76"/>
                  </a:cubicBezTo>
                  <a:cubicBezTo>
                    <a:pt x="784" y="70"/>
                    <a:pt x="785" y="64"/>
                    <a:pt x="786" y="58"/>
                  </a:cubicBezTo>
                  <a:cubicBezTo>
                    <a:pt x="787" y="55"/>
                    <a:pt x="786" y="55"/>
                    <a:pt x="784" y="55"/>
                  </a:cubicBezTo>
                  <a:cubicBezTo>
                    <a:pt x="778" y="55"/>
                    <a:pt x="779" y="63"/>
                    <a:pt x="774" y="64"/>
                  </a:cubicBezTo>
                  <a:cubicBezTo>
                    <a:pt x="773" y="64"/>
                    <a:pt x="773" y="65"/>
                    <a:pt x="773" y="65"/>
                  </a:cubicBezTo>
                  <a:cubicBezTo>
                    <a:pt x="774" y="68"/>
                    <a:pt x="772" y="71"/>
                    <a:pt x="772" y="74"/>
                  </a:cubicBezTo>
                  <a:close/>
                  <a:moveTo>
                    <a:pt x="1088" y="985"/>
                  </a:moveTo>
                  <a:cubicBezTo>
                    <a:pt x="1086" y="985"/>
                    <a:pt x="1084" y="986"/>
                    <a:pt x="1083" y="983"/>
                  </a:cubicBezTo>
                  <a:cubicBezTo>
                    <a:pt x="1082" y="982"/>
                    <a:pt x="1079" y="982"/>
                    <a:pt x="1078" y="983"/>
                  </a:cubicBezTo>
                  <a:cubicBezTo>
                    <a:pt x="1076" y="986"/>
                    <a:pt x="1074" y="988"/>
                    <a:pt x="1074" y="991"/>
                  </a:cubicBezTo>
                  <a:cubicBezTo>
                    <a:pt x="1075" y="996"/>
                    <a:pt x="1074" y="1001"/>
                    <a:pt x="1076" y="1006"/>
                  </a:cubicBezTo>
                  <a:cubicBezTo>
                    <a:pt x="1078" y="1005"/>
                    <a:pt x="1080" y="1005"/>
                    <a:pt x="1082" y="1003"/>
                  </a:cubicBezTo>
                  <a:cubicBezTo>
                    <a:pt x="1083" y="1003"/>
                    <a:pt x="1086" y="1001"/>
                    <a:pt x="1084" y="999"/>
                  </a:cubicBezTo>
                  <a:cubicBezTo>
                    <a:pt x="1082" y="998"/>
                    <a:pt x="1083" y="996"/>
                    <a:pt x="1083" y="995"/>
                  </a:cubicBezTo>
                  <a:cubicBezTo>
                    <a:pt x="1084" y="992"/>
                    <a:pt x="1086" y="989"/>
                    <a:pt x="1088" y="985"/>
                  </a:cubicBezTo>
                  <a:close/>
                  <a:moveTo>
                    <a:pt x="632" y="142"/>
                  </a:moveTo>
                  <a:cubicBezTo>
                    <a:pt x="635" y="143"/>
                    <a:pt x="635" y="145"/>
                    <a:pt x="634" y="147"/>
                  </a:cubicBezTo>
                  <a:cubicBezTo>
                    <a:pt x="633" y="149"/>
                    <a:pt x="632" y="152"/>
                    <a:pt x="630" y="153"/>
                  </a:cubicBezTo>
                  <a:cubicBezTo>
                    <a:pt x="629" y="154"/>
                    <a:pt x="628" y="155"/>
                    <a:pt x="630" y="157"/>
                  </a:cubicBezTo>
                  <a:cubicBezTo>
                    <a:pt x="632" y="160"/>
                    <a:pt x="637" y="160"/>
                    <a:pt x="639" y="156"/>
                  </a:cubicBezTo>
                  <a:cubicBezTo>
                    <a:pt x="641" y="152"/>
                    <a:pt x="643" y="149"/>
                    <a:pt x="648" y="147"/>
                  </a:cubicBezTo>
                  <a:cubicBezTo>
                    <a:pt x="645" y="146"/>
                    <a:pt x="643" y="144"/>
                    <a:pt x="643" y="142"/>
                  </a:cubicBezTo>
                  <a:cubicBezTo>
                    <a:pt x="643" y="138"/>
                    <a:pt x="641" y="137"/>
                    <a:pt x="638" y="139"/>
                  </a:cubicBezTo>
                  <a:cubicBezTo>
                    <a:pt x="637" y="140"/>
                    <a:pt x="635" y="141"/>
                    <a:pt x="632" y="142"/>
                  </a:cubicBezTo>
                  <a:close/>
                  <a:moveTo>
                    <a:pt x="177" y="870"/>
                  </a:moveTo>
                  <a:cubicBezTo>
                    <a:pt x="177" y="873"/>
                    <a:pt x="179" y="875"/>
                    <a:pt x="180" y="877"/>
                  </a:cubicBezTo>
                  <a:cubicBezTo>
                    <a:pt x="181" y="878"/>
                    <a:pt x="181" y="879"/>
                    <a:pt x="183" y="879"/>
                  </a:cubicBezTo>
                  <a:cubicBezTo>
                    <a:pt x="184" y="879"/>
                    <a:pt x="184" y="878"/>
                    <a:pt x="185" y="876"/>
                  </a:cubicBezTo>
                  <a:cubicBezTo>
                    <a:pt x="188" y="872"/>
                    <a:pt x="187" y="867"/>
                    <a:pt x="191" y="863"/>
                  </a:cubicBezTo>
                  <a:cubicBezTo>
                    <a:pt x="193" y="860"/>
                    <a:pt x="191" y="859"/>
                    <a:pt x="188" y="858"/>
                  </a:cubicBezTo>
                  <a:cubicBezTo>
                    <a:pt x="182" y="857"/>
                    <a:pt x="177" y="862"/>
                    <a:pt x="177" y="870"/>
                  </a:cubicBezTo>
                  <a:close/>
                  <a:moveTo>
                    <a:pt x="331" y="322"/>
                  </a:moveTo>
                  <a:cubicBezTo>
                    <a:pt x="331" y="320"/>
                    <a:pt x="330" y="319"/>
                    <a:pt x="329" y="318"/>
                  </a:cubicBezTo>
                  <a:cubicBezTo>
                    <a:pt x="327" y="317"/>
                    <a:pt x="326" y="318"/>
                    <a:pt x="325" y="320"/>
                  </a:cubicBezTo>
                  <a:cubicBezTo>
                    <a:pt x="323" y="322"/>
                    <a:pt x="322" y="323"/>
                    <a:pt x="321" y="325"/>
                  </a:cubicBezTo>
                  <a:cubicBezTo>
                    <a:pt x="317" y="329"/>
                    <a:pt x="318" y="332"/>
                    <a:pt x="322" y="335"/>
                  </a:cubicBezTo>
                  <a:cubicBezTo>
                    <a:pt x="323" y="336"/>
                    <a:pt x="324" y="337"/>
                    <a:pt x="325" y="337"/>
                  </a:cubicBezTo>
                  <a:cubicBezTo>
                    <a:pt x="326" y="339"/>
                    <a:pt x="327" y="340"/>
                    <a:pt x="329" y="339"/>
                  </a:cubicBezTo>
                  <a:cubicBezTo>
                    <a:pt x="331" y="337"/>
                    <a:pt x="332" y="335"/>
                    <a:pt x="332" y="333"/>
                  </a:cubicBezTo>
                  <a:cubicBezTo>
                    <a:pt x="331" y="329"/>
                    <a:pt x="329" y="326"/>
                    <a:pt x="331" y="322"/>
                  </a:cubicBezTo>
                  <a:close/>
                  <a:moveTo>
                    <a:pt x="643" y="82"/>
                  </a:moveTo>
                  <a:cubicBezTo>
                    <a:pt x="642" y="82"/>
                    <a:pt x="641" y="83"/>
                    <a:pt x="641" y="84"/>
                  </a:cubicBezTo>
                  <a:cubicBezTo>
                    <a:pt x="640" y="88"/>
                    <a:pt x="638" y="92"/>
                    <a:pt x="642" y="95"/>
                  </a:cubicBezTo>
                  <a:cubicBezTo>
                    <a:pt x="643" y="95"/>
                    <a:pt x="643" y="96"/>
                    <a:pt x="643" y="96"/>
                  </a:cubicBezTo>
                  <a:cubicBezTo>
                    <a:pt x="645" y="103"/>
                    <a:pt x="645" y="103"/>
                    <a:pt x="652" y="99"/>
                  </a:cubicBezTo>
                  <a:cubicBezTo>
                    <a:pt x="654" y="98"/>
                    <a:pt x="655" y="97"/>
                    <a:pt x="653" y="94"/>
                  </a:cubicBezTo>
                  <a:cubicBezTo>
                    <a:pt x="653" y="93"/>
                    <a:pt x="653" y="92"/>
                    <a:pt x="653" y="91"/>
                  </a:cubicBezTo>
                  <a:cubicBezTo>
                    <a:pt x="651" y="87"/>
                    <a:pt x="646" y="82"/>
                    <a:pt x="643" y="82"/>
                  </a:cubicBezTo>
                  <a:close/>
                  <a:moveTo>
                    <a:pt x="1072" y="1048"/>
                  </a:moveTo>
                  <a:cubicBezTo>
                    <a:pt x="1068" y="1051"/>
                    <a:pt x="1064" y="1049"/>
                    <a:pt x="1060" y="1050"/>
                  </a:cubicBezTo>
                  <a:cubicBezTo>
                    <a:pt x="1058" y="1051"/>
                    <a:pt x="1057" y="1051"/>
                    <a:pt x="1055" y="1049"/>
                  </a:cubicBezTo>
                  <a:cubicBezTo>
                    <a:pt x="1054" y="1047"/>
                    <a:pt x="1052" y="1048"/>
                    <a:pt x="1050" y="1049"/>
                  </a:cubicBezTo>
                  <a:cubicBezTo>
                    <a:pt x="1047" y="1051"/>
                    <a:pt x="1046" y="1056"/>
                    <a:pt x="1043" y="1057"/>
                  </a:cubicBezTo>
                  <a:cubicBezTo>
                    <a:pt x="1043" y="1058"/>
                    <a:pt x="1043" y="1058"/>
                    <a:pt x="1043" y="1059"/>
                  </a:cubicBezTo>
                  <a:cubicBezTo>
                    <a:pt x="1044" y="1060"/>
                    <a:pt x="1044" y="1062"/>
                    <a:pt x="1043" y="1063"/>
                  </a:cubicBezTo>
                  <a:cubicBezTo>
                    <a:pt x="1042" y="1063"/>
                    <a:pt x="1042" y="1064"/>
                    <a:pt x="1043" y="1064"/>
                  </a:cubicBezTo>
                  <a:cubicBezTo>
                    <a:pt x="1048" y="1067"/>
                    <a:pt x="1051" y="1063"/>
                    <a:pt x="1054" y="1061"/>
                  </a:cubicBezTo>
                  <a:cubicBezTo>
                    <a:pt x="1056" y="1059"/>
                    <a:pt x="1055" y="1058"/>
                    <a:pt x="1054" y="1057"/>
                  </a:cubicBezTo>
                  <a:cubicBezTo>
                    <a:pt x="1053" y="1057"/>
                    <a:pt x="1054" y="1056"/>
                    <a:pt x="1054" y="1056"/>
                  </a:cubicBezTo>
                  <a:cubicBezTo>
                    <a:pt x="1058" y="1054"/>
                    <a:pt x="1062" y="1051"/>
                    <a:pt x="1067" y="1052"/>
                  </a:cubicBezTo>
                  <a:cubicBezTo>
                    <a:pt x="1070" y="1053"/>
                    <a:pt x="1071" y="1051"/>
                    <a:pt x="1072" y="1048"/>
                  </a:cubicBezTo>
                  <a:close/>
                  <a:moveTo>
                    <a:pt x="1040" y="942"/>
                  </a:moveTo>
                  <a:cubicBezTo>
                    <a:pt x="1038" y="943"/>
                    <a:pt x="1037" y="943"/>
                    <a:pt x="1037" y="945"/>
                  </a:cubicBezTo>
                  <a:cubicBezTo>
                    <a:pt x="1036" y="949"/>
                    <a:pt x="1036" y="953"/>
                    <a:pt x="1035" y="957"/>
                  </a:cubicBezTo>
                  <a:cubicBezTo>
                    <a:pt x="1035" y="959"/>
                    <a:pt x="1036" y="961"/>
                    <a:pt x="1038" y="963"/>
                  </a:cubicBezTo>
                  <a:cubicBezTo>
                    <a:pt x="1039" y="964"/>
                    <a:pt x="1040" y="964"/>
                    <a:pt x="1041" y="962"/>
                  </a:cubicBezTo>
                  <a:cubicBezTo>
                    <a:pt x="1044" y="959"/>
                    <a:pt x="1046" y="955"/>
                    <a:pt x="1046" y="951"/>
                  </a:cubicBezTo>
                  <a:cubicBezTo>
                    <a:pt x="1047" y="949"/>
                    <a:pt x="1048" y="947"/>
                    <a:pt x="1046" y="945"/>
                  </a:cubicBezTo>
                  <a:cubicBezTo>
                    <a:pt x="1044" y="944"/>
                    <a:pt x="1042" y="943"/>
                    <a:pt x="1040" y="942"/>
                  </a:cubicBezTo>
                  <a:close/>
                  <a:moveTo>
                    <a:pt x="145" y="769"/>
                  </a:moveTo>
                  <a:cubicBezTo>
                    <a:pt x="146" y="772"/>
                    <a:pt x="146" y="775"/>
                    <a:pt x="147" y="777"/>
                  </a:cubicBezTo>
                  <a:cubicBezTo>
                    <a:pt x="147" y="779"/>
                    <a:pt x="148" y="782"/>
                    <a:pt x="151" y="782"/>
                  </a:cubicBezTo>
                  <a:cubicBezTo>
                    <a:pt x="154" y="781"/>
                    <a:pt x="155" y="780"/>
                    <a:pt x="155" y="777"/>
                  </a:cubicBezTo>
                  <a:cubicBezTo>
                    <a:pt x="156" y="773"/>
                    <a:pt x="155" y="768"/>
                    <a:pt x="158" y="764"/>
                  </a:cubicBezTo>
                  <a:cubicBezTo>
                    <a:pt x="159" y="764"/>
                    <a:pt x="159" y="763"/>
                    <a:pt x="158" y="762"/>
                  </a:cubicBezTo>
                  <a:cubicBezTo>
                    <a:pt x="155" y="762"/>
                    <a:pt x="152" y="762"/>
                    <a:pt x="150" y="763"/>
                  </a:cubicBezTo>
                  <a:cubicBezTo>
                    <a:pt x="148" y="765"/>
                    <a:pt x="145" y="766"/>
                    <a:pt x="145" y="769"/>
                  </a:cubicBezTo>
                  <a:close/>
                  <a:moveTo>
                    <a:pt x="258" y="615"/>
                  </a:moveTo>
                  <a:cubicBezTo>
                    <a:pt x="262" y="617"/>
                    <a:pt x="265" y="614"/>
                    <a:pt x="266" y="612"/>
                  </a:cubicBezTo>
                  <a:cubicBezTo>
                    <a:pt x="269" y="608"/>
                    <a:pt x="273" y="606"/>
                    <a:pt x="277" y="604"/>
                  </a:cubicBezTo>
                  <a:cubicBezTo>
                    <a:pt x="278" y="603"/>
                    <a:pt x="279" y="603"/>
                    <a:pt x="278" y="601"/>
                  </a:cubicBezTo>
                  <a:cubicBezTo>
                    <a:pt x="277" y="598"/>
                    <a:pt x="278" y="595"/>
                    <a:pt x="280" y="593"/>
                  </a:cubicBezTo>
                  <a:cubicBezTo>
                    <a:pt x="281" y="593"/>
                    <a:pt x="284" y="593"/>
                    <a:pt x="282" y="590"/>
                  </a:cubicBezTo>
                  <a:cubicBezTo>
                    <a:pt x="282" y="589"/>
                    <a:pt x="282" y="587"/>
                    <a:pt x="280" y="587"/>
                  </a:cubicBezTo>
                  <a:cubicBezTo>
                    <a:pt x="278" y="587"/>
                    <a:pt x="277" y="589"/>
                    <a:pt x="277" y="590"/>
                  </a:cubicBezTo>
                  <a:cubicBezTo>
                    <a:pt x="275" y="593"/>
                    <a:pt x="274" y="595"/>
                    <a:pt x="271" y="597"/>
                  </a:cubicBezTo>
                  <a:cubicBezTo>
                    <a:pt x="271" y="597"/>
                    <a:pt x="270" y="598"/>
                    <a:pt x="270" y="599"/>
                  </a:cubicBezTo>
                  <a:cubicBezTo>
                    <a:pt x="268" y="605"/>
                    <a:pt x="263" y="610"/>
                    <a:pt x="258" y="615"/>
                  </a:cubicBezTo>
                  <a:close/>
                  <a:moveTo>
                    <a:pt x="1004" y="903"/>
                  </a:moveTo>
                  <a:cubicBezTo>
                    <a:pt x="1004" y="903"/>
                    <a:pt x="1004" y="903"/>
                    <a:pt x="1004" y="902"/>
                  </a:cubicBezTo>
                  <a:cubicBezTo>
                    <a:pt x="1003" y="903"/>
                    <a:pt x="1001" y="903"/>
                    <a:pt x="999" y="903"/>
                  </a:cubicBezTo>
                  <a:cubicBezTo>
                    <a:pt x="997" y="903"/>
                    <a:pt x="993" y="904"/>
                    <a:pt x="997" y="900"/>
                  </a:cubicBezTo>
                  <a:cubicBezTo>
                    <a:pt x="995" y="899"/>
                    <a:pt x="999" y="895"/>
                    <a:pt x="995" y="896"/>
                  </a:cubicBezTo>
                  <a:cubicBezTo>
                    <a:pt x="993" y="896"/>
                    <a:pt x="993" y="895"/>
                    <a:pt x="993" y="894"/>
                  </a:cubicBezTo>
                  <a:cubicBezTo>
                    <a:pt x="993" y="891"/>
                    <a:pt x="992" y="890"/>
                    <a:pt x="989" y="890"/>
                  </a:cubicBezTo>
                  <a:cubicBezTo>
                    <a:pt x="987" y="890"/>
                    <a:pt x="986" y="891"/>
                    <a:pt x="985" y="893"/>
                  </a:cubicBezTo>
                  <a:cubicBezTo>
                    <a:pt x="984" y="895"/>
                    <a:pt x="983" y="897"/>
                    <a:pt x="983" y="899"/>
                  </a:cubicBezTo>
                  <a:cubicBezTo>
                    <a:pt x="984" y="902"/>
                    <a:pt x="989" y="903"/>
                    <a:pt x="988" y="907"/>
                  </a:cubicBezTo>
                  <a:cubicBezTo>
                    <a:pt x="988" y="907"/>
                    <a:pt x="988" y="907"/>
                    <a:pt x="989" y="907"/>
                  </a:cubicBezTo>
                  <a:cubicBezTo>
                    <a:pt x="993" y="906"/>
                    <a:pt x="998" y="905"/>
                    <a:pt x="1003" y="904"/>
                  </a:cubicBezTo>
                  <a:cubicBezTo>
                    <a:pt x="1003" y="904"/>
                    <a:pt x="1004" y="903"/>
                    <a:pt x="1004" y="903"/>
                  </a:cubicBezTo>
                  <a:close/>
                  <a:moveTo>
                    <a:pt x="752" y="106"/>
                  </a:moveTo>
                  <a:cubicBezTo>
                    <a:pt x="752" y="107"/>
                    <a:pt x="752" y="109"/>
                    <a:pt x="753" y="110"/>
                  </a:cubicBezTo>
                  <a:cubicBezTo>
                    <a:pt x="753" y="112"/>
                    <a:pt x="754" y="113"/>
                    <a:pt x="756" y="111"/>
                  </a:cubicBezTo>
                  <a:cubicBezTo>
                    <a:pt x="762" y="106"/>
                    <a:pt x="763" y="99"/>
                    <a:pt x="764" y="91"/>
                  </a:cubicBezTo>
                  <a:cubicBezTo>
                    <a:pt x="764" y="89"/>
                    <a:pt x="762" y="89"/>
                    <a:pt x="761" y="88"/>
                  </a:cubicBezTo>
                  <a:cubicBezTo>
                    <a:pt x="760" y="88"/>
                    <a:pt x="759" y="87"/>
                    <a:pt x="759" y="88"/>
                  </a:cubicBezTo>
                  <a:cubicBezTo>
                    <a:pt x="756" y="94"/>
                    <a:pt x="752" y="99"/>
                    <a:pt x="752" y="106"/>
                  </a:cubicBezTo>
                  <a:close/>
                  <a:moveTo>
                    <a:pt x="315" y="440"/>
                  </a:moveTo>
                  <a:cubicBezTo>
                    <a:pt x="314" y="443"/>
                    <a:pt x="318" y="445"/>
                    <a:pt x="318" y="448"/>
                  </a:cubicBezTo>
                  <a:cubicBezTo>
                    <a:pt x="319" y="452"/>
                    <a:pt x="321" y="453"/>
                    <a:pt x="323" y="452"/>
                  </a:cubicBezTo>
                  <a:cubicBezTo>
                    <a:pt x="326" y="452"/>
                    <a:pt x="328" y="449"/>
                    <a:pt x="327" y="446"/>
                  </a:cubicBezTo>
                  <a:cubicBezTo>
                    <a:pt x="326" y="444"/>
                    <a:pt x="326" y="441"/>
                    <a:pt x="325" y="439"/>
                  </a:cubicBezTo>
                  <a:cubicBezTo>
                    <a:pt x="325" y="437"/>
                    <a:pt x="323" y="433"/>
                    <a:pt x="320" y="434"/>
                  </a:cubicBezTo>
                  <a:cubicBezTo>
                    <a:pt x="318" y="434"/>
                    <a:pt x="315" y="435"/>
                    <a:pt x="315" y="440"/>
                  </a:cubicBezTo>
                  <a:close/>
                  <a:moveTo>
                    <a:pt x="367" y="254"/>
                  </a:moveTo>
                  <a:cubicBezTo>
                    <a:pt x="367" y="253"/>
                    <a:pt x="367" y="251"/>
                    <a:pt x="365" y="249"/>
                  </a:cubicBezTo>
                  <a:cubicBezTo>
                    <a:pt x="364" y="248"/>
                    <a:pt x="362" y="245"/>
                    <a:pt x="360" y="247"/>
                  </a:cubicBezTo>
                  <a:cubicBezTo>
                    <a:pt x="358" y="249"/>
                    <a:pt x="355" y="251"/>
                    <a:pt x="354" y="254"/>
                  </a:cubicBezTo>
                  <a:cubicBezTo>
                    <a:pt x="353" y="256"/>
                    <a:pt x="353" y="257"/>
                    <a:pt x="354" y="259"/>
                  </a:cubicBezTo>
                  <a:cubicBezTo>
                    <a:pt x="355" y="262"/>
                    <a:pt x="358" y="264"/>
                    <a:pt x="361" y="263"/>
                  </a:cubicBezTo>
                  <a:cubicBezTo>
                    <a:pt x="365" y="262"/>
                    <a:pt x="366" y="258"/>
                    <a:pt x="367" y="254"/>
                  </a:cubicBezTo>
                  <a:close/>
                  <a:moveTo>
                    <a:pt x="958" y="719"/>
                  </a:moveTo>
                  <a:cubicBezTo>
                    <a:pt x="960" y="720"/>
                    <a:pt x="962" y="721"/>
                    <a:pt x="960" y="723"/>
                  </a:cubicBezTo>
                  <a:cubicBezTo>
                    <a:pt x="958" y="726"/>
                    <a:pt x="961" y="728"/>
                    <a:pt x="962" y="730"/>
                  </a:cubicBezTo>
                  <a:cubicBezTo>
                    <a:pt x="963" y="732"/>
                    <a:pt x="966" y="732"/>
                    <a:pt x="968" y="732"/>
                  </a:cubicBezTo>
                  <a:cubicBezTo>
                    <a:pt x="970" y="731"/>
                    <a:pt x="972" y="730"/>
                    <a:pt x="972" y="727"/>
                  </a:cubicBezTo>
                  <a:cubicBezTo>
                    <a:pt x="972" y="725"/>
                    <a:pt x="973" y="723"/>
                    <a:pt x="973" y="721"/>
                  </a:cubicBezTo>
                  <a:cubicBezTo>
                    <a:pt x="974" y="719"/>
                    <a:pt x="973" y="717"/>
                    <a:pt x="971" y="717"/>
                  </a:cubicBezTo>
                  <a:cubicBezTo>
                    <a:pt x="967" y="718"/>
                    <a:pt x="963" y="718"/>
                    <a:pt x="958" y="719"/>
                  </a:cubicBezTo>
                  <a:close/>
                  <a:moveTo>
                    <a:pt x="338" y="202"/>
                  </a:moveTo>
                  <a:cubicBezTo>
                    <a:pt x="339" y="198"/>
                    <a:pt x="337" y="195"/>
                    <a:pt x="335" y="192"/>
                  </a:cubicBezTo>
                  <a:cubicBezTo>
                    <a:pt x="334" y="191"/>
                    <a:pt x="333" y="189"/>
                    <a:pt x="331" y="190"/>
                  </a:cubicBezTo>
                  <a:cubicBezTo>
                    <a:pt x="330" y="190"/>
                    <a:pt x="329" y="192"/>
                    <a:pt x="329" y="194"/>
                  </a:cubicBezTo>
                  <a:cubicBezTo>
                    <a:pt x="329" y="197"/>
                    <a:pt x="328" y="201"/>
                    <a:pt x="329" y="205"/>
                  </a:cubicBezTo>
                  <a:cubicBezTo>
                    <a:pt x="330" y="207"/>
                    <a:pt x="329" y="210"/>
                    <a:pt x="332" y="210"/>
                  </a:cubicBezTo>
                  <a:cubicBezTo>
                    <a:pt x="335" y="210"/>
                    <a:pt x="337" y="208"/>
                    <a:pt x="338" y="206"/>
                  </a:cubicBezTo>
                  <a:cubicBezTo>
                    <a:pt x="338" y="204"/>
                    <a:pt x="338" y="203"/>
                    <a:pt x="338" y="202"/>
                  </a:cubicBezTo>
                  <a:close/>
                  <a:moveTo>
                    <a:pt x="299" y="278"/>
                  </a:moveTo>
                  <a:cubicBezTo>
                    <a:pt x="299" y="276"/>
                    <a:pt x="298" y="275"/>
                    <a:pt x="295" y="277"/>
                  </a:cubicBezTo>
                  <a:cubicBezTo>
                    <a:pt x="290" y="280"/>
                    <a:pt x="288" y="286"/>
                    <a:pt x="284" y="289"/>
                  </a:cubicBezTo>
                  <a:cubicBezTo>
                    <a:pt x="283" y="290"/>
                    <a:pt x="283" y="292"/>
                    <a:pt x="284" y="293"/>
                  </a:cubicBezTo>
                  <a:cubicBezTo>
                    <a:pt x="285" y="294"/>
                    <a:pt x="286" y="294"/>
                    <a:pt x="287" y="294"/>
                  </a:cubicBezTo>
                  <a:cubicBezTo>
                    <a:pt x="294" y="293"/>
                    <a:pt x="299" y="286"/>
                    <a:pt x="299" y="278"/>
                  </a:cubicBezTo>
                  <a:close/>
                  <a:moveTo>
                    <a:pt x="1074" y="818"/>
                  </a:moveTo>
                  <a:cubicBezTo>
                    <a:pt x="1073" y="820"/>
                    <a:pt x="1071" y="818"/>
                    <a:pt x="1071" y="819"/>
                  </a:cubicBezTo>
                  <a:cubicBezTo>
                    <a:pt x="1070" y="822"/>
                    <a:pt x="1068" y="823"/>
                    <a:pt x="1066" y="824"/>
                  </a:cubicBezTo>
                  <a:cubicBezTo>
                    <a:pt x="1065" y="824"/>
                    <a:pt x="1064" y="826"/>
                    <a:pt x="1065" y="827"/>
                  </a:cubicBezTo>
                  <a:cubicBezTo>
                    <a:pt x="1068" y="829"/>
                    <a:pt x="1071" y="830"/>
                    <a:pt x="1074" y="828"/>
                  </a:cubicBezTo>
                  <a:cubicBezTo>
                    <a:pt x="1077" y="827"/>
                    <a:pt x="1079" y="826"/>
                    <a:pt x="1078" y="822"/>
                  </a:cubicBezTo>
                  <a:cubicBezTo>
                    <a:pt x="1077" y="821"/>
                    <a:pt x="1078" y="819"/>
                    <a:pt x="1079" y="819"/>
                  </a:cubicBezTo>
                  <a:cubicBezTo>
                    <a:pt x="1084" y="819"/>
                    <a:pt x="1081" y="816"/>
                    <a:pt x="1080" y="815"/>
                  </a:cubicBezTo>
                  <a:cubicBezTo>
                    <a:pt x="1080" y="813"/>
                    <a:pt x="1073" y="812"/>
                    <a:pt x="1071" y="814"/>
                  </a:cubicBezTo>
                  <a:cubicBezTo>
                    <a:pt x="1070" y="815"/>
                    <a:pt x="1070" y="816"/>
                    <a:pt x="1072" y="817"/>
                  </a:cubicBezTo>
                  <a:cubicBezTo>
                    <a:pt x="1073" y="817"/>
                    <a:pt x="1074" y="817"/>
                    <a:pt x="1074" y="818"/>
                  </a:cubicBezTo>
                  <a:close/>
                  <a:moveTo>
                    <a:pt x="587" y="145"/>
                  </a:moveTo>
                  <a:cubicBezTo>
                    <a:pt x="588" y="148"/>
                    <a:pt x="588" y="150"/>
                    <a:pt x="590" y="150"/>
                  </a:cubicBezTo>
                  <a:cubicBezTo>
                    <a:pt x="593" y="151"/>
                    <a:pt x="594" y="149"/>
                    <a:pt x="594" y="147"/>
                  </a:cubicBezTo>
                  <a:cubicBezTo>
                    <a:pt x="595" y="143"/>
                    <a:pt x="597" y="140"/>
                    <a:pt x="599" y="137"/>
                  </a:cubicBezTo>
                  <a:cubicBezTo>
                    <a:pt x="599" y="136"/>
                    <a:pt x="602" y="136"/>
                    <a:pt x="600" y="134"/>
                  </a:cubicBezTo>
                  <a:cubicBezTo>
                    <a:pt x="599" y="133"/>
                    <a:pt x="598" y="133"/>
                    <a:pt x="596" y="133"/>
                  </a:cubicBezTo>
                  <a:cubicBezTo>
                    <a:pt x="594" y="135"/>
                    <a:pt x="591" y="136"/>
                    <a:pt x="589" y="135"/>
                  </a:cubicBezTo>
                  <a:cubicBezTo>
                    <a:pt x="587" y="134"/>
                    <a:pt x="586" y="136"/>
                    <a:pt x="586" y="137"/>
                  </a:cubicBezTo>
                  <a:cubicBezTo>
                    <a:pt x="585" y="137"/>
                    <a:pt x="585" y="138"/>
                    <a:pt x="585" y="138"/>
                  </a:cubicBezTo>
                  <a:cubicBezTo>
                    <a:pt x="589" y="140"/>
                    <a:pt x="588" y="143"/>
                    <a:pt x="587" y="145"/>
                  </a:cubicBezTo>
                  <a:close/>
                  <a:moveTo>
                    <a:pt x="275" y="308"/>
                  </a:moveTo>
                  <a:cubicBezTo>
                    <a:pt x="276" y="310"/>
                    <a:pt x="276" y="311"/>
                    <a:pt x="276" y="313"/>
                  </a:cubicBezTo>
                  <a:cubicBezTo>
                    <a:pt x="276" y="317"/>
                    <a:pt x="279" y="318"/>
                    <a:pt x="282" y="316"/>
                  </a:cubicBezTo>
                  <a:cubicBezTo>
                    <a:pt x="286" y="313"/>
                    <a:pt x="287" y="308"/>
                    <a:pt x="286" y="304"/>
                  </a:cubicBezTo>
                  <a:cubicBezTo>
                    <a:pt x="285" y="303"/>
                    <a:pt x="284" y="302"/>
                    <a:pt x="283" y="302"/>
                  </a:cubicBezTo>
                  <a:cubicBezTo>
                    <a:pt x="278" y="300"/>
                    <a:pt x="275" y="302"/>
                    <a:pt x="275" y="308"/>
                  </a:cubicBezTo>
                  <a:close/>
                  <a:moveTo>
                    <a:pt x="298" y="541"/>
                  </a:moveTo>
                  <a:cubicBezTo>
                    <a:pt x="298" y="537"/>
                    <a:pt x="295" y="535"/>
                    <a:pt x="292" y="536"/>
                  </a:cubicBezTo>
                  <a:cubicBezTo>
                    <a:pt x="291" y="536"/>
                    <a:pt x="290" y="537"/>
                    <a:pt x="289" y="537"/>
                  </a:cubicBezTo>
                  <a:cubicBezTo>
                    <a:pt x="284" y="538"/>
                    <a:pt x="284" y="538"/>
                    <a:pt x="285" y="543"/>
                  </a:cubicBezTo>
                  <a:cubicBezTo>
                    <a:pt x="286" y="547"/>
                    <a:pt x="288" y="548"/>
                    <a:pt x="292" y="548"/>
                  </a:cubicBezTo>
                  <a:cubicBezTo>
                    <a:pt x="295" y="547"/>
                    <a:pt x="298" y="544"/>
                    <a:pt x="298" y="541"/>
                  </a:cubicBezTo>
                  <a:close/>
                  <a:moveTo>
                    <a:pt x="531" y="56"/>
                  </a:moveTo>
                  <a:cubicBezTo>
                    <a:pt x="530" y="53"/>
                    <a:pt x="528" y="50"/>
                    <a:pt x="525" y="48"/>
                  </a:cubicBezTo>
                  <a:cubicBezTo>
                    <a:pt x="522" y="46"/>
                    <a:pt x="520" y="47"/>
                    <a:pt x="520" y="50"/>
                  </a:cubicBezTo>
                  <a:cubicBezTo>
                    <a:pt x="519" y="53"/>
                    <a:pt x="520" y="56"/>
                    <a:pt x="521" y="58"/>
                  </a:cubicBezTo>
                  <a:cubicBezTo>
                    <a:pt x="522" y="61"/>
                    <a:pt x="522" y="65"/>
                    <a:pt x="526" y="65"/>
                  </a:cubicBezTo>
                  <a:cubicBezTo>
                    <a:pt x="530" y="64"/>
                    <a:pt x="530" y="60"/>
                    <a:pt x="531" y="56"/>
                  </a:cubicBezTo>
                  <a:close/>
                  <a:moveTo>
                    <a:pt x="152" y="1182"/>
                  </a:moveTo>
                  <a:cubicBezTo>
                    <a:pt x="153" y="1175"/>
                    <a:pt x="150" y="1172"/>
                    <a:pt x="145" y="1174"/>
                  </a:cubicBezTo>
                  <a:cubicBezTo>
                    <a:pt x="142" y="1175"/>
                    <a:pt x="141" y="1178"/>
                    <a:pt x="141" y="1181"/>
                  </a:cubicBezTo>
                  <a:cubicBezTo>
                    <a:pt x="141" y="1184"/>
                    <a:pt x="145" y="1190"/>
                    <a:pt x="147" y="1190"/>
                  </a:cubicBezTo>
                  <a:cubicBezTo>
                    <a:pt x="148" y="1190"/>
                    <a:pt x="148" y="1190"/>
                    <a:pt x="149" y="1190"/>
                  </a:cubicBezTo>
                  <a:cubicBezTo>
                    <a:pt x="150" y="1187"/>
                    <a:pt x="152" y="1185"/>
                    <a:pt x="152" y="1182"/>
                  </a:cubicBezTo>
                  <a:close/>
                  <a:moveTo>
                    <a:pt x="319" y="387"/>
                  </a:moveTo>
                  <a:cubicBezTo>
                    <a:pt x="319" y="385"/>
                    <a:pt x="317" y="381"/>
                    <a:pt x="315" y="379"/>
                  </a:cubicBezTo>
                  <a:cubicBezTo>
                    <a:pt x="311" y="377"/>
                    <a:pt x="309" y="378"/>
                    <a:pt x="308" y="382"/>
                  </a:cubicBezTo>
                  <a:cubicBezTo>
                    <a:pt x="307" y="386"/>
                    <a:pt x="309" y="391"/>
                    <a:pt x="314" y="394"/>
                  </a:cubicBezTo>
                  <a:cubicBezTo>
                    <a:pt x="317" y="395"/>
                    <a:pt x="318" y="394"/>
                    <a:pt x="319" y="392"/>
                  </a:cubicBezTo>
                  <a:cubicBezTo>
                    <a:pt x="319" y="391"/>
                    <a:pt x="319" y="389"/>
                    <a:pt x="319" y="387"/>
                  </a:cubicBezTo>
                  <a:close/>
                  <a:moveTo>
                    <a:pt x="932" y="622"/>
                  </a:moveTo>
                  <a:cubicBezTo>
                    <a:pt x="929" y="621"/>
                    <a:pt x="929" y="626"/>
                    <a:pt x="926" y="626"/>
                  </a:cubicBezTo>
                  <a:cubicBezTo>
                    <a:pt x="925" y="626"/>
                    <a:pt x="926" y="629"/>
                    <a:pt x="926" y="628"/>
                  </a:cubicBezTo>
                  <a:cubicBezTo>
                    <a:pt x="930" y="626"/>
                    <a:pt x="930" y="631"/>
                    <a:pt x="933" y="632"/>
                  </a:cubicBezTo>
                  <a:cubicBezTo>
                    <a:pt x="935" y="633"/>
                    <a:pt x="941" y="634"/>
                    <a:pt x="943" y="633"/>
                  </a:cubicBezTo>
                  <a:cubicBezTo>
                    <a:pt x="945" y="632"/>
                    <a:pt x="945" y="630"/>
                    <a:pt x="943" y="629"/>
                  </a:cubicBezTo>
                  <a:cubicBezTo>
                    <a:pt x="942" y="627"/>
                    <a:pt x="940" y="627"/>
                    <a:pt x="939" y="625"/>
                  </a:cubicBezTo>
                  <a:cubicBezTo>
                    <a:pt x="938" y="623"/>
                    <a:pt x="935" y="622"/>
                    <a:pt x="932" y="622"/>
                  </a:cubicBezTo>
                  <a:close/>
                  <a:moveTo>
                    <a:pt x="1053" y="825"/>
                  </a:moveTo>
                  <a:cubicBezTo>
                    <a:pt x="1053" y="818"/>
                    <a:pt x="1052" y="817"/>
                    <a:pt x="1045" y="821"/>
                  </a:cubicBezTo>
                  <a:cubicBezTo>
                    <a:pt x="1044" y="821"/>
                    <a:pt x="1044" y="821"/>
                    <a:pt x="1043" y="821"/>
                  </a:cubicBezTo>
                  <a:cubicBezTo>
                    <a:pt x="1040" y="822"/>
                    <a:pt x="1040" y="825"/>
                    <a:pt x="1040" y="827"/>
                  </a:cubicBezTo>
                  <a:cubicBezTo>
                    <a:pt x="1040" y="829"/>
                    <a:pt x="1042" y="830"/>
                    <a:pt x="1044" y="830"/>
                  </a:cubicBezTo>
                  <a:cubicBezTo>
                    <a:pt x="1046" y="830"/>
                    <a:pt x="1047" y="830"/>
                    <a:pt x="1047" y="832"/>
                  </a:cubicBezTo>
                  <a:cubicBezTo>
                    <a:pt x="1046" y="834"/>
                    <a:pt x="1048" y="834"/>
                    <a:pt x="1049" y="835"/>
                  </a:cubicBezTo>
                  <a:cubicBezTo>
                    <a:pt x="1051" y="835"/>
                    <a:pt x="1052" y="834"/>
                    <a:pt x="1052" y="832"/>
                  </a:cubicBezTo>
                  <a:cubicBezTo>
                    <a:pt x="1052" y="830"/>
                    <a:pt x="1052" y="828"/>
                    <a:pt x="1053" y="825"/>
                  </a:cubicBezTo>
                  <a:close/>
                  <a:moveTo>
                    <a:pt x="1033" y="1151"/>
                  </a:moveTo>
                  <a:cubicBezTo>
                    <a:pt x="1033" y="1150"/>
                    <a:pt x="1033" y="1149"/>
                    <a:pt x="1031" y="1148"/>
                  </a:cubicBezTo>
                  <a:cubicBezTo>
                    <a:pt x="1029" y="1148"/>
                    <a:pt x="1029" y="1147"/>
                    <a:pt x="1029" y="1146"/>
                  </a:cubicBezTo>
                  <a:cubicBezTo>
                    <a:pt x="1029" y="1143"/>
                    <a:pt x="1028" y="1142"/>
                    <a:pt x="1026" y="1142"/>
                  </a:cubicBezTo>
                  <a:cubicBezTo>
                    <a:pt x="1025" y="1141"/>
                    <a:pt x="1023" y="1141"/>
                    <a:pt x="1023" y="1142"/>
                  </a:cubicBezTo>
                  <a:cubicBezTo>
                    <a:pt x="1021" y="1144"/>
                    <a:pt x="1022" y="1145"/>
                    <a:pt x="1023" y="1147"/>
                  </a:cubicBezTo>
                  <a:cubicBezTo>
                    <a:pt x="1024" y="1149"/>
                    <a:pt x="1026" y="1150"/>
                    <a:pt x="1025" y="1152"/>
                  </a:cubicBezTo>
                  <a:cubicBezTo>
                    <a:pt x="1023" y="1156"/>
                    <a:pt x="1026" y="1158"/>
                    <a:pt x="1027" y="1161"/>
                  </a:cubicBezTo>
                  <a:cubicBezTo>
                    <a:pt x="1028" y="1162"/>
                    <a:pt x="1029" y="1162"/>
                    <a:pt x="1030" y="1162"/>
                  </a:cubicBezTo>
                  <a:cubicBezTo>
                    <a:pt x="1031" y="1161"/>
                    <a:pt x="1033" y="1161"/>
                    <a:pt x="1032" y="1160"/>
                  </a:cubicBezTo>
                  <a:cubicBezTo>
                    <a:pt x="1030" y="1157"/>
                    <a:pt x="1032" y="1154"/>
                    <a:pt x="1033" y="1151"/>
                  </a:cubicBezTo>
                  <a:close/>
                  <a:moveTo>
                    <a:pt x="257" y="568"/>
                  </a:moveTo>
                  <a:cubicBezTo>
                    <a:pt x="259" y="567"/>
                    <a:pt x="262" y="565"/>
                    <a:pt x="264" y="564"/>
                  </a:cubicBezTo>
                  <a:cubicBezTo>
                    <a:pt x="267" y="562"/>
                    <a:pt x="270" y="559"/>
                    <a:pt x="273" y="555"/>
                  </a:cubicBezTo>
                  <a:cubicBezTo>
                    <a:pt x="274" y="554"/>
                    <a:pt x="274" y="553"/>
                    <a:pt x="273" y="551"/>
                  </a:cubicBezTo>
                  <a:cubicBezTo>
                    <a:pt x="272" y="550"/>
                    <a:pt x="271" y="549"/>
                    <a:pt x="269" y="550"/>
                  </a:cubicBezTo>
                  <a:cubicBezTo>
                    <a:pt x="267" y="553"/>
                    <a:pt x="263" y="553"/>
                    <a:pt x="262" y="557"/>
                  </a:cubicBezTo>
                  <a:cubicBezTo>
                    <a:pt x="261" y="558"/>
                    <a:pt x="261" y="560"/>
                    <a:pt x="260" y="560"/>
                  </a:cubicBezTo>
                  <a:cubicBezTo>
                    <a:pt x="255" y="562"/>
                    <a:pt x="256" y="565"/>
                    <a:pt x="257" y="568"/>
                  </a:cubicBezTo>
                  <a:close/>
                  <a:moveTo>
                    <a:pt x="1090" y="1142"/>
                  </a:moveTo>
                  <a:cubicBezTo>
                    <a:pt x="1088" y="1144"/>
                    <a:pt x="1086" y="1145"/>
                    <a:pt x="1084" y="1146"/>
                  </a:cubicBezTo>
                  <a:cubicBezTo>
                    <a:pt x="1081" y="1147"/>
                    <a:pt x="1080" y="1149"/>
                    <a:pt x="1079" y="1152"/>
                  </a:cubicBezTo>
                  <a:cubicBezTo>
                    <a:pt x="1079" y="1154"/>
                    <a:pt x="1080" y="1154"/>
                    <a:pt x="1081" y="1154"/>
                  </a:cubicBezTo>
                  <a:cubicBezTo>
                    <a:pt x="1086" y="1155"/>
                    <a:pt x="1090" y="1154"/>
                    <a:pt x="1093" y="1149"/>
                  </a:cubicBezTo>
                  <a:cubicBezTo>
                    <a:pt x="1089" y="1148"/>
                    <a:pt x="1087" y="1146"/>
                    <a:pt x="1092" y="1144"/>
                  </a:cubicBezTo>
                  <a:cubicBezTo>
                    <a:pt x="1095" y="1143"/>
                    <a:pt x="1093" y="1140"/>
                    <a:pt x="1092" y="1139"/>
                  </a:cubicBezTo>
                  <a:cubicBezTo>
                    <a:pt x="1091" y="1138"/>
                    <a:pt x="1090" y="1136"/>
                    <a:pt x="1088" y="1138"/>
                  </a:cubicBezTo>
                  <a:cubicBezTo>
                    <a:pt x="1087" y="1139"/>
                    <a:pt x="1086" y="1141"/>
                    <a:pt x="1084" y="1142"/>
                  </a:cubicBezTo>
                  <a:cubicBezTo>
                    <a:pt x="1086" y="1144"/>
                    <a:pt x="1088" y="1141"/>
                    <a:pt x="1090" y="1142"/>
                  </a:cubicBezTo>
                  <a:close/>
                  <a:moveTo>
                    <a:pt x="500" y="143"/>
                  </a:moveTo>
                  <a:cubicBezTo>
                    <a:pt x="498" y="141"/>
                    <a:pt x="498" y="138"/>
                    <a:pt x="495" y="136"/>
                  </a:cubicBezTo>
                  <a:cubicBezTo>
                    <a:pt x="492" y="135"/>
                    <a:pt x="491" y="136"/>
                    <a:pt x="490" y="139"/>
                  </a:cubicBezTo>
                  <a:cubicBezTo>
                    <a:pt x="489" y="143"/>
                    <a:pt x="493" y="148"/>
                    <a:pt x="490" y="152"/>
                  </a:cubicBezTo>
                  <a:cubicBezTo>
                    <a:pt x="489" y="153"/>
                    <a:pt x="490" y="153"/>
                    <a:pt x="491" y="153"/>
                  </a:cubicBezTo>
                  <a:cubicBezTo>
                    <a:pt x="495" y="153"/>
                    <a:pt x="500" y="148"/>
                    <a:pt x="500" y="143"/>
                  </a:cubicBezTo>
                  <a:close/>
                  <a:moveTo>
                    <a:pt x="562" y="142"/>
                  </a:moveTo>
                  <a:cubicBezTo>
                    <a:pt x="563" y="143"/>
                    <a:pt x="561" y="146"/>
                    <a:pt x="564" y="147"/>
                  </a:cubicBezTo>
                  <a:cubicBezTo>
                    <a:pt x="566" y="147"/>
                    <a:pt x="569" y="148"/>
                    <a:pt x="571" y="147"/>
                  </a:cubicBezTo>
                  <a:cubicBezTo>
                    <a:pt x="572" y="146"/>
                    <a:pt x="573" y="146"/>
                    <a:pt x="572" y="145"/>
                  </a:cubicBezTo>
                  <a:cubicBezTo>
                    <a:pt x="570" y="142"/>
                    <a:pt x="572" y="140"/>
                    <a:pt x="572" y="137"/>
                  </a:cubicBezTo>
                  <a:cubicBezTo>
                    <a:pt x="572" y="135"/>
                    <a:pt x="572" y="133"/>
                    <a:pt x="570" y="133"/>
                  </a:cubicBezTo>
                  <a:cubicBezTo>
                    <a:pt x="568" y="132"/>
                    <a:pt x="566" y="133"/>
                    <a:pt x="564" y="135"/>
                  </a:cubicBezTo>
                  <a:cubicBezTo>
                    <a:pt x="563" y="137"/>
                    <a:pt x="562" y="139"/>
                    <a:pt x="562" y="142"/>
                  </a:cubicBezTo>
                  <a:close/>
                  <a:moveTo>
                    <a:pt x="977" y="856"/>
                  </a:moveTo>
                  <a:cubicBezTo>
                    <a:pt x="977" y="851"/>
                    <a:pt x="976" y="847"/>
                    <a:pt x="975" y="843"/>
                  </a:cubicBezTo>
                  <a:cubicBezTo>
                    <a:pt x="975" y="841"/>
                    <a:pt x="972" y="841"/>
                    <a:pt x="971" y="840"/>
                  </a:cubicBezTo>
                  <a:cubicBezTo>
                    <a:pt x="969" y="840"/>
                    <a:pt x="968" y="841"/>
                    <a:pt x="967" y="842"/>
                  </a:cubicBezTo>
                  <a:cubicBezTo>
                    <a:pt x="966" y="844"/>
                    <a:pt x="968" y="845"/>
                    <a:pt x="969" y="846"/>
                  </a:cubicBezTo>
                  <a:cubicBezTo>
                    <a:pt x="969" y="847"/>
                    <a:pt x="970" y="848"/>
                    <a:pt x="971" y="849"/>
                  </a:cubicBezTo>
                  <a:cubicBezTo>
                    <a:pt x="972" y="851"/>
                    <a:pt x="973" y="852"/>
                    <a:pt x="970" y="853"/>
                  </a:cubicBezTo>
                  <a:cubicBezTo>
                    <a:pt x="969" y="854"/>
                    <a:pt x="969" y="856"/>
                    <a:pt x="970" y="857"/>
                  </a:cubicBezTo>
                  <a:cubicBezTo>
                    <a:pt x="971" y="859"/>
                    <a:pt x="973" y="861"/>
                    <a:pt x="976" y="860"/>
                  </a:cubicBezTo>
                  <a:cubicBezTo>
                    <a:pt x="978" y="859"/>
                    <a:pt x="976" y="857"/>
                    <a:pt x="977" y="856"/>
                  </a:cubicBezTo>
                  <a:close/>
                  <a:moveTo>
                    <a:pt x="949" y="638"/>
                  </a:moveTo>
                  <a:cubicBezTo>
                    <a:pt x="951" y="640"/>
                    <a:pt x="953" y="639"/>
                    <a:pt x="955" y="641"/>
                  </a:cubicBezTo>
                  <a:cubicBezTo>
                    <a:pt x="956" y="643"/>
                    <a:pt x="958" y="643"/>
                    <a:pt x="960" y="642"/>
                  </a:cubicBezTo>
                  <a:cubicBezTo>
                    <a:pt x="962" y="642"/>
                    <a:pt x="963" y="641"/>
                    <a:pt x="965" y="641"/>
                  </a:cubicBezTo>
                  <a:cubicBezTo>
                    <a:pt x="967" y="642"/>
                    <a:pt x="969" y="641"/>
                    <a:pt x="969" y="639"/>
                  </a:cubicBezTo>
                  <a:cubicBezTo>
                    <a:pt x="970" y="637"/>
                    <a:pt x="971" y="635"/>
                    <a:pt x="970" y="633"/>
                  </a:cubicBezTo>
                  <a:cubicBezTo>
                    <a:pt x="968" y="631"/>
                    <a:pt x="966" y="633"/>
                    <a:pt x="964" y="634"/>
                  </a:cubicBezTo>
                  <a:cubicBezTo>
                    <a:pt x="964" y="634"/>
                    <a:pt x="964" y="634"/>
                    <a:pt x="963" y="634"/>
                  </a:cubicBezTo>
                  <a:cubicBezTo>
                    <a:pt x="958" y="634"/>
                    <a:pt x="954" y="638"/>
                    <a:pt x="949" y="638"/>
                  </a:cubicBezTo>
                  <a:close/>
                  <a:moveTo>
                    <a:pt x="849" y="344"/>
                  </a:moveTo>
                  <a:cubicBezTo>
                    <a:pt x="848" y="341"/>
                    <a:pt x="848" y="340"/>
                    <a:pt x="848" y="338"/>
                  </a:cubicBezTo>
                  <a:cubicBezTo>
                    <a:pt x="847" y="336"/>
                    <a:pt x="844" y="335"/>
                    <a:pt x="844" y="337"/>
                  </a:cubicBezTo>
                  <a:cubicBezTo>
                    <a:pt x="842" y="341"/>
                    <a:pt x="838" y="344"/>
                    <a:pt x="841" y="349"/>
                  </a:cubicBezTo>
                  <a:cubicBezTo>
                    <a:pt x="842" y="350"/>
                    <a:pt x="842" y="351"/>
                    <a:pt x="841" y="352"/>
                  </a:cubicBezTo>
                  <a:cubicBezTo>
                    <a:pt x="841" y="354"/>
                    <a:pt x="842" y="355"/>
                    <a:pt x="844" y="355"/>
                  </a:cubicBezTo>
                  <a:cubicBezTo>
                    <a:pt x="845" y="355"/>
                    <a:pt x="846" y="354"/>
                    <a:pt x="846" y="353"/>
                  </a:cubicBezTo>
                  <a:cubicBezTo>
                    <a:pt x="847" y="350"/>
                    <a:pt x="849" y="347"/>
                    <a:pt x="849" y="344"/>
                  </a:cubicBezTo>
                  <a:close/>
                  <a:moveTo>
                    <a:pt x="988" y="655"/>
                  </a:moveTo>
                  <a:cubicBezTo>
                    <a:pt x="987" y="655"/>
                    <a:pt x="986" y="654"/>
                    <a:pt x="985" y="655"/>
                  </a:cubicBezTo>
                  <a:cubicBezTo>
                    <a:pt x="984" y="656"/>
                    <a:pt x="986" y="657"/>
                    <a:pt x="986" y="658"/>
                  </a:cubicBezTo>
                  <a:cubicBezTo>
                    <a:pt x="988" y="660"/>
                    <a:pt x="987" y="661"/>
                    <a:pt x="986" y="663"/>
                  </a:cubicBezTo>
                  <a:cubicBezTo>
                    <a:pt x="986" y="664"/>
                    <a:pt x="985" y="665"/>
                    <a:pt x="986" y="666"/>
                  </a:cubicBezTo>
                  <a:cubicBezTo>
                    <a:pt x="987" y="667"/>
                    <a:pt x="988" y="667"/>
                    <a:pt x="990" y="666"/>
                  </a:cubicBezTo>
                  <a:cubicBezTo>
                    <a:pt x="995" y="664"/>
                    <a:pt x="997" y="662"/>
                    <a:pt x="997" y="656"/>
                  </a:cubicBezTo>
                  <a:cubicBezTo>
                    <a:pt x="997" y="653"/>
                    <a:pt x="996" y="652"/>
                    <a:pt x="993" y="653"/>
                  </a:cubicBezTo>
                  <a:cubicBezTo>
                    <a:pt x="992" y="654"/>
                    <a:pt x="990" y="655"/>
                    <a:pt x="988" y="655"/>
                  </a:cubicBezTo>
                  <a:close/>
                  <a:moveTo>
                    <a:pt x="913" y="574"/>
                  </a:moveTo>
                  <a:cubicBezTo>
                    <a:pt x="913" y="574"/>
                    <a:pt x="913" y="573"/>
                    <a:pt x="913" y="573"/>
                  </a:cubicBezTo>
                  <a:cubicBezTo>
                    <a:pt x="908" y="571"/>
                    <a:pt x="909" y="567"/>
                    <a:pt x="909" y="564"/>
                  </a:cubicBezTo>
                  <a:cubicBezTo>
                    <a:pt x="908" y="563"/>
                    <a:pt x="908" y="562"/>
                    <a:pt x="906" y="561"/>
                  </a:cubicBezTo>
                  <a:cubicBezTo>
                    <a:pt x="904" y="561"/>
                    <a:pt x="903" y="562"/>
                    <a:pt x="902" y="563"/>
                  </a:cubicBezTo>
                  <a:cubicBezTo>
                    <a:pt x="901" y="564"/>
                    <a:pt x="901" y="566"/>
                    <a:pt x="902" y="567"/>
                  </a:cubicBezTo>
                  <a:cubicBezTo>
                    <a:pt x="902" y="568"/>
                    <a:pt x="903" y="568"/>
                    <a:pt x="903" y="569"/>
                  </a:cubicBezTo>
                  <a:cubicBezTo>
                    <a:pt x="901" y="573"/>
                    <a:pt x="905" y="575"/>
                    <a:pt x="907" y="577"/>
                  </a:cubicBezTo>
                  <a:cubicBezTo>
                    <a:pt x="908" y="578"/>
                    <a:pt x="909" y="579"/>
                    <a:pt x="911" y="578"/>
                  </a:cubicBezTo>
                  <a:cubicBezTo>
                    <a:pt x="912" y="577"/>
                    <a:pt x="912" y="576"/>
                    <a:pt x="913" y="574"/>
                  </a:cubicBezTo>
                  <a:close/>
                  <a:moveTo>
                    <a:pt x="171" y="656"/>
                  </a:moveTo>
                  <a:cubicBezTo>
                    <a:pt x="166" y="654"/>
                    <a:pt x="164" y="657"/>
                    <a:pt x="162" y="660"/>
                  </a:cubicBezTo>
                  <a:cubicBezTo>
                    <a:pt x="160" y="662"/>
                    <a:pt x="159" y="665"/>
                    <a:pt x="156" y="667"/>
                  </a:cubicBezTo>
                  <a:cubicBezTo>
                    <a:pt x="155" y="667"/>
                    <a:pt x="155" y="669"/>
                    <a:pt x="155" y="670"/>
                  </a:cubicBezTo>
                  <a:cubicBezTo>
                    <a:pt x="156" y="672"/>
                    <a:pt x="157" y="672"/>
                    <a:pt x="158" y="671"/>
                  </a:cubicBezTo>
                  <a:cubicBezTo>
                    <a:pt x="160" y="670"/>
                    <a:pt x="162" y="670"/>
                    <a:pt x="164" y="668"/>
                  </a:cubicBezTo>
                  <a:cubicBezTo>
                    <a:pt x="167" y="664"/>
                    <a:pt x="168" y="659"/>
                    <a:pt x="171" y="656"/>
                  </a:cubicBezTo>
                  <a:close/>
                  <a:moveTo>
                    <a:pt x="916" y="631"/>
                  </a:moveTo>
                  <a:cubicBezTo>
                    <a:pt x="912" y="631"/>
                    <a:pt x="911" y="632"/>
                    <a:pt x="911" y="634"/>
                  </a:cubicBezTo>
                  <a:cubicBezTo>
                    <a:pt x="911" y="638"/>
                    <a:pt x="916" y="643"/>
                    <a:pt x="919" y="643"/>
                  </a:cubicBezTo>
                  <a:cubicBezTo>
                    <a:pt x="921" y="644"/>
                    <a:pt x="923" y="644"/>
                    <a:pt x="924" y="642"/>
                  </a:cubicBezTo>
                  <a:cubicBezTo>
                    <a:pt x="924" y="640"/>
                    <a:pt x="924" y="638"/>
                    <a:pt x="923" y="636"/>
                  </a:cubicBezTo>
                  <a:cubicBezTo>
                    <a:pt x="921" y="635"/>
                    <a:pt x="917" y="635"/>
                    <a:pt x="918" y="631"/>
                  </a:cubicBezTo>
                  <a:cubicBezTo>
                    <a:pt x="918" y="631"/>
                    <a:pt x="917" y="631"/>
                    <a:pt x="916" y="631"/>
                  </a:cubicBezTo>
                  <a:close/>
                  <a:moveTo>
                    <a:pt x="366" y="216"/>
                  </a:moveTo>
                  <a:cubicBezTo>
                    <a:pt x="366" y="212"/>
                    <a:pt x="364" y="209"/>
                    <a:pt x="361" y="208"/>
                  </a:cubicBezTo>
                  <a:cubicBezTo>
                    <a:pt x="360" y="207"/>
                    <a:pt x="358" y="206"/>
                    <a:pt x="357" y="207"/>
                  </a:cubicBezTo>
                  <a:cubicBezTo>
                    <a:pt x="355" y="208"/>
                    <a:pt x="356" y="210"/>
                    <a:pt x="356" y="212"/>
                  </a:cubicBezTo>
                  <a:cubicBezTo>
                    <a:pt x="358" y="215"/>
                    <a:pt x="360" y="218"/>
                    <a:pt x="360" y="222"/>
                  </a:cubicBezTo>
                  <a:cubicBezTo>
                    <a:pt x="360" y="223"/>
                    <a:pt x="362" y="224"/>
                    <a:pt x="363" y="223"/>
                  </a:cubicBezTo>
                  <a:cubicBezTo>
                    <a:pt x="364" y="221"/>
                    <a:pt x="366" y="219"/>
                    <a:pt x="366" y="216"/>
                  </a:cubicBezTo>
                  <a:close/>
                  <a:moveTo>
                    <a:pt x="531" y="197"/>
                  </a:moveTo>
                  <a:cubicBezTo>
                    <a:pt x="540" y="198"/>
                    <a:pt x="542" y="198"/>
                    <a:pt x="545" y="193"/>
                  </a:cubicBezTo>
                  <a:cubicBezTo>
                    <a:pt x="546" y="192"/>
                    <a:pt x="547" y="190"/>
                    <a:pt x="546" y="189"/>
                  </a:cubicBezTo>
                  <a:cubicBezTo>
                    <a:pt x="545" y="187"/>
                    <a:pt x="543" y="187"/>
                    <a:pt x="542" y="188"/>
                  </a:cubicBezTo>
                  <a:cubicBezTo>
                    <a:pt x="539" y="189"/>
                    <a:pt x="536" y="191"/>
                    <a:pt x="533" y="190"/>
                  </a:cubicBezTo>
                  <a:cubicBezTo>
                    <a:pt x="532" y="190"/>
                    <a:pt x="531" y="192"/>
                    <a:pt x="532" y="192"/>
                  </a:cubicBezTo>
                  <a:cubicBezTo>
                    <a:pt x="537" y="195"/>
                    <a:pt x="532" y="196"/>
                    <a:pt x="531" y="197"/>
                  </a:cubicBezTo>
                  <a:close/>
                  <a:moveTo>
                    <a:pt x="560" y="150"/>
                  </a:moveTo>
                  <a:cubicBezTo>
                    <a:pt x="558" y="149"/>
                    <a:pt x="557" y="151"/>
                    <a:pt x="556" y="150"/>
                  </a:cubicBezTo>
                  <a:cubicBezTo>
                    <a:pt x="554" y="148"/>
                    <a:pt x="553" y="149"/>
                    <a:pt x="552" y="150"/>
                  </a:cubicBezTo>
                  <a:cubicBezTo>
                    <a:pt x="550" y="151"/>
                    <a:pt x="550" y="153"/>
                    <a:pt x="551" y="154"/>
                  </a:cubicBezTo>
                  <a:cubicBezTo>
                    <a:pt x="553" y="157"/>
                    <a:pt x="552" y="160"/>
                    <a:pt x="551" y="162"/>
                  </a:cubicBezTo>
                  <a:cubicBezTo>
                    <a:pt x="550" y="163"/>
                    <a:pt x="550" y="165"/>
                    <a:pt x="551" y="165"/>
                  </a:cubicBezTo>
                  <a:cubicBezTo>
                    <a:pt x="553" y="166"/>
                    <a:pt x="554" y="166"/>
                    <a:pt x="556" y="166"/>
                  </a:cubicBezTo>
                  <a:cubicBezTo>
                    <a:pt x="557" y="165"/>
                    <a:pt x="556" y="164"/>
                    <a:pt x="556" y="163"/>
                  </a:cubicBezTo>
                  <a:cubicBezTo>
                    <a:pt x="555" y="162"/>
                    <a:pt x="555" y="161"/>
                    <a:pt x="556" y="160"/>
                  </a:cubicBezTo>
                  <a:cubicBezTo>
                    <a:pt x="559" y="157"/>
                    <a:pt x="558" y="153"/>
                    <a:pt x="560" y="150"/>
                  </a:cubicBezTo>
                  <a:close/>
                  <a:moveTo>
                    <a:pt x="520" y="135"/>
                  </a:moveTo>
                  <a:cubicBezTo>
                    <a:pt x="520" y="133"/>
                    <a:pt x="519" y="131"/>
                    <a:pt x="516" y="131"/>
                  </a:cubicBezTo>
                  <a:cubicBezTo>
                    <a:pt x="512" y="131"/>
                    <a:pt x="508" y="133"/>
                    <a:pt x="508" y="136"/>
                  </a:cubicBezTo>
                  <a:cubicBezTo>
                    <a:pt x="508" y="140"/>
                    <a:pt x="511" y="141"/>
                    <a:pt x="514" y="141"/>
                  </a:cubicBezTo>
                  <a:cubicBezTo>
                    <a:pt x="518" y="142"/>
                    <a:pt x="520" y="140"/>
                    <a:pt x="520" y="135"/>
                  </a:cubicBezTo>
                  <a:close/>
                  <a:moveTo>
                    <a:pt x="237" y="395"/>
                  </a:moveTo>
                  <a:cubicBezTo>
                    <a:pt x="238" y="397"/>
                    <a:pt x="237" y="400"/>
                    <a:pt x="240" y="400"/>
                  </a:cubicBezTo>
                  <a:cubicBezTo>
                    <a:pt x="243" y="400"/>
                    <a:pt x="243" y="398"/>
                    <a:pt x="243" y="396"/>
                  </a:cubicBezTo>
                  <a:cubicBezTo>
                    <a:pt x="243" y="395"/>
                    <a:pt x="244" y="393"/>
                    <a:pt x="244" y="392"/>
                  </a:cubicBezTo>
                  <a:cubicBezTo>
                    <a:pt x="243" y="388"/>
                    <a:pt x="240" y="384"/>
                    <a:pt x="244" y="380"/>
                  </a:cubicBezTo>
                  <a:cubicBezTo>
                    <a:pt x="244" y="379"/>
                    <a:pt x="243" y="377"/>
                    <a:pt x="242" y="376"/>
                  </a:cubicBezTo>
                  <a:cubicBezTo>
                    <a:pt x="241" y="376"/>
                    <a:pt x="240" y="376"/>
                    <a:pt x="240" y="377"/>
                  </a:cubicBezTo>
                  <a:cubicBezTo>
                    <a:pt x="241" y="379"/>
                    <a:pt x="239" y="381"/>
                    <a:pt x="239" y="383"/>
                  </a:cubicBezTo>
                  <a:cubicBezTo>
                    <a:pt x="238" y="387"/>
                    <a:pt x="239" y="391"/>
                    <a:pt x="237" y="395"/>
                  </a:cubicBezTo>
                  <a:close/>
                  <a:moveTo>
                    <a:pt x="1039" y="772"/>
                  </a:moveTo>
                  <a:cubicBezTo>
                    <a:pt x="1040" y="772"/>
                    <a:pt x="1041" y="772"/>
                    <a:pt x="1042" y="772"/>
                  </a:cubicBezTo>
                  <a:cubicBezTo>
                    <a:pt x="1045" y="772"/>
                    <a:pt x="1047" y="770"/>
                    <a:pt x="1047" y="767"/>
                  </a:cubicBezTo>
                  <a:cubicBezTo>
                    <a:pt x="1047" y="764"/>
                    <a:pt x="1045" y="764"/>
                    <a:pt x="1043" y="763"/>
                  </a:cubicBezTo>
                  <a:cubicBezTo>
                    <a:pt x="1042" y="763"/>
                    <a:pt x="1041" y="763"/>
                    <a:pt x="1040" y="762"/>
                  </a:cubicBezTo>
                  <a:cubicBezTo>
                    <a:pt x="1038" y="762"/>
                    <a:pt x="1036" y="761"/>
                    <a:pt x="1035" y="763"/>
                  </a:cubicBezTo>
                  <a:cubicBezTo>
                    <a:pt x="1034" y="765"/>
                    <a:pt x="1034" y="766"/>
                    <a:pt x="1036" y="768"/>
                  </a:cubicBezTo>
                  <a:cubicBezTo>
                    <a:pt x="1037" y="768"/>
                    <a:pt x="1037" y="769"/>
                    <a:pt x="1037" y="770"/>
                  </a:cubicBezTo>
                  <a:cubicBezTo>
                    <a:pt x="1036" y="772"/>
                    <a:pt x="1038" y="772"/>
                    <a:pt x="1039" y="772"/>
                  </a:cubicBezTo>
                  <a:close/>
                  <a:moveTo>
                    <a:pt x="405" y="189"/>
                  </a:moveTo>
                  <a:cubicBezTo>
                    <a:pt x="404" y="189"/>
                    <a:pt x="404" y="190"/>
                    <a:pt x="403" y="191"/>
                  </a:cubicBezTo>
                  <a:cubicBezTo>
                    <a:pt x="399" y="195"/>
                    <a:pt x="401" y="201"/>
                    <a:pt x="402" y="206"/>
                  </a:cubicBezTo>
                  <a:cubicBezTo>
                    <a:pt x="402" y="207"/>
                    <a:pt x="404" y="209"/>
                    <a:pt x="406" y="208"/>
                  </a:cubicBezTo>
                  <a:cubicBezTo>
                    <a:pt x="408" y="207"/>
                    <a:pt x="409" y="206"/>
                    <a:pt x="408" y="203"/>
                  </a:cubicBezTo>
                  <a:cubicBezTo>
                    <a:pt x="407" y="200"/>
                    <a:pt x="405" y="197"/>
                    <a:pt x="407" y="194"/>
                  </a:cubicBezTo>
                  <a:cubicBezTo>
                    <a:pt x="408" y="192"/>
                    <a:pt x="407" y="190"/>
                    <a:pt x="405" y="189"/>
                  </a:cubicBezTo>
                  <a:close/>
                  <a:moveTo>
                    <a:pt x="1062" y="1015"/>
                  </a:moveTo>
                  <a:cubicBezTo>
                    <a:pt x="1062" y="1013"/>
                    <a:pt x="1061" y="1012"/>
                    <a:pt x="1059" y="1012"/>
                  </a:cubicBezTo>
                  <a:cubicBezTo>
                    <a:pt x="1057" y="1013"/>
                    <a:pt x="1056" y="1012"/>
                    <a:pt x="1056" y="1010"/>
                  </a:cubicBezTo>
                  <a:cubicBezTo>
                    <a:pt x="1055" y="1007"/>
                    <a:pt x="1054" y="1005"/>
                    <a:pt x="1051" y="1005"/>
                  </a:cubicBezTo>
                  <a:cubicBezTo>
                    <a:pt x="1048" y="1005"/>
                    <a:pt x="1049" y="1008"/>
                    <a:pt x="1048" y="1010"/>
                  </a:cubicBezTo>
                  <a:cubicBezTo>
                    <a:pt x="1046" y="1013"/>
                    <a:pt x="1048" y="1014"/>
                    <a:pt x="1051" y="1014"/>
                  </a:cubicBezTo>
                  <a:cubicBezTo>
                    <a:pt x="1054" y="1014"/>
                    <a:pt x="1056" y="1015"/>
                    <a:pt x="1058" y="1017"/>
                  </a:cubicBezTo>
                  <a:cubicBezTo>
                    <a:pt x="1058" y="1018"/>
                    <a:pt x="1059" y="1019"/>
                    <a:pt x="1061" y="1018"/>
                  </a:cubicBezTo>
                  <a:cubicBezTo>
                    <a:pt x="1062" y="1017"/>
                    <a:pt x="1061" y="1016"/>
                    <a:pt x="1062" y="1015"/>
                  </a:cubicBezTo>
                  <a:close/>
                  <a:moveTo>
                    <a:pt x="201" y="1044"/>
                  </a:moveTo>
                  <a:cubicBezTo>
                    <a:pt x="202" y="1045"/>
                    <a:pt x="201" y="1049"/>
                    <a:pt x="205" y="1049"/>
                  </a:cubicBezTo>
                  <a:cubicBezTo>
                    <a:pt x="207" y="1049"/>
                    <a:pt x="208" y="1047"/>
                    <a:pt x="208" y="1045"/>
                  </a:cubicBezTo>
                  <a:cubicBezTo>
                    <a:pt x="208" y="1043"/>
                    <a:pt x="209" y="1042"/>
                    <a:pt x="210" y="1040"/>
                  </a:cubicBezTo>
                  <a:cubicBezTo>
                    <a:pt x="212" y="1038"/>
                    <a:pt x="212" y="1036"/>
                    <a:pt x="210" y="1035"/>
                  </a:cubicBezTo>
                  <a:cubicBezTo>
                    <a:pt x="207" y="1033"/>
                    <a:pt x="205" y="1034"/>
                    <a:pt x="204" y="1036"/>
                  </a:cubicBezTo>
                  <a:cubicBezTo>
                    <a:pt x="203" y="1039"/>
                    <a:pt x="202" y="1041"/>
                    <a:pt x="201" y="1044"/>
                  </a:cubicBezTo>
                  <a:close/>
                  <a:moveTo>
                    <a:pt x="516" y="76"/>
                  </a:moveTo>
                  <a:cubicBezTo>
                    <a:pt x="516" y="75"/>
                    <a:pt x="515" y="73"/>
                    <a:pt x="515" y="71"/>
                  </a:cubicBezTo>
                  <a:cubicBezTo>
                    <a:pt x="515" y="69"/>
                    <a:pt x="513" y="68"/>
                    <a:pt x="511" y="68"/>
                  </a:cubicBezTo>
                  <a:cubicBezTo>
                    <a:pt x="509" y="68"/>
                    <a:pt x="507" y="70"/>
                    <a:pt x="507" y="72"/>
                  </a:cubicBezTo>
                  <a:cubicBezTo>
                    <a:pt x="507" y="74"/>
                    <a:pt x="507" y="75"/>
                    <a:pt x="508" y="77"/>
                  </a:cubicBezTo>
                  <a:cubicBezTo>
                    <a:pt x="508" y="80"/>
                    <a:pt x="512" y="81"/>
                    <a:pt x="514" y="81"/>
                  </a:cubicBezTo>
                  <a:cubicBezTo>
                    <a:pt x="516" y="81"/>
                    <a:pt x="515" y="78"/>
                    <a:pt x="516" y="76"/>
                  </a:cubicBezTo>
                  <a:close/>
                  <a:moveTo>
                    <a:pt x="965" y="761"/>
                  </a:moveTo>
                  <a:cubicBezTo>
                    <a:pt x="966" y="760"/>
                    <a:pt x="969" y="761"/>
                    <a:pt x="968" y="759"/>
                  </a:cubicBezTo>
                  <a:cubicBezTo>
                    <a:pt x="965" y="756"/>
                    <a:pt x="965" y="751"/>
                    <a:pt x="961" y="749"/>
                  </a:cubicBezTo>
                  <a:cubicBezTo>
                    <a:pt x="959" y="749"/>
                    <a:pt x="959" y="747"/>
                    <a:pt x="957" y="748"/>
                  </a:cubicBezTo>
                  <a:cubicBezTo>
                    <a:pt x="955" y="750"/>
                    <a:pt x="956" y="751"/>
                    <a:pt x="957" y="752"/>
                  </a:cubicBezTo>
                  <a:cubicBezTo>
                    <a:pt x="957" y="753"/>
                    <a:pt x="957" y="754"/>
                    <a:pt x="957" y="755"/>
                  </a:cubicBezTo>
                  <a:cubicBezTo>
                    <a:pt x="958" y="759"/>
                    <a:pt x="960" y="761"/>
                    <a:pt x="965" y="761"/>
                  </a:cubicBezTo>
                  <a:close/>
                  <a:moveTo>
                    <a:pt x="323" y="382"/>
                  </a:moveTo>
                  <a:cubicBezTo>
                    <a:pt x="327" y="382"/>
                    <a:pt x="329" y="380"/>
                    <a:pt x="330" y="378"/>
                  </a:cubicBezTo>
                  <a:cubicBezTo>
                    <a:pt x="331" y="375"/>
                    <a:pt x="329" y="372"/>
                    <a:pt x="326" y="371"/>
                  </a:cubicBezTo>
                  <a:cubicBezTo>
                    <a:pt x="323" y="370"/>
                    <a:pt x="322" y="373"/>
                    <a:pt x="321" y="375"/>
                  </a:cubicBezTo>
                  <a:cubicBezTo>
                    <a:pt x="321" y="375"/>
                    <a:pt x="321" y="376"/>
                    <a:pt x="320" y="376"/>
                  </a:cubicBezTo>
                  <a:cubicBezTo>
                    <a:pt x="319" y="377"/>
                    <a:pt x="318" y="379"/>
                    <a:pt x="319" y="380"/>
                  </a:cubicBezTo>
                  <a:cubicBezTo>
                    <a:pt x="320" y="382"/>
                    <a:pt x="322" y="382"/>
                    <a:pt x="323" y="382"/>
                  </a:cubicBezTo>
                  <a:close/>
                  <a:moveTo>
                    <a:pt x="174" y="725"/>
                  </a:moveTo>
                  <a:cubicBezTo>
                    <a:pt x="173" y="725"/>
                    <a:pt x="172" y="724"/>
                    <a:pt x="171" y="723"/>
                  </a:cubicBezTo>
                  <a:cubicBezTo>
                    <a:pt x="170" y="723"/>
                    <a:pt x="171" y="719"/>
                    <a:pt x="169" y="721"/>
                  </a:cubicBezTo>
                  <a:cubicBezTo>
                    <a:pt x="167" y="721"/>
                    <a:pt x="166" y="723"/>
                    <a:pt x="165" y="724"/>
                  </a:cubicBezTo>
                  <a:cubicBezTo>
                    <a:pt x="165" y="726"/>
                    <a:pt x="164" y="727"/>
                    <a:pt x="164" y="729"/>
                  </a:cubicBezTo>
                  <a:cubicBezTo>
                    <a:pt x="163" y="732"/>
                    <a:pt x="165" y="735"/>
                    <a:pt x="167" y="734"/>
                  </a:cubicBezTo>
                  <a:cubicBezTo>
                    <a:pt x="168" y="734"/>
                    <a:pt x="174" y="726"/>
                    <a:pt x="174" y="725"/>
                  </a:cubicBezTo>
                  <a:close/>
                  <a:moveTo>
                    <a:pt x="248" y="789"/>
                  </a:moveTo>
                  <a:cubicBezTo>
                    <a:pt x="248" y="789"/>
                    <a:pt x="249" y="788"/>
                    <a:pt x="249" y="788"/>
                  </a:cubicBezTo>
                  <a:cubicBezTo>
                    <a:pt x="249" y="785"/>
                    <a:pt x="252" y="785"/>
                    <a:pt x="254" y="783"/>
                  </a:cubicBezTo>
                  <a:cubicBezTo>
                    <a:pt x="257" y="781"/>
                    <a:pt x="260" y="779"/>
                    <a:pt x="261" y="775"/>
                  </a:cubicBezTo>
                  <a:cubicBezTo>
                    <a:pt x="262" y="775"/>
                    <a:pt x="263" y="774"/>
                    <a:pt x="261" y="773"/>
                  </a:cubicBezTo>
                  <a:cubicBezTo>
                    <a:pt x="260" y="772"/>
                    <a:pt x="260" y="773"/>
                    <a:pt x="259" y="773"/>
                  </a:cubicBezTo>
                  <a:cubicBezTo>
                    <a:pt x="254" y="776"/>
                    <a:pt x="251" y="781"/>
                    <a:pt x="247" y="783"/>
                  </a:cubicBezTo>
                  <a:cubicBezTo>
                    <a:pt x="245" y="784"/>
                    <a:pt x="246" y="786"/>
                    <a:pt x="246" y="788"/>
                  </a:cubicBezTo>
                  <a:cubicBezTo>
                    <a:pt x="246" y="788"/>
                    <a:pt x="247" y="789"/>
                    <a:pt x="248" y="789"/>
                  </a:cubicBezTo>
                  <a:close/>
                  <a:moveTo>
                    <a:pt x="904" y="446"/>
                  </a:moveTo>
                  <a:cubicBezTo>
                    <a:pt x="906" y="446"/>
                    <a:pt x="907" y="443"/>
                    <a:pt x="909" y="442"/>
                  </a:cubicBezTo>
                  <a:cubicBezTo>
                    <a:pt x="910" y="440"/>
                    <a:pt x="909" y="440"/>
                    <a:pt x="908" y="440"/>
                  </a:cubicBezTo>
                  <a:cubicBezTo>
                    <a:pt x="905" y="439"/>
                    <a:pt x="901" y="438"/>
                    <a:pt x="898" y="436"/>
                  </a:cubicBezTo>
                  <a:cubicBezTo>
                    <a:pt x="896" y="435"/>
                    <a:pt x="895" y="437"/>
                    <a:pt x="895" y="439"/>
                  </a:cubicBezTo>
                  <a:cubicBezTo>
                    <a:pt x="895" y="440"/>
                    <a:pt x="902" y="446"/>
                    <a:pt x="904" y="446"/>
                  </a:cubicBezTo>
                  <a:close/>
                  <a:moveTo>
                    <a:pt x="214" y="740"/>
                  </a:moveTo>
                  <a:cubicBezTo>
                    <a:pt x="212" y="741"/>
                    <a:pt x="211" y="742"/>
                    <a:pt x="209" y="743"/>
                  </a:cubicBezTo>
                  <a:cubicBezTo>
                    <a:pt x="204" y="744"/>
                    <a:pt x="204" y="747"/>
                    <a:pt x="203" y="751"/>
                  </a:cubicBezTo>
                  <a:cubicBezTo>
                    <a:pt x="202" y="752"/>
                    <a:pt x="203" y="753"/>
                    <a:pt x="205" y="754"/>
                  </a:cubicBezTo>
                  <a:cubicBezTo>
                    <a:pt x="206" y="755"/>
                    <a:pt x="207" y="754"/>
                    <a:pt x="208" y="752"/>
                  </a:cubicBezTo>
                  <a:cubicBezTo>
                    <a:pt x="208" y="751"/>
                    <a:pt x="209" y="749"/>
                    <a:pt x="211" y="748"/>
                  </a:cubicBezTo>
                  <a:cubicBezTo>
                    <a:pt x="212" y="746"/>
                    <a:pt x="213" y="745"/>
                    <a:pt x="214" y="744"/>
                  </a:cubicBezTo>
                  <a:cubicBezTo>
                    <a:pt x="215" y="743"/>
                    <a:pt x="215" y="742"/>
                    <a:pt x="215" y="741"/>
                  </a:cubicBezTo>
                  <a:cubicBezTo>
                    <a:pt x="215" y="740"/>
                    <a:pt x="214" y="740"/>
                    <a:pt x="214" y="740"/>
                  </a:cubicBezTo>
                  <a:close/>
                  <a:moveTo>
                    <a:pt x="114" y="998"/>
                  </a:moveTo>
                  <a:cubicBezTo>
                    <a:pt x="114" y="996"/>
                    <a:pt x="115" y="994"/>
                    <a:pt x="113" y="993"/>
                  </a:cubicBezTo>
                  <a:cubicBezTo>
                    <a:pt x="111" y="993"/>
                    <a:pt x="110" y="993"/>
                    <a:pt x="109" y="995"/>
                  </a:cubicBezTo>
                  <a:cubicBezTo>
                    <a:pt x="107" y="998"/>
                    <a:pt x="106" y="1001"/>
                    <a:pt x="105" y="1004"/>
                  </a:cubicBezTo>
                  <a:cubicBezTo>
                    <a:pt x="105" y="1006"/>
                    <a:pt x="105" y="1008"/>
                    <a:pt x="107" y="1007"/>
                  </a:cubicBezTo>
                  <a:cubicBezTo>
                    <a:pt x="111" y="1004"/>
                    <a:pt x="114" y="1002"/>
                    <a:pt x="114" y="998"/>
                  </a:cubicBezTo>
                  <a:close/>
                  <a:moveTo>
                    <a:pt x="293" y="591"/>
                  </a:moveTo>
                  <a:cubicBezTo>
                    <a:pt x="290" y="591"/>
                    <a:pt x="289" y="592"/>
                    <a:pt x="289" y="594"/>
                  </a:cubicBezTo>
                  <a:cubicBezTo>
                    <a:pt x="289" y="596"/>
                    <a:pt x="289" y="597"/>
                    <a:pt x="289" y="599"/>
                  </a:cubicBezTo>
                  <a:cubicBezTo>
                    <a:pt x="289" y="600"/>
                    <a:pt x="288" y="602"/>
                    <a:pt x="290" y="602"/>
                  </a:cubicBezTo>
                  <a:cubicBezTo>
                    <a:pt x="292" y="603"/>
                    <a:pt x="293" y="602"/>
                    <a:pt x="294" y="601"/>
                  </a:cubicBezTo>
                  <a:cubicBezTo>
                    <a:pt x="295" y="600"/>
                    <a:pt x="295" y="599"/>
                    <a:pt x="296" y="598"/>
                  </a:cubicBezTo>
                  <a:cubicBezTo>
                    <a:pt x="297" y="597"/>
                    <a:pt x="299" y="596"/>
                    <a:pt x="298" y="594"/>
                  </a:cubicBezTo>
                  <a:cubicBezTo>
                    <a:pt x="297" y="592"/>
                    <a:pt x="294" y="592"/>
                    <a:pt x="293" y="591"/>
                  </a:cubicBezTo>
                  <a:close/>
                  <a:moveTo>
                    <a:pt x="619" y="133"/>
                  </a:moveTo>
                  <a:cubicBezTo>
                    <a:pt x="619" y="130"/>
                    <a:pt x="618" y="128"/>
                    <a:pt x="616" y="128"/>
                  </a:cubicBezTo>
                  <a:cubicBezTo>
                    <a:pt x="614" y="128"/>
                    <a:pt x="609" y="133"/>
                    <a:pt x="609" y="135"/>
                  </a:cubicBezTo>
                  <a:cubicBezTo>
                    <a:pt x="609" y="138"/>
                    <a:pt x="612" y="138"/>
                    <a:pt x="614" y="138"/>
                  </a:cubicBezTo>
                  <a:cubicBezTo>
                    <a:pt x="617" y="138"/>
                    <a:pt x="619" y="136"/>
                    <a:pt x="619" y="133"/>
                  </a:cubicBezTo>
                  <a:close/>
                  <a:moveTo>
                    <a:pt x="155" y="986"/>
                  </a:moveTo>
                  <a:cubicBezTo>
                    <a:pt x="155" y="989"/>
                    <a:pt x="156" y="991"/>
                    <a:pt x="158" y="991"/>
                  </a:cubicBezTo>
                  <a:cubicBezTo>
                    <a:pt x="160" y="991"/>
                    <a:pt x="163" y="987"/>
                    <a:pt x="163" y="984"/>
                  </a:cubicBezTo>
                  <a:cubicBezTo>
                    <a:pt x="163" y="981"/>
                    <a:pt x="161" y="981"/>
                    <a:pt x="159" y="980"/>
                  </a:cubicBezTo>
                  <a:cubicBezTo>
                    <a:pt x="157" y="980"/>
                    <a:pt x="155" y="983"/>
                    <a:pt x="155" y="986"/>
                  </a:cubicBezTo>
                  <a:close/>
                  <a:moveTo>
                    <a:pt x="153" y="789"/>
                  </a:moveTo>
                  <a:cubicBezTo>
                    <a:pt x="151" y="789"/>
                    <a:pt x="150" y="790"/>
                    <a:pt x="150" y="792"/>
                  </a:cubicBezTo>
                  <a:cubicBezTo>
                    <a:pt x="151" y="794"/>
                    <a:pt x="152" y="796"/>
                    <a:pt x="152" y="797"/>
                  </a:cubicBezTo>
                  <a:cubicBezTo>
                    <a:pt x="152" y="798"/>
                    <a:pt x="152" y="800"/>
                    <a:pt x="154" y="801"/>
                  </a:cubicBezTo>
                  <a:cubicBezTo>
                    <a:pt x="155" y="801"/>
                    <a:pt x="156" y="799"/>
                    <a:pt x="157" y="798"/>
                  </a:cubicBezTo>
                  <a:cubicBezTo>
                    <a:pt x="158" y="797"/>
                    <a:pt x="159" y="796"/>
                    <a:pt x="159" y="794"/>
                  </a:cubicBezTo>
                  <a:cubicBezTo>
                    <a:pt x="160" y="793"/>
                    <a:pt x="160" y="792"/>
                    <a:pt x="159" y="792"/>
                  </a:cubicBezTo>
                  <a:cubicBezTo>
                    <a:pt x="157" y="791"/>
                    <a:pt x="155" y="790"/>
                    <a:pt x="153" y="789"/>
                  </a:cubicBezTo>
                  <a:close/>
                  <a:moveTo>
                    <a:pt x="116" y="1039"/>
                  </a:moveTo>
                  <a:cubicBezTo>
                    <a:pt x="116" y="1041"/>
                    <a:pt x="116" y="1042"/>
                    <a:pt x="117" y="1042"/>
                  </a:cubicBezTo>
                  <a:cubicBezTo>
                    <a:pt x="119" y="1043"/>
                    <a:pt x="120" y="1042"/>
                    <a:pt x="120" y="1041"/>
                  </a:cubicBezTo>
                  <a:cubicBezTo>
                    <a:pt x="121" y="1037"/>
                    <a:pt x="123" y="1034"/>
                    <a:pt x="122" y="1030"/>
                  </a:cubicBezTo>
                  <a:cubicBezTo>
                    <a:pt x="122" y="1029"/>
                    <a:pt x="122" y="1028"/>
                    <a:pt x="121" y="1028"/>
                  </a:cubicBezTo>
                  <a:cubicBezTo>
                    <a:pt x="120" y="1026"/>
                    <a:pt x="119" y="1026"/>
                    <a:pt x="119" y="1028"/>
                  </a:cubicBezTo>
                  <a:cubicBezTo>
                    <a:pt x="117" y="1032"/>
                    <a:pt x="116" y="1036"/>
                    <a:pt x="116" y="1039"/>
                  </a:cubicBezTo>
                  <a:close/>
                  <a:moveTo>
                    <a:pt x="342" y="423"/>
                  </a:moveTo>
                  <a:cubicBezTo>
                    <a:pt x="342" y="424"/>
                    <a:pt x="341" y="424"/>
                    <a:pt x="341" y="424"/>
                  </a:cubicBezTo>
                  <a:cubicBezTo>
                    <a:pt x="341" y="427"/>
                    <a:pt x="338" y="427"/>
                    <a:pt x="337" y="429"/>
                  </a:cubicBezTo>
                  <a:cubicBezTo>
                    <a:pt x="336" y="429"/>
                    <a:pt x="335" y="430"/>
                    <a:pt x="336" y="431"/>
                  </a:cubicBezTo>
                  <a:cubicBezTo>
                    <a:pt x="338" y="433"/>
                    <a:pt x="338" y="436"/>
                    <a:pt x="341" y="435"/>
                  </a:cubicBezTo>
                  <a:cubicBezTo>
                    <a:pt x="344" y="434"/>
                    <a:pt x="346" y="429"/>
                    <a:pt x="345" y="427"/>
                  </a:cubicBezTo>
                  <a:cubicBezTo>
                    <a:pt x="344" y="425"/>
                    <a:pt x="344" y="424"/>
                    <a:pt x="342" y="423"/>
                  </a:cubicBezTo>
                  <a:close/>
                  <a:moveTo>
                    <a:pt x="1046" y="1027"/>
                  </a:moveTo>
                  <a:cubicBezTo>
                    <a:pt x="1047" y="1029"/>
                    <a:pt x="1049" y="1030"/>
                    <a:pt x="1051" y="1031"/>
                  </a:cubicBezTo>
                  <a:cubicBezTo>
                    <a:pt x="1054" y="1031"/>
                    <a:pt x="1057" y="1032"/>
                    <a:pt x="1056" y="1036"/>
                  </a:cubicBezTo>
                  <a:cubicBezTo>
                    <a:pt x="1055" y="1038"/>
                    <a:pt x="1056" y="1039"/>
                    <a:pt x="1058" y="1039"/>
                  </a:cubicBezTo>
                  <a:cubicBezTo>
                    <a:pt x="1059" y="1039"/>
                    <a:pt x="1060" y="1038"/>
                    <a:pt x="1060" y="1037"/>
                  </a:cubicBezTo>
                  <a:cubicBezTo>
                    <a:pt x="1060" y="1036"/>
                    <a:pt x="1060" y="1034"/>
                    <a:pt x="1060" y="1033"/>
                  </a:cubicBezTo>
                  <a:cubicBezTo>
                    <a:pt x="1063" y="1030"/>
                    <a:pt x="1061" y="1029"/>
                    <a:pt x="1057" y="1029"/>
                  </a:cubicBezTo>
                  <a:cubicBezTo>
                    <a:pt x="1054" y="1028"/>
                    <a:pt x="1050" y="1029"/>
                    <a:pt x="1046" y="1027"/>
                  </a:cubicBezTo>
                  <a:close/>
                  <a:moveTo>
                    <a:pt x="941" y="533"/>
                  </a:moveTo>
                  <a:cubicBezTo>
                    <a:pt x="941" y="535"/>
                    <a:pt x="937" y="533"/>
                    <a:pt x="938" y="537"/>
                  </a:cubicBezTo>
                  <a:cubicBezTo>
                    <a:pt x="938" y="539"/>
                    <a:pt x="939" y="541"/>
                    <a:pt x="942" y="541"/>
                  </a:cubicBezTo>
                  <a:cubicBezTo>
                    <a:pt x="944" y="540"/>
                    <a:pt x="946" y="540"/>
                    <a:pt x="948" y="539"/>
                  </a:cubicBezTo>
                  <a:cubicBezTo>
                    <a:pt x="950" y="537"/>
                    <a:pt x="950" y="536"/>
                    <a:pt x="948" y="534"/>
                  </a:cubicBezTo>
                  <a:cubicBezTo>
                    <a:pt x="946" y="532"/>
                    <a:pt x="943" y="536"/>
                    <a:pt x="941" y="533"/>
                  </a:cubicBezTo>
                  <a:close/>
                  <a:moveTo>
                    <a:pt x="260" y="513"/>
                  </a:moveTo>
                  <a:cubicBezTo>
                    <a:pt x="259" y="512"/>
                    <a:pt x="261" y="510"/>
                    <a:pt x="259" y="509"/>
                  </a:cubicBezTo>
                  <a:cubicBezTo>
                    <a:pt x="257" y="508"/>
                    <a:pt x="256" y="510"/>
                    <a:pt x="255" y="511"/>
                  </a:cubicBezTo>
                  <a:cubicBezTo>
                    <a:pt x="253" y="513"/>
                    <a:pt x="252" y="516"/>
                    <a:pt x="251" y="519"/>
                  </a:cubicBezTo>
                  <a:cubicBezTo>
                    <a:pt x="250" y="520"/>
                    <a:pt x="250" y="521"/>
                    <a:pt x="251" y="521"/>
                  </a:cubicBezTo>
                  <a:cubicBezTo>
                    <a:pt x="253" y="522"/>
                    <a:pt x="260" y="516"/>
                    <a:pt x="260" y="513"/>
                  </a:cubicBezTo>
                  <a:close/>
                  <a:moveTo>
                    <a:pt x="479" y="113"/>
                  </a:moveTo>
                  <a:cubicBezTo>
                    <a:pt x="479" y="112"/>
                    <a:pt x="479" y="109"/>
                    <a:pt x="476" y="110"/>
                  </a:cubicBezTo>
                  <a:cubicBezTo>
                    <a:pt x="474" y="111"/>
                    <a:pt x="471" y="113"/>
                    <a:pt x="470" y="116"/>
                  </a:cubicBezTo>
                  <a:cubicBezTo>
                    <a:pt x="470" y="118"/>
                    <a:pt x="471" y="119"/>
                    <a:pt x="472" y="120"/>
                  </a:cubicBezTo>
                  <a:cubicBezTo>
                    <a:pt x="473" y="121"/>
                    <a:pt x="475" y="121"/>
                    <a:pt x="476" y="120"/>
                  </a:cubicBezTo>
                  <a:cubicBezTo>
                    <a:pt x="477" y="118"/>
                    <a:pt x="479" y="116"/>
                    <a:pt x="479" y="113"/>
                  </a:cubicBezTo>
                  <a:close/>
                  <a:moveTo>
                    <a:pt x="370" y="143"/>
                  </a:moveTo>
                  <a:cubicBezTo>
                    <a:pt x="370" y="141"/>
                    <a:pt x="370" y="138"/>
                    <a:pt x="367" y="138"/>
                  </a:cubicBezTo>
                  <a:cubicBezTo>
                    <a:pt x="364" y="138"/>
                    <a:pt x="365" y="141"/>
                    <a:pt x="364" y="143"/>
                  </a:cubicBezTo>
                  <a:cubicBezTo>
                    <a:pt x="364" y="143"/>
                    <a:pt x="364" y="144"/>
                    <a:pt x="364" y="144"/>
                  </a:cubicBezTo>
                  <a:cubicBezTo>
                    <a:pt x="364" y="146"/>
                    <a:pt x="365" y="150"/>
                    <a:pt x="367" y="150"/>
                  </a:cubicBezTo>
                  <a:cubicBezTo>
                    <a:pt x="370" y="151"/>
                    <a:pt x="369" y="147"/>
                    <a:pt x="370" y="145"/>
                  </a:cubicBezTo>
                  <a:cubicBezTo>
                    <a:pt x="370" y="144"/>
                    <a:pt x="370" y="144"/>
                    <a:pt x="370" y="143"/>
                  </a:cubicBezTo>
                  <a:close/>
                  <a:moveTo>
                    <a:pt x="948" y="481"/>
                  </a:moveTo>
                  <a:cubicBezTo>
                    <a:pt x="947" y="481"/>
                    <a:pt x="947" y="480"/>
                    <a:pt x="946" y="481"/>
                  </a:cubicBezTo>
                  <a:cubicBezTo>
                    <a:pt x="944" y="481"/>
                    <a:pt x="945" y="483"/>
                    <a:pt x="944" y="484"/>
                  </a:cubicBezTo>
                  <a:cubicBezTo>
                    <a:pt x="944" y="485"/>
                    <a:pt x="945" y="486"/>
                    <a:pt x="946" y="486"/>
                  </a:cubicBezTo>
                  <a:cubicBezTo>
                    <a:pt x="949" y="484"/>
                    <a:pt x="952" y="485"/>
                    <a:pt x="956" y="484"/>
                  </a:cubicBezTo>
                  <a:cubicBezTo>
                    <a:pt x="957" y="484"/>
                    <a:pt x="959" y="484"/>
                    <a:pt x="958" y="482"/>
                  </a:cubicBezTo>
                  <a:cubicBezTo>
                    <a:pt x="958" y="482"/>
                    <a:pt x="957" y="481"/>
                    <a:pt x="956" y="480"/>
                  </a:cubicBezTo>
                  <a:cubicBezTo>
                    <a:pt x="956" y="479"/>
                    <a:pt x="954" y="480"/>
                    <a:pt x="954" y="480"/>
                  </a:cubicBezTo>
                  <a:cubicBezTo>
                    <a:pt x="952" y="480"/>
                    <a:pt x="950" y="481"/>
                    <a:pt x="948" y="481"/>
                  </a:cubicBezTo>
                  <a:close/>
                  <a:moveTo>
                    <a:pt x="882" y="479"/>
                  </a:moveTo>
                  <a:cubicBezTo>
                    <a:pt x="884" y="479"/>
                    <a:pt x="886" y="478"/>
                    <a:pt x="887" y="476"/>
                  </a:cubicBezTo>
                  <a:cubicBezTo>
                    <a:pt x="887" y="474"/>
                    <a:pt x="883" y="470"/>
                    <a:pt x="881" y="470"/>
                  </a:cubicBezTo>
                  <a:cubicBezTo>
                    <a:pt x="877" y="470"/>
                    <a:pt x="879" y="474"/>
                    <a:pt x="878" y="476"/>
                  </a:cubicBezTo>
                  <a:cubicBezTo>
                    <a:pt x="877" y="479"/>
                    <a:pt x="880" y="479"/>
                    <a:pt x="882" y="479"/>
                  </a:cubicBezTo>
                  <a:close/>
                  <a:moveTo>
                    <a:pt x="313" y="275"/>
                  </a:moveTo>
                  <a:cubicBezTo>
                    <a:pt x="313" y="277"/>
                    <a:pt x="312" y="280"/>
                    <a:pt x="315" y="280"/>
                  </a:cubicBezTo>
                  <a:cubicBezTo>
                    <a:pt x="318" y="280"/>
                    <a:pt x="320" y="278"/>
                    <a:pt x="321" y="275"/>
                  </a:cubicBezTo>
                  <a:cubicBezTo>
                    <a:pt x="321" y="273"/>
                    <a:pt x="319" y="271"/>
                    <a:pt x="316" y="271"/>
                  </a:cubicBezTo>
                  <a:cubicBezTo>
                    <a:pt x="313" y="271"/>
                    <a:pt x="313" y="273"/>
                    <a:pt x="313" y="275"/>
                  </a:cubicBezTo>
                  <a:close/>
                  <a:moveTo>
                    <a:pt x="458" y="77"/>
                  </a:moveTo>
                  <a:cubicBezTo>
                    <a:pt x="461" y="77"/>
                    <a:pt x="464" y="74"/>
                    <a:pt x="463" y="71"/>
                  </a:cubicBezTo>
                  <a:cubicBezTo>
                    <a:pt x="463" y="69"/>
                    <a:pt x="462" y="68"/>
                    <a:pt x="460" y="67"/>
                  </a:cubicBezTo>
                  <a:cubicBezTo>
                    <a:pt x="458" y="67"/>
                    <a:pt x="455" y="71"/>
                    <a:pt x="455" y="74"/>
                  </a:cubicBezTo>
                  <a:cubicBezTo>
                    <a:pt x="455" y="77"/>
                    <a:pt x="457" y="77"/>
                    <a:pt x="458" y="77"/>
                  </a:cubicBezTo>
                  <a:close/>
                  <a:moveTo>
                    <a:pt x="163" y="1196"/>
                  </a:moveTo>
                  <a:cubicBezTo>
                    <a:pt x="158" y="1196"/>
                    <a:pt x="155" y="1199"/>
                    <a:pt x="153" y="1201"/>
                  </a:cubicBezTo>
                  <a:cubicBezTo>
                    <a:pt x="151" y="1202"/>
                    <a:pt x="150" y="1204"/>
                    <a:pt x="152" y="1206"/>
                  </a:cubicBezTo>
                  <a:cubicBezTo>
                    <a:pt x="154" y="1208"/>
                    <a:pt x="156" y="1206"/>
                    <a:pt x="157" y="1204"/>
                  </a:cubicBezTo>
                  <a:cubicBezTo>
                    <a:pt x="159" y="1202"/>
                    <a:pt x="159" y="1199"/>
                    <a:pt x="163" y="1196"/>
                  </a:cubicBezTo>
                  <a:close/>
                  <a:moveTo>
                    <a:pt x="906" y="333"/>
                  </a:moveTo>
                  <a:cubicBezTo>
                    <a:pt x="907" y="333"/>
                    <a:pt x="905" y="336"/>
                    <a:pt x="907" y="335"/>
                  </a:cubicBezTo>
                  <a:cubicBezTo>
                    <a:pt x="910" y="333"/>
                    <a:pt x="913" y="331"/>
                    <a:pt x="913" y="327"/>
                  </a:cubicBezTo>
                  <a:cubicBezTo>
                    <a:pt x="913" y="325"/>
                    <a:pt x="912" y="324"/>
                    <a:pt x="911" y="324"/>
                  </a:cubicBezTo>
                  <a:cubicBezTo>
                    <a:pt x="909" y="323"/>
                    <a:pt x="908" y="324"/>
                    <a:pt x="908" y="325"/>
                  </a:cubicBezTo>
                  <a:cubicBezTo>
                    <a:pt x="907" y="327"/>
                    <a:pt x="905" y="329"/>
                    <a:pt x="906" y="333"/>
                  </a:cubicBezTo>
                  <a:close/>
                  <a:moveTo>
                    <a:pt x="451" y="90"/>
                  </a:moveTo>
                  <a:cubicBezTo>
                    <a:pt x="451" y="89"/>
                    <a:pt x="451" y="87"/>
                    <a:pt x="450" y="87"/>
                  </a:cubicBezTo>
                  <a:cubicBezTo>
                    <a:pt x="448" y="86"/>
                    <a:pt x="448" y="88"/>
                    <a:pt x="447" y="88"/>
                  </a:cubicBezTo>
                  <a:cubicBezTo>
                    <a:pt x="445" y="89"/>
                    <a:pt x="445" y="92"/>
                    <a:pt x="443" y="93"/>
                  </a:cubicBezTo>
                  <a:cubicBezTo>
                    <a:pt x="442" y="94"/>
                    <a:pt x="442" y="96"/>
                    <a:pt x="443" y="97"/>
                  </a:cubicBezTo>
                  <a:cubicBezTo>
                    <a:pt x="445" y="98"/>
                    <a:pt x="446" y="98"/>
                    <a:pt x="448" y="97"/>
                  </a:cubicBezTo>
                  <a:cubicBezTo>
                    <a:pt x="450" y="95"/>
                    <a:pt x="450" y="92"/>
                    <a:pt x="451" y="90"/>
                  </a:cubicBezTo>
                  <a:close/>
                  <a:moveTo>
                    <a:pt x="864" y="371"/>
                  </a:moveTo>
                  <a:cubicBezTo>
                    <a:pt x="863" y="375"/>
                    <a:pt x="862" y="379"/>
                    <a:pt x="866" y="383"/>
                  </a:cubicBezTo>
                  <a:cubicBezTo>
                    <a:pt x="866" y="383"/>
                    <a:pt x="867" y="385"/>
                    <a:pt x="868" y="384"/>
                  </a:cubicBezTo>
                  <a:cubicBezTo>
                    <a:pt x="869" y="383"/>
                    <a:pt x="871" y="380"/>
                    <a:pt x="870" y="379"/>
                  </a:cubicBezTo>
                  <a:cubicBezTo>
                    <a:pt x="867" y="377"/>
                    <a:pt x="868" y="373"/>
                    <a:pt x="864" y="371"/>
                  </a:cubicBezTo>
                  <a:close/>
                  <a:moveTo>
                    <a:pt x="1048" y="935"/>
                  </a:moveTo>
                  <a:cubicBezTo>
                    <a:pt x="1047" y="936"/>
                    <a:pt x="1045" y="934"/>
                    <a:pt x="1044" y="936"/>
                  </a:cubicBezTo>
                  <a:cubicBezTo>
                    <a:pt x="1044" y="938"/>
                    <a:pt x="1042" y="939"/>
                    <a:pt x="1043" y="941"/>
                  </a:cubicBezTo>
                  <a:cubicBezTo>
                    <a:pt x="1045" y="942"/>
                    <a:pt x="1047" y="941"/>
                    <a:pt x="1048" y="941"/>
                  </a:cubicBezTo>
                  <a:cubicBezTo>
                    <a:pt x="1048" y="941"/>
                    <a:pt x="1048" y="941"/>
                    <a:pt x="1049" y="941"/>
                  </a:cubicBezTo>
                  <a:cubicBezTo>
                    <a:pt x="1051" y="940"/>
                    <a:pt x="1054" y="941"/>
                    <a:pt x="1054" y="938"/>
                  </a:cubicBezTo>
                  <a:cubicBezTo>
                    <a:pt x="1054" y="934"/>
                    <a:pt x="1050" y="936"/>
                    <a:pt x="1048" y="935"/>
                  </a:cubicBezTo>
                  <a:close/>
                  <a:moveTo>
                    <a:pt x="915" y="476"/>
                  </a:moveTo>
                  <a:cubicBezTo>
                    <a:pt x="917" y="476"/>
                    <a:pt x="919" y="477"/>
                    <a:pt x="919" y="479"/>
                  </a:cubicBezTo>
                  <a:cubicBezTo>
                    <a:pt x="920" y="480"/>
                    <a:pt x="920" y="481"/>
                    <a:pt x="921" y="481"/>
                  </a:cubicBezTo>
                  <a:cubicBezTo>
                    <a:pt x="923" y="481"/>
                    <a:pt x="923" y="480"/>
                    <a:pt x="923" y="478"/>
                  </a:cubicBezTo>
                  <a:cubicBezTo>
                    <a:pt x="924" y="476"/>
                    <a:pt x="924" y="473"/>
                    <a:pt x="921" y="471"/>
                  </a:cubicBezTo>
                  <a:cubicBezTo>
                    <a:pt x="920" y="471"/>
                    <a:pt x="919" y="470"/>
                    <a:pt x="918" y="471"/>
                  </a:cubicBezTo>
                  <a:cubicBezTo>
                    <a:pt x="918" y="473"/>
                    <a:pt x="916" y="474"/>
                    <a:pt x="915" y="476"/>
                  </a:cubicBezTo>
                  <a:close/>
                  <a:moveTo>
                    <a:pt x="986" y="684"/>
                  </a:moveTo>
                  <a:cubicBezTo>
                    <a:pt x="987" y="683"/>
                    <a:pt x="990" y="683"/>
                    <a:pt x="991" y="681"/>
                  </a:cubicBezTo>
                  <a:cubicBezTo>
                    <a:pt x="991" y="680"/>
                    <a:pt x="986" y="676"/>
                    <a:pt x="985" y="676"/>
                  </a:cubicBezTo>
                  <a:cubicBezTo>
                    <a:pt x="983" y="676"/>
                    <a:pt x="982" y="679"/>
                    <a:pt x="982" y="680"/>
                  </a:cubicBezTo>
                  <a:cubicBezTo>
                    <a:pt x="982" y="682"/>
                    <a:pt x="983" y="684"/>
                    <a:pt x="986" y="684"/>
                  </a:cubicBezTo>
                  <a:close/>
                  <a:moveTo>
                    <a:pt x="972" y="745"/>
                  </a:moveTo>
                  <a:cubicBezTo>
                    <a:pt x="971" y="745"/>
                    <a:pt x="970" y="745"/>
                    <a:pt x="970" y="746"/>
                  </a:cubicBezTo>
                  <a:cubicBezTo>
                    <a:pt x="969" y="746"/>
                    <a:pt x="966" y="745"/>
                    <a:pt x="966" y="747"/>
                  </a:cubicBezTo>
                  <a:cubicBezTo>
                    <a:pt x="966" y="749"/>
                    <a:pt x="969" y="748"/>
                    <a:pt x="970" y="749"/>
                  </a:cubicBezTo>
                  <a:cubicBezTo>
                    <a:pt x="971" y="749"/>
                    <a:pt x="972" y="749"/>
                    <a:pt x="973" y="749"/>
                  </a:cubicBezTo>
                  <a:cubicBezTo>
                    <a:pt x="976" y="748"/>
                    <a:pt x="977" y="747"/>
                    <a:pt x="976" y="744"/>
                  </a:cubicBezTo>
                  <a:cubicBezTo>
                    <a:pt x="976" y="743"/>
                    <a:pt x="975" y="742"/>
                    <a:pt x="974" y="742"/>
                  </a:cubicBezTo>
                  <a:cubicBezTo>
                    <a:pt x="973" y="742"/>
                    <a:pt x="971" y="742"/>
                    <a:pt x="971" y="743"/>
                  </a:cubicBezTo>
                  <a:cubicBezTo>
                    <a:pt x="970" y="744"/>
                    <a:pt x="972" y="744"/>
                    <a:pt x="972" y="745"/>
                  </a:cubicBezTo>
                  <a:close/>
                  <a:moveTo>
                    <a:pt x="146" y="735"/>
                  </a:moveTo>
                  <a:cubicBezTo>
                    <a:pt x="147" y="735"/>
                    <a:pt x="148" y="736"/>
                    <a:pt x="149" y="734"/>
                  </a:cubicBezTo>
                  <a:cubicBezTo>
                    <a:pt x="149" y="733"/>
                    <a:pt x="148" y="733"/>
                    <a:pt x="147" y="732"/>
                  </a:cubicBezTo>
                  <a:cubicBezTo>
                    <a:pt x="146" y="732"/>
                    <a:pt x="144" y="731"/>
                    <a:pt x="144" y="731"/>
                  </a:cubicBezTo>
                  <a:cubicBezTo>
                    <a:pt x="141" y="728"/>
                    <a:pt x="140" y="729"/>
                    <a:pt x="139" y="732"/>
                  </a:cubicBezTo>
                  <a:cubicBezTo>
                    <a:pt x="138" y="734"/>
                    <a:pt x="138" y="735"/>
                    <a:pt x="139" y="736"/>
                  </a:cubicBezTo>
                  <a:cubicBezTo>
                    <a:pt x="140" y="737"/>
                    <a:pt x="141" y="737"/>
                    <a:pt x="142" y="736"/>
                  </a:cubicBezTo>
                  <a:cubicBezTo>
                    <a:pt x="143" y="735"/>
                    <a:pt x="144" y="734"/>
                    <a:pt x="146" y="735"/>
                  </a:cubicBezTo>
                  <a:close/>
                  <a:moveTo>
                    <a:pt x="66" y="1071"/>
                  </a:moveTo>
                  <a:cubicBezTo>
                    <a:pt x="69" y="1071"/>
                    <a:pt x="73" y="1068"/>
                    <a:pt x="73" y="1066"/>
                  </a:cubicBezTo>
                  <a:cubicBezTo>
                    <a:pt x="73" y="1065"/>
                    <a:pt x="72" y="1064"/>
                    <a:pt x="70" y="1064"/>
                  </a:cubicBezTo>
                  <a:cubicBezTo>
                    <a:pt x="68" y="1063"/>
                    <a:pt x="64" y="1067"/>
                    <a:pt x="64" y="1069"/>
                  </a:cubicBezTo>
                  <a:cubicBezTo>
                    <a:pt x="64" y="1070"/>
                    <a:pt x="64" y="1071"/>
                    <a:pt x="66" y="1071"/>
                  </a:cubicBezTo>
                  <a:close/>
                  <a:moveTo>
                    <a:pt x="1045" y="933"/>
                  </a:moveTo>
                  <a:cubicBezTo>
                    <a:pt x="1047" y="932"/>
                    <a:pt x="1049" y="933"/>
                    <a:pt x="1051" y="934"/>
                  </a:cubicBezTo>
                  <a:cubicBezTo>
                    <a:pt x="1052" y="934"/>
                    <a:pt x="1053" y="933"/>
                    <a:pt x="1054" y="932"/>
                  </a:cubicBezTo>
                  <a:cubicBezTo>
                    <a:pt x="1055" y="931"/>
                    <a:pt x="1053" y="931"/>
                    <a:pt x="1053" y="930"/>
                  </a:cubicBezTo>
                  <a:cubicBezTo>
                    <a:pt x="1052" y="929"/>
                    <a:pt x="1051" y="928"/>
                    <a:pt x="1051" y="927"/>
                  </a:cubicBezTo>
                  <a:cubicBezTo>
                    <a:pt x="1050" y="926"/>
                    <a:pt x="1049" y="925"/>
                    <a:pt x="1048" y="926"/>
                  </a:cubicBezTo>
                  <a:cubicBezTo>
                    <a:pt x="1047" y="926"/>
                    <a:pt x="1047" y="927"/>
                    <a:pt x="1047" y="928"/>
                  </a:cubicBezTo>
                  <a:cubicBezTo>
                    <a:pt x="1047" y="930"/>
                    <a:pt x="1045" y="930"/>
                    <a:pt x="1045" y="933"/>
                  </a:cubicBezTo>
                  <a:close/>
                  <a:moveTo>
                    <a:pt x="632" y="60"/>
                  </a:moveTo>
                  <a:cubicBezTo>
                    <a:pt x="631" y="58"/>
                    <a:pt x="632" y="55"/>
                    <a:pt x="630" y="55"/>
                  </a:cubicBezTo>
                  <a:cubicBezTo>
                    <a:pt x="627" y="55"/>
                    <a:pt x="628" y="58"/>
                    <a:pt x="627" y="59"/>
                  </a:cubicBezTo>
                  <a:cubicBezTo>
                    <a:pt x="627" y="60"/>
                    <a:pt x="627" y="60"/>
                    <a:pt x="627" y="61"/>
                  </a:cubicBezTo>
                  <a:cubicBezTo>
                    <a:pt x="627" y="62"/>
                    <a:pt x="626" y="65"/>
                    <a:pt x="629" y="65"/>
                  </a:cubicBezTo>
                  <a:cubicBezTo>
                    <a:pt x="631" y="65"/>
                    <a:pt x="631" y="63"/>
                    <a:pt x="632" y="61"/>
                  </a:cubicBezTo>
                  <a:cubicBezTo>
                    <a:pt x="632" y="60"/>
                    <a:pt x="632" y="60"/>
                    <a:pt x="632" y="60"/>
                  </a:cubicBezTo>
                  <a:close/>
                  <a:moveTo>
                    <a:pt x="325" y="362"/>
                  </a:moveTo>
                  <a:cubicBezTo>
                    <a:pt x="324" y="361"/>
                    <a:pt x="325" y="357"/>
                    <a:pt x="322" y="358"/>
                  </a:cubicBezTo>
                  <a:cubicBezTo>
                    <a:pt x="320" y="358"/>
                    <a:pt x="318" y="359"/>
                    <a:pt x="318" y="362"/>
                  </a:cubicBezTo>
                  <a:cubicBezTo>
                    <a:pt x="318" y="364"/>
                    <a:pt x="319" y="366"/>
                    <a:pt x="321" y="366"/>
                  </a:cubicBezTo>
                  <a:cubicBezTo>
                    <a:pt x="323" y="365"/>
                    <a:pt x="324" y="364"/>
                    <a:pt x="325" y="362"/>
                  </a:cubicBezTo>
                  <a:close/>
                  <a:moveTo>
                    <a:pt x="813" y="191"/>
                  </a:moveTo>
                  <a:cubicBezTo>
                    <a:pt x="810" y="191"/>
                    <a:pt x="806" y="195"/>
                    <a:pt x="807" y="197"/>
                  </a:cubicBezTo>
                  <a:cubicBezTo>
                    <a:pt x="807" y="199"/>
                    <a:pt x="807" y="201"/>
                    <a:pt x="809" y="199"/>
                  </a:cubicBezTo>
                  <a:cubicBezTo>
                    <a:pt x="811" y="198"/>
                    <a:pt x="813" y="196"/>
                    <a:pt x="814" y="193"/>
                  </a:cubicBezTo>
                  <a:cubicBezTo>
                    <a:pt x="814" y="192"/>
                    <a:pt x="814" y="191"/>
                    <a:pt x="813" y="191"/>
                  </a:cubicBezTo>
                  <a:close/>
                  <a:moveTo>
                    <a:pt x="278" y="663"/>
                  </a:moveTo>
                  <a:cubicBezTo>
                    <a:pt x="280" y="662"/>
                    <a:pt x="281" y="659"/>
                    <a:pt x="282" y="657"/>
                  </a:cubicBezTo>
                  <a:cubicBezTo>
                    <a:pt x="282" y="656"/>
                    <a:pt x="281" y="655"/>
                    <a:pt x="280" y="655"/>
                  </a:cubicBezTo>
                  <a:cubicBezTo>
                    <a:pt x="278" y="655"/>
                    <a:pt x="275" y="658"/>
                    <a:pt x="275" y="660"/>
                  </a:cubicBezTo>
                  <a:cubicBezTo>
                    <a:pt x="275" y="662"/>
                    <a:pt x="276" y="663"/>
                    <a:pt x="278" y="663"/>
                  </a:cubicBezTo>
                  <a:close/>
                  <a:moveTo>
                    <a:pt x="600" y="160"/>
                  </a:moveTo>
                  <a:cubicBezTo>
                    <a:pt x="600" y="160"/>
                    <a:pt x="601" y="161"/>
                    <a:pt x="601" y="161"/>
                  </a:cubicBezTo>
                  <a:cubicBezTo>
                    <a:pt x="603" y="159"/>
                    <a:pt x="605" y="156"/>
                    <a:pt x="607" y="154"/>
                  </a:cubicBezTo>
                  <a:cubicBezTo>
                    <a:pt x="608" y="153"/>
                    <a:pt x="607" y="152"/>
                    <a:pt x="605" y="152"/>
                  </a:cubicBezTo>
                  <a:cubicBezTo>
                    <a:pt x="603" y="151"/>
                    <a:pt x="601" y="153"/>
                    <a:pt x="600" y="155"/>
                  </a:cubicBezTo>
                  <a:cubicBezTo>
                    <a:pt x="599" y="156"/>
                    <a:pt x="601" y="158"/>
                    <a:pt x="599" y="160"/>
                  </a:cubicBezTo>
                  <a:cubicBezTo>
                    <a:pt x="599" y="160"/>
                    <a:pt x="600" y="160"/>
                    <a:pt x="600" y="160"/>
                  </a:cubicBezTo>
                  <a:close/>
                  <a:moveTo>
                    <a:pt x="1120" y="1025"/>
                  </a:moveTo>
                  <a:cubicBezTo>
                    <a:pt x="1120" y="1022"/>
                    <a:pt x="1119" y="1021"/>
                    <a:pt x="1116" y="1021"/>
                  </a:cubicBezTo>
                  <a:cubicBezTo>
                    <a:pt x="1114" y="1021"/>
                    <a:pt x="1112" y="1022"/>
                    <a:pt x="1112" y="1023"/>
                  </a:cubicBezTo>
                  <a:cubicBezTo>
                    <a:pt x="1113" y="1026"/>
                    <a:pt x="1116" y="1027"/>
                    <a:pt x="1118" y="1027"/>
                  </a:cubicBezTo>
                  <a:cubicBezTo>
                    <a:pt x="1120" y="1027"/>
                    <a:pt x="1120" y="1026"/>
                    <a:pt x="1120" y="1025"/>
                  </a:cubicBezTo>
                  <a:close/>
                  <a:moveTo>
                    <a:pt x="386" y="126"/>
                  </a:moveTo>
                  <a:cubicBezTo>
                    <a:pt x="386" y="124"/>
                    <a:pt x="385" y="123"/>
                    <a:pt x="383" y="123"/>
                  </a:cubicBezTo>
                  <a:cubicBezTo>
                    <a:pt x="381" y="123"/>
                    <a:pt x="379" y="124"/>
                    <a:pt x="379" y="126"/>
                  </a:cubicBezTo>
                  <a:cubicBezTo>
                    <a:pt x="379" y="128"/>
                    <a:pt x="379" y="130"/>
                    <a:pt x="381" y="130"/>
                  </a:cubicBezTo>
                  <a:cubicBezTo>
                    <a:pt x="384" y="130"/>
                    <a:pt x="385" y="127"/>
                    <a:pt x="386" y="126"/>
                  </a:cubicBezTo>
                  <a:close/>
                  <a:moveTo>
                    <a:pt x="1042" y="1170"/>
                  </a:moveTo>
                  <a:cubicBezTo>
                    <a:pt x="1045" y="1170"/>
                    <a:pt x="1046" y="1168"/>
                    <a:pt x="1047" y="1166"/>
                  </a:cubicBezTo>
                  <a:cubicBezTo>
                    <a:pt x="1048" y="1165"/>
                    <a:pt x="1049" y="1165"/>
                    <a:pt x="1048" y="1164"/>
                  </a:cubicBezTo>
                  <a:cubicBezTo>
                    <a:pt x="1048" y="1163"/>
                    <a:pt x="1047" y="1163"/>
                    <a:pt x="1046" y="1163"/>
                  </a:cubicBezTo>
                  <a:cubicBezTo>
                    <a:pt x="1045" y="1163"/>
                    <a:pt x="1043" y="1163"/>
                    <a:pt x="1044" y="1165"/>
                  </a:cubicBezTo>
                  <a:cubicBezTo>
                    <a:pt x="1044" y="1167"/>
                    <a:pt x="1043" y="1167"/>
                    <a:pt x="1041" y="1168"/>
                  </a:cubicBezTo>
                  <a:cubicBezTo>
                    <a:pt x="1041" y="1168"/>
                    <a:pt x="1040" y="1168"/>
                    <a:pt x="1040" y="1169"/>
                  </a:cubicBezTo>
                  <a:cubicBezTo>
                    <a:pt x="1041" y="1170"/>
                    <a:pt x="1041" y="1170"/>
                    <a:pt x="1042" y="1170"/>
                  </a:cubicBezTo>
                  <a:close/>
                  <a:moveTo>
                    <a:pt x="380" y="199"/>
                  </a:moveTo>
                  <a:cubicBezTo>
                    <a:pt x="381" y="200"/>
                    <a:pt x="381" y="203"/>
                    <a:pt x="383" y="203"/>
                  </a:cubicBezTo>
                  <a:cubicBezTo>
                    <a:pt x="385" y="203"/>
                    <a:pt x="386" y="202"/>
                    <a:pt x="386" y="200"/>
                  </a:cubicBezTo>
                  <a:cubicBezTo>
                    <a:pt x="386" y="198"/>
                    <a:pt x="385" y="196"/>
                    <a:pt x="382" y="195"/>
                  </a:cubicBezTo>
                  <a:cubicBezTo>
                    <a:pt x="381" y="195"/>
                    <a:pt x="381" y="197"/>
                    <a:pt x="380" y="199"/>
                  </a:cubicBezTo>
                  <a:close/>
                  <a:moveTo>
                    <a:pt x="297" y="639"/>
                  </a:moveTo>
                  <a:cubicBezTo>
                    <a:pt x="299" y="638"/>
                    <a:pt x="301" y="636"/>
                    <a:pt x="301" y="634"/>
                  </a:cubicBezTo>
                  <a:cubicBezTo>
                    <a:pt x="301" y="632"/>
                    <a:pt x="300" y="632"/>
                    <a:pt x="299" y="632"/>
                  </a:cubicBezTo>
                  <a:cubicBezTo>
                    <a:pt x="296" y="632"/>
                    <a:pt x="295" y="634"/>
                    <a:pt x="295" y="637"/>
                  </a:cubicBezTo>
                  <a:cubicBezTo>
                    <a:pt x="295" y="638"/>
                    <a:pt x="295" y="639"/>
                    <a:pt x="297" y="639"/>
                  </a:cubicBezTo>
                  <a:close/>
                  <a:moveTo>
                    <a:pt x="1053" y="989"/>
                  </a:moveTo>
                  <a:cubicBezTo>
                    <a:pt x="1051" y="989"/>
                    <a:pt x="1049" y="989"/>
                    <a:pt x="1050" y="991"/>
                  </a:cubicBezTo>
                  <a:cubicBezTo>
                    <a:pt x="1050" y="993"/>
                    <a:pt x="1050" y="996"/>
                    <a:pt x="1052" y="995"/>
                  </a:cubicBezTo>
                  <a:cubicBezTo>
                    <a:pt x="1054" y="995"/>
                    <a:pt x="1056" y="992"/>
                    <a:pt x="1057" y="990"/>
                  </a:cubicBezTo>
                  <a:cubicBezTo>
                    <a:pt x="1057" y="989"/>
                    <a:pt x="1054" y="989"/>
                    <a:pt x="1053" y="989"/>
                  </a:cubicBezTo>
                  <a:close/>
                  <a:moveTo>
                    <a:pt x="218" y="683"/>
                  </a:moveTo>
                  <a:cubicBezTo>
                    <a:pt x="220" y="682"/>
                    <a:pt x="222" y="681"/>
                    <a:pt x="222" y="679"/>
                  </a:cubicBezTo>
                  <a:cubicBezTo>
                    <a:pt x="222" y="677"/>
                    <a:pt x="221" y="676"/>
                    <a:pt x="220" y="677"/>
                  </a:cubicBezTo>
                  <a:cubicBezTo>
                    <a:pt x="218" y="677"/>
                    <a:pt x="216" y="676"/>
                    <a:pt x="216" y="679"/>
                  </a:cubicBezTo>
                  <a:cubicBezTo>
                    <a:pt x="216" y="681"/>
                    <a:pt x="216" y="683"/>
                    <a:pt x="218" y="683"/>
                  </a:cubicBezTo>
                  <a:close/>
                  <a:moveTo>
                    <a:pt x="318" y="200"/>
                  </a:moveTo>
                  <a:cubicBezTo>
                    <a:pt x="317" y="200"/>
                    <a:pt x="317" y="200"/>
                    <a:pt x="317" y="201"/>
                  </a:cubicBezTo>
                  <a:cubicBezTo>
                    <a:pt x="317" y="203"/>
                    <a:pt x="317" y="206"/>
                    <a:pt x="320" y="207"/>
                  </a:cubicBezTo>
                  <a:cubicBezTo>
                    <a:pt x="321" y="207"/>
                    <a:pt x="322" y="207"/>
                    <a:pt x="322" y="206"/>
                  </a:cubicBezTo>
                  <a:cubicBezTo>
                    <a:pt x="323" y="205"/>
                    <a:pt x="320" y="200"/>
                    <a:pt x="318" y="200"/>
                  </a:cubicBezTo>
                  <a:close/>
                  <a:moveTo>
                    <a:pt x="956" y="847"/>
                  </a:moveTo>
                  <a:cubicBezTo>
                    <a:pt x="956" y="843"/>
                    <a:pt x="952" y="845"/>
                    <a:pt x="951" y="843"/>
                  </a:cubicBezTo>
                  <a:cubicBezTo>
                    <a:pt x="950" y="843"/>
                    <a:pt x="949" y="844"/>
                    <a:pt x="949" y="845"/>
                  </a:cubicBezTo>
                  <a:cubicBezTo>
                    <a:pt x="950" y="847"/>
                    <a:pt x="952" y="849"/>
                    <a:pt x="954" y="850"/>
                  </a:cubicBezTo>
                  <a:cubicBezTo>
                    <a:pt x="956" y="850"/>
                    <a:pt x="955" y="848"/>
                    <a:pt x="956" y="847"/>
                  </a:cubicBezTo>
                  <a:close/>
                  <a:moveTo>
                    <a:pt x="930" y="738"/>
                  </a:moveTo>
                  <a:cubicBezTo>
                    <a:pt x="930" y="739"/>
                    <a:pt x="931" y="740"/>
                    <a:pt x="932" y="741"/>
                  </a:cubicBezTo>
                  <a:cubicBezTo>
                    <a:pt x="934" y="742"/>
                    <a:pt x="935" y="742"/>
                    <a:pt x="935" y="744"/>
                  </a:cubicBezTo>
                  <a:cubicBezTo>
                    <a:pt x="935" y="745"/>
                    <a:pt x="935" y="746"/>
                    <a:pt x="936" y="746"/>
                  </a:cubicBezTo>
                  <a:cubicBezTo>
                    <a:pt x="937" y="746"/>
                    <a:pt x="937" y="745"/>
                    <a:pt x="937" y="744"/>
                  </a:cubicBezTo>
                  <a:cubicBezTo>
                    <a:pt x="937" y="740"/>
                    <a:pt x="934" y="737"/>
                    <a:pt x="930" y="738"/>
                  </a:cubicBezTo>
                  <a:close/>
                  <a:moveTo>
                    <a:pt x="911" y="629"/>
                  </a:moveTo>
                  <a:cubicBezTo>
                    <a:pt x="912" y="628"/>
                    <a:pt x="915" y="630"/>
                    <a:pt x="915" y="628"/>
                  </a:cubicBezTo>
                  <a:cubicBezTo>
                    <a:pt x="915" y="626"/>
                    <a:pt x="912" y="625"/>
                    <a:pt x="910" y="625"/>
                  </a:cubicBezTo>
                  <a:cubicBezTo>
                    <a:pt x="909" y="626"/>
                    <a:pt x="906" y="625"/>
                    <a:pt x="907" y="628"/>
                  </a:cubicBezTo>
                  <a:cubicBezTo>
                    <a:pt x="907" y="630"/>
                    <a:pt x="909" y="629"/>
                    <a:pt x="911" y="629"/>
                  </a:cubicBezTo>
                  <a:close/>
                  <a:moveTo>
                    <a:pt x="938" y="675"/>
                  </a:moveTo>
                  <a:cubicBezTo>
                    <a:pt x="939" y="675"/>
                    <a:pt x="940" y="676"/>
                    <a:pt x="940" y="674"/>
                  </a:cubicBezTo>
                  <a:cubicBezTo>
                    <a:pt x="940" y="672"/>
                    <a:pt x="938" y="671"/>
                    <a:pt x="936" y="670"/>
                  </a:cubicBezTo>
                  <a:cubicBezTo>
                    <a:pt x="934" y="670"/>
                    <a:pt x="933" y="671"/>
                    <a:pt x="933" y="672"/>
                  </a:cubicBezTo>
                  <a:cubicBezTo>
                    <a:pt x="934" y="674"/>
                    <a:pt x="936" y="675"/>
                    <a:pt x="938" y="675"/>
                  </a:cubicBezTo>
                  <a:close/>
                  <a:moveTo>
                    <a:pt x="723" y="115"/>
                  </a:moveTo>
                  <a:cubicBezTo>
                    <a:pt x="723" y="114"/>
                    <a:pt x="722" y="113"/>
                    <a:pt x="721" y="113"/>
                  </a:cubicBezTo>
                  <a:cubicBezTo>
                    <a:pt x="718" y="113"/>
                    <a:pt x="718" y="115"/>
                    <a:pt x="717" y="117"/>
                  </a:cubicBezTo>
                  <a:cubicBezTo>
                    <a:pt x="717" y="119"/>
                    <a:pt x="718" y="119"/>
                    <a:pt x="719" y="119"/>
                  </a:cubicBezTo>
                  <a:cubicBezTo>
                    <a:pt x="721" y="118"/>
                    <a:pt x="723" y="118"/>
                    <a:pt x="723" y="115"/>
                  </a:cubicBezTo>
                  <a:close/>
                  <a:moveTo>
                    <a:pt x="542" y="163"/>
                  </a:moveTo>
                  <a:cubicBezTo>
                    <a:pt x="540" y="163"/>
                    <a:pt x="539" y="163"/>
                    <a:pt x="539" y="165"/>
                  </a:cubicBezTo>
                  <a:cubicBezTo>
                    <a:pt x="539" y="167"/>
                    <a:pt x="540" y="168"/>
                    <a:pt x="541" y="167"/>
                  </a:cubicBezTo>
                  <a:cubicBezTo>
                    <a:pt x="543" y="167"/>
                    <a:pt x="546" y="167"/>
                    <a:pt x="546" y="165"/>
                  </a:cubicBezTo>
                  <a:cubicBezTo>
                    <a:pt x="546" y="163"/>
                    <a:pt x="543" y="163"/>
                    <a:pt x="542" y="163"/>
                  </a:cubicBezTo>
                  <a:close/>
                  <a:moveTo>
                    <a:pt x="181" y="547"/>
                  </a:moveTo>
                  <a:cubicBezTo>
                    <a:pt x="182" y="549"/>
                    <a:pt x="180" y="552"/>
                    <a:pt x="182" y="553"/>
                  </a:cubicBezTo>
                  <a:cubicBezTo>
                    <a:pt x="184" y="553"/>
                    <a:pt x="184" y="550"/>
                    <a:pt x="184" y="549"/>
                  </a:cubicBezTo>
                  <a:cubicBezTo>
                    <a:pt x="185" y="547"/>
                    <a:pt x="184" y="545"/>
                    <a:pt x="182" y="545"/>
                  </a:cubicBezTo>
                  <a:cubicBezTo>
                    <a:pt x="180" y="544"/>
                    <a:pt x="181" y="546"/>
                    <a:pt x="181" y="547"/>
                  </a:cubicBezTo>
                  <a:close/>
                  <a:moveTo>
                    <a:pt x="943" y="779"/>
                  </a:moveTo>
                  <a:cubicBezTo>
                    <a:pt x="943" y="783"/>
                    <a:pt x="946" y="785"/>
                    <a:pt x="949" y="783"/>
                  </a:cubicBezTo>
                  <a:cubicBezTo>
                    <a:pt x="950" y="783"/>
                    <a:pt x="951" y="783"/>
                    <a:pt x="951" y="781"/>
                  </a:cubicBezTo>
                  <a:cubicBezTo>
                    <a:pt x="951" y="781"/>
                    <a:pt x="949" y="781"/>
                    <a:pt x="949" y="781"/>
                  </a:cubicBezTo>
                  <a:cubicBezTo>
                    <a:pt x="946" y="781"/>
                    <a:pt x="944" y="781"/>
                    <a:pt x="943" y="779"/>
                  </a:cubicBezTo>
                  <a:close/>
                  <a:moveTo>
                    <a:pt x="360" y="309"/>
                  </a:moveTo>
                  <a:cubicBezTo>
                    <a:pt x="362" y="311"/>
                    <a:pt x="364" y="311"/>
                    <a:pt x="366" y="310"/>
                  </a:cubicBezTo>
                  <a:cubicBezTo>
                    <a:pt x="367" y="310"/>
                    <a:pt x="370" y="310"/>
                    <a:pt x="369" y="308"/>
                  </a:cubicBezTo>
                  <a:cubicBezTo>
                    <a:pt x="369" y="306"/>
                    <a:pt x="367" y="306"/>
                    <a:pt x="365" y="307"/>
                  </a:cubicBezTo>
                  <a:cubicBezTo>
                    <a:pt x="363" y="307"/>
                    <a:pt x="362" y="308"/>
                    <a:pt x="360" y="309"/>
                  </a:cubicBezTo>
                  <a:close/>
                  <a:moveTo>
                    <a:pt x="988" y="772"/>
                  </a:moveTo>
                  <a:cubicBezTo>
                    <a:pt x="983" y="771"/>
                    <a:pt x="979" y="772"/>
                    <a:pt x="976" y="774"/>
                  </a:cubicBezTo>
                  <a:cubicBezTo>
                    <a:pt x="980" y="774"/>
                    <a:pt x="984" y="774"/>
                    <a:pt x="988" y="772"/>
                  </a:cubicBezTo>
                  <a:close/>
                  <a:moveTo>
                    <a:pt x="896" y="558"/>
                  </a:moveTo>
                  <a:cubicBezTo>
                    <a:pt x="898" y="558"/>
                    <a:pt x="900" y="557"/>
                    <a:pt x="900" y="555"/>
                  </a:cubicBezTo>
                  <a:cubicBezTo>
                    <a:pt x="900" y="553"/>
                    <a:pt x="897" y="554"/>
                    <a:pt x="896" y="554"/>
                  </a:cubicBezTo>
                  <a:cubicBezTo>
                    <a:pt x="895" y="554"/>
                    <a:pt x="893" y="554"/>
                    <a:pt x="893" y="556"/>
                  </a:cubicBezTo>
                  <a:cubicBezTo>
                    <a:pt x="893" y="558"/>
                    <a:pt x="895" y="558"/>
                    <a:pt x="896" y="558"/>
                  </a:cubicBezTo>
                  <a:close/>
                  <a:moveTo>
                    <a:pt x="1081" y="929"/>
                  </a:moveTo>
                  <a:cubicBezTo>
                    <a:pt x="1079" y="928"/>
                    <a:pt x="1077" y="926"/>
                    <a:pt x="1074" y="926"/>
                  </a:cubicBezTo>
                  <a:cubicBezTo>
                    <a:pt x="1074" y="925"/>
                    <a:pt x="1073" y="927"/>
                    <a:pt x="1074" y="927"/>
                  </a:cubicBezTo>
                  <a:cubicBezTo>
                    <a:pt x="1075" y="929"/>
                    <a:pt x="1078" y="930"/>
                    <a:pt x="1080" y="930"/>
                  </a:cubicBezTo>
                  <a:cubicBezTo>
                    <a:pt x="1081" y="930"/>
                    <a:pt x="1081" y="930"/>
                    <a:pt x="1081" y="929"/>
                  </a:cubicBezTo>
                  <a:close/>
                  <a:moveTo>
                    <a:pt x="950" y="695"/>
                  </a:moveTo>
                  <a:cubicBezTo>
                    <a:pt x="950" y="694"/>
                    <a:pt x="950" y="692"/>
                    <a:pt x="948" y="692"/>
                  </a:cubicBezTo>
                  <a:cubicBezTo>
                    <a:pt x="946" y="692"/>
                    <a:pt x="946" y="694"/>
                    <a:pt x="946" y="695"/>
                  </a:cubicBezTo>
                  <a:cubicBezTo>
                    <a:pt x="946" y="697"/>
                    <a:pt x="947" y="698"/>
                    <a:pt x="949" y="698"/>
                  </a:cubicBezTo>
                  <a:cubicBezTo>
                    <a:pt x="950" y="698"/>
                    <a:pt x="950" y="696"/>
                    <a:pt x="950" y="695"/>
                  </a:cubicBezTo>
                  <a:close/>
                  <a:moveTo>
                    <a:pt x="1057" y="1020"/>
                  </a:moveTo>
                  <a:cubicBezTo>
                    <a:pt x="1057" y="1019"/>
                    <a:pt x="1056" y="1018"/>
                    <a:pt x="1055" y="1018"/>
                  </a:cubicBezTo>
                  <a:cubicBezTo>
                    <a:pt x="1052" y="1018"/>
                    <a:pt x="1052" y="1020"/>
                    <a:pt x="1052" y="1022"/>
                  </a:cubicBezTo>
                  <a:cubicBezTo>
                    <a:pt x="1051" y="1023"/>
                    <a:pt x="1052" y="1024"/>
                    <a:pt x="1053" y="1024"/>
                  </a:cubicBezTo>
                  <a:cubicBezTo>
                    <a:pt x="1055" y="1024"/>
                    <a:pt x="1056" y="1022"/>
                    <a:pt x="1057" y="1020"/>
                  </a:cubicBezTo>
                  <a:close/>
                  <a:moveTo>
                    <a:pt x="955" y="557"/>
                  </a:moveTo>
                  <a:cubicBezTo>
                    <a:pt x="955" y="556"/>
                    <a:pt x="955" y="555"/>
                    <a:pt x="954" y="555"/>
                  </a:cubicBezTo>
                  <a:cubicBezTo>
                    <a:pt x="952" y="555"/>
                    <a:pt x="951" y="557"/>
                    <a:pt x="951" y="559"/>
                  </a:cubicBezTo>
                  <a:cubicBezTo>
                    <a:pt x="951" y="560"/>
                    <a:pt x="951" y="561"/>
                    <a:pt x="952" y="561"/>
                  </a:cubicBezTo>
                  <a:cubicBezTo>
                    <a:pt x="954" y="560"/>
                    <a:pt x="955" y="559"/>
                    <a:pt x="955" y="557"/>
                  </a:cubicBezTo>
                  <a:close/>
                  <a:moveTo>
                    <a:pt x="1086" y="1027"/>
                  </a:moveTo>
                  <a:cubicBezTo>
                    <a:pt x="1090" y="1032"/>
                    <a:pt x="1091" y="1032"/>
                    <a:pt x="1095" y="1027"/>
                  </a:cubicBezTo>
                  <a:cubicBezTo>
                    <a:pt x="1092" y="1028"/>
                    <a:pt x="1089" y="1027"/>
                    <a:pt x="1086" y="1027"/>
                  </a:cubicBezTo>
                  <a:close/>
                  <a:moveTo>
                    <a:pt x="459" y="139"/>
                  </a:moveTo>
                  <a:cubicBezTo>
                    <a:pt x="459" y="142"/>
                    <a:pt x="459" y="143"/>
                    <a:pt x="461" y="143"/>
                  </a:cubicBezTo>
                  <a:cubicBezTo>
                    <a:pt x="463" y="143"/>
                    <a:pt x="464" y="142"/>
                    <a:pt x="463" y="141"/>
                  </a:cubicBezTo>
                  <a:cubicBezTo>
                    <a:pt x="463" y="139"/>
                    <a:pt x="462" y="138"/>
                    <a:pt x="460" y="138"/>
                  </a:cubicBezTo>
                  <a:cubicBezTo>
                    <a:pt x="458" y="137"/>
                    <a:pt x="459" y="139"/>
                    <a:pt x="459" y="139"/>
                  </a:cubicBezTo>
                  <a:close/>
                  <a:moveTo>
                    <a:pt x="190" y="504"/>
                  </a:moveTo>
                  <a:cubicBezTo>
                    <a:pt x="190" y="503"/>
                    <a:pt x="190" y="502"/>
                    <a:pt x="189" y="502"/>
                  </a:cubicBezTo>
                  <a:cubicBezTo>
                    <a:pt x="186" y="503"/>
                    <a:pt x="187" y="505"/>
                    <a:pt x="187" y="507"/>
                  </a:cubicBezTo>
                  <a:cubicBezTo>
                    <a:pt x="186" y="508"/>
                    <a:pt x="187" y="510"/>
                    <a:pt x="188" y="509"/>
                  </a:cubicBezTo>
                  <a:cubicBezTo>
                    <a:pt x="191" y="509"/>
                    <a:pt x="189" y="506"/>
                    <a:pt x="190" y="504"/>
                  </a:cubicBezTo>
                  <a:close/>
                  <a:moveTo>
                    <a:pt x="256" y="590"/>
                  </a:moveTo>
                  <a:cubicBezTo>
                    <a:pt x="258" y="589"/>
                    <a:pt x="259" y="587"/>
                    <a:pt x="260" y="585"/>
                  </a:cubicBezTo>
                  <a:cubicBezTo>
                    <a:pt x="260" y="585"/>
                    <a:pt x="259" y="584"/>
                    <a:pt x="258" y="584"/>
                  </a:cubicBezTo>
                  <a:cubicBezTo>
                    <a:pt x="255" y="584"/>
                    <a:pt x="255" y="587"/>
                    <a:pt x="254" y="588"/>
                  </a:cubicBezTo>
                  <a:cubicBezTo>
                    <a:pt x="254" y="589"/>
                    <a:pt x="255" y="590"/>
                    <a:pt x="256" y="590"/>
                  </a:cubicBezTo>
                  <a:close/>
                  <a:moveTo>
                    <a:pt x="1110" y="1060"/>
                  </a:moveTo>
                  <a:cubicBezTo>
                    <a:pt x="1110" y="1058"/>
                    <a:pt x="1109" y="1058"/>
                    <a:pt x="1107" y="1057"/>
                  </a:cubicBezTo>
                  <a:cubicBezTo>
                    <a:pt x="1106" y="1057"/>
                    <a:pt x="1105" y="1057"/>
                    <a:pt x="1105" y="1059"/>
                  </a:cubicBezTo>
                  <a:cubicBezTo>
                    <a:pt x="1105" y="1061"/>
                    <a:pt x="1106" y="1061"/>
                    <a:pt x="1108" y="1061"/>
                  </a:cubicBezTo>
                  <a:cubicBezTo>
                    <a:pt x="1109" y="1061"/>
                    <a:pt x="1110" y="1061"/>
                    <a:pt x="1110" y="1060"/>
                  </a:cubicBezTo>
                  <a:close/>
                  <a:moveTo>
                    <a:pt x="181" y="967"/>
                  </a:moveTo>
                  <a:cubicBezTo>
                    <a:pt x="182" y="966"/>
                    <a:pt x="182" y="964"/>
                    <a:pt x="183" y="963"/>
                  </a:cubicBezTo>
                  <a:cubicBezTo>
                    <a:pt x="183" y="961"/>
                    <a:pt x="181" y="961"/>
                    <a:pt x="180" y="962"/>
                  </a:cubicBezTo>
                  <a:cubicBezTo>
                    <a:pt x="179" y="962"/>
                    <a:pt x="178" y="962"/>
                    <a:pt x="178" y="963"/>
                  </a:cubicBezTo>
                  <a:cubicBezTo>
                    <a:pt x="178" y="965"/>
                    <a:pt x="179" y="966"/>
                    <a:pt x="181" y="967"/>
                  </a:cubicBezTo>
                  <a:close/>
                  <a:moveTo>
                    <a:pt x="933" y="773"/>
                  </a:moveTo>
                  <a:cubicBezTo>
                    <a:pt x="936" y="774"/>
                    <a:pt x="938" y="773"/>
                    <a:pt x="940" y="774"/>
                  </a:cubicBezTo>
                  <a:cubicBezTo>
                    <a:pt x="941" y="774"/>
                    <a:pt x="941" y="774"/>
                    <a:pt x="942" y="773"/>
                  </a:cubicBezTo>
                  <a:cubicBezTo>
                    <a:pt x="942" y="772"/>
                    <a:pt x="941" y="771"/>
                    <a:pt x="940" y="771"/>
                  </a:cubicBezTo>
                  <a:cubicBezTo>
                    <a:pt x="938" y="771"/>
                    <a:pt x="935" y="770"/>
                    <a:pt x="933" y="773"/>
                  </a:cubicBezTo>
                  <a:close/>
                  <a:moveTo>
                    <a:pt x="115" y="971"/>
                  </a:moveTo>
                  <a:cubicBezTo>
                    <a:pt x="117" y="970"/>
                    <a:pt x="118" y="969"/>
                    <a:pt x="118" y="968"/>
                  </a:cubicBezTo>
                  <a:cubicBezTo>
                    <a:pt x="119" y="968"/>
                    <a:pt x="120" y="966"/>
                    <a:pt x="120" y="965"/>
                  </a:cubicBezTo>
                  <a:cubicBezTo>
                    <a:pt x="120" y="965"/>
                    <a:pt x="119" y="964"/>
                    <a:pt x="119" y="964"/>
                  </a:cubicBezTo>
                  <a:cubicBezTo>
                    <a:pt x="117" y="964"/>
                    <a:pt x="117" y="965"/>
                    <a:pt x="116" y="967"/>
                  </a:cubicBezTo>
                  <a:cubicBezTo>
                    <a:pt x="116" y="968"/>
                    <a:pt x="115" y="969"/>
                    <a:pt x="115" y="971"/>
                  </a:cubicBezTo>
                  <a:close/>
                  <a:moveTo>
                    <a:pt x="1011" y="822"/>
                  </a:moveTo>
                  <a:cubicBezTo>
                    <a:pt x="1010" y="822"/>
                    <a:pt x="1009" y="822"/>
                    <a:pt x="1008" y="823"/>
                  </a:cubicBezTo>
                  <a:cubicBezTo>
                    <a:pt x="1007" y="824"/>
                    <a:pt x="1008" y="825"/>
                    <a:pt x="1008" y="827"/>
                  </a:cubicBezTo>
                  <a:cubicBezTo>
                    <a:pt x="1009" y="827"/>
                    <a:pt x="1010" y="829"/>
                    <a:pt x="1011" y="828"/>
                  </a:cubicBezTo>
                  <a:cubicBezTo>
                    <a:pt x="1013" y="827"/>
                    <a:pt x="1010" y="826"/>
                    <a:pt x="1010" y="825"/>
                  </a:cubicBezTo>
                  <a:cubicBezTo>
                    <a:pt x="1010" y="824"/>
                    <a:pt x="1011" y="823"/>
                    <a:pt x="1011" y="822"/>
                  </a:cubicBezTo>
                  <a:close/>
                  <a:moveTo>
                    <a:pt x="724" y="209"/>
                  </a:moveTo>
                  <a:cubicBezTo>
                    <a:pt x="726" y="209"/>
                    <a:pt x="726" y="208"/>
                    <a:pt x="726" y="207"/>
                  </a:cubicBezTo>
                  <a:cubicBezTo>
                    <a:pt x="726" y="205"/>
                    <a:pt x="725" y="204"/>
                    <a:pt x="723" y="204"/>
                  </a:cubicBezTo>
                  <a:cubicBezTo>
                    <a:pt x="722" y="204"/>
                    <a:pt x="721" y="204"/>
                    <a:pt x="721" y="205"/>
                  </a:cubicBezTo>
                  <a:cubicBezTo>
                    <a:pt x="721" y="207"/>
                    <a:pt x="723" y="208"/>
                    <a:pt x="724" y="209"/>
                  </a:cubicBezTo>
                  <a:close/>
                  <a:moveTo>
                    <a:pt x="180" y="1155"/>
                  </a:moveTo>
                  <a:cubicBezTo>
                    <a:pt x="182" y="1155"/>
                    <a:pt x="184" y="1154"/>
                    <a:pt x="185" y="1153"/>
                  </a:cubicBezTo>
                  <a:cubicBezTo>
                    <a:pt x="186" y="1152"/>
                    <a:pt x="186" y="1150"/>
                    <a:pt x="185" y="1149"/>
                  </a:cubicBezTo>
                  <a:cubicBezTo>
                    <a:pt x="183" y="1148"/>
                    <a:pt x="183" y="1150"/>
                    <a:pt x="182" y="1151"/>
                  </a:cubicBezTo>
                  <a:cubicBezTo>
                    <a:pt x="182" y="1152"/>
                    <a:pt x="181" y="1153"/>
                    <a:pt x="180" y="1155"/>
                  </a:cubicBezTo>
                  <a:close/>
                  <a:moveTo>
                    <a:pt x="1029" y="709"/>
                  </a:moveTo>
                  <a:cubicBezTo>
                    <a:pt x="1029" y="707"/>
                    <a:pt x="1028" y="707"/>
                    <a:pt x="1027" y="707"/>
                  </a:cubicBezTo>
                  <a:cubicBezTo>
                    <a:pt x="1025" y="707"/>
                    <a:pt x="1024" y="707"/>
                    <a:pt x="1023" y="709"/>
                  </a:cubicBezTo>
                  <a:cubicBezTo>
                    <a:pt x="1023" y="710"/>
                    <a:pt x="1024" y="711"/>
                    <a:pt x="1025" y="711"/>
                  </a:cubicBezTo>
                  <a:cubicBezTo>
                    <a:pt x="1027" y="710"/>
                    <a:pt x="1028" y="710"/>
                    <a:pt x="1029" y="709"/>
                  </a:cubicBezTo>
                  <a:close/>
                  <a:moveTo>
                    <a:pt x="157" y="899"/>
                  </a:moveTo>
                  <a:cubicBezTo>
                    <a:pt x="157" y="897"/>
                    <a:pt x="156" y="896"/>
                    <a:pt x="155" y="896"/>
                  </a:cubicBezTo>
                  <a:cubicBezTo>
                    <a:pt x="154" y="896"/>
                    <a:pt x="153" y="897"/>
                    <a:pt x="153" y="899"/>
                  </a:cubicBezTo>
                  <a:cubicBezTo>
                    <a:pt x="153" y="900"/>
                    <a:pt x="154" y="900"/>
                    <a:pt x="155" y="901"/>
                  </a:cubicBezTo>
                  <a:cubicBezTo>
                    <a:pt x="156" y="901"/>
                    <a:pt x="157" y="900"/>
                    <a:pt x="157" y="899"/>
                  </a:cubicBezTo>
                  <a:close/>
                  <a:moveTo>
                    <a:pt x="834" y="252"/>
                  </a:moveTo>
                  <a:cubicBezTo>
                    <a:pt x="834" y="251"/>
                    <a:pt x="834" y="251"/>
                    <a:pt x="833" y="251"/>
                  </a:cubicBezTo>
                  <a:cubicBezTo>
                    <a:pt x="831" y="251"/>
                    <a:pt x="830" y="251"/>
                    <a:pt x="830" y="253"/>
                  </a:cubicBezTo>
                  <a:cubicBezTo>
                    <a:pt x="830" y="254"/>
                    <a:pt x="830" y="255"/>
                    <a:pt x="831" y="255"/>
                  </a:cubicBezTo>
                  <a:cubicBezTo>
                    <a:pt x="833" y="255"/>
                    <a:pt x="833" y="253"/>
                    <a:pt x="834" y="252"/>
                  </a:cubicBezTo>
                  <a:close/>
                  <a:moveTo>
                    <a:pt x="770" y="176"/>
                  </a:moveTo>
                  <a:cubicBezTo>
                    <a:pt x="770" y="175"/>
                    <a:pt x="769" y="175"/>
                    <a:pt x="768" y="175"/>
                  </a:cubicBezTo>
                  <a:cubicBezTo>
                    <a:pt x="767" y="175"/>
                    <a:pt x="765" y="176"/>
                    <a:pt x="765" y="178"/>
                  </a:cubicBezTo>
                  <a:cubicBezTo>
                    <a:pt x="765" y="179"/>
                    <a:pt x="766" y="179"/>
                    <a:pt x="767" y="179"/>
                  </a:cubicBezTo>
                  <a:cubicBezTo>
                    <a:pt x="769" y="179"/>
                    <a:pt x="770" y="178"/>
                    <a:pt x="770" y="176"/>
                  </a:cubicBezTo>
                  <a:close/>
                  <a:moveTo>
                    <a:pt x="971" y="606"/>
                  </a:moveTo>
                  <a:cubicBezTo>
                    <a:pt x="971" y="605"/>
                    <a:pt x="970" y="604"/>
                    <a:pt x="968" y="603"/>
                  </a:cubicBezTo>
                  <a:cubicBezTo>
                    <a:pt x="967" y="603"/>
                    <a:pt x="966" y="604"/>
                    <a:pt x="966" y="605"/>
                  </a:cubicBezTo>
                  <a:cubicBezTo>
                    <a:pt x="966" y="607"/>
                    <a:pt x="968" y="607"/>
                    <a:pt x="969" y="607"/>
                  </a:cubicBezTo>
                  <a:cubicBezTo>
                    <a:pt x="970" y="608"/>
                    <a:pt x="971" y="607"/>
                    <a:pt x="971" y="606"/>
                  </a:cubicBezTo>
                  <a:close/>
                  <a:moveTo>
                    <a:pt x="927" y="649"/>
                  </a:moveTo>
                  <a:cubicBezTo>
                    <a:pt x="928" y="647"/>
                    <a:pt x="927" y="647"/>
                    <a:pt x="926" y="647"/>
                  </a:cubicBezTo>
                  <a:cubicBezTo>
                    <a:pt x="924" y="647"/>
                    <a:pt x="923" y="647"/>
                    <a:pt x="923" y="649"/>
                  </a:cubicBezTo>
                  <a:cubicBezTo>
                    <a:pt x="923" y="650"/>
                    <a:pt x="924" y="651"/>
                    <a:pt x="925" y="651"/>
                  </a:cubicBezTo>
                  <a:cubicBezTo>
                    <a:pt x="927" y="651"/>
                    <a:pt x="927" y="650"/>
                    <a:pt x="927" y="649"/>
                  </a:cubicBezTo>
                  <a:close/>
                  <a:moveTo>
                    <a:pt x="1035" y="936"/>
                  </a:moveTo>
                  <a:cubicBezTo>
                    <a:pt x="1035" y="937"/>
                    <a:pt x="1036" y="938"/>
                    <a:pt x="1036" y="939"/>
                  </a:cubicBezTo>
                  <a:cubicBezTo>
                    <a:pt x="1037" y="940"/>
                    <a:pt x="1038" y="940"/>
                    <a:pt x="1040" y="939"/>
                  </a:cubicBezTo>
                  <a:cubicBezTo>
                    <a:pt x="1040" y="939"/>
                    <a:pt x="1040" y="938"/>
                    <a:pt x="1040" y="938"/>
                  </a:cubicBezTo>
                  <a:cubicBezTo>
                    <a:pt x="1040" y="936"/>
                    <a:pt x="1039" y="937"/>
                    <a:pt x="1038" y="936"/>
                  </a:cubicBezTo>
                  <a:cubicBezTo>
                    <a:pt x="1037" y="936"/>
                    <a:pt x="1036" y="936"/>
                    <a:pt x="1035" y="936"/>
                  </a:cubicBezTo>
                  <a:close/>
                  <a:moveTo>
                    <a:pt x="1010" y="986"/>
                  </a:moveTo>
                  <a:cubicBezTo>
                    <a:pt x="1010" y="985"/>
                    <a:pt x="1010" y="984"/>
                    <a:pt x="1009" y="984"/>
                  </a:cubicBezTo>
                  <a:cubicBezTo>
                    <a:pt x="1007" y="984"/>
                    <a:pt x="1006" y="985"/>
                    <a:pt x="1006" y="986"/>
                  </a:cubicBezTo>
                  <a:cubicBezTo>
                    <a:pt x="1005" y="988"/>
                    <a:pt x="1007" y="988"/>
                    <a:pt x="1008" y="988"/>
                  </a:cubicBezTo>
                  <a:cubicBezTo>
                    <a:pt x="1009" y="988"/>
                    <a:pt x="1010" y="987"/>
                    <a:pt x="1010" y="986"/>
                  </a:cubicBezTo>
                  <a:close/>
                  <a:moveTo>
                    <a:pt x="983" y="828"/>
                  </a:moveTo>
                  <a:cubicBezTo>
                    <a:pt x="979" y="825"/>
                    <a:pt x="976" y="827"/>
                    <a:pt x="973" y="828"/>
                  </a:cubicBezTo>
                  <a:cubicBezTo>
                    <a:pt x="976" y="828"/>
                    <a:pt x="979" y="828"/>
                    <a:pt x="983" y="828"/>
                  </a:cubicBezTo>
                  <a:close/>
                  <a:moveTo>
                    <a:pt x="945" y="843"/>
                  </a:moveTo>
                  <a:cubicBezTo>
                    <a:pt x="947" y="841"/>
                    <a:pt x="947" y="839"/>
                    <a:pt x="946" y="837"/>
                  </a:cubicBezTo>
                  <a:cubicBezTo>
                    <a:pt x="945" y="837"/>
                    <a:pt x="944" y="836"/>
                    <a:pt x="944" y="837"/>
                  </a:cubicBezTo>
                  <a:cubicBezTo>
                    <a:pt x="943" y="839"/>
                    <a:pt x="944" y="841"/>
                    <a:pt x="945" y="843"/>
                  </a:cubicBezTo>
                  <a:close/>
                  <a:moveTo>
                    <a:pt x="177" y="979"/>
                  </a:moveTo>
                  <a:cubicBezTo>
                    <a:pt x="178" y="979"/>
                    <a:pt x="179" y="978"/>
                    <a:pt x="180" y="976"/>
                  </a:cubicBezTo>
                  <a:cubicBezTo>
                    <a:pt x="180" y="975"/>
                    <a:pt x="179" y="975"/>
                    <a:pt x="178" y="975"/>
                  </a:cubicBezTo>
                  <a:cubicBezTo>
                    <a:pt x="177" y="975"/>
                    <a:pt x="176" y="977"/>
                    <a:pt x="176" y="978"/>
                  </a:cubicBezTo>
                  <a:cubicBezTo>
                    <a:pt x="176" y="979"/>
                    <a:pt x="176" y="979"/>
                    <a:pt x="177" y="979"/>
                  </a:cubicBezTo>
                  <a:close/>
                  <a:moveTo>
                    <a:pt x="250" y="420"/>
                  </a:moveTo>
                  <a:cubicBezTo>
                    <a:pt x="250" y="419"/>
                    <a:pt x="249" y="418"/>
                    <a:pt x="248" y="418"/>
                  </a:cubicBezTo>
                  <a:cubicBezTo>
                    <a:pt x="247" y="418"/>
                    <a:pt x="247" y="420"/>
                    <a:pt x="247" y="421"/>
                  </a:cubicBezTo>
                  <a:cubicBezTo>
                    <a:pt x="247" y="422"/>
                    <a:pt x="247" y="423"/>
                    <a:pt x="248" y="422"/>
                  </a:cubicBezTo>
                  <a:cubicBezTo>
                    <a:pt x="249" y="422"/>
                    <a:pt x="250" y="421"/>
                    <a:pt x="250" y="420"/>
                  </a:cubicBezTo>
                  <a:close/>
                  <a:moveTo>
                    <a:pt x="1068" y="1067"/>
                  </a:moveTo>
                  <a:cubicBezTo>
                    <a:pt x="1069" y="1067"/>
                    <a:pt x="1070" y="1068"/>
                    <a:pt x="1070" y="1067"/>
                  </a:cubicBezTo>
                  <a:cubicBezTo>
                    <a:pt x="1070" y="1065"/>
                    <a:pt x="1069" y="1065"/>
                    <a:pt x="1068" y="1065"/>
                  </a:cubicBezTo>
                  <a:cubicBezTo>
                    <a:pt x="1067" y="1065"/>
                    <a:pt x="1065" y="1064"/>
                    <a:pt x="1065" y="1066"/>
                  </a:cubicBezTo>
                  <a:cubicBezTo>
                    <a:pt x="1065" y="1068"/>
                    <a:pt x="1067" y="1067"/>
                    <a:pt x="1068" y="1067"/>
                  </a:cubicBezTo>
                  <a:close/>
                  <a:moveTo>
                    <a:pt x="897" y="575"/>
                  </a:moveTo>
                  <a:cubicBezTo>
                    <a:pt x="897" y="574"/>
                    <a:pt x="896" y="574"/>
                    <a:pt x="895" y="574"/>
                  </a:cubicBezTo>
                  <a:cubicBezTo>
                    <a:pt x="893" y="574"/>
                    <a:pt x="892" y="574"/>
                    <a:pt x="892" y="576"/>
                  </a:cubicBezTo>
                  <a:cubicBezTo>
                    <a:pt x="892" y="577"/>
                    <a:pt x="893" y="577"/>
                    <a:pt x="894" y="577"/>
                  </a:cubicBezTo>
                  <a:cubicBezTo>
                    <a:pt x="895" y="577"/>
                    <a:pt x="897" y="577"/>
                    <a:pt x="897" y="575"/>
                  </a:cubicBezTo>
                  <a:close/>
                  <a:moveTo>
                    <a:pt x="1040" y="756"/>
                  </a:moveTo>
                  <a:cubicBezTo>
                    <a:pt x="1041" y="757"/>
                    <a:pt x="1043" y="759"/>
                    <a:pt x="1045" y="758"/>
                  </a:cubicBezTo>
                  <a:cubicBezTo>
                    <a:pt x="1045" y="757"/>
                    <a:pt x="1045" y="756"/>
                    <a:pt x="1045" y="756"/>
                  </a:cubicBezTo>
                  <a:cubicBezTo>
                    <a:pt x="1043" y="754"/>
                    <a:pt x="1042" y="756"/>
                    <a:pt x="1040" y="756"/>
                  </a:cubicBezTo>
                  <a:close/>
                  <a:moveTo>
                    <a:pt x="656" y="206"/>
                  </a:moveTo>
                  <a:cubicBezTo>
                    <a:pt x="655" y="207"/>
                    <a:pt x="652" y="207"/>
                    <a:pt x="651" y="208"/>
                  </a:cubicBezTo>
                  <a:cubicBezTo>
                    <a:pt x="651" y="209"/>
                    <a:pt x="652" y="209"/>
                    <a:pt x="652" y="210"/>
                  </a:cubicBezTo>
                  <a:cubicBezTo>
                    <a:pt x="655" y="210"/>
                    <a:pt x="656" y="209"/>
                    <a:pt x="656" y="206"/>
                  </a:cubicBezTo>
                  <a:close/>
                  <a:moveTo>
                    <a:pt x="890" y="606"/>
                  </a:moveTo>
                  <a:cubicBezTo>
                    <a:pt x="891" y="606"/>
                    <a:pt x="891" y="605"/>
                    <a:pt x="891" y="604"/>
                  </a:cubicBezTo>
                  <a:cubicBezTo>
                    <a:pt x="891" y="602"/>
                    <a:pt x="889" y="602"/>
                    <a:pt x="888" y="602"/>
                  </a:cubicBezTo>
                  <a:cubicBezTo>
                    <a:pt x="887" y="602"/>
                    <a:pt x="886" y="603"/>
                    <a:pt x="887" y="604"/>
                  </a:cubicBezTo>
                  <a:cubicBezTo>
                    <a:pt x="887" y="605"/>
                    <a:pt x="889" y="605"/>
                    <a:pt x="890" y="606"/>
                  </a:cubicBezTo>
                  <a:close/>
                  <a:moveTo>
                    <a:pt x="988" y="712"/>
                  </a:moveTo>
                  <a:cubicBezTo>
                    <a:pt x="987" y="711"/>
                    <a:pt x="986" y="708"/>
                    <a:pt x="984" y="710"/>
                  </a:cubicBezTo>
                  <a:cubicBezTo>
                    <a:pt x="983" y="710"/>
                    <a:pt x="983" y="711"/>
                    <a:pt x="983" y="712"/>
                  </a:cubicBezTo>
                  <a:cubicBezTo>
                    <a:pt x="985" y="713"/>
                    <a:pt x="987" y="712"/>
                    <a:pt x="988" y="712"/>
                  </a:cubicBezTo>
                  <a:close/>
                  <a:moveTo>
                    <a:pt x="367" y="332"/>
                  </a:moveTo>
                  <a:cubicBezTo>
                    <a:pt x="364" y="332"/>
                    <a:pt x="362" y="331"/>
                    <a:pt x="362" y="333"/>
                  </a:cubicBezTo>
                  <a:cubicBezTo>
                    <a:pt x="361" y="334"/>
                    <a:pt x="361" y="335"/>
                    <a:pt x="362" y="335"/>
                  </a:cubicBezTo>
                  <a:cubicBezTo>
                    <a:pt x="364" y="336"/>
                    <a:pt x="364" y="334"/>
                    <a:pt x="367" y="332"/>
                  </a:cubicBezTo>
                  <a:close/>
                  <a:moveTo>
                    <a:pt x="937" y="755"/>
                  </a:moveTo>
                  <a:cubicBezTo>
                    <a:pt x="940" y="756"/>
                    <a:pt x="941" y="758"/>
                    <a:pt x="943" y="756"/>
                  </a:cubicBezTo>
                  <a:cubicBezTo>
                    <a:pt x="943" y="755"/>
                    <a:pt x="944" y="755"/>
                    <a:pt x="943" y="754"/>
                  </a:cubicBezTo>
                  <a:cubicBezTo>
                    <a:pt x="941" y="752"/>
                    <a:pt x="940" y="754"/>
                    <a:pt x="937" y="755"/>
                  </a:cubicBezTo>
                  <a:close/>
                  <a:moveTo>
                    <a:pt x="1042" y="1190"/>
                  </a:moveTo>
                  <a:cubicBezTo>
                    <a:pt x="1042" y="1190"/>
                    <a:pt x="1041" y="1190"/>
                    <a:pt x="1041" y="1192"/>
                  </a:cubicBezTo>
                  <a:cubicBezTo>
                    <a:pt x="1041" y="1193"/>
                    <a:pt x="1042" y="1194"/>
                    <a:pt x="1043" y="1194"/>
                  </a:cubicBezTo>
                  <a:cubicBezTo>
                    <a:pt x="1045" y="1194"/>
                    <a:pt x="1044" y="1192"/>
                    <a:pt x="1044" y="1191"/>
                  </a:cubicBezTo>
                  <a:cubicBezTo>
                    <a:pt x="1045" y="1190"/>
                    <a:pt x="1044" y="1190"/>
                    <a:pt x="1042" y="1190"/>
                  </a:cubicBezTo>
                  <a:close/>
                  <a:moveTo>
                    <a:pt x="521" y="198"/>
                  </a:moveTo>
                  <a:cubicBezTo>
                    <a:pt x="520" y="199"/>
                    <a:pt x="519" y="199"/>
                    <a:pt x="519" y="200"/>
                  </a:cubicBezTo>
                  <a:cubicBezTo>
                    <a:pt x="519" y="202"/>
                    <a:pt x="519" y="202"/>
                    <a:pt x="521" y="203"/>
                  </a:cubicBezTo>
                  <a:cubicBezTo>
                    <a:pt x="522" y="203"/>
                    <a:pt x="523" y="203"/>
                    <a:pt x="522" y="202"/>
                  </a:cubicBezTo>
                  <a:cubicBezTo>
                    <a:pt x="522" y="201"/>
                    <a:pt x="521" y="200"/>
                    <a:pt x="521" y="198"/>
                  </a:cubicBezTo>
                  <a:close/>
                  <a:moveTo>
                    <a:pt x="1001" y="913"/>
                  </a:moveTo>
                  <a:cubicBezTo>
                    <a:pt x="1002" y="915"/>
                    <a:pt x="1004" y="915"/>
                    <a:pt x="1005" y="914"/>
                  </a:cubicBezTo>
                  <a:cubicBezTo>
                    <a:pt x="1006" y="914"/>
                    <a:pt x="1006" y="913"/>
                    <a:pt x="1005" y="913"/>
                  </a:cubicBezTo>
                  <a:cubicBezTo>
                    <a:pt x="1004" y="911"/>
                    <a:pt x="1002" y="912"/>
                    <a:pt x="1001" y="913"/>
                  </a:cubicBezTo>
                  <a:close/>
                  <a:moveTo>
                    <a:pt x="533" y="168"/>
                  </a:moveTo>
                  <a:cubicBezTo>
                    <a:pt x="533" y="167"/>
                    <a:pt x="532" y="167"/>
                    <a:pt x="532" y="167"/>
                  </a:cubicBezTo>
                  <a:cubicBezTo>
                    <a:pt x="530" y="167"/>
                    <a:pt x="529" y="168"/>
                    <a:pt x="529" y="169"/>
                  </a:cubicBezTo>
                  <a:cubicBezTo>
                    <a:pt x="529" y="170"/>
                    <a:pt x="530" y="170"/>
                    <a:pt x="531" y="170"/>
                  </a:cubicBezTo>
                  <a:cubicBezTo>
                    <a:pt x="532" y="170"/>
                    <a:pt x="533" y="169"/>
                    <a:pt x="533" y="168"/>
                  </a:cubicBezTo>
                  <a:close/>
                  <a:moveTo>
                    <a:pt x="320" y="186"/>
                  </a:moveTo>
                  <a:cubicBezTo>
                    <a:pt x="320" y="185"/>
                    <a:pt x="320" y="184"/>
                    <a:pt x="318" y="184"/>
                  </a:cubicBezTo>
                  <a:cubicBezTo>
                    <a:pt x="317" y="184"/>
                    <a:pt x="317" y="184"/>
                    <a:pt x="316" y="186"/>
                  </a:cubicBezTo>
                  <a:cubicBezTo>
                    <a:pt x="316" y="187"/>
                    <a:pt x="317" y="187"/>
                    <a:pt x="318" y="187"/>
                  </a:cubicBezTo>
                  <a:cubicBezTo>
                    <a:pt x="319" y="188"/>
                    <a:pt x="319" y="187"/>
                    <a:pt x="320" y="186"/>
                  </a:cubicBezTo>
                  <a:close/>
                  <a:moveTo>
                    <a:pt x="164" y="708"/>
                  </a:moveTo>
                  <a:cubicBezTo>
                    <a:pt x="163" y="708"/>
                    <a:pt x="162" y="708"/>
                    <a:pt x="163" y="709"/>
                  </a:cubicBezTo>
                  <a:cubicBezTo>
                    <a:pt x="163" y="711"/>
                    <a:pt x="164" y="711"/>
                    <a:pt x="165" y="712"/>
                  </a:cubicBezTo>
                  <a:cubicBezTo>
                    <a:pt x="165" y="712"/>
                    <a:pt x="167" y="711"/>
                    <a:pt x="167" y="710"/>
                  </a:cubicBezTo>
                  <a:cubicBezTo>
                    <a:pt x="167" y="709"/>
                    <a:pt x="165" y="709"/>
                    <a:pt x="164" y="708"/>
                  </a:cubicBezTo>
                  <a:close/>
                  <a:moveTo>
                    <a:pt x="120" y="1058"/>
                  </a:moveTo>
                  <a:cubicBezTo>
                    <a:pt x="119" y="1058"/>
                    <a:pt x="118" y="1058"/>
                    <a:pt x="118" y="1059"/>
                  </a:cubicBezTo>
                  <a:cubicBezTo>
                    <a:pt x="118" y="1060"/>
                    <a:pt x="119" y="1061"/>
                    <a:pt x="121" y="1061"/>
                  </a:cubicBezTo>
                  <a:cubicBezTo>
                    <a:pt x="122" y="1061"/>
                    <a:pt x="122" y="1061"/>
                    <a:pt x="122" y="1060"/>
                  </a:cubicBezTo>
                  <a:cubicBezTo>
                    <a:pt x="122" y="1058"/>
                    <a:pt x="121" y="1058"/>
                    <a:pt x="120" y="1058"/>
                  </a:cubicBezTo>
                  <a:close/>
                  <a:moveTo>
                    <a:pt x="943" y="479"/>
                  </a:moveTo>
                  <a:cubicBezTo>
                    <a:pt x="942" y="478"/>
                    <a:pt x="942" y="477"/>
                    <a:pt x="940" y="477"/>
                  </a:cubicBezTo>
                  <a:cubicBezTo>
                    <a:pt x="940" y="477"/>
                    <a:pt x="938" y="478"/>
                    <a:pt x="939" y="479"/>
                  </a:cubicBezTo>
                  <a:cubicBezTo>
                    <a:pt x="939" y="480"/>
                    <a:pt x="940" y="480"/>
                    <a:pt x="941" y="481"/>
                  </a:cubicBezTo>
                  <a:cubicBezTo>
                    <a:pt x="942" y="481"/>
                    <a:pt x="942" y="480"/>
                    <a:pt x="943" y="479"/>
                  </a:cubicBezTo>
                  <a:close/>
                  <a:moveTo>
                    <a:pt x="1132" y="974"/>
                  </a:moveTo>
                  <a:cubicBezTo>
                    <a:pt x="1131" y="973"/>
                    <a:pt x="1129" y="972"/>
                    <a:pt x="1128" y="974"/>
                  </a:cubicBezTo>
                  <a:cubicBezTo>
                    <a:pt x="1127" y="974"/>
                    <a:pt x="1127" y="975"/>
                    <a:pt x="1128" y="975"/>
                  </a:cubicBezTo>
                  <a:cubicBezTo>
                    <a:pt x="1129" y="976"/>
                    <a:pt x="1131" y="974"/>
                    <a:pt x="1132" y="974"/>
                  </a:cubicBezTo>
                  <a:close/>
                  <a:moveTo>
                    <a:pt x="884" y="560"/>
                  </a:moveTo>
                  <a:cubicBezTo>
                    <a:pt x="883" y="560"/>
                    <a:pt x="882" y="561"/>
                    <a:pt x="882" y="562"/>
                  </a:cubicBezTo>
                  <a:cubicBezTo>
                    <a:pt x="882" y="563"/>
                    <a:pt x="883" y="563"/>
                    <a:pt x="884" y="563"/>
                  </a:cubicBezTo>
                  <a:cubicBezTo>
                    <a:pt x="885" y="563"/>
                    <a:pt x="886" y="564"/>
                    <a:pt x="886" y="562"/>
                  </a:cubicBezTo>
                  <a:cubicBezTo>
                    <a:pt x="886" y="561"/>
                    <a:pt x="885" y="561"/>
                    <a:pt x="884" y="560"/>
                  </a:cubicBezTo>
                  <a:close/>
                  <a:moveTo>
                    <a:pt x="946" y="762"/>
                  </a:moveTo>
                  <a:cubicBezTo>
                    <a:pt x="946" y="765"/>
                    <a:pt x="947" y="767"/>
                    <a:pt x="949" y="767"/>
                  </a:cubicBezTo>
                  <a:cubicBezTo>
                    <a:pt x="949" y="767"/>
                    <a:pt x="950" y="767"/>
                    <a:pt x="950" y="767"/>
                  </a:cubicBezTo>
                  <a:cubicBezTo>
                    <a:pt x="950" y="765"/>
                    <a:pt x="948" y="764"/>
                    <a:pt x="946" y="762"/>
                  </a:cubicBezTo>
                  <a:close/>
                  <a:moveTo>
                    <a:pt x="1048" y="1181"/>
                  </a:moveTo>
                  <a:cubicBezTo>
                    <a:pt x="1047" y="1180"/>
                    <a:pt x="1047" y="1179"/>
                    <a:pt x="1046" y="1179"/>
                  </a:cubicBezTo>
                  <a:cubicBezTo>
                    <a:pt x="1045" y="1179"/>
                    <a:pt x="1044" y="1180"/>
                    <a:pt x="1044" y="1181"/>
                  </a:cubicBezTo>
                  <a:cubicBezTo>
                    <a:pt x="1044" y="1182"/>
                    <a:pt x="1045" y="1183"/>
                    <a:pt x="1046" y="1182"/>
                  </a:cubicBezTo>
                  <a:cubicBezTo>
                    <a:pt x="1047" y="1182"/>
                    <a:pt x="1048" y="1182"/>
                    <a:pt x="1048" y="1181"/>
                  </a:cubicBezTo>
                  <a:close/>
                  <a:moveTo>
                    <a:pt x="736" y="97"/>
                  </a:moveTo>
                  <a:cubicBezTo>
                    <a:pt x="737" y="97"/>
                    <a:pt x="737" y="96"/>
                    <a:pt x="737" y="95"/>
                  </a:cubicBezTo>
                  <a:cubicBezTo>
                    <a:pt x="737" y="94"/>
                    <a:pt x="737" y="93"/>
                    <a:pt x="736" y="93"/>
                  </a:cubicBezTo>
                  <a:cubicBezTo>
                    <a:pt x="735" y="93"/>
                    <a:pt x="735" y="94"/>
                    <a:pt x="735" y="95"/>
                  </a:cubicBezTo>
                  <a:cubicBezTo>
                    <a:pt x="735" y="96"/>
                    <a:pt x="735" y="97"/>
                    <a:pt x="736" y="97"/>
                  </a:cubicBezTo>
                  <a:close/>
                  <a:moveTo>
                    <a:pt x="561" y="68"/>
                  </a:moveTo>
                  <a:cubicBezTo>
                    <a:pt x="561" y="67"/>
                    <a:pt x="560" y="67"/>
                    <a:pt x="560" y="67"/>
                  </a:cubicBezTo>
                  <a:cubicBezTo>
                    <a:pt x="559" y="67"/>
                    <a:pt x="558" y="67"/>
                    <a:pt x="558" y="68"/>
                  </a:cubicBezTo>
                  <a:cubicBezTo>
                    <a:pt x="558" y="69"/>
                    <a:pt x="559" y="69"/>
                    <a:pt x="559" y="70"/>
                  </a:cubicBezTo>
                  <a:cubicBezTo>
                    <a:pt x="560" y="70"/>
                    <a:pt x="561" y="69"/>
                    <a:pt x="561" y="68"/>
                  </a:cubicBezTo>
                  <a:close/>
                  <a:moveTo>
                    <a:pt x="1087" y="757"/>
                  </a:moveTo>
                  <a:cubicBezTo>
                    <a:pt x="1090" y="757"/>
                    <a:pt x="1091" y="756"/>
                    <a:pt x="1092" y="754"/>
                  </a:cubicBezTo>
                  <a:cubicBezTo>
                    <a:pt x="1092" y="754"/>
                    <a:pt x="1091" y="754"/>
                    <a:pt x="1091" y="754"/>
                  </a:cubicBezTo>
                  <a:cubicBezTo>
                    <a:pt x="1089" y="754"/>
                    <a:pt x="1089" y="756"/>
                    <a:pt x="1087" y="757"/>
                  </a:cubicBezTo>
                  <a:close/>
                  <a:moveTo>
                    <a:pt x="1025" y="512"/>
                  </a:moveTo>
                  <a:cubicBezTo>
                    <a:pt x="1025" y="511"/>
                    <a:pt x="1025" y="510"/>
                    <a:pt x="1024" y="510"/>
                  </a:cubicBezTo>
                  <a:cubicBezTo>
                    <a:pt x="1021" y="509"/>
                    <a:pt x="1021" y="508"/>
                    <a:pt x="1021" y="505"/>
                  </a:cubicBezTo>
                  <a:cubicBezTo>
                    <a:pt x="1022" y="501"/>
                    <a:pt x="1022" y="497"/>
                    <a:pt x="1019" y="494"/>
                  </a:cubicBezTo>
                  <a:cubicBezTo>
                    <a:pt x="1018" y="492"/>
                    <a:pt x="1018" y="490"/>
                    <a:pt x="1018" y="488"/>
                  </a:cubicBezTo>
                  <a:cubicBezTo>
                    <a:pt x="1019" y="480"/>
                    <a:pt x="1016" y="473"/>
                    <a:pt x="1016" y="466"/>
                  </a:cubicBezTo>
                  <a:cubicBezTo>
                    <a:pt x="1016" y="461"/>
                    <a:pt x="1015" y="456"/>
                    <a:pt x="1015" y="451"/>
                  </a:cubicBezTo>
                  <a:cubicBezTo>
                    <a:pt x="1015" y="447"/>
                    <a:pt x="1015" y="444"/>
                    <a:pt x="1015" y="440"/>
                  </a:cubicBezTo>
                  <a:cubicBezTo>
                    <a:pt x="1015" y="432"/>
                    <a:pt x="1012" y="431"/>
                    <a:pt x="1004" y="430"/>
                  </a:cubicBezTo>
                  <a:cubicBezTo>
                    <a:pt x="1001" y="430"/>
                    <a:pt x="1000" y="431"/>
                    <a:pt x="1000" y="434"/>
                  </a:cubicBezTo>
                  <a:cubicBezTo>
                    <a:pt x="1002" y="443"/>
                    <a:pt x="1004" y="452"/>
                    <a:pt x="1003" y="461"/>
                  </a:cubicBezTo>
                  <a:cubicBezTo>
                    <a:pt x="1002" y="463"/>
                    <a:pt x="1002" y="465"/>
                    <a:pt x="1003" y="467"/>
                  </a:cubicBezTo>
                  <a:cubicBezTo>
                    <a:pt x="1004" y="474"/>
                    <a:pt x="1004" y="480"/>
                    <a:pt x="1006" y="486"/>
                  </a:cubicBezTo>
                  <a:cubicBezTo>
                    <a:pt x="1007" y="491"/>
                    <a:pt x="1005" y="496"/>
                    <a:pt x="1008" y="501"/>
                  </a:cubicBezTo>
                  <a:cubicBezTo>
                    <a:pt x="1010" y="505"/>
                    <a:pt x="1010" y="511"/>
                    <a:pt x="1014" y="514"/>
                  </a:cubicBezTo>
                  <a:cubicBezTo>
                    <a:pt x="1015" y="514"/>
                    <a:pt x="1014" y="515"/>
                    <a:pt x="1015" y="515"/>
                  </a:cubicBezTo>
                  <a:cubicBezTo>
                    <a:pt x="1016" y="517"/>
                    <a:pt x="1015" y="521"/>
                    <a:pt x="1017" y="523"/>
                  </a:cubicBezTo>
                  <a:cubicBezTo>
                    <a:pt x="1021" y="527"/>
                    <a:pt x="1023" y="532"/>
                    <a:pt x="1026" y="536"/>
                  </a:cubicBezTo>
                  <a:cubicBezTo>
                    <a:pt x="1027" y="538"/>
                    <a:pt x="1030" y="538"/>
                    <a:pt x="1030" y="540"/>
                  </a:cubicBezTo>
                  <a:cubicBezTo>
                    <a:pt x="1030" y="543"/>
                    <a:pt x="1031" y="543"/>
                    <a:pt x="1034" y="543"/>
                  </a:cubicBezTo>
                  <a:cubicBezTo>
                    <a:pt x="1032" y="550"/>
                    <a:pt x="1039" y="562"/>
                    <a:pt x="1045" y="562"/>
                  </a:cubicBezTo>
                  <a:cubicBezTo>
                    <a:pt x="1040" y="561"/>
                    <a:pt x="1042" y="557"/>
                    <a:pt x="1042" y="555"/>
                  </a:cubicBezTo>
                  <a:cubicBezTo>
                    <a:pt x="1041" y="548"/>
                    <a:pt x="1041" y="541"/>
                    <a:pt x="1034" y="536"/>
                  </a:cubicBezTo>
                  <a:cubicBezTo>
                    <a:pt x="1034" y="536"/>
                    <a:pt x="1034" y="535"/>
                    <a:pt x="1034" y="535"/>
                  </a:cubicBezTo>
                  <a:cubicBezTo>
                    <a:pt x="1034" y="527"/>
                    <a:pt x="1027" y="522"/>
                    <a:pt x="1025" y="515"/>
                  </a:cubicBezTo>
                  <a:cubicBezTo>
                    <a:pt x="1025" y="514"/>
                    <a:pt x="1024" y="514"/>
                    <a:pt x="1022" y="513"/>
                  </a:cubicBezTo>
                  <a:cubicBezTo>
                    <a:pt x="1023" y="512"/>
                    <a:pt x="1025" y="513"/>
                    <a:pt x="1025" y="512"/>
                  </a:cubicBezTo>
                  <a:close/>
                  <a:moveTo>
                    <a:pt x="955" y="322"/>
                  </a:moveTo>
                  <a:cubicBezTo>
                    <a:pt x="951" y="322"/>
                    <a:pt x="949" y="325"/>
                    <a:pt x="949" y="331"/>
                  </a:cubicBezTo>
                  <a:cubicBezTo>
                    <a:pt x="949" y="332"/>
                    <a:pt x="950" y="333"/>
                    <a:pt x="949" y="334"/>
                  </a:cubicBezTo>
                  <a:cubicBezTo>
                    <a:pt x="947" y="339"/>
                    <a:pt x="946" y="344"/>
                    <a:pt x="945" y="349"/>
                  </a:cubicBezTo>
                  <a:cubicBezTo>
                    <a:pt x="944" y="353"/>
                    <a:pt x="945" y="357"/>
                    <a:pt x="943" y="361"/>
                  </a:cubicBezTo>
                  <a:cubicBezTo>
                    <a:pt x="942" y="362"/>
                    <a:pt x="942" y="363"/>
                    <a:pt x="943" y="364"/>
                  </a:cubicBezTo>
                  <a:cubicBezTo>
                    <a:pt x="944" y="365"/>
                    <a:pt x="945" y="365"/>
                    <a:pt x="947" y="365"/>
                  </a:cubicBezTo>
                  <a:cubicBezTo>
                    <a:pt x="949" y="364"/>
                    <a:pt x="950" y="362"/>
                    <a:pt x="950" y="360"/>
                  </a:cubicBezTo>
                  <a:cubicBezTo>
                    <a:pt x="952" y="352"/>
                    <a:pt x="954" y="345"/>
                    <a:pt x="956" y="338"/>
                  </a:cubicBezTo>
                  <a:cubicBezTo>
                    <a:pt x="958" y="334"/>
                    <a:pt x="957" y="329"/>
                    <a:pt x="959" y="325"/>
                  </a:cubicBezTo>
                  <a:cubicBezTo>
                    <a:pt x="960" y="321"/>
                    <a:pt x="958" y="321"/>
                    <a:pt x="955" y="322"/>
                  </a:cubicBezTo>
                  <a:close/>
                  <a:moveTo>
                    <a:pt x="734" y="248"/>
                  </a:moveTo>
                  <a:cubicBezTo>
                    <a:pt x="735" y="251"/>
                    <a:pt x="736" y="253"/>
                    <a:pt x="737" y="255"/>
                  </a:cubicBezTo>
                  <a:cubicBezTo>
                    <a:pt x="738" y="256"/>
                    <a:pt x="738" y="256"/>
                    <a:pt x="739" y="255"/>
                  </a:cubicBezTo>
                  <a:cubicBezTo>
                    <a:pt x="739" y="255"/>
                    <a:pt x="740" y="255"/>
                    <a:pt x="739" y="254"/>
                  </a:cubicBezTo>
                  <a:cubicBezTo>
                    <a:pt x="737" y="251"/>
                    <a:pt x="740" y="250"/>
                    <a:pt x="742" y="249"/>
                  </a:cubicBezTo>
                  <a:cubicBezTo>
                    <a:pt x="743" y="248"/>
                    <a:pt x="744" y="247"/>
                    <a:pt x="744" y="246"/>
                  </a:cubicBezTo>
                  <a:cubicBezTo>
                    <a:pt x="745" y="242"/>
                    <a:pt x="748" y="240"/>
                    <a:pt x="751" y="238"/>
                  </a:cubicBezTo>
                  <a:cubicBezTo>
                    <a:pt x="752" y="237"/>
                    <a:pt x="754" y="237"/>
                    <a:pt x="753" y="236"/>
                  </a:cubicBezTo>
                  <a:cubicBezTo>
                    <a:pt x="753" y="234"/>
                    <a:pt x="752" y="234"/>
                    <a:pt x="751" y="233"/>
                  </a:cubicBezTo>
                  <a:cubicBezTo>
                    <a:pt x="746" y="230"/>
                    <a:pt x="741" y="233"/>
                    <a:pt x="736" y="231"/>
                  </a:cubicBezTo>
                  <a:cubicBezTo>
                    <a:pt x="735" y="231"/>
                    <a:pt x="735" y="232"/>
                    <a:pt x="734" y="233"/>
                  </a:cubicBezTo>
                  <a:cubicBezTo>
                    <a:pt x="732" y="240"/>
                    <a:pt x="732" y="240"/>
                    <a:pt x="738" y="245"/>
                  </a:cubicBezTo>
                  <a:cubicBezTo>
                    <a:pt x="738" y="245"/>
                    <a:pt x="738" y="245"/>
                    <a:pt x="738" y="246"/>
                  </a:cubicBezTo>
                  <a:cubicBezTo>
                    <a:pt x="736" y="246"/>
                    <a:pt x="734" y="245"/>
                    <a:pt x="734" y="248"/>
                  </a:cubicBezTo>
                  <a:close/>
                  <a:moveTo>
                    <a:pt x="804" y="343"/>
                  </a:moveTo>
                  <a:cubicBezTo>
                    <a:pt x="803" y="345"/>
                    <a:pt x="801" y="345"/>
                    <a:pt x="799" y="345"/>
                  </a:cubicBezTo>
                  <a:cubicBezTo>
                    <a:pt x="796" y="344"/>
                    <a:pt x="795" y="345"/>
                    <a:pt x="795" y="348"/>
                  </a:cubicBezTo>
                  <a:cubicBezTo>
                    <a:pt x="796" y="350"/>
                    <a:pt x="795" y="351"/>
                    <a:pt x="793" y="350"/>
                  </a:cubicBezTo>
                  <a:cubicBezTo>
                    <a:pt x="791" y="349"/>
                    <a:pt x="789" y="350"/>
                    <a:pt x="787" y="352"/>
                  </a:cubicBezTo>
                  <a:cubicBezTo>
                    <a:pt x="785" y="354"/>
                    <a:pt x="782" y="357"/>
                    <a:pt x="780" y="360"/>
                  </a:cubicBezTo>
                  <a:cubicBezTo>
                    <a:pt x="778" y="361"/>
                    <a:pt x="780" y="363"/>
                    <a:pt x="780" y="365"/>
                  </a:cubicBezTo>
                  <a:cubicBezTo>
                    <a:pt x="781" y="367"/>
                    <a:pt x="782" y="366"/>
                    <a:pt x="784" y="366"/>
                  </a:cubicBezTo>
                  <a:cubicBezTo>
                    <a:pt x="788" y="365"/>
                    <a:pt x="793" y="365"/>
                    <a:pt x="790" y="358"/>
                  </a:cubicBezTo>
                  <a:cubicBezTo>
                    <a:pt x="790" y="358"/>
                    <a:pt x="790" y="358"/>
                    <a:pt x="790" y="357"/>
                  </a:cubicBezTo>
                  <a:cubicBezTo>
                    <a:pt x="790" y="356"/>
                    <a:pt x="791" y="356"/>
                    <a:pt x="792" y="357"/>
                  </a:cubicBezTo>
                  <a:cubicBezTo>
                    <a:pt x="794" y="360"/>
                    <a:pt x="796" y="358"/>
                    <a:pt x="797" y="357"/>
                  </a:cubicBezTo>
                  <a:cubicBezTo>
                    <a:pt x="799" y="355"/>
                    <a:pt x="802" y="355"/>
                    <a:pt x="802" y="353"/>
                  </a:cubicBezTo>
                  <a:cubicBezTo>
                    <a:pt x="803" y="348"/>
                    <a:pt x="807" y="346"/>
                    <a:pt x="809" y="343"/>
                  </a:cubicBezTo>
                  <a:cubicBezTo>
                    <a:pt x="807" y="341"/>
                    <a:pt x="805" y="341"/>
                    <a:pt x="804" y="343"/>
                  </a:cubicBezTo>
                  <a:close/>
                  <a:moveTo>
                    <a:pt x="760" y="312"/>
                  </a:moveTo>
                  <a:cubicBezTo>
                    <a:pt x="760" y="316"/>
                    <a:pt x="759" y="320"/>
                    <a:pt x="759" y="325"/>
                  </a:cubicBezTo>
                  <a:cubicBezTo>
                    <a:pt x="758" y="327"/>
                    <a:pt x="758" y="330"/>
                    <a:pt x="760" y="332"/>
                  </a:cubicBezTo>
                  <a:cubicBezTo>
                    <a:pt x="762" y="334"/>
                    <a:pt x="764" y="333"/>
                    <a:pt x="766" y="332"/>
                  </a:cubicBezTo>
                  <a:cubicBezTo>
                    <a:pt x="767" y="332"/>
                    <a:pt x="768" y="332"/>
                    <a:pt x="768" y="331"/>
                  </a:cubicBezTo>
                  <a:cubicBezTo>
                    <a:pt x="768" y="330"/>
                    <a:pt x="767" y="330"/>
                    <a:pt x="767" y="329"/>
                  </a:cubicBezTo>
                  <a:cubicBezTo>
                    <a:pt x="765" y="329"/>
                    <a:pt x="764" y="328"/>
                    <a:pt x="765" y="326"/>
                  </a:cubicBezTo>
                  <a:cubicBezTo>
                    <a:pt x="766" y="319"/>
                    <a:pt x="769" y="313"/>
                    <a:pt x="775" y="308"/>
                  </a:cubicBezTo>
                  <a:cubicBezTo>
                    <a:pt x="775" y="307"/>
                    <a:pt x="777" y="307"/>
                    <a:pt x="776" y="305"/>
                  </a:cubicBezTo>
                  <a:cubicBezTo>
                    <a:pt x="775" y="304"/>
                    <a:pt x="774" y="304"/>
                    <a:pt x="773" y="305"/>
                  </a:cubicBezTo>
                  <a:cubicBezTo>
                    <a:pt x="770" y="306"/>
                    <a:pt x="768" y="307"/>
                    <a:pt x="765" y="306"/>
                  </a:cubicBezTo>
                  <a:cubicBezTo>
                    <a:pt x="762" y="306"/>
                    <a:pt x="761" y="309"/>
                    <a:pt x="760" y="312"/>
                  </a:cubicBezTo>
                  <a:close/>
                  <a:moveTo>
                    <a:pt x="790" y="262"/>
                  </a:moveTo>
                  <a:cubicBezTo>
                    <a:pt x="789" y="261"/>
                    <a:pt x="787" y="261"/>
                    <a:pt x="785" y="261"/>
                  </a:cubicBezTo>
                  <a:cubicBezTo>
                    <a:pt x="784" y="261"/>
                    <a:pt x="781" y="261"/>
                    <a:pt x="782" y="260"/>
                  </a:cubicBezTo>
                  <a:cubicBezTo>
                    <a:pt x="782" y="258"/>
                    <a:pt x="782" y="254"/>
                    <a:pt x="784" y="254"/>
                  </a:cubicBezTo>
                  <a:cubicBezTo>
                    <a:pt x="787" y="254"/>
                    <a:pt x="788" y="252"/>
                    <a:pt x="789" y="250"/>
                  </a:cubicBezTo>
                  <a:cubicBezTo>
                    <a:pt x="790" y="248"/>
                    <a:pt x="791" y="247"/>
                    <a:pt x="790" y="246"/>
                  </a:cubicBezTo>
                  <a:cubicBezTo>
                    <a:pt x="788" y="244"/>
                    <a:pt x="787" y="245"/>
                    <a:pt x="786" y="245"/>
                  </a:cubicBezTo>
                  <a:cubicBezTo>
                    <a:pt x="783" y="245"/>
                    <a:pt x="782" y="247"/>
                    <a:pt x="780" y="248"/>
                  </a:cubicBezTo>
                  <a:cubicBezTo>
                    <a:pt x="775" y="252"/>
                    <a:pt x="774" y="258"/>
                    <a:pt x="773" y="264"/>
                  </a:cubicBezTo>
                  <a:cubicBezTo>
                    <a:pt x="772" y="269"/>
                    <a:pt x="773" y="270"/>
                    <a:pt x="778" y="270"/>
                  </a:cubicBezTo>
                  <a:cubicBezTo>
                    <a:pt x="780" y="269"/>
                    <a:pt x="781" y="269"/>
                    <a:pt x="779" y="267"/>
                  </a:cubicBezTo>
                  <a:cubicBezTo>
                    <a:pt x="778" y="267"/>
                    <a:pt x="778" y="266"/>
                    <a:pt x="778" y="265"/>
                  </a:cubicBezTo>
                  <a:cubicBezTo>
                    <a:pt x="782" y="264"/>
                    <a:pt x="786" y="263"/>
                    <a:pt x="790" y="262"/>
                  </a:cubicBezTo>
                  <a:cubicBezTo>
                    <a:pt x="790" y="262"/>
                    <a:pt x="790" y="262"/>
                    <a:pt x="790" y="262"/>
                  </a:cubicBezTo>
                  <a:close/>
                  <a:moveTo>
                    <a:pt x="773" y="295"/>
                  </a:moveTo>
                  <a:cubicBezTo>
                    <a:pt x="774" y="294"/>
                    <a:pt x="774" y="293"/>
                    <a:pt x="773" y="292"/>
                  </a:cubicBezTo>
                  <a:cubicBezTo>
                    <a:pt x="771" y="289"/>
                    <a:pt x="772" y="287"/>
                    <a:pt x="774" y="285"/>
                  </a:cubicBezTo>
                  <a:cubicBezTo>
                    <a:pt x="778" y="282"/>
                    <a:pt x="779" y="278"/>
                    <a:pt x="777" y="273"/>
                  </a:cubicBezTo>
                  <a:cubicBezTo>
                    <a:pt x="776" y="273"/>
                    <a:pt x="776" y="271"/>
                    <a:pt x="775" y="271"/>
                  </a:cubicBezTo>
                  <a:cubicBezTo>
                    <a:pt x="774" y="271"/>
                    <a:pt x="773" y="272"/>
                    <a:pt x="773" y="273"/>
                  </a:cubicBezTo>
                  <a:cubicBezTo>
                    <a:pt x="772" y="276"/>
                    <a:pt x="771" y="278"/>
                    <a:pt x="769" y="279"/>
                  </a:cubicBezTo>
                  <a:cubicBezTo>
                    <a:pt x="767" y="280"/>
                    <a:pt x="767" y="282"/>
                    <a:pt x="767" y="283"/>
                  </a:cubicBezTo>
                  <a:cubicBezTo>
                    <a:pt x="765" y="288"/>
                    <a:pt x="766" y="293"/>
                    <a:pt x="762" y="297"/>
                  </a:cubicBezTo>
                  <a:cubicBezTo>
                    <a:pt x="761" y="298"/>
                    <a:pt x="761" y="299"/>
                    <a:pt x="762" y="299"/>
                  </a:cubicBezTo>
                  <a:cubicBezTo>
                    <a:pt x="762" y="300"/>
                    <a:pt x="763" y="301"/>
                    <a:pt x="765" y="300"/>
                  </a:cubicBezTo>
                  <a:cubicBezTo>
                    <a:pt x="765" y="300"/>
                    <a:pt x="766" y="299"/>
                    <a:pt x="767" y="298"/>
                  </a:cubicBezTo>
                  <a:cubicBezTo>
                    <a:pt x="768" y="296"/>
                    <a:pt x="768" y="289"/>
                    <a:pt x="772" y="296"/>
                  </a:cubicBezTo>
                  <a:cubicBezTo>
                    <a:pt x="773" y="295"/>
                    <a:pt x="773" y="295"/>
                    <a:pt x="773" y="295"/>
                  </a:cubicBezTo>
                  <a:close/>
                  <a:moveTo>
                    <a:pt x="482" y="262"/>
                  </a:moveTo>
                  <a:cubicBezTo>
                    <a:pt x="485" y="261"/>
                    <a:pt x="484" y="259"/>
                    <a:pt x="483" y="257"/>
                  </a:cubicBezTo>
                  <a:cubicBezTo>
                    <a:pt x="483" y="255"/>
                    <a:pt x="483" y="254"/>
                    <a:pt x="485" y="253"/>
                  </a:cubicBezTo>
                  <a:cubicBezTo>
                    <a:pt x="489" y="251"/>
                    <a:pt x="490" y="247"/>
                    <a:pt x="491" y="242"/>
                  </a:cubicBezTo>
                  <a:cubicBezTo>
                    <a:pt x="492" y="241"/>
                    <a:pt x="492" y="240"/>
                    <a:pt x="491" y="239"/>
                  </a:cubicBezTo>
                  <a:cubicBezTo>
                    <a:pt x="490" y="239"/>
                    <a:pt x="489" y="239"/>
                    <a:pt x="488" y="240"/>
                  </a:cubicBezTo>
                  <a:cubicBezTo>
                    <a:pt x="486" y="241"/>
                    <a:pt x="483" y="242"/>
                    <a:pt x="480" y="240"/>
                  </a:cubicBezTo>
                  <a:cubicBezTo>
                    <a:pt x="478" y="239"/>
                    <a:pt x="478" y="241"/>
                    <a:pt x="477" y="242"/>
                  </a:cubicBezTo>
                  <a:cubicBezTo>
                    <a:pt x="476" y="247"/>
                    <a:pt x="483" y="251"/>
                    <a:pt x="479" y="256"/>
                  </a:cubicBezTo>
                  <a:cubicBezTo>
                    <a:pt x="479" y="259"/>
                    <a:pt x="480" y="262"/>
                    <a:pt x="482" y="262"/>
                  </a:cubicBezTo>
                  <a:close/>
                  <a:moveTo>
                    <a:pt x="567" y="201"/>
                  </a:moveTo>
                  <a:cubicBezTo>
                    <a:pt x="564" y="201"/>
                    <a:pt x="563" y="203"/>
                    <a:pt x="562" y="205"/>
                  </a:cubicBezTo>
                  <a:cubicBezTo>
                    <a:pt x="562" y="206"/>
                    <a:pt x="562" y="207"/>
                    <a:pt x="562" y="207"/>
                  </a:cubicBezTo>
                  <a:cubicBezTo>
                    <a:pt x="562" y="209"/>
                    <a:pt x="561" y="211"/>
                    <a:pt x="560" y="211"/>
                  </a:cubicBezTo>
                  <a:cubicBezTo>
                    <a:pt x="555" y="212"/>
                    <a:pt x="554" y="218"/>
                    <a:pt x="551" y="221"/>
                  </a:cubicBezTo>
                  <a:cubicBezTo>
                    <a:pt x="551" y="222"/>
                    <a:pt x="550" y="223"/>
                    <a:pt x="551" y="224"/>
                  </a:cubicBezTo>
                  <a:cubicBezTo>
                    <a:pt x="551" y="225"/>
                    <a:pt x="552" y="225"/>
                    <a:pt x="553" y="224"/>
                  </a:cubicBezTo>
                  <a:cubicBezTo>
                    <a:pt x="558" y="224"/>
                    <a:pt x="562" y="222"/>
                    <a:pt x="563" y="217"/>
                  </a:cubicBezTo>
                  <a:cubicBezTo>
                    <a:pt x="563" y="216"/>
                    <a:pt x="564" y="214"/>
                    <a:pt x="565" y="213"/>
                  </a:cubicBezTo>
                  <a:cubicBezTo>
                    <a:pt x="567" y="211"/>
                    <a:pt x="570" y="209"/>
                    <a:pt x="568" y="206"/>
                  </a:cubicBezTo>
                  <a:cubicBezTo>
                    <a:pt x="569" y="204"/>
                    <a:pt x="569" y="201"/>
                    <a:pt x="567" y="201"/>
                  </a:cubicBezTo>
                  <a:close/>
                  <a:moveTo>
                    <a:pt x="720" y="55"/>
                  </a:moveTo>
                  <a:cubicBezTo>
                    <a:pt x="722" y="56"/>
                    <a:pt x="723" y="54"/>
                    <a:pt x="724" y="52"/>
                  </a:cubicBezTo>
                  <a:cubicBezTo>
                    <a:pt x="724" y="50"/>
                    <a:pt x="724" y="48"/>
                    <a:pt x="725" y="46"/>
                  </a:cubicBezTo>
                  <a:cubicBezTo>
                    <a:pt x="726" y="44"/>
                    <a:pt x="726" y="42"/>
                    <a:pt x="725" y="40"/>
                  </a:cubicBezTo>
                  <a:cubicBezTo>
                    <a:pt x="724" y="37"/>
                    <a:pt x="722" y="35"/>
                    <a:pt x="719" y="34"/>
                  </a:cubicBezTo>
                  <a:cubicBezTo>
                    <a:pt x="717" y="34"/>
                    <a:pt x="716" y="33"/>
                    <a:pt x="715" y="35"/>
                  </a:cubicBezTo>
                  <a:cubicBezTo>
                    <a:pt x="714" y="36"/>
                    <a:pt x="714" y="38"/>
                    <a:pt x="714" y="39"/>
                  </a:cubicBezTo>
                  <a:cubicBezTo>
                    <a:pt x="718" y="43"/>
                    <a:pt x="716" y="47"/>
                    <a:pt x="716" y="50"/>
                  </a:cubicBezTo>
                  <a:cubicBezTo>
                    <a:pt x="716" y="54"/>
                    <a:pt x="718" y="54"/>
                    <a:pt x="720" y="55"/>
                  </a:cubicBezTo>
                  <a:close/>
                  <a:moveTo>
                    <a:pt x="622" y="210"/>
                  </a:moveTo>
                  <a:cubicBezTo>
                    <a:pt x="623" y="215"/>
                    <a:pt x="623" y="219"/>
                    <a:pt x="623" y="224"/>
                  </a:cubicBezTo>
                  <a:cubicBezTo>
                    <a:pt x="623" y="226"/>
                    <a:pt x="624" y="229"/>
                    <a:pt x="628" y="230"/>
                  </a:cubicBezTo>
                  <a:cubicBezTo>
                    <a:pt x="629" y="231"/>
                    <a:pt x="630" y="232"/>
                    <a:pt x="631" y="233"/>
                  </a:cubicBezTo>
                  <a:cubicBezTo>
                    <a:pt x="632" y="235"/>
                    <a:pt x="634" y="237"/>
                    <a:pt x="636" y="235"/>
                  </a:cubicBezTo>
                  <a:cubicBezTo>
                    <a:pt x="638" y="233"/>
                    <a:pt x="640" y="233"/>
                    <a:pt x="642" y="234"/>
                  </a:cubicBezTo>
                  <a:cubicBezTo>
                    <a:pt x="644" y="235"/>
                    <a:pt x="646" y="234"/>
                    <a:pt x="646" y="232"/>
                  </a:cubicBezTo>
                  <a:cubicBezTo>
                    <a:pt x="647" y="231"/>
                    <a:pt x="647" y="229"/>
                    <a:pt x="646" y="229"/>
                  </a:cubicBezTo>
                  <a:cubicBezTo>
                    <a:pt x="643" y="228"/>
                    <a:pt x="643" y="229"/>
                    <a:pt x="641" y="231"/>
                  </a:cubicBezTo>
                  <a:cubicBezTo>
                    <a:pt x="640" y="233"/>
                    <a:pt x="638" y="232"/>
                    <a:pt x="636" y="231"/>
                  </a:cubicBezTo>
                  <a:cubicBezTo>
                    <a:pt x="634" y="231"/>
                    <a:pt x="635" y="229"/>
                    <a:pt x="635" y="228"/>
                  </a:cubicBezTo>
                  <a:cubicBezTo>
                    <a:pt x="636" y="226"/>
                    <a:pt x="635" y="225"/>
                    <a:pt x="634" y="225"/>
                  </a:cubicBezTo>
                  <a:cubicBezTo>
                    <a:pt x="629" y="222"/>
                    <a:pt x="625" y="220"/>
                    <a:pt x="625" y="213"/>
                  </a:cubicBezTo>
                  <a:cubicBezTo>
                    <a:pt x="625" y="212"/>
                    <a:pt x="623" y="211"/>
                    <a:pt x="622" y="211"/>
                  </a:cubicBezTo>
                  <a:cubicBezTo>
                    <a:pt x="622" y="211"/>
                    <a:pt x="622" y="210"/>
                    <a:pt x="622" y="210"/>
                  </a:cubicBezTo>
                  <a:close/>
                  <a:moveTo>
                    <a:pt x="610" y="229"/>
                  </a:moveTo>
                  <a:cubicBezTo>
                    <a:pt x="608" y="227"/>
                    <a:pt x="596" y="228"/>
                    <a:pt x="594" y="230"/>
                  </a:cubicBezTo>
                  <a:cubicBezTo>
                    <a:pt x="593" y="231"/>
                    <a:pt x="594" y="232"/>
                    <a:pt x="594" y="233"/>
                  </a:cubicBezTo>
                  <a:cubicBezTo>
                    <a:pt x="594" y="234"/>
                    <a:pt x="595" y="236"/>
                    <a:pt x="593" y="237"/>
                  </a:cubicBezTo>
                  <a:cubicBezTo>
                    <a:pt x="591" y="238"/>
                    <a:pt x="592" y="239"/>
                    <a:pt x="593" y="240"/>
                  </a:cubicBezTo>
                  <a:cubicBezTo>
                    <a:pt x="593" y="242"/>
                    <a:pt x="595" y="242"/>
                    <a:pt x="596" y="241"/>
                  </a:cubicBezTo>
                  <a:cubicBezTo>
                    <a:pt x="598" y="241"/>
                    <a:pt x="599" y="240"/>
                    <a:pt x="600" y="238"/>
                  </a:cubicBezTo>
                  <a:cubicBezTo>
                    <a:pt x="601" y="236"/>
                    <a:pt x="602" y="235"/>
                    <a:pt x="605" y="236"/>
                  </a:cubicBezTo>
                  <a:cubicBezTo>
                    <a:pt x="608" y="236"/>
                    <a:pt x="611" y="232"/>
                    <a:pt x="611" y="230"/>
                  </a:cubicBezTo>
                  <a:cubicBezTo>
                    <a:pt x="611" y="229"/>
                    <a:pt x="611" y="229"/>
                    <a:pt x="610" y="229"/>
                  </a:cubicBezTo>
                  <a:close/>
                  <a:moveTo>
                    <a:pt x="787" y="269"/>
                  </a:moveTo>
                  <a:cubicBezTo>
                    <a:pt x="787" y="272"/>
                    <a:pt x="784" y="271"/>
                    <a:pt x="782" y="272"/>
                  </a:cubicBezTo>
                  <a:cubicBezTo>
                    <a:pt x="781" y="272"/>
                    <a:pt x="781" y="272"/>
                    <a:pt x="781" y="273"/>
                  </a:cubicBezTo>
                  <a:cubicBezTo>
                    <a:pt x="781" y="276"/>
                    <a:pt x="781" y="279"/>
                    <a:pt x="782" y="282"/>
                  </a:cubicBezTo>
                  <a:cubicBezTo>
                    <a:pt x="782" y="284"/>
                    <a:pt x="784" y="283"/>
                    <a:pt x="785" y="283"/>
                  </a:cubicBezTo>
                  <a:cubicBezTo>
                    <a:pt x="787" y="282"/>
                    <a:pt x="789" y="281"/>
                    <a:pt x="791" y="279"/>
                  </a:cubicBezTo>
                  <a:cubicBezTo>
                    <a:pt x="792" y="278"/>
                    <a:pt x="794" y="276"/>
                    <a:pt x="793" y="274"/>
                  </a:cubicBezTo>
                  <a:cubicBezTo>
                    <a:pt x="793" y="271"/>
                    <a:pt x="789" y="272"/>
                    <a:pt x="788" y="268"/>
                  </a:cubicBezTo>
                  <a:cubicBezTo>
                    <a:pt x="787" y="269"/>
                    <a:pt x="787" y="269"/>
                    <a:pt x="787" y="269"/>
                  </a:cubicBezTo>
                  <a:close/>
                  <a:moveTo>
                    <a:pt x="521" y="230"/>
                  </a:moveTo>
                  <a:cubicBezTo>
                    <a:pt x="517" y="232"/>
                    <a:pt x="519" y="235"/>
                    <a:pt x="519" y="239"/>
                  </a:cubicBezTo>
                  <a:cubicBezTo>
                    <a:pt x="519" y="240"/>
                    <a:pt x="517" y="239"/>
                    <a:pt x="516" y="241"/>
                  </a:cubicBezTo>
                  <a:cubicBezTo>
                    <a:pt x="519" y="244"/>
                    <a:pt x="523" y="242"/>
                    <a:pt x="525" y="238"/>
                  </a:cubicBezTo>
                  <a:cubicBezTo>
                    <a:pt x="525" y="236"/>
                    <a:pt x="525" y="234"/>
                    <a:pt x="528" y="233"/>
                  </a:cubicBezTo>
                  <a:cubicBezTo>
                    <a:pt x="529" y="232"/>
                    <a:pt x="528" y="226"/>
                    <a:pt x="527" y="227"/>
                  </a:cubicBezTo>
                  <a:cubicBezTo>
                    <a:pt x="524" y="228"/>
                    <a:pt x="521" y="226"/>
                    <a:pt x="518" y="227"/>
                  </a:cubicBezTo>
                  <a:cubicBezTo>
                    <a:pt x="519" y="228"/>
                    <a:pt x="522" y="229"/>
                    <a:pt x="521" y="230"/>
                  </a:cubicBezTo>
                  <a:close/>
                  <a:moveTo>
                    <a:pt x="830" y="422"/>
                  </a:moveTo>
                  <a:cubicBezTo>
                    <a:pt x="831" y="420"/>
                    <a:pt x="830" y="418"/>
                    <a:pt x="827" y="419"/>
                  </a:cubicBezTo>
                  <a:cubicBezTo>
                    <a:pt x="826" y="419"/>
                    <a:pt x="825" y="418"/>
                    <a:pt x="825" y="417"/>
                  </a:cubicBezTo>
                  <a:cubicBezTo>
                    <a:pt x="824" y="416"/>
                    <a:pt x="822" y="414"/>
                    <a:pt x="821" y="415"/>
                  </a:cubicBezTo>
                  <a:cubicBezTo>
                    <a:pt x="817" y="417"/>
                    <a:pt x="816" y="410"/>
                    <a:pt x="813" y="413"/>
                  </a:cubicBezTo>
                  <a:cubicBezTo>
                    <a:pt x="813" y="412"/>
                    <a:pt x="812" y="412"/>
                    <a:pt x="812" y="412"/>
                  </a:cubicBezTo>
                  <a:cubicBezTo>
                    <a:pt x="812" y="410"/>
                    <a:pt x="812" y="409"/>
                    <a:pt x="810" y="410"/>
                  </a:cubicBezTo>
                  <a:cubicBezTo>
                    <a:pt x="808" y="411"/>
                    <a:pt x="809" y="413"/>
                    <a:pt x="809" y="415"/>
                  </a:cubicBezTo>
                  <a:cubicBezTo>
                    <a:pt x="809" y="418"/>
                    <a:pt x="811" y="417"/>
                    <a:pt x="812" y="416"/>
                  </a:cubicBezTo>
                  <a:cubicBezTo>
                    <a:pt x="815" y="415"/>
                    <a:pt x="817" y="416"/>
                    <a:pt x="819" y="419"/>
                  </a:cubicBezTo>
                  <a:cubicBezTo>
                    <a:pt x="821" y="422"/>
                    <a:pt x="823" y="424"/>
                    <a:pt x="826" y="424"/>
                  </a:cubicBezTo>
                  <a:cubicBezTo>
                    <a:pt x="828" y="424"/>
                    <a:pt x="830" y="424"/>
                    <a:pt x="830" y="422"/>
                  </a:cubicBezTo>
                  <a:close/>
                  <a:moveTo>
                    <a:pt x="453" y="264"/>
                  </a:moveTo>
                  <a:cubicBezTo>
                    <a:pt x="451" y="263"/>
                    <a:pt x="449" y="261"/>
                    <a:pt x="448" y="258"/>
                  </a:cubicBezTo>
                  <a:cubicBezTo>
                    <a:pt x="448" y="257"/>
                    <a:pt x="446" y="257"/>
                    <a:pt x="445" y="257"/>
                  </a:cubicBezTo>
                  <a:cubicBezTo>
                    <a:pt x="444" y="258"/>
                    <a:pt x="443" y="258"/>
                    <a:pt x="443" y="259"/>
                  </a:cubicBezTo>
                  <a:cubicBezTo>
                    <a:pt x="444" y="261"/>
                    <a:pt x="442" y="263"/>
                    <a:pt x="442" y="264"/>
                  </a:cubicBezTo>
                  <a:cubicBezTo>
                    <a:pt x="442" y="266"/>
                    <a:pt x="440" y="269"/>
                    <a:pt x="441" y="270"/>
                  </a:cubicBezTo>
                  <a:cubicBezTo>
                    <a:pt x="442" y="272"/>
                    <a:pt x="444" y="269"/>
                    <a:pt x="446" y="270"/>
                  </a:cubicBezTo>
                  <a:cubicBezTo>
                    <a:pt x="446" y="270"/>
                    <a:pt x="447" y="270"/>
                    <a:pt x="448" y="270"/>
                  </a:cubicBezTo>
                  <a:cubicBezTo>
                    <a:pt x="451" y="269"/>
                    <a:pt x="451" y="266"/>
                    <a:pt x="454" y="266"/>
                  </a:cubicBezTo>
                  <a:cubicBezTo>
                    <a:pt x="454" y="265"/>
                    <a:pt x="454" y="265"/>
                    <a:pt x="453" y="264"/>
                  </a:cubicBezTo>
                  <a:close/>
                  <a:moveTo>
                    <a:pt x="362" y="521"/>
                  </a:moveTo>
                  <a:cubicBezTo>
                    <a:pt x="360" y="519"/>
                    <a:pt x="352" y="519"/>
                    <a:pt x="350" y="520"/>
                  </a:cubicBezTo>
                  <a:cubicBezTo>
                    <a:pt x="349" y="521"/>
                    <a:pt x="348" y="523"/>
                    <a:pt x="346" y="523"/>
                  </a:cubicBezTo>
                  <a:cubicBezTo>
                    <a:pt x="345" y="523"/>
                    <a:pt x="344" y="524"/>
                    <a:pt x="345" y="525"/>
                  </a:cubicBezTo>
                  <a:cubicBezTo>
                    <a:pt x="345" y="525"/>
                    <a:pt x="346" y="525"/>
                    <a:pt x="346" y="526"/>
                  </a:cubicBezTo>
                  <a:cubicBezTo>
                    <a:pt x="348" y="526"/>
                    <a:pt x="349" y="526"/>
                    <a:pt x="350" y="525"/>
                  </a:cubicBezTo>
                  <a:cubicBezTo>
                    <a:pt x="352" y="524"/>
                    <a:pt x="353" y="523"/>
                    <a:pt x="355" y="525"/>
                  </a:cubicBezTo>
                  <a:cubicBezTo>
                    <a:pt x="357" y="527"/>
                    <a:pt x="362" y="524"/>
                    <a:pt x="363" y="522"/>
                  </a:cubicBezTo>
                  <a:cubicBezTo>
                    <a:pt x="362" y="522"/>
                    <a:pt x="362" y="521"/>
                    <a:pt x="362" y="521"/>
                  </a:cubicBezTo>
                  <a:close/>
                  <a:moveTo>
                    <a:pt x="676" y="247"/>
                  </a:moveTo>
                  <a:cubicBezTo>
                    <a:pt x="674" y="247"/>
                    <a:pt x="670" y="251"/>
                    <a:pt x="670" y="252"/>
                  </a:cubicBezTo>
                  <a:cubicBezTo>
                    <a:pt x="670" y="254"/>
                    <a:pt x="674" y="259"/>
                    <a:pt x="676" y="259"/>
                  </a:cubicBezTo>
                  <a:cubicBezTo>
                    <a:pt x="679" y="258"/>
                    <a:pt x="679" y="256"/>
                    <a:pt x="680" y="254"/>
                  </a:cubicBezTo>
                  <a:cubicBezTo>
                    <a:pt x="680" y="250"/>
                    <a:pt x="678" y="247"/>
                    <a:pt x="676" y="247"/>
                  </a:cubicBezTo>
                  <a:close/>
                  <a:moveTo>
                    <a:pt x="72" y="1095"/>
                  </a:moveTo>
                  <a:cubicBezTo>
                    <a:pt x="71" y="1094"/>
                    <a:pt x="68" y="1094"/>
                    <a:pt x="68" y="1096"/>
                  </a:cubicBezTo>
                  <a:cubicBezTo>
                    <a:pt x="69" y="1100"/>
                    <a:pt x="69" y="1104"/>
                    <a:pt x="72" y="1107"/>
                  </a:cubicBezTo>
                  <a:cubicBezTo>
                    <a:pt x="73" y="1109"/>
                    <a:pt x="74" y="1109"/>
                    <a:pt x="75" y="1108"/>
                  </a:cubicBezTo>
                  <a:cubicBezTo>
                    <a:pt x="76" y="1108"/>
                    <a:pt x="77" y="1107"/>
                    <a:pt x="77" y="1105"/>
                  </a:cubicBezTo>
                  <a:cubicBezTo>
                    <a:pt x="75" y="1102"/>
                    <a:pt x="75" y="1098"/>
                    <a:pt x="72" y="1095"/>
                  </a:cubicBezTo>
                  <a:close/>
                  <a:moveTo>
                    <a:pt x="1038" y="652"/>
                  </a:moveTo>
                  <a:cubicBezTo>
                    <a:pt x="1039" y="651"/>
                    <a:pt x="1041" y="650"/>
                    <a:pt x="1042" y="649"/>
                  </a:cubicBezTo>
                  <a:cubicBezTo>
                    <a:pt x="1044" y="648"/>
                    <a:pt x="1044" y="647"/>
                    <a:pt x="1043" y="646"/>
                  </a:cubicBezTo>
                  <a:cubicBezTo>
                    <a:pt x="1041" y="644"/>
                    <a:pt x="1040" y="642"/>
                    <a:pt x="1038" y="641"/>
                  </a:cubicBezTo>
                  <a:cubicBezTo>
                    <a:pt x="1037" y="640"/>
                    <a:pt x="1036" y="640"/>
                    <a:pt x="1036" y="641"/>
                  </a:cubicBezTo>
                  <a:cubicBezTo>
                    <a:pt x="1035" y="641"/>
                    <a:pt x="1035" y="642"/>
                    <a:pt x="1036" y="643"/>
                  </a:cubicBezTo>
                  <a:cubicBezTo>
                    <a:pt x="1037" y="644"/>
                    <a:pt x="1037" y="645"/>
                    <a:pt x="1035" y="646"/>
                  </a:cubicBezTo>
                  <a:cubicBezTo>
                    <a:pt x="1034" y="647"/>
                    <a:pt x="1034" y="648"/>
                    <a:pt x="1034" y="649"/>
                  </a:cubicBezTo>
                  <a:cubicBezTo>
                    <a:pt x="1034" y="653"/>
                    <a:pt x="1035" y="653"/>
                    <a:pt x="1038" y="652"/>
                  </a:cubicBezTo>
                  <a:close/>
                  <a:moveTo>
                    <a:pt x="576" y="255"/>
                  </a:moveTo>
                  <a:cubicBezTo>
                    <a:pt x="570" y="255"/>
                    <a:pt x="568" y="258"/>
                    <a:pt x="570" y="263"/>
                  </a:cubicBezTo>
                  <a:cubicBezTo>
                    <a:pt x="570" y="264"/>
                    <a:pt x="571" y="265"/>
                    <a:pt x="572" y="265"/>
                  </a:cubicBezTo>
                  <a:cubicBezTo>
                    <a:pt x="573" y="265"/>
                    <a:pt x="574" y="265"/>
                    <a:pt x="574" y="263"/>
                  </a:cubicBezTo>
                  <a:cubicBezTo>
                    <a:pt x="575" y="262"/>
                    <a:pt x="575" y="260"/>
                    <a:pt x="577" y="260"/>
                  </a:cubicBezTo>
                  <a:cubicBezTo>
                    <a:pt x="578" y="259"/>
                    <a:pt x="578" y="258"/>
                    <a:pt x="578" y="257"/>
                  </a:cubicBezTo>
                  <a:cubicBezTo>
                    <a:pt x="578" y="256"/>
                    <a:pt x="577" y="255"/>
                    <a:pt x="576" y="255"/>
                  </a:cubicBezTo>
                  <a:close/>
                  <a:moveTo>
                    <a:pt x="804" y="279"/>
                  </a:moveTo>
                  <a:cubicBezTo>
                    <a:pt x="802" y="277"/>
                    <a:pt x="793" y="279"/>
                    <a:pt x="792" y="281"/>
                  </a:cubicBezTo>
                  <a:cubicBezTo>
                    <a:pt x="792" y="282"/>
                    <a:pt x="792" y="282"/>
                    <a:pt x="793" y="283"/>
                  </a:cubicBezTo>
                  <a:cubicBezTo>
                    <a:pt x="794" y="284"/>
                    <a:pt x="802" y="285"/>
                    <a:pt x="803" y="284"/>
                  </a:cubicBezTo>
                  <a:cubicBezTo>
                    <a:pt x="804" y="283"/>
                    <a:pt x="804" y="282"/>
                    <a:pt x="804" y="281"/>
                  </a:cubicBezTo>
                  <a:cubicBezTo>
                    <a:pt x="804" y="280"/>
                    <a:pt x="804" y="279"/>
                    <a:pt x="804" y="279"/>
                  </a:cubicBezTo>
                  <a:close/>
                  <a:moveTo>
                    <a:pt x="336" y="610"/>
                  </a:moveTo>
                  <a:cubicBezTo>
                    <a:pt x="336" y="612"/>
                    <a:pt x="337" y="613"/>
                    <a:pt x="338" y="613"/>
                  </a:cubicBezTo>
                  <a:cubicBezTo>
                    <a:pt x="340" y="613"/>
                    <a:pt x="341" y="612"/>
                    <a:pt x="341" y="611"/>
                  </a:cubicBezTo>
                  <a:cubicBezTo>
                    <a:pt x="342" y="608"/>
                    <a:pt x="342" y="606"/>
                    <a:pt x="344" y="605"/>
                  </a:cubicBezTo>
                  <a:cubicBezTo>
                    <a:pt x="345" y="603"/>
                    <a:pt x="344" y="602"/>
                    <a:pt x="342" y="602"/>
                  </a:cubicBezTo>
                  <a:cubicBezTo>
                    <a:pt x="338" y="602"/>
                    <a:pt x="334" y="606"/>
                    <a:pt x="336" y="610"/>
                  </a:cubicBezTo>
                  <a:close/>
                  <a:moveTo>
                    <a:pt x="750" y="380"/>
                  </a:moveTo>
                  <a:cubicBezTo>
                    <a:pt x="750" y="383"/>
                    <a:pt x="752" y="385"/>
                    <a:pt x="755" y="386"/>
                  </a:cubicBezTo>
                  <a:cubicBezTo>
                    <a:pt x="756" y="386"/>
                    <a:pt x="757" y="386"/>
                    <a:pt x="757" y="385"/>
                  </a:cubicBezTo>
                  <a:cubicBezTo>
                    <a:pt x="758" y="384"/>
                    <a:pt x="758" y="383"/>
                    <a:pt x="757" y="383"/>
                  </a:cubicBezTo>
                  <a:cubicBezTo>
                    <a:pt x="755" y="381"/>
                    <a:pt x="756" y="379"/>
                    <a:pt x="758" y="377"/>
                  </a:cubicBezTo>
                  <a:cubicBezTo>
                    <a:pt x="751" y="375"/>
                    <a:pt x="749" y="376"/>
                    <a:pt x="750" y="380"/>
                  </a:cubicBezTo>
                  <a:close/>
                  <a:moveTo>
                    <a:pt x="557" y="337"/>
                  </a:moveTo>
                  <a:cubicBezTo>
                    <a:pt x="557" y="336"/>
                    <a:pt x="557" y="336"/>
                    <a:pt x="556" y="336"/>
                  </a:cubicBezTo>
                  <a:cubicBezTo>
                    <a:pt x="553" y="337"/>
                    <a:pt x="551" y="337"/>
                    <a:pt x="548" y="338"/>
                  </a:cubicBezTo>
                  <a:cubicBezTo>
                    <a:pt x="546" y="340"/>
                    <a:pt x="547" y="342"/>
                    <a:pt x="546" y="343"/>
                  </a:cubicBezTo>
                  <a:cubicBezTo>
                    <a:pt x="546" y="345"/>
                    <a:pt x="548" y="344"/>
                    <a:pt x="549" y="344"/>
                  </a:cubicBezTo>
                  <a:cubicBezTo>
                    <a:pt x="550" y="345"/>
                    <a:pt x="557" y="339"/>
                    <a:pt x="557" y="337"/>
                  </a:cubicBezTo>
                  <a:close/>
                  <a:moveTo>
                    <a:pt x="714" y="239"/>
                  </a:moveTo>
                  <a:cubicBezTo>
                    <a:pt x="714" y="237"/>
                    <a:pt x="715" y="234"/>
                    <a:pt x="711" y="235"/>
                  </a:cubicBezTo>
                  <a:cubicBezTo>
                    <a:pt x="708" y="235"/>
                    <a:pt x="705" y="235"/>
                    <a:pt x="705" y="238"/>
                  </a:cubicBezTo>
                  <a:cubicBezTo>
                    <a:pt x="704" y="245"/>
                    <a:pt x="709" y="240"/>
                    <a:pt x="712" y="241"/>
                  </a:cubicBezTo>
                  <a:cubicBezTo>
                    <a:pt x="713" y="241"/>
                    <a:pt x="715" y="242"/>
                    <a:pt x="714" y="239"/>
                  </a:cubicBezTo>
                  <a:close/>
                  <a:moveTo>
                    <a:pt x="996" y="517"/>
                  </a:moveTo>
                  <a:cubicBezTo>
                    <a:pt x="995" y="518"/>
                    <a:pt x="992" y="518"/>
                    <a:pt x="993" y="520"/>
                  </a:cubicBezTo>
                  <a:cubicBezTo>
                    <a:pt x="994" y="522"/>
                    <a:pt x="996" y="522"/>
                    <a:pt x="998" y="521"/>
                  </a:cubicBezTo>
                  <a:cubicBezTo>
                    <a:pt x="1000" y="520"/>
                    <a:pt x="1001" y="520"/>
                    <a:pt x="1002" y="520"/>
                  </a:cubicBezTo>
                  <a:cubicBezTo>
                    <a:pt x="1003" y="521"/>
                    <a:pt x="1005" y="521"/>
                    <a:pt x="1006" y="520"/>
                  </a:cubicBezTo>
                  <a:cubicBezTo>
                    <a:pt x="1006" y="519"/>
                    <a:pt x="1007" y="518"/>
                    <a:pt x="1006" y="517"/>
                  </a:cubicBezTo>
                  <a:cubicBezTo>
                    <a:pt x="1005" y="516"/>
                    <a:pt x="1004" y="515"/>
                    <a:pt x="1003" y="516"/>
                  </a:cubicBezTo>
                  <a:cubicBezTo>
                    <a:pt x="1001" y="516"/>
                    <a:pt x="998" y="516"/>
                    <a:pt x="996" y="517"/>
                  </a:cubicBezTo>
                  <a:close/>
                  <a:moveTo>
                    <a:pt x="546" y="280"/>
                  </a:moveTo>
                  <a:cubicBezTo>
                    <a:pt x="546" y="276"/>
                    <a:pt x="542" y="277"/>
                    <a:pt x="540" y="277"/>
                  </a:cubicBezTo>
                  <a:cubicBezTo>
                    <a:pt x="538" y="277"/>
                    <a:pt x="537" y="279"/>
                    <a:pt x="537" y="281"/>
                  </a:cubicBezTo>
                  <a:cubicBezTo>
                    <a:pt x="537" y="282"/>
                    <a:pt x="537" y="284"/>
                    <a:pt x="539" y="284"/>
                  </a:cubicBezTo>
                  <a:cubicBezTo>
                    <a:pt x="541" y="282"/>
                    <a:pt x="545" y="283"/>
                    <a:pt x="546" y="280"/>
                  </a:cubicBezTo>
                  <a:close/>
                  <a:moveTo>
                    <a:pt x="446" y="249"/>
                  </a:moveTo>
                  <a:cubicBezTo>
                    <a:pt x="446" y="250"/>
                    <a:pt x="447" y="251"/>
                    <a:pt x="448" y="251"/>
                  </a:cubicBezTo>
                  <a:cubicBezTo>
                    <a:pt x="450" y="250"/>
                    <a:pt x="451" y="250"/>
                    <a:pt x="451" y="249"/>
                  </a:cubicBezTo>
                  <a:cubicBezTo>
                    <a:pt x="452" y="248"/>
                    <a:pt x="450" y="248"/>
                    <a:pt x="450" y="247"/>
                  </a:cubicBezTo>
                  <a:cubicBezTo>
                    <a:pt x="448" y="246"/>
                    <a:pt x="448" y="244"/>
                    <a:pt x="449" y="243"/>
                  </a:cubicBezTo>
                  <a:cubicBezTo>
                    <a:pt x="450" y="242"/>
                    <a:pt x="451" y="242"/>
                    <a:pt x="450" y="241"/>
                  </a:cubicBezTo>
                  <a:cubicBezTo>
                    <a:pt x="450" y="240"/>
                    <a:pt x="449" y="240"/>
                    <a:pt x="448" y="240"/>
                  </a:cubicBezTo>
                  <a:cubicBezTo>
                    <a:pt x="447" y="240"/>
                    <a:pt x="446" y="240"/>
                    <a:pt x="446" y="241"/>
                  </a:cubicBezTo>
                  <a:cubicBezTo>
                    <a:pt x="445" y="243"/>
                    <a:pt x="445" y="245"/>
                    <a:pt x="445" y="247"/>
                  </a:cubicBezTo>
                  <a:cubicBezTo>
                    <a:pt x="445" y="248"/>
                    <a:pt x="445" y="249"/>
                    <a:pt x="446" y="249"/>
                  </a:cubicBezTo>
                  <a:close/>
                  <a:moveTo>
                    <a:pt x="757" y="331"/>
                  </a:moveTo>
                  <a:cubicBezTo>
                    <a:pt x="756" y="331"/>
                    <a:pt x="756" y="330"/>
                    <a:pt x="755" y="331"/>
                  </a:cubicBezTo>
                  <a:cubicBezTo>
                    <a:pt x="755" y="331"/>
                    <a:pt x="754" y="332"/>
                    <a:pt x="754" y="332"/>
                  </a:cubicBezTo>
                  <a:cubicBezTo>
                    <a:pt x="755" y="336"/>
                    <a:pt x="753" y="338"/>
                    <a:pt x="751" y="340"/>
                  </a:cubicBezTo>
                  <a:cubicBezTo>
                    <a:pt x="751" y="341"/>
                    <a:pt x="751" y="342"/>
                    <a:pt x="752" y="343"/>
                  </a:cubicBezTo>
                  <a:cubicBezTo>
                    <a:pt x="753" y="344"/>
                    <a:pt x="753" y="343"/>
                    <a:pt x="754" y="343"/>
                  </a:cubicBezTo>
                  <a:cubicBezTo>
                    <a:pt x="756" y="340"/>
                    <a:pt x="758" y="339"/>
                    <a:pt x="757" y="336"/>
                  </a:cubicBezTo>
                  <a:cubicBezTo>
                    <a:pt x="758" y="334"/>
                    <a:pt x="758" y="333"/>
                    <a:pt x="757" y="331"/>
                  </a:cubicBezTo>
                  <a:close/>
                  <a:moveTo>
                    <a:pt x="775" y="371"/>
                  </a:moveTo>
                  <a:cubicBezTo>
                    <a:pt x="774" y="372"/>
                    <a:pt x="775" y="374"/>
                    <a:pt x="777" y="374"/>
                  </a:cubicBezTo>
                  <a:cubicBezTo>
                    <a:pt x="779" y="373"/>
                    <a:pt x="783" y="372"/>
                    <a:pt x="783" y="370"/>
                  </a:cubicBezTo>
                  <a:cubicBezTo>
                    <a:pt x="784" y="367"/>
                    <a:pt x="780" y="369"/>
                    <a:pt x="779" y="367"/>
                  </a:cubicBezTo>
                  <a:cubicBezTo>
                    <a:pt x="776" y="367"/>
                    <a:pt x="775" y="369"/>
                    <a:pt x="775" y="371"/>
                  </a:cubicBezTo>
                  <a:close/>
                  <a:moveTo>
                    <a:pt x="487" y="233"/>
                  </a:moveTo>
                  <a:cubicBezTo>
                    <a:pt x="487" y="234"/>
                    <a:pt x="488" y="236"/>
                    <a:pt x="490" y="235"/>
                  </a:cubicBezTo>
                  <a:cubicBezTo>
                    <a:pt x="491" y="235"/>
                    <a:pt x="492" y="234"/>
                    <a:pt x="492" y="232"/>
                  </a:cubicBezTo>
                  <a:cubicBezTo>
                    <a:pt x="491" y="231"/>
                    <a:pt x="491" y="229"/>
                    <a:pt x="490" y="227"/>
                  </a:cubicBezTo>
                  <a:cubicBezTo>
                    <a:pt x="490" y="227"/>
                    <a:pt x="490" y="226"/>
                    <a:pt x="489" y="226"/>
                  </a:cubicBezTo>
                  <a:cubicBezTo>
                    <a:pt x="487" y="227"/>
                    <a:pt x="485" y="228"/>
                    <a:pt x="482" y="229"/>
                  </a:cubicBezTo>
                  <a:cubicBezTo>
                    <a:pt x="485" y="230"/>
                    <a:pt x="488" y="228"/>
                    <a:pt x="487" y="233"/>
                  </a:cubicBezTo>
                  <a:close/>
                  <a:moveTo>
                    <a:pt x="805" y="305"/>
                  </a:moveTo>
                  <a:cubicBezTo>
                    <a:pt x="806" y="303"/>
                    <a:pt x="804" y="302"/>
                    <a:pt x="803" y="302"/>
                  </a:cubicBezTo>
                  <a:cubicBezTo>
                    <a:pt x="801" y="303"/>
                    <a:pt x="799" y="304"/>
                    <a:pt x="799" y="306"/>
                  </a:cubicBezTo>
                  <a:cubicBezTo>
                    <a:pt x="798" y="308"/>
                    <a:pt x="800" y="308"/>
                    <a:pt x="801" y="309"/>
                  </a:cubicBezTo>
                  <a:cubicBezTo>
                    <a:pt x="804" y="309"/>
                    <a:pt x="805" y="306"/>
                    <a:pt x="805" y="305"/>
                  </a:cubicBezTo>
                  <a:close/>
                  <a:moveTo>
                    <a:pt x="647" y="225"/>
                  </a:moveTo>
                  <a:cubicBezTo>
                    <a:pt x="648" y="225"/>
                    <a:pt x="650" y="225"/>
                    <a:pt x="650" y="223"/>
                  </a:cubicBezTo>
                  <a:cubicBezTo>
                    <a:pt x="649" y="221"/>
                    <a:pt x="649" y="218"/>
                    <a:pt x="647" y="218"/>
                  </a:cubicBezTo>
                  <a:cubicBezTo>
                    <a:pt x="645" y="217"/>
                    <a:pt x="645" y="219"/>
                    <a:pt x="645" y="221"/>
                  </a:cubicBezTo>
                  <a:cubicBezTo>
                    <a:pt x="645" y="222"/>
                    <a:pt x="644" y="225"/>
                    <a:pt x="647" y="225"/>
                  </a:cubicBezTo>
                  <a:close/>
                  <a:moveTo>
                    <a:pt x="486" y="277"/>
                  </a:moveTo>
                  <a:cubicBezTo>
                    <a:pt x="485" y="278"/>
                    <a:pt x="487" y="278"/>
                    <a:pt x="489" y="278"/>
                  </a:cubicBezTo>
                  <a:cubicBezTo>
                    <a:pt x="490" y="279"/>
                    <a:pt x="492" y="278"/>
                    <a:pt x="492" y="276"/>
                  </a:cubicBezTo>
                  <a:cubicBezTo>
                    <a:pt x="492" y="274"/>
                    <a:pt x="492" y="273"/>
                    <a:pt x="489" y="272"/>
                  </a:cubicBezTo>
                  <a:cubicBezTo>
                    <a:pt x="487" y="273"/>
                    <a:pt x="486" y="275"/>
                    <a:pt x="486" y="277"/>
                  </a:cubicBezTo>
                  <a:close/>
                  <a:moveTo>
                    <a:pt x="794" y="321"/>
                  </a:moveTo>
                  <a:cubicBezTo>
                    <a:pt x="794" y="320"/>
                    <a:pt x="794" y="319"/>
                    <a:pt x="792" y="319"/>
                  </a:cubicBezTo>
                  <a:cubicBezTo>
                    <a:pt x="790" y="319"/>
                    <a:pt x="787" y="322"/>
                    <a:pt x="787" y="323"/>
                  </a:cubicBezTo>
                  <a:cubicBezTo>
                    <a:pt x="787" y="325"/>
                    <a:pt x="788" y="324"/>
                    <a:pt x="789" y="324"/>
                  </a:cubicBezTo>
                  <a:cubicBezTo>
                    <a:pt x="791" y="324"/>
                    <a:pt x="794" y="325"/>
                    <a:pt x="794" y="321"/>
                  </a:cubicBezTo>
                  <a:close/>
                  <a:moveTo>
                    <a:pt x="584" y="252"/>
                  </a:moveTo>
                  <a:cubicBezTo>
                    <a:pt x="585" y="251"/>
                    <a:pt x="585" y="249"/>
                    <a:pt x="588" y="248"/>
                  </a:cubicBezTo>
                  <a:cubicBezTo>
                    <a:pt x="588" y="248"/>
                    <a:pt x="588" y="246"/>
                    <a:pt x="587" y="245"/>
                  </a:cubicBezTo>
                  <a:cubicBezTo>
                    <a:pt x="587" y="244"/>
                    <a:pt x="586" y="244"/>
                    <a:pt x="585" y="245"/>
                  </a:cubicBezTo>
                  <a:cubicBezTo>
                    <a:pt x="584" y="245"/>
                    <a:pt x="581" y="251"/>
                    <a:pt x="582" y="252"/>
                  </a:cubicBezTo>
                  <a:cubicBezTo>
                    <a:pt x="582" y="252"/>
                    <a:pt x="582" y="253"/>
                    <a:pt x="583" y="253"/>
                  </a:cubicBezTo>
                  <a:cubicBezTo>
                    <a:pt x="583" y="253"/>
                    <a:pt x="584" y="253"/>
                    <a:pt x="584" y="252"/>
                  </a:cubicBezTo>
                  <a:close/>
                  <a:moveTo>
                    <a:pt x="281" y="223"/>
                  </a:moveTo>
                  <a:cubicBezTo>
                    <a:pt x="281" y="223"/>
                    <a:pt x="281" y="224"/>
                    <a:pt x="282" y="225"/>
                  </a:cubicBezTo>
                  <a:cubicBezTo>
                    <a:pt x="283" y="227"/>
                    <a:pt x="285" y="228"/>
                    <a:pt x="286" y="231"/>
                  </a:cubicBezTo>
                  <a:cubicBezTo>
                    <a:pt x="286" y="232"/>
                    <a:pt x="288" y="231"/>
                    <a:pt x="288" y="230"/>
                  </a:cubicBezTo>
                  <a:cubicBezTo>
                    <a:pt x="289" y="229"/>
                    <a:pt x="284" y="222"/>
                    <a:pt x="282" y="222"/>
                  </a:cubicBezTo>
                  <a:cubicBezTo>
                    <a:pt x="282" y="222"/>
                    <a:pt x="281" y="222"/>
                    <a:pt x="281" y="223"/>
                  </a:cubicBezTo>
                  <a:close/>
                  <a:moveTo>
                    <a:pt x="1126" y="1181"/>
                  </a:moveTo>
                  <a:cubicBezTo>
                    <a:pt x="1126" y="1181"/>
                    <a:pt x="1125" y="1181"/>
                    <a:pt x="1125" y="1182"/>
                  </a:cubicBezTo>
                  <a:cubicBezTo>
                    <a:pt x="1125" y="1183"/>
                    <a:pt x="1125" y="1184"/>
                    <a:pt x="1126" y="1184"/>
                  </a:cubicBezTo>
                  <a:cubicBezTo>
                    <a:pt x="1130" y="1184"/>
                    <a:pt x="1132" y="1186"/>
                    <a:pt x="1136" y="1188"/>
                  </a:cubicBezTo>
                  <a:cubicBezTo>
                    <a:pt x="1135" y="1185"/>
                    <a:pt x="1128" y="1181"/>
                    <a:pt x="1126" y="1181"/>
                  </a:cubicBezTo>
                  <a:close/>
                  <a:moveTo>
                    <a:pt x="546" y="234"/>
                  </a:moveTo>
                  <a:cubicBezTo>
                    <a:pt x="545" y="236"/>
                    <a:pt x="547" y="237"/>
                    <a:pt x="548" y="239"/>
                  </a:cubicBezTo>
                  <a:cubicBezTo>
                    <a:pt x="548" y="239"/>
                    <a:pt x="550" y="239"/>
                    <a:pt x="550" y="238"/>
                  </a:cubicBezTo>
                  <a:cubicBezTo>
                    <a:pt x="550" y="237"/>
                    <a:pt x="552" y="235"/>
                    <a:pt x="551" y="235"/>
                  </a:cubicBezTo>
                  <a:cubicBezTo>
                    <a:pt x="547" y="235"/>
                    <a:pt x="550" y="233"/>
                    <a:pt x="550" y="231"/>
                  </a:cubicBezTo>
                  <a:cubicBezTo>
                    <a:pt x="548" y="231"/>
                    <a:pt x="546" y="232"/>
                    <a:pt x="546" y="234"/>
                  </a:cubicBezTo>
                  <a:close/>
                  <a:moveTo>
                    <a:pt x="748" y="356"/>
                  </a:moveTo>
                  <a:cubicBezTo>
                    <a:pt x="749" y="356"/>
                    <a:pt x="750" y="355"/>
                    <a:pt x="750" y="353"/>
                  </a:cubicBezTo>
                  <a:cubicBezTo>
                    <a:pt x="751" y="352"/>
                    <a:pt x="750" y="351"/>
                    <a:pt x="749" y="350"/>
                  </a:cubicBezTo>
                  <a:cubicBezTo>
                    <a:pt x="747" y="349"/>
                    <a:pt x="747" y="350"/>
                    <a:pt x="746" y="351"/>
                  </a:cubicBezTo>
                  <a:cubicBezTo>
                    <a:pt x="745" y="352"/>
                    <a:pt x="744" y="353"/>
                    <a:pt x="744" y="354"/>
                  </a:cubicBezTo>
                  <a:cubicBezTo>
                    <a:pt x="745" y="355"/>
                    <a:pt x="746" y="356"/>
                    <a:pt x="748" y="356"/>
                  </a:cubicBezTo>
                  <a:close/>
                  <a:moveTo>
                    <a:pt x="364" y="389"/>
                  </a:moveTo>
                  <a:cubicBezTo>
                    <a:pt x="364" y="388"/>
                    <a:pt x="363" y="386"/>
                    <a:pt x="362" y="386"/>
                  </a:cubicBezTo>
                  <a:cubicBezTo>
                    <a:pt x="360" y="387"/>
                    <a:pt x="359" y="389"/>
                    <a:pt x="359" y="391"/>
                  </a:cubicBezTo>
                  <a:cubicBezTo>
                    <a:pt x="358" y="392"/>
                    <a:pt x="359" y="393"/>
                    <a:pt x="360" y="393"/>
                  </a:cubicBezTo>
                  <a:cubicBezTo>
                    <a:pt x="362" y="392"/>
                    <a:pt x="364" y="391"/>
                    <a:pt x="364" y="389"/>
                  </a:cubicBezTo>
                  <a:close/>
                  <a:moveTo>
                    <a:pt x="246" y="239"/>
                  </a:moveTo>
                  <a:cubicBezTo>
                    <a:pt x="247" y="238"/>
                    <a:pt x="247" y="237"/>
                    <a:pt x="246" y="236"/>
                  </a:cubicBezTo>
                  <a:cubicBezTo>
                    <a:pt x="245" y="235"/>
                    <a:pt x="244" y="236"/>
                    <a:pt x="243" y="237"/>
                  </a:cubicBezTo>
                  <a:cubicBezTo>
                    <a:pt x="242" y="239"/>
                    <a:pt x="241" y="241"/>
                    <a:pt x="241" y="244"/>
                  </a:cubicBezTo>
                  <a:cubicBezTo>
                    <a:pt x="243" y="242"/>
                    <a:pt x="245" y="241"/>
                    <a:pt x="246" y="239"/>
                  </a:cubicBezTo>
                  <a:close/>
                  <a:moveTo>
                    <a:pt x="1045" y="567"/>
                  </a:moveTo>
                  <a:cubicBezTo>
                    <a:pt x="1045" y="568"/>
                    <a:pt x="1046" y="569"/>
                    <a:pt x="1047" y="569"/>
                  </a:cubicBezTo>
                  <a:cubicBezTo>
                    <a:pt x="1049" y="568"/>
                    <a:pt x="1051" y="567"/>
                    <a:pt x="1051" y="566"/>
                  </a:cubicBezTo>
                  <a:cubicBezTo>
                    <a:pt x="1051" y="565"/>
                    <a:pt x="1050" y="563"/>
                    <a:pt x="1049" y="563"/>
                  </a:cubicBezTo>
                  <a:cubicBezTo>
                    <a:pt x="1047" y="564"/>
                    <a:pt x="1045" y="564"/>
                    <a:pt x="1045" y="567"/>
                  </a:cubicBezTo>
                  <a:close/>
                  <a:moveTo>
                    <a:pt x="622" y="264"/>
                  </a:moveTo>
                  <a:cubicBezTo>
                    <a:pt x="620" y="264"/>
                    <a:pt x="619" y="265"/>
                    <a:pt x="619" y="267"/>
                  </a:cubicBezTo>
                  <a:cubicBezTo>
                    <a:pt x="619" y="269"/>
                    <a:pt x="621" y="270"/>
                    <a:pt x="623" y="270"/>
                  </a:cubicBezTo>
                  <a:cubicBezTo>
                    <a:pt x="625" y="270"/>
                    <a:pt x="623" y="268"/>
                    <a:pt x="624" y="267"/>
                  </a:cubicBezTo>
                  <a:cubicBezTo>
                    <a:pt x="623" y="266"/>
                    <a:pt x="625" y="264"/>
                    <a:pt x="622" y="264"/>
                  </a:cubicBezTo>
                  <a:close/>
                  <a:moveTo>
                    <a:pt x="546" y="271"/>
                  </a:moveTo>
                  <a:cubicBezTo>
                    <a:pt x="546" y="270"/>
                    <a:pt x="545" y="269"/>
                    <a:pt x="544" y="270"/>
                  </a:cubicBezTo>
                  <a:cubicBezTo>
                    <a:pt x="542" y="270"/>
                    <a:pt x="540" y="271"/>
                    <a:pt x="540" y="273"/>
                  </a:cubicBezTo>
                  <a:cubicBezTo>
                    <a:pt x="540" y="275"/>
                    <a:pt x="541" y="274"/>
                    <a:pt x="542" y="274"/>
                  </a:cubicBezTo>
                  <a:cubicBezTo>
                    <a:pt x="545" y="275"/>
                    <a:pt x="546" y="273"/>
                    <a:pt x="546" y="271"/>
                  </a:cubicBezTo>
                  <a:close/>
                  <a:moveTo>
                    <a:pt x="1053" y="575"/>
                  </a:moveTo>
                  <a:cubicBezTo>
                    <a:pt x="1052" y="574"/>
                    <a:pt x="1051" y="575"/>
                    <a:pt x="1051" y="576"/>
                  </a:cubicBezTo>
                  <a:cubicBezTo>
                    <a:pt x="1052" y="578"/>
                    <a:pt x="1054" y="578"/>
                    <a:pt x="1055" y="579"/>
                  </a:cubicBezTo>
                  <a:cubicBezTo>
                    <a:pt x="1056" y="579"/>
                    <a:pt x="1057" y="578"/>
                    <a:pt x="1057" y="577"/>
                  </a:cubicBezTo>
                  <a:cubicBezTo>
                    <a:pt x="1056" y="575"/>
                    <a:pt x="1054" y="575"/>
                    <a:pt x="1053" y="575"/>
                  </a:cubicBezTo>
                  <a:close/>
                  <a:moveTo>
                    <a:pt x="776" y="310"/>
                  </a:moveTo>
                  <a:cubicBezTo>
                    <a:pt x="775" y="311"/>
                    <a:pt x="774" y="312"/>
                    <a:pt x="774" y="313"/>
                  </a:cubicBezTo>
                  <a:cubicBezTo>
                    <a:pt x="776" y="315"/>
                    <a:pt x="778" y="315"/>
                    <a:pt x="780" y="315"/>
                  </a:cubicBezTo>
                  <a:cubicBezTo>
                    <a:pt x="778" y="313"/>
                    <a:pt x="779" y="310"/>
                    <a:pt x="776" y="310"/>
                  </a:cubicBezTo>
                  <a:close/>
                  <a:moveTo>
                    <a:pt x="1069" y="689"/>
                  </a:moveTo>
                  <a:cubicBezTo>
                    <a:pt x="1069" y="688"/>
                    <a:pt x="1068" y="688"/>
                    <a:pt x="1067" y="688"/>
                  </a:cubicBezTo>
                  <a:cubicBezTo>
                    <a:pt x="1064" y="688"/>
                    <a:pt x="1066" y="691"/>
                    <a:pt x="1063" y="693"/>
                  </a:cubicBezTo>
                  <a:cubicBezTo>
                    <a:pt x="1067" y="693"/>
                    <a:pt x="1069" y="692"/>
                    <a:pt x="1069" y="689"/>
                  </a:cubicBezTo>
                  <a:close/>
                  <a:moveTo>
                    <a:pt x="497" y="248"/>
                  </a:moveTo>
                  <a:cubicBezTo>
                    <a:pt x="495" y="248"/>
                    <a:pt x="494" y="250"/>
                    <a:pt x="494" y="251"/>
                  </a:cubicBezTo>
                  <a:cubicBezTo>
                    <a:pt x="494" y="252"/>
                    <a:pt x="495" y="252"/>
                    <a:pt x="496" y="252"/>
                  </a:cubicBezTo>
                  <a:cubicBezTo>
                    <a:pt x="498" y="252"/>
                    <a:pt x="499" y="252"/>
                    <a:pt x="499" y="250"/>
                  </a:cubicBezTo>
                  <a:cubicBezTo>
                    <a:pt x="499" y="249"/>
                    <a:pt x="498" y="248"/>
                    <a:pt x="497" y="248"/>
                  </a:cubicBezTo>
                  <a:close/>
                  <a:moveTo>
                    <a:pt x="837" y="411"/>
                  </a:moveTo>
                  <a:cubicBezTo>
                    <a:pt x="835" y="411"/>
                    <a:pt x="834" y="412"/>
                    <a:pt x="834" y="413"/>
                  </a:cubicBezTo>
                  <a:cubicBezTo>
                    <a:pt x="834" y="414"/>
                    <a:pt x="835" y="415"/>
                    <a:pt x="836" y="415"/>
                  </a:cubicBezTo>
                  <a:cubicBezTo>
                    <a:pt x="838" y="415"/>
                    <a:pt x="839" y="414"/>
                    <a:pt x="839" y="413"/>
                  </a:cubicBezTo>
                  <a:cubicBezTo>
                    <a:pt x="839" y="412"/>
                    <a:pt x="838" y="412"/>
                    <a:pt x="837" y="411"/>
                  </a:cubicBezTo>
                  <a:close/>
                  <a:moveTo>
                    <a:pt x="730" y="261"/>
                  </a:moveTo>
                  <a:cubicBezTo>
                    <a:pt x="729" y="261"/>
                    <a:pt x="728" y="261"/>
                    <a:pt x="728" y="263"/>
                  </a:cubicBezTo>
                  <a:cubicBezTo>
                    <a:pt x="728" y="264"/>
                    <a:pt x="728" y="265"/>
                    <a:pt x="729" y="264"/>
                  </a:cubicBezTo>
                  <a:cubicBezTo>
                    <a:pt x="731" y="264"/>
                    <a:pt x="732" y="263"/>
                    <a:pt x="733" y="262"/>
                  </a:cubicBezTo>
                  <a:cubicBezTo>
                    <a:pt x="732" y="261"/>
                    <a:pt x="731" y="260"/>
                    <a:pt x="730" y="261"/>
                  </a:cubicBezTo>
                  <a:close/>
                  <a:moveTo>
                    <a:pt x="563" y="327"/>
                  </a:moveTo>
                  <a:cubicBezTo>
                    <a:pt x="562" y="328"/>
                    <a:pt x="560" y="328"/>
                    <a:pt x="560" y="329"/>
                  </a:cubicBezTo>
                  <a:cubicBezTo>
                    <a:pt x="560" y="330"/>
                    <a:pt x="561" y="331"/>
                    <a:pt x="562" y="331"/>
                  </a:cubicBezTo>
                  <a:cubicBezTo>
                    <a:pt x="563" y="331"/>
                    <a:pt x="565" y="331"/>
                    <a:pt x="565" y="329"/>
                  </a:cubicBezTo>
                  <a:cubicBezTo>
                    <a:pt x="565" y="328"/>
                    <a:pt x="564" y="327"/>
                    <a:pt x="563" y="327"/>
                  </a:cubicBezTo>
                  <a:close/>
                  <a:moveTo>
                    <a:pt x="1082" y="851"/>
                  </a:moveTo>
                  <a:cubicBezTo>
                    <a:pt x="1082" y="852"/>
                    <a:pt x="1083" y="852"/>
                    <a:pt x="1084" y="852"/>
                  </a:cubicBezTo>
                  <a:cubicBezTo>
                    <a:pt x="1085" y="852"/>
                    <a:pt x="1087" y="852"/>
                    <a:pt x="1087" y="851"/>
                  </a:cubicBezTo>
                  <a:cubicBezTo>
                    <a:pt x="1087" y="849"/>
                    <a:pt x="1085" y="849"/>
                    <a:pt x="1084" y="849"/>
                  </a:cubicBezTo>
                  <a:cubicBezTo>
                    <a:pt x="1083" y="849"/>
                    <a:pt x="1082" y="849"/>
                    <a:pt x="1082" y="851"/>
                  </a:cubicBezTo>
                  <a:close/>
                  <a:moveTo>
                    <a:pt x="481" y="308"/>
                  </a:moveTo>
                  <a:cubicBezTo>
                    <a:pt x="480" y="308"/>
                    <a:pt x="479" y="309"/>
                    <a:pt x="479" y="311"/>
                  </a:cubicBezTo>
                  <a:cubicBezTo>
                    <a:pt x="479" y="312"/>
                    <a:pt x="480" y="312"/>
                    <a:pt x="481" y="312"/>
                  </a:cubicBezTo>
                  <a:cubicBezTo>
                    <a:pt x="482" y="312"/>
                    <a:pt x="483" y="311"/>
                    <a:pt x="483" y="310"/>
                  </a:cubicBezTo>
                  <a:cubicBezTo>
                    <a:pt x="483" y="309"/>
                    <a:pt x="482" y="308"/>
                    <a:pt x="481" y="308"/>
                  </a:cubicBezTo>
                  <a:close/>
                  <a:moveTo>
                    <a:pt x="315" y="700"/>
                  </a:moveTo>
                  <a:cubicBezTo>
                    <a:pt x="315" y="699"/>
                    <a:pt x="315" y="698"/>
                    <a:pt x="314" y="698"/>
                  </a:cubicBezTo>
                  <a:cubicBezTo>
                    <a:pt x="312" y="698"/>
                    <a:pt x="312" y="700"/>
                    <a:pt x="311" y="701"/>
                  </a:cubicBezTo>
                  <a:cubicBezTo>
                    <a:pt x="313" y="702"/>
                    <a:pt x="314" y="702"/>
                    <a:pt x="315" y="700"/>
                  </a:cubicBezTo>
                  <a:close/>
                  <a:moveTo>
                    <a:pt x="1061" y="593"/>
                  </a:moveTo>
                  <a:cubicBezTo>
                    <a:pt x="1061" y="591"/>
                    <a:pt x="1062" y="589"/>
                    <a:pt x="1062" y="587"/>
                  </a:cubicBezTo>
                  <a:cubicBezTo>
                    <a:pt x="1059" y="588"/>
                    <a:pt x="1059" y="590"/>
                    <a:pt x="1061" y="593"/>
                  </a:cubicBezTo>
                  <a:close/>
                  <a:moveTo>
                    <a:pt x="800" y="406"/>
                  </a:moveTo>
                  <a:cubicBezTo>
                    <a:pt x="798" y="406"/>
                    <a:pt x="797" y="406"/>
                    <a:pt x="797" y="408"/>
                  </a:cubicBezTo>
                  <a:cubicBezTo>
                    <a:pt x="797" y="409"/>
                    <a:pt x="798" y="409"/>
                    <a:pt x="799" y="409"/>
                  </a:cubicBezTo>
                  <a:cubicBezTo>
                    <a:pt x="800" y="409"/>
                    <a:pt x="801" y="409"/>
                    <a:pt x="801" y="407"/>
                  </a:cubicBezTo>
                  <a:cubicBezTo>
                    <a:pt x="801" y="407"/>
                    <a:pt x="800" y="406"/>
                    <a:pt x="800" y="406"/>
                  </a:cubicBezTo>
                  <a:close/>
                  <a:moveTo>
                    <a:pt x="804" y="244"/>
                  </a:moveTo>
                  <a:cubicBezTo>
                    <a:pt x="804" y="244"/>
                    <a:pt x="804" y="243"/>
                    <a:pt x="804" y="243"/>
                  </a:cubicBezTo>
                  <a:cubicBezTo>
                    <a:pt x="802" y="242"/>
                    <a:pt x="801" y="243"/>
                    <a:pt x="799" y="244"/>
                  </a:cubicBezTo>
                  <a:cubicBezTo>
                    <a:pt x="801" y="245"/>
                    <a:pt x="802" y="246"/>
                    <a:pt x="804" y="244"/>
                  </a:cubicBezTo>
                  <a:close/>
                  <a:moveTo>
                    <a:pt x="105" y="869"/>
                  </a:moveTo>
                  <a:cubicBezTo>
                    <a:pt x="105" y="870"/>
                    <a:pt x="104" y="870"/>
                    <a:pt x="105" y="871"/>
                  </a:cubicBezTo>
                  <a:cubicBezTo>
                    <a:pt x="106" y="872"/>
                    <a:pt x="108" y="871"/>
                    <a:pt x="109" y="871"/>
                  </a:cubicBezTo>
                  <a:cubicBezTo>
                    <a:pt x="110" y="871"/>
                    <a:pt x="110" y="871"/>
                    <a:pt x="110" y="870"/>
                  </a:cubicBezTo>
                  <a:cubicBezTo>
                    <a:pt x="111" y="870"/>
                    <a:pt x="113" y="870"/>
                    <a:pt x="113" y="868"/>
                  </a:cubicBezTo>
                  <a:cubicBezTo>
                    <a:pt x="112" y="867"/>
                    <a:pt x="111" y="867"/>
                    <a:pt x="109" y="867"/>
                  </a:cubicBezTo>
                  <a:cubicBezTo>
                    <a:pt x="108" y="867"/>
                    <a:pt x="106" y="867"/>
                    <a:pt x="105" y="869"/>
                  </a:cubicBezTo>
                  <a:close/>
                  <a:moveTo>
                    <a:pt x="271" y="407"/>
                  </a:moveTo>
                  <a:cubicBezTo>
                    <a:pt x="269" y="407"/>
                    <a:pt x="269" y="409"/>
                    <a:pt x="268" y="410"/>
                  </a:cubicBezTo>
                  <a:cubicBezTo>
                    <a:pt x="268" y="411"/>
                    <a:pt x="269" y="411"/>
                    <a:pt x="270" y="411"/>
                  </a:cubicBezTo>
                  <a:cubicBezTo>
                    <a:pt x="271" y="411"/>
                    <a:pt x="273" y="411"/>
                    <a:pt x="273" y="409"/>
                  </a:cubicBezTo>
                  <a:cubicBezTo>
                    <a:pt x="273" y="408"/>
                    <a:pt x="272" y="407"/>
                    <a:pt x="271" y="4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AD0820D-D33A-411D-B889-73E6B0EA22A5}"/>
              </a:ext>
            </a:extLst>
          </p:cNvPr>
          <p:cNvGrpSpPr/>
          <p:nvPr/>
        </p:nvGrpSpPr>
        <p:grpSpPr>
          <a:xfrm>
            <a:off x="2097470" y="481428"/>
            <a:ext cx="7997060" cy="7518402"/>
            <a:chOff x="2159000" y="2813051"/>
            <a:chExt cx="4349750" cy="4089399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8033B4D-D7FA-41FD-864D-1D42B2E8D409}"/>
                </a:ext>
              </a:extLst>
            </p:cNvPr>
            <p:cNvSpPr/>
            <p:nvPr/>
          </p:nvSpPr>
          <p:spPr>
            <a:xfrm>
              <a:off x="2159000" y="2940050"/>
              <a:ext cx="4349750" cy="3962400"/>
            </a:xfrm>
            <a:custGeom>
              <a:avLst/>
              <a:gdLst>
                <a:gd name="connsiteX0" fmla="*/ 298450 w 4349750"/>
                <a:gd name="connsiteY0" fmla="*/ 3409950 h 3962400"/>
                <a:gd name="connsiteX1" fmla="*/ 844550 w 4349750"/>
                <a:gd name="connsiteY1" fmla="*/ 3251200 h 3962400"/>
                <a:gd name="connsiteX2" fmla="*/ 1511300 w 4349750"/>
                <a:gd name="connsiteY2" fmla="*/ 2667000 h 3962400"/>
                <a:gd name="connsiteX3" fmla="*/ 1549400 w 4349750"/>
                <a:gd name="connsiteY3" fmla="*/ 2400300 h 3962400"/>
                <a:gd name="connsiteX4" fmla="*/ 1377950 w 4349750"/>
                <a:gd name="connsiteY4" fmla="*/ 2133600 h 3962400"/>
                <a:gd name="connsiteX5" fmla="*/ 1257300 w 4349750"/>
                <a:gd name="connsiteY5" fmla="*/ 2070100 h 3962400"/>
                <a:gd name="connsiteX6" fmla="*/ 1200150 w 4349750"/>
                <a:gd name="connsiteY6" fmla="*/ 2070100 h 3962400"/>
                <a:gd name="connsiteX7" fmla="*/ 1168400 w 4349750"/>
                <a:gd name="connsiteY7" fmla="*/ 1765300 h 3962400"/>
                <a:gd name="connsiteX8" fmla="*/ 1066800 w 4349750"/>
                <a:gd name="connsiteY8" fmla="*/ 1657350 h 3962400"/>
                <a:gd name="connsiteX9" fmla="*/ 1003300 w 4349750"/>
                <a:gd name="connsiteY9" fmla="*/ 1543050 h 3962400"/>
                <a:gd name="connsiteX10" fmla="*/ 889000 w 4349750"/>
                <a:gd name="connsiteY10" fmla="*/ 1473200 h 3962400"/>
                <a:gd name="connsiteX11" fmla="*/ 939800 w 4349750"/>
                <a:gd name="connsiteY11" fmla="*/ 1365250 h 3962400"/>
                <a:gd name="connsiteX12" fmla="*/ 990600 w 4349750"/>
                <a:gd name="connsiteY12" fmla="*/ 1117600 h 3962400"/>
                <a:gd name="connsiteX13" fmla="*/ 990600 w 4349750"/>
                <a:gd name="connsiteY13" fmla="*/ 958850 h 3962400"/>
                <a:gd name="connsiteX14" fmla="*/ 819150 w 4349750"/>
                <a:gd name="connsiteY14" fmla="*/ 882650 h 3962400"/>
                <a:gd name="connsiteX15" fmla="*/ 958850 w 4349750"/>
                <a:gd name="connsiteY15" fmla="*/ 393700 h 3962400"/>
                <a:gd name="connsiteX16" fmla="*/ 1409700 w 4349750"/>
                <a:gd name="connsiteY16" fmla="*/ 139700 h 3962400"/>
                <a:gd name="connsiteX17" fmla="*/ 1727200 w 4349750"/>
                <a:gd name="connsiteY17" fmla="*/ 19050 h 3962400"/>
                <a:gd name="connsiteX18" fmla="*/ 2044700 w 4349750"/>
                <a:gd name="connsiteY18" fmla="*/ 0 h 3962400"/>
                <a:gd name="connsiteX19" fmla="*/ 2362200 w 4349750"/>
                <a:gd name="connsiteY19" fmla="*/ 0 h 3962400"/>
                <a:gd name="connsiteX20" fmla="*/ 2889250 w 4349750"/>
                <a:gd name="connsiteY20" fmla="*/ 184150 h 3962400"/>
                <a:gd name="connsiteX21" fmla="*/ 3213100 w 4349750"/>
                <a:gd name="connsiteY21" fmla="*/ 330200 h 3962400"/>
                <a:gd name="connsiteX22" fmla="*/ 3365500 w 4349750"/>
                <a:gd name="connsiteY22" fmla="*/ 342900 h 3962400"/>
                <a:gd name="connsiteX23" fmla="*/ 3549650 w 4349750"/>
                <a:gd name="connsiteY23" fmla="*/ 463550 h 3962400"/>
                <a:gd name="connsiteX24" fmla="*/ 3409950 w 4349750"/>
                <a:gd name="connsiteY24" fmla="*/ 762000 h 3962400"/>
                <a:gd name="connsiteX25" fmla="*/ 3314700 w 4349750"/>
                <a:gd name="connsiteY25" fmla="*/ 958850 h 3962400"/>
                <a:gd name="connsiteX26" fmla="*/ 3302000 w 4349750"/>
                <a:gd name="connsiteY26" fmla="*/ 1187450 h 3962400"/>
                <a:gd name="connsiteX27" fmla="*/ 3263900 w 4349750"/>
                <a:gd name="connsiteY27" fmla="*/ 1517650 h 3962400"/>
                <a:gd name="connsiteX28" fmla="*/ 3187700 w 4349750"/>
                <a:gd name="connsiteY28" fmla="*/ 1841500 h 3962400"/>
                <a:gd name="connsiteX29" fmla="*/ 3162300 w 4349750"/>
                <a:gd name="connsiteY29" fmla="*/ 2082800 h 3962400"/>
                <a:gd name="connsiteX30" fmla="*/ 3041650 w 4349750"/>
                <a:gd name="connsiteY30" fmla="*/ 2266950 h 3962400"/>
                <a:gd name="connsiteX31" fmla="*/ 2971800 w 4349750"/>
                <a:gd name="connsiteY31" fmla="*/ 2432050 h 3962400"/>
                <a:gd name="connsiteX32" fmla="*/ 2971800 w 4349750"/>
                <a:gd name="connsiteY32" fmla="*/ 2552700 h 3962400"/>
                <a:gd name="connsiteX33" fmla="*/ 3187700 w 4349750"/>
                <a:gd name="connsiteY33" fmla="*/ 2838450 h 3962400"/>
                <a:gd name="connsiteX34" fmla="*/ 3422650 w 4349750"/>
                <a:gd name="connsiteY34" fmla="*/ 3067050 h 3962400"/>
                <a:gd name="connsiteX35" fmla="*/ 3778250 w 4349750"/>
                <a:gd name="connsiteY35" fmla="*/ 3111500 h 3962400"/>
                <a:gd name="connsiteX36" fmla="*/ 4057650 w 4349750"/>
                <a:gd name="connsiteY36" fmla="*/ 3168650 h 3962400"/>
                <a:gd name="connsiteX37" fmla="*/ 4349750 w 4349750"/>
                <a:gd name="connsiteY37" fmla="*/ 3517900 h 3962400"/>
                <a:gd name="connsiteX38" fmla="*/ 3714750 w 4349750"/>
                <a:gd name="connsiteY38" fmla="*/ 3937000 h 3962400"/>
                <a:gd name="connsiteX39" fmla="*/ 1543050 w 4349750"/>
                <a:gd name="connsiteY39" fmla="*/ 3962400 h 3962400"/>
                <a:gd name="connsiteX40" fmla="*/ 304800 w 4349750"/>
                <a:gd name="connsiteY40" fmla="*/ 3962400 h 3962400"/>
                <a:gd name="connsiteX41" fmla="*/ 0 w 4349750"/>
                <a:gd name="connsiteY41" fmla="*/ 3676650 h 3962400"/>
                <a:gd name="connsiteX42" fmla="*/ 298450 w 4349750"/>
                <a:gd name="connsiteY42" fmla="*/ 3409950 h 396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49750" h="3962400">
                  <a:moveTo>
                    <a:pt x="298450" y="3409950"/>
                  </a:moveTo>
                  <a:lnTo>
                    <a:pt x="844550" y="3251200"/>
                  </a:lnTo>
                  <a:lnTo>
                    <a:pt x="1511300" y="2667000"/>
                  </a:lnTo>
                  <a:lnTo>
                    <a:pt x="1549400" y="2400300"/>
                  </a:lnTo>
                  <a:lnTo>
                    <a:pt x="1377950" y="2133600"/>
                  </a:lnTo>
                  <a:lnTo>
                    <a:pt x="1257300" y="2070100"/>
                  </a:lnTo>
                  <a:lnTo>
                    <a:pt x="1200150" y="2070100"/>
                  </a:lnTo>
                  <a:lnTo>
                    <a:pt x="1168400" y="1765300"/>
                  </a:lnTo>
                  <a:lnTo>
                    <a:pt x="1066800" y="1657350"/>
                  </a:lnTo>
                  <a:lnTo>
                    <a:pt x="1003300" y="1543050"/>
                  </a:lnTo>
                  <a:lnTo>
                    <a:pt x="889000" y="1473200"/>
                  </a:lnTo>
                  <a:lnTo>
                    <a:pt x="939800" y="1365250"/>
                  </a:lnTo>
                  <a:lnTo>
                    <a:pt x="990600" y="1117600"/>
                  </a:lnTo>
                  <a:lnTo>
                    <a:pt x="990600" y="958850"/>
                  </a:lnTo>
                  <a:lnTo>
                    <a:pt x="819150" y="882650"/>
                  </a:lnTo>
                  <a:lnTo>
                    <a:pt x="958850" y="393700"/>
                  </a:lnTo>
                  <a:lnTo>
                    <a:pt x="1409700" y="139700"/>
                  </a:lnTo>
                  <a:lnTo>
                    <a:pt x="1727200" y="19050"/>
                  </a:lnTo>
                  <a:lnTo>
                    <a:pt x="2044700" y="0"/>
                  </a:lnTo>
                  <a:lnTo>
                    <a:pt x="2362200" y="0"/>
                  </a:lnTo>
                  <a:lnTo>
                    <a:pt x="2889250" y="184150"/>
                  </a:lnTo>
                  <a:lnTo>
                    <a:pt x="3213100" y="330200"/>
                  </a:lnTo>
                  <a:lnTo>
                    <a:pt x="3365500" y="342900"/>
                  </a:lnTo>
                  <a:lnTo>
                    <a:pt x="3549650" y="463550"/>
                  </a:lnTo>
                  <a:lnTo>
                    <a:pt x="3409950" y="762000"/>
                  </a:lnTo>
                  <a:lnTo>
                    <a:pt x="3314700" y="958850"/>
                  </a:lnTo>
                  <a:lnTo>
                    <a:pt x="3302000" y="1187450"/>
                  </a:lnTo>
                  <a:lnTo>
                    <a:pt x="3263900" y="1517650"/>
                  </a:lnTo>
                  <a:lnTo>
                    <a:pt x="3187700" y="1841500"/>
                  </a:lnTo>
                  <a:lnTo>
                    <a:pt x="3162300" y="2082800"/>
                  </a:lnTo>
                  <a:lnTo>
                    <a:pt x="3041650" y="2266950"/>
                  </a:lnTo>
                  <a:lnTo>
                    <a:pt x="2971800" y="2432050"/>
                  </a:lnTo>
                  <a:lnTo>
                    <a:pt x="2971800" y="2552700"/>
                  </a:lnTo>
                  <a:lnTo>
                    <a:pt x="3187700" y="2838450"/>
                  </a:lnTo>
                  <a:lnTo>
                    <a:pt x="3422650" y="3067050"/>
                  </a:lnTo>
                  <a:lnTo>
                    <a:pt x="3778250" y="3111500"/>
                  </a:lnTo>
                  <a:lnTo>
                    <a:pt x="4057650" y="3168650"/>
                  </a:lnTo>
                  <a:lnTo>
                    <a:pt x="4349750" y="3517900"/>
                  </a:lnTo>
                  <a:lnTo>
                    <a:pt x="3714750" y="3937000"/>
                  </a:lnTo>
                  <a:lnTo>
                    <a:pt x="1543050" y="3962400"/>
                  </a:lnTo>
                  <a:lnTo>
                    <a:pt x="304800" y="3962400"/>
                  </a:lnTo>
                  <a:lnTo>
                    <a:pt x="0" y="3676650"/>
                  </a:lnTo>
                  <a:lnTo>
                    <a:pt x="298450" y="34099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8B81099F-E0E4-47CD-B7D1-D11EF477DF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375" y="2813051"/>
              <a:ext cx="4032250" cy="4033838"/>
            </a:xfrm>
            <a:custGeom>
              <a:avLst/>
              <a:gdLst>
                <a:gd name="T0" fmla="*/ 1218 w 1360"/>
                <a:gd name="T1" fmla="*/ 1095 h 1365"/>
                <a:gd name="T2" fmla="*/ 1307 w 1360"/>
                <a:gd name="T3" fmla="*/ 1246 h 1365"/>
                <a:gd name="T4" fmla="*/ 935 w 1360"/>
                <a:gd name="T5" fmla="*/ 1318 h 1365"/>
                <a:gd name="T6" fmla="*/ 368 w 1360"/>
                <a:gd name="T7" fmla="*/ 1340 h 1365"/>
                <a:gd name="T8" fmla="*/ 231 w 1360"/>
                <a:gd name="T9" fmla="*/ 1171 h 1365"/>
                <a:gd name="T10" fmla="*/ 330 w 1360"/>
                <a:gd name="T11" fmla="*/ 712 h 1365"/>
                <a:gd name="T12" fmla="*/ 378 w 1360"/>
                <a:gd name="T13" fmla="*/ 72 h 1365"/>
                <a:gd name="T14" fmla="*/ 1044 w 1360"/>
                <a:gd name="T15" fmla="*/ 368 h 1365"/>
                <a:gd name="T16" fmla="*/ 627 w 1360"/>
                <a:gd name="T17" fmla="*/ 991 h 1365"/>
                <a:gd name="T18" fmla="*/ 452 w 1360"/>
                <a:gd name="T19" fmla="*/ 1227 h 1365"/>
                <a:gd name="T20" fmla="*/ 752 w 1360"/>
                <a:gd name="T21" fmla="*/ 1014 h 1365"/>
                <a:gd name="T22" fmla="*/ 1084 w 1360"/>
                <a:gd name="T23" fmla="*/ 179 h 1365"/>
                <a:gd name="T24" fmla="*/ 891 w 1360"/>
                <a:gd name="T25" fmla="*/ 1285 h 1365"/>
                <a:gd name="T26" fmla="*/ 806 w 1360"/>
                <a:gd name="T27" fmla="*/ 837 h 1365"/>
                <a:gd name="T28" fmla="*/ 622 w 1360"/>
                <a:gd name="T29" fmla="*/ 903 h 1365"/>
                <a:gd name="T30" fmla="*/ 467 w 1360"/>
                <a:gd name="T31" fmla="*/ 796 h 1365"/>
                <a:gd name="T32" fmla="*/ 851 w 1360"/>
                <a:gd name="T33" fmla="*/ 590 h 1365"/>
                <a:gd name="T34" fmla="*/ 747 w 1360"/>
                <a:gd name="T35" fmla="*/ 798 h 1365"/>
                <a:gd name="T36" fmla="*/ 947 w 1360"/>
                <a:gd name="T37" fmla="*/ 705 h 1365"/>
                <a:gd name="T38" fmla="*/ 751 w 1360"/>
                <a:gd name="T39" fmla="*/ 1282 h 1365"/>
                <a:gd name="T40" fmla="*/ 783 w 1360"/>
                <a:gd name="T41" fmla="*/ 1254 h 1365"/>
                <a:gd name="T42" fmla="*/ 990 w 1360"/>
                <a:gd name="T43" fmla="*/ 433 h 1365"/>
                <a:gd name="T44" fmla="*/ 760 w 1360"/>
                <a:gd name="T45" fmla="*/ 1182 h 1365"/>
                <a:gd name="T46" fmla="*/ 695 w 1360"/>
                <a:gd name="T47" fmla="*/ 520 h 1365"/>
                <a:gd name="T48" fmla="*/ 978 w 1360"/>
                <a:gd name="T49" fmla="*/ 162 h 1365"/>
                <a:gd name="T50" fmla="*/ 896 w 1360"/>
                <a:gd name="T51" fmla="*/ 221 h 1365"/>
                <a:gd name="T52" fmla="*/ 459 w 1360"/>
                <a:gd name="T53" fmla="*/ 1182 h 1365"/>
                <a:gd name="T54" fmla="*/ 1076 w 1360"/>
                <a:gd name="T55" fmla="*/ 244 h 1365"/>
                <a:gd name="T56" fmla="*/ 550 w 1360"/>
                <a:gd name="T57" fmla="*/ 543 h 1365"/>
                <a:gd name="T58" fmla="*/ 379 w 1360"/>
                <a:gd name="T59" fmla="*/ 663 h 1365"/>
                <a:gd name="T60" fmla="*/ 883 w 1360"/>
                <a:gd name="T61" fmla="*/ 1179 h 1365"/>
                <a:gd name="T62" fmla="*/ 924 w 1360"/>
                <a:gd name="T63" fmla="*/ 1051 h 1365"/>
                <a:gd name="T64" fmla="*/ 934 w 1360"/>
                <a:gd name="T65" fmla="*/ 1195 h 1365"/>
                <a:gd name="T66" fmla="*/ 679 w 1360"/>
                <a:gd name="T67" fmla="*/ 60 h 1365"/>
                <a:gd name="T68" fmla="*/ 862 w 1360"/>
                <a:gd name="T69" fmla="*/ 457 h 1365"/>
                <a:gd name="T70" fmla="*/ 783 w 1360"/>
                <a:gd name="T71" fmla="*/ 252 h 1365"/>
                <a:gd name="T72" fmla="*/ 919 w 1360"/>
                <a:gd name="T73" fmla="*/ 299 h 1365"/>
                <a:gd name="T74" fmla="*/ 494 w 1360"/>
                <a:gd name="T75" fmla="*/ 110 h 1365"/>
                <a:gd name="T76" fmla="*/ 696 w 1360"/>
                <a:gd name="T77" fmla="*/ 78 h 1365"/>
                <a:gd name="T78" fmla="*/ 955 w 1360"/>
                <a:gd name="T79" fmla="*/ 1105 h 1365"/>
                <a:gd name="T80" fmla="*/ 646 w 1360"/>
                <a:gd name="T81" fmla="*/ 518 h 1365"/>
                <a:gd name="T82" fmla="*/ 353 w 1360"/>
                <a:gd name="T83" fmla="*/ 144 h 1365"/>
                <a:gd name="T84" fmla="*/ 848 w 1360"/>
                <a:gd name="T85" fmla="*/ 429 h 1365"/>
                <a:gd name="T86" fmla="*/ 600 w 1360"/>
                <a:gd name="T87" fmla="*/ 413 h 1365"/>
                <a:gd name="T88" fmla="*/ 822 w 1360"/>
                <a:gd name="T89" fmla="*/ 1195 h 1365"/>
                <a:gd name="T90" fmla="*/ 973 w 1360"/>
                <a:gd name="T91" fmla="*/ 1042 h 1365"/>
                <a:gd name="T92" fmla="*/ 720 w 1360"/>
                <a:gd name="T93" fmla="*/ 232 h 1365"/>
                <a:gd name="T94" fmla="*/ 943 w 1360"/>
                <a:gd name="T95" fmla="*/ 1099 h 1365"/>
                <a:gd name="T96" fmla="*/ 642 w 1360"/>
                <a:gd name="T97" fmla="*/ 676 h 1365"/>
                <a:gd name="T98" fmla="*/ 657 w 1360"/>
                <a:gd name="T99" fmla="*/ 184 h 1365"/>
                <a:gd name="T100" fmla="*/ 1095 w 1360"/>
                <a:gd name="T101" fmla="*/ 1154 h 1365"/>
                <a:gd name="T102" fmla="*/ 442 w 1360"/>
                <a:gd name="T103" fmla="*/ 1284 h 1365"/>
                <a:gd name="T104" fmla="*/ 372 w 1360"/>
                <a:gd name="T105" fmla="*/ 306 h 1365"/>
                <a:gd name="T106" fmla="*/ 929 w 1360"/>
                <a:gd name="T107" fmla="*/ 1212 h 1365"/>
                <a:gd name="T108" fmla="*/ 696 w 1360"/>
                <a:gd name="T109" fmla="*/ 658 h 1365"/>
                <a:gd name="T110" fmla="*/ 802 w 1360"/>
                <a:gd name="T111" fmla="*/ 591 h 1365"/>
                <a:gd name="T112" fmla="*/ 770 w 1360"/>
                <a:gd name="T113" fmla="*/ 1093 h 1365"/>
                <a:gd name="T114" fmla="*/ 426 w 1360"/>
                <a:gd name="T115" fmla="*/ 641 h 1365"/>
                <a:gd name="T116" fmla="*/ 495 w 1360"/>
                <a:gd name="T117" fmla="*/ 643 h 1365"/>
                <a:gd name="T118" fmla="*/ 515 w 1360"/>
                <a:gd name="T119" fmla="*/ 662 h 1365"/>
                <a:gd name="T120" fmla="*/ 501 w 1360"/>
                <a:gd name="T121" fmla="*/ 673 h 1365"/>
                <a:gd name="T122" fmla="*/ 796 w 1360"/>
                <a:gd name="T123" fmla="*/ 1207 h 1365"/>
                <a:gd name="T124" fmla="*/ 790 w 1360"/>
                <a:gd name="T125" fmla="*/ 144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0" h="1365">
                  <a:moveTo>
                    <a:pt x="1045" y="370"/>
                  </a:moveTo>
                  <a:cubicBezTo>
                    <a:pt x="1045" y="378"/>
                    <a:pt x="1044" y="385"/>
                    <a:pt x="1051" y="391"/>
                  </a:cubicBezTo>
                  <a:cubicBezTo>
                    <a:pt x="1054" y="393"/>
                    <a:pt x="1054" y="396"/>
                    <a:pt x="1053" y="399"/>
                  </a:cubicBezTo>
                  <a:cubicBezTo>
                    <a:pt x="1051" y="403"/>
                    <a:pt x="1050" y="407"/>
                    <a:pt x="1049" y="410"/>
                  </a:cubicBezTo>
                  <a:cubicBezTo>
                    <a:pt x="1045" y="417"/>
                    <a:pt x="1044" y="424"/>
                    <a:pt x="1050" y="431"/>
                  </a:cubicBezTo>
                  <a:cubicBezTo>
                    <a:pt x="1053" y="434"/>
                    <a:pt x="1053" y="439"/>
                    <a:pt x="1051" y="443"/>
                  </a:cubicBezTo>
                  <a:cubicBezTo>
                    <a:pt x="1044" y="453"/>
                    <a:pt x="1046" y="463"/>
                    <a:pt x="1047" y="474"/>
                  </a:cubicBezTo>
                  <a:cubicBezTo>
                    <a:pt x="1047" y="479"/>
                    <a:pt x="1047" y="484"/>
                    <a:pt x="1047" y="489"/>
                  </a:cubicBezTo>
                  <a:cubicBezTo>
                    <a:pt x="1047" y="494"/>
                    <a:pt x="1046" y="498"/>
                    <a:pt x="1040" y="499"/>
                  </a:cubicBezTo>
                  <a:cubicBezTo>
                    <a:pt x="1035" y="499"/>
                    <a:pt x="1036" y="504"/>
                    <a:pt x="1035" y="507"/>
                  </a:cubicBezTo>
                  <a:cubicBezTo>
                    <a:pt x="1034" y="517"/>
                    <a:pt x="1033" y="527"/>
                    <a:pt x="1034" y="537"/>
                  </a:cubicBezTo>
                  <a:cubicBezTo>
                    <a:pt x="1034" y="549"/>
                    <a:pt x="1030" y="560"/>
                    <a:pt x="1027" y="572"/>
                  </a:cubicBezTo>
                  <a:cubicBezTo>
                    <a:pt x="1025" y="581"/>
                    <a:pt x="1022" y="590"/>
                    <a:pt x="1022" y="599"/>
                  </a:cubicBezTo>
                  <a:cubicBezTo>
                    <a:pt x="1022" y="607"/>
                    <a:pt x="1018" y="614"/>
                    <a:pt x="1016" y="622"/>
                  </a:cubicBezTo>
                  <a:cubicBezTo>
                    <a:pt x="1016" y="625"/>
                    <a:pt x="1013" y="629"/>
                    <a:pt x="1015" y="632"/>
                  </a:cubicBezTo>
                  <a:cubicBezTo>
                    <a:pt x="1020" y="643"/>
                    <a:pt x="1015" y="653"/>
                    <a:pt x="1012" y="663"/>
                  </a:cubicBezTo>
                  <a:cubicBezTo>
                    <a:pt x="1011" y="669"/>
                    <a:pt x="1010" y="674"/>
                    <a:pt x="1013" y="679"/>
                  </a:cubicBezTo>
                  <a:cubicBezTo>
                    <a:pt x="1016" y="682"/>
                    <a:pt x="1016" y="685"/>
                    <a:pt x="1016" y="689"/>
                  </a:cubicBezTo>
                  <a:cubicBezTo>
                    <a:pt x="1014" y="697"/>
                    <a:pt x="1013" y="706"/>
                    <a:pt x="1012" y="714"/>
                  </a:cubicBezTo>
                  <a:cubicBezTo>
                    <a:pt x="1012" y="719"/>
                    <a:pt x="1011" y="723"/>
                    <a:pt x="1008" y="727"/>
                  </a:cubicBezTo>
                  <a:cubicBezTo>
                    <a:pt x="1007" y="729"/>
                    <a:pt x="1005" y="731"/>
                    <a:pt x="1006" y="734"/>
                  </a:cubicBezTo>
                  <a:cubicBezTo>
                    <a:pt x="1007" y="739"/>
                    <a:pt x="1006" y="743"/>
                    <a:pt x="999" y="744"/>
                  </a:cubicBezTo>
                  <a:cubicBezTo>
                    <a:pt x="994" y="746"/>
                    <a:pt x="993" y="751"/>
                    <a:pt x="993" y="756"/>
                  </a:cubicBezTo>
                  <a:cubicBezTo>
                    <a:pt x="990" y="771"/>
                    <a:pt x="985" y="784"/>
                    <a:pt x="979" y="798"/>
                  </a:cubicBezTo>
                  <a:cubicBezTo>
                    <a:pt x="978" y="799"/>
                    <a:pt x="976" y="801"/>
                    <a:pt x="977" y="802"/>
                  </a:cubicBezTo>
                  <a:cubicBezTo>
                    <a:pt x="979" y="815"/>
                    <a:pt x="970" y="826"/>
                    <a:pt x="968" y="839"/>
                  </a:cubicBezTo>
                  <a:cubicBezTo>
                    <a:pt x="968" y="840"/>
                    <a:pt x="968" y="843"/>
                    <a:pt x="967" y="844"/>
                  </a:cubicBezTo>
                  <a:cubicBezTo>
                    <a:pt x="965" y="847"/>
                    <a:pt x="962" y="848"/>
                    <a:pt x="959" y="847"/>
                  </a:cubicBezTo>
                  <a:cubicBezTo>
                    <a:pt x="955" y="847"/>
                    <a:pt x="955" y="843"/>
                    <a:pt x="955" y="840"/>
                  </a:cubicBezTo>
                  <a:cubicBezTo>
                    <a:pt x="957" y="832"/>
                    <a:pt x="960" y="825"/>
                    <a:pt x="960" y="816"/>
                  </a:cubicBezTo>
                  <a:cubicBezTo>
                    <a:pt x="960" y="815"/>
                    <a:pt x="961" y="813"/>
                    <a:pt x="958" y="812"/>
                  </a:cubicBezTo>
                  <a:cubicBezTo>
                    <a:pt x="953" y="817"/>
                    <a:pt x="947" y="822"/>
                    <a:pt x="946" y="830"/>
                  </a:cubicBezTo>
                  <a:cubicBezTo>
                    <a:pt x="944" y="840"/>
                    <a:pt x="940" y="849"/>
                    <a:pt x="937" y="858"/>
                  </a:cubicBezTo>
                  <a:cubicBezTo>
                    <a:pt x="936" y="860"/>
                    <a:pt x="934" y="862"/>
                    <a:pt x="932" y="863"/>
                  </a:cubicBezTo>
                  <a:cubicBezTo>
                    <a:pt x="927" y="865"/>
                    <a:pt x="926" y="868"/>
                    <a:pt x="929" y="872"/>
                  </a:cubicBezTo>
                  <a:cubicBezTo>
                    <a:pt x="930" y="874"/>
                    <a:pt x="931" y="877"/>
                    <a:pt x="929" y="879"/>
                  </a:cubicBezTo>
                  <a:cubicBezTo>
                    <a:pt x="927" y="883"/>
                    <a:pt x="929" y="885"/>
                    <a:pt x="931" y="888"/>
                  </a:cubicBezTo>
                  <a:cubicBezTo>
                    <a:pt x="935" y="892"/>
                    <a:pt x="931" y="897"/>
                    <a:pt x="933" y="902"/>
                  </a:cubicBezTo>
                  <a:cubicBezTo>
                    <a:pt x="933" y="903"/>
                    <a:pt x="934" y="904"/>
                    <a:pt x="936" y="904"/>
                  </a:cubicBezTo>
                  <a:cubicBezTo>
                    <a:pt x="937" y="905"/>
                    <a:pt x="938" y="904"/>
                    <a:pt x="938" y="902"/>
                  </a:cubicBezTo>
                  <a:cubicBezTo>
                    <a:pt x="938" y="899"/>
                    <a:pt x="939" y="896"/>
                    <a:pt x="944" y="897"/>
                  </a:cubicBezTo>
                  <a:cubicBezTo>
                    <a:pt x="948" y="898"/>
                    <a:pt x="952" y="899"/>
                    <a:pt x="954" y="904"/>
                  </a:cubicBezTo>
                  <a:cubicBezTo>
                    <a:pt x="954" y="907"/>
                    <a:pt x="956" y="911"/>
                    <a:pt x="955" y="914"/>
                  </a:cubicBezTo>
                  <a:cubicBezTo>
                    <a:pt x="953" y="920"/>
                    <a:pt x="955" y="924"/>
                    <a:pt x="959" y="927"/>
                  </a:cubicBezTo>
                  <a:cubicBezTo>
                    <a:pt x="964" y="931"/>
                    <a:pt x="966" y="936"/>
                    <a:pt x="970" y="941"/>
                  </a:cubicBezTo>
                  <a:cubicBezTo>
                    <a:pt x="976" y="949"/>
                    <a:pt x="983" y="957"/>
                    <a:pt x="990" y="965"/>
                  </a:cubicBezTo>
                  <a:cubicBezTo>
                    <a:pt x="993" y="968"/>
                    <a:pt x="995" y="971"/>
                    <a:pt x="996" y="976"/>
                  </a:cubicBezTo>
                  <a:cubicBezTo>
                    <a:pt x="997" y="980"/>
                    <a:pt x="999" y="984"/>
                    <a:pt x="1004" y="987"/>
                  </a:cubicBezTo>
                  <a:cubicBezTo>
                    <a:pt x="1009" y="990"/>
                    <a:pt x="1013" y="996"/>
                    <a:pt x="1016" y="1001"/>
                  </a:cubicBezTo>
                  <a:cubicBezTo>
                    <a:pt x="1022" y="1010"/>
                    <a:pt x="1029" y="1017"/>
                    <a:pt x="1037" y="1024"/>
                  </a:cubicBezTo>
                  <a:cubicBezTo>
                    <a:pt x="1039" y="1025"/>
                    <a:pt x="1041" y="1027"/>
                    <a:pt x="1041" y="1028"/>
                  </a:cubicBezTo>
                  <a:cubicBezTo>
                    <a:pt x="1043" y="1037"/>
                    <a:pt x="1050" y="1039"/>
                    <a:pt x="1057" y="1042"/>
                  </a:cubicBezTo>
                  <a:cubicBezTo>
                    <a:pt x="1070" y="1049"/>
                    <a:pt x="1084" y="1055"/>
                    <a:pt x="1099" y="1059"/>
                  </a:cubicBezTo>
                  <a:cubicBezTo>
                    <a:pt x="1120" y="1063"/>
                    <a:pt x="1140" y="1069"/>
                    <a:pt x="1160" y="1075"/>
                  </a:cubicBezTo>
                  <a:cubicBezTo>
                    <a:pt x="1174" y="1079"/>
                    <a:pt x="1189" y="1085"/>
                    <a:pt x="1204" y="1087"/>
                  </a:cubicBezTo>
                  <a:cubicBezTo>
                    <a:pt x="1207" y="1087"/>
                    <a:pt x="1211" y="1088"/>
                    <a:pt x="1214" y="1089"/>
                  </a:cubicBezTo>
                  <a:cubicBezTo>
                    <a:pt x="1217" y="1090"/>
                    <a:pt x="1219" y="1092"/>
                    <a:pt x="1218" y="1095"/>
                  </a:cubicBezTo>
                  <a:cubicBezTo>
                    <a:pt x="1217" y="1098"/>
                    <a:pt x="1215" y="1099"/>
                    <a:pt x="1212" y="1098"/>
                  </a:cubicBezTo>
                  <a:cubicBezTo>
                    <a:pt x="1210" y="1098"/>
                    <a:pt x="1208" y="1097"/>
                    <a:pt x="1205" y="1099"/>
                  </a:cubicBezTo>
                  <a:cubicBezTo>
                    <a:pt x="1211" y="1102"/>
                    <a:pt x="1216" y="1104"/>
                    <a:pt x="1221" y="1106"/>
                  </a:cubicBezTo>
                  <a:cubicBezTo>
                    <a:pt x="1226" y="1107"/>
                    <a:pt x="1230" y="1109"/>
                    <a:pt x="1233" y="1113"/>
                  </a:cubicBezTo>
                  <a:cubicBezTo>
                    <a:pt x="1235" y="1115"/>
                    <a:pt x="1236" y="1118"/>
                    <a:pt x="1234" y="1121"/>
                  </a:cubicBezTo>
                  <a:cubicBezTo>
                    <a:pt x="1233" y="1123"/>
                    <a:pt x="1231" y="1123"/>
                    <a:pt x="1228" y="1123"/>
                  </a:cubicBezTo>
                  <a:cubicBezTo>
                    <a:pt x="1222" y="1123"/>
                    <a:pt x="1216" y="1123"/>
                    <a:pt x="1210" y="1123"/>
                  </a:cubicBezTo>
                  <a:cubicBezTo>
                    <a:pt x="1209" y="1126"/>
                    <a:pt x="1212" y="1126"/>
                    <a:pt x="1213" y="1127"/>
                  </a:cubicBezTo>
                  <a:cubicBezTo>
                    <a:pt x="1227" y="1132"/>
                    <a:pt x="1241" y="1138"/>
                    <a:pt x="1255" y="1143"/>
                  </a:cubicBezTo>
                  <a:cubicBezTo>
                    <a:pt x="1263" y="1146"/>
                    <a:pt x="1271" y="1149"/>
                    <a:pt x="1281" y="1149"/>
                  </a:cubicBezTo>
                  <a:cubicBezTo>
                    <a:pt x="1283" y="1150"/>
                    <a:pt x="1286" y="1150"/>
                    <a:pt x="1288" y="1151"/>
                  </a:cubicBezTo>
                  <a:cubicBezTo>
                    <a:pt x="1291" y="1153"/>
                    <a:pt x="1295" y="1156"/>
                    <a:pt x="1293" y="1160"/>
                  </a:cubicBezTo>
                  <a:cubicBezTo>
                    <a:pt x="1291" y="1163"/>
                    <a:pt x="1288" y="1162"/>
                    <a:pt x="1285" y="1162"/>
                  </a:cubicBezTo>
                  <a:cubicBezTo>
                    <a:pt x="1281" y="1161"/>
                    <a:pt x="1278" y="1159"/>
                    <a:pt x="1274" y="1158"/>
                  </a:cubicBezTo>
                  <a:cubicBezTo>
                    <a:pt x="1263" y="1155"/>
                    <a:pt x="1256" y="1162"/>
                    <a:pt x="1257" y="1174"/>
                  </a:cubicBezTo>
                  <a:cubicBezTo>
                    <a:pt x="1247" y="1175"/>
                    <a:pt x="1239" y="1171"/>
                    <a:pt x="1230" y="1169"/>
                  </a:cubicBezTo>
                  <a:cubicBezTo>
                    <a:pt x="1205" y="1161"/>
                    <a:pt x="1181" y="1152"/>
                    <a:pt x="1154" y="1149"/>
                  </a:cubicBezTo>
                  <a:cubicBezTo>
                    <a:pt x="1152" y="1149"/>
                    <a:pt x="1147" y="1146"/>
                    <a:pt x="1146" y="1150"/>
                  </a:cubicBezTo>
                  <a:cubicBezTo>
                    <a:pt x="1145" y="1154"/>
                    <a:pt x="1151" y="1153"/>
                    <a:pt x="1153" y="1154"/>
                  </a:cubicBezTo>
                  <a:cubicBezTo>
                    <a:pt x="1154" y="1155"/>
                    <a:pt x="1155" y="1155"/>
                    <a:pt x="1155" y="1155"/>
                  </a:cubicBezTo>
                  <a:cubicBezTo>
                    <a:pt x="1174" y="1158"/>
                    <a:pt x="1193" y="1165"/>
                    <a:pt x="1211" y="1170"/>
                  </a:cubicBezTo>
                  <a:cubicBezTo>
                    <a:pt x="1223" y="1174"/>
                    <a:pt x="1235" y="1177"/>
                    <a:pt x="1248" y="1178"/>
                  </a:cubicBezTo>
                  <a:cubicBezTo>
                    <a:pt x="1251" y="1178"/>
                    <a:pt x="1255" y="1178"/>
                    <a:pt x="1256" y="1174"/>
                  </a:cubicBezTo>
                  <a:cubicBezTo>
                    <a:pt x="1264" y="1176"/>
                    <a:pt x="1271" y="1180"/>
                    <a:pt x="1279" y="1182"/>
                  </a:cubicBezTo>
                  <a:cubicBezTo>
                    <a:pt x="1300" y="1186"/>
                    <a:pt x="1319" y="1198"/>
                    <a:pt x="1340" y="1203"/>
                  </a:cubicBezTo>
                  <a:cubicBezTo>
                    <a:pt x="1347" y="1204"/>
                    <a:pt x="1353" y="1208"/>
                    <a:pt x="1357" y="1212"/>
                  </a:cubicBezTo>
                  <a:cubicBezTo>
                    <a:pt x="1360" y="1215"/>
                    <a:pt x="1359" y="1218"/>
                    <a:pt x="1355" y="1219"/>
                  </a:cubicBezTo>
                  <a:cubicBezTo>
                    <a:pt x="1352" y="1220"/>
                    <a:pt x="1348" y="1219"/>
                    <a:pt x="1345" y="1218"/>
                  </a:cubicBezTo>
                  <a:cubicBezTo>
                    <a:pt x="1319" y="1208"/>
                    <a:pt x="1293" y="1200"/>
                    <a:pt x="1266" y="1192"/>
                  </a:cubicBezTo>
                  <a:cubicBezTo>
                    <a:pt x="1249" y="1187"/>
                    <a:pt x="1231" y="1184"/>
                    <a:pt x="1213" y="1178"/>
                  </a:cubicBezTo>
                  <a:cubicBezTo>
                    <a:pt x="1202" y="1175"/>
                    <a:pt x="1191" y="1172"/>
                    <a:pt x="1179" y="1168"/>
                  </a:cubicBezTo>
                  <a:cubicBezTo>
                    <a:pt x="1173" y="1167"/>
                    <a:pt x="1167" y="1164"/>
                    <a:pt x="1161" y="1164"/>
                  </a:cubicBezTo>
                  <a:cubicBezTo>
                    <a:pt x="1159" y="1164"/>
                    <a:pt x="1156" y="1164"/>
                    <a:pt x="1155" y="1163"/>
                  </a:cubicBezTo>
                  <a:cubicBezTo>
                    <a:pt x="1149" y="1155"/>
                    <a:pt x="1138" y="1159"/>
                    <a:pt x="1131" y="1155"/>
                  </a:cubicBezTo>
                  <a:cubicBezTo>
                    <a:pt x="1129" y="1154"/>
                    <a:pt x="1127" y="1155"/>
                    <a:pt x="1125" y="1156"/>
                  </a:cubicBezTo>
                  <a:cubicBezTo>
                    <a:pt x="1123" y="1157"/>
                    <a:pt x="1122" y="1159"/>
                    <a:pt x="1122" y="1161"/>
                  </a:cubicBezTo>
                  <a:cubicBezTo>
                    <a:pt x="1122" y="1162"/>
                    <a:pt x="1124" y="1163"/>
                    <a:pt x="1125" y="1164"/>
                  </a:cubicBezTo>
                  <a:cubicBezTo>
                    <a:pt x="1128" y="1164"/>
                    <a:pt x="1131" y="1165"/>
                    <a:pt x="1133" y="1165"/>
                  </a:cubicBezTo>
                  <a:cubicBezTo>
                    <a:pt x="1138" y="1167"/>
                    <a:pt x="1145" y="1164"/>
                    <a:pt x="1145" y="1172"/>
                  </a:cubicBezTo>
                  <a:cubicBezTo>
                    <a:pt x="1152" y="1170"/>
                    <a:pt x="1157" y="1178"/>
                    <a:pt x="1164" y="1177"/>
                  </a:cubicBezTo>
                  <a:cubicBezTo>
                    <a:pt x="1173" y="1177"/>
                    <a:pt x="1179" y="1181"/>
                    <a:pt x="1182" y="1190"/>
                  </a:cubicBezTo>
                  <a:cubicBezTo>
                    <a:pt x="1183" y="1193"/>
                    <a:pt x="1182" y="1198"/>
                    <a:pt x="1187" y="1199"/>
                  </a:cubicBezTo>
                  <a:cubicBezTo>
                    <a:pt x="1189" y="1200"/>
                    <a:pt x="1194" y="1199"/>
                    <a:pt x="1201" y="1197"/>
                  </a:cubicBezTo>
                  <a:cubicBezTo>
                    <a:pt x="1199" y="1192"/>
                    <a:pt x="1193" y="1194"/>
                    <a:pt x="1188" y="1190"/>
                  </a:cubicBezTo>
                  <a:cubicBezTo>
                    <a:pt x="1195" y="1187"/>
                    <a:pt x="1200" y="1187"/>
                    <a:pt x="1204" y="1191"/>
                  </a:cubicBezTo>
                  <a:cubicBezTo>
                    <a:pt x="1208" y="1196"/>
                    <a:pt x="1214" y="1200"/>
                    <a:pt x="1217" y="1206"/>
                  </a:cubicBezTo>
                  <a:cubicBezTo>
                    <a:pt x="1220" y="1210"/>
                    <a:pt x="1223" y="1213"/>
                    <a:pt x="1228" y="1208"/>
                  </a:cubicBezTo>
                  <a:cubicBezTo>
                    <a:pt x="1229" y="1206"/>
                    <a:pt x="1231" y="1206"/>
                    <a:pt x="1231" y="1208"/>
                  </a:cubicBezTo>
                  <a:cubicBezTo>
                    <a:pt x="1233" y="1213"/>
                    <a:pt x="1236" y="1214"/>
                    <a:pt x="1241" y="1213"/>
                  </a:cubicBezTo>
                  <a:cubicBezTo>
                    <a:pt x="1246" y="1213"/>
                    <a:pt x="1251" y="1215"/>
                    <a:pt x="1255" y="1218"/>
                  </a:cubicBezTo>
                  <a:cubicBezTo>
                    <a:pt x="1257" y="1219"/>
                    <a:pt x="1258" y="1220"/>
                    <a:pt x="1257" y="1222"/>
                  </a:cubicBezTo>
                  <a:cubicBezTo>
                    <a:pt x="1256" y="1224"/>
                    <a:pt x="1251" y="1224"/>
                    <a:pt x="1255" y="1226"/>
                  </a:cubicBezTo>
                  <a:cubicBezTo>
                    <a:pt x="1257" y="1228"/>
                    <a:pt x="1261" y="1232"/>
                    <a:pt x="1265" y="1227"/>
                  </a:cubicBezTo>
                  <a:cubicBezTo>
                    <a:pt x="1269" y="1222"/>
                    <a:pt x="1272" y="1224"/>
                    <a:pt x="1275" y="1228"/>
                  </a:cubicBezTo>
                  <a:cubicBezTo>
                    <a:pt x="1276" y="1230"/>
                    <a:pt x="1277" y="1232"/>
                    <a:pt x="1279" y="1232"/>
                  </a:cubicBezTo>
                  <a:cubicBezTo>
                    <a:pt x="1290" y="1230"/>
                    <a:pt x="1296" y="1240"/>
                    <a:pt x="1305" y="1243"/>
                  </a:cubicBezTo>
                  <a:cubicBezTo>
                    <a:pt x="1306" y="1243"/>
                    <a:pt x="1308" y="1245"/>
                    <a:pt x="1307" y="1246"/>
                  </a:cubicBezTo>
                  <a:cubicBezTo>
                    <a:pt x="1297" y="1253"/>
                    <a:pt x="1307" y="1253"/>
                    <a:pt x="1310" y="1254"/>
                  </a:cubicBezTo>
                  <a:cubicBezTo>
                    <a:pt x="1317" y="1257"/>
                    <a:pt x="1324" y="1260"/>
                    <a:pt x="1332" y="1259"/>
                  </a:cubicBezTo>
                  <a:cubicBezTo>
                    <a:pt x="1331" y="1264"/>
                    <a:pt x="1327" y="1266"/>
                    <a:pt x="1325" y="1269"/>
                  </a:cubicBezTo>
                  <a:cubicBezTo>
                    <a:pt x="1325" y="1270"/>
                    <a:pt x="1324" y="1272"/>
                    <a:pt x="1323" y="1272"/>
                  </a:cubicBezTo>
                  <a:cubicBezTo>
                    <a:pt x="1316" y="1269"/>
                    <a:pt x="1309" y="1275"/>
                    <a:pt x="1302" y="1273"/>
                  </a:cubicBezTo>
                  <a:cubicBezTo>
                    <a:pt x="1292" y="1269"/>
                    <a:pt x="1281" y="1265"/>
                    <a:pt x="1270" y="1261"/>
                  </a:cubicBezTo>
                  <a:cubicBezTo>
                    <a:pt x="1277" y="1254"/>
                    <a:pt x="1283" y="1265"/>
                    <a:pt x="1289" y="1260"/>
                  </a:cubicBezTo>
                  <a:cubicBezTo>
                    <a:pt x="1289" y="1259"/>
                    <a:pt x="1289" y="1258"/>
                    <a:pt x="1289" y="1258"/>
                  </a:cubicBezTo>
                  <a:cubicBezTo>
                    <a:pt x="1276" y="1253"/>
                    <a:pt x="1264" y="1242"/>
                    <a:pt x="1248" y="1246"/>
                  </a:cubicBezTo>
                  <a:cubicBezTo>
                    <a:pt x="1245" y="1247"/>
                    <a:pt x="1241" y="1246"/>
                    <a:pt x="1240" y="1251"/>
                  </a:cubicBezTo>
                  <a:cubicBezTo>
                    <a:pt x="1239" y="1254"/>
                    <a:pt x="1237" y="1254"/>
                    <a:pt x="1235" y="1253"/>
                  </a:cubicBezTo>
                  <a:cubicBezTo>
                    <a:pt x="1228" y="1253"/>
                    <a:pt x="1222" y="1250"/>
                    <a:pt x="1216" y="1247"/>
                  </a:cubicBezTo>
                  <a:cubicBezTo>
                    <a:pt x="1215" y="1246"/>
                    <a:pt x="1213" y="1245"/>
                    <a:pt x="1214" y="1243"/>
                  </a:cubicBezTo>
                  <a:cubicBezTo>
                    <a:pt x="1216" y="1234"/>
                    <a:pt x="1209" y="1235"/>
                    <a:pt x="1204" y="1234"/>
                  </a:cubicBezTo>
                  <a:cubicBezTo>
                    <a:pt x="1202" y="1236"/>
                    <a:pt x="1203" y="1238"/>
                    <a:pt x="1204" y="1238"/>
                  </a:cubicBezTo>
                  <a:cubicBezTo>
                    <a:pt x="1207" y="1240"/>
                    <a:pt x="1208" y="1243"/>
                    <a:pt x="1207" y="1247"/>
                  </a:cubicBezTo>
                  <a:cubicBezTo>
                    <a:pt x="1205" y="1251"/>
                    <a:pt x="1202" y="1253"/>
                    <a:pt x="1197" y="1252"/>
                  </a:cubicBezTo>
                  <a:cubicBezTo>
                    <a:pt x="1193" y="1251"/>
                    <a:pt x="1189" y="1250"/>
                    <a:pt x="1183" y="1253"/>
                  </a:cubicBezTo>
                  <a:cubicBezTo>
                    <a:pt x="1194" y="1257"/>
                    <a:pt x="1199" y="1267"/>
                    <a:pt x="1210" y="1268"/>
                  </a:cubicBezTo>
                  <a:cubicBezTo>
                    <a:pt x="1213" y="1268"/>
                    <a:pt x="1216" y="1270"/>
                    <a:pt x="1218" y="1272"/>
                  </a:cubicBezTo>
                  <a:cubicBezTo>
                    <a:pt x="1225" y="1277"/>
                    <a:pt x="1226" y="1282"/>
                    <a:pt x="1221" y="1289"/>
                  </a:cubicBezTo>
                  <a:cubicBezTo>
                    <a:pt x="1219" y="1292"/>
                    <a:pt x="1216" y="1293"/>
                    <a:pt x="1212" y="1291"/>
                  </a:cubicBezTo>
                  <a:cubicBezTo>
                    <a:pt x="1198" y="1281"/>
                    <a:pt x="1181" y="1277"/>
                    <a:pt x="1168" y="1264"/>
                  </a:cubicBezTo>
                  <a:cubicBezTo>
                    <a:pt x="1164" y="1259"/>
                    <a:pt x="1158" y="1264"/>
                    <a:pt x="1153" y="1261"/>
                  </a:cubicBezTo>
                  <a:cubicBezTo>
                    <a:pt x="1153" y="1260"/>
                    <a:pt x="1152" y="1260"/>
                    <a:pt x="1152" y="1259"/>
                  </a:cubicBezTo>
                  <a:cubicBezTo>
                    <a:pt x="1153" y="1257"/>
                    <a:pt x="1157" y="1255"/>
                    <a:pt x="1154" y="1252"/>
                  </a:cubicBezTo>
                  <a:cubicBezTo>
                    <a:pt x="1152" y="1250"/>
                    <a:pt x="1150" y="1251"/>
                    <a:pt x="1147" y="1251"/>
                  </a:cubicBezTo>
                  <a:cubicBezTo>
                    <a:pt x="1147" y="1252"/>
                    <a:pt x="1146" y="1252"/>
                    <a:pt x="1145" y="1252"/>
                  </a:cubicBezTo>
                  <a:cubicBezTo>
                    <a:pt x="1136" y="1262"/>
                    <a:pt x="1125" y="1257"/>
                    <a:pt x="1115" y="1255"/>
                  </a:cubicBezTo>
                  <a:cubicBezTo>
                    <a:pt x="1112" y="1259"/>
                    <a:pt x="1117" y="1262"/>
                    <a:pt x="1116" y="1265"/>
                  </a:cubicBezTo>
                  <a:cubicBezTo>
                    <a:pt x="1116" y="1269"/>
                    <a:pt x="1116" y="1274"/>
                    <a:pt x="1112" y="1275"/>
                  </a:cubicBezTo>
                  <a:cubicBezTo>
                    <a:pt x="1109" y="1277"/>
                    <a:pt x="1104" y="1275"/>
                    <a:pt x="1100" y="1272"/>
                  </a:cubicBezTo>
                  <a:cubicBezTo>
                    <a:pt x="1089" y="1261"/>
                    <a:pt x="1075" y="1253"/>
                    <a:pt x="1059" y="1250"/>
                  </a:cubicBezTo>
                  <a:cubicBezTo>
                    <a:pt x="1055" y="1249"/>
                    <a:pt x="1052" y="1251"/>
                    <a:pt x="1051" y="1254"/>
                  </a:cubicBezTo>
                  <a:cubicBezTo>
                    <a:pt x="1049" y="1259"/>
                    <a:pt x="1047" y="1263"/>
                    <a:pt x="1040" y="1264"/>
                  </a:cubicBezTo>
                  <a:cubicBezTo>
                    <a:pt x="1036" y="1264"/>
                    <a:pt x="1038" y="1268"/>
                    <a:pt x="1038" y="1271"/>
                  </a:cubicBezTo>
                  <a:cubicBezTo>
                    <a:pt x="1039" y="1279"/>
                    <a:pt x="1039" y="1280"/>
                    <a:pt x="1047" y="1279"/>
                  </a:cubicBezTo>
                  <a:cubicBezTo>
                    <a:pt x="1050" y="1279"/>
                    <a:pt x="1054" y="1279"/>
                    <a:pt x="1057" y="1281"/>
                  </a:cubicBezTo>
                  <a:cubicBezTo>
                    <a:pt x="1062" y="1285"/>
                    <a:pt x="1068" y="1288"/>
                    <a:pt x="1075" y="1289"/>
                  </a:cubicBezTo>
                  <a:cubicBezTo>
                    <a:pt x="1078" y="1290"/>
                    <a:pt x="1079" y="1292"/>
                    <a:pt x="1077" y="1295"/>
                  </a:cubicBezTo>
                  <a:cubicBezTo>
                    <a:pt x="1073" y="1305"/>
                    <a:pt x="1069" y="1306"/>
                    <a:pt x="1061" y="1300"/>
                  </a:cubicBezTo>
                  <a:cubicBezTo>
                    <a:pt x="1056" y="1297"/>
                    <a:pt x="1053" y="1292"/>
                    <a:pt x="1048" y="1290"/>
                  </a:cubicBezTo>
                  <a:cubicBezTo>
                    <a:pt x="1044" y="1289"/>
                    <a:pt x="1049" y="1286"/>
                    <a:pt x="1048" y="1284"/>
                  </a:cubicBezTo>
                  <a:cubicBezTo>
                    <a:pt x="1045" y="1283"/>
                    <a:pt x="1043" y="1286"/>
                    <a:pt x="1040" y="1287"/>
                  </a:cubicBezTo>
                  <a:cubicBezTo>
                    <a:pt x="1038" y="1287"/>
                    <a:pt x="1035" y="1288"/>
                    <a:pt x="1034" y="1286"/>
                  </a:cubicBezTo>
                  <a:cubicBezTo>
                    <a:pt x="1030" y="1279"/>
                    <a:pt x="1025" y="1282"/>
                    <a:pt x="1021" y="1284"/>
                  </a:cubicBezTo>
                  <a:cubicBezTo>
                    <a:pt x="1014" y="1288"/>
                    <a:pt x="1005" y="1288"/>
                    <a:pt x="1002" y="1297"/>
                  </a:cubicBezTo>
                  <a:cubicBezTo>
                    <a:pt x="1001" y="1300"/>
                    <a:pt x="997" y="1300"/>
                    <a:pt x="994" y="1298"/>
                  </a:cubicBezTo>
                  <a:cubicBezTo>
                    <a:pt x="990" y="1295"/>
                    <a:pt x="992" y="1292"/>
                    <a:pt x="994" y="1289"/>
                  </a:cubicBezTo>
                  <a:cubicBezTo>
                    <a:pt x="996" y="1285"/>
                    <a:pt x="1005" y="1285"/>
                    <a:pt x="1003" y="1279"/>
                  </a:cubicBezTo>
                  <a:cubicBezTo>
                    <a:pt x="1001" y="1274"/>
                    <a:pt x="994" y="1278"/>
                    <a:pt x="990" y="1276"/>
                  </a:cubicBezTo>
                  <a:cubicBezTo>
                    <a:pt x="982" y="1272"/>
                    <a:pt x="975" y="1271"/>
                    <a:pt x="969" y="1280"/>
                  </a:cubicBezTo>
                  <a:cubicBezTo>
                    <a:pt x="968" y="1282"/>
                    <a:pt x="966" y="1282"/>
                    <a:pt x="964" y="1280"/>
                  </a:cubicBezTo>
                  <a:cubicBezTo>
                    <a:pt x="963" y="1279"/>
                    <a:pt x="962" y="1277"/>
                    <a:pt x="959" y="1278"/>
                  </a:cubicBezTo>
                  <a:cubicBezTo>
                    <a:pt x="961" y="1287"/>
                    <a:pt x="954" y="1290"/>
                    <a:pt x="948" y="1293"/>
                  </a:cubicBezTo>
                  <a:cubicBezTo>
                    <a:pt x="941" y="1297"/>
                    <a:pt x="937" y="1301"/>
                    <a:pt x="939" y="1310"/>
                  </a:cubicBezTo>
                  <a:cubicBezTo>
                    <a:pt x="940" y="1313"/>
                    <a:pt x="940" y="1317"/>
                    <a:pt x="935" y="1318"/>
                  </a:cubicBezTo>
                  <a:cubicBezTo>
                    <a:pt x="932" y="1319"/>
                    <a:pt x="927" y="1319"/>
                    <a:pt x="926" y="1314"/>
                  </a:cubicBezTo>
                  <a:cubicBezTo>
                    <a:pt x="925" y="1313"/>
                    <a:pt x="925" y="1311"/>
                    <a:pt x="923" y="1311"/>
                  </a:cubicBezTo>
                  <a:cubicBezTo>
                    <a:pt x="913" y="1309"/>
                    <a:pt x="905" y="1301"/>
                    <a:pt x="893" y="1299"/>
                  </a:cubicBezTo>
                  <a:cubicBezTo>
                    <a:pt x="886" y="1298"/>
                    <a:pt x="875" y="1297"/>
                    <a:pt x="871" y="1287"/>
                  </a:cubicBezTo>
                  <a:cubicBezTo>
                    <a:pt x="870" y="1286"/>
                    <a:pt x="868" y="1286"/>
                    <a:pt x="866" y="1287"/>
                  </a:cubicBezTo>
                  <a:cubicBezTo>
                    <a:pt x="864" y="1288"/>
                    <a:pt x="861" y="1289"/>
                    <a:pt x="860" y="1284"/>
                  </a:cubicBezTo>
                  <a:cubicBezTo>
                    <a:pt x="860" y="1281"/>
                    <a:pt x="857" y="1282"/>
                    <a:pt x="855" y="1283"/>
                  </a:cubicBezTo>
                  <a:cubicBezTo>
                    <a:pt x="850" y="1288"/>
                    <a:pt x="850" y="1301"/>
                    <a:pt x="856" y="1305"/>
                  </a:cubicBezTo>
                  <a:cubicBezTo>
                    <a:pt x="864" y="1309"/>
                    <a:pt x="871" y="1314"/>
                    <a:pt x="879" y="1317"/>
                  </a:cubicBezTo>
                  <a:cubicBezTo>
                    <a:pt x="885" y="1320"/>
                    <a:pt x="891" y="1324"/>
                    <a:pt x="895" y="1331"/>
                  </a:cubicBezTo>
                  <a:cubicBezTo>
                    <a:pt x="896" y="1333"/>
                    <a:pt x="898" y="1335"/>
                    <a:pt x="895" y="1338"/>
                  </a:cubicBezTo>
                  <a:cubicBezTo>
                    <a:pt x="893" y="1341"/>
                    <a:pt x="891" y="1339"/>
                    <a:pt x="888" y="1338"/>
                  </a:cubicBezTo>
                  <a:cubicBezTo>
                    <a:pt x="875" y="1332"/>
                    <a:pt x="864" y="1325"/>
                    <a:pt x="852" y="1317"/>
                  </a:cubicBezTo>
                  <a:cubicBezTo>
                    <a:pt x="843" y="1311"/>
                    <a:pt x="834" y="1306"/>
                    <a:pt x="822" y="1311"/>
                  </a:cubicBezTo>
                  <a:cubicBezTo>
                    <a:pt x="821" y="1312"/>
                    <a:pt x="818" y="1312"/>
                    <a:pt x="816" y="1311"/>
                  </a:cubicBezTo>
                  <a:cubicBezTo>
                    <a:pt x="808" y="1307"/>
                    <a:pt x="798" y="1309"/>
                    <a:pt x="789" y="1307"/>
                  </a:cubicBezTo>
                  <a:cubicBezTo>
                    <a:pt x="783" y="1305"/>
                    <a:pt x="777" y="1307"/>
                    <a:pt x="770" y="1308"/>
                  </a:cubicBezTo>
                  <a:cubicBezTo>
                    <a:pt x="765" y="1309"/>
                    <a:pt x="760" y="1309"/>
                    <a:pt x="755" y="1308"/>
                  </a:cubicBezTo>
                  <a:cubicBezTo>
                    <a:pt x="741" y="1304"/>
                    <a:pt x="727" y="1306"/>
                    <a:pt x="713" y="1311"/>
                  </a:cubicBezTo>
                  <a:cubicBezTo>
                    <a:pt x="706" y="1313"/>
                    <a:pt x="699" y="1312"/>
                    <a:pt x="692" y="1313"/>
                  </a:cubicBezTo>
                  <a:cubicBezTo>
                    <a:pt x="689" y="1314"/>
                    <a:pt x="685" y="1312"/>
                    <a:pt x="685" y="1308"/>
                  </a:cubicBezTo>
                  <a:cubicBezTo>
                    <a:pt x="685" y="1304"/>
                    <a:pt x="689" y="1303"/>
                    <a:pt x="693" y="1304"/>
                  </a:cubicBezTo>
                  <a:cubicBezTo>
                    <a:pt x="695" y="1304"/>
                    <a:pt x="697" y="1305"/>
                    <a:pt x="700" y="1305"/>
                  </a:cubicBezTo>
                  <a:cubicBezTo>
                    <a:pt x="703" y="1305"/>
                    <a:pt x="708" y="1305"/>
                    <a:pt x="707" y="1303"/>
                  </a:cubicBezTo>
                  <a:cubicBezTo>
                    <a:pt x="705" y="1299"/>
                    <a:pt x="712" y="1293"/>
                    <a:pt x="703" y="1291"/>
                  </a:cubicBezTo>
                  <a:cubicBezTo>
                    <a:pt x="701" y="1290"/>
                    <a:pt x="698" y="1287"/>
                    <a:pt x="695" y="1287"/>
                  </a:cubicBezTo>
                  <a:cubicBezTo>
                    <a:pt x="686" y="1286"/>
                    <a:pt x="677" y="1284"/>
                    <a:pt x="668" y="1280"/>
                  </a:cubicBezTo>
                  <a:cubicBezTo>
                    <a:pt x="665" y="1279"/>
                    <a:pt x="662" y="1280"/>
                    <a:pt x="659" y="1281"/>
                  </a:cubicBezTo>
                  <a:cubicBezTo>
                    <a:pt x="653" y="1284"/>
                    <a:pt x="647" y="1282"/>
                    <a:pt x="644" y="1277"/>
                  </a:cubicBezTo>
                  <a:cubicBezTo>
                    <a:pt x="641" y="1271"/>
                    <a:pt x="638" y="1273"/>
                    <a:pt x="636" y="1276"/>
                  </a:cubicBezTo>
                  <a:cubicBezTo>
                    <a:pt x="633" y="1280"/>
                    <a:pt x="632" y="1282"/>
                    <a:pt x="628" y="1277"/>
                  </a:cubicBezTo>
                  <a:cubicBezTo>
                    <a:pt x="627" y="1274"/>
                    <a:pt x="624" y="1276"/>
                    <a:pt x="622" y="1277"/>
                  </a:cubicBezTo>
                  <a:cubicBezTo>
                    <a:pt x="620" y="1277"/>
                    <a:pt x="618" y="1278"/>
                    <a:pt x="618" y="1275"/>
                  </a:cubicBezTo>
                  <a:cubicBezTo>
                    <a:pt x="617" y="1273"/>
                    <a:pt x="618" y="1271"/>
                    <a:pt x="620" y="1271"/>
                  </a:cubicBezTo>
                  <a:cubicBezTo>
                    <a:pt x="622" y="1270"/>
                    <a:pt x="624" y="1269"/>
                    <a:pt x="625" y="1268"/>
                  </a:cubicBezTo>
                  <a:cubicBezTo>
                    <a:pt x="626" y="1268"/>
                    <a:pt x="626" y="1267"/>
                    <a:pt x="626" y="1266"/>
                  </a:cubicBezTo>
                  <a:cubicBezTo>
                    <a:pt x="627" y="1265"/>
                    <a:pt x="626" y="1264"/>
                    <a:pt x="624" y="1264"/>
                  </a:cubicBezTo>
                  <a:cubicBezTo>
                    <a:pt x="616" y="1263"/>
                    <a:pt x="608" y="1262"/>
                    <a:pt x="601" y="1266"/>
                  </a:cubicBezTo>
                  <a:cubicBezTo>
                    <a:pt x="598" y="1268"/>
                    <a:pt x="596" y="1269"/>
                    <a:pt x="597" y="1273"/>
                  </a:cubicBezTo>
                  <a:cubicBezTo>
                    <a:pt x="599" y="1276"/>
                    <a:pt x="601" y="1274"/>
                    <a:pt x="603" y="1273"/>
                  </a:cubicBezTo>
                  <a:cubicBezTo>
                    <a:pt x="606" y="1273"/>
                    <a:pt x="608" y="1274"/>
                    <a:pt x="610" y="1276"/>
                  </a:cubicBezTo>
                  <a:cubicBezTo>
                    <a:pt x="611" y="1278"/>
                    <a:pt x="610" y="1279"/>
                    <a:pt x="609" y="1280"/>
                  </a:cubicBezTo>
                  <a:cubicBezTo>
                    <a:pt x="607" y="1282"/>
                    <a:pt x="603" y="1282"/>
                    <a:pt x="604" y="1286"/>
                  </a:cubicBezTo>
                  <a:cubicBezTo>
                    <a:pt x="605" y="1288"/>
                    <a:pt x="607" y="1290"/>
                    <a:pt x="610" y="1290"/>
                  </a:cubicBezTo>
                  <a:cubicBezTo>
                    <a:pt x="619" y="1291"/>
                    <a:pt x="625" y="1296"/>
                    <a:pt x="630" y="1302"/>
                  </a:cubicBezTo>
                  <a:cubicBezTo>
                    <a:pt x="633" y="1305"/>
                    <a:pt x="637" y="1305"/>
                    <a:pt x="641" y="1307"/>
                  </a:cubicBezTo>
                  <a:cubicBezTo>
                    <a:pt x="645" y="1309"/>
                    <a:pt x="649" y="1312"/>
                    <a:pt x="647" y="1318"/>
                  </a:cubicBezTo>
                  <a:cubicBezTo>
                    <a:pt x="646" y="1323"/>
                    <a:pt x="641" y="1321"/>
                    <a:pt x="637" y="1320"/>
                  </a:cubicBezTo>
                  <a:cubicBezTo>
                    <a:pt x="623" y="1317"/>
                    <a:pt x="609" y="1313"/>
                    <a:pt x="595" y="1311"/>
                  </a:cubicBezTo>
                  <a:cubicBezTo>
                    <a:pt x="579" y="1308"/>
                    <a:pt x="564" y="1306"/>
                    <a:pt x="548" y="1309"/>
                  </a:cubicBezTo>
                  <a:cubicBezTo>
                    <a:pt x="546" y="1309"/>
                    <a:pt x="543" y="1309"/>
                    <a:pt x="542" y="1310"/>
                  </a:cubicBezTo>
                  <a:cubicBezTo>
                    <a:pt x="533" y="1319"/>
                    <a:pt x="520" y="1319"/>
                    <a:pt x="508" y="1322"/>
                  </a:cubicBezTo>
                  <a:cubicBezTo>
                    <a:pt x="499" y="1324"/>
                    <a:pt x="497" y="1323"/>
                    <a:pt x="492" y="1314"/>
                  </a:cubicBezTo>
                  <a:cubicBezTo>
                    <a:pt x="489" y="1310"/>
                    <a:pt x="485" y="1309"/>
                    <a:pt x="480" y="1309"/>
                  </a:cubicBezTo>
                  <a:cubicBezTo>
                    <a:pt x="463" y="1309"/>
                    <a:pt x="448" y="1316"/>
                    <a:pt x="431" y="1321"/>
                  </a:cubicBezTo>
                  <a:cubicBezTo>
                    <a:pt x="422" y="1323"/>
                    <a:pt x="412" y="1322"/>
                    <a:pt x="402" y="1325"/>
                  </a:cubicBezTo>
                  <a:cubicBezTo>
                    <a:pt x="390" y="1329"/>
                    <a:pt x="379" y="1336"/>
                    <a:pt x="368" y="1340"/>
                  </a:cubicBezTo>
                  <a:cubicBezTo>
                    <a:pt x="365" y="1341"/>
                    <a:pt x="361" y="1344"/>
                    <a:pt x="358" y="1341"/>
                  </a:cubicBezTo>
                  <a:cubicBezTo>
                    <a:pt x="356" y="1338"/>
                    <a:pt x="358" y="1331"/>
                    <a:pt x="361" y="1328"/>
                  </a:cubicBezTo>
                  <a:cubicBezTo>
                    <a:pt x="364" y="1326"/>
                    <a:pt x="367" y="1324"/>
                    <a:pt x="370" y="1322"/>
                  </a:cubicBezTo>
                  <a:cubicBezTo>
                    <a:pt x="371" y="1321"/>
                    <a:pt x="372" y="1320"/>
                    <a:pt x="372" y="1318"/>
                  </a:cubicBezTo>
                  <a:cubicBezTo>
                    <a:pt x="371" y="1316"/>
                    <a:pt x="370" y="1316"/>
                    <a:pt x="368" y="1316"/>
                  </a:cubicBezTo>
                  <a:cubicBezTo>
                    <a:pt x="356" y="1322"/>
                    <a:pt x="343" y="1322"/>
                    <a:pt x="330" y="1325"/>
                  </a:cubicBezTo>
                  <a:cubicBezTo>
                    <a:pt x="318" y="1328"/>
                    <a:pt x="306" y="1331"/>
                    <a:pt x="294" y="1335"/>
                  </a:cubicBezTo>
                  <a:cubicBezTo>
                    <a:pt x="289" y="1336"/>
                    <a:pt x="284" y="1337"/>
                    <a:pt x="280" y="1333"/>
                  </a:cubicBezTo>
                  <a:cubicBezTo>
                    <a:pt x="276" y="1329"/>
                    <a:pt x="271" y="1330"/>
                    <a:pt x="268" y="1332"/>
                  </a:cubicBezTo>
                  <a:cubicBezTo>
                    <a:pt x="257" y="1336"/>
                    <a:pt x="246" y="1337"/>
                    <a:pt x="236" y="1340"/>
                  </a:cubicBezTo>
                  <a:cubicBezTo>
                    <a:pt x="231" y="1341"/>
                    <a:pt x="226" y="1343"/>
                    <a:pt x="222" y="1345"/>
                  </a:cubicBezTo>
                  <a:cubicBezTo>
                    <a:pt x="218" y="1346"/>
                    <a:pt x="215" y="1348"/>
                    <a:pt x="212" y="1346"/>
                  </a:cubicBezTo>
                  <a:cubicBezTo>
                    <a:pt x="204" y="1342"/>
                    <a:pt x="197" y="1345"/>
                    <a:pt x="190" y="1347"/>
                  </a:cubicBezTo>
                  <a:cubicBezTo>
                    <a:pt x="180" y="1350"/>
                    <a:pt x="176" y="1347"/>
                    <a:pt x="176" y="1337"/>
                  </a:cubicBezTo>
                  <a:cubicBezTo>
                    <a:pt x="177" y="1331"/>
                    <a:pt x="180" y="1328"/>
                    <a:pt x="185" y="1328"/>
                  </a:cubicBezTo>
                  <a:cubicBezTo>
                    <a:pt x="190" y="1328"/>
                    <a:pt x="195" y="1327"/>
                    <a:pt x="199" y="1324"/>
                  </a:cubicBezTo>
                  <a:cubicBezTo>
                    <a:pt x="208" y="1318"/>
                    <a:pt x="208" y="1316"/>
                    <a:pt x="204" y="1305"/>
                  </a:cubicBezTo>
                  <a:cubicBezTo>
                    <a:pt x="198" y="1307"/>
                    <a:pt x="193" y="1312"/>
                    <a:pt x="188" y="1315"/>
                  </a:cubicBezTo>
                  <a:cubicBezTo>
                    <a:pt x="182" y="1319"/>
                    <a:pt x="176" y="1323"/>
                    <a:pt x="169" y="1327"/>
                  </a:cubicBezTo>
                  <a:cubicBezTo>
                    <a:pt x="164" y="1330"/>
                    <a:pt x="159" y="1334"/>
                    <a:pt x="153" y="1327"/>
                  </a:cubicBezTo>
                  <a:cubicBezTo>
                    <a:pt x="151" y="1324"/>
                    <a:pt x="147" y="1325"/>
                    <a:pt x="144" y="1327"/>
                  </a:cubicBezTo>
                  <a:cubicBezTo>
                    <a:pt x="141" y="1328"/>
                    <a:pt x="137" y="1329"/>
                    <a:pt x="133" y="1331"/>
                  </a:cubicBezTo>
                  <a:cubicBezTo>
                    <a:pt x="134" y="1329"/>
                    <a:pt x="135" y="1327"/>
                    <a:pt x="137" y="1325"/>
                  </a:cubicBezTo>
                  <a:cubicBezTo>
                    <a:pt x="143" y="1321"/>
                    <a:pt x="150" y="1317"/>
                    <a:pt x="156" y="1313"/>
                  </a:cubicBezTo>
                  <a:cubicBezTo>
                    <a:pt x="175" y="1299"/>
                    <a:pt x="187" y="1278"/>
                    <a:pt x="204" y="1260"/>
                  </a:cubicBezTo>
                  <a:cubicBezTo>
                    <a:pt x="204" y="1260"/>
                    <a:pt x="204" y="1258"/>
                    <a:pt x="202" y="1257"/>
                  </a:cubicBezTo>
                  <a:cubicBezTo>
                    <a:pt x="196" y="1259"/>
                    <a:pt x="189" y="1262"/>
                    <a:pt x="184" y="1267"/>
                  </a:cubicBezTo>
                  <a:cubicBezTo>
                    <a:pt x="164" y="1285"/>
                    <a:pt x="143" y="1304"/>
                    <a:pt x="122" y="1323"/>
                  </a:cubicBezTo>
                  <a:cubicBezTo>
                    <a:pt x="117" y="1328"/>
                    <a:pt x="113" y="1334"/>
                    <a:pt x="110" y="1342"/>
                  </a:cubicBezTo>
                  <a:cubicBezTo>
                    <a:pt x="120" y="1339"/>
                    <a:pt x="125" y="1332"/>
                    <a:pt x="134" y="1330"/>
                  </a:cubicBezTo>
                  <a:cubicBezTo>
                    <a:pt x="132" y="1334"/>
                    <a:pt x="129" y="1337"/>
                    <a:pt x="126" y="1339"/>
                  </a:cubicBezTo>
                  <a:cubicBezTo>
                    <a:pt x="118" y="1345"/>
                    <a:pt x="110" y="1350"/>
                    <a:pt x="103" y="1357"/>
                  </a:cubicBezTo>
                  <a:cubicBezTo>
                    <a:pt x="101" y="1359"/>
                    <a:pt x="98" y="1361"/>
                    <a:pt x="95" y="1362"/>
                  </a:cubicBezTo>
                  <a:cubicBezTo>
                    <a:pt x="90" y="1365"/>
                    <a:pt x="86" y="1363"/>
                    <a:pt x="85" y="1357"/>
                  </a:cubicBezTo>
                  <a:cubicBezTo>
                    <a:pt x="83" y="1350"/>
                    <a:pt x="84" y="1343"/>
                    <a:pt x="89" y="1338"/>
                  </a:cubicBezTo>
                  <a:cubicBezTo>
                    <a:pt x="95" y="1330"/>
                    <a:pt x="102" y="1323"/>
                    <a:pt x="108" y="1316"/>
                  </a:cubicBezTo>
                  <a:cubicBezTo>
                    <a:pt x="117" y="1304"/>
                    <a:pt x="128" y="1294"/>
                    <a:pt x="136" y="1281"/>
                  </a:cubicBezTo>
                  <a:cubicBezTo>
                    <a:pt x="136" y="1280"/>
                    <a:pt x="137" y="1279"/>
                    <a:pt x="138" y="1279"/>
                  </a:cubicBezTo>
                  <a:cubicBezTo>
                    <a:pt x="152" y="1272"/>
                    <a:pt x="156" y="1257"/>
                    <a:pt x="167" y="1247"/>
                  </a:cubicBezTo>
                  <a:cubicBezTo>
                    <a:pt x="171" y="1244"/>
                    <a:pt x="174" y="1241"/>
                    <a:pt x="179" y="1241"/>
                  </a:cubicBezTo>
                  <a:cubicBezTo>
                    <a:pt x="183" y="1241"/>
                    <a:pt x="187" y="1240"/>
                    <a:pt x="190" y="1238"/>
                  </a:cubicBezTo>
                  <a:cubicBezTo>
                    <a:pt x="201" y="1230"/>
                    <a:pt x="211" y="1223"/>
                    <a:pt x="221" y="1213"/>
                  </a:cubicBezTo>
                  <a:cubicBezTo>
                    <a:pt x="211" y="1217"/>
                    <a:pt x="201" y="1221"/>
                    <a:pt x="191" y="1225"/>
                  </a:cubicBezTo>
                  <a:cubicBezTo>
                    <a:pt x="169" y="1236"/>
                    <a:pt x="148" y="1246"/>
                    <a:pt x="126" y="1257"/>
                  </a:cubicBezTo>
                  <a:cubicBezTo>
                    <a:pt x="123" y="1258"/>
                    <a:pt x="120" y="1260"/>
                    <a:pt x="118" y="1257"/>
                  </a:cubicBezTo>
                  <a:cubicBezTo>
                    <a:pt x="116" y="1253"/>
                    <a:pt x="114" y="1250"/>
                    <a:pt x="117" y="1246"/>
                  </a:cubicBezTo>
                  <a:cubicBezTo>
                    <a:pt x="119" y="1243"/>
                    <a:pt x="123" y="1240"/>
                    <a:pt x="126" y="1237"/>
                  </a:cubicBezTo>
                  <a:cubicBezTo>
                    <a:pt x="131" y="1235"/>
                    <a:pt x="137" y="1235"/>
                    <a:pt x="143" y="1229"/>
                  </a:cubicBezTo>
                  <a:cubicBezTo>
                    <a:pt x="135" y="1230"/>
                    <a:pt x="131" y="1234"/>
                    <a:pt x="126" y="1237"/>
                  </a:cubicBezTo>
                  <a:cubicBezTo>
                    <a:pt x="112" y="1240"/>
                    <a:pt x="99" y="1247"/>
                    <a:pt x="86" y="1253"/>
                  </a:cubicBezTo>
                  <a:cubicBezTo>
                    <a:pt x="83" y="1255"/>
                    <a:pt x="80" y="1256"/>
                    <a:pt x="77" y="1258"/>
                  </a:cubicBezTo>
                  <a:cubicBezTo>
                    <a:pt x="73" y="1259"/>
                    <a:pt x="70" y="1258"/>
                    <a:pt x="68" y="1256"/>
                  </a:cubicBezTo>
                  <a:cubicBezTo>
                    <a:pt x="66" y="1253"/>
                    <a:pt x="67" y="1250"/>
                    <a:pt x="68" y="1247"/>
                  </a:cubicBezTo>
                  <a:cubicBezTo>
                    <a:pt x="69" y="1244"/>
                    <a:pt x="72" y="1242"/>
                    <a:pt x="75" y="1240"/>
                  </a:cubicBezTo>
                  <a:cubicBezTo>
                    <a:pt x="99" y="1228"/>
                    <a:pt x="124" y="1218"/>
                    <a:pt x="149" y="1207"/>
                  </a:cubicBezTo>
                  <a:cubicBezTo>
                    <a:pt x="168" y="1198"/>
                    <a:pt x="189" y="1194"/>
                    <a:pt x="208" y="1185"/>
                  </a:cubicBezTo>
                  <a:cubicBezTo>
                    <a:pt x="216" y="1181"/>
                    <a:pt x="224" y="1179"/>
                    <a:pt x="231" y="1171"/>
                  </a:cubicBezTo>
                  <a:cubicBezTo>
                    <a:pt x="221" y="1172"/>
                    <a:pt x="212" y="1176"/>
                    <a:pt x="204" y="1179"/>
                  </a:cubicBezTo>
                  <a:cubicBezTo>
                    <a:pt x="196" y="1181"/>
                    <a:pt x="187" y="1185"/>
                    <a:pt x="179" y="1189"/>
                  </a:cubicBezTo>
                  <a:cubicBezTo>
                    <a:pt x="168" y="1195"/>
                    <a:pt x="155" y="1192"/>
                    <a:pt x="144" y="1193"/>
                  </a:cubicBezTo>
                  <a:cubicBezTo>
                    <a:pt x="140" y="1194"/>
                    <a:pt x="138" y="1191"/>
                    <a:pt x="137" y="1188"/>
                  </a:cubicBezTo>
                  <a:cubicBezTo>
                    <a:pt x="137" y="1184"/>
                    <a:pt x="134" y="1183"/>
                    <a:pt x="130" y="1184"/>
                  </a:cubicBezTo>
                  <a:cubicBezTo>
                    <a:pt x="126" y="1185"/>
                    <a:pt x="121" y="1185"/>
                    <a:pt x="117" y="1187"/>
                  </a:cubicBezTo>
                  <a:cubicBezTo>
                    <a:pt x="90" y="1195"/>
                    <a:pt x="64" y="1203"/>
                    <a:pt x="37" y="1211"/>
                  </a:cubicBezTo>
                  <a:cubicBezTo>
                    <a:pt x="33" y="1213"/>
                    <a:pt x="29" y="1215"/>
                    <a:pt x="25" y="1217"/>
                  </a:cubicBezTo>
                  <a:cubicBezTo>
                    <a:pt x="20" y="1220"/>
                    <a:pt x="15" y="1221"/>
                    <a:pt x="9" y="1221"/>
                  </a:cubicBezTo>
                  <a:cubicBezTo>
                    <a:pt x="6" y="1221"/>
                    <a:pt x="3" y="1219"/>
                    <a:pt x="2" y="1216"/>
                  </a:cubicBezTo>
                  <a:cubicBezTo>
                    <a:pt x="0" y="1213"/>
                    <a:pt x="1" y="1210"/>
                    <a:pt x="4" y="1208"/>
                  </a:cubicBezTo>
                  <a:cubicBezTo>
                    <a:pt x="12" y="1200"/>
                    <a:pt x="21" y="1193"/>
                    <a:pt x="31" y="1191"/>
                  </a:cubicBezTo>
                  <a:cubicBezTo>
                    <a:pt x="43" y="1189"/>
                    <a:pt x="52" y="1183"/>
                    <a:pt x="59" y="1176"/>
                  </a:cubicBezTo>
                  <a:cubicBezTo>
                    <a:pt x="65" y="1170"/>
                    <a:pt x="72" y="1167"/>
                    <a:pt x="79" y="1164"/>
                  </a:cubicBezTo>
                  <a:cubicBezTo>
                    <a:pt x="104" y="1152"/>
                    <a:pt x="131" y="1146"/>
                    <a:pt x="156" y="1136"/>
                  </a:cubicBezTo>
                  <a:cubicBezTo>
                    <a:pt x="170" y="1131"/>
                    <a:pt x="184" y="1125"/>
                    <a:pt x="198" y="1120"/>
                  </a:cubicBezTo>
                  <a:cubicBezTo>
                    <a:pt x="201" y="1119"/>
                    <a:pt x="203" y="1119"/>
                    <a:pt x="205" y="1117"/>
                  </a:cubicBezTo>
                  <a:cubicBezTo>
                    <a:pt x="217" y="1102"/>
                    <a:pt x="236" y="1095"/>
                    <a:pt x="252" y="1084"/>
                  </a:cubicBezTo>
                  <a:cubicBezTo>
                    <a:pt x="268" y="1074"/>
                    <a:pt x="284" y="1062"/>
                    <a:pt x="299" y="1051"/>
                  </a:cubicBezTo>
                  <a:cubicBezTo>
                    <a:pt x="318" y="1036"/>
                    <a:pt x="339" y="1023"/>
                    <a:pt x="358" y="1007"/>
                  </a:cubicBezTo>
                  <a:cubicBezTo>
                    <a:pt x="367" y="999"/>
                    <a:pt x="375" y="990"/>
                    <a:pt x="386" y="985"/>
                  </a:cubicBezTo>
                  <a:cubicBezTo>
                    <a:pt x="392" y="982"/>
                    <a:pt x="395" y="974"/>
                    <a:pt x="399" y="968"/>
                  </a:cubicBezTo>
                  <a:cubicBezTo>
                    <a:pt x="402" y="962"/>
                    <a:pt x="406" y="956"/>
                    <a:pt x="410" y="951"/>
                  </a:cubicBezTo>
                  <a:cubicBezTo>
                    <a:pt x="417" y="941"/>
                    <a:pt x="417" y="935"/>
                    <a:pt x="410" y="925"/>
                  </a:cubicBezTo>
                  <a:cubicBezTo>
                    <a:pt x="408" y="922"/>
                    <a:pt x="407" y="919"/>
                    <a:pt x="405" y="916"/>
                  </a:cubicBezTo>
                  <a:cubicBezTo>
                    <a:pt x="404" y="914"/>
                    <a:pt x="404" y="911"/>
                    <a:pt x="405" y="910"/>
                  </a:cubicBezTo>
                  <a:cubicBezTo>
                    <a:pt x="410" y="906"/>
                    <a:pt x="412" y="899"/>
                    <a:pt x="416" y="894"/>
                  </a:cubicBezTo>
                  <a:cubicBezTo>
                    <a:pt x="418" y="890"/>
                    <a:pt x="422" y="889"/>
                    <a:pt x="427" y="890"/>
                  </a:cubicBezTo>
                  <a:cubicBezTo>
                    <a:pt x="424" y="894"/>
                    <a:pt x="421" y="898"/>
                    <a:pt x="420" y="903"/>
                  </a:cubicBezTo>
                  <a:cubicBezTo>
                    <a:pt x="419" y="908"/>
                    <a:pt x="421" y="910"/>
                    <a:pt x="425" y="912"/>
                  </a:cubicBezTo>
                  <a:cubicBezTo>
                    <a:pt x="429" y="914"/>
                    <a:pt x="430" y="912"/>
                    <a:pt x="432" y="909"/>
                  </a:cubicBezTo>
                  <a:cubicBezTo>
                    <a:pt x="441" y="892"/>
                    <a:pt x="443" y="879"/>
                    <a:pt x="437" y="861"/>
                  </a:cubicBezTo>
                  <a:cubicBezTo>
                    <a:pt x="433" y="853"/>
                    <a:pt x="428" y="846"/>
                    <a:pt x="425" y="838"/>
                  </a:cubicBezTo>
                  <a:cubicBezTo>
                    <a:pt x="423" y="832"/>
                    <a:pt x="418" y="827"/>
                    <a:pt x="419" y="820"/>
                  </a:cubicBezTo>
                  <a:cubicBezTo>
                    <a:pt x="419" y="819"/>
                    <a:pt x="418" y="818"/>
                    <a:pt x="417" y="818"/>
                  </a:cubicBezTo>
                  <a:cubicBezTo>
                    <a:pt x="415" y="818"/>
                    <a:pt x="414" y="820"/>
                    <a:pt x="415" y="821"/>
                  </a:cubicBezTo>
                  <a:cubicBezTo>
                    <a:pt x="418" y="827"/>
                    <a:pt x="413" y="832"/>
                    <a:pt x="413" y="838"/>
                  </a:cubicBezTo>
                  <a:cubicBezTo>
                    <a:pt x="413" y="841"/>
                    <a:pt x="411" y="843"/>
                    <a:pt x="409" y="846"/>
                  </a:cubicBezTo>
                  <a:cubicBezTo>
                    <a:pt x="407" y="849"/>
                    <a:pt x="403" y="850"/>
                    <a:pt x="400" y="849"/>
                  </a:cubicBezTo>
                  <a:cubicBezTo>
                    <a:pt x="395" y="848"/>
                    <a:pt x="395" y="844"/>
                    <a:pt x="395" y="841"/>
                  </a:cubicBezTo>
                  <a:cubicBezTo>
                    <a:pt x="396" y="837"/>
                    <a:pt x="396" y="833"/>
                    <a:pt x="396" y="829"/>
                  </a:cubicBezTo>
                  <a:cubicBezTo>
                    <a:pt x="397" y="824"/>
                    <a:pt x="396" y="820"/>
                    <a:pt x="392" y="815"/>
                  </a:cubicBezTo>
                  <a:cubicBezTo>
                    <a:pt x="387" y="807"/>
                    <a:pt x="386" y="796"/>
                    <a:pt x="385" y="787"/>
                  </a:cubicBezTo>
                  <a:cubicBezTo>
                    <a:pt x="384" y="781"/>
                    <a:pt x="382" y="777"/>
                    <a:pt x="378" y="774"/>
                  </a:cubicBezTo>
                  <a:cubicBezTo>
                    <a:pt x="373" y="779"/>
                    <a:pt x="373" y="784"/>
                    <a:pt x="375" y="790"/>
                  </a:cubicBezTo>
                  <a:cubicBezTo>
                    <a:pt x="378" y="801"/>
                    <a:pt x="377" y="813"/>
                    <a:pt x="383" y="823"/>
                  </a:cubicBezTo>
                  <a:cubicBezTo>
                    <a:pt x="384" y="824"/>
                    <a:pt x="384" y="825"/>
                    <a:pt x="383" y="826"/>
                  </a:cubicBezTo>
                  <a:cubicBezTo>
                    <a:pt x="381" y="827"/>
                    <a:pt x="379" y="826"/>
                    <a:pt x="378" y="825"/>
                  </a:cubicBezTo>
                  <a:cubicBezTo>
                    <a:pt x="376" y="821"/>
                    <a:pt x="371" y="818"/>
                    <a:pt x="370" y="813"/>
                  </a:cubicBezTo>
                  <a:cubicBezTo>
                    <a:pt x="369" y="807"/>
                    <a:pt x="367" y="803"/>
                    <a:pt x="365" y="797"/>
                  </a:cubicBezTo>
                  <a:cubicBezTo>
                    <a:pt x="364" y="796"/>
                    <a:pt x="363" y="794"/>
                    <a:pt x="363" y="793"/>
                  </a:cubicBezTo>
                  <a:cubicBezTo>
                    <a:pt x="368" y="785"/>
                    <a:pt x="360" y="779"/>
                    <a:pt x="359" y="772"/>
                  </a:cubicBezTo>
                  <a:cubicBezTo>
                    <a:pt x="358" y="764"/>
                    <a:pt x="359" y="756"/>
                    <a:pt x="356" y="748"/>
                  </a:cubicBezTo>
                  <a:cubicBezTo>
                    <a:pt x="352" y="751"/>
                    <a:pt x="350" y="755"/>
                    <a:pt x="346" y="757"/>
                  </a:cubicBezTo>
                  <a:cubicBezTo>
                    <a:pt x="340" y="759"/>
                    <a:pt x="337" y="759"/>
                    <a:pt x="334" y="754"/>
                  </a:cubicBezTo>
                  <a:cubicBezTo>
                    <a:pt x="333" y="751"/>
                    <a:pt x="331" y="747"/>
                    <a:pt x="331" y="744"/>
                  </a:cubicBezTo>
                  <a:cubicBezTo>
                    <a:pt x="331" y="733"/>
                    <a:pt x="326" y="723"/>
                    <a:pt x="330" y="712"/>
                  </a:cubicBezTo>
                  <a:cubicBezTo>
                    <a:pt x="330" y="711"/>
                    <a:pt x="329" y="710"/>
                    <a:pt x="329" y="709"/>
                  </a:cubicBezTo>
                  <a:cubicBezTo>
                    <a:pt x="323" y="711"/>
                    <a:pt x="317" y="714"/>
                    <a:pt x="313" y="707"/>
                  </a:cubicBezTo>
                  <a:cubicBezTo>
                    <a:pt x="312" y="705"/>
                    <a:pt x="310" y="702"/>
                    <a:pt x="311" y="699"/>
                  </a:cubicBezTo>
                  <a:cubicBezTo>
                    <a:pt x="317" y="686"/>
                    <a:pt x="315" y="672"/>
                    <a:pt x="317" y="658"/>
                  </a:cubicBezTo>
                  <a:cubicBezTo>
                    <a:pt x="318" y="655"/>
                    <a:pt x="317" y="652"/>
                    <a:pt x="313" y="650"/>
                  </a:cubicBezTo>
                  <a:cubicBezTo>
                    <a:pt x="302" y="645"/>
                    <a:pt x="300" y="635"/>
                    <a:pt x="300" y="625"/>
                  </a:cubicBezTo>
                  <a:cubicBezTo>
                    <a:pt x="300" y="623"/>
                    <a:pt x="301" y="622"/>
                    <a:pt x="299" y="620"/>
                  </a:cubicBezTo>
                  <a:cubicBezTo>
                    <a:pt x="294" y="622"/>
                    <a:pt x="293" y="627"/>
                    <a:pt x="289" y="629"/>
                  </a:cubicBezTo>
                  <a:cubicBezTo>
                    <a:pt x="287" y="632"/>
                    <a:pt x="284" y="632"/>
                    <a:pt x="283" y="629"/>
                  </a:cubicBezTo>
                  <a:cubicBezTo>
                    <a:pt x="280" y="624"/>
                    <a:pt x="278" y="620"/>
                    <a:pt x="279" y="614"/>
                  </a:cubicBezTo>
                  <a:cubicBezTo>
                    <a:pt x="281" y="610"/>
                    <a:pt x="280" y="606"/>
                    <a:pt x="280" y="602"/>
                  </a:cubicBezTo>
                  <a:cubicBezTo>
                    <a:pt x="281" y="599"/>
                    <a:pt x="279" y="595"/>
                    <a:pt x="276" y="596"/>
                  </a:cubicBezTo>
                  <a:cubicBezTo>
                    <a:pt x="267" y="598"/>
                    <a:pt x="267" y="593"/>
                    <a:pt x="268" y="587"/>
                  </a:cubicBezTo>
                  <a:cubicBezTo>
                    <a:pt x="268" y="586"/>
                    <a:pt x="268" y="585"/>
                    <a:pt x="268" y="583"/>
                  </a:cubicBezTo>
                  <a:cubicBezTo>
                    <a:pt x="263" y="582"/>
                    <a:pt x="261" y="586"/>
                    <a:pt x="257" y="587"/>
                  </a:cubicBezTo>
                  <a:cubicBezTo>
                    <a:pt x="248" y="590"/>
                    <a:pt x="243" y="586"/>
                    <a:pt x="245" y="576"/>
                  </a:cubicBezTo>
                  <a:cubicBezTo>
                    <a:pt x="247" y="571"/>
                    <a:pt x="248" y="567"/>
                    <a:pt x="251" y="562"/>
                  </a:cubicBezTo>
                  <a:cubicBezTo>
                    <a:pt x="254" y="558"/>
                    <a:pt x="254" y="553"/>
                    <a:pt x="256" y="549"/>
                  </a:cubicBezTo>
                  <a:cubicBezTo>
                    <a:pt x="257" y="546"/>
                    <a:pt x="257" y="544"/>
                    <a:pt x="254" y="542"/>
                  </a:cubicBezTo>
                  <a:cubicBezTo>
                    <a:pt x="252" y="540"/>
                    <a:pt x="249" y="540"/>
                    <a:pt x="247" y="542"/>
                  </a:cubicBezTo>
                  <a:cubicBezTo>
                    <a:pt x="245" y="543"/>
                    <a:pt x="243" y="544"/>
                    <a:pt x="242" y="545"/>
                  </a:cubicBezTo>
                  <a:cubicBezTo>
                    <a:pt x="238" y="549"/>
                    <a:pt x="233" y="551"/>
                    <a:pt x="228" y="553"/>
                  </a:cubicBezTo>
                  <a:cubicBezTo>
                    <a:pt x="219" y="557"/>
                    <a:pt x="215" y="556"/>
                    <a:pt x="210" y="547"/>
                  </a:cubicBezTo>
                  <a:cubicBezTo>
                    <a:pt x="208" y="544"/>
                    <a:pt x="205" y="543"/>
                    <a:pt x="203" y="541"/>
                  </a:cubicBezTo>
                  <a:cubicBezTo>
                    <a:pt x="197" y="538"/>
                    <a:pt x="196" y="536"/>
                    <a:pt x="201" y="530"/>
                  </a:cubicBezTo>
                  <a:cubicBezTo>
                    <a:pt x="210" y="521"/>
                    <a:pt x="221" y="512"/>
                    <a:pt x="232" y="505"/>
                  </a:cubicBezTo>
                  <a:cubicBezTo>
                    <a:pt x="238" y="501"/>
                    <a:pt x="242" y="497"/>
                    <a:pt x="243" y="489"/>
                  </a:cubicBezTo>
                  <a:cubicBezTo>
                    <a:pt x="243" y="486"/>
                    <a:pt x="245" y="483"/>
                    <a:pt x="245" y="479"/>
                  </a:cubicBezTo>
                  <a:cubicBezTo>
                    <a:pt x="240" y="478"/>
                    <a:pt x="238" y="482"/>
                    <a:pt x="235" y="483"/>
                  </a:cubicBezTo>
                  <a:cubicBezTo>
                    <a:pt x="230" y="485"/>
                    <a:pt x="225" y="487"/>
                    <a:pt x="222" y="483"/>
                  </a:cubicBezTo>
                  <a:cubicBezTo>
                    <a:pt x="218" y="479"/>
                    <a:pt x="217" y="474"/>
                    <a:pt x="219" y="468"/>
                  </a:cubicBezTo>
                  <a:cubicBezTo>
                    <a:pt x="226" y="451"/>
                    <a:pt x="237" y="438"/>
                    <a:pt x="248" y="424"/>
                  </a:cubicBezTo>
                  <a:cubicBezTo>
                    <a:pt x="249" y="424"/>
                    <a:pt x="250" y="423"/>
                    <a:pt x="249" y="421"/>
                  </a:cubicBezTo>
                  <a:cubicBezTo>
                    <a:pt x="245" y="421"/>
                    <a:pt x="241" y="423"/>
                    <a:pt x="237" y="423"/>
                  </a:cubicBezTo>
                  <a:cubicBezTo>
                    <a:pt x="231" y="424"/>
                    <a:pt x="228" y="419"/>
                    <a:pt x="231" y="413"/>
                  </a:cubicBezTo>
                  <a:cubicBezTo>
                    <a:pt x="233" y="410"/>
                    <a:pt x="236" y="408"/>
                    <a:pt x="239" y="405"/>
                  </a:cubicBezTo>
                  <a:cubicBezTo>
                    <a:pt x="241" y="404"/>
                    <a:pt x="244" y="402"/>
                    <a:pt x="244" y="400"/>
                  </a:cubicBezTo>
                  <a:cubicBezTo>
                    <a:pt x="241" y="394"/>
                    <a:pt x="240" y="387"/>
                    <a:pt x="239" y="380"/>
                  </a:cubicBezTo>
                  <a:cubicBezTo>
                    <a:pt x="239" y="377"/>
                    <a:pt x="233" y="377"/>
                    <a:pt x="231" y="375"/>
                  </a:cubicBezTo>
                  <a:cubicBezTo>
                    <a:pt x="216" y="364"/>
                    <a:pt x="198" y="366"/>
                    <a:pt x="182" y="365"/>
                  </a:cubicBezTo>
                  <a:cubicBezTo>
                    <a:pt x="176" y="365"/>
                    <a:pt x="171" y="365"/>
                    <a:pt x="165" y="365"/>
                  </a:cubicBezTo>
                  <a:cubicBezTo>
                    <a:pt x="153" y="364"/>
                    <a:pt x="142" y="353"/>
                    <a:pt x="143" y="337"/>
                  </a:cubicBezTo>
                  <a:cubicBezTo>
                    <a:pt x="144" y="331"/>
                    <a:pt x="145" y="325"/>
                    <a:pt x="145" y="319"/>
                  </a:cubicBezTo>
                  <a:cubicBezTo>
                    <a:pt x="145" y="312"/>
                    <a:pt x="143" y="309"/>
                    <a:pt x="135" y="312"/>
                  </a:cubicBezTo>
                  <a:cubicBezTo>
                    <a:pt x="129" y="313"/>
                    <a:pt x="124" y="315"/>
                    <a:pt x="118" y="316"/>
                  </a:cubicBezTo>
                  <a:cubicBezTo>
                    <a:pt x="112" y="316"/>
                    <a:pt x="111" y="314"/>
                    <a:pt x="113" y="309"/>
                  </a:cubicBezTo>
                  <a:cubicBezTo>
                    <a:pt x="114" y="307"/>
                    <a:pt x="115" y="304"/>
                    <a:pt x="117" y="303"/>
                  </a:cubicBezTo>
                  <a:cubicBezTo>
                    <a:pt x="130" y="292"/>
                    <a:pt x="140" y="279"/>
                    <a:pt x="154" y="270"/>
                  </a:cubicBezTo>
                  <a:cubicBezTo>
                    <a:pt x="168" y="260"/>
                    <a:pt x="181" y="249"/>
                    <a:pt x="193" y="237"/>
                  </a:cubicBezTo>
                  <a:cubicBezTo>
                    <a:pt x="204" y="228"/>
                    <a:pt x="211" y="216"/>
                    <a:pt x="223" y="206"/>
                  </a:cubicBezTo>
                  <a:cubicBezTo>
                    <a:pt x="240" y="193"/>
                    <a:pt x="252" y="175"/>
                    <a:pt x="262" y="156"/>
                  </a:cubicBezTo>
                  <a:cubicBezTo>
                    <a:pt x="270" y="141"/>
                    <a:pt x="282" y="130"/>
                    <a:pt x="295" y="120"/>
                  </a:cubicBezTo>
                  <a:cubicBezTo>
                    <a:pt x="305" y="113"/>
                    <a:pt x="314" y="105"/>
                    <a:pt x="323" y="97"/>
                  </a:cubicBezTo>
                  <a:cubicBezTo>
                    <a:pt x="326" y="94"/>
                    <a:pt x="329" y="91"/>
                    <a:pt x="334" y="91"/>
                  </a:cubicBezTo>
                  <a:cubicBezTo>
                    <a:pt x="341" y="91"/>
                    <a:pt x="347" y="89"/>
                    <a:pt x="352" y="85"/>
                  </a:cubicBezTo>
                  <a:cubicBezTo>
                    <a:pt x="355" y="83"/>
                    <a:pt x="359" y="81"/>
                    <a:pt x="362" y="82"/>
                  </a:cubicBezTo>
                  <a:cubicBezTo>
                    <a:pt x="371" y="83"/>
                    <a:pt x="374" y="77"/>
                    <a:pt x="378" y="72"/>
                  </a:cubicBezTo>
                  <a:cubicBezTo>
                    <a:pt x="379" y="70"/>
                    <a:pt x="380" y="68"/>
                    <a:pt x="382" y="67"/>
                  </a:cubicBezTo>
                  <a:cubicBezTo>
                    <a:pt x="395" y="62"/>
                    <a:pt x="406" y="51"/>
                    <a:pt x="421" y="53"/>
                  </a:cubicBezTo>
                  <a:cubicBezTo>
                    <a:pt x="426" y="54"/>
                    <a:pt x="430" y="53"/>
                    <a:pt x="434" y="49"/>
                  </a:cubicBezTo>
                  <a:cubicBezTo>
                    <a:pt x="439" y="44"/>
                    <a:pt x="444" y="42"/>
                    <a:pt x="450" y="48"/>
                  </a:cubicBezTo>
                  <a:cubicBezTo>
                    <a:pt x="452" y="50"/>
                    <a:pt x="455" y="49"/>
                    <a:pt x="458" y="48"/>
                  </a:cubicBezTo>
                  <a:cubicBezTo>
                    <a:pt x="469" y="46"/>
                    <a:pt x="479" y="42"/>
                    <a:pt x="491" y="41"/>
                  </a:cubicBezTo>
                  <a:cubicBezTo>
                    <a:pt x="497" y="40"/>
                    <a:pt x="502" y="38"/>
                    <a:pt x="507" y="34"/>
                  </a:cubicBezTo>
                  <a:cubicBezTo>
                    <a:pt x="514" y="30"/>
                    <a:pt x="522" y="26"/>
                    <a:pt x="531" y="33"/>
                  </a:cubicBezTo>
                  <a:cubicBezTo>
                    <a:pt x="533" y="34"/>
                    <a:pt x="536" y="34"/>
                    <a:pt x="538" y="34"/>
                  </a:cubicBezTo>
                  <a:cubicBezTo>
                    <a:pt x="542" y="34"/>
                    <a:pt x="546" y="34"/>
                    <a:pt x="550" y="35"/>
                  </a:cubicBezTo>
                  <a:cubicBezTo>
                    <a:pt x="563" y="37"/>
                    <a:pt x="576" y="37"/>
                    <a:pt x="588" y="34"/>
                  </a:cubicBezTo>
                  <a:cubicBezTo>
                    <a:pt x="591" y="34"/>
                    <a:pt x="594" y="33"/>
                    <a:pt x="596" y="34"/>
                  </a:cubicBezTo>
                  <a:cubicBezTo>
                    <a:pt x="608" y="37"/>
                    <a:pt x="616" y="32"/>
                    <a:pt x="623" y="24"/>
                  </a:cubicBezTo>
                  <a:cubicBezTo>
                    <a:pt x="632" y="15"/>
                    <a:pt x="641" y="7"/>
                    <a:pt x="654" y="4"/>
                  </a:cubicBezTo>
                  <a:cubicBezTo>
                    <a:pt x="671" y="0"/>
                    <a:pt x="684" y="8"/>
                    <a:pt x="689" y="25"/>
                  </a:cubicBezTo>
                  <a:cubicBezTo>
                    <a:pt x="689" y="27"/>
                    <a:pt x="690" y="29"/>
                    <a:pt x="691" y="32"/>
                  </a:cubicBezTo>
                  <a:cubicBezTo>
                    <a:pt x="692" y="35"/>
                    <a:pt x="693" y="36"/>
                    <a:pt x="697" y="35"/>
                  </a:cubicBezTo>
                  <a:cubicBezTo>
                    <a:pt x="698" y="35"/>
                    <a:pt x="699" y="34"/>
                    <a:pt x="700" y="34"/>
                  </a:cubicBezTo>
                  <a:cubicBezTo>
                    <a:pt x="715" y="42"/>
                    <a:pt x="734" y="34"/>
                    <a:pt x="749" y="46"/>
                  </a:cubicBezTo>
                  <a:cubicBezTo>
                    <a:pt x="753" y="50"/>
                    <a:pt x="760" y="51"/>
                    <a:pt x="766" y="52"/>
                  </a:cubicBezTo>
                  <a:cubicBezTo>
                    <a:pt x="786" y="56"/>
                    <a:pt x="805" y="61"/>
                    <a:pt x="823" y="68"/>
                  </a:cubicBezTo>
                  <a:cubicBezTo>
                    <a:pt x="836" y="73"/>
                    <a:pt x="850" y="77"/>
                    <a:pt x="862" y="83"/>
                  </a:cubicBezTo>
                  <a:cubicBezTo>
                    <a:pt x="883" y="94"/>
                    <a:pt x="903" y="105"/>
                    <a:pt x="923" y="115"/>
                  </a:cubicBezTo>
                  <a:cubicBezTo>
                    <a:pt x="930" y="119"/>
                    <a:pt x="937" y="122"/>
                    <a:pt x="945" y="123"/>
                  </a:cubicBezTo>
                  <a:cubicBezTo>
                    <a:pt x="946" y="123"/>
                    <a:pt x="948" y="123"/>
                    <a:pt x="948" y="123"/>
                  </a:cubicBezTo>
                  <a:cubicBezTo>
                    <a:pt x="954" y="131"/>
                    <a:pt x="964" y="131"/>
                    <a:pt x="972" y="136"/>
                  </a:cubicBezTo>
                  <a:cubicBezTo>
                    <a:pt x="982" y="142"/>
                    <a:pt x="994" y="143"/>
                    <a:pt x="1006" y="142"/>
                  </a:cubicBezTo>
                  <a:cubicBezTo>
                    <a:pt x="1012" y="141"/>
                    <a:pt x="1017" y="141"/>
                    <a:pt x="1022" y="145"/>
                  </a:cubicBezTo>
                  <a:cubicBezTo>
                    <a:pt x="1027" y="147"/>
                    <a:pt x="1032" y="147"/>
                    <a:pt x="1037" y="149"/>
                  </a:cubicBezTo>
                  <a:cubicBezTo>
                    <a:pt x="1058" y="156"/>
                    <a:pt x="1078" y="165"/>
                    <a:pt x="1100" y="170"/>
                  </a:cubicBezTo>
                  <a:cubicBezTo>
                    <a:pt x="1110" y="172"/>
                    <a:pt x="1118" y="176"/>
                    <a:pt x="1125" y="184"/>
                  </a:cubicBezTo>
                  <a:cubicBezTo>
                    <a:pt x="1128" y="187"/>
                    <a:pt x="1130" y="191"/>
                    <a:pt x="1130" y="195"/>
                  </a:cubicBezTo>
                  <a:cubicBezTo>
                    <a:pt x="1131" y="203"/>
                    <a:pt x="1129" y="211"/>
                    <a:pt x="1132" y="218"/>
                  </a:cubicBezTo>
                  <a:cubicBezTo>
                    <a:pt x="1133" y="221"/>
                    <a:pt x="1132" y="225"/>
                    <a:pt x="1130" y="226"/>
                  </a:cubicBezTo>
                  <a:cubicBezTo>
                    <a:pt x="1121" y="227"/>
                    <a:pt x="1121" y="235"/>
                    <a:pt x="1119" y="241"/>
                  </a:cubicBezTo>
                  <a:cubicBezTo>
                    <a:pt x="1113" y="254"/>
                    <a:pt x="1103" y="265"/>
                    <a:pt x="1096" y="278"/>
                  </a:cubicBezTo>
                  <a:cubicBezTo>
                    <a:pt x="1095" y="280"/>
                    <a:pt x="1093" y="281"/>
                    <a:pt x="1095" y="283"/>
                  </a:cubicBezTo>
                  <a:cubicBezTo>
                    <a:pt x="1097" y="284"/>
                    <a:pt x="1099" y="283"/>
                    <a:pt x="1100" y="282"/>
                  </a:cubicBezTo>
                  <a:cubicBezTo>
                    <a:pt x="1105" y="276"/>
                    <a:pt x="1111" y="271"/>
                    <a:pt x="1112" y="263"/>
                  </a:cubicBezTo>
                  <a:cubicBezTo>
                    <a:pt x="1112" y="263"/>
                    <a:pt x="1112" y="263"/>
                    <a:pt x="1112" y="263"/>
                  </a:cubicBezTo>
                  <a:cubicBezTo>
                    <a:pt x="1114" y="267"/>
                    <a:pt x="1120" y="267"/>
                    <a:pt x="1124" y="274"/>
                  </a:cubicBezTo>
                  <a:cubicBezTo>
                    <a:pt x="1117" y="270"/>
                    <a:pt x="1113" y="273"/>
                    <a:pt x="1111" y="278"/>
                  </a:cubicBezTo>
                  <a:cubicBezTo>
                    <a:pt x="1108" y="282"/>
                    <a:pt x="1104" y="286"/>
                    <a:pt x="1099" y="289"/>
                  </a:cubicBezTo>
                  <a:cubicBezTo>
                    <a:pt x="1098" y="290"/>
                    <a:pt x="1097" y="291"/>
                    <a:pt x="1098" y="293"/>
                  </a:cubicBezTo>
                  <a:cubicBezTo>
                    <a:pt x="1099" y="293"/>
                    <a:pt x="1100" y="294"/>
                    <a:pt x="1101" y="294"/>
                  </a:cubicBezTo>
                  <a:cubicBezTo>
                    <a:pt x="1105" y="295"/>
                    <a:pt x="1109" y="293"/>
                    <a:pt x="1112" y="291"/>
                  </a:cubicBezTo>
                  <a:cubicBezTo>
                    <a:pt x="1115" y="289"/>
                    <a:pt x="1118" y="289"/>
                    <a:pt x="1120" y="293"/>
                  </a:cubicBezTo>
                  <a:cubicBezTo>
                    <a:pt x="1121" y="296"/>
                    <a:pt x="1118" y="298"/>
                    <a:pt x="1115" y="299"/>
                  </a:cubicBezTo>
                  <a:cubicBezTo>
                    <a:pt x="1105" y="301"/>
                    <a:pt x="1097" y="308"/>
                    <a:pt x="1087" y="311"/>
                  </a:cubicBezTo>
                  <a:cubicBezTo>
                    <a:pt x="1082" y="313"/>
                    <a:pt x="1078" y="315"/>
                    <a:pt x="1080" y="321"/>
                  </a:cubicBezTo>
                  <a:cubicBezTo>
                    <a:pt x="1080" y="324"/>
                    <a:pt x="1079" y="327"/>
                    <a:pt x="1077" y="328"/>
                  </a:cubicBezTo>
                  <a:cubicBezTo>
                    <a:pt x="1062" y="335"/>
                    <a:pt x="1057" y="348"/>
                    <a:pt x="1056" y="363"/>
                  </a:cubicBezTo>
                  <a:cubicBezTo>
                    <a:pt x="1055" y="372"/>
                    <a:pt x="1054" y="372"/>
                    <a:pt x="1045" y="370"/>
                  </a:cubicBezTo>
                  <a:cubicBezTo>
                    <a:pt x="1045" y="369"/>
                    <a:pt x="1046" y="368"/>
                    <a:pt x="1046" y="367"/>
                  </a:cubicBezTo>
                  <a:cubicBezTo>
                    <a:pt x="1048" y="363"/>
                    <a:pt x="1050" y="359"/>
                    <a:pt x="1046" y="356"/>
                  </a:cubicBezTo>
                  <a:cubicBezTo>
                    <a:pt x="1045" y="355"/>
                    <a:pt x="1044" y="355"/>
                    <a:pt x="1044" y="356"/>
                  </a:cubicBezTo>
                  <a:cubicBezTo>
                    <a:pt x="1040" y="360"/>
                    <a:pt x="1040" y="364"/>
                    <a:pt x="1044" y="368"/>
                  </a:cubicBezTo>
                  <a:cubicBezTo>
                    <a:pt x="1044" y="369"/>
                    <a:pt x="1045" y="369"/>
                    <a:pt x="1045" y="370"/>
                  </a:cubicBezTo>
                  <a:close/>
                  <a:moveTo>
                    <a:pt x="341" y="313"/>
                  </a:moveTo>
                  <a:cubicBezTo>
                    <a:pt x="342" y="313"/>
                    <a:pt x="344" y="313"/>
                    <a:pt x="345" y="313"/>
                  </a:cubicBezTo>
                  <a:cubicBezTo>
                    <a:pt x="347" y="312"/>
                    <a:pt x="350" y="312"/>
                    <a:pt x="349" y="310"/>
                  </a:cubicBezTo>
                  <a:cubicBezTo>
                    <a:pt x="349" y="307"/>
                    <a:pt x="346" y="307"/>
                    <a:pt x="344" y="308"/>
                  </a:cubicBezTo>
                  <a:cubicBezTo>
                    <a:pt x="341" y="308"/>
                    <a:pt x="341" y="311"/>
                    <a:pt x="341" y="313"/>
                  </a:cubicBezTo>
                  <a:cubicBezTo>
                    <a:pt x="339" y="315"/>
                    <a:pt x="336" y="315"/>
                    <a:pt x="338" y="319"/>
                  </a:cubicBezTo>
                  <a:cubicBezTo>
                    <a:pt x="338" y="319"/>
                    <a:pt x="340" y="320"/>
                    <a:pt x="341" y="319"/>
                  </a:cubicBezTo>
                  <a:cubicBezTo>
                    <a:pt x="345" y="317"/>
                    <a:pt x="342" y="315"/>
                    <a:pt x="341" y="313"/>
                  </a:cubicBezTo>
                  <a:close/>
                  <a:moveTo>
                    <a:pt x="469" y="1259"/>
                  </a:moveTo>
                  <a:cubicBezTo>
                    <a:pt x="464" y="1259"/>
                    <a:pt x="460" y="1259"/>
                    <a:pt x="458" y="1267"/>
                  </a:cubicBezTo>
                  <a:cubicBezTo>
                    <a:pt x="464" y="1265"/>
                    <a:pt x="467" y="1262"/>
                    <a:pt x="469" y="1259"/>
                  </a:cubicBezTo>
                  <a:cubicBezTo>
                    <a:pt x="469" y="1259"/>
                    <a:pt x="470" y="1259"/>
                    <a:pt x="470" y="1259"/>
                  </a:cubicBezTo>
                  <a:cubicBezTo>
                    <a:pt x="471" y="1260"/>
                    <a:pt x="473" y="1261"/>
                    <a:pt x="474" y="1260"/>
                  </a:cubicBezTo>
                  <a:cubicBezTo>
                    <a:pt x="475" y="1260"/>
                    <a:pt x="475" y="1259"/>
                    <a:pt x="475" y="1259"/>
                  </a:cubicBezTo>
                  <a:cubicBezTo>
                    <a:pt x="473" y="1257"/>
                    <a:pt x="472" y="1259"/>
                    <a:pt x="470" y="1259"/>
                  </a:cubicBezTo>
                  <a:cubicBezTo>
                    <a:pt x="470" y="1259"/>
                    <a:pt x="470" y="1259"/>
                    <a:pt x="469" y="1259"/>
                  </a:cubicBezTo>
                  <a:close/>
                  <a:moveTo>
                    <a:pt x="994" y="627"/>
                  </a:moveTo>
                  <a:cubicBezTo>
                    <a:pt x="993" y="629"/>
                    <a:pt x="992" y="630"/>
                    <a:pt x="991" y="632"/>
                  </a:cubicBezTo>
                  <a:cubicBezTo>
                    <a:pt x="990" y="635"/>
                    <a:pt x="991" y="637"/>
                    <a:pt x="994" y="639"/>
                  </a:cubicBezTo>
                  <a:cubicBezTo>
                    <a:pt x="995" y="639"/>
                    <a:pt x="996" y="639"/>
                    <a:pt x="997" y="638"/>
                  </a:cubicBezTo>
                  <a:cubicBezTo>
                    <a:pt x="998" y="636"/>
                    <a:pt x="998" y="634"/>
                    <a:pt x="997" y="632"/>
                  </a:cubicBezTo>
                  <a:cubicBezTo>
                    <a:pt x="996" y="630"/>
                    <a:pt x="995" y="628"/>
                    <a:pt x="994" y="627"/>
                  </a:cubicBezTo>
                  <a:cubicBezTo>
                    <a:pt x="995" y="626"/>
                    <a:pt x="996" y="626"/>
                    <a:pt x="997" y="626"/>
                  </a:cubicBezTo>
                  <a:cubicBezTo>
                    <a:pt x="998" y="626"/>
                    <a:pt x="999" y="625"/>
                    <a:pt x="999" y="624"/>
                  </a:cubicBezTo>
                  <a:cubicBezTo>
                    <a:pt x="999" y="623"/>
                    <a:pt x="998" y="622"/>
                    <a:pt x="998" y="622"/>
                  </a:cubicBezTo>
                  <a:cubicBezTo>
                    <a:pt x="997" y="623"/>
                    <a:pt x="996" y="623"/>
                    <a:pt x="995" y="624"/>
                  </a:cubicBezTo>
                  <a:cubicBezTo>
                    <a:pt x="995" y="625"/>
                    <a:pt x="995" y="626"/>
                    <a:pt x="994" y="627"/>
                  </a:cubicBezTo>
                  <a:close/>
                  <a:moveTo>
                    <a:pt x="579" y="1289"/>
                  </a:moveTo>
                  <a:cubicBezTo>
                    <a:pt x="580" y="1291"/>
                    <a:pt x="582" y="1293"/>
                    <a:pt x="583" y="1294"/>
                  </a:cubicBezTo>
                  <a:cubicBezTo>
                    <a:pt x="588" y="1298"/>
                    <a:pt x="591" y="1296"/>
                    <a:pt x="592" y="1291"/>
                  </a:cubicBezTo>
                  <a:cubicBezTo>
                    <a:pt x="592" y="1289"/>
                    <a:pt x="592" y="1287"/>
                    <a:pt x="591" y="1285"/>
                  </a:cubicBezTo>
                  <a:cubicBezTo>
                    <a:pt x="588" y="1283"/>
                    <a:pt x="586" y="1284"/>
                    <a:pt x="584" y="1285"/>
                  </a:cubicBezTo>
                  <a:cubicBezTo>
                    <a:pt x="582" y="1286"/>
                    <a:pt x="580" y="1287"/>
                    <a:pt x="579" y="1289"/>
                  </a:cubicBezTo>
                  <a:cubicBezTo>
                    <a:pt x="575" y="1288"/>
                    <a:pt x="571" y="1285"/>
                    <a:pt x="567" y="1287"/>
                  </a:cubicBezTo>
                  <a:cubicBezTo>
                    <a:pt x="565" y="1288"/>
                    <a:pt x="564" y="1290"/>
                    <a:pt x="564" y="1292"/>
                  </a:cubicBezTo>
                  <a:cubicBezTo>
                    <a:pt x="565" y="1294"/>
                    <a:pt x="567" y="1295"/>
                    <a:pt x="569" y="1295"/>
                  </a:cubicBezTo>
                  <a:cubicBezTo>
                    <a:pt x="573" y="1295"/>
                    <a:pt x="576" y="1291"/>
                    <a:pt x="579" y="1289"/>
                  </a:cubicBezTo>
                  <a:close/>
                  <a:moveTo>
                    <a:pt x="519" y="452"/>
                  </a:moveTo>
                  <a:cubicBezTo>
                    <a:pt x="522" y="454"/>
                    <a:pt x="522" y="457"/>
                    <a:pt x="522" y="461"/>
                  </a:cubicBezTo>
                  <a:cubicBezTo>
                    <a:pt x="522" y="464"/>
                    <a:pt x="525" y="465"/>
                    <a:pt x="528" y="465"/>
                  </a:cubicBezTo>
                  <a:cubicBezTo>
                    <a:pt x="530" y="465"/>
                    <a:pt x="532" y="464"/>
                    <a:pt x="534" y="462"/>
                  </a:cubicBezTo>
                  <a:cubicBezTo>
                    <a:pt x="535" y="459"/>
                    <a:pt x="533" y="457"/>
                    <a:pt x="531" y="455"/>
                  </a:cubicBezTo>
                  <a:cubicBezTo>
                    <a:pt x="527" y="452"/>
                    <a:pt x="523" y="452"/>
                    <a:pt x="518" y="452"/>
                  </a:cubicBezTo>
                  <a:cubicBezTo>
                    <a:pt x="520" y="450"/>
                    <a:pt x="526" y="448"/>
                    <a:pt x="521" y="444"/>
                  </a:cubicBezTo>
                  <a:cubicBezTo>
                    <a:pt x="518" y="441"/>
                    <a:pt x="516" y="437"/>
                    <a:pt x="511" y="439"/>
                  </a:cubicBezTo>
                  <a:cubicBezTo>
                    <a:pt x="507" y="441"/>
                    <a:pt x="507" y="445"/>
                    <a:pt x="508" y="449"/>
                  </a:cubicBezTo>
                  <a:cubicBezTo>
                    <a:pt x="510" y="455"/>
                    <a:pt x="515" y="452"/>
                    <a:pt x="519" y="452"/>
                  </a:cubicBezTo>
                  <a:close/>
                  <a:moveTo>
                    <a:pt x="667" y="980"/>
                  </a:moveTo>
                  <a:cubicBezTo>
                    <a:pt x="661" y="982"/>
                    <a:pt x="657" y="984"/>
                    <a:pt x="654" y="990"/>
                  </a:cubicBezTo>
                  <a:cubicBezTo>
                    <a:pt x="653" y="994"/>
                    <a:pt x="649" y="998"/>
                    <a:pt x="651" y="1002"/>
                  </a:cubicBezTo>
                  <a:cubicBezTo>
                    <a:pt x="655" y="1006"/>
                    <a:pt x="659" y="1001"/>
                    <a:pt x="663" y="1000"/>
                  </a:cubicBezTo>
                  <a:cubicBezTo>
                    <a:pt x="662" y="1002"/>
                    <a:pt x="662" y="1004"/>
                    <a:pt x="662" y="1006"/>
                  </a:cubicBezTo>
                  <a:cubicBezTo>
                    <a:pt x="657" y="1015"/>
                    <a:pt x="651" y="1015"/>
                    <a:pt x="645" y="1006"/>
                  </a:cubicBezTo>
                  <a:cubicBezTo>
                    <a:pt x="640" y="999"/>
                    <a:pt x="635" y="992"/>
                    <a:pt x="636" y="982"/>
                  </a:cubicBezTo>
                  <a:cubicBezTo>
                    <a:pt x="636" y="982"/>
                    <a:pt x="635" y="981"/>
                    <a:pt x="634" y="981"/>
                  </a:cubicBezTo>
                  <a:cubicBezTo>
                    <a:pt x="631" y="983"/>
                    <a:pt x="632" y="989"/>
                    <a:pt x="627" y="991"/>
                  </a:cubicBezTo>
                  <a:cubicBezTo>
                    <a:pt x="621" y="994"/>
                    <a:pt x="615" y="997"/>
                    <a:pt x="609" y="1001"/>
                  </a:cubicBezTo>
                  <a:cubicBezTo>
                    <a:pt x="605" y="1004"/>
                    <a:pt x="600" y="1002"/>
                    <a:pt x="600" y="996"/>
                  </a:cubicBezTo>
                  <a:cubicBezTo>
                    <a:pt x="600" y="993"/>
                    <a:pt x="601" y="990"/>
                    <a:pt x="602" y="987"/>
                  </a:cubicBezTo>
                  <a:cubicBezTo>
                    <a:pt x="602" y="986"/>
                    <a:pt x="602" y="984"/>
                    <a:pt x="600" y="983"/>
                  </a:cubicBezTo>
                  <a:cubicBezTo>
                    <a:pt x="599" y="982"/>
                    <a:pt x="597" y="983"/>
                    <a:pt x="596" y="984"/>
                  </a:cubicBezTo>
                  <a:cubicBezTo>
                    <a:pt x="594" y="986"/>
                    <a:pt x="593" y="988"/>
                    <a:pt x="592" y="990"/>
                  </a:cubicBezTo>
                  <a:cubicBezTo>
                    <a:pt x="590" y="993"/>
                    <a:pt x="588" y="996"/>
                    <a:pt x="586" y="999"/>
                  </a:cubicBezTo>
                  <a:cubicBezTo>
                    <a:pt x="585" y="1001"/>
                    <a:pt x="583" y="1002"/>
                    <a:pt x="580" y="1001"/>
                  </a:cubicBezTo>
                  <a:cubicBezTo>
                    <a:pt x="577" y="1000"/>
                    <a:pt x="577" y="998"/>
                    <a:pt x="577" y="996"/>
                  </a:cubicBezTo>
                  <a:cubicBezTo>
                    <a:pt x="577" y="995"/>
                    <a:pt x="577" y="993"/>
                    <a:pt x="577" y="992"/>
                  </a:cubicBezTo>
                  <a:cubicBezTo>
                    <a:pt x="577" y="987"/>
                    <a:pt x="576" y="983"/>
                    <a:pt x="569" y="985"/>
                  </a:cubicBezTo>
                  <a:cubicBezTo>
                    <a:pt x="564" y="986"/>
                    <a:pt x="562" y="983"/>
                    <a:pt x="560" y="979"/>
                  </a:cubicBezTo>
                  <a:cubicBezTo>
                    <a:pt x="559" y="974"/>
                    <a:pt x="558" y="970"/>
                    <a:pt x="557" y="965"/>
                  </a:cubicBezTo>
                  <a:cubicBezTo>
                    <a:pt x="556" y="961"/>
                    <a:pt x="554" y="956"/>
                    <a:pt x="550" y="955"/>
                  </a:cubicBezTo>
                  <a:cubicBezTo>
                    <a:pt x="538" y="951"/>
                    <a:pt x="534" y="941"/>
                    <a:pt x="530" y="930"/>
                  </a:cubicBezTo>
                  <a:cubicBezTo>
                    <a:pt x="527" y="923"/>
                    <a:pt x="526" y="923"/>
                    <a:pt x="518" y="926"/>
                  </a:cubicBezTo>
                  <a:cubicBezTo>
                    <a:pt x="512" y="928"/>
                    <a:pt x="509" y="926"/>
                    <a:pt x="507" y="921"/>
                  </a:cubicBezTo>
                  <a:cubicBezTo>
                    <a:pt x="505" y="916"/>
                    <a:pt x="504" y="911"/>
                    <a:pt x="503" y="906"/>
                  </a:cubicBezTo>
                  <a:cubicBezTo>
                    <a:pt x="503" y="904"/>
                    <a:pt x="502" y="902"/>
                    <a:pt x="500" y="903"/>
                  </a:cubicBezTo>
                  <a:cubicBezTo>
                    <a:pt x="498" y="903"/>
                    <a:pt x="497" y="905"/>
                    <a:pt x="497" y="906"/>
                  </a:cubicBezTo>
                  <a:cubicBezTo>
                    <a:pt x="496" y="911"/>
                    <a:pt x="496" y="915"/>
                    <a:pt x="493" y="920"/>
                  </a:cubicBezTo>
                  <a:cubicBezTo>
                    <a:pt x="492" y="922"/>
                    <a:pt x="490" y="925"/>
                    <a:pt x="487" y="925"/>
                  </a:cubicBezTo>
                  <a:cubicBezTo>
                    <a:pt x="482" y="925"/>
                    <a:pt x="481" y="922"/>
                    <a:pt x="480" y="918"/>
                  </a:cubicBezTo>
                  <a:cubicBezTo>
                    <a:pt x="479" y="915"/>
                    <a:pt x="477" y="911"/>
                    <a:pt x="478" y="907"/>
                  </a:cubicBezTo>
                  <a:cubicBezTo>
                    <a:pt x="478" y="894"/>
                    <a:pt x="473" y="885"/>
                    <a:pt x="464" y="876"/>
                  </a:cubicBezTo>
                  <a:cubicBezTo>
                    <a:pt x="459" y="882"/>
                    <a:pt x="456" y="888"/>
                    <a:pt x="457" y="895"/>
                  </a:cubicBezTo>
                  <a:cubicBezTo>
                    <a:pt x="460" y="911"/>
                    <a:pt x="460" y="926"/>
                    <a:pt x="461" y="942"/>
                  </a:cubicBezTo>
                  <a:cubicBezTo>
                    <a:pt x="461" y="948"/>
                    <a:pt x="461" y="954"/>
                    <a:pt x="466" y="957"/>
                  </a:cubicBezTo>
                  <a:cubicBezTo>
                    <a:pt x="475" y="962"/>
                    <a:pt x="478" y="973"/>
                    <a:pt x="486" y="978"/>
                  </a:cubicBezTo>
                  <a:cubicBezTo>
                    <a:pt x="489" y="979"/>
                    <a:pt x="491" y="982"/>
                    <a:pt x="488" y="986"/>
                  </a:cubicBezTo>
                  <a:cubicBezTo>
                    <a:pt x="487" y="989"/>
                    <a:pt x="484" y="987"/>
                    <a:pt x="481" y="987"/>
                  </a:cubicBezTo>
                  <a:cubicBezTo>
                    <a:pt x="478" y="986"/>
                    <a:pt x="475" y="983"/>
                    <a:pt x="472" y="985"/>
                  </a:cubicBezTo>
                  <a:cubicBezTo>
                    <a:pt x="467" y="987"/>
                    <a:pt x="468" y="993"/>
                    <a:pt x="467" y="998"/>
                  </a:cubicBezTo>
                  <a:cubicBezTo>
                    <a:pt x="466" y="1002"/>
                    <a:pt x="469" y="1002"/>
                    <a:pt x="472" y="1003"/>
                  </a:cubicBezTo>
                  <a:cubicBezTo>
                    <a:pt x="477" y="1004"/>
                    <a:pt x="482" y="1007"/>
                    <a:pt x="486" y="1010"/>
                  </a:cubicBezTo>
                  <a:cubicBezTo>
                    <a:pt x="494" y="1016"/>
                    <a:pt x="501" y="1021"/>
                    <a:pt x="511" y="1022"/>
                  </a:cubicBezTo>
                  <a:cubicBezTo>
                    <a:pt x="518" y="1023"/>
                    <a:pt x="524" y="1028"/>
                    <a:pt x="532" y="1029"/>
                  </a:cubicBezTo>
                  <a:cubicBezTo>
                    <a:pt x="534" y="1029"/>
                    <a:pt x="535" y="1031"/>
                    <a:pt x="536" y="1034"/>
                  </a:cubicBezTo>
                  <a:cubicBezTo>
                    <a:pt x="537" y="1040"/>
                    <a:pt x="541" y="1039"/>
                    <a:pt x="545" y="1037"/>
                  </a:cubicBezTo>
                  <a:cubicBezTo>
                    <a:pt x="549" y="1035"/>
                    <a:pt x="553" y="1033"/>
                    <a:pt x="557" y="1032"/>
                  </a:cubicBezTo>
                  <a:cubicBezTo>
                    <a:pt x="564" y="1030"/>
                    <a:pt x="567" y="1032"/>
                    <a:pt x="566" y="1040"/>
                  </a:cubicBezTo>
                  <a:cubicBezTo>
                    <a:pt x="566" y="1042"/>
                    <a:pt x="565" y="1045"/>
                    <a:pt x="564" y="1047"/>
                  </a:cubicBezTo>
                  <a:cubicBezTo>
                    <a:pt x="562" y="1050"/>
                    <a:pt x="562" y="1054"/>
                    <a:pt x="563" y="1058"/>
                  </a:cubicBezTo>
                  <a:cubicBezTo>
                    <a:pt x="564" y="1061"/>
                    <a:pt x="563" y="1065"/>
                    <a:pt x="563" y="1068"/>
                  </a:cubicBezTo>
                  <a:cubicBezTo>
                    <a:pt x="562" y="1075"/>
                    <a:pt x="562" y="1081"/>
                    <a:pt x="565" y="1087"/>
                  </a:cubicBezTo>
                  <a:cubicBezTo>
                    <a:pt x="568" y="1095"/>
                    <a:pt x="570" y="1103"/>
                    <a:pt x="567" y="1111"/>
                  </a:cubicBezTo>
                  <a:cubicBezTo>
                    <a:pt x="567" y="1112"/>
                    <a:pt x="566" y="1114"/>
                    <a:pt x="567" y="1114"/>
                  </a:cubicBezTo>
                  <a:cubicBezTo>
                    <a:pt x="572" y="1119"/>
                    <a:pt x="571" y="1126"/>
                    <a:pt x="573" y="1132"/>
                  </a:cubicBezTo>
                  <a:cubicBezTo>
                    <a:pt x="573" y="1134"/>
                    <a:pt x="573" y="1137"/>
                    <a:pt x="576" y="1139"/>
                  </a:cubicBezTo>
                  <a:cubicBezTo>
                    <a:pt x="579" y="1141"/>
                    <a:pt x="581" y="1135"/>
                    <a:pt x="584" y="1136"/>
                  </a:cubicBezTo>
                  <a:cubicBezTo>
                    <a:pt x="585" y="1143"/>
                    <a:pt x="580" y="1148"/>
                    <a:pt x="581" y="1155"/>
                  </a:cubicBezTo>
                  <a:cubicBezTo>
                    <a:pt x="581" y="1159"/>
                    <a:pt x="577" y="1160"/>
                    <a:pt x="574" y="1159"/>
                  </a:cubicBezTo>
                  <a:cubicBezTo>
                    <a:pt x="567" y="1156"/>
                    <a:pt x="561" y="1159"/>
                    <a:pt x="555" y="1163"/>
                  </a:cubicBezTo>
                  <a:cubicBezTo>
                    <a:pt x="544" y="1170"/>
                    <a:pt x="531" y="1173"/>
                    <a:pt x="520" y="1180"/>
                  </a:cubicBezTo>
                  <a:cubicBezTo>
                    <a:pt x="514" y="1183"/>
                    <a:pt x="509" y="1188"/>
                    <a:pt x="502" y="1191"/>
                  </a:cubicBezTo>
                  <a:cubicBezTo>
                    <a:pt x="488" y="1197"/>
                    <a:pt x="477" y="1208"/>
                    <a:pt x="463" y="1216"/>
                  </a:cubicBezTo>
                  <a:cubicBezTo>
                    <a:pt x="459" y="1219"/>
                    <a:pt x="455" y="1223"/>
                    <a:pt x="452" y="1227"/>
                  </a:cubicBezTo>
                  <a:cubicBezTo>
                    <a:pt x="455" y="1230"/>
                    <a:pt x="458" y="1230"/>
                    <a:pt x="460" y="1229"/>
                  </a:cubicBezTo>
                  <a:cubicBezTo>
                    <a:pt x="469" y="1225"/>
                    <a:pt x="477" y="1221"/>
                    <a:pt x="485" y="1217"/>
                  </a:cubicBezTo>
                  <a:cubicBezTo>
                    <a:pt x="497" y="1209"/>
                    <a:pt x="511" y="1209"/>
                    <a:pt x="523" y="1202"/>
                  </a:cubicBezTo>
                  <a:cubicBezTo>
                    <a:pt x="524" y="1201"/>
                    <a:pt x="525" y="1201"/>
                    <a:pt x="526" y="1201"/>
                  </a:cubicBezTo>
                  <a:cubicBezTo>
                    <a:pt x="529" y="1201"/>
                    <a:pt x="532" y="1200"/>
                    <a:pt x="534" y="1199"/>
                  </a:cubicBezTo>
                  <a:cubicBezTo>
                    <a:pt x="548" y="1190"/>
                    <a:pt x="563" y="1184"/>
                    <a:pt x="579" y="1180"/>
                  </a:cubicBezTo>
                  <a:cubicBezTo>
                    <a:pt x="583" y="1179"/>
                    <a:pt x="588" y="1177"/>
                    <a:pt x="587" y="1173"/>
                  </a:cubicBezTo>
                  <a:cubicBezTo>
                    <a:pt x="587" y="1165"/>
                    <a:pt x="592" y="1161"/>
                    <a:pt x="598" y="1158"/>
                  </a:cubicBezTo>
                  <a:cubicBezTo>
                    <a:pt x="601" y="1157"/>
                    <a:pt x="601" y="1154"/>
                    <a:pt x="602" y="1151"/>
                  </a:cubicBezTo>
                  <a:cubicBezTo>
                    <a:pt x="604" y="1145"/>
                    <a:pt x="609" y="1141"/>
                    <a:pt x="615" y="1140"/>
                  </a:cubicBezTo>
                  <a:cubicBezTo>
                    <a:pt x="624" y="1140"/>
                    <a:pt x="632" y="1136"/>
                    <a:pt x="641" y="1136"/>
                  </a:cubicBezTo>
                  <a:cubicBezTo>
                    <a:pt x="646" y="1136"/>
                    <a:pt x="652" y="1135"/>
                    <a:pt x="656" y="1132"/>
                  </a:cubicBezTo>
                  <a:cubicBezTo>
                    <a:pt x="660" y="1130"/>
                    <a:pt x="661" y="1124"/>
                    <a:pt x="667" y="1130"/>
                  </a:cubicBezTo>
                  <a:cubicBezTo>
                    <a:pt x="668" y="1131"/>
                    <a:pt x="670" y="1129"/>
                    <a:pt x="671" y="1127"/>
                  </a:cubicBezTo>
                  <a:cubicBezTo>
                    <a:pt x="671" y="1124"/>
                    <a:pt x="671" y="1122"/>
                    <a:pt x="671" y="1119"/>
                  </a:cubicBezTo>
                  <a:cubicBezTo>
                    <a:pt x="672" y="1117"/>
                    <a:pt x="674" y="1115"/>
                    <a:pt x="677" y="1116"/>
                  </a:cubicBezTo>
                  <a:cubicBezTo>
                    <a:pt x="679" y="1116"/>
                    <a:pt x="680" y="1117"/>
                    <a:pt x="679" y="1120"/>
                  </a:cubicBezTo>
                  <a:cubicBezTo>
                    <a:pt x="678" y="1125"/>
                    <a:pt x="681" y="1125"/>
                    <a:pt x="684" y="1124"/>
                  </a:cubicBezTo>
                  <a:cubicBezTo>
                    <a:pt x="691" y="1123"/>
                    <a:pt x="697" y="1123"/>
                    <a:pt x="704" y="1122"/>
                  </a:cubicBezTo>
                  <a:cubicBezTo>
                    <a:pt x="720" y="1120"/>
                    <a:pt x="737" y="1122"/>
                    <a:pt x="752" y="1114"/>
                  </a:cubicBezTo>
                  <a:cubicBezTo>
                    <a:pt x="757" y="1112"/>
                    <a:pt x="761" y="1111"/>
                    <a:pt x="764" y="1106"/>
                  </a:cubicBezTo>
                  <a:cubicBezTo>
                    <a:pt x="765" y="1104"/>
                    <a:pt x="766" y="1101"/>
                    <a:pt x="769" y="1102"/>
                  </a:cubicBezTo>
                  <a:cubicBezTo>
                    <a:pt x="777" y="1107"/>
                    <a:pt x="779" y="1100"/>
                    <a:pt x="781" y="1095"/>
                  </a:cubicBezTo>
                  <a:cubicBezTo>
                    <a:pt x="791" y="1079"/>
                    <a:pt x="796" y="1061"/>
                    <a:pt x="809" y="1047"/>
                  </a:cubicBezTo>
                  <a:cubicBezTo>
                    <a:pt x="814" y="1041"/>
                    <a:pt x="817" y="1040"/>
                    <a:pt x="822" y="1047"/>
                  </a:cubicBezTo>
                  <a:cubicBezTo>
                    <a:pt x="825" y="1053"/>
                    <a:pt x="828" y="1052"/>
                    <a:pt x="832" y="1048"/>
                  </a:cubicBezTo>
                  <a:cubicBezTo>
                    <a:pt x="835" y="1046"/>
                    <a:pt x="837" y="1043"/>
                    <a:pt x="838" y="1039"/>
                  </a:cubicBezTo>
                  <a:cubicBezTo>
                    <a:pt x="841" y="1033"/>
                    <a:pt x="845" y="1027"/>
                    <a:pt x="848" y="1022"/>
                  </a:cubicBezTo>
                  <a:cubicBezTo>
                    <a:pt x="850" y="1018"/>
                    <a:pt x="853" y="1017"/>
                    <a:pt x="857" y="1019"/>
                  </a:cubicBezTo>
                  <a:cubicBezTo>
                    <a:pt x="860" y="1020"/>
                    <a:pt x="863" y="1022"/>
                    <a:pt x="863" y="1026"/>
                  </a:cubicBezTo>
                  <a:cubicBezTo>
                    <a:pt x="863" y="1028"/>
                    <a:pt x="860" y="1030"/>
                    <a:pt x="864" y="1032"/>
                  </a:cubicBezTo>
                  <a:cubicBezTo>
                    <a:pt x="869" y="1020"/>
                    <a:pt x="875" y="1007"/>
                    <a:pt x="880" y="995"/>
                  </a:cubicBezTo>
                  <a:cubicBezTo>
                    <a:pt x="881" y="992"/>
                    <a:pt x="882" y="989"/>
                    <a:pt x="886" y="989"/>
                  </a:cubicBezTo>
                  <a:cubicBezTo>
                    <a:pt x="890" y="989"/>
                    <a:pt x="892" y="991"/>
                    <a:pt x="894" y="995"/>
                  </a:cubicBezTo>
                  <a:cubicBezTo>
                    <a:pt x="896" y="997"/>
                    <a:pt x="894" y="1000"/>
                    <a:pt x="893" y="1002"/>
                  </a:cubicBezTo>
                  <a:cubicBezTo>
                    <a:pt x="892" y="1008"/>
                    <a:pt x="889" y="1014"/>
                    <a:pt x="891" y="1021"/>
                  </a:cubicBezTo>
                  <a:cubicBezTo>
                    <a:pt x="895" y="1020"/>
                    <a:pt x="895" y="1017"/>
                    <a:pt x="896" y="1014"/>
                  </a:cubicBezTo>
                  <a:cubicBezTo>
                    <a:pt x="898" y="1002"/>
                    <a:pt x="901" y="991"/>
                    <a:pt x="903" y="979"/>
                  </a:cubicBezTo>
                  <a:cubicBezTo>
                    <a:pt x="904" y="973"/>
                    <a:pt x="905" y="967"/>
                    <a:pt x="911" y="964"/>
                  </a:cubicBezTo>
                  <a:cubicBezTo>
                    <a:pt x="913" y="963"/>
                    <a:pt x="913" y="959"/>
                    <a:pt x="914" y="957"/>
                  </a:cubicBezTo>
                  <a:cubicBezTo>
                    <a:pt x="916" y="947"/>
                    <a:pt x="915" y="937"/>
                    <a:pt x="917" y="927"/>
                  </a:cubicBezTo>
                  <a:cubicBezTo>
                    <a:pt x="917" y="924"/>
                    <a:pt x="917" y="919"/>
                    <a:pt x="919" y="918"/>
                  </a:cubicBezTo>
                  <a:cubicBezTo>
                    <a:pt x="928" y="914"/>
                    <a:pt x="925" y="908"/>
                    <a:pt x="923" y="902"/>
                  </a:cubicBezTo>
                  <a:cubicBezTo>
                    <a:pt x="922" y="896"/>
                    <a:pt x="922" y="891"/>
                    <a:pt x="921" y="886"/>
                  </a:cubicBezTo>
                  <a:cubicBezTo>
                    <a:pt x="920" y="881"/>
                    <a:pt x="920" y="877"/>
                    <a:pt x="915" y="873"/>
                  </a:cubicBezTo>
                  <a:cubicBezTo>
                    <a:pt x="912" y="881"/>
                    <a:pt x="907" y="885"/>
                    <a:pt x="900" y="886"/>
                  </a:cubicBezTo>
                  <a:cubicBezTo>
                    <a:pt x="898" y="886"/>
                    <a:pt x="896" y="889"/>
                    <a:pt x="894" y="890"/>
                  </a:cubicBezTo>
                  <a:cubicBezTo>
                    <a:pt x="889" y="894"/>
                    <a:pt x="887" y="901"/>
                    <a:pt x="882" y="906"/>
                  </a:cubicBezTo>
                  <a:cubicBezTo>
                    <a:pt x="876" y="911"/>
                    <a:pt x="872" y="918"/>
                    <a:pt x="868" y="924"/>
                  </a:cubicBezTo>
                  <a:cubicBezTo>
                    <a:pt x="864" y="929"/>
                    <a:pt x="863" y="936"/>
                    <a:pt x="860" y="942"/>
                  </a:cubicBezTo>
                  <a:cubicBezTo>
                    <a:pt x="858" y="947"/>
                    <a:pt x="855" y="951"/>
                    <a:pt x="849" y="952"/>
                  </a:cubicBezTo>
                  <a:cubicBezTo>
                    <a:pt x="841" y="952"/>
                    <a:pt x="836" y="958"/>
                    <a:pt x="832" y="964"/>
                  </a:cubicBezTo>
                  <a:cubicBezTo>
                    <a:pt x="827" y="970"/>
                    <a:pt x="824" y="977"/>
                    <a:pt x="819" y="982"/>
                  </a:cubicBezTo>
                  <a:cubicBezTo>
                    <a:pt x="816" y="986"/>
                    <a:pt x="812" y="989"/>
                    <a:pt x="807" y="989"/>
                  </a:cubicBezTo>
                  <a:cubicBezTo>
                    <a:pt x="799" y="989"/>
                    <a:pt x="793" y="992"/>
                    <a:pt x="788" y="998"/>
                  </a:cubicBezTo>
                  <a:cubicBezTo>
                    <a:pt x="785" y="1001"/>
                    <a:pt x="782" y="1004"/>
                    <a:pt x="778" y="1004"/>
                  </a:cubicBezTo>
                  <a:cubicBezTo>
                    <a:pt x="768" y="1003"/>
                    <a:pt x="759" y="1006"/>
                    <a:pt x="752" y="1014"/>
                  </a:cubicBezTo>
                  <a:cubicBezTo>
                    <a:pt x="751" y="1014"/>
                    <a:pt x="751" y="1015"/>
                    <a:pt x="751" y="1015"/>
                  </a:cubicBezTo>
                  <a:cubicBezTo>
                    <a:pt x="746" y="1018"/>
                    <a:pt x="740" y="1020"/>
                    <a:pt x="735" y="1018"/>
                  </a:cubicBezTo>
                  <a:cubicBezTo>
                    <a:pt x="729" y="1016"/>
                    <a:pt x="732" y="1010"/>
                    <a:pt x="731" y="1006"/>
                  </a:cubicBezTo>
                  <a:cubicBezTo>
                    <a:pt x="731" y="999"/>
                    <a:pt x="726" y="997"/>
                    <a:pt x="721" y="1000"/>
                  </a:cubicBezTo>
                  <a:cubicBezTo>
                    <a:pt x="720" y="1001"/>
                    <a:pt x="719" y="1002"/>
                    <a:pt x="718" y="1003"/>
                  </a:cubicBezTo>
                  <a:cubicBezTo>
                    <a:pt x="713" y="1006"/>
                    <a:pt x="710" y="1005"/>
                    <a:pt x="708" y="999"/>
                  </a:cubicBezTo>
                  <a:cubicBezTo>
                    <a:pt x="707" y="996"/>
                    <a:pt x="707" y="992"/>
                    <a:pt x="709" y="989"/>
                  </a:cubicBezTo>
                  <a:cubicBezTo>
                    <a:pt x="710" y="986"/>
                    <a:pt x="710" y="984"/>
                    <a:pt x="708" y="983"/>
                  </a:cubicBezTo>
                  <a:cubicBezTo>
                    <a:pt x="705" y="980"/>
                    <a:pt x="703" y="982"/>
                    <a:pt x="701" y="984"/>
                  </a:cubicBezTo>
                  <a:cubicBezTo>
                    <a:pt x="698" y="987"/>
                    <a:pt x="696" y="990"/>
                    <a:pt x="694" y="992"/>
                  </a:cubicBezTo>
                  <a:cubicBezTo>
                    <a:pt x="689" y="997"/>
                    <a:pt x="685" y="1002"/>
                    <a:pt x="681" y="1007"/>
                  </a:cubicBezTo>
                  <a:cubicBezTo>
                    <a:pt x="674" y="1013"/>
                    <a:pt x="672" y="1013"/>
                    <a:pt x="668" y="1005"/>
                  </a:cubicBezTo>
                  <a:cubicBezTo>
                    <a:pt x="666" y="1003"/>
                    <a:pt x="665" y="1002"/>
                    <a:pt x="662" y="1001"/>
                  </a:cubicBezTo>
                  <a:cubicBezTo>
                    <a:pt x="662" y="999"/>
                    <a:pt x="661" y="997"/>
                    <a:pt x="663" y="997"/>
                  </a:cubicBezTo>
                  <a:cubicBezTo>
                    <a:pt x="669" y="995"/>
                    <a:pt x="668" y="991"/>
                    <a:pt x="667" y="987"/>
                  </a:cubicBezTo>
                  <a:cubicBezTo>
                    <a:pt x="667" y="984"/>
                    <a:pt x="667" y="982"/>
                    <a:pt x="666" y="980"/>
                  </a:cubicBezTo>
                  <a:cubicBezTo>
                    <a:pt x="667" y="980"/>
                    <a:pt x="668" y="979"/>
                    <a:pt x="668" y="979"/>
                  </a:cubicBezTo>
                  <a:cubicBezTo>
                    <a:pt x="669" y="978"/>
                    <a:pt x="670" y="977"/>
                    <a:pt x="670" y="976"/>
                  </a:cubicBezTo>
                  <a:cubicBezTo>
                    <a:pt x="670" y="976"/>
                    <a:pt x="670" y="976"/>
                    <a:pt x="669" y="976"/>
                  </a:cubicBezTo>
                  <a:cubicBezTo>
                    <a:pt x="668" y="976"/>
                    <a:pt x="667" y="977"/>
                    <a:pt x="667" y="978"/>
                  </a:cubicBezTo>
                  <a:cubicBezTo>
                    <a:pt x="667" y="979"/>
                    <a:pt x="667" y="979"/>
                    <a:pt x="667" y="980"/>
                  </a:cubicBezTo>
                  <a:close/>
                  <a:moveTo>
                    <a:pt x="913" y="1164"/>
                  </a:moveTo>
                  <a:cubicBezTo>
                    <a:pt x="910" y="1162"/>
                    <a:pt x="907" y="1161"/>
                    <a:pt x="904" y="1163"/>
                  </a:cubicBezTo>
                  <a:cubicBezTo>
                    <a:pt x="903" y="1163"/>
                    <a:pt x="903" y="1165"/>
                    <a:pt x="903" y="1165"/>
                  </a:cubicBezTo>
                  <a:cubicBezTo>
                    <a:pt x="906" y="1167"/>
                    <a:pt x="909" y="1165"/>
                    <a:pt x="912" y="1164"/>
                  </a:cubicBezTo>
                  <a:cubicBezTo>
                    <a:pt x="912" y="1164"/>
                    <a:pt x="913" y="1164"/>
                    <a:pt x="913" y="1164"/>
                  </a:cubicBezTo>
                  <a:cubicBezTo>
                    <a:pt x="908" y="1168"/>
                    <a:pt x="908" y="1173"/>
                    <a:pt x="911" y="1178"/>
                  </a:cubicBezTo>
                  <a:cubicBezTo>
                    <a:pt x="913" y="1183"/>
                    <a:pt x="917" y="1181"/>
                    <a:pt x="921" y="1181"/>
                  </a:cubicBezTo>
                  <a:cubicBezTo>
                    <a:pt x="927" y="1182"/>
                    <a:pt x="928" y="1178"/>
                    <a:pt x="929" y="1173"/>
                  </a:cubicBezTo>
                  <a:cubicBezTo>
                    <a:pt x="930" y="1168"/>
                    <a:pt x="926" y="1167"/>
                    <a:pt x="923" y="1166"/>
                  </a:cubicBezTo>
                  <a:cubicBezTo>
                    <a:pt x="920" y="1165"/>
                    <a:pt x="916" y="1165"/>
                    <a:pt x="913" y="1164"/>
                  </a:cubicBezTo>
                  <a:close/>
                  <a:moveTo>
                    <a:pt x="575" y="1256"/>
                  </a:moveTo>
                  <a:cubicBezTo>
                    <a:pt x="573" y="1258"/>
                    <a:pt x="573" y="1260"/>
                    <a:pt x="577" y="1261"/>
                  </a:cubicBezTo>
                  <a:cubicBezTo>
                    <a:pt x="578" y="1261"/>
                    <a:pt x="579" y="1261"/>
                    <a:pt x="579" y="1259"/>
                  </a:cubicBezTo>
                  <a:cubicBezTo>
                    <a:pt x="579" y="1257"/>
                    <a:pt x="576" y="1257"/>
                    <a:pt x="574" y="1257"/>
                  </a:cubicBezTo>
                  <a:cubicBezTo>
                    <a:pt x="582" y="1249"/>
                    <a:pt x="593" y="1245"/>
                    <a:pt x="601" y="1237"/>
                  </a:cubicBezTo>
                  <a:cubicBezTo>
                    <a:pt x="585" y="1236"/>
                    <a:pt x="575" y="1240"/>
                    <a:pt x="570" y="1251"/>
                  </a:cubicBezTo>
                  <a:cubicBezTo>
                    <a:pt x="568" y="1256"/>
                    <a:pt x="571" y="1257"/>
                    <a:pt x="575" y="1256"/>
                  </a:cubicBezTo>
                  <a:close/>
                  <a:moveTo>
                    <a:pt x="820" y="82"/>
                  </a:moveTo>
                  <a:cubicBezTo>
                    <a:pt x="821" y="82"/>
                    <a:pt x="821" y="82"/>
                    <a:pt x="821" y="82"/>
                  </a:cubicBezTo>
                  <a:cubicBezTo>
                    <a:pt x="818" y="81"/>
                    <a:pt x="816" y="80"/>
                    <a:pt x="813" y="79"/>
                  </a:cubicBezTo>
                  <a:cubicBezTo>
                    <a:pt x="809" y="78"/>
                    <a:pt x="807" y="79"/>
                    <a:pt x="806" y="83"/>
                  </a:cubicBezTo>
                  <a:cubicBezTo>
                    <a:pt x="805" y="87"/>
                    <a:pt x="804" y="91"/>
                    <a:pt x="808" y="93"/>
                  </a:cubicBezTo>
                  <a:cubicBezTo>
                    <a:pt x="813" y="96"/>
                    <a:pt x="819" y="94"/>
                    <a:pt x="825" y="94"/>
                  </a:cubicBezTo>
                  <a:cubicBezTo>
                    <a:pt x="830" y="93"/>
                    <a:pt x="834" y="92"/>
                    <a:pt x="835" y="88"/>
                  </a:cubicBezTo>
                  <a:cubicBezTo>
                    <a:pt x="831" y="83"/>
                    <a:pt x="826" y="83"/>
                    <a:pt x="820" y="82"/>
                  </a:cubicBezTo>
                  <a:close/>
                  <a:moveTo>
                    <a:pt x="826" y="490"/>
                  </a:moveTo>
                  <a:cubicBezTo>
                    <a:pt x="823" y="488"/>
                    <a:pt x="821" y="484"/>
                    <a:pt x="816" y="482"/>
                  </a:cubicBezTo>
                  <a:cubicBezTo>
                    <a:pt x="815" y="488"/>
                    <a:pt x="818" y="492"/>
                    <a:pt x="820" y="497"/>
                  </a:cubicBezTo>
                  <a:cubicBezTo>
                    <a:pt x="824" y="495"/>
                    <a:pt x="825" y="492"/>
                    <a:pt x="826" y="490"/>
                  </a:cubicBezTo>
                  <a:cubicBezTo>
                    <a:pt x="830" y="498"/>
                    <a:pt x="835" y="501"/>
                    <a:pt x="839" y="495"/>
                  </a:cubicBezTo>
                  <a:cubicBezTo>
                    <a:pt x="843" y="491"/>
                    <a:pt x="845" y="485"/>
                    <a:pt x="843" y="479"/>
                  </a:cubicBezTo>
                  <a:cubicBezTo>
                    <a:pt x="842" y="474"/>
                    <a:pt x="836" y="472"/>
                    <a:pt x="831" y="473"/>
                  </a:cubicBezTo>
                  <a:cubicBezTo>
                    <a:pt x="826" y="474"/>
                    <a:pt x="827" y="478"/>
                    <a:pt x="828" y="481"/>
                  </a:cubicBezTo>
                  <a:cubicBezTo>
                    <a:pt x="828" y="484"/>
                    <a:pt x="828" y="487"/>
                    <a:pt x="826" y="490"/>
                  </a:cubicBezTo>
                  <a:close/>
                  <a:moveTo>
                    <a:pt x="1093" y="184"/>
                  </a:moveTo>
                  <a:cubicBezTo>
                    <a:pt x="1090" y="182"/>
                    <a:pt x="1088" y="179"/>
                    <a:pt x="1084" y="179"/>
                  </a:cubicBezTo>
                  <a:cubicBezTo>
                    <a:pt x="1084" y="180"/>
                    <a:pt x="1083" y="181"/>
                    <a:pt x="1083" y="181"/>
                  </a:cubicBezTo>
                  <a:cubicBezTo>
                    <a:pt x="1087" y="192"/>
                    <a:pt x="1087" y="204"/>
                    <a:pt x="1102" y="205"/>
                  </a:cubicBezTo>
                  <a:cubicBezTo>
                    <a:pt x="1103" y="205"/>
                    <a:pt x="1104" y="206"/>
                    <a:pt x="1106" y="206"/>
                  </a:cubicBezTo>
                  <a:cubicBezTo>
                    <a:pt x="1112" y="208"/>
                    <a:pt x="1114" y="205"/>
                    <a:pt x="1113" y="199"/>
                  </a:cubicBezTo>
                  <a:cubicBezTo>
                    <a:pt x="1113" y="195"/>
                    <a:pt x="1111" y="193"/>
                    <a:pt x="1107" y="192"/>
                  </a:cubicBezTo>
                  <a:cubicBezTo>
                    <a:pt x="1101" y="190"/>
                    <a:pt x="1097" y="188"/>
                    <a:pt x="1093" y="184"/>
                  </a:cubicBezTo>
                  <a:cubicBezTo>
                    <a:pt x="1095" y="184"/>
                    <a:pt x="1098" y="184"/>
                    <a:pt x="1100" y="184"/>
                  </a:cubicBezTo>
                  <a:cubicBezTo>
                    <a:pt x="1100" y="184"/>
                    <a:pt x="1100" y="184"/>
                    <a:pt x="1100" y="184"/>
                  </a:cubicBezTo>
                  <a:cubicBezTo>
                    <a:pt x="1098" y="184"/>
                    <a:pt x="1095" y="184"/>
                    <a:pt x="1093" y="184"/>
                  </a:cubicBezTo>
                  <a:close/>
                  <a:moveTo>
                    <a:pt x="593" y="822"/>
                  </a:moveTo>
                  <a:cubicBezTo>
                    <a:pt x="607" y="819"/>
                    <a:pt x="610" y="806"/>
                    <a:pt x="620" y="797"/>
                  </a:cubicBezTo>
                  <a:cubicBezTo>
                    <a:pt x="612" y="793"/>
                    <a:pt x="605" y="794"/>
                    <a:pt x="599" y="792"/>
                  </a:cubicBezTo>
                  <a:cubicBezTo>
                    <a:pt x="586" y="789"/>
                    <a:pt x="581" y="792"/>
                    <a:pt x="578" y="805"/>
                  </a:cubicBezTo>
                  <a:cubicBezTo>
                    <a:pt x="577" y="806"/>
                    <a:pt x="577" y="808"/>
                    <a:pt x="579" y="809"/>
                  </a:cubicBezTo>
                  <a:cubicBezTo>
                    <a:pt x="581" y="810"/>
                    <a:pt x="582" y="809"/>
                    <a:pt x="583" y="808"/>
                  </a:cubicBezTo>
                  <a:cubicBezTo>
                    <a:pt x="585" y="805"/>
                    <a:pt x="587" y="802"/>
                    <a:pt x="589" y="799"/>
                  </a:cubicBezTo>
                  <a:cubicBezTo>
                    <a:pt x="591" y="797"/>
                    <a:pt x="594" y="796"/>
                    <a:pt x="597" y="797"/>
                  </a:cubicBezTo>
                  <a:cubicBezTo>
                    <a:pt x="599" y="798"/>
                    <a:pt x="599" y="801"/>
                    <a:pt x="599" y="803"/>
                  </a:cubicBezTo>
                  <a:cubicBezTo>
                    <a:pt x="600" y="810"/>
                    <a:pt x="596" y="816"/>
                    <a:pt x="593" y="822"/>
                  </a:cubicBezTo>
                  <a:cubicBezTo>
                    <a:pt x="594" y="824"/>
                    <a:pt x="591" y="826"/>
                    <a:pt x="593" y="828"/>
                  </a:cubicBezTo>
                  <a:cubicBezTo>
                    <a:pt x="594" y="826"/>
                    <a:pt x="594" y="824"/>
                    <a:pt x="593" y="822"/>
                  </a:cubicBezTo>
                  <a:close/>
                  <a:moveTo>
                    <a:pt x="1028" y="184"/>
                  </a:moveTo>
                  <a:cubicBezTo>
                    <a:pt x="1028" y="183"/>
                    <a:pt x="1028" y="183"/>
                    <a:pt x="1028" y="183"/>
                  </a:cubicBezTo>
                  <a:cubicBezTo>
                    <a:pt x="1031" y="191"/>
                    <a:pt x="1038" y="194"/>
                    <a:pt x="1045" y="192"/>
                  </a:cubicBezTo>
                  <a:cubicBezTo>
                    <a:pt x="1054" y="189"/>
                    <a:pt x="1060" y="192"/>
                    <a:pt x="1066" y="197"/>
                  </a:cubicBezTo>
                  <a:cubicBezTo>
                    <a:pt x="1068" y="198"/>
                    <a:pt x="1069" y="199"/>
                    <a:pt x="1072" y="198"/>
                  </a:cubicBezTo>
                  <a:cubicBezTo>
                    <a:pt x="1071" y="195"/>
                    <a:pt x="1071" y="191"/>
                    <a:pt x="1070" y="188"/>
                  </a:cubicBezTo>
                  <a:cubicBezTo>
                    <a:pt x="1068" y="181"/>
                    <a:pt x="1064" y="180"/>
                    <a:pt x="1058" y="183"/>
                  </a:cubicBezTo>
                  <a:cubicBezTo>
                    <a:pt x="1055" y="184"/>
                    <a:pt x="1053" y="187"/>
                    <a:pt x="1051" y="184"/>
                  </a:cubicBezTo>
                  <a:cubicBezTo>
                    <a:pt x="1048" y="181"/>
                    <a:pt x="1048" y="178"/>
                    <a:pt x="1050" y="175"/>
                  </a:cubicBezTo>
                  <a:cubicBezTo>
                    <a:pt x="1051" y="174"/>
                    <a:pt x="1053" y="172"/>
                    <a:pt x="1052" y="170"/>
                  </a:cubicBezTo>
                  <a:cubicBezTo>
                    <a:pt x="1046" y="165"/>
                    <a:pt x="1038" y="168"/>
                    <a:pt x="1032" y="165"/>
                  </a:cubicBezTo>
                  <a:cubicBezTo>
                    <a:pt x="1024" y="161"/>
                    <a:pt x="1015" y="161"/>
                    <a:pt x="1007" y="158"/>
                  </a:cubicBezTo>
                  <a:cubicBezTo>
                    <a:pt x="1005" y="157"/>
                    <a:pt x="1002" y="158"/>
                    <a:pt x="1001" y="160"/>
                  </a:cubicBezTo>
                  <a:cubicBezTo>
                    <a:pt x="999" y="162"/>
                    <a:pt x="999" y="165"/>
                    <a:pt x="1001" y="167"/>
                  </a:cubicBezTo>
                  <a:cubicBezTo>
                    <a:pt x="1004" y="173"/>
                    <a:pt x="1009" y="177"/>
                    <a:pt x="1015" y="180"/>
                  </a:cubicBezTo>
                  <a:cubicBezTo>
                    <a:pt x="1016" y="181"/>
                    <a:pt x="1016" y="182"/>
                    <a:pt x="1016" y="183"/>
                  </a:cubicBezTo>
                  <a:cubicBezTo>
                    <a:pt x="1013" y="186"/>
                    <a:pt x="1009" y="182"/>
                    <a:pt x="1007" y="186"/>
                  </a:cubicBezTo>
                  <a:cubicBezTo>
                    <a:pt x="1014" y="193"/>
                    <a:pt x="1014" y="193"/>
                    <a:pt x="1022" y="187"/>
                  </a:cubicBezTo>
                  <a:cubicBezTo>
                    <a:pt x="1024" y="186"/>
                    <a:pt x="1026" y="185"/>
                    <a:pt x="1028" y="184"/>
                  </a:cubicBezTo>
                  <a:close/>
                  <a:moveTo>
                    <a:pt x="439" y="523"/>
                  </a:moveTo>
                  <a:cubicBezTo>
                    <a:pt x="439" y="523"/>
                    <a:pt x="439" y="523"/>
                    <a:pt x="439" y="523"/>
                  </a:cubicBezTo>
                  <a:cubicBezTo>
                    <a:pt x="436" y="522"/>
                    <a:pt x="434" y="523"/>
                    <a:pt x="432" y="525"/>
                  </a:cubicBezTo>
                  <a:cubicBezTo>
                    <a:pt x="426" y="529"/>
                    <a:pt x="426" y="533"/>
                    <a:pt x="432" y="536"/>
                  </a:cubicBezTo>
                  <a:cubicBezTo>
                    <a:pt x="445" y="542"/>
                    <a:pt x="459" y="544"/>
                    <a:pt x="472" y="546"/>
                  </a:cubicBezTo>
                  <a:cubicBezTo>
                    <a:pt x="477" y="547"/>
                    <a:pt x="480" y="545"/>
                    <a:pt x="480" y="540"/>
                  </a:cubicBezTo>
                  <a:cubicBezTo>
                    <a:pt x="478" y="530"/>
                    <a:pt x="479" y="519"/>
                    <a:pt x="481" y="509"/>
                  </a:cubicBezTo>
                  <a:cubicBezTo>
                    <a:pt x="482" y="506"/>
                    <a:pt x="482" y="503"/>
                    <a:pt x="479" y="500"/>
                  </a:cubicBezTo>
                  <a:cubicBezTo>
                    <a:pt x="476" y="498"/>
                    <a:pt x="472" y="500"/>
                    <a:pt x="470" y="502"/>
                  </a:cubicBezTo>
                  <a:cubicBezTo>
                    <a:pt x="459" y="508"/>
                    <a:pt x="448" y="514"/>
                    <a:pt x="439" y="523"/>
                  </a:cubicBezTo>
                  <a:close/>
                  <a:moveTo>
                    <a:pt x="803" y="1206"/>
                  </a:moveTo>
                  <a:cubicBezTo>
                    <a:pt x="803" y="1206"/>
                    <a:pt x="802" y="1205"/>
                    <a:pt x="801" y="1205"/>
                  </a:cubicBezTo>
                  <a:cubicBezTo>
                    <a:pt x="797" y="1203"/>
                    <a:pt x="792" y="1202"/>
                    <a:pt x="789" y="1207"/>
                  </a:cubicBezTo>
                  <a:cubicBezTo>
                    <a:pt x="786" y="1212"/>
                    <a:pt x="791" y="1214"/>
                    <a:pt x="794" y="1217"/>
                  </a:cubicBezTo>
                  <a:cubicBezTo>
                    <a:pt x="807" y="1228"/>
                    <a:pt x="821" y="1238"/>
                    <a:pt x="832" y="1251"/>
                  </a:cubicBezTo>
                  <a:cubicBezTo>
                    <a:pt x="842" y="1262"/>
                    <a:pt x="854" y="1272"/>
                    <a:pt x="869" y="1276"/>
                  </a:cubicBezTo>
                  <a:cubicBezTo>
                    <a:pt x="877" y="1278"/>
                    <a:pt x="884" y="1281"/>
                    <a:pt x="891" y="1285"/>
                  </a:cubicBezTo>
                  <a:cubicBezTo>
                    <a:pt x="898" y="1289"/>
                    <a:pt x="905" y="1292"/>
                    <a:pt x="913" y="1294"/>
                  </a:cubicBezTo>
                  <a:cubicBezTo>
                    <a:pt x="919" y="1295"/>
                    <a:pt x="924" y="1295"/>
                    <a:pt x="928" y="1291"/>
                  </a:cubicBezTo>
                  <a:cubicBezTo>
                    <a:pt x="937" y="1283"/>
                    <a:pt x="945" y="1276"/>
                    <a:pt x="954" y="1269"/>
                  </a:cubicBezTo>
                  <a:cubicBezTo>
                    <a:pt x="960" y="1264"/>
                    <a:pt x="960" y="1259"/>
                    <a:pt x="952" y="1256"/>
                  </a:cubicBezTo>
                  <a:cubicBezTo>
                    <a:pt x="945" y="1254"/>
                    <a:pt x="938" y="1251"/>
                    <a:pt x="931" y="1249"/>
                  </a:cubicBezTo>
                  <a:cubicBezTo>
                    <a:pt x="923" y="1247"/>
                    <a:pt x="913" y="1244"/>
                    <a:pt x="907" y="1250"/>
                  </a:cubicBezTo>
                  <a:cubicBezTo>
                    <a:pt x="897" y="1260"/>
                    <a:pt x="883" y="1259"/>
                    <a:pt x="873" y="1265"/>
                  </a:cubicBezTo>
                  <a:cubicBezTo>
                    <a:pt x="870" y="1267"/>
                    <a:pt x="865" y="1266"/>
                    <a:pt x="863" y="1263"/>
                  </a:cubicBezTo>
                  <a:cubicBezTo>
                    <a:pt x="860" y="1259"/>
                    <a:pt x="864" y="1256"/>
                    <a:pt x="867" y="1254"/>
                  </a:cubicBezTo>
                  <a:cubicBezTo>
                    <a:pt x="871" y="1251"/>
                    <a:pt x="876" y="1249"/>
                    <a:pt x="880" y="1246"/>
                  </a:cubicBezTo>
                  <a:cubicBezTo>
                    <a:pt x="882" y="1244"/>
                    <a:pt x="884" y="1242"/>
                    <a:pt x="884" y="1239"/>
                  </a:cubicBezTo>
                  <a:cubicBezTo>
                    <a:pt x="884" y="1236"/>
                    <a:pt x="880" y="1236"/>
                    <a:pt x="878" y="1235"/>
                  </a:cubicBezTo>
                  <a:cubicBezTo>
                    <a:pt x="868" y="1230"/>
                    <a:pt x="860" y="1223"/>
                    <a:pt x="849" y="1222"/>
                  </a:cubicBezTo>
                  <a:cubicBezTo>
                    <a:pt x="848" y="1222"/>
                    <a:pt x="847" y="1221"/>
                    <a:pt x="846" y="1220"/>
                  </a:cubicBezTo>
                  <a:cubicBezTo>
                    <a:pt x="844" y="1217"/>
                    <a:pt x="843" y="1215"/>
                    <a:pt x="847" y="1213"/>
                  </a:cubicBezTo>
                  <a:cubicBezTo>
                    <a:pt x="849" y="1213"/>
                    <a:pt x="851" y="1213"/>
                    <a:pt x="851" y="1209"/>
                  </a:cubicBezTo>
                  <a:cubicBezTo>
                    <a:pt x="838" y="1212"/>
                    <a:pt x="826" y="1213"/>
                    <a:pt x="814" y="1209"/>
                  </a:cubicBezTo>
                  <a:cubicBezTo>
                    <a:pt x="815" y="1206"/>
                    <a:pt x="820" y="1209"/>
                    <a:pt x="821" y="1203"/>
                  </a:cubicBezTo>
                  <a:cubicBezTo>
                    <a:pt x="815" y="1204"/>
                    <a:pt x="809" y="1205"/>
                    <a:pt x="803" y="1206"/>
                  </a:cubicBezTo>
                  <a:close/>
                  <a:moveTo>
                    <a:pt x="665" y="921"/>
                  </a:moveTo>
                  <a:cubicBezTo>
                    <a:pt x="665" y="931"/>
                    <a:pt x="662" y="941"/>
                    <a:pt x="660" y="951"/>
                  </a:cubicBezTo>
                  <a:cubicBezTo>
                    <a:pt x="658" y="957"/>
                    <a:pt x="656" y="963"/>
                    <a:pt x="654" y="970"/>
                  </a:cubicBezTo>
                  <a:cubicBezTo>
                    <a:pt x="653" y="973"/>
                    <a:pt x="654" y="975"/>
                    <a:pt x="657" y="975"/>
                  </a:cubicBezTo>
                  <a:cubicBezTo>
                    <a:pt x="659" y="974"/>
                    <a:pt x="663" y="974"/>
                    <a:pt x="660" y="970"/>
                  </a:cubicBezTo>
                  <a:cubicBezTo>
                    <a:pt x="659" y="969"/>
                    <a:pt x="659" y="967"/>
                    <a:pt x="660" y="967"/>
                  </a:cubicBezTo>
                  <a:cubicBezTo>
                    <a:pt x="667" y="962"/>
                    <a:pt x="665" y="955"/>
                    <a:pt x="665" y="949"/>
                  </a:cubicBezTo>
                  <a:cubicBezTo>
                    <a:pt x="665" y="945"/>
                    <a:pt x="666" y="942"/>
                    <a:pt x="669" y="939"/>
                  </a:cubicBezTo>
                  <a:cubicBezTo>
                    <a:pt x="673" y="933"/>
                    <a:pt x="674" y="927"/>
                    <a:pt x="669" y="921"/>
                  </a:cubicBezTo>
                  <a:cubicBezTo>
                    <a:pt x="667" y="911"/>
                    <a:pt x="669" y="901"/>
                    <a:pt x="671" y="891"/>
                  </a:cubicBezTo>
                  <a:cubicBezTo>
                    <a:pt x="671" y="886"/>
                    <a:pt x="673" y="884"/>
                    <a:pt x="678" y="884"/>
                  </a:cubicBezTo>
                  <a:cubicBezTo>
                    <a:pt x="682" y="884"/>
                    <a:pt x="684" y="886"/>
                    <a:pt x="684" y="890"/>
                  </a:cubicBezTo>
                  <a:cubicBezTo>
                    <a:pt x="685" y="901"/>
                    <a:pt x="688" y="911"/>
                    <a:pt x="687" y="921"/>
                  </a:cubicBezTo>
                  <a:cubicBezTo>
                    <a:pt x="687" y="923"/>
                    <a:pt x="687" y="925"/>
                    <a:pt x="689" y="926"/>
                  </a:cubicBezTo>
                  <a:cubicBezTo>
                    <a:pt x="692" y="927"/>
                    <a:pt x="694" y="926"/>
                    <a:pt x="695" y="923"/>
                  </a:cubicBezTo>
                  <a:cubicBezTo>
                    <a:pt x="697" y="920"/>
                    <a:pt x="698" y="916"/>
                    <a:pt x="699" y="912"/>
                  </a:cubicBezTo>
                  <a:cubicBezTo>
                    <a:pt x="701" y="907"/>
                    <a:pt x="703" y="901"/>
                    <a:pt x="705" y="895"/>
                  </a:cubicBezTo>
                  <a:cubicBezTo>
                    <a:pt x="708" y="887"/>
                    <a:pt x="712" y="885"/>
                    <a:pt x="720" y="887"/>
                  </a:cubicBezTo>
                  <a:cubicBezTo>
                    <a:pt x="723" y="888"/>
                    <a:pt x="725" y="888"/>
                    <a:pt x="728" y="887"/>
                  </a:cubicBezTo>
                  <a:cubicBezTo>
                    <a:pt x="733" y="885"/>
                    <a:pt x="734" y="888"/>
                    <a:pt x="734" y="892"/>
                  </a:cubicBezTo>
                  <a:cubicBezTo>
                    <a:pt x="735" y="898"/>
                    <a:pt x="734" y="905"/>
                    <a:pt x="737" y="911"/>
                  </a:cubicBezTo>
                  <a:cubicBezTo>
                    <a:pt x="738" y="914"/>
                    <a:pt x="739" y="916"/>
                    <a:pt x="742" y="915"/>
                  </a:cubicBezTo>
                  <a:cubicBezTo>
                    <a:pt x="744" y="915"/>
                    <a:pt x="746" y="914"/>
                    <a:pt x="747" y="912"/>
                  </a:cubicBezTo>
                  <a:cubicBezTo>
                    <a:pt x="748" y="908"/>
                    <a:pt x="750" y="904"/>
                    <a:pt x="750" y="900"/>
                  </a:cubicBezTo>
                  <a:cubicBezTo>
                    <a:pt x="750" y="896"/>
                    <a:pt x="751" y="893"/>
                    <a:pt x="755" y="891"/>
                  </a:cubicBezTo>
                  <a:cubicBezTo>
                    <a:pt x="762" y="888"/>
                    <a:pt x="768" y="892"/>
                    <a:pt x="768" y="900"/>
                  </a:cubicBezTo>
                  <a:cubicBezTo>
                    <a:pt x="768" y="904"/>
                    <a:pt x="766" y="909"/>
                    <a:pt x="773" y="912"/>
                  </a:cubicBezTo>
                  <a:cubicBezTo>
                    <a:pt x="777" y="903"/>
                    <a:pt x="780" y="894"/>
                    <a:pt x="793" y="891"/>
                  </a:cubicBezTo>
                  <a:cubicBezTo>
                    <a:pt x="802" y="889"/>
                    <a:pt x="809" y="889"/>
                    <a:pt x="807" y="902"/>
                  </a:cubicBezTo>
                  <a:cubicBezTo>
                    <a:pt x="806" y="907"/>
                    <a:pt x="807" y="912"/>
                    <a:pt x="808" y="917"/>
                  </a:cubicBezTo>
                  <a:cubicBezTo>
                    <a:pt x="812" y="911"/>
                    <a:pt x="814" y="907"/>
                    <a:pt x="815" y="901"/>
                  </a:cubicBezTo>
                  <a:cubicBezTo>
                    <a:pt x="816" y="895"/>
                    <a:pt x="819" y="888"/>
                    <a:pt x="821" y="882"/>
                  </a:cubicBezTo>
                  <a:cubicBezTo>
                    <a:pt x="824" y="874"/>
                    <a:pt x="827" y="865"/>
                    <a:pt x="824" y="857"/>
                  </a:cubicBezTo>
                  <a:cubicBezTo>
                    <a:pt x="822" y="851"/>
                    <a:pt x="822" y="844"/>
                    <a:pt x="822" y="838"/>
                  </a:cubicBezTo>
                  <a:cubicBezTo>
                    <a:pt x="821" y="826"/>
                    <a:pt x="819" y="814"/>
                    <a:pt x="816" y="802"/>
                  </a:cubicBezTo>
                  <a:cubicBezTo>
                    <a:pt x="816" y="808"/>
                    <a:pt x="812" y="813"/>
                    <a:pt x="816" y="819"/>
                  </a:cubicBezTo>
                  <a:cubicBezTo>
                    <a:pt x="818" y="823"/>
                    <a:pt x="815" y="829"/>
                    <a:pt x="814" y="833"/>
                  </a:cubicBezTo>
                  <a:cubicBezTo>
                    <a:pt x="812" y="836"/>
                    <a:pt x="810" y="838"/>
                    <a:pt x="806" y="837"/>
                  </a:cubicBezTo>
                  <a:cubicBezTo>
                    <a:pt x="803" y="837"/>
                    <a:pt x="799" y="836"/>
                    <a:pt x="798" y="832"/>
                  </a:cubicBezTo>
                  <a:cubicBezTo>
                    <a:pt x="798" y="828"/>
                    <a:pt x="797" y="825"/>
                    <a:pt x="797" y="821"/>
                  </a:cubicBezTo>
                  <a:cubicBezTo>
                    <a:pt x="798" y="812"/>
                    <a:pt x="793" y="805"/>
                    <a:pt x="791" y="797"/>
                  </a:cubicBezTo>
                  <a:cubicBezTo>
                    <a:pt x="793" y="812"/>
                    <a:pt x="786" y="826"/>
                    <a:pt x="790" y="841"/>
                  </a:cubicBezTo>
                  <a:cubicBezTo>
                    <a:pt x="790" y="842"/>
                    <a:pt x="789" y="844"/>
                    <a:pt x="789" y="846"/>
                  </a:cubicBezTo>
                  <a:cubicBezTo>
                    <a:pt x="788" y="849"/>
                    <a:pt x="786" y="852"/>
                    <a:pt x="782" y="852"/>
                  </a:cubicBezTo>
                  <a:cubicBezTo>
                    <a:pt x="777" y="852"/>
                    <a:pt x="773" y="849"/>
                    <a:pt x="773" y="844"/>
                  </a:cubicBezTo>
                  <a:cubicBezTo>
                    <a:pt x="774" y="835"/>
                    <a:pt x="770" y="826"/>
                    <a:pt x="770" y="817"/>
                  </a:cubicBezTo>
                  <a:cubicBezTo>
                    <a:pt x="769" y="808"/>
                    <a:pt x="767" y="800"/>
                    <a:pt x="761" y="793"/>
                  </a:cubicBezTo>
                  <a:cubicBezTo>
                    <a:pt x="756" y="799"/>
                    <a:pt x="757" y="806"/>
                    <a:pt x="758" y="812"/>
                  </a:cubicBezTo>
                  <a:cubicBezTo>
                    <a:pt x="759" y="817"/>
                    <a:pt x="757" y="820"/>
                    <a:pt x="752" y="820"/>
                  </a:cubicBezTo>
                  <a:cubicBezTo>
                    <a:pt x="748" y="819"/>
                    <a:pt x="750" y="812"/>
                    <a:pt x="745" y="811"/>
                  </a:cubicBezTo>
                  <a:cubicBezTo>
                    <a:pt x="744" y="820"/>
                    <a:pt x="744" y="820"/>
                    <a:pt x="752" y="820"/>
                  </a:cubicBezTo>
                  <a:cubicBezTo>
                    <a:pt x="753" y="821"/>
                    <a:pt x="754" y="822"/>
                    <a:pt x="755" y="823"/>
                  </a:cubicBezTo>
                  <a:cubicBezTo>
                    <a:pt x="759" y="828"/>
                    <a:pt x="756" y="840"/>
                    <a:pt x="751" y="841"/>
                  </a:cubicBezTo>
                  <a:cubicBezTo>
                    <a:pt x="745" y="843"/>
                    <a:pt x="742" y="841"/>
                    <a:pt x="740" y="833"/>
                  </a:cubicBezTo>
                  <a:cubicBezTo>
                    <a:pt x="739" y="830"/>
                    <a:pt x="738" y="827"/>
                    <a:pt x="735" y="829"/>
                  </a:cubicBezTo>
                  <a:cubicBezTo>
                    <a:pt x="731" y="830"/>
                    <a:pt x="732" y="833"/>
                    <a:pt x="734" y="835"/>
                  </a:cubicBezTo>
                  <a:cubicBezTo>
                    <a:pt x="734" y="835"/>
                    <a:pt x="735" y="836"/>
                    <a:pt x="735" y="836"/>
                  </a:cubicBezTo>
                  <a:cubicBezTo>
                    <a:pt x="737" y="841"/>
                    <a:pt x="734" y="851"/>
                    <a:pt x="730" y="853"/>
                  </a:cubicBezTo>
                  <a:cubicBezTo>
                    <a:pt x="727" y="854"/>
                    <a:pt x="723" y="851"/>
                    <a:pt x="720" y="844"/>
                  </a:cubicBezTo>
                  <a:cubicBezTo>
                    <a:pt x="719" y="843"/>
                    <a:pt x="719" y="842"/>
                    <a:pt x="718" y="841"/>
                  </a:cubicBezTo>
                  <a:cubicBezTo>
                    <a:pt x="717" y="836"/>
                    <a:pt x="715" y="831"/>
                    <a:pt x="712" y="827"/>
                  </a:cubicBezTo>
                  <a:cubicBezTo>
                    <a:pt x="707" y="819"/>
                    <a:pt x="702" y="818"/>
                    <a:pt x="694" y="824"/>
                  </a:cubicBezTo>
                  <a:cubicBezTo>
                    <a:pt x="688" y="828"/>
                    <a:pt x="682" y="832"/>
                    <a:pt x="681" y="841"/>
                  </a:cubicBezTo>
                  <a:cubicBezTo>
                    <a:pt x="681" y="846"/>
                    <a:pt x="674" y="851"/>
                    <a:pt x="672" y="849"/>
                  </a:cubicBezTo>
                  <a:cubicBezTo>
                    <a:pt x="668" y="846"/>
                    <a:pt x="668" y="842"/>
                    <a:pt x="669" y="837"/>
                  </a:cubicBezTo>
                  <a:cubicBezTo>
                    <a:pt x="669" y="835"/>
                    <a:pt x="670" y="834"/>
                    <a:pt x="670" y="832"/>
                  </a:cubicBezTo>
                  <a:cubicBezTo>
                    <a:pt x="672" y="825"/>
                    <a:pt x="673" y="818"/>
                    <a:pt x="673" y="811"/>
                  </a:cubicBezTo>
                  <a:cubicBezTo>
                    <a:pt x="673" y="809"/>
                    <a:pt x="673" y="806"/>
                    <a:pt x="671" y="805"/>
                  </a:cubicBezTo>
                  <a:cubicBezTo>
                    <a:pt x="666" y="802"/>
                    <a:pt x="661" y="798"/>
                    <a:pt x="655" y="797"/>
                  </a:cubicBezTo>
                  <a:cubicBezTo>
                    <a:pt x="651" y="797"/>
                    <a:pt x="648" y="798"/>
                    <a:pt x="646" y="802"/>
                  </a:cubicBezTo>
                  <a:cubicBezTo>
                    <a:pt x="644" y="807"/>
                    <a:pt x="642" y="811"/>
                    <a:pt x="644" y="816"/>
                  </a:cubicBezTo>
                  <a:cubicBezTo>
                    <a:pt x="649" y="815"/>
                    <a:pt x="651" y="811"/>
                    <a:pt x="653" y="808"/>
                  </a:cubicBezTo>
                  <a:cubicBezTo>
                    <a:pt x="655" y="806"/>
                    <a:pt x="657" y="805"/>
                    <a:pt x="660" y="805"/>
                  </a:cubicBezTo>
                  <a:cubicBezTo>
                    <a:pt x="662" y="805"/>
                    <a:pt x="664" y="805"/>
                    <a:pt x="665" y="807"/>
                  </a:cubicBezTo>
                  <a:cubicBezTo>
                    <a:pt x="666" y="809"/>
                    <a:pt x="666" y="811"/>
                    <a:pt x="664" y="812"/>
                  </a:cubicBezTo>
                  <a:cubicBezTo>
                    <a:pt x="654" y="820"/>
                    <a:pt x="648" y="831"/>
                    <a:pt x="641" y="841"/>
                  </a:cubicBezTo>
                  <a:cubicBezTo>
                    <a:pt x="638" y="845"/>
                    <a:pt x="635" y="849"/>
                    <a:pt x="631" y="850"/>
                  </a:cubicBezTo>
                  <a:cubicBezTo>
                    <a:pt x="626" y="852"/>
                    <a:pt x="624" y="846"/>
                    <a:pt x="621" y="845"/>
                  </a:cubicBezTo>
                  <a:cubicBezTo>
                    <a:pt x="619" y="844"/>
                    <a:pt x="617" y="843"/>
                    <a:pt x="616" y="842"/>
                  </a:cubicBezTo>
                  <a:cubicBezTo>
                    <a:pt x="613" y="841"/>
                    <a:pt x="613" y="836"/>
                    <a:pt x="609" y="838"/>
                  </a:cubicBezTo>
                  <a:cubicBezTo>
                    <a:pt x="606" y="839"/>
                    <a:pt x="603" y="840"/>
                    <a:pt x="601" y="843"/>
                  </a:cubicBezTo>
                  <a:cubicBezTo>
                    <a:pt x="597" y="847"/>
                    <a:pt x="592" y="850"/>
                    <a:pt x="586" y="852"/>
                  </a:cubicBezTo>
                  <a:cubicBezTo>
                    <a:pt x="583" y="853"/>
                    <a:pt x="580" y="856"/>
                    <a:pt x="575" y="854"/>
                  </a:cubicBezTo>
                  <a:cubicBezTo>
                    <a:pt x="571" y="852"/>
                    <a:pt x="573" y="847"/>
                    <a:pt x="569" y="844"/>
                  </a:cubicBezTo>
                  <a:cubicBezTo>
                    <a:pt x="565" y="860"/>
                    <a:pt x="557" y="873"/>
                    <a:pt x="559" y="891"/>
                  </a:cubicBezTo>
                  <a:cubicBezTo>
                    <a:pt x="562" y="887"/>
                    <a:pt x="563" y="884"/>
                    <a:pt x="565" y="882"/>
                  </a:cubicBezTo>
                  <a:cubicBezTo>
                    <a:pt x="570" y="876"/>
                    <a:pt x="575" y="876"/>
                    <a:pt x="580" y="883"/>
                  </a:cubicBezTo>
                  <a:cubicBezTo>
                    <a:pt x="581" y="885"/>
                    <a:pt x="581" y="887"/>
                    <a:pt x="581" y="890"/>
                  </a:cubicBezTo>
                  <a:cubicBezTo>
                    <a:pt x="582" y="892"/>
                    <a:pt x="582" y="893"/>
                    <a:pt x="585" y="893"/>
                  </a:cubicBezTo>
                  <a:cubicBezTo>
                    <a:pt x="596" y="894"/>
                    <a:pt x="597" y="896"/>
                    <a:pt x="597" y="906"/>
                  </a:cubicBezTo>
                  <a:cubicBezTo>
                    <a:pt x="597" y="909"/>
                    <a:pt x="597" y="912"/>
                    <a:pt x="595" y="915"/>
                  </a:cubicBezTo>
                  <a:cubicBezTo>
                    <a:pt x="593" y="920"/>
                    <a:pt x="596" y="922"/>
                    <a:pt x="600" y="923"/>
                  </a:cubicBezTo>
                  <a:cubicBezTo>
                    <a:pt x="603" y="924"/>
                    <a:pt x="605" y="925"/>
                    <a:pt x="607" y="920"/>
                  </a:cubicBezTo>
                  <a:cubicBezTo>
                    <a:pt x="608" y="916"/>
                    <a:pt x="612" y="914"/>
                    <a:pt x="613" y="909"/>
                  </a:cubicBezTo>
                  <a:cubicBezTo>
                    <a:pt x="614" y="905"/>
                    <a:pt x="617" y="902"/>
                    <a:pt x="622" y="903"/>
                  </a:cubicBezTo>
                  <a:cubicBezTo>
                    <a:pt x="627" y="904"/>
                    <a:pt x="628" y="908"/>
                    <a:pt x="627" y="912"/>
                  </a:cubicBezTo>
                  <a:cubicBezTo>
                    <a:pt x="626" y="918"/>
                    <a:pt x="625" y="925"/>
                    <a:pt x="624" y="931"/>
                  </a:cubicBezTo>
                  <a:cubicBezTo>
                    <a:pt x="624" y="933"/>
                    <a:pt x="623" y="935"/>
                    <a:pt x="625" y="936"/>
                  </a:cubicBezTo>
                  <a:cubicBezTo>
                    <a:pt x="628" y="936"/>
                    <a:pt x="630" y="935"/>
                    <a:pt x="631" y="932"/>
                  </a:cubicBezTo>
                  <a:cubicBezTo>
                    <a:pt x="635" y="921"/>
                    <a:pt x="639" y="909"/>
                    <a:pt x="643" y="897"/>
                  </a:cubicBezTo>
                  <a:cubicBezTo>
                    <a:pt x="644" y="894"/>
                    <a:pt x="643" y="887"/>
                    <a:pt x="649" y="888"/>
                  </a:cubicBezTo>
                  <a:cubicBezTo>
                    <a:pt x="655" y="890"/>
                    <a:pt x="655" y="895"/>
                    <a:pt x="655" y="900"/>
                  </a:cubicBezTo>
                  <a:cubicBezTo>
                    <a:pt x="655" y="902"/>
                    <a:pt x="654" y="904"/>
                    <a:pt x="653" y="906"/>
                  </a:cubicBezTo>
                  <a:cubicBezTo>
                    <a:pt x="652" y="913"/>
                    <a:pt x="650" y="920"/>
                    <a:pt x="648" y="927"/>
                  </a:cubicBezTo>
                  <a:cubicBezTo>
                    <a:pt x="647" y="929"/>
                    <a:pt x="646" y="932"/>
                    <a:pt x="649" y="933"/>
                  </a:cubicBezTo>
                  <a:cubicBezTo>
                    <a:pt x="651" y="934"/>
                    <a:pt x="653" y="933"/>
                    <a:pt x="655" y="931"/>
                  </a:cubicBezTo>
                  <a:cubicBezTo>
                    <a:pt x="658" y="928"/>
                    <a:pt x="660" y="923"/>
                    <a:pt x="665" y="921"/>
                  </a:cubicBezTo>
                  <a:close/>
                  <a:moveTo>
                    <a:pt x="397" y="597"/>
                  </a:moveTo>
                  <a:cubicBezTo>
                    <a:pt x="397" y="597"/>
                    <a:pt x="397" y="596"/>
                    <a:pt x="398" y="595"/>
                  </a:cubicBezTo>
                  <a:cubicBezTo>
                    <a:pt x="398" y="595"/>
                    <a:pt x="398" y="594"/>
                    <a:pt x="398" y="593"/>
                  </a:cubicBezTo>
                  <a:cubicBezTo>
                    <a:pt x="398" y="592"/>
                    <a:pt x="397" y="592"/>
                    <a:pt x="397" y="593"/>
                  </a:cubicBezTo>
                  <a:cubicBezTo>
                    <a:pt x="396" y="594"/>
                    <a:pt x="396" y="594"/>
                    <a:pt x="396" y="595"/>
                  </a:cubicBezTo>
                  <a:cubicBezTo>
                    <a:pt x="396" y="596"/>
                    <a:pt x="397" y="597"/>
                    <a:pt x="397" y="597"/>
                  </a:cubicBezTo>
                  <a:cubicBezTo>
                    <a:pt x="403" y="606"/>
                    <a:pt x="393" y="604"/>
                    <a:pt x="390" y="610"/>
                  </a:cubicBezTo>
                  <a:cubicBezTo>
                    <a:pt x="389" y="603"/>
                    <a:pt x="390" y="597"/>
                    <a:pt x="385" y="594"/>
                  </a:cubicBezTo>
                  <a:cubicBezTo>
                    <a:pt x="385" y="594"/>
                    <a:pt x="384" y="592"/>
                    <a:pt x="385" y="591"/>
                  </a:cubicBezTo>
                  <a:cubicBezTo>
                    <a:pt x="388" y="586"/>
                    <a:pt x="386" y="580"/>
                    <a:pt x="386" y="575"/>
                  </a:cubicBezTo>
                  <a:cubicBezTo>
                    <a:pt x="386" y="571"/>
                    <a:pt x="388" y="569"/>
                    <a:pt x="392" y="570"/>
                  </a:cubicBezTo>
                  <a:cubicBezTo>
                    <a:pt x="394" y="570"/>
                    <a:pt x="395" y="571"/>
                    <a:pt x="397" y="571"/>
                  </a:cubicBezTo>
                  <a:cubicBezTo>
                    <a:pt x="398" y="571"/>
                    <a:pt x="400" y="571"/>
                    <a:pt x="400" y="569"/>
                  </a:cubicBezTo>
                  <a:cubicBezTo>
                    <a:pt x="401" y="567"/>
                    <a:pt x="400" y="565"/>
                    <a:pt x="398" y="564"/>
                  </a:cubicBezTo>
                  <a:cubicBezTo>
                    <a:pt x="395" y="562"/>
                    <a:pt x="392" y="565"/>
                    <a:pt x="389" y="563"/>
                  </a:cubicBezTo>
                  <a:cubicBezTo>
                    <a:pt x="388" y="561"/>
                    <a:pt x="390" y="557"/>
                    <a:pt x="388" y="555"/>
                  </a:cubicBezTo>
                  <a:cubicBezTo>
                    <a:pt x="381" y="546"/>
                    <a:pt x="383" y="536"/>
                    <a:pt x="384" y="527"/>
                  </a:cubicBezTo>
                  <a:cubicBezTo>
                    <a:pt x="384" y="525"/>
                    <a:pt x="384" y="523"/>
                    <a:pt x="383" y="520"/>
                  </a:cubicBezTo>
                  <a:cubicBezTo>
                    <a:pt x="381" y="511"/>
                    <a:pt x="373" y="510"/>
                    <a:pt x="365" y="506"/>
                  </a:cubicBezTo>
                  <a:cubicBezTo>
                    <a:pt x="364" y="510"/>
                    <a:pt x="370" y="511"/>
                    <a:pt x="367" y="515"/>
                  </a:cubicBezTo>
                  <a:cubicBezTo>
                    <a:pt x="361" y="521"/>
                    <a:pt x="363" y="527"/>
                    <a:pt x="367" y="534"/>
                  </a:cubicBezTo>
                  <a:cubicBezTo>
                    <a:pt x="369" y="537"/>
                    <a:pt x="369" y="540"/>
                    <a:pt x="369" y="544"/>
                  </a:cubicBezTo>
                  <a:cubicBezTo>
                    <a:pt x="369" y="553"/>
                    <a:pt x="370" y="562"/>
                    <a:pt x="369" y="572"/>
                  </a:cubicBezTo>
                  <a:cubicBezTo>
                    <a:pt x="367" y="584"/>
                    <a:pt x="366" y="597"/>
                    <a:pt x="368" y="609"/>
                  </a:cubicBezTo>
                  <a:cubicBezTo>
                    <a:pt x="369" y="613"/>
                    <a:pt x="369" y="617"/>
                    <a:pt x="371" y="621"/>
                  </a:cubicBezTo>
                  <a:cubicBezTo>
                    <a:pt x="374" y="620"/>
                    <a:pt x="374" y="619"/>
                    <a:pt x="374" y="617"/>
                  </a:cubicBezTo>
                  <a:cubicBezTo>
                    <a:pt x="374" y="614"/>
                    <a:pt x="375" y="610"/>
                    <a:pt x="380" y="610"/>
                  </a:cubicBezTo>
                  <a:cubicBezTo>
                    <a:pt x="385" y="609"/>
                    <a:pt x="385" y="614"/>
                    <a:pt x="386" y="617"/>
                  </a:cubicBezTo>
                  <a:cubicBezTo>
                    <a:pt x="386" y="618"/>
                    <a:pt x="387" y="619"/>
                    <a:pt x="387" y="620"/>
                  </a:cubicBezTo>
                  <a:cubicBezTo>
                    <a:pt x="392" y="634"/>
                    <a:pt x="401" y="637"/>
                    <a:pt x="414" y="631"/>
                  </a:cubicBezTo>
                  <a:cubicBezTo>
                    <a:pt x="416" y="630"/>
                    <a:pt x="419" y="629"/>
                    <a:pt x="422" y="629"/>
                  </a:cubicBezTo>
                  <a:cubicBezTo>
                    <a:pt x="421" y="629"/>
                    <a:pt x="421" y="629"/>
                    <a:pt x="421" y="629"/>
                  </a:cubicBezTo>
                  <a:cubicBezTo>
                    <a:pt x="414" y="636"/>
                    <a:pt x="407" y="643"/>
                    <a:pt x="395" y="645"/>
                  </a:cubicBezTo>
                  <a:cubicBezTo>
                    <a:pt x="402" y="650"/>
                    <a:pt x="407" y="653"/>
                    <a:pt x="402" y="661"/>
                  </a:cubicBezTo>
                  <a:cubicBezTo>
                    <a:pt x="401" y="663"/>
                    <a:pt x="403" y="667"/>
                    <a:pt x="403" y="670"/>
                  </a:cubicBezTo>
                  <a:cubicBezTo>
                    <a:pt x="408" y="687"/>
                    <a:pt x="410" y="703"/>
                    <a:pt x="405" y="720"/>
                  </a:cubicBezTo>
                  <a:cubicBezTo>
                    <a:pt x="404" y="723"/>
                    <a:pt x="404" y="726"/>
                    <a:pt x="405" y="728"/>
                  </a:cubicBezTo>
                  <a:cubicBezTo>
                    <a:pt x="408" y="733"/>
                    <a:pt x="406" y="736"/>
                    <a:pt x="403" y="739"/>
                  </a:cubicBezTo>
                  <a:cubicBezTo>
                    <a:pt x="417" y="743"/>
                    <a:pt x="418" y="742"/>
                    <a:pt x="420" y="746"/>
                  </a:cubicBezTo>
                  <a:cubicBezTo>
                    <a:pt x="422" y="750"/>
                    <a:pt x="424" y="751"/>
                    <a:pt x="428" y="750"/>
                  </a:cubicBezTo>
                  <a:cubicBezTo>
                    <a:pt x="432" y="749"/>
                    <a:pt x="435" y="751"/>
                    <a:pt x="439" y="749"/>
                  </a:cubicBezTo>
                  <a:cubicBezTo>
                    <a:pt x="446" y="743"/>
                    <a:pt x="449" y="744"/>
                    <a:pt x="449" y="753"/>
                  </a:cubicBezTo>
                  <a:cubicBezTo>
                    <a:pt x="450" y="764"/>
                    <a:pt x="453" y="775"/>
                    <a:pt x="455" y="786"/>
                  </a:cubicBezTo>
                  <a:cubicBezTo>
                    <a:pt x="456" y="789"/>
                    <a:pt x="458" y="793"/>
                    <a:pt x="460" y="796"/>
                  </a:cubicBezTo>
                  <a:cubicBezTo>
                    <a:pt x="462" y="799"/>
                    <a:pt x="465" y="798"/>
                    <a:pt x="467" y="796"/>
                  </a:cubicBezTo>
                  <a:cubicBezTo>
                    <a:pt x="468" y="793"/>
                    <a:pt x="469" y="791"/>
                    <a:pt x="470" y="788"/>
                  </a:cubicBezTo>
                  <a:cubicBezTo>
                    <a:pt x="471" y="781"/>
                    <a:pt x="472" y="774"/>
                    <a:pt x="474" y="766"/>
                  </a:cubicBezTo>
                  <a:cubicBezTo>
                    <a:pt x="475" y="763"/>
                    <a:pt x="476" y="758"/>
                    <a:pt x="481" y="759"/>
                  </a:cubicBezTo>
                  <a:cubicBezTo>
                    <a:pt x="486" y="760"/>
                    <a:pt x="489" y="763"/>
                    <a:pt x="489" y="768"/>
                  </a:cubicBezTo>
                  <a:cubicBezTo>
                    <a:pt x="488" y="773"/>
                    <a:pt x="491" y="774"/>
                    <a:pt x="495" y="775"/>
                  </a:cubicBezTo>
                  <a:cubicBezTo>
                    <a:pt x="502" y="776"/>
                    <a:pt x="504" y="780"/>
                    <a:pt x="503" y="787"/>
                  </a:cubicBezTo>
                  <a:cubicBezTo>
                    <a:pt x="503" y="789"/>
                    <a:pt x="502" y="791"/>
                    <a:pt x="501" y="792"/>
                  </a:cubicBezTo>
                  <a:cubicBezTo>
                    <a:pt x="496" y="803"/>
                    <a:pt x="501" y="812"/>
                    <a:pt x="507" y="820"/>
                  </a:cubicBezTo>
                  <a:cubicBezTo>
                    <a:pt x="508" y="823"/>
                    <a:pt x="511" y="823"/>
                    <a:pt x="512" y="821"/>
                  </a:cubicBezTo>
                  <a:cubicBezTo>
                    <a:pt x="515" y="816"/>
                    <a:pt x="520" y="812"/>
                    <a:pt x="520" y="807"/>
                  </a:cubicBezTo>
                  <a:cubicBezTo>
                    <a:pt x="521" y="798"/>
                    <a:pt x="525" y="791"/>
                    <a:pt x="526" y="782"/>
                  </a:cubicBezTo>
                  <a:cubicBezTo>
                    <a:pt x="527" y="776"/>
                    <a:pt x="531" y="772"/>
                    <a:pt x="533" y="767"/>
                  </a:cubicBezTo>
                  <a:cubicBezTo>
                    <a:pt x="535" y="765"/>
                    <a:pt x="537" y="763"/>
                    <a:pt x="540" y="764"/>
                  </a:cubicBezTo>
                  <a:cubicBezTo>
                    <a:pt x="543" y="766"/>
                    <a:pt x="544" y="768"/>
                    <a:pt x="544" y="771"/>
                  </a:cubicBezTo>
                  <a:cubicBezTo>
                    <a:pt x="543" y="778"/>
                    <a:pt x="543" y="784"/>
                    <a:pt x="542" y="791"/>
                  </a:cubicBezTo>
                  <a:cubicBezTo>
                    <a:pt x="546" y="790"/>
                    <a:pt x="546" y="787"/>
                    <a:pt x="547" y="784"/>
                  </a:cubicBezTo>
                  <a:cubicBezTo>
                    <a:pt x="548" y="782"/>
                    <a:pt x="549" y="780"/>
                    <a:pt x="552" y="780"/>
                  </a:cubicBezTo>
                  <a:cubicBezTo>
                    <a:pt x="555" y="779"/>
                    <a:pt x="556" y="782"/>
                    <a:pt x="558" y="784"/>
                  </a:cubicBezTo>
                  <a:cubicBezTo>
                    <a:pt x="560" y="787"/>
                    <a:pt x="559" y="790"/>
                    <a:pt x="559" y="793"/>
                  </a:cubicBezTo>
                  <a:cubicBezTo>
                    <a:pt x="558" y="798"/>
                    <a:pt x="558" y="803"/>
                    <a:pt x="557" y="809"/>
                  </a:cubicBezTo>
                  <a:cubicBezTo>
                    <a:pt x="575" y="795"/>
                    <a:pt x="568" y="775"/>
                    <a:pt x="572" y="758"/>
                  </a:cubicBezTo>
                  <a:cubicBezTo>
                    <a:pt x="573" y="754"/>
                    <a:pt x="572" y="750"/>
                    <a:pt x="571" y="746"/>
                  </a:cubicBezTo>
                  <a:cubicBezTo>
                    <a:pt x="571" y="745"/>
                    <a:pt x="571" y="743"/>
                    <a:pt x="570" y="742"/>
                  </a:cubicBezTo>
                  <a:cubicBezTo>
                    <a:pt x="569" y="740"/>
                    <a:pt x="568" y="738"/>
                    <a:pt x="567" y="736"/>
                  </a:cubicBezTo>
                  <a:cubicBezTo>
                    <a:pt x="564" y="727"/>
                    <a:pt x="568" y="723"/>
                    <a:pt x="576" y="723"/>
                  </a:cubicBezTo>
                  <a:cubicBezTo>
                    <a:pt x="580" y="723"/>
                    <a:pt x="584" y="723"/>
                    <a:pt x="585" y="720"/>
                  </a:cubicBezTo>
                  <a:cubicBezTo>
                    <a:pt x="586" y="713"/>
                    <a:pt x="590" y="714"/>
                    <a:pt x="595" y="715"/>
                  </a:cubicBezTo>
                  <a:cubicBezTo>
                    <a:pt x="603" y="717"/>
                    <a:pt x="612" y="711"/>
                    <a:pt x="610" y="705"/>
                  </a:cubicBezTo>
                  <a:cubicBezTo>
                    <a:pt x="608" y="697"/>
                    <a:pt x="613" y="693"/>
                    <a:pt x="617" y="688"/>
                  </a:cubicBezTo>
                  <a:cubicBezTo>
                    <a:pt x="623" y="680"/>
                    <a:pt x="624" y="672"/>
                    <a:pt x="622" y="663"/>
                  </a:cubicBezTo>
                  <a:cubicBezTo>
                    <a:pt x="621" y="660"/>
                    <a:pt x="620" y="658"/>
                    <a:pt x="617" y="658"/>
                  </a:cubicBezTo>
                  <a:cubicBezTo>
                    <a:pt x="615" y="657"/>
                    <a:pt x="614" y="659"/>
                    <a:pt x="613" y="661"/>
                  </a:cubicBezTo>
                  <a:cubicBezTo>
                    <a:pt x="613" y="663"/>
                    <a:pt x="611" y="665"/>
                    <a:pt x="609" y="664"/>
                  </a:cubicBezTo>
                  <a:cubicBezTo>
                    <a:pt x="606" y="663"/>
                    <a:pt x="607" y="660"/>
                    <a:pt x="608" y="658"/>
                  </a:cubicBezTo>
                  <a:cubicBezTo>
                    <a:pt x="608" y="654"/>
                    <a:pt x="611" y="653"/>
                    <a:pt x="613" y="651"/>
                  </a:cubicBezTo>
                  <a:cubicBezTo>
                    <a:pt x="615" y="649"/>
                    <a:pt x="618" y="646"/>
                    <a:pt x="618" y="644"/>
                  </a:cubicBezTo>
                  <a:cubicBezTo>
                    <a:pt x="617" y="635"/>
                    <a:pt x="620" y="627"/>
                    <a:pt x="621" y="619"/>
                  </a:cubicBezTo>
                  <a:cubicBezTo>
                    <a:pt x="622" y="608"/>
                    <a:pt x="617" y="597"/>
                    <a:pt x="622" y="587"/>
                  </a:cubicBezTo>
                  <a:cubicBezTo>
                    <a:pt x="625" y="582"/>
                    <a:pt x="622" y="579"/>
                    <a:pt x="616" y="580"/>
                  </a:cubicBezTo>
                  <a:cubicBezTo>
                    <a:pt x="612" y="581"/>
                    <a:pt x="608" y="579"/>
                    <a:pt x="606" y="576"/>
                  </a:cubicBezTo>
                  <a:cubicBezTo>
                    <a:pt x="603" y="570"/>
                    <a:pt x="599" y="568"/>
                    <a:pt x="593" y="571"/>
                  </a:cubicBezTo>
                  <a:cubicBezTo>
                    <a:pt x="588" y="573"/>
                    <a:pt x="585" y="572"/>
                    <a:pt x="581" y="567"/>
                  </a:cubicBezTo>
                  <a:cubicBezTo>
                    <a:pt x="579" y="561"/>
                    <a:pt x="573" y="561"/>
                    <a:pt x="567" y="562"/>
                  </a:cubicBezTo>
                  <a:cubicBezTo>
                    <a:pt x="558" y="564"/>
                    <a:pt x="550" y="572"/>
                    <a:pt x="541" y="564"/>
                  </a:cubicBezTo>
                  <a:cubicBezTo>
                    <a:pt x="541" y="563"/>
                    <a:pt x="538" y="564"/>
                    <a:pt x="536" y="564"/>
                  </a:cubicBezTo>
                  <a:cubicBezTo>
                    <a:pt x="518" y="568"/>
                    <a:pt x="500" y="572"/>
                    <a:pt x="482" y="564"/>
                  </a:cubicBezTo>
                  <a:cubicBezTo>
                    <a:pt x="479" y="563"/>
                    <a:pt x="475" y="563"/>
                    <a:pt x="472" y="563"/>
                  </a:cubicBezTo>
                  <a:cubicBezTo>
                    <a:pt x="457" y="561"/>
                    <a:pt x="441" y="560"/>
                    <a:pt x="427" y="555"/>
                  </a:cubicBezTo>
                  <a:cubicBezTo>
                    <a:pt x="422" y="554"/>
                    <a:pt x="421" y="555"/>
                    <a:pt x="418" y="558"/>
                  </a:cubicBezTo>
                  <a:cubicBezTo>
                    <a:pt x="415" y="563"/>
                    <a:pt x="418" y="568"/>
                    <a:pt x="415" y="571"/>
                  </a:cubicBezTo>
                  <a:cubicBezTo>
                    <a:pt x="411" y="576"/>
                    <a:pt x="411" y="580"/>
                    <a:pt x="412" y="585"/>
                  </a:cubicBezTo>
                  <a:cubicBezTo>
                    <a:pt x="412" y="591"/>
                    <a:pt x="409" y="594"/>
                    <a:pt x="405" y="596"/>
                  </a:cubicBezTo>
                  <a:cubicBezTo>
                    <a:pt x="402" y="597"/>
                    <a:pt x="399" y="597"/>
                    <a:pt x="397" y="597"/>
                  </a:cubicBezTo>
                  <a:close/>
                  <a:moveTo>
                    <a:pt x="934" y="544"/>
                  </a:moveTo>
                  <a:cubicBezTo>
                    <a:pt x="932" y="545"/>
                    <a:pt x="933" y="548"/>
                    <a:pt x="931" y="550"/>
                  </a:cubicBezTo>
                  <a:cubicBezTo>
                    <a:pt x="912" y="571"/>
                    <a:pt x="889" y="584"/>
                    <a:pt x="862" y="591"/>
                  </a:cubicBezTo>
                  <a:cubicBezTo>
                    <a:pt x="859" y="591"/>
                    <a:pt x="855" y="591"/>
                    <a:pt x="851" y="590"/>
                  </a:cubicBezTo>
                  <a:cubicBezTo>
                    <a:pt x="835" y="586"/>
                    <a:pt x="819" y="582"/>
                    <a:pt x="803" y="578"/>
                  </a:cubicBezTo>
                  <a:cubicBezTo>
                    <a:pt x="798" y="577"/>
                    <a:pt x="793" y="580"/>
                    <a:pt x="788" y="582"/>
                  </a:cubicBezTo>
                  <a:cubicBezTo>
                    <a:pt x="782" y="583"/>
                    <a:pt x="789" y="588"/>
                    <a:pt x="784" y="590"/>
                  </a:cubicBezTo>
                  <a:cubicBezTo>
                    <a:pt x="780" y="587"/>
                    <a:pt x="776" y="582"/>
                    <a:pt x="770" y="586"/>
                  </a:cubicBezTo>
                  <a:cubicBezTo>
                    <a:pt x="760" y="591"/>
                    <a:pt x="749" y="594"/>
                    <a:pt x="739" y="599"/>
                  </a:cubicBezTo>
                  <a:cubicBezTo>
                    <a:pt x="727" y="604"/>
                    <a:pt x="714" y="610"/>
                    <a:pt x="700" y="608"/>
                  </a:cubicBezTo>
                  <a:cubicBezTo>
                    <a:pt x="695" y="607"/>
                    <a:pt x="690" y="607"/>
                    <a:pt x="685" y="606"/>
                  </a:cubicBezTo>
                  <a:cubicBezTo>
                    <a:pt x="675" y="604"/>
                    <a:pt x="659" y="611"/>
                    <a:pt x="658" y="618"/>
                  </a:cubicBezTo>
                  <a:cubicBezTo>
                    <a:pt x="657" y="626"/>
                    <a:pt x="653" y="629"/>
                    <a:pt x="648" y="633"/>
                  </a:cubicBezTo>
                  <a:cubicBezTo>
                    <a:pt x="646" y="634"/>
                    <a:pt x="645" y="636"/>
                    <a:pt x="643" y="637"/>
                  </a:cubicBezTo>
                  <a:cubicBezTo>
                    <a:pt x="641" y="639"/>
                    <a:pt x="640" y="641"/>
                    <a:pt x="641" y="644"/>
                  </a:cubicBezTo>
                  <a:cubicBezTo>
                    <a:pt x="641" y="647"/>
                    <a:pt x="644" y="645"/>
                    <a:pt x="646" y="646"/>
                  </a:cubicBezTo>
                  <a:cubicBezTo>
                    <a:pt x="651" y="647"/>
                    <a:pt x="654" y="643"/>
                    <a:pt x="658" y="644"/>
                  </a:cubicBezTo>
                  <a:cubicBezTo>
                    <a:pt x="660" y="646"/>
                    <a:pt x="659" y="648"/>
                    <a:pt x="658" y="649"/>
                  </a:cubicBezTo>
                  <a:cubicBezTo>
                    <a:pt x="656" y="653"/>
                    <a:pt x="656" y="660"/>
                    <a:pt x="648" y="655"/>
                  </a:cubicBezTo>
                  <a:cubicBezTo>
                    <a:pt x="646" y="654"/>
                    <a:pt x="644" y="656"/>
                    <a:pt x="643" y="658"/>
                  </a:cubicBezTo>
                  <a:cubicBezTo>
                    <a:pt x="642" y="661"/>
                    <a:pt x="647" y="674"/>
                    <a:pt x="650" y="676"/>
                  </a:cubicBezTo>
                  <a:cubicBezTo>
                    <a:pt x="652" y="676"/>
                    <a:pt x="655" y="676"/>
                    <a:pt x="655" y="676"/>
                  </a:cubicBezTo>
                  <a:cubicBezTo>
                    <a:pt x="652" y="669"/>
                    <a:pt x="661" y="669"/>
                    <a:pt x="661" y="665"/>
                  </a:cubicBezTo>
                  <a:cubicBezTo>
                    <a:pt x="662" y="655"/>
                    <a:pt x="667" y="647"/>
                    <a:pt x="665" y="637"/>
                  </a:cubicBezTo>
                  <a:cubicBezTo>
                    <a:pt x="663" y="631"/>
                    <a:pt x="665" y="629"/>
                    <a:pt x="671" y="629"/>
                  </a:cubicBezTo>
                  <a:cubicBezTo>
                    <a:pt x="677" y="629"/>
                    <a:pt x="682" y="637"/>
                    <a:pt x="679" y="643"/>
                  </a:cubicBezTo>
                  <a:cubicBezTo>
                    <a:pt x="677" y="647"/>
                    <a:pt x="674" y="650"/>
                    <a:pt x="675" y="654"/>
                  </a:cubicBezTo>
                  <a:cubicBezTo>
                    <a:pt x="676" y="664"/>
                    <a:pt x="674" y="673"/>
                    <a:pt x="673" y="682"/>
                  </a:cubicBezTo>
                  <a:cubicBezTo>
                    <a:pt x="673" y="693"/>
                    <a:pt x="670" y="702"/>
                    <a:pt x="663" y="710"/>
                  </a:cubicBezTo>
                  <a:cubicBezTo>
                    <a:pt x="662" y="711"/>
                    <a:pt x="660" y="713"/>
                    <a:pt x="661" y="714"/>
                  </a:cubicBezTo>
                  <a:cubicBezTo>
                    <a:pt x="664" y="724"/>
                    <a:pt x="658" y="727"/>
                    <a:pt x="650" y="729"/>
                  </a:cubicBezTo>
                  <a:cubicBezTo>
                    <a:pt x="649" y="729"/>
                    <a:pt x="649" y="730"/>
                    <a:pt x="648" y="730"/>
                  </a:cubicBezTo>
                  <a:cubicBezTo>
                    <a:pt x="642" y="735"/>
                    <a:pt x="636" y="740"/>
                    <a:pt x="629" y="744"/>
                  </a:cubicBezTo>
                  <a:cubicBezTo>
                    <a:pt x="625" y="746"/>
                    <a:pt x="621" y="750"/>
                    <a:pt x="619" y="756"/>
                  </a:cubicBezTo>
                  <a:cubicBezTo>
                    <a:pt x="617" y="761"/>
                    <a:pt x="616" y="764"/>
                    <a:pt x="623" y="763"/>
                  </a:cubicBezTo>
                  <a:cubicBezTo>
                    <a:pt x="625" y="763"/>
                    <a:pt x="626" y="763"/>
                    <a:pt x="626" y="765"/>
                  </a:cubicBezTo>
                  <a:cubicBezTo>
                    <a:pt x="627" y="774"/>
                    <a:pt x="634" y="770"/>
                    <a:pt x="638" y="771"/>
                  </a:cubicBezTo>
                  <a:cubicBezTo>
                    <a:pt x="641" y="771"/>
                    <a:pt x="645" y="770"/>
                    <a:pt x="648" y="770"/>
                  </a:cubicBezTo>
                  <a:cubicBezTo>
                    <a:pt x="651" y="769"/>
                    <a:pt x="654" y="770"/>
                    <a:pt x="655" y="773"/>
                  </a:cubicBezTo>
                  <a:cubicBezTo>
                    <a:pt x="656" y="779"/>
                    <a:pt x="659" y="782"/>
                    <a:pt x="665" y="783"/>
                  </a:cubicBezTo>
                  <a:cubicBezTo>
                    <a:pt x="670" y="785"/>
                    <a:pt x="675" y="788"/>
                    <a:pt x="680" y="782"/>
                  </a:cubicBezTo>
                  <a:cubicBezTo>
                    <a:pt x="681" y="781"/>
                    <a:pt x="684" y="781"/>
                    <a:pt x="685" y="782"/>
                  </a:cubicBezTo>
                  <a:cubicBezTo>
                    <a:pt x="691" y="783"/>
                    <a:pt x="694" y="781"/>
                    <a:pt x="698" y="778"/>
                  </a:cubicBezTo>
                  <a:cubicBezTo>
                    <a:pt x="712" y="768"/>
                    <a:pt x="726" y="759"/>
                    <a:pt x="736" y="746"/>
                  </a:cubicBezTo>
                  <a:cubicBezTo>
                    <a:pt x="738" y="744"/>
                    <a:pt x="740" y="743"/>
                    <a:pt x="743" y="743"/>
                  </a:cubicBezTo>
                  <a:cubicBezTo>
                    <a:pt x="746" y="744"/>
                    <a:pt x="747" y="747"/>
                    <a:pt x="747" y="749"/>
                  </a:cubicBezTo>
                  <a:cubicBezTo>
                    <a:pt x="748" y="757"/>
                    <a:pt x="744" y="763"/>
                    <a:pt x="739" y="767"/>
                  </a:cubicBezTo>
                  <a:cubicBezTo>
                    <a:pt x="730" y="772"/>
                    <a:pt x="724" y="779"/>
                    <a:pt x="716" y="785"/>
                  </a:cubicBezTo>
                  <a:cubicBezTo>
                    <a:pt x="712" y="788"/>
                    <a:pt x="708" y="791"/>
                    <a:pt x="702" y="791"/>
                  </a:cubicBezTo>
                  <a:cubicBezTo>
                    <a:pt x="699" y="791"/>
                    <a:pt x="696" y="792"/>
                    <a:pt x="695" y="796"/>
                  </a:cubicBezTo>
                  <a:cubicBezTo>
                    <a:pt x="694" y="801"/>
                    <a:pt x="692" y="806"/>
                    <a:pt x="694" y="814"/>
                  </a:cubicBezTo>
                  <a:cubicBezTo>
                    <a:pt x="696" y="811"/>
                    <a:pt x="696" y="810"/>
                    <a:pt x="697" y="809"/>
                  </a:cubicBezTo>
                  <a:cubicBezTo>
                    <a:pt x="699" y="804"/>
                    <a:pt x="701" y="800"/>
                    <a:pt x="707" y="800"/>
                  </a:cubicBezTo>
                  <a:cubicBezTo>
                    <a:pt x="712" y="801"/>
                    <a:pt x="714" y="805"/>
                    <a:pt x="716" y="810"/>
                  </a:cubicBezTo>
                  <a:cubicBezTo>
                    <a:pt x="718" y="812"/>
                    <a:pt x="717" y="817"/>
                    <a:pt x="722" y="818"/>
                  </a:cubicBezTo>
                  <a:cubicBezTo>
                    <a:pt x="724" y="811"/>
                    <a:pt x="727" y="804"/>
                    <a:pt x="723" y="797"/>
                  </a:cubicBezTo>
                  <a:cubicBezTo>
                    <a:pt x="721" y="794"/>
                    <a:pt x="722" y="792"/>
                    <a:pt x="724" y="789"/>
                  </a:cubicBezTo>
                  <a:cubicBezTo>
                    <a:pt x="727" y="787"/>
                    <a:pt x="730" y="788"/>
                    <a:pt x="733" y="790"/>
                  </a:cubicBezTo>
                  <a:cubicBezTo>
                    <a:pt x="737" y="792"/>
                    <a:pt x="739" y="796"/>
                    <a:pt x="740" y="800"/>
                  </a:cubicBezTo>
                  <a:cubicBezTo>
                    <a:pt x="741" y="802"/>
                    <a:pt x="741" y="805"/>
                    <a:pt x="744" y="805"/>
                  </a:cubicBezTo>
                  <a:cubicBezTo>
                    <a:pt x="748" y="804"/>
                    <a:pt x="748" y="800"/>
                    <a:pt x="747" y="798"/>
                  </a:cubicBezTo>
                  <a:cubicBezTo>
                    <a:pt x="746" y="790"/>
                    <a:pt x="750" y="782"/>
                    <a:pt x="750" y="774"/>
                  </a:cubicBezTo>
                  <a:cubicBezTo>
                    <a:pt x="750" y="769"/>
                    <a:pt x="752" y="765"/>
                    <a:pt x="758" y="764"/>
                  </a:cubicBezTo>
                  <a:cubicBezTo>
                    <a:pt x="763" y="763"/>
                    <a:pt x="765" y="767"/>
                    <a:pt x="767" y="771"/>
                  </a:cubicBezTo>
                  <a:cubicBezTo>
                    <a:pt x="768" y="773"/>
                    <a:pt x="769" y="775"/>
                    <a:pt x="770" y="778"/>
                  </a:cubicBezTo>
                  <a:cubicBezTo>
                    <a:pt x="771" y="780"/>
                    <a:pt x="771" y="783"/>
                    <a:pt x="775" y="783"/>
                  </a:cubicBezTo>
                  <a:cubicBezTo>
                    <a:pt x="780" y="777"/>
                    <a:pt x="778" y="769"/>
                    <a:pt x="780" y="762"/>
                  </a:cubicBezTo>
                  <a:cubicBezTo>
                    <a:pt x="782" y="755"/>
                    <a:pt x="789" y="752"/>
                    <a:pt x="795" y="757"/>
                  </a:cubicBezTo>
                  <a:cubicBezTo>
                    <a:pt x="797" y="759"/>
                    <a:pt x="798" y="761"/>
                    <a:pt x="798" y="763"/>
                  </a:cubicBezTo>
                  <a:cubicBezTo>
                    <a:pt x="799" y="767"/>
                    <a:pt x="801" y="769"/>
                    <a:pt x="804" y="769"/>
                  </a:cubicBezTo>
                  <a:cubicBezTo>
                    <a:pt x="808" y="769"/>
                    <a:pt x="808" y="766"/>
                    <a:pt x="808" y="763"/>
                  </a:cubicBezTo>
                  <a:cubicBezTo>
                    <a:pt x="810" y="759"/>
                    <a:pt x="813" y="758"/>
                    <a:pt x="818" y="758"/>
                  </a:cubicBezTo>
                  <a:cubicBezTo>
                    <a:pt x="823" y="757"/>
                    <a:pt x="824" y="760"/>
                    <a:pt x="825" y="765"/>
                  </a:cubicBezTo>
                  <a:cubicBezTo>
                    <a:pt x="827" y="771"/>
                    <a:pt x="830" y="778"/>
                    <a:pt x="830" y="785"/>
                  </a:cubicBezTo>
                  <a:cubicBezTo>
                    <a:pt x="830" y="789"/>
                    <a:pt x="830" y="793"/>
                    <a:pt x="835" y="796"/>
                  </a:cubicBezTo>
                  <a:cubicBezTo>
                    <a:pt x="838" y="791"/>
                    <a:pt x="839" y="787"/>
                    <a:pt x="839" y="781"/>
                  </a:cubicBezTo>
                  <a:cubicBezTo>
                    <a:pt x="839" y="777"/>
                    <a:pt x="841" y="773"/>
                    <a:pt x="846" y="772"/>
                  </a:cubicBezTo>
                  <a:cubicBezTo>
                    <a:pt x="851" y="771"/>
                    <a:pt x="855" y="774"/>
                    <a:pt x="857" y="779"/>
                  </a:cubicBezTo>
                  <a:cubicBezTo>
                    <a:pt x="859" y="784"/>
                    <a:pt x="858" y="789"/>
                    <a:pt x="858" y="794"/>
                  </a:cubicBezTo>
                  <a:cubicBezTo>
                    <a:pt x="857" y="797"/>
                    <a:pt x="856" y="801"/>
                    <a:pt x="860" y="802"/>
                  </a:cubicBezTo>
                  <a:cubicBezTo>
                    <a:pt x="865" y="802"/>
                    <a:pt x="863" y="797"/>
                    <a:pt x="864" y="795"/>
                  </a:cubicBezTo>
                  <a:cubicBezTo>
                    <a:pt x="866" y="788"/>
                    <a:pt x="867" y="782"/>
                    <a:pt x="869" y="776"/>
                  </a:cubicBezTo>
                  <a:cubicBezTo>
                    <a:pt x="872" y="767"/>
                    <a:pt x="877" y="766"/>
                    <a:pt x="884" y="771"/>
                  </a:cubicBezTo>
                  <a:cubicBezTo>
                    <a:pt x="886" y="773"/>
                    <a:pt x="886" y="776"/>
                    <a:pt x="890" y="775"/>
                  </a:cubicBezTo>
                  <a:cubicBezTo>
                    <a:pt x="893" y="773"/>
                    <a:pt x="894" y="770"/>
                    <a:pt x="894" y="766"/>
                  </a:cubicBezTo>
                  <a:cubicBezTo>
                    <a:pt x="893" y="760"/>
                    <a:pt x="897" y="756"/>
                    <a:pt x="900" y="751"/>
                  </a:cubicBezTo>
                  <a:cubicBezTo>
                    <a:pt x="901" y="749"/>
                    <a:pt x="903" y="748"/>
                    <a:pt x="905" y="749"/>
                  </a:cubicBezTo>
                  <a:cubicBezTo>
                    <a:pt x="908" y="749"/>
                    <a:pt x="910" y="751"/>
                    <a:pt x="909" y="754"/>
                  </a:cubicBezTo>
                  <a:cubicBezTo>
                    <a:pt x="909" y="757"/>
                    <a:pt x="910" y="760"/>
                    <a:pt x="913" y="763"/>
                  </a:cubicBezTo>
                  <a:cubicBezTo>
                    <a:pt x="917" y="769"/>
                    <a:pt x="917" y="770"/>
                    <a:pt x="909" y="774"/>
                  </a:cubicBezTo>
                  <a:cubicBezTo>
                    <a:pt x="908" y="775"/>
                    <a:pt x="904" y="775"/>
                    <a:pt x="907" y="777"/>
                  </a:cubicBezTo>
                  <a:cubicBezTo>
                    <a:pt x="914" y="781"/>
                    <a:pt x="909" y="783"/>
                    <a:pt x="906" y="785"/>
                  </a:cubicBezTo>
                  <a:cubicBezTo>
                    <a:pt x="903" y="788"/>
                    <a:pt x="900" y="789"/>
                    <a:pt x="894" y="793"/>
                  </a:cubicBezTo>
                  <a:cubicBezTo>
                    <a:pt x="898" y="792"/>
                    <a:pt x="900" y="792"/>
                    <a:pt x="901" y="792"/>
                  </a:cubicBezTo>
                  <a:cubicBezTo>
                    <a:pt x="903" y="792"/>
                    <a:pt x="904" y="792"/>
                    <a:pt x="906" y="792"/>
                  </a:cubicBezTo>
                  <a:cubicBezTo>
                    <a:pt x="912" y="792"/>
                    <a:pt x="915" y="795"/>
                    <a:pt x="915" y="801"/>
                  </a:cubicBezTo>
                  <a:cubicBezTo>
                    <a:pt x="916" y="805"/>
                    <a:pt x="911" y="811"/>
                    <a:pt x="917" y="812"/>
                  </a:cubicBezTo>
                  <a:cubicBezTo>
                    <a:pt x="923" y="812"/>
                    <a:pt x="920" y="804"/>
                    <a:pt x="922" y="801"/>
                  </a:cubicBezTo>
                  <a:cubicBezTo>
                    <a:pt x="925" y="797"/>
                    <a:pt x="924" y="795"/>
                    <a:pt x="920" y="792"/>
                  </a:cubicBezTo>
                  <a:cubicBezTo>
                    <a:pt x="914" y="789"/>
                    <a:pt x="915" y="786"/>
                    <a:pt x="921" y="784"/>
                  </a:cubicBezTo>
                  <a:cubicBezTo>
                    <a:pt x="925" y="782"/>
                    <a:pt x="928" y="780"/>
                    <a:pt x="928" y="775"/>
                  </a:cubicBezTo>
                  <a:cubicBezTo>
                    <a:pt x="928" y="774"/>
                    <a:pt x="928" y="772"/>
                    <a:pt x="929" y="771"/>
                  </a:cubicBezTo>
                  <a:cubicBezTo>
                    <a:pt x="936" y="761"/>
                    <a:pt x="940" y="751"/>
                    <a:pt x="945" y="740"/>
                  </a:cubicBezTo>
                  <a:cubicBezTo>
                    <a:pt x="949" y="732"/>
                    <a:pt x="955" y="728"/>
                    <a:pt x="964" y="723"/>
                  </a:cubicBezTo>
                  <a:cubicBezTo>
                    <a:pt x="961" y="731"/>
                    <a:pt x="960" y="737"/>
                    <a:pt x="957" y="743"/>
                  </a:cubicBezTo>
                  <a:cubicBezTo>
                    <a:pt x="953" y="751"/>
                    <a:pt x="952" y="760"/>
                    <a:pt x="946" y="767"/>
                  </a:cubicBezTo>
                  <a:cubicBezTo>
                    <a:pt x="945" y="768"/>
                    <a:pt x="945" y="771"/>
                    <a:pt x="945" y="774"/>
                  </a:cubicBezTo>
                  <a:cubicBezTo>
                    <a:pt x="945" y="775"/>
                    <a:pt x="945" y="777"/>
                    <a:pt x="947" y="777"/>
                  </a:cubicBezTo>
                  <a:cubicBezTo>
                    <a:pt x="948" y="778"/>
                    <a:pt x="950" y="776"/>
                    <a:pt x="950" y="775"/>
                  </a:cubicBezTo>
                  <a:cubicBezTo>
                    <a:pt x="955" y="765"/>
                    <a:pt x="961" y="755"/>
                    <a:pt x="962" y="745"/>
                  </a:cubicBezTo>
                  <a:cubicBezTo>
                    <a:pt x="964" y="734"/>
                    <a:pt x="973" y="724"/>
                    <a:pt x="965" y="713"/>
                  </a:cubicBezTo>
                  <a:cubicBezTo>
                    <a:pt x="964" y="713"/>
                    <a:pt x="966" y="711"/>
                    <a:pt x="966" y="710"/>
                  </a:cubicBezTo>
                  <a:cubicBezTo>
                    <a:pt x="967" y="709"/>
                    <a:pt x="969" y="708"/>
                    <a:pt x="969" y="707"/>
                  </a:cubicBezTo>
                  <a:cubicBezTo>
                    <a:pt x="967" y="697"/>
                    <a:pt x="971" y="689"/>
                    <a:pt x="977" y="680"/>
                  </a:cubicBezTo>
                  <a:cubicBezTo>
                    <a:pt x="981" y="675"/>
                    <a:pt x="978" y="666"/>
                    <a:pt x="979" y="657"/>
                  </a:cubicBezTo>
                  <a:cubicBezTo>
                    <a:pt x="972" y="661"/>
                    <a:pt x="970" y="667"/>
                    <a:pt x="969" y="672"/>
                  </a:cubicBezTo>
                  <a:cubicBezTo>
                    <a:pt x="968" y="681"/>
                    <a:pt x="964" y="689"/>
                    <a:pt x="961" y="698"/>
                  </a:cubicBezTo>
                  <a:cubicBezTo>
                    <a:pt x="960" y="703"/>
                    <a:pt x="952" y="707"/>
                    <a:pt x="947" y="705"/>
                  </a:cubicBezTo>
                  <a:cubicBezTo>
                    <a:pt x="942" y="703"/>
                    <a:pt x="942" y="699"/>
                    <a:pt x="943" y="694"/>
                  </a:cubicBezTo>
                  <a:cubicBezTo>
                    <a:pt x="945" y="689"/>
                    <a:pt x="947" y="684"/>
                    <a:pt x="950" y="678"/>
                  </a:cubicBezTo>
                  <a:cubicBezTo>
                    <a:pt x="954" y="670"/>
                    <a:pt x="958" y="662"/>
                    <a:pt x="962" y="654"/>
                  </a:cubicBezTo>
                  <a:cubicBezTo>
                    <a:pt x="964" y="649"/>
                    <a:pt x="964" y="644"/>
                    <a:pt x="959" y="640"/>
                  </a:cubicBezTo>
                  <a:cubicBezTo>
                    <a:pt x="958" y="639"/>
                    <a:pt x="957" y="638"/>
                    <a:pt x="955" y="636"/>
                  </a:cubicBezTo>
                  <a:cubicBezTo>
                    <a:pt x="952" y="632"/>
                    <a:pt x="951" y="629"/>
                    <a:pt x="956" y="625"/>
                  </a:cubicBezTo>
                  <a:cubicBezTo>
                    <a:pt x="962" y="620"/>
                    <a:pt x="962" y="611"/>
                    <a:pt x="964" y="604"/>
                  </a:cubicBezTo>
                  <a:cubicBezTo>
                    <a:pt x="964" y="602"/>
                    <a:pt x="963" y="600"/>
                    <a:pt x="961" y="600"/>
                  </a:cubicBezTo>
                  <a:cubicBezTo>
                    <a:pt x="959" y="600"/>
                    <a:pt x="958" y="601"/>
                    <a:pt x="958" y="603"/>
                  </a:cubicBezTo>
                  <a:cubicBezTo>
                    <a:pt x="958" y="604"/>
                    <a:pt x="958" y="606"/>
                    <a:pt x="956" y="606"/>
                  </a:cubicBezTo>
                  <a:cubicBezTo>
                    <a:pt x="955" y="602"/>
                    <a:pt x="954" y="597"/>
                    <a:pt x="952" y="593"/>
                  </a:cubicBezTo>
                  <a:cubicBezTo>
                    <a:pt x="950" y="586"/>
                    <a:pt x="950" y="580"/>
                    <a:pt x="954" y="574"/>
                  </a:cubicBezTo>
                  <a:cubicBezTo>
                    <a:pt x="956" y="569"/>
                    <a:pt x="960" y="565"/>
                    <a:pt x="961" y="559"/>
                  </a:cubicBezTo>
                  <a:cubicBezTo>
                    <a:pt x="963" y="555"/>
                    <a:pt x="962" y="551"/>
                    <a:pt x="957" y="551"/>
                  </a:cubicBezTo>
                  <a:cubicBezTo>
                    <a:pt x="948" y="550"/>
                    <a:pt x="950" y="545"/>
                    <a:pt x="952" y="538"/>
                  </a:cubicBezTo>
                  <a:cubicBezTo>
                    <a:pt x="947" y="541"/>
                    <a:pt x="942" y="539"/>
                    <a:pt x="940" y="544"/>
                  </a:cubicBezTo>
                  <a:cubicBezTo>
                    <a:pt x="938" y="548"/>
                    <a:pt x="938" y="548"/>
                    <a:pt x="934" y="544"/>
                  </a:cubicBezTo>
                  <a:close/>
                  <a:moveTo>
                    <a:pt x="126" y="304"/>
                  </a:moveTo>
                  <a:cubicBezTo>
                    <a:pt x="127" y="305"/>
                    <a:pt x="127" y="305"/>
                    <a:pt x="128" y="306"/>
                  </a:cubicBezTo>
                  <a:cubicBezTo>
                    <a:pt x="132" y="306"/>
                    <a:pt x="136" y="306"/>
                    <a:pt x="141" y="306"/>
                  </a:cubicBezTo>
                  <a:cubicBezTo>
                    <a:pt x="151" y="307"/>
                    <a:pt x="154" y="312"/>
                    <a:pt x="152" y="322"/>
                  </a:cubicBezTo>
                  <a:cubicBezTo>
                    <a:pt x="151" y="328"/>
                    <a:pt x="151" y="334"/>
                    <a:pt x="150" y="340"/>
                  </a:cubicBezTo>
                  <a:cubicBezTo>
                    <a:pt x="150" y="347"/>
                    <a:pt x="153" y="351"/>
                    <a:pt x="157" y="354"/>
                  </a:cubicBezTo>
                  <a:cubicBezTo>
                    <a:pt x="172" y="364"/>
                    <a:pt x="189" y="363"/>
                    <a:pt x="206" y="360"/>
                  </a:cubicBezTo>
                  <a:cubicBezTo>
                    <a:pt x="195" y="343"/>
                    <a:pt x="195" y="343"/>
                    <a:pt x="200" y="324"/>
                  </a:cubicBezTo>
                  <a:cubicBezTo>
                    <a:pt x="201" y="319"/>
                    <a:pt x="201" y="313"/>
                    <a:pt x="202" y="307"/>
                  </a:cubicBezTo>
                  <a:cubicBezTo>
                    <a:pt x="203" y="304"/>
                    <a:pt x="202" y="302"/>
                    <a:pt x="199" y="300"/>
                  </a:cubicBezTo>
                  <a:cubicBezTo>
                    <a:pt x="193" y="298"/>
                    <a:pt x="194" y="293"/>
                    <a:pt x="197" y="289"/>
                  </a:cubicBezTo>
                  <a:cubicBezTo>
                    <a:pt x="206" y="273"/>
                    <a:pt x="212" y="256"/>
                    <a:pt x="220" y="240"/>
                  </a:cubicBezTo>
                  <a:cubicBezTo>
                    <a:pt x="223" y="233"/>
                    <a:pt x="227" y="225"/>
                    <a:pt x="227" y="216"/>
                  </a:cubicBezTo>
                  <a:cubicBezTo>
                    <a:pt x="196" y="249"/>
                    <a:pt x="158" y="273"/>
                    <a:pt x="126" y="304"/>
                  </a:cubicBezTo>
                  <a:close/>
                  <a:moveTo>
                    <a:pt x="501" y="1241"/>
                  </a:moveTo>
                  <a:cubicBezTo>
                    <a:pt x="499" y="1248"/>
                    <a:pt x="491" y="1247"/>
                    <a:pt x="491" y="1255"/>
                  </a:cubicBezTo>
                  <a:cubicBezTo>
                    <a:pt x="495" y="1253"/>
                    <a:pt x="500" y="1251"/>
                    <a:pt x="504" y="1249"/>
                  </a:cubicBezTo>
                  <a:cubicBezTo>
                    <a:pt x="509" y="1247"/>
                    <a:pt x="515" y="1247"/>
                    <a:pt x="516" y="1240"/>
                  </a:cubicBezTo>
                  <a:cubicBezTo>
                    <a:pt x="516" y="1238"/>
                    <a:pt x="518" y="1238"/>
                    <a:pt x="520" y="1238"/>
                  </a:cubicBezTo>
                  <a:cubicBezTo>
                    <a:pt x="529" y="1239"/>
                    <a:pt x="537" y="1233"/>
                    <a:pt x="546" y="1232"/>
                  </a:cubicBezTo>
                  <a:cubicBezTo>
                    <a:pt x="552" y="1232"/>
                    <a:pt x="559" y="1229"/>
                    <a:pt x="565" y="1227"/>
                  </a:cubicBezTo>
                  <a:cubicBezTo>
                    <a:pt x="569" y="1227"/>
                    <a:pt x="574" y="1225"/>
                    <a:pt x="578" y="1223"/>
                  </a:cubicBezTo>
                  <a:cubicBezTo>
                    <a:pt x="585" y="1219"/>
                    <a:pt x="592" y="1215"/>
                    <a:pt x="600" y="1213"/>
                  </a:cubicBezTo>
                  <a:cubicBezTo>
                    <a:pt x="623" y="1206"/>
                    <a:pt x="644" y="1199"/>
                    <a:pt x="662" y="1182"/>
                  </a:cubicBezTo>
                  <a:cubicBezTo>
                    <a:pt x="666" y="1178"/>
                    <a:pt x="672" y="1174"/>
                    <a:pt x="677" y="1170"/>
                  </a:cubicBezTo>
                  <a:cubicBezTo>
                    <a:pt x="684" y="1166"/>
                    <a:pt x="690" y="1160"/>
                    <a:pt x="696" y="1155"/>
                  </a:cubicBezTo>
                  <a:cubicBezTo>
                    <a:pt x="692" y="1156"/>
                    <a:pt x="688" y="1151"/>
                    <a:pt x="684" y="1154"/>
                  </a:cubicBezTo>
                  <a:cubicBezTo>
                    <a:pt x="680" y="1156"/>
                    <a:pt x="676" y="1158"/>
                    <a:pt x="672" y="1158"/>
                  </a:cubicBezTo>
                  <a:cubicBezTo>
                    <a:pt x="654" y="1160"/>
                    <a:pt x="640" y="1170"/>
                    <a:pt x="626" y="1178"/>
                  </a:cubicBezTo>
                  <a:cubicBezTo>
                    <a:pt x="612" y="1186"/>
                    <a:pt x="598" y="1194"/>
                    <a:pt x="583" y="1199"/>
                  </a:cubicBezTo>
                  <a:cubicBezTo>
                    <a:pt x="574" y="1201"/>
                    <a:pt x="566" y="1207"/>
                    <a:pt x="556" y="1206"/>
                  </a:cubicBezTo>
                  <a:cubicBezTo>
                    <a:pt x="554" y="1205"/>
                    <a:pt x="551" y="1207"/>
                    <a:pt x="551" y="1209"/>
                  </a:cubicBezTo>
                  <a:cubicBezTo>
                    <a:pt x="549" y="1217"/>
                    <a:pt x="543" y="1216"/>
                    <a:pt x="537" y="1217"/>
                  </a:cubicBezTo>
                  <a:cubicBezTo>
                    <a:pt x="533" y="1218"/>
                    <a:pt x="529" y="1219"/>
                    <a:pt x="525" y="1221"/>
                  </a:cubicBezTo>
                  <a:cubicBezTo>
                    <a:pt x="519" y="1225"/>
                    <a:pt x="512" y="1227"/>
                    <a:pt x="506" y="1229"/>
                  </a:cubicBezTo>
                  <a:cubicBezTo>
                    <a:pt x="499" y="1232"/>
                    <a:pt x="492" y="1236"/>
                    <a:pt x="485" y="1239"/>
                  </a:cubicBezTo>
                  <a:cubicBezTo>
                    <a:pt x="490" y="1247"/>
                    <a:pt x="495" y="1239"/>
                    <a:pt x="501" y="1241"/>
                  </a:cubicBezTo>
                  <a:close/>
                  <a:moveTo>
                    <a:pt x="785" y="1296"/>
                  </a:moveTo>
                  <a:cubicBezTo>
                    <a:pt x="784" y="1294"/>
                    <a:pt x="782" y="1294"/>
                    <a:pt x="780" y="1294"/>
                  </a:cubicBezTo>
                  <a:cubicBezTo>
                    <a:pt x="769" y="1293"/>
                    <a:pt x="757" y="1294"/>
                    <a:pt x="751" y="1282"/>
                  </a:cubicBezTo>
                  <a:cubicBezTo>
                    <a:pt x="750" y="1280"/>
                    <a:pt x="746" y="1279"/>
                    <a:pt x="744" y="1277"/>
                  </a:cubicBezTo>
                  <a:cubicBezTo>
                    <a:pt x="741" y="1273"/>
                    <a:pt x="734" y="1273"/>
                    <a:pt x="732" y="1267"/>
                  </a:cubicBezTo>
                  <a:cubicBezTo>
                    <a:pt x="731" y="1260"/>
                    <a:pt x="725" y="1258"/>
                    <a:pt x="720" y="1256"/>
                  </a:cubicBezTo>
                  <a:cubicBezTo>
                    <a:pt x="714" y="1255"/>
                    <a:pt x="709" y="1253"/>
                    <a:pt x="704" y="1251"/>
                  </a:cubicBezTo>
                  <a:cubicBezTo>
                    <a:pt x="701" y="1250"/>
                    <a:pt x="696" y="1251"/>
                    <a:pt x="697" y="1247"/>
                  </a:cubicBezTo>
                  <a:cubicBezTo>
                    <a:pt x="698" y="1242"/>
                    <a:pt x="702" y="1245"/>
                    <a:pt x="705" y="1245"/>
                  </a:cubicBezTo>
                  <a:cubicBezTo>
                    <a:pt x="713" y="1245"/>
                    <a:pt x="714" y="1244"/>
                    <a:pt x="715" y="1236"/>
                  </a:cubicBezTo>
                  <a:cubicBezTo>
                    <a:pt x="717" y="1228"/>
                    <a:pt x="712" y="1223"/>
                    <a:pt x="709" y="1217"/>
                  </a:cubicBezTo>
                  <a:cubicBezTo>
                    <a:pt x="707" y="1213"/>
                    <a:pt x="704" y="1211"/>
                    <a:pt x="700" y="1211"/>
                  </a:cubicBezTo>
                  <a:cubicBezTo>
                    <a:pt x="696" y="1211"/>
                    <a:pt x="692" y="1212"/>
                    <a:pt x="689" y="1213"/>
                  </a:cubicBezTo>
                  <a:cubicBezTo>
                    <a:pt x="680" y="1216"/>
                    <a:pt x="674" y="1223"/>
                    <a:pt x="666" y="1227"/>
                  </a:cubicBezTo>
                  <a:cubicBezTo>
                    <a:pt x="669" y="1233"/>
                    <a:pt x="675" y="1233"/>
                    <a:pt x="680" y="1235"/>
                  </a:cubicBezTo>
                  <a:cubicBezTo>
                    <a:pt x="683" y="1236"/>
                    <a:pt x="689" y="1236"/>
                    <a:pt x="687" y="1241"/>
                  </a:cubicBezTo>
                  <a:cubicBezTo>
                    <a:pt x="685" y="1245"/>
                    <a:pt x="680" y="1244"/>
                    <a:pt x="677" y="1243"/>
                  </a:cubicBezTo>
                  <a:cubicBezTo>
                    <a:pt x="675" y="1242"/>
                    <a:pt x="673" y="1241"/>
                    <a:pt x="672" y="1240"/>
                  </a:cubicBezTo>
                  <a:cubicBezTo>
                    <a:pt x="664" y="1235"/>
                    <a:pt x="656" y="1237"/>
                    <a:pt x="648" y="1237"/>
                  </a:cubicBezTo>
                  <a:cubicBezTo>
                    <a:pt x="645" y="1237"/>
                    <a:pt x="644" y="1239"/>
                    <a:pt x="643" y="1242"/>
                  </a:cubicBezTo>
                  <a:cubicBezTo>
                    <a:pt x="640" y="1247"/>
                    <a:pt x="642" y="1252"/>
                    <a:pt x="650" y="1253"/>
                  </a:cubicBezTo>
                  <a:cubicBezTo>
                    <a:pt x="666" y="1256"/>
                    <a:pt x="679" y="1267"/>
                    <a:pt x="694" y="1271"/>
                  </a:cubicBezTo>
                  <a:cubicBezTo>
                    <a:pt x="703" y="1272"/>
                    <a:pt x="713" y="1276"/>
                    <a:pt x="715" y="1288"/>
                  </a:cubicBezTo>
                  <a:cubicBezTo>
                    <a:pt x="717" y="1297"/>
                    <a:pt x="717" y="1297"/>
                    <a:pt x="726" y="1297"/>
                  </a:cubicBezTo>
                  <a:cubicBezTo>
                    <a:pt x="730" y="1298"/>
                    <a:pt x="733" y="1298"/>
                    <a:pt x="737" y="1297"/>
                  </a:cubicBezTo>
                  <a:cubicBezTo>
                    <a:pt x="743" y="1295"/>
                    <a:pt x="749" y="1298"/>
                    <a:pt x="755" y="1297"/>
                  </a:cubicBezTo>
                  <a:cubicBezTo>
                    <a:pt x="759" y="1304"/>
                    <a:pt x="765" y="1296"/>
                    <a:pt x="767" y="1298"/>
                  </a:cubicBezTo>
                  <a:cubicBezTo>
                    <a:pt x="772" y="1303"/>
                    <a:pt x="777" y="1301"/>
                    <a:pt x="781" y="1300"/>
                  </a:cubicBezTo>
                  <a:cubicBezTo>
                    <a:pt x="783" y="1300"/>
                    <a:pt x="785" y="1299"/>
                    <a:pt x="785" y="1296"/>
                  </a:cubicBezTo>
                  <a:close/>
                  <a:moveTo>
                    <a:pt x="216" y="1319"/>
                  </a:moveTo>
                  <a:cubicBezTo>
                    <a:pt x="231" y="1311"/>
                    <a:pt x="246" y="1306"/>
                    <a:pt x="260" y="1301"/>
                  </a:cubicBezTo>
                  <a:cubicBezTo>
                    <a:pt x="261" y="1301"/>
                    <a:pt x="261" y="1301"/>
                    <a:pt x="261" y="1301"/>
                  </a:cubicBezTo>
                  <a:cubicBezTo>
                    <a:pt x="266" y="1297"/>
                    <a:pt x="271" y="1295"/>
                    <a:pt x="277" y="1292"/>
                  </a:cubicBezTo>
                  <a:cubicBezTo>
                    <a:pt x="286" y="1287"/>
                    <a:pt x="298" y="1286"/>
                    <a:pt x="307" y="1281"/>
                  </a:cubicBezTo>
                  <a:cubicBezTo>
                    <a:pt x="314" y="1278"/>
                    <a:pt x="320" y="1276"/>
                    <a:pt x="327" y="1274"/>
                  </a:cubicBezTo>
                  <a:cubicBezTo>
                    <a:pt x="338" y="1271"/>
                    <a:pt x="349" y="1269"/>
                    <a:pt x="359" y="1264"/>
                  </a:cubicBezTo>
                  <a:cubicBezTo>
                    <a:pt x="369" y="1259"/>
                    <a:pt x="382" y="1255"/>
                    <a:pt x="388" y="1244"/>
                  </a:cubicBezTo>
                  <a:cubicBezTo>
                    <a:pt x="390" y="1241"/>
                    <a:pt x="392" y="1240"/>
                    <a:pt x="395" y="1240"/>
                  </a:cubicBezTo>
                  <a:cubicBezTo>
                    <a:pt x="401" y="1239"/>
                    <a:pt x="406" y="1236"/>
                    <a:pt x="411" y="1232"/>
                  </a:cubicBezTo>
                  <a:cubicBezTo>
                    <a:pt x="412" y="1231"/>
                    <a:pt x="414" y="1229"/>
                    <a:pt x="417" y="1229"/>
                  </a:cubicBezTo>
                  <a:cubicBezTo>
                    <a:pt x="426" y="1227"/>
                    <a:pt x="432" y="1220"/>
                    <a:pt x="438" y="1214"/>
                  </a:cubicBezTo>
                  <a:cubicBezTo>
                    <a:pt x="442" y="1210"/>
                    <a:pt x="445" y="1208"/>
                    <a:pt x="450" y="1206"/>
                  </a:cubicBezTo>
                  <a:cubicBezTo>
                    <a:pt x="454" y="1205"/>
                    <a:pt x="454" y="1205"/>
                    <a:pt x="457" y="1198"/>
                  </a:cubicBezTo>
                  <a:cubicBezTo>
                    <a:pt x="438" y="1206"/>
                    <a:pt x="419" y="1208"/>
                    <a:pt x="405" y="1223"/>
                  </a:cubicBezTo>
                  <a:cubicBezTo>
                    <a:pt x="404" y="1224"/>
                    <a:pt x="402" y="1225"/>
                    <a:pt x="401" y="1225"/>
                  </a:cubicBezTo>
                  <a:cubicBezTo>
                    <a:pt x="389" y="1226"/>
                    <a:pt x="378" y="1229"/>
                    <a:pt x="368" y="1236"/>
                  </a:cubicBezTo>
                  <a:cubicBezTo>
                    <a:pt x="368" y="1237"/>
                    <a:pt x="367" y="1237"/>
                    <a:pt x="366" y="1237"/>
                  </a:cubicBezTo>
                  <a:cubicBezTo>
                    <a:pt x="348" y="1243"/>
                    <a:pt x="330" y="1251"/>
                    <a:pt x="314" y="1260"/>
                  </a:cubicBezTo>
                  <a:cubicBezTo>
                    <a:pt x="303" y="1266"/>
                    <a:pt x="294" y="1274"/>
                    <a:pt x="283" y="1278"/>
                  </a:cubicBezTo>
                  <a:cubicBezTo>
                    <a:pt x="263" y="1287"/>
                    <a:pt x="244" y="1298"/>
                    <a:pt x="225" y="1307"/>
                  </a:cubicBezTo>
                  <a:cubicBezTo>
                    <a:pt x="221" y="1309"/>
                    <a:pt x="218" y="1312"/>
                    <a:pt x="216" y="1319"/>
                  </a:cubicBezTo>
                  <a:close/>
                  <a:moveTo>
                    <a:pt x="760" y="1249"/>
                  </a:moveTo>
                  <a:cubicBezTo>
                    <a:pt x="762" y="1253"/>
                    <a:pt x="765" y="1257"/>
                    <a:pt x="768" y="1258"/>
                  </a:cubicBezTo>
                  <a:cubicBezTo>
                    <a:pt x="780" y="1264"/>
                    <a:pt x="789" y="1273"/>
                    <a:pt x="800" y="1279"/>
                  </a:cubicBezTo>
                  <a:cubicBezTo>
                    <a:pt x="811" y="1284"/>
                    <a:pt x="821" y="1290"/>
                    <a:pt x="834" y="1291"/>
                  </a:cubicBezTo>
                  <a:cubicBezTo>
                    <a:pt x="837" y="1291"/>
                    <a:pt x="841" y="1294"/>
                    <a:pt x="843" y="1290"/>
                  </a:cubicBezTo>
                  <a:cubicBezTo>
                    <a:pt x="845" y="1285"/>
                    <a:pt x="843" y="1281"/>
                    <a:pt x="840" y="1278"/>
                  </a:cubicBezTo>
                  <a:cubicBezTo>
                    <a:pt x="838" y="1276"/>
                    <a:pt x="836" y="1274"/>
                    <a:pt x="834" y="1272"/>
                  </a:cubicBezTo>
                  <a:cubicBezTo>
                    <a:pt x="828" y="1266"/>
                    <a:pt x="820" y="1265"/>
                    <a:pt x="812" y="1263"/>
                  </a:cubicBezTo>
                  <a:cubicBezTo>
                    <a:pt x="802" y="1261"/>
                    <a:pt x="794" y="1255"/>
                    <a:pt x="783" y="1254"/>
                  </a:cubicBezTo>
                  <a:cubicBezTo>
                    <a:pt x="780" y="1254"/>
                    <a:pt x="778" y="1252"/>
                    <a:pt x="779" y="1249"/>
                  </a:cubicBezTo>
                  <a:cubicBezTo>
                    <a:pt x="779" y="1246"/>
                    <a:pt x="782" y="1247"/>
                    <a:pt x="785" y="1247"/>
                  </a:cubicBezTo>
                  <a:cubicBezTo>
                    <a:pt x="789" y="1247"/>
                    <a:pt x="793" y="1251"/>
                    <a:pt x="797" y="1247"/>
                  </a:cubicBezTo>
                  <a:cubicBezTo>
                    <a:pt x="794" y="1242"/>
                    <a:pt x="787" y="1244"/>
                    <a:pt x="785" y="1239"/>
                  </a:cubicBezTo>
                  <a:cubicBezTo>
                    <a:pt x="793" y="1236"/>
                    <a:pt x="799" y="1240"/>
                    <a:pt x="806" y="1244"/>
                  </a:cubicBezTo>
                  <a:cubicBezTo>
                    <a:pt x="808" y="1245"/>
                    <a:pt x="811" y="1247"/>
                    <a:pt x="813" y="1244"/>
                  </a:cubicBezTo>
                  <a:cubicBezTo>
                    <a:pt x="814" y="1241"/>
                    <a:pt x="812" y="1239"/>
                    <a:pt x="809" y="1237"/>
                  </a:cubicBezTo>
                  <a:cubicBezTo>
                    <a:pt x="801" y="1231"/>
                    <a:pt x="793" y="1225"/>
                    <a:pt x="785" y="1220"/>
                  </a:cubicBezTo>
                  <a:cubicBezTo>
                    <a:pt x="778" y="1216"/>
                    <a:pt x="772" y="1211"/>
                    <a:pt x="765" y="1208"/>
                  </a:cubicBezTo>
                  <a:cubicBezTo>
                    <a:pt x="761" y="1207"/>
                    <a:pt x="758" y="1206"/>
                    <a:pt x="757" y="1212"/>
                  </a:cubicBezTo>
                  <a:cubicBezTo>
                    <a:pt x="756" y="1218"/>
                    <a:pt x="754" y="1219"/>
                    <a:pt x="749" y="1215"/>
                  </a:cubicBezTo>
                  <a:cubicBezTo>
                    <a:pt x="747" y="1214"/>
                    <a:pt x="745" y="1212"/>
                    <a:pt x="744" y="1210"/>
                  </a:cubicBezTo>
                  <a:cubicBezTo>
                    <a:pt x="741" y="1203"/>
                    <a:pt x="736" y="1203"/>
                    <a:pt x="730" y="1204"/>
                  </a:cubicBezTo>
                  <a:cubicBezTo>
                    <a:pt x="727" y="1205"/>
                    <a:pt x="724" y="1205"/>
                    <a:pt x="721" y="1205"/>
                  </a:cubicBezTo>
                  <a:cubicBezTo>
                    <a:pt x="712" y="1207"/>
                    <a:pt x="711" y="1210"/>
                    <a:pt x="716" y="1217"/>
                  </a:cubicBezTo>
                  <a:cubicBezTo>
                    <a:pt x="724" y="1230"/>
                    <a:pt x="738" y="1234"/>
                    <a:pt x="753" y="1237"/>
                  </a:cubicBezTo>
                  <a:cubicBezTo>
                    <a:pt x="757" y="1238"/>
                    <a:pt x="761" y="1235"/>
                    <a:pt x="763" y="1231"/>
                  </a:cubicBezTo>
                  <a:cubicBezTo>
                    <a:pt x="764" y="1227"/>
                    <a:pt x="759" y="1227"/>
                    <a:pt x="756" y="1225"/>
                  </a:cubicBezTo>
                  <a:cubicBezTo>
                    <a:pt x="755" y="1225"/>
                    <a:pt x="754" y="1224"/>
                    <a:pt x="755" y="1222"/>
                  </a:cubicBezTo>
                  <a:cubicBezTo>
                    <a:pt x="764" y="1218"/>
                    <a:pt x="770" y="1225"/>
                    <a:pt x="778" y="1228"/>
                  </a:cubicBezTo>
                  <a:cubicBezTo>
                    <a:pt x="772" y="1232"/>
                    <a:pt x="772" y="1233"/>
                    <a:pt x="773" y="1235"/>
                  </a:cubicBezTo>
                  <a:cubicBezTo>
                    <a:pt x="778" y="1243"/>
                    <a:pt x="775" y="1247"/>
                    <a:pt x="766" y="1248"/>
                  </a:cubicBezTo>
                  <a:cubicBezTo>
                    <a:pt x="765" y="1248"/>
                    <a:pt x="763" y="1247"/>
                    <a:pt x="760" y="1249"/>
                  </a:cubicBezTo>
                  <a:close/>
                  <a:moveTo>
                    <a:pt x="881" y="530"/>
                  </a:moveTo>
                  <a:cubicBezTo>
                    <a:pt x="891" y="530"/>
                    <a:pt x="901" y="533"/>
                    <a:pt x="909" y="524"/>
                  </a:cubicBezTo>
                  <a:cubicBezTo>
                    <a:pt x="910" y="524"/>
                    <a:pt x="911" y="523"/>
                    <a:pt x="912" y="523"/>
                  </a:cubicBezTo>
                  <a:cubicBezTo>
                    <a:pt x="922" y="526"/>
                    <a:pt x="931" y="519"/>
                    <a:pt x="940" y="518"/>
                  </a:cubicBezTo>
                  <a:cubicBezTo>
                    <a:pt x="948" y="518"/>
                    <a:pt x="954" y="514"/>
                    <a:pt x="960" y="510"/>
                  </a:cubicBezTo>
                  <a:cubicBezTo>
                    <a:pt x="970" y="503"/>
                    <a:pt x="972" y="499"/>
                    <a:pt x="969" y="488"/>
                  </a:cubicBezTo>
                  <a:cubicBezTo>
                    <a:pt x="968" y="481"/>
                    <a:pt x="965" y="480"/>
                    <a:pt x="960" y="485"/>
                  </a:cubicBezTo>
                  <a:cubicBezTo>
                    <a:pt x="955" y="491"/>
                    <a:pt x="948" y="495"/>
                    <a:pt x="942" y="499"/>
                  </a:cubicBezTo>
                  <a:cubicBezTo>
                    <a:pt x="939" y="501"/>
                    <a:pt x="936" y="504"/>
                    <a:pt x="932" y="502"/>
                  </a:cubicBezTo>
                  <a:cubicBezTo>
                    <a:pt x="932" y="500"/>
                    <a:pt x="933" y="499"/>
                    <a:pt x="934" y="498"/>
                  </a:cubicBezTo>
                  <a:cubicBezTo>
                    <a:pt x="945" y="491"/>
                    <a:pt x="951" y="480"/>
                    <a:pt x="957" y="469"/>
                  </a:cubicBezTo>
                  <a:cubicBezTo>
                    <a:pt x="959" y="464"/>
                    <a:pt x="956" y="461"/>
                    <a:pt x="950" y="461"/>
                  </a:cubicBezTo>
                  <a:cubicBezTo>
                    <a:pt x="949" y="462"/>
                    <a:pt x="947" y="462"/>
                    <a:pt x="946" y="463"/>
                  </a:cubicBezTo>
                  <a:cubicBezTo>
                    <a:pt x="940" y="468"/>
                    <a:pt x="933" y="468"/>
                    <a:pt x="926" y="468"/>
                  </a:cubicBezTo>
                  <a:cubicBezTo>
                    <a:pt x="921" y="468"/>
                    <a:pt x="917" y="467"/>
                    <a:pt x="912" y="470"/>
                  </a:cubicBezTo>
                  <a:cubicBezTo>
                    <a:pt x="915" y="473"/>
                    <a:pt x="918" y="472"/>
                    <a:pt x="920" y="471"/>
                  </a:cubicBezTo>
                  <a:cubicBezTo>
                    <a:pt x="923" y="471"/>
                    <a:pt x="926" y="471"/>
                    <a:pt x="928" y="471"/>
                  </a:cubicBezTo>
                  <a:cubicBezTo>
                    <a:pt x="930" y="471"/>
                    <a:pt x="932" y="471"/>
                    <a:pt x="933" y="474"/>
                  </a:cubicBezTo>
                  <a:cubicBezTo>
                    <a:pt x="933" y="476"/>
                    <a:pt x="932" y="477"/>
                    <a:pt x="930" y="478"/>
                  </a:cubicBezTo>
                  <a:cubicBezTo>
                    <a:pt x="927" y="479"/>
                    <a:pt x="923" y="480"/>
                    <a:pt x="923" y="483"/>
                  </a:cubicBezTo>
                  <a:cubicBezTo>
                    <a:pt x="924" y="495"/>
                    <a:pt x="913" y="493"/>
                    <a:pt x="907" y="498"/>
                  </a:cubicBezTo>
                  <a:cubicBezTo>
                    <a:pt x="905" y="493"/>
                    <a:pt x="908" y="489"/>
                    <a:pt x="909" y="486"/>
                  </a:cubicBezTo>
                  <a:cubicBezTo>
                    <a:pt x="911" y="480"/>
                    <a:pt x="909" y="476"/>
                    <a:pt x="905" y="472"/>
                  </a:cubicBezTo>
                  <a:cubicBezTo>
                    <a:pt x="902" y="469"/>
                    <a:pt x="900" y="468"/>
                    <a:pt x="896" y="470"/>
                  </a:cubicBezTo>
                  <a:cubicBezTo>
                    <a:pt x="892" y="472"/>
                    <a:pt x="891" y="475"/>
                    <a:pt x="893" y="479"/>
                  </a:cubicBezTo>
                  <a:cubicBezTo>
                    <a:pt x="895" y="482"/>
                    <a:pt x="896" y="485"/>
                    <a:pt x="893" y="487"/>
                  </a:cubicBezTo>
                  <a:cubicBezTo>
                    <a:pt x="884" y="491"/>
                    <a:pt x="885" y="498"/>
                    <a:pt x="886" y="506"/>
                  </a:cubicBezTo>
                  <a:cubicBezTo>
                    <a:pt x="887" y="513"/>
                    <a:pt x="886" y="514"/>
                    <a:pt x="894" y="513"/>
                  </a:cubicBezTo>
                  <a:cubicBezTo>
                    <a:pt x="903" y="512"/>
                    <a:pt x="913" y="511"/>
                    <a:pt x="925" y="509"/>
                  </a:cubicBezTo>
                  <a:cubicBezTo>
                    <a:pt x="916" y="516"/>
                    <a:pt x="907" y="519"/>
                    <a:pt x="899" y="519"/>
                  </a:cubicBezTo>
                  <a:cubicBezTo>
                    <a:pt x="891" y="520"/>
                    <a:pt x="885" y="523"/>
                    <a:pt x="881" y="530"/>
                  </a:cubicBezTo>
                  <a:close/>
                  <a:moveTo>
                    <a:pt x="990" y="421"/>
                  </a:moveTo>
                  <a:cubicBezTo>
                    <a:pt x="990" y="422"/>
                    <a:pt x="990" y="423"/>
                    <a:pt x="990" y="424"/>
                  </a:cubicBezTo>
                  <a:cubicBezTo>
                    <a:pt x="990" y="427"/>
                    <a:pt x="986" y="431"/>
                    <a:pt x="990" y="433"/>
                  </a:cubicBezTo>
                  <a:cubicBezTo>
                    <a:pt x="993" y="435"/>
                    <a:pt x="996" y="431"/>
                    <a:pt x="999" y="429"/>
                  </a:cubicBezTo>
                  <a:cubicBezTo>
                    <a:pt x="1000" y="429"/>
                    <a:pt x="1001" y="428"/>
                    <a:pt x="1002" y="427"/>
                  </a:cubicBezTo>
                  <a:cubicBezTo>
                    <a:pt x="1016" y="411"/>
                    <a:pt x="1024" y="393"/>
                    <a:pt x="1026" y="372"/>
                  </a:cubicBezTo>
                  <a:cubicBezTo>
                    <a:pt x="1027" y="365"/>
                    <a:pt x="1025" y="363"/>
                    <a:pt x="1019" y="366"/>
                  </a:cubicBezTo>
                  <a:cubicBezTo>
                    <a:pt x="1009" y="371"/>
                    <a:pt x="997" y="372"/>
                    <a:pt x="985" y="374"/>
                  </a:cubicBezTo>
                  <a:cubicBezTo>
                    <a:pt x="974" y="375"/>
                    <a:pt x="963" y="378"/>
                    <a:pt x="951" y="382"/>
                  </a:cubicBezTo>
                  <a:cubicBezTo>
                    <a:pt x="948" y="383"/>
                    <a:pt x="944" y="383"/>
                    <a:pt x="944" y="388"/>
                  </a:cubicBezTo>
                  <a:cubicBezTo>
                    <a:pt x="945" y="393"/>
                    <a:pt x="949" y="391"/>
                    <a:pt x="952" y="391"/>
                  </a:cubicBezTo>
                  <a:cubicBezTo>
                    <a:pt x="954" y="391"/>
                    <a:pt x="955" y="391"/>
                    <a:pt x="956" y="391"/>
                  </a:cubicBezTo>
                  <a:cubicBezTo>
                    <a:pt x="960" y="391"/>
                    <a:pt x="963" y="393"/>
                    <a:pt x="961" y="397"/>
                  </a:cubicBezTo>
                  <a:cubicBezTo>
                    <a:pt x="961" y="399"/>
                    <a:pt x="960" y="400"/>
                    <a:pt x="960" y="402"/>
                  </a:cubicBezTo>
                  <a:cubicBezTo>
                    <a:pt x="960" y="412"/>
                    <a:pt x="965" y="420"/>
                    <a:pt x="972" y="426"/>
                  </a:cubicBezTo>
                  <a:cubicBezTo>
                    <a:pt x="978" y="432"/>
                    <a:pt x="983" y="424"/>
                    <a:pt x="988" y="421"/>
                  </a:cubicBezTo>
                  <a:cubicBezTo>
                    <a:pt x="988" y="421"/>
                    <a:pt x="989" y="421"/>
                    <a:pt x="990" y="421"/>
                  </a:cubicBezTo>
                  <a:close/>
                  <a:moveTo>
                    <a:pt x="895" y="440"/>
                  </a:moveTo>
                  <a:cubicBezTo>
                    <a:pt x="890" y="439"/>
                    <a:pt x="891" y="430"/>
                    <a:pt x="884" y="432"/>
                  </a:cubicBezTo>
                  <a:cubicBezTo>
                    <a:pt x="884" y="437"/>
                    <a:pt x="883" y="443"/>
                    <a:pt x="884" y="448"/>
                  </a:cubicBezTo>
                  <a:cubicBezTo>
                    <a:pt x="884" y="452"/>
                    <a:pt x="887" y="455"/>
                    <a:pt x="891" y="455"/>
                  </a:cubicBezTo>
                  <a:cubicBezTo>
                    <a:pt x="895" y="456"/>
                    <a:pt x="897" y="453"/>
                    <a:pt x="898" y="450"/>
                  </a:cubicBezTo>
                  <a:cubicBezTo>
                    <a:pt x="899" y="445"/>
                    <a:pt x="901" y="445"/>
                    <a:pt x="905" y="448"/>
                  </a:cubicBezTo>
                  <a:cubicBezTo>
                    <a:pt x="911" y="452"/>
                    <a:pt x="911" y="452"/>
                    <a:pt x="918" y="446"/>
                  </a:cubicBezTo>
                  <a:cubicBezTo>
                    <a:pt x="919" y="444"/>
                    <a:pt x="921" y="443"/>
                    <a:pt x="922" y="445"/>
                  </a:cubicBezTo>
                  <a:cubicBezTo>
                    <a:pt x="925" y="453"/>
                    <a:pt x="928" y="447"/>
                    <a:pt x="930" y="444"/>
                  </a:cubicBezTo>
                  <a:cubicBezTo>
                    <a:pt x="938" y="436"/>
                    <a:pt x="938" y="423"/>
                    <a:pt x="946" y="415"/>
                  </a:cubicBezTo>
                  <a:cubicBezTo>
                    <a:pt x="948" y="412"/>
                    <a:pt x="945" y="409"/>
                    <a:pt x="942" y="408"/>
                  </a:cubicBezTo>
                  <a:cubicBezTo>
                    <a:pt x="939" y="407"/>
                    <a:pt x="937" y="410"/>
                    <a:pt x="934" y="408"/>
                  </a:cubicBezTo>
                  <a:cubicBezTo>
                    <a:pt x="936" y="404"/>
                    <a:pt x="943" y="401"/>
                    <a:pt x="936" y="397"/>
                  </a:cubicBezTo>
                  <a:cubicBezTo>
                    <a:pt x="929" y="392"/>
                    <a:pt x="921" y="388"/>
                    <a:pt x="912" y="392"/>
                  </a:cubicBezTo>
                  <a:cubicBezTo>
                    <a:pt x="907" y="393"/>
                    <a:pt x="902" y="395"/>
                    <a:pt x="896" y="395"/>
                  </a:cubicBezTo>
                  <a:cubicBezTo>
                    <a:pt x="890" y="395"/>
                    <a:pt x="884" y="396"/>
                    <a:pt x="882" y="403"/>
                  </a:cubicBezTo>
                  <a:cubicBezTo>
                    <a:pt x="881" y="405"/>
                    <a:pt x="880" y="406"/>
                    <a:pt x="878" y="407"/>
                  </a:cubicBezTo>
                  <a:cubicBezTo>
                    <a:pt x="869" y="409"/>
                    <a:pt x="869" y="410"/>
                    <a:pt x="874" y="416"/>
                  </a:cubicBezTo>
                  <a:cubicBezTo>
                    <a:pt x="878" y="420"/>
                    <a:pt x="881" y="423"/>
                    <a:pt x="887" y="423"/>
                  </a:cubicBezTo>
                  <a:cubicBezTo>
                    <a:pt x="896" y="424"/>
                    <a:pt x="899" y="430"/>
                    <a:pt x="895" y="440"/>
                  </a:cubicBezTo>
                  <a:close/>
                  <a:moveTo>
                    <a:pt x="316" y="504"/>
                  </a:moveTo>
                  <a:cubicBezTo>
                    <a:pt x="310" y="506"/>
                    <a:pt x="307" y="503"/>
                    <a:pt x="304" y="501"/>
                  </a:cubicBezTo>
                  <a:cubicBezTo>
                    <a:pt x="302" y="499"/>
                    <a:pt x="300" y="498"/>
                    <a:pt x="298" y="500"/>
                  </a:cubicBezTo>
                  <a:cubicBezTo>
                    <a:pt x="297" y="502"/>
                    <a:pt x="298" y="504"/>
                    <a:pt x="299" y="506"/>
                  </a:cubicBezTo>
                  <a:cubicBezTo>
                    <a:pt x="308" y="519"/>
                    <a:pt x="318" y="531"/>
                    <a:pt x="329" y="543"/>
                  </a:cubicBezTo>
                  <a:cubicBezTo>
                    <a:pt x="330" y="544"/>
                    <a:pt x="331" y="544"/>
                    <a:pt x="332" y="545"/>
                  </a:cubicBezTo>
                  <a:cubicBezTo>
                    <a:pt x="335" y="547"/>
                    <a:pt x="338" y="545"/>
                    <a:pt x="338" y="541"/>
                  </a:cubicBezTo>
                  <a:cubicBezTo>
                    <a:pt x="337" y="530"/>
                    <a:pt x="338" y="518"/>
                    <a:pt x="333" y="508"/>
                  </a:cubicBezTo>
                  <a:cubicBezTo>
                    <a:pt x="329" y="500"/>
                    <a:pt x="329" y="492"/>
                    <a:pt x="329" y="484"/>
                  </a:cubicBezTo>
                  <a:cubicBezTo>
                    <a:pt x="329" y="476"/>
                    <a:pt x="327" y="468"/>
                    <a:pt x="327" y="460"/>
                  </a:cubicBezTo>
                  <a:cubicBezTo>
                    <a:pt x="327" y="456"/>
                    <a:pt x="324" y="454"/>
                    <a:pt x="322" y="452"/>
                  </a:cubicBezTo>
                  <a:cubicBezTo>
                    <a:pt x="313" y="445"/>
                    <a:pt x="304" y="440"/>
                    <a:pt x="295" y="434"/>
                  </a:cubicBezTo>
                  <a:cubicBezTo>
                    <a:pt x="292" y="432"/>
                    <a:pt x="288" y="431"/>
                    <a:pt x="284" y="429"/>
                  </a:cubicBezTo>
                  <a:cubicBezTo>
                    <a:pt x="280" y="427"/>
                    <a:pt x="278" y="429"/>
                    <a:pt x="277" y="433"/>
                  </a:cubicBezTo>
                  <a:cubicBezTo>
                    <a:pt x="275" y="441"/>
                    <a:pt x="279" y="452"/>
                    <a:pt x="286" y="456"/>
                  </a:cubicBezTo>
                  <a:cubicBezTo>
                    <a:pt x="301" y="466"/>
                    <a:pt x="311" y="479"/>
                    <a:pt x="313" y="498"/>
                  </a:cubicBezTo>
                  <a:cubicBezTo>
                    <a:pt x="313" y="500"/>
                    <a:pt x="314" y="502"/>
                    <a:pt x="316" y="504"/>
                  </a:cubicBezTo>
                  <a:close/>
                  <a:moveTo>
                    <a:pt x="701" y="1168"/>
                  </a:moveTo>
                  <a:cubicBezTo>
                    <a:pt x="712" y="1173"/>
                    <a:pt x="713" y="1173"/>
                    <a:pt x="713" y="1181"/>
                  </a:cubicBezTo>
                  <a:cubicBezTo>
                    <a:pt x="714" y="1187"/>
                    <a:pt x="718" y="1188"/>
                    <a:pt x="722" y="1187"/>
                  </a:cubicBezTo>
                  <a:cubicBezTo>
                    <a:pt x="727" y="1185"/>
                    <a:pt x="732" y="1185"/>
                    <a:pt x="738" y="1187"/>
                  </a:cubicBezTo>
                  <a:cubicBezTo>
                    <a:pt x="740" y="1188"/>
                    <a:pt x="743" y="1187"/>
                    <a:pt x="746" y="1186"/>
                  </a:cubicBezTo>
                  <a:cubicBezTo>
                    <a:pt x="750" y="1183"/>
                    <a:pt x="755" y="1183"/>
                    <a:pt x="760" y="1182"/>
                  </a:cubicBezTo>
                  <a:cubicBezTo>
                    <a:pt x="769" y="1181"/>
                    <a:pt x="779" y="1178"/>
                    <a:pt x="788" y="1176"/>
                  </a:cubicBezTo>
                  <a:cubicBezTo>
                    <a:pt x="791" y="1175"/>
                    <a:pt x="791" y="1172"/>
                    <a:pt x="789" y="1170"/>
                  </a:cubicBezTo>
                  <a:cubicBezTo>
                    <a:pt x="789" y="1169"/>
                    <a:pt x="787" y="1168"/>
                    <a:pt x="786" y="1167"/>
                  </a:cubicBezTo>
                  <a:cubicBezTo>
                    <a:pt x="781" y="1162"/>
                    <a:pt x="776" y="1157"/>
                    <a:pt x="777" y="1148"/>
                  </a:cubicBezTo>
                  <a:cubicBezTo>
                    <a:pt x="777" y="1144"/>
                    <a:pt x="775" y="1143"/>
                    <a:pt x="771" y="1144"/>
                  </a:cubicBezTo>
                  <a:cubicBezTo>
                    <a:pt x="770" y="1145"/>
                    <a:pt x="768" y="1146"/>
                    <a:pt x="767" y="1147"/>
                  </a:cubicBezTo>
                  <a:cubicBezTo>
                    <a:pt x="764" y="1150"/>
                    <a:pt x="759" y="1149"/>
                    <a:pt x="758" y="1145"/>
                  </a:cubicBezTo>
                  <a:cubicBezTo>
                    <a:pt x="757" y="1144"/>
                    <a:pt x="757" y="1142"/>
                    <a:pt x="757" y="1140"/>
                  </a:cubicBezTo>
                  <a:cubicBezTo>
                    <a:pt x="757" y="1137"/>
                    <a:pt x="758" y="1133"/>
                    <a:pt x="753" y="1132"/>
                  </a:cubicBezTo>
                  <a:cubicBezTo>
                    <a:pt x="750" y="1131"/>
                    <a:pt x="746" y="1132"/>
                    <a:pt x="744" y="1135"/>
                  </a:cubicBezTo>
                  <a:cubicBezTo>
                    <a:pt x="742" y="1137"/>
                    <a:pt x="741" y="1141"/>
                    <a:pt x="738" y="1142"/>
                  </a:cubicBezTo>
                  <a:cubicBezTo>
                    <a:pt x="729" y="1144"/>
                    <a:pt x="724" y="1151"/>
                    <a:pt x="718" y="1155"/>
                  </a:cubicBezTo>
                  <a:cubicBezTo>
                    <a:pt x="713" y="1159"/>
                    <a:pt x="711" y="1163"/>
                    <a:pt x="713" y="1169"/>
                  </a:cubicBezTo>
                  <a:cubicBezTo>
                    <a:pt x="708" y="1169"/>
                    <a:pt x="705" y="1168"/>
                    <a:pt x="701" y="1168"/>
                  </a:cubicBezTo>
                  <a:close/>
                  <a:moveTo>
                    <a:pt x="1016" y="474"/>
                  </a:moveTo>
                  <a:cubicBezTo>
                    <a:pt x="1012" y="478"/>
                    <a:pt x="1010" y="482"/>
                    <a:pt x="1010" y="488"/>
                  </a:cubicBezTo>
                  <a:cubicBezTo>
                    <a:pt x="1011" y="494"/>
                    <a:pt x="1009" y="500"/>
                    <a:pt x="1006" y="506"/>
                  </a:cubicBezTo>
                  <a:cubicBezTo>
                    <a:pt x="1001" y="519"/>
                    <a:pt x="993" y="531"/>
                    <a:pt x="995" y="546"/>
                  </a:cubicBezTo>
                  <a:cubicBezTo>
                    <a:pt x="995" y="551"/>
                    <a:pt x="994" y="556"/>
                    <a:pt x="992" y="560"/>
                  </a:cubicBezTo>
                  <a:cubicBezTo>
                    <a:pt x="988" y="568"/>
                    <a:pt x="990" y="577"/>
                    <a:pt x="990" y="585"/>
                  </a:cubicBezTo>
                  <a:cubicBezTo>
                    <a:pt x="991" y="592"/>
                    <a:pt x="996" y="599"/>
                    <a:pt x="992" y="606"/>
                  </a:cubicBezTo>
                  <a:cubicBezTo>
                    <a:pt x="992" y="607"/>
                    <a:pt x="992" y="609"/>
                    <a:pt x="993" y="609"/>
                  </a:cubicBezTo>
                  <a:cubicBezTo>
                    <a:pt x="994" y="610"/>
                    <a:pt x="996" y="610"/>
                    <a:pt x="996" y="609"/>
                  </a:cubicBezTo>
                  <a:cubicBezTo>
                    <a:pt x="999" y="602"/>
                    <a:pt x="1008" y="598"/>
                    <a:pt x="1008" y="588"/>
                  </a:cubicBezTo>
                  <a:cubicBezTo>
                    <a:pt x="1008" y="578"/>
                    <a:pt x="1010" y="567"/>
                    <a:pt x="1013" y="558"/>
                  </a:cubicBezTo>
                  <a:cubicBezTo>
                    <a:pt x="1017" y="538"/>
                    <a:pt x="1018" y="518"/>
                    <a:pt x="1020" y="499"/>
                  </a:cubicBezTo>
                  <a:cubicBezTo>
                    <a:pt x="1021" y="491"/>
                    <a:pt x="1023" y="482"/>
                    <a:pt x="1016" y="474"/>
                  </a:cubicBezTo>
                  <a:close/>
                  <a:moveTo>
                    <a:pt x="830" y="108"/>
                  </a:moveTo>
                  <a:cubicBezTo>
                    <a:pt x="829" y="108"/>
                    <a:pt x="827" y="108"/>
                    <a:pt x="826" y="108"/>
                  </a:cubicBezTo>
                  <a:cubicBezTo>
                    <a:pt x="823" y="108"/>
                    <a:pt x="819" y="108"/>
                    <a:pt x="817" y="111"/>
                  </a:cubicBezTo>
                  <a:cubicBezTo>
                    <a:pt x="814" y="115"/>
                    <a:pt x="818" y="117"/>
                    <a:pt x="820" y="120"/>
                  </a:cubicBezTo>
                  <a:cubicBezTo>
                    <a:pt x="822" y="123"/>
                    <a:pt x="824" y="125"/>
                    <a:pt x="827" y="127"/>
                  </a:cubicBezTo>
                  <a:cubicBezTo>
                    <a:pt x="838" y="134"/>
                    <a:pt x="852" y="134"/>
                    <a:pt x="862" y="143"/>
                  </a:cubicBezTo>
                  <a:cubicBezTo>
                    <a:pt x="863" y="144"/>
                    <a:pt x="864" y="144"/>
                    <a:pt x="865" y="144"/>
                  </a:cubicBezTo>
                  <a:cubicBezTo>
                    <a:pt x="870" y="144"/>
                    <a:pt x="875" y="145"/>
                    <a:pt x="879" y="148"/>
                  </a:cubicBezTo>
                  <a:cubicBezTo>
                    <a:pt x="883" y="150"/>
                    <a:pt x="887" y="151"/>
                    <a:pt x="890" y="148"/>
                  </a:cubicBezTo>
                  <a:cubicBezTo>
                    <a:pt x="894" y="145"/>
                    <a:pt x="893" y="140"/>
                    <a:pt x="892" y="136"/>
                  </a:cubicBezTo>
                  <a:cubicBezTo>
                    <a:pt x="892" y="135"/>
                    <a:pt x="891" y="134"/>
                    <a:pt x="891" y="133"/>
                  </a:cubicBezTo>
                  <a:cubicBezTo>
                    <a:pt x="886" y="123"/>
                    <a:pt x="882" y="113"/>
                    <a:pt x="874" y="105"/>
                  </a:cubicBezTo>
                  <a:cubicBezTo>
                    <a:pt x="871" y="103"/>
                    <a:pt x="869" y="102"/>
                    <a:pt x="866" y="105"/>
                  </a:cubicBezTo>
                  <a:cubicBezTo>
                    <a:pt x="865" y="107"/>
                    <a:pt x="863" y="109"/>
                    <a:pt x="860" y="108"/>
                  </a:cubicBezTo>
                  <a:cubicBezTo>
                    <a:pt x="850" y="105"/>
                    <a:pt x="840" y="108"/>
                    <a:pt x="830" y="108"/>
                  </a:cubicBezTo>
                  <a:close/>
                  <a:moveTo>
                    <a:pt x="756" y="486"/>
                  </a:moveTo>
                  <a:cubicBezTo>
                    <a:pt x="755" y="482"/>
                    <a:pt x="756" y="478"/>
                    <a:pt x="753" y="476"/>
                  </a:cubicBezTo>
                  <a:cubicBezTo>
                    <a:pt x="750" y="475"/>
                    <a:pt x="746" y="477"/>
                    <a:pt x="744" y="480"/>
                  </a:cubicBezTo>
                  <a:cubicBezTo>
                    <a:pt x="743" y="480"/>
                    <a:pt x="743" y="480"/>
                    <a:pt x="743" y="481"/>
                  </a:cubicBezTo>
                  <a:cubicBezTo>
                    <a:pt x="735" y="492"/>
                    <a:pt x="725" y="498"/>
                    <a:pt x="710" y="492"/>
                  </a:cubicBezTo>
                  <a:cubicBezTo>
                    <a:pt x="708" y="490"/>
                    <a:pt x="703" y="492"/>
                    <a:pt x="705" y="496"/>
                  </a:cubicBezTo>
                  <a:cubicBezTo>
                    <a:pt x="708" y="503"/>
                    <a:pt x="703" y="504"/>
                    <a:pt x="699" y="504"/>
                  </a:cubicBezTo>
                  <a:cubicBezTo>
                    <a:pt x="688" y="505"/>
                    <a:pt x="679" y="509"/>
                    <a:pt x="670" y="513"/>
                  </a:cubicBezTo>
                  <a:cubicBezTo>
                    <a:pt x="667" y="514"/>
                    <a:pt x="666" y="515"/>
                    <a:pt x="666" y="518"/>
                  </a:cubicBezTo>
                  <a:cubicBezTo>
                    <a:pt x="667" y="521"/>
                    <a:pt x="666" y="524"/>
                    <a:pt x="670" y="525"/>
                  </a:cubicBezTo>
                  <a:cubicBezTo>
                    <a:pt x="674" y="527"/>
                    <a:pt x="678" y="526"/>
                    <a:pt x="681" y="522"/>
                  </a:cubicBezTo>
                  <a:cubicBezTo>
                    <a:pt x="683" y="520"/>
                    <a:pt x="684" y="516"/>
                    <a:pt x="685" y="513"/>
                  </a:cubicBezTo>
                  <a:cubicBezTo>
                    <a:pt x="687" y="511"/>
                    <a:pt x="689" y="510"/>
                    <a:pt x="692" y="511"/>
                  </a:cubicBezTo>
                  <a:cubicBezTo>
                    <a:pt x="695" y="511"/>
                    <a:pt x="694" y="514"/>
                    <a:pt x="693" y="516"/>
                  </a:cubicBezTo>
                  <a:cubicBezTo>
                    <a:pt x="693" y="518"/>
                    <a:pt x="694" y="519"/>
                    <a:pt x="695" y="520"/>
                  </a:cubicBezTo>
                  <a:cubicBezTo>
                    <a:pt x="700" y="526"/>
                    <a:pt x="711" y="528"/>
                    <a:pt x="719" y="525"/>
                  </a:cubicBezTo>
                  <a:cubicBezTo>
                    <a:pt x="722" y="524"/>
                    <a:pt x="725" y="522"/>
                    <a:pt x="725" y="518"/>
                  </a:cubicBezTo>
                  <a:cubicBezTo>
                    <a:pt x="724" y="511"/>
                    <a:pt x="730" y="508"/>
                    <a:pt x="730" y="502"/>
                  </a:cubicBezTo>
                  <a:cubicBezTo>
                    <a:pt x="731" y="500"/>
                    <a:pt x="732" y="499"/>
                    <a:pt x="734" y="500"/>
                  </a:cubicBezTo>
                  <a:cubicBezTo>
                    <a:pt x="736" y="501"/>
                    <a:pt x="736" y="502"/>
                    <a:pt x="736" y="504"/>
                  </a:cubicBezTo>
                  <a:cubicBezTo>
                    <a:pt x="736" y="507"/>
                    <a:pt x="733" y="509"/>
                    <a:pt x="731" y="512"/>
                  </a:cubicBezTo>
                  <a:cubicBezTo>
                    <a:pt x="729" y="516"/>
                    <a:pt x="729" y="520"/>
                    <a:pt x="734" y="522"/>
                  </a:cubicBezTo>
                  <a:cubicBezTo>
                    <a:pt x="738" y="525"/>
                    <a:pt x="742" y="525"/>
                    <a:pt x="744" y="521"/>
                  </a:cubicBezTo>
                  <a:cubicBezTo>
                    <a:pt x="748" y="509"/>
                    <a:pt x="754" y="498"/>
                    <a:pt x="756" y="486"/>
                  </a:cubicBezTo>
                  <a:close/>
                  <a:moveTo>
                    <a:pt x="185" y="1300"/>
                  </a:moveTo>
                  <a:cubicBezTo>
                    <a:pt x="194" y="1293"/>
                    <a:pt x="204" y="1291"/>
                    <a:pt x="211" y="1284"/>
                  </a:cubicBezTo>
                  <a:cubicBezTo>
                    <a:pt x="214" y="1281"/>
                    <a:pt x="217" y="1279"/>
                    <a:pt x="221" y="1278"/>
                  </a:cubicBezTo>
                  <a:cubicBezTo>
                    <a:pt x="228" y="1276"/>
                    <a:pt x="233" y="1272"/>
                    <a:pt x="237" y="1267"/>
                  </a:cubicBezTo>
                  <a:cubicBezTo>
                    <a:pt x="246" y="1254"/>
                    <a:pt x="261" y="1248"/>
                    <a:pt x="271" y="1237"/>
                  </a:cubicBezTo>
                  <a:cubicBezTo>
                    <a:pt x="273" y="1235"/>
                    <a:pt x="276" y="1235"/>
                    <a:pt x="278" y="1234"/>
                  </a:cubicBezTo>
                  <a:cubicBezTo>
                    <a:pt x="284" y="1231"/>
                    <a:pt x="289" y="1228"/>
                    <a:pt x="292" y="1221"/>
                  </a:cubicBezTo>
                  <a:cubicBezTo>
                    <a:pt x="287" y="1219"/>
                    <a:pt x="284" y="1221"/>
                    <a:pt x="281" y="1222"/>
                  </a:cubicBezTo>
                  <a:cubicBezTo>
                    <a:pt x="272" y="1225"/>
                    <a:pt x="264" y="1229"/>
                    <a:pt x="255" y="1232"/>
                  </a:cubicBezTo>
                  <a:cubicBezTo>
                    <a:pt x="236" y="1239"/>
                    <a:pt x="218" y="1248"/>
                    <a:pt x="207" y="1267"/>
                  </a:cubicBezTo>
                  <a:cubicBezTo>
                    <a:pt x="206" y="1270"/>
                    <a:pt x="204" y="1271"/>
                    <a:pt x="202" y="1274"/>
                  </a:cubicBezTo>
                  <a:cubicBezTo>
                    <a:pt x="196" y="1282"/>
                    <a:pt x="188" y="1289"/>
                    <a:pt x="185" y="1300"/>
                  </a:cubicBezTo>
                  <a:close/>
                  <a:moveTo>
                    <a:pt x="616" y="334"/>
                  </a:moveTo>
                  <a:cubicBezTo>
                    <a:pt x="616" y="344"/>
                    <a:pt x="618" y="348"/>
                    <a:pt x="623" y="348"/>
                  </a:cubicBezTo>
                  <a:cubicBezTo>
                    <a:pt x="635" y="348"/>
                    <a:pt x="646" y="354"/>
                    <a:pt x="659" y="353"/>
                  </a:cubicBezTo>
                  <a:cubicBezTo>
                    <a:pt x="664" y="353"/>
                    <a:pt x="669" y="354"/>
                    <a:pt x="673" y="355"/>
                  </a:cubicBezTo>
                  <a:cubicBezTo>
                    <a:pt x="687" y="359"/>
                    <a:pt x="688" y="358"/>
                    <a:pt x="690" y="344"/>
                  </a:cubicBezTo>
                  <a:cubicBezTo>
                    <a:pt x="690" y="343"/>
                    <a:pt x="690" y="342"/>
                    <a:pt x="691" y="341"/>
                  </a:cubicBezTo>
                  <a:cubicBezTo>
                    <a:pt x="693" y="326"/>
                    <a:pt x="693" y="326"/>
                    <a:pt x="678" y="322"/>
                  </a:cubicBezTo>
                  <a:cubicBezTo>
                    <a:pt x="673" y="320"/>
                    <a:pt x="669" y="322"/>
                    <a:pt x="665" y="326"/>
                  </a:cubicBezTo>
                  <a:cubicBezTo>
                    <a:pt x="663" y="329"/>
                    <a:pt x="660" y="332"/>
                    <a:pt x="658" y="335"/>
                  </a:cubicBezTo>
                  <a:cubicBezTo>
                    <a:pt x="656" y="340"/>
                    <a:pt x="653" y="339"/>
                    <a:pt x="651" y="336"/>
                  </a:cubicBezTo>
                  <a:cubicBezTo>
                    <a:pt x="647" y="331"/>
                    <a:pt x="642" y="328"/>
                    <a:pt x="637" y="324"/>
                  </a:cubicBezTo>
                  <a:cubicBezTo>
                    <a:pt x="632" y="319"/>
                    <a:pt x="626" y="322"/>
                    <a:pt x="620" y="324"/>
                  </a:cubicBezTo>
                  <a:cubicBezTo>
                    <a:pt x="614" y="325"/>
                    <a:pt x="617" y="330"/>
                    <a:pt x="616" y="334"/>
                  </a:cubicBezTo>
                  <a:close/>
                  <a:moveTo>
                    <a:pt x="1091" y="1117"/>
                  </a:moveTo>
                  <a:cubicBezTo>
                    <a:pt x="1098" y="1123"/>
                    <a:pt x="1105" y="1125"/>
                    <a:pt x="1105" y="1133"/>
                  </a:cubicBezTo>
                  <a:cubicBezTo>
                    <a:pt x="1105" y="1136"/>
                    <a:pt x="1108" y="1136"/>
                    <a:pt x="1109" y="1136"/>
                  </a:cubicBezTo>
                  <a:cubicBezTo>
                    <a:pt x="1112" y="1135"/>
                    <a:pt x="1116" y="1135"/>
                    <a:pt x="1118" y="1133"/>
                  </a:cubicBezTo>
                  <a:cubicBezTo>
                    <a:pt x="1122" y="1130"/>
                    <a:pt x="1125" y="1131"/>
                    <a:pt x="1129" y="1132"/>
                  </a:cubicBezTo>
                  <a:cubicBezTo>
                    <a:pt x="1155" y="1141"/>
                    <a:pt x="1181" y="1146"/>
                    <a:pt x="1207" y="1153"/>
                  </a:cubicBezTo>
                  <a:cubicBezTo>
                    <a:pt x="1213" y="1155"/>
                    <a:pt x="1220" y="1156"/>
                    <a:pt x="1225" y="1159"/>
                  </a:cubicBezTo>
                  <a:cubicBezTo>
                    <a:pt x="1233" y="1165"/>
                    <a:pt x="1241" y="1165"/>
                    <a:pt x="1249" y="1164"/>
                  </a:cubicBezTo>
                  <a:cubicBezTo>
                    <a:pt x="1250" y="1158"/>
                    <a:pt x="1249" y="1155"/>
                    <a:pt x="1242" y="1153"/>
                  </a:cubicBezTo>
                  <a:cubicBezTo>
                    <a:pt x="1235" y="1152"/>
                    <a:pt x="1228" y="1148"/>
                    <a:pt x="1220" y="1146"/>
                  </a:cubicBezTo>
                  <a:cubicBezTo>
                    <a:pt x="1199" y="1139"/>
                    <a:pt x="1178" y="1134"/>
                    <a:pt x="1156" y="1129"/>
                  </a:cubicBezTo>
                  <a:cubicBezTo>
                    <a:pt x="1135" y="1124"/>
                    <a:pt x="1115" y="1119"/>
                    <a:pt x="1091" y="1117"/>
                  </a:cubicBezTo>
                  <a:close/>
                  <a:moveTo>
                    <a:pt x="978" y="162"/>
                  </a:moveTo>
                  <a:cubicBezTo>
                    <a:pt x="978" y="154"/>
                    <a:pt x="973" y="151"/>
                    <a:pt x="967" y="149"/>
                  </a:cubicBezTo>
                  <a:cubicBezTo>
                    <a:pt x="952" y="144"/>
                    <a:pt x="938" y="138"/>
                    <a:pt x="923" y="131"/>
                  </a:cubicBezTo>
                  <a:cubicBezTo>
                    <a:pt x="920" y="130"/>
                    <a:pt x="917" y="129"/>
                    <a:pt x="913" y="129"/>
                  </a:cubicBezTo>
                  <a:cubicBezTo>
                    <a:pt x="910" y="128"/>
                    <a:pt x="908" y="129"/>
                    <a:pt x="908" y="132"/>
                  </a:cubicBezTo>
                  <a:cubicBezTo>
                    <a:pt x="909" y="140"/>
                    <a:pt x="910" y="148"/>
                    <a:pt x="911" y="155"/>
                  </a:cubicBezTo>
                  <a:cubicBezTo>
                    <a:pt x="912" y="159"/>
                    <a:pt x="915" y="161"/>
                    <a:pt x="919" y="162"/>
                  </a:cubicBezTo>
                  <a:cubicBezTo>
                    <a:pt x="924" y="162"/>
                    <a:pt x="928" y="165"/>
                    <a:pt x="933" y="167"/>
                  </a:cubicBezTo>
                  <a:cubicBezTo>
                    <a:pt x="944" y="173"/>
                    <a:pt x="947" y="172"/>
                    <a:pt x="952" y="161"/>
                  </a:cubicBezTo>
                  <a:cubicBezTo>
                    <a:pt x="954" y="157"/>
                    <a:pt x="957" y="155"/>
                    <a:pt x="961" y="156"/>
                  </a:cubicBezTo>
                  <a:cubicBezTo>
                    <a:pt x="967" y="156"/>
                    <a:pt x="973" y="158"/>
                    <a:pt x="978" y="162"/>
                  </a:cubicBezTo>
                  <a:close/>
                  <a:moveTo>
                    <a:pt x="848" y="1050"/>
                  </a:moveTo>
                  <a:cubicBezTo>
                    <a:pt x="845" y="1051"/>
                    <a:pt x="844" y="1052"/>
                    <a:pt x="843" y="1053"/>
                  </a:cubicBezTo>
                  <a:cubicBezTo>
                    <a:pt x="832" y="1069"/>
                    <a:pt x="825" y="1087"/>
                    <a:pt x="815" y="1103"/>
                  </a:cubicBezTo>
                  <a:cubicBezTo>
                    <a:pt x="806" y="1115"/>
                    <a:pt x="810" y="1121"/>
                    <a:pt x="824" y="1124"/>
                  </a:cubicBezTo>
                  <a:cubicBezTo>
                    <a:pt x="826" y="1125"/>
                    <a:pt x="828" y="1125"/>
                    <a:pt x="829" y="1125"/>
                  </a:cubicBezTo>
                  <a:cubicBezTo>
                    <a:pt x="836" y="1125"/>
                    <a:pt x="839" y="1123"/>
                    <a:pt x="839" y="1117"/>
                  </a:cubicBezTo>
                  <a:cubicBezTo>
                    <a:pt x="839" y="1104"/>
                    <a:pt x="843" y="1091"/>
                    <a:pt x="847" y="1079"/>
                  </a:cubicBezTo>
                  <a:cubicBezTo>
                    <a:pt x="850" y="1070"/>
                    <a:pt x="849" y="1060"/>
                    <a:pt x="848" y="1050"/>
                  </a:cubicBezTo>
                  <a:close/>
                  <a:moveTo>
                    <a:pt x="767" y="348"/>
                  </a:moveTo>
                  <a:cubicBezTo>
                    <a:pt x="765" y="349"/>
                    <a:pt x="763" y="349"/>
                    <a:pt x="762" y="350"/>
                  </a:cubicBezTo>
                  <a:cubicBezTo>
                    <a:pt x="757" y="351"/>
                    <a:pt x="753" y="349"/>
                    <a:pt x="749" y="347"/>
                  </a:cubicBezTo>
                  <a:cubicBezTo>
                    <a:pt x="745" y="345"/>
                    <a:pt x="749" y="342"/>
                    <a:pt x="749" y="340"/>
                  </a:cubicBezTo>
                  <a:cubicBezTo>
                    <a:pt x="750" y="338"/>
                    <a:pt x="748" y="337"/>
                    <a:pt x="747" y="336"/>
                  </a:cubicBezTo>
                  <a:cubicBezTo>
                    <a:pt x="742" y="332"/>
                    <a:pt x="736" y="330"/>
                    <a:pt x="729" y="332"/>
                  </a:cubicBezTo>
                  <a:cubicBezTo>
                    <a:pt x="726" y="333"/>
                    <a:pt x="723" y="333"/>
                    <a:pt x="720" y="332"/>
                  </a:cubicBezTo>
                  <a:cubicBezTo>
                    <a:pt x="708" y="329"/>
                    <a:pt x="708" y="329"/>
                    <a:pt x="705" y="342"/>
                  </a:cubicBezTo>
                  <a:cubicBezTo>
                    <a:pt x="705" y="343"/>
                    <a:pt x="705" y="344"/>
                    <a:pt x="705" y="346"/>
                  </a:cubicBezTo>
                  <a:cubicBezTo>
                    <a:pt x="704" y="355"/>
                    <a:pt x="707" y="360"/>
                    <a:pt x="716" y="359"/>
                  </a:cubicBezTo>
                  <a:cubicBezTo>
                    <a:pt x="729" y="358"/>
                    <a:pt x="742" y="360"/>
                    <a:pt x="754" y="363"/>
                  </a:cubicBezTo>
                  <a:cubicBezTo>
                    <a:pt x="756" y="363"/>
                    <a:pt x="757" y="363"/>
                    <a:pt x="759" y="364"/>
                  </a:cubicBezTo>
                  <a:cubicBezTo>
                    <a:pt x="764" y="364"/>
                    <a:pt x="767" y="362"/>
                    <a:pt x="767" y="356"/>
                  </a:cubicBezTo>
                  <a:cubicBezTo>
                    <a:pt x="767" y="354"/>
                    <a:pt x="767" y="352"/>
                    <a:pt x="767" y="348"/>
                  </a:cubicBezTo>
                  <a:close/>
                  <a:moveTo>
                    <a:pt x="790" y="472"/>
                  </a:moveTo>
                  <a:cubicBezTo>
                    <a:pt x="788" y="475"/>
                    <a:pt x="790" y="477"/>
                    <a:pt x="790" y="479"/>
                  </a:cubicBezTo>
                  <a:cubicBezTo>
                    <a:pt x="791" y="482"/>
                    <a:pt x="791" y="485"/>
                    <a:pt x="787" y="485"/>
                  </a:cubicBezTo>
                  <a:cubicBezTo>
                    <a:pt x="784" y="486"/>
                    <a:pt x="784" y="482"/>
                    <a:pt x="784" y="480"/>
                  </a:cubicBezTo>
                  <a:cubicBezTo>
                    <a:pt x="784" y="479"/>
                    <a:pt x="783" y="479"/>
                    <a:pt x="783" y="478"/>
                  </a:cubicBezTo>
                  <a:cubicBezTo>
                    <a:pt x="782" y="475"/>
                    <a:pt x="781" y="473"/>
                    <a:pt x="777" y="473"/>
                  </a:cubicBezTo>
                  <a:cubicBezTo>
                    <a:pt x="774" y="474"/>
                    <a:pt x="774" y="477"/>
                    <a:pt x="775" y="480"/>
                  </a:cubicBezTo>
                  <a:cubicBezTo>
                    <a:pt x="776" y="487"/>
                    <a:pt x="775" y="495"/>
                    <a:pt x="776" y="502"/>
                  </a:cubicBezTo>
                  <a:cubicBezTo>
                    <a:pt x="776" y="506"/>
                    <a:pt x="777" y="510"/>
                    <a:pt x="781" y="511"/>
                  </a:cubicBezTo>
                  <a:cubicBezTo>
                    <a:pt x="784" y="512"/>
                    <a:pt x="786" y="513"/>
                    <a:pt x="787" y="516"/>
                  </a:cubicBezTo>
                  <a:cubicBezTo>
                    <a:pt x="788" y="520"/>
                    <a:pt x="791" y="520"/>
                    <a:pt x="794" y="519"/>
                  </a:cubicBezTo>
                  <a:cubicBezTo>
                    <a:pt x="798" y="518"/>
                    <a:pt x="801" y="516"/>
                    <a:pt x="804" y="515"/>
                  </a:cubicBezTo>
                  <a:cubicBezTo>
                    <a:pt x="815" y="509"/>
                    <a:pt x="816" y="505"/>
                    <a:pt x="813" y="494"/>
                  </a:cubicBezTo>
                  <a:cubicBezTo>
                    <a:pt x="812" y="489"/>
                    <a:pt x="809" y="484"/>
                    <a:pt x="809" y="479"/>
                  </a:cubicBezTo>
                  <a:cubicBezTo>
                    <a:pt x="808" y="475"/>
                    <a:pt x="805" y="474"/>
                    <a:pt x="802" y="473"/>
                  </a:cubicBezTo>
                  <a:cubicBezTo>
                    <a:pt x="798" y="472"/>
                    <a:pt x="794" y="471"/>
                    <a:pt x="790" y="472"/>
                  </a:cubicBezTo>
                  <a:close/>
                  <a:moveTo>
                    <a:pt x="276" y="1207"/>
                  </a:moveTo>
                  <a:cubicBezTo>
                    <a:pt x="279" y="1207"/>
                    <a:pt x="280" y="1208"/>
                    <a:pt x="280" y="1208"/>
                  </a:cubicBezTo>
                  <a:cubicBezTo>
                    <a:pt x="301" y="1202"/>
                    <a:pt x="322" y="1193"/>
                    <a:pt x="342" y="1185"/>
                  </a:cubicBezTo>
                  <a:cubicBezTo>
                    <a:pt x="361" y="1178"/>
                    <a:pt x="381" y="1170"/>
                    <a:pt x="399" y="1159"/>
                  </a:cubicBezTo>
                  <a:cubicBezTo>
                    <a:pt x="402" y="1157"/>
                    <a:pt x="406" y="1155"/>
                    <a:pt x="409" y="1154"/>
                  </a:cubicBezTo>
                  <a:cubicBezTo>
                    <a:pt x="418" y="1153"/>
                    <a:pt x="423" y="1147"/>
                    <a:pt x="428" y="1140"/>
                  </a:cubicBezTo>
                  <a:cubicBezTo>
                    <a:pt x="423" y="1139"/>
                    <a:pt x="419" y="1139"/>
                    <a:pt x="415" y="1142"/>
                  </a:cubicBezTo>
                  <a:cubicBezTo>
                    <a:pt x="396" y="1154"/>
                    <a:pt x="372" y="1158"/>
                    <a:pt x="353" y="1172"/>
                  </a:cubicBezTo>
                  <a:cubicBezTo>
                    <a:pt x="340" y="1171"/>
                    <a:pt x="331" y="1180"/>
                    <a:pt x="320" y="1185"/>
                  </a:cubicBezTo>
                  <a:cubicBezTo>
                    <a:pt x="305" y="1192"/>
                    <a:pt x="291" y="1197"/>
                    <a:pt x="276" y="1207"/>
                  </a:cubicBezTo>
                  <a:close/>
                  <a:moveTo>
                    <a:pt x="866" y="195"/>
                  </a:moveTo>
                  <a:cubicBezTo>
                    <a:pt x="872" y="197"/>
                    <a:pt x="872" y="197"/>
                    <a:pt x="871" y="201"/>
                  </a:cubicBezTo>
                  <a:cubicBezTo>
                    <a:pt x="870" y="201"/>
                    <a:pt x="869" y="202"/>
                    <a:pt x="869" y="202"/>
                  </a:cubicBezTo>
                  <a:cubicBezTo>
                    <a:pt x="872" y="213"/>
                    <a:pt x="865" y="221"/>
                    <a:pt x="861" y="229"/>
                  </a:cubicBezTo>
                  <a:cubicBezTo>
                    <a:pt x="858" y="233"/>
                    <a:pt x="856" y="238"/>
                    <a:pt x="857" y="243"/>
                  </a:cubicBezTo>
                  <a:cubicBezTo>
                    <a:pt x="857" y="245"/>
                    <a:pt x="858" y="247"/>
                    <a:pt x="860" y="247"/>
                  </a:cubicBezTo>
                  <a:cubicBezTo>
                    <a:pt x="865" y="246"/>
                    <a:pt x="870" y="241"/>
                    <a:pt x="870" y="237"/>
                  </a:cubicBezTo>
                  <a:cubicBezTo>
                    <a:pt x="871" y="227"/>
                    <a:pt x="874" y="224"/>
                    <a:pt x="885" y="227"/>
                  </a:cubicBezTo>
                  <a:cubicBezTo>
                    <a:pt x="891" y="228"/>
                    <a:pt x="896" y="226"/>
                    <a:pt x="896" y="221"/>
                  </a:cubicBezTo>
                  <a:cubicBezTo>
                    <a:pt x="897" y="213"/>
                    <a:pt x="898" y="205"/>
                    <a:pt x="897" y="198"/>
                  </a:cubicBezTo>
                  <a:cubicBezTo>
                    <a:pt x="896" y="194"/>
                    <a:pt x="894" y="192"/>
                    <a:pt x="891" y="192"/>
                  </a:cubicBezTo>
                  <a:cubicBezTo>
                    <a:pt x="883" y="192"/>
                    <a:pt x="875" y="191"/>
                    <a:pt x="866" y="195"/>
                  </a:cubicBezTo>
                  <a:close/>
                  <a:moveTo>
                    <a:pt x="862" y="1085"/>
                  </a:moveTo>
                  <a:cubicBezTo>
                    <a:pt x="860" y="1097"/>
                    <a:pt x="858" y="1108"/>
                    <a:pt x="850" y="1118"/>
                  </a:cubicBezTo>
                  <a:cubicBezTo>
                    <a:pt x="849" y="1120"/>
                    <a:pt x="846" y="1121"/>
                    <a:pt x="847" y="1124"/>
                  </a:cubicBezTo>
                  <a:cubicBezTo>
                    <a:pt x="848" y="1127"/>
                    <a:pt x="851" y="1127"/>
                    <a:pt x="854" y="1127"/>
                  </a:cubicBezTo>
                  <a:cubicBezTo>
                    <a:pt x="859" y="1128"/>
                    <a:pt x="862" y="1125"/>
                    <a:pt x="863" y="1120"/>
                  </a:cubicBezTo>
                  <a:cubicBezTo>
                    <a:pt x="864" y="1114"/>
                    <a:pt x="865" y="1106"/>
                    <a:pt x="869" y="1100"/>
                  </a:cubicBezTo>
                  <a:cubicBezTo>
                    <a:pt x="873" y="1095"/>
                    <a:pt x="874" y="1088"/>
                    <a:pt x="875" y="1082"/>
                  </a:cubicBezTo>
                  <a:cubicBezTo>
                    <a:pt x="875" y="1079"/>
                    <a:pt x="875" y="1077"/>
                    <a:pt x="876" y="1074"/>
                  </a:cubicBezTo>
                  <a:cubicBezTo>
                    <a:pt x="881" y="1063"/>
                    <a:pt x="881" y="1051"/>
                    <a:pt x="883" y="1039"/>
                  </a:cubicBezTo>
                  <a:cubicBezTo>
                    <a:pt x="883" y="1037"/>
                    <a:pt x="882" y="1035"/>
                    <a:pt x="880" y="1035"/>
                  </a:cubicBezTo>
                  <a:cubicBezTo>
                    <a:pt x="878" y="1034"/>
                    <a:pt x="876" y="1035"/>
                    <a:pt x="875" y="1037"/>
                  </a:cubicBezTo>
                  <a:cubicBezTo>
                    <a:pt x="872" y="1041"/>
                    <a:pt x="870" y="1047"/>
                    <a:pt x="870" y="1052"/>
                  </a:cubicBezTo>
                  <a:cubicBezTo>
                    <a:pt x="870" y="1058"/>
                    <a:pt x="868" y="1063"/>
                    <a:pt x="866" y="1068"/>
                  </a:cubicBezTo>
                  <a:cubicBezTo>
                    <a:pt x="864" y="1073"/>
                    <a:pt x="861" y="1079"/>
                    <a:pt x="862" y="1085"/>
                  </a:cubicBezTo>
                  <a:close/>
                  <a:moveTo>
                    <a:pt x="443" y="1138"/>
                  </a:moveTo>
                  <a:cubicBezTo>
                    <a:pt x="449" y="1137"/>
                    <a:pt x="454" y="1136"/>
                    <a:pt x="458" y="1133"/>
                  </a:cubicBezTo>
                  <a:cubicBezTo>
                    <a:pt x="471" y="1124"/>
                    <a:pt x="486" y="1121"/>
                    <a:pt x="499" y="1113"/>
                  </a:cubicBezTo>
                  <a:cubicBezTo>
                    <a:pt x="502" y="1112"/>
                    <a:pt x="505" y="1112"/>
                    <a:pt x="508" y="1113"/>
                  </a:cubicBezTo>
                  <a:cubicBezTo>
                    <a:pt x="511" y="1114"/>
                    <a:pt x="514" y="1119"/>
                    <a:pt x="518" y="1116"/>
                  </a:cubicBezTo>
                  <a:cubicBezTo>
                    <a:pt x="521" y="1114"/>
                    <a:pt x="520" y="1109"/>
                    <a:pt x="521" y="1106"/>
                  </a:cubicBezTo>
                  <a:cubicBezTo>
                    <a:pt x="521" y="1102"/>
                    <a:pt x="521" y="1099"/>
                    <a:pt x="521" y="1096"/>
                  </a:cubicBezTo>
                  <a:cubicBezTo>
                    <a:pt x="521" y="1094"/>
                    <a:pt x="521" y="1091"/>
                    <a:pt x="518" y="1091"/>
                  </a:cubicBezTo>
                  <a:cubicBezTo>
                    <a:pt x="515" y="1090"/>
                    <a:pt x="513" y="1092"/>
                    <a:pt x="512" y="1095"/>
                  </a:cubicBezTo>
                  <a:cubicBezTo>
                    <a:pt x="511" y="1102"/>
                    <a:pt x="506" y="1105"/>
                    <a:pt x="499" y="1104"/>
                  </a:cubicBezTo>
                  <a:cubicBezTo>
                    <a:pt x="492" y="1104"/>
                    <a:pt x="486" y="1105"/>
                    <a:pt x="482" y="1113"/>
                  </a:cubicBezTo>
                  <a:cubicBezTo>
                    <a:pt x="481" y="1116"/>
                    <a:pt x="476" y="1118"/>
                    <a:pt x="473" y="1116"/>
                  </a:cubicBezTo>
                  <a:cubicBezTo>
                    <a:pt x="467" y="1109"/>
                    <a:pt x="463" y="1110"/>
                    <a:pt x="459" y="1119"/>
                  </a:cubicBezTo>
                  <a:cubicBezTo>
                    <a:pt x="458" y="1121"/>
                    <a:pt x="455" y="1122"/>
                    <a:pt x="453" y="1123"/>
                  </a:cubicBezTo>
                  <a:cubicBezTo>
                    <a:pt x="445" y="1124"/>
                    <a:pt x="443" y="1130"/>
                    <a:pt x="443" y="1138"/>
                  </a:cubicBezTo>
                  <a:close/>
                  <a:moveTo>
                    <a:pt x="999" y="237"/>
                  </a:moveTo>
                  <a:cubicBezTo>
                    <a:pt x="999" y="233"/>
                    <a:pt x="997" y="229"/>
                    <a:pt x="993" y="228"/>
                  </a:cubicBezTo>
                  <a:cubicBezTo>
                    <a:pt x="988" y="227"/>
                    <a:pt x="985" y="223"/>
                    <a:pt x="982" y="220"/>
                  </a:cubicBezTo>
                  <a:cubicBezTo>
                    <a:pt x="975" y="213"/>
                    <a:pt x="971" y="214"/>
                    <a:pt x="968" y="225"/>
                  </a:cubicBezTo>
                  <a:cubicBezTo>
                    <a:pt x="965" y="234"/>
                    <a:pt x="966" y="244"/>
                    <a:pt x="964" y="253"/>
                  </a:cubicBezTo>
                  <a:cubicBezTo>
                    <a:pt x="963" y="257"/>
                    <a:pt x="965" y="259"/>
                    <a:pt x="969" y="260"/>
                  </a:cubicBezTo>
                  <a:cubicBezTo>
                    <a:pt x="972" y="261"/>
                    <a:pt x="976" y="263"/>
                    <a:pt x="978" y="258"/>
                  </a:cubicBezTo>
                  <a:cubicBezTo>
                    <a:pt x="980" y="251"/>
                    <a:pt x="984" y="248"/>
                    <a:pt x="991" y="247"/>
                  </a:cubicBezTo>
                  <a:cubicBezTo>
                    <a:pt x="996" y="246"/>
                    <a:pt x="999" y="242"/>
                    <a:pt x="999" y="237"/>
                  </a:cubicBezTo>
                  <a:close/>
                  <a:moveTo>
                    <a:pt x="577" y="481"/>
                  </a:moveTo>
                  <a:cubicBezTo>
                    <a:pt x="578" y="484"/>
                    <a:pt x="583" y="485"/>
                    <a:pt x="582" y="490"/>
                  </a:cubicBezTo>
                  <a:cubicBezTo>
                    <a:pt x="581" y="492"/>
                    <a:pt x="580" y="495"/>
                    <a:pt x="581" y="496"/>
                  </a:cubicBezTo>
                  <a:cubicBezTo>
                    <a:pt x="585" y="502"/>
                    <a:pt x="581" y="503"/>
                    <a:pt x="576" y="503"/>
                  </a:cubicBezTo>
                  <a:cubicBezTo>
                    <a:pt x="573" y="503"/>
                    <a:pt x="570" y="504"/>
                    <a:pt x="570" y="507"/>
                  </a:cubicBezTo>
                  <a:cubicBezTo>
                    <a:pt x="570" y="511"/>
                    <a:pt x="568" y="515"/>
                    <a:pt x="565" y="518"/>
                  </a:cubicBezTo>
                  <a:cubicBezTo>
                    <a:pt x="564" y="520"/>
                    <a:pt x="565" y="523"/>
                    <a:pt x="566" y="525"/>
                  </a:cubicBezTo>
                  <a:cubicBezTo>
                    <a:pt x="571" y="532"/>
                    <a:pt x="578" y="532"/>
                    <a:pt x="582" y="524"/>
                  </a:cubicBezTo>
                  <a:cubicBezTo>
                    <a:pt x="587" y="516"/>
                    <a:pt x="588" y="506"/>
                    <a:pt x="599" y="502"/>
                  </a:cubicBezTo>
                  <a:cubicBezTo>
                    <a:pt x="599" y="502"/>
                    <a:pt x="600" y="500"/>
                    <a:pt x="600" y="500"/>
                  </a:cubicBezTo>
                  <a:cubicBezTo>
                    <a:pt x="599" y="495"/>
                    <a:pt x="602" y="491"/>
                    <a:pt x="603" y="486"/>
                  </a:cubicBezTo>
                  <a:cubicBezTo>
                    <a:pt x="605" y="482"/>
                    <a:pt x="601" y="477"/>
                    <a:pt x="597" y="476"/>
                  </a:cubicBezTo>
                  <a:cubicBezTo>
                    <a:pt x="591" y="474"/>
                    <a:pt x="591" y="478"/>
                    <a:pt x="590" y="481"/>
                  </a:cubicBezTo>
                  <a:cubicBezTo>
                    <a:pt x="590" y="482"/>
                    <a:pt x="589" y="484"/>
                    <a:pt x="588" y="484"/>
                  </a:cubicBezTo>
                  <a:cubicBezTo>
                    <a:pt x="585" y="481"/>
                    <a:pt x="582" y="478"/>
                    <a:pt x="577" y="481"/>
                  </a:cubicBezTo>
                  <a:close/>
                  <a:moveTo>
                    <a:pt x="459" y="1182"/>
                  </a:moveTo>
                  <a:cubicBezTo>
                    <a:pt x="459" y="1183"/>
                    <a:pt x="459" y="1184"/>
                    <a:pt x="460" y="1185"/>
                  </a:cubicBezTo>
                  <a:cubicBezTo>
                    <a:pt x="464" y="1185"/>
                    <a:pt x="470" y="1185"/>
                    <a:pt x="473" y="1181"/>
                  </a:cubicBezTo>
                  <a:cubicBezTo>
                    <a:pt x="480" y="1174"/>
                    <a:pt x="490" y="1171"/>
                    <a:pt x="499" y="1168"/>
                  </a:cubicBezTo>
                  <a:cubicBezTo>
                    <a:pt x="514" y="1164"/>
                    <a:pt x="527" y="1157"/>
                    <a:pt x="541" y="1152"/>
                  </a:cubicBezTo>
                  <a:cubicBezTo>
                    <a:pt x="545" y="1150"/>
                    <a:pt x="549" y="1148"/>
                    <a:pt x="550" y="1144"/>
                  </a:cubicBezTo>
                  <a:cubicBezTo>
                    <a:pt x="551" y="1140"/>
                    <a:pt x="555" y="1139"/>
                    <a:pt x="559" y="1139"/>
                  </a:cubicBezTo>
                  <a:cubicBezTo>
                    <a:pt x="563" y="1139"/>
                    <a:pt x="566" y="1138"/>
                    <a:pt x="568" y="1134"/>
                  </a:cubicBezTo>
                  <a:cubicBezTo>
                    <a:pt x="568" y="1133"/>
                    <a:pt x="568" y="1131"/>
                    <a:pt x="567" y="1130"/>
                  </a:cubicBezTo>
                  <a:cubicBezTo>
                    <a:pt x="566" y="1129"/>
                    <a:pt x="564" y="1128"/>
                    <a:pt x="564" y="1129"/>
                  </a:cubicBezTo>
                  <a:cubicBezTo>
                    <a:pt x="559" y="1135"/>
                    <a:pt x="550" y="1132"/>
                    <a:pt x="544" y="1136"/>
                  </a:cubicBezTo>
                  <a:cubicBezTo>
                    <a:pt x="535" y="1142"/>
                    <a:pt x="524" y="1144"/>
                    <a:pt x="516" y="1152"/>
                  </a:cubicBezTo>
                  <a:cubicBezTo>
                    <a:pt x="514" y="1154"/>
                    <a:pt x="511" y="1155"/>
                    <a:pt x="508" y="1155"/>
                  </a:cubicBezTo>
                  <a:cubicBezTo>
                    <a:pt x="505" y="1156"/>
                    <a:pt x="502" y="1157"/>
                    <a:pt x="500" y="1159"/>
                  </a:cubicBezTo>
                  <a:cubicBezTo>
                    <a:pt x="496" y="1163"/>
                    <a:pt x="491" y="1165"/>
                    <a:pt x="486" y="1167"/>
                  </a:cubicBezTo>
                  <a:cubicBezTo>
                    <a:pt x="477" y="1172"/>
                    <a:pt x="468" y="1177"/>
                    <a:pt x="459" y="1182"/>
                  </a:cubicBezTo>
                  <a:close/>
                  <a:moveTo>
                    <a:pt x="780" y="91"/>
                  </a:moveTo>
                  <a:cubicBezTo>
                    <a:pt x="777" y="88"/>
                    <a:pt x="774" y="90"/>
                    <a:pt x="771" y="89"/>
                  </a:cubicBezTo>
                  <a:cubicBezTo>
                    <a:pt x="766" y="88"/>
                    <a:pt x="765" y="86"/>
                    <a:pt x="767" y="82"/>
                  </a:cubicBezTo>
                  <a:cubicBezTo>
                    <a:pt x="770" y="79"/>
                    <a:pt x="774" y="77"/>
                    <a:pt x="773" y="71"/>
                  </a:cubicBezTo>
                  <a:cubicBezTo>
                    <a:pt x="768" y="72"/>
                    <a:pt x="764" y="71"/>
                    <a:pt x="760" y="69"/>
                  </a:cubicBezTo>
                  <a:cubicBezTo>
                    <a:pt x="744" y="60"/>
                    <a:pt x="727" y="71"/>
                    <a:pt x="725" y="91"/>
                  </a:cubicBezTo>
                  <a:cubicBezTo>
                    <a:pt x="728" y="90"/>
                    <a:pt x="731" y="90"/>
                    <a:pt x="733" y="90"/>
                  </a:cubicBezTo>
                  <a:cubicBezTo>
                    <a:pt x="741" y="92"/>
                    <a:pt x="747" y="86"/>
                    <a:pt x="754" y="86"/>
                  </a:cubicBezTo>
                  <a:cubicBezTo>
                    <a:pt x="760" y="87"/>
                    <a:pt x="766" y="93"/>
                    <a:pt x="773" y="94"/>
                  </a:cubicBezTo>
                  <a:cubicBezTo>
                    <a:pt x="776" y="94"/>
                    <a:pt x="779" y="95"/>
                    <a:pt x="780" y="91"/>
                  </a:cubicBezTo>
                  <a:close/>
                  <a:moveTo>
                    <a:pt x="918" y="1087"/>
                  </a:moveTo>
                  <a:cubicBezTo>
                    <a:pt x="917" y="1081"/>
                    <a:pt x="917" y="1076"/>
                    <a:pt x="916" y="1071"/>
                  </a:cubicBezTo>
                  <a:cubicBezTo>
                    <a:pt x="914" y="1066"/>
                    <a:pt x="908" y="1063"/>
                    <a:pt x="904" y="1067"/>
                  </a:cubicBezTo>
                  <a:cubicBezTo>
                    <a:pt x="902" y="1067"/>
                    <a:pt x="899" y="1079"/>
                    <a:pt x="900" y="1081"/>
                  </a:cubicBezTo>
                  <a:cubicBezTo>
                    <a:pt x="901" y="1083"/>
                    <a:pt x="901" y="1084"/>
                    <a:pt x="900" y="1086"/>
                  </a:cubicBezTo>
                  <a:cubicBezTo>
                    <a:pt x="893" y="1094"/>
                    <a:pt x="896" y="1105"/>
                    <a:pt x="895" y="1114"/>
                  </a:cubicBezTo>
                  <a:cubicBezTo>
                    <a:pt x="894" y="1118"/>
                    <a:pt x="897" y="1120"/>
                    <a:pt x="901" y="1118"/>
                  </a:cubicBezTo>
                  <a:cubicBezTo>
                    <a:pt x="905" y="1116"/>
                    <a:pt x="908" y="1115"/>
                    <a:pt x="912" y="1115"/>
                  </a:cubicBezTo>
                  <a:cubicBezTo>
                    <a:pt x="916" y="1115"/>
                    <a:pt x="918" y="1110"/>
                    <a:pt x="915" y="1107"/>
                  </a:cubicBezTo>
                  <a:cubicBezTo>
                    <a:pt x="909" y="1102"/>
                    <a:pt x="911" y="1098"/>
                    <a:pt x="915" y="1094"/>
                  </a:cubicBezTo>
                  <a:cubicBezTo>
                    <a:pt x="917" y="1092"/>
                    <a:pt x="919" y="1089"/>
                    <a:pt x="918" y="1087"/>
                  </a:cubicBezTo>
                  <a:close/>
                  <a:moveTo>
                    <a:pt x="639" y="466"/>
                  </a:moveTo>
                  <a:cubicBezTo>
                    <a:pt x="630" y="473"/>
                    <a:pt x="625" y="480"/>
                    <a:pt x="621" y="487"/>
                  </a:cubicBezTo>
                  <a:cubicBezTo>
                    <a:pt x="617" y="493"/>
                    <a:pt x="616" y="502"/>
                    <a:pt x="609" y="506"/>
                  </a:cubicBezTo>
                  <a:cubicBezTo>
                    <a:pt x="604" y="510"/>
                    <a:pt x="608" y="512"/>
                    <a:pt x="608" y="515"/>
                  </a:cubicBezTo>
                  <a:cubicBezTo>
                    <a:pt x="608" y="520"/>
                    <a:pt x="612" y="519"/>
                    <a:pt x="615" y="520"/>
                  </a:cubicBezTo>
                  <a:cubicBezTo>
                    <a:pt x="619" y="520"/>
                    <a:pt x="624" y="521"/>
                    <a:pt x="625" y="516"/>
                  </a:cubicBezTo>
                  <a:cubicBezTo>
                    <a:pt x="626" y="510"/>
                    <a:pt x="631" y="506"/>
                    <a:pt x="634" y="501"/>
                  </a:cubicBezTo>
                  <a:cubicBezTo>
                    <a:pt x="641" y="491"/>
                    <a:pt x="639" y="480"/>
                    <a:pt x="639" y="466"/>
                  </a:cubicBezTo>
                  <a:close/>
                  <a:moveTo>
                    <a:pt x="485" y="470"/>
                  </a:moveTo>
                  <a:cubicBezTo>
                    <a:pt x="485" y="474"/>
                    <a:pt x="486" y="475"/>
                    <a:pt x="487" y="476"/>
                  </a:cubicBezTo>
                  <a:cubicBezTo>
                    <a:pt x="504" y="492"/>
                    <a:pt x="523" y="503"/>
                    <a:pt x="543" y="515"/>
                  </a:cubicBezTo>
                  <a:cubicBezTo>
                    <a:pt x="547" y="517"/>
                    <a:pt x="549" y="516"/>
                    <a:pt x="549" y="511"/>
                  </a:cubicBezTo>
                  <a:cubicBezTo>
                    <a:pt x="549" y="507"/>
                    <a:pt x="549" y="503"/>
                    <a:pt x="547" y="501"/>
                  </a:cubicBezTo>
                  <a:cubicBezTo>
                    <a:pt x="540" y="496"/>
                    <a:pt x="535" y="490"/>
                    <a:pt x="527" y="487"/>
                  </a:cubicBezTo>
                  <a:cubicBezTo>
                    <a:pt x="513" y="483"/>
                    <a:pt x="498" y="480"/>
                    <a:pt x="485" y="470"/>
                  </a:cubicBezTo>
                  <a:close/>
                  <a:moveTo>
                    <a:pt x="1029" y="256"/>
                  </a:moveTo>
                  <a:cubicBezTo>
                    <a:pt x="1029" y="257"/>
                    <a:pt x="1029" y="257"/>
                    <a:pt x="1029" y="258"/>
                  </a:cubicBezTo>
                  <a:cubicBezTo>
                    <a:pt x="1033" y="258"/>
                    <a:pt x="1036" y="258"/>
                    <a:pt x="1039" y="257"/>
                  </a:cubicBezTo>
                  <a:cubicBezTo>
                    <a:pt x="1047" y="256"/>
                    <a:pt x="1057" y="260"/>
                    <a:pt x="1062" y="250"/>
                  </a:cubicBezTo>
                  <a:cubicBezTo>
                    <a:pt x="1063" y="250"/>
                    <a:pt x="1064" y="249"/>
                    <a:pt x="1065" y="250"/>
                  </a:cubicBezTo>
                  <a:cubicBezTo>
                    <a:pt x="1070" y="250"/>
                    <a:pt x="1074" y="249"/>
                    <a:pt x="1076" y="244"/>
                  </a:cubicBezTo>
                  <a:cubicBezTo>
                    <a:pt x="1078" y="240"/>
                    <a:pt x="1080" y="235"/>
                    <a:pt x="1081" y="231"/>
                  </a:cubicBezTo>
                  <a:cubicBezTo>
                    <a:pt x="1082" y="230"/>
                    <a:pt x="1081" y="228"/>
                    <a:pt x="1080" y="228"/>
                  </a:cubicBezTo>
                  <a:cubicBezTo>
                    <a:pt x="1074" y="228"/>
                    <a:pt x="1075" y="223"/>
                    <a:pt x="1075" y="219"/>
                  </a:cubicBezTo>
                  <a:cubicBezTo>
                    <a:pt x="1074" y="218"/>
                    <a:pt x="1073" y="216"/>
                    <a:pt x="1071" y="216"/>
                  </a:cubicBezTo>
                  <a:cubicBezTo>
                    <a:pt x="1061" y="217"/>
                    <a:pt x="1050" y="212"/>
                    <a:pt x="1040" y="220"/>
                  </a:cubicBezTo>
                  <a:cubicBezTo>
                    <a:pt x="1043" y="222"/>
                    <a:pt x="1047" y="221"/>
                    <a:pt x="1051" y="222"/>
                  </a:cubicBezTo>
                  <a:cubicBezTo>
                    <a:pt x="1055" y="223"/>
                    <a:pt x="1059" y="219"/>
                    <a:pt x="1063" y="221"/>
                  </a:cubicBezTo>
                  <a:cubicBezTo>
                    <a:pt x="1067" y="224"/>
                    <a:pt x="1064" y="229"/>
                    <a:pt x="1065" y="233"/>
                  </a:cubicBezTo>
                  <a:cubicBezTo>
                    <a:pt x="1065" y="234"/>
                    <a:pt x="1065" y="235"/>
                    <a:pt x="1066" y="235"/>
                  </a:cubicBezTo>
                  <a:cubicBezTo>
                    <a:pt x="1067" y="237"/>
                    <a:pt x="1069" y="238"/>
                    <a:pt x="1067" y="240"/>
                  </a:cubicBezTo>
                  <a:cubicBezTo>
                    <a:pt x="1066" y="242"/>
                    <a:pt x="1064" y="241"/>
                    <a:pt x="1062" y="240"/>
                  </a:cubicBezTo>
                  <a:cubicBezTo>
                    <a:pt x="1053" y="237"/>
                    <a:pt x="1049" y="239"/>
                    <a:pt x="1048" y="249"/>
                  </a:cubicBezTo>
                  <a:cubicBezTo>
                    <a:pt x="1048" y="253"/>
                    <a:pt x="1046" y="255"/>
                    <a:pt x="1042" y="255"/>
                  </a:cubicBezTo>
                  <a:cubicBezTo>
                    <a:pt x="1038" y="255"/>
                    <a:pt x="1033" y="256"/>
                    <a:pt x="1029" y="256"/>
                  </a:cubicBezTo>
                  <a:close/>
                  <a:moveTo>
                    <a:pt x="1028" y="1206"/>
                  </a:moveTo>
                  <a:cubicBezTo>
                    <a:pt x="1032" y="1211"/>
                    <a:pt x="1032" y="1211"/>
                    <a:pt x="1029" y="1214"/>
                  </a:cubicBezTo>
                  <a:cubicBezTo>
                    <a:pt x="1027" y="1217"/>
                    <a:pt x="1028" y="1220"/>
                    <a:pt x="1030" y="1221"/>
                  </a:cubicBezTo>
                  <a:cubicBezTo>
                    <a:pt x="1038" y="1222"/>
                    <a:pt x="1044" y="1229"/>
                    <a:pt x="1052" y="1228"/>
                  </a:cubicBezTo>
                  <a:cubicBezTo>
                    <a:pt x="1056" y="1228"/>
                    <a:pt x="1059" y="1230"/>
                    <a:pt x="1062" y="1232"/>
                  </a:cubicBezTo>
                  <a:cubicBezTo>
                    <a:pt x="1069" y="1236"/>
                    <a:pt x="1078" y="1239"/>
                    <a:pt x="1085" y="1237"/>
                  </a:cubicBezTo>
                  <a:cubicBezTo>
                    <a:pt x="1092" y="1235"/>
                    <a:pt x="1099" y="1234"/>
                    <a:pt x="1107" y="1237"/>
                  </a:cubicBezTo>
                  <a:cubicBezTo>
                    <a:pt x="1106" y="1235"/>
                    <a:pt x="1106" y="1234"/>
                    <a:pt x="1105" y="1233"/>
                  </a:cubicBezTo>
                  <a:cubicBezTo>
                    <a:pt x="1097" y="1230"/>
                    <a:pt x="1086" y="1233"/>
                    <a:pt x="1079" y="1225"/>
                  </a:cubicBezTo>
                  <a:cubicBezTo>
                    <a:pt x="1069" y="1225"/>
                    <a:pt x="1061" y="1217"/>
                    <a:pt x="1051" y="1216"/>
                  </a:cubicBezTo>
                  <a:cubicBezTo>
                    <a:pt x="1047" y="1216"/>
                    <a:pt x="1042" y="1214"/>
                    <a:pt x="1039" y="1209"/>
                  </a:cubicBezTo>
                  <a:cubicBezTo>
                    <a:pt x="1037" y="1206"/>
                    <a:pt x="1033" y="1204"/>
                    <a:pt x="1028" y="1206"/>
                  </a:cubicBezTo>
                  <a:close/>
                  <a:moveTo>
                    <a:pt x="534" y="1102"/>
                  </a:moveTo>
                  <a:cubicBezTo>
                    <a:pt x="534" y="1103"/>
                    <a:pt x="533" y="1106"/>
                    <a:pt x="534" y="1108"/>
                  </a:cubicBezTo>
                  <a:cubicBezTo>
                    <a:pt x="534" y="1115"/>
                    <a:pt x="537" y="1117"/>
                    <a:pt x="543" y="1114"/>
                  </a:cubicBezTo>
                  <a:cubicBezTo>
                    <a:pt x="548" y="1112"/>
                    <a:pt x="551" y="1109"/>
                    <a:pt x="552" y="1103"/>
                  </a:cubicBezTo>
                  <a:cubicBezTo>
                    <a:pt x="554" y="1093"/>
                    <a:pt x="550" y="1084"/>
                    <a:pt x="552" y="1074"/>
                  </a:cubicBezTo>
                  <a:cubicBezTo>
                    <a:pt x="553" y="1072"/>
                    <a:pt x="552" y="1071"/>
                    <a:pt x="551" y="1070"/>
                  </a:cubicBezTo>
                  <a:cubicBezTo>
                    <a:pt x="545" y="1067"/>
                    <a:pt x="538" y="1069"/>
                    <a:pt x="537" y="1075"/>
                  </a:cubicBezTo>
                  <a:cubicBezTo>
                    <a:pt x="535" y="1084"/>
                    <a:pt x="532" y="1092"/>
                    <a:pt x="534" y="1102"/>
                  </a:cubicBezTo>
                  <a:close/>
                  <a:moveTo>
                    <a:pt x="886" y="1140"/>
                  </a:moveTo>
                  <a:cubicBezTo>
                    <a:pt x="883" y="1141"/>
                    <a:pt x="882" y="1139"/>
                    <a:pt x="881" y="1138"/>
                  </a:cubicBezTo>
                  <a:cubicBezTo>
                    <a:pt x="879" y="1137"/>
                    <a:pt x="877" y="1135"/>
                    <a:pt x="875" y="1138"/>
                  </a:cubicBezTo>
                  <a:cubicBezTo>
                    <a:pt x="873" y="1141"/>
                    <a:pt x="875" y="1143"/>
                    <a:pt x="877" y="1144"/>
                  </a:cubicBezTo>
                  <a:cubicBezTo>
                    <a:pt x="884" y="1145"/>
                    <a:pt x="889" y="1148"/>
                    <a:pt x="894" y="1151"/>
                  </a:cubicBezTo>
                  <a:cubicBezTo>
                    <a:pt x="900" y="1155"/>
                    <a:pt x="907" y="1154"/>
                    <a:pt x="913" y="1156"/>
                  </a:cubicBezTo>
                  <a:cubicBezTo>
                    <a:pt x="919" y="1158"/>
                    <a:pt x="921" y="1153"/>
                    <a:pt x="922" y="1148"/>
                  </a:cubicBezTo>
                  <a:cubicBezTo>
                    <a:pt x="924" y="1143"/>
                    <a:pt x="923" y="1141"/>
                    <a:pt x="918" y="1139"/>
                  </a:cubicBezTo>
                  <a:cubicBezTo>
                    <a:pt x="913" y="1138"/>
                    <a:pt x="908" y="1136"/>
                    <a:pt x="904" y="1131"/>
                  </a:cubicBezTo>
                  <a:cubicBezTo>
                    <a:pt x="899" y="1125"/>
                    <a:pt x="897" y="1125"/>
                    <a:pt x="891" y="1130"/>
                  </a:cubicBezTo>
                  <a:cubicBezTo>
                    <a:pt x="887" y="1133"/>
                    <a:pt x="886" y="1136"/>
                    <a:pt x="886" y="1140"/>
                  </a:cubicBezTo>
                  <a:close/>
                  <a:moveTo>
                    <a:pt x="691" y="557"/>
                  </a:moveTo>
                  <a:cubicBezTo>
                    <a:pt x="699" y="556"/>
                    <a:pt x="706" y="555"/>
                    <a:pt x="714" y="555"/>
                  </a:cubicBezTo>
                  <a:cubicBezTo>
                    <a:pt x="715" y="555"/>
                    <a:pt x="717" y="553"/>
                    <a:pt x="719" y="552"/>
                  </a:cubicBezTo>
                  <a:cubicBezTo>
                    <a:pt x="721" y="551"/>
                    <a:pt x="723" y="549"/>
                    <a:pt x="722" y="545"/>
                  </a:cubicBezTo>
                  <a:cubicBezTo>
                    <a:pt x="721" y="543"/>
                    <a:pt x="719" y="542"/>
                    <a:pt x="717" y="541"/>
                  </a:cubicBezTo>
                  <a:cubicBezTo>
                    <a:pt x="712" y="540"/>
                    <a:pt x="706" y="540"/>
                    <a:pt x="701" y="541"/>
                  </a:cubicBezTo>
                  <a:cubicBezTo>
                    <a:pt x="694" y="542"/>
                    <a:pt x="687" y="543"/>
                    <a:pt x="680" y="541"/>
                  </a:cubicBezTo>
                  <a:cubicBezTo>
                    <a:pt x="676" y="540"/>
                    <a:pt x="671" y="540"/>
                    <a:pt x="668" y="542"/>
                  </a:cubicBezTo>
                  <a:cubicBezTo>
                    <a:pt x="664" y="544"/>
                    <a:pt x="664" y="549"/>
                    <a:pt x="667" y="550"/>
                  </a:cubicBezTo>
                  <a:cubicBezTo>
                    <a:pt x="675" y="553"/>
                    <a:pt x="684" y="555"/>
                    <a:pt x="691" y="557"/>
                  </a:cubicBezTo>
                  <a:close/>
                  <a:moveTo>
                    <a:pt x="529" y="548"/>
                  </a:moveTo>
                  <a:cubicBezTo>
                    <a:pt x="535" y="548"/>
                    <a:pt x="543" y="546"/>
                    <a:pt x="550" y="543"/>
                  </a:cubicBezTo>
                  <a:cubicBezTo>
                    <a:pt x="554" y="541"/>
                    <a:pt x="555" y="539"/>
                    <a:pt x="552" y="536"/>
                  </a:cubicBezTo>
                  <a:cubicBezTo>
                    <a:pt x="544" y="528"/>
                    <a:pt x="534" y="524"/>
                    <a:pt x="523" y="521"/>
                  </a:cubicBezTo>
                  <a:cubicBezTo>
                    <a:pt x="519" y="520"/>
                    <a:pt x="517" y="523"/>
                    <a:pt x="517" y="526"/>
                  </a:cubicBezTo>
                  <a:cubicBezTo>
                    <a:pt x="518" y="531"/>
                    <a:pt x="519" y="536"/>
                    <a:pt x="519" y="540"/>
                  </a:cubicBezTo>
                  <a:cubicBezTo>
                    <a:pt x="519" y="548"/>
                    <a:pt x="519" y="548"/>
                    <a:pt x="529" y="548"/>
                  </a:cubicBezTo>
                  <a:close/>
                  <a:moveTo>
                    <a:pt x="1006" y="1203"/>
                  </a:moveTo>
                  <a:cubicBezTo>
                    <a:pt x="1006" y="1206"/>
                    <a:pt x="1004" y="1209"/>
                    <a:pt x="1007" y="1210"/>
                  </a:cubicBezTo>
                  <a:cubicBezTo>
                    <a:pt x="1011" y="1211"/>
                    <a:pt x="1021" y="1208"/>
                    <a:pt x="1020" y="1205"/>
                  </a:cubicBezTo>
                  <a:cubicBezTo>
                    <a:pt x="1019" y="1201"/>
                    <a:pt x="1015" y="1199"/>
                    <a:pt x="1011" y="1198"/>
                  </a:cubicBezTo>
                  <a:cubicBezTo>
                    <a:pt x="1010" y="1198"/>
                    <a:pt x="1008" y="1198"/>
                    <a:pt x="1007" y="1198"/>
                  </a:cubicBezTo>
                  <a:cubicBezTo>
                    <a:pt x="999" y="1198"/>
                    <a:pt x="992" y="1197"/>
                    <a:pt x="985" y="1193"/>
                  </a:cubicBezTo>
                  <a:cubicBezTo>
                    <a:pt x="979" y="1190"/>
                    <a:pt x="974" y="1190"/>
                    <a:pt x="968" y="1193"/>
                  </a:cubicBezTo>
                  <a:cubicBezTo>
                    <a:pt x="966" y="1195"/>
                    <a:pt x="965" y="1197"/>
                    <a:pt x="967" y="1199"/>
                  </a:cubicBezTo>
                  <a:cubicBezTo>
                    <a:pt x="975" y="1209"/>
                    <a:pt x="995" y="1211"/>
                    <a:pt x="1006" y="1203"/>
                  </a:cubicBezTo>
                  <a:close/>
                  <a:moveTo>
                    <a:pt x="1004" y="446"/>
                  </a:moveTo>
                  <a:cubicBezTo>
                    <a:pt x="988" y="447"/>
                    <a:pt x="979" y="461"/>
                    <a:pt x="983" y="479"/>
                  </a:cubicBezTo>
                  <a:cubicBezTo>
                    <a:pt x="983" y="482"/>
                    <a:pt x="983" y="486"/>
                    <a:pt x="987" y="486"/>
                  </a:cubicBezTo>
                  <a:cubicBezTo>
                    <a:pt x="991" y="486"/>
                    <a:pt x="993" y="483"/>
                    <a:pt x="994" y="480"/>
                  </a:cubicBezTo>
                  <a:cubicBezTo>
                    <a:pt x="995" y="472"/>
                    <a:pt x="1000" y="467"/>
                    <a:pt x="1003" y="460"/>
                  </a:cubicBezTo>
                  <a:cubicBezTo>
                    <a:pt x="1005" y="457"/>
                    <a:pt x="1007" y="454"/>
                    <a:pt x="1008" y="451"/>
                  </a:cubicBezTo>
                  <a:cubicBezTo>
                    <a:pt x="1008" y="448"/>
                    <a:pt x="1007" y="446"/>
                    <a:pt x="1004" y="446"/>
                  </a:cubicBezTo>
                  <a:close/>
                  <a:moveTo>
                    <a:pt x="1126" y="1212"/>
                  </a:moveTo>
                  <a:cubicBezTo>
                    <a:pt x="1126" y="1219"/>
                    <a:pt x="1126" y="1224"/>
                    <a:pt x="1130" y="1226"/>
                  </a:cubicBezTo>
                  <a:cubicBezTo>
                    <a:pt x="1136" y="1228"/>
                    <a:pt x="1140" y="1231"/>
                    <a:pt x="1143" y="1237"/>
                  </a:cubicBezTo>
                  <a:cubicBezTo>
                    <a:pt x="1143" y="1237"/>
                    <a:pt x="1145" y="1238"/>
                    <a:pt x="1146" y="1238"/>
                  </a:cubicBezTo>
                  <a:cubicBezTo>
                    <a:pt x="1148" y="1237"/>
                    <a:pt x="1147" y="1235"/>
                    <a:pt x="1146" y="1234"/>
                  </a:cubicBezTo>
                  <a:cubicBezTo>
                    <a:pt x="1145" y="1232"/>
                    <a:pt x="1145" y="1230"/>
                    <a:pt x="1148" y="1231"/>
                  </a:cubicBezTo>
                  <a:cubicBezTo>
                    <a:pt x="1151" y="1231"/>
                    <a:pt x="1154" y="1230"/>
                    <a:pt x="1155" y="1233"/>
                  </a:cubicBezTo>
                  <a:cubicBezTo>
                    <a:pt x="1158" y="1242"/>
                    <a:pt x="1166" y="1239"/>
                    <a:pt x="1172" y="1241"/>
                  </a:cubicBezTo>
                  <a:cubicBezTo>
                    <a:pt x="1174" y="1241"/>
                    <a:pt x="1176" y="1240"/>
                    <a:pt x="1177" y="1238"/>
                  </a:cubicBezTo>
                  <a:cubicBezTo>
                    <a:pt x="1177" y="1236"/>
                    <a:pt x="1175" y="1234"/>
                    <a:pt x="1173" y="1234"/>
                  </a:cubicBezTo>
                  <a:cubicBezTo>
                    <a:pt x="1169" y="1232"/>
                    <a:pt x="1165" y="1231"/>
                    <a:pt x="1162" y="1228"/>
                  </a:cubicBezTo>
                  <a:cubicBezTo>
                    <a:pt x="1152" y="1220"/>
                    <a:pt x="1139" y="1217"/>
                    <a:pt x="1126" y="1212"/>
                  </a:cubicBezTo>
                  <a:close/>
                  <a:moveTo>
                    <a:pt x="790" y="174"/>
                  </a:moveTo>
                  <a:cubicBezTo>
                    <a:pt x="783" y="171"/>
                    <a:pt x="778" y="170"/>
                    <a:pt x="775" y="178"/>
                  </a:cubicBezTo>
                  <a:cubicBezTo>
                    <a:pt x="772" y="183"/>
                    <a:pt x="769" y="184"/>
                    <a:pt x="764" y="180"/>
                  </a:cubicBezTo>
                  <a:cubicBezTo>
                    <a:pt x="758" y="175"/>
                    <a:pt x="755" y="177"/>
                    <a:pt x="752" y="182"/>
                  </a:cubicBezTo>
                  <a:cubicBezTo>
                    <a:pt x="751" y="184"/>
                    <a:pt x="749" y="186"/>
                    <a:pt x="750" y="188"/>
                  </a:cubicBezTo>
                  <a:cubicBezTo>
                    <a:pt x="751" y="191"/>
                    <a:pt x="754" y="192"/>
                    <a:pt x="757" y="192"/>
                  </a:cubicBezTo>
                  <a:cubicBezTo>
                    <a:pt x="760" y="192"/>
                    <a:pt x="762" y="190"/>
                    <a:pt x="764" y="189"/>
                  </a:cubicBezTo>
                  <a:cubicBezTo>
                    <a:pt x="770" y="186"/>
                    <a:pt x="771" y="187"/>
                    <a:pt x="774" y="194"/>
                  </a:cubicBezTo>
                  <a:cubicBezTo>
                    <a:pt x="774" y="195"/>
                    <a:pt x="774" y="197"/>
                    <a:pt x="777" y="197"/>
                  </a:cubicBezTo>
                  <a:cubicBezTo>
                    <a:pt x="787" y="193"/>
                    <a:pt x="787" y="183"/>
                    <a:pt x="790" y="174"/>
                  </a:cubicBezTo>
                  <a:close/>
                  <a:moveTo>
                    <a:pt x="373" y="1188"/>
                  </a:moveTo>
                  <a:cubicBezTo>
                    <a:pt x="361" y="1191"/>
                    <a:pt x="349" y="1195"/>
                    <a:pt x="338" y="1200"/>
                  </a:cubicBezTo>
                  <a:cubicBezTo>
                    <a:pt x="330" y="1203"/>
                    <a:pt x="317" y="1216"/>
                    <a:pt x="312" y="1227"/>
                  </a:cubicBezTo>
                  <a:cubicBezTo>
                    <a:pt x="323" y="1221"/>
                    <a:pt x="333" y="1214"/>
                    <a:pt x="344" y="1211"/>
                  </a:cubicBezTo>
                  <a:cubicBezTo>
                    <a:pt x="345" y="1211"/>
                    <a:pt x="346" y="1209"/>
                    <a:pt x="346" y="1208"/>
                  </a:cubicBezTo>
                  <a:cubicBezTo>
                    <a:pt x="349" y="1203"/>
                    <a:pt x="355" y="1201"/>
                    <a:pt x="360" y="1198"/>
                  </a:cubicBezTo>
                  <a:cubicBezTo>
                    <a:pt x="365" y="1196"/>
                    <a:pt x="369" y="1193"/>
                    <a:pt x="373" y="1188"/>
                  </a:cubicBezTo>
                  <a:close/>
                  <a:moveTo>
                    <a:pt x="381" y="687"/>
                  </a:moveTo>
                  <a:cubicBezTo>
                    <a:pt x="381" y="679"/>
                    <a:pt x="380" y="673"/>
                    <a:pt x="389" y="672"/>
                  </a:cubicBezTo>
                  <a:cubicBezTo>
                    <a:pt x="392" y="671"/>
                    <a:pt x="393" y="668"/>
                    <a:pt x="392" y="665"/>
                  </a:cubicBezTo>
                  <a:cubicBezTo>
                    <a:pt x="391" y="656"/>
                    <a:pt x="387" y="647"/>
                    <a:pt x="383" y="638"/>
                  </a:cubicBezTo>
                  <a:cubicBezTo>
                    <a:pt x="381" y="635"/>
                    <a:pt x="378" y="636"/>
                    <a:pt x="376" y="639"/>
                  </a:cubicBezTo>
                  <a:cubicBezTo>
                    <a:pt x="375" y="641"/>
                    <a:pt x="374" y="643"/>
                    <a:pt x="375" y="645"/>
                  </a:cubicBezTo>
                  <a:cubicBezTo>
                    <a:pt x="379" y="651"/>
                    <a:pt x="376" y="657"/>
                    <a:pt x="379" y="663"/>
                  </a:cubicBezTo>
                  <a:cubicBezTo>
                    <a:pt x="380" y="665"/>
                    <a:pt x="379" y="667"/>
                    <a:pt x="377" y="670"/>
                  </a:cubicBezTo>
                  <a:cubicBezTo>
                    <a:pt x="371" y="678"/>
                    <a:pt x="371" y="678"/>
                    <a:pt x="381" y="687"/>
                  </a:cubicBezTo>
                  <a:close/>
                  <a:moveTo>
                    <a:pt x="553" y="1245"/>
                  </a:moveTo>
                  <a:cubicBezTo>
                    <a:pt x="553" y="1243"/>
                    <a:pt x="552" y="1241"/>
                    <a:pt x="550" y="1240"/>
                  </a:cubicBezTo>
                  <a:cubicBezTo>
                    <a:pt x="545" y="1238"/>
                    <a:pt x="536" y="1240"/>
                    <a:pt x="534" y="1246"/>
                  </a:cubicBezTo>
                  <a:cubicBezTo>
                    <a:pt x="531" y="1252"/>
                    <a:pt x="527" y="1255"/>
                    <a:pt x="522" y="1258"/>
                  </a:cubicBezTo>
                  <a:cubicBezTo>
                    <a:pt x="516" y="1261"/>
                    <a:pt x="510" y="1264"/>
                    <a:pt x="504" y="1266"/>
                  </a:cubicBezTo>
                  <a:cubicBezTo>
                    <a:pt x="496" y="1268"/>
                    <a:pt x="491" y="1272"/>
                    <a:pt x="484" y="1276"/>
                  </a:cubicBezTo>
                  <a:cubicBezTo>
                    <a:pt x="483" y="1276"/>
                    <a:pt x="482" y="1278"/>
                    <a:pt x="483" y="1279"/>
                  </a:cubicBezTo>
                  <a:cubicBezTo>
                    <a:pt x="483" y="1279"/>
                    <a:pt x="484" y="1280"/>
                    <a:pt x="485" y="1280"/>
                  </a:cubicBezTo>
                  <a:cubicBezTo>
                    <a:pt x="491" y="1275"/>
                    <a:pt x="500" y="1278"/>
                    <a:pt x="506" y="1273"/>
                  </a:cubicBezTo>
                  <a:cubicBezTo>
                    <a:pt x="519" y="1263"/>
                    <a:pt x="533" y="1255"/>
                    <a:pt x="549" y="1249"/>
                  </a:cubicBezTo>
                  <a:cubicBezTo>
                    <a:pt x="551" y="1249"/>
                    <a:pt x="553" y="1247"/>
                    <a:pt x="553" y="1245"/>
                  </a:cubicBezTo>
                  <a:close/>
                  <a:moveTo>
                    <a:pt x="829" y="1148"/>
                  </a:moveTo>
                  <a:cubicBezTo>
                    <a:pt x="821" y="1150"/>
                    <a:pt x="813" y="1151"/>
                    <a:pt x="805" y="1151"/>
                  </a:cubicBezTo>
                  <a:cubicBezTo>
                    <a:pt x="803" y="1151"/>
                    <a:pt x="801" y="1152"/>
                    <a:pt x="801" y="1154"/>
                  </a:cubicBezTo>
                  <a:cubicBezTo>
                    <a:pt x="800" y="1156"/>
                    <a:pt x="802" y="1157"/>
                    <a:pt x="803" y="1158"/>
                  </a:cubicBezTo>
                  <a:cubicBezTo>
                    <a:pt x="816" y="1163"/>
                    <a:pt x="828" y="1170"/>
                    <a:pt x="843" y="1169"/>
                  </a:cubicBezTo>
                  <a:cubicBezTo>
                    <a:pt x="846" y="1169"/>
                    <a:pt x="848" y="1168"/>
                    <a:pt x="848" y="1164"/>
                  </a:cubicBezTo>
                  <a:cubicBezTo>
                    <a:pt x="848" y="1162"/>
                    <a:pt x="846" y="1161"/>
                    <a:pt x="844" y="1160"/>
                  </a:cubicBezTo>
                  <a:cubicBezTo>
                    <a:pt x="839" y="1159"/>
                    <a:pt x="835" y="1159"/>
                    <a:pt x="831" y="1158"/>
                  </a:cubicBezTo>
                  <a:cubicBezTo>
                    <a:pt x="824" y="1156"/>
                    <a:pt x="824" y="1155"/>
                    <a:pt x="829" y="1148"/>
                  </a:cubicBezTo>
                  <a:close/>
                  <a:moveTo>
                    <a:pt x="671" y="54"/>
                  </a:moveTo>
                  <a:cubicBezTo>
                    <a:pt x="655" y="51"/>
                    <a:pt x="642" y="51"/>
                    <a:pt x="629" y="54"/>
                  </a:cubicBezTo>
                  <a:cubicBezTo>
                    <a:pt x="628" y="55"/>
                    <a:pt x="627" y="55"/>
                    <a:pt x="627" y="55"/>
                  </a:cubicBezTo>
                  <a:cubicBezTo>
                    <a:pt x="621" y="59"/>
                    <a:pt x="617" y="66"/>
                    <a:pt x="619" y="68"/>
                  </a:cubicBezTo>
                  <a:cubicBezTo>
                    <a:pt x="624" y="72"/>
                    <a:pt x="629" y="70"/>
                    <a:pt x="633" y="67"/>
                  </a:cubicBezTo>
                  <a:cubicBezTo>
                    <a:pt x="640" y="61"/>
                    <a:pt x="648" y="60"/>
                    <a:pt x="656" y="60"/>
                  </a:cubicBezTo>
                  <a:cubicBezTo>
                    <a:pt x="661" y="59"/>
                    <a:pt x="665" y="59"/>
                    <a:pt x="671" y="54"/>
                  </a:cubicBezTo>
                  <a:close/>
                  <a:moveTo>
                    <a:pt x="588" y="346"/>
                  </a:moveTo>
                  <a:cubicBezTo>
                    <a:pt x="589" y="346"/>
                    <a:pt x="592" y="346"/>
                    <a:pt x="595" y="346"/>
                  </a:cubicBezTo>
                  <a:cubicBezTo>
                    <a:pt x="595" y="346"/>
                    <a:pt x="596" y="346"/>
                    <a:pt x="597" y="346"/>
                  </a:cubicBezTo>
                  <a:cubicBezTo>
                    <a:pt x="601" y="344"/>
                    <a:pt x="602" y="339"/>
                    <a:pt x="600" y="336"/>
                  </a:cubicBezTo>
                  <a:cubicBezTo>
                    <a:pt x="596" y="332"/>
                    <a:pt x="585" y="328"/>
                    <a:pt x="580" y="331"/>
                  </a:cubicBezTo>
                  <a:cubicBezTo>
                    <a:pt x="574" y="337"/>
                    <a:pt x="566" y="337"/>
                    <a:pt x="558" y="338"/>
                  </a:cubicBezTo>
                  <a:cubicBezTo>
                    <a:pt x="556" y="338"/>
                    <a:pt x="555" y="338"/>
                    <a:pt x="555" y="340"/>
                  </a:cubicBezTo>
                  <a:cubicBezTo>
                    <a:pt x="554" y="343"/>
                    <a:pt x="557" y="343"/>
                    <a:pt x="558" y="343"/>
                  </a:cubicBezTo>
                  <a:cubicBezTo>
                    <a:pt x="568" y="344"/>
                    <a:pt x="577" y="345"/>
                    <a:pt x="588" y="346"/>
                  </a:cubicBezTo>
                  <a:close/>
                  <a:moveTo>
                    <a:pt x="305" y="1298"/>
                  </a:moveTo>
                  <a:cubicBezTo>
                    <a:pt x="319" y="1293"/>
                    <a:pt x="333" y="1290"/>
                    <a:pt x="348" y="1290"/>
                  </a:cubicBezTo>
                  <a:cubicBezTo>
                    <a:pt x="352" y="1290"/>
                    <a:pt x="355" y="1288"/>
                    <a:pt x="359" y="1287"/>
                  </a:cubicBezTo>
                  <a:cubicBezTo>
                    <a:pt x="361" y="1286"/>
                    <a:pt x="363" y="1284"/>
                    <a:pt x="362" y="1281"/>
                  </a:cubicBezTo>
                  <a:cubicBezTo>
                    <a:pt x="362" y="1279"/>
                    <a:pt x="360" y="1277"/>
                    <a:pt x="358" y="1276"/>
                  </a:cubicBezTo>
                  <a:cubicBezTo>
                    <a:pt x="354" y="1275"/>
                    <a:pt x="351" y="1276"/>
                    <a:pt x="348" y="1277"/>
                  </a:cubicBezTo>
                  <a:cubicBezTo>
                    <a:pt x="335" y="1282"/>
                    <a:pt x="322" y="1287"/>
                    <a:pt x="309" y="1292"/>
                  </a:cubicBezTo>
                  <a:cubicBezTo>
                    <a:pt x="307" y="1293"/>
                    <a:pt x="305" y="1294"/>
                    <a:pt x="305" y="1298"/>
                  </a:cubicBezTo>
                  <a:close/>
                  <a:moveTo>
                    <a:pt x="1218" y="1116"/>
                  </a:moveTo>
                  <a:cubicBezTo>
                    <a:pt x="1211" y="1111"/>
                    <a:pt x="1185" y="1101"/>
                    <a:pt x="1178" y="1101"/>
                  </a:cubicBezTo>
                  <a:cubicBezTo>
                    <a:pt x="1175" y="1101"/>
                    <a:pt x="1173" y="1101"/>
                    <a:pt x="1172" y="1104"/>
                  </a:cubicBezTo>
                  <a:cubicBezTo>
                    <a:pt x="1170" y="1106"/>
                    <a:pt x="1171" y="1109"/>
                    <a:pt x="1173" y="1111"/>
                  </a:cubicBezTo>
                  <a:cubicBezTo>
                    <a:pt x="1176" y="1114"/>
                    <a:pt x="1179" y="1115"/>
                    <a:pt x="1183" y="1115"/>
                  </a:cubicBezTo>
                  <a:cubicBezTo>
                    <a:pt x="1192" y="1116"/>
                    <a:pt x="1201" y="1117"/>
                    <a:pt x="1210" y="1118"/>
                  </a:cubicBezTo>
                  <a:cubicBezTo>
                    <a:pt x="1213" y="1118"/>
                    <a:pt x="1215" y="1119"/>
                    <a:pt x="1218" y="1116"/>
                  </a:cubicBezTo>
                  <a:close/>
                  <a:moveTo>
                    <a:pt x="894" y="1197"/>
                  </a:moveTo>
                  <a:cubicBezTo>
                    <a:pt x="904" y="1188"/>
                    <a:pt x="904" y="1187"/>
                    <a:pt x="891" y="1182"/>
                  </a:cubicBezTo>
                  <a:cubicBezTo>
                    <a:pt x="889" y="1182"/>
                    <a:pt x="888" y="1181"/>
                    <a:pt x="887" y="1179"/>
                  </a:cubicBezTo>
                  <a:cubicBezTo>
                    <a:pt x="885" y="1178"/>
                    <a:pt x="884" y="1178"/>
                    <a:pt x="883" y="1179"/>
                  </a:cubicBezTo>
                  <a:cubicBezTo>
                    <a:pt x="875" y="1182"/>
                    <a:pt x="874" y="1182"/>
                    <a:pt x="871" y="1174"/>
                  </a:cubicBezTo>
                  <a:cubicBezTo>
                    <a:pt x="870" y="1172"/>
                    <a:pt x="869" y="1171"/>
                    <a:pt x="867" y="1172"/>
                  </a:cubicBezTo>
                  <a:cubicBezTo>
                    <a:pt x="866" y="1172"/>
                    <a:pt x="864" y="1172"/>
                    <a:pt x="864" y="1174"/>
                  </a:cubicBezTo>
                  <a:cubicBezTo>
                    <a:pt x="865" y="1176"/>
                    <a:pt x="864" y="1177"/>
                    <a:pt x="863" y="1178"/>
                  </a:cubicBezTo>
                  <a:cubicBezTo>
                    <a:pt x="861" y="1179"/>
                    <a:pt x="859" y="1180"/>
                    <a:pt x="859" y="1182"/>
                  </a:cubicBezTo>
                  <a:cubicBezTo>
                    <a:pt x="860" y="1185"/>
                    <a:pt x="862" y="1186"/>
                    <a:pt x="864" y="1187"/>
                  </a:cubicBezTo>
                  <a:cubicBezTo>
                    <a:pt x="869" y="1188"/>
                    <a:pt x="873" y="1190"/>
                    <a:pt x="878" y="1191"/>
                  </a:cubicBezTo>
                  <a:cubicBezTo>
                    <a:pt x="884" y="1192"/>
                    <a:pt x="890" y="1193"/>
                    <a:pt x="894" y="1197"/>
                  </a:cubicBezTo>
                  <a:close/>
                  <a:moveTo>
                    <a:pt x="990" y="1090"/>
                  </a:moveTo>
                  <a:cubicBezTo>
                    <a:pt x="992" y="1095"/>
                    <a:pt x="994" y="1095"/>
                    <a:pt x="996" y="1095"/>
                  </a:cubicBezTo>
                  <a:cubicBezTo>
                    <a:pt x="1006" y="1096"/>
                    <a:pt x="1010" y="1104"/>
                    <a:pt x="1013" y="1111"/>
                  </a:cubicBezTo>
                  <a:cubicBezTo>
                    <a:pt x="1014" y="1112"/>
                    <a:pt x="1014" y="1114"/>
                    <a:pt x="1014" y="1116"/>
                  </a:cubicBezTo>
                  <a:cubicBezTo>
                    <a:pt x="1015" y="1120"/>
                    <a:pt x="1018" y="1120"/>
                    <a:pt x="1021" y="1119"/>
                  </a:cubicBezTo>
                  <a:cubicBezTo>
                    <a:pt x="1024" y="1119"/>
                    <a:pt x="1025" y="1117"/>
                    <a:pt x="1024" y="1114"/>
                  </a:cubicBezTo>
                  <a:cubicBezTo>
                    <a:pt x="1024" y="1110"/>
                    <a:pt x="1023" y="1106"/>
                    <a:pt x="1021" y="1102"/>
                  </a:cubicBezTo>
                  <a:cubicBezTo>
                    <a:pt x="1018" y="1098"/>
                    <a:pt x="1015" y="1095"/>
                    <a:pt x="1016" y="1089"/>
                  </a:cubicBezTo>
                  <a:cubicBezTo>
                    <a:pt x="1016" y="1084"/>
                    <a:pt x="1013" y="1083"/>
                    <a:pt x="1009" y="1086"/>
                  </a:cubicBezTo>
                  <a:cubicBezTo>
                    <a:pt x="1004" y="1091"/>
                    <a:pt x="998" y="1092"/>
                    <a:pt x="990" y="1090"/>
                  </a:cubicBezTo>
                  <a:close/>
                  <a:moveTo>
                    <a:pt x="580" y="448"/>
                  </a:moveTo>
                  <a:cubicBezTo>
                    <a:pt x="571" y="447"/>
                    <a:pt x="565" y="446"/>
                    <a:pt x="558" y="447"/>
                  </a:cubicBezTo>
                  <a:cubicBezTo>
                    <a:pt x="557" y="447"/>
                    <a:pt x="555" y="447"/>
                    <a:pt x="555" y="449"/>
                  </a:cubicBezTo>
                  <a:cubicBezTo>
                    <a:pt x="554" y="451"/>
                    <a:pt x="555" y="452"/>
                    <a:pt x="557" y="452"/>
                  </a:cubicBezTo>
                  <a:cubicBezTo>
                    <a:pt x="563" y="453"/>
                    <a:pt x="563" y="457"/>
                    <a:pt x="562" y="462"/>
                  </a:cubicBezTo>
                  <a:cubicBezTo>
                    <a:pt x="562" y="464"/>
                    <a:pt x="562" y="467"/>
                    <a:pt x="563" y="470"/>
                  </a:cubicBezTo>
                  <a:cubicBezTo>
                    <a:pt x="563" y="474"/>
                    <a:pt x="566" y="476"/>
                    <a:pt x="570" y="475"/>
                  </a:cubicBezTo>
                  <a:cubicBezTo>
                    <a:pt x="574" y="474"/>
                    <a:pt x="576" y="472"/>
                    <a:pt x="574" y="468"/>
                  </a:cubicBezTo>
                  <a:cubicBezTo>
                    <a:pt x="572" y="461"/>
                    <a:pt x="574" y="455"/>
                    <a:pt x="580" y="448"/>
                  </a:cubicBezTo>
                  <a:close/>
                  <a:moveTo>
                    <a:pt x="853" y="516"/>
                  </a:moveTo>
                  <a:cubicBezTo>
                    <a:pt x="857" y="516"/>
                    <a:pt x="862" y="516"/>
                    <a:pt x="866" y="516"/>
                  </a:cubicBezTo>
                  <a:cubicBezTo>
                    <a:pt x="870" y="515"/>
                    <a:pt x="871" y="512"/>
                    <a:pt x="871" y="509"/>
                  </a:cubicBezTo>
                  <a:cubicBezTo>
                    <a:pt x="871" y="506"/>
                    <a:pt x="869" y="504"/>
                    <a:pt x="865" y="504"/>
                  </a:cubicBezTo>
                  <a:cubicBezTo>
                    <a:pt x="862" y="505"/>
                    <a:pt x="858" y="505"/>
                    <a:pt x="854" y="503"/>
                  </a:cubicBezTo>
                  <a:cubicBezTo>
                    <a:pt x="846" y="501"/>
                    <a:pt x="839" y="504"/>
                    <a:pt x="836" y="510"/>
                  </a:cubicBezTo>
                  <a:cubicBezTo>
                    <a:pt x="834" y="513"/>
                    <a:pt x="835" y="515"/>
                    <a:pt x="838" y="516"/>
                  </a:cubicBezTo>
                  <a:cubicBezTo>
                    <a:pt x="843" y="518"/>
                    <a:pt x="848" y="516"/>
                    <a:pt x="853" y="516"/>
                  </a:cubicBezTo>
                  <a:close/>
                  <a:moveTo>
                    <a:pt x="1025" y="296"/>
                  </a:moveTo>
                  <a:cubicBezTo>
                    <a:pt x="1036" y="290"/>
                    <a:pt x="1039" y="278"/>
                    <a:pt x="1050" y="274"/>
                  </a:cubicBezTo>
                  <a:cubicBezTo>
                    <a:pt x="1051" y="273"/>
                    <a:pt x="1052" y="270"/>
                    <a:pt x="1051" y="268"/>
                  </a:cubicBezTo>
                  <a:cubicBezTo>
                    <a:pt x="1049" y="263"/>
                    <a:pt x="1043" y="261"/>
                    <a:pt x="1037" y="263"/>
                  </a:cubicBezTo>
                  <a:cubicBezTo>
                    <a:pt x="1031" y="266"/>
                    <a:pt x="1028" y="271"/>
                    <a:pt x="1030" y="276"/>
                  </a:cubicBezTo>
                  <a:cubicBezTo>
                    <a:pt x="1033" y="280"/>
                    <a:pt x="1032" y="283"/>
                    <a:pt x="1030" y="286"/>
                  </a:cubicBezTo>
                  <a:cubicBezTo>
                    <a:pt x="1028" y="289"/>
                    <a:pt x="1026" y="292"/>
                    <a:pt x="1025" y="296"/>
                  </a:cubicBezTo>
                  <a:close/>
                  <a:moveTo>
                    <a:pt x="828" y="537"/>
                  </a:moveTo>
                  <a:cubicBezTo>
                    <a:pt x="814" y="534"/>
                    <a:pt x="804" y="539"/>
                    <a:pt x="793" y="542"/>
                  </a:cubicBezTo>
                  <a:cubicBezTo>
                    <a:pt x="789" y="543"/>
                    <a:pt x="786" y="546"/>
                    <a:pt x="788" y="550"/>
                  </a:cubicBezTo>
                  <a:cubicBezTo>
                    <a:pt x="789" y="553"/>
                    <a:pt x="793" y="554"/>
                    <a:pt x="796" y="553"/>
                  </a:cubicBezTo>
                  <a:cubicBezTo>
                    <a:pt x="807" y="549"/>
                    <a:pt x="818" y="546"/>
                    <a:pt x="828" y="537"/>
                  </a:cubicBezTo>
                  <a:close/>
                  <a:moveTo>
                    <a:pt x="225" y="542"/>
                  </a:moveTo>
                  <a:cubicBezTo>
                    <a:pt x="235" y="539"/>
                    <a:pt x="239" y="534"/>
                    <a:pt x="243" y="529"/>
                  </a:cubicBezTo>
                  <a:cubicBezTo>
                    <a:pt x="246" y="524"/>
                    <a:pt x="249" y="522"/>
                    <a:pt x="255" y="523"/>
                  </a:cubicBezTo>
                  <a:cubicBezTo>
                    <a:pt x="257" y="523"/>
                    <a:pt x="259" y="524"/>
                    <a:pt x="260" y="523"/>
                  </a:cubicBezTo>
                  <a:cubicBezTo>
                    <a:pt x="264" y="523"/>
                    <a:pt x="267" y="521"/>
                    <a:pt x="267" y="518"/>
                  </a:cubicBezTo>
                  <a:cubicBezTo>
                    <a:pt x="268" y="514"/>
                    <a:pt x="264" y="513"/>
                    <a:pt x="261" y="513"/>
                  </a:cubicBezTo>
                  <a:cubicBezTo>
                    <a:pt x="257" y="512"/>
                    <a:pt x="253" y="512"/>
                    <a:pt x="250" y="515"/>
                  </a:cubicBezTo>
                  <a:cubicBezTo>
                    <a:pt x="240" y="522"/>
                    <a:pt x="232" y="530"/>
                    <a:pt x="225" y="542"/>
                  </a:cubicBezTo>
                  <a:close/>
                  <a:moveTo>
                    <a:pt x="926" y="1034"/>
                  </a:moveTo>
                  <a:cubicBezTo>
                    <a:pt x="919" y="1040"/>
                    <a:pt x="921" y="1045"/>
                    <a:pt x="924" y="1051"/>
                  </a:cubicBezTo>
                  <a:cubicBezTo>
                    <a:pt x="924" y="1052"/>
                    <a:pt x="928" y="1053"/>
                    <a:pt x="925" y="1055"/>
                  </a:cubicBezTo>
                  <a:cubicBezTo>
                    <a:pt x="923" y="1057"/>
                    <a:pt x="921" y="1058"/>
                    <a:pt x="925" y="1058"/>
                  </a:cubicBezTo>
                  <a:cubicBezTo>
                    <a:pt x="931" y="1059"/>
                    <a:pt x="935" y="1060"/>
                    <a:pt x="937" y="1066"/>
                  </a:cubicBezTo>
                  <a:cubicBezTo>
                    <a:pt x="937" y="1068"/>
                    <a:pt x="940" y="1068"/>
                    <a:pt x="942" y="1068"/>
                  </a:cubicBezTo>
                  <a:cubicBezTo>
                    <a:pt x="944" y="1067"/>
                    <a:pt x="944" y="1065"/>
                    <a:pt x="943" y="1063"/>
                  </a:cubicBezTo>
                  <a:cubicBezTo>
                    <a:pt x="941" y="1059"/>
                    <a:pt x="941" y="1055"/>
                    <a:pt x="940" y="1052"/>
                  </a:cubicBezTo>
                  <a:cubicBezTo>
                    <a:pt x="940" y="1047"/>
                    <a:pt x="938" y="1043"/>
                    <a:pt x="933" y="1042"/>
                  </a:cubicBezTo>
                  <a:cubicBezTo>
                    <a:pt x="928" y="1042"/>
                    <a:pt x="927" y="1038"/>
                    <a:pt x="926" y="1034"/>
                  </a:cubicBezTo>
                  <a:close/>
                  <a:moveTo>
                    <a:pt x="848" y="568"/>
                  </a:moveTo>
                  <a:cubicBezTo>
                    <a:pt x="847" y="567"/>
                    <a:pt x="848" y="564"/>
                    <a:pt x="847" y="563"/>
                  </a:cubicBezTo>
                  <a:cubicBezTo>
                    <a:pt x="844" y="558"/>
                    <a:pt x="839" y="559"/>
                    <a:pt x="836" y="560"/>
                  </a:cubicBezTo>
                  <a:cubicBezTo>
                    <a:pt x="831" y="563"/>
                    <a:pt x="824" y="562"/>
                    <a:pt x="825" y="570"/>
                  </a:cubicBezTo>
                  <a:cubicBezTo>
                    <a:pt x="825" y="575"/>
                    <a:pt x="833" y="580"/>
                    <a:pt x="841" y="580"/>
                  </a:cubicBezTo>
                  <a:cubicBezTo>
                    <a:pt x="848" y="579"/>
                    <a:pt x="847" y="574"/>
                    <a:pt x="848" y="568"/>
                  </a:cubicBezTo>
                  <a:close/>
                  <a:moveTo>
                    <a:pt x="481" y="69"/>
                  </a:moveTo>
                  <a:cubicBezTo>
                    <a:pt x="478" y="69"/>
                    <a:pt x="474" y="68"/>
                    <a:pt x="473" y="70"/>
                  </a:cubicBezTo>
                  <a:cubicBezTo>
                    <a:pt x="471" y="76"/>
                    <a:pt x="466" y="80"/>
                    <a:pt x="462" y="84"/>
                  </a:cubicBezTo>
                  <a:cubicBezTo>
                    <a:pt x="461" y="85"/>
                    <a:pt x="461" y="87"/>
                    <a:pt x="462" y="89"/>
                  </a:cubicBezTo>
                  <a:cubicBezTo>
                    <a:pt x="464" y="91"/>
                    <a:pt x="466" y="90"/>
                    <a:pt x="467" y="89"/>
                  </a:cubicBezTo>
                  <a:cubicBezTo>
                    <a:pt x="473" y="85"/>
                    <a:pt x="479" y="82"/>
                    <a:pt x="486" y="79"/>
                  </a:cubicBezTo>
                  <a:cubicBezTo>
                    <a:pt x="489" y="78"/>
                    <a:pt x="490" y="76"/>
                    <a:pt x="489" y="73"/>
                  </a:cubicBezTo>
                  <a:cubicBezTo>
                    <a:pt x="489" y="70"/>
                    <a:pt x="487" y="69"/>
                    <a:pt x="484" y="69"/>
                  </a:cubicBezTo>
                  <a:cubicBezTo>
                    <a:pt x="483" y="69"/>
                    <a:pt x="482" y="69"/>
                    <a:pt x="481" y="69"/>
                  </a:cubicBezTo>
                  <a:close/>
                  <a:moveTo>
                    <a:pt x="510" y="1042"/>
                  </a:moveTo>
                  <a:cubicBezTo>
                    <a:pt x="508" y="1043"/>
                    <a:pt x="508" y="1044"/>
                    <a:pt x="507" y="1046"/>
                  </a:cubicBezTo>
                  <a:cubicBezTo>
                    <a:pt x="504" y="1058"/>
                    <a:pt x="509" y="1070"/>
                    <a:pt x="506" y="1082"/>
                  </a:cubicBezTo>
                  <a:cubicBezTo>
                    <a:pt x="506" y="1083"/>
                    <a:pt x="508" y="1085"/>
                    <a:pt x="509" y="1084"/>
                  </a:cubicBezTo>
                  <a:cubicBezTo>
                    <a:pt x="512" y="1084"/>
                    <a:pt x="515" y="1083"/>
                    <a:pt x="514" y="1081"/>
                  </a:cubicBezTo>
                  <a:cubicBezTo>
                    <a:pt x="512" y="1077"/>
                    <a:pt x="513" y="1074"/>
                    <a:pt x="515" y="1071"/>
                  </a:cubicBezTo>
                  <a:cubicBezTo>
                    <a:pt x="519" y="1062"/>
                    <a:pt x="515" y="1054"/>
                    <a:pt x="513" y="1045"/>
                  </a:cubicBezTo>
                  <a:cubicBezTo>
                    <a:pt x="513" y="1044"/>
                    <a:pt x="512" y="1042"/>
                    <a:pt x="510" y="1042"/>
                  </a:cubicBezTo>
                  <a:close/>
                  <a:moveTo>
                    <a:pt x="811" y="428"/>
                  </a:moveTo>
                  <a:cubicBezTo>
                    <a:pt x="805" y="418"/>
                    <a:pt x="799" y="414"/>
                    <a:pt x="791" y="415"/>
                  </a:cubicBezTo>
                  <a:cubicBezTo>
                    <a:pt x="785" y="417"/>
                    <a:pt x="783" y="419"/>
                    <a:pt x="784" y="425"/>
                  </a:cubicBezTo>
                  <a:cubicBezTo>
                    <a:pt x="785" y="428"/>
                    <a:pt x="791" y="433"/>
                    <a:pt x="795" y="431"/>
                  </a:cubicBezTo>
                  <a:cubicBezTo>
                    <a:pt x="800" y="428"/>
                    <a:pt x="806" y="430"/>
                    <a:pt x="811" y="428"/>
                  </a:cubicBezTo>
                  <a:close/>
                  <a:moveTo>
                    <a:pt x="688" y="397"/>
                  </a:moveTo>
                  <a:cubicBezTo>
                    <a:pt x="680" y="394"/>
                    <a:pt x="675" y="400"/>
                    <a:pt x="670" y="400"/>
                  </a:cubicBezTo>
                  <a:cubicBezTo>
                    <a:pt x="664" y="399"/>
                    <a:pt x="663" y="404"/>
                    <a:pt x="662" y="408"/>
                  </a:cubicBezTo>
                  <a:cubicBezTo>
                    <a:pt x="661" y="412"/>
                    <a:pt x="662" y="416"/>
                    <a:pt x="661" y="420"/>
                  </a:cubicBezTo>
                  <a:cubicBezTo>
                    <a:pt x="660" y="423"/>
                    <a:pt x="662" y="424"/>
                    <a:pt x="664" y="424"/>
                  </a:cubicBezTo>
                  <a:cubicBezTo>
                    <a:pt x="666" y="424"/>
                    <a:pt x="667" y="423"/>
                    <a:pt x="667" y="421"/>
                  </a:cubicBezTo>
                  <a:cubicBezTo>
                    <a:pt x="666" y="415"/>
                    <a:pt x="671" y="412"/>
                    <a:pt x="675" y="409"/>
                  </a:cubicBezTo>
                  <a:cubicBezTo>
                    <a:pt x="680" y="406"/>
                    <a:pt x="683" y="402"/>
                    <a:pt x="688" y="397"/>
                  </a:cubicBezTo>
                  <a:close/>
                  <a:moveTo>
                    <a:pt x="939" y="449"/>
                  </a:moveTo>
                  <a:cubicBezTo>
                    <a:pt x="948" y="449"/>
                    <a:pt x="955" y="447"/>
                    <a:pt x="958" y="440"/>
                  </a:cubicBezTo>
                  <a:cubicBezTo>
                    <a:pt x="961" y="433"/>
                    <a:pt x="956" y="428"/>
                    <a:pt x="951" y="422"/>
                  </a:cubicBezTo>
                  <a:cubicBezTo>
                    <a:pt x="946" y="431"/>
                    <a:pt x="939" y="437"/>
                    <a:pt x="939" y="449"/>
                  </a:cubicBezTo>
                  <a:close/>
                  <a:moveTo>
                    <a:pt x="1006" y="1238"/>
                  </a:moveTo>
                  <a:cubicBezTo>
                    <a:pt x="1007" y="1244"/>
                    <a:pt x="1012" y="1246"/>
                    <a:pt x="1015" y="1245"/>
                  </a:cubicBezTo>
                  <a:cubicBezTo>
                    <a:pt x="1025" y="1243"/>
                    <a:pt x="1034" y="1249"/>
                    <a:pt x="1044" y="1245"/>
                  </a:cubicBezTo>
                  <a:cubicBezTo>
                    <a:pt x="1044" y="1245"/>
                    <a:pt x="1044" y="1244"/>
                    <a:pt x="1045" y="1243"/>
                  </a:cubicBezTo>
                  <a:cubicBezTo>
                    <a:pt x="1033" y="1234"/>
                    <a:pt x="1020" y="1235"/>
                    <a:pt x="1006" y="1238"/>
                  </a:cubicBezTo>
                  <a:close/>
                  <a:moveTo>
                    <a:pt x="916" y="1211"/>
                  </a:moveTo>
                  <a:cubicBezTo>
                    <a:pt x="935" y="1210"/>
                    <a:pt x="943" y="1192"/>
                    <a:pt x="960" y="1189"/>
                  </a:cubicBezTo>
                  <a:cubicBezTo>
                    <a:pt x="953" y="1184"/>
                    <a:pt x="948" y="1185"/>
                    <a:pt x="943" y="1189"/>
                  </a:cubicBezTo>
                  <a:cubicBezTo>
                    <a:pt x="940" y="1192"/>
                    <a:pt x="937" y="1193"/>
                    <a:pt x="934" y="1195"/>
                  </a:cubicBezTo>
                  <a:cubicBezTo>
                    <a:pt x="928" y="1200"/>
                    <a:pt x="920" y="1202"/>
                    <a:pt x="916" y="1211"/>
                  </a:cubicBezTo>
                  <a:close/>
                  <a:moveTo>
                    <a:pt x="602" y="538"/>
                  </a:moveTo>
                  <a:cubicBezTo>
                    <a:pt x="606" y="544"/>
                    <a:pt x="613" y="547"/>
                    <a:pt x="618" y="545"/>
                  </a:cubicBezTo>
                  <a:cubicBezTo>
                    <a:pt x="627" y="543"/>
                    <a:pt x="635" y="543"/>
                    <a:pt x="643" y="546"/>
                  </a:cubicBezTo>
                  <a:cubicBezTo>
                    <a:pt x="645" y="547"/>
                    <a:pt x="648" y="547"/>
                    <a:pt x="649" y="544"/>
                  </a:cubicBezTo>
                  <a:cubicBezTo>
                    <a:pt x="649" y="541"/>
                    <a:pt x="646" y="540"/>
                    <a:pt x="644" y="540"/>
                  </a:cubicBezTo>
                  <a:cubicBezTo>
                    <a:pt x="631" y="540"/>
                    <a:pt x="617" y="538"/>
                    <a:pt x="604" y="536"/>
                  </a:cubicBezTo>
                  <a:cubicBezTo>
                    <a:pt x="603" y="536"/>
                    <a:pt x="603" y="537"/>
                    <a:pt x="602" y="538"/>
                  </a:cubicBezTo>
                  <a:close/>
                  <a:moveTo>
                    <a:pt x="986" y="179"/>
                  </a:moveTo>
                  <a:cubicBezTo>
                    <a:pt x="986" y="176"/>
                    <a:pt x="986" y="173"/>
                    <a:pt x="984" y="170"/>
                  </a:cubicBezTo>
                  <a:cubicBezTo>
                    <a:pt x="980" y="166"/>
                    <a:pt x="972" y="166"/>
                    <a:pt x="969" y="169"/>
                  </a:cubicBezTo>
                  <a:cubicBezTo>
                    <a:pt x="965" y="174"/>
                    <a:pt x="970" y="177"/>
                    <a:pt x="973" y="180"/>
                  </a:cubicBezTo>
                  <a:cubicBezTo>
                    <a:pt x="974" y="181"/>
                    <a:pt x="976" y="183"/>
                    <a:pt x="978" y="184"/>
                  </a:cubicBezTo>
                  <a:cubicBezTo>
                    <a:pt x="980" y="185"/>
                    <a:pt x="982" y="187"/>
                    <a:pt x="984" y="185"/>
                  </a:cubicBezTo>
                  <a:cubicBezTo>
                    <a:pt x="987" y="184"/>
                    <a:pt x="986" y="181"/>
                    <a:pt x="986" y="179"/>
                  </a:cubicBezTo>
                  <a:close/>
                  <a:moveTo>
                    <a:pt x="756" y="559"/>
                  </a:moveTo>
                  <a:cubicBezTo>
                    <a:pt x="758" y="559"/>
                    <a:pt x="760" y="559"/>
                    <a:pt x="763" y="558"/>
                  </a:cubicBezTo>
                  <a:cubicBezTo>
                    <a:pt x="768" y="557"/>
                    <a:pt x="769" y="554"/>
                    <a:pt x="769" y="549"/>
                  </a:cubicBezTo>
                  <a:cubicBezTo>
                    <a:pt x="768" y="545"/>
                    <a:pt x="765" y="545"/>
                    <a:pt x="762" y="545"/>
                  </a:cubicBezTo>
                  <a:cubicBezTo>
                    <a:pt x="759" y="545"/>
                    <a:pt x="757" y="546"/>
                    <a:pt x="755" y="546"/>
                  </a:cubicBezTo>
                  <a:cubicBezTo>
                    <a:pt x="748" y="547"/>
                    <a:pt x="745" y="549"/>
                    <a:pt x="745" y="554"/>
                  </a:cubicBezTo>
                  <a:cubicBezTo>
                    <a:pt x="746" y="560"/>
                    <a:pt x="751" y="559"/>
                    <a:pt x="756" y="559"/>
                  </a:cubicBezTo>
                  <a:close/>
                  <a:moveTo>
                    <a:pt x="747" y="960"/>
                  </a:moveTo>
                  <a:cubicBezTo>
                    <a:pt x="749" y="957"/>
                    <a:pt x="751" y="955"/>
                    <a:pt x="753" y="954"/>
                  </a:cubicBezTo>
                  <a:cubicBezTo>
                    <a:pt x="762" y="948"/>
                    <a:pt x="757" y="940"/>
                    <a:pt x="757" y="933"/>
                  </a:cubicBezTo>
                  <a:cubicBezTo>
                    <a:pt x="757" y="930"/>
                    <a:pt x="755" y="928"/>
                    <a:pt x="751" y="928"/>
                  </a:cubicBezTo>
                  <a:cubicBezTo>
                    <a:pt x="748" y="928"/>
                    <a:pt x="748" y="931"/>
                    <a:pt x="747" y="933"/>
                  </a:cubicBezTo>
                  <a:cubicBezTo>
                    <a:pt x="746" y="942"/>
                    <a:pt x="746" y="950"/>
                    <a:pt x="747" y="960"/>
                  </a:cubicBezTo>
                  <a:close/>
                  <a:moveTo>
                    <a:pt x="782" y="157"/>
                  </a:moveTo>
                  <a:cubicBezTo>
                    <a:pt x="788" y="153"/>
                    <a:pt x="791" y="150"/>
                    <a:pt x="796" y="149"/>
                  </a:cubicBezTo>
                  <a:cubicBezTo>
                    <a:pt x="798" y="148"/>
                    <a:pt x="799" y="145"/>
                    <a:pt x="798" y="144"/>
                  </a:cubicBezTo>
                  <a:cubicBezTo>
                    <a:pt x="793" y="139"/>
                    <a:pt x="795" y="134"/>
                    <a:pt x="797" y="128"/>
                  </a:cubicBezTo>
                  <a:cubicBezTo>
                    <a:pt x="797" y="126"/>
                    <a:pt x="796" y="123"/>
                    <a:pt x="793" y="123"/>
                  </a:cubicBezTo>
                  <a:cubicBezTo>
                    <a:pt x="789" y="133"/>
                    <a:pt x="781" y="143"/>
                    <a:pt x="782" y="157"/>
                  </a:cubicBezTo>
                  <a:close/>
                  <a:moveTo>
                    <a:pt x="378" y="494"/>
                  </a:moveTo>
                  <a:cubicBezTo>
                    <a:pt x="385" y="493"/>
                    <a:pt x="386" y="493"/>
                    <a:pt x="388" y="488"/>
                  </a:cubicBezTo>
                  <a:cubicBezTo>
                    <a:pt x="392" y="480"/>
                    <a:pt x="395" y="472"/>
                    <a:pt x="391" y="461"/>
                  </a:cubicBezTo>
                  <a:cubicBezTo>
                    <a:pt x="385" y="472"/>
                    <a:pt x="379" y="482"/>
                    <a:pt x="378" y="494"/>
                  </a:cubicBezTo>
                  <a:close/>
                  <a:moveTo>
                    <a:pt x="858" y="877"/>
                  </a:moveTo>
                  <a:cubicBezTo>
                    <a:pt x="863" y="877"/>
                    <a:pt x="871" y="863"/>
                    <a:pt x="869" y="858"/>
                  </a:cubicBezTo>
                  <a:cubicBezTo>
                    <a:pt x="869" y="856"/>
                    <a:pt x="869" y="855"/>
                    <a:pt x="868" y="854"/>
                  </a:cubicBezTo>
                  <a:cubicBezTo>
                    <a:pt x="867" y="852"/>
                    <a:pt x="865" y="852"/>
                    <a:pt x="863" y="853"/>
                  </a:cubicBezTo>
                  <a:cubicBezTo>
                    <a:pt x="858" y="859"/>
                    <a:pt x="855" y="866"/>
                    <a:pt x="854" y="873"/>
                  </a:cubicBezTo>
                  <a:cubicBezTo>
                    <a:pt x="853" y="875"/>
                    <a:pt x="855" y="877"/>
                    <a:pt x="858" y="877"/>
                  </a:cubicBezTo>
                  <a:close/>
                  <a:moveTo>
                    <a:pt x="317" y="622"/>
                  </a:moveTo>
                  <a:cubicBezTo>
                    <a:pt x="317" y="625"/>
                    <a:pt x="317" y="629"/>
                    <a:pt x="318" y="632"/>
                  </a:cubicBezTo>
                  <a:cubicBezTo>
                    <a:pt x="318" y="633"/>
                    <a:pt x="318" y="635"/>
                    <a:pt x="320" y="635"/>
                  </a:cubicBezTo>
                  <a:cubicBezTo>
                    <a:pt x="322" y="635"/>
                    <a:pt x="323" y="634"/>
                    <a:pt x="324" y="633"/>
                  </a:cubicBezTo>
                  <a:cubicBezTo>
                    <a:pt x="329" y="624"/>
                    <a:pt x="325" y="615"/>
                    <a:pt x="325" y="605"/>
                  </a:cubicBezTo>
                  <a:cubicBezTo>
                    <a:pt x="325" y="604"/>
                    <a:pt x="323" y="603"/>
                    <a:pt x="322" y="604"/>
                  </a:cubicBezTo>
                  <a:cubicBezTo>
                    <a:pt x="321" y="604"/>
                    <a:pt x="320" y="605"/>
                    <a:pt x="320" y="606"/>
                  </a:cubicBezTo>
                  <a:cubicBezTo>
                    <a:pt x="317" y="611"/>
                    <a:pt x="317" y="616"/>
                    <a:pt x="317" y="622"/>
                  </a:cubicBezTo>
                  <a:close/>
                  <a:moveTo>
                    <a:pt x="679" y="60"/>
                  </a:moveTo>
                  <a:cubicBezTo>
                    <a:pt x="673" y="60"/>
                    <a:pt x="667" y="64"/>
                    <a:pt x="662" y="65"/>
                  </a:cubicBezTo>
                  <a:cubicBezTo>
                    <a:pt x="658" y="65"/>
                    <a:pt x="655" y="68"/>
                    <a:pt x="655" y="72"/>
                  </a:cubicBezTo>
                  <a:cubicBezTo>
                    <a:pt x="656" y="77"/>
                    <a:pt x="661" y="75"/>
                    <a:pt x="664" y="74"/>
                  </a:cubicBezTo>
                  <a:cubicBezTo>
                    <a:pt x="675" y="73"/>
                    <a:pt x="679" y="70"/>
                    <a:pt x="679" y="60"/>
                  </a:cubicBezTo>
                  <a:close/>
                  <a:moveTo>
                    <a:pt x="385" y="1079"/>
                  </a:moveTo>
                  <a:cubicBezTo>
                    <a:pt x="379" y="1078"/>
                    <a:pt x="377" y="1081"/>
                    <a:pt x="374" y="1084"/>
                  </a:cubicBezTo>
                  <a:cubicBezTo>
                    <a:pt x="372" y="1088"/>
                    <a:pt x="369" y="1092"/>
                    <a:pt x="365" y="1094"/>
                  </a:cubicBezTo>
                  <a:cubicBezTo>
                    <a:pt x="363" y="1095"/>
                    <a:pt x="361" y="1098"/>
                    <a:pt x="362" y="1100"/>
                  </a:cubicBezTo>
                  <a:cubicBezTo>
                    <a:pt x="364" y="1103"/>
                    <a:pt x="368" y="1102"/>
                    <a:pt x="370" y="1101"/>
                  </a:cubicBezTo>
                  <a:cubicBezTo>
                    <a:pt x="378" y="1096"/>
                    <a:pt x="383" y="1089"/>
                    <a:pt x="385" y="1079"/>
                  </a:cubicBezTo>
                  <a:close/>
                  <a:moveTo>
                    <a:pt x="807" y="306"/>
                  </a:moveTo>
                  <a:cubicBezTo>
                    <a:pt x="812" y="300"/>
                    <a:pt x="816" y="293"/>
                    <a:pt x="820" y="286"/>
                  </a:cubicBezTo>
                  <a:cubicBezTo>
                    <a:pt x="821" y="284"/>
                    <a:pt x="822" y="281"/>
                    <a:pt x="822" y="279"/>
                  </a:cubicBezTo>
                  <a:cubicBezTo>
                    <a:pt x="822" y="277"/>
                    <a:pt x="822" y="275"/>
                    <a:pt x="819" y="275"/>
                  </a:cubicBezTo>
                  <a:cubicBezTo>
                    <a:pt x="817" y="275"/>
                    <a:pt x="817" y="276"/>
                    <a:pt x="817" y="278"/>
                  </a:cubicBezTo>
                  <a:cubicBezTo>
                    <a:pt x="817" y="282"/>
                    <a:pt x="815" y="284"/>
                    <a:pt x="812" y="286"/>
                  </a:cubicBezTo>
                  <a:cubicBezTo>
                    <a:pt x="804" y="290"/>
                    <a:pt x="803" y="297"/>
                    <a:pt x="807" y="306"/>
                  </a:cubicBezTo>
                  <a:close/>
                  <a:moveTo>
                    <a:pt x="937" y="212"/>
                  </a:moveTo>
                  <a:cubicBezTo>
                    <a:pt x="937" y="220"/>
                    <a:pt x="940" y="226"/>
                    <a:pt x="944" y="226"/>
                  </a:cubicBezTo>
                  <a:cubicBezTo>
                    <a:pt x="947" y="226"/>
                    <a:pt x="951" y="224"/>
                    <a:pt x="952" y="221"/>
                  </a:cubicBezTo>
                  <a:cubicBezTo>
                    <a:pt x="953" y="214"/>
                    <a:pt x="947" y="206"/>
                    <a:pt x="942" y="206"/>
                  </a:cubicBezTo>
                  <a:cubicBezTo>
                    <a:pt x="939" y="206"/>
                    <a:pt x="936" y="208"/>
                    <a:pt x="937" y="212"/>
                  </a:cubicBezTo>
                  <a:close/>
                  <a:moveTo>
                    <a:pt x="342" y="729"/>
                  </a:moveTo>
                  <a:cubicBezTo>
                    <a:pt x="342" y="730"/>
                    <a:pt x="342" y="731"/>
                    <a:pt x="342" y="731"/>
                  </a:cubicBezTo>
                  <a:cubicBezTo>
                    <a:pt x="343" y="734"/>
                    <a:pt x="341" y="738"/>
                    <a:pt x="346" y="738"/>
                  </a:cubicBezTo>
                  <a:cubicBezTo>
                    <a:pt x="349" y="738"/>
                    <a:pt x="350" y="734"/>
                    <a:pt x="350" y="732"/>
                  </a:cubicBezTo>
                  <a:cubicBezTo>
                    <a:pt x="349" y="727"/>
                    <a:pt x="351" y="723"/>
                    <a:pt x="353" y="719"/>
                  </a:cubicBezTo>
                  <a:cubicBezTo>
                    <a:pt x="355" y="717"/>
                    <a:pt x="355" y="713"/>
                    <a:pt x="356" y="710"/>
                  </a:cubicBezTo>
                  <a:cubicBezTo>
                    <a:pt x="356" y="708"/>
                    <a:pt x="357" y="706"/>
                    <a:pt x="354" y="706"/>
                  </a:cubicBezTo>
                  <a:cubicBezTo>
                    <a:pt x="351" y="705"/>
                    <a:pt x="350" y="707"/>
                    <a:pt x="350" y="709"/>
                  </a:cubicBezTo>
                  <a:cubicBezTo>
                    <a:pt x="350" y="713"/>
                    <a:pt x="349" y="716"/>
                    <a:pt x="346" y="718"/>
                  </a:cubicBezTo>
                  <a:cubicBezTo>
                    <a:pt x="342" y="721"/>
                    <a:pt x="342" y="726"/>
                    <a:pt x="342" y="729"/>
                  </a:cubicBezTo>
                  <a:close/>
                  <a:moveTo>
                    <a:pt x="549" y="81"/>
                  </a:moveTo>
                  <a:cubicBezTo>
                    <a:pt x="552" y="79"/>
                    <a:pt x="554" y="77"/>
                    <a:pt x="557" y="75"/>
                  </a:cubicBezTo>
                  <a:cubicBezTo>
                    <a:pt x="563" y="71"/>
                    <a:pt x="567" y="65"/>
                    <a:pt x="572" y="60"/>
                  </a:cubicBezTo>
                  <a:cubicBezTo>
                    <a:pt x="573" y="59"/>
                    <a:pt x="573" y="57"/>
                    <a:pt x="573" y="55"/>
                  </a:cubicBezTo>
                  <a:cubicBezTo>
                    <a:pt x="572" y="54"/>
                    <a:pt x="570" y="54"/>
                    <a:pt x="568" y="54"/>
                  </a:cubicBezTo>
                  <a:cubicBezTo>
                    <a:pt x="564" y="54"/>
                    <a:pt x="562" y="57"/>
                    <a:pt x="559" y="60"/>
                  </a:cubicBezTo>
                  <a:cubicBezTo>
                    <a:pt x="555" y="67"/>
                    <a:pt x="553" y="74"/>
                    <a:pt x="549" y="81"/>
                  </a:cubicBezTo>
                  <a:close/>
                  <a:moveTo>
                    <a:pt x="364" y="495"/>
                  </a:moveTo>
                  <a:cubicBezTo>
                    <a:pt x="372" y="486"/>
                    <a:pt x="376" y="473"/>
                    <a:pt x="383" y="463"/>
                  </a:cubicBezTo>
                  <a:cubicBezTo>
                    <a:pt x="383" y="461"/>
                    <a:pt x="383" y="459"/>
                    <a:pt x="381" y="459"/>
                  </a:cubicBezTo>
                  <a:cubicBezTo>
                    <a:pt x="380" y="458"/>
                    <a:pt x="378" y="459"/>
                    <a:pt x="378" y="460"/>
                  </a:cubicBezTo>
                  <a:cubicBezTo>
                    <a:pt x="371" y="471"/>
                    <a:pt x="366" y="482"/>
                    <a:pt x="364" y="495"/>
                  </a:cubicBezTo>
                  <a:close/>
                  <a:moveTo>
                    <a:pt x="726" y="213"/>
                  </a:moveTo>
                  <a:cubicBezTo>
                    <a:pt x="732" y="214"/>
                    <a:pt x="736" y="212"/>
                    <a:pt x="740" y="213"/>
                  </a:cubicBezTo>
                  <a:cubicBezTo>
                    <a:pt x="745" y="215"/>
                    <a:pt x="747" y="212"/>
                    <a:pt x="745" y="207"/>
                  </a:cubicBezTo>
                  <a:cubicBezTo>
                    <a:pt x="745" y="205"/>
                    <a:pt x="745" y="203"/>
                    <a:pt x="746" y="200"/>
                  </a:cubicBezTo>
                  <a:cubicBezTo>
                    <a:pt x="746" y="199"/>
                    <a:pt x="746" y="197"/>
                    <a:pt x="745" y="196"/>
                  </a:cubicBezTo>
                  <a:cubicBezTo>
                    <a:pt x="743" y="195"/>
                    <a:pt x="741" y="196"/>
                    <a:pt x="739" y="197"/>
                  </a:cubicBezTo>
                  <a:cubicBezTo>
                    <a:pt x="735" y="202"/>
                    <a:pt x="731" y="207"/>
                    <a:pt x="726" y="213"/>
                  </a:cubicBezTo>
                  <a:close/>
                  <a:moveTo>
                    <a:pt x="995" y="673"/>
                  </a:moveTo>
                  <a:cubicBezTo>
                    <a:pt x="994" y="682"/>
                    <a:pt x="993" y="692"/>
                    <a:pt x="992" y="702"/>
                  </a:cubicBezTo>
                  <a:cubicBezTo>
                    <a:pt x="992" y="704"/>
                    <a:pt x="992" y="707"/>
                    <a:pt x="994" y="708"/>
                  </a:cubicBezTo>
                  <a:cubicBezTo>
                    <a:pt x="998" y="709"/>
                    <a:pt x="998" y="706"/>
                    <a:pt x="999" y="704"/>
                  </a:cubicBezTo>
                  <a:cubicBezTo>
                    <a:pt x="1000" y="693"/>
                    <a:pt x="1001" y="683"/>
                    <a:pt x="995" y="673"/>
                  </a:cubicBezTo>
                  <a:close/>
                  <a:moveTo>
                    <a:pt x="865" y="452"/>
                  </a:moveTo>
                  <a:cubicBezTo>
                    <a:pt x="865" y="449"/>
                    <a:pt x="862" y="446"/>
                    <a:pt x="860" y="443"/>
                  </a:cubicBezTo>
                  <a:cubicBezTo>
                    <a:pt x="859" y="441"/>
                    <a:pt x="857" y="439"/>
                    <a:pt x="854" y="440"/>
                  </a:cubicBezTo>
                  <a:cubicBezTo>
                    <a:pt x="851" y="441"/>
                    <a:pt x="849" y="443"/>
                    <a:pt x="849" y="446"/>
                  </a:cubicBezTo>
                  <a:cubicBezTo>
                    <a:pt x="848" y="453"/>
                    <a:pt x="856" y="459"/>
                    <a:pt x="862" y="457"/>
                  </a:cubicBezTo>
                  <a:cubicBezTo>
                    <a:pt x="864" y="456"/>
                    <a:pt x="865" y="455"/>
                    <a:pt x="865" y="452"/>
                  </a:cubicBezTo>
                  <a:close/>
                  <a:moveTo>
                    <a:pt x="408" y="153"/>
                  </a:moveTo>
                  <a:cubicBezTo>
                    <a:pt x="397" y="155"/>
                    <a:pt x="395" y="157"/>
                    <a:pt x="394" y="163"/>
                  </a:cubicBezTo>
                  <a:cubicBezTo>
                    <a:pt x="393" y="166"/>
                    <a:pt x="393" y="170"/>
                    <a:pt x="392" y="173"/>
                  </a:cubicBezTo>
                  <a:cubicBezTo>
                    <a:pt x="392" y="175"/>
                    <a:pt x="391" y="177"/>
                    <a:pt x="394" y="178"/>
                  </a:cubicBezTo>
                  <a:cubicBezTo>
                    <a:pt x="396" y="179"/>
                    <a:pt x="397" y="177"/>
                    <a:pt x="398" y="175"/>
                  </a:cubicBezTo>
                  <a:cubicBezTo>
                    <a:pt x="401" y="168"/>
                    <a:pt x="403" y="161"/>
                    <a:pt x="408" y="153"/>
                  </a:cubicBezTo>
                  <a:close/>
                  <a:moveTo>
                    <a:pt x="731" y="256"/>
                  </a:moveTo>
                  <a:cubicBezTo>
                    <a:pt x="730" y="259"/>
                    <a:pt x="731" y="261"/>
                    <a:pt x="733" y="262"/>
                  </a:cubicBezTo>
                  <a:cubicBezTo>
                    <a:pt x="736" y="262"/>
                    <a:pt x="738" y="260"/>
                    <a:pt x="738" y="258"/>
                  </a:cubicBezTo>
                  <a:cubicBezTo>
                    <a:pt x="738" y="254"/>
                    <a:pt x="741" y="252"/>
                    <a:pt x="743" y="249"/>
                  </a:cubicBezTo>
                  <a:cubicBezTo>
                    <a:pt x="746" y="245"/>
                    <a:pt x="745" y="242"/>
                    <a:pt x="741" y="240"/>
                  </a:cubicBezTo>
                  <a:cubicBezTo>
                    <a:pt x="736" y="238"/>
                    <a:pt x="734" y="241"/>
                    <a:pt x="733" y="244"/>
                  </a:cubicBezTo>
                  <a:cubicBezTo>
                    <a:pt x="732" y="248"/>
                    <a:pt x="731" y="252"/>
                    <a:pt x="731" y="256"/>
                  </a:cubicBezTo>
                  <a:close/>
                  <a:moveTo>
                    <a:pt x="540" y="190"/>
                  </a:moveTo>
                  <a:cubicBezTo>
                    <a:pt x="550" y="189"/>
                    <a:pt x="555" y="181"/>
                    <a:pt x="561" y="175"/>
                  </a:cubicBezTo>
                  <a:cubicBezTo>
                    <a:pt x="562" y="174"/>
                    <a:pt x="562" y="171"/>
                    <a:pt x="560" y="170"/>
                  </a:cubicBezTo>
                  <a:cubicBezTo>
                    <a:pt x="559" y="168"/>
                    <a:pt x="556" y="169"/>
                    <a:pt x="554" y="170"/>
                  </a:cubicBezTo>
                  <a:cubicBezTo>
                    <a:pt x="548" y="175"/>
                    <a:pt x="543" y="182"/>
                    <a:pt x="540" y="190"/>
                  </a:cubicBezTo>
                  <a:close/>
                  <a:moveTo>
                    <a:pt x="405" y="205"/>
                  </a:moveTo>
                  <a:cubicBezTo>
                    <a:pt x="407" y="207"/>
                    <a:pt x="405" y="212"/>
                    <a:pt x="409" y="213"/>
                  </a:cubicBezTo>
                  <a:cubicBezTo>
                    <a:pt x="414" y="214"/>
                    <a:pt x="414" y="209"/>
                    <a:pt x="416" y="206"/>
                  </a:cubicBezTo>
                  <a:cubicBezTo>
                    <a:pt x="416" y="205"/>
                    <a:pt x="417" y="204"/>
                    <a:pt x="418" y="202"/>
                  </a:cubicBezTo>
                  <a:cubicBezTo>
                    <a:pt x="418" y="200"/>
                    <a:pt x="419" y="197"/>
                    <a:pt x="415" y="196"/>
                  </a:cubicBezTo>
                  <a:cubicBezTo>
                    <a:pt x="413" y="195"/>
                    <a:pt x="410" y="195"/>
                    <a:pt x="408" y="197"/>
                  </a:cubicBezTo>
                  <a:cubicBezTo>
                    <a:pt x="406" y="199"/>
                    <a:pt x="405" y="202"/>
                    <a:pt x="405" y="205"/>
                  </a:cubicBezTo>
                  <a:close/>
                  <a:moveTo>
                    <a:pt x="675" y="285"/>
                  </a:moveTo>
                  <a:cubicBezTo>
                    <a:pt x="672" y="287"/>
                    <a:pt x="671" y="291"/>
                    <a:pt x="670" y="294"/>
                  </a:cubicBezTo>
                  <a:cubicBezTo>
                    <a:pt x="668" y="298"/>
                    <a:pt x="670" y="299"/>
                    <a:pt x="673" y="301"/>
                  </a:cubicBezTo>
                  <a:cubicBezTo>
                    <a:pt x="677" y="303"/>
                    <a:pt x="680" y="305"/>
                    <a:pt x="684" y="302"/>
                  </a:cubicBezTo>
                  <a:cubicBezTo>
                    <a:pt x="685" y="300"/>
                    <a:pt x="686" y="298"/>
                    <a:pt x="684" y="297"/>
                  </a:cubicBezTo>
                  <a:cubicBezTo>
                    <a:pt x="680" y="294"/>
                    <a:pt x="679" y="288"/>
                    <a:pt x="675" y="285"/>
                  </a:cubicBezTo>
                  <a:close/>
                  <a:moveTo>
                    <a:pt x="998" y="1229"/>
                  </a:moveTo>
                  <a:cubicBezTo>
                    <a:pt x="991" y="1224"/>
                    <a:pt x="984" y="1224"/>
                    <a:pt x="978" y="1224"/>
                  </a:cubicBezTo>
                  <a:cubicBezTo>
                    <a:pt x="976" y="1224"/>
                    <a:pt x="975" y="1225"/>
                    <a:pt x="974" y="1226"/>
                  </a:cubicBezTo>
                  <a:cubicBezTo>
                    <a:pt x="973" y="1229"/>
                    <a:pt x="975" y="1230"/>
                    <a:pt x="977" y="1231"/>
                  </a:cubicBezTo>
                  <a:cubicBezTo>
                    <a:pt x="984" y="1234"/>
                    <a:pt x="990" y="1234"/>
                    <a:pt x="998" y="1229"/>
                  </a:cubicBezTo>
                  <a:close/>
                  <a:moveTo>
                    <a:pt x="763" y="518"/>
                  </a:moveTo>
                  <a:cubicBezTo>
                    <a:pt x="761" y="515"/>
                    <a:pt x="764" y="508"/>
                    <a:pt x="758" y="507"/>
                  </a:cubicBezTo>
                  <a:cubicBezTo>
                    <a:pt x="755" y="507"/>
                    <a:pt x="751" y="514"/>
                    <a:pt x="751" y="518"/>
                  </a:cubicBezTo>
                  <a:cubicBezTo>
                    <a:pt x="751" y="523"/>
                    <a:pt x="755" y="523"/>
                    <a:pt x="759" y="523"/>
                  </a:cubicBezTo>
                  <a:cubicBezTo>
                    <a:pt x="762" y="523"/>
                    <a:pt x="764" y="522"/>
                    <a:pt x="763" y="518"/>
                  </a:cubicBezTo>
                  <a:close/>
                  <a:moveTo>
                    <a:pt x="535" y="137"/>
                  </a:moveTo>
                  <a:cubicBezTo>
                    <a:pt x="550" y="137"/>
                    <a:pt x="552" y="123"/>
                    <a:pt x="562" y="119"/>
                  </a:cubicBezTo>
                  <a:cubicBezTo>
                    <a:pt x="551" y="121"/>
                    <a:pt x="543" y="127"/>
                    <a:pt x="535" y="137"/>
                  </a:cubicBezTo>
                  <a:close/>
                  <a:moveTo>
                    <a:pt x="896" y="565"/>
                  </a:moveTo>
                  <a:cubicBezTo>
                    <a:pt x="899" y="565"/>
                    <a:pt x="905" y="563"/>
                    <a:pt x="903" y="561"/>
                  </a:cubicBezTo>
                  <a:cubicBezTo>
                    <a:pt x="900" y="557"/>
                    <a:pt x="903" y="551"/>
                    <a:pt x="898" y="550"/>
                  </a:cubicBezTo>
                  <a:cubicBezTo>
                    <a:pt x="893" y="550"/>
                    <a:pt x="890" y="554"/>
                    <a:pt x="890" y="558"/>
                  </a:cubicBezTo>
                  <a:cubicBezTo>
                    <a:pt x="889" y="562"/>
                    <a:pt x="891" y="565"/>
                    <a:pt x="896" y="565"/>
                  </a:cubicBezTo>
                  <a:close/>
                  <a:moveTo>
                    <a:pt x="783" y="252"/>
                  </a:moveTo>
                  <a:cubicBezTo>
                    <a:pt x="782" y="250"/>
                    <a:pt x="782" y="249"/>
                    <a:pt x="781" y="248"/>
                  </a:cubicBezTo>
                  <a:cubicBezTo>
                    <a:pt x="780" y="247"/>
                    <a:pt x="778" y="248"/>
                    <a:pt x="777" y="249"/>
                  </a:cubicBezTo>
                  <a:cubicBezTo>
                    <a:pt x="774" y="253"/>
                    <a:pt x="771" y="258"/>
                    <a:pt x="768" y="262"/>
                  </a:cubicBezTo>
                  <a:cubicBezTo>
                    <a:pt x="767" y="263"/>
                    <a:pt x="767" y="265"/>
                    <a:pt x="769" y="266"/>
                  </a:cubicBezTo>
                  <a:cubicBezTo>
                    <a:pt x="770" y="268"/>
                    <a:pt x="772" y="267"/>
                    <a:pt x="774" y="266"/>
                  </a:cubicBezTo>
                  <a:cubicBezTo>
                    <a:pt x="779" y="262"/>
                    <a:pt x="780" y="256"/>
                    <a:pt x="783" y="252"/>
                  </a:cubicBezTo>
                  <a:close/>
                  <a:moveTo>
                    <a:pt x="506" y="854"/>
                  </a:moveTo>
                  <a:cubicBezTo>
                    <a:pt x="505" y="861"/>
                    <a:pt x="505" y="866"/>
                    <a:pt x="504" y="871"/>
                  </a:cubicBezTo>
                  <a:cubicBezTo>
                    <a:pt x="504" y="873"/>
                    <a:pt x="505" y="875"/>
                    <a:pt x="507" y="876"/>
                  </a:cubicBezTo>
                  <a:cubicBezTo>
                    <a:pt x="509" y="876"/>
                    <a:pt x="510" y="875"/>
                    <a:pt x="512" y="873"/>
                  </a:cubicBezTo>
                  <a:cubicBezTo>
                    <a:pt x="515" y="867"/>
                    <a:pt x="515" y="865"/>
                    <a:pt x="506" y="854"/>
                  </a:cubicBezTo>
                  <a:close/>
                  <a:moveTo>
                    <a:pt x="374" y="693"/>
                  </a:moveTo>
                  <a:cubicBezTo>
                    <a:pt x="373" y="702"/>
                    <a:pt x="375" y="720"/>
                    <a:pt x="378" y="726"/>
                  </a:cubicBezTo>
                  <a:cubicBezTo>
                    <a:pt x="379" y="715"/>
                    <a:pt x="381" y="705"/>
                    <a:pt x="374" y="693"/>
                  </a:cubicBezTo>
                  <a:close/>
                  <a:moveTo>
                    <a:pt x="585" y="185"/>
                  </a:moveTo>
                  <a:cubicBezTo>
                    <a:pt x="581" y="194"/>
                    <a:pt x="580" y="203"/>
                    <a:pt x="579" y="213"/>
                  </a:cubicBezTo>
                  <a:cubicBezTo>
                    <a:pt x="589" y="196"/>
                    <a:pt x="590" y="193"/>
                    <a:pt x="585" y="185"/>
                  </a:cubicBezTo>
                  <a:close/>
                  <a:moveTo>
                    <a:pt x="302" y="1075"/>
                  </a:moveTo>
                  <a:cubicBezTo>
                    <a:pt x="298" y="1076"/>
                    <a:pt x="293" y="1078"/>
                    <a:pt x="289" y="1080"/>
                  </a:cubicBezTo>
                  <a:cubicBezTo>
                    <a:pt x="284" y="1081"/>
                    <a:pt x="280" y="1084"/>
                    <a:pt x="277" y="1089"/>
                  </a:cubicBezTo>
                  <a:cubicBezTo>
                    <a:pt x="290" y="1091"/>
                    <a:pt x="296" y="1083"/>
                    <a:pt x="302" y="1075"/>
                  </a:cubicBezTo>
                  <a:close/>
                  <a:moveTo>
                    <a:pt x="425" y="308"/>
                  </a:moveTo>
                  <a:cubicBezTo>
                    <a:pt x="438" y="308"/>
                    <a:pt x="445" y="305"/>
                    <a:pt x="449" y="297"/>
                  </a:cubicBezTo>
                  <a:cubicBezTo>
                    <a:pt x="441" y="302"/>
                    <a:pt x="431" y="297"/>
                    <a:pt x="425" y="308"/>
                  </a:cubicBezTo>
                  <a:close/>
                  <a:moveTo>
                    <a:pt x="515" y="307"/>
                  </a:moveTo>
                  <a:cubicBezTo>
                    <a:pt x="505" y="307"/>
                    <a:pt x="500" y="310"/>
                    <a:pt x="500" y="317"/>
                  </a:cubicBezTo>
                  <a:cubicBezTo>
                    <a:pt x="500" y="319"/>
                    <a:pt x="500" y="321"/>
                    <a:pt x="502" y="321"/>
                  </a:cubicBezTo>
                  <a:cubicBezTo>
                    <a:pt x="503" y="322"/>
                    <a:pt x="505" y="321"/>
                    <a:pt x="506" y="320"/>
                  </a:cubicBezTo>
                  <a:cubicBezTo>
                    <a:pt x="509" y="316"/>
                    <a:pt x="511" y="310"/>
                    <a:pt x="515" y="307"/>
                  </a:cubicBezTo>
                  <a:close/>
                  <a:moveTo>
                    <a:pt x="544" y="479"/>
                  </a:moveTo>
                  <a:cubicBezTo>
                    <a:pt x="543" y="474"/>
                    <a:pt x="532" y="469"/>
                    <a:pt x="528" y="473"/>
                  </a:cubicBezTo>
                  <a:cubicBezTo>
                    <a:pt x="527" y="474"/>
                    <a:pt x="527" y="478"/>
                    <a:pt x="528" y="479"/>
                  </a:cubicBezTo>
                  <a:cubicBezTo>
                    <a:pt x="532" y="480"/>
                    <a:pt x="537" y="481"/>
                    <a:pt x="541" y="482"/>
                  </a:cubicBezTo>
                  <a:cubicBezTo>
                    <a:pt x="543" y="483"/>
                    <a:pt x="544" y="481"/>
                    <a:pt x="544" y="479"/>
                  </a:cubicBezTo>
                  <a:close/>
                  <a:moveTo>
                    <a:pt x="673" y="471"/>
                  </a:moveTo>
                  <a:cubicBezTo>
                    <a:pt x="673" y="466"/>
                    <a:pt x="671" y="464"/>
                    <a:pt x="667" y="464"/>
                  </a:cubicBezTo>
                  <a:cubicBezTo>
                    <a:pt x="664" y="464"/>
                    <a:pt x="661" y="466"/>
                    <a:pt x="662" y="469"/>
                  </a:cubicBezTo>
                  <a:cubicBezTo>
                    <a:pt x="663" y="473"/>
                    <a:pt x="664" y="477"/>
                    <a:pt x="669" y="477"/>
                  </a:cubicBezTo>
                  <a:cubicBezTo>
                    <a:pt x="672" y="477"/>
                    <a:pt x="673" y="474"/>
                    <a:pt x="673" y="471"/>
                  </a:cubicBezTo>
                  <a:close/>
                  <a:moveTo>
                    <a:pt x="628" y="164"/>
                  </a:moveTo>
                  <a:cubicBezTo>
                    <a:pt x="624" y="164"/>
                    <a:pt x="620" y="168"/>
                    <a:pt x="621" y="172"/>
                  </a:cubicBezTo>
                  <a:cubicBezTo>
                    <a:pt x="621" y="175"/>
                    <a:pt x="624" y="177"/>
                    <a:pt x="628" y="177"/>
                  </a:cubicBezTo>
                  <a:cubicBezTo>
                    <a:pt x="632" y="176"/>
                    <a:pt x="634" y="173"/>
                    <a:pt x="634" y="169"/>
                  </a:cubicBezTo>
                  <a:cubicBezTo>
                    <a:pt x="633" y="166"/>
                    <a:pt x="631" y="164"/>
                    <a:pt x="628" y="164"/>
                  </a:cubicBezTo>
                  <a:close/>
                  <a:moveTo>
                    <a:pt x="857" y="346"/>
                  </a:moveTo>
                  <a:cubicBezTo>
                    <a:pt x="853" y="346"/>
                    <a:pt x="850" y="346"/>
                    <a:pt x="848" y="346"/>
                  </a:cubicBezTo>
                  <a:cubicBezTo>
                    <a:pt x="845" y="346"/>
                    <a:pt x="842" y="347"/>
                    <a:pt x="842" y="351"/>
                  </a:cubicBezTo>
                  <a:cubicBezTo>
                    <a:pt x="842" y="354"/>
                    <a:pt x="842" y="357"/>
                    <a:pt x="845" y="358"/>
                  </a:cubicBezTo>
                  <a:cubicBezTo>
                    <a:pt x="848" y="360"/>
                    <a:pt x="849" y="357"/>
                    <a:pt x="851" y="355"/>
                  </a:cubicBezTo>
                  <a:cubicBezTo>
                    <a:pt x="853" y="352"/>
                    <a:pt x="854" y="350"/>
                    <a:pt x="857" y="346"/>
                  </a:cubicBezTo>
                  <a:close/>
                  <a:moveTo>
                    <a:pt x="827" y="158"/>
                  </a:moveTo>
                  <a:cubicBezTo>
                    <a:pt x="827" y="152"/>
                    <a:pt x="824" y="147"/>
                    <a:pt x="821" y="147"/>
                  </a:cubicBezTo>
                  <a:cubicBezTo>
                    <a:pt x="817" y="147"/>
                    <a:pt x="817" y="151"/>
                    <a:pt x="817" y="153"/>
                  </a:cubicBezTo>
                  <a:cubicBezTo>
                    <a:pt x="817" y="159"/>
                    <a:pt x="820" y="163"/>
                    <a:pt x="824" y="163"/>
                  </a:cubicBezTo>
                  <a:cubicBezTo>
                    <a:pt x="826" y="162"/>
                    <a:pt x="827" y="160"/>
                    <a:pt x="827" y="158"/>
                  </a:cubicBezTo>
                  <a:close/>
                  <a:moveTo>
                    <a:pt x="954" y="1124"/>
                  </a:moveTo>
                  <a:cubicBezTo>
                    <a:pt x="956" y="1130"/>
                    <a:pt x="960" y="1132"/>
                    <a:pt x="964" y="1133"/>
                  </a:cubicBezTo>
                  <a:cubicBezTo>
                    <a:pt x="966" y="1133"/>
                    <a:pt x="969" y="1133"/>
                    <a:pt x="970" y="1131"/>
                  </a:cubicBezTo>
                  <a:cubicBezTo>
                    <a:pt x="971" y="1128"/>
                    <a:pt x="970" y="1125"/>
                    <a:pt x="967" y="1124"/>
                  </a:cubicBezTo>
                  <a:cubicBezTo>
                    <a:pt x="963" y="1122"/>
                    <a:pt x="959" y="1121"/>
                    <a:pt x="954" y="1124"/>
                  </a:cubicBezTo>
                  <a:close/>
                  <a:moveTo>
                    <a:pt x="909" y="317"/>
                  </a:moveTo>
                  <a:cubicBezTo>
                    <a:pt x="916" y="314"/>
                    <a:pt x="918" y="308"/>
                    <a:pt x="921" y="302"/>
                  </a:cubicBezTo>
                  <a:cubicBezTo>
                    <a:pt x="921" y="300"/>
                    <a:pt x="920" y="299"/>
                    <a:pt x="919" y="299"/>
                  </a:cubicBezTo>
                  <a:cubicBezTo>
                    <a:pt x="918" y="299"/>
                    <a:pt x="917" y="299"/>
                    <a:pt x="916" y="300"/>
                  </a:cubicBezTo>
                  <a:cubicBezTo>
                    <a:pt x="911" y="304"/>
                    <a:pt x="910" y="310"/>
                    <a:pt x="909" y="317"/>
                  </a:cubicBezTo>
                  <a:close/>
                  <a:moveTo>
                    <a:pt x="466" y="1079"/>
                  </a:moveTo>
                  <a:cubicBezTo>
                    <a:pt x="474" y="1071"/>
                    <a:pt x="477" y="1059"/>
                    <a:pt x="474" y="1050"/>
                  </a:cubicBezTo>
                  <a:cubicBezTo>
                    <a:pt x="470" y="1060"/>
                    <a:pt x="468" y="1069"/>
                    <a:pt x="466" y="1079"/>
                  </a:cubicBezTo>
                  <a:close/>
                  <a:moveTo>
                    <a:pt x="775" y="310"/>
                  </a:moveTo>
                  <a:cubicBezTo>
                    <a:pt x="770" y="310"/>
                    <a:pt x="764" y="314"/>
                    <a:pt x="765" y="317"/>
                  </a:cubicBezTo>
                  <a:cubicBezTo>
                    <a:pt x="766" y="320"/>
                    <a:pt x="769" y="321"/>
                    <a:pt x="772" y="321"/>
                  </a:cubicBezTo>
                  <a:cubicBezTo>
                    <a:pt x="777" y="321"/>
                    <a:pt x="779" y="318"/>
                    <a:pt x="779" y="313"/>
                  </a:cubicBezTo>
                  <a:cubicBezTo>
                    <a:pt x="779" y="311"/>
                    <a:pt x="777" y="310"/>
                    <a:pt x="775" y="310"/>
                  </a:cubicBezTo>
                  <a:close/>
                  <a:moveTo>
                    <a:pt x="302" y="181"/>
                  </a:moveTo>
                  <a:cubicBezTo>
                    <a:pt x="302" y="176"/>
                    <a:pt x="301" y="172"/>
                    <a:pt x="301" y="168"/>
                  </a:cubicBezTo>
                  <a:cubicBezTo>
                    <a:pt x="301" y="166"/>
                    <a:pt x="300" y="164"/>
                    <a:pt x="297" y="164"/>
                  </a:cubicBezTo>
                  <a:cubicBezTo>
                    <a:pt x="293" y="164"/>
                    <a:pt x="293" y="167"/>
                    <a:pt x="293" y="170"/>
                  </a:cubicBezTo>
                  <a:cubicBezTo>
                    <a:pt x="293" y="176"/>
                    <a:pt x="297" y="178"/>
                    <a:pt x="302" y="181"/>
                  </a:cubicBezTo>
                  <a:close/>
                  <a:moveTo>
                    <a:pt x="1072" y="278"/>
                  </a:moveTo>
                  <a:cubicBezTo>
                    <a:pt x="1063" y="283"/>
                    <a:pt x="1058" y="288"/>
                    <a:pt x="1051" y="295"/>
                  </a:cubicBezTo>
                  <a:cubicBezTo>
                    <a:pt x="1067" y="290"/>
                    <a:pt x="1067" y="290"/>
                    <a:pt x="1072" y="278"/>
                  </a:cubicBezTo>
                  <a:close/>
                  <a:moveTo>
                    <a:pt x="546" y="308"/>
                  </a:moveTo>
                  <a:cubicBezTo>
                    <a:pt x="546" y="304"/>
                    <a:pt x="542" y="299"/>
                    <a:pt x="538" y="300"/>
                  </a:cubicBezTo>
                  <a:cubicBezTo>
                    <a:pt x="535" y="300"/>
                    <a:pt x="533" y="301"/>
                    <a:pt x="533" y="304"/>
                  </a:cubicBezTo>
                  <a:cubicBezTo>
                    <a:pt x="533" y="308"/>
                    <a:pt x="537" y="312"/>
                    <a:pt x="541" y="312"/>
                  </a:cubicBezTo>
                  <a:cubicBezTo>
                    <a:pt x="544" y="311"/>
                    <a:pt x="546" y="310"/>
                    <a:pt x="546" y="308"/>
                  </a:cubicBezTo>
                  <a:close/>
                  <a:moveTo>
                    <a:pt x="318" y="178"/>
                  </a:moveTo>
                  <a:cubicBezTo>
                    <a:pt x="315" y="185"/>
                    <a:pt x="317" y="190"/>
                    <a:pt x="316" y="195"/>
                  </a:cubicBezTo>
                  <a:cubicBezTo>
                    <a:pt x="316" y="196"/>
                    <a:pt x="316" y="198"/>
                    <a:pt x="318" y="198"/>
                  </a:cubicBezTo>
                  <a:cubicBezTo>
                    <a:pt x="319" y="198"/>
                    <a:pt x="321" y="198"/>
                    <a:pt x="321" y="196"/>
                  </a:cubicBezTo>
                  <a:cubicBezTo>
                    <a:pt x="323" y="190"/>
                    <a:pt x="324" y="184"/>
                    <a:pt x="318" y="178"/>
                  </a:cubicBezTo>
                  <a:close/>
                  <a:moveTo>
                    <a:pt x="330" y="149"/>
                  </a:moveTo>
                  <a:cubicBezTo>
                    <a:pt x="318" y="155"/>
                    <a:pt x="318" y="157"/>
                    <a:pt x="326" y="165"/>
                  </a:cubicBezTo>
                  <a:cubicBezTo>
                    <a:pt x="331" y="161"/>
                    <a:pt x="327" y="155"/>
                    <a:pt x="330" y="149"/>
                  </a:cubicBezTo>
                  <a:close/>
                  <a:moveTo>
                    <a:pt x="277" y="556"/>
                  </a:moveTo>
                  <a:cubicBezTo>
                    <a:pt x="287" y="548"/>
                    <a:pt x="287" y="546"/>
                    <a:pt x="280" y="541"/>
                  </a:cubicBezTo>
                  <a:cubicBezTo>
                    <a:pt x="275" y="551"/>
                    <a:pt x="275" y="551"/>
                    <a:pt x="277" y="556"/>
                  </a:cubicBezTo>
                  <a:close/>
                  <a:moveTo>
                    <a:pt x="687" y="284"/>
                  </a:moveTo>
                  <a:cubicBezTo>
                    <a:pt x="692" y="281"/>
                    <a:pt x="693" y="277"/>
                    <a:pt x="692" y="273"/>
                  </a:cubicBezTo>
                  <a:cubicBezTo>
                    <a:pt x="692" y="271"/>
                    <a:pt x="691" y="269"/>
                    <a:pt x="689" y="269"/>
                  </a:cubicBezTo>
                  <a:cubicBezTo>
                    <a:pt x="687" y="269"/>
                    <a:pt x="685" y="270"/>
                    <a:pt x="685" y="272"/>
                  </a:cubicBezTo>
                  <a:cubicBezTo>
                    <a:pt x="683" y="276"/>
                    <a:pt x="684" y="280"/>
                    <a:pt x="687" y="284"/>
                  </a:cubicBezTo>
                  <a:close/>
                  <a:moveTo>
                    <a:pt x="833" y="414"/>
                  </a:moveTo>
                  <a:cubicBezTo>
                    <a:pt x="824" y="407"/>
                    <a:pt x="821" y="407"/>
                    <a:pt x="817" y="411"/>
                  </a:cubicBezTo>
                  <a:cubicBezTo>
                    <a:pt x="815" y="412"/>
                    <a:pt x="815" y="415"/>
                    <a:pt x="818" y="416"/>
                  </a:cubicBezTo>
                  <a:cubicBezTo>
                    <a:pt x="822" y="417"/>
                    <a:pt x="827" y="418"/>
                    <a:pt x="833" y="414"/>
                  </a:cubicBezTo>
                  <a:close/>
                  <a:moveTo>
                    <a:pt x="1056" y="1119"/>
                  </a:moveTo>
                  <a:cubicBezTo>
                    <a:pt x="1063" y="1129"/>
                    <a:pt x="1063" y="1129"/>
                    <a:pt x="1073" y="1125"/>
                  </a:cubicBezTo>
                  <a:cubicBezTo>
                    <a:pt x="1068" y="1121"/>
                    <a:pt x="1063" y="1117"/>
                    <a:pt x="1056" y="1119"/>
                  </a:cubicBezTo>
                  <a:close/>
                  <a:moveTo>
                    <a:pt x="524" y="1283"/>
                  </a:moveTo>
                  <a:cubicBezTo>
                    <a:pt x="524" y="1283"/>
                    <a:pt x="523" y="1281"/>
                    <a:pt x="522" y="1281"/>
                  </a:cubicBezTo>
                  <a:cubicBezTo>
                    <a:pt x="519" y="1280"/>
                    <a:pt x="513" y="1284"/>
                    <a:pt x="511" y="1288"/>
                  </a:cubicBezTo>
                  <a:cubicBezTo>
                    <a:pt x="511" y="1289"/>
                    <a:pt x="511" y="1290"/>
                    <a:pt x="512" y="1291"/>
                  </a:cubicBezTo>
                  <a:cubicBezTo>
                    <a:pt x="512" y="1291"/>
                    <a:pt x="512" y="1292"/>
                    <a:pt x="512" y="1292"/>
                  </a:cubicBezTo>
                  <a:cubicBezTo>
                    <a:pt x="517" y="1293"/>
                    <a:pt x="525" y="1288"/>
                    <a:pt x="524" y="1283"/>
                  </a:cubicBezTo>
                  <a:close/>
                  <a:moveTo>
                    <a:pt x="494" y="110"/>
                  </a:moveTo>
                  <a:cubicBezTo>
                    <a:pt x="489" y="112"/>
                    <a:pt x="485" y="116"/>
                    <a:pt x="483" y="121"/>
                  </a:cubicBezTo>
                  <a:cubicBezTo>
                    <a:pt x="483" y="123"/>
                    <a:pt x="483" y="124"/>
                    <a:pt x="484" y="125"/>
                  </a:cubicBezTo>
                  <a:cubicBezTo>
                    <a:pt x="486" y="127"/>
                    <a:pt x="488" y="125"/>
                    <a:pt x="489" y="124"/>
                  </a:cubicBezTo>
                  <a:cubicBezTo>
                    <a:pt x="492" y="120"/>
                    <a:pt x="494" y="115"/>
                    <a:pt x="494" y="110"/>
                  </a:cubicBezTo>
                  <a:close/>
                  <a:moveTo>
                    <a:pt x="939" y="1217"/>
                  </a:moveTo>
                  <a:cubicBezTo>
                    <a:pt x="946" y="1221"/>
                    <a:pt x="952" y="1219"/>
                    <a:pt x="958" y="1220"/>
                  </a:cubicBezTo>
                  <a:cubicBezTo>
                    <a:pt x="960" y="1221"/>
                    <a:pt x="961" y="1220"/>
                    <a:pt x="961" y="1218"/>
                  </a:cubicBezTo>
                  <a:cubicBezTo>
                    <a:pt x="962" y="1216"/>
                    <a:pt x="961" y="1214"/>
                    <a:pt x="958" y="1214"/>
                  </a:cubicBezTo>
                  <a:cubicBezTo>
                    <a:pt x="952" y="1213"/>
                    <a:pt x="946" y="1213"/>
                    <a:pt x="939" y="1217"/>
                  </a:cubicBezTo>
                  <a:close/>
                  <a:moveTo>
                    <a:pt x="793" y="946"/>
                  </a:moveTo>
                  <a:cubicBezTo>
                    <a:pt x="789" y="947"/>
                    <a:pt x="786" y="947"/>
                    <a:pt x="783" y="948"/>
                  </a:cubicBezTo>
                  <a:cubicBezTo>
                    <a:pt x="781" y="949"/>
                    <a:pt x="780" y="950"/>
                    <a:pt x="780" y="952"/>
                  </a:cubicBezTo>
                  <a:cubicBezTo>
                    <a:pt x="781" y="955"/>
                    <a:pt x="781" y="957"/>
                    <a:pt x="784" y="958"/>
                  </a:cubicBezTo>
                  <a:cubicBezTo>
                    <a:pt x="786" y="959"/>
                    <a:pt x="788" y="957"/>
                    <a:pt x="789" y="956"/>
                  </a:cubicBezTo>
                  <a:cubicBezTo>
                    <a:pt x="791" y="953"/>
                    <a:pt x="792" y="950"/>
                    <a:pt x="793" y="946"/>
                  </a:cubicBezTo>
                  <a:close/>
                  <a:moveTo>
                    <a:pt x="740" y="439"/>
                  </a:moveTo>
                  <a:cubicBezTo>
                    <a:pt x="739" y="437"/>
                    <a:pt x="737" y="438"/>
                    <a:pt x="735" y="438"/>
                  </a:cubicBezTo>
                  <a:cubicBezTo>
                    <a:pt x="731" y="439"/>
                    <a:pt x="728" y="441"/>
                    <a:pt x="726" y="445"/>
                  </a:cubicBezTo>
                  <a:cubicBezTo>
                    <a:pt x="726" y="446"/>
                    <a:pt x="726" y="448"/>
                    <a:pt x="728" y="448"/>
                  </a:cubicBezTo>
                  <a:cubicBezTo>
                    <a:pt x="732" y="449"/>
                    <a:pt x="734" y="446"/>
                    <a:pt x="737" y="444"/>
                  </a:cubicBezTo>
                  <a:cubicBezTo>
                    <a:pt x="738" y="443"/>
                    <a:pt x="740" y="442"/>
                    <a:pt x="740" y="439"/>
                  </a:cubicBezTo>
                  <a:close/>
                  <a:moveTo>
                    <a:pt x="805" y="453"/>
                  </a:moveTo>
                  <a:cubicBezTo>
                    <a:pt x="803" y="449"/>
                    <a:pt x="799" y="450"/>
                    <a:pt x="796" y="448"/>
                  </a:cubicBezTo>
                  <a:cubicBezTo>
                    <a:pt x="793" y="446"/>
                    <a:pt x="790" y="443"/>
                    <a:pt x="786" y="445"/>
                  </a:cubicBezTo>
                  <a:cubicBezTo>
                    <a:pt x="790" y="455"/>
                    <a:pt x="799" y="451"/>
                    <a:pt x="805" y="453"/>
                  </a:cubicBezTo>
                  <a:close/>
                  <a:moveTo>
                    <a:pt x="794" y="350"/>
                  </a:moveTo>
                  <a:cubicBezTo>
                    <a:pt x="794" y="349"/>
                    <a:pt x="794" y="347"/>
                    <a:pt x="792" y="347"/>
                  </a:cubicBezTo>
                  <a:cubicBezTo>
                    <a:pt x="788" y="347"/>
                    <a:pt x="784" y="351"/>
                    <a:pt x="784" y="355"/>
                  </a:cubicBezTo>
                  <a:cubicBezTo>
                    <a:pt x="784" y="357"/>
                    <a:pt x="785" y="359"/>
                    <a:pt x="787" y="359"/>
                  </a:cubicBezTo>
                  <a:cubicBezTo>
                    <a:pt x="791" y="359"/>
                    <a:pt x="795" y="354"/>
                    <a:pt x="794" y="350"/>
                  </a:cubicBezTo>
                  <a:close/>
                  <a:moveTo>
                    <a:pt x="560" y="932"/>
                  </a:moveTo>
                  <a:cubicBezTo>
                    <a:pt x="562" y="926"/>
                    <a:pt x="560" y="923"/>
                    <a:pt x="559" y="919"/>
                  </a:cubicBezTo>
                  <a:cubicBezTo>
                    <a:pt x="559" y="917"/>
                    <a:pt x="558" y="916"/>
                    <a:pt x="556" y="916"/>
                  </a:cubicBezTo>
                  <a:cubicBezTo>
                    <a:pt x="555" y="916"/>
                    <a:pt x="554" y="918"/>
                    <a:pt x="553" y="919"/>
                  </a:cubicBezTo>
                  <a:cubicBezTo>
                    <a:pt x="550" y="926"/>
                    <a:pt x="555" y="928"/>
                    <a:pt x="560" y="932"/>
                  </a:cubicBezTo>
                  <a:close/>
                  <a:moveTo>
                    <a:pt x="294" y="418"/>
                  </a:moveTo>
                  <a:cubicBezTo>
                    <a:pt x="294" y="421"/>
                    <a:pt x="296" y="422"/>
                    <a:pt x="298" y="422"/>
                  </a:cubicBezTo>
                  <a:cubicBezTo>
                    <a:pt x="300" y="423"/>
                    <a:pt x="303" y="426"/>
                    <a:pt x="305" y="424"/>
                  </a:cubicBezTo>
                  <a:cubicBezTo>
                    <a:pt x="307" y="422"/>
                    <a:pt x="306" y="420"/>
                    <a:pt x="305" y="418"/>
                  </a:cubicBezTo>
                  <a:cubicBezTo>
                    <a:pt x="304" y="415"/>
                    <a:pt x="302" y="414"/>
                    <a:pt x="299" y="414"/>
                  </a:cubicBezTo>
                  <a:cubicBezTo>
                    <a:pt x="297" y="414"/>
                    <a:pt x="294" y="415"/>
                    <a:pt x="294" y="418"/>
                  </a:cubicBezTo>
                  <a:close/>
                  <a:moveTo>
                    <a:pt x="128" y="1170"/>
                  </a:moveTo>
                  <a:cubicBezTo>
                    <a:pt x="118" y="1170"/>
                    <a:pt x="106" y="1175"/>
                    <a:pt x="101" y="1181"/>
                  </a:cubicBezTo>
                  <a:cubicBezTo>
                    <a:pt x="111" y="1177"/>
                    <a:pt x="120" y="1176"/>
                    <a:pt x="128" y="1170"/>
                  </a:cubicBezTo>
                  <a:close/>
                  <a:moveTo>
                    <a:pt x="899" y="827"/>
                  </a:moveTo>
                  <a:cubicBezTo>
                    <a:pt x="894" y="833"/>
                    <a:pt x="888" y="837"/>
                    <a:pt x="889" y="846"/>
                  </a:cubicBezTo>
                  <a:cubicBezTo>
                    <a:pt x="897" y="841"/>
                    <a:pt x="900" y="835"/>
                    <a:pt x="899" y="827"/>
                  </a:cubicBezTo>
                  <a:close/>
                  <a:moveTo>
                    <a:pt x="542" y="893"/>
                  </a:moveTo>
                  <a:cubicBezTo>
                    <a:pt x="541" y="889"/>
                    <a:pt x="538" y="888"/>
                    <a:pt x="535" y="888"/>
                  </a:cubicBezTo>
                  <a:cubicBezTo>
                    <a:pt x="533" y="887"/>
                    <a:pt x="531" y="889"/>
                    <a:pt x="530" y="891"/>
                  </a:cubicBezTo>
                  <a:cubicBezTo>
                    <a:pt x="530" y="895"/>
                    <a:pt x="532" y="897"/>
                    <a:pt x="536" y="897"/>
                  </a:cubicBezTo>
                  <a:cubicBezTo>
                    <a:pt x="539" y="898"/>
                    <a:pt x="541" y="897"/>
                    <a:pt x="542" y="893"/>
                  </a:cubicBezTo>
                  <a:close/>
                  <a:moveTo>
                    <a:pt x="896" y="345"/>
                  </a:moveTo>
                  <a:cubicBezTo>
                    <a:pt x="892" y="345"/>
                    <a:pt x="887" y="349"/>
                    <a:pt x="887" y="352"/>
                  </a:cubicBezTo>
                  <a:cubicBezTo>
                    <a:pt x="887" y="354"/>
                    <a:pt x="887" y="356"/>
                    <a:pt x="889" y="356"/>
                  </a:cubicBezTo>
                  <a:cubicBezTo>
                    <a:pt x="892" y="356"/>
                    <a:pt x="899" y="351"/>
                    <a:pt x="899" y="349"/>
                  </a:cubicBezTo>
                  <a:cubicBezTo>
                    <a:pt x="899" y="347"/>
                    <a:pt x="898" y="346"/>
                    <a:pt x="896" y="345"/>
                  </a:cubicBezTo>
                  <a:close/>
                  <a:moveTo>
                    <a:pt x="691" y="85"/>
                  </a:moveTo>
                  <a:cubicBezTo>
                    <a:pt x="693" y="87"/>
                    <a:pt x="696" y="88"/>
                    <a:pt x="699" y="87"/>
                  </a:cubicBezTo>
                  <a:cubicBezTo>
                    <a:pt x="703" y="86"/>
                    <a:pt x="704" y="83"/>
                    <a:pt x="703" y="79"/>
                  </a:cubicBezTo>
                  <a:cubicBezTo>
                    <a:pt x="701" y="76"/>
                    <a:pt x="698" y="77"/>
                    <a:pt x="696" y="78"/>
                  </a:cubicBezTo>
                  <a:cubicBezTo>
                    <a:pt x="693" y="80"/>
                    <a:pt x="691" y="82"/>
                    <a:pt x="691" y="85"/>
                  </a:cubicBezTo>
                  <a:close/>
                  <a:moveTo>
                    <a:pt x="450" y="488"/>
                  </a:moveTo>
                  <a:cubicBezTo>
                    <a:pt x="441" y="490"/>
                    <a:pt x="433" y="495"/>
                    <a:pt x="426" y="501"/>
                  </a:cubicBezTo>
                  <a:cubicBezTo>
                    <a:pt x="434" y="498"/>
                    <a:pt x="443" y="494"/>
                    <a:pt x="450" y="488"/>
                  </a:cubicBezTo>
                  <a:close/>
                  <a:moveTo>
                    <a:pt x="381" y="271"/>
                  </a:moveTo>
                  <a:cubicBezTo>
                    <a:pt x="383" y="267"/>
                    <a:pt x="384" y="264"/>
                    <a:pt x="386" y="263"/>
                  </a:cubicBezTo>
                  <a:cubicBezTo>
                    <a:pt x="388" y="261"/>
                    <a:pt x="388" y="258"/>
                    <a:pt x="386" y="256"/>
                  </a:cubicBezTo>
                  <a:cubicBezTo>
                    <a:pt x="385" y="255"/>
                    <a:pt x="384" y="254"/>
                    <a:pt x="382" y="255"/>
                  </a:cubicBezTo>
                  <a:cubicBezTo>
                    <a:pt x="380" y="256"/>
                    <a:pt x="378" y="258"/>
                    <a:pt x="379" y="260"/>
                  </a:cubicBezTo>
                  <a:cubicBezTo>
                    <a:pt x="379" y="263"/>
                    <a:pt x="380" y="266"/>
                    <a:pt x="381" y="271"/>
                  </a:cubicBezTo>
                  <a:close/>
                  <a:moveTo>
                    <a:pt x="819" y="446"/>
                  </a:moveTo>
                  <a:cubicBezTo>
                    <a:pt x="817" y="438"/>
                    <a:pt x="810" y="441"/>
                    <a:pt x="805" y="438"/>
                  </a:cubicBezTo>
                  <a:cubicBezTo>
                    <a:pt x="804" y="436"/>
                    <a:pt x="802" y="437"/>
                    <a:pt x="802" y="439"/>
                  </a:cubicBezTo>
                  <a:cubicBezTo>
                    <a:pt x="801" y="441"/>
                    <a:pt x="802" y="442"/>
                    <a:pt x="804" y="442"/>
                  </a:cubicBezTo>
                  <a:cubicBezTo>
                    <a:pt x="809" y="444"/>
                    <a:pt x="814" y="445"/>
                    <a:pt x="819" y="446"/>
                  </a:cubicBezTo>
                  <a:close/>
                  <a:moveTo>
                    <a:pt x="567" y="152"/>
                  </a:moveTo>
                  <a:cubicBezTo>
                    <a:pt x="574" y="152"/>
                    <a:pt x="575" y="147"/>
                    <a:pt x="578" y="143"/>
                  </a:cubicBezTo>
                  <a:cubicBezTo>
                    <a:pt x="579" y="142"/>
                    <a:pt x="579" y="140"/>
                    <a:pt x="577" y="139"/>
                  </a:cubicBezTo>
                  <a:cubicBezTo>
                    <a:pt x="576" y="138"/>
                    <a:pt x="574" y="139"/>
                    <a:pt x="573" y="140"/>
                  </a:cubicBezTo>
                  <a:cubicBezTo>
                    <a:pt x="570" y="143"/>
                    <a:pt x="568" y="147"/>
                    <a:pt x="567" y="152"/>
                  </a:cubicBezTo>
                  <a:close/>
                  <a:moveTo>
                    <a:pt x="493" y="440"/>
                  </a:moveTo>
                  <a:cubicBezTo>
                    <a:pt x="493" y="437"/>
                    <a:pt x="490" y="435"/>
                    <a:pt x="486" y="436"/>
                  </a:cubicBezTo>
                  <a:cubicBezTo>
                    <a:pt x="484" y="436"/>
                    <a:pt x="483" y="437"/>
                    <a:pt x="483" y="439"/>
                  </a:cubicBezTo>
                  <a:cubicBezTo>
                    <a:pt x="483" y="443"/>
                    <a:pt x="487" y="446"/>
                    <a:pt x="490" y="445"/>
                  </a:cubicBezTo>
                  <a:cubicBezTo>
                    <a:pt x="492" y="445"/>
                    <a:pt x="493" y="443"/>
                    <a:pt x="493" y="440"/>
                  </a:cubicBezTo>
                  <a:close/>
                  <a:moveTo>
                    <a:pt x="867" y="528"/>
                  </a:moveTo>
                  <a:cubicBezTo>
                    <a:pt x="858" y="525"/>
                    <a:pt x="855" y="531"/>
                    <a:pt x="850" y="534"/>
                  </a:cubicBezTo>
                  <a:cubicBezTo>
                    <a:pt x="855" y="531"/>
                    <a:pt x="862" y="534"/>
                    <a:pt x="867" y="528"/>
                  </a:cubicBezTo>
                  <a:close/>
                  <a:moveTo>
                    <a:pt x="1236" y="1238"/>
                  </a:moveTo>
                  <a:cubicBezTo>
                    <a:pt x="1241" y="1239"/>
                    <a:pt x="1243" y="1244"/>
                    <a:pt x="1249" y="1243"/>
                  </a:cubicBezTo>
                  <a:cubicBezTo>
                    <a:pt x="1245" y="1232"/>
                    <a:pt x="1245" y="1232"/>
                    <a:pt x="1236" y="1238"/>
                  </a:cubicBezTo>
                  <a:close/>
                  <a:moveTo>
                    <a:pt x="774" y="422"/>
                  </a:moveTo>
                  <a:cubicBezTo>
                    <a:pt x="768" y="430"/>
                    <a:pt x="768" y="432"/>
                    <a:pt x="777" y="436"/>
                  </a:cubicBezTo>
                  <a:cubicBezTo>
                    <a:pt x="777" y="428"/>
                    <a:pt x="777" y="428"/>
                    <a:pt x="774" y="422"/>
                  </a:cubicBezTo>
                  <a:close/>
                  <a:moveTo>
                    <a:pt x="821" y="359"/>
                  </a:moveTo>
                  <a:cubicBezTo>
                    <a:pt x="824" y="358"/>
                    <a:pt x="828" y="358"/>
                    <a:pt x="828" y="353"/>
                  </a:cubicBezTo>
                  <a:cubicBezTo>
                    <a:pt x="828" y="352"/>
                    <a:pt x="827" y="350"/>
                    <a:pt x="825" y="350"/>
                  </a:cubicBezTo>
                  <a:cubicBezTo>
                    <a:pt x="822" y="350"/>
                    <a:pt x="817" y="355"/>
                    <a:pt x="817" y="357"/>
                  </a:cubicBezTo>
                  <a:cubicBezTo>
                    <a:pt x="818" y="359"/>
                    <a:pt x="819" y="359"/>
                    <a:pt x="821" y="359"/>
                  </a:cubicBezTo>
                  <a:close/>
                  <a:moveTo>
                    <a:pt x="340" y="1044"/>
                  </a:moveTo>
                  <a:cubicBezTo>
                    <a:pt x="351" y="1042"/>
                    <a:pt x="353" y="1041"/>
                    <a:pt x="355" y="1033"/>
                  </a:cubicBezTo>
                  <a:cubicBezTo>
                    <a:pt x="349" y="1036"/>
                    <a:pt x="343" y="1038"/>
                    <a:pt x="340" y="1044"/>
                  </a:cubicBezTo>
                  <a:close/>
                  <a:moveTo>
                    <a:pt x="523" y="227"/>
                  </a:moveTo>
                  <a:cubicBezTo>
                    <a:pt x="528" y="226"/>
                    <a:pt x="533" y="227"/>
                    <a:pt x="536" y="220"/>
                  </a:cubicBezTo>
                  <a:cubicBezTo>
                    <a:pt x="530" y="220"/>
                    <a:pt x="525" y="219"/>
                    <a:pt x="523" y="227"/>
                  </a:cubicBezTo>
                  <a:close/>
                  <a:moveTo>
                    <a:pt x="772" y="337"/>
                  </a:moveTo>
                  <a:cubicBezTo>
                    <a:pt x="771" y="335"/>
                    <a:pt x="768" y="335"/>
                    <a:pt x="766" y="335"/>
                  </a:cubicBezTo>
                  <a:cubicBezTo>
                    <a:pt x="764" y="335"/>
                    <a:pt x="762" y="336"/>
                    <a:pt x="762" y="339"/>
                  </a:cubicBezTo>
                  <a:cubicBezTo>
                    <a:pt x="762" y="342"/>
                    <a:pt x="764" y="343"/>
                    <a:pt x="766" y="342"/>
                  </a:cubicBezTo>
                  <a:cubicBezTo>
                    <a:pt x="769" y="342"/>
                    <a:pt x="771" y="341"/>
                    <a:pt x="772" y="337"/>
                  </a:cubicBezTo>
                  <a:close/>
                  <a:moveTo>
                    <a:pt x="309" y="318"/>
                  </a:moveTo>
                  <a:cubicBezTo>
                    <a:pt x="316" y="321"/>
                    <a:pt x="321" y="322"/>
                    <a:pt x="325" y="321"/>
                  </a:cubicBezTo>
                  <a:cubicBezTo>
                    <a:pt x="328" y="321"/>
                    <a:pt x="330" y="318"/>
                    <a:pt x="328" y="315"/>
                  </a:cubicBezTo>
                  <a:cubicBezTo>
                    <a:pt x="327" y="313"/>
                    <a:pt x="325" y="314"/>
                    <a:pt x="324" y="315"/>
                  </a:cubicBezTo>
                  <a:cubicBezTo>
                    <a:pt x="320" y="319"/>
                    <a:pt x="316" y="317"/>
                    <a:pt x="309" y="318"/>
                  </a:cubicBezTo>
                  <a:close/>
                  <a:moveTo>
                    <a:pt x="958" y="1102"/>
                  </a:moveTo>
                  <a:cubicBezTo>
                    <a:pt x="956" y="1102"/>
                    <a:pt x="955" y="1104"/>
                    <a:pt x="955" y="1105"/>
                  </a:cubicBezTo>
                  <a:cubicBezTo>
                    <a:pt x="956" y="1110"/>
                    <a:pt x="960" y="1111"/>
                    <a:pt x="964" y="1111"/>
                  </a:cubicBezTo>
                  <a:cubicBezTo>
                    <a:pt x="966" y="1111"/>
                    <a:pt x="967" y="1110"/>
                    <a:pt x="967" y="1108"/>
                  </a:cubicBezTo>
                  <a:cubicBezTo>
                    <a:pt x="966" y="1104"/>
                    <a:pt x="962" y="1103"/>
                    <a:pt x="958" y="1102"/>
                  </a:cubicBezTo>
                  <a:close/>
                  <a:moveTo>
                    <a:pt x="743" y="988"/>
                  </a:moveTo>
                  <a:cubicBezTo>
                    <a:pt x="749" y="985"/>
                    <a:pt x="752" y="983"/>
                    <a:pt x="753" y="978"/>
                  </a:cubicBezTo>
                  <a:cubicBezTo>
                    <a:pt x="753" y="977"/>
                    <a:pt x="753" y="975"/>
                    <a:pt x="751" y="974"/>
                  </a:cubicBezTo>
                  <a:cubicBezTo>
                    <a:pt x="750" y="974"/>
                    <a:pt x="748" y="975"/>
                    <a:pt x="748" y="976"/>
                  </a:cubicBezTo>
                  <a:cubicBezTo>
                    <a:pt x="746" y="979"/>
                    <a:pt x="745" y="982"/>
                    <a:pt x="743" y="988"/>
                  </a:cubicBezTo>
                  <a:close/>
                  <a:moveTo>
                    <a:pt x="512" y="831"/>
                  </a:moveTo>
                  <a:cubicBezTo>
                    <a:pt x="511" y="832"/>
                    <a:pt x="510" y="832"/>
                    <a:pt x="510" y="833"/>
                  </a:cubicBezTo>
                  <a:cubicBezTo>
                    <a:pt x="509" y="837"/>
                    <a:pt x="505" y="840"/>
                    <a:pt x="507" y="845"/>
                  </a:cubicBezTo>
                  <a:cubicBezTo>
                    <a:pt x="507" y="845"/>
                    <a:pt x="508" y="846"/>
                    <a:pt x="509" y="846"/>
                  </a:cubicBezTo>
                  <a:cubicBezTo>
                    <a:pt x="514" y="844"/>
                    <a:pt x="512" y="838"/>
                    <a:pt x="513" y="835"/>
                  </a:cubicBezTo>
                  <a:cubicBezTo>
                    <a:pt x="514" y="834"/>
                    <a:pt x="514" y="832"/>
                    <a:pt x="512" y="831"/>
                  </a:cubicBezTo>
                  <a:close/>
                  <a:moveTo>
                    <a:pt x="830" y="454"/>
                  </a:moveTo>
                  <a:cubicBezTo>
                    <a:pt x="829" y="450"/>
                    <a:pt x="827" y="450"/>
                    <a:pt x="824" y="451"/>
                  </a:cubicBezTo>
                  <a:cubicBezTo>
                    <a:pt x="822" y="451"/>
                    <a:pt x="819" y="452"/>
                    <a:pt x="820" y="454"/>
                  </a:cubicBezTo>
                  <a:cubicBezTo>
                    <a:pt x="820" y="458"/>
                    <a:pt x="823" y="458"/>
                    <a:pt x="827" y="458"/>
                  </a:cubicBezTo>
                  <a:cubicBezTo>
                    <a:pt x="829" y="457"/>
                    <a:pt x="830" y="456"/>
                    <a:pt x="830" y="454"/>
                  </a:cubicBezTo>
                  <a:close/>
                  <a:moveTo>
                    <a:pt x="310" y="283"/>
                  </a:moveTo>
                  <a:cubicBezTo>
                    <a:pt x="309" y="281"/>
                    <a:pt x="309" y="278"/>
                    <a:pt x="306" y="279"/>
                  </a:cubicBezTo>
                  <a:cubicBezTo>
                    <a:pt x="303" y="280"/>
                    <a:pt x="302" y="283"/>
                    <a:pt x="302" y="286"/>
                  </a:cubicBezTo>
                  <a:cubicBezTo>
                    <a:pt x="301" y="288"/>
                    <a:pt x="303" y="289"/>
                    <a:pt x="304" y="289"/>
                  </a:cubicBezTo>
                  <a:cubicBezTo>
                    <a:pt x="308" y="288"/>
                    <a:pt x="310" y="286"/>
                    <a:pt x="310" y="283"/>
                  </a:cubicBezTo>
                  <a:close/>
                  <a:moveTo>
                    <a:pt x="552" y="1271"/>
                  </a:moveTo>
                  <a:cubicBezTo>
                    <a:pt x="556" y="1273"/>
                    <a:pt x="559" y="1272"/>
                    <a:pt x="562" y="1270"/>
                  </a:cubicBezTo>
                  <a:cubicBezTo>
                    <a:pt x="563" y="1269"/>
                    <a:pt x="564" y="1268"/>
                    <a:pt x="563" y="1266"/>
                  </a:cubicBezTo>
                  <a:cubicBezTo>
                    <a:pt x="563" y="1264"/>
                    <a:pt x="561" y="1264"/>
                    <a:pt x="560" y="1265"/>
                  </a:cubicBezTo>
                  <a:cubicBezTo>
                    <a:pt x="557" y="1266"/>
                    <a:pt x="554" y="1267"/>
                    <a:pt x="552" y="1271"/>
                  </a:cubicBezTo>
                  <a:close/>
                  <a:moveTo>
                    <a:pt x="976" y="1095"/>
                  </a:moveTo>
                  <a:cubicBezTo>
                    <a:pt x="978" y="1095"/>
                    <a:pt x="982" y="1087"/>
                    <a:pt x="981" y="1086"/>
                  </a:cubicBezTo>
                  <a:cubicBezTo>
                    <a:pt x="981" y="1085"/>
                    <a:pt x="979" y="1084"/>
                    <a:pt x="979" y="1084"/>
                  </a:cubicBezTo>
                  <a:cubicBezTo>
                    <a:pt x="975" y="1084"/>
                    <a:pt x="972" y="1087"/>
                    <a:pt x="973" y="1091"/>
                  </a:cubicBezTo>
                  <a:cubicBezTo>
                    <a:pt x="973" y="1093"/>
                    <a:pt x="974" y="1095"/>
                    <a:pt x="976" y="1095"/>
                  </a:cubicBezTo>
                  <a:close/>
                  <a:moveTo>
                    <a:pt x="407" y="515"/>
                  </a:moveTo>
                  <a:cubicBezTo>
                    <a:pt x="410" y="514"/>
                    <a:pt x="413" y="508"/>
                    <a:pt x="412" y="506"/>
                  </a:cubicBezTo>
                  <a:cubicBezTo>
                    <a:pt x="412" y="505"/>
                    <a:pt x="411" y="504"/>
                    <a:pt x="410" y="504"/>
                  </a:cubicBezTo>
                  <a:cubicBezTo>
                    <a:pt x="407" y="505"/>
                    <a:pt x="404" y="510"/>
                    <a:pt x="405" y="513"/>
                  </a:cubicBezTo>
                  <a:cubicBezTo>
                    <a:pt x="405" y="514"/>
                    <a:pt x="406" y="515"/>
                    <a:pt x="407" y="515"/>
                  </a:cubicBezTo>
                  <a:close/>
                  <a:moveTo>
                    <a:pt x="592" y="54"/>
                  </a:moveTo>
                  <a:cubicBezTo>
                    <a:pt x="589" y="54"/>
                    <a:pt x="587" y="56"/>
                    <a:pt x="587" y="58"/>
                  </a:cubicBezTo>
                  <a:cubicBezTo>
                    <a:pt x="588" y="61"/>
                    <a:pt x="590" y="62"/>
                    <a:pt x="592" y="62"/>
                  </a:cubicBezTo>
                  <a:cubicBezTo>
                    <a:pt x="595" y="61"/>
                    <a:pt x="596" y="59"/>
                    <a:pt x="596" y="57"/>
                  </a:cubicBezTo>
                  <a:cubicBezTo>
                    <a:pt x="596" y="54"/>
                    <a:pt x="594" y="54"/>
                    <a:pt x="592" y="54"/>
                  </a:cubicBezTo>
                  <a:close/>
                  <a:moveTo>
                    <a:pt x="653" y="249"/>
                  </a:moveTo>
                  <a:cubicBezTo>
                    <a:pt x="655" y="250"/>
                    <a:pt x="660" y="245"/>
                    <a:pt x="660" y="242"/>
                  </a:cubicBezTo>
                  <a:cubicBezTo>
                    <a:pt x="660" y="240"/>
                    <a:pt x="659" y="239"/>
                    <a:pt x="658" y="239"/>
                  </a:cubicBezTo>
                  <a:cubicBezTo>
                    <a:pt x="655" y="239"/>
                    <a:pt x="651" y="243"/>
                    <a:pt x="651" y="247"/>
                  </a:cubicBezTo>
                  <a:cubicBezTo>
                    <a:pt x="651" y="248"/>
                    <a:pt x="651" y="249"/>
                    <a:pt x="653" y="249"/>
                  </a:cubicBezTo>
                  <a:close/>
                  <a:moveTo>
                    <a:pt x="1061" y="1183"/>
                  </a:moveTo>
                  <a:cubicBezTo>
                    <a:pt x="1057" y="1181"/>
                    <a:pt x="1053" y="1179"/>
                    <a:pt x="1049" y="1177"/>
                  </a:cubicBezTo>
                  <a:cubicBezTo>
                    <a:pt x="1049" y="1177"/>
                    <a:pt x="1047" y="1178"/>
                    <a:pt x="1046" y="1179"/>
                  </a:cubicBezTo>
                  <a:cubicBezTo>
                    <a:pt x="1046" y="1180"/>
                    <a:pt x="1046" y="1181"/>
                    <a:pt x="1048" y="1182"/>
                  </a:cubicBezTo>
                  <a:cubicBezTo>
                    <a:pt x="1052" y="1184"/>
                    <a:pt x="1056" y="1185"/>
                    <a:pt x="1061" y="1183"/>
                  </a:cubicBezTo>
                  <a:close/>
                  <a:moveTo>
                    <a:pt x="645" y="526"/>
                  </a:moveTo>
                  <a:cubicBezTo>
                    <a:pt x="648" y="525"/>
                    <a:pt x="650" y="525"/>
                    <a:pt x="650" y="522"/>
                  </a:cubicBezTo>
                  <a:cubicBezTo>
                    <a:pt x="650" y="520"/>
                    <a:pt x="649" y="518"/>
                    <a:pt x="646" y="518"/>
                  </a:cubicBezTo>
                  <a:cubicBezTo>
                    <a:pt x="644" y="519"/>
                    <a:pt x="640" y="518"/>
                    <a:pt x="640" y="522"/>
                  </a:cubicBezTo>
                  <a:cubicBezTo>
                    <a:pt x="640" y="524"/>
                    <a:pt x="643" y="525"/>
                    <a:pt x="645" y="526"/>
                  </a:cubicBezTo>
                  <a:close/>
                  <a:moveTo>
                    <a:pt x="1029" y="1111"/>
                  </a:moveTo>
                  <a:cubicBezTo>
                    <a:pt x="1030" y="1116"/>
                    <a:pt x="1033" y="1118"/>
                    <a:pt x="1036" y="1120"/>
                  </a:cubicBezTo>
                  <a:cubicBezTo>
                    <a:pt x="1037" y="1121"/>
                    <a:pt x="1039" y="1122"/>
                    <a:pt x="1040" y="1120"/>
                  </a:cubicBezTo>
                  <a:cubicBezTo>
                    <a:pt x="1041" y="1119"/>
                    <a:pt x="1041" y="1117"/>
                    <a:pt x="1040" y="1116"/>
                  </a:cubicBezTo>
                  <a:cubicBezTo>
                    <a:pt x="1037" y="1113"/>
                    <a:pt x="1035" y="1111"/>
                    <a:pt x="1029" y="1111"/>
                  </a:cubicBezTo>
                  <a:close/>
                  <a:moveTo>
                    <a:pt x="694" y="167"/>
                  </a:moveTo>
                  <a:cubicBezTo>
                    <a:pt x="689" y="166"/>
                    <a:pt x="687" y="168"/>
                    <a:pt x="685" y="169"/>
                  </a:cubicBezTo>
                  <a:cubicBezTo>
                    <a:pt x="683" y="170"/>
                    <a:pt x="683" y="172"/>
                    <a:pt x="684" y="173"/>
                  </a:cubicBezTo>
                  <a:cubicBezTo>
                    <a:pt x="685" y="175"/>
                    <a:pt x="686" y="175"/>
                    <a:pt x="687" y="174"/>
                  </a:cubicBezTo>
                  <a:cubicBezTo>
                    <a:pt x="689" y="172"/>
                    <a:pt x="691" y="170"/>
                    <a:pt x="694" y="167"/>
                  </a:cubicBezTo>
                  <a:close/>
                  <a:moveTo>
                    <a:pt x="1012" y="349"/>
                  </a:moveTo>
                  <a:cubicBezTo>
                    <a:pt x="1007" y="350"/>
                    <a:pt x="1004" y="351"/>
                    <a:pt x="1001" y="352"/>
                  </a:cubicBezTo>
                  <a:cubicBezTo>
                    <a:pt x="1000" y="352"/>
                    <a:pt x="998" y="353"/>
                    <a:pt x="998" y="355"/>
                  </a:cubicBezTo>
                  <a:cubicBezTo>
                    <a:pt x="999" y="356"/>
                    <a:pt x="1000" y="357"/>
                    <a:pt x="1002" y="356"/>
                  </a:cubicBezTo>
                  <a:cubicBezTo>
                    <a:pt x="1006" y="355"/>
                    <a:pt x="1009" y="354"/>
                    <a:pt x="1012" y="349"/>
                  </a:cubicBezTo>
                  <a:close/>
                  <a:moveTo>
                    <a:pt x="625" y="1228"/>
                  </a:moveTo>
                  <a:cubicBezTo>
                    <a:pt x="625" y="1227"/>
                    <a:pt x="625" y="1226"/>
                    <a:pt x="624" y="1226"/>
                  </a:cubicBezTo>
                  <a:cubicBezTo>
                    <a:pt x="620" y="1228"/>
                    <a:pt x="616" y="1226"/>
                    <a:pt x="611" y="1227"/>
                  </a:cubicBezTo>
                  <a:cubicBezTo>
                    <a:pt x="616" y="1233"/>
                    <a:pt x="616" y="1233"/>
                    <a:pt x="625" y="1228"/>
                  </a:cubicBezTo>
                  <a:close/>
                  <a:moveTo>
                    <a:pt x="707" y="136"/>
                  </a:moveTo>
                  <a:cubicBezTo>
                    <a:pt x="704" y="140"/>
                    <a:pt x="701" y="142"/>
                    <a:pt x="703" y="147"/>
                  </a:cubicBezTo>
                  <a:cubicBezTo>
                    <a:pt x="704" y="148"/>
                    <a:pt x="705" y="149"/>
                    <a:pt x="706" y="148"/>
                  </a:cubicBezTo>
                  <a:cubicBezTo>
                    <a:pt x="710" y="145"/>
                    <a:pt x="710" y="141"/>
                    <a:pt x="707" y="136"/>
                  </a:cubicBezTo>
                  <a:close/>
                  <a:moveTo>
                    <a:pt x="303" y="537"/>
                  </a:moveTo>
                  <a:cubicBezTo>
                    <a:pt x="302" y="541"/>
                    <a:pt x="304" y="544"/>
                    <a:pt x="307" y="547"/>
                  </a:cubicBezTo>
                  <a:cubicBezTo>
                    <a:pt x="308" y="547"/>
                    <a:pt x="309" y="547"/>
                    <a:pt x="310" y="546"/>
                  </a:cubicBezTo>
                  <a:cubicBezTo>
                    <a:pt x="311" y="541"/>
                    <a:pt x="309" y="538"/>
                    <a:pt x="305" y="536"/>
                  </a:cubicBezTo>
                  <a:cubicBezTo>
                    <a:pt x="305" y="536"/>
                    <a:pt x="304" y="537"/>
                    <a:pt x="303" y="537"/>
                  </a:cubicBezTo>
                  <a:close/>
                  <a:moveTo>
                    <a:pt x="992" y="208"/>
                  </a:moveTo>
                  <a:cubicBezTo>
                    <a:pt x="991" y="217"/>
                    <a:pt x="991" y="217"/>
                    <a:pt x="1000" y="218"/>
                  </a:cubicBezTo>
                  <a:cubicBezTo>
                    <a:pt x="995" y="217"/>
                    <a:pt x="996" y="211"/>
                    <a:pt x="992" y="208"/>
                  </a:cubicBezTo>
                  <a:close/>
                  <a:moveTo>
                    <a:pt x="263" y="485"/>
                  </a:moveTo>
                  <a:cubicBezTo>
                    <a:pt x="263" y="483"/>
                    <a:pt x="263" y="481"/>
                    <a:pt x="261" y="482"/>
                  </a:cubicBezTo>
                  <a:cubicBezTo>
                    <a:pt x="257" y="482"/>
                    <a:pt x="257" y="486"/>
                    <a:pt x="257" y="489"/>
                  </a:cubicBezTo>
                  <a:cubicBezTo>
                    <a:pt x="257" y="490"/>
                    <a:pt x="257" y="492"/>
                    <a:pt x="259" y="492"/>
                  </a:cubicBezTo>
                  <a:cubicBezTo>
                    <a:pt x="263" y="492"/>
                    <a:pt x="263" y="488"/>
                    <a:pt x="263" y="485"/>
                  </a:cubicBezTo>
                  <a:close/>
                  <a:moveTo>
                    <a:pt x="436" y="429"/>
                  </a:moveTo>
                  <a:cubicBezTo>
                    <a:pt x="434" y="430"/>
                    <a:pt x="432" y="430"/>
                    <a:pt x="432" y="432"/>
                  </a:cubicBezTo>
                  <a:cubicBezTo>
                    <a:pt x="432" y="436"/>
                    <a:pt x="434" y="437"/>
                    <a:pt x="437" y="438"/>
                  </a:cubicBezTo>
                  <a:cubicBezTo>
                    <a:pt x="439" y="438"/>
                    <a:pt x="440" y="436"/>
                    <a:pt x="440" y="434"/>
                  </a:cubicBezTo>
                  <a:cubicBezTo>
                    <a:pt x="440" y="432"/>
                    <a:pt x="439" y="430"/>
                    <a:pt x="436" y="429"/>
                  </a:cubicBezTo>
                  <a:close/>
                  <a:moveTo>
                    <a:pt x="411" y="267"/>
                  </a:moveTo>
                  <a:cubicBezTo>
                    <a:pt x="413" y="266"/>
                    <a:pt x="414" y="265"/>
                    <a:pt x="415" y="263"/>
                  </a:cubicBezTo>
                  <a:cubicBezTo>
                    <a:pt x="415" y="260"/>
                    <a:pt x="413" y="258"/>
                    <a:pt x="411" y="258"/>
                  </a:cubicBezTo>
                  <a:cubicBezTo>
                    <a:pt x="408" y="257"/>
                    <a:pt x="408" y="259"/>
                    <a:pt x="408" y="261"/>
                  </a:cubicBezTo>
                  <a:cubicBezTo>
                    <a:pt x="407" y="264"/>
                    <a:pt x="408" y="266"/>
                    <a:pt x="411" y="267"/>
                  </a:cubicBezTo>
                  <a:close/>
                  <a:moveTo>
                    <a:pt x="433" y="973"/>
                  </a:moveTo>
                  <a:cubicBezTo>
                    <a:pt x="438" y="969"/>
                    <a:pt x="439" y="965"/>
                    <a:pt x="439" y="958"/>
                  </a:cubicBezTo>
                  <a:cubicBezTo>
                    <a:pt x="434" y="963"/>
                    <a:pt x="432" y="967"/>
                    <a:pt x="433" y="973"/>
                  </a:cubicBezTo>
                  <a:close/>
                  <a:moveTo>
                    <a:pt x="866" y="474"/>
                  </a:moveTo>
                  <a:cubicBezTo>
                    <a:pt x="859" y="473"/>
                    <a:pt x="856" y="473"/>
                    <a:pt x="850" y="476"/>
                  </a:cubicBezTo>
                  <a:cubicBezTo>
                    <a:pt x="856" y="477"/>
                    <a:pt x="860" y="478"/>
                    <a:pt x="866" y="474"/>
                  </a:cubicBezTo>
                  <a:close/>
                  <a:moveTo>
                    <a:pt x="355" y="136"/>
                  </a:moveTo>
                  <a:cubicBezTo>
                    <a:pt x="353" y="136"/>
                    <a:pt x="352" y="138"/>
                    <a:pt x="352" y="140"/>
                  </a:cubicBezTo>
                  <a:cubicBezTo>
                    <a:pt x="352" y="141"/>
                    <a:pt x="352" y="143"/>
                    <a:pt x="353" y="144"/>
                  </a:cubicBezTo>
                  <a:cubicBezTo>
                    <a:pt x="356" y="145"/>
                    <a:pt x="357" y="142"/>
                    <a:pt x="357" y="141"/>
                  </a:cubicBezTo>
                  <a:cubicBezTo>
                    <a:pt x="358" y="139"/>
                    <a:pt x="358" y="137"/>
                    <a:pt x="355" y="136"/>
                  </a:cubicBezTo>
                  <a:close/>
                  <a:moveTo>
                    <a:pt x="492" y="840"/>
                  </a:moveTo>
                  <a:cubicBezTo>
                    <a:pt x="494" y="836"/>
                    <a:pt x="496" y="833"/>
                    <a:pt x="493" y="829"/>
                  </a:cubicBezTo>
                  <a:cubicBezTo>
                    <a:pt x="493" y="828"/>
                    <a:pt x="491" y="828"/>
                    <a:pt x="491" y="828"/>
                  </a:cubicBezTo>
                  <a:cubicBezTo>
                    <a:pt x="489" y="831"/>
                    <a:pt x="490" y="835"/>
                    <a:pt x="490" y="838"/>
                  </a:cubicBezTo>
                  <a:cubicBezTo>
                    <a:pt x="490" y="839"/>
                    <a:pt x="491" y="839"/>
                    <a:pt x="492" y="840"/>
                  </a:cubicBezTo>
                  <a:close/>
                  <a:moveTo>
                    <a:pt x="396" y="1064"/>
                  </a:moveTo>
                  <a:cubicBezTo>
                    <a:pt x="400" y="1064"/>
                    <a:pt x="402" y="1062"/>
                    <a:pt x="405" y="1060"/>
                  </a:cubicBezTo>
                  <a:cubicBezTo>
                    <a:pt x="406" y="1059"/>
                    <a:pt x="406" y="1058"/>
                    <a:pt x="405" y="1057"/>
                  </a:cubicBezTo>
                  <a:cubicBezTo>
                    <a:pt x="404" y="1055"/>
                    <a:pt x="402" y="1055"/>
                    <a:pt x="401" y="1056"/>
                  </a:cubicBezTo>
                  <a:cubicBezTo>
                    <a:pt x="399" y="1059"/>
                    <a:pt x="396" y="1060"/>
                    <a:pt x="396" y="1064"/>
                  </a:cubicBezTo>
                  <a:close/>
                  <a:moveTo>
                    <a:pt x="629" y="115"/>
                  </a:moveTo>
                  <a:cubicBezTo>
                    <a:pt x="629" y="113"/>
                    <a:pt x="628" y="112"/>
                    <a:pt x="627" y="112"/>
                  </a:cubicBezTo>
                  <a:cubicBezTo>
                    <a:pt x="623" y="112"/>
                    <a:pt x="621" y="113"/>
                    <a:pt x="620" y="116"/>
                  </a:cubicBezTo>
                  <a:cubicBezTo>
                    <a:pt x="619" y="118"/>
                    <a:pt x="621" y="119"/>
                    <a:pt x="622" y="119"/>
                  </a:cubicBezTo>
                  <a:cubicBezTo>
                    <a:pt x="625" y="119"/>
                    <a:pt x="628" y="118"/>
                    <a:pt x="629" y="115"/>
                  </a:cubicBezTo>
                  <a:close/>
                  <a:moveTo>
                    <a:pt x="522" y="334"/>
                  </a:moveTo>
                  <a:cubicBezTo>
                    <a:pt x="520" y="334"/>
                    <a:pt x="519" y="335"/>
                    <a:pt x="518" y="336"/>
                  </a:cubicBezTo>
                  <a:cubicBezTo>
                    <a:pt x="518" y="340"/>
                    <a:pt x="520" y="340"/>
                    <a:pt x="522" y="340"/>
                  </a:cubicBezTo>
                  <a:cubicBezTo>
                    <a:pt x="524" y="340"/>
                    <a:pt x="525" y="340"/>
                    <a:pt x="525" y="338"/>
                  </a:cubicBezTo>
                  <a:cubicBezTo>
                    <a:pt x="525" y="336"/>
                    <a:pt x="524" y="334"/>
                    <a:pt x="522" y="334"/>
                  </a:cubicBezTo>
                  <a:close/>
                  <a:moveTo>
                    <a:pt x="543" y="327"/>
                  </a:moveTo>
                  <a:cubicBezTo>
                    <a:pt x="541" y="327"/>
                    <a:pt x="540" y="328"/>
                    <a:pt x="541" y="329"/>
                  </a:cubicBezTo>
                  <a:cubicBezTo>
                    <a:pt x="542" y="331"/>
                    <a:pt x="543" y="334"/>
                    <a:pt x="545" y="334"/>
                  </a:cubicBezTo>
                  <a:cubicBezTo>
                    <a:pt x="547" y="334"/>
                    <a:pt x="547" y="332"/>
                    <a:pt x="547" y="331"/>
                  </a:cubicBezTo>
                  <a:cubicBezTo>
                    <a:pt x="546" y="329"/>
                    <a:pt x="545" y="327"/>
                    <a:pt x="543" y="327"/>
                  </a:cubicBezTo>
                  <a:close/>
                  <a:moveTo>
                    <a:pt x="493" y="64"/>
                  </a:moveTo>
                  <a:cubicBezTo>
                    <a:pt x="493" y="66"/>
                    <a:pt x="494" y="67"/>
                    <a:pt x="496" y="67"/>
                  </a:cubicBezTo>
                  <a:cubicBezTo>
                    <a:pt x="499" y="68"/>
                    <a:pt x="501" y="66"/>
                    <a:pt x="502" y="63"/>
                  </a:cubicBezTo>
                  <a:cubicBezTo>
                    <a:pt x="503" y="62"/>
                    <a:pt x="501" y="61"/>
                    <a:pt x="500" y="61"/>
                  </a:cubicBezTo>
                  <a:cubicBezTo>
                    <a:pt x="497" y="61"/>
                    <a:pt x="494" y="61"/>
                    <a:pt x="493" y="64"/>
                  </a:cubicBezTo>
                  <a:close/>
                  <a:moveTo>
                    <a:pt x="1046" y="303"/>
                  </a:moveTo>
                  <a:cubicBezTo>
                    <a:pt x="1043" y="306"/>
                    <a:pt x="1038" y="307"/>
                    <a:pt x="1039" y="313"/>
                  </a:cubicBezTo>
                  <a:cubicBezTo>
                    <a:pt x="1043" y="310"/>
                    <a:pt x="1047" y="309"/>
                    <a:pt x="1046" y="303"/>
                  </a:cubicBezTo>
                  <a:close/>
                  <a:moveTo>
                    <a:pt x="825" y="431"/>
                  </a:moveTo>
                  <a:cubicBezTo>
                    <a:pt x="822" y="433"/>
                    <a:pt x="817" y="431"/>
                    <a:pt x="815" y="436"/>
                  </a:cubicBezTo>
                  <a:cubicBezTo>
                    <a:pt x="820" y="438"/>
                    <a:pt x="823" y="437"/>
                    <a:pt x="825" y="431"/>
                  </a:cubicBezTo>
                  <a:close/>
                  <a:moveTo>
                    <a:pt x="853" y="197"/>
                  </a:moveTo>
                  <a:cubicBezTo>
                    <a:pt x="854" y="197"/>
                    <a:pt x="856" y="196"/>
                    <a:pt x="856" y="195"/>
                  </a:cubicBezTo>
                  <a:cubicBezTo>
                    <a:pt x="856" y="192"/>
                    <a:pt x="855" y="190"/>
                    <a:pt x="852" y="190"/>
                  </a:cubicBezTo>
                  <a:cubicBezTo>
                    <a:pt x="850" y="190"/>
                    <a:pt x="849" y="192"/>
                    <a:pt x="850" y="193"/>
                  </a:cubicBezTo>
                  <a:cubicBezTo>
                    <a:pt x="850" y="195"/>
                    <a:pt x="850" y="197"/>
                    <a:pt x="853" y="197"/>
                  </a:cubicBezTo>
                  <a:close/>
                  <a:moveTo>
                    <a:pt x="643" y="715"/>
                  </a:moveTo>
                  <a:cubicBezTo>
                    <a:pt x="643" y="718"/>
                    <a:pt x="643" y="721"/>
                    <a:pt x="646" y="721"/>
                  </a:cubicBezTo>
                  <a:cubicBezTo>
                    <a:pt x="648" y="722"/>
                    <a:pt x="650" y="720"/>
                    <a:pt x="649" y="719"/>
                  </a:cubicBezTo>
                  <a:cubicBezTo>
                    <a:pt x="649" y="716"/>
                    <a:pt x="646" y="715"/>
                    <a:pt x="643" y="715"/>
                  </a:cubicBezTo>
                  <a:close/>
                  <a:moveTo>
                    <a:pt x="429" y="1093"/>
                  </a:moveTo>
                  <a:cubicBezTo>
                    <a:pt x="429" y="1091"/>
                    <a:pt x="429" y="1091"/>
                    <a:pt x="427" y="1090"/>
                  </a:cubicBezTo>
                  <a:cubicBezTo>
                    <a:pt x="425" y="1090"/>
                    <a:pt x="423" y="1090"/>
                    <a:pt x="422" y="1093"/>
                  </a:cubicBezTo>
                  <a:cubicBezTo>
                    <a:pt x="421" y="1094"/>
                    <a:pt x="422" y="1095"/>
                    <a:pt x="423" y="1095"/>
                  </a:cubicBezTo>
                  <a:cubicBezTo>
                    <a:pt x="426" y="1096"/>
                    <a:pt x="428" y="1095"/>
                    <a:pt x="429" y="1093"/>
                  </a:cubicBezTo>
                  <a:close/>
                  <a:moveTo>
                    <a:pt x="848" y="429"/>
                  </a:moveTo>
                  <a:cubicBezTo>
                    <a:pt x="846" y="429"/>
                    <a:pt x="844" y="430"/>
                    <a:pt x="843" y="433"/>
                  </a:cubicBezTo>
                  <a:cubicBezTo>
                    <a:pt x="843" y="434"/>
                    <a:pt x="844" y="436"/>
                    <a:pt x="845" y="436"/>
                  </a:cubicBezTo>
                  <a:cubicBezTo>
                    <a:pt x="848" y="437"/>
                    <a:pt x="849" y="435"/>
                    <a:pt x="850" y="432"/>
                  </a:cubicBezTo>
                  <a:cubicBezTo>
                    <a:pt x="850" y="431"/>
                    <a:pt x="850" y="429"/>
                    <a:pt x="848" y="429"/>
                  </a:cubicBezTo>
                  <a:close/>
                  <a:moveTo>
                    <a:pt x="738" y="553"/>
                  </a:moveTo>
                  <a:cubicBezTo>
                    <a:pt x="738" y="551"/>
                    <a:pt x="737" y="551"/>
                    <a:pt x="735" y="550"/>
                  </a:cubicBezTo>
                  <a:cubicBezTo>
                    <a:pt x="734" y="550"/>
                    <a:pt x="733" y="551"/>
                    <a:pt x="733" y="552"/>
                  </a:cubicBezTo>
                  <a:cubicBezTo>
                    <a:pt x="732" y="554"/>
                    <a:pt x="734" y="555"/>
                    <a:pt x="736" y="555"/>
                  </a:cubicBezTo>
                  <a:cubicBezTo>
                    <a:pt x="737" y="555"/>
                    <a:pt x="738" y="555"/>
                    <a:pt x="738" y="553"/>
                  </a:cubicBezTo>
                  <a:close/>
                  <a:moveTo>
                    <a:pt x="624" y="740"/>
                  </a:moveTo>
                  <a:cubicBezTo>
                    <a:pt x="623" y="735"/>
                    <a:pt x="620" y="733"/>
                    <a:pt x="614" y="735"/>
                  </a:cubicBezTo>
                  <a:cubicBezTo>
                    <a:pt x="618" y="737"/>
                    <a:pt x="620" y="740"/>
                    <a:pt x="624" y="740"/>
                  </a:cubicBezTo>
                  <a:close/>
                  <a:moveTo>
                    <a:pt x="975" y="1033"/>
                  </a:moveTo>
                  <a:cubicBezTo>
                    <a:pt x="976" y="1030"/>
                    <a:pt x="975" y="1029"/>
                    <a:pt x="973" y="1029"/>
                  </a:cubicBezTo>
                  <a:cubicBezTo>
                    <a:pt x="971" y="1028"/>
                    <a:pt x="970" y="1029"/>
                    <a:pt x="970" y="1031"/>
                  </a:cubicBezTo>
                  <a:cubicBezTo>
                    <a:pt x="970" y="1033"/>
                    <a:pt x="971" y="1035"/>
                    <a:pt x="973" y="1035"/>
                  </a:cubicBezTo>
                  <a:cubicBezTo>
                    <a:pt x="975" y="1035"/>
                    <a:pt x="975" y="1033"/>
                    <a:pt x="975" y="1033"/>
                  </a:cubicBezTo>
                  <a:close/>
                  <a:moveTo>
                    <a:pt x="794" y="1103"/>
                  </a:moveTo>
                  <a:cubicBezTo>
                    <a:pt x="791" y="1103"/>
                    <a:pt x="791" y="1106"/>
                    <a:pt x="791" y="1108"/>
                  </a:cubicBezTo>
                  <a:cubicBezTo>
                    <a:pt x="791" y="1109"/>
                    <a:pt x="791" y="1110"/>
                    <a:pt x="793" y="1110"/>
                  </a:cubicBezTo>
                  <a:cubicBezTo>
                    <a:pt x="795" y="1109"/>
                    <a:pt x="796" y="1107"/>
                    <a:pt x="796" y="1105"/>
                  </a:cubicBezTo>
                  <a:cubicBezTo>
                    <a:pt x="796" y="1104"/>
                    <a:pt x="795" y="1103"/>
                    <a:pt x="794" y="1103"/>
                  </a:cubicBezTo>
                  <a:close/>
                  <a:moveTo>
                    <a:pt x="417" y="552"/>
                  </a:moveTo>
                  <a:cubicBezTo>
                    <a:pt x="417" y="550"/>
                    <a:pt x="416" y="550"/>
                    <a:pt x="415" y="550"/>
                  </a:cubicBezTo>
                  <a:cubicBezTo>
                    <a:pt x="412" y="550"/>
                    <a:pt x="410" y="551"/>
                    <a:pt x="410" y="554"/>
                  </a:cubicBezTo>
                  <a:cubicBezTo>
                    <a:pt x="411" y="556"/>
                    <a:pt x="412" y="556"/>
                    <a:pt x="413" y="556"/>
                  </a:cubicBezTo>
                  <a:cubicBezTo>
                    <a:pt x="416" y="556"/>
                    <a:pt x="417" y="554"/>
                    <a:pt x="417" y="552"/>
                  </a:cubicBezTo>
                  <a:close/>
                  <a:moveTo>
                    <a:pt x="1009" y="1256"/>
                  </a:moveTo>
                  <a:cubicBezTo>
                    <a:pt x="1004" y="1254"/>
                    <a:pt x="1004" y="1254"/>
                    <a:pt x="999" y="1256"/>
                  </a:cubicBezTo>
                  <a:cubicBezTo>
                    <a:pt x="1002" y="1257"/>
                    <a:pt x="1005" y="1258"/>
                    <a:pt x="1009" y="1256"/>
                  </a:cubicBezTo>
                  <a:close/>
                  <a:moveTo>
                    <a:pt x="507" y="91"/>
                  </a:moveTo>
                  <a:cubicBezTo>
                    <a:pt x="509" y="92"/>
                    <a:pt x="510" y="90"/>
                    <a:pt x="510" y="89"/>
                  </a:cubicBezTo>
                  <a:cubicBezTo>
                    <a:pt x="511" y="88"/>
                    <a:pt x="510" y="86"/>
                    <a:pt x="509" y="86"/>
                  </a:cubicBezTo>
                  <a:cubicBezTo>
                    <a:pt x="507" y="86"/>
                    <a:pt x="506" y="87"/>
                    <a:pt x="506" y="89"/>
                  </a:cubicBezTo>
                  <a:cubicBezTo>
                    <a:pt x="505" y="90"/>
                    <a:pt x="506" y="91"/>
                    <a:pt x="507" y="91"/>
                  </a:cubicBezTo>
                  <a:close/>
                  <a:moveTo>
                    <a:pt x="558" y="1044"/>
                  </a:moveTo>
                  <a:cubicBezTo>
                    <a:pt x="557" y="1043"/>
                    <a:pt x="556" y="1042"/>
                    <a:pt x="554" y="1043"/>
                  </a:cubicBezTo>
                  <a:cubicBezTo>
                    <a:pt x="553" y="1043"/>
                    <a:pt x="551" y="1044"/>
                    <a:pt x="552" y="1045"/>
                  </a:cubicBezTo>
                  <a:cubicBezTo>
                    <a:pt x="552" y="1048"/>
                    <a:pt x="555" y="1047"/>
                    <a:pt x="556" y="1047"/>
                  </a:cubicBezTo>
                  <a:cubicBezTo>
                    <a:pt x="558" y="1047"/>
                    <a:pt x="558" y="1046"/>
                    <a:pt x="558" y="1044"/>
                  </a:cubicBezTo>
                  <a:close/>
                  <a:moveTo>
                    <a:pt x="822" y="1062"/>
                  </a:moveTo>
                  <a:cubicBezTo>
                    <a:pt x="824" y="1062"/>
                    <a:pt x="825" y="1060"/>
                    <a:pt x="825" y="1058"/>
                  </a:cubicBezTo>
                  <a:cubicBezTo>
                    <a:pt x="825" y="1057"/>
                    <a:pt x="824" y="1056"/>
                    <a:pt x="823" y="1056"/>
                  </a:cubicBezTo>
                  <a:cubicBezTo>
                    <a:pt x="821" y="1057"/>
                    <a:pt x="820" y="1058"/>
                    <a:pt x="820" y="1060"/>
                  </a:cubicBezTo>
                  <a:cubicBezTo>
                    <a:pt x="820" y="1061"/>
                    <a:pt x="821" y="1062"/>
                    <a:pt x="822" y="1062"/>
                  </a:cubicBezTo>
                  <a:close/>
                  <a:moveTo>
                    <a:pt x="716" y="61"/>
                  </a:moveTo>
                  <a:cubicBezTo>
                    <a:pt x="714" y="61"/>
                    <a:pt x="715" y="63"/>
                    <a:pt x="715" y="64"/>
                  </a:cubicBezTo>
                  <a:cubicBezTo>
                    <a:pt x="716" y="65"/>
                    <a:pt x="716" y="67"/>
                    <a:pt x="718" y="67"/>
                  </a:cubicBezTo>
                  <a:cubicBezTo>
                    <a:pt x="720" y="67"/>
                    <a:pt x="720" y="65"/>
                    <a:pt x="719" y="63"/>
                  </a:cubicBezTo>
                  <a:cubicBezTo>
                    <a:pt x="719" y="62"/>
                    <a:pt x="718" y="61"/>
                    <a:pt x="716" y="61"/>
                  </a:cubicBezTo>
                  <a:close/>
                  <a:moveTo>
                    <a:pt x="622" y="315"/>
                  </a:moveTo>
                  <a:cubicBezTo>
                    <a:pt x="622" y="314"/>
                    <a:pt x="621" y="313"/>
                    <a:pt x="620" y="313"/>
                  </a:cubicBezTo>
                  <a:cubicBezTo>
                    <a:pt x="619" y="312"/>
                    <a:pt x="617" y="313"/>
                    <a:pt x="617" y="315"/>
                  </a:cubicBezTo>
                  <a:cubicBezTo>
                    <a:pt x="617" y="316"/>
                    <a:pt x="618" y="317"/>
                    <a:pt x="619" y="317"/>
                  </a:cubicBezTo>
                  <a:cubicBezTo>
                    <a:pt x="621" y="317"/>
                    <a:pt x="622" y="317"/>
                    <a:pt x="622" y="315"/>
                  </a:cubicBezTo>
                  <a:close/>
                  <a:moveTo>
                    <a:pt x="258" y="300"/>
                  </a:moveTo>
                  <a:cubicBezTo>
                    <a:pt x="261" y="294"/>
                    <a:pt x="262" y="291"/>
                    <a:pt x="261" y="286"/>
                  </a:cubicBezTo>
                  <a:cubicBezTo>
                    <a:pt x="258" y="290"/>
                    <a:pt x="257" y="294"/>
                    <a:pt x="258" y="300"/>
                  </a:cubicBezTo>
                  <a:close/>
                  <a:moveTo>
                    <a:pt x="606" y="414"/>
                  </a:moveTo>
                  <a:cubicBezTo>
                    <a:pt x="605" y="413"/>
                    <a:pt x="606" y="410"/>
                    <a:pt x="603" y="410"/>
                  </a:cubicBezTo>
                  <a:cubicBezTo>
                    <a:pt x="601" y="410"/>
                    <a:pt x="600" y="411"/>
                    <a:pt x="600" y="413"/>
                  </a:cubicBezTo>
                  <a:cubicBezTo>
                    <a:pt x="601" y="415"/>
                    <a:pt x="602" y="416"/>
                    <a:pt x="604" y="416"/>
                  </a:cubicBezTo>
                  <a:cubicBezTo>
                    <a:pt x="606" y="417"/>
                    <a:pt x="606" y="416"/>
                    <a:pt x="606" y="414"/>
                  </a:cubicBezTo>
                  <a:close/>
                  <a:moveTo>
                    <a:pt x="400" y="476"/>
                  </a:moveTo>
                  <a:cubicBezTo>
                    <a:pt x="402" y="473"/>
                    <a:pt x="405" y="471"/>
                    <a:pt x="403" y="467"/>
                  </a:cubicBezTo>
                  <a:cubicBezTo>
                    <a:pt x="400" y="467"/>
                    <a:pt x="400" y="469"/>
                    <a:pt x="400" y="470"/>
                  </a:cubicBezTo>
                  <a:cubicBezTo>
                    <a:pt x="399" y="472"/>
                    <a:pt x="398" y="474"/>
                    <a:pt x="400" y="476"/>
                  </a:cubicBezTo>
                  <a:close/>
                  <a:moveTo>
                    <a:pt x="325" y="290"/>
                  </a:moveTo>
                  <a:cubicBezTo>
                    <a:pt x="327" y="289"/>
                    <a:pt x="329" y="289"/>
                    <a:pt x="329" y="287"/>
                  </a:cubicBezTo>
                  <a:cubicBezTo>
                    <a:pt x="329" y="285"/>
                    <a:pt x="328" y="285"/>
                    <a:pt x="327" y="285"/>
                  </a:cubicBezTo>
                  <a:cubicBezTo>
                    <a:pt x="325" y="286"/>
                    <a:pt x="324" y="287"/>
                    <a:pt x="323" y="289"/>
                  </a:cubicBezTo>
                  <a:cubicBezTo>
                    <a:pt x="323" y="290"/>
                    <a:pt x="324" y="290"/>
                    <a:pt x="325" y="290"/>
                  </a:cubicBezTo>
                  <a:close/>
                  <a:moveTo>
                    <a:pt x="350" y="440"/>
                  </a:moveTo>
                  <a:cubicBezTo>
                    <a:pt x="352" y="439"/>
                    <a:pt x="353" y="439"/>
                    <a:pt x="352" y="438"/>
                  </a:cubicBezTo>
                  <a:cubicBezTo>
                    <a:pt x="350" y="436"/>
                    <a:pt x="350" y="434"/>
                    <a:pt x="348" y="434"/>
                  </a:cubicBezTo>
                  <a:cubicBezTo>
                    <a:pt x="346" y="434"/>
                    <a:pt x="346" y="435"/>
                    <a:pt x="346" y="437"/>
                  </a:cubicBezTo>
                  <a:cubicBezTo>
                    <a:pt x="346" y="439"/>
                    <a:pt x="348" y="439"/>
                    <a:pt x="350" y="440"/>
                  </a:cubicBezTo>
                  <a:close/>
                  <a:moveTo>
                    <a:pt x="630" y="946"/>
                  </a:moveTo>
                  <a:cubicBezTo>
                    <a:pt x="629" y="944"/>
                    <a:pt x="628" y="944"/>
                    <a:pt x="626" y="944"/>
                  </a:cubicBezTo>
                  <a:cubicBezTo>
                    <a:pt x="625" y="945"/>
                    <a:pt x="624" y="946"/>
                    <a:pt x="624" y="947"/>
                  </a:cubicBezTo>
                  <a:cubicBezTo>
                    <a:pt x="624" y="948"/>
                    <a:pt x="626" y="949"/>
                    <a:pt x="627" y="949"/>
                  </a:cubicBezTo>
                  <a:cubicBezTo>
                    <a:pt x="629" y="949"/>
                    <a:pt x="630" y="948"/>
                    <a:pt x="630" y="946"/>
                  </a:cubicBezTo>
                  <a:close/>
                  <a:moveTo>
                    <a:pt x="455" y="433"/>
                  </a:moveTo>
                  <a:cubicBezTo>
                    <a:pt x="454" y="433"/>
                    <a:pt x="452" y="433"/>
                    <a:pt x="452" y="435"/>
                  </a:cubicBezTo>
                  <a:cubicBezTo>
                    <a:pt x="452" y="437"/>
                    <a:pt x="454" y="438"/>
                    <a:pt x="455" y="438"/>
                  </a:cubicBezTo>
                  <a:cubicBezTo>
                    <a:pt x="457" y="438"/>
                    <a:pt x="458" y="437"/>
                    <a:pt x="459" y="436"/>
                  </a:cubicBezTo>
                  <a:cubicBezTo>
                    <a:pt x="459" y="433"/>
                    <a:pt x="457" y="433"/>
                    <a:pt x="455" y="433"/>
                  </a:cubicBezTo>
                  <a:close/>
                  <a:moveTo>
                    <a:pt x="403" y="144"/>
                  </a:moveTo>
                  <a:cubicBezTo>
                    <a:pt x="405" y="144"/>
                    <a:pt x="407" y="144"/>
                    <a:pt x="407" y="142"/>
                  </a:cubicBezTo>
                  <a:cubicBezTo>
                    <a:pt x="407" y="141"/>
                    <a:pt x="406" y="141"/>
                    <a:pt x="405" y="141"/>
                  </a:cubicBezTo>
                  <a:cubicBezTo>
                    <a:pt x="403" y="141"/>
                    <a:pt x="402" y="141"/>
                    <a:pt x="401" y="142"/>
                  </a:cubicBezTo>
                  <a:cubicBezTo>
                    <a:pt x="401" y="144"/>
                    <a:pt x="402" y="144"/>
                    <a:pt x="403" y="144"/>
                  </a:cubicBezTo>
                  <a:close/>
                  <a:moveTo>
                    <a:pt x="366" y="466"/>
                  </a:moveTo>
                  <a:cubicBezTo>
                    <a:pt x="367" y="465"/>
                    <a:pt x="368" y="464"/>
                    <a:pt x="368" y="462"/>
                  </a:cubicBezTo>
                  <a:cubicBezTo>
                    <a:pt x="368" y="461"/>
                    <a:pt x="367" y="460"/>
                    <a:pt x="366" y="460"/>
                  </a:cubicBezTo>
                  <a:cubicBezTo>
                    <a:pt x="364" y="461"/>
                    <a:pt x="363" y="462"/>
                    <a:pt x="363" y="464"/>
                  </a:cubicBezTo>
                  <a:cubicBezTo>
                    <a:pt x="363" y="466"/>
                    <a:pt x="364" y="467"/>
                    <a:pt x="366" y="466"/>
                  </a:cubicBezTo>
                  <a:close/>
                  <a:moveTo>
                    <a:pt x="839" y="249"/>
                  </a:moveTo>
                  <a:cubicBezTo>
                    <a:pt x="840" y="248"/>
                    <a:pt x="842" y="248"/>
                    <a:pt x="842" y="246"/>
                  </a:cubicBezTo>
                  <a:cubicBezTo>
                    <a:pt x="842" y="244"/>
                    <a:pt x="841" y="244"/>
                    <a:pt x="839" y="244"/>
                  </a:cubicBezTo>
                  <a:cubicBezTo>
                    <a:pt x="838" y="244"/>
                    <a:pt x="837" y="246"/>
                    <a:pt x="837" y="247"/>
                  </a:cubicBezTo>
                  <a:cubicBezTo>
                    <a:pt x="837" y="249"/>
                    <a:pt x="838" y="249"/>
                    <a:pt x="839" y="249"/>
                  </a:cubicBezTo>
                  <a:close/>
                  <a:moveTo>
                    <a:pt x="697" y="121"/>
                  </a:moveTo>
                  <a:cubicBezTo>
                    <a:pt x="701" y="119"/>
                    <a:pt x="704" y="118"/>
                    <a:pt x="704" y="114"/>
                  </a:cubicBezTo>
                  <a:cubicBezTo>
                    <a:pt x="704" y="114"/>
                    <a:pt x="703" y="113"/>
                    <a:pt x="702" y="113"/>
                  </a:cubicBezTo>
                  <a:cubicBezTo>
                    <a:pt x="698" y="113"/>
                    <a:pt x="698" y="116"/>
                    <a:pt x="697" y="121"/>
                  </a:cubicBezTo>
                  <a:close/>
                  <a:moveTo>
                    <a:pt x="806" y="388"/>
                  </a:moveTo>
                  <a:cubicBezTo>
                    <a:pt x="807" y="388"/>
                    <a:pt x="808" y="387"/>
                    <a:pt x="809" y="386"/>
                  </a:cubicBezTo>
                  <a:cubicBezTo>
                    <a:pt x="809" y="385"/>
                    <a:pt x="808" y="384"/>
                    <a:pt x="807" y="384"/>
                  </a:cubicBezTo>
                  <a:cubicBezTo>
                    <a:pt x="806" y="384"/>
                    <a:pt x="804" y="384"/>
                    <a:pt x="804" y="386"/>
                  </a:cubicBezTo>
                  <a:cubicBezTo>
                    <a:pt x="804" y="387"/>
                    <a:pt x="805" y="388"/>
                    <a:pt x="806" y="388"/>
                  </a:cubicBezTo>
                  <a:close/>
                  <a:moveTo>
                    <a:pt x="643" y="620"/>
                  </a:moveTo>
                  <a:cubicBezTo>
                    <a:pt x="641" y="620"/>
                    <a:pt x="641" y="622"/>
                    <a:pt x="640" y="622"/>
                  </a:cubicBezTo>
                  <a:cubicBezTo>
                    <a:pt x="638" y="625"/>
                    <a:pt x="639" y="627"/>
                    <a:pt x="641" y="626"/>
                  </a:cubicBezTo>
                  <a:cubicBezTo>
                    <a:pt x="644" y="625"/>
                    <a:pt x="644" y="623"/>
                    <a:pt x="643" y="620"/>
                  </a:cubicBezTo>
                  <a:close/>
                  <a:moveTo>
                    <a:pt x="826" y="1195"/>
                  </a:moveTo>
                  <a:cubicBezTo>
                    <a:pt x="826" y="1193"/>
                    <a:pt x="825" y="1192"/>
                    <a:pt x="823" y="1193"/>
                  </a:cubicBezTo>
                  <a:cubicBezTo>
                    <a:pt x="823" y="1193"/>
                    <a:pt x="822" y="1194"/>
                    <a:pt x="822" y="1195"/>
                  </a:cubicBezTo>
                  <a:cubicBezTo>
                    <a:pt x="823" y="1196"/>
                    <a:pt x="824" y="1197"/>
                    <a:pt x="826" y="1197"/>
                  </a:cubicBezTo>
                  <a:cubicBezTo>
                    <a:pt x="826" y="1197"/>
                    <a:pt x="826" y="1195"/>
                    <a:pt x="826" y="1195"/>
                  </a:cubicBezTo>
                  <a:close/>
                  <a:moveTo>
                    <a:pt x="435" y="784"/>
                  </a:moveTo>
                  <a:cubicBezTo>
                    <a:pt x="435" y="783"/>
                    <a:pt x="435" y="781"/>
                    <a:pt x="434" y="781"/>
                  </a:cubicBezTo>
                  <a:cubicBezTo>
                    <a:pt x="432" y="781"/>
                    <a:pt x="432" y="782"/>
                    <a:pt x="431" y="783"/>
                  </a:cubicBezTo>
                  <a:cubicBezTo>
                    <a:pt x="431" y="784"/>
                    <a:pt x="432" y="785"/>
                    <a:pt x="433" y="786"/>
                  </a:cubicBezTo>
                  <a:cubicBezTo>
                    <a:pt x="434" y="786"/>
                    <a:pt x="435" y="785"/>
                    <a:pt x="435" y="784"/>
                  </a:cubicBezTo>
                  <a:close/>
                  <a:moveTo>
                    <a:pt x="1112" y="1219"/>
                  </a:moveTo>
                  <a:cubicBezTo>
                    <a:pt x="1112" y="1222"/>
                    <a:pt x="1113" y="1222"/>
                    <a:pt x="1115" y="1223"/>
                  </a:cubicBezTo>
                  <a:cubicBezTo>
                    <a:pt x="1116" y="1223"/>
                    <a:pt x="1117" y="1225"/>
                    <a:pt x="1118" y="1223"/>
                  </a:cubicBezTo>
                  <a:cubicBezTo>
                    <a:pt x="1116" y="1221"/>
                    <a:pt x="1114" y="1220"/>
                    <a:pt x="1112" y="1219"/>
                  </a:cubicBezTo>
                  <a:close/>
                  <a:moveTo>
                    <a:pt x="933" y="1099"/>
                  </a:moveTo>
                  <a:cubicBezTo>
                    <a:pt x="929" y="1098"/>
                    <a:pt x="927" y="1098"/>
                    <a:pt x="924" y="1101"/>
                  </a:cubicBezTo>
                  <a:cubicBezTo>
                    <a:pt x="927" y="1101"/>
                    <a:pt x="930" y="1102"/>
                    <a:pt x="933" y="1099"/>
                  </a:cubicBezTo>
                  <a:close/>
                  <a:moveTo>
                    <a:pt x="469" y="1245"/>
                  </a:moveTo>
                  <a:cubicBezTo>
                    <a:pt x="468" y="1245"/>
                    <a:pt x="467" y="1246"/>
                    <a:pt x="466" y="1247"/>
                  </a:cubicBezTo>
                  <a:cubicBezTo>
                    <a:pt x="466" y="1248"/>
                    <a:pt x="467" y="1249"/>
                    <a:pt x="468" y="1250"/>
                  </a:cubicBezTo>
                  <a:cubicBezTo>
                    <a:pt x="469" y="1250"/>
                    <a:pt x="470" y="1249"/>
                    <a:pt x="471" y="1248"/>
                  </a:cubicBezTo>
                  <a:cubicBezTo>
                    <a:pt x="471" y="1247"/>
                    <a:pt x="470" y="1246"/>
                    <a:pt x="469" y="1245"/>
                  </a:cubicBezTo>
                  <a:close/>
                  <a:moveTo>
                    <a:pt x="279" y="576"/>
                  </a:moveTo>
                  <a:cubicBezTo>
                    <a:pt x="277" y="576"/>
                    <a:pt x="276" y="577"/>
                    <a:pt x="276" y="578"/>
                  </a:cubicBezTo>
                  <a:cubicBezTo>
                    <a:pt x="275" y="580"/>
                    <a:pt x="276" y="581"/>
                    <a:pt x="278" y="581"/>
                  </a:cubicBezTo>
                  <a:cubicBezTo>
                    <a:pt x="279" y="581"/>
                    <a:pt x="280" y="580"/>
                    <a:pt x="280" y="579"/>
                  </a:cubicBezTo>
                  <a:cubicBezTo>
                    <a:pt x="280" y="577"/>
                    <a:pt x="280" y="576"/>
                    <a:pt x="279" y="576"/>
                  </a:cubicBezTo>
                  <a:close/>
                  <a:moveTo>
                    <a:pt x="709" y="588"/>
                  </a:moveTo>
                  <a:cubicBezTo>
                    <a:pt x="705" y="587"/>
                    <a:pt x="702" y="586"/>
                    <a:pt x="699" y="588"/>
                  </a:cubicBezTo>
                  <a:cubicBezTo>
                    <a:pt x="702" y="589"/>
                    <a:pt x="705" y="590"/>
                    <a:pt x="709" y="588"/>
                  </a:cubicBezTo>
                  <a:close/>
                  <a:moveTo>
                    <a:pt x="774" y="115"/>
                  </a:moveTo>
                  <a:cubicBezTo>
                    <a:pt x="774" y="113"/>
                    <a:pt x="773" y="112"/>
                    <a:pt x="772" y="112"/>
                  </a:cubicBezTo>
                  <a:cubicBezTo>
                    <a:pt x="770" y="112"/>
                    <a:pt x="769" y="114"/>
                    <a:pt x="769" y="115"/>
                  </a:cubicBezTo>
                  <a:cubicBezTo>
                    <a:pt x="769" y="116"/>
                    <a:pt x="770" y="117"/>
                    <a:pt x="771" y="117"/>
                  </a:cubicBezTo>
                  <a:cubicBezTo>
                    <a:pt x="773" y="117"/>
                    <a:pt x="773" y="116"/>
                    <a:pt x="774" y="115"/>
                  </a:cubicBezTo>
                  <a:close/>
                  <a:moveTo>
                    <a:pt x="449" y="147"/>
                  </a:moveTo>
                  <a:cubicBezTo>
                    <a:pt x="448" y="148"/>
                    <a:pt x="447" y="148"/>
                    <a:pt x="447" y="148"/>
                  </a:cubicBezTo>
                  <a:cubicBezTo>
                    <a:pt x="445" y="149"/>
                    <a:pt x="443" y="151"/>
                    <a:pt x="444" y="153"/>
                  </a:cubicBezTo>
                  <a:cubicBezTo>
                    <a:pt x="444" y="153"/>
                    <a:pt x="445" y="153"/>
                    <a:pt x="445" y="153"/>
                  </a:cubicBezTo>
                  <a:cubicBezTo>
                    <a:pt x="447" y="153"/>
                    <a:pt x="448" y="151"/>
                    <a:pt x="449" y="150"/>
                  </a:cubicBezTo>
                  <a:cubicBezTo>
                    <a:pt x="449" y="149"/>
                    <a:pt x="449" y="148"/>
                    <a:pt x="449" y="147"/>
                  </a:cubicBezTo>
                  <a:close/>
                  <a:moveTo>
                    <a:pt x="500" y="156"/>
                  </a:moveTo>
                  <a:cubicBezTo>
                    <a:pt x="502" y="154"/>
                    <a:pt x="503" y="154"/>
                    <a:pt x="503" y="153"/>
                  </a:cubicBezTo>
                  <a:cubicBezTo>
                    <a:pt x="503" y="152"/>
                    <a:pt x="506" y="149"/>
                    <a:pt x="503" y="149"/>
                  </a:cubicBezTo>
                  <a:cubicBezTo>
                    <a:pt x="501" y="149"/>
                    <a:pt x="501" y="152"/>
                    <a:pt x="500" y="156"/>
                  </a:cubicBezTo>
                  <a:close/>
                  <a:moveTo>
                    <a:pt x="708" y="599"/>
                  </a:moveTo>
                  <a:cubicBezTo>
                    <a:pt x="708" y="599"/>
                    <a:pt x="710" y="598"/>
                    <a:pt x="710" y="597"/>
                  </a:cubicBezTo>
                  <a:cubicBezTo>
                    <a:pt x="711" y="596"/>
                    <a:pt x="709" y="595"/>
                    <a:pt x="708" y="595"/>
                  </a:cubicBezTo>
                  <a:cubicBezTo>
                    <a:pt x="707" y="596"/>
                    <a:pt x="705" y="597"/>
                    <a:pt x="705" y="598"/>
                  </a:cubicBezTo>
                  <a:cubicBezTo>
                    <a:pt x="705" y="599"/>
                    <a:pt x="706" y="599"/>
                    <a:pt x="708" y="599"/>
                  </a:cubicBezTo>
                  <a:close/>
                  <a:moveTo>
                    <a:pt x="961" y="183"/>
                  </a:moveTo>
                  <a:cubicBezTo>
                    <a:pt x="961" y="181"/>
                    <a:pt x="961" y="180"/>
                    <a:pt x="959" y="179"/>
                  </a:cubicBezTo>
                  <a:cubicBezTo>
                    <a:pt x="958" y="178"/>
                    <a:pt x="957" y="179"/>
                    <a:pt x="956" y="180"/>
                  </a:cubicBezTo>
                  <a:cubicBezTo>
                    <a:pt x="955" y="182"/>
                    <a:pt x="957" y="183"/>
                    <a:pt x="958" y="183"/>
                  </a:cubicBezTo>
                  <a:cubicBezTo>
                    <a:pt x="959" y="184"/>
                    <a:pt x="960" y="184"/>
                    <a:pt x="961" y="183"/>
                  </a:cubicBezTo>
                  <a:close/>
                  <a:moveTo>
                    <a:pt x="1087" y="1147"/>
                  </a:moveTo>
                  <a:cubicBezTo>
                    <a:pt x="1083" y="1143"/>
                    <a:pt x="1080" y="1143"/>
                    <a:pt x="1078" y="1144"/>
                  </a:cubicBezTo>
                  <a:cubicBezTo>
                    <a:pt x="1080" y="1146"/>
                    <a:pt x="1083" y="1146"/>
                    <a:pt x="1087" y="1147"/>
                  </a:cubicBezTo>
                  <a:close/>
                  <a:moveTo>
                    <a:pt x="977" y="1044"/>
                  </a:moveTo>
                  <a:cubicBezTo>
                    <a:pt x="976" y="1042"/>
                    <a:pt x="975" y="1042"/>
                    <a:pt x="973" y="1042"/>
                  </a:cubicBezTo>
                  <a:cubicBezTo>
                    <a:pt x="972" y="1042"/>
                    <a:pt x="971" y="1043"/>
                    <a:pt x="971" y="1044"/>
                  </a:cubicBezTo>
                  <a:cubicBezTo>
                    <a:pt x="971" y="1046"/>
                    <a:pt x="972" y="1047"/>
                    <a:pt x="974" y="1047"/>
                  </a:cubicBezTo>
                  <a:cubicBezTo>
                    <a:pt x="975" y="1047"/>
                    <a:pt x="977" y="1046"/>
                    <a:pt x="977" y="1044"/>
                  </a:cubicBezTo>
                  <a:close/>
                  <a:moveTo>
                    <a:pt x="262" y="442"/>
                  </a:moveTo>
                  <a:cubicBezTo>
                    <a:pt x="262" y="441"/>
                    <a:pt x="262" y="439"/>
                    <a:pt x="261" y="440"/>
                  </a:cubicBezTo>
                  <a:cubicBezTo>
                    <a:pt x="260" y="440"/>
                    <a:pt x="259" y="441"/>
                    <a:pt x="259" y="442"/>
                  </a:cubicBezTo>
                  <a:cubicBezTo>
                    <a:pt x="258" y="443"/>
                    <a:pt x="259" y="445"/>
                    <a:pt x="260" y="445"/>
                  </a:cubicBezTo>
                  <a:cubicBezTo>
                    <a:pt x="262" y="444"/>
                    <a:pt x="262" y="443"/>
                    <a:pt x="262" y="442"/>
                  </a:cubicBezTo>
                  <a:close/>
                  <a:moveTo>
                    <a:pt x="671" y="125"/>
                  </a:moveTo>
                  <a:cubicBezTo>
                    <a:pt x="669" y="125"/>
                    <a:pt x="668" y="126"/>
                    <a:pt x="668" y="127"/>
                  </a:cubicBezTo>
                  <a:cubicBezTo>
                    <a:pt x="668" y="127"/>
                    <a:pt x="669" y="128"/>
                    <a:pt x="669" y="129"/>
                  </a:cubicBezTo>
                  <a:cubicBezTo>
                    <a:pt x="670" y="129"/>
                    <a:pt x="671" y="129"/>
                    <a:pt x="672" y="128"/>
                  </a:cubicBezTo>
                  <a:cubicBezTo>
                    <a:pt x="672" y="127"/>
                    <a:pt x="672" y="126"/>
                    <a:pt x="671" y="125"/>
                  </a:cubicBezTo>
                  <a:close/>
                  <a:moveTo>
                    <a:pt x="1008" y="1073"/>
                  </a:moveTo>
                  <a:cubicBezTo>
                    <a:pt x="1010" y="1073"/>
                    <a:pt x="1011" y="1072"/>
                    <a:pt x="1010" y="1071"/>
                  </a:cubicBezTo>
                  <a:cubicBezTo>
                    <a:pt x="1010" y="1070"/>
                    <a:pt x="1009" y="1070"/>
                    <a:pt x="1008" y="1070"/>
                  </a:cubicBezTo>
                  <a:cubicBezTo>
                    <a:pt x="1007" y="1070"/>
                    <a:pt x="1006" y="1070"/>
                    <a:pt x="1006" y="1071"/>
                  </a:cubicBezTo>
                  <a:cubicBezTo>
                    <a:pt x="1006" y="1073"/>
                    <a:pt x="1007" y="1073"/>
                    <a:pt x="1008" y="1073"/>
                  </a:cubicBezTo>
                  <a:close/>
                  <a:moveTo>
                    <a:pt x="676" y="224"/>
                  </a:moveTo>
                  <a:cubicBezTo>
                    <a:pt x="677" y="222"/>
                    <a:pt x="676" y="221"/>
                    <a:pt x="675" y="222"/>
                  </a:cubicBezTo>
                  <a:cubicBezTo>
                    <a:pt x="674" y="222"/>
                    <a:pt x="672" y="222"/>
                    <a:pt x="672" y="223"/>
                  </a:cubicBezTo>
                  <a:cubicBezTo>
                    <a:pt x="672" y="224"/>
                    <a:pt x="672" y="225"/>
                    <a:pt x="674" y="225"/>
                  </a:cubicBezTo>
                  <a:cubicBezTo>
                    <a:pt x="675" y="226"/>
                    <a:pt x="676" y="225"/>
                    <a:pt x="676" y="224"/>
                  </a:cubicBezTo>
                  <a:close/>
                  <a:moveTo>
                    <a:pt x="759" y="147"/>
                  </a:moveTo>
                  <a:cubicBezTo>
                    <a:pt x="759" y="148"/>
                    <a:pt x="758" y="149"/>
                    <a:pt x="757" y="151"/>
                  </a:cubicBezTo>
                  <a:cubicBezTo>
                    <a:pt x="757" y="152"/>
                    <a:pt x="758" y="152"/>
                    <a:pt x="758" y="151"/>
                  </a:cubicBezTo>
                  <a:cubicBezTo>
                    <a:pt x="759" y="151"/>
                    <a:pt x="760" y="150"/>
                    <a:pt x="760" y="149"/>
                  </a:cubicBezTo>
                  <a:cubicBezTo>
                    <a:pt x="761" y="148"/>
                    <a:pt x="761" y="148"/>
                    <a:pt x="759" y="147"/>
                  </a:cubicBezTo>
                  <a:close/>
                  <a:moveTo>
                    <a:pt x="485" y="414"/>
                  </a:moveTo>
                  <a:cubicBezTo>
                    <a:pt x="483" y="413"/>
                    <a:pt x="482" y="414"/>
                    <a:pt x="482" y="415"/>
                  </a:cubicBezTo>
                  <a:cubicBezTo>
                    <a:pt x="482" y="417"/>
                    <a:pt x="482" y="418"/>
                    <a:pt x="484" y="418"/>
                  </a:cubicBezTo>
                  <a:cubicBezTo>
                    <a:pt x="485" y="418"/>
                    <a:pt x="486" y="417"/>
                    <a:pt x="486" y="416"/>
                  </a:cubicBezTo>
                  <a:cubicBezTo>
                    <a:pt x="486" y="415"/>
                    <a:pt x="486" y="414"/>
                    <a:pt x="485" y="414"/>
                  </a:cubicBezTo>
                  <a:close/>
                  <a:moveTo>
                    <a:pt x="818" y="256"/>
                  </a:moveTo>
                  <a:cubicBezTo>
                    <a:pt x="818" y="255"/>
                    <a:pt x="817" y="254"/>
                    <a:pt x="816" y="254"/>
                  </a:cubicBezTo>
                  <a:cubicBezTo>
                    <a:pt x="815" y="254"/>
                    <a:pt x="814" y="255"/>
                    <a:pt x="814" y="256"/>
                  </a:cubicBezTo>
                  <a:cubicBezTo>
                    <a:pt x="814" y="258"/>
                    <a:pt x="815" y="259"/>
                    <a:pt x="816" y="258"/>
                  </a:cubicBezTo>
                  <a:cubicBezTo>
                    <a:pt x="818" y="258"/>
                    <a:pt x="818" y="257"/>
                    <a:pt x="818" y="256"/>
                  </a:cubicBezTo>
                  <a:close/>
                  <a:moveTo>
                    <a:pt x="1026" y="1256"/>
                  </a:moveTo>
                  <a:cubicBezTo>
                    <a:pt x="1028" y="1255"/>
                    <a:pt x="1029" y="1255"/>
                    <a:pt x="1029" y="1253"/>
                  </a:cubicBezTo>
                  <a:cubicBezTo>
                    <a:pt x="1029" y="1252"/>
                    <a:pt x="1028" y="1252"/>
                    <a:pt x="1027" y="1252"/>
                  </a:cubicBezTo>
                  <a:cubicBezTo>
                    <a:pt x="1025" y="1253"/>
                    <a:pt x="1023" y="1253"/>
                    <a:pt x="1023" y="1255"/>
                  </a:cubicBezTo>
                  <a:cubicBezTo>
                    <a:pt x="1024" y="1255"/>
                    <a:pt x="1025" y="1256"/>
                    <a:pt x="1026" y="1256"/>
                  </a:cubicBezTo>
                  <a:close/>
                  <a:moveTo>
                    <a:pt x="662" y="370"/>
                  </a:moveTo>
                  <a:cubicBezTo>
                    <a:pt x="661" y="370"/>
                    <a:pt x="660" y="371"/>
                    <a:pt x="660" y="372"/>
                  </a:cubicBezTo>
                  <a:cubicBezTo>
                    <a:pt x="660" y="373"/>
                    <a:pt x="661" y="373"/>
                    <a:pt x="662" y="374"/>
                  </a:cubicBezTo>
                  <a:cubicBezTo>
                    <a:pt x="663" y="374"/>
                    <a:pt x="664" y="373"/>
                    <a:pt x="664" y="372"/>
                  </a:cubicBezTo>
                  <a:cubicBezTo>
                    <a:pt x="664" y="371"/>
                    <a:pt x="663" y="370"/>
                    <a:pt x="662" y="370"/>
                  </a:cubicBezTo>
                  <a:close/>
                  <a:moveTo>
                    <a:pt x="567" y="321"/>
                  </a:moveTo>
                  <a:cubicBezTo>
                    <a:pt x="567" y="321"/>
                    <a:pt x="566" y="320"/>
                    <a:pt x="566" y="320"/>
                  </a:cubicBezTo>
                  <a:cubicBezTo>
                    <a:pt x="564" y="320"/>
                    <a:pt x="563" y="321"/>
                    <a:pt x="564" y="323"/>
                  </a:cubicBezTo>
                  <a:cubicBezTo>
                    <a:pt x="564" y="323"/>
                    <a:pt x="565" y="324"/>
                    <a:pt x="565" y="324"/>
                  </a:cubicBezTo>
                  <a:cubicBezTo>
                    <a:pt x="567" y="324"/>
                    <a:pt x="567" y="323"/>
                    <a:pt x="567" y="321"/>
                  </a:cubicBezTo>
                  <a:close/>
                  <a:moveTo>
                    <a:pt x="722" y="230"/>
                  </a:moveTo>
                  <a:cubicBezTo>
                    <a:pt x="722" y="228"/>
                    <a:pt x="721" y="228"/>
                    <a:pt x="720" y="228"/>
                  </a:cubicBezTo>
                  <a:cubicBezTo>
                    <a:pt x="719" y="228"/>
                    <a:pt x="718" y="229"/>
                    <a:pt x="718" y="230"/>
                  </a:cubicBezTo>
                  <a:cubicBezTo>
                    <a:pt x="718" y="232"/>
                    <a:pt x="719" y="233"/>
                    <a:pt x="720" y="232"/>
                  </a:cubicBezTo>
                  <a:cubicBezTo>
                    <a:pt x="721" y="232"/>
                    <a:pt x="722" y="231"/>
                    <a:pt x="722" y="230"/>
                  </a:cubicBezTo>
                  <a:close/>
                  <a:moveTo>
                    <a:pt x="620" y="185"/>
                  </a:moveTo>
                  <a:cubicBezTo>
                    <a:pt x="620" y="185"/>
                    <a:pt x="619" y="184"/>
                    <a:pt x="619" y="183"/>
                  </a:cubicBezTo>
                  <a:cubicBezTo>
                    <a:pt x="618" y="183"/>
                    <a:pt x="616" y="183"/>
                    <a:pt x="616" y="185"/>
                  </a:cubicBezTo>
                  <a:cubicBezTo>
                    <a:pt x="616" y="185"/>
                    <a:pt x="617" y="186"/>
                    <a:pt x="617" y="186"/>
                  </a:cubicBezTo>
                  <a:cubicBezTo>
                    <a:pt x="618" y="187"/>
                    <a:pt x="619" y="186"/>
                    <a:pt x="620" y="185"/>
                  </a:cubicBezTo>
                  <a:close/>
                  <a:moveTo>
                    <a:pt x="639" y="510"/>
                  </a:moveTo>
                  <a:cubicBezTo>
                    <a:pt x="637" y="510"/>
                    <a:pt x="637" y="511"/>
                    <a:pt x="636" y="512"/>
                  </a:cubicBezTo>
                  <a:cubicBezTo>
                    <a:pt x="636" y="513"/>
                    <a:pt x="637" y="514"/>
                    <a:pt x="638" y="515"/>
                  </a:cubicBezTo>
                  <a:cubicBezTo>
                    <a:pt x="639" y="515"/>
                    <a:pt x="640" y="514"/>
                    <a:pt x="640" y="513"/>
                  </a:cubicBezTo>
                  <a:cubicBezTo>
                    <a:pt x="641" y="512"/>
                    <a:pt x="640" y="511"/>
                    <a:pt x="639" y="510"/>
                  </a:cubicBezTo>
                  <a:close/>
                  <a:moveTo>
                    <a:pt x="897" y="870"/>
                  </a:moveTo>
                  <a:cubicBezTo>
                    <a:pt x="893" y="872"/>
                    <a:pt x="891" y="873"/>
                    <a:pt x="892" y="877"/>
                  </a:cubicBezTo>
                  <a:cubicBezTo>
                    <a:pt x="895" y="876"/>
                    <a:pt x="896" y="874"/>
                    <a:pt x="897" y="870"/>
                  </a:cubicBezTo>
                  <a:close/>
                  <a:moveTo>
                    <a:pt x="869" y="832"/>
                  </a:moveTo>
                  <a:cubicBezTo>
                    <a:pt x="869" y="831"/>
                    <a:pt x="868" y="831"/>
                    <a:pt x="867" y="831"/>
                  </a:cubicBezTo>
                  <a:cubicBezTo>
                    <a:pt x="865" y="830"/>
                    <a:pt x="863" y="831"/>
                    <a:pt x="863" y="833"/>
                  </a:cubicBezTo>
                  <a:cubicBezTo>
                    <a:pt x="863" y="834"/>
                    <a:pt x="864" y="835"/>
                    <a:pt x="865" y="835"/>
                  </a:cubicBezTo>
                  <a:cubicBezTo>
                    <a:pt x="867" y="835"/>
                    <a:pt x="868" y="834"/>
                    <a:pt x="869" y="832"/>
                  </a:cubicBezTo>
                  <a:close/>
                  <a:moveTo>
                    <a:pt x="559" y="305"/>
                  </a:moveTo>
                  <a:cubicBezTo>
                    <a:pt x="562" y="307"/>
                    <a:pt x="565" y="307"/>
                    <a:pt x="568" y="305"/>
                  </a:cubicBezTo>
                  <a:cubicBezTo>
                    <a:pt x="564" y="302"/>
                    <a:pt x="562" y="303"/>
                    <a:pt x="559" y="305"/>
                  </a:cubicBezTo>
                  <a:close/>
                  <a:moveTo>
                    <a:pt x="1023" y="211"/>
                  </a:moveTo>
                  <a:cubicBezTo>
                    <a:pt x="1022" y="211"/>
                    <a:pt x="1021" y="212"/>
                    <a:pt x="1021" y="213"/>
                  </a:cubicBezTo>
                  <a:cubicBezTo>
                    <a:pt x="1021" y="214"/>
                    <a:pt x="1022" y="215"/>
                    <a:pt x="1023" y="215"/>
                  </a:cubicBezTo>
                  <a:cubicBezTo>
                    <a:pt x="1025" y="215"/>
                    <a:pt x="1026" y="215"/>
                    <a:pt x="1026" y="213"/>
                  </a:cubicBezTo>
                  <a:cubicBezTo>
                    <a:pt x="1026" y="211"/>
                    <a:pt x="1024" y="211"/>
                    <a:pt x="1023" y="211"/>
                  </a:cubicBezTo>
                  <a:close/>
                  <a:moveTo>
                    <a:pt x="425" y="1055"/>
                  </a:moveTo>
                  <a:cubicBezTo>
                    <a:pt x="427" y="1055"/>
                    <a:pt x="427" y="1053"/>
                    <a:pt x="427" y="1052"/>
                  </a:cubicBezTo>
                  <a:cubicBezTo>
                    <a:pt x="427" y="1051"/>
                    <a:pt x="427" y="1050"/>
                    <a:pt x="426" y="1050"/>
                  </a:cubicBezTo>
                  <a:cubicBezTo>
                    <a:pt x="424" y="1050"/>
                    <a:pt x="423" y="1052"/>
                    <a:pt x="423" y="1053"/>
                  </a:cubicBezTo>
                  <a:cubicBezTo>
                    <a:pt x="423" y="1054"/>
                    <a:pt x="424" y="1054"/>
                    <a:pt x="425" y="1055"/>
                  </a:cubicBezTo>
                  <a:close/>
                  <a:moveTo>
                    <a:pt x="357" y="266"/>
                  </a:moveTo>
                  <a:cubicBezTo>
                    <a:pt x="356" y="266"/>
                    <a:pt x="356" y="265"/>
                    <a:pt x="356" y="265"/>
                  </a:cubicBezTo>
                  <a:cubicBezTo>
                    <a:pt x="354" y="265"/>
                    <a:pt x="354" y="266"/>
                    <a:pt x="354" y="267"/>
                  </a:cubicBezTo>
                  <a:cubicBezTo>
                    <a:pt x="354" y="267"/>
                    <a:pt x="355" y="268"/>
                    <a:pt x="356" y="268"/>
                  </a:cubicBezTo>
                  <a:cubicBezTo>
                    <a:pt x="356" y="267"/>
                    <a:pt x="356" y="267"/>
                    <a:pt x="357" y="266"/>
                  </a:cubicBezTo>
                  <a:close/>
                  <a:moveTo>
                    <a:pt x="501" y="187"/>
                  </a:moveTo>
                  <a:cubicBezTo>
                    <a:pt x="501" y="187"/>
                    <a:pt x="501" y="186"/>
                    <a:pt x="501" y="185"/>
                  </a:cubicBezTo>
                  <a:cubicBezTo>
                    <a:pt x="500" y="186"/>
                    <a:pt x="499" y="186"/>
                    <a:pt x="499" y="187"/>
                  </a:cubicBezTo>
                  <a:cubicBezTo>
                    <a:pt x="499" y="188"/>
                    <a:pt x="499" y="189"/>
                    <a:pt x="500" y="189"/>
                  </a:cubicBezTo>
                  <a:cubicBezTo>
                    <a:pt x="501" y="189"/>
                    <a:pt x="501" y="188"/>
                    <a:pt x="501" y="187"/>
                  </a:cubicBezTo>
                  <a:close/>
                  <a:moveTo>
                    <a:pt x="650" y="610"/>
                  </a:moveTo>
                  <a:cubicBezTo>
                    <a:pt x="650" y="609"/>
                    <a:pt x="649" y="609"/>
                    <a:pt x="648" y="609"/>
                  </a:cubicBezTo>
                  <a:cubicBezTo>
                    <a:pt x="647" y="610"/>
                    <a:pt x="647" y="610"/>
                    <a:pt x="646" y="611"/>
                  </a:cubicBezTo>
                  <a:cubicBezTo>
                    <a:pt x="646" y="612"/>
                    <a:pt x="646" y="612"/>
                    <a:pt x="647" y="612"/>
                  </a:cubicBezTo>
                  <a:cubicBezTo>
                    <a:pt x="649" y="612"/>
                    <a:pt x="649" y="612"/>
                    <a:pt x="650" y="610"/>
                  </a:cubicBezTo>
                  <a:close/>
                  <a:moveTo>
                    <a:pt x="1027" y="452"/>
                  </a:moveTo>
                  <a:cubicBezTo>
                    <a:pt x="1028" y="451"/>
                    <a:pt x="1027" y="450"/>
                    <a:pt x="1026" y="449"/>
                  </a:cubicBezTo>
                  <a:cubicBezTo>
                    <a:pt x="1025" y="449"/>
                    <a:pt x="1024" y="449"/>
                    <a:pt x="1023" y="450"/>
                  </a:cubicBezTo>
                  <a:cubicBezTo>
                    <a:pt x="1022" y="451"/>
                    <a:pt x="1023" y="452"/>
                    <a:pt x="1024" y="453"/>
                  </a:cubicBezTo>
                  <a:cubicBezTo>
                    <a:pt x="1025" y="453"/>
                    <a:pt x="1026" y="453"/>
                    <a:pt x="1027" y="452"/>
                  </a:cubicBezTo>
                  <a:close/>
                  <a:moveTo>
                    <a:pt x="943" y="1099"/>
                  </a:moveTo>
                  <a:cubicBezTo>
                    <a:pt x="943" y="1097"/>
                    <a:pt x="941" y="1097"/>
                    <a:pt x="940" y="1097"/>
                  </a:cubicBezTo>
                  <a:cubicBezTo>
                    <a:pt x="939" y="1097"/>
                    <a:pt x="939" y="1098"/>
                    <a:pt x="939" y="1099"/>
                  </a:cubicBezTo>
                  <a:cubicBezTo>
                    <a:pt x="940" y="1100"/>
                    <a:pt x="941" y="1101"/>
                    <a:pt x="942" y="1100"/>
                  </a:cubicBezTo>
                  <a:cubicBezTo>
                    <a:pt x="942" y="1100"/>
                    <a:pt x="943" y="1099"/>
                    <a:pt x="943" y="1099"/>
                  </a:cubicBezTo>
                  <a:close/>
                  <a:moveTo>
                    <a:pt x="418" y="467"/>
                  </a:moveTo>
                  <a:cubicBezTo>
                    <a:pt x="418" y="465"/>
                    <a:pt x="417" y="465"/>
                    <a:pt x="416" y="465"/>
                  </a:cubicBezTo>
                  <a:cubicBezTo>
                    <a:pt x="415" y="465"/>
                    <a:pt x="414" y="466"/>
                    <a:pt x="414" y="467"/>
                  </a:cubicBezTo>
                  <a:cubicBezTo>
                    <a:pt x="414" y="468"/>
                    <a:pt x="415" y="469"/>
                    <a:pt x="416" y="468"/>
                  </a:cubicBezTo>
                  <a:cubicBezTo>
                    <a:pt x="417" y="468"/>
                    <a:pt x="418" y="467"/>
                    <a:pt x="418" y="467"/>
                  </a:cubicBezTo>
                  <a:close/>
                  <a:moveTo>
                    <a:pt x="598" y="315"/>
                  </a:moveTo>
                  <a:cubicBezTo>
                    <a:pt x="597" y="314"/>
                    <a:pt x="597" y="313"/>
                    <a:pt x="597" y="313"/>
                  </a:cubicBezTo>
                  <a:cubicBezTo>
                    <a:pt x="595" y="312"/>
                    <a:pt x="594" y="312"/>
                    <a:pt x="593" y="314"/>
                  </a:cubicBezTo>
                  <a:cubicBezTo>
                    <a:pt x="592" y="314"/>
                    <a:pt x="593" y="315"/>
                    <a:pt x="594" y="315"/>
                  </a:cubicBezTo>
                  <a:cubicBezTo>
                    <a:pt x="595" y="316"/>
                    <a:pt x="596" y="316"/>
                    <a:pt x="598" y="315"/>
                  </a:cubicBezTo>
                  <a:close/>
                  <a:moveTo>
                    <a:pt x="480" y="320"/>
                  </a:moveTo>
                  <a:cubicBezTo>
                    <a:pt x="480" y="320"/>
                    <a:pt x="479" y="319"/>
                    <a:pt x="479" y="319"/>
                  </a:cubicBezTo>
                  <a:cubicBezTo>
                    <a:pt x="478" y="320"/>
                    <a:pt x="477" y="320"/>
                    <a:pt x="477" y="321"/>
                  </a:cubicBezTo>
                  <a:cubicBezTo>
                    <a:pt x="477" y="322"/>
                    <a:pt x="478" y="323"/>
                    <a:pt x="480" y="322"/>
                  </a:cubicBezTo>
                  <a:cubicBezTo>
                    <a:pt x="480" y="322"/>
                    <a:pt x="480" y="321"/>
                    <a:pt x="480" y="320"/>
                  </a:cubicBezTo>
                  <a:close/>
                  <a:moveTo>
                    <a:pt x="1200" y="1214"/>
                  </a:moveTo>
                  <a:cubicBezTo>
                    <a:pt x="1200" y="1213"/>
                    <a:pt x="1201" y="1213"/>
                    <a:pt x="1201" y="1213"/>
                  </a:cubicBezTo>
                  <a:cubicBezTo>
                    <a:pt x="1202" y="1212"/>
                    <a:pt x="1201" y="1211"/>
                    <a:pt x="1200" y="1211"/>
                  </a:cubicBezTo>
                  <a:cubicBezTo>
                    <a:pt x="1200" y="1211"/>
                    <a:pt x="1199" y="1212"/>
                    <a:pt x="1199" y="1213"/>
                  </a:cubicBezTo>
                  <a:cubicBezTo>
                    <a:pt x="1198" y="1213"/>
                    <a:pt x="1199" y="1214"/>
                    <a:pt x="1200" y="1214"/>
                  </a:cubicBezTo>
                  <a:close/>
                  <a:moveTo>
                    <a:pt x="1203" y="1226"/>
                  </a:moveTo>
                  <a:cubicBezTo>
                    <a:pt x="1202" y="1226"/>
                    <a:pt x="1202" y="1227"/>
                    <a:pt x="1202" y="1228"/>
                  </a:cubicBezTo>
                  <a:cubicBezTo>
                    <a:pt x="1203" y="1228"/>
                    <a:pt x="1203" y="1229"/>
                    <a:pt x="1204" y="1229"/>
                  </a:cubicBezTo>
                  <a:cubicBezTo>
                    <a:pt x="1205" y="1229"/>
                    <a:pt x="1206" y="1228"/>
                    <a:pt x="1205" y="1227"/>
                  </a:cubicBezTo>
                  <a:cubicBezTo>
                    <a:pt x="1205" y="1227"/>
                    <a:pt x="1204" y="1227"/>
                    <a:pt x="1203" y="1226"/>
                  </a:cubicBezTo>
                  <a:close/>
                  <a:moveTo>
                    <a:pt x="276" y="390"/>
                  </a:moveTo>
                  <a:cubicBezTo>
                    <a:pt x="276" y="389"/>
                    <a:pt x="277" y="388"/>
                    <a:pt x="278" y="387"/>
                  </a:cubicBezTo>
                  <a:cubicBezTo>
                    <a:pt x="279" y="386"/>
                    <a:pt x="278" y="386"/>
                    <a:pt x="277" y="386"/>
                  </a:cubicBezTo>
                  <a:cubicBezTo>
                    <a:pt x="276" y="387"/>
                    <a:pt x="275" y="388"/>
                    <a:pt x="274" y="389"/>
                  </a:cubicBezTo>
                  <a:cubicBezTo>
                    <a:pt x="274" y="389"/>
                    <a:pt x="274" y="390"/>
                    <a:pt x="276" y="390"/>
                  </a:cubicBezTo>
                  <a:close/>
                  <a:moveTo>
                    <a:pt x="648" y="80"/>
                  </a:moveTo>
                  <a:cubicBezTo>
                    <a:pt x="647" y="80"/>
                    <a:pt x="647" y="79"/>
                    <a:pt x="647" y="78"/>
                  </a:cubicBezTo>
                  <a:cubicBezTo>
                    <a:pt x="646" y="78"/>
                    <a:pt x="645" y="79"/>
                    <a:pt x="644" y="80"/>
                  </a:cubicBezTo>
                  <a:cubicBezTo>
                    <a:pt x="644" y="81"/>
                    <a:pt x="644" y="82"/>
                    <a:pt x="645" y="82"/>
                  </a:cubicBezTo>
                  <a:cubicBezTo>
                    <a:pt x="646" y="82"/>
                    <a:pt x="647" y="81"/>
                    <a:pt x="648" y="80"/>
                  </a:cubicBezTo>
                  <a:close/>
                  <a:moveTo>
                    <a:pt x="847" y="159"/>
                  </a:moveTo>
                  <a:cubicBezTo>
                    <a:pt x="848" y="159"/>
                    <a:pt x="849" y="159"/>
                    <a:pt x="849" y="159"/>
                  </a:cubicBezTo>
                  <a:cubicBezTo>
                    <a:pt x="849" y="157"/>
                    <a:pt x="849" y="156"/>
                    <a:pt x="848" y="156"/>
                  </a:cubicBezTo>
                  <a:cubicBezTo>
                    <a:pt x="847" y="156"/>
                    <a:pt x="846" y="157"/>
                    <a:pt x="846" y="157"/>
                  </a:cubicBezTo>
                  <a:cubicBezTo>
                    <a:pt x="845" y="158"/>
                    <a:pt x="846" y="159"/>
                    <a:pt x="847" y="159"/>
                  </a:cubicBezTo>
                  <a:close/>
                  <a:moveTo>
                    <a:pt x="280" y="410"/>
                  </a:moveTo>
                  <a:cubicBezTo>
                    <a:pt x="280" y="409"/>
                    <a:pt x="280" y="408"/>
                    <a:pt x="279" y="408"/>
                  </a:cubicBezTo>
                  <a:cubicBezTo>
                    <a:pt x="278" y="408"/>
                    <a:pt x="278" y="409"/>
                    <a:pt x="278" y="409"/>
                  </a:cubicBezTo>
                  <a:cubicBezTo>
                    <a:pt x="278" y="410"/>
                    <a:pt x="278" y="410"/>
                    <a:pt x="278" y="411"/>
                  </a:cubicBezTo>
                  <a:cubicBezTo>
                    <a:pt x="279" y="411"/>
                    <a:pt x="279" y="410"/>
                    <a:pt x="280" y="410"/>
                  </a:cubicBezTo>
                  <a:close/>
                  <a:moveTo>
                    <a:pt x="376" y="1284"/>
                  </a:moveTo>
                  <a:cubicBezTo>
                    <a:pt x="375" y="1283"/>
                    <a:pt x="375" y="1283"/>
                    <a:pt x="374" y="1283"/>
                  </a:cubicBezTo>
                  <a:cubicBezTo>
                    <a:pt x="373" y="1283"/>
                    <a:pt x="373" y="1284"/>
                    <a:pt x="372" y="1284"/>
                  </a:cubicBezTo>
                  <a:cubicBezTo>
                    <a:pt x="373" y="1284"/>
                    <a:pt x="373" y="1285"/>
                    <a:pt x="374" y="1285"/>
                  </a:cubicBezTo>
                  <a:cubicBezTo>
                    <a:pt x="375" y="1285"/>
                    <a:pt x="375" y="1284"/>
                    <a:pt x="376" y="1284"/>
                  </a:cubicBezTo>
                  <a:close/>
                  <a:moveTo>
                    <a:pt x="912" y="549"/>
                  </a:moveTo>
                  <a:cubicBezTo>
                    <a:pt x="911" y="549"/>
                    <a:pt x="909" y="550"/>
                    <a:pt x="910" y="552"/>
                  </a:cubicBezTo>
                  <a:cubicBezTo>
                    <a:pt x="910" y="552"/>
                    <a:pt x="911" y="553"/>
                    <a:pt x="911" y="553"/>
                  </a:cubicBezTo>
                  <a:cubicBezTo>
                    <a:pt x="913" y="552"/>
                    <a:pt x="914" y="552"/>
                    <a:pt x="914" y="550"/>
                  </a:cubicBezTo>
                  <a:cubicBezTo>
                    <a:pt x="914" y="549"/>
                    <a:pt x="913" y="549"/>
                    <a:pt x="912" y="549"/>
                  </a:cubicBezTo>
                  <a:close/>
                  <a:moveTo>
                    <a:pt x="644" y="679"/>
                  </a:moveTo>
                  <a:cubicBezTo>
                    <a:pt x="644" y="678"/>
                    <a:pt x="643" y="676"/>
                    <a:pt x="642" y="676"/>
                  </a:cubicBezTo>
                  <a:cubicBezTo>
                    <a:pt x="641" y="676"/>
                    <a:pt x="641" y="677"/>
                    <a:pt x="641" y="678"/>
                  </a:cubicBezTo>
                  <a:cubicBezTo>
                    <a:pt x="641" y="679"/>
                    <a:pt x="642" y="680"/>
                    <a:pt x="643" y="680"/>
                  </a:cubicBezTo>
                  <a:cubicBezTo>
                    <a:pt x="644" y="680"/>
                    <a:pt x="644" y="680"/>
                    <a:pt x="644" y="679"/>
                  </a:cubicBezTo>
                  <a:close/>
                  <a:moveTo>
                    <a:pt x="850" y="211"/>
                  </a:moveTo>
                  <a:cubicBezTo>
                    <a:pt x="850" y="210"/>
                    <a:pt x="849" y="209"/>
                    <a:pt x="848" y="209"/>
                  </a:cubicBezTo>
                  <a:cubicBezTo>
                    <a:pt x="847" y="209"/>
                    <a:pt x="847" y="210"/>
                    <a:pt x="846" y="210"/>
                  </a:cubicBezTo>
                  <a:cubicBezTo>
                    <a:pt x="846" y="212"/>
                    <a:pt x="847" y="213"/>
                    <a:pt x="848" y="213"/>
                  </a:cubicBezTo>
                  <a:cubicBezTo>
                    <a:pt x="849" y="213"/>
                    <a:pt x="850" y="212"/>
                    <a:pt x="850" y="211"/>
                  </a:cubicBezTo>
                  <a:close/>
                  <a:moveTo>
                    <a:pt x="327" y="574"/>
                  </a:moveTo>
                  <a:cubicBezTo>
                    <a:pt x="325" y="574"/>
                    <a:pt x="324" y="575"/>
                    <a:pt x="324" y="576"/>
                  </a:cubicBezTo>
                  <a:cubicBezTo>
                    <a:pt x="324" y="577"/>
                    <a:pt x="326" y="578"/>
                    <a:pt x="327" y="578"/>
                  </a:cubicBezTo>
                  <a:cubicBezTo>
                    <a:pt x="328" y="578"/>
                    <a:pt x="329" y="577"/>
                    <a:pt x="329" y="576"/>
                  </a:cubicBezTo>
                  <a:cubicBezTo>
                    <a:pt x="328" y="575"/>
                    <a:pt x="327" y="575"/>
                    <a:pt x="327" y="574"/>
                  </a:cubicBezTo>
                  <a:close/>
                  <a:moveTo>
                    <a:pt x="1027" y="232"/>
                  </a:moveTo>
                  <a:cubicBezTo>
                    <a:pt x="1028" y="232"/>
                    <a:pt x="1028" y="233"/>
                    <a:pt x="1028" y="233"/>
                  </a:cubicBezTo>
                  <a:cubicBezTo>
                    <a:pt x="1030" y="233"/>
                    <a:pt x="1031" y="233"/>
                    <a:pt x="1031" y="232"/>
                  </a:cubicBezTo>
                  <a:cubicBezTo>
                    <a:pt x="1031" y="231"/>
                    <a:pt x="1030" y="230"/>
                    <a:pt x="1030" y="230"/>
                  </a:cubicBezTo>
                  <a:cubicBezTo>
                    <a:pt x="1029" y="230"/>
                    <a:pt x="1028" y="230"/>
                    <a:pt x="1027" y="232"/>
                  </a:cubicBezTo>
                  <a:close/>
                  <a:moveTo>
                    <a:pt x="834" y="818"/>
                  </a:moveTo>
                  <a:cubicBezTo>
                    <a:pt x="833" y="818"/>
                    <a:pt x="833" y="819"/>
                    <a:pt x="834" y="820"/>
                  </a:cubicBezTo>
                  <a:cubicBezTo>
                    <a:pt x="834" y="820"/>
                    <a:pt x="834" y="820"/>
                    <a:pt x="835" y="820"/>
                  </a:cubicBezTo>
                  <a:cubicBezTo>
                    <a:pt x="835" y="820"/>
                    <a:pt x="836" y="819"/>
                    <a:pt x="836" y="819"/>
                  </a:cubicBezTo>
                  <a:cubicBezTo>
                    <a:pt x="835" y="818"/>
                    <a:pt x="835" y="818"/>
                    <a:pt x="834" y="818"/>
                  </a:cubicBezTo>
                  <a:close/>
                  <a:moveTo>
                    <a:pt x="895" y="240"/>
                  </a:moveTo>
                  <a:cubicBezTo>
                    <a:pt x="895" y="238"/>
                    <a:pt x="895" y="237"/>
                    <a:pt x="893" y="237"/>
                  </a:cubicBezTo>
                  <a:cubicBezTo>
                    <a:pt x="893" y="237"/>
                    <a:pt x="892" y="238"/>
                    <a:pt x="892" y="238"/>
                  </a:cubicBezTo>
                  <a:cubicBezTo>
                    <a:pt x="891" y="240"/>
                    <a:pt x="892" y="241"/>
                    <a:pt x="893" y="241"/>
                  </a:cubicBezTo>
                  <a:cubicBezTo>
                    <a:pt x="894" y="241"/>
                    <a:pt x="894" y="240"/>
                    <a:pt x="895" y="240"/>
                  </a:cubicBezTo>
                  <a:close/>
                  <a:moveTo>
                    <a:pt x="831" y="437"/>
                  </a:moveTo>
                  <a:cubicBezTo>
                    <a:pt x="831" y="437"/>
                    <a:pt x="832" y="438"/>
                    <a:pt x="832" y="438"/>
                  </a:cubicBezTo>
                  <a:cubicBezTo>
                    <a:pt x="833" y="438"/>
                    <a:pt x="833" y="437"/>
                    <a:pt x="834" y="436"/>
                  </a:cubicBezTo>
                  <a:cubicBezTo>
                    <a:pt x="834" y="435"/>
                    <a:pt x="833" y="434"/>
                    <a:pt x="832" y="435"/>
                  </a:cubicBezTo>
                  <a:cubicBezTo>
                    <a:pt x="831" y="435"/>
                    <a:pt x="831" y="436"/>
                    <a:pt x="831" y="437"/>
                  </a:cubicBezTo>
                  <a:close/>
                  <a:moveTo>
                    <a:pt x="689" y="443"/>
                  </a:moveTo>
                  <a:cubicBezTo>
                    <a:pt x="688" y="443"/>
                    <a:pt x="688" y="443"/>
                    <a:pt x="687" y="442"/>
                  </a:cubicBezTo>
                  <a:cubicBezTo>
                    <a:pt x="687" y="443"/>
                    <a:pt x="686" y="443"/>
                    <a:pt x="686" y="444"/>
                  </a:cubicBezTo>
                  <a:cubicBezTo>
                    <a:pt x="686" y="444"/>
                    <a:pt x="687" y="445"/>
                    <a:pt x="688" y="445"/>
                  </a:cubicBezTo>
                  <a:cubicBezTo>
                    <a:pt x="688" y="444"/>
                    <a:pt x="688" y="444"/>
                    <a:pt x="689" y="443"/>
                  </a:cubicBezTo>
                  <a:close/>
                  <a:moveTo>
                    <a:pt x="357" y="458"/>
                  </a:moveTo>
                  <a:cubicBezTo>
                    <a:pt x="356" y="458"/>
                    <a:pt x="356" y="457"/>
                    <a:pt x="356" y="457"/>
                  </a:cubicBezTo>
                  <a:cubicBezTo>
                    <a:pt x="354" y="456"/>
                    <a:pt x="354" y="457"/>
                    <a:pt x="354" y="458"/>
                  </a:cubicBezTo>
                  <a:cubicBezTo>
                    <a:pt x="354" y="459"/>
                    <a:pt x="354" y="459"/>
                    <a:pt x="355" y="460"/>
                  </a:cubicBezTo>
                  <a:cubicBezTo>
                    <a:pt x="356" y="460"/>
                    <a:pt x="357" y="459"/>
                    <a:pt x="357" y="458"/>
                  </a:cubicBezTo>
                  <a:close/>
                  <a:moveTo>
                    <a:pt x="917" y="200"/>
                  </a:moveTo>
                  <a:cubicBezTo>
                    <a:pt x="916" y="199"/>
                    <a:pt x="916" y="199"/>
                    <a:pt x="915" y="199"/>
                  </a:cubicBezTo>
                  <a:cubicBezTo>
                    <a:pt x="914" y="199"/>
                    <a:pt x="913" y="199"/>
                    <a:pt x="914" y="201"/>
                  </a:cubicBezTo>
                  <a:cubicBezTo>
                    <a:pt x="914" y="201"/>
                    <a:pt x="915" y="201"/>
                    <a:pt x="916" y="201"/>
                  </a:cubicBezTo>
                  <a:cubicBezTo>
                    <a:pt x="916" y="201"/>
                    <a:pt x="916" y="200"/>
                    <a:pt x="917" y="200"/>
                  </a:cubicBezTo>
                  <a:close/>
                  <a:moveTo>
                    <a:pt x="940" y="1080"/>
                  </a:moveTo>
                  <a:cubicBezTo>
                    <a:pt x="940" y="1081"/>
                    <a:pt x="939" y="1081"/>
                    <a:pt x="939" y="1081"/>
                  </a:cubicBezTo>
                  <a:cubicBezTo>
                    <a:pt x="939" y="1082"/>
                    <a:pt x="939" y="1083"/>
                    <a:pt x="940" y="1083"/>
                  </a:cubicBezTo>
                  <a:cubicBezTo>
                    <a:pt x="941" y="1083"/>
                    <a:pt x="942" y="1083"/>
                    <a:pt x="941" y="1081"/>
                  </a:cubicBezTo>
                  <a:cubicBezTo>
                    <a:pt x="941" y="1081"/>
                    <a:pt x="941" y="1081"/>
                    <a:pt x="940" y="1080"/>
                  </a:cubicBezTo>
                  <a:close/>
                  <a:moveTo>
                    <a:pt x="658" y="184"/>
                  </a:moveTo>
                  <a:cubicBezTo>
                    <a:pt x="658" y="182"/>
                    <a:pt x="657" y="181"/>
                    <a:pt x="656" y="181"/>
                  </a:cubicBezTo>
                  <a:cubicBezTo>
                    <a:pt x="655" y="181"/>
                    <a:pt x="654" y="182"/>
                    <a:pt x="654" y="182"/>
                  </a:cubicBezTo>
                  <a:cubicBezTo>
                    <a:pt x="655" y="183"/>
                    <a:pt x="656" y="184"/>
                    <a:pt x="657" y="184"/>
                  </a:cubicBezTo>
                  <a:cubicBezTo>
                    <a:pt x="657" y="185"/>
                    <a:pt x="658" y="184"/>
                    <a:pt x="658" y="184"/>
                  </a:cubicBezTo>
                  <a:close/>
                  <a:moveTo>
                    <a:pt x="951" y="233"/>
                  </a:moveTo>
                  <a:cubicBezTo>
                    <a:pt x="951" y="232"/>
                    <a:pt x="951" y="232"/>
                    <a:pt x="950" y="232"/>
                  </a:cubicBezTo>
                  <a:cubicBezTo>
                    <a:pt x="950" y="232"/>
                    <a:pt x="949" y="232"/>
                    <a:pt x="948" y="232"/>
                  </a:cubicBezTo>
                  <a:cubicBezTo>
                    <a:pt x="947" y="233"/>
                    <a:pt x="948" y="234"/>
                    <a:pt x="949" y="234"/>
                  </a:cubicBezTo>
                  <a:cubicBezTo>
                    <a:pt x="949" y="234"/>
                    <a:pt x="950" y="233"/>
                    <a:pt x="951" y="233"/>
                  </a:cubicBezTo>
                  <a:close/>
                  <a:moveTo>
                    <a:pt x="780" y="926"/>
                  </a:moveTo>
                  <a:cubicBezTo>
                    <a:pt x="779" y="927"/>
                    <a:pt x="779" y="927"/>
                    <a:pt x="779" y="928"/>
                  </a:cubicBezTo>
                  <a:cubicBezTo>
                    <a:pt x="779" y="929"/>
                    <a:pt x="779" y="929"/>
                    <a:pt x="780" y="929"/>
                  </a:cubicBezTo>
                  <a:cubicBezTo>
                    <a:pt x="781" y="929"/>
                    <a:pt x="781" y="928"/>
                    <a:pt x="781" y="927"/>
                  </a:cubicBezTo>
                  <a:cubicBezTo>
                    <a:pt x="781" y="926"/>
                    <a:pt x="780" y="926"/>
                    <a:pt x="780" y="926"/>
                  </a:cubicBezTo>
                  <a:close/>
                  <a:moveTo>
                    <a:pt x="841" y="532"/>
                  </a:moveTo>
                  <a:cubicBezTo>
                    <a:pt x="841" y="531"/>
                    <a:pt x="840" y="531"/>
                    <a:pt x="839" y="531"/>
                  </a:cubicBezTo>
                  <a:cubicBezTo>
                    <a:pt x="838" y="531"/>
                    <a:pt x="838" y="533"/>
                    <a:pt x="839" y="533"/>
                  </a:cubicBezTo>
                  <a:cubicBezTo>
                    <a:pt x="839" y="533"/>
                    <a:pt x="840" y="534"/>
                    <a:pt x="840" y="534"/>
                  </a:cubicBezTo>
                  <a:cubicBezTo>
                    <a:pt x="841" y="534"/>
                    <a:pt x="842" y="533"/>
                    <a:pt x="841" y="532"/>
                  </a:cubicBezTo>
                  <a:close/>
                  <a:moveTo>
                    <a:pt x="525" y="59"/>
                  </a:moveTo>
                  <a:cubicBezTo>
                    <a:pt x="524" y="58"/>
                    <a:pt x="524" y="57"/>
                    <a:pt x="523" y="57"/>
                  </a:cubicBezTo>
                  <a:cubicBezTo>
                    <a:pt x="522" y="58"/>
                    <a:pt x="521" y="58"/>
                    <a:pt x="521" y="60"/>
                  </a:cubicBezTo>
                  <a:cubicBezTo>
                    <a:pt x="521" y="60"/>
                    <a:pt x="522" y="61"/>
                    <a:pt x="523" y="61"/>
                  </a:cubicBezTo>
                  <a:cubicBezTo>
                    <a:pt x="524" y="61"/>
                    <a:pt x="525" y="60"/>
                    <a:pt x="525" y="59"/>
                  </a:cubicBezTo>
                  <a:close/>
                  <a:moveTo>
                    <a:pt x="1078" y="1096"/>
                  </a:moveTo>
                  <a:cubicBezTo>
                    <a:pt x="1078" y="1095"/>
                    <a:pt x="1078" y="1094"/>
                    <a:pt x="1077" y="1094"/>
                  </a:cubicBezTo>
                  <a:cubicBezTo>
                    <a:pt x="1076" y="1093"/>
                    <a:pt x="1075" y="1093"/>
                    <a:pt x="1074" y="1094"/>
                  </a:cubicBezTo>
                  <a:cubicBezTo>
                    <a:pt x="1074" y="1095"/>
                    <a:pt x="1074" y="1096"/>
                    <a:pt x="1075" y="1096"/>
                  </a:cubicBezTo>
                  <a:cubicBezTo>
                    <a:pt x="1076" y="1097"/>
                    <a:pt x="1077" y="1096"/>
                    <a:pt x="1078" y="1096"/>
                  </a:cubicBezTo>
                  <a:close/>
                  <a:moveTo>
                    <a:pt x="617" y="709"/>
                  </a:moveTo>
                  <a:cubicBezTo>
                    <a:pt x="617" y="709"/>
                    <a:pt x="617" y="710"/>
                    <a:pt x="617" y="710"/>
                  </a:cubicBezTo>
                  <a:cubicBezTo>
                    <a:pt x="618" y="711"/>
                    <a:pt x="619" y="710"/>
                    <a:pt x="619" y="709"/>
                  </a:cubicBezTo>
                  <a:cubicBezTo>
                    <a:pt x="619" y="709"/>
                    <a:pt x="619" y="709"/>
                    <a:pt x="619" y="708"/>
                  </a:cubicBezTo>
                  <a:cubicBezTo>
                    <a:pt x="618" y="708"/>
                    <a:pt x="618" y="708"/>
                    <a:pt x="617" y="709"/>
                  </a:cubicBezTo>
                  <a:close/>
                  <a:moveTo>
                    <a:pt x="845" y="849"/>
                  </a:moveTo>
                  <a:cubicBezTo>
                    <a:pt x="845" y="848"/>
                    <a:pt x="844" y="847"/>
                    <a:pt x="843" y="848"/>
                  </a:cubicBezTo>
                  <a:cubicBezTo>
                    <a:pt x="843" y="848"/>
                    <a:pt x="843" y="848"/>
                    <a:pt x="843" y="848"/>
                  </a:cubicBezTo>
                  <a:cubicBezTo>
                    <a:pt x="843" y="849"/>
                    <a:pt x="843" y="850"/>
                    <a:pt x="844" y="850"/>
                  </a:cubicBezTo>
                  <a:cubicBezTo>
                    <a:pt x="844" y="850"/>
                    <a:pt x="845" y="850"/>
                    <a:pt x="845" y="849"/>
                  </a:cubicBezTo>
                  <a:close/>
                  <a:moveTo>
                    <a:pt x="1002" y="1116"/>
                  </a:moveTo>
                  <a:cubicBezTo>
                    <a:pt x="1001" y="1116"/>
                    <a:pt x="1001" y="1115"/>
                    <a:pt x="1001" y="1115"/>
                  </a:cubicBezTo>
                  <a:cubicBezTo>
                    <a:pt x="1000" y="1114"/>
                    <a:pt x="1000" y="1115"/>
                    <a:pt x="999" y="1116"/>
                  </a:cubicBezTo>
                  <a:cubicBezTo>
                    <a:pt x="1000" y="1116"/>
                    <a:pt x="1000" y="1117"/>
                    <a:pt x="1000" y="1117"/>
                  </a:cubicBezTo>
                  <a:cubicBezTo>
                    <a:pt x="1001" y="1117"/>
                    <a:pt x="1001" y="1116"/>
                    <a:pt x="1002" y="1116"/>
                  </a:cubicBezTo>
                  <a:close/>
                  <a:moveTo>
                    <a:pt x="506" y="299"/>
                  </a:moveTo>
                  <a:cubicBezTo>
                    <a:pt x="507" y="299"/>
                    <a:pt x="508" y="298"/>
                    <a:pt x="508" y="298"/>
                  </a:cubicBezTo>
                  <a:cubicBezTo>
                    <a:pt x="509" y="297"/>
                    <a:pt x="508" y="296"/>
                    <a:pt x="506" y="297"/>
                  </a:cubicBezTo>
                  <a:cubicBezTo>
                    <a:pt x="506" y="297"/>
                    <a:pt x="505" y="297"/>
                    <a:pt x="505" y="298"/>
                  </a:cubicBezTo>
                  <a:cubicBezTo>
                    <a:pt x="505" y="298"/>
                    <a:pt x="506" y="299"/>
                    <a:pt x="506" y="299"/>
                  </a:cubicBezTo>
                  <a:close/>
                  <a:moveTo>
                    <a:pt x="1126" y="1138"/>
                  </a:moveTo>
                  <a:cubicBezTo>
                    <a:pt x="1125" y="1138"/>
                    <a:pt x="1124" y="1138"/>
                    <a:pt x="1124" y="1139"/>
                  </a:cubicBezTo>
                  <a:cubicBezTo>
                    <a:pt x="1124" y="1140"/>
                    <a:pt x="1124" y="1140"/>
                    <a:pt x="1125" y="1140"/>
                  </a:cubicBezTo>
                  <a:cubicBezTo>
                    <a:pt x="1126" y="1140"/>
                    <a:pt x="1126" y="1140"/>
                    <a:pt x="1126" y="1139"/>
                  </a:cubicBezTo>
                  <a:cubicBezTo>
                    <a:pt x="1127" y="1139"/>
                    <a:pt x="1126" y="1138"/>
                    <a:pt x="1126" y="1138"/>
                  </a:cubicBezTo>
                  <a:close/>
                  <a:moveTo>
                    <a:pt x="1137" y="1147"/>
                  </a:moveTo>
                  <a:cubicBezTo>
                    <a:pt x="1136" y="1147"/>
                    <a:pt x="1136" y="1146"/>
                    <a:pt x="1135" y="1146"/>
                  </a:cubicBezTo>
                  <a:cubicBezTo>
                    <a:pt x="1134" y="1146"/>
                    <a:pt x="1133" y="1147"/>
                    <a:pt x="1134" y="1148"/>
                  </a:cubicBezTo>
                  <a:cubicBezTo>
                    <a:pt x="1134" y="1148"/>
                    <a:pt x="1135" y="1149"/>
                    <a:pt x="1135" y="1149"/>
                  </a:cubicBezTo>
                  <a:cubicBezTo>
                    <a:pt x="1137" y="1149"/>
                    <a:pt x="1137" y="1148"/>
                    <a:pt x="1137" y="1147"/>
                  </a:cubicBezTo>
                  <a:close/>
                  <a:moveTo>
                    <a:pt x="1095" y="1154"/>
                  </a:moveTo>
                  <a:cubicBezTo>
                    <a:pt x="1096" y="1154"/>
                    <a:pt x="1096" y="1155"/>
                    <a:pt x="1097" y="1155"/>
                  </a:cubicBezTo>
                  <a:cubicBezTo>
                    <a:pt x="1097" y="1154"/>
                    <a:pt x="1098" y="1154"/>
                    <a:pt x="1098" y="1153"/>
                  </a:cubicBezTo>
                  <a:cubicBezTo>
                    <a:pt x="1098" y="1153"/>
                    <a:pt x="1097" y="1152"/>
                    <a:pt x="1096" y="1152"/>
                  </a:cubicBezTo>
                  <a:cubicBezTo>
                    <a:pt x="1096" y="1153"/>
                    <a:pt x="1096" y="1153"/>
                    <a:pt x="1095" y="1154"/>
                  </a:cubicBezTo>
                  <a:close/>
                  <a:moveTo>
                    <a:pt x="1109" y="1163"/>
                  </a:moveTo>
                  <a:cubicBezTo>
                    <a:pt x="1108" y="1162"/>
                    <a:pt x="1107" y="1162"/>
                    <a:pt x="1106" y="1162"/>
                  </a:cubicBezTo>
                  <a:cubicBezTo>
                    <a:pt x="1106" y="1162"/>
                    <a:pt x="1105" y="1163"/>
                    <a:pt x="1105" y="1164"/>
                  </a:cubicBezTo>
                  <a:cubicBezTo>
                    <a:pt x="1106" y="1165"/>
                    <a:pt x="1107" y="1165"/>
                    <a:pt x="1108" y="1165"/>
                  </a:cubicBezTo>
                  <a:cubicBezTo>
                    <a:pt x="1109" y="1164"/>
                    <a:pt x="1109" y="1164"/>
                    <a:pt x="1109" y="1163"/>
                  </a:cubicBezTo>
                  <a:close/>
                  <a:moveTo>
                    <a:pt x="686" y="1179"/>
                  </a:moveTo>
                  <a:cubicBezTo>
                    <a:pt x="687" y="1179"/>
                    <a:pt x="688" y="1178"/>
                    <a:pt x="688" y="1178"/>
                  </a:cubicBezTo>
                  <a:cubicBezTo>
                    <a:pt x="688" y="1177"/>
                    <a:pt x="687" y="1176"/>
                    <a:pt x="686" y="1176"/>
                  </a:cubicBezTo>
                  <a:cubicBezTo>
                    <a:pt x="685" y="1176"/>
                    <a:pt x="683" y="1176"/>
                    <a:pt x="684" y="1177"/>
                  </a:cubicBezTo>
                  <a:cubicBezTo>
                    <a:pt x="684" y="1179"/>
                    <a:pt x="685" y="1179"/>
                    <a:pt x="686" y="1179"/>
                  </a:cubicBezTo>
                  <a:close/>
                  <a:moveTo>
                    <a:pt x="701" y="1190"/>
                  </a:moveTo>
                  <a:cubicBezTo>
                    <a:pt x="701" y="1190"/>
                    <a:pt x="701" y="1189"/>
                    <a:pt x="701" y="1189"/>
                  </a:cubicBezTo>
                  <a:cubicBezTo>
                    <a:pt x="701" y="1188"/>
                    <a:pt x="699" y="1188"/>
                    <a:pt x="699" y="1188"/>
                  </a:cubicBezTo>
                  <a:cubicBezTo>
                    <a:pt x="698" y="1189"/>
                    <a:pt x="698" y="1190"/>
                    <a:pt x="699" y="1191"/>
                  </a:cubicBezTo>
                  <a:cubicBezTo>
                    <a:pt x="699" y="1191"/>
                    <a:pt x="700" y="1191"/>
                    <a:pt x="701" y="1190"/>
                  </a:cubicBezTo>
                  <a:close/>
                  <a:moveTo>
                    <a:pt x="1158" y="1187"/>
                  </a:moveTo>
                  <a:cubicBezTo>
                    <a:pt x="1157" y="1187"/>
                    <a:pt x="1157" y="1188"/>
                    <a:pt x="1157" y="1188"/>
                  </a:cubicBezTo>
                  <a:cubicBezTo>
                    <a:pt x="1157" y="1189"/>
                    <a:pt x="1157" y="1189"/>
                    <a:pt x="1158" y="1189"/>
                  </a:cubicBezTo>
                  <a:cubicBezTo>
                    <a:pt x="1159" y="1190"/>
                    <a:pt x="1159" y="1189"/>
                    <a:pt x="1159" y="1188"/>
                  </a:cubicBezTo>
                  <a:cubicBezTo>
                    <a:pt x="1159" y="1188"/>
                    <a:pt x="1158" y="1187"/>
                    <a:pt x="1158" y="1187"/>
                  </a:cubicBezTo>
                  <a:close/>
                  <a:moveTo>
                    <a:pt x="445" y="1191"/>
                  </a:moveTo>
                  <a:cubicBezTo>
                    <a:pt x="445" y="1191"/>
                    <a:pt x="446" y="1191"/>
                    <a:pt x="446" y="1190"/>
                  </a:cubicBezTo>
                  <a:cubicBezTo>
                    <a:pt x="446" y="1189"/>
                    <a:pt x="446" y="1189"/>
                    <a:pt x="445" y="1189"/>
                  </a:cubicBezTo>
                  <a:cubicBezTo>
                    <a:pt x="444" y="1189"/>
                    <a:pt x="443" y="1190"/>
                    <a:pt x="443" y="1190"/>
                  </a:cubicBezTo>
                  <a:cubicBezTo>
                    <a:pt x="443" y="1191"/>
                    <a:pt x="444" y="1192"/>
                    <a:pt x="445" y="1191"/>
                  </a:cubicBezTo>
                  <a:close/>
                  <a:moveTo>
                    <a:pt x="927" y="979"/>
                  </a:moveTo>
                  <a:cubicBezTo>
                    <a:pt x="927" y="979"/>
                    <a:pt x="926" y="979"/>
                    <a:pt x="926" y="980"/>
                  </a:cubicBezTo>
                  <a:cubicBezTo>
                    <a:pt x="926" y="980"/>
                    <a:pt x="926" y="981"/>
                    <a:pt x="927" y="982"/>
                  </a:cubicBezTo>
                  <a:cubicBezTo>
                    <a:pt x="928" y="982"/>
                    <a:pt x="929" y="982"/>
                    <a:pt x="929" y="980"/>
                  </a:cubicBezTo>
                  <a:cubicBezTo>
                    <a:pt x="929" y="980"/>
                    <a:pt x="928" y="979"/>
                    <a:pt x="927" y="979"/>
                  </a:cubicBezTo>
                  <a:close/>
                  <a:moveTo>
                    <a:pt x="1259" y="1236"/>
                  </a:moveTo>
                  <a:cubicBezTo>
                    <a:pt x="1258" y="1236"/>
                    <a:pt x="1257" y="1237"/>
                    <a:pt x="1258" y="1238"/>
                  </a:cubicBezTo>
                  <a:cubicBezTo>
                    <a:pt x="1258" y="1238"/>
                    <a:pt x="1259" y="1238"/>
                    <a:pt x="1260" y="1238"/>
                  </a:cubicBezTo>
                  <a:cubicBezTo>
                    <a:pt x="1261" y="1239"/>
                    <a:pt x="1261" y="1238"/>
                    <a:pt x="1261" y="1237"/>
                  </a:cubicBezTo>
                  <a:cubicBezTo>
                    <a:pt x="1260" y="1237"/>
                    <a:pt x="1259" y="1237"/>
                    <a:pt x="1259" y="1236"/>
                  </a:cubicBezTo>
                  <a:close/>
                  <a:moveTo>
                    <a:pt x="481" y="1252"/>
                  </a:moveTo>
                  <a:cubicBezTo>
                    <a:pt x="481" y="1251"/>
                    <a:pt x="481" y="1250"/>
                    <a:pt x="480" y="1250"/>
                  </a:cubicBezTo>
                  <a:cubicBezTo>
                    <a:pt x="479" y="1250"/>
                    <a:pt x="479" y="1250"/>
                    <a:pt x="478" y="1251"/>
                  </a:cubicBezTo>
                  <a:cubicBezTo>
                    <a:pt x="477" y="1252"/>
                    <a:pt x="478" y="1252"/>
                    <a:pt x="479" y="1253"/>
                  </a:cubicBezTo>
                  <a:cubicBezTo>
                    <a:pt x="479" y="1253"/>
                    <a:pt x="480" y="1252"/>
                    <a:pt x="481" y="1252"/>
                  </a:cubicBezTo>
                  <a:close/>
                  <a:moveTo>
                    <a:pt x="467" y="394"/>
                  </a:moveTo>
                  <a:cubicBezTo>
                    <a:pt x="466" y="394"/>
                    <a:pt x="466" y="395"/>
                    <a:pt x="465" y="395"/>
                  </a:cubicBezTo>
                  <a:cubicBezTo>
                    <a:pt x="465" y="396"/>
                    <a:pt x="466" y="396"/>
                    <a:pt x="467" y="397"/>
                  </a:cubicBezTo>
                  <a:cubicBezTo>
                    <a:pt x="467" y="396"/>
                    <a:pt x="468" y="396"/>
                    <a:pt x="468" y="395"/>
                  </a:cubicBezTo>
                  <a:cubicBezTo>
                    <a:pt x="468" y="395"/>
                    <a:pt x="467" y="394"/>
                    <a:pt x="467" y="394"/>
                  </a:cubicBezTo>
                  <a:close/>
                  <a:moveTo>
                    <a:pt x="541" y="1277"/>
                  </a:moveTo>
                  <a:cubicBezTo>
                    <a:pt x="542" y="1276"/>
                    <a:pt x="543" y="1276"/>
                    <a:pt x="543" y="1274"/>
                  </a:cubicBezTo>
                  <a:cubicBezTo>
                    <a:pt x="542" y="1273"/>
                    <a:pt x="542" y="1273"/>
                    <a:pt x="541" y="1274"/>
                  </a:cubicBezTo>
                  <a:cubicBezTo>
                    <a:pt x="540" y="1274"/>
                    <a:pt x="539" y="1275"/>
                    <a:pt x="539" y="1276"/>
                  </a:cubicBezTo>
                  <a:cubicBezTo>
                    <a:pt x="539" y="1277"/>
                    <a:pt x="540" y="1277"/>
                    <a:pt x="541" y="1277"/>
                  </a:cubicBezTo>
                  <a:close/>
                  <a:moveTo>
                    <a:pt x="446" y="1284"/>
                  </a:moveTo>
                  <a:cubicBezTo>
                    <a:pt x="445" y="1284"/>
                    <a:pt x="445" y="1283"/>
                    <a:pt x="444" y="1283"/>
                  </a:cubicBezTo>
                  <a:cubicBezTo>
                    <a:pt x="443" y="1283"/>
                    <a:pt x="442" y="1284"/>
                    <a:pt x="442" y="1284"/>
                  </a:cubicBezTo>
                  <a:cubicBezTo>
                    <a:pt x="442" y="1286"/>
                    <a:pt x="444" y="1285"/>
                    <a:pt x="445" y="1285"/>
                  </a:cubicBezTo>
                  <a:cubicBezTo>
                    <a:pt x="445" y="1285"/>
                    <a:pt x="445" y="1284"/>
                    <a:pt x="446" y="1284"/>
                  </a:cubicBezTo>
                  <a:close/>
                  <a:moveTo>
                    <a:pt x="850" y="205"/>
                  </a:moveTo>
                  <a:cubicBezTo>
                    <a:pt x="851" y="205"/>
                    <a:pt x="852" y="204"/>
                    <a:pt x="851" y="203"/>
                  </a:cubicBezTo>
                  <a:cubicBezTo>
                    <a:pt x="851" y="203"/>
                    <a:pt x="850" y="203"/>
                    <a:pt x="850" y="203"/>
                  </a:cubicBezTo>
                  <a:cubicBezTo>
                    <a:pt x="850" y="203"/>
                    <a:pt x="849" y="203"/>
                    <a:pt x="849" y="204"/>
                  </a:cubicBezTo>
                  <a:cubicBezTo>
                    <a:pt x="850" y="204"/>
                    <a:pt x="850" y="204"/>
                    <a:pt x="850" y="205"/>
                  </a:cubicBezTo>
                  <a:close/>
                  <a:moveTo>
                    <a:pt x="628" y="797"/>
                  </a:moveTo>
                  <a:cubicBezTo>
                    <a:pt x="627" y="797"/>
                    <a:pt x="627" y="796"/>
                    <a:pt x="626" y="796"/>
                  </a:cubicBezTo>
                  <a:cubicBezTo>
                    <a:pt x="626" y="796"/>
                    <a:pt x="625" y="797"/>
                    <a:pt x="626" y="797"/>
                  </a:cubicBezTo>
                  <a:cubicBezTo>
                    <a:pt x="626" y="798"/>
                    <a:pt x="626" y="798"/>
                    <a:pt x="627" y="798"/>
                  </a:cubicBezTo>
                  <a:cubicBezTo>
                    <a:pt x="627" y="798"/>
                    <a:pt x="628" y="798"/>
                    <a:pt x="628" y="797"/>
                  </a:cubicBezTo>
                  <a:close/>
                  <a:moveTo>
                    <a:pt x="1004" y="1056"/>
                  </a:moveTo>
                  <a:cubicBezTo>
                    <a:pt x="1004" y="1056"/>
                    <a:pt x="1004" y="1056"/>
                    <a:pt x="1004" y="1057"/>
                  </a:cubicBezTo>
                  <a:cubicBezTo>
                    <a:pt x="1004" y="1057"/>
                    <a:pt x="1005" y="1057"/>
                    <a:pt x="1005" y="1057"/>
                  </a:cubicBezTo>
                  <a:cubicBezTo>
                    <a:pt x="1006" y="1057"/>
                    <a:pt x="1006" y="1056"/>
                    <a:pt x="1005" y="1056"/>
                  </a:cubicBezTo>
                  <a:cubicBezTo>
                    <a:pt x="1005" y="1056"/>
                    <a:pt x="1005" y="1056"/>
                    <a:pt x="1004" y="1056"/>
                  </a:cubicBezTo>
                  <a:close/>
                  <a:moveTo>
                    <a:pt x="971" y="1068"/>
                  </a:moveTo>
                  <a:cubicBezTo>
                    <a:pt x="972" y="1068"/>
                    <a:pt x="973" y="1067"/>
                    <a:pt x="973" y="1067"/>
                  </a:cubicBezTo>
                  <a:cubicBezTo>
                    <a:pt x="973" y="1066"/>
                    <a:pt x="972" y="1066"/>
                    <a:pt x="972" y="1065"/>
                  </a:cubicBezTo>
                  <a:cubicBezTo>
                    <a:pt x="971" y="1065"/>
                    <a:pt x="970" y="1066"/>
                    <a:pt x="970" y="1066"/>
                  </a:cubicBezTo>
                  <a:cubicBezTo>
                    <a:pt x="970" y="1066"/>
                    <a:pt x="971" y="1067"/>
                    <a:pt x="971" y="1068"/>
                  </a:cubicBezTo>
                  <a:close/>
                  <a:moveTo>
                    <a:pt x="658" y="261"/>
                  </a:moveTo>
                  <a:cubicBezTo>
                    <a:pt x="658" y="261"/>
                    <a:pt x="657" y="261"/>
                    <a:pt x="658" y="262"/>
                  </a:cubicBezTo>
                  <a:cubicBezTo>
                    <a:pt x="658" y="262"/>
                    <a:pt x="658" y="262"/>
                    <a:pt x="658" y="262"/>
                  </a:cubicBezTo>
                  <a:cubicBezTo>
                    <a:pt x="659" y="262"/>
                    <a:pt x="659" y="261"/>
                    <a:pt x="659" y="261"/>
                  </a:cubicBezTo>
                  <a:cubicBezTo>
                    <a:pt x="659" y="261"/>
                    <a:pt x="658" y="261"/>
                    <a:pt x="658" y="261"/>
                  </a:cubicBezTo>
                  <a:close/>
                  <a:moveTo>
                    <a:pt x="1043" y="233"/>
                  </a:moveTo>
                  <a:cubicBezTo>
                    <a:pt x="1042" y="233"/>
                    <a:pt x="1042" y="233"/>
                    <a:pt x="1042" y="234"/>
                  </a:cubicBezTo>
                  <a:cubicBezTo>
                    <a:pt x="1042" y="234"/>
                    <a:pt x="1043" y="235"/>
                    <a:pt x="1043" y="235"/>
                  </a:cubicBezTo>
                  <a:cubicBezTo>
                    <a:pt x="1043" y="235"/>
                    <a:pt x="1044" y="235"/>
                    <a:pt x="1044" y="235"/>
                  </a:cubicBezTo>
                  <a:cubicBezTo>
                    <a:pt x="1044" y="234"/>
                    <a:pt x="1044" y="234"/>
                    <a:pt x="1043" y="233"/>
                  </a:cubicBezTo>
                  <a:close/>
                  <a:moveTo>
                    <a:pt x="476" y="272"/>
                  </a:moveTo>
                  <a:cubicBezTo>
                    <a:pt x="476" y="273"/>
                    <a:pt x="476" y="273"/>
                    <a:pt x="475" y="274"/>
                  </a:cubicBezTo>
                  <a:cubicBezTo>
                    <a:pt x="475" y="274"/>
                    <a:pt x="476" y="274"/>
                    <a:pt x="476" y="274"/>
                  </a:cubicBezTo>
                  <a:cubicBezTo>
                    <a:pt x="477" y="274"/>
                    <a:pt x="477" y="274"/>
                    <a:pt x="478" y="273"/>
                  </a:cubicBezTo>
                  <a:cubicBezTo>
                    <a:pt x="477" y="273"/>
                    <a:pt x="477" y="273"/>
                    <a:pt x="476" y="272"/>
                  </a:cubicBezTo>
                  <a:close/>
                  <a:moveTo>
                    <a:pt x="919" y="216"/>
                  </a:moveTo>
                  <a:cubicBezTo>
                    <a:pt x="919" y="215"/>
                    <a:pt x="919" y="215"/>
                    <a:pt x="920" y="215"/>
                  </a:cubicBezTo>
                  <a:cubicBezTo>
                    <a:pt x="919" y="214"/>
                    <a:pt x="918" y="214"/>
                    <a:pt x="918" y="214"/>
                  </a:cubicBezTo>
                  <a:cubicBezTo>
                    <a:pt x="918" y="214"/>
                    <a:pt x="918" y="215"/>
                    <a:pt x="918" y="215"/>
                  </a:cubicBezTo>
                  <a:cubicBezTo>
                    <a:pt x="918" y="215"/>
                    <a:pt x="919" y="215"/>
                    <a:pt x="919" y="216"/>
                  </a:cubicBezTo>
                  <a:close/>
                  <a:moveTo>
                    <a:pt x="496" y="456"/>
                  </a:moveTo>
                  <a:cubicBezTo>
                    <a:pt x="495" y="455"/>
                    <a:pt x="495" y="455"/>
                    <a:pt x="495" y="454"/>
                  </a:cubicBezTo>
                  <a:cubicBezTo>
                    <a:pt x="494" y="454"/>
                    <a:pt x="494" y="454"/>
                    <a:pt x="494" y="454"/>
                  </a:cubicBezTo>
                  <a:cubicBezTo>
                    <a:pt x="493" y="455"/>
                    <a:pt x="493" y="455"/>
                    <a:pt x="494" y="456"/>
                  </a:cubicBezTo>
                  <a:cubicBezTo>
                    <a:pt x="494" y="456"/>
                    <a:pt x="495" y="456"/>
                    <a:pt x="496" y="456"/>
                  </a:cubicBezTo>
                  <a:close/>
                  <a:moveTo>
                    <a:pt x="813" y="1134"/>
                  </a:moveTo>
                  <a:cubicBezTo>
                    <a:pt x="814" y="1133"/>
                    <a:pt x="813" y="1133"/>
                    <a:pt x="812" y="1133"/>
                  </a:cubicBezTo>
                  <a:cubicBezTo>
                    <a:pt x="812" y="1133"/>
                    <a:pt x="811" y="1133"/>
                    <a:pt x="811" y="1134"/>
                  </a:cubicBezTo>
                  <a:cubicBezTo>
                    <a:pt x="811" y="1134"/>
                    <a:pt x="811" y="1134"/>
                    <a:pt x="812" y="1135"/>
                  </a:cubicBezTo>
                  <a:cubicBezTo>
                    <a:pt x="812" y="1135"/>
                    <a:pt x="813" y="1135"/>
                    <a:pt x="813" y="1134"/>
                  </a:cubicBezTo>
                  <a:close/>
                  <a:moveTo>
                    <a:pt x="372" y="306"/>
                  </a:moveTo>
                  <a:cubicBezTo>
                    <a:pt x="371" y="305"/>
                    <a:pt x="371" y="305"/>
                    <a:pt x="370" y="305"/>
                  </a:cubicBezTo>
                  <a:cubicBezTo>
                    <a:pt x="370" y="306"/>
                    <a:pt x="369" y="306"/>
                    <a:pt x="370" y="306"/>
                  </a:cubicBezTo>
                  <a:cubicBezTo>
                    <a:pt x="370" y="307"/>
                    <a:pt x="370" y="308"/>
                    <a:pt x="371" y="307"/>
                  </a:cubicBezTo>
                  <a:cubicBezTo>
                    <a:pt x="371" y="307"/>
                    <a:pt x="371" y="306"/>
                    <a:pt x="372" y="306"/>
                  </a:cubicBezTo>
                  <a:close/>
                  <a:moveTo>
                    <a:pt x="731" y="306"/>
                  </a:moveTo>
                  <a:cubicBezTo>
                    <a:pt x="731" y="305"/>
                    <a:pt x="730" y="304"/>
                    <a:pt x="730" y="305"/>
                  </a:cubicBezTo>
                  <a:cubicBezTo>
                    <a:pt x="729" y="305"/>
                    <a:pt x="729" y="305"/>
                    <a:pt x="729" y="305"/>
                  </a:cubicBezTo>
                  <a:cubicBezTo>
                    <a:pt x="728" y="306"/>
                    <a:pt x="728" y="306"/>
                    <a:pt x="729" y="307"/>
                  </a:cubicBezTo>
                  <a:cubicBezTo>
                    <a:pt x="730" y="307"/>
                    <a:pt x="730" y="306"/>
                    <a:pt x="731" y="306"/>
                  </a:cubicBezTo>
                  <a:close/>
                  <a:moveTo>
                    <a:pt x="255" y="309"/>
                  </a:moveTo>
                  <a:cubicBezTo>
                    <a:pt x="256" y="310"/>
                    <a:pt x="256" y="310"/>
                    <a:pt x="257" y="310"/>
                  </a:cubicBezTo>
                  <a:cubicBezTo>
                    <a:pt x="257" y="310"/>
                    <a:pt x="258" y="309"/>
                    <a:pt x="258" y="309"/>
                  </a:cubicBezTo>
                  <a:cubicBezTo>
                    <a:pt x="258" y="308"/>
                    <a:pt x="257" y="308"/>
                    <a:pt x="257" y="307"/>
                  </a:cubicBezTo>
                  <a:cubicBezTo>
                    <a:pt x="256" y="308"/>
                    <a:pt x="256" y="309"/>
                    <a:pt x="255" y="309"/>
                  </a:cubicBezTo>
                  <a:close/>
                  <a:moveTo>
                    <a:pt x="426" y="243"/>
                  </a:moveTo>
                  <a:cubicBezTo>
                    <a:pt x="427" y="243"/>
                    <a:pt x="428" y="242"/>
                    <a:pt x="428" y="242"/>
                  </a:cubicBezTo>
                  <a:cubicBezTo>
                    <a:pt x="428" y="241"/>
                    <a:pt x="427" y="240"/>
                    <a:pt x="426" y="240"/>
                  </a:cubicBezTo>
                  <a:cubicBezTo>
                    <a:pt x="425" y="241"/>
                    <a:pt x="425" y="242"/>
                    <a:pt x="425" y="242"/>
                  </a:cubicBezTo>
                  <a:cubicBezTo>
                    <a:pt x="425" y="242"/>
                    <a:pt x="426" y="243"/>
                    <a:pt x="426" y="243"/>
                  </a:cubicBezTo>
                  <a:close/>
                  <a:moveTo>
                    <a:pt x="669" y="494"/>
                  </a:moveTo>
                  <a:cubicBezTo>
                    <a:pt x="669" y="495"/>
                    <a:pt x="668" y="495"/>
                    <a:pt x="668" y="496"/>
                  </a:cubicBezTo>
                  <a:cubicBezTo>
                    <a:pt x="668" y="496"/>
                    <a:pt x="668" y="496"/>
                    <a:pt x="669" y="496"/>
                  </a:cubicBezTo>
                  <a:cubicBezTo>
                    <a:pt x="669" y="496"/>
                    <a:pt x="669" y="495"/>
                    <a:pt x="670" y="495"/>
                  </a:cubicBezTo>
                  <a:cubicBezTo>
                    <a:pt x="670" y="495"/>
                    <a:pt x="669" y="495"/>
                    <a:pt x="669" y="494"/>
                  </a:cubicBezTo>
                  <a:close/>
                  <a:moveTo>
                    <a:pt x="801" y="1173"/>
                  </a:moveTo>
                  <a:cubicBezTo>
                    <a:pt x="801" y="1173"/>
                    <a:pt x="802" y="1172"/>
                    <a:pt x="802" y="1172"/>
                  </a:cubicBezTo>
                  <a:cubicBezTo>
                    <a:pt x="802" y="1172"/>
                    <a:pt x="802" y="1171"/>
                    <a:pt x="802" y="1171"/>
                  </a:cubicBezTo>
                  <a:cubicBezTo>
                    <a:pt x="801" y="1171"/>
                    <a:pt x="800" y="1171"/>
                    <a:pt x="800" y="1172"/>
                  </a:cubicBezTo>
                  <a:cubicBezTo>
                    <a:pt x="800" y="1172"/>
                    <a:pt x="801" y="1173"/>
                    <a:pt x="801" y="1173"/>
                  </a:cubicBezTo>
                  <a:close/>
                  <a:moveTo>
                    <a:pt x="1121" y="1174"/>
                  </a:moveTo>
                  <a:cubicBezTo>
                    <a:pt x="1121" y="1175"/>
                    <a:pt x="1122" y="1175"/>
                    <a:pt x="1123" y="1175"/>
                  </a:cubicBezTo>
                  <a:cubicBezTo>
                    <a:pt x="1123" y="1175"/>
                    <a:pt x="1123" y="1174"/>
                    <a:pt x="1123" y="1174"/>
                  </a:cubicBezTo>
                  <a:cubicBezTo>
                    <a:pt x="1123" y="1173"/>
                    <a:pt x="1122" y="1173"/>
                    <a:pt x="1122" y="1173"/>
                  </a:cubicBezTo>
                  <a:cubicBezTo>
                    <a:pt x="1121" y="1173"/>
                    <a:pt x="1121" y="1174"/>
                    <a:pt x="1121" y="1174"/>
                  </a:cubicBezTo>
                  <a:close/>
                  <a:moveTo>
                    <a:pt x="808" y="1188"/>
                  </a:moveTo>
                  <a:cubicBezTo>
                    <a:pt x="809" y="1187"/>
                    <a:pt x="809" y="1187"/>
                    <a:pt x="809" y="1186"/>
                  </a:cubicBezTo>
                  <a:cubicBezTo>
                    <a:pt x="809" y="1186"/>
                    <a:pt x="808" y="1186"/>
                    <a:pt x="808" y="1186"/>
                  </a:cubicBezTo>
                  <a:cubicBezTo>
                    <a:pt x="807" y="1186"/>
                    <a:pt x="806" y="1186"/>
                    <a:pt x="807" y="1187"/>
                  </a:cubicBezTo>
                  <a:cubicBezTo>
                    <a:pt x="807" y="1188"/>
                    <a:pt x="808" y="1188"/>
                    <a:pt x="808" y="1188"/>
                  </a:cubicBezTo>
                  <a:close/>
                  <a:moveTo>
                    <a:pt x="616" y="76"/>
                  </a:moveTo>
                  <a:cubicBezTo>
                    <a:pt x="616" y="77"/>
                    <a:pt x="615" y="77"/>
                    <a:pt x="615" y="77"/>
                  </a:cubicBezTo>
                  <a:cubicBezTo>
                    <a:pt x="616" y="78"/>
                    <a:pt x="617" y="78"/>
                    <a:pt x="617" y="77"/>
                  </a:cubicBezTo>
                  <a:cubicBezTo>
                    <a:pt x="617" y="77"/>
                    <a:pt x="617" y="76"/>
                    <a:pt x="617" y="76"/>
                  </a:cubicBezTo>
                  <a:cubicBezTo>
                    <a:pt x="617" y="76"/>
                    <a:pt x="616" y="76"/>
                    <a:pt x="616" y="76"/>
                  </a:cubicBezTo>
                  <a:close/>
                  <a:moveTo>
                    <a:pt x="657" y="19"/>
                  </a:moveTo>
                  <a:cubicBezTo>
                    <a:pt x="657" y="19"/>
                    <a:pt x="658" y="18"/>
                    <a:pt x="658" y="17"/>
                  </a:cubicBezTo>
                  <a:cubicBezTo>
                    <a:pt x="657" y="17"/>
                    <a:pt x="656" y="17"/>
                    <a:pt x="656" y="17"/>
                  </a:cubicBezTo>
                  <a:cubicBezTo>
                    <a:pt x="655" y="17"/>
                    <a:pt x="655" y="17"/>
                    <a:pt x="655" y="18"/>
                  </a:cubicBezTo>
                  <a:cubicBezTo>
                    <a:pt x="655" y="18"/>
                    <a:pt x="656" y="18"/>
                    <a:pt x="657" y="19"/>
                  </a:cubicBezTo>
                  <a:close/>
                  <a:moveTo>
                    <a:pt x="403" y="580"/>
                  </a:moveTo>
                  <a:cubicBezTo>
                    <a:pt x="403" y="580"/>
                    <a:pt x="402" y="579"/>
                    <a:pt x="402" y="579"/>
                  </a:cubicBezTo>
                  <a:cubicBezTo>
                    <a:pt x="401" y="579"/>
                    <a:pt x="400" y="580"/>
                    <a:pt x="401" y="581"/>
                  </a:cubicBezTo>
                  <a:cubicBezTo>
                    <a:pt x="401" y="581"/>
                    <a:pt x="402" y="582"/>
                    <a:pt x="402" y="582"/>
                  </a:cubicBezTo>
                  <a:cubicBezTo>
                    <a:pt x="403" y="582"/>
                    <a:pt x="403" y="581"/>
                    <a:pt x="403" y="580"/>
                  </a:cubicBezTo>
                  <a:close/>
                  <a:moveTo>
                    <a:pt x="778" y="968"/>
                  </a:moveTo>
                  <a:cubicBezTo>
                    <a:pt x="778" y="969"/>
                    <a:pt x="777" y="969"/>
                    <a:pt x="778" y="969"/>
                  </a:cubicBezTo>
                  <a:cubicBezTo>
                    <a:pt x="778" y="970"/>
                    <a:pt x="779" y="970"/>
                    <a:pt x="779" y="969"/>
                  </a:cubicBezTo>
                  <a:cubicBezTo>
                    <a:pt x="780" y="969"/>
                    <a:pt x="780" y="968"/>
                    <a:pt x="779" y="968"/>
                  </a:cubicBezTo>
                  <a:cubicBezTo>
                    <a:pt x="779" y="967"/>
                    <a:pt x="778" y="967"/>
                    <a:pt x="778" y="968"/>
                  </a:cubicBezTo>
                  <a:close/>
                  <a:moveTo>
                    <a:pt x="931" y="1211"/>
                  </a:moveTo>
                  <a:cubicBezTo>
                    <a:pt x="930" y="1211"/>
                    <a:pt x="929" y="1211"/>
                    <a:pt x="929" y="1212"/>
                  </a:cubicBezTo>
                  <a:cubicBezTo>
                    <a:pt x="929" y="1212"/>
                    <a:pt x="930" y="1213"/>
                    <a:pt x="930" y="1213"/>
                  </a:cubicBezTo>
                  <a:cubicBezTo>
                    <a:pt x="931" y="1213"/>
                    <a:pt x="931" y="1212"/>
                    <a:pt x="931" y="1211"/>
                  </a:cubicBezTo>
                  <a:cubicBezTo>
                    <a:pt x="931" y="1211"/>
                    <a:pt x="931" y="1211"/>
                    <a:pt x="931" y="1211"/>
                  </a:cubicBezTo>
                  <a:close/>
                  <a:moveTo>
                    <a:pt x="1222" y="1238"/>
                  </a:moveTo>
                  <a:cubicBezTo>
                    <a:pt x="1222" y="1238"/>
                    <a:pt x="1223" y="1239"/>
                    <a:pt x="1223" y="1239"/>
                  </a:cubicBezTo>
                  <a:cubicBezTo>
                    <a:pt x="1224" y="1239"/>
                    <a:pt x="1224" y="1238"/>
                    <a:pt x="1224" y="1237"/>
                  </a:cubicBezTo>
                  <a:cubicBezTo>
                    <a:pt x="1224" y="1237"/>
                    <a:pt x="1223" y="1237"/>
                    <a:pt x="1223" y="1237"/>
                  </a:cubicBezTo>
                  <a:cubicBezTo>
                    <a:pt x="1222" y="1236"/>
                    <a:pt x="1222" y="1237"/>
                    <a:pt x="1222" y="1238"/>
                  </a:cubicBezTo>
                  <a:close/>
                  <a:moveTo>
                    <a:pt x="1183" y="1240"/>
                  </a:moveTo>
                  <a:cubicBezTo>
                    <a:pt x="1183" y="1240"/>
                    <a:pt x="1182" y="1241"/>
                    <a:pt x="1182" y="1241"/>
                  </a:cubicBezTo>
                  <a:cubicBezTo>
                    <a:pt x="1182" y="1241"/>
                    <a:pt x="1183" y="1242"/>
                    <a:pt x="1183" y="1242"/>
                  </a:cubicBezTo>
                  <a:cubicBezTo>
                    <a:pt x="1184" y="1242"/>
                    <a:pt x="1184" y="1241"/>
                    <a:pt x="1184" y="1240"/>
                  </a:cubicBezTo>
                  <a:cubicBezTo>
                    <a:pt x="1184" y="1240"/>
                    <a:pt x="1183" y="1240"/>
                    <a:pt x="1183" y="1240"/>
                  </a:cubicBezTo>
                  <a:close/>
                  <a:moveTo>
                    <a:pt x="943" y="1244"/>
                  </a:moveTo>
                  <a:cubicBezTo>
                    <a:pt x="942" y="1244"/>
                    <a:pt x="943" y="1245"/>
                    <a:pt x="944" y="1245"/>
                  </a:cubicBezTo>
                  <a:cubicBezTo>
                    <a:pt x="944" y="1245"/>
                    <a:pt x="944" y="1244"/>
                    <a:pt x="944" y="1244"/>
                  </a:cubicBezTo>
                  <a:cubicBezTo>
                    <a:pt x="944" y="1244"/>
                    <a:pt x="944" y="1244"/>
                    <a:pt x="943" y="1244"/>
                  </a:cubicBezTo>
                  <a:close/>
                  <a:moveTo>
                    <a:pt x="1114" y="1244"/>
                  </a:moveTo>
                  <a:cubicBezTo>
                    <a:pt x="1113" y="1243"/>
                    <a:pt x="1113" y="1242"/>
                    <a:pt x="1112" y="1243"/>
                  </a:cubicBezTo>
                  <a:cubicBezTo>
                    <a:pt x="1112" y="1243"/>
                    <a:pt x="1112" y="1244"/>
                    <a:pt x="1112" y="1245"/>
                  </a:cubicBezTo>
                  <a:cubicBezTo>
                    <a:pt x="1112" y="1245"/>
                    <a:pt x="1112" y="1245"/>
                    <a:pt x="1112" y="1245"/>
                  </a:cubicBezTo>
                  <a:cubicBezTo>
                    <a:pt x="1113" y="1245"/>
                    <a:pt x="1113" y="1244"/>
                    <a:pt x="1114" y="1244"/>
                  </a:cubicBezTo>
                  <a:close/>
                  <a:moveTo>
                    <a:pt x="926" y="1021"/>
                  </a:moveTo>
                  <a:cubicBezTo>
                    <a:pt x="926" y="1021"/>
                    <a:pt x="925" y="1020"/>
                    <a:pt x="925" y="1020"/>
                  </a:cubicBezTo>
                  <a:cubicBezTo>
                    <a:pt x="924" y="1020"/>
                    <a:pt x="923" y="1021"/>
                    <a:pt x="923" y="1022"/>
                  </a:cubicBezTo>
                  <a:cubicBezTo>
                    <a:pt x="923" y="1023"/>
                    <a:pt x="924" y="1024"/>
                    <a:pt x="925" y="1023"/>
                  </a:cubicBezTo>
                  <a:cubicBezTo>
                    <a:pt x="926" y="1023"/>
                    <a:pt x="926" y="1022"/>
                    <a:pt x="926" y="1021"/>
                  </a:cubicBezTo>
                  <a:close/>
                  <a:moveTo>
                    <a:pt x="416" y="391"/>
                  </a:moveTo>
                  <a:cubicBezTo>
                    <a:pt x="416" y="391"/>
                    <a:pt x="416" y="390"/>
                    <a:pt x="416" y="390"/>
                  </a:cubicBezTo>
                  <a:cubicBezTo>
                    <a:pt x="416" y="390"/>
                    <a:pt x="415" y="390"/>
                    <a:pt x="415" y="390"/>
                  </a:cubicBezTo>
                  <a:cubicBezTo>
                    <a:pt x="414" y="391"/>
                    <a:pt x="414" y="392"/>
                    <a:pt x="415" y="392"/>
                  </a:cubicBezTo>
                  <a:cubicBezTo>
                    <a:pt x="416" y="392"/>
                    <a:pt x="416" y="391"/>
                    <a:pt x="416" y="391"/>
                  </a:cubicBezTo>
                  <a:close/>
                  <a:moveTo>
                    <a:pt x="401" y="398"/>
                  </a:moveTo>
                  <a:cubicBezTo>
                    <a:pt x="400" y="397"/>
                    <a:pt x="400" y="397"/>
                    <a:pt x="399" y="398"/>
                  </a:cubicBezTo>
                  <a:cubicBezTo>
                    <a:pt x="399" y="398"/>
                    <a:pt x="398" y="398"/>
                    <a:pt x="398" y="399"/>
                  </a:cubicBezTo>
                  <a:cubicBezTo>
                    <a:pt x="398" y="400"/>
                    <a:pt x="399" y="400"/>
                    <a:pt x="400" y="400"/>
                  </a:cubicBezTo>
                  <a:cubicBezTo>
                    <a:pt x="400" y="400"/>
                    <a:pt x="400" y="399"/>
                    <a:pt x="401" y="398"/>
                  </a:cubicBezTo>
                  <a:close/>
                  <a:moveTo>
                    <a:pt x="432" y="1273"/>
                  </a:moveTo>
                  <a:cubicBezTo>
                    <a:pt x="432" y="1272"/>
                    <a:pt x="432" y="1272"/>
                    <a:pt x="432" y="1272"/>
                  </a:cubicBezTo>
                  <a:cubicBezTo>
                    <a:pt x="431" y="1272"/>
                    <a:pt x="430" y="1272"/>
                    <a:pt x="430" y="1272"/>
                  </a:cubicBezTo>
                  <a:cubicBezTo>
                    <a:pt x="430" y="1272"/>
                    <a:pt x="430" y="1273"/>
                    <a:pt x="430" y="1273"/>
                  </a:cubicBezTo>
                  <a:cubicBezTo>
                    <a:pt x="431" y="1273"/>
                    <a:pt x="431" y="1273"/>
                    <a:pt x="432" y="1273"/>
                  </a:cubicBezTo>
                  <a:close/>
                  <a:moveTo>
                    <a:pt x="294" y="655"/>
                  </a:moveTo>
                  <a:cubicBezTo>
                    <a:pt x="292" y="650"/>
                    <a:pt x="291" y="647"/>
                    <a:pt x="286" y="645"/>
                  </a:cubicBezTo>
                  <a:cubicBezTo>
                    <a:pt x="287" y="652"/>
                    <a:pt x="287" y="652"/>
                    <a:pt x="294" y="655"/>
                  </a:cubicBezTo>
                  <a:close/>
                  <a:moveTo>
                    <a:pt x="1126" y="245"/>
                  </a:moveTo>
                  <a:cubicBezTo>
                    <a:pt x="1124" y="245"/>
                    <a:pt x="1123" y="247"/>
                    <a:pt x="1123" y="248"/>
                  </a:cubicBezTo>
                  <a:cubicBezTo>
                    <a:pt x="1122" y="249"/>
                    <a:pt x="1123" y="251"/>
                    <a:pt x="1124" y="250"/>
                  </a:cubicBezTo>
                  <a:cubicBezTo>
                    <a:pt x="1126" y="250"/>
                    <a:pt x="1127" y="249"/>
                    <a:pt x="1128" y="248"/>
                  </a:cubicBezTo>
                  <a:cubicBezTo>
                    <a:pt x="1128" y="246"/>
                    <a:pt x="1127" y="245"/>
                    <a:pt x="1126" y="245"/>
                  </a:cubicBezTo>
                  <a:close/>
                  <a:moveTo>
                    <a:pt x="1112" y="263"/>
                  </a:moveTo>
                  <a:cubicBezTo>
                    <a:pt x="1119" y="264"/>
                    <a:pt x="1119" y="264"/>
                    <a:pt x="1121" y="259"/>
                  </a:cubicBezTo>
                  <a:cubicBezTo>
                    <a:pt x="1117" y="258"/>
                    <a:pt x="1115" y="263"/>
                    <a:pt x="1112" y="263"/>
                  </a:cubicBezTo>
                  <a:cubicBezTo>
                    <a:pt x="1112" y="263"/>
                    <a:pt x="1112" y="263"/>
                    <a:pt x="1112" y="263"/>
                  </a:cubicBezTo>
                  <a:close/>
                  <a:moveTo>
                    <a:pt x="695" y="716"/>
                  </a:moveTo>
                  <a:cubicBezTo>
                    <a:pt x="693" y="712"/>
                    <a:pt x="694" y="708"/>
                    <a:pt x="695" y="703"/>
                  </a:cubicBezTo>
                  <a:cubicBezTo>
                    <a:pt x="696" y="688"/>
                    <a:pt x="693" y="673"/>
                    <a:pt x="696" y="658"/>
                  </a:cubicBezTo>
                  <a:cubicBezTo>
                    <a:pt x="696" y="658"/>
                    <a:pt x="696" y="657"/>
                    <a:pt x="696" y="657"/>
                  </a:cubicBezTo>
                  <a:cubicBezTo>
                    <a:pt x="696" y="653"/>
                    <a:pt x="693" y="652"/>
                    <a:pt x="690" y="652"/>
                  </a:cubicBezTo>
                  <a:cubicBezTo>
                    <a:pt x="686" y="652"/>
                    <a:pt x="686" y="655"/>
                    <a:pt x="686" y="658"/>
                  </a:cubicBezTo>
                  <a:cubicBezTo>
                    <a:pt x="686" y="659"/>
                    <a:pt x="686" y="661"/>
                    <a:pt x="686" y="662"/>
                  </a:cubicBezTo>
                  <a:cubicBezTo>
                    <a:pt x="693" y="674"/>
                    <a:pt x="691" y="687"/>
                    <a:pt x="688" y="699"/>
                  </a:cubicBezTo>
                  <a:cubicBezTo>
                    <a:pt x="685" y="708"/>
                    <a:pt x="688" y="716"/>
                    <a:pt x="691" y="727"/>
                  </a:cubicBezTo>
                  <a:cubicBezTo>
                    <a:pt x="694" y="722"/>
                    <a:pt x="696" y="719"/>
                    <a:pt x="695" y="716"/>
                  </a:cubicBezTo>
                  <a:close/>
                  <a:moveTo>
                    <a:pt x="635" y="754"/>
                  </a:moveTo>
                  <a:cubicBezTo>
                    <a:pt x="634" y="754"/>
                    <a:pt x="632" y="755"/>
                    <a:pt x="633" y="757"/>
                  </a:cubicBezTo>
                  <a:cubicBezTo>
                    <a:pt x="634" y="759"/>
                    <a:pt x="632" y="764"/>
                    <a:pt x="636" y="765"/>
                  </a:cubicBezTo>
                  <a:cubicBezTo>
                    <a:pt x="640" y="765"/>
                    <a:pt x="640" y="762"/>
                    <a:pt x="640" y="759"/>
                  </a:cubicBezTo>
                  <a:cubicBezTo>
                    <a:pt x="640" y="756"/>
                    <a:pt x="639" y="753"/>
                    <a:pt x="635" y="754"/>
                  </a:cubicBezTo>
                  <a:close/>
                  <a:moveTo>
                    <a:pt x="715" y="657"/>
                  </a:moveTo>
                  <a:cubicBezTo>
                    <a:pt x="714" y="657"/>
                    <a:pt x="714" y="659"/>
                    <a:pt x="714" y="660"/>
                  </a:cubicBezTo>
                  <a:cubicBezTo>
                    <a:pt x="716" y="664"/>
                    <a:pt x="720" y="663"/>
                    <a:pt x="723" y="663"/>
                  </a:cubicBezTo>
                  <a:cubicBezTo>
                    <a:pt x="723" y="663"/>
                    <a:pt x="724" y="662"/>
                    <a:pt x="725" y="661"/>
                  </a:cubicBezTo>
                  <a:cubicBezTo>
                    <a:pt x="722" y="657"/>
                    <a:pt x="719" y="655"/>
                    <a:pt x="715" y="657"/>
                  </a:cubicBezTo>
                  <a:close/>
                  <a:moveTo>
                    <a:pt x="755" y="628"/>
                  </a:moveTo>
                  <a:cubicBezTo>
                    <a:pt x="752" y="628"/>
                    <a:pt x="749" y="629"/>
                    <a:pt x="748" y="632"/>
                  </a:cubicBezTo>
                  <a:cubicBezTo>
                    <a:pt x="748" y="633"/>
                    <a:pt x="749" y="635"/>
                    <a:pt x="750" y="635"/>
                  </a:cubicBezTo>
                  <a:cubicBezTo>
                    <a:pt x="754" y="635"/>
                    <a:pt x="755" y="631"/>
                    <a:pt x="756" y="629"/>
                  </a:cubicBezTo>
                  <a:cubicBezTo>
                    <a:pt x="756" y="628"/>
                    <a:pt x="756" y="628"/>
                    <a:pt x="755" y="628"/>
                  </a:cubicBezTo>
                  <a:close/>
                  <a:moveTo>
                    <a:pt x="744" y="651"/>
                  </a:moveTo>
                  <a:cubicBezTo>
                    <a:pt x="744" y="650"/>
                    <a:pt x="744" y="649"/>
                    <a:pt x="742" y="649"/>
                  </a:cubicBezTo>
                  <a:cubicBezTo>
                    <a:pt x="739" y="650"/>
                    <a:pt x="738" y="652"/>
                    <a:pt x="738" y="655"/>
                  </a:cubicBezTo>
                  <a:cubicBezTo>
                    <a:pt x="738" y="656"/>
                    <a:pt x="739" y="657"/>
                    <a:pt x="740" y="657"/>
                  </a:cubicBezTo>
                  <a:cubicBezTo>
                    <a:pt x="743" y="656"/>
                    <a:pt x="745" y="654"/>
                    <a:pt x="744" y="651"/>
                  </a:cubicBezTo>
                  <a:close/>
                  <a:moveTo>
                    <a:pt x="764" y="671"/>
                  </a:moveTo>
                  <a:cubicBezTo>
                    <a:pt x="765" y="671"/>
                    <a:pt x="764" y="669"/>
                    <a:pt x="763" y="669"/>
                  </a:cubicBezTo>
                  <a:cubicBezTo>
                    <a:pt x="761" y="669"/>
                    <a:pt x="758" y="670"/>
                    <a:pt x="756" y="673"/>
                  </a:cubicBezTo>
                  <a:cubicBezTo>
                    <a:pt x="760" y="675"/>
                    <a:pt x="763" y="674"/>
                    <a:pt x="764" y="671"/>
                  </a:cubicBezTo>
                  <a:close/>
                  <a:moveTo>
                    <a:pt x="773" y="644"/>
                  </a:moveTo>
                  <a:cubicBezTo>
                    <a:pt x="774" y="642"/>
                    <a:pt x="772" y="642"/>
                    <a:pt x="771" y="642"/>
                  </a:cubicBezTo>
                  <a:cubicBezTo>
                    <a:pt x="770" y="642"/>
                    <a:pt x="768" y="643"/>
                    <a:pt x="768" y="645"/>
                  </a:cubicBezTo>
                  <a:cubicBezTo>
                    <a:pt x="768" y="645"/>
                    <a:pt x="769" y="646"/>
                    <a:pt x="769" y="646"/>
                  </a:cubicBezTo>
                  <a:cubicBezTo>
                    <a:pt x="771" y="646"/>
                    <a:pt x="772" y="645"/>
                    <a:pt x="773" y="644"/>
                  </a:cubicBezTo>
                  <a:close/>
                  <a:moveTo>
                    <a:pt x="682" y="681"/>
                  </a:moveTo>
                  <a:cubicBezTo>
                    <a:pt x="680" y="681"/>
                    <a:pt x="678" y="680"/>
                    <a:pt x="677" y="683"/>
                  </a:cubicBezTo>
                  <a:cubicBezTo>
                    <a:pt x="677" y="683"/>
                    <a:pt x="677" y="684"/>
                    <a:pt x="678" y="684"/>
                  </a:cubicBezTo>
                  <a:cubicBezTo>
                    <a:pt x="680" y="685"/>
                    <a:pt x="681" y="683"/>
                    <a:pt x="682" y="681"/>
                  </a:cubicBezTo>
                  <a:close/>
                  <a:moveTo>
                    <a:pt x="718" y="670"/>
                  </a:moveTo>
                  <a:cubicBezTo>
                    <a:pt x="718" y="670"/>
                    <a:pt x="719" y="670"/>
                    <a:pt x="719" y="669"/>
                  </a:cubicBezTo>
                  <a:cubicBezTo>
                    <a:pt x="719" y="668"/>
                    <a:pt x="718" y="668"/>
                    <a:pt x="717" y="668"/>
                  </a:cubicBezTo>
                  <a:cubicBezTo>
                    <a:pt x="717" y="668"/>
                    <a:pt x="717" y="669"/>
                    <a:pt x="717" y="669"/>
                  </a:cubicBezTo>
                  <a:cubicBezTo>
                    <a:pt x="717" y="670"/>
                    <a:pt x="717" y="670"/>
                    <a:pt x="718" y="670"/>
                  </a:cubicBezTo>
                  <a:close/>
                  <a:moveTo>
                    <a:pt x="719" y="732"/>
                  </a:moveTo>
                  <a:cubicBezTo>
                    <a:pt x="720" y="733"/>
                    <a:pt x="720" y="733"/>
                    <a:pt x="721" y="733"/>
                  </a:cubicBezTo>
                  <a:cubicBezTo>
                    <a:pt x="722" y="734"/>
                    <a:pt x="722" y="733"/>
                    <a:pt x="722" y="733"/>
                  </a:cubicBezTo>
                  <a:cubicBezTo>
                    <a:pt x="722" y="732"/>
                    <a:pt x="721" y="731"/>
                    <a:pt x="721" y="731"/>
                  </a:cubicBezTo>
                  <a:cubicBezTo>
                    <a:pt x="720" y="731"/>
                    <a:pt x="719" y="731"/>
                    <a:pt x="719" y="732"/>
                  </a:cubicBezTo>
                  <a:close/>
                  <a:moveTo>
                    <a:pt x="682" y="681"/>
                  </a:moveTo>
                  <a:cubicBezTo>
                    <a:pt x="682" y="680"/>
                    <a:pt x="682" y="679"/>
                    <a:pt x="683" y="678"/>
                  </a:cubicBezTo>
                  <a:cubicBezTo>
                    <a:pt x="683" y="678"/>
                    <a:pt x="682" y="678"/>
                    <a:pt x="682" y="678"/>
                  </a:cubicBezTo>
                  <a:cubicBezTo>
                    <a:pt x="681" y="679"/>
                    <a:pt x="681" y="680"/>
                    <a:pt x="682" y="681"/>
                  </a:cubicBezTo>
                  <a:cubicBezTo>
                    <a:pt x="682" y="681"/>
                    <a:pt x="682" y="681"/>
                    <a:pt x="682" y="681"/>
                  </a:cubicBezTo>
                  <a:close/>
                  <a:moveTo>
                    <a:pt x="802" y="590"/>
                  </a:moveTo>
                  <a:cubicBezTo>
                    <a:pt x="802" y="590"/>
                    <a:pt x="802" y="591"/>
                    <a:pt x="802" y="591"/>
                  </a:cubicBezTo>
                  <a:cubicBezTo>
                    <a:pt x="802" y="591"/>
                    <a:pt x="802" y="591"/>
                    <a:pt x="802" y="592"/>
                  </a:cubicBezTo>
                  <a:cubicBezTo>
                    <a:pt x="803" y="591"/>
                    <a:pt x="803" y="591"/>
                    <a:pt x="802" y="590"/>
                  </a:cubicBezTo>
                  <a:close/>
                  <a:moveTo>
                    <a:pt x="730" y="666"/>
                  </a:moveTo>
                  <a:cubicBezTo>
                    <a:pt x="729" y="666"/>
                    <a:pt x="729" y="667"/>
                    <a:pt x="730" y="668"/>
                  </a:cubicBezTo>
                  <a:cubicBezTo>
                    <a:pt x="730" y="668"/>
                    <a:pt x="730" y="668"/>
                    <a:pt x="731" y="668"/>
                  </a:cubicBezTo>
                  <a:cubicBezTo>
                    <a:pt x="731" y="668"/>
                    <a:pt x="732" y="668"/>
                    <a:pt x="732" y="667"/>
                  </a:cubicBezTo>
                  <a:cubicBezTo>
                    <a:pt x="732" y="666"/>
                    <a:pt x="731" y="665"/>
                    <a:pt x="730" y="666"/>
                  </a:cubicBezTo>
                  <a:close/>
                  <a:moveTo>
                    <a:pt x="910" y="610"/>
                  </a:moveTo>
                  <a:cubicBezTo>
                    <a:pt x="910" y="610"/>
                    <a:pt x="909" y="609"/>
                    <a:pt x="909" y="609"/>
                  </a:cubicBezTo>
                  <a:cubicBezTo>
                    <a:pt x="908" y="609"/>
                    <a:pt x="908" y="610"/>
                    <a:pt x="909" y="611"/>
                  </a:cubicBezTo>
                  <a:cubicBezTo>
                    <a:pt x="909" y="611"/>
                    <a:pt x="909" y="611"/>
                    <a:pt x="910" y="611"/>
                  </a:cubicBezTo>
                  <a:cubicBezTo>
                    <a:pt x="910" y="611"/>
                    <a:pt x="910" y="610"/>
                    <a:pt x="910" y="610"/>
                  </a:cubicBezTo>
                  <a:close/>
                  <a:moveTo>
                    <a:pt x="591" y="1114"/>
                  </a:moveTo>
                  <a:cubicBezTo>
                    <a:pt x="596" y="1104"/>
                    <a:pt x="593" y="1094"/>
                    <a:pt x="592" y="1085"/>
                  </a:cubicBezTo>
                  <a:cubicBezTo>
                    <a:pt x="591" y="1082"/>
                    <a:pt x="591" y="1079"/>
                    <a:pt x="588" y="1079"/>
                  </a:cubicBezTo>
                  <a:cubicBezTo>
                    <a:pt x="585" y="1079"/>
                    <a:pt x="584" y="1082"/>
                    <a:pt x="583" y="1084"/>
                  </a:cubicBezTo>
                  <a:cubicBezTo>
                    <a:pt x="583" y="1086"/>
                    <a:pt x="582" y="1088"/>
                    <a:pt x="583" y="1090"/>
                  </a:cubicBezTo>
                  <a:cubicBezTo>
                    <a:pt x="583" y="1099"/>
                    <a:pt x="584" y="1108"/>
                    <a:pt x="583" y="1118"/>
                  </a:cubicBezTo>
                  <a:cubicBezTo>
                    <a:pt x="583" y="1124"/>
                    <a:pt x="585" y="1126"/>
                    <a:pt x="592" y="1125"/>
                  </a:cubicBezTo>
                  <a:cubicBezTo>
                    <a:pt x="594" y="1125"/>
                    <a:pt x="596" y="1125"/>
                    <a:pt x="600" y="1124"/>
                  </a:cubicBezTo>
                  <a:cubicBezTo>
                    <a:pt x="594" y="1121"/>
                    <a:pt x="588" y="1120"/>
                    <a:pt x="591" y="1114"/>
                  </a:cubicBezTo>
                  <a:close/>
                  <a:moveTo>
                    <a:pt x="776" y="1056"/>
                  </a:moveTo>
                  <a:cubicBezTo>
                    <a:pt x="777" y="1053"/>
                    <a:pt x="776" y="1051"/>
                    <a:pt x="774" y="1049"/>
                  </a:cubicBezTo>
                  <a:cubicBezTo>
                    <a:pt x="771" y="1046"/>
                    <a:pt x="769" y="1048"/>
                    <a:pt x="767" y="1049"/>
                  </a:cubicBezTo>
                  <a:cubicBezTo>
                    <a:pt x="758" y="1053"/>
                    <a:pt x="753" y="1060"/>
                    <a:pt x="749" y="1067"/>
                  </a:cubicBezTo>
                  <a:cubicBezTo>
                    <a:pt x="747" y="1069"/>
                    <a:pt x="745" y="1071"/>
                    <a:pt x="748" y="1073"/>
                  </a:cubicBezTo>
                  <a:cubicBezTo>
                    <a:pt x="751" y="1076"/>
                    <a:pt x="752" y="1072"/>
                    <a:pt x="754" y="1070"/>
                  </a:cubicBezTo>
                  <a:cubicBezTo>
                    <a:pt x="755" y="1068"/>
                    <a:pt x="758" y="1066"/>
                    <a:pt x="760" y="1064"/>
                  </a:cubicBezTo>
                  <a:cubicBezTo>
                    <a:pt x="762" y="1062"/>
                    <a:pt x="763" y="1056"/>
                    <a:pt x="768" y="1057"/>
                  </a:cubicBezTo>
                  <a:cubicBezTo>
                    <a:pt x="772" y="1059"/>
                    <a:pt x="769" y="1064"/>
                    <a:pt x="772" y="1070"/>
                  </a:cubicBezTo>
                  <a:cubicBezTo>
                    <a:pt x="774" y="1064"/>
                    <a:pt x="775" y="1060"/>
                    <a:pt x="776" y="1056"/>
                  </a:cubicBezTo>
                  <a:close/>
                  <a:moveTo>
                    <a:pt x="595" y="1131"/>
                  </a:moveTo>
                  <a:cubicBezTo>
                    <a:pt x="594" y="1131"/>
                    <a:pt x="593" y="1132"/>
                    <a:pt x="592" y="1132"/>
                  </a:cubicBezTo>
                  <a:cubicBezTo>
                    <a:pt x="591" y="1133"/>
                    <a:pt x="590" y="1135"/>
                    <a:pt x="591" y="1137"/>
                  </a:cubicBezTo>
                  <a:cubicBezTo>
                    <a:pt x="591" y="1138"/>
                    <a:pt x="592" y="1139"/>
                    <a:pt x="594" y="1139"/>
                  </a:cubicBezTo>
                  <a:cubicBezTo>
                    <a:pt x="599" y="1140"/>
                    <a:pt x="601" y="1139"/>
                    <a:pt x="602" y="1130"/>
                  </a:cubicBezTo>
                  <a:cubicBezTo>
                    <a:pt x="600" y="1129"/>
                    <a:pt x="598" y="1131"/>
                    <a:pt x="595" y="1131"/>
                  </a:cubicBezTo>
                  <a:close/>
                  <a:moveTo>
                    <a:pt x="745" y="1081"/>
                  </a:moveTo>
                  <a:cubicBezTo>
                    <a:pt x="736" y="1083"/>
                    <a:pt x="736" y="1089"/>
                    <a:pt x="732" y="1096"/>
                  </a:cubicBezTo>
                  <a:cubicBezTo>
                    <a:pt x="742" y="1093"/>
                    <a:pt x="742" y="1087"/>
                    <a:pt x="745" y="1081"/>
                  </a:cubicBezTo>
                  <a:close/>
                  <a:moveTo>
                    <a:pt x="608" y="1102"/>
                  </a:moveTo>
                  <a:cubicBezTo>
                    <a:pt x="608" y="1100"/>
                    <a:pt x="609" y="1098"/>
                    <a:pt x="609" y="1096"/>
                  </a:cubicBezTo>
                  <a:cubicBezTo>
                    <a:pt x="609" y="1094"/>
                    <a:pt x="608" y="1091"/>
                    <a:pt x="605" y="1092"/>
                  </a:cubicBezTo>
                  <a:cubicBezTo>
                    <a:pt x="602" y="1093"/>
                    <a:pt x="603" y="1096"/>
                    <a:pt x="603" y="1098"/>
                  </a:cubicBezTo>
                  <a:cubicBezTo>
                    <a:pt x="603" y="1101"/>
                    <a:pt x="605" y="1102"/>
                    <a:pt x="609" y="1101"/>
                  </a:cubicBezTo>
                  <a:cubicBezTo>
                    <a:pt x="609" y="1101"/>
                    <a:pt x="608" y="1102"/>
                    <a:pt x="608" y="1102"/>
                  </a:cubicBezTo>
                  <a:close/>
                  <a:moveTo>
                    <a:pt x="611" y="1113"/>
                  </a:moveTo>
                  <a:cubicBezTo>
                    <a:pt x="612" y="1106"/>
                    <a:pt x="612" y="1106"/>
                    <a:pt x="608" y="1102"/>
                  </a:cubicBezTo>
                  <a:cubicBezTo>
                    <a:pt x="608" y="1102"/>
                    <a:pt x="609" y="1101"/>
                    <a:pt x="609" y="1101"/>
                  </a:cubicBezTo>
                  <a:cubicBezTo>
                    <a:pt x="607" y="1105"/>
                    <a:pt x="607" y="1109"/>
                    <a:pt x="611" y="1113"/>
                  </a:cubicBezTo>
                  <a:close/>
                  <a:moveTo>
                    <a:pt x="635" y="1116"/>
                  </a:moveTo>
                  <a:cubicBezTo>
                    <a:pt x="636" y="1115"/>
                    <a:pt x="637" y="1113"/>
                    <a:pt x="635" y="1111"/>
                  </a:cubicBezTo>
                  <a:cubicBezTo>
                    <a:pt x="634" y="1110"/>
                    <a:pt x="633" y="1111"/>
                    <a:pt x="631" y="1112"/>
                  </a:cubicBezTo>
                  <a:cubicBezTo>
                    <a:pt x="630" y="1114"/>
                    <a:pt x="629" y="1115"/>
                    <a:pt x="629" y="1118"/>
                  </a:cubicBezTo>
                  <a:cubicBezTo>
                    <a:pt x="632" y="1118"/>
                    <a:pt x="633" y="1117"/>
                    <a:pt x="635" y="1116"/>
                  </a:cubicBezTo>
                  <a:close/>
                  <a:moveTo>
                    <a:pt x="768" y="1091"/>
                  </a:moveTo>
                  <a:cubicBezTo>
                    <a:pt x="768" y="1092"/>
                    <a:pt x="769" y="1093"/>
                    <a:pt x="770" y="1093"/>
                  </a:cubicBezTo>
                  <a:cubicBezTo>
                    <a:pt x="771" y="1093"/>
                    <a:pt x="772" y="1092"/>
                    <a:pt x="772" y="1091"/>
                  </a:cubicBezTo>
                  <a:cubicBezTo>
                    <a:pt x="772" y="1089"/>
                    <a:pt x="771" y="1089"/>
                    <a:pt x="770" y="1088"/>
                  </a:cubicBezTo>
                  <a:cubicBezTo>
                    <a:pt x="768" y="1089"/>
                    <a:pt x="768" y="1090"/>
                    <a:pt x="768" y="1091"/>
                  </a:cubicBezTo>
                  <a:close/>
                  <a:moveTo>
                    <a:pt x="771" y="1077"/>
                  </a:moveTo>
                  <a:cubicBezTo>
                    <a:pt x="769" y="1077"/>
                    <a:pt x="769" y="1078"/>
                    <a:pt x="768" y="1079"/>
                  </a:cubicBezTo>
                  <a:cubicBezTo>
                    <a:pt x="768" y="1079"/>
                    <a:pt x="769" y="1080"/>
                    <a:pt x="769" y="1080"/>
                  </a:cubicBezTo>
                  <a:cubicBezTo>
                    <a:pt x="770" y="1081"/>
                    <a:pt x="771" y="1080"/>
                    <a:pt x="771" y="1079"/>
                  </a:cubicBezTo>
                  <a:cubicBezTo>
                    <a:pt x="771" y="1078"/>
                    <a:pt x="771" y="1077"/>
                    <a:pt x="771" y="1077"/>
                  </a:cubicBezTo>
                  <a:close/>
                  <a:moveTo>
                    <a:pt x="721" y="1110"/>
                  </a:moveTo>
                  <a:cubicBezTo>
                    <a:pt x="721" y="1111"/>
                    <a:pt x="722" y="1111"/>
                    <a:pt x="723" y="1110"/>
                  </a:cubicBezTo>
                  <a:cubicBezTo>
                    <a:pt x="723" y="1109"/>
                    <a:pt x="723" y="1108"/>
                    <a:pt x="723" y="1108"/>
                  </a:cubicBezTo>
                  <a:cubicBezTo>
                    <a:pt x="723" y="1107"/>
                    <a:pt x="723" y="1106"/>
                    <a:pt x="722" y="1107"/>
                  </a:cubicBezTo>
                  <a:cubicBezTo>
                    <a:pt x="721" y="1108"/>
                    <a:pt x="721" y="1109"/>
                    <a:pt x="721" y="1110"/>
                  </a:cubicBezTo>
                  <a:close/>
                  <a:moveTo>
                    <a:pt x="614" y="1126"/>
                  </a:moveTo>
                  <a:cubicBezTo>
                    <a:pt x="614" y="1126"/>
                    <a:pt x="614" y="1126"/>
                    <a:pt x="613" y="1126"/>
                  </a:cubicBezTo>
                  <a:cubicBezTo>
                    <a:pt x="613" y="1127"/>
                    <a:pt x="613" y="1127"/>
                    <a:pt x="614" y="1128"/>
                  </a:cubicBezTo>
                  <a:cubicBezTo>
                    <a:pt x="614" y="1128"/>
                    <a:pt x="614" y="1127"/>
                    <a:pt x="615" y="1127"/>
                  </a:cubicBezTo>
                  <a:cubicBezTo>
                    <a:pt x="615" y="1127"/>
                    <a:pt x="615" y="1126"/>
                    <a:pt x="614" y="1126"/>
                  </a:cubicBezTo>
                  <a:close/>
                  <a:moveTo>
                    <a:pt x="586" y="611"/>
                  </a:moveTo>
                  <a:cubicBezTo>
                    <a:pt x="586" y="617"/>
                    <a:pt x="578" y="624"/>
                    <a:pt x="589" y="628"/>
                  </a:cubicBezTo>
                  <a:cubicBezTo>
                    <a:pt x="583" y="630"/>
                    <a:pt x="578" y="632"/>
                    <a:pt x="574" y="634"/>
                  </a:cubicBezTo>
                  <a:cubicBezTo>
                    <a:pt x="572" y="632"/>
                    <a:pt x="572" y="630"/>
                    <a:pt x="574" y="629"/>
                  </a:cubicBezTo>
                  <a:cubicBezTo>
                    <a:pt x="575" y="628"/>
                    <a:pt x="578" y="628"/>
                    <a:pt x="577" y="625"/>
                  </a:cubicBezTo>
                  <a:cubicBezTo>
                    <a:pt x="576" y="623"/>
                    <a:pt x="573" y="623"/>
                    <a:pt x="571" y="624"/>
                  </a:cubicBezTo>
                  <a:cubicBezTo>
                    <a:pt x="570" y="624"/>
                    <a:pt x="570" y="624"/>
                    <a:pt x="570" y="624"/>
                  </a:cubicBezTo>
                  <a:cubicBezTo>
                    <a:pt x="565" y="631"/>
                    <a:pt x="557" y="632"/>
                    <a:pt x="551" y="636"/>
                  </a:cubicBezTo>
                  <a:cubicBezTo>
                    <a:pt x="548" y="639"/>
                    <a:pt x="546" y="641"/>
                    <a:pt x="547" y="646"/>
                  </a:cubicBezTo>
                  <a:cubicBezTo>
                    <a:pt x="548" y="654"/>
                    <a:pt x="544" y="657"/>
                    <a:pt x="537" y="655"/>
                  </a:cubicBezTo>
                  <a:cubicBezTo>
                    <a:pt x="532" y="653"/>
                    <a:pt x="528" y="653"/>
                    <a:pt x="523" y="653"/>
                  </a:cubicBezTo>
                  <a:cubicBezTo>
                    <a:pt x="521" y="654"/>
                    <a:pt x="519" y="653"/>
                    <a:pt x="519" y="650"/>
                  </a:cubicBezTo>
                  <a:cubicBezTo>
                    <a:pt x="519" y="648"/>
                    <a:pt x="521" y="647"/>
                    <a:pt x="523" y="647"/>
                  </a:cubicBezTo>
                  <a:cubicBezTo>
                    <a:pt x="526" y="646"/>
                    <a:pt x="529" y="646"/>
                    <a:pt x="533" y="646"/>
                  </a:cubicBezTo>
                  <a:cubicBezTo>
                    <a:pt x="534" y="643"/>
                    <a:pt x="532" y="638"/>
                    <a:pt x="535" y="634"/>
                  </a:cubicBezTo>
                  <a:cubicBezTo>
                    <a:pt x="531" y="634"/>
                    <a:pt x="528" y="634"/>
                    <a:pt x="525" y="634"/>
                  </a:cubicBezTo>
                  <a:cubicBezTo>
                    <a:pt x="524" y="632"/>
                    <a:pt x="525" y="631"/>
                    <a:pt x="526" y="631"/>
                  </a:cubicBezTo>
                  <a:cubicBezTo>
                    <a:pt x="533" y="629"/>
                    <a:pt x="540" y="627"/>
                    <a:pt x="545" y="621"/>
                  </a:cubicBezTo>
                  <a:cubicBezTo>
                    <a:pt x="548" y="617"/>
                    <a:pt x="554" y="617"/>
                    <a:pt x="559" y="617"/>
                  </a:cubicBezTo>
                  <a:cubicBezTo>
                    <a:pt x="568" y="618"/>
                    <a:pt x="575" y="618"/>
                    <a:pt x="582" y="611"/>
                  </a:cubicBezTo>
                  <a:cubicBezTo>
                    <a:pt x="582" y="610"/>
                    <a:pt x="584" y="611"/>
                    <a:pt x="586" y="611"/>
                  </a:cubicBezTo>
                  <a:close/>
                  <a:moveTo>
                    <a:pt x="554" y="623"/>
                  </a:moveTo>
                  <a:cubicBezTo>
                    <a:pt x="554" y="623"/>
                    <a:pt x="553" y="623"/>
                    <a:pt x="553" y="623"/>
                  </a:cubicBezTo>
                  <a:cubicBezTo>
                    <a:pt x="552" y="623"/>
                    <a:pt x="551" y="623"/>
                    <a:pt x="551" y="623"/>
                  </a:cubicBezTo>
                  <a:cubicBezTo>
                    <a:pt x="551" y="623"/>
                    <a:pt x="552" y="624"/>
                    <a:pt x="552" y="624"/>
                  </a:cubicBezTo>
                  <a:cubicBezTo>
                    <a:pt x="553" y="624"/>
                    <a:pt x="554" y="624"/>
                    <a:pt x="554" y="623"/>
                  </a:cubicBezTo>
                  <a:close/>
                  <a:moveTo>
                    <a:pt x="603" y="678"/>
                  </a:moveTo>
                  <a:cubicBezTo>
                    <a:pt x="600" y="678"/>
                    <a:pt x="596" y="676"/>
                    <a:pt x="595" y="678"/>
                  </a:cubicBezTo>
                  <a:cubicBezTo>
                    <a:pt x="592" y="684"/>
                    <a:pt x="585" y="687"/>
                    <a:pt x="582" y="695"/>
                  </a:cubicBezTo>
                  <a:cubicBezTo>
                    <a:pt x="587" y="694"/>
                    <a:pt x="593" y="698"/>
                    <a:pt x="595" y="694"/>
                  </a:cubicBezTo>
                  <a:cubicBezTo>
                    <a:pt x="598" y="689"/>
                    <a:pt x="605" y="686"/>
                    <a:pt x="602" y="678"/>
                  </a:cubicBezTo>
                  <a:cubicBezTo>
                    <a:pt x="602" y="678"/>
                    <a:pt x="603" y="678"/>
                    <a:pt x="603" y="678"/>
                  </a:cubicBezTo>
                  <a:close/>
                  <a:moveTo>
                    <a:pt x="555" y="719"/>
                  </a:moveTo>
                  <a:cubicBezTo>
                    <a:pt x="562" y="716"/>
                    <a:pt x="570" y="715"/>
                    <a:pt x="577" y="714"/>
                  </a:cubicBezTo>
                  <a:cubicBezTo>
                    <a:pt x="578" y="714"/>
                    <a:pt x="580" y="713"/>
                    <a:pt x="578" y="710"/>
                  </a:cubicBezTo>
                  <a:cubicBezTo>
                    <a:pt x="568" y="713"/>
                    <a:pt x="557" y="706"/>
                    <a:pt x="544" y="711"/>
                  </a:cubicBezTo>
                  <a:cubicBezTo>
                    <a:pt x="549" y="714"/>
                    <a:pt x="550" y="721"/>
                    <a:pt x="555" y="719"/>
                  </a:cubicBezTo>
                  <a:close/>
                  <a:moveTo>
                    <a:pt x="427" y="633"/>
                  </a:moveTo>
                  <a:cubicBezTo>
                    <a:pt x="427" y="636"/>
                    <a:pt x="423" y="640"/>
                    <a:pt x="426" y="641"/>
                  </a:cubicBezTo>
                  <a:cubicBezTo>
                    <a:pt x="432" y="643"/>
                    <a:pt x="432" y="646"/>
                    <a:pt x="430" y="650"/>
                  </a:cubicBezTo>
                  <a:cubicBezTo>
                    <a:pt x="429" y="653"/>
                    <a:pt x="430" y="654"/>
                    <a:pt x="433" y="655"/>
                  </a:cubicBezTo>
                  <a:cubicBezTo>
                    <a:pt x="436" y="656"/>
                    <a:pt x="437" y="654"/>
                    <a:pt x="438" y="652"/>
                  </a:cubicBezTo>
                  <a:cubicBezTo>
                    <a:pt x="443" y="641"/>
                    <a:pt x="438" y="634"/>
                    <a:pt x="426" y="633"/>
                  </a:cubicBezTo>
                  <a:cubicBezTo>
                    <a:pt x="426" y="633"/>
                    <a:pt x="427" y="633"/>
                    <a:pt x="427" y="633"/>
                  </a:cubicBezTo>
                  <a:close/>
                  <a:moveTo>
                    <a:pt x="447" y="610"/>
                  </a:moveTo>
                  <a:cubicBezTo>
                    <a:pt x="450" y="608"/>
                    <a:pt x="452" y="606"/>
                    <a:pt x="449" y="604"/>
                  </a:cubicBezTo>
                  <a:cubicBezTo>
                    <a:pt x="447" y="602"/>
                    <a:pt x="443" y="602"/>
                    <a:pt x="441" y="605"/>
                  </a:cubicBezTo>
                  <a:cubicBezTo>
                    <a:pt x="439" y="608"/>
                    <a:pt x="438" y="612"/>
                    <a:pt x="435" y="614"/>
                  </a:cubicBezTo>
                  <a:cubicBezTo>
                    <a:pt x="433" y="615"/>
                    <a:pt x="433" y="617"/>
                    <a:pt x="434" y="618"/>
                  </a:cubicBezTo>
                  <a:cubicBezTo>
                    <a:pt x="438" y="620"/>
                    <a:pt x="439" y="625"/>
                    <a:pt x="444" y="626"/>
                  </a:cubicBezTo>
                  <a:cubicBezTo>
                    <a:pt x="446" y="620"/>
                    <a:pt x="441" y="614"/>
                    <a:pt x="447" y="610"/>
                  </a:cubicBezTo>
                  <a:close/>
                  <a:moveTo>
                    <a:pt x="421" y="629"/>
                  </a:moveTo>
                  <a:cubicBezTo>
                    <a:pt x="423" y="630"/>
                    <a:pt x="426" y="630"/>
                    <a:pt x="427" y="633"/>
                  </a:cubicBezTo>
                  <a:cubicBezTo>
                    <a:pt x="427" y="633"/>
                    <a:pt x="426" y="633"/>
                    <a:pt x="426" y="633"/>
                  </a:cubicBezTo>
                  <a:cubicBezTo>
                    <a:pt x="429" y="630"/>
                    <a:pt x="431" y="626"/>
                    <a:pt x="428" y="622"/>
                  </a:cubicBezTo>
                  <a:cubicBezTo>
                    <a:pt x="425" y="618"/>
                    <a:pt x="428" y="614"/>
                    <a:pt x="429" y="610"/>
                  </a:cubicBezTo>
                  <a:cubicBezTo>
                    <a:pt x="431" y="606"/>
                    <a:pt x="432" y="603"/>
                    <a:pt x="434" y="599"/>
                  </a:cubicBezTo>
                  <a:cubicBezTo>
                    <a:pt x="434" y="600"/>
                    <a:pt x="434" y="600"/>
                    <a:pt x="434" y="600"/>
                  </a:cubicBezTo>
                  <a:cubicBezTo>
                    <a:pt x="429" y="597"/>
                    <a:pt x="425" y="597"/>
                    <a:pt x="426" y="604"/>
                  </a:cubicBezTo>
                  <a:cubicBezTo>
                    <a:pt x="426" y="608"/>
                    <a:pt x="426" y="613"/>
                    <a:pt x="423" y="615"/>
                  </a:cubicBezTo>
                  <a:cubicBezTo>
                    <a:pt x="418" y="620"/>
                    <a:pt x="419" y="624"/>
                    <a:pt x="422" y="629"/>
                  </a:cubicBezTo>
                  <a:cubicBezTo>
                    <a:pt x="422" y="629"/>
                    <a:pt x="421" y="629"/>
                    <a:pt x="421" y="629"/>
                  </a:cubicBezTo>
                  <a:close/>
                  <a:moveTo>
                    <a:pt x="583" y="666"/>
                  </a:moveTo>
                  <a:cubicBezTo>
                    <a:pt x="588" y="659"/>
                    <a:pt x="584" y="649"/>
                    <a:pt x="594" y="645"/>
                  </a:cubicBezTo>
                  <a:cubicBezTo>
                    <a:pt x="595" y="644"/>
                    <a:pt x="594" y="642"/>
                    <a:pt x="593" y="641"/>
                  </a:cubicBezTo>
                  <a:cubicBezTo>
                    <a:pt x="592" y="640"/>
                    <a:pt x="590" y="640"/>
                    <a:pt x="589" y="641"/>
                  </a:cubicBezTo>
                  <a:cubicBezTo>
                    <a:pt x="586" y="645"/>
                    <a:pt x="583" y="649"/>
                    <a:pt x="580" y="653"/>
                  </a:cubicBezTo>
                  <a:cubicBezTo>
                    <a:pt x="578" y="654"/>
                    <a:pt x="578" y="656"/>
                    <a:pt x="579" y="658"/>
                  </a:cubicBezTo>
                  <a:cubicBezTo>
                    <a:pt x="581" y="661"/>
                    <a:pt x="579" y="664"/>
                    <a:pt x="581" y="667"/>
                  </a:cubicBezTo>
                  <a:cubicBezTo>
                    <a:pt x="583" y="666"/>
                    <a:pt x="583" y="666"/>
                    <a:pt x="583" y="666"/>
                  </a:cubicBezTo>
                  <a:close/>
                  <a:moveTo>
                    <a:pt x="434" y="599"/>
                  </a:moveTo>
                  <a:cubicBezTo>
                    <a:pt x="437" y="596"/>
                    <a:pt x="442" y="597"/>
                    <a:pt x="446" y="593"/>
                  </a:cubicBezTo>
                  <a:cubicBezTo>
                    <a:pt x="443" y="591"/>
                    <a:pt x="440" y="593"/>
                    <a:pt x="438" y="592"/>
                  </a:cubicBezTo>
                  <a:cubicBezTo>
                    <a:pt x="435" y="590"/>
                    <a:pt x="440" y="586"/>
                    <a:pt x="435" y="584"/>
                  </a:cubicBezTo>
                  <a:cubicBezTo>
                    <a:pt x="431" y="587"/>
                    <a:pt x="427" y="590"/>
                    <a:pt x="421" y="593"/>
                  </a:cubicBezTo>
                  <a:cubicBezTo>
                    <a:pt x="427" y="594"/>
                    <a:pt x="432" y="595"/>
                    <a:pt x="434" y="600"/>
                  </a:cubicBezTo>
                  <a:cubicBezTo>
                    <a:pt x="434" y="600"/>
                    <a:pt x="434" y="599"/>
                    <a:pt x="434" y="599"/>
                  </a:cubicBezTo>
                  <a:close/>
                  <a:moveTo>
                    <a:pt x="582" y="598"/>
                  </a:moveTo>
                  <a:cubicBezTo>
                    <a:pt x="583" y="596"/>
                    <a:pt x="586" y="593"/>
                    <a:pt x="582" y="592"/>
                  </a:cubicBezTo>
                  <a:cubicBezTo>
                    <a:pt x="579" y="591"/>
                    <a:pt x="577" y="592"/>
                    <a:pt x="576" y="595"/>
                  </a:cubicBezTo>
                  <a:cubicBezTo>
                    <a:pt x="575" y="600"/>
                    <a:pt x="573" y="603"/>
                    <a:pt x="569" y="605"/>
                  </a:cubicBezTo>
                  <a:cubicBezTo>
                    <a:pt x="568" y="605"/>
                    <a:pt x="568" y="607"/>
                    <a:pt x="569" y="608"/>
                  </a:cubicBezTo>
                  <a:cubicBezTo>
                    <a:pt x="570" y="609"/>
                    <a:pt x="571" y="609"/>
                    <a:pt x="572" y="610"/>
                  </a:cubicBezTo>
                  <a:cubicBezTo>
                    <a:pt x="577" y="610"/>
                    <a:pt x="580" y="605"/>
                    <a:pt x="582" y="598"/>
                  </a:cubicBezTo>
                  <a:close/>
                  <a:moveTo>
                    <a:pt x="566" y="681"/>
                  </a:moveTo>
                  <a:cubicBezTo>
                    <a:pt x="566" y="679"/>
                    <a:pt x="566" y="677"/>
                    <a:pt x="564" y="676"/>
                  </a:cubicBezTo>
                  <a:cubicBezTo>
                    <a:pt x="563" y="675"/>
                    <a:pt x="561" y="676"/>
                    <a:pt x="560" y="677"/>
                  </a:cubicBezTo>
                  <a:cubicBezTo>
                    <a:pt x="557" y="681"/>
                    <a:pt x="553" y="685"/>
                    <a:pt x="548" y="690"/>
                  </a:cubicBezTo>
                  <a:cubicBezTo>
                    <a:pt x="559" y="689"/>
                    <a:pt x="565" y="686"/>
                    <a:pt x="566" y="681"/>
                  </a:cubicBezTo>
                  <a:close/>
                  <a:moveTo>
                    <a:pt x="522" y="707"/>
                  </a:moveTo>
                  <a:cubicBezTo>
                    <a:pt x="533" y="709"/>
                    <a:pt x="534" y="709"/>
                    <a:pt x="538" y="700"/>
                  </a:cubicBezTo>
                  <a:cubicBezTo>
                    <a:pt x="531" y="699"/>
                    <a:pt x="525" y="699"/>
                    <a:pt x="522" y="707"/>
                  </a:cubicBezTo>
                  <a:close/>
                  <a:moveTo>
                    <a:pt x="498" y="653"/>
                  </a:moveTo>
                  <a:cubicBezTo>
                    <a:pt x="498" y="653"/>
                    <a:pt x="500" y="653"/>
                    <a:pt x="501" y="653"/>
                  </a:cubicBezTo>
                  <a:cubicBezTo>
                    <a:pt x="503" y="652"/>
                    <a:pt x="503" y="650"/>
                    <a:pt x="502" y="649"/>
                  </a:cubicBezTo>
                  <a:cubicBezTo>
                    <a:pt x="501" y="646"/>
                    <a:pt x="499" y="644"/>
                    <a:pt x="495" y="643"/>
                  </a:cubicBezTo>
                  <a:cubicBezTo>
                    <a:pt x="490" y="643"/>
                    <a:pt x="485" y="644"/>
                    <a:pt x="479" y="649"/>
                  </a:cubicBezTo>
                  <a:cubicBezTo>
                    <a:pt x="488" y="647"/>
                    <a:pt x="494" y="646"/>
                    <a:pt x="498" y="653"/>
                  </a:cubicBezTo>
                  <a:close/>
                  <a:moveTo>
                    <a:pt x="565" y="596"/>
                  </a:moveTo>
                  <a:cubicBezTo>
                    <a:pt x="567" y="595"/>
                    <a:pt x="568" y="593"/>
                    <a:pt x="566" y="591"/>
                  </a:cubicBezTo>
                  <a:cubicBezTo>
                    <a:pt x="565" y="590"/>
                    <a:pt x="563" y="590"/>
                    <a:pt x="562" y="591"/>
                  </a:cubicBezTo>
                  <a:cubicBezTo>
                    <a:pt x="557" y="595"/>
                    <a:pt x="553" y="598"/>
                    <a:pt x="553" y="606"/>
                  </a:cubicBezTo>
                  <a:cubicBezTo>
                    <a:pt x="557" y="603"/>
                    <a:pt x="560" y="598"/>
                    <a:pt x="565" y="596"/>
                  </a:cubicBezTo>
                  <a:close/>
                  <a:moveTo>
                    <a:pt x="541" y="608"/>
                  </a:moveTo>
                  <a:cubicBezTo>
                    <a:pt x="528" y="605"/>
                    <a:pt x="526" y="607"/>
                    <a:pt x="526" y="621"/>
                  </a:cubicBezTo>
                  <a:cubicBezTo>
                    <a:pt x="530" y="616"/>
                    <a:pt x="531" y="609"/>
                    <a:pt x="541" y="608"/>
                  </a:cubicBezTo>
                  <a:close/>
                  <a:moveTo>
                    <a:pt x="497" y="698"/>
                  </a:moveTo>
                  <a:cubicBezTo>
                    <a:pt x="496" y="697"/>
                    <a:pt x="494" y="695"/>
                    <a:pt x="492" y="696"/>
                  </a:cubicBezTo>
                  <a:cubicBezTo>
                    <a:pt x="489" y="697"/>
                    <a:pt x="488" y="700"/>
                    <a:pt x="486" y="703"/>
                  </a:cubicBezTo>
                  <a:cubicBezTo>
                    <a:pt x="485" y="704"/>
                    <a:pt x="485" y="706"/>
                    <a:pt x="487" y="706"/>
                  </a:cubicBezTo>
                  <a:cubicBezTo>
                    <a:pt x="492" y="708"/>
                    <a:pt x="494" y="705"/>
                    <a:pt x="496" y="701"/>
                  </a:cubicBezTo>
                  <a:cubicBezTo>
                    <a:pt x="496" y="700"/>
                    <a:pt x="496" y="699"/>
                    <a:pt x="497" y="698"/>
                  </a:cubicBezTo>
                  <a:close/>
                  <a:moveTo>
                    <a:pt x="570" y="641"/>
                  </a:moveTo>
                  <a:cubicBezTo>
                    <a:pt x="561" y="645"/>
                    <a:pt x="561" y="645"/>
                    <a:pt x="568" y="653"/>
                  </a:cubicBezTo>
                  <a:cubicBezTo>
                    <a:pt x="568" y="649"/>
                    <a:pt x="569" y="645"/>
                    <a:pt x="570" y="641"/>
                  </a:cubicBezTo>
                  <a:close/>
                  <a:moveTo>
                    <a:pt x="480" y="670"/>
                  </a:moveTo>
                  <a:cubicBezTo>
                    <a:pt x="480" y="670"/>
                    <a:pt x="479" y="671"/>
                    <a:pt x="480" y="671"/>
                  </a:cubicBezTo>
                  <a:cubicBezTo>
                    <a:pt x="480" y="672"/>
                    <a:pt x="481" y="672"/>
                    <a:pt x="483" y="672"/>
                  </a:cubicBezTo>
                  <a:cubicBezTo>
                    <a:pt x="487" y="671"/>
                    <a:pt x="488" y="668"/>
                    <a:pt x="487" y="662"/>
                  </a:cubicBezTo>
                  <a:cubicBezTo>
                    <a:pt x="484" y="665"/>
                    <a:pt x="483" y="668"/>
                    <a:pt x="480" y="670"/>
                  </a:cubicBezTo>
                  <a:close/>
                  <a:moveTo>
                    <a:pt x="544" y="665"/>
                  </a:moveTo>
                  <a:cubicBezTo>
                    <a:pt x="544" y="666"/>
                    <a:pt x="545" y="667"/>
                    <a:pt x="546" y="667"/>
                  </a:cubicBezTo>
                  <a:cubicBezTo>
                    <a:pt x="551" y="668"/>
                    <a:pt x="551" y="664"/>
                    <a:pt x="552" y="661"/>
                  </a:cubicBezTo>
                  <a:cubicBezTo>
                    <a:pt x="552" y="661"/>
                    <a:pt x="551" y="660"/>
                    <a:pt x="551" y="659"/>
                  </a:cubicBezTo>
                  <a:cubicBezTo>
                    <a:pt x="548" y="660"/>
                    <a:pt x="545" y="661"/>
                    <a:pt x="544" y="665"/>
                  </a:cubicBezTo>
                  <a:close/>
                  <a:moveTo>
                    <a:pt x="440" y="667"/>
                  </a:moveTo>
                  <a:cubicBezTo>
                    <a:pt x="440" y="667"/>
                    <a:pt x="441" y="664"/>
                    <a:pt x="441" y="664"/>
                  </a:cubicBezTo>
                  <a:cubicBezTo>
                    <a:pt x="440" y="660"/>
                    <a:pt x="437" y="660"/>
                    <a:pt x="434" y="662"/>
                  </a:cubicBezTo>
                  <a:cubicBezTo>
                    <a:pt x="435" y="665"/>
                    <a:pt x="436" y="667"/>
                    <a:pt x="440" y="667"/>
                  </a:cubicBezTo>
                  <a:close/>
                  <a:moveTo>
                    <a:pt x="502" y="677"/>
                  </a:moveTo>
                  <a:cubicBezTo>
                    <a:pt x="496" y="680"/>
                    <a:pt x="492" y="678"/>
                    <a:pt x="488" y="681"/>
                  </a:cubicBezTo>
                  <a:cubicBezTo>
                    <a:pt x="496" y="684"/>
                    <a:pt x="496" y="684"/>
                    <a:pt x="502" y="677"/>
                  </a:cubicBezTo>
                  <a:close/>
                  <a:moveTo>
                    <a:pt x="507" y="631"/>
                  </a:moveTo>
                  <a:cubicBezTo>
                    <a:pt x="504" y="632"/>
                    <a:pt x="504" y="635"/>
                    <a:pt x="503" y="638"/>
                  </a:cubicBezTo>
                  <a:cubicBezTo>
                    <a:pt x="503" y="639"/>
                    <a:pt x="504" y="640"/>
                    <a:pt x="505" y="640"/>
                  </a:cubicBezTo>
                  <a:cubicBezTo>
                    <a:pt x="509" y="639"/>
                    <a:pt x="510" y="637"/>
                    <a:pt x="510" y="634"/>
                  </a:cubicBezTo>
                  <a:cubicBezTo>
                    <a:pt x="509" y="633"/>
                    <a:pt x="508" y="631"/>
                    <a:pt x="507" y="631"/>
                  </a:cubicBezTo>
                  <a:close/>
                  <a:moveTo>
                    <a:pt x="542" y="719"/>
                  </a:moveTo>
                  <a:cubicBezTo>
                    <a:pt x="541" y="718"/>
                    <a:pt x="538" y="718"/>
                    <a:pt x="537" y="720"/>
                  </a:cubicBezTo>
                  <a:cubicBezTo>
                    <a:pt x="536" y="721"/>
                    <a:pt x="538" y="722"/>
                    <a:pt x="539" y="723"/>
                  </a:cubicBezTo>
                  <a:cubicBezTo>
                    <a:pt x="541" y="724"/>
                    <a:pt x="543" y="724"/>
                    <a:pt x="544" y="722"/>
                  </a:cubicBezTo>
                  <a:cubicBezTo>
                    <a:pt x="545" y="720"/>
                    <a:pt x="544" y="719"/>
                    <a:pt x="542" y="719"/>
                  </a:cubicBezTo>
                  <a:close/>
                  <a:moveTo>
                    <a:pt x="452" y="652"/>
                  </a:moveTo>
                  <a:cubicBezTo>
                    <a:pt x="450" y="652"/>
                    <a:pt x="448" y="653"/>
                    <a:pt x="447" y="656"/>
                  </a:cubicBezTo>
                  <a:cubicBezTo>
                    <a:pt x="446" y="657"/>
                    <a:pt x="448" y="658"/>
                    <a:pt x="449" y="658"/>
                  </a:cubicBezTo>
                  <a:cubicBezTo>
                    <a:pt x="451" y="658"/>
                    <a:pt x="453" y="657"/>
                    <a:pt x="454" y="654"/>
                  </a:cubicBezTo>
                  <a:cubicBezTo>
                    <a:pt x="454" y="653"/>
                    <a:pt x="453" y="652"/>
                    <a:pt x="452" y="652"/>
                  </a:cubicBezTo>
                  <a:close/>
                  <a:moveTo>
                    <a:pt x="567" y="669"/>
                  </a:moveTo>
                  <a:cubicBezTo>
                    <a:pt x="570" y="670"/>
                    <a:pt x="573" y="668"/>
                    <a:pt x="571" y="667"/>
                  </a:cubicBezTo>
                  <a:cubicBezTo>
                    <a:pt x="569" y="664"/>
                    <a:pt x="566" y="665"/>
                    <a:pt x="563" y="668"/>
                  </a:cubicBezTo>
                  <a:cubicBezTo>
                    <a:pt x="565" y="669"/>
                    <a:pt x="566" y="669"/>
                    <a:pt x="567" y="669"/>
                  </a:cubicBezTo>
                  <a:close/>
                  <a:moveTo>
                    <a:pt x="512" y="664"/>
                  </a:moveTo>
                  <a:cubicBezTo>
                    <a:pt x="514" y="664"/>
                    <a:pt x="515" y="664"/>
                    <a:pt x="515" y="662"/>
                  </a:cubicBezTo>
                  <a:cubicBezTo>
                    <a:pt x="515" y="660"/>
                    <a:pt x="513" y="659"/>
                    <a:pt x="511" y="658"/>
                  </a:cubicBezTo>
                  <a:cubicBezTo>
                    <a:pt x="510" y="658"/>
                    <a:pt x="509" y="658"/>
                    <a:pt x="509" y="660"/>
                  </a:cubicBezTo>
                  <a:cubicBezTo>
                    <a:pt x="509" y="662"/>
                    <a:pt x="510" y="663"/>
                    <a:pt x="512" y="664"/>
                  </a:cubicBezTo>
                  <a:close/>
                  <a:moveTo>
                    <a:pt x="605" y="669"/>
                  </a:moveTo>
                  <a:cubicBezTo>
                    <a:pt x="601" y="672"/>
                    <a:pt x="601" y="675"/>
                    <a:pt x="603" y="678"/>
                  </a:cubicBezTo>
                  <a:cubicBezTo>
                    <a:pt x="603" y="678"/>
                    <a:pt x="602" y="678"/>
                    <a:pt x="602" y="678"/>
                  </a:cubicBezTo>
                  <a:cubicBezTo>
                    <a:pt x="606" y="676"/>
                    <a:pt x="606" y="674"/>
                    <a:pt x="605" y="669"/>
                  </a:cubicBezTo>
                  <a:close/>
                  <a:moveTo>
                    <a:pt x="493" y="590"/>
                  </a:moveTo>
                  <a:cubicBezTo>
                    <a:pt x="491" y="590"/>
                    <a:pt x="490" y="591"/>
                    <a:pt x="489" y="593"/>
                  </a:cubicBezTo>
                  <a:cubicBezTo>
                    <a:pt x="489" y="594"/>
                    <a:pt x="490" y="595"/>
                    <a:pt x="491" y="596"/>
                  </a:cubicBezTo>
                  <a:cubicBezTo>
                    <a:pt x="494" y="596"/>
                    <a:pt x="495" y="595"/>
                    <a:pt x="495" y="594"/>
                  </a:cubicBezTo>
                  <a:cubicBezTo>
                    <a:pt x="495" y="591"/>
                    <a:pt x="495" y="590"/>
                    <a:pt x="493" y="590"/>
                  </a:cubicBezTo>
                  <a:close/>
                  <a:moveTo>
                    <a:pt x="537" y="590"/>
                  </a:moveTo>
                  <a:cubicBezTo>
                    <a:pt x="538" y="589"/>
                    <a:pt x="537" y="588"/>
                    <a:pt x="535" y="588"/>
                  </a:cubicBezTo>
                  <a:cubicBezTo>
                    <a:pt x="534" y="588"/>
                    <a:pt x="532" y="588"/>
                    <a:pt x="532" y="590"/>
                  </a:cubicBezTo>
                  <a:cubicBezTo>
                    <a:pt x="532" y="591"/>
                    <a:pt x="533" y="591"/>
                    <a:pt x="535" y="591"/>
                  </a:cubicBezTo>
                  <a:cubicBezTo>
                    <a:pt x="536" y="591"/>
                    <a:pt x="537" y="591"/>
                    <a:pt x="537" y="590"/>
                  </a:cubicBezTo>
                  <a:close/>
                  <a:moveTo>
                    <a:pt x="580" y="702"/>
                  </a:moveTo>
                  <a:cubicBezTo>
                    <a:pt x="580" y="704"/>
                    <a:pt x="582" y="704"/>
                    <a:pt x="583" y="703"/>
                  </a:cubicBezTo>
                  <a:cubicBezTo>
                    <a:pt x="584" y="703"/>
                    <a:pt x="586" y="703"/>
                    <a:pt x="586" y="702"/>
                  </a:cubicBezTo>
                  <a:cubicBezTo>
                    <a:pt x="586" y="701"/>
                    <a:pt x="585" y="700"/>
                    <a:pt x="584" y="700"/>
                  </a:cubicBezTo>
                  <a:cubicBezTo>
                    <a:pt x="582" y="700"/>
                    <a:pt x="581" y="701"/>
                    <a:pt x="580" y="702"/>
                  </a:cubicBezTo>
                  <a:close/>
                  <a:moveTo>
                    <a:pt x="476" y="687"/>
                  </a:moveTo>
                  <a:cubicBezTo>
                    <a:pt x="477" y="688"/>
                    <a:pt x="478" y="689"/>
                    <a:pt x="479" y="688"/>
                  </a:cubicBezTo>
                  <a:cubicBezTo>
                    <a:pt x="481" y="688"/>
                    <a:pt x="481" y="686"/>
                    <a:pt x="481" y="684"/>
                  </a:cubicBezTo>
                  <a:cubicBezTo>
                    <a:pt x="481" y="683"/>
                    <a:pt x="480" y="682"/>
                    <a:pt x="479" y="683"/>
                  </a:cubicBezTo>
                  <a:cubicBezTo>
                    <a:pt x="477" y="684"/>
                    <a:pt x="476" y="685"/>
                    <a:pt x="476" y="687"/>
                  </a:cubicBezTo>
                  <a:close/>
                  <a:moveTo>
                    <a:pt x="504" y="606"/>
                  </a:moveTo>
                  <a:cubicBezTo>
                    <a:pt x="503" y="606"/>
                    <a:pt x="502" y="607"/>
                    <a:pt x="502" y="608"/>
                  </a:cubicBezTo>
                  <a:cubicBezTo>
                    <a:pt x="502" y="608"/>
                    <a:pt x="503" y="609"/>
                    <a:pt x="503" y="609"/>
                  </a:cubicBezTo>
                  <a:cubicBezTo>
                    <a:pt x="505" y="609"/>
                    <a:pt x="506" y="609"/>
                    <a:pt x="507" y="607"/>
                  </a:cubicBezTo>
                  <a:cubicBezTo>
                    <a:pt x="506" y="605"/>
                    <a:pt x="505" y="606"/>
                    <a:pt x="504" y="606"/>
                  </a:cubicBezTo>
                  <a:close/>
                  <a:moveTo>
                    <a:pt x="476" y="614"/>
                  </a:moveTo>
                  <a:cubicBezTo>
                    <a:pt x="475" y="614"/>
                    <a:pt x="475" y="616"/>
                    <a:pt x="475" y="617"/>
                  </a:cubicBezTo>
                  <a:cubicBezTo>
                    <a:pt x="475" y="618"/>
                    <a:pt x="476" y="618"/>
                    <a:pt x="477" y="617"/>
                  </a:cubicBezTo>
                  <a:cubicBezTo>
                    <a:pt x="478" y="617"/>
                    <a:pt x="479" y="616"/>
                    <a:pt x="479" y="615"/>
                  </a:cubicBezTo>
                  <a:cubicBezTo>
                    <a:pt x="478" y="613"/>
                    <a:pt x="477" y="613"/>
                    <a:pt x="476" y="614"/>
                  </a:cubicBezTo>
                  <a:close/>
                  <a:moveTo>
                    <a:pt x="399" y="620"/>
                  </a:moveTo>
                  <a:cubicBezTo>
                    <a:pt x="399" y="619"/>
                    <a:pt x="398" y="618"/>
                    <a:pt x="397" y="618"/>
                  </a:cubicBezTo>
                  <a:cubicBezTo>
                    <a:pt x="395" y="618"/>
                    <a:pt x="394" y="619"/>
                    <a:pt x="394" y="621"/>
                  </a:cubicBezTo>
                  <a:cubicBezTo>
                    <a:pt x="395" y="621"/>
                    <a:pt x="396" y="622"/>
                    <a:pt x="397" y="622"/>
                  </a:cubicBezTo>
                  <a:cubicBezTo>
                    <a:pt x="398" y="622"/>
                    <a:pt x="399" y="621"/>
                    <a:pt x="399" y="620"/>
                  </a:cubicBezTo>
                  <a:close/>
                  <a:moveTo>
                    <a:pt x="518" y="687"/>
                  </a:moveTo>
                  <a:cubicBezTo>
                    <a:pt x="519" y="686"/>
                    <a:pt x="518" y="685"/>
                    <a:pt x="516" y="686"/>
                  </a:cubicBezTo>
                  <a:cubicBezTo>
                    <a:pt x="516" y="686"/>
                    <a:pt x="515" y="687"/>
                    <a:pt x="515" y="688"/>
                  </a:cubicBezTo>
                  <a:cubicBezTo>
                    <a:pt x="515" y="689"/>
                    <a:pt x="516" y="689"/>
                    <a:pt x="516" y="690"/>
                  </a:cubicBezTo>
                  <a:cubicBezTo>
                    <a:pt x="518" y="690"/>
                    <a:pt x="518" y="689"/>
                    <a:pt x="518" y="687"/>
                  </a:cubicBezTo>
                  <a:close/>
                  <a:moveTo>
                    <a:pt x="425" y="666"/>
                  </a:moveTo>
                  <a:cubicBezTo>
                    <a:pt x="424" y="666"/>
                    <a:pt x="423" y="666"/>
                    <a:pt x="424" y="668"/>
                  </a:cubicBezTo>
                  <a:cubicBezTo>
                    <a:pt x="424" y="668"/>
                    <a:pt x="425" y="668"/>
                    <a:pt x="426" y="668"/>
                  </a:cubicBezTo>
                  <a:cubicBezTo>
                    <a:pt x="426" y="668"/>
                    <a:pt x="427" y="667"/>
                    <a:pt x="427" y="667"/>
                  </a:cubicBezTo>
                  <a:cubicBezTo>
                    <a:pt x="427" y="666"/>
                    <a:pt x="426" y="666"/>
                    <a:pt x="425" y="666"/>
                  </a:cubicBezTo>
                  <a:close/>
                  <a:moveTo>
                    <a:pt x="501" y="673"/>
                  </a:moveTo>
                  <a:cubicBezTo>
                    <a:pt x="501" y="672"/>
                    <a:pt x="500" y="672"/>
                    <a:pt x="499" y="672"/>
                  </a:cubicBezTo>
                  <a:cubicBezTo>
                    <a:pt x="498" y="671"/>
                    <a:pt x="497" y="671"/>
                    <a:pt x="497" y="673"/>
                  </a:cubicBezTo>
                  <a:cubicBezTo>
                    <a:pt x="497" y="673"/>
                    <a:pt x="498" y="674"/>
                    <a:pt x="498" y="674"/>
                  </a:cubicBezTo>
                  <a:cubicBezTo>
                    <a:pt x="499" y="674"/>
                    <a:pt x="500" y="674"/>
                    <a:pt x="501" y="673"/>
                  </a:cubicBezTo>
                  <a:close/>
                  <a:moveTo>
                    <a:pt x="497" y="698"/>
                  </a:moveTo>
                  <a:cubicBezTo>
                    <a:pt x="500" y="697"/>
                    <a:pt x="504" y="700"/>
                    <a:pt x="508" y="697"/>
                  </a:cubicBezTo>
                  <a:cubicBezTo>
                    <a:pt x="503" y="696"/>
                    <a:pt x="500" y="697"/>
                    <a:pt x="497" y="698"/>
                  </a:cubicBezTo>
                  <a:cubicBezTo>
                    <a:pt x="497" y="698"/>
                    <a:pt x="497" y="698"/>
                    <a:pt x="497" y="698"/>
                  </a:cubicBezTo>
                  <a:close/>
                  <a:moveTo>
                    <a:pt x="600" y="640"/>
                  </a:moveTo>
                  <a:cubicBezTo>
                    <a:pt x="600" y="640"/>
                    <a:pt x="601" y="641"/>
                    <a:pt x="602" y="641"/>
                  </a:cubicBezTo>
                  <a:cubicBezTo>
                    <a:pt x="603" y="641"/>
                    <a:pt x="604" y="640"/>
                    <a:pt x="604" y="639"/>
                  </a:cubicBezTo>
                  <a:cubicBezTo>
                    <a:pt x="604" y="639"/>
                    <a:pt x="603" y="638"/>
                    <a:pt x="603" y="638"/>
                  </a:cubicBezTo>
                  <a:cubicBezTo>
                    <a:pt x="602" y="638"/>
                    <a:pt x="601" y="638"/>
                    <a:pt x="600" y="640"/>
                  </a:cubicBezTo>
                  <a:close/>
                  <a:moveTo>
                    <a:pt x="518" y="619"/>
                  </a:moveTo>
                  <a:cubicBezTo>
                    <a:pt x="518" y="619"/>
                    <a:pt x="517" y="618"/>
                    <a:pt x="516" y="618"/>
                  </a:cubicBezTo>
                  <a:cubicBezTo>
                    <a:pt x="516" y="618"/>
                    <a:pt x="516" y="619"/>
                    <a:pt x="516" y="619"/>
                  </a:cubicBezTo>
                  <a:cubicBezTo>
                    <a:pt x="516" y="619"/>
                    <a:pt x="517" y="620"/>
                    <a:pt x="517" y="620"/>
                  </a:cubicBezTo>
                  <a:cubicBezTo>
                    <a:pt x="517" y="620"/>
                    <a:pt x="518" y="619"/>
                    <a:pt x="518" y="619"/>
                  </a:cubicBezTo>
                  <a:close/>
                  <a:moveTo>
                    <a:pt x="591" y="617"/>
                  </a:moveTo>
                  <a:cubicBezTo>
                    <a:pt x="590" y="617"/>
                    <a:pt x="590" y="617"/>
                    <a:pt x="590" y="617"/>
                  </a:cubicBezTo>
                  <a:cubicBezTo>
                    <a:pt x="590" y="618"/>
                    <a:pt x="590" y="619"/>
                    <a:pt x="590" y="619"/>
                  </a:cubicBezTo>
                  <a:cubicBezTo>
                    <a:pt x="590" y="619"/>
                    <a:pt x="591" y="619"/>
                    <a:pt x="591" y="619"/>
                  </a:cubicBezTo>
                  <a:cubicBezTo>
                    <a:pt x="592" y="618"/>
                    <a:pt x="591" y="617"/>
                    <a:pt x="591" y="617"/>
                  </a:cubicBezTo>
                  <a:close/>
                  <a:moveTo>
                    <a:pt x="532" y="693"/>
                  </a:moveTo>
                  <a:cubicBezTo>
                    <a:pt x="533" y="693"/>
                    <a:pt x="532" y="692"/>
                    <a:pt x="531" y="693"/>
                  </a:cubicBezTo>
                  <a:cubicBezTo>
                    <a:pt x="530" y="693"/>
                    <a:pt x="530" y="693"/>
                    <a:pt x="529" y="693"/>
                  </a:cubicBezTo>
                  <a:cubicBezTo>
                    <a:pt x="530" y="694"/>
                    <a:pt x="530" y="694"/>
                    <a:pt x="530" y="694"/>
                  </a:cubicBezTo>
                  <a:cubicBezTo>
                    <a:pt x="531" y="694"/>
                    <a:pt x="532" y="694"/>
                    <a:pt x="532" y="693"/>
                  </a:cubicBezTo>
                  <a:close/>
                  <a:moveTo>
                    <a:pt x="568" y="706"/>
                  </a:moveTo>
                  <a:cubicBezTo>
                    <a:pt x="567" y="705"/>
                    <a:pt x="567" y="705"/>
                    <a:pt x="566" y="706"/>
                  </a:cubicBezTo>
                  <a:cubicBezTo>
                    <a:pt x="566" y="706"/>
                    <a:pt x="566" y="706"/>
                    <a:pt x="566" y="707"/>
                  </a:cubicBezTo>
                  <a:cubicBezTo>
                    <a:pt x="567" y="707"/>
                    <a:pt x="567" y="707"/>
                    <a:pt x="567" y="707"/>
                  </a:cubicBezTo>
                  <a:cubicBezTo>
                    <a:pt x="567" y="706"/>
                    <a:pt x="568" y="706"/>
                    <a:pt x="568" y="706"/>
                  </a:cubicBezTo>
                  <a:close/>
                  <a:moveTo>
                    <a:pt x="596" y="593"/>
                  </a:moveTo>
                  <a:cubicBezTo>
                    <a:pt x="595" y="593"/>
                    <a:pt x="595" y="594"/>
                    <a:pt x="595" y="594"/>
                  </a:cubicBezTo>
                  <a:cubicBezTo>
                    <a:pt x="595" y="595"/>
                    <a:pt x="596" y="595"/>
                    <a:pt x="596" y="596"/>
                  </a:cubicBezTo>
                  <a:cubicBezTo>
                    <a:pt x="596" y="595"/>
                    <a:pt x="597" y="595"/>
                    <a:pt x="597" y="594"/>
                  </a:cubicBezTo>
                  <a:cubicBezTo>
                    <a:pt x="597" y="594"/>
                    <a:pt x="596" y="594"/>
                    <a:pt x="596" y="593"/>
                  </a:cubicBezTo>
                  <a:close/>
                  <a:moveTo>
                    <a:pt x="514" y="626"/>
                  </a:moveTo>
                  <a:cubicBezTo>
                    <a:pt x="514" y="625"/>
                    <a:pt x="513" y="626"/>
                    <a:pt x="513" y="626"/>
                  </a:cubicBezTo>
                  <a:cubicBezTo>
                    <a:pt x="513" y="626"/>
                    <a:pt x="513" y="627"/>
                    <a:pt x="513" y="628"/>
                  </a:cubicBezTo>
                  <a:cubicBezTo>
                    <a:pt x="514" y="627"/>
                    <a:pt x="515" y="627"/>
                    <a:pt x="515" y="627"/>
                  </a:cubicBezTo>
                  <a:cubicBezTo>
                    <a:pt x="515" y="627"/>
                    <a:pt x="514" y="626"/>
                    <a:pt x="514" y="626"/>
                  </a:cubicBezTo>
                  <a:close/>
                  <a:moveTo>
                    <a:pt x="499" y="632"/>
                  </a:moveTo>
                  <a:cubicBezTo>
                    <a:pt x="498" y="631"/>
                    <a:pt x="498" y="631"/>
                    <a:pt x="498" y="631"/>
                  </a:cubicBezTo>
                  <a:cubicBezTo>
                    <a:pt x="498" y="631"/>
                    <a:pt x="497" y="632"/>
                    <a:pt x="497" y="632"/>
                  </a:cubicBezTo>
                  <a:cubicBezTo>
                    <a:pt x="497" y="632"/>
                    <a:pt x="497" y="632"/>
                    <a:pt x="497" y="633"/>
                  </a:cubicBezTo>
                  <a:cubicBezTo>
                    <a:pt x="498" y="632"/>
                    <a:pt x="498" y="632"/>
                    <a:pt x="499" y="632"/>
                  </a:cubicBezTo>
                  <a:close/>
                  <a:moveTo>
                    <a:pt x="461" y="665"/>
                  </a:moveTo>
                  <a:cubicBezTo>
                    <a:pt x="461" y="666"/>
                    <a:pt x="462" y="666"/>
                    <a:pt x="463" y="666"/>
                  </a:cubicBezTo>
                  <a:cubicBezTo>
                    <a:pt x="463" y="665"/>
                    <a:pt x="464" y="665"/>
                    <a:pt x="464" y="665"/>
                  </a:cubicBezTo>
                  <a:cubicBezTo>
                    <a:pt x="463" y="664"/>
                    <a:pt x="463" y="664"/>
                    <a:pt x="463" y="663"/>
                  </a:cubicBezTo>
                  <a:cubicBezTo>
                    <a:pt x="462" y="664"/>
                    <a:pt x="462" y="664"/>
                    <a:pt x="461" y="665"/>
                  </a:cubicBezTo>
                  <a:close/>
                  <a:moveTo>
                    <a:pt x="667" y="918"/>
                  </a:moveTo>
                  <a:cubicBezTo>
                    <a:pt x="666" y="917"/>
                    <a:pt x="664" y="915"/>
                    <a:pt x="663" y="917"/>
                  </a:cubicBezTo>
                  <a:cubicBezTo>
                    <a:pt x="661" y="919"/>
                    <a:pt x="664" y="920"/>
                    <a:pt x="664" y="922"/>
                  </a:cubicBezTo>
                  <a:cubicBezTo>
                    <a:pt x="666" y="922"/>
                    <a:pt x="668" y="922"/>
                    <a:pt x="669" y="921"/>
                  </a:cubicBezTo>
                  <a:cubicBezTo>
                    <a:pt x="669" y="920"/>
                    <a:pt x="668" y="919"/>
                    <a:pt x="667" y="918"/>
                  </a:cubicBezTo>
                  <a:close/>
                  <a:moveTo>
                    <a:pt x="794" y="1207"/>
                  </a:moveTo>
                  <a:cubicBezTo>
                    <a:pt x="794" y="1207"/>
                    <a:pt x="794" y="1208"/>
                    <a:pt x="794" y="1208"/>
                  </a:cubicBezTo>
                  <a:cubicBezTo>
                    <a:pt x="795" y="1208"/>
                    <a:pt x="795" y="1208"/>
                    <a:pt x="796" y="1207"/>
                  </a:cubicBezTo>
                  <a:cubicBezTo>
                    <a:pt x="796" y="1207"/>
                    <a:pt x="795" y="1206"/>
                    <a:pt x="795" y="1206"/>
                  </a:cubicBezTo>
                  <a:cubicBezTo>
                    <a:pt x="794" y="1206"/>
                    <a:pt x="794" y="1207"/>
                    <a:pt x="794" y="1207"/>
                  </a:cubicBezTo>
                  <a:close/>
                  <a:moveTo>
                    <a:pt x="803" y="1206"/>
                  </a:moveTo>
                  <a:cubicBezTo>
                    <a:pt x="803" y="1207"/>
                    <a:pt x="802" y="1209"/>
                    <a:pt x="803" y="1210"/>
                  </a:cubicBezTo>
                  <a:cubicBezTo>
                    <a:pt x="804" y="1210"/>
                    <a:pt x="804" y="1210"/>
                    <a:pt x="804" y="1210"/>
                  </a:cubicBezTo>
                  <a:cubicBezTo>
                    <a:pt x="806" y="1208"/>
                    <a:pt x="804" y="1207"/>
                    <a:pt x="803" y="1206"/>
                  </a:cubicBezTo>
                  <a:cubicBezTo>
                    <a:pt x="803" y="1206"/>
                    <a:pt x="803" y="1206"/>
                    <a:pt x="803" y="1206"/>
                  </a:cubicBezTo>
                  <a:close/>
                  <a:moveTo>
                    <a:pt x="925" y="430"/>
                  </a:moveTo>
                  <a:cubicBezTo>
                    <a:pt x="925" y="429"/>
                    <a:pt x="925" y="428"/>
                    <a:pt x="923" y="428"/>
                  </a:cubicBezTo>
                  <a:cubicBezTo>
                    <a:pt x="923" y="428"/>
                    <a:pt x="922" y="429"/>
                    <a:pt x="922" y="429"/>
                  </a:cubicBezTo>
                  <a:cubicBezTo>
                    <a:pt x="922" y="430"/>
                    <a:pt x="922" y="431"/>
                    <a:pt x="923" y="431"/>
                  </a:cubicBezTo>
                  <a:cubicBezTo>
                    <a:pt x="923" y="431"/>
                    <a:pt x="924" y="431"/>
                    <a:pt x="925" y="430"/>
                  </a:cubicBezTo>
                  <a:close/>
                  <a:moveTo>
                    <a:pt x="707" y="511"/>
                  </a:moveTo>
                  <a:cubicBezTo>
                    <a:pt x="707" y="511"/>
                    <a:pt x="707" y="512"/>
                    <a:pt x="706" y="512"/>
                  </a:cubicBezTo>
                  <a:cubicBezTo>
                    <a:pt x="707" y="513"/>
                    <a:pt x="707" y="513"/>
                    <a:pt x="708" y="513"/>
                  </a:cubicBezTo>
                  <a:cubicBezTo>
                    <a:pt x="708" y="513"/>
                    <a:pt x="708" y="512"/>
                    <a:pt x="709" y="512"/>
                  </a:cubicBezTo>
                  <a:cubicBezTo>
                    <a:pt x="708" y="512"/>
                    <a:pt x="708" y="511"/>
                    <a:pt x="707" y="511"/>
                  </a:cubicBezTo>
                  <a:close/>
                  <a:moveTo>
                    <a:pt x="669" y="342"/>
                  </a:moveTo>
                  <a:cubicBezTo>
                    <a:pt x="669" y="342"/>
                    <a:pt x="669" y="343"/>
                    <a:pt x="670" y="343"/>
                  </a:cubicBezTo>
                  <a:cubicBezTo>
                    <a:pt x="671" y="343"/>
                    <a:pt x="671" y="342"/>
                    <a:pt x="671" y="342"/>
                  </a:cubicBezTo>
                  <a:cubicBezTo>
                    <a:pt x="670" y="342"/>
                    <a:pt x="670" y="342"/>
                    <a:pt x="670" y="342"/>
                  </a:cubicBezTo>
                  <a:cubicBezTo>
                    <a:pt x="669" y="342"/>
                    <a:pt x="669" y="342"/>
                    <a:pt x="669" y="342"/>
                  </a:cubicBezTo>
                  <a:close/>
                  <a:moveTo>
                    <a:pt x="641" y="343"/>
                  </a:moveTo>
                  <a:cubicBezTo>
                    <a:pt x="641" y="343"/>
                    <a:pt x="640" y="343"/>
                    <a:pt x="639" y="342"/>
                  </a:cubicBezTo>
                  <a:cubicBezTo>
                    <a:pt x="639" y="342"/>
                    <a:pt x="639" y="343"/>
                    <a:pt x="639" y="343"/>
                  </a:cubicBezTo>
                  <a:cubicBezTo>
                    <a:pt x="640" y="344"/>
                    <a:pt x="640" y="344"/>
                    <a:pt x="641" y="344"/>
                  </a:cubicBezTo>
                  <a:cubicBezTo>
                    <a:pt x="641" y="344"/>
                    <a:pt x="641" y="343"/>
                    <a:pt x="641" y="343"/>
                  </a:cubicBezTo>
                  <a:close/>
                  <a:moveTo>
                    <a:pt x="439" y="523"/>
                  </a:moveTo>
                  <a:cubicBezTo>
                    <a:pt x="438" y="524"/>
                    <a:pt x="437" y="525"/>
                    <a:pt x="437" y="527"/>
                  </a:cubicBezTo>
                  <a:cubicBezTo>
                    <a:pt x="436" y="528"/>
                    <a:pt x="436" y="529"/>
                    <a:pt x="437" y="530"/>
                  </a:cubicBezTo>
                  <a:cubicBezTo>
                    <a:pt x="439" y="531"/>
                    <a:pt x="439" y="529"/>
                    <a:pt x="440" y="527"/>
                  </a:cubicBezTo>
                  <a:cubicBezTo>
                    <a:pt x="440" y="526"/>
                    <a:pt x="439" y="524"/>
                    <a:pt x="439" y="523"/>
                  </a:cubicBezTo>
                  <a:cubicBezTo>
                    <a:pt x="439" y="523"/>
                    <a:pt x="439" y="523"/>
                    <a:pt x="439" y="523"/>
                  </a:cubicBezTo>
                  <a:close/>
                  <a:moveTo>
                    <a:pt x="718" y="348"/>
                  </a:moveTo>
                  <a:cubicBezTo>
                    <a:pt x="718" y="350"/>
                    <a:pt x="719" y="350"/>
                    <a:pt x="720" y="350"/>
                  </a:cubicBezTo>
                  <a:cubicBezTo>
                    <a:pt x="720" y="350"/>
                    <a:pt x="722" y="349"/>
                    <a:pt x="722" y="349"/>
                  </a:cubicBezTo>
                  <a:cubicBezTo>
                    <a:pt x="722" y="348"/>
                    <a:pt x="721" y="347"/>
                    <a:pt x="719" y="347"/>
                  </a:cubicBezTo>
                  <a:cubicBezTo>
                    <a:pt x="719" y="347"/>
                    <a:pt x="718" y="348"/>
                    <a:pt x="718" y="348"/>
                  </a:cubicBezTo>
                  <a:close/>
                  <a:moveTo>
                    <a:pt x="784" y="502"/>
                  </a:moveTo>
                  <a:cubicBezTo>
                    <a:pt x="784" y="504"/>
                    <a:pt x="785" y="505"/>
                    <a:pt x="787" y="505"/>
                  </a:cubicBezTo>
                  <a:cubicBezTo>
                    <a:pt x="789" y="504"/>
                    <a:pt x="791" y="503"/>
                    <a:pt x="790" y="501"/>
                  </a:cubicBezTo>
                  <a:cubicBezTo>
                    <a:pt x="790" y="499"/>
                    <a:pt x="788" y="499"/>
                    <a:pt x="787" y="499"/>
                  </a:cubicBezTo>
                  <a:cubicBezTo>
                    <a:pt x="785" y="499"/>
                    <a:pt x="783" y="500"/>
                    <a:pt x="784" y="502"/>
                  </a:cubicBezTo>
                  <a:close/>
                  <a:moveTo>
                    <a:pt x="1028" y="183"/>
                  </a:moveTo>
                  <a:cubicBezTo>
                    <a:pt x="1033" y="185"/>
                    <a:pt x="1037" y="189"/>
                    <a:pt x="1043" y="188"/>
                  </a:cubicBezTo>
                  <a:cubicBezTo>
                    <a:pt x="1037" y="181"/>
                    <a:pt x="1037" y="181"/>
                    <a:pt x="1028" y="184"/>
                  </a:cubicBezTo>
                  <a:cubicBezTo>
                    <a:pt x="1028" y="184"/>
                    <a:pt x="1028" y="183"/>
                    <a:pt x="1028" y="183"/>
                  </a:cubicBezTo>
                  <a:close/>
                  <a:moveTo>
                    <a:pt x="902" y="1143"/>
                  </a:moveTo>
                  <a:cubicBezTo>
                    <a:pt x="902" y="1145"/>
                    <a:pt x="903" y="1147"/>
                    <a:pt x="906" y="1146"/>
                  </a:cubicBezTo>
                  <a:cubicBezTo>
                    <a:pt x="908" y="1146"/>
                    <a:pt x="910" y="1145"/>
                    <a:pt x="910" y="1142"/>
                  </a:cubicBezTo>
                  <a:cubicBezTo>
                    <a:pt x="910" y="1140"/>
                    <a:pt x="908" y="1139"/>
                    <a:pt x="906" y="1139"/>
                  </a:cubicBezTo>
                  <a:cubicBezTo>
                    <a:pt x="903" y="1139"/>
                    <a:pt x="902" y="1141"/>
                    <a:pt x="902" y="1143"/>
                  </a:cubicBezTo>
                  <a:close/>
                  <a:moveTo>
                    <a:pt x="790" y="144"/>
                  </a:moveTo>
                  <a:cubicBezTo>
                    <a:pt x="789" y="144"/>
                    <a:pt x="789" y="144"/>
                    <a:pt x="788" y="144"/>
                  </a:cubicBezTo>
                  <a:cubicBezTo>
                    <a:pt x="788" y="145"/>
                    <a:pt x="788" y="145"/>
                    <a:pt x="788" y="145"/>
                  </a:cubicBezTo>
                  <a:cubicBezTo>
                    <a:pt x="789" y="146"/>
                    <a:pt x="790" y="146"/>
                    <a:pt x="790" y="145"/>
                  </a:cubicBezTo>
                  <a:cubicBezTo>
                    <a:pt x="790" y="145"/>
                    <a:pt x="790" y="144"/>
                    <a:pt x="790" y="144"/>
                  </a:cubicBezTo>
                  <a:close/>
                  <a:moveTo>
                    <a:pt x="915" y="1174"/>
                  </a:moveTo>
                  <a:cubicBezTo>
                    <a:pt x="915" y="1175"/>
                    <a:pt x="917" y="1176"/>
                    <a:pt x="918" y="1176"/>
                  </a:cubicBezTo>
                  <a:cubicBezTo>
                    <a:pt x="918" y="1176"/>
                    <a:pt x="919" y="1175"/>
                    <a:pt x="919" y="1175"/>
                  </a:cubicBezTo>
                  <a:cubicBezTo>
                    <a:pt x="920" y="1174"/>
                    <a:pt x="918" y="1174"/>
                    <a:pt x="917" y="1173"/>
                  </a:cubicBezTo>
                  <a:cubicBezTo>
                    <a:pt x="917" y="1174"/>
                    <a:pt x="915" y="1174"/>
                    <a:pt x="915" y="11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" name="Group 4">
            <a:extLst>
              <a:ext uri="{FF2B5EF4-FFF2-40B4-BE49-F238E27FC236}">
                <a16:creationId xmlns:a16="http://schemas.microsoft.com/office/drawing/2014/main" id="{9C0CFA27-5BB3-481F-99BE-0AF85056750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050666" y="2135401"/>
            <a:ext cx="2087727" cy="1155114"/>
            <a:chOff x="3591" y="2013"/>
            <a:chExt cx="2205" cy="122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542DBCF9-8CF5-4F1A-8ED4-282F66A727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1" y="2013"/>
              <a:ext cx="735" cy="1190"/>
            </a:xfrm>
            <a:custGeom>
              <a:avLst/>
              <a:gdLst>
                <a:gd name="T0" fmla="*/ 49 w 124"/>
                <a:gd name="T1" fmla="*/ 139 h 200"/>
                <a:gd name="T2" fmla="*/ 52 w 124"/>
                <a:gd name="T3" fmla="*/ 147 h 200"/>
                <a:gd name="T4" fmla="*/ 62 w 124"/>
                <a:gd name="T5" fmla="*/ 150 h 200"/>
                <a:gd name="T6" fmla="*/ 75 w 124"/>
                <a:gd name="T7" fmla="*/ 143 h 200"/>
                <a:gd name="T8" fmla="*/ 78 w 124"/>
                <a:gd name="T9" fmla="*/ 128 h 200"/>
                <a:gd name="T10" fmla="*/ 78 w 124"/>
                <a:gd name="T11" fmla="*/ 116 h 200"/>
                <a:gd name="T12" fmla="*/ 79 w 124"/>
                <a:gd name="T13" fmla="*/ 86 h 200"/>
                <a:gd name="T14" fmla="*/ 79 w 124"/>
                <a:gd name="T15" fmla="*/ 77 h 200"/>
                <a:gd name="T16" fmla="*/ 78 w 124"/>
                <a:gd name="T17" fmla="*/ 51 h 200"/>
                <a:gd name="T18" fmla="*/ 77 w 124"/>
                <a:gd name="T19" fmla="*/ 38 h 200"/>
                <a:gd name="T20" fmla="*/ 79 w 124"/>
                <a:gd name="T21" fmla="*/ 32 h 200"/>
                <a:gd name="T22" fmla="*/ 83 w 124"/>
                <a:gd name="T23" fmla="*/ 30 h 200"/>
                <a:gd name="T24" fmla="*/ 114 w 124"/>
                <a:gd name="T25" fmla="*/ 30 h 200"/>
                <a:gd name="T26" fmla="*/ 117 w 124"/>
                <a:gd name="T27" fmla="*/ 30 h 200"/>
                <a:gd name="T28" fmla="*/ 121 w 124"/>
                <a:gd name="T29" fmla="*/ 31 h 200"/>
                <a:gd name="T30" fmla="*/ 123 w 124"/>
                <a:gd name="T31" fmla="*/ 37 h 200"/>
                <a:gd name="T32" fmla="*/ 124 w 124"/>
                <a:gd name="T33" fmla="*/ 65 h 200"/>
                <a:gd name="T34" fmla="*/ 124 w 124"/>
                <a:gd name="T35" fmla="*/ 117 h 200"/>
                <a:gd name="T36" fmla="*/ 119 w 124"/>
                <a:gd name="T37" fmla="*/ 149 h 200"/>
                <a:gd name="T38" fmla="*/ 101 w 124"/>
                <a:gd name="T39" fmla="*/ 184 h 200"/>
                <a:gd name="T40" fmla="*/ 62 w 124"/>
                <a:gd name="T41" fmla="*/ 200 h 200"/>
                <a:gd name="T42" fmla="*/ 1 w 124"/>
                <a:gd name="T43" fmla="*/ 146 h 200"/>
                <a:gd name="T44" fmla="*/ 0 w 124"/>
                <a:gd name="T45" fmla="*/ 136 h 200"/>
                <a:gd name="T46" fmla="*/ 1 w 124"/>
                <a:gd name="T47" fmla="*/ 110 h 200"/>
                <a:gd name="T48" fmla="*/ 1 w 124"/>
                <a:gd name="T49" fmla="*/ 78 h 200"/>
                <a:gd name="T50" fmla="*/ 1 w 124"/>
                <a:gd name="T51" fmla="*/ 47 h 200"/>
                <a:gd name="T52" fmla="*/ 1 w 124"/>
                <a:gd name="T53" fmla="*/ 38 h 200"/>
                <a:gd name="T54" fmla="*/ 1 w 124"/>
                <a:gd name="T55" fmla="*/ 35 h 200"/>
                <a:gd name="T56" fmla="*/ 1 w 124"/>
                <a:gd name="T57" fmla="*/ 31 h 200"/>
                <a:gd name="T58" fmla="*/ 5 w 124"/>
                <a:gd name="T59" fmla="*/ 29 h 200"/>
                <a:gd name="T60" fmla="*/ 19 w 124"/>
                <a:gd name="T61" fmla="*/ 30 h 200"/>
                <a:gd name="T62" fmla="*/ 26 w 124"/>
                <a:gd name="T63" fmla="*/ 29 h 200"/>
                <a:gd name="T64" fmla="*/ 35 w 124"/>
                <a:gd name="T65" fmla="*/ 29 h 200"/>
                <a:gd name="T66" fmla="*/ 45 w 124"/>
                <a:gd name="T67" fmla="*/ 29 h 200"/>
                <a:gd name="T68" fmla="*/ 47 w 124"/>
                <a:gd name="T69" fmla="*/ 30 h 200"/>
                <a:gd name="T70" fmla="*/ 48 w 124"/>
                <a:gd name="T71" fmla="*/ 34 h 200"/>
                <a:gd name="T72" fmla="*/ 48 w 124"/>
                <a:gd name="T73" fmla="*/ 130 h 200"/>
                <a:gd name="T74" fmla="*/ 49 w 124"/>
                <a:gd name="T75" fmla="*/ 139 h 200"/>
                <a:gd name="T76" fmla="*/ 45 w 124"/>
                <a:gd name="T77" fmla="*/ 25 h 200"/>
                <a:gd name="T78" fmla="*/ 35 w 124"/>
                <a:gd name="T79" fmla="*/ 29 h 200"/>
                <a:gd name="T80" fmla="*/ 26 w 124"/>
                <a:gd name="T81" fmla="*/ 25 h 200"/>
                <a:gd name="T82" fmla="*/ 22 w 124"/>
                <a:gd name="T83" fmla="*/ 15 h 200"/>
                <a:gd name="T84" fmla="*/ 25 w 124"/>
                <a:gd name="T85" fmla="*/ 6 h 200"/>
                <a:gd name="T86" fmla="*/ 34 w 124"/>
                <a:gd name="T87" fmla="*/ 2 h 200"/>
                <a:gd name="T88" fmla="*/ 46 w 124"/>
                <a:gd name="T89" fmla="*/ 5 h 200"/>
                <a:gd name="T90" fmla="*/ 50 w 124"/>
                <a:gd name="T91" fmla="*/ 14 h 200"/>
                <a:gd name="T92" fmla="*/ 45 w 124"/>
                <a:gd name="T93" fmla="*/ 25 h 200"/>
                <a:gd name="T94" fmla="*/ 82 w 124"/>
                <a:gd name="T95" fmla="*/ 3 h 200"/>
                <a:gd name="T96" fmla="*/ 94 w 124"/>
                <a:gd name="T97" fmla="*/ 0 h 200"/>
                <a:gd name="T98" fmla="*/ 102 w 124"/>
                <a:gd name="T99" fmla="*/ 5 h 200"/>
                <a:gd name="T100" fmla="*/ 105 w 124"/>
                <a:gd name="T101" fmla="*/ 15 h 200"/>
                <a:gd name="T102" fmla="*/ 101 w 124"/>
                <a:gd name="T103" fmla="*/ 24 h 200"/>
                <a:gd name="T104" fmla="*/ 89 w 124"/>
                <a:gd name="T105" fmla="*/ 28 h 200"/>
                <a:gd name="T106" fmla="*/ 79 w 124"/>
                <a:gd name="T107" fmla="*/ 24 h 200"/>
                <a:gd name="T108" fmla="*/ 76 w 124"/>
                <a:gd name="T109" fmla="*/ 15 h 200"/>
                <a:gd name="T110" fmla="*/ 82 w 124"/>
                <a:gd name="T111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4" h="200">
                  <a:moveTo>
                    <a:pt x="49" y="139"/>
                  </a:moveTo>
                  <a:cubicBezTo>
                    <a:pt x="49" y="142"/>
                    <a:pt x="50" y="144"/>
                    <a:pt x="52" y="147"/>
                  </a:cubicBezTo>
                  <a:cubicBezTo>
                    <a:pt x="54" y="149"/>
                    <a:pt x="58" y="150"/>
                    <a:pt x="62" y="150"/>
                  </a:cubicBezTo>
                  <a:cubicBezTo>
                    <a:pt x="68" y="150"/>
                    <a:pt x="73" y="148"/>
                    <a:pt x="75" y="143"/>
                  </a:cubicBezTo>
                  <a:cubicBezTo>
                    <a:pt x="77" y="138"/>
                    <a:pt x="78" y="133"/>
                    <a:pt x="78" y="128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9" y="98"/>
                    <a:pt x="79" y="88"/>
                    <a:pt x="79" y="86"/>
                  </a:cubicBezTo>
                  <a:cubicBezTo>
                    <a:pt x="79" y="81"/>
                    <a:pt x="79" y="78"/>
                    <a:pt x="79" y="77"/>
                  </a:cubicBezTo>
                  <a:cubicBezTo>
                    <a:pt x="79" y="71"/>
                    <a:pt x="79" y="63"/>
                    <a:pt x="78" y="51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5"/>
                    <a:pt x="78" y="33"/>
                    <a:pt x="79" y="32"/>
                  </a:cubicBezTo>
                  <a:cubicBezTo>
                    <a:pt x="79" y="31"/>
                    <a:pt x="81" y="30"/>
                    <a:pt x="83" y="30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19" y="30"/>
                    <a:pt x="120" y="30"/>
                    <a:pt x="121" y="31"/>
                  </a:cubicBezTo>
                  <a:cubicBezTo>
                    <a:pt x="122" y="32"/>
                    <a:pt x="123" y="34"/>
                    <a:pt x="123" y="37"/>
                  </a:cubicBezTo>
                  <a:cubicBezTo>
                    <a:pt x="124" y="40"/>
                    <a:pt x="124" y="49"/>
                    <a:pt x="124" y="65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24" y="126"/>
                    <a:pt x="122" y="137"/>
                    <a:pt x="119" y="149"/>
                  </a:cubicBezTo>
                  <a:cubicBezTo>
                    <a:pt x="116" y="162"/>
                    <a:pt x="110" y="174"/>
                    <a:pt x="101" y="184"/>
                  </a:cubicBezTo>
                  <a:cubicBezTo>
                    <a:pt x="92" y="195"/>
                    <a:pt x="79" y="200"/>
                    <a:pt x="62" y="200"/>
                  </a:cubicBezTo>
                  <a:cubicBezTo>
                    <a:pt x="24" y="200"/>
                    <a:pt x="4" y="182"/>
                    <a:pt x="1" y="146"/>
                  </a:cubicBezTo>
                  <a:cubicBezTo>
                    <a:pt x="0" y="144"/>
                    <a:pt x="0" y="141"/>
                    <a:pt x="0" y="136"/>
                  </a:cubicBezTo>
                  <a:cubicBezTo>
                    <a:pt x="0" y="131"/>
                    <a:pt x="1" y="122"/>
                    <a:pt x="1" y="110"/>
                  </a:cubicBezTo>
                  <a:cubicBezTo>
                    <a:pt x="1" y="95"/>
                    <a:pt x="1" y="85"/>
                    <a:pt x="1" y="78"/>
                  </a:cubicBezTo>
                  <a:cubicBezTo>
                    <a:pt x="1" y="68"/>
                    <a:pt x="1" y="58"/>
                    <a:pt x="1" y="47"/>
                  </a:cubicBezTo>
                  <a:cubicBezTo>
                    <a:pt x="1" y="44"/>
                    <a:pt x="1" y="41"/>
                    <a:pt x="1" y="38"/>
                  </a:cubicBezTo>
                  <a:cubicBezTo>
                    <a:pt x="1" y="37"/>
                    <a:pt x="1" y="36"/>
                    <a:pt x="1" y="35"/>
                  </a:cubicBezTo>
                  <a:cubicBezTo>
                    <a:pt x="0" y="33"/>
                    <a:pt x="1" y="31"/>
                    <a:pt x="1" y="31"/>
                  </a:cubicBezTo>
                  <a:cubicBezTo>
                    <a:pt x="2" y="30"/>
                    <a:pt x="4" y="29"/>
                    <a:pt x="5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3" y="30"/>
                    <a:pt x="25" y="30"/>
                    <a:pt x="26" y="29"/>
                  </a:cubicBezTo>
                  <a:cubicBezTo>
                    <a:pt x="30" y="29"/>
                    <a:pt x="33" y="29"/>
                    <a:pt x="3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6" y="29"/>
                    <a:pt x="47" y="30"/>
                    <a:pt x="47" y="30"/>
                  </a:cubicBezTo>
                  <a:cubicBezTo>
                    <a:pt x="48" y="31"/>
                    <a:pt x="48" y="32"/>
                    <a:pt x="48" y="34"/>
                  </a:cubicBezTo>
                  <a:cubicBezTo>
                    <a:pt x="48" y="130"/>
                    <a:pt x="48" y="130"/>
                    <a:pt x="48" y="130"/>
                  </a:cubicBezTo>
                  <a:cubicBezTo>
                    <a:pt x="48" y="134"/>
                    <a:pt x="48" y="137"/>
                    <a:pt x="49" y="139"/>
                  </a:cubicBezTo>
                  <a:close/>
                  <a:moveTo>
                    <a:pt x="45" y="25"/>
                  </a:moveTo>
                  <a:cubicBezTo>
                    <a:pt x="42" y="28"/>
                    <a:pt x="39" y="29"/>
                    <a:pt x="35" y="29"/>
                  </a:cubicBezTo>
                  <a:cubicBezTo>
                    <a:pt x="32" y="29"/>
                    <a:pt x="29" y="28"/>
                    <a:pt x="26" y="25"/>
                  </a:cubicBezTo>
                  <a:cubicBezTo>
                    <a:pt x="23" y="23"/>
                    <a:pt x="22" y="19"/>
                    <a:pt x="22" y="15"/>
                  </a:cubicBezTo>
                  <a:cubicBezTo>
                    <a:pt x="22" y="12"/>
                    <a:pt x="23" y="9"/>
                    <a:pt x="25" y="6"/>
                  </a:cubicBezTo>
                  <a:cubicBezTo>
                    <a:pt x="28" y="3"/>
                    <a:pt x="31" y="2"/>
                    <a:pt x="34" y="2"/>
                  </a:cubicBezTo>
                  <a:cubicBezTo>
                    <a:pt x="39" y="2"/>
                    <a:pt x="42" y="3"/>
                    <a:pt x="46" y="5"/>
                  </a:cubicBezTo>
                  <a:cubicBezTo>
                    <a:pt x="49" y="7"/>
                    <a:pt x="50" y="10"/>
                    <a:pt x="50" y="14"/>
                  </a:cubicBezTo>
                  <a:cubicBezTo>
                    <a:pt x="50" y="19"/>
                    <a:pt x="49" y="22"/>
                    <a:pt x="45" y="25"/>
                  </a:cubicBezTo>
                  <a:close/>
                  <a:moveTo>
                    <a:pt x="82" y="3"/>
                  </a:moveTo>
                  <a:cubicBezTo>
                    <a:pt x="85" y="1"/>
                    <a:pt x="90" y="0"/>
                    <a:pt x="94" y="0"/>
                  </a:cubicBezTo>
                  <a:cubicBezTo>
                    <a:pt x="97" y="0"/>
                    <a:pt x="100" y="2"/>
                    <a:pt x="102" y="5"/>
                  </a:cubicBezTo>
                  <a:cubicBezTo>
                    <a:pt x="104" y="8"/>
                    <a:pt x="105" y="11"/>
                    <a:pt x="105" y="15"/>
                  </a:cubicBezTo>
                  <a:cubicBezTo>
                    <a:pt x="105" y="19"/>
                    <a:pt x="103" y="22"/>
                    <a:pt x="101" y="24"/>
                  </a:cubicBezTo>
                  <a:cubicBezTo>
                    <a:pt x="98" y="27"/>
                    <a:pt x="94" y="28"/>
                    <a:pt x="89" y="28"/>
                  </a:cubicBezTo>
                  <a:cubicBezTo>
                    <a:pt x="85" y="28"/>
                    <a:pt x="81" y="27"/>
                    <a:pt x="79" y="24"/>
                  </a:cubicBezTo>
                  <a:cubicBezTo>
                    <a:pt x="77" y="22"/>
                    <a:pt x="76" y="19"/>
                    <a:pt x="76" y="15"/>
                  </a:cubicBezTo>
                  <a:cubicBezTo>
                    <a:pt x="76" y="9"/>
                    <a:pt x="78" y="5"/>
                    <a:pt x="82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E418831-FB3D-444C-AE2D-E73C518EB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8" y="2192"/>
              <a:ext cx="741" cy="1029"/>
            </a:xfrm>
            <a:custGeom>
              <a:avLst/>
              <a:gdLst>
                <a:gd name="T0" fmla="*/ 65 w 125"/>
                <a:gd name="T1" fmla="*/ 68 h 173"/>
                <a:gd name="T2" fmla="*/ 75 w 125"/>
                <a:gd name="T3" fmla="*/ 68 h 173"/>
                <a:gd name="T4" fmla="*/ 81 w 125"/>
                <a:gd name="T5" fmla="*/ 62 h 173"/>
                <a:gd name="T6" fmla="*/ 82 w 125"/>
                <a:gd name="T7" fmla="*/ 27 h 173"/>
                <a:gd name="T8" fmla="*/ 84 w 125"/>
                <a:gd name="T9" fmla="*/ 3 h 173"/>
                <a:gd name="T10" fmla="*/ 101 w 125"/>
                <a:gd name="T11" fmla="*/ 0 h 173"/>
                <a:gd name="T12" fmla="*/ 120 w 125"/>
                <a:gd name="T13" fmla="*/ 1 h 173"/>
                <a:gd name="T14" fmla="*/ 124 w 125"/>
                <a:gd name="T15" fmla="*/ 4 h 173"/>
                <a:gd name="T16" fmla="*/ 124 w 125"/>
                <a:gd name="T17" fmla="*/ 20 h 173"/>
                <a:gd name="T18" fmla="*/ 121 w 125"/>
                <a:gd name="T19" fmla="*/ 63 h 173"/>
                <a:gd name="T20" fmla="*/ 120 w 125"/>
                <a:gd name="T21" fmla="*/ 134 h 173"/>
                <a:gd name="T22" fmla="*/ 121 w 125"/>
                <a:gd name="T23" fmla="*/ 167 h 173"/>
                <a:gd name="T24" fmla="*/ 118 w 125"/>
                <a:gd name="T25" fmla="*/ 171 h 173"/>
                <a:gd name="T26" fmla="*/ 112 w 125"/>
                <a:gd name="T27" fmla="*/ 170 h 173"/>
                <a:gd name="T28" fmla="*/ 84 w 125"/>
                <a:gd name="T29" fmla="*/ 172 h 173"/>
                <a:gd name="T30" fmla="*/ 80 w 125"/>
                <a:gd name="T31" fmla="*/ 169 h 173"/>
                <a:gd name="T32" fmla="*/ 79 w 125"/>
                <a:gd name="T33" fmla="*/ 132 h 173"/>
                <a:gd name="T34" fmla="*/ 78 w 125"/>
                <a:gd name="T35" fmla="*/ 103 h 173"/>
                <a:gd name="T36" fmla="*/ 61 w 125"/>
                <a:gd name="T37" fmla="*/ 103 h 173"/>
                <a:gd name="T38" fmla="*/ 52 w 125"/>
                <a:gd name="T39" fmla="*/ 103 h 173"/>
                <a:gd name="T40" fmla="*/ 46 w 125"/>
                <a:gd name="T41" fmla="*/ 118 h 173"/>
                <a:gd name="T42" fmla="*/ 45 w 125"/>
                <a:gd name="T43" fmla="*/ 152 h 173"/>
                <a:gd name="T44" fmla="*/ 44 w 125"/>
                <a:gd name="T45" fmla="*/ 171 h 173"/>
                <a:gd name="T46" fmla="*/ 39 w 125"/>
                <a:gd name="T47" fmla="*/ 172 h 173"/>
                <a:gd name="T48" fmla="*/ 25 w 125"/>
                <a:gd name="T49" fmla="*/ 171 h 173"/>
                <a:gd name="T50" fmla="*/ 5 w 125"/>
                <a:gd name="T51" fmla="*/ 172 h 173"/>
                <a:gd name="T52" fmla="*/ 0 w 125"/>
                <a:gd name="T53" fmla="*/ 156 h 173"/>
                <a:gd name="T54" fmla="*/ 1 w 125"/>
                <a:gd name="T55" fmla="*/ 129 h 173"/>
                <a:gd name="T56" fmla="*/ 1 w 125"/>
                <a:gd name="T57" fmla="*/ 89 h 173"/>
                <a:gd name="T58" fmla="*/ 0 w 125"/>
                <a:gd name="T59" fmla="*/ 60 h 173"/>
                <a:gd name="T60" fmla="*/ 2 w 125"/>
                <a:gd name="T61" fmla="*/ 23 h 173"/>
                <a:gd name="T62" fmla="*/ 4 w 125"/>
                <a:gd name="T63" fmla="*/ 4 h 173"/>
                <a:gd name="T64" fmla="*/ 9 w 125"/>
                <a:gd name="T65" fmla="*/ 3 h 173"/>
                <a:gd name="T66" fmla="*/ 27 w 125"/>
                <a:gd name="T67" fmla="*/ 4 h 173"/>
                <a:gd name="T68" fmla="*/ 44 w 125"/>
                <a:gd name="T69" fmla="*/ 4 h 173"/>
                <a:gd name="T70" fmla="*/ 46 w 125"/>
                <a:gd name="T71" fmla="*/ 6 h 173"/>
                <a:gd name="T72" fmla="*/ 47 w 125"/>
                <a:gd name="T73" fmla="*/ 37 h 173"/>
                <a:gd name="T74" fmla="*/ 46 w 125"/>
                <a:gd name="T75" fmla="*/ 6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5" h="173">
                  <a:moveTo>
                    <a:pt x="56" y="69"/>
                  </a:moveTo>
                  <a:cubicBezTo>
                    <a:pt x="59" y="69"/>
                    <a:pt x="62" y="69"/>
                    <a:pt x="65" y="68"/>
                  </a:cubicBezTo>
                  <a:cubicBezTo>
                    <a:pt x="66" y="68"/>
                    <a:pt x="68" y="68"/>
                    <a:pt x="70" y="68"/>
                  </a:cubicBezTo>
                  <a:cubicBezTo>
                    <a:pt x="72" y="68"/>
                    <a:pt x="74" y="68"/>
                    <a:pt x="75" y="68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3" y="6"/>
                    <a:pt x="83" y="4"/>
                    <a:pt x="84" y="3"/>
                  </a:cubicBezTo>
                  <a:cubicBezTo>
                    <a:pt x="84" y="3"/>
                    <a:pt x="85" y="2"/>
                    <a:pt x="87" y="2"/>
                  </a:cubicBezTo>
                  <a:cubicBezTo>
                    <a:pt x="89" y="2"/>
                    <a:pt x="93" y="1"/>
                    <a:pt x="101" y="0"/>
                  </a:cubicBezTo>
                  <a:cubicBezTo>
                    <a:pt x="102" y="0"/>
                    <a:pt x="104" y="0"/>
                    <a:pt x="107" y="0"/>
                  </a:cubicBezTo>
                  <a:cubicBezTo>
                    <a:pt x="113" y="0"/>
                    <a:pt x="117" y="0"/>
                    <a:pt x="120" y="1"/>
                  </a:cubicBezTo>
                  <a:cubicBezTo>
                    <a:pt x="122" y="1"/>
                    <a:pt x="123" y="2"/>
                    <a:pt x="123" y="2"/>
                  </a:cubicBezTo>
                  <a:cubicBezTo>
                    <a:pt x="124" y="2"/>
                    <a:pt x="124" y="3"/>
                    <a:pt x="124" y="4"/>
                  </a:cubicBezTo>
                  <a:cubicBezTo>
                    <a:pt x="124" y="5"/>
                    <a:pt x="124" y="6"/>
                    <a:pt x="125" y="7"/>
                  </a:cubicBezTo>
                  <a:cubicBezTo>
                    <a:pt x="125" y="9"/>
                    <a:pt x="124" y="14"/>
                    <a:pt x="124" y="20"/>
                  </a:cubicBezTo>
                  <a:cubicBezTo>
                    <a:pt x="123" y="31"/>
                    <a:pt x="123" y="39"/>
                    <a:pt x="123" y="43"/>
                  </a:cubicBezTo>
                  <a:cubicBezTo>
                    <a:pt x="123" y="45"/>
                    <a:pt x="122" y="51"/>
                    <a:pt x="121" y="63"/>
                  </a:cubicBezTo>
                  <a:cubicBezTo>
                    <a:pt x="120" y="75"/>
                    <a:pt x="120" y="83"/>
                    <a:pt x="120" y="86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20" y="152"/>
                    <a:pt x="121" y="163"/>
                    <a:pt x="121" y="167"/>
                  </a:cubicBezTo>
                  <a:cubicBezTo>
                    <a:pt x="121" y="167"/>
                    <a:pt x="121" y="167"/>
                    <a:pt x="121" y="167"/>
                  </a:cubicBezTo>
                  <a:cubicBezTo>
                    <a:pt x="121" y="169"/>
                    <a:pt x="121" y="170"/>
                    <a:pt x="120" y="170"/>
                  </a:cubicBezTo>
                  <a:cubicBezTo>
                    <a:pt x="120" y="171"/>
                    <a:pt x="119" y="171"/>
                    <a:pt x="118" y="171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5" y="171"/>
                    <a:pt x="114" y="170"/>
                    <a:pt x="112" y="170"/>
                  </a:cubicBezTo>
                  <a:cubicBezTo>
                    <a:pt x="111" y="170"/>
                    <a:pt x="109" y="171"/>
                    <a:pt x="106" y="171"/>
                  </a:cubicBezTo>
                  <a:cubicBezTo>
                    <a:pt x="101" y="171"/>
                    <a:pt x="94" y="172"/>
                    <a:pt x="84" y="172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81" y="172"/>
                    <a:pt x="80" y="171"/>
                    <a:pt x="80" y="169"/>
                  </a:cubicBezTo>
                  <a:cubicBezTo>
                    <a:pt x="80" y="166"/>
                    <a:pt x="80" y="160"/>
                    <a:pt x="80" y="151"/>
                  </a:cubicBezTo>
                  <a:cubicBezTo>
                    <a:pt x="80" y="142"/>
                    <a:pt x="80" y="136"/>
                    <a:pt x="79" y="132"/>
                  </a:cubicBezTo>
                  <a:cubicBezTo>
                    <a:pt x="79" y="126"/>
                    <a:pt x="79" y="120"/>
                    <a:pt x="79" y="114"/>
                  </a:cubicBezTo>
                  <a:cubicBezTo>
                    <a:pt x="79" y="112"/>
                    <a:pt x="78" y="108"/>
                    <a:pt x="78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0" y="103"/>
                    <a:pt x="48" y="103"/>
                    <a:pt x="46" y="103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5" y="124"/>
                    <a:pt x="45" y="131"/>
                    <a:pt x="45" y="140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5" y="161"/>
                    <a:pt x="45" y="166"/>
                    <a:pt x="45" y="168"/>
                  </a:cubicBezTo>
                  <a:cubicBezTo>
                    <a:pt x="46" y="170"/>
                    <a:pt x="45" y="171"/>
                    <a:pt x="44" y="171"/>
                  </a:cubicBezTo>
                  <a:cubicBezTo>
                    <a:pt x="44" y="172"/>
                    <a:pt x="43" y="172"/>
                    <a:pt x="41" y="172"/>
                  </a:cubicBezTo>
                  <a:cubicBezTo>
                    <a:pt x="40" y="172"/>
                    <a:pt x="39" y="172"/>
                    <a:pt x="39" y="172"/>
                  </a:cubicBezTo>
                  <a:cubicBezTo>
                    <a:pt x="38" y="172"/>
                    <a:pt x="35" y="171"/>
                    <a:pt x="32" y="171"/>
                  </a:cubicBezTo>
                  <a:cubicBezTo>
                    <a:pt x="29" y="171"/>
                    <a:pt x="27" y="171"/>
                    <a:pt x="25" y="171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17" y="171"/>
                    <a:pt x="13" y="172"/>
                    <a:pt x="5" y="172"/>
                  </a:cubicBezTo>
                  <a:cubicBezTo>
                    <a:pt x="2" y="173"/>
                    <a:pt x="0" y="171"/>
                    <a:pt x="0" y="16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5"/>
                    <a:pt x="1" y="132"/>
                    <a:pt x="1" y="129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1" y="95"/>
                    <a:pt x="1" y="91"/>
                    <a:pt x="1" y="89"/>
                  </a:cubicBezTo>
                  <a:cubicBezTo>
                    <a:pt x="0" y="85"/>
                    <a:pt x="0" y="81"/>
                    <a:pt x="0" y="7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58"/>
                    <a:pt x="1" y="54"/>
                    <a:pt x="1" y="51"/>
                  </a:cubicBezTo>
                  <a:cubicBezTo>
                    <a:pt x="1" y="46"/>
                    <a:pt x="1" y="37"/>
                    <a:pt x="2" y="2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4"/>
                    <a:pt x="4" y="4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3"/>
                    <a:pt x="14" y="4"/>
                    <a:pt x="17" y="4"/>
                  </a:cubicBezTo>
                  <a:cubicBezTo>
                    <a:pt x="20" y="4"/>
                    <a:pt x="24" y="4"/>
                    <a:pt x="2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40" y="4"/>
                    <a:pt x="42" y="4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5" y="4"/>
                    <a:pt x="46" y="4"/>
                    <a:pt x="46" y="6"/>
                  </a:cubicBezTo>
                  <a:cubicBezTo>
                    <a:pt x="46" y="7"/>
                    <a:pt x="46" y="10"/>
                    <a:pt x="46" y="16"/>
                  </a:cubicBezTo>
                  <a:cubicBezTo>
                    <a:pt x="46" y="22"/>
                    <a:pt x="47" y="29"/>
                    <a:pt x="47" y="37"/>
                  </a:cubicBezTo>
                  <a:cubicBezTo>
                    <a:pt x="47" y="42"/>
                    <a:pt x="46" y="49"/>
                    <a:pt x="46" y="58"/>
                  </a:cubicBezTo>
                  <a:cubicBezTo>
                    <a:pt x="46" y="69"/>
                    <a:pt x="46" y="69"/>
                    <a:pt x="46" y="69"/>
                  </a:cubicBezTo>
                  <a:lnTo>
                    <a:pt x="56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FC5B1DF-3EDA-4C18-9E4A-910CC962C9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0" y="2180"/>
              <a:ext cx="516" cy="1053"/>
            </a:xfrm>
            <a:custGeom>
              <a:avLst/>
              <a:gdLst>
                <a:gd name="T0" fmla="*/ 71 w 87"/>
                <a:gd name="T1" fmla="*/ 6 h 177"/>
                <a:gd name="T2" fmla="*/ 82 w 87"/>
                <a:gd name="T3" fmla="*/ 23 h 177"/>
                <a:gd name="T4" fmla="*/ 87 w 87"/>
                <a:gd name="T5" fmla="*/ 48 h 177"/>
                <a:gd name="T6" fmla="*/ 80 w 87"/>
                <a:gd name="T7" fmla="*/ 71 h 177"/>
                <a:gd name="T8" fmla="*/ 66 w 87"/>
                <a:gd name="T9" fmla="*/ 90 h 177"/>
                <a:gd name="T10" fmla="*/ 58 w 87"/>
                <a:gd name="T11" fmla="*/ 101 h 177"/>
                <a:gd name="T12" fmla="*/ 56 w 87"/>
                <a:gd name="T13" fmla="*/ 116 h 177"/>
                <a:gd name="T14" fmla="*/ 54 w 87"/>
                <a:gd name="T15" fmla="*/ 128 h 177"/>
                <a:gd name="T16" fmla="*/ 52 w 87"/>
                <a:gd name="T17" fmla="*/ 132 h 177"/>
                <a:gd name="T18" fmla="*/ 50 w 87"/>
                <a:gd name="T19" fmla="*/ 134 h 177"/>
                <a:gd name="T20" fmla="*/ 46 w 87"/>
                <a:gd name="T21" fmla="*/ 135 h 177"/>
                <a:gd name="T22" fmla="*/ 41 w 87"/>
                <a:gd name="T23" fmla="*/ 136 h 177"/>
                <a:gd name="T24" fmla="*/ 34 w 87"/>
                <a:gd name="T25" fmla="*/ 133 h 177"/>
                <a:gd name="T26" fmla="*/ 29 w 87"/>
                <a:gd name="T27" fmla="*/ 129 h 177"/>
                <a:gd name="T28" fmla="*/ 29 w 87"/>
                <a:gd name="T29" fmla="*/ 122 h 177"/>
                <a:gd name="T30" fmla="*/ 29 w 87"/>
                <a:gd name="T31" fmla="*/ 114 h 177"/>
                <a:gd name="T32" fmla="*/ 29 w 87"/>
                <a:gd name="T33" fmla="*/ 103 h 177"/>
                <a:gd name="T34" fmla="*/ 33 w 87"/>
                <a:gd name="T35" fmla="*/ 91 h 177"/>
                <a:gd name="T36" fmla="*/ 45 w 87"/>
                <a:gd name="T37" fmla="*/ 73 h 177"/>
                <a:gd name="T38" fmla="*/ 54 w 87"/>
                <a:gd name="T39" fmla="*/ 61 h 177"/>
                <a:gd name="T40" fmla="*/ 58 w 87"/>
                <a:gd name="T41" fmla="*/ 47 h 177"/>
                <a:gd name="T42" fmla="*/ 54 w 87"/>
                <a:gd name="T43" fmla="*/ 36 h 177"/>
                <a:gd name="T44" fmla="*/ 39 w 87"/>
                <a:gd name="T45" fmla="*/ 29 h 177"/>
                <a:gd name="T46" fmla="*/ 32 w 87"/>
                <a:gd name="T47" fmla="*/ 30 h 177"/>
                <a:gd name="T48" fmla="*/ 18 w 87"/>
                <a:gd name="T49" fmla="*/ 40 h 177"/>
                <a:gd name="T50" fmla="*/ 15 w 87"/>
                <a:gd name="T51" fmla="*/ 40 h 177"/>
                <a:gd name="T52" fmla="*/ 10 w 87"/>
                <a:gd name="T53" fmla="*/ 35 h 177"/>
                <a:gd name="T54" fmla="*/ 5 w 87"/>
                <a:gd name="T55" fmla="*/ 30 h 177"/>
                <a:gd name="T56" fmla="*/ 1 w 87"/>
                <a:gd name="T57" fmla="*/ 26 h 177"/>
                <a:gd name="T58" fmla="*/ 1 w 87"/>
                <a:gd name="T59" fmla="*/ 22 h 177"/>
                <a:gd name="T60" fmla="*/ 15 w 87"/>
                <a:gd name="T61" fmla="*/ 10 h 177"/>
                <a:gd name="T62" fmla="*/ 32 w 87"/>
                <a:gd name="T63" fmla="*/ 2 h 177"/>
                <a:gd name="T64" fmla="*/ 55 w 87"/>
                <a:gd name="T65" fmla="*/ 0 h 177"/>
                <a:gd name="T66" fmla="*/ 71 w 87"/>
                <a:gd name="T67" fmla="*/ 6 h 177"/>
                <a:gd name="T68" fmla="*/ 52 w 87"/>
                <a:gd name="T69" fmla="*/ 149 h 177"/>
                <a:gd name="T70" fmla="*/ 56 w 87"/>
                <a:gd name="T71" fmla="*/ 160 h 177"/>
                <a:gd name="T72" fmla="*/ 56 w 87"/>
                <a:gd name="T73" fmla="*/ 163 h 177"/>
                <a:gd name="T74" fmla="*/ 54 w 87"/>
                <a:gd name="T75" fmla="*/ 169 h 177"/>
                <a:gd name="T76" fmla="*/ 47 w 87"/>
                <a:gd name="T77" fmla="*/ 175 h 177"/>
                <a:gd name="T78" fmla="*/ 39 w 87"/>
                <a:gd name="T79" fmla="*/ 177 h 177"/>
                <a:gd name="T80" fmla="*/ 29 w 87"/>
                <a:gd name="T81" fmla="*/ 172 h 177"/>
                <a:gd name="T82" fmla="*/ 24 w 87"/>
                <a:gd name="T83" fmla="*/ 159 h 177"/>
                <a:gd name="T84" fmla="*/ 24 w 87"/>
                <a:gd name="T85" fmla="*/ 156 h 177"/>
                <a:gd name="T86" fmla="*/ 41 w 87"/>
                <a:gd name="T87" fmla="*/ 144 h 177"/>
                <a:gd name="T88" fmla="*/ 52 w 87"/>
                <a:gd name="T89" fmla="*/ 14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7" h="177">
                  <a:moveTo>
                    <a:pt x="71" y="6"/>
                  </a:moveTo>
                  <a:cubicBezTo>
                    <a:pt x="76" y="10"/>
                    <a:pt x="79" y="15"/>
                    <a:pt x="82" y="23"/>
                  </a:cubicBezTo>
                  <a:cubicBezTo>
                    <a:pt x="85" y="30"/>
                    <a:pt x="87" y="38"/>
                    <a:pt x="87" y="48"/>
                  </a:cubicBezTo>
                  <a:cubicBezTo>
                    <a:pt x="87" y="55"/>
                    <a:pt x="85" y="63"/>
                    <a:pt x="80" y="71"/>
                  </a:cubicBezTo>
                  <a:cubicBezTo>
                    <a:pt x="75" y="78"/>
                    <a:pt x="71" y="85"/>
                    <a:pt x="66" y="90"/>
                  </a:cubicBezTo>
                  <a:cubicBezTo>
                    <a:pt x="62" y="93"/>
                    <a:pt x="60" y="97"/>
                    <a:pt x="58" y="101"/>
                  </a:cubicBezTo>
                  <a:cubicBezTo>
                    <a:pt x="57" y="106"/>
                    <a:pt x="56" y="111"/>
                    <a:pt x="56" y="116"/>
                  </a:cubicBezTo>
                  <a:cubicBezTo>
                    <a:pt x="56" y="122"/>
                    <a:pt x="55" y="126"/>
                    <a:pt x="54" y="128"/>
                  </a:cubicBezTo>
                  <a:cubicBezTo>
                    <a:pt x="54" y="129"/>
                    <a:pt x="53" y="130"/>
                    <a:pt x="52" y="132"/>
                  </a:cubicBezTo>
                  <a:cubicBezTo>
                    <a:pt x="52" y="133"/>
                    <a:pt x="51" y="133"/>
                    <a:pt x="50" y="134"/>
                  </a:cubicBezTo>
                  <a:cubicBezTo>
                    <a:pt x="49" y="134"/>
                    <a:pt x="48" y="134"/>
                    <a:pt x="46" y="135"/>
                  </a:cubicBezTo>
                  <a:cubicBezTo>
                    <a:pt x="44" y="135"/>
                    <a:pt x="42" y="136"/>
                    <a:pt x="41" y="136"/>
                  </a:cubicBezTo>
                  <a:cubicBezTo>
                    <a:pt x="38" y="136"/>
                    <a:pt x="36" y="135"/>
                    <a:pt x="34" y="133"/>
                  </a:cubicBezTo>
                  <a:cubicBezTo>
                    <a:pt x="31" y="132"/>
                    <a:pt x="29" y="130"/>
                    <a:pt x="29" y="129"/>
                  </a:cubicBezTo>
                  <a:cubicBezTo>
                    <a:pt x="29" y="127"/>
                    <a:pt x="29" y="125"/>
                    <a:pt x="29" y="122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29" y="110"/>
                    <a:pt x="29" y="106"/>
                    <a:pt x="29" y="103"/>
                  </a:cubicBezTo>
                  <a:cubicBezTo>
                    <a:pt x="29" y="100"/>
                    <a:pt x="31" y="95"/>
                    <a:pt x="33" y="91"/>
                  </a:cubicBezTo>
                  <a:cubicBezTo>
                    <a:pt x="36" y="86"/>
                    <a:pt x="40" y="81"/>
                    <a:pt x="45" y="73"/>
                  </a:cubicBezTo>
                  <a:cubicBezTo>
                    <a:pt x="50" y="68"/>
                    <a:pt x="53" y="63"/>
                    <a:pt x="54" y="61"/>
                  </a:cubicBezTo>
                  <a:cubicBezTo>
                    <a:pt x="57" y="56"/>
                    <a:pt x="58" y="51"/>
                    <a:pt x="58" y="47"/>
                  </a:cubicBezTo>
                  <a:cubicBezTo>
                    <a:pt x="58" y="42"/>
                    <a:pt x="57" y="39"/>
                    <a:pt x="54" y="36"/>
                  </a:cubicBezTo>
                  <a:cubicBezTo>
                    <a:pt x="48" y="31"/>
                    <a:pt x="43" y="29"/>
                    <a:pt x="39" y="29"/>
                  </a:cubicBezTo>
                  <a:cubicBezTo>
                    <a:pt x="37" y="29"/>
                    <a:pt x="34" y="29"/>
                    <a:pt x="32" y="30"/>
                  </a:cubicBezTo>
                  <a:cubicBezTo>
                    <a:pt x="28" y="32"/>
                    <a:pt x="24" y="35"/>
                    <a:pt x="18" y="40"/>
                  </a:cubicBezTo>
                  <a:cubicBezTo>
                    <a:pt x="17" y="41"/>
                    <a:pt x="16" y="41"/>
                    <a:pt x="15" y="40"/>
                  </a:cubicBezTo>
                  <a:cubicBezTo>
                    <a:pt x="14" y="39"/>
                    <a:pt x="12" y="37"/>
                    <a:pt x="10" y="35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29"/>
                    <a:pt x="3" y="28"/>
                    <a:pt x="1" y="26"/>
                  </a:cubicBezTo>
                  <a:cubicBezTo>
                    <a:pt x="0" y="24"/>
                    <a:pt x="0" y="23"/>
                    <a:pt x="1" y="22"/>
                  </a:cubicBezTo>
                  <a:cubicBezTo>
                    <a:pt x="6" y="17"/>
                    <a:pt x="11" y="13"/>
                    <a:pt x="15" y="10"/>
                  </a:cubicBezTo>
                  <a:cubicBezTo>
                    <a:pt x="22" y="6"/>
                    <a:pt x="27" y="3"/>
                    <a:pt x="32" y="2"/>
                  </a:cubicBezTo>
                  <a:cubicBezTo>
                    <a:pt x="37" y="1"/>
                    <a:pt x="45" y="0"/>
                    <a:pt x="55" y="0"/>
                  </a:cubicBezTo>
                  <a:cubicBezTo>
                    <a:pt x="61" y="0"/>
                    <a:pt x="66" y="2"/>
                    <a:pt x="71" y="6"/>
                  </a:cubicBezTo>
                  <a:close/>
                  <a:moveTo>
                    <a:pt x="52" y="149"/>
                  </a:moveTo>
                  <a:cubicBezTo>
                    <a:pt x="55" y="153"/>
                    <a:pt x="56" y="157"/>
                    <a:pt x="56" y="160"/>
                  </a:cubicBezTo>
                  <a:cubicBezTo>
                    <a:pt x="56" y="161"/>
                    <a:pt x="56" y="162"/>
                    <a:pt x="56" y="163"/>
                  </a:cubicBezTo>
                  <a:cubicBezTo>
                    <a:pt x="56" y="165"/>
                    <a:pt x="55" y="167"/>
                    <a:pt x="54" y="169"/>
                  </a:cubicBezTo>
                  <a:cubicBezTo>
                    <a:pt x="52" y="171"/>
                    <a:pt x="50" y="173"/>
                    <a:pt x="47" y="175"/>
                  </a:cubicBezTo>
                  <a:cubicBezTo>
                    <a:pt x="45" y="177"/>
                    <a:pt x="42" y="177"/>
                    <a:pt x="39" y="177"/>
                  </a:cubicBezTo>
                  <a:cubicBezTo>
                    <a:pt x="35" y="177"/>
                    <a:pt x="32" y="176"/>
                    <a:pt x="29" y="172"/>
                  </a:cubicBezTo>
                  <a:cubicBezTo>
                    <a:pt x="26" y="168"/>
                    <a:pt x="24" y="164"/>
                    <a:pt x="24" y="159"/>
                  </a:cubicBezTo>
                  <a:cubicBezTo>
                    <a:pt x="24" y="158"/>
                    <a:pt x="24" y="157"/>
                    <a:pt x="24" y="156"/>
                  </a:cubicBezTo>
                  <a:cubicBezTo>
                    <a:pt x="26" y="148"/>
                    <a:pt x="31" y="144"/>
                    <a:pt x="41" y="144"/>
                  </a:cubicBezTo>
                  <a:cubicBezTo>
                    <a:pt x="46" y="144"/>
                    <a:pt x="50" y="146"/>
                    <a:pt x="52" y="14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4" name="154423__ecfike__uh">
            <a:hlinkClick r:id="" action="ppaction://media"/>
            <a:extLst>
              <a:ext uri="{FF2B5EF4-FFF2-40B4-BE49-F238E27FC236}">
                <a16:creationId xmlns:a16="http://schemas.microsoft.com/office/drawing/2014/main" id="{0A3C795F-8AFD-4358-9E86-4BEBC1D9C0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752901" y="-18247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87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Click="0" advTm="3000">
        <p:fade thruBlk="1"/>
      </p:transition>
    </mc:Choice>
    <mc:Fallback>
      <p:transition advClick="0" advTm="30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9322F37-87EB-483A-ADA0-8FC385D356FC}"/>
              </a:ext>
            </a:extLst>
          </p:cNvPr>
          <p:cNvGrpSpPr/>
          <p:nvPr/>
        </p:nvGrpSpPr>
        <p:grpSpPr>
          <a:xfrm rot="733674">
            <a:off x="7394936" y="4698677"/>
            <a:ext cx="1443038" cy="977900"/>
            <a:chOff x="7108825" y="3671889"/>
            <a:chExt cx="1443038" cy="9779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B98BD2C-A353-454B-A02B-3765F72FBE04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6F536E-8056-4633-95E3-9313964062FD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8F213CA-C1C6-4BDC-A21E-FD43399180D8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E895397B-AFA5-4162-AEDC-7ADCB042E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D45D5FB-AA21-4AB2-BCEE-ACC8C5D54960}"/>
              </a:ext>
            </a:extLst>
          </p:cNvPr>
          <p:cNvGrpSpPr/>
          <p:nvPr/>
        </p:nvGrpSpPr>
        <p:grpSpPr>
          <a:xfrm rot="21178268">
            <a:off x="-353278" y="4168758"/>
            <a:ext cx="2157413" cy="1492250"/>
            <a:chOff x="2943225" y="2352676"/>
            <a:chExt cx="2157413" cy="149225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A41E8B7-90D9-4DC0-B4CA-707EEA1EC10E}"/>
                </a:ext>
              </a:extLst>
            </p:cNvPr>
            <p:cNvSpPr/>
            <p:nvPr/>
          </p:nvSpPr>
          <p:spPr>
            <a:xfrm>
              <a:off x="3743325" y="3286125"/>
              <a:ext cx="739775" cy="552450"/>
            </a:xfrm>
            <a:custGeom>
              <a:avLst/>
              <a:gdLst>
                <a:gd name="connsiteX0" fmla="*/ 0 w 739775"/>
                <a:gd name="connsiteY0" fmla="*/ 431800 h 552450"/>
                <a:gd name="connsiteX1" fmla="*/ 333375 w 739775"/>
                <a:gd name="connsiteY1" fmla="*/ 0 h 552450"/>
                <a:gd name="connsiteX2" fmla="*/ 739775 w 739775"/>
                <a:gd name="connsiteY2" fmla="*/ 447675 h 552450"/>
                <a:gd name="connsiteX3" fmla="*/ 565150 w 739775"/>
                <a:gd name="connsiteY3" fmla="*/ 473075 h 552450"/>
                <a:gd name="connsiteX4" fmla="*/ 403225 w 739775"/>
                <a:gd name="connsiteY4" fmla="*/ 552450 h 552450"/>
                <a:gd name="connsiteX5" fmla="*/ 123825 w 739775"/>
                <a:gd name="connsiteY5" fmla="*/ 431800 h 552450"/>
                <a:gd name="connsiteX6" fmla="*/ 0 w 739775"/>
                <a:gd name="connsiteY6" fmla="*/ 43180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9775" h="552450">
                  <a:moveTo>
                    <a:pt x="0" y="431800"/>
                  </a:moveTo>
                  <a:lnTo>
                    <a:pt x="333375" y="0"/>
                  </a:lnTo>
                  <a:lnTo>
                    <a:pt x="739775" y="447675"/>
                  </a:lnTo>
                  <a:lnTo>
                    <a:pt x="565150" y="473075"/>
                  </a:lnTo>
                  <a:lnTo>
                    <a:pt x="403225" y="552450"/>
                  </a:lnTo>
                  <a:lnTo>
                    <a:pt x="123825" y="43180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5" name="Oval 15">
              <a:extLst>
                <a:ext uri="{FF2B5EF4-FFF2-40B4-BE49-F238E27FC236}">
                  <a16:creationId xmlns:a16="http://schemas.microsoft.com/office/drawing/2014/main" id="{D016FBE5-6424-4995-978D-CFB55C865BF7}"/>
                </a:ext>
              </a:extLst>
            </p:cNvPr>
            <p:cNvSpPr/>
            <p:nvPr/>
          </p:nvSpPr>
          <p:spPr>
            <a:xfrm>
              <a:off x="2959239" y="2380706"/>
              <a:ext cx="1032662" cy="991948"/>
            </a:xfrm>
            <a:custGeom>
              <a:avLst/>
              <a:gdLst>
                <a:gd name="connsiteX0" fmla="*/ 0 w 980281"/>
                <a:gd name="connsiteY0" fmla="*/ 463550 h 927100"/>
                <a:gd name="connsiteX1" fmla="*/ 490141 w 980281"/>
                <a:gd name="connsiteY1" fmla="*/ 0 h 927100"/>
                <a:gd name="connsiteX2" fmla="*/ 980282 w 980281"/>
                <a:gd name="connsiteY2" fmla="*/ 463550 h 927100"/>
                <a:gd name="connsiteX3" fmla="*/ 490141 w 980281"/>
                <a:gd name="connsiteY3" fmla="*/ 927100 h 927100"/>
                <a:gd name="connsiteX4" fmla="*/ 0 w 980281"/>
                <a:gd name="connsiteY4" fmla="*/ 463550 h 927100"/>
                <a:gd name="connsiteX0" fmla="*/ 0 w 980282"/>
                <a:gd name="connsiteY0" fmla="*/ 463550 h 981075"/>
                <a:gd name="connsiteX1" fmla="*/ 490141 w 980282"/>
                <a:gd name="connsiteY1" fmla="*/ 0 h 981075"/>
                <a:gd name="connsiteX2" fmla="*/ 980282 w 980282"/>
                <a:gd name="connsiteY2" fmla="*/ 463550 h 981075"/>
                <a:gd name="connsiteX3" fmla="*/ 490141 w 980282"/>
                <a:gd name="connsiteY3" fmla="*/ 981075 h 981075"/>
                <a:gd name="connsiteX4" fmla="*/ 0 w 980282"/>
                <a:gd name="connsiteY4" fmla="*/ 463550 h 98107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8473 w 1010980"/>
                <a:gd name="connsiteY0" fmla="*/ 473083 h 981095"/>
                <a:gd name="connsiteX1" fmla="*/ 520839 w 1010980"/>
                <a:gd name="connsiteY1" fmla="*/ 8 h 981095"/>
                <a:gd name="connsiteX2" fmla="*/ 1010980 w 1010980"/>
                <a:gd name="connsiteY2" fmla="*/ 463558 h 981095"/>
                <a:gd name="connsiteX3" fmla="*/ 520839 w 1010980"/>
                <a:gd name="connsiteY3" fmla="*/ 981083 h 981095"/>
                <a:gd name="connsiteX4" fmla="*/ 8473 w 1010980"/>
                <a:gd name="connsiteY4" fmla="*/ 473083 h 98109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0 w 1002507"/>
                <a:gd name="connsiteY0" fmla="*/ 476716 h 984721"/>
                <a:gd name="connsiteX1" fmla="*/ 512366 w 1002507"/>
                <a:gd name="connsiteY1" fmla="*/ 3641 h 984721"/>
                <a:gd name="connsiteX2" fmla="*/ 1002507 w 1002507"/>
                <a:gd name="connsiteY2" fmla="*/ 467191 h 984721"/>
                <a:gd name="connsiteX3" fmla="*/ 512366 w 1002507"/>
                <a:gd name="connsiteY3" fmla="*/ 984716 h 984721"/>
                <a:gd name="connsiteX4" fmla="*/ 0 w 1002507"/>
                <a:gd name="connsiteY4" fmla="*/ 476716 h 984721"/>
                <a:gd name="connsiteX0" fmla="*/ 0 w 1002507"/>
                <a:gd name="connsiteY0" fmla="*/ 473084 h 981089"/>
                <a:gd name="connsiteX1" fmla="*/ 512366 w 1002507"/>
                <a:gd name="connsiteY1" fmla="*/ 9 h 981089"/>
                <a:gd name="connsiteX2" fmla="*/ 1002507 w 1002507"/>
                <a:gd name="connsiteY2" fmla="*/ 463559 h 981089"/>
                <a:gd name="connsiteX3" fmla="*/ 512366 w 1002507"/>
                <a:gd name="connsiteY3" fmla="*/ 981084 h 981089"/>
                <a:gd name="connsiteX4" fmla="*/ 0 w 1002507"/>
                <a:gd name="connsiteY4" fmla="*/ 473084 h 981089"/>
                <a:gd name="connsiteX0" fmla="*/ 19708 w 1022215"/>
                <a:gd name="connsiteY0" fmla="*/ 473084 h 981094"/>
                <a:gd name="connsiteX1" fmla="*/ 532074 w 1022215"/>
                <a:gd name="connsiteY1" fmla="*/ 9 h 981094"/>
                <a:gd name="connsiteX2" fmla="*/ 1022215 w 1022215"/>
                <a:gd name="connsiteY2" fmla="*/ 463559 h 981094"/>
                <a:gd name="connsiteX3" fmla="*/ 532074 w 1022215"/>
                <a:gd name="connsiteY3" fmla="*/ 981084 h 981094"/>
                <a:gd name="connsiteX4" fmla="*/ 19708 w 1022215"/>
                <a:gd name="connsiteY4" fmla="*/ 473084 h 981094"/>
                <a:gd name="connsiteX0" fmla="*/ 19708 w 1030043"/>
                <a:gd name="connsiteY0" fmla="*/ 491825 h 999835"/>
                <a:gd name="connsiteX1" fmla="*/ 532074 w 1030043"/>
                <a:gd name="connsiteY1" fmla="*/ 18750 h 999835"/>
                <a:gd name="connsiteX2" fmla="*/ 812662 w 1030043"/>
                <a:gd name="connsiteY2" fmla="*/ 132255 h 999835"/>
                <a:gd name="connsiteX3" fmla="*/ 1022215 w 1030043"/>
                <a:gd name="connsiteY3" fmla="*/ 482300 h 999835"/>
                <a:gd name="connsiteX4" fmla="*/ 532074 w 1030043"/>
                <a:gd name="connsiteY4" fmla="*/ 999825 h 999835"/>
                <a:gd name="connsiteX5" fmla="*/ 19708 w 1030043"/>
                <a:gd name="connsiteY5" fmla="*/ 491825 h 999835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83938 h 991948"/>
                <a:gd name="connsiteX1" fmla="*/ 532074 w 1032662"/>
                <a:gd name="connsiteY1" fmla="*/ 10863 h 991948"/>
                <a:gd name="connsiteX2" fmla="*/ 866637 w 1032662"/>
                <a:gd name="connsiteY2" fmla="*/ 98968 h 991948"/>
                <a:gd name="connsiteX3" fmla="*/ 1022215 w 1032662"/>
                <a:gd name="connsiteY3" fmla="*/ 474413 h 991948"/>
                <a:gd name="connsiteX4" fmla="*/ 532074 w 1032662"/>
                <a:gd name="connsiteY4" fmla="*/ 991938 h 991948"/>
                <a:gd name="connsiteX5" fmla="*/ 19708 w 1032662"/>
                <a:gd name="connsiteY5" fmla="*/ 483938 h 99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2662" h="991948">
                  <a:moveTo>
                    <a:pt x="19708" y="483938"/>
                  </a:moveTo>
                  <a:cubicBezTo>
                    <a:pt x="140358" y="145801"/>
                    <a:pt x="273444" y="43275"/>
                    <a:pt x="532074" y="10863"/>
                  </a:cubicBezTo>
                  <a:cubicBezTo>
                    <a:pt x="790704" y="-21549"/>
                    <a:pt x="784947" y="21710"/>
                    <a:pt x="866637" y="98968"/>
                  </a:cubicBezTo>
                  <a:cubicBezTo>
                    <a:pt x="948327" y="176226"/>
                    <a:pt x="1068980" y="329818"/>
                    <a:pt x="1022215" y="474413"/>
                  </a:cubicBezTo>
                  <a:cubicBezTo>
                    <a:pt x="972275" y="860308"/>
                    <a:pt x="699158" y="990351"/>
                    <a:pt x="532074" y="991938"/>
                  </a:cubicBezTo>
                  <a:cubicBezTo>
                    <a:pt x="364990" y="993525"/>
                    <a:pt x="-100942" y="822075"/>
                    <a:pt x="19708" y="4839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9B26FD8-E9FE-4400-AA87-E84738A66DE8}"/>
                </a:ext>
              </a:extLst>
            </p:cNvPr>
            <p:cNvSpPr/>
            <p:nvPr/>
          </p:nvSpPr>
          <p:spPr>
            <a:xfrm>
              <a:off x="4130675" y="2473325"/>
              <a:ext cx="923925" cy="845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1CA8C8EF-6D83-4854-BAAE-F7EFE708D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5" y="2352676"/>
              <a:ext cx="2157413" cy="1492250"/>
            </a:xfrm>
            <a:custGeom>
              <a:avLst/>
              <a:gdLst>
                <a:gd name="T0" fmla="*/ 59 w 510"/>
                <a:gd name="T1" fmla="*/ 29 h 354"/>
                <a:gd name="T2" fmla="*/ 215 w 510"/>
                <a:gd name="T3" fmla="*/ 24 h 354"/>
                <a:gd name="T4" fmla="*/ 162 w 510"/>
                <a:gd name="T5" fmla="*/ 242 h 354"/>
                <a:gd name="T6" fmla="*/ 149 w 510"/>
                <a:gd name="T7" fmla="*/ 15 h 354"/>
                <a:gd name="T8" fmla="*/ 46 w 510"/>
                <a:gd name="T9" fmla="*/ 185 h 354"/>
                <a:gd name="T10" fmla="*/ 204 w 510"/>
                <a:gd name="T11" fmla="*/ 204 h 354"/>
                <a:gd name="T12" fmla="*/ 223 w 510"/>
                <a:gd name="T13" fmla="*/ 57 h 354"/>
                <a:gd name="T14" fmla="*/ 149 w 510"/>
                <a:gd name="T15" fmla="*/ 15 h 354"/>
                <a:gd name="T16" fmla="*/ 17 w 510"/>
                <a:gd name="T17" fmla="*/ 177 h 354"/>
                <a:gd name="T18" fmla="*/ 58 w 510"/>
                <a:gd name="T19" fmla="*/ 214 h 354"/>
                <a:gd name="T20" fmla="*/ 438 w 510"/>
                <a:gd name="T21" fmla="*/ 227 h 354"/>
                <a:gd name="T22" fmla="*/ 323 w 510"/>
                <a:gd name="T23" fmla="*/ 213 h 354"/>
                <a:gd name="T24" fmla="*/ 306 w 510"/>
                <a:gd name="T25" fmla="*/ 45 h 354"/>
                <a:gd name="T26" fmla="*/ 437 w 510"/>
                <a:gd name="T27" fmla="*/ 33 h 354"/>
                <a:gd name="T28" fmla="*/ 505 w 510"/>
                <a:gd name="T29" fmla="*/ 109 h 354"/>
                <a:gd name="T30" fmla="*/ 472 w 510"/>
                <a:gd name="T31" fmla="*/ 192 h 354"/>
                <a:gd name="T32" fmla="*/ 296 w 510"/>
                <a:gd name="T33" fmla="*/ 89 h 354"/>
                <a:gd name="T34" fmla="*/ 484 w 510"/>
                <a:gd name="T35" fmla="*/ 94 h 354"/>
                <a:gd name="T36" fmla="*/ 368 w 510"/>
                <a:gd name="T37" fmla="*/ 30 h 354"/>
                <a:gd name="T38" fmla="*/ 315 w 510"/>
                <a:gd name="T39" fmla="*/ 70 h 354"/>
                <a:gd name="T40" fmla="*/ 327 w 510"/>
                <a:gd name="T41" fmla="*/ 202 h 354"/>
                <a:gd name="T42" fmla="*/ 447 w 510"/>
                <a:gd name="T43" fmla="*/ 208 h 354"/>
                <a:gd name="T44" fmla="*/ 429 w 510"/>
                <a:gd name="T45" fmla="*/ 220 h 354"/>
                <a:gd name="T46" fmla="*/ 463 w 510"/>
                <a:gd name="T47" fmla="*/ 198 h 354"/>
                <a:gd name="T48" fmla="*/ 156 w 510"/>
                <a:gd name="T49" fmla="*/ 99 h 354"/>
                <a:gd name="T50" fmla="*/ 121 w 510"/>
                <a:gd name="T51" fmla="*/ 133 h 354"/>
                <a:gd name="T52" fmla="*/ 395 w 510"/>
                <a:gd name="T53" fmla="*/ 100 h 354"/>
                <a:gd name="T54" fmla="*/ 407 w 510"/>
                <a:gd name="T55" fmla="*/ 139 h 354"/>
                <a:gd name="T56" fmla="*/ 397 w 510"/>
                <a:gd name="T57" fmla="*/ 143 h 354"/>
                <a:gd name="T58" fmla="*/ 391 w 510"/>
                <a:gd name="T59" fmla="*/ 136 h 354"/>
                <a:gd name="T60" fmla="*/ 263 w 510"/>
                <a:gd name="T61" fmla="*/ 257 h 354"/>
                <a:gd name="T62" fmla="*/ 249 w 510"/>
                <a:gd name="T63" fmla="*/ 284 h 354"/>
                <a:gd name="T64" fmla="*/ 258 w 510"/>
                <a:gd name="T65" fmla="*/ 289 h 354"/>
                <a:gd name="T66" fmla="*/ 317 w 510"/>
                <a:gd name="T67" fmla="*/ 322 h 354"/>
                <a:gd name="T68" fmla="*/ 290 w 510"/>
                <a:gd name="T69" fmla="*/ 351 h 354"/>
                <a:gd name="T70" fmla="*/ 182 w 510"/>
                <a:gd name="T71" fmla="*/ 334 h 354"/>
                <a:gd name="T72" fmla="*/ 196 w 510"/>
                <a:gd name="T73" fmla="*/ 293 h 354"/>
                <a:gd name="T74" fmla="*/ 279 w 510"/>
                <a:gd name="T75" fmla="*/ 221 h 354"/>
                <a:gd name="T76" fmla="*/ 350 w 510"/>
                <a:gd name="T77" fmla="*/ 324 h 354"/>
                <a:gd name="T78" fmla="*/ 295 w 510"/>
                <a:gd name="T79" fmla="*/ 281 h 354"/>
                <a:gd name="T80" fmla="*/ 274 w 510"/>
                <a:gd name="T81" fmla="*/ 255 h 354"/>
                <a:gd name="T82" fmla="*/ 257 w 510"/>
                <a:gd name="T83" fmla="*/ 247 h 354"/>
                <a:gd name="T84" fmla="*/ 229 w 510"/>
                <a:gd name="T85" fmla="*/ 325 h 354"/>
                <a:gd name="T86" fmla="*/ 270 w 510"/>
                <a:gd name="T87" fmla="*/ 334 h 354"/>
                <a:gd name="T88" fmla="*/ 302 w 510"/>
                <a:gd name="T89" fmla="*/ 324 h 354"/>
                <a:gd name="T90" fmla="*/ 236 w 510"/>
                <a:gd name="T91" fmla="*/ 290 h 354"/>
                <a:gd name="T92" fmla="*/ 266 w 510"/>
                <a:gd name="T93" fmla="*/ 232 h 354"/>
                <a:gd name="T94" fmla="*/ 292 w 510"/>
                <a:gd name="T95" fmla="*/ 258 h 354"/>
                <a:gd name="T96" fmla="*/ 211 w 510"/>
                <a:gd name="T97" fmla="*/ 308 h 354"/>
                <a:gd name="T98" fmla="*/ 256 w 510"/>
                <a:gd name="T99" fmla="*/ 331 h 354"/>
                <a:gd name="T100" fmla="*/ 243 w 510"/>
                <a:gd name="T101" fmla="*/ 270 h 354"/>
                <a:gd name="T102" fmla="*/ 314 w 510"/>
                <a:gd name="T103" fmla="*/ 279 h 354"/>
                <a:gd name="T104" fmla="*/ 214 w 510"/>
                <a:gd name="T105" fmla="*/ 296 h 354"/>
                <a:gd name="T106" fmla="*/ 239 w 510"/>
                <a:gd name="T107" fmla="*/ 258 h 354"/>
                <a:gd name="T108" fmla="*/ 294 w 510"/>
                <a:gd name="T109" fmla="*/ 305 h 354"/>
                <a:gd name="T110" fmla="*/ 275 w 510"/>
                <a:gd name="T111" fmla="*/ 293 h 354"/>
                <a:gd name="T112" fmla="*/ 303 w 510"/>
                <a:gd name="T113" fmla="*/ 294 h 354"/>
                <a:gd name="T114" fmla="*/ 284 w 510"/>
                <a:gd name="T115" fmla="*/ 282 h 354"/>
                <a:gd name="T116" fmla="*/ 268 w 510"/>
                <a:gd name="T117" fmla="*/ 32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0" h="354">
                  <a:moveTo>
                    <a:pt x="1" y="135"/>
                  </a:moveTo>
                  <a:cubicBezTo>
                    <a:pt x="0" y="124"/>
                    <a:pt x="4" y="113"/>
                    <a:pt x="6" y="101"/>
                  </a:cubicBezTo>
                  <a:cubicBezTo>
                    <a:pt x="7" y="97"/>
                    <a:pt x="11" y="94"/>
                    <a:pt x="12" y="90"/>
                  </a:cubicBezTo>
                  <a:cubicBezTo>
                    <a:pt x="15" y="83"/>
                    <a:pt x="19" y="76"/>
                    <a:pt x="22" y="69"/>
                  </a:cubicBezTo>
                  <a:cubicBezTo>
                    <a:pt x="25" y="63"/>
                    <a:pt x="29" y="56"/>
                    <a:pt x="35" y="51"/>
                  </a:cubicBezTo>
                  <a:cubicBezTo>
                    <a:pt x="43" y="44"/>
                    <a:pt x="50" y="36"/>
                    <a:pt x="59" y="29"/>
                  </a:cubicBezTo>
                  <a:cubicBezTo>
                    <a:pt x="82" y="12"/>
                    <a:pt x="109" y="3"/>
                    <a:pt x="138" y="1"/>
                  </a:cubicBezTo>
                  <a:cubicBezTo>
                    <a:pt x="155" y="0"/>
                    <a:pt x="170" y="5"/>
                    <a:pt x="186" y="9"/>
                  </a:cubicBezTo>
                  <a:cubicBezTo>
                    <a:pt x="189" y="9"/>
                    <a:pt x="191" y="11"/>
                    <a:pt x="192" y="7"/>
                  </a:cubicBezTo>
                  <a:cubicBezTo>
                    <a:pt x="192" y="6"/>
                    <a:pt x="195" y="6"/>
                    <a:pt x="196" y="7"/>
                  </a:cubicBezTo>
                  <a:cubicBezTo>
                    <a:pt x="201" y="11"/>
                    <a:pt x="207" y="13"/>
                    <a:pt x="210" y="19"/>
                  </a:cubicBezTo>
                  <a:cubicBezTo>
                    <a:pt x="211" y="21"/>
                    <a:pt x="213" y="23"/>
                    <a:pt x="215" y="24"/>
                  </a:cubicBezTo>
                  <a:cubicBezTo>
                    <a:pt x="221" y="29"/>
                    <a:pt x="228" y="34"/>
                    <a:pt x="231" y="41"/>
                  </a:cubicBezTo>
                  <a:cubicBezTo>
                    <a:pt x="233" y="46"/>
                    <a:pt x="236" y="49"/>
                    <a:pt x="239" y="52"/>
                  </a:cubicBezTo>
                  <a:cubicBezTo>
                    <a:pt x="250" y="68"/>
                    <a:pt x="256" y="85"/>
                    <a:pt x="255" y="103"/>
                  </a:cubicBezTo>
                  <a:cubicBezTo>
                    <a:pt x="254" y="114"/>
                    <a:pt x="255" y="125"/>
                    <a:pt x="253" y="136"/>
                  </a:cubicBezTo>
                  <a:cubicBezTo>
                    <a:pt x="248" y="157"/>
                    <a:pt x="241" y="176"/>
                    <a:pt x="228" y="193"/>
                  </a:cubicBezTo>
                  <a:cubicBezTo>
                    <a:pt x="211" y="216"/>
                    <a:pt x="190" y="233"/>
                    <a:pt x="162" y="242"/>
                  </a:cubicBezTo>
                  <a:cubicBezTo>
                    <a:pt x="151" y="245"/>
                    <a:pt x="139" y="247"/>
                    <a:pt x="128" y="245"/>
                  </a:cubicBezTo>
                  <a:cubicBezTo>
                    <a:pt x="107" y="242"/>
                    <a:pt x="86" y="239"/>
                    <a:pt x="67" y="230"/>
                  </a:cubicBezTo>
                  <a:cubicBezTo>
                    <a:pt x="47" y="222"/>
                    <a:pt x="30" y="211"/>
                    <a:pt x="17" y="194"/>
                  </a:cubicBezTo>
                  <a:cubicBezTo>
                    <a:pt x="14" y="190"/>
                    <a:pt x="11" y="186"/>
                    <a:pt x="9" y="181"/>
                  </a:cubicBezTo>
                  <a:cubicBezTo>
                    <a:pt x="3" y="166"/>
                    <a:pt x="0" y="152"/>
                    <a:pt x="1" y="135"/>
                  </a:cubicBezTo>
                  <a:close/>
                  <a:moveTo>
                    <a:pt x="149" y="15"/>
                  </a:moveTo>
                  <a:cubicBezTo>
                    <a:pt x="141" y="13"/>
                    <a:pt x="133" y="14"/>
                    <a:pt x="125" y="14"/>
                  </a:cubicBezTo>
                  <a:cubicBezTo>
                    <a:pt x="104" y="15"/>
                    <a:pt x="85" y="21"/>
                    <a:pt x="68" y="33"/>
                  </a:cubicBezTo>
                  <a:cubicBezTo>
                    <a:pt x="52" y="44"/>
                    <a:pt x="39" y="58"/>
                    <a:pt x="28" y="74"/>
                  </a:cubicBezTo>
                  <a:cubicBezTo>
                    <a:pt x="17" y="91"/>
                    <a:pt x="14" y="111"/>
                    <a:pt x="15" y="130"/>
                  </a:cubicBezTo>
                  <a:cubicBezTo>
                    <a:pt x="16" y="140"/>
                    <a:pt x="17" y="151"/>
                    <a:pt x="23" y="159"/>
                  </a:cubicBezTo>
                  <a:cubicBezTo>
                    <a:pt x="30" y="169"/>
                    <a:pt x="36" y="179"/>
                    <a:pt x="46" y="185"/>
                  </a:cubicBezTo>
                  <a:cubicBezTo>
                    <a:pt x="54" y="190"/>
                    <a:pt x="61" y="197"/>
                    <a:pt x="70" y="202"/>
                  </a:cubicBezTo>
                  <a:cubicBezTo>
                    <a:pt x="80" y="209"/>
                    <a:pt x="91" y="216"/>
                    <a:pt x="103" y="219"/>
                  </a:cubicBezTo>
                  <a:cubicBezTo>
                    <a:pt x="114" y="222"/>
                    <a:pt x="126" y="224"/>
                    <a:pt x="138" y="224"/>
                  </a:cubicBezTo>
                  <a:cubicBezTo>
                    <a:pt x="147" y="223"/>
                    <a:pt x="156" y="222"/>
                    <a:pt x="165" y="221"/>
                  </a:cubicBezTo>
                  <a:cubicBezTo>
                    <a:pt x="173" y="220"/>
                    <a:pt x="179" y="216"/>
                    <a:pt x="187" y="215"/>
                  </a:cubicBezTo>
                  <a:cubicBezTo>
                    <a:pt x="194" y="213"/>
                    <a:pt x="200" y="210"/>
                    <a:pt x="204" y="204"/>
                  </a:cubicBezTo>
                  <a:cubicBezTo>
                    <a:pt x="211" y="196"/>
                    <a:pt x="217" y="187"/>
                    <a:pt x="223" y="178"/>
                  </a:cubicBezTo>
                  <a:cubicBezTo>
                    <a:pt x="231" y="164"/>
                    <a:pt x="237" y="149"/>
                    <a:pt x="241" y="133"/>
                  </a:cubicBezTo>
                  <a:cubicBezTo>
                    <a:pt x="242" y="130"/>
                    <a:pt x="243" y="127"/>
                    <a:pt x="243" y="124"/>
                  </a:cubicBezTo>
                  <a:cubicBezTo>
                    <a:pt x="243" y="119"/>
                    <a:pt x="243" y="114"/>
                    <a:pt x="243" y="109"/>
                  </a:cubicBezTo>
                  <a:cubicBezTo>
                    <a:pt x="244" y="105"/>
                    <a:pt x="243" y="100"/>
                    <a:pt x="242" y="96"/>
                  </a:cubicBezTo>
                  <a:cubicBezTo>
                    <a:pt x="237" y="82"/>
                    <a:pt x="231" y="69"/>
                    <a:pt x="223" y="57"/>
                  </a:cubicBezTo>
                  <a:cubicBezTo>
                    <a:pt x="219" y="51"/>
                    <a:pt x="215" y="45"/>
                    <a:pt x="212" y="39"/>
                  </a:cubicBezTo>
                  <a:cubicBezTo>
                    <a:pt x="211" y="37"/>
                    <a:pt x="210" y="35"/>
                    <a:pt x="208" y="34"/>
                  </a:cubicBezTo>
                  <a:cubicBezTo>
                    <a:pt x="199" y="27"/>
                    <a:pt x="190" y="19"/>
                    <a:pt x="177" y="18"/>
                  </a:cubicBezTo>
                  <a:cubicBezTo>
                    <a:pt x="175" y="18"/>
                    <a:pt x="173" y="17"/>
                    <a:pt x="171" y="16"/>
                  </a:cubicBezTo>
                  <a:cubicBezTo>
                    <a:pt x="169" y="15"/>
                    <a:pt x="167" y="14"/>
                    <a:pt x="165" y="15"/>
                  </a:cubicBezTo>
                  <a:cubicBezTo>
                    <a:pt x="160" y="15"/>
                    <a:pt x="154" y="15"/>
                    <a:pt x="149" y="15"/>
                  </a:cubicBezTo>
                  <a:close/>
                  <a:moveTo>
                    <a:pt x="178" y="226"/>
                  </a:moveTo>
                  <a:cubicBezTo>
                    <a:pt x="173" y="225"/>
                    <a:pt x="169" y="228"/>
                    <a:pt x="164" y="229"/>
                  </a:cubicBezTo>
                  <a:cubicBezTo>
                    <a:pt x="151" y="231"/>
                    <a:pt x="138" y="232"/>
                    <a:pt x="125" y="231"/>
                  </a:cubicBezTo>
                  <a:cubicBezTo>
                    <a:pt x="123" y="231"/>
                    <a:pt x="121" y="230"/>
                    <a:pt x="120" y="233"/>
                  </a:cubicBezTo>
                  <a:cubicBezTo>
                    <a:pt x="141" y="240"/>
                    <a:pt x="160" y="236"/>
                    <a:pt x="178" y="226"/>
                  </a:cubicBezTo>
                  <a:close/>
                  <a:moveTo>
                    <a:pt x="17" y="177"/>
                  </a:moveTo>
                  <a:cubicBezTo>
                    <a:pt x="21" y="188"/>
                    <a:pt x="29" y="195"/>
                    <a:pt x="40" y="203"/>
                  </a:cubicBezTo>
                  <a:cubicBezTo>
                    <a:pt x="37" y="197"/>
                    <a:pt x="22" y="179"/>
                    <a:pt x="17" y="177"/>
                  </a:cubicBezTo>
                  <a:close/>
                  <a:moveTo>
                    <a:pt x="58" y="214"/>
                  </a:moveTo>
                  <a:cubicBezTo>
                    <a:pt x="56" y="211"/>
                    <a:pt x="55" y="210"/>
                    <a:pt x="52" y="211"/>
                  </a:cubicBezTo>
                  <a:cubicBezTo>
                    <a:pt x="52" y="211"/>
                    <a:pt x="51" y="212"/>
                    <a:pt x="52" y="212"/>
                  </a:cubicBezTo>
                  <a:cubicBezTo>
                    <a:pt x="53" y="214"/>
                    <a:pt x="55" y="215"/>
                    <a:pt x="58" y="214"/>
                  </a:cubicBezTo>
                  <a:close/>
                  <a:moveTo>
                    <a:pt x="472" y="192"/>
                  </a:moveTo>
                  <a:cubicBezTo>
                    <a:pt x="475" y="193"/>
                    <a:pt x="476" y="193"/>
                    <a:pt x="477" y="193"/>
                  </a:cubicBezTo>
                  <a:cubicBezTo>
                    <a:pt x="479" y="194"/>
                    <a:pt x="480" y="195"/>
                    <a:pt x="478" y="197"/>
                  </a:cubicBezTo>
                  <a:cubicBezTo>
                    <a:pt x="474" y="200"/>
                    <a:pt x="472" y="206"/>
                    <a:pt x="466" y="208"/>
                  </a:cubicBezTo>
                  <a:cubicBezTo>
                    <a:pt x="465" y="208"/>
                    <a:pt x="464" y="208"/>
                    <a:pt x="464" y="209"/>
                  </a:cubicBezTo>
                  <a:cubicBezTo>
                    <a:pt x="457" y="219"/>
                    <a:pt x="445" y="220"/>
                    <a:pt x="438" y="227"/>
                  </a:cubicBezTo>
                  <a:cubicBezTo>
                    <a:pt x="430" y="228"/>
                    <a:pt x="425" y="233"/>
                    <a:pt x="418" y="234"/>
                  </a:cubicBezTo>
                  <a:cubicBezTo>
                    <a:pt x="414" y="235"/>
                    <a:pt x="410" y="237"/>
                    <a:pt x="408" y="232"/>
                  </a:cubicBezTo>
                  <a:cubicBezTo>
                    <a:pt x="407" y="231"/>
                    <a:pt x="405" y="232"/>
                    <a:pt x="403" y="233"/>
                  </a:cubicBezTo>
                  <a:cubicBezTo>
                    <a:pt x="401" y="235"/>
                    <a:pt x="397" y="235"/>
                    <a:pt x="394" y="235"/>
                  </a:cubicBezTo>
                  <a:cubicBezTo>
                    <a:pt x="375" y="235"/>
                    <a:pt x="357" y="230"/>
                    <a:pt x="339" y="224"/>
                  </a:cubicBezTo>
                  <a:cubicBezTo>
                    <a:pt x="332" y="221"/>
                    <a:pt x="327" y="217"/>
                    <a:pt x="323" y="213"/>
                  </a:cubicBezTo>
                  <a:cubicBezTo>
                    <a:pt x="314" y="204"/>
                    <a:pt x="304" y="196"/>
                    <a:pt x="297" y="185"/>
                  </a:cubicBezTo>
                  <a:cubicBezTo>
                    <a:pt x="289" y="172"/>
                    <a:pt x="281" y="160"/>
                    <a:pt x="279" y="144"/>
                  </a:cubicBezTo>
                  <a:cubicBezTo>
                    <a:pt x="276" y="126"/>
                    <a:pt x="276" y="108"/>
                    <a:pt x="283" y="91"/>
                  </a:cubicBezTo>
                  <a:cubicBezTo>
                    <a:pt x="287" y="82"/>
                    <a:pt x="288" y="72"/>
                    <a:pt x="296" y="64"/>
                  </a:cubicBezTo>
                  <a:cubicBezTo>
                    <a:pt x="297" y="63"/>
                    <a:pt x="297" y="61"/>
                    <a:pt x="297" y="59"/>
                  </a:cubicBezTo>
                  <a:cubicBezTo>
                    <a:pt x="299" y="53"/>
                    <a:pt x="302" y="49"/>
                    <a:pt x="306" y="45"/>
                  </a:cubicBezTo>
                  <a:cubicBezTo>
                    <a:pt x="308" y="43"/>
                    <a:pt x="309" y="41"/>
                    <a:pt x="311" y="39"/>
                  </a:cubicBezTo>
                  <a:cubicBezTo>
                    <a:pt x="320" y="25"/>
                    <a:pt x="333" y="17"/>
                    <a:pt x="351" y="15"/>
                  </a:cubicBezTo>
                  <a:cubicBezTo>
                    <a:pt x="354" y="15"/>
                    <a:pt x="357" y="15"/>
                    <a:pt x="360" y="14"/>
                  </a:cubicBezTo>
                  <a:cubicBezTo>
                    <a:pt x="367" y="13"/>
                    <a:pt x="375" y="14"/>
                    <a:pt x="382" y="18"/>
                  </a:cubicBezTo>
                  <a:cubicBezTo>
                    <a:pt x="384" y="19"/>
                    <a:pt x="387" y="20"/>
                    <a:pt x="390" y="20"/>
                  </a:cubicBezTo>
                  <a:cubicBezTo>
                    <a:pt x="407" y="18"/>
                    <a:pt x="422" y="26"/>
                    <a:pt x="437" y="33"/>
                  </a:cubicBezTo>
                  <a:cubicBezTo>
                    <a:pt x="437" y="33"/>
                    <a:pt x="438" y="33"/>
                    <a:pt x="439" y="34"/>
                  </a:cubicBezTo>
                  <a:cubicBezTo>
                    <a:pt x="445" y="44"/>
                    <a:pt x="457" y="47"/>
                    <a:pt x="464" y="56"/>
                  </a:cubicBezTo>
                  <a:cubicBezTo>
                    <a:pt x="464" y="56"/>
                    <a:pt x="465" y="57"/>
                    <a:pt x="465" y="57"/>
                  </a:cubicBezTo>
                  <a:cubicBezTo>
                    <a:pt x="473" y="58"/>
                    <a:pt x="476" y="66"/>
                    <a:pt x="481" y="71"/>
                  </a:cubicBezTo>
                  <a:cubicBezTo>
                    <a:pt x="486" y="76"/>
                    <a:pt x="490" y="82"/>
                    <a:pt x="494" y="88"/>
                  </a:cubicBezTo>
                  <a:cubicBezTo>
                    <a:pt x="499" y="95"/>
                    <a:pt x="502" y="101"/>
                    <a:pt x="505" y="109"/>
                  </a:cubicBezTo>
                  <a:cubicBezTo>
                    <a:pt x="510" y="121"/>
                    <a:pt x="509" y="133"/>
                    <a:pt x="506" y="145"/>
                  </a:cubicBezTo>
                  <a:cubicBezTo>
                    <a:pt x="504" y="154"/>
                    <a:pt x="500" y="163"/>
                    <a:pt x="498" y="172"/>
                  </a:cubicBezTo>
                  <a:cubicBezTo>
                    <a:pt x="496" y="176"/>
                    <a:pt x="493" y="179"/>
                    <a:pt x="490" y="182"/>
                  </a:cubicBezTo>
                  <a:cubicBezTo>
                    <a:pt x="488" y="184"/>
                    <a:pt x="483" y="184"/>
                    <a:pt x="485" y="189"/>
                  </a:cubicBezTo>
                  <a:cubicBezTo>
                    <a:pt x="485" y="190"/>
                    <a:pt x="483" y="191"/>
                    <a:pt x="481" y="192"/>
                  </a:cubicBezTo>
                  <a:cubicBezTo>
                    <a:pt x="479" y="192"/>
                    <a:pt x="476" y="192"/>
                    <a:pt x="472" y="192"/>
                  </a:cubicBezTo>
                  <a:close/>
                  <a:moveTo>
                    <a:pt x="296" y="94"/>
                  </a:moveTo>
                  <a:cubicBezTo>
                    <a:pt x="293" y="95"/>
                    <a:pt x="293" y="98"/>
                    <a:pt x="291" y="101"/>
                  </a:cubicBezTo>
                  <a:cubicBezTo>
                    <a:pt x="291" y="102"/>
                    <a:pt x="291" y="103"/>
                    <a:pt x="292" y="103"/>
                  </a:cubicBezTo>
                  <a:cubicBezTo>
                    <a:pt x="294" y="104"/>
                    <a:pt x="295" y="103"/>
                    <a:pt x="295" y="102"/>
                  </a:cubicBezTo>
                  <a:cubicBezTo>
                    <a:pt x="296" y="99"/>
                    <a:pt x="296" y="96"/>
                    <a:pt x="296" y="93"/>
                  </a:cubicBezTo>
                  <a:cubicBezTo>
                    <a:pt x="296" y="92"/>
                    <a:pt x="298" y="91"/>
                    <a:pt x="296" y="89"/>
                  </a:cubicBezTo>
                  <a:cubicBezTo>
                    <a:pt x="295" y="91"/>
                    <a:pt x="296" y="92"/>
                    <a:pt x="296" y="94"/>
                  </a:cubicBezTo>
                  <a:close/>
                  <a:moveTo>
                    <a:pt x="377" y="221"/>
                  </a:moveTo>
                  <a:cubicBezTo>
                    <a:pt x="391" y="220"/>
                    <a:pt x="401" y="221"/>
                    <a:pt x="410" y="218"/>
                  </a:cubicBezTo>
                  <a:cubicBezTo>
                    <a:pt x="433" y="211"/>
                    <a:pt x="453" y="199"/>
                    <a:pt x="469" y="182"/>
                  </a:cubicBezTo>
                  <a:cubicBezTo>
                    <a:pt x="480" y="171"/>
                    <a:pt x="490" y="160"/>
                    <a:pt x="494" y="144"/>
                  </a:cubicBezTo>
                  <a:cubicBezTo>
                    <a:pt x="498" y="125"/>
                    <a:pt x="496" y="109"/>
                    <a:pt x="484" y="94"/>
                  </a:cubicBezTo>
                  <a:cubicBezTo>
                    <a:pt x="480" y="89"/>
                    <a:pt x="475" y="85"/>
                    <a:pt x="471" y="80"/>
                  </a:cubicBezTo>
                  <a:cubicBezTo>
                    <a:pt x="460" y="65"/>
                    <a:pt x="446" y="53"/>
                    <a:pt x="431" y="43"/>
                  </a:cubicBezTo>
                  <a:cubicBezTo>
                    <a:pt x="427" y="41"/>
                    <a:pt x="423" y="39"/>
                    <a:pt x="419" y="38"/>
                  </a:cubicBezTo>
                  <a:cubicBezTo>
                    <a:pt x="414" y="36"/>
                    <a:pt x="409" y="35"/>
                    <a:pt x="404" y="33"/>
                  </a:cubicBezTo>
                  <a:cubicBezTo>
                    <a:pt x="396" y="31"/>
                    <a:pt x="387" y="31"/>
                    <a:pt x="379" y="29"/>
                  </a:cubicBezTo>
                  <a:cubicBezTo>
                    <a:pt x="375" y="29"/>
                    <a:pt x="372" y="29"/>
                    <a:pt x="368" y="30"/>
                  </a:cubicBezTo>
                  <a:cubicBezTo>
                    <a:pt x="364" y="30"/>
                    <a:pt x="360" y="30"/>
                    <a:pt x="357" y="32"/>
                  </a:cubicBezTo>
                  <a:cubicBezTo>
                    <a:pt x="354" y="34"/>
                    <a:pt x="351" y="36"/>
                    <a:pt x="348" y="37"/>
                  </a:cubicBezTo>
                  <a:cubicBezTo>
                    <a:pt x="344" y="39"/>
                    <a:pt x="341" y="42"/>
                    <a:pt x="337" y="42"/>
                  </a:cubicBezTo>
                  <a:cubicBezTo>
                    <a:pt x="332" y="43"/>
                    <a:pt x="334" y="48"/>
                    <a:pt x="332" y="49"/>
                  </a:cubicBezTo>
                  <a:cubicBezTo>
                    <a:pt x="328" y="52"/>
                    <a:pt x="326" y="56"/>
                    <a:pt x="322" y="59"/>
                  </a:cubicBezTo>
                  <a:cubicBezTo>
                    <a:pt x="318" y="62"/>
                    <a:pt x="316" y="66"/>
                    <a:pt x="315" y="70"/>
                  </a:cubicBezTo>
                  <a:cubicBezTo>
                    <a:pt x="315" y="72"/>
                    <a:pt x="314" y="74"/>
                    <a:pt x="313" y="76"/>
                  </a:cubicBezTo>
                  <a:cubicBezTo>
                    <a:pt x="309" y="84"/>
                    <a:pt x="304" y="91"/>
                    <a:pt x="304" y="100"/>
                  </a:cubicBezTo>
                  <a:cubicBezTo>
                    <a:pt x="304" y="102"/>
                    <a:pt x="303" y="104"/>
                    <a:pt x="302" y="106"/>
                  </a:cubicBezTo>
                  <a:cubicBezTo>
                    <a:pt x="299" y="114"/>
                    <a:pt x="297" y="123"/>
                    <a:pt x="296" y="131"/>
                  </a:cubicBezTo>
                  <a:cubicBezTo>
                    <a:pt x="294" y="152"/>
                    <a:pt x="301" y="171"/>
                    <a:pt x="314" y="188"/>
                  </a:cubicBezTo>
                  <a:cubicBezTo>
                    <a:pt x="317" y="194"/>
                    <a:pt x="322" y="199"/>
                    <a:pt x="327" y="202"/>
                  </a:cubicBezTo>
                  <a:cubicBezTo>
                    <a:pt x="334" y="207"/>
                    <a:pt x="340" y="211"/>
                    <a:pt x="347" y="215"/>
                  </a:cubicBezTo>
                  <a:cubicBezTo>
                    <a:pt x="349" y="215"/>
                    <a:pt x="350" y="216"/>
                    <a:pt x="351" y="216"/>
                  </a:cubicBezTo>
                  <a:cubicBezTo>
                    <a:pt x="361" y="218"/>
                    <a:pt x="371" y="222"/>
                    <a:pt x="377" y="221"/>
                  </a:cubicBezTo>
                  <a:close/>
                  <a:moveTo>
                    <a:pt x="444" y="214"/>
                  </a:moveTo>
                  <a:cubicBezTo>
                    <a:pt x="447" y="213"/>
                    <a:pt x="449" y="214"/>
                    <a:pt x="449" y="210"/>
                  </a:cubicBezTo>
                  <a:cubicBezTo>
                    <a:pt x="449" y="209"/>
                    <a:pt x="448" y="208"/>
                    <a:pt x="447" y="208"/>
                  </a:cubicBezTo>
                  <a:cubicBezTo>
                    <a:pt x="445" y="209"/>
                    <a:pt x="442" y="209"/>
                    <a:pt x="441" y="212"/>
                  </a:cubicBezTo>
                  <a:cubicBezTo>
                    <a:pt x="440" y="214"/>
                    <a:pt x="443" y="213"/>
                    <a:pt x="444" y="214"/>
                  </a:cubicBezTo>
                  <a:close/>
                  <a:moveTo>
                    <a:pt x="431" y="222"/>
                  </a:moveTo>
                  <a:cubicBezTo>
                    <a:pt x="433" y="222"/>
                    <a:pt x="433" y="221"/>
                    <a:pt x="433" y="220"/>
                  </a:cubicBezTo>
                  <a:cubicBezTo>
                    <a:pt x="433" y="219"/>
                    <a:pt x="432" y="219"/>
                    <a:pt x="431" y="219"/>
                  </a:cubicBezTo>
                  <a:cubicBezTo>
                    <a:pt x="430" y="219"/>
                    <a:pt x="429" y="219"/>
                    <a:pt x="429" y="220"/>
                  </a:cubicBezTo>
                  <a:cubicBezTo>
                    <a:pt x="429" y="221"/>
                    <a:pt x="431" y="222"/>
                    <a:pt x="431" y="222"/>
                  </a:cubicBezTo>
                  <a:close/>
                  <a:moveTo>
                    <a:pt x="463" y="198"/>
                  </a:moveTo>
                  <a:cubicBezTo>
                    <a:pt x="462" y="198"/>
                    <a:pt x="461" y="199"/>
                    <a:pt x="461" y="200"/>
                  </a:cubicBezTo>
                  <a:cubicBezTo>
                    <a:pt x="461" y="201"/>
                    <a:pt x="462" y="201"/>
                    <a:pt x="463" y="201"/>
                  </a:cubicBezTo>
                  <a:cubicBezTo>
                    <a:pt x="464" y="201"/>
                    <a:pt x="464" y="200"/>
                    <a:pt x="464" y="199"/>
                  </a:cubicBezTo>
                  <a:cubicBezTo>
                    <a:pt x="464" y="199"/>
                    <a:pt x="464" y="198"/>
                    <a:pt x="463" y="198"/>
                  </a:cubicBezTo>
                  <a:close/>
                  <a:moveTo>
                    <a:pt x="323" y="43"/>
                  </a:moveTo>
                  <a:cubicBezTo>
                    <a:pt x="323" y="43"/>
                    <a:pt x="323" y="43"/>
                    <a:pt x="323" y="43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22" y="42"/>
                    <a:pt x="322" y="43"/>
                    <a:pt x="322" y="43"/>
                  </a:cubicBezTo>
                  <a:cubicBezTo>
                    <a:pt x="322" y="43"/>
                    <a:pt x="323" y="43"/>
                    <a:pt x="323" y="43"/>
                  </a:cubicBezTo>
                  <a:close/>
                  <a:moveTo>
                    <a:pt x="156" y="99"/>
                  </a:moveTo>
                  <a:cubicBezTo>
                    <a:pt x="153" y="93"/>
                    <a:pt x="146" y="91"/>
                    <a:pt x="141" y="87"/>
                  </a:cubicBezTo>
                  <a:cubicBezTo>
                    <a:pt x="138" y="85"/>
                    <a:pt x="136" y="85"/>
                    <a:pt x="133" y="87"/>
                  </a:cubicBezTo>
                  <a:cubicBezTo>
                    <a:pt x="131" y="88"/>
                    <a:pt x="130" y="89"/>
                    <a:pt x="128" y="90"/>
                  </a:cubicBezTo>
                  <a:cubicBezTo>
                    <a:pt x="124" y="93"/>
                    <a:pt x="122" y="97"/>
                    <a:pt x="121" y="102"/>
                  </a:cubicBezTo>
                  <a:cubicBezTo>
                    <a:pt x="120" y="109"/>
                    <a:pt x="120" y="115"/>
                    <a:pt x="120" y="121"/>
                  </a:cubicBezTo>
                  <a:cubicBezTo>
                    <a:pt x="119" y="125"/>
                    <a:pt x="119" y="129"/>
                    <a:pt x="121" y="133"/>
                  </a:cubicBezTo>
                  <a:cubicBezTo>
                    <a:pt x="125" y="142"/>
                    <a:pt x="129" y="144"/>
                    <a:pt x="138" y="139"/>
                  </a:cubicBezTo>
                  <a:cubicBezTo>
                    <a:pt x="145" y="133"/>
                    <a:pt x="150" y="126"/>
                    <a:pt x="155" y="118"/>
                  </a:cubicBezTo>
                  <a:cubicBezTo>
                    <a:pt x="157" y="115"/>
                    <a:pt x="159" y="111"/>
                    <a:pt x="159" y="107"/>
                  </a:cubicBezTo>
                  <a:cubicBezTo>
                    <a:pt x="159" y="104"/>
                    <a:pt x="158" y="101"/>
                    <a:pt x="156" y="99"/>
                  </a:cubicBezTo>
                  <a:close/>
                  <a:moveTo>
                    <a:pt x="413" y="98"/>
                  </a:moveTo>
                  <a:cubicBezTo>
                    <a:pt x="407" y="97"/>
                    <a:pt x="401" y="100"/>
                    <a:pt x="395" y="100"/>
                  </a:cubicBezTo>
                  <a:cubicBezTo>
                    <a:pt x="392" y="100"/>
                    <a:pt x="391" y="102"/>
                    <a:pt x="389" y="104"/>
                  </a:cubicBezTo>
                  <a:cubicBezTo>
                    <a:pt x="389" y="106"/>
                    <a:pt x="388" y="107"/>
                    <a:pt x="387" y="109"/>
                  </a:cubicBezTo>
                  <a:cubicBezTo>
                    <a:pt x="384" y="112"/>
                    <a:pt x="381" y="115"/>
                    <a:pt x="387" y="119"/>
                  </a:cubicBezTo>
                  <a:cubicBezTo>
                    <a:pt x="388" y="120"/>
                    <a:pt x="387" y="122"/>
                    <a:pt x="387" y="123"/>
                  </a:cubicBezTo>
                  <a:cubicBezTo>
                    <a:pt x="388" y="131"/>
                    <a:pt x="389" y="132"/>
                    <a:pt x="396" y="134"/>
                  </a:cubicBezTo>
                  <a:cubicBezTo>
                    <a:pt x="400" y="135"/>
                    <a:pt x="404" y="136"/>
                    <a:pt x="407" y="139"/>
                  </a:cubicBezTo>
                  <a:cubicBezTo>
                    <a:pt x="409" y="141"/>
                    <a:pt x="413" y="140"/>
                    <a:pt x="413" y="137"/>
                  </a:cubicBezTo>
                  <a:cubicBezTo>
                    <a:pt x="413" y="132"/>
                    <a:pt x="416" y="130"/>
                    <a:pt x="419" y="128"/>
                  </a:cubicBezTo>
                  <a:cubicBezTo>
                    <a:pt x="423" y="124"/>
                    <a:pt x="426" y="119"/>
                    <a:pt x="425" y="113"/>
                  </a:cubicBezTo>
                  <a:cubicBezTo>
                    <a:pt x="426" y="104"/>
                    <a:pt x="422" y="100"/>
                    <a:pt x="413" y="98"/>
                  </a:cubicBezTo>
                  <a:close/>
                  <a:moveTo>
                    <a:pt x="397" y="142"/>
                  </a:moveTo>
                  <a:cubicBezTo>
                    <a:pt x="397" y="142"/>
                    <a:pt x="397" y="143"/>
                    <a:pt x="397" y="143"/>
                  </a:cubicBezTo>
                  <a:cubicBezTo>
                    <a:pt x="399" y="144"/>
                    <a:pt x="400" y="144"/>
                    <a:pt x="401" y="142"/>
                  </a:cubicBezTo>
                  <a:cubicBezTo>
                    <a:pt x="400" y="141"/>
                    <a:pt x="399" y="141"/>
                    <a:pt x="397" y="142"/>
                  </a:cubicBezTo>
                  <a:close/>
                  <a:moveTo>
                    <a:pt x="390" y="137"/>
                  </a:moveTo>
                  <a:cubicBezTo>
                    <a:pt x="391" y="137"/>
                    <a:pt x="391" y="137"/>
                    <a:pt x="392" y="137"/>
                  </a:cubicBezTo>
                  <a:cubicBezTo>
                    <a:pt x="392" y="137"/>
                    <a:pt x="392" y="137"/>
                    <a:pt x="392" y="137"/>
                  </a:cubicBezTo>
                  <a:cubicBezTo>
                    <a:pt x="392" y="136"/>
                    <a:pt x="392" y="136"/>
                    <a:pt x="391" y="136"/>
                  </a:cubicBezTo>
                  <a:cubicBezTo>
                    <a:pt x="391" y="136"/>
                    <a:pt x="391" y="136"/>
                    <a:pt x="390" y="137"/>
                  </a:cubicBezTo>
                  <a:close/>
                  <a:moveTo>
                    <a:pt x="408" y="144"/>
                  </a:moveTo>
                  <a:cubicBezTo>
                    <a:pt x="408" y="144"/>
                    <a:pt x="408" y="144"/>
                    <a:pt x="408" y="144"/>
                  </a:cubicBezTo>
                  <a:cubicBezTo>
                    <a:pt x="408" y="144"/>
                    <a:pt x="408" y="144"/>
                    <a:pt x="408" y="144"/>
                  </a:cubicBezTo>
                  <a:close/>
                  <a:moveTo>
                    <a:pt x="257" y="247"/>
                  </a:moveTo>
                  <a:cubicBezTo>
                    <a:pt x="264" y="249"/>
                    <a:pt x="265" y="251"/>
                    <a:pt x="263" y="257"/>
                  </a:cubicBezTo>
                  <a:cubicBezTo>
                    <a:pt x="262" y="260"/>
                    <a:pt x="260" y="263"/>
                    <a:pt x="260" y="267"/>
                  </a:cubicBezTo>
                  <a:cubicBezTo>
                    <a:pt x="260" y="271"/>
                    <a:pt x="255" y="269"/>
                    <a:pt x="254" y="271"/>
                  </a:cubicBezTo>
                  <a:cubicBezTo>
                    <a:pt x="253" y="273"/>
                    <a:pt x="255" y="273"/>
                    <a:pt x="256" y="273"/>
                  </a:cubicBezTo>
                  <a:cubicBezTo>
                    <a:pt x="258" y="274"/>
                    <a:pt x="259" y="275"/>
                    <a:pt x="258" y="277"/>
                  </a:cubicBezTo>
                  <a:cubicBezTo>
                    <a:pt x="258" y="279"/>
                    <a:pt x="256" y="279"/>
                    <a:pt x="255" y="279"/>
                  </a:cubicBezTo>
                  <a:cubicBezTo>
                    <a:pt x="250" y="278"/>
                    <a:pt x="249" y="280"/>
                    <a:pt x="249" y="284"/>
                  </a:cubicBezTo>
                  <a:cubicBezTo>
                    <a:pt x="249" y="288"/>
                    <a:pt x="248" y="292"/>
                    <a:pt x="246" y="295"/>
                  </a:cubicBezTo>
                  <a:cubicBezTo>
                    <a:pt x="244" y="300"/>
                    <a:pt x="245" y="304"/>
                    <a:pt x="248" y="305"/>
                  </a:cubicBezTo>
                  <a:cubicBezTo>
                    <a:pt x="250" y="305"/>
                    <a:pt x="252" y="307"/>
                    <a:pt x="254" y="305"/>
                  </a:cubicBezTo>
                  <a:cubicBezTo>
                    <a:pt x="256" y="304"/>
                    <a:pt x="256" y="302"/>
                    <a:pt x="255" y="300"/>
                  </a:cubicBezTo>
                  <a:cubicBezTo>
                    <a:pt x="254" y="295"/>
                    <a:pt x="254" y="290"/>
                    <a:pt x="256" y="284"/>
                  </a:cubicBezTo>
                  <a:cubicBezTo>
                    <a:pt x="258" y="285"/>
                    <a:pt x="258" y="288"/>
                    <a:pt x="258" y="289"/>
                  </a:cubicBezTo>
                  <a:cubicBezTo>
                    <a:pt x="258" y="293"/>
                    <a:pt x="259" y="296"/>
                    <a:pt x="262" y="299"/>
                  </a:cubicBezTo>
                  <a:cubicBezTo>
                    <a:pt x="267" y="304"/>
                    <a:pt x="266" y="304"/>
                    <a:pt x="273" y="301"/>
                  </a:cubicBezTo>
                  <a:cubicBezTo>
                    <a:pt x="279" y="299"/>
                    <a:pt x="279" y="299"/>
                    <a:pt x="283" y="304"/>
                  </a:cubicBezTo>
                  <a:cubicBezTo>
                    <a:pt x="285" y="308"/>
                    <a:pt x="288" y="310"/>
                    <a:pt x="292" y="312"/>
                  </a:cubicBezTo>
                  <a:cubicBezTo>
                    <a:pt x="297" y="314"/>
                    <a:pt x="303" y="317"/>
                    <a:pt x="308" y="318"/>
                  </a:cubicBezTo>
                  <a:cubicBezTo>
                    <a:pt x="311" y="319"/>
                    <a:pt x="314" y="320"/>
                    <a:pt x="317" y="322"/>
                  </a:cubicBezTo>
                  <a:cubicBezTo>
                    <a:pt x="322" y="324"/>
                    <a:pt x="326" y="326"/>
                    <a:pt x="331" y="326"/>
                  </a:cubicBezTo>
                  <a:cubicBezTo>
                    <a:pt x="336" y="326"/>
                    <a:pt x="339" y="329"/>
                    <a:pt x="341" y="333"/>
                  </a:cubicBezTo>
                  <a:cubicBezTo>
                    <a:pt x="342" y="333"/>
                    <a:pt x="342" y="335"/>
                    <a:pt x="342" y="336"/>
                  </a:cubicBezTo>
                  <a:cubicBezTo>
                    <a:pt x="341" y="336"/>
                    <a:pt x="340" y="337"/>
                    <a:pt x="340" y="336"/>
                  </a:cubicBezTo>
                  <a:cubicBezTo>
                    <a:pt x="330" y="332"/>
                    <a:pt x="322" y="337"/>
                    <a:pt x="315" y="340"/>
                  </a:cubicBezTo>
                  <a:cubicBezTo>
                    <a:pt x="306" y="344"/>
                    <a:pt x="298" y="348"/>
                    <a:pt x="290" y="351"/>
                  </a:cubicBezTo>
                  <a:cubicBezTo>
                    <a:pt x="284" y="354"/>
                    <a:pt x="278" y="354"/>
                    <a:pt x="272" y="351"/>
                  </a:cubicBezTo>
                  <a:cubicBezTo>
                    <a:pt x="265" y="347"/>
                    <a:pt x="258" y="342"/>
                    <a:pt x="250" y="339"/>
                  </a:cubicBezTo>
                  <a:cubicBezTo>
                    <a:pt x="241" y="336"/>
                    <a:pt x="233" y="333"/>
                    <a:pt x="225" y="329"/>
                  </a:cubicBezTo>
                  <a:cubicBezTo>
                    <a:pt x="220" y="327"/>
                    <a:pt x="214" y="327"/>
                    <a:pt x="209" y="329"/>
                  </a:cubicBezTo>
                  <a:cubicBezTo>
                    <a:pt x="207" y="330"/>
                    <a:pt x="205" y="330"/>
                    <a:pt x="203" y="331"/>
                  </a:cubicBezTo>
                  <a:cubicBezTo>
                    <a:pt x="196" y="332"/>
                    <a:pt x="189" y="331"/>
                    <a:pt x="182" y="334"/>
                  </a:cubicBezTo>
                  <a:cubicBezTo>
                    <a:pt x="181" y="334"/>
                    <a:pt x="178" y="335"/>
                    <a:pt x="177" y="333"/>
                  </a:cubicBezTo>
                  <a:cubicBezTo>
                    <a:pt x="176" y="331"/>
                    <a:pt x="177" y="329"/>
                    <a:pt x="178" y="327"/>
                  </a:cubicBezTo>
                  <a:cubicBezTo>
                    <a:pt x="179" y="325"/>
                    <a:pt x="180" y="322"/>
                    <a:pt x="181" y="320"/>
                  </a:cubicBezTo>
                  <a:cubicBezTo>
                    <a:pt x="184" y="316"/>
                    <a:pt x="187" y="313"/>
                    <a:pt x="187" y="308"/>
                  </a:cubicBezTo>
                  <a:cubicBezTo>
                    <a:pt x="187" y="306"/>
                    <a:pt x="188" y="304"/>
                    <a:pt x="189" y="303"/>
                  </a:cubicBezTo>
                  <a:cubicBezTo>
                    <a:pt x="193" y="300"/>
                    <a:pt x="196" y="297"/>
                    <a:pt x="196" y="293"/>
                  </a:cubicBezTo>
                  <a:cubicBezTo>
                    <a:pt x="196" y="292"/>
                    <a:pt x="196" y="292"/>
                    <a:pt x="196" y="292"/>
                  </a:cubicBezTo>
                  <a:cubicBezTo>
                    <a:pt x="202" y="287"/>
                    <a:pt x="205" y="280"/>
                    <a:pt x="211" y="274"/>
                  </a:cubicBezTo>
                  <a:cubicBezTo>
                    <a:pt x="219" y="267"/>
                    <a:pt x="227" y="259"/>
                    <a:pt x="231" y="250"/>
                  </a:cubicBezTo>
                  <a:cubicBezTo>
                    <a:pt x="235" y="241"/>
                    <a:pt x="244" y="235"/>
                    <a:pt x="247" y="226"/>
                  </a:cubicBezTo>
                  <a:cubicBezTo>
                    <a:pt x="248" y="224"/>
                    <a:pt x="266" y="215"/>
                    <a:pt x="269" y="215"/>
                  </a:cubicBezTo>
                  <a:cubicBezTo>
                    <a:pt x="273" y="215"/>
                    <a:pt x="276" y="218"/>
                    <a:pt x="279" y="221"/>
                  </a:cubicBezTo>
                  <a:cubicBezTo>
                    <a:pt x="289" y="236"/>
                    <a:pt x="301" y="249"/>
                    <a:pt x="313" y="262"/>
                  </a:cubicBezTo>
                  <a:cubicBezTo>
                    <a:pt x="324" y="274"/>
                    <a:pt x="334" y="286"/>
                    <a:pt x="344" y="299"/>
                  </a:cubicBezTo>
                  <a:cubicBezTo>
                    <a:pt x="351" y="307"/>
                    <a:pt x="357" y="316"/>
                    <a:pt x="364" y="324"/>
                  </a:cubicBezTo>
                  <a:cubicBezTo>
                    <a:pt x="365" y="326"/>
                    <a:pt x="365" y="328"/>
                    <a:pt x="364" y="329"/>
                  </a:cubicBezTo>
                  <a:cubicBezTo>
                    <a:pt x="363" y="331"/>
                    <a:pt x="361" y="331"/>
                    <a:pt x="359" y="331"/>
                  </a:cubicBezTo>
                  <a:cubicBezTo>
                    <a:pt x="355" y="329"/>
                    <a:pt x="352" y="327"/>
                    <a:pt x="350" y="324"/>
                  </a:cubicBezTo>
                  <a:cubicBezTo>
                    <a:pt x="345" y="317"/>
                    <a:pt x="339" y="313"/>
                    <a:pt x="335" y="306"/>
                  </a:cubicBezTo>
                  <a:cubicBezTo>
                    <a:pt x="334" y="305"/>
                    <a:pt x="333" y="304"/>
                    <a:pt x="332" y="304"/>
                  </a:cubicBezTo>
                  <a:cubicBezTo>
                    <a:pt x="326" y="303"/>
                    <a:pt x="322" y="299"/>
                    <a:pt x="319" y="294"/>
                  </a:cubicBezTo>
                  <a:cubicBezTo>
                    <a:pt x="317" y="290"/>
                    <a:pt x="313" y="286"/>
                    <a:pt x="308" y="285"/>
                  </a:cubicBezTo>
                  <a:cubicBezTo>
                    <a:pt x="306" y="284"/>
                    <a:pt x="303" y="281"/>
                    <a:pt x="301" y="279"/>
                  </a:cubicBezTo>
                  <a:cubicBezTo>
                    <a:pt x="298" y="275"/>
                    <a:pt x="296" y="276"/>
                    <a:pt x="295" y="281"/>
                  </a:cubicBezTo>
                  <a:cubicBezTo>
                    <a:pt x="294" y="282"/>
                    <a:pt x="295" y="283"/>
                    <a:pt x="293" y="284"/>
                  </a:cubicBezTo>
                  <a:cubicBezTo>
                    <a:pt x="291" y="281"/>
                    <a:pt x="293" y="278"/>
                    <a:pt x="292" y="276"/>
                  </a:cubicBezTo>
                  <a:cubicBezTo>
                    <a:pt x="292" y="273"/>
                    <a:pt x="292" y="270"/>
                    <a:pt x="288" y="270"/>
                  </a:cubicBezTo>
                  <a:cubicBezTo>
                    <a:pt x="287" y="270"/>
                    <a:pt x="286" y="269"/>
                    <a:pt x="286" y="268"/>
                  </a:cubicBezTo>
                  <a:cubicBezTo>
                    <a:pt x="286" y="263"/>
                    <a:pt x="283" y="262"/>
                    <a:pt x="279" y="261"/>
                  </a:cubicBezTo>
                  <a:cubicBezTo>
                    <a:pt x="276" y="260"/>
                    <a:pt x="274" y="258"/>
                    <a:pt x="274" y="255"/>
                  </a:cubicBezTo>
                  <a:cubicBezTo>
                    <a:pt x="276" y="249"/>
                    <a:pt x="271" y="246"/>
                    <a:pt x="267" y="243"/>
                  </a:cubicBezTo>
                  <a:cubicBezTo>
                    <a:pt x="264" y="240"/>
                    <a:pt x="262" y="241"/>
                    <a:pt x="257" y="247"/>
                  </a:cubicBezTo>
                  <a:cubicBezTo>
                    <a:pt x="256" y="251"/>
                    <a:pt x="254" y="255"/>
                    <a:pt x="253" y="259"/>
                  </a:cubicBezTo>
                  <a:cubicBezTo>
                    <a:pt x="252" y="261"/>
                    <a:pt x="250" y="263"/>
                    <a:pt x="253" y="264"/>
                  </a:cubicBezTo>
                  <a:cubicBezTo>
                    <a:pt x="256" y="265"/>
                    <a:pt x="257" y="262"/>
                    <a:pt x="258" y="260"/>
                  </a:cubicBezTo>
                  <a:cubicBezTo>
                    <a:pt x="259" y="256"/>
                    <a:pt x="259" y="251"/>
                    <a:pt x="257" y="247"/>
                  </a:cubicBezTo>
                  <a:close/>
                  <a:moveTo>
                    <a:pt x="268" y="310"/>
                  </a:moveTo>
                  <a:cubicBezTo>
                    <a:pt x="266" y="310"/>
                    <a:pt x="264" y="310"/>
                    <a:pt x="263" y="311"/>
                  </a:cubicBezTo>
                  <a:cubicBezTo>
                    <a:pt x="258" y="315"/>
                    <a:pt x="251" y="315"/>
                    <a:pt x="245" y="315"/>
                  </a:cubicBezTo>
                  <a:cubicBezTo>
                    <a:pt x="239" y="316"/>
                    <a:pt x="233" y="317"/>
                    <a:pt x="228" y="320"/>
                  </a:cubicBezTo>
                  <a:cubicBezTo>
                    <a:pt x="226" y="320"/>
                    <a:pt x="225" y="321"/>
                    <a:pt x="226" y="323"/>
                  </a:cubicBezTo>
                  <a:cubicBezTo>
                    <a:pt x="226" y="324"/>
                    <a:pt x="227" y="325"/>
                    <a:pt x="229" y="325"/>
                  </a:cubicBezTo>
                  <a:cubicBezTo>
                    <a:pt x="231" y="326"/>
                    <a:pt x="232" y="325"/>
                    <a:pt x="234" y="324"/>
                  </a:cubicBezTo>
                  <a:cubicBezTo>
                    <a:pt x="235" y="323"/>
                    <a:pt x="237" y="323"/>
                    <a:pt x="239" y="325"/>
                  </a:cubicBezTo>
                  <a:cubicBezTo>
                    <a:pt x="241" y="329"/>
                    <a:pt x="245" y="327"/>
                    <a:pt x="248" y="328"/>
                  </a:cubicBezTo>
                  <a:cubicBezTo>
                    <a:pt x="253" y="328"/>
                    <a:pt x="254" y="326"/>
                    <a:pt x="256" y="322"/>
                  </a:cubicBezTo>
                  <a:cubicBezTo>
                    <a:pt x="257" y="319"/>
                    <a:pt x="262" y="320"/>
                    <a:pt x="262" y="323"/>
                  </a:cubicBezTo>
                  <a:cubicBezTo>
                    <a:pt x="261" y="329"/>
                    <a:pt x="266" y="331"/>
                    <a:pt x="270" y="334"/>
                  </a:cubicBezTo>
                  <a:cubicBezTo>
                    <a:pt x="271" y="335"/>
                    <a:pt x="274" y="336"/>
                    <a:pt x="273" y="339"/>
                  </a:cubicBezTo>
                  <a:cubicBezTo>
                    <a:pt x="271" y="344"/>
                    <a:pt x="274" y="345"/>
                    <a:pt x="277" y="346"/>
                  </a:cubicBezTo>
                  <a:cubicBezTo>
                    <a:pt x="281" y="347"/>
                    <a:pt x="285" y="347"/>
                    <a:pt x="289" y="345"/>
                  </a:cubicBezTo>
                  <a:cubicBezTo>
                    <a:pt x="296" y="342"/>
                    <a:pt x="302" y="336"/>
                    <a:pt x="309" y="333"/>
                  </a:cubicBezTo>
                  <a:cubicBezTo>
                    <a:pt x="311" y="332"/>
                    <a:pt x="311" y="330"/>
                    <a:pt x="309" y="328"/>
                  </a:cubicBezTo>
                  <a:cubicBezTo>
                    <a:pt x="307" y="327"/>
                    <a:pt x="305" y="325"/>
                    <a:pt x="302" y="324"/>
                  </a:cubicBezTo>
                  <a:cubicBezTo>
                    <a:pt x="295" y="322"/>
                    <a:pt x="289" y="319"/>
                    <a:pt x="282" y="315"/>
                  </a:cubicBezTo>
                  <a:cubicBezTo>
                    <a:pt x="278" y="313"/>
                    <a:pt x="272" y="312"/>
                    <a:pt x="268" y="310"/>
                  </a:cubicBezTo>
                  <a:close/>
                  <a:moveTo>
                    <a:pt x="227" y="312"/>
                  </a:moveTo>
                  <a:cubicBezTo>
                    <a:pt x="231" y="309"/>
                    <a:pt x="237" y="311"/>
                    <a:pt x="238" y="306"/>
                  </a:cubicBezTo>
                  <a:cubicBezTo>
                    <a:pt x="239" y="302"/>
                    <a:pt x="238" y="298"/>
                    <a:pt x="239" y="294"/>
                  </a:cubicBezTo>
                  <a:cubicBezTo>
                    <a:pt x="239" y="293"/>
                    <a:pt x="238" y="291"/>
                    <a:pt x="236" y="290"/>
                  </a:cubicBezTo>
                  <a:cubicBezTo>
                    <a:pt x="234" y="290"/>
                    <a:pt x="232" y="291"/>
                    <a:pt x="232" y="293"/>
                  </a:cubicBezTo>
                  <a:cubicBezTo>
                    <a:pt x="231" y="299"/>
                    <a:pt x="228" y="304"/>
                    <a:pt x="227" y="312"/>
                  </a:cubicBezTo>
                  <a:close/>
                  <a:moveTo>
                    <a:pt x="285" y="249"/>
                  </a:moveTo>
                  <a:cubicBezTo>
                    <a:pt x="280" y="242"/>
                    <a:pt x="275" y="235"/>
                    <a:pt x="270" y="229"/>
                  </a:cubicBezTo>
                  <a:cubicBezTo>
                    <a:pt x="269" y="228"/>
                    <a:pt x="267" y="226"/>
                    <a:pt x="266" y="227"/>
                  </a:cubicBezTo>
                  <a:cubicBezTo>
                    <a:pt x="264" y="229"/>
                    <a:pt x="265" y="231"/>
                    <a:pt x="266" y="232"/>
                  </a:cubicBezTo>
                  <a:cubicBezTo>
                    <a:pt x="271" y="238"/>
                    <a:pt x="276" y="244"/>
                    <a:pt x="282" y="249"/>
                  </a:cubicBezTo>
                  <a:cubicBezTo>
                    <a:pt x="283" y="249"/>
                    <a:pt x="283" y="249"/>
                    <a:pt x="285" y="249"/>
                  </a:cubicBezTo>
                  <a:close/>
                  <a:moveTo>
                    <a:pt x="305" y="270"/>
                  </a:moveTo>
                  <a:cubicBezTo>
                    <a:pt x="305" y="269"/>
                    <a:pt x="305" y="268"/>
                    <a:pt x="304" y="267"/>
                  </a:cubicBezTo>
                  <a:cubicBezTo>
                    <a:pt x="301" y="265"/>
                    <a:pt x="299" y="263"/>
                    <a:pt x="297" y="260"/>
                  </a:cubicBezTo>
                  <a:cubicBezTo>
                    <a:pt x="296" y="258"/>
                    <a:pt x="293" y="258"/>
                    <a:pt x="292" y="258"/>
                  </a:cubicBezTo>
                  <a:cubicBezTo>
                    <a:pt x="290" y="258"/>
                    <a:pt x="289" y="260"/>
                    <a:pt x="290" y="261"/>
                  </a:cubicBezTo>
                  <a:cubicBezTo>
                    <a:pt x="294" y="265"/>
                    <a:pt x="297" y="269"/>
                    <a:pt x="302" y="272"/>
                  </a:cubicBezTo>
                  <a:cubicBezTo>
                    <a:pt x="304" y="273"/>
                    <a:pt x="305" y="272"/>
                    <a:pt x="305" y="270"/>
                  </a:cubicBezTo>
                  <a:close/>
                  <a:moveTo>
                    <a:pt x="214" y="310"/>
                  </a:moveTo>
                  <a:cubicBezTo>
                    <a:pt x="215" y="309"/>
                    <a:pt x="215" y="307"/>
                    <a:pt x="213" y="307"/>
                  </a:cubicBezTo>
                  <a:cubicBezTo>
                    <a:pt x="213" y="307"/>
                    <a:pt x="212" y="307"/>
                    <a:pt x="211" y="308"/>
                  </a:cubicBezTo>
                  <a:cubicBezTo>
                    <a:pt x="210" y="308"/>
                    <a:pt x="210" y="309"/>
                    <a:pt x="209" y="310"/>
                  </a:cubicBezTo>
                  <a:cubicBezTo>
                    <a:pt x="208" y="312"/>
                    <a:pt x="207" y="313"/>
                    <a:pt x="209" y="314"/>
                  </a:cubicBezTo>
                  <a:cubicBezTo>
                    <a:pt x="211" y="316"/>
                    <a:pt x="212" y="314"/>
                    <a:pt x="213" y="313"/>
                  </a:cubicBezTo>
                  <a:cubicBezTo>
                    <a:pt x="214" y="312"/>
                    <a:pt x="214" y="311"/>
                    <a:pt x="214" y="310"/>
                  </a:cubicBezTo>
                  <a:close/>
                  <a:moveTo>
                    <a:pt x="267" y="339"/>
                  </a:moveTo>
                  <a:cubicBezTo>
                    <a:pt x="265" y="334"/>
                    <a:pt x="261" y="333"/>
                    <a:pt x="256" y="331"/>
                  </a:cubicBezTo>
                  <a:cubicBezTo>
                    <a:pt x="259" y="336"/>
                    <a:pt x="264" y="336"/>
                    <a:pt x="267" y="339"/>
                  </a:cubicBezTo>
                  <a:close/>
                  <a:moveTo>
                    <a:pt x="243" y="270"/>
                  </a:moveTo>
                  <a:cubicBezTo>
                    <a:pt x="243" y="269"/>
                    <a:pt x="243" y="268"/>
                    <a:pt x="242" y="268"/>
                  </a:cubicBezTo>
                  <a:cubicBezTo>
                    <a:pt x="240" y="268"/>
                    <a:pt x="239" y="270"/>
                    <a:pt x="239" y="271"/>
                  </a:cubicBezTo>
                  <a:cubicBezTo>
                    <a:pt x="238" y="272"/>
                    <a:pt x="239" y="273"/>
                    <a:pt x="240" y="273"/>
                  </a:cubicBezTo>
                  <a:cubicBezTo>
                    <a:pt x="242" y="273"/>
                    <a:pt x="243" y="271"/>
                    <a:pt x="243" y="270"/>
                  </a:cubicBezTo>
                  <a:close/>
                  <a:moveTo>
                    <a:pt x="237" y="287"/>
                  </a:moveTo>
                  <a:cubicBezTo>
                    <a:pt x="238" y="287"/>
                    <a:pt x="239" y="287"/>
                    <a:pt x="239" y="285"/>
                  </a:cubicBezTo>
                  <a:cubicBezTo>
                    <a:pt x="240" y="284"/>
                    <a:pt x="239" y="283"/>
                    <a:pt x="238" y="283"/>
                  </a:cubicBezTo>
                  <a:cubicBezTo>
                    <a:pt x="237" y="283"/>
                    <a:pt x="236" y="284"/>
                    <a:pt x="236" y="285"/>
                  </a:cubicBezTo>
                  <a:cubicBezTo>
                    <a:pt x="235" y="286"/>
                    <a:pt x="236" y="287"/>
                    <a:pt x="237" y="287"/>
                  </a:cubicBezTo>
                  <a:close/>
                  <a:moveTo>
                    <a:pt x="314" y="279"/>
                  </a:moveTo>
                  <a:cubicBezTo>
                    <a:pt x="314" y="278"/>
                    <a:pt x="313" y="277"/>
                    <a:pt x="313" y="277"/>
                  </a:cubicBezTo>
                  <a:cubicBezTo>
                    <a:pt x="312" y="277"/>
                    <a:pt x="311" y="277"/>
                    <a:pt x="311" y="278"/>
                  </a:cubicBezTo>
                  <a:cubicBezTo>
                    <a:pt x="311" y="279"/>
                    <a:pt x="311" y="279"/>
                    <a:pt x="312" y="280"/>
                  </a:cubicBezTo>
                  <a:cubicBezTo>
                    <a:pt x="313" y="280"/>
                    <a:pt x="314" y="280"/>
                    <a:pt x="314" y="279"/>
                  </a:cubicBezTo>
                  <a:close/>
                  <a:moveTo>
                    <a:pt x="215" y="298"/>
                  </a:moveTo>
                  <a:cubicBezTo>
                    <a:pt x="215" y="296"/>
                    <a:pt x="215" y="296"/>
                    <a:pt x="214" y="296"/>
                  </a:cubicBezTo>
                  <a:cubicBezTo>
                    <a:pt x="213" y="296"/>
                    <a:pt x="213" y="296"/>
                    <a:pt x="213" y="297"/>
                  </a:cubicBezTo>
                  <a:cubicBezTo>
                    <a:pt x="213" y="298"/>
                    <a:pt x="213" y="298"/>
                    <a:pt x="214" y="298"/>
                  </a:cubicBezTo>
                  <a:cubicBezTo>
                    <a:pt x="215" y="299"/>
                    <a:pt x="215" y="298"/>
                    <a:pt x="215" y="298"/>
                  </a:cubicBezTo>
                  <a:close/>
                  <a:moveTo>
                    <a:pt x="241" y="259"/>
                  </a:moveTo>
                  <a:cubicBezTo>
                    <a:pt x="241" y="258"/>
                    <a:pt x="240" y="258"/>
                    <a:pt x="240" y="258"/>
                  </a:cubicBezTo>
                  <a:cubicBezTo>
                    <a:pt x="239" y="258"/>
                    <a:pt x="239" y="258"/>
                    <a:pt x="239" y="258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40" y="259"/>
                    <a:pt x="240" y="259"/>
                    <a:pt x="241" y="259"/>
                  </a:cubicBezTo>
                  <a:close/>
                  <a:moveTo>
                    <a:pt x="294" y="305"/>
                  </a:moveTo>
                  <a:cubicBezTo>
                    <a:pt x="294" y="307"/>
                    <a:pt x="295" y="308"/>
                    <a:pt x="297" y="308"/>
                  </a:cubicBezTo>
                  <a:cubicBezTo>
                    <a:pt x="301" y="308"/>
                    <a:pt x="301" y="305"/>
                    <a:pt x="301" y="302"/>
                  </a:cubicBezTo>
                  <a:cubicBezTo>
                    <a:pt x="298" y="303"/>
                    <a:pt x="295" y="301"/>
                    <a:pt x="294" y="305"/>
                  </a:cubicBezTo>
                  <a:close/>
                  <a:moveTo>
                    <a:pt x="320" y="309"/>
                  </a:moveTo>
                  <a:cubicBezTo>
                    <a:pt x="320" y="307"/>
                    <a:pt x="318" y="307"/>
                    <a:pt x="317" y="307"/>
                  </a:cubicBezTo>
                  <a:cubicBezTo>
                    <a:pt x="315" y="306"/>
                    <a:pt x="314" y="306"/>
                    <a:pt x="314" y="308"/>
                  </a:cubicBezTo>
                  <a:cubicBezTo>
                    <a:pt x="314" y="310"/>
                    <a:pt x="314" y="311"/>
                    <a:pt x="316" y="311"/>
                  </a:cubicBezTo>
                  <a:cubicBezTo>
                    <a:pt x="318" y="311"/>
                    <a:pt x="319" y="311"/>
                    <a:pt x="320" y="309"/>
                  </a:cubicBezTo>
                  <a:close/>
                  <a:moveTo>
                    <a:pt x="275" y="293"/>
                  </a:moveTo>
                  <a:cubicBezTo>
                    <a:pt x="274" y="293"/>
                    <a:pt x="274" y="293"/>
                    <a:pt x="274" y="294"/>
                  </a:cubicBezTo>
                  <a:cubicBezTo>
                    <a:pt x="274" y="295"/>
                    <a:pt x="274" y="295"/>
                    <a:pt x="274" y="296"/>
                  </a:cubicBezTo>
                  <a:cubicBezTo>
                    <a:pt x="275" y="296"/>
                    <a:pt x="275" y="295"/>
                    <a:pt x="276" y="295"/>
                  </a:cubicBezTo>
                  <a:cubicBezTo>
                    <a:pt x="275" y="294"/>
                    <a:pt x="275" y="294"/>
                    <a:pt x="275" y="293"/>
                  </a:cubicBezTo>
                  <a:close/>
                  <a:moveTo>
                    <a:pt x="304" y="294"/>
                  </a:moveTo>
                  <a:cubicBezTo>
                    <a:pt x="303" y="294"/>
                    <a:pt x="303" y="294"/>
                    <a:pt x="303" y="294"/>
                  </a:cubicBezTo>
                  <a:cubicBezTo>
                    <a:pt x="303" y="295"/>
                    <a:pt x="303" y="295"/>
                    <a:pt x="303" y="296"/>
                  </a:cubicBezTo>
                  <a:cubicBezTo>
                    <a:pt x="304" y="296"/>
                    <a:pt x="304" y="295"/>
                    <a:pt x="305" y="295"/>
                  </a:cubicBezTo>
                  <a:cubicBezTo>
                    <a:pt x="305" y="294"/>
                    <a:pt x="304" y="294"/>
                    <a:pt x="304" y="294"/>
                  </a:cubicBezTo>
                  <a:close/>
                  <a:moveTo>
                    <a:pt x="286" y="282"/>
                  </a:moveTo>
                  <a:cubicBezTo>
                    <a:pt x="286" y="282"/>
                    <a:pt x="285" y="281"/>
                    <a:pt x="285" y="281"/>
                  </a:cubicBezTo>
                  <a:cubicBezTo>
                    <a:pt x="285" y="281"/>
                    <a:pt x="284" y="281"/>
                    <a:pt x="284" y="282"/>
                  </a:cubicBezTo>
                  <a:cubicBezTo>
                    <a:pt x="284" y="282"/>
                    <a:pt x="285" y="282"/>
                    <a:pt x="285" y="282"/>
                  </a:cubicBezTo>
                  <a:cubicBezTo>
                    <a:pt x="285" y="282"/>
                    <a:pt x="286" y="282"/>
                    <a:pt x="286" y="282"/>
                  </a:cubicBezTo>
                  <a:close/>
                  <a:moveTo>
                    <a:pt x="267" y="321"/>
                  </a:moveTo>
                  <a:cubicBezTo>
                    <a:pt x="268" y="321"/>
                    <a:pt x="268" y="321"/>
                    <a:pt x="269" y="321"/>
                  </a:cubicBezTo>
                  <a:cubicBezTo>
                    <a:pt x="269" y="321"/>
                    <a:pt x="269" y="321"/>
                    <a:pt x="269" y="321"/>
                  </a:cubicBezTo>
                  <a:cubicBezTo>
                    <a:pt x="269" y="321"/>
                    <a:pt x="268" y="320"/>
                    <a:pt x="268" y="320"/>
                  </a:cubicBezTo>
                  <a:cubicBezTo>
                    <a:pt x="268" y="320"/>
                    <a:pt x="268" y="321"/>
                    <a:pt x="267" y="3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10C0128-A120-4712-AD48-1B09DB4F17F8}"/>
              </a:ext>
            </a:extLst>
          </p:cNvPr>
          <p:cNvGrpSpPr/>
          <p:nvPr/>
        </p:nvGrpSpPr>
        <p:grpSpPr>
          <a:xfrm rot="20744189" flipH="1">
            <a:off x="-256955" y="2301725"/>
            <a:ext cx="1443038" cy="977900"/>
            <a:chOff x="7108825" y="3671889"/>
            <a:chExt cx="1443038" cy="9779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18FF1D6-02E9-4441-818C-6FBD2CB0A5B7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F78B47-F447-472B-B59A-F1AC2BA04CD5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F78EA07-65BD-448D-A090-C681339E853C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597998FE-F025-4EDA-9EBD-48939F2598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B3F591B-1F6A-4F69-81CA-AAE9E3E56667}"/>
              </a:ext>
            </a:extLst>
          </p:cNvPr>
          <p:cNvGrpSpPr/>
          <p:nvPr/>
        </p:nvGrpSpPr>
        <p:grpSpPr>
          <a:xfrm>
            <a:off x="2093794" y="-36793"/>
            <a:ext cx="2174875" cy="1431925"/>
            <a:chOff x="4173538" y="101601"/>
            <a:chExt cx="2174875" cy="143192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B0FA290-6621-413A-B0AB-68EF5F0E35FF}"/>
                </a:ext>
              </a:extLst>
            </p:cNvPr>
            <p:cNvSpPr/>
            <p:nvPr/>
          </p:nvSpPr>
          <p:spPr>
            <a:xfrm>
              <a:off x="4953000" y="973932"/>
              <a:ext cx="762000" cy="545306"/>
            </a:xfrm>
            <a:custGeom>
              <a:avLst/>
              <a:gdLst>
                <a:gd name="connsiteX0" fmla="*/ 0 w 762000"/>
                <a:gd name="connsiteY0" fmla="*/ 542925 h 619125"/>
                <a:gd name="connsiteX1" fmla="*/ 276225 w 762000"/>
                <a:gd name="connsiteY1" fmla="*/ 0 h 619125"/>
                <a:gd name="connsiteX2" fmla="*/ 762000 w 762000"/>
                <a:gd name="connsiteY2" fmla="*/ 466725 h 619125"/>
                <a:gd name="connsiteX3" fmla="*/ 600075 w 762000"/>
                <a:gd name="connsiteY3" fmla="*/ 485775 h 619125"/>
                <a:gd name="connsiteX4" fmla="*/ 466725 w 762000"/>
                <a:gd name="connsiteY4" fmla="*/ 619125 h 619125"/>
                <a:gd name="connsiteX5" fmla="*/ 114300 w 762000"/>
                <a:gd name="connsiteY5" fmla="*/ 542925 h 619125"/>
                <a:gd name="connsiteX6" fmla="*/ 0 w 762000"/>
                <a:gd name="connsiteY6" fmla="*/ 542925 h 619125"/>
                <a:gd name="connsiteX0" fmla="*/ 0 w 762000"/>
                <a:gd name="connsiteY0" fmla="*/ 483394 h 559594"/>
                <a:gd name="connsiteX1" fmla="*/ 280987 w 762000"/>
                <a:gd name="connsiteY1" fmla="*/ 0 h 559594"/>
                <a:gd name="connsiteX2" fmla="*/ 762000 w 762000"/>
                <a:gd name="connsiteY2" fmla="*/ 407194 h 559594"/>
                <a:gd name="connsiteX3" fmla="*/ 600075 w 762000"/>
                <a:gd name="connsiteY3" fmla="*/ 426244 h 559594"/>
                <a:gd name="connsiteX4" fmla="*/ 466725 w 762000"/>
                <a:gd name="connsiteY4" fmla="*/ 559594 h 559594"/>
                <a:gd name="connsiteX5" fmla="*/ 114300 w 762000"/>
                <a:gd name="connsiteY5" fmla="*/ 483394 h 559594"/>
                <a:gd name="connsiteX6" fmla="*/ 0 w 762000"/>
                <a:gd name="connsiteY6" fmla="*/ 483394 h 559594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14300 w 762000"/>
                <a:gd name="connsiteY5" fmla="*/ 483394 h 545306"/>
                <a:gd name="connsiteX6" fmla="*/ 0 w 762000"/>
                <a:gd name="connsiteY6" fmla="*/ 483394 h 545306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42875 w 762000"/>
                <a:gd name="connsiteY5" fmla="*/ 464344 h 545306"/>
                <a:gd name="connsiteX6" fmla="*/ 0 w 762000"/>
                <a:gd name="connsiteY6" fmla="*/ 483394 h 54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0" h="545306">
                  <a:moveTo>
                    <a:pt x="0" y="483394"/>
                  </a:moveTo>
                  <a:lnTo>
                    <a:pt x="280987" y="0"/>
                  </a:lnTo>
                  <a:lnTo>
                    <a:pt x="762000" y="407194"/>
                  </a:lnTo>
                  <a:lnTo>
                    <a:pt x="600075" y="426244"/>
                  </a:lnTo>
                  <a:lnTo>
                    <a:pt x="428625" y="545306"/>
                  </a:lnTo>
                  <a:lnTo>
                    <a:pt x="142875" y="464344"/>
                  </a:lnTo>
                  <a:lnTo>
                    <a:pt x="0" y="4833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8599359-1967-4E61-8695-4FBFC84BA9AF}"/>
                </a:ext>
              </a:extLst>
            </p:cNvPr>
            <p:cNvSpPr/>
            <p:nvPr/>
          </p:nvSpPr>
          <p:spPr>
            <a:xfrm>
              <a:off x="4240213" y="136525"/>
              <a:ext cx="927100" cy="927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1418F83-5093-44D0-B599-BAA1C3295AE1}"/>
                </a:ext>
              </a:extLst>
            </p:cNvPr>
            <p:cNvSpPr/>
            <p:nvPr/>
          </p:nvSpPr>
          <p:spPr>
            <a:xfrm>
              <a:off x="5306218" y="180975"/>
              <a:ext cx="980281" cy="882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4378883A-32FB-44E9-9D04-DACA5CD661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3538" y="101601"/>
              <a:ext cx="2174875" cy="1431925"/>
            </a:xfrm>
            <a:custGeom>
              <a:avLst/>
              <a:gdLst>
                <a:gd name="T0" fmla="*/ 110 w 514"/>
                <a:gd name="T1" fmla="*/ 230 h 340"/>
                <a:gd name="T2" fmla="*/ 9 w 514"/>
                <a:gd name="T3" fmla="*/ 92 h 340"/>
                <a:gd name="T4" fmla="*/ 243 w 514"/>
                <a:gd name="T5" fmla="*/ 71 h 340"/>
                <a:gd name="T6" fmla="*/ 200 w 514"/>
                <a:gd name="T7" fmla="*/ 207 h 340"/>
                <a:gd name="T8" fmla="*/ 232 w 514"/>
                <a:gd name="T9" fmla="*/ 116 h 340"/>
                <a:gd name="T10" fmla="*/ 162 w 514"/>
                <a:gd name="T11" fmla="*/ 25 h 340"/>
                <a:gd name="T12" fmla="*/ 51 w 514"/>
                <a:gd name="T13" fmla="*/ 58 h 340"/>
                <a:gd name="T14" fmla="*/ 65 w 514"/>
                <a:gd name="T15" fmla="*/ 199 h 340"/>
                <a:gd name="T16" fmla="*/ 159 w 514"/>
                <a:gd name="T17" fmla="*/ 218 h 340"/>
                <a:gd name="T18" fmla="*/ 232 w 514"/>
                <a:gd name="T19" fmla="*/ 116 h 340"/>
                <a:gd name="T20" fmla="*/ 37 w 514"/>
                <a:gd name="T21" fmla="*/ 53 h 340"/>
                <a:gd name="T22" fmla="*/ 507 w 514"/>
                <a:gd name="T23" fmla="*/ 145 h 340"/>
                <a:gd name="T24" fmla="*/ 331 w 514"/>
                <a:gd name="T25" fmla="*/ 226 h 340"/>
                <a:gd name="T26" fmla="*/ 325 w 514"/>
                <a:gd name="T27" fmla="*/ 21 h 340"/>
                <a:gd name="T28" fmla="*/ 473 w 514"/>
                <a:gd name="T29" fmla="*/ 50 h 340"/>
                <a:gd name="T30" fmla="*/ 486 w 514"/>
                <a:gd name="T31" fmla="*/ 107 h 340"/>
                <a:gd name="T32" fmla="*/ 384 w 514"/>
                <a:gd name="T33" fmla="*/ 27 h 340"/>
                <a:gd name="T34" fmla="*/ 286 w 514"/>
                <a:gd name="T35" fmla="*/ 117 h 340"/>
                <a:gd name="T36" fmla="*/ 307 w 514"/>
                <a:gd name="T37" fmla="*/ 187 h 340"/>
                <a:gd name="T38" fmla="*/ 458 w 514"/>
                <a:gd name="T39" fmla="*/ 198 h 340"/>
                <a:gd name="T40" fmla="*/ 497 w 514"/>
                <a:gd name="T41" fmla="*/ 135 h 340"/>
                <a:gd name="T42" fmla="*/ 99 w 514"/>
                <a:gd name="T43" fmla="*/ 244 h 340"/>
                <a:gd name="T44" fmla="*/ 33 w 514"/>
                <a:gd name="T45" fmla="*/ 202 h 340"/>
                <a:gd name="T46" fmla="*/ 57 w 514"/>
                <a:gd name="T47" fmla="*/ 227 h 340"/>
                <a:gd name="T48" fmla="*/ 153 w 514"/>
                <a:gd name="T49" fmla="*/ 243 h 340"/>
                <a:gd name="T50" fmla="*/ 168 w 514"/>
                <a:gd name="T51" fmla="*/ 236 h 340"/>
                <a:gd name="T52" fmla="*/ 64 w 514"/>
                <a:gd name="T53" fmla="*/ 230 h 340"/>
                <a:gd name="T54" fmla="*/ 101 w 514"/>
                <a:gd name="T55" fmla="*/ 134 h 340"/>
                <a:gd name="T56" fmla="*/ 418 w 514"/>
                <a:gd name="T57" fmla="*/ 106 h 340"/>
                <a:gd name="T58" fmla="*/ 397 w 514"/>
                <a:gd name="T59" fmla="*/ 145 h 340"/>
                <a:gd name="T60" fmla="*/ 254 w 514"/>
                <a:gd name="T61" fmla="*/ 245 h 340"/>
                <a:gd name="T62" fmla="*/ 242 w 514"/>
                <a:gd name="T63" fmla="*/ 285 h 340"/>
                <a:gd name="T64" fmla="*/ 270 w 514"/>
                <a:gd name="T65" fmla="*/ 288 h 340"/>
                <a:gd name="T66" fmla="*/ 342 w 514"/>
                <a:gd name="T67" fmla="*/ 314 h 340"/>
                <a:gd name="T68" fmla="*/ 209 w 514"/>
                <a:gd name="T69" fmla="*/ 324 h 340"/>
                <a:gd name="T70" fmla="*/ 187 w 514"/>
                <a:gd name="T71" fmla="*/ 300 h 340"/>
                <a:gd name="T72" fmla="*/ 265 w 514"/>
                <a:gd name="T73" fmla="*/ 208 h 340"/>
                <a:gd name="T74" fmla="*/ 332 w 514"/>
                <a:gd name="T75" fmla="*/ 285 h 340"/>
                <a:gd name="T76" fmla="*/ 286 w 514"/>
                <a:gd name="T77" fmla="*/ 260 h 340"/>
                <a:gd name="T78" fmla="*/ 244 w 514"/>
                <a:gd name="T79" fmla="*/ 248 h 340"/>
                <a:gd name="T80" fmla="*/ 227 w 514"/>
                <a:gd name="T81" fmla="*/ 312 h 340"/>
                <a:gd name="T82" fmla="*/ 261 w 514"/>
                <a:gd name="T83" fmla="*/ 311 h 340"/>
                <a:gd name="T84" fmla="*/ 301 w 514"/>
                <a:gd name="T85" fmla="*/ 307 h 340"/>
                <a:gd name="T86" fmla="*/ 228 w 514"/>
                <a:gd name="T87" fmla="*/ 285 h 340"/>
                <a:gd name="T88" fmla="*/ 275 w 514"/>
                <a:gd name="T89" fmla="*/ 235 h 340"/>
                <a:gd name="T90" fmla="*/ 298 w 514"/>
                <a:gd name="T91" fmla="*/ 253 h 340"/>
                <a:gd name="T92" fmla="*/ 212 w 514"/>
                <a:gd name="T93" fmla="*/ 304 h 340"/>
                <a:gd name="T94" fmla="*/ 234 w 514"/>
                <a:gd name="T95" fmla="*/ 264 h 340"/>
                <a:gd name="T96" fmla="*/ 307 w 514"/>
                <a:gd name="T97" fmla="*/ 261 h 340"/>
                <a:gd name="T98" fmla="*/ 209 w 514"/>
                <a:gd name="T99" fmla="*/ 292 h 340"/>
                <a:gd name="T100" fmla="*/ 232 w 514"/>
                <a:gd name="T101" fmla="*/ 250 h 340"/>
                <a:gd name="T102" fmla="*/ 311 w 514"/>
                <a:gd name="T103" fmla="*/ 290 h 340"/>
                <a:gd name="T104" fmla="*/ 271 w 514"/>
                <a:gd name="T105" fmla="*/ 280 h 340"/>
                <a:gd name="T106" fmla="*/ 279 w 514"/>
                <a:gd name="T107" fmla="*/ 267 h 340"/>
                <a:gd name="T108" fmla="*/ 267 w 514"/>
                <a:gd name="T109" fmla="*/ 307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340">
                  <a:moveTo>
                    <a:pt x="194" y="217"/>
                  </a:moveTo>
                  <a:cubicBezTo>
                    <a:pt x="191" y="220"/>
                    <a:pt x="189" y="223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84" y="218"/>
                    <a:pt x="184" y="218"/>
                    <a:pt x="178" y="220"/>
                  </a:cubicBezTo>
                  <a:cubicBezTo>
                    <a:pt x="177" y="220"/>
                    <a:pt x="176" y="220"/>
                    <a:pt x="176" y="221"/>
                  </a:cubicBezTo>
                  <a:cubicBezTo>
                    <a:pt x="163" y="228"/>
                    <a:pt x="149" y="229"/>
                    <a:pt x="135" y="230"/>
                  </a:cubicBezTo>
                  <a:cubicBezTo>
                    <a:pt x="127" y="230"/>
                    <a:pt x="118" y="232"/>
                    <a:pt x="110" y="230"/>
                  </a:cubicBezTo>
                  <a:cubicBezTo>
                    <a:pt x="87" y="228"/>
                    <a:pt x="65" y="223"/>
                    <a:pt x="48" y="207"/>
                  </a:cubicBezTo>
                  <a:cubicBezTo>
                    <a:pt x="43" y="202"/>
                    <a:pt x="38" y="197"/>
                    <a:pt x="33" y="191"/>
                  </a:cubicBezTo>
                  <a:cubicBezTo>
                    <a:pt x="31" y="190"/>
                    <a:pt x="30" y="188"/>
                    <a:pt x="29" y="187"/>
                  </a:cubicBezTo>
                  <a:cubicBezTo>
                    <a:pt x="22" y="184"/>
                    <a:pt x="18" y="179"/>
                    <a:pt x="15" y="172"/>
                  </a:cubicBezTo>
                  <a:cubicBezTo>
                    <a:pt x="12" y="163"/>
                    <a:pt x="8" y="154"/>
                    <a:pt x="7" y="144"/>
                  </a:cubicBezTo>
                  <a:cubicBezTo>
                    <a:pt x="7" y="143"/>
                    <a:pt x="8" y="141"/>
                    <a:pt x="7" y="140"/>
                  </a:cubicBezTo>
                  <a:cubicBezTo>
                    <a:pt x="0" y="124"/>
                    <a:pt x="6" y="108"/>
                    <a:pt x="9" y="92"/>
                  </a:cubicBezTo>
                  <a:cubicBezTo>
                    <a:pt x="12" y="80"/>
                    <a:pt x="15" y="69"/>
                    <a:pt x="20" y="58"/>
                  </a:cubicBezTo>
                  <a:cubicBezTo>
                    <a:pt x="26" y="41"/>
                    <a:pt x="37" y="30"/>
                    <a:pt x="51" y="20"/>
                  </a:cubicBezTo>
                  <a:cubicBezTo>
                    <a:pt x="65" y="9"/>
                    <a:pt x="81" y="6"/>
                    <a:pt x="97" y="3"/>
                  </a:cubicBezTo>
                  <a:cubicBezTo>
                    <a:pt x="115" y="0"/>
                    <a:pt x="133" y="0"/>
                    <a:pt x="151" y="4"/>
                  </a:cubicBezTo>
                  <a:cubicBezTo>
                    <a:pt x="167" y="7"/>
                    <a:pt x="183" y="11"/>
                    <a:pt x="198" y="18"/>
                  </a:cubicBezTo>
                  <a:cubicBezTo>
                    <a:pt x="210" y="23"/>
                    <a:pt x="217" y="31"/>
                    <a:pt x="225" y="41"/>
                  </a:cubicBezTo>
                  <a:cubicBezTo>
                    <a:pt x="233" y="50"/>
                    <a:pt x="237" y="61"/>
                    <a:pt x="243" y="71"/>
                  </a:cubicBezTo>
                  <a:cubicBezTo>
                    <a:pt x="244" y="72"/>
                    <a:pt x="245" y="73"/>
                    <a:pt x="245" y="74"/>
                  </a:cubicBezTo>
                  <a:cubicBezTo>
                    <a:pt x="246" y="83"/>
                    <a:pt x="250" y="93"/>
                    <a:pt x="247" y="103"/>
                  </a:cubicBezTo>
                  <a:cubicBezTo>
                    <a:pt x="245" y="109"/>
                    <a:pt x="247" y="115"/>
                    <a:pt x="245" y="121"/>
                  </a:cubicBezTo>
                  <a:cubicBezTo>
                    <a:pt x="240" y="135"/>
                    <a:pt x="236" y="150"/>
                    <a:pt x="229" y="163"/>
                  </a:cubicBezTo>
                  <a:cubicBezTo>
                    <a:pt x="224" y="173"/>
                    <a:pt x="218" y="181"/>
                    <a:pt x="213" y="190"/>
                  </a:cubicBezTo>
                  <a:cubicBezTo>
                    <a:pt x="211" y="194"/>
                    <a:pt x="208" y="197"/>
                    <a:pt x="204" y="199"/>
                  </a:cubicBezTo>
                  <a:cubicBezTo>
                    <a:pt x="201" y="200"/>
                    <a:pt x="198" y="201"/>
                    <a:pt x="200" y="207"/>
                  </a:cubicBezTo>
                  <a:cubicBezTo>
                    <a:pt x="202" y="211"/>
                    <a:pt x="197" y="214"/>
                    <a:pt x="194" y="217"/>
                  </a:cubicBezTo>
                  <a:cubicBezTo>
                    <a:pt x="193" y="216"/>
                    <a:pt x="193" y="215"/>
                    <a:pt x="193" y="215"/>
                  </a:cubicBezTo>
                  <a:cubicBezTo>
                    <a:pt x="192" y="214"/>
                    <a:pt x="191" y="214"/>
                    <a:pt x="190" y="214"/>
                  </a:cubicBezTo>
                  <a:cubicBezTo>
                    <a:pt x="190" y="215"/>
                    <a:pt x="189" y="215"/>
                    <a:pt x="190" y="215"/>
                  </a:cubicBezTo>
                  <a:cubicBezTo>
                    <a:pt x="190" y="217"/>
                    <a:pt x="191" y="217"/>
                    <a:pt x="192" y="217"/>
                  </a:cubicBezTo>
                  <a:cubicBezTo>
                    <a:pt x="192" y="217"/>
                    <a:pt x="193" y="217"/>
                    <a:pt x="194" y="217"/>
                  </a:cubicBezTo>
                  <a:close/>
                  <a:moveTo>
                    <a:pt x="232" y="116"/>
                  </a:moveTo>
                  <a:cubicBezTo>
                    <a:pt x="235" y="111"/>
                    <a:pt x="235" y="111"/>
                    <a:pt x="235" y="108"/>
                  </a:cubicBezTo>
                  <a:cubicBezTo>
                    <a:pt x="236" y="95"/>
                    <a:pt x="232" y="83"/>
                    <a:pt x="225" y="72"/>
                  </a:cubicBezTo>
                  <a:cubicBezTo>
                    <a:pt x="224" y="71"/>
                    <a:pt x="222" y="70"/>
                    <a:pt x="220" y="70"/>
                  </a:cubicBezTo>
                  <a:cubicBezTo>
                    <a:pt x="212" y="70"/>
                    <a:pt x="211" y="70"/>
                    <a:pt x="210" y="63"/>
                  </a:cubicBezTo>
                  <a:cubicBezTo>
                    <a:pt x="208" y="56"/>
                    <a:pt x="202" y="52"/>
                    <a:pt x="200" y="46"/>
                  </a:cubicBezTo>
                  <a:cubicBezTo>
                    <a:pt x="200" y="45"/>
                    <a:pt x="199" y="44"/>
                    <a:pt x="198" y="44"/>
                  </a:cubicBezTo>
                  <a:cubicBezTo>
                    <a:pt x="186" y="38"/>
                    <a:pt x="175" y="29"/>
                    <a:pt x="162" y="25"/>
                  </a:cubicBezTo>
                  <a:cubicBezTo>
                    <a:pt x="156" y="23"/>
                    <a:pt x="151" y="19"/>
                    <a:pt x="144" y="20"/>
                  </a:cubicBezTo>
                  <a:cubicBezTo>
                    <a:pt x="142" y="20"/>
                    <a:pt x="140" y="19"/>
                    <a:pt x="139" y="17"/>
                  </a:cubicBezTo>
                  <a:cubicBezTo>
                    <a:pt x="137" y="13"/>
                    <a:pt x="134" y="14"/>
                    <a:pt x="132" y="15"/>
                  </a:cubicBezTo>
                  <a:cubicBezTo>
                    <a:pt x="129" y="17"/>
                    <a:pt x="126" y="18"/>
                    <a:pt x="124" y="17"/>
                  </a:cubicBezTo>
                  <a:cubicBezTo>
                    <a:pt x="114" y="14"/>
                    <a:pt x="105" y="17"/>
                    <a:pt x="96" y="19"/>
                  </a:cubicBezTo>
                  <a:cubicBezTo>
                    <a:pt x="88" y="21"/>
                    <a:pt x="81" y="24"/>
                    <a:pt x="76" y="30"/>
                  </a:cubicBezTo>
                  <a:cubicBezTo>
                    <a:pt x="67" y="39"/>
                    <a:pt x="59" y="48"/>
                    <a:pt x="51" y="58"/>
                  </a:cubicBezTo>
                  <a:cubicBezTo>
                    <a:pt x="44" y="65"/>
                    <a:pt x="38" y="73"/>
                    <a:pt x="33" y="82"/>
                  </a:cubicBezTo>
                  <a:cubicBezTo>
                    <a:pt x="26" y="94"/>
                    <a:pt x="25" y="107"/>
                    <a:pt x="21" y="120"/>
                  </a:cubicBezTo>
                  <a:cubicBezTo>
                    <a:pt x="21" y="121"/>
                    <a:pt x="21" y="122"/>
                    <a:pt x="21" y="123"/>
                  </a:cubicBezTo>
                  <a:cubicBezTo>
                    <a:pt x="25" y="130"/>
                    <a:pt x="25" y="136"/>
                    <a:pt x="20" y="141"/>
                  </a:cubicBezTo>
                  <a:cubicBezTo>
                    <a:pt x="22" y="144"/>
                    <a:pt x="26" y="143"/>
                    <a:pt x="27" y="147"/>
                  </a:cubicBezTo>
                  <a:cubicBezTo>
                    <a:pt x="32" y="163"/>
                    <a:pt x="43" y="176"/>
                    <a:pt x="55" y="188"/>
                  </a:cubicBezTo>
                  <a:cubicBezTo>
                    <a:pt x="58" y="191"/>
                    <a:pt x="60" y="196"/>
                    <a:pt x="65" y="199"/>
                  </a:cubicBezTo>
                  <a:cubicBezTo>
                    <a:pt x="69" y="200"/>
                    <a:pt x="72" y="203"/>
                    <a:pt x="74" y="206"/>
                  </a:cubicBezTo>
                  <a:cubicBezTo>
                    <a:pt x="78" y="210"/>
                    <a:pt x="83" y="213"/>
                    <a:pt x="88" y="215"/>
                  </a:cubicBezTo>
                  <a:cubicBezTo>
                    <a:pt x="96" y="219"/>
                    <a:pt x="104" y="220"/>
                    <a:pt x="111" y="222"/>
                  </a:cubicBezTo>
                  <a:cubicBezTo>
                    <a:pt x="115" y="223"/>
                    <a:pt x="120" y="223"/>
                    <a:pt x="124" y="224"/>
                  </a:cubicBezTo>
                  <a:cubicBezTo>
                    <a:pt x="126" y="224"/>
                    <a:pt x="127" y="225"/>
                    <a:pt x="128" y="224"/>
                  </a:cubicBezTo>
                  <a:cubicBezTo>
                    <a:pt x="130" y="220"/>
                    <a:pt x="134" y="221"/>
                    <a:pt x="137" y="221"/>
                  </a:cubicBezTo>
                  <a:cubicBezTo>
                    <a:pt x="144" y="221"/>
                    <a:pt x="152" y="221"/>
                    <a:pt x="159" y="218"/>
                  </a:cubicBezTo>
                  <a:cubicBezTo>
                    <a:pt x="168" y="214"/>
                    <a:pt x="177" y="210"/>
                    <a:pt x="184" y="202"/>
                  </a:cubicBezTo>
                  <a:cubicBezTo>
                    <a:pt x="191" y="196"/>
                    <a:pt x="197" y="189"/>
                    <a:pt x="202" y="182"/>
                  </a:cubicBezTo>
                  <a:cubicBezTo>
                    <a:pt x="211" y="169"/>
                    <a:pt x="220" y="157"/>
                    <a:pt x="223" y="141"/>
                  </a:cubicBezTo>
                  <a:cubicBezTo>
                    <a:pt x="224" y="139"/>
                    <a:pt x="225" y="137"/>
                    <a:pt x="226" y="134"/>
                  </a:cubicBezTo>
                  <a:cubicBezTo>
                    <a:pt x="229" y="129"/>
                    <a:pt x="230" y="124"/>
                    <a:pt x="227" y="119"/>
                  </a:cubicBezTo>
                  <a:cubicBezTo>
                    <a:pt x="225" y="113"/>
                    <a:pt x="227" y="108"/>
                    <a:pt x="227" y="102"/>
                  </a:cubicBezTo>
                  <a:cubicBezTo>
                    <a:pt x="233" y="106"/>
                    <a:pt x="230" y="111"/>
                    <a:pt x="232" y="116"/>
                  </a:cubicBezTo>
                  <a:close/>
                  <a:moveTo>
                    <a:pt x="69" y="28"/>
                  </a:moveTo>
                  <a:cubicBezTo>
                    <a:pt x="64" y="27"/>
                    <a:pt x="62" y="30"/>
                    <a:pt x="60" y="32"/>
                  </a:cubicBezTo>
                  <a:cubicBezTo>
                    <a:pt x="58" y="35"/>
                    <a:pt x="56" y="38"/>
                    <a:pt x="53" y="41"/>
                  </a:cubicBezTo>
                  <a:cubicBezTo>
                    <a:pt x="52" y="42"/>
                    <a:pt x="51" y="43"/>
                    <a:pt x="52" y="45"/>
                  </a:cubicBezTo>
                  <a:cubicBezTo>
                    <a:pt x="54" y="47"/>
                    <a:pt x="56" y="46"/>
                    <a:pt x="57" y="44"/>
                  </a:cubicBezTo>
                  <a:cubicBezTo>
                    <a:pt x="61" y="39"/>
                    <a:pt x="66" y="35"/>
                    <a:pt x="69" y="28"/>
                  </a:cubicBezTo>
                  <a:close/>
                  <a:moveTo>
                    <a:pt x="37" y="53"/>
                  </a:moveTo>
                  <a:cubicBezTo>
                    <a:pt x="38" y="53"/>
                    <a:pt x="38" y="53"/>
                    <a:pt x="38" y="52"/>
                  </a:cubicBezTo>
                  <a:cubicBezTo>
                    <a:pt x="38" y="52"/>
                    <a:pt x="38" y="51"/>
                    <a:pt x="38" y="51"/>
                  </a:cubicBezTo>
                  <a:cubicBezTo>
                    <a:pt x="37" y="51"/>
                    <a:pt x="37" y="52"/>
                    <a:pt x="37" y="52"/>
                  </a:cubicBezTo>
                  <a:cubicBezTo>
                    <a:pt x="37" y="52"/>
                    <a:pt x="37" y="53"/>
                    <a:pt x="37" y="53"/>
                  </a:cubicBezTo>
                  <a:close/>
                  <a:moveTo>
                    <a:pt x="506" y="127"/>
                  </a:moveTo>
                  <a:cubicBezTo>
                    <a:pt x="509" y="129"/>
                    <a:pt x="514" y="128"/>
                    <a:pt x="510" y="133"/>
                  </a:cubicBezTo>
                  <a:cubicBezTo>
                    <a:pt x="508" y="136"/>
                    <a:pt x="509" y="141"/>
                    <a:pt x="507" y="145"/>
                  </a:cubicBezTo>
                  <a:cubicBezTo>
                    <a:pt x="503" y="156"/>
                    <a:pt x="498" y="167"/>
                    <a:pt x="493" y="177"/>
                  </a:cubicBezTo>
                  <a:cubicBezTo>
                    <a:pt x="490" y="182"/>
                    <a:pt x="486" y="186"/>
                    <a:pt x="483" y="190"/>
                  </a:cubicBezTo>
                  <a:cubicBezTo>
                    <a:pt x="474" y="201"/>
                    <a:pt x="463" y="208"/>
                    <a:pt x="452" y="215"/>
                  </a:cubicBezTo>
                  <a:cubicBezTo>
                    <a:pt x="435" y="224"/>
                    <a:pt x="416" y="232"/>
                    <a:pt x="397" y="235"/>
                  </a:cubicBezTo>
                  <a:cubicBezTo>
                    <a:pt x="387" y="236"/>
                    <a:pt x="378" y="237"/>
                    <a:pt x="369" y="234"/>
                  </a:cubicBezTo>
                  <a:cubicBezTo>
                    <a:pt x="368" y="234"/>
                    <a:pt x="366" y="234"/>
                    <a:pt x="365" y="234"/>
                  </a:cubicBezTo>
                  <a:cubicBezTo>
                    <a:pt x="352" y="236"/>
                    <a:pt x="342" y="230"/>
                    <a:pt x="331" y="226"/>
                  </a:cubicBezTo>
                  <a:cubicBezTo>
                    <a:pt x="316" y="219"/>
                    <a:pt x="305" y="209"/>
                    <a:pt x="295" y="197"/>
                  </a:cubicBezTo>
                  <a:cubicBezTo>
                    <a:pt x="293" y="195"/>
                    <a:pt x="290" y="192"/>
                    <a:pt x="288" y="190"/>
                  </a:cubicBezTo>
                  <a:cubicBezTo>
                    <a:pt x="274" y="178"/>
                    <a:pt x="267" y="162"/>
                    <a:pt x="263" y="145"/>
                  </a:cubicBezTo>
                  <a:cubicBezTo>
                    <a:pt x="263" y="140"/>
                    <a:pt x="263" y="136"/>
                    <a:pt x="264" y="132"/>
                  </a:cubicBezTo>
                  <a:cubicBezTo>
                    <a:pt x="267" y="112"/>
                    <a:pt x="269" y="92"/>
                    <a:pt x="277" y="74"/>
                  </a:cubicBezTo>
                  <a:cubicBezTo>
                    <a:pt x="282" y="63"/>
                    <a:pt x="290" y="54"/>
                    <a:pt x="298" y="45"/>
                  </a:cubicBezTo>
                  <a:cubicBezTo>
                    <a:pt x="306" y="36"/>
                    <a:pt x="315" y="28"/>
                    <a:pt x="325" y="21"/>
                  </a:cubicBezTo>
                  <a:cubicBezTo>
                    <a:pt x="331" y="17"/>
                    <a:pt x="337" y="15"/>
                    <a:pt x="344" y="14"/>
                  </a:cubicBezTo>
                  <a:cubicBezTo>
                    <a:pt x="362" y="13"/>
                    <a:pt x="380" y="12"/>
                    <a:pt x="397" y="16"/>
                  </a:cubicBezTo>
                  <a:cubicBezTo>
                    <a:pt x="402" y="17"/>
                    <a:pt x="406" y="17"/>
                    <a:pt x="410" y="15"/>
                  </a:cubicBezTo>
                  <a:cubicBezTo>
                    <a:pt x="414" y="13"/>
                    <a:pt x="417" y="16"/>
                    <a:pt x="420" y="17"/>
                  </a:cubicBezTo>
                  <a:cubicBezTo>
                    <a:pt x="429" y="22"/>
                    <a:pt x="438" y="24"/>
                    <a:pt x="445" y="32"/>
                  </a:cubicBezTo>
                  <a:cubicBezTo>
                    <a:pt x="450" y="36"/>
                    <a:pt x="456" y="39"/>
                    <a:pt x="462" y="42"/>
                  </a:cubicBezTo>
                  <a:cubicBezTo>
                    <a:pt x="466" y="45"/>
                    <a:pt x="470" y="46"/>
                    <a:pt x="473" y="50"/>
                  </a:cubicBezTo>
                  <a:cubicBezTo>
                    <a:pt x="473" y="51"/>
                    <a:pt x="474" y="52"/>
                    <a:pt x="475" y="52"/>
                  </a:cubicBezTo>
                  <a:cubicBezTo>
                    <a:pt x="485" y="55"/>
                    <a:pt x="488" y="64"/>
                    <a:pt x="494" y="70"/>
                  </a:cubicBezTo>
                  <a:cubicBezTo>
                    <a:pt x="501" y="77"/>
                    <a:pt x="504" y="85"/>
                    <a:pt x="507" y="94"/>
                  </a:cubicBezTo>
                  <a:cubicBezTo>
                    <a:pt x="509" y="100"/>
                    <a:pt x="511" y="107"/>
                    <a:pt x="512" y="113"/>
                  </a:cubicBezTo>
                  <a:cubicBezTo>
                    <a:pt x="513" y="119"/>
                    <a:pt x="513" y="124"/>
                    <a:pt x="506" y="127"/>
                  </a:cubicBezTo>
                  <a:close/>
                  <a:moveTo>
                    <a:pt x="480" y="159"/>
                  </a:moveTo>
                  <a:cubicBezTo>
                    <a:pt x="488" y="142"/>
                    <a:pt x="489" y="124"/>
                    <a:pt x="486" y="107"/>
                  </a:cubicBezTo>
                  <a:cubicBezTo>
                    <a:pt x="485" y="105"/>
                    <a:pt x="484" y="103"/>
                    <a:pt x="481" y="103"/>
                  </a:cubicBezTo>
                  <a:cubicBezTo>
                    <a:pt x="478" y="103"/>
                    <a:pt x="477" y="101"/>
                    <a:pt x="478" y="99"/>
                  </a:cubicBezTo>
                  <a:cubicBezTo>
                    <a:pt x="480" y="92"/>
                    <a:pt x="475" y="86"/>
                    <a:pt x="475" y="79"/>
                  </a:cubicBezTo>
                  <a:cubicBezTo>
                    <a:pt x="475" y="78"/>
                    <a:pt x="474" y="77"/>
                    <a:pt x="473" y="76"/>
                  </a:cubicBezTo>
                  <a:cubicBezTo>
                    <a:pt x="465" y="65"/>
                    <a:pt x="454" y="57"/>
                    <a:pt x="443" y="50"/>
                  </a:cubicBezTo>
                  <a:cubicBezTo>
                    <a:pt x="430" y="40"/>
                    <a:pt x="415" y="32"/>
                    <a:pt x="398" y="29"/>
                  </a:cubicBezTo>
                  <a:cubicBezTo>
                    <a:pt x="393" y="28"/>
                    <a:pt x="389" y="27"/>
                    <a:pt x="384" y="27"/>
                  </a:cubicBezTo>
                  <a:cubicBezTo>
                    <a:pt x="377" y="28"/>
                    <a:pt x="370" y="29"/>
                    <a:pt x="363" y="28"/>
                  </a:cubicBezTo>
                  <a:cubicBezTo>
                    <a:pt x="359" y="27"/>
                    <a:pt x="354" y="27"/>
                    <a:pt x="350" y="29"/>
                  </a:cubicBezTo>
                  <a:cubicBezTo>
                    <a:pt x="342" y="34"/>
                    <a:pt x="332" y="38"/>
                    <a:pt x="325" y="45"/>
                  </a:cubicBezTo>
                  <a:cubicBezTo>
                    <a:pt x="316" y="54"/>
                    <a:pt x="306" y="64"/>
                    <a:pt x="298" y="75"/>
                  </a:cubicBezTo>
                  <a:cubicBezTo>
                    <a:pt x="292" y="83"/>
                    <a:pt x="285" y="93"/>
                    <a:pt x="286" y="105"/>
                  </a:cubicBezTo>
                  <a:cubicBezTo>
                    <a:pt x="287" y="108"/>
                    <a:pt x="283" y="111"/>
                    <a:pt x="286" y="115"/>
                  </a:cubicBezTo>
                  <a:cubicBezTo>
                    <a:pt x="287" y="115"/>
                    <a:pt x="286" y="117"/>
                    <a:pt x="286" y="117"/>
                  </a:cubicBezTo>
                  <a:cubicBezTo>
                    <a:pt x="281" y="117"/>
                    <a:pt x="282" y="120"/>
                    <a:pt x="283" y="123"/>
                  </a:cubicBezTo>
                  <a:cubicBezTo>
                    <a:pt x="284" y="127"/>
                    <a:pt x="286" y="132"/>
                    <a:pt x="284" y="136"/>
                  </a:cubicBezTo>
                  <a:cubicBezTo>
                    <a:pt x="283" y="141"/>
                    <a:pt x="285" y="144"/>
                    <a:pt x="285" y="148"/>
                  </a:cubicBezTo>
                  <a:cubicBezTo>
                    <a:pt x="286" y="152"/>
                    <a:pt x="291" y="155"/>
                    <a:pt x="287" y="159"/>
                  </a:cubicBezTo>
                  <a:cubicBezTo>
                    <a:pt x="287" y="159"/>
                    <a:pt x="288" y="160"/>
                    <a:pt x="288" y="161"/>
                  </a:cubicBezTo>
                  <a:cubicBezTo>
                    <a:pt x="290" y="162"/>
                    <a:pt x="291" y="163"/>
                    <a:pt x="292" y="164"/>
                  </a:cubicBezTo>
                  <a:cubicBezTo>
                    <a:pt x="295" y="173"/>
                    <a:pt x="301" y="180"/>
                    <a:pt x="307" y="187"/>
                  </a:cubicBezTo>
                  <a:cubicBezTo>
                    <a:pt x="311" y="192"/>
                    <a:pt x="315" y="197"/>
                    <a:pt x="319" y="201"/>
                  </a:cubicBezTo>
                  <a:cubicBezTo>
                    <a:pt x="325" y="205"/>
                    <a:pt x="331" y="210"/>
                    <a:pt x="337" y="214"/>
                  </a:cubicBezTo>
                  <a:cubicBezTo>
                    <a:pt x="342" y="217"/>
                    <a:pt x="346" y="221"/>
                    <a:pt x="353" y="222"/>
                  </a:cubicBezTo>
                  <a:cubicBezTo>
                    <a:pt x="362" y="224"/>
                    <a:pt x="371" y="225"/>
                    <a:pt x="379" y="225"/>
                  </a:cubicBezTo>
                  <a:cubicBezTo>
                    <a:pt x="396" y="226"/>
                    <a:pt x="411" y="223"/>
                    <a:pt x="426" y="217"/>
                  </a:cubicBezTo>
                  <a:cubicBezTo>
                    <a:pt x="437" y="214"/>
                    <a:pt x="446" y="207"/>
                    <a:pt x="456" y="201"/>
                  </a:cubicBezTo>
                  <a:cubicBezTo>
                    <a:pt x="457" y="200"/>
                    <a:pt x="458" y="199"/>
                    <a:pt x="458" y="198"/>
                  </a:cubicBezTo>
                  <a:cubicBezTo>
                    <a:pt x="459" y="191"/>
                    <a:pt x="465" y="188"/>
                    <a:pt x="467" y="182"/>
                  </a:cubicBezTo>
                  <a:cubicBezTo>
                    <a:pt x="469" y="178"/>
                    <a:pt x="475" y="175"/>
                    <a:pt x="472" y="169"/>
                  </a:cubicBezTo>
                  <a:cubicBezTo>
                    <a:pt x="475" y="163"/>
                    <a:pt x="475" y="157"/>
                    <a:pt x="477" y="150"/>
                  </a:cubicBezTo>
                  <a:cubicBezTo>
                    <a:pt x="479" y="153"/>
                    <a:pt x="477" y="156"/>
                    <a:pt x="480" y="159"/>
                  </a:cubicBezTo>
                  <a:close/>
                  <a:moveTo>
                    <a:pt x="499" y="135"/>
                  </a:moveTo>
                  <a:cubicBezTo>
                    <a:pt x="498" y="134"/>
                    <a:pt x="498" y="134"/>
                    <a:pt x="497" y="135"/>
                  </a:cubicBezTo>
                  <a:cubicBezTo>
                    <a:pt x="497" y="135"/>
                    <a:pt x="497" y="135"/>
                    <a:pt x="497" y="135"/>
                  </a:cubicBezTo>
                  <a:cubicBezTo>
                    <a:pt x="497" y="136"/>
                    <a:pt x="497" y="136"/>
                    <a:pt x="498" y="136"/>
                  </a:cubicBezTo>
                  <a:cubicBezTo>
                    <a:pt x="498" y="136"/>
                    <a:pt x="498" y="135"/>
                    <a:pt x="499" y="135"/>
                  </a:cubicBezTo>
                  <a:close/>
                  <a:moveTo>
                    <a:pt x="175" y="235"/>
                  </a:moveTo>
                  <a:cubicBezTo>
                    <a:pt x="180" y="232"/>
                    <a:pt x="184" y="230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79" y="225"/>
                    <a:pt x="177" y="229"/>
                    <a:pt x="175" y="235"/>
                  </a:cubicBezTo>
                  <a:close/>
                  <a:moveTo>
                    <a:pt x="99" y="244"/>
                  </a:moveTo>
                  <a:cubicBezTo>
                    <a:pt x="95" y="242"/>
                    <a:pt x="92" y="240"/>
                    <a:pt x="88" y="238"/>
                  </a:cubicBezTo>
                  <a:cubicBezTo>
                    <a:pt x="87" y="238"/>
                    <a:pt x="86" y="237"/>
                    <a:pt x="83" y="239"/>
                  </a:cubicBezTo>
                  <a:cubicBezTo>
                    <a:pt x="88" y="243"/>
                    <a:pt x="93" y="244"/>
                    <a:pt x="99" y="244"/>
                  </a:cubicBezTo>
                  <a:close/>
                  <a:moveTo>
                    <a:pt x="33" y="202"/>
                  </a:moveTo>
                  <a:cubicBezTo>
                    <a:pt x="32" y="202"/>
                    <a:pt x="31" y="203"/>
                    <a:pt x="31" y="204"/>
                  </a:cubicBezTo>
                  <a:cubicBezTo>
                    <a:pt x="32" y="208"/>
                    <a:pt x="35" y="209"/>
                    <a:pt x="40" y="209"/>
                  </a:cubicBezTo>
                  <a:cubicBezTo>
                    <a:pt x="38" y="205"/>
                    <a:pt x="36" y="203"/>
                    <a:pt x="33" y="202"/>
                  </a:cubicBezTo>
                  <a:close/>
                  <a:moveTo>
                    <a:pt x="114" y="246"/>
                  </a:moveTo>
                  <a:cubicBezTo>
                    <a:pt x="119" y="248"/>
                    <a:pt x="123" y="248"/>
                    <a:pt x="127" y="247"/>
                  </a:cubicBezTo>
                  <a:cubicBezTo>
                    <a:pt x="123" y="247"/>
                    <a:pt x="119" y="244"/>
                    <a:pt x="114" y="246"/>
                  </a:cubicBezTo>
                  <a:close/>
                  <a:moveTo>
                    <a:pt x="57" y="227"/>
                  </a:moveTo>
                  <a:cubicBezTo>
                    <a:pt x="55" y="224"/>
                    <a:pt x="53" y="222"/>
                    <a:pt x="49" y="220"/>
                  </a:cubicBezTo>
                  <a:cubicBezTo>
                    <a:pt x="50" y="225"/>
                    <a:pt x="54" y="225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lose/>
                  <a:moveTo>
                    <a:pt x="27" y="193"/>
                  </a:moveTo>
                  <a:cubicBezTo>
                    <a:pt x="27" y="191"/>
                    <a:pt x="27" y="190"/>
                    <a:pt x="25" y="190"/>
                  </a:cubicBezTo>
                  <a:cubicBezTo>
                    <a:pt x="24" y="189"/>
                    <a:pt x="24" y="190"/>
                    <a:pt x="24" y="191"/>
                  </a:cubicBezTo>
                  <a:cubicBezTo>
                    <a:pt x="24" y="192"/>
                    <a:pt x="24" y="193"/>
                    <a:pt x="26" y="194"/>
                  </a:cubicBezTo>
                  <a:cubicBezTo>
                    <a:pt x="27" y="194"/>
                    <a:pt x="27" y="194"/>
                    <a:pt x="27" y="193"/>
                  </a:cubicBezTo>
                  <a:close/>
                  <a:moveTo>
                    <a:pt x="159" y="240"/>
                  </a:moveTo>
                  <a:cubicBezTo>
                    <a:pt x="156" y="240"/>
                    <a:pt x="155" y="240"/>
                    <a:pt x="153" y="243"/>
                  </a:cubicBezTo>
                  <a:cubicBezTo>
                    <a:pt x="156" y="243"/>
                    <a:pt x="157" y="243"/>
                    <a:pt x="159" y="240"/>
                  </a:cubicBezTo>
                  <a:close/>
                  <a:moveTo>
                    <a:pt x="64" y="230"/>
                  </a:moveTo>
                  <a:cubicBezTo>
                    <a:pt x="65" y="231"/>
                    <a:pt x="65" y="234"/>
                    <a:pt x="68" y="233"/>
                  </a:cubicBezTo>
                  <a:cubicBezTo>
                    <a:pt x="67" y="231"/>
                    <a:pt x="66" y="230"/>
                    <a:pt x="64" y="230"/>
                  </a:cubicBezTo>
                  <a:close/>
                  <a:moveTo>
                    <a:pt x="169" y="235"/>
                  </a:moveTo>
                  <a:cubicBezTo>
                    <a:pt x="168" y="235"/>
                    <a:pt x="168" y="235"/>
                    <a:pt x="168" y="235"/>
                  </a:cubicBezTo>
                  <a:cubicBezTo>
                    <a:pt x="167" y="236"/>
                    <a:pt x="168" y="236"/>
                    <a:pt x="168" y="236"/>
                  </a:cubicBezTo>
                  <a:cubicBezTo>
                    <a:pt x="169" y="236"/>
                    <a:pt x="169" y="236"/>
                    <a:pt x="170" y="236"/>
                  </a:cubicBezTo>
                  <a:cubicBezTo>
                    <a:pt x="170" y="235"/>
                    <a:pt x="169" y="235"/>
                    <a:pt x="169" y="235"/>
                  </a:cubicBezTo>
                  <a:close/>
                  <a:moveTo>
                    <a:pt x="64" y="230"/>
                  </a:moveTo>
                  <a:cubicBezTo>
                    <a:pt x="62" y="229"/>
                    <a:pt x="59" y="228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ubicBezTo>
                    <a:pt x="59" y="228"/>
                    <a:pt x="61" y="230"/>
                    <a:pt x="64" y="230"/>
                  </a:cubicBezTo>
                  <a:cubicBezTo>
                    <a:pt x="64" y="230"/>
                    <a:pt x="64" y="230"/>
                    <a:pt x="64" y="230"/>
                  </a:cubicBezTo>
                  <a:close/>
                  <a:moveTo>
                    <a:pt x="101" y="134"/>
                  </a:moveTo>
                  <a:cubicBezTo>
                    <a:pt x="105" y="143"/>
                    <a:pt x="118" y="147"/>
                    <a:pt x="128" y="142"/>
                  </a:cubicBezTo>
                  <a:cubicBezTo>
                    <a:pt x="135" y="139"/>
                    <a:pt x="147" y="117"/>
                    <a:pt x="146" y="110"/>
                  </a:cubicBezTo>
                  <a:cubicBezTo>
                    <a:pt x="143" y="97"/>
                    <a:pt x="140" y="85"/>
                    <a:pt x="129" y="77"/>
                  </a:cubicBezTo>
                  <a:cubicBezTo>
                    <a:pt x="118" y="68"/>
                    <a:pt x="109" y="70"/>
                    <a:pt x="103" y="82"/>
                  </a:cubicBezTo>
                  <a:cubicBezTo>
                    <a:pt x="99" y="91"/>
                    <a:pt x="95" y="99"/>
                    <a:pt x="96" y="108"/>
                  </a:cubicBezTo>
                  <a:cubicBezTo>
                    <a:pt x="95" y="117"/>
                    <a:pt x="97" y="126"/>
                    <a:pt x="101" y="134"/>
                  </a:cubicBezTo>
                  <a:close/>
                  <a:moveTo>
                    <a:pt x="223" y="78"/>
                  </a:moveTo>
                  <a:cubicBezTo>
                    <a:pt x="223" y="77"/>
                    <a:pt x="222" y="76"/>
                    <a:pt x="221" y="76"/>
                  </a:cubicBezTo>
                  <a:cubicBezTo>
                    <a:pt x="220" y="76"/>
                    <a:pt x="219" y="77"/>
                    <a:pt x="219" y="78"/>
                  </a:cubicBezTo>
                  <a:cubicBezTo>
                    <a:pt x="217" y="82"/>
                    <a:pt x="219" y="85"/>
                    <a:pt x="222" y="88"/>
                  </a:cubicBezTo>
                  <a:cubicBezTo>
                    <a:pt x="225" y="84"/>
                    <a:pt x="224" y="81"/>
                    <a:pt x="223" y="78"/>
                  </a:cubicBezTo>
                  <a:close/>
                  <a:moveTo>
                    <a:pt x="417" y="109"/>
                  </a:moveTo>
                  <a:cubicBezTo>
                    <a:pt x="418" y="108"/>
                    <a:pt x="419" y="107"/>
                    <a:pt x="418" y="106"/>
                  </a:cubicBezTo>
                  <a:cubicBezTo>
                    <a:pt x="414" y="98"/>
                    <a:pt x="409" y="90"/>
                    <a:pt x="400" y="86"/>
                  </a:cubicBezTo>
                  <a:cubicBezTo>
                    <a:pt x="396" y="85"/>
                    <a:pt x="392" y="86"/>
                    <a:pt x="387" y="87"/>
                  </a:cubicBezTo>
                  <a:cubicBezTo>
                    <a:pt x="378" y="89"/>
                    <a:pt x="379" y="99"/>
                    <a:pt x="373" y="104"/>
                  </a:cubicBezTo>
                  <a:cubicBezTo>
                    <a:pt x="371" y="106"/>
                    <a:pt x="370" y="109"/>
                    <a:pt x="370" y="112"/>
                  </a:cubicBezTo>
                  <a:cubicBezTo>
                    <a:pt x="370" y="119"/>
                    <a:pt x="368" y="127"/>
                    <a:pt x="370" y="134"/>
                  </a:cubicBezTo>
                  <a:cubicBezTo>
                    <a:pt x="373" y="145"/>
                    <a:pt x="377" y="150"/>
                    <a:pt x="388" y="151"/>
                  </a:cubicBezTo>
                  <a:cubicBezTo>
                    <a:pt x="392" y="151"/>
                    <a:pt x="397" y="152"/>
                    <a:pt x="397" y="145"/>
                  </a:cubicBezTo>
                  <a:cubicBezTo>
                    <a:pt x="397" y="144"/>
                    <a:pt x="398" y="143"/>
                    <a:pt x="399" y="142"/>
                  </a:cubicBezTo>
                  <a:cubicBezTo>
                    <a:pt x="406" y="139"/>
                    <a:pt x="410" y="132"/>
                    <a:pt x="416" y="129"/>
                  </a:cubicBezTo>
                  <a:cubicBezTo>
                    <a:pt x="420" y="126"/>
                    <a:pt x="422" y="120"/>
                    <a:pt x="420" y="115"/>
                  </a:cubicBezTo>
                  <a:cubicBezTo>
                    <a:pt x="419" y="110"/>
                    <a:pt x="415" y="113"/>
                    <a:pt x="412" y="112"/>
                  </a:cubicBezTo>
                  <a:cubicBezTo>
                    <a:pt x="413" y="110"/>
                    <a:pt x="415" y="110"/>
                    <a:pt x="417" y="109"/>
                  </a:cubicBezTo>
                  <a:close/>
                  <a:moveTo>
                    <a:pt x="247" y="236"/>
                  </a:moveTo>
                  <a:cubicBezTo>
                    <a:pt x="254" y="237"/>
                    <a:pt x="255" y="239"/>
                    <a:pt x="254" y="245"/>
                  </a:cubicBezTo>
                  <a:cubicBezTo>
                    <a:pt x="254" y="249"/>
                    <a:pt x="252" y="252"/>
                    <a:pt x="252" y="256"/>
                  </a:cubicBezTo>
                  <a:cubicBezTo>
                    <a:pt x="253" y="260"/>
                    <a:pt x="248" y="258"/>
                    <a:pt x="247" y="260"/>
                  </a:cubicBezTo>
                  <a:cubicBezTo>
                    <a:pt x="247" y="262"/>
                    <a:pt x="248" y="262"/>
                    <a:pt x="249" y="262"/>
                  </a:cubicBezTo>
                  <a:cubicBezTo>
                    <a:pt x="251" y="263"/>
                    <a:pt x="252" y="264"/>
                    <a:pt x="252" y="266"/>
                  </a:cubicBezTo>
                  <a:cubicBezTo>
                    <a:pt x="252" y="268"/>
                    <a:pt x="250" y="268"/>
                    <a:pt x="249" y="268"/>
                  </a:cubicBezTo>
                  <a:cubicBezTo>
                    <a:pt x="244" y="267"/>
                    <a:pt x="244" y="270"/>
                    <a:pt x="244" y="274"/>
                  </a:cubicBezTo>
                  <a:cubicBezTo>
                    <a:pt x="244" y="278"/>
                    <a:pt x="243" y="282"/>
                    <a:pt x="242" y="285"/>
                  </a:cubicBezTo>
                  <a:cubicBezTo>
                    <a:pt x="241" y="290"/>
                    <a:pt x="242" y="294"/>
                    <a:pt x="245" y="294"/>
                  </a:cubicBezTo>
                  <a:cubicBezTo>
                    <a:pt x="247" y="295"/>
                    <a:pt x="249" y="296"/>
                    <a:pt x="251" y="294"/>
                  </a:cubicBezTo>
                  <a:cubicBezTo>
                    <a:pt x="253" y="293"/>
                    <a:pt x="253" y="291"/>
                    <a:pt x="252" y="289"/>
                  </a:cubicBezTo>
                  <a:cubicBezTo>
                    <a:pt x="250" y="284"/>
                    <a:pt x="249" y="279"/>
                    <a:pt x="250" y="273"/>
                  </a:cubicBezTo>
                  <a:cubicBezTo>
                    <a:pt x="253" y="274"/>
                    <a:pt x="252" y="277"/>
                    <a:pt x="253" y="278"/>
                  </a:cubicBezTo>
                  <a:cubicBezTo>
                    <a:pt x="253" y="282"/>
                    <a:pt x="255" y="285"/>
                    <a:pt x="258" y="287"/>
                  </a:cubicBezTo>
                  <a:cubicBezTo>
                    <a:pt x="263" y="292"/>
                    <a:pt x="263" y="292"/>
                    <a:pt x="270" y="288"/>
                  </a:cubicBezTo>
                  <a:cubicBezTo>
                    <a:pt x="275" y="285"/>
                    <a:pt x="276" y="285"/>
                    <a:pt x="280" y="290"/>
                  </a:cubicBezTo>
                  <a:cubicBezTo>
                    <a:pt x="282" y="293"/>
                    <a:pt x="286" y="295"/>
                    <a:pt x="290" y="296"/>
                  </a:cubicBezTo>
                  <a:cubicBezTo>
                    <a:pt x="295" y="298"/>
                    <a:pt x="301" y="300"/>
                    <a:pt x="307" y="301"/>
                  </a:cubicBezTo>
                  <a:cubicBezTo>
                    <a:pt x="310" y="301"/>
                    <a:pt x="313" y="302"/>
                    <a:pt x="316" y="303"/>
                  </a:cubicBezTo>
                  <a:cubicBezTo>
                    <a:pt x="321" y="305"/>
                    <a:pt x="325" y="306"/>
                    <a:pt x="330" y="306"/>
                  </a:cubicBezTo>
                  <a:cubicBezTo>
                    <a:pt x="335" y="305"/>
                    <a:pt x="338" y="308"/>
                    <a:pt x="341" y="311"/>
                  </a:cubicBezTo>
                  <a:cubicBezTo>
                    <a:pt x="342" y="312"/>
                    <a:pt x="342" y="313"/>
                    <a:pt x="342" y="314"/>
                  </a:cubicBezTo>
                  <a:cubicBezTo>
                    <a:pt x="341" y="314"/>
                    <a:pt x="340" y="315"/>
                    <a:pt x="340" y="315"/>
                  </a:cubicBezTo>
                  <a:cubicBezTo>
                    <a:pt x="330" y="311"/>
                    <a:pt x="323" y="318"/>
                    <a:pt x="315" y="322"/>
                  </a:cubicBezTo>
                  <a:cubicBezTo>
                    <a:pt x="308" y="326"/>
                    <a:pt x="300" y="331"/>
                    <a:pt x="292" y="336"/>
                  </a:cubicBezTo>
                  <a:cubicBezTo>
                    <a:pt x="287" y="339"/>
                    <a:pt x="281" y="340"/>
                    <a:pt x="275" y="337"/>
                  </a:cubicBezTo>
                  <a:cubicBezTo>
                    <a:pt x="267" y="334"/>
                    <a:pt x="259" y="330"/>
                    <a:pt x="251" y="329"/>
                  </a:cubicBezTo>
                  <a:cubicBezTo>
                    <a:pt x="242" y="327"/>
                    <a:pt x="234" y="325"/>
                    <a:pt x="225" y="322"/>
                  </a:cubicBezTo>
                  <a:cubicBezTo>
                    <a:pt x="220" y="320"/>
                    <a:pt x="214" y="320"/>
                    <a:pt x="209" y="324"/>
                  </a:cubicBezTo>
                  <a:cubicBezTo>
                    <a:pt x="208" y="325"/>
                    <a:pt x="206" y="325"/>
                    <a:pt x="204" y="326"/>
                  </a:cubicBezTo>
                  <a:cubicBezTo>
                    <a:pt x="197" y="328"/>
                    <a:pt x="190" y="328"/>
                    <a:pt x="183" y="331"/>
                  </a:cubicBezTo>
                  <a:cubicBezTo>
                    <a:pt x="182" y="332"/>
                    <a:pt x="180" y="333"/>
                    <a:pt x="178" y="331"/>
                  </a:cubicBezTo>
                  <a:cubicBezTo>
                    <a:pt x="177" y="330"/>
                    <a:pt x="177" y="328"/>
                    <a:pt x="178" y="326"/>
                  </a:cubicBezTo>
                  <a:cubicBezTo>
                    <a:pt x="179" y="323"/>
                    <a:pt x="180" y="320"/>
                    <a:pt x="181" y="318"/>
                  </a:cubicBezTo>
                  <a:cubicBezTo>
                    <a:pt x="183" y="314"/>
                    <a:pt x="185" y="310"/>
                    <a:pt x="185" y="305"/>
                  </a:cubicBezTo>
                  <a:cubicBezTo>
                    <a:pt x="185" y="303"/>
                    <a:pt x="185" y="301"/>
                    <a:pt x="187" y="300"/>
                  </a:cubicBezTo>
                  <a:cubicBezTo>
                    <a:pt x="189" y="296"/>
                    <a:pt x="192" y="293"/>
                    <a:pt x="192" y="289"/>
                  </a:cubicBezTo>
                  <a:cubicBezTo>
                    <a:pt x="192" y="289"/>
                    <a:pt x="192" y="288"/>
                    <a:pt x="192" y="288"/>
                  </a:cubicBezTo>
                  <a:cubicBezTo>
                    <a:pt x="198" y="283"/>
                    <a:pt x="199" y="275"/>
                    <a:pt x="204" y="269"/>
                  </a:cubicBezTo>
                  <a:cubicBezTo>
                    <a:pt x="211" y="261"/>
                    <a:pt x="218" y="252"/>
                    <a:pt x="222" y="242"/>
                  </a:cubicBezTo>
                  <a:cubicBezTo>
                    <a:pt x="225" y="233"/>
                    <a:pt x="232" y="226"/>
                    <a:pt x="234" y="217"/>
                  </a:cubicBezTo>
                  <a:cubicBezTo>
                    <a:pt x="235" y="215"/>
                    <a:pt x="252" y="203"/>
                    <a:pt x="255" y="203"/>
                  </a:cubicBezTo>
                  <a:cubicBezTo>
                    <a:pt x="259" y="202"/>
                    <a:pt x="262" y="205"/>
                    <a:pt x="265" y="208"/>
                  </a:cubicBezTo>
                  <a:cubicBezTo>
                    <a:pt x="277" y="221"/>
                    <a:pt x="291" y="233"/>
                    <a:pt x="304" y="244"/>
                  </a:cubicBezTo>
                  <a:cubicBezTo>
                    <a:pt x="317" y="255"/>
                    <a:pt x="328" y="266"/>
                    <a:pt x="340" y="277"/>
                  </a:cubicBezTo>
                  <a:cubicBezTo>
                    <a:pt x="348" y="284"/>
                    <a:pt x="354" y="293"/>
                    <a:pt x="362" y="300"/>
                  </a:cubicBezTo>
                  <a:cubicBezTo>
                    <a:pt x="364" y="301"/>
                    <a:pt x="364" y="303"/>
                    <a:pt x="363" y="305"/>
                  </a:cubicBezTo>
                  <a:cubicBezTo>
                    <a:pt x="362" y="307"/>
                    <a:pt x="360" y="307"/>
                    <a:pt x="358" y="307"/>
                  </a:cubicBezTo>
                  <a:cubicBezTo>
                    <a:pt x="354" y="306"/>
                    <a:pt x="351" y="304"/>
                    <a:pt x="348" y="301"/>
                  </a:cubicBezTo>
                  <a:cubicBezTo>
                    <a:pt x="343" y="295"/>
                    <a:pt x="336" y="292"/>
                    <a:pt x="332" y="285"/>
                  </a:cubicBezTo>
                  <a:cubicBezTo>
                    <a:pt x="331" y="284"/>
                    <a:pt x="329" y="283"/>
                    <a:pt x="328" y="283"/>
                  </a:cubicBezTo>
                  <a:cubicBezTo>
                    <a:pt x="322" y="283"/>
                    <a:pt x="318" y="280"/>
                    <a:pt x="314" y="275"/>
                  </a:cubicBezTo>
                  <a:cubicBezTo>
                    <a:pt x="312" y="271"/>
                    <a:pt x="308" y="268"/>
                    <a:pt x="302" y="267"/>
                  </a:cubicBezTo>
                  <a:cubicBezTo>
                    <a:pt x="300" y="267"/>
                    <a:pt x="297" y="264"/>
                    <a:pt x="295" y="262"/>
                  </a:cubicBezTo>
                  <a:cubicBezTo>
                    <a:pt x="291" y="259"/>
                    <a:pt x="289" y="260"/>
                    <a:pt x="288" y="265"/>
                  </a:cubicBezTo>
                  <a:cubicBezTo>
                    <a:pt x="288" y="266"/>
                    <a:pt x="289" y="267"/>
                    <a:pt x="287" y="268"/>
                  </a:cubicBezTo>
                  <a:cubicBezTo>
                    <a:pt x="285" y="266"/>
                    <a:pt x="286" y="263"/>
                    <a:pt x="286" y="260"/>
                  </a:cubicBezTo>
                  <a:cubicBezTo>
                    <a:pt x="285" y="258"/>
                    <a:pt x="285" y="255"/>
                    <a:pt x="281" y="255"/>
                  </a:cubicBezTo>
                  <a:cubicBezTo>
                    <a:pt x="279" y="256"/>
                    <a:pt x="278" y="255"/>
                    <a:pt x="278" y="254"/>
                  </a:cubicBezTo>
                  <a:cubicBezTo>
                    <a:pt x="278" y="248"/>
                    <a:pt x="274" y="248"/>
                    <a:pt x="270" y="247"/>
                  </a:cubicBezTo>
                  <a:cubicBezTo>
                    <a:pt x="267" y="247"/>
                    <a:pt x="265" y="245"/>
                    <a:pt x="265" y="242"/>
                  </a:cubicBezTo>
                  <a:cubicBezTo>
                    <a:pt x="266" y="236"/>
                    <a:pt x="260" y="233"/>
                    <a:pt x="256" y="230"/>
                  </a:cubicBezTo>
                  <a:cubicBezTo>
                    <a:pt x="253" y="228"/>
                    <a:pt x="251" y="230"/>
                    <a:pt x="247" y="236"/>
                  </a:cubicBezTo>
                  <a:cubicBezTo>
                    <a:pt x="246" y="240"/>
                    <a:pt x="245" y="244"/>
                    <a:pt x="244" y="248"/>
                  </a:cubicBezTo>
                  <a:cubicBezTo>
                    <a:pt x="243" y="251"/>
                    <a:pt x="242" y="253"/>
                    <a:pt x="246" y="253"/>
                  </a:cubicBezTo>
                  <a:cubicBezTo>
                    <a:pt x="248" y="254"/>
                    <a:pt x="249" y="251"/>
                    <a:pt x="249" y="249"/>
                  </a:cubicBezTo>
                  <a:cubicBezTo>
                    <a:pt x="250" y="244"/>
                    <a:pt x="250" y="240"/>
                    <a:pt x="247" y="236"/>
                  </a:cubicBezTo>
                  <a:close/>
                  <a:moveTo>
                    <a:pt x="266" y="297"/>
                  </a:moveTo>
                  <a:cubicBezTo>
                    <a:pt x="263" y="297"/>
                    <a:pt x="262" y="298"/>
                    <a:pt x="261" y="299"/>
                  </a:cubicBezTo>
                  <a:cubicBezTo>
                    <a:pt x="256" y="304"/>
                    <a:pt x="250" y="304"/>
                    <a:pt x="243" y="306"/>
                  </a:cubicBezTo>
                  <a:cubicBezTo>
                    <a:pt x="238" y="306"/>
                    <a:pt x="232" y="308"/>
                    <a:pt x="227" y="312"/>
                  </a:cubicBezTo>
                  <a:cubicBezTo>
                    <a:pt x="225" y="313"/>
                    <a:pt x="225" y="314"/>
                    <a:pt x="225" y="315"/>
                  </a:cubicBezTo>
                  <a:cubicBezTo>
                    <a:pt x="226" y="317"/>
                    <a:pt x="227" y="317"/>
                    <a:pt x="229" y="317"/>
                  </a:cubicBezTo>
                  <a:cubicBezTo>
                    <a:pt x="230" y="317"/>
                    <a:pt x="232" y="317"/>
                    <a:pt x="233" y="316"/>
                  </a:cubicBezTo>
                  <a:cubicBezTo>
                    <a:pt x="235" y="314"/>
                    <a:pt x="237" y="314"/>
                    <a:pt x="238" y="316"/>
                  </a:cubicBezTo>
                  <a:cubicBezTo>
                    <a:pt x="241" y="319"/>
                    <a:pt x="245" y="317"/>
                    <a:pt x="248" y="317"/>
                  </a:cubicBezTo>
                  <a:cubicBezTo>
                    <a:pt x="253" y="317"/>
                    <a:pt x="254" y="315"/>
                    <a:pt x="255" y="311"/>
                  </a:cubicBezTo>
                  <a:cubicBezTo>
                    <a:pt x="256" y="308"/>
                    <a:pt x="261" y="308"/>
                    <a:pt x="261" y="311"/>
                  </a:cubicBezTo>
                  <a:cubicBezTo>
                    <a:pt x="261" y="317"/>
                    <a:pt x="266" y="318"/>
                    <a:pt x="270" y="321"/>
                  </a:cubicBezTo>
                  <a:cubicBezTo>
                    <a:pt x="272" y="322"/>
                    <a:pt x="275" y="323"/>
                    <a:pt x="274" y="326"/>
                  </a:cubicBezTo>
                  <a:cubicBezTo>
                    <a:pt x="273" y="330"/>
                    <a:pt x="276" y="331"/>
                    <a:pt x="279" y="332"/>
                  </a:cubicBezTo>
                  <a:cubicBezTo>
                    <a:pt x="283" y="333"/>
                    <a:pt x="287" y="332"/>
                    <a:pt x="291" y="329"/>
                  </a:cubicBezTo>
                  <a:cubicBezTo>
                    <a:pt x="298" y="326"/>
                    <a:pt x="302" y="319"/>
                    <a:pt x="309" y="315"/>
                  </a:cubicBezTo>
                  <a:cubicBezTo>
                    <a:pt x="311" y="313"/>
                    <a:pt x="311" y="312"/>
                    <a:pt x="309" y="310"/>
                  </a:cubicBezTo>
                  <a:cubicBezTo>
                    <a:pt x="306" y="309"/>
                    <a:pt x="304" y="308"/>
                    <a:pt x="301" y="307"/>
                  </a:cubicBezTo>
                  <a:cubicBezTo>
                    <a:pt x="294" y="306"/>
                    <a:pt x="287" y="303"/>
                    <a:pt x="280" y="301"/>
                  </a:cubicBezTo>
                  <a:cubicBezTo>
                    <a:pt x="276" y="299"/>
                    <a:pt x="270" y="299"/>
                    <a:pt x="266" y="297"/>
                  </a:cubicBezTo>
                  <a:close/>
                  <a:moveTo>
                    <a:pt x="225" y="305"/>
                  </a:moveTo>
                  <a:cubicBezTo>
                    <a:pt x="229" y="301"/>
                    <a:pt x="235" y="302"/>
                    <a:pt x="235" y="297"/>
                  </a:cubicBezTo>
                  <a:cubicBezTo>
                    <a:pt x="235" y="293"/>
                    <a:pt x="235" y="289"/>
                    <a:pt x="234" y="285"/>
                  </a:cubicBezTo>
                  <a:cubicBezTo>
                    <a:pt x="234" y="284"/>
                    <a:pt x="233" y="282"/>
                    <a:pt x="232" y="282"/>
                  </a:cubicBezTo>
                  <a:cubicBezTo>
                    <a:pt x="229" y="281"/>
                    <a:pt x="228" y="283"/>
                    <a:pt x="228" y="285"/>
                  </a:cubicBezTo>
                  <a:cubicBezTo>
                    <a:pt x="227" y="291"/>
                    <a:pt x="225" y="296"/>
                    <a:pt x="225" y="305"/>
                  </a:cubicBezTo>
                  <a:close/>
                  <a:moveTo>
                    <a:pt x="275" y="235"/>
                  </a:moveTo>
                  <a:cubicBezTo>
                    <a:pt x="269" y="228"/>
                    <a:pt x="263" y="222"/>
                    <a:pt x="258" y="217"/>
                  </a:cubicBezTo>
                  <a:cubicBezTo>
                    <a:pt x="256" y="216"/>
                    <a:pt x="255" y="214"/>
                    <a:pt x="253" y="216"/>
                  </a:cubicBezTo>
                  <a:cubicBezTo>
                    <a:pt x="252" y="217"/>
                    <a:pt x="253" y="219"/>
                    <a:pt x="254" y="220"/>
                  </a:cubicBezTo>
                  <a:cubicBezTo>
                    <a:pt x="260" y="225"/>
                    <a:pt x="266" y="231"/>
                    <a:pt x="272" y="235"/>
                  </a:cubicBezTo>
                  <a:cubicBezTo>
                    <a:pt x="273" y="236"/>
                    <a:pt x="273" y="235"/>
                    <a:pt x="275" y="235"/>
                  </a:cubicBezTo>
                  <a:close/>
                  <a:moveTo>
                    <a:pt x="298" y="253"/>
                  </a:moveTo>
                  <a:cubicBezTo>
                    <a:pt x="298" y="252"/>
                    <a:pt x="297" y="251"/>
                    <a:pt x="296" y="250"/>
                  </a:cubicBezTo>
                  <a:cubicBezTo>
                    <a:pt x="293" y="249"/>
                    <a:pt x="290" y="246"/>
                    <a:pt x="288" y="244"/>
                  </a:cubicBezTo>
                  <a:cubicBezTo>
                    <a:pt x="287" y="242"/>
                    <a:pt x="285" y="243"/>
                    <a:pt x="283" y="243"/>
                  </a:cubicBezTo>
                  <a:cubicBezTo>
                    <a:pt x="281" y="243"/>
                    <a:pt x="280" y="245"/>
                    <a:pt x="282" y="246"/>
                  </a:cubicBezTo>
                  <a:cubicBezTo>
                    <a:pt x="286" y="249"/>
                    <a:pt x="290" y="253"/>
                    <a:pt x="295" y="255"/>
                  </a:cubicBezTo>
                  <a:cubicBezTo>
                    <a:pt x="296" y="256"/>
                    <a:pt x="297" y="255"/>
                    <a:pt x="298" y="253"/>
                  </a:cubicBezTo>
                  <a:close/>
                  <a:moveTo>
                    <a:pt x="212" y="304"/>
                  </a:moveTo>
                  <a:cubicBezTo>
                    <a:pt x="213" y="302"/>
                    <a:pt x="212" y="301"/>
                    <a:pt x="211" y="301"/>
                  </a:cubicBezTo>
                  <a:cubicBezTo>
                    <a:pt x="210" y="301"/>
                    <a:pt x="209" y="302"/>
                    <a:pt x="209" y="302"/>
                  </a:cubicBezTo>
                  <a:cubicBezTo>
                    <a:pt x="208" y="303"/>
                    <a:pt x="208" y="304"/>
                    <a:pt x="207" y="305"/>
                  </a:cubicBezTo>
                  <a:cubicBezTo>
                    <a:pt x="206" y="306"/>
                    <a:pt x="206" y="308"/>
                    <a:pt x="207" y="309"/>
                  </a:cubicBezTo>
                  <a:cubicBezTo>
                    <a:pt x="210" y="310"/>
                    <a:pt x="211" y="309"/>
                    <a:pt x="212" y="307"/>
                  </a:cubicBezTo>
                  <a:cubicBezTo>
                    <a:pt x="212" y="306"/>
                    <a:pt x="212" y="305"/>
                    <a:pt x="212" y="304"/>
                  </a:cubicBezTo>
                  <a:close/>
                  <a:moveTo>
                    <a:pt x="268" y="326"/>
                  </a:moveTo>
                  <a:cubicBezTo>
                    <a:pt x="266" y="321"/>
                    <a:pt x="262" y="321"/>
                    <a:pt x="256" y="320"/>
                  </a:cubicBezTo>
                  <a:cubicBezTo>
                    <a:pt x="260" y="325"/>
                    <a:pt x="265" y="323"/>
                    <a:pt x="268" y="326"/>
                  </a:cubicBezTo>
                  <a:close/>
                  <a:moveTo>
                    <a:pt x="236" y="261"/>
                  </a:moveTo>
                  <a:cubicBezTo>
                    <a:pt x="236" y="260"/>
                    <a:pt x="235" y="259"/>
                    <a:pt x="234" y="259"/>
                  </a:cubicBezTo>
                  <a:cubicBezTo>
                    <a:pt x="233" y="259"/>
                    <a:pt x="232" y="261"/>
                    <a:pt x="232" y="262"/>
                  </a:cubicBezTo>
                  <a:cubicBezTo>
                    <a:pt x="231" y="264"/>
                    <a:pt x="232" y="265"/>
                    <a:pt x="234" y="264"/>
                  </a:cubicBezTo>
                  <a:cubicBezTo>
                    <a:pt x="236" y="264"/>
                    <a:pt x="236" y="262"/>
                    <a:pt x="236" y="261"/>
                  </a:cubicBezTo>
                  <a:close/>
                  <a:moveTo>
                    <a:pt x="232" y="278"/>
                  </a:moveTo>
                  <a:cubicBezTo>
                    <a:pt x="233" y="278"/>
                    <a:pt x="234" y="278"/>
                    <a:pt x="234" y="276"/>
                  </a:cubicBezTo>
                  <a:cubicBezTo>
                    <a:pt x="235" y="275"/>
                    <a:pt x="234" y="274"/>
                    <a:pt x="233" y="274"/>
                  </a:cubicBezTo>
                  <a:cubicBezTo>
                    <a:pt x="231" y="274"/>
                    <a:pt x="230" y="275"/>
                    <a:pt x="230" y="276"/>
                  </a:cubicBezTo>
                  <a:cubicBezTo>
                    <a:pt x="230" y="278"/>
                    <a:pt x="231" y="278"/>
                    <a:pt x="232" y="278"/>
                  </a:cubicBezTo>
                  <a:close/>
                  <a:moveTo>
                    <a:pt x="307" y="261"/>
                  </a:moveTo>
                  <a:cubicBezTo>
                    <a:pt x="307" y="260"/>
                    <a:pt x="307" y="259"/>
                    <a:pt x="306" y="259"/>
                  </a:cubicBezTo>
                  <a:cubicBezTo>
                    <a:pt x="305" y="259"/>
                    <a:pt x="305" y="260"/>
                    <a:pt x="305" y="260"/>
                  </a:cubicBezTo>
                  <a:cubicBezTo>
                    <a:pt x="304" y="261"/>
                    <a:pt x="305" y="262"/>
                    <a:pt x="306" y="262"/>
                  </a:cubicBezTo>
                  <a:cubicBezTo>
                    <a:pt x="306" y="262"/>
                    <a:pt x="307" y="262"/>
                    <a:pt x="307" y="261"/>
                  </a:cubicBezTo>
                  <a:close/>
                  <a:moveTo>
                    <a:pt x="212" y="292"/>
                  </a:moveTo>
                  <a:cubicBezTo>
                    <a:pt x="212" y="290"/>
                    <a:pt x="211" y="290"/>
                    <a:pt x="210" y="290"/>
                  </a:cubicBezTo>
                  <a:cubicBezTo>
                    <a:pt x="209" y="290"/>
                    <a:pt x="209" y="291"/>
                    <a:pt x="209" y="292"/>
                  </a:cubicBezTo>
                  <a:cubicBezTo>
                    <a:pt x="209" y="292"/>
                    <a:pt x="210" y="292"/>
                    <a:pt x="210" y="292"/>
                  </a:cubicBezTo>
                  <a:cubicBezTo>
                    <a:pt x="211" y="293"/>
                    <a:pt x="212" y="292"/>
                    <a:pt x="212" y="292"/>
                  </a:cubicBezTo>
                  <a:close/>
                  <a:moveTo>
                    <a:pt x="232" y="250"/>
                  </a:moveTo>
                  <a:cubicBezTo>
                    <a:pt x="232" y="249"/>
                    <a:pt x="232" y="249"/>
                    <a:pt x="231" y="249"/>
                  </a:cubicBezTo>
                  <a:cubicBezTo>
                    <a:pt x="231" y="249"/>
                    <a:pt x="231" y="249"/>
                    <a:pt x="231" y="249"/>
                  </a:cubicBezTo>
                  <a:cubicBezTo>
                    <a:pt x="230" y="250"/>
                    <a:pt x="230" y="251"/>
                    <a:pt x="231" y="251"/>
                  </a:cubicBezTo>
                  <a:cubicBezTo>
                    <a:pt x="231" y="251"/>
                    <a:pt x="232" y="250"/>
                    <a:pt x="232" y="250"/>
                  </a:cubicBezTo>
                  <a:close/>
                  <a:moveTo>
                    <a:pt x="291" y="290"/>
                  </a:moveTo>
                  <a:cubicBezTo>
                    <a:pt x="291" y="291"/>
                    <a:pt x="293" y="292"/>
                    <a:pt x="294" y="292"/>
                  </a:cubicBezTo>
                  <a:cubicBezTo>
                    <a:pt x="298" y="292"/>
                    <a:pt x="298" y="289"/>
                    <a:pt x="297" y="285"/>
                  </a:cubicBezTo>
                  <a:cubicBezTo>
                    <a:pt x="295" y="286"/>
                    <a:pt x="291" y="285"/>
                    <a:pt x="291" y="290"/>
                  </a:cubicBezTo>
                  <a:close/>
                  <a:moveTo>
                    <a:pt x="317" y="290"/>
                  </a:moveTo>
                  <a:cubicBezTo>
                    <a:pt x="317" y="288"/>
                    <a:pt x="315" y="288"/>
                    <a:pt x="314" y="288"/>
                  </a:cubicBezTo>
                  <a:cubicBezTo>
                    <a:pt x="312" y="288"/>
                    <a:pt x="311" y="288"/>
                    <a:pt x="311" y="290"/>
                  </a:cubicBezTo>
                  <a:cubicBezTo>
                    <a:pt x="311" y="291"/>
                    <a:pt x="312" y="292"/>
                    <a:pt x="313" y="293"/>
                  </a:cubicBezTo>
                  <a:cubicBezTo>
                    <a:pt x="315" y="293"/>
                    <a:pt x="317" y="292"/>
                    <a:pt x="317" y="290"/>
                  </a:cubicBezTo>
                  <a:close/>
                  <a:moveTo>
                    <a:pt x="271" y="280"/>
                  </a:moveTo>
                  <a:cubicBezTo>
                    <a:pt x="270" y="280"/>
                    <a:pt x="269" y="280"/>
                    <a:pt x="269" y="281"/>
                  </a:cubicBezTo>
                  <a:cubicBezTo>
                    <a:pt x="269" y="282"/>
                    <a:pt x="270" y="282"/>
                    <a:pt x="270" y="282"/>
                  </a:cubicBezTo>
                  <a:cubicBezTo>
                    <a:pt x="270" y="282"/>
                    <a:pt x="271" y="282"/>
                    <a:pt x="271" y="281"/>
                  </a:cubicBezTo>
                  <a:cubicBezTo>
                    <a:pt x="271" y="281"/>
                    <a:pt x="271" y="280"/>
                    <a:pt x="271" y="280"/>
                  </a:cubicBezTo>
                  <a:close/>
                  <a:moveTo>
                    <a:pt x="299" y="277"/>
                  </a:moveTo>
                  <a:cubicBezTo>
                    <a:pt x="299" y="277"/>
                    <a:pt x="298" y="277"/>
                    <a:pt x="298" y="278"/>
                  </a:cubicBezTo>
                  <a:cubicBezTo>
                    <a:pt x="298" y="278"/>
                    <a:pt x="298" y="279"/>
                    <a:pt x="299" y="279"/>
                  </a:cubicBezTo>
                  <a:cubicBezTo>
                    <a:pt x="300" y="279"/>
                    <a:pt x="300" y="278"/>
                    <a:pt x="300" y="278"/>
                  </a:cubicBezTo>
                  <a:cubicBezTo>
                    <a:pt x="300" y="277"/>
                    <a:pt x="300" y="277"/>
                    <a:pt x="299" y="277"/>
                  </a:cubicBezTo>
                  <a:close/>
                  <a:moveTo>
                    <a:pt x="280" y="267"/>
                  </a:moveTo>
                  <a:cubicBezTo>
                    <a:pt x="280" y="267"/>
                    <a:pt x="279" y="267"/>
                    <a:pt x="279" y="267"/>
                  </a:cubicBezTo>
                  <a:cubicBezTo>
                    <a:pt x="278" y="267"/>
                    <a:pt x="278" y="267"/>
                    <a:pt x="278" y="268"/>
                  </a:cubicBezTo>
                  <a:cubicBezTo>
                    <a:pt x="279" y="268"/>
                    <a:pt x="279" y="268"/>
                    <a:pt x="279" y="268"/>
                  </a:cubicBezTo>
                  <a:cubicBezTo>
                    <a:pt x="279" y="268"/>
                    <a:pt x="280" y="267"/>
                    <a:pt x="280" y="267"/>
                  </a:cubicBezTo>
                  <a:close/>
                  <a:moveTo>
                    <a:pt x="266" y="309"/>
                  </a:moveTo>
                  <a:cubicBezTo>
                    <a:pt x="267" y="309"/>
                    <a:pt x="267" y="309"/>
                    <a:pt x="268" y="309"/>
                  </a:cubicBezTo>
                  <a:cubicBezTo>
                    <a:pt x="268" y="309"/>
                    <a:pt x="268" y="308"/>
                    <a:pt x="268" y="308"/>
                  </a:cubicBezTo>
                  <a:cubicBezTo>
                    <a:pt x="268" y="308"/>
                    <a:pt x="267" y="308"/>
                    <a:pt x="267" y="307"/>
                  </a:cubicBezTo>
                  <a:cubicBezTo>
                    <a:pt x="267" y="308"/>
                    <a:pt x="266" y="308"/>
                    <a:pt x="266" y="3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BE6A85E-3B10-47C1-BA46-145430C2B6D0}"/>
              </a:ext>
            </a:extLst>
          </p:cNvPr>
          <p:cNvGrpSpPr/>
          <p:nvPr/>
        </p:nvGrpSpPr>
        <p:grpSpPr>
          <a:xfrm rot="733674">
            <a:off x="9373903" y="5289906"/>
            <a:ext cx="1443038" cy="977900"/>
            <a:chOff x="7108825" y="3671889"/>
            <a:chExt cx="1443038" cy="97790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85D23FF-DC90-40C9-9231-A4AA5E24F750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D21DB68-DC6A-42CC-BFBA-F4E113F2D739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E85ED9E-938A-4A99-AE63-3D56D10B9330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22ED6457-08D5-425F-B220-0973B4F9CA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C9AD254-8164-4908-ADD7-E83CC71549FB}"/>
              </a:ext>
            </a:extLst>
          </p:cNvPr>
          <p:cNvGrpSpPr/>
          <p:nvPr/>
        </p:nvGrpSpPr>
        <p:grpSpPr>
          <a:xfrm rot="362295">
            <a:off x="9413316" y="2800281"/>
            <a:ext cx="2211388" cy="1466850"/>
            <a:chOff x="7045325" y="1441451"/>
            <a:chExt cx="2211388" cy="1466850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ADBFD6C-0323-48B5-A900-3B7FEDE42887}"/>
                </a:ext>
              </a:extLst>
            </p:cNvPr>
            <p:cNvSpPr/>
            <p:nvPr/>
          </p:nvSpPr>
          <p:spPr>
            <a:xfrm>
              <a:off x="8198644" y="1469231"/>
              <a:ext cx="1042987" cy="995363"/>
            </a:xfrm>
            <a:custGeom>
              <a:avLst/>
              <a:gdLst>
                <a:gd name="connsiteX0" fmla="*/ 273844 w 1042987"/>
                <a:gd name="connsiteY0" fmla="*/ 16669 h 995363"/>
                <a:gd name="connsiteX1" fmla="*/ 431006 w 1042987"/>
                <a:gd name="connsiteY1" fmla="*/ 0 h 995363"/>
                <a:gd name="connsiteX2" fmla="*/ 673894 w 1042987"/>
                <a:gd name="connsiteY2" fmla="*/ 33338 h 995363"/>
                <a:gd name="connsiteX3" fmla="*/ 826294 w 1042987"/>
                <a:gd name="connsiteY3" fmla="*/ 114300 h 995363"/>
                <a:gd name="connsiteX4" fmla="*/ 964406 w 1042987"/>
                <a:gd name="connsiteY4" fmla="*/ 292894 h 995363"/>
                <a:gd name="connsiteX5" fmla="*/ 1042987 w 1042987"/>
                <a:gd name="connsiteY5" fmla="*/ 500063 h 995363"/>
                <a:gd name="connsiteX6" fmla="*/ 983456 w 1042987"/>
                <a:gd name="connsiteY6" fmla="*/ 704850 h 995363"/>
                <a:gd name="connsiteX7" fmla="*/ 921544 w 1042987"/>
                <a:gd name="connsiteY7" fmla="*/ 838200 h 995363"/>
                <a:gd name="connsiteX8" fmla="*/ 757237 w 1042987"/>
                <a:gd name="connsiteY8" fmla="*/ 942975 h 995363"/>
                <a:gd name="connsiteX9" fmla="*/ 502444 w 1042987"/>
                <a:gd name="connsiteY9" fmla="*/ 995363 h 995363"/>
                <a:gd name="connsiteX10" fmla="*/ 252412 w 1042987"/>
                <a:gd name="connsiteY10" fmla="*/ 957263 h 995363"/>
                <a:gd name="connsiteX11" fmla="*/ 54769 w 1042987"/>
                <a:gd name="connsiteY11" fmla="*/ 833438 h 995363"/>
                <a:gd name="connsiteX12" fmla="*/ 0 w 1042987"/>
                <a:gd name="connsiteY12" fmla="*/ 573882 h 995363"/>
                <a:gd name="connsiteX13" fmla="*/ 54769 w 1042987"/>
                <a:gd name="connsiteY13" fmla="*/ 216694 h 995363"/>
                <a:gd name="connsiteX14" fmla="*/ 102394 w 1042987"/>
                <a:gd name="connsiteY14" fmla="*/ 126207 h 995363"/>
                <a:gd name="connsiteX15" fmla="*/ 211931 w 1042987"/>
                <a:gd name="connsiteY15" fmla="*/ 52388 h 995363"/>
                <a:gd name="connsiteX16" fmla="*/ 273844 w 1042987"/>
                <a:gd name="connsiteY16" fmla="*/ 16669 h 9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2987" h="995363">
                  <a:moveTo>
                    <a:pt x="273844" y="16669"/>
                  </a:moveTo>
                  <a:lnTo>
                    <a:pt x="431006" y="0"/>
                  </a:lnTo>
                  <a:lnTo>
                    <a:pt x="673894" y="33338"/>
                  </a:lnTo>
                  <a:lnTo>
                    <a:pt x="826294" y="114300"/>
                  </a:lnTo>
                  <a:lnTo>
                    <a:pt x="964406" y="292894"/>
                  </a:lnTo>
                  <a:lnTo>
                    <a:pt x="1042987" y="500063"/>
                  </a:lnTo>
                  <a:lnTo>
                    <a:pt x="983456" y="704850"/>
                  </a:lnTo>
                  <a:lnTo>
                    <a:pt x="921544" y="838200"/>
                  </a:lnTo>
                  <a:lnTo>
                    <a:pt x="757237" y="942975"/>
                  </a:lnTo>
                  <a:lnTo>
                    <a:pt x="502444" y="995363"/>
                  </a:lnTo>
                  <a:lnTo>
                    <a:pt x="252412" y="957263"/>
                  </a:lnTo>
                  <a:lnTo>
                    <a:pt x="54769" y="833438"/>
                  </a:lnTo>
                  <a:lnTo>
                    <a:pt x="0" y="573882"/>
                  </a:lnTo>
                  <a:lnTo>
                    <a:pt x="54769" y="216694"/>
                  </a:lnTo>
                  <a:lnTo>
                    <a:pt x="102394" y="126207"/>
                  </a:lnTo>
                  <a:lnTo>
                    <a:pt x="211931" y="52388"/>
                  </a:lnTo>
                  <a:lnTo>
                    <a:pt x="273844" y="166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3152B4E-CDA5-4ED5-944C-33E02563D205}"/>
                </a:ext>
              </a:extLst>
            </p:cNvPr>
            <p:cNvSpPr/>
            <p:nvPr/>
          </p:nvSpPr>
          <p:spPr>
            <a:xfrm>
              <a:off x="7727156" y="2345531"/>
              <a:ext cx="745332" cy="550069"/>
            </a:xfrm>
            <a:custGeom>
              <a:avLst/>
              <a:gdLst>
                <a:gd name="connsiteX0" fmla="*/ 135732 w 745332"/>
                <a:gd name="connsiteY0" fmla="*/ 414338 h 550069"/>
                <a:gd name="connsiteX1" fmla="*/ 0 w 745332"/>
                <a:gd name="connsiteY1" fmla="*/ 447675 h 550069"/>
                <a:gd name="connsiteX2" fmla="*/ 311944 w 745332"/>
                <a:gd name="connsiteY2" fmla="*/ 14288 h 550069"/>
                <a:gd name="connsiteX3" fmla="*/ 350044 w 745332"/>
                <a:gd name="connsiteY3" fmla="*/ 0 h 550069"/>
                <a:gd name="connsiteX4" fmla="*/ 745332 w 745332"/>
                <a:gd name="connsiteY4" fmla="*/ 447675 h 550069"/>
                <a:gd name="connsiteX5" fmla="*/ 611982 w 745332"/>
                <a:gd name="connsiteY5" fmla="*/ 469107 h 550069"/>
                <a:gd name="connsiteX6" fmla="*/ 426244 w 745332"/>
                <a:gd name="connsiteY6" fmla="*/ 550069 h 550069"/>
                <a:gd name="connsiteX7" fmla="*/ 242888 w 745332"/>
                <a:gd name="connsiteY7" fmla="*/ 454819 h 550069"/>
                <a:gd name="connsiteX8" fmla="*/ 135732 w 745332"/>
                <a:gd name="connsiteY8" fmla="*/ 414338 h 5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332" h="550069">
                  <a:moveTo>
                    <a:pt x="135732" y="414338"/>
                  </a:moveTo>
                  <a:lnTo>
                    <a:pt x="0" y="447675"/>
                  </a:lnTo>
                  <a:lnTo>
                    <a:pt x="311944" y="14288"/>
                  </a:lnTo>
                  <a:lnTo>
                    <a:pt x="350044" y="0"/>
                  </a:lnTo>
                  <a:lnTo>
                    <a:pt x="745332" y="447675"/>
                  </a:lnTo>
                  <a:lnTo>
                    <a:pt x="611982" y="469107"/>
                  </a:lnTo>
                  <a:lnTo>
                    <a:pt x="426244" y="550069"/>
                  </a:lnTo>
                  <a:lnTo>
                    <a:pt x="242888" y="454819"/>
                  </a:lnTo>
                  <a:lnTo>
                    <a:pt x="135732" y="414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C33F43E-0120-40B5-88E8-3B31380DAA39}"/>
                </a:ext>
              </a:extLst>
            </p:cNvPr>
            <p:cNvSpPr/>
            <p:nvPr/>
          </p:nvSpPr>
          <p:spPr>
            <a:xfrm>
              <a:off x="7093744" y="1564481"/>
              <a:ext cx="916781" cy="821532"/>
            </a:xfrm>
            <a:custGeom>
              <a:avLst/>
              <a:gdLst>
                <a:gd name="connsiteX0" fmla="*/ 278606 w 916781"/>
                <a:gd name="connsiteY0" fmla="*/ 35719 h 821532"/>
                <a:gd name="connsiteX1" fmla="*/ 454819 w 916781"/>
                <a:gd name="connsiteY1" fmla="*/ 0 h 821532"/>
                <a:gd name="connsiteX2" fmla="*/ 690562 w 916781"/>
                <a:gd name="connsiteY2" fmla="*/ 73819 h 821532"/>
                <a:gd name="connsiteX3" fmla="*/ 795337 w 916781"/>
                <a:gd name="connsiteY3" fmla="*/ 171450 h 821532"/>
                <a:gd name="connsiteX4" fmla="*/ 890587 w 916781"/>
                <a:gd name="connsiteY4" fmla="*/ 416719 h 821532"/>
                <a:gd name="connsiteX5" fmla="*/ 916781 w 916781"/>
                <a:gd name="connsiteY5" fmla="*/ 531019 h 821532"/>
                <a:gd name="connsiteX6" fmla="*/ 890587 w 916781"/>
                <a:gd name="connsiteY6" fmla="*/ 623888 h 821532"/>
                <a:gd name="connsiteX7" fmla="*/ 807244 w 916781"/>
                <a:gd name="connsiteY7" fmla="*/ 707232 h 821532"/>
                <a:gd name="connsiteX8" fmla="*/ 692944 w 916781"/>
                <a:gd name="connsiteY8" fmla="*/ 754857 h 821532"/>
                <a:gd name="connsiteX9" fmla="*/ 535781 w 916781"/>
                <a:gd name="connsiteY9" fmla="*/ 819150 h 821532"/>
                <a:gd name="connsiteX10" fmla="*/ 292894 w 916781"/>
                <a:gd name="connsiteY10" fmla="*/ 821532 h 821532"/>
                <a:gd name="connsiteX11" fmla="*/ 107156 w 916781"/>
                <a:gd name="connsiteY11" fmla="*/ 754857 h 821532"/>
                <a:gd name="connsiteX12" fmla="*/ 0 w 916781"/>
                <a:gd name="connsiteY12" fmla="*/ 528638 h 821532"/>
                <a:gd name="connsiteX13" fmla="*/ 38100 w 916781"/>
                <a:gd name="connsiteY13" fmla="*/ 230982 h 821532"/>
                <a:gd name="connsiteX14" fmla="*/ 183356 w 916781"/>
                <a:gd name="connsiteY14" fmla="*/ 76200 h 821532"/>
                <a:gd name="connsiteX15" fmla="*/ 278606 w 916781"/>
                <a:gd name="connsiteY15" fmla="*/ 35719 h 82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6781" h="821532">
                  <a:moveTo>
                    <a:pt x="278606" y="35719"/>
                  </a:moveTo>
                  <a:lnTo>
                    <a:pt x="454819" y="0"/>
                  </a:lnTo>
                  <a:lnTo>
                    <a:pt x="690562" y="73819"/>
                  </a:lnTo>
                  <a:lnTo>
                    <a:pt x="795337" y="171450"/>
                  </a:lnTo>
                  <a:lnTo>
                    <a:pt x="890587" y="416719"/>
                  </a:lnTo>
                  <a:lnTo>
                    <a:pt x="916781" y="531019"/>
                  </a:lnTo>
                  <a:lnTo>
                    <a:pt x="890587" y="623888"/>
                  </a:lnTo>
                  <a:lnTo>
                    <a:pt x="807244" y="707232"/>
                  </a:lnTo>
                  <a:lnTo>
                    <a:pt x="692944" y="754857"/>
                  </a:lnTo>
                  <a:lnTo>
                    <a:pt x="535781" y="819150"/>
                  </a:lnTo>
                  <a:lnTo>
                    <a:pt x="292894" y="821532"/>
                  </a:lnTo>
                  <a:lnTo>
                    <a:pt x="107156" y="754857"/>
                  </a:lnTo>
                  <a:lnTo>
                    <a:pt x="0" y="528638"/>
                  </a:lnTo>
                  <a:lnTo>
                    <a:pt x="38100" y="230982"/>
                  </a:lnTo>
                  <a:lnTo>
                    <a:pt x="183356" y="76200"/>
                  </a:lnTo>
                  <a:lnTo>
                    <a:pt x="278606" y="35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1" name="Freeform 9">
              <a:extLst>
                <a:ext uri="{FF2B5EF4-FFF2-40B4-BE49-F238E27FC236}">
                  <a16:creationId xmlns:a16="http://schemas.microsoft.com/office/drawing/2014/main" id="{D5ED15B0-215C-4FEC-B576-DF39B7B540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5325" y="1441451"/>
              <a:ext cx="2211388" cy="1466850"/>
            </a:xfrm>
            <a:custGeom>
              <a:avLst/>
              <a:gdLst>
                <a:gd name="T0" fmla="*/ 276 w 523"/>
                <a:gd name="T1" fmla="*/ 71 h 348"/>
                <a:gd name="T2" fmla="*/ 312 w 523"/>
                <a:gd name="T3" fmla="*/ 22 h 348"/>
                <a:gd name="T4" fmla="*/ 460 w 523"/>
                <a:gd name="T5" fmla="*/ 22 h 348"/>
                <a:gd name="T6" fmla="*/ 522 w 523"/>
                <a:gd name="T7" fmla="*/ 119 h 348"/>
                <a:gd name="T8" fmla="*/ 382 w 523"/>
                <a:gd name="T9" fmla="*/ 245 h 348"/>
                <a:gd name="T10" fmla="*/ 271 w 523"/>
                <a:gd name="T11" fmla="*/ 175 h 348"/>
                <a:gd name="T12" fmla="*/ 268 w 523"/>
                <a:gd name="T13" fmla="*/ 130 h 348"/>
                <a:gd name="T14" fmla="*/ 464 w 523"/>
                <a:gd name="T15" fmla="*/ 37 h 348"/>
                <a:gd name="T16" fmla="*/ 338 w 523"/>
                <a:gd name="T17" fmla="*/ 36 h 348"/>
                <a:gd name="T18" fmla="*/ 374 w 523"/>
                <a:gd name="T19" fmla="*/ 237 h 348"/>
                <a:gd name="T20" fmla="*/ 508 w 523"/>
                <a:gd name="T21" fmla="*/ 144 h 348"/>
                <a:gd name="T22" fmla="*/ 363 w 523"/>
                <a:gd name="T23" fmla="*/ 12 h 348"/>
                <a:gd name="T24" fmla="*/ 454 w 523"/>
                <a:gd name="T25" fmla="*/ 219 h 348"/>
                <a:gd name="T26" fmla="*/ 271 w 523"/>
                <a:gd name="T27" fmla="*/ 142 h 348"/>
                <a:gd name="T28" fmla="*/ 283 w 523"/>
                <a:gd name="T29" fmla="*/ 77 h 348"/>
                <a:gd name="T30" fmla="*/ 14 w 523"/>
                <a:gd name="T31" fmla="*/ 186 h 348"/>
                <a:gd name="T32" fmla="*/ 2 w 523"/>
                <a:gd name="T33" fmla="*/ 114 h 348"/>
                <a:gd name="T34" fmla="*/ 75 w 523"/>
                <a:gd name="T35" fmla="*/ 32 h 348"/>
                <a:gd name="T36" fmla="*/ 221 w 523"/>
                <a:gd name="T37" fmla="*/ 99 h 348"/>
                <a:gd name="T38" fmla="*/ 184 w 523"/>
                <a:gd name="T39" fmla="*/ 60 h 348"/>
                <a:gd name="T40" fmla="*/ 111 w 523"/>
                <a:gd name="T41" fmla="*/ 36 h 348"/>
                <a:gd name="T42" fmla="*/ 32 w 523"/>
                <a:gd name="T43" fmla="*/ 88 h 348"/>
                <a:gd name="T44" fmla="*/ 63 w 523"/>
                <a:gd name="T45" fmla="*/ 214 h 348"/>
                <a:gd name="T46" fmla="*/ 182 w 523"/>
                <a:gd name="T47" fmla="*/ 189 h 348"/>
                <a:gd name="T48" fmla="*/ 187 w 523"/>
                <a:gd name="T49" fmla="*/ 69 h 348"/>
                <a:gd name="T50" fmla="*/ 189 w 523"/>
                <a:gd name="T51" fmla="*/ 198 h 348"/>
                <a:gd name="T52" fmla="*/ 218 w 523"/>
                <a:gd name="T53" fmla="*/ 141 h 348"/>
                <a:gd name="T54" fmla="*/ 182 w 523"/>
                <a:gd name="T55" fmla="*/ 195 h 348"/>
                <a:gd name="T56" fmla="*/ 380 w 523"/>
                <a:gd name="T57" fmla="*/ 149 h 348"/>
                <a:gd name="T58" fmla="*/ 374 w 523"/>
                <a:gd name="T59" fmla="*/ 114 h 348"/>
                <a:gd name="T60" fmla="*/ 234 w 523"/>
                <a:gd name="T61" fmla="*/ 240 h 348"/>
                <a:gd name="T62" fmla="*/ 232 w 523"/>
                <a:gd name="T63" fmla="*/ 273 h 348"/>
                <a:gd name="T64" fmla="*/ 232 w 523"/>
                <a:gd name="T65" fmla="*/ 278 h 348"/>
                <a:gd name="T66" fmla="*/ 285 w 523"/>
                <a:gd name="T67" fmla="*/ 312 h 348"/>
                <a:gd name="T68" fmla="*/ 291 w 523"/>
                <a:gd name="T69" fmla="*/ 334 h 348"/>
                <a:gd name="T70" fmla="*/ 180 w 523"/>
                <a:gd name="T71" fmla="*/ 324 h 348"/>
                <a:gd name="T72" fmla="*/ 166 w 523"/>
                <a:gd name="T73" fmla="*/ 296 h 348"/>
                <a:gd name="T74" fmla="*/ 245 w 523"/>
                <a:gd name="T75" fmla="*/ 208 h 348"/>
                <a:gd name="T76" fmla="*/ 336 w 523"/>
                <a:gd name="T77" fmla="*/ 324 h 348"/>
                <a:gd name="T78" fmla="*/ 278 w 523"/>
                <a:gd name="T79" fmla="*/ 273 h 348"/>
                <a:gd name="T80" fmla="*/ 256 w 523"/>
                <a:gd name="T81" fmla="*/ 255 h 348"/>
                <a:gd name="T82" fmla="*/ 234 w 523"/>
                <a:gd name="T83" fmla="*/ 254 h 348"/>
                <a:gd name="T84" fmla="*/ 203 w 523"/>
                <a:gd name="T85" fmla="*/ 317 h 348"/>
                <a:gd name="T86" fmla="*/ 238 w 523"/>
                <a:gd name="T87" fmla="*/ 316 h 348"/>
                <a:gd name="T88" fmla="*/ 286 w 523"/>
                <a:gd name="T89" fmla="*/ 322 h 348"/>
                <a:gd name="T90" fmla="*/ 215 w 523"/>
                <a:gd name="T91" fmla="*/ 288 h 348"/>
                <a:gd name="T92" fmla="*/ 242 w 523"/>
                <a:gd name="T93" fmla="*/ 221 h 348"/>
                <a:gd name="T94" fmla="*/ 274 w 523"/>
                <a:gd name="T95" fmla="*/ 253 h 348"/>
                <a:gd name="T96" fmla="*/ 190 w 523"/>
                <a:gd name="T97" fmla="*/ 301 h 348"/>
                <a:gd name="T98" fmla="*/ 243 w 523"/>
                <a:gd name="T99" fmla="*/ 333 h 348"/>
                <a:gd name="T100" fmla="*/ 217 w 523"/>
                <a:gd name="T101" fmla="*/ 267 h 348"/>
                <a:gd name="T102" fmla="*/ 214 w 523"/>
                <a:gd name="T103" fmla="*/ 281 h 348"/>
                <a:gd name="T104" fmla="*/ 192 w 523"/>
                <a:gd name="T105" fmla="*/ 291 h 348"/>
                <a:gd name="T106" fmla="*/ 216 w 523"/>
                <a:gd name="T107" fmla="*/ 252 h 348"/>
                <a:gd name="T108" fmla="*/ 278 w 523"/>
                <a:gd name="T109" fmla="*/ 295 h 348"/>
                <a:gd name="T110" fmla="*/ 296 w 523"/>
                <a:gd name="T111" fmla="*/ 303 h 348"/>
                <a:gd name="T112" fmla="*/ 280 w 523"/>
                <a:gd name="T113" fmla="*/ 288 h 348"/>
                <a:gd name="T114" fmla="*/ 262 w 523"/>
                <a:gd name="T115" fmla="*/ 275 h 348"/>
                <a:gd name="T116" fmla="*/ 246 w 523"/>
                <a:gd name="T117" fmla="*/ 315 h 348"/>
                <a:gd name="T118" fmla="*/ 102 w 523"/>
                <a:gd name="T119" fmla="*/ 152 h 348"/>
                <a:gd name="T120" fmla="*/ 140 w 523"/>
                <a:gd name="T121" fmla="*/ 132 h 348"/>
                <a:gd name="T122" fmla="*/ 118 w 523"/>
                <a:gd name="T123" fmla="*/ 126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3" h="348">
                  <a:moveTo>
                    <a:pt x="264" y="132"/>
                  </a:moveTo>
                  <a:cubicBezTo>
                    <a:pt x="262" y="120"/>
                    <a:pt x="266" y="108"/>
                    <a:pt x="267" y="96"/>
                  </a:cubicBezTo>
                  <a:cubicBezTo>
                    <a:pt x="267" y="95"/>
                    <a:pt x="269" y="94"/>
                    <a:pt x="269" y="93"/>
                  </a:cubicBezTo>
                  <a:cubicBezTo>
                    <a:pt x="270" y="92"/>
                    <a:pt x="272" y="90"/>
                    <a:pt x="271" y="90"/>
                  </a:cubicBezTo>
                  <a:cubicBezTo>
                    <a:pt x="269" y="83"/>
                    <a:pt x="273" y="79"/>
                    <a:pt x="275" y="74"/>
                  </a:cubicBezTo>
                  <a:cubicBezTo>
                    <a:pt x="276" y="73"/>
                    <a:pt x="275" y="71"/>
                    <a:pt x="276" y="71"/>
                  </a:cubicBezTo>
                  <a:cubicBezTo>
                    <a:pt x="282" y="68"/>
                    <a:pt x="282" y="64"/>
                    <a:pt x="283" y="59"/>
                  </a:cubicBezTo>
                  <a:cubicBezTo>
                    <a:pt x="283" y="53"/>
                    <a:pt x="287" y="48"/>
                    <a:pt x="292" y="44"/>
                  </a:cubicBezTo>
                  <a:cubicBezTo>
                    <a:pt x="294" y="42"/>
                    <a:pt x="297" y="40"/>
                    <a:pt x="297" y="36"/>
                  </a:cubicBezTo>
                  <a:cubicBezTo>
                    <a:pt x="297" y="34"/>
                    <a:pt x="299" y="33"/>
                    <a:pt x="301" y="32"/>
                  </a:cubicBezTo>
                  <a:cubicBezTo>
                    <a:pt x="305" y="32"/>
                    <a:pt x="307" y="29"/>
                    <a:pt x="308" y="25"/>
                  </a:cubicBezTo>
                  <a:cubicBezTo>
                    <a:pt x="309" y="24"/>
                    <a:pt x="310" y="22"/>
                    <a:pt x="312" y="22"/>
                  </a:cubicBezTo>
                  <a:cubicBezTo>
                    <a:pt x="318" y="19"/>
                    <a:pt x="324" y="14"/>
                    <a:pt x="331" y="12"/>
                  </a:cubicBezTo>
                  <a:cubicBezTo>
                    <a:pt x="336" y="10"/>
                    <a:pt x="342" y="7"/>
                    <a:pt x="347" y="5"/>
                  </a:cubicBezTo>
                  <a:cubicBezTo>
                    <a:pt x="355" y="1"/>
                    <a:pt x="364" y="0"/>
                    <a:pt x="372" y="2"/>
                  </a:cubicBezTo>
                  <a:cubicBezTo>
                    <a:pt x="382" y="5"/>
                    <a:pt x="392" y="4"/>
                    <a:pt x="402" y="5"/>
                  </a:cubicBezTo>
                  <a:cubicBezTo>
                    <a:pt x="416" y="7"/>
                    <a:pt x="429" y="8"/>
                    <a:pt x="442" y="14"/>
                  </a:cubicBezTo>
                  <a:cubicBezTo>
                    <a:pt x="448" y="17"/>
                    <a:pt x="454" y="20"/>
                    <a:pt x="460" y="22"/>
                  </a:cubicBezTo>
                  <a:cubicBezTo>
                    <a:pt x="464" y="25"/>
                    <a:pt x="469" y="28"/>
                    <a:pt x="472" y="32"/>
                  </a:cubicBezTo>
                  <a:cubicBezTo>
                    <a:pt x="477" y="38"/>
                    <a:pt x="482" y="43"/>
                    <a:pt x="488" y="46"/>
                  </a:cubicBezTo>
                  <a:cubicBezTo>
                    <a:pt x="490" y="47"/>
                    <a:pt x="491" y="48"/>
                    <a:pt x="492" y="50"/>
                  </a:cubicBezTo>
                  <a:cubicBezTo>
                    <a:pt x="495" y="58"/>
                    <a:pt x="502" y="65"/>
                    <a:pt x="508" y="71"/>
                  </a:cubicBezTo>
                  <a:cubicBezTo>
                    <a:pt x="511" y="76"/>
                    <a:pt x="514" y="80"/>
                    <a:pt x="515" y="85"/>
                  </a:cubicBezTo>
                  <a:cubicBezTo>
                    <a:pt x="517" y="97"/>
                    <a:pt x="520" y="108"/>
                    <a:pt x="522" y="119"/>
                  </a:cubicBezTo>
                  <a:cubicBezTo>
                    <a:pt x="523" y="132"/>
                    <a:pt x="520" y="145"/>
                    <a:pt x="516" y="157"/>
                  </a:cubicBezTo>
                  <a:cubicBezTo>
                    <a:pt x="512" y="168"/>
                    <a:pt x="507" y="178"/>
                    <a:pt x="503" y="189"/>
                  </a:cubicBezTo>
                  <a:cubicBezTo>
                    <a:pt x="501" y="195"/>
                    <a:pt x="497" y="200"/>
                    <a:pt x="492" y="204"/>
                  </a:cubicBezTo>
                  <a:cubicBezTo>
                    <a:pt x="486" y="209"/>
                    <a:pt x="481" y="215"/>
                    <a:pt x="475" y="220"/>
                  </a:cubicBezTo>
                  <a:cubicBezTo>
                    <a:pt x="462" y="230"/>
                    <a:pt x="448" y="235"/>
                    <a:pt x="434" y="238"/>
                  </a:cubicBezTo>
                  <a:cubicBezTo>
                    <a:pt x="417" y="242"/>
                    <a:pt x="400" y="244"/>
                    <a:pt x="382" y="245"/>
                  </a:cubicBezTo>
                  <a:cubicBezTo>
                    <a:pt x="369" y="246"/>
                    <a:pt x="354" y="243"/>
                    <a:pt x="341" y="238"/>
                  </a:cubicBezTo>
                  <a:cubicBezTo>
                    <a:pt x="339" y="237"/>
                    <a:pt x="338" y="236"/>
                    <a:pt x="336" y="236"/>
                  </a:cubicBezTo>
                  <a:cubicBezTo>
                    <a:pt x="315" y="232"/>
                    <a:pt x="299" y="222"/>
                    <a:pt x="285" y="207"/>
                  </a:cubicBezTo>
                  <a:cubicBezTo>
                    <a:pt x="281" y="202"/>
                    <a:pt x="278" y="196"/>
                    <a:pt x="275" y="190"/>
                  </a:cubicBezTo>
                  <a:cubicBezTo>
                    <a:pt x="274" y="188"/>
                    <a:pt x="273" y="185"/>
                    <a:pt x="274" y="183"/>
                  </a:cubicBezTo>
                  <a:cubicBezTo>
                    <a:pt x="275" y="180"/>
                    <a:pt x="275" y="177"/>
                    <a:pt x="271" y="175"/>
                  </a:cubicBezTo>
                  <a:cubicBezTo>
                    <a:pt x="269" y="174"/>
                    <a:pt x="268" y="170"/>
                    <a:pt x="269" y="166"/>
                  </a:cubicBezTo>
                  <a:cubicBezTo>
                    <a:pt x="270" y="163"/>
                    <a:pt x="271" y="159"/>
                    <a:pt x="265" y="157"/>
                  </a:cubicBezTo>
                  <a:cubicBezTo>
                    <a:pt x="263" y="157"/>
                    <a:pt x="263" y="155"/>
                    <a:pt x="263" y="153"/>
                  </a:cubicBezTo>
                  <a:cubicBezTo>
                    <a:pt x="262" y="147"/>
                    <a:pt x="264" y="140"/>
                    <a:pt x="262" y="134"/>
                  </a:cubicBezTo>
                  <a:cubicBezTo>
                    <a:pt x="262" y="133"/>
                    <a:pt x="263" y="132"/>
                    <a:pt x="264" y="132"/>
                  </a:cubicBezTo>
                  <a:cubicBezTo>
                    <a:pt x="265" y="131"/>
                    <a:pt x="267" y="132"/>
                    <a:pt x="268" y="130"/>
                  </a:cubicBezTo>
                  <a:cubicBezTo>
                    <a:pt x="267" y="131"/>
                    <a:pt x="265" y="131"/>
                    <a:pt x="264" y="132"/>
                  </a:cubicBezTo>
                  <a:close/>
                  <a:moveTo>
                    <a:pt x="507" y="125"/>
                  </a:moveTo>
                  <a:cubicBezTo>
                    <a:pt x="508" y="109"/>
                    <a:pt x="506" y="94"/>
                    <a:pt x="497" y="80"/>
                  </a:cubicBezTo>
                  <a:cubicBezTo>
                    <a:pt x="495" y="77"/>
                    <a:pt x="494" y="74"/>
                    <a:pt x="493" y="71"/>
                  </a:cubicBezTo>
                  <a:cubicBezTo>
                    <a:pt x="487" y="57"/>
                    <a:pt x="480" y="45"/>
                    <a:pt x="466" y="39"/>
                  </a:cubicBezTo>
                  <a:cubicBezTo>
                    <a:pt x="465" y="38"/>
                    <a:pt x="464" y="37"/>
                    <a:pt x="464" y="37"/>
                  </a:cubicBezTo>
                  <a:cubicBezTo>
                    <a:pt x="454" y="28"/>
                    <a:pt x="442" y="24"/>
                    <a:pt x="430" y="20"/>
                  </a:cubicBezTo>
                  <a:cubicBezTo>
                    <a:pt x="427" y="19"/>
                    <a:pt x="425" y="19"/>
                    <a:pt x="422" y="20"/>
                  </a:cubicBezTo>
                  <a:cubicBezTo>
                    <a:pt x="417" y="21"/>
                    <a:pt x="411" y="21"/>
                    <a:pt x="406" y="21"/>
                  </a:cubicBezTo>
                  <a:cubicBezTo>
                    <a:pt x="401" y="20"/>
                    <a:pt x="397" y="21"/>
                    <a:pt x="393" y="21"/>
                  </a:cubicBezTo>
                  <a:cubicBezTo>
                    <a:pt x="378" y="23"/>
                    <a:pt x="364" y="27"/>
                    <a:pt x="350" y="31"/>
                  </a:cubicBezTo>
                  <a:cubicBezTo>
                    <a:pt x="346" y="33"/>
                    <a:pt x="341" y="34"/>
                    <a:pt x="338" y="36"/>
                  </a:cubicBezTo>
                  <a:cubicBezTo>
                    <a:pt x="323" y="44"/>
                    <a:pt x="311" y="56"/>
                    <a:pt x="303" y="71"/>
                  </a:cubicBezTo>
                  <a:cubicBezTo>
                    <a:pt x="291" y="93"/>
                    <a:pt x="286" y="118"/>
                    <a:pt x="282" y="142"/>
                  </a:cubicBezTo>
                  <a:cubicBezTo>
                    <a:pt x="279" y="158"/>
                    <a:pt x="284" y="173"/>
                    <a:pt x="290" y="187"/>
                  </a:cubicBezTo>
                  <a:cubicBezTo>
                    <a:pt x="297" y="202"/>
                    <a:pt x="307" y="214"/>
                    <a:pt x="322" y="222"/>
                  </a:cubicBezTo>
                  <a:cubicBezTo>
                    <a:pt x="331" y="227"/>
                    <a:pt x="342" y="229"/>
                    <a:pt x="352" y="233"/>
                  </a:cubicBezTo>
                  <a:cubicBezTo>
                    <a:pt x="359" y="235"/>
                    <a:pt x="367" y="237"/>
                    <a:pt x="374" y="237"/>
                  </a:cubicBezTo>
                  <a:cubicBezTo>
                    <a:pt x="387" y="239"/>
                    <a:pt x="400" y="235"/>
                    <a:pt x="412" y="233"/>
                  </a:cubicBezTo>
                  <a:cubicBezTo>
                    <a:pt x="425" y="231"/>
                    <a:pt x="437" y="225"/>
                    <a:pt x="447" y="216"/>
                  </a:cubicBezTo>
                  <a:cubicBezTo>
                    <a:pt x="450" y="214"/>
                    <a:pt x="454" y="212"/>
                    <a:pt x="457" y="209"/>
                  </a:cubicBezTo>
                  <a:cubicBezTo>
                    <a:pt x="477" y="197"/>
                    <a:pt x="494" y="182"/>
                    <a:pt x="502" y="159"/>
                  </a:cubicBezTo>
                  <a:cubicBezTo>
                    <a:pt x="504" y="155"/>
                    <a:pt x="504" y="150"/>
                    <a:pt x="508" y="147"/>
                  </a:cubicBezTo>
                  <a:cubicBezTo>
                    <a:pt x="508" y="146"/>
                    <a:pt x="509" y="145"/>
                    <a:pt x="508" y="144"/>
                  </a:cubicBezTo>
                  <a:cubicBezTo>
                    <a:pt x="505" y="138"/>
                    <a:pt x="508" y="131"/>
                    <a:pt x="507" y="125"/>
                  </a:cubicBezTo>
                  <a:close/>
                  <a:moveTo>
                    <a:pt x="292" y="61"/>
                  </a:moveTo>
                  <a:cubicBezTo>
                    <a:pt x="295" y="59"/>
                    <a:pt x="297" y="57"/>
                    <a:pt x="299" y="56"/>
                  </a:cubicBezTo>
                  <a:cubicBezTo>
                    <a:pt x="305" y="48"/>
                    <a:pt x="313" y="42"/>
                    <a:pt x="319" y="35"/>
                  </a:cubicBezTo>
                  <a:cubicBezTo>
                    <a:pt x="321" y="33"/>
                    <a:pt x="323" y="31"/>
                    <a:pt x="326" y="30"/>
                  </a:cubicBezTo>
                  <a:cubicBezTo>
                    <a:pt x="339" y="25"/>
                    <a:pt x="350" y="16"/>
                    <a:pt x="363" y="12"/>
                  </a:cubicBezTo>
                  <a:cubicBezTo>
                    <a:pt x="363" y="12"/>
                    <a:pt x="363" y="12"/>
                    <a:pt x="363" y="12"/>
                  </a:cubicBezTo>
                  <a:cubicBezTo>
                    <a:pt x="336" y="11"/>
                    <a:pt x="298" y="36"/>
                    <a:pt x="292" y="61"/>
                  </a:cubicBezTo>
                  <a:close/>
                  <a:moveTo>
                    <a:pt x="448" y="225"/>
                  </a:moveTo>
                  <a:cubicBezTo>
                    <a:pt x="452" y="225"/>
                    <a:pt x="454" y="224"/>
                    <a:pt x="455" y="222"/>
                  </a:cubicBezTo>
                  <a:cubicBezTo>
                    <a:pt x="456" y="221"/>
                    <a:pt x="456" y="220"/>
                    <a:pt x="456" y="220"/>
                  </a:cubicBezTo>
                  <a:cubicBezTo>
                    <a:pt x="455" y="220"/>
                    <a:pt x="455" y="219"/>
                    <a:pt x="454" y="219"/>
                  </a:cubicBezTo>
                  <a:cubicBezTo>
                    <a:pt x="451" y="220"/>
                    <a:pt x="449" y="221"/>
                    <a:pt x="448" y="225"/>
                  </a:cubicBezTo>
                  <a:close/>
                  <a:moveTo>
                    <a:pt x="478" y="207"/>
                  </a:moveTo>
                  <a:cubicBezTo>
                    <a:pt x="482" y="205"/>
                    <a:pt x="484" y="203"/>
                    <a:pt x="484" y="199"/>
                  </a:cubicBezTo>
                  <a:cubicBezTo>
                    <a:pt x="482" y="201"/>
                    <a:pt x="479" y="202"/>
                    <a:pt x="478" y="207"/>
                  </a:cubicBezTo>
                  <a:close/>
                  <a:moveTo>
                    <a:pt x="271" y="141"/>
                  </a:moveTo>
                  <a:cubicBezTo>
                    <a:pt x="270" y="141"/>
                    <a:pt x="270" y="142"/>
                    <a:pt x="271" y="142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2" y="142"/>
                    <a:pt x="272" y="141"/>
                    <a:pt x="271" y="141"/>
                  </a:cubicBezTo>
                  <a:cubicBezTo>
                    <a:pt x="271" y="141"/>
                    <a:pt x="271" y="141"/>
                    <a:pt x="271" y="141"/>
                  </a:cubicBezTo>
                  <a:close/>
                  <a:moveTo>
                    <a:pt x="283" y="75"/>
                  </a:moveTo>
                  <a:cubicBezTo>
                    <a:pt x="282" y="75"/>
                    <a:pt x="282" y="75"/>
                    <a:pt x="282" y="76"/>
                  </a:cubicBezTo>
                  <a:cubicBezTo>
                    <a:pt x="282" y="76"/>
                    <a:pt x="282" y="77"/>
                    <a:pt x="283" y="77"/>
                  </a:cubicBezTo>
                  <a:cubicBezTo>
                    <a:pt x="283" y="77"/>
                    <a:pt x="283" y="77"/>
                    <a:pt x="283" y="76"/>
                  </a:cubicBezTo>
                  <a:cubicBezTo>
                    <a:pt x="284" y="76"/>
                    <a:pt x="283" y="75"/>
                    <a:pt x="283" y="75"/>
                  </a:cubicBezTo>
                  <a:close/>
                  <a:moveTo>
                    <a:pt x="110" y="231"/>
                  </a:moveTo>
                  <a:cubicBezTo>
                    <a:pt x="90" y="230"/>
                    <a:pt x="72" y="226"/>
                    <a:pt x="54" y="220"/>
                  </a:cubicBezTo>
                  <a:cubicBezTo>
                    <a:pt x="45" y="216"/>
                    <a:pt x="37" y="212"/>
                    <a:pt x="30" y="205"/>
                  </a:cubicBezTo>
                  <a:cubicBezTo>
                    <a:pt x="24" y="199"/>
                    <a:pt x="21" y="191"/>
                    <a:pt x="14" y="186"/>
                  </a:cubicBezTo>
                  <a:cubicBezTo>
                    <a:pt x="10" y="172"/>
                    <a:pt x="4" y="159"/>
                    <a:pt x="1" y="145"/>
                  </a:cubicBezTo>
                  <a:cubicBezTo>
                    <a:pt x="0" y="143"/>
                    <a:pt x="0" y="141"/>
                    <a:pt x="1" y="139"/>
                  </a:cubicBezTo>
                  <a:cubicBezTo>
                    <a:pt x="3" y="137"/>
                    <a:pt x="3" y="135"/>
                    <a:pt x="2" y="133"/>
                  </a:cubicBezTo>
                  <a:cubicBezTo>
                    <a:pt x="1" y="132"/>
                    <a:pt x="1" y="131"/>
                    <a:pt x="3" y="130"/>
                  </a:cubicBezTo>
                  <a:cubicBezTo>
                    <a:pt x="8" y="127"/>
                    <a:pt x="8" y="124"/>
                    <a:pt x="5" y="120"/>
                  </a:cubicBezTo>
                  <a:cubicBezTo>
                    <a:pt x="4" y="118"/>
                    <a:pt x="2" y="116"/>
                    <a:pt x="2" y="114"/>
                  </a:cubicBezTo>
                  <a:cubicBezTo>
                    <a:pt x="2" y="111"/>
                    <a:pt x="5" y="111"/>
                    <a:pt x="6" y="109"/>
                  </a:cubicBezTo>
                  <a:cubicBezTo>
                    <a:pt x="8" y="100"/>
                    <a:pt x="17" y="94"/>
                    <a:pt x="17" y="84"/>
                  </a:cubicBezTo>
                  <a:cubicBezTo>
                    <a:pt x="23" y="78"/>
                    <a:pt x="23" y="67"/>
                    <a:pt x="32" y="63"/>
                  </a:cubicBezTo>
                  <a:cubicBezTo>
                    <a:pt x="35" y="61"/>
                    <a:pt x="38" y="57"/>
                    <a:pt x="41" y="54"/>
                  </a:cubicBezTo>
                  <a:cubicBezTo>
                    <a:pt x="47" y="47"/>
                    <a:pt x="55" y="43"/>
                    <a:pt x="62" y="38"/>
                  </a:cubicBezTo>
                  <a:cubicBezTo>
                    <a:pt x="66" y="35"/>
                    <a:pt x="71" y="33"/>
                    <a:pt x="75" y="32"/>
                  </a:cubicBezTo>
                  <a:cubicBezTo>
                    <a:pt x="90" y="30"/>
                    <a:pt x="105" y="25"/>
                    <a:pt x="120" y="25"/>
                  </a:cubicBezTo>
                  <a:cubicBezTo>
                    <a:pt x="121" y="25"/>
                    <a:pt x="122" y="24"/>
                    <a:pt x="123" y="24"/>
                  </a:cubicBezTo>
                  <a:cubicBezTo>
                    <a:pt x="136" y="27"/>
                    <a:pt x="149" y="27"/>
                    <a:pt x="161" y="34"/>
                  </a:cubicBezTo>
                  <a:cubicBezTo>
                    <a:pt x="166" y="37"/>
                    <a:pt x="171" y="39"/>
                    <a:pt x="176" y="41"/>
                  </a:cubicBezTo>
                  <a:cubicBezTo>
                    <a:pt x="190" y="47"/>
                    <a:pt x="200" y="58"/>
                    <a:pt x="207" y="71"/>
                  </a:cubicBezTo>
                  <a:cubicBezTo>
                    <a:pt x="212" y="80"/>
                    <a:pt x="217" y="89"/>
                    <a:pt x="221" y="99"/>
                  </a:cubicBezTo>
                  <a:cubicBezTo>
                    <a:pt x="229" y="117"/>
                    <a:pt x="232" y="136"/>
                    <a:pt x="232" y="156"/>
                  </a:cubicBezTo>
                  <a:cubicBezTo>
                    <a:pt x="231" y="159"/>
                    <a:pt x="230" y="163"/>
                    <a:pt x="229" y="166"/>
                  </a:cubicBezTo>
                  <a:cubicBezTo>
                    <a:pt x="223" y="181"/>
                    <a:pt x="213" y="194"/>
                    <a:pt x="199" y="203"/>
                  </a:cubicBezTo>
                  <a:cubicBezTo>
                    <a:pt x="179" y="215"/>
                    <a:pt x="157" y="221"/>
                    <a:pt x="134" y="227"/>
                  </a:cubicBezTo>
                  <a:cubicBezTo>
                    <a:pt x="126" y="230"/>
                    <a:pt x="118" y="232"/>
                    <a:pt x="110" y="231"/>
                  </a:cubicBezTo>
                  <a:close/>
                  <a:moveTo>
                    <a:pt x="184" y="60"/>
                  </a:moveTo>
                  <a:cubicBezTo>
                    <a:pt x="184" y="58"/>
                    <a:pt x="183" y="56"/>
                    <a:pt x="182" y="55"/>
                  </a:cubicBezTo>
                  <a:cubicBezTo>
                    <a:pt x="177" y="52"/>
                    <a:pt x="172" y="50"/>
                    <a:pt x="166" y="50"/>
                  </a:cubicBezTo>
                  <a:cubicBezTo>
                    <a:pt x="162" y="50"/>
                    <a:pt x="159" y="48"/>
                    <a:pt x="156" y="47"/>
                  </a:cubicBezTo>
                  <a:cubicBezTo>
                    <a:pt x="150" y="44"/>
                    <a:pt x="145" y="41"/>
                    <a:pt x="139" y="41"/>
                  </a:cubicBezTo>
                  <a:cubicBezTo>
                    <a:pt x="135" y="41"/>
                    <a:pt x="131" y="41"/>
                    <a:pt x="127" y="39"/>
                  </a:cubicBezTo>
                  <a:cubicBezTo>
                    <a:pt x="122" y="38"/>
                    <a:pt x="116" y="37"/>
                    <a:pt x="111" y="36"/>
                  </a:cubicBezTo>
                  <a:cubicBezTo>
                    <a:pt x="97" y="34"/>
                    <a:pt x="85" y="37"/>
                    <a:pt x="74" y="45"/>
                  </a:cubicBezTo>
                  <a:cubicBezTo>
                    <a:pt x="71" y="48"/>
                    <a:pt x="67" y="50"/>
                    <a:pt x="63" y="52"/>
                  </a:cubicBezTo>
                  <a:cubicBezTo>
                    <a:pt x="58" y="54"/>
                    <a:pt x="52" y="56"/>
                    <a:pt x="50" y="62"/>
                  </a:cubicBezTo>
                  <a:cubicBezTo>
                    <a:pt x="49" y="68"/>
                    <a:pt x="46" y="72"/>
                    <a:pt x="40" y="73"/>
                  </a:cubicBezTo>
                  <a:cubicBezTo>
                    <a:pt x="38" y="73"/>
                    <a:pt x="36" y="75"/>
                    <a:pt x="37" y="77"/>
                  </a:cubicBezTo>
                  <a:cubicBezTo>
                    <a:pt x="41" y="83"/>
                    <a:pt x="36" y="86"/>
                    <a:pt x="32" y="88"/>
                  </a:cubicBezTo>
                  <a:cubicBezTo>
                    <a:pt x="30" y="90"/>
                    <a:pt x="29" y="93"/>
                    <a:pt x="26" y="95"/>
                  </a:cubicBezTo>
                  <a:cubicBezTo>
                    <a:pt x="23" y="97"/>
                    <a:pt x="29" y="98"/>
                    <a:pt x="27" y="100"/>
                  </a:cubicBezTo>
                  <a:cubicBezTo>
                    <a:pt x="21" y="107"/>
                    <a:pt x="21" y="116"/>
                    <a:pt x="19" y="124"/>
                  </a:cubicBezTo>
                  <a:cubicBezTo>
                    <a:pt x="16" y="135"/>
                    <a:pt x="15" y="146"/>
                    <a:pt x="17" y="157"/>
                  </a:cubicBezTo>
                  <a:cubicBezTo>
                    <a:pt x="20" y="169"/>
                    <a:pt x="25" y="180"/>
                    <a:pt x="32" y="191"/>
                  </a:cubicBezTo>
                  <a:cubicBezTo>
                    <a:pt x="40" y="202"/>
                    <a:pt x="50" y="209"/>
                    <a:pt x="63" y="214"/>
                  </a:cubicBezTo>
                  <a:cubicBezTo>
                    <a:pt x="72" y="217"/>
                    <a:pt x="81" y="217"/>
                    <a:pt x="90" y="220"/>
                  </a:cubicBezTo>
                  <a:cubicBezTo>
                    <a:pt x="98" y="222"/>
                    <a:pt x="106" y="223"/>
                    <a:pt x="115" y="222"/>
                  </a:cubicBezTo>
                  <a:cubicBezTo>
                    <a:pt x="130" y="221"/>
                    <a:pt x="145" y="217"/>
                    <a:pt x="159" y="209"/>
                  </a:cubicBezTo>
                  <a:cubicBezTo>
                    <a:pt x="163" y="206"/>
                    <a:pt x="166" y="201"/>
                    <a:pt x="172" y="201"/>
                  </a:cubicBezTo>
                  <a:cubicBezTo>
                    <a:pt x="173" y="201"/>
                    <a:pt x="173" y="200"/>
                    <a:pt x="173" y="199"/>
                  </a:cubicBezTo>
                  <a:cubicBezTo>
                    <a:pt x="174" y="194"/>
                    <a:pt x="178" y="192"/>
                    <a:pt x="182" y="189"/>
                  </a:cubicBezTo>
                  <a:cubicBezTo>
                    <a:pt x="187" y="186"/>
                    <a:pt x="192" y="183"/>
                    <a:pt x="195" y="176"/>
                  </a:cubicBezTo>
                  <a:cubicBezTo>
                    <a:pt x="199" y="168"/>
                    <a:pt x="204" y="160"/>
                    <a:pt x="207" y="153"/>
                  </a:cubicBezTo>
                  <a:cubicBezTo>
                    <a:pt x="212" y="144"/>
                    <a:pt x="212" y="134"/>
                    <a:pt x="214" y="125"/>
                  </a:cubicBezTo>
                  <a:cubicBezTo>
                    <a:pt x="215" y="124"/>
                    <a:pt x="214" y="123"/>
                    <a:pt x="214" y="122"/>
                  </a:cubicBezTo>
                  <a:cubicBezTo>
                    <a:pt x="212" y="117"/>
                    <a:pt x="211" y="112"/>
                    <a:pt x="211" y="106"/>
                  </a:cubicBezTo>
                  <a:cubicBezTo>
                    <a:pt x="210" y="89"/>
                    <a:pt x="203" y="76"/>
                    <a:pt x="187" y="69"/>
                  </a:cubicBezTo>
                  <a:cubicBezTo>
                    <a:pt x="181" y="66"/>
                    <a:pt x="176" y="63"/>
                    <a:pt x="171" y="60"/>
                  </a:cubicBezTo>
                  <a:cubicBezTo>
                    <a:pt x="169" y="59"/>
                    <a:pt x="168" y="58"/>
                    <a:pt x="169" y="56"/>
                  </a:cubicBezTo>
                  <a:cubicBezTo>
                    <a:pt x="170" y="55"/>
                    <a:pt x="171" y="55"/>
                    <a:pt x="173" y="56"/>
                  </a:cubicBezTo>
                  <a:cubicBezTo>
                    <a:pt x="176" y="57"/>
                    <a:pt x="179" y="60"/>
                    <a:pt x="184" y="60"/>
                  </a:cubicBezTo>
                  <a:close/>
                  <a:moveTo>
                    <a:pt x="182" y="195"/>
                  </a:moveTo>
                  <a:cubicBezTo>
                    <a:pt x="185" y="196"/>
                    <a:pt x="187" y="197"/>
                    <a:pt x="189" y="198"/>
                  </a:cubicBezTo>
                  <a:cubicBezTo>
                    <a:pt x="191" y="199"/>
                    <a:pt x="192" y="199"/>
                    <a:pt x="194" y="198"/>
                  </a:cubicBezTo>
                  <a:cubicBezTo>
                    <a:pt x="199" y="193"/>
                    <a:pt x="206" y="189"/>
                    <a:pt x="210" y="184"/>
                  </a:cubicBezTo>
                  <a:cubicBezTo>
                    <a:pt x="214" y="178"/>
                    <a:pt x="218" y="172"/>
                    <a:pt x="220" y="165"/>
                  </a:cubicBezTo>
                  <a:cubicBezTo>
                    <a:pt x="222" y="158"/>
                    <a:pt x="220" y="152"/>
                    <a:pt x="221" y="145"/>
                  </a:cubicBezTo>
                  <a:cubicBezTo>
                    <a:pt x="221" y="144"/>
                    <a:pt x="221" y="143"/>
                    <a:pt x="220" y="142"/>
                  </a:cubicBezTo>
                  <a:cubicBezTo>
                    <a:pt x="220" y="141"/>
                    <a:pt x="219" y="141"/>
                    <a:pt x="218" y="141"/>
                  </a:cubicBezTo>
                  <a:cubicBezTo>
                    <a:pt x="216" y="141"/>
                    <a:pt x="215" y="142"/>
                    <a:pt x="215" y="143"/>
                  </a:cubicBezTo>
                  <a:cubicBezTo>
                    <a:pt x="218" y="148"/>
                    <a:pt x="215" y="151"/>
                    <a:pt x="213" y="154"/>
                  </a:cubicBezTo>
                  <a:cubicBezTo>
                    <a:pt x="211" y="156"/>
                    <a:pt x="210" y="160"/>
                    <a:pt x="210" y="163"/>
                  </a:cubicBezTo>
                  <a:cubicBezTo>
                    <a:pt x="211" y="166"/>
                    <a:pt x="210" y="168"/>
                    <a:pt x="208" y="171"/>
                  </a:cubicBezTo>
                  <a:cubicBezTo>
                    <a:pt x="205" y="175"/>
                    <a:pt x="202" y="181"/>
                    <a:pt x="198" y="185"/>
                  </a:cubicBezTo>
                  <a:cubicBezTo>
                    <a:pt x="194" y="190"/>
                    <a:pt x="190" y="194"/>
                    <a:pt x="182" y="195"/>
                  </a:cubicBezTo>
                  <a:close/>
                  <a:moveTo>
                    <a:pt x="216" y="118"/>
                  </a:moveTo>
                  <a:cubicBezTo>
                    <a:pt x="216" y="118"/>
                    <a:pt x="216" y="118"/>
                    <a:pt x="216" y="118"/>
                  </a:cubicBezTo>
                  <a:cubicBezTo>
                    <a:pt x="217" y="118"/>
                    <a:pt x="217" y="118"/>
                    <a:pt x="217" y="117"/>
                  </a:cubicBezTo>
                  <a:cubicBezTo>
                    <a:pt x="217" y="117"/>
                    <a:pt x="217" y="117"/>
                    <a:pt x="216" y="117"/>
                  </a:cubicBezTo>
                  <a:cubicBezTo>
                    <a:pt x="216" y="117"/>
                    <a:pt x="216" y="117"/>
                    <a:pt x="216" y="118"/>
                  </a:cubicBezTo>
                  <a:close/>
                  <a:moveTo>
                    <a:pt x="380" y="149"/>
                  </a:moveTo>
                  <a:cubicBezTo>
                    <a:pt x="385" y="153"/>
                    <a:pt x="390" y="155"/>
                    <a:pt x="396" y="153"/>
                  </a:cubicBezTo>
                  <a:cubicBezTo>
                    <a:pt x="400" y="152"/>
                    <a:pt x="404" y="151"/>
                    <a:pt x="407" y="150"/>
                  </a:cubicBezTo>
                  <a:cubicBezTo>
                    <a:pt x="413" y="148"/>
                    <a:pt x="418" y="142"/>
                    <a:pt x="417" y="137"/>
                  </a:cubicBezTo>
                  <a:cubicBezTo>
                    <a:pt x="416" y="126"/>
                    <a:pt x="414" y="115"/>
                    <a:pt x="408" y="105"/>
                  </a:cubicBezTo>
                  <a:cubicBezTo>
                    <a:pt x="406" y="101"/>
                    <a:pt x="402" y="97"/>
                    <a:pt x="397" y="97"/>
                  </a:cubicBezTo>
                  <a:cubicBezTo>
                    <a:pt x="389" y="97"/>
                    <a:pt x="376" y="106"/>
                    <a:pt x="374" y="114"/>
                  </a:cubicBezTo>
                  <a:cubicBezTo>
                    <a:pt x="373" y="116"/>
                    <a:pt x="374" y="118"/>
                    <a:pt x="374" y="120"/>
                  </a:cubicBezTo>
                  <a:cubicBezTo>
                    <a:pt x="375" y="124"/>
                    <a:pt x="376" y="128"/>
                    <a:pt x="374" y="132"/>
                  </a:cubicBezTo>
                  <a:cubicBezTo>
                    <a:pt x="373" y="134"/>
                    <a:pt x="373" y="136"/>
                    <a:pt x="376" y="138"/>
                  </a:cubicBezTo>
                  <a:cubicBezTo>
                    <a:pt x="378" y="139"/>
                    <a:pt x="379" y="140"/>
                    <a:pt x="378" y="142"/>
                  </a:cubicBezTo>
                  <a:cubicBezTo>
                    <a:pt x="377" y="146"/>
                    <a:pt x="378" y="148"/>
                    <a:pt x="380" y="149"/>
                  </a:cubicBezTo>
                  <a:close/>
                  <a:moveTo>
                    <a:pt x="234" y="240"/>
                  </a:moveTo>
                  <a:cubicBezTo>
                    <a:pt x="240" y="243"/>
                    <a:pt x="241" y="245"/>
                    <a:pt x="240" y="251"/>
                  </a:cubicBezTo>
                  <a:cubicBezTo>
                    <a:pt x="239" y="254"/>
                    <a:pt x="237" y="257"/>
                    <a:pt x="237" y="261"/>
                  </a:cubicBezTo>
                  <a:cubicBezTo>
                    <a:pt x="236" y="265"/>
                    <a:pt x="232" y="262"/>
                    <a:pt x="231" y="264"/>
                  </a:cubicBezTo>
                  <a:cubicBezTo>
                    <a:pt x="230" y="267"/>
                    <a:pt x="232" y="267"/>
                    <a:pt x="233" y="267"/>
                  </a:cubicBezTo>
                  <a:cubicBezTo>
                    <a:pt x="235" y="268"/>
                    <a:pt x="236" y="269"/>
                    <a:pt x="235" y="271"/>
                  </a:cubicBezTo>
                  <a:cubicBezTo>
                    <a:pt x="235" y="273"/>
                    <a:pt x="233" y="273"/>
                    <a:pt x="232" y="273"/>
                  </a:cubicBezTo>
                  <a:cubicBezTo>
                    <a:pt x="227" y="271"/>
                    <a:pt x="226" y="274"/>
                    <a:pt x="226" y="278"/>
                  </a:cubicBezTo>
                  <a:cubicBezTo>
                    <a:pt x="226" y="282"/>
                    <a:pt x="225" y="286"/>
                    <a:pt x="223" y="289"/>
                  </a:cubicBezTo>
                  <a:cubicBezTo>
                    <a:pt x="221" y="294"/>
                    <a:pt x="222" y="297"/>
                    <a:pt x="225" y="298"/>
                  </a:cubicBezTo>
                  <a:cubicBezTo>
                    <a:pt x="227" y="299"/>
                    <a:pt x="229" y="300"/>
                    <a:pt x="231" y="299"/>
                  </a:cubicBezTo>
                  <a:cubicBezTo>
                    <a:pt x="233" y="297"/>
                    <a:pt x="233" y="295"/>
                    <a:pt x="232" y="294"/>
                  </a:cubicBezTo>
                  <a:cubicBezTo>
                    <a:pt x="231" y="288"/>
                    <a:pt x="231" y="283"/>
                    <a:pt x="232" y="278"/>
                  </a:cubicBezTo>
                  <a:cubicBezTo>
                    <a:pt x="235" y="279"/>
                    <a:pt x="234" y="282"/>
                    <a:pt x="234" y="283"/>
                  </a:cubicBezTo>
                  <a:cubicBezTo>
                    <a:pt x="234" y="287"/>
                    <a:pt x="236" y="290"/>
                    <a:pt x="238" y="293"/>
                  </a:cubicBezTo>
                  <a:cubicBezTo>
                    <a:pt x="243" y="298"/>
                    <a:pt x="243" y="298"/>
                    <a:pt x="250" y="295"/>
                  </a:cubicBezTo>
                  <a:cubicBezTo>
                    <a:pt x="255" y="292"/>
                    <a:pt x="256" y="293"/>
                    <a:pt x="260" y="298"/>
                  </a:cubicBezTo>
                  <a:cubicBezTo>
                    <a:pt x="262" y="302"/>
                    <a:pt x="265" y="304"/>
                    <a:pt x="269" y="306"/>
                  </a:cubicBezTo>
                  <a:cubicBezTo>
                    <a:pt x="274" y="308"/>
                    <a:pt x="279" y="311"/>
                    <a:pt x="285" y="312"/>
                  </a:cubicBezTo>
                  <a:cubicBezTo>
                    <a:pt x="288" y="313"/>
                    <a:pt x="291" y="314"/>
                    <a:pt x="294" y="316"/>
                  </a:cubicBezTo>
                  <a:cubicBezTo>
                    <a:pt x="298" y="318"/>
                    <a:pt x="303" y="320"/>
                    <a:pt x="308" y="320"/>
                  </a:cubicBezTo>
                  <a:cubicBezTo>
                    <a:pt x="313" y="320"/>
                    <a:pt x="315" y="323"/>
                    <a:pt x="318" y="326"/>
                  </a:cubicBezTo>
                  <a:cubicBezTo>
                    <a:pt x="319" y="327"/>
                    <a:pt x="319" y="328"/>
                    <a:pt x="318" y="329"/>
                  </a:cubicBezTo>
                  <a:cubicBezTo>
                    <a:pt x="318" y="330"/>
                    <a:pt x="317" y="330"/>
                    <a:pt x="316" y="330"/>
                  </a:cubicBezTo>
                  <a:cubicBezTo>
                    <a:pt x="307" y="325"/>
                    <a:pt x="299" y="331"/>
                    <a:pt x="291" y="334"/>
                  </a:cubicBezTo>
                  <a:cubicBezTo>
                    <a:pt x="283" y="337"/>
                    <a:pt x="275" y="341"/>
                    <a:pt x="267" y="345"/>
                  </a:cubicBezTo>
                  <a:cubicBezTo>
                    <a:pt x="260" y="348"/>
                    <a:pt x="255" y="348"/>
                    <a:pt x="249" y="345"/>
                  </a:cubicBezTo>
                  <a:cubicBezTo>
                    <a:pt x="242" y="341"/>
                    <a:pt x="235" y="336"/>
                    <a:pt x="227" y="333"/>
                  </a:cubicBezTo>
                  <a:cubicBezTo>
                    <a:pt x="218" y="330"/>
                    <a:pt x="210" y="327"/>
                    <a:pt x="202" y="323"/>
                  </a:cubicBezTo>
                  <a:cubicBezTo>
                    <a:pt x="197" y="321"/>
                    <a:pt x="191" y="320"/>
                    <a:pt x="186" y="323"/>
                  </a:cubicBezTo>
                  <a:cubicBezTo>
                    <a:pt x="184" y="324"/>
                    <a:pt x="182" y="324"/>
                    <a:pt x="180" y="324"/>
                  </a:cubicBezTo>
                  <a:cubicBezTo>
                    <a:pt x="173" y="326"/>
                    <a:pt x="166" y="325"/>
                    <a:pt x="159" y="327"/>
                  </a:cubicBezTo>
                  <a:cubicBezTo>
                    <a:pt x="157" y="328"/>
                    <a:pt x="155" y="329"/>
                    <a:pt x="154" y="327"/>
                  </a:cubicBezTo>
                  <a:cubicBezTo>
                    <a:pt x="153" y="325"/>
                    <a:pt x="153" y="323"/>
                    <a:pt x="154" y="321"/>
                  </a:cubicBezTo>
                  <a:cubicBezTo>
                    <a:pt x="156" y="319"/>
                    <a:pt x="157" y="316"/>
                    <a:pt x="158" y="314"/>
                  </a:cubicBezTo>
                  <a:cubicBezTo>
                    <a:pt x="161" y="310"/>
                    <a:pt x="163" y="306"/>
                    <a:pt x="164" y="301"/>
                  </a:cubicBezTo>
                  <a:cubicBezTo>
                    <a:pt x="164" y="300"/>
                    <a:pt x="165" y="298"/>
                    <a:pt x="166" y="296"/>
                  </a:cubicBezTo>
                  <a:cubicBezTo>
                    <a:pt x="169" y="294"/>
                    <a:pt x="172" y="291"/>
                    <a:pt x="172" y="286"/>
                  </a:cubicBezTo>
                  <a:cubicBezTo>
                    <a:pt x="172" y="286"/>
                    <a:pt x="172" y="286"/>
                    <a:pt x="173" y="286"/>
                  </a:cubicBezTo>
                  <a:cubicBezTo>
                    <a:pt x="179" y="281"/>
                    <a:pt x="182" y="273"/>
                    <a:pt x="187" y="268"/>
                  </a:cubicBezTo>
                  <a:cubicBezTo>
                    <a:pt x="195" y="261"/>
                    <a:pt x="203" y="253"/>
                    <a:pt x="208" y="244"/>
                  </a:cubicBezTo>
                  <a:cubicBezTo>
                    <a:pt x="212" y="235"/>
                    <a:pt x="221" y="229"/>
                    <a:pt x="224" y="220"/>
                  </a:cubicBezTo>
                  <a:cubicBezTo>
                    <a:pt x="224" y="218"/>
                    <a:pt x="243" y="208"/>
                    <a:pt x="245" y="208"/>
                  </a:cubicBezTo>
                  <a:cubicBezTo>
                    <a:pt x="250" y="208"/>
                    <a:pt x="253" y="211"/>
                    <a:pt x="255" y="215"/>
                  </a:cubicBezTo>
                  <a:cubicBezTo>
                    <a:pt x="266" y="229"/>
                    <a:pt x="278" y="243"/>
                    <a:pt x="290" y="256"/>
                  </a:cubicBezTo>
                  <a:cubicBezTo>
                    <a:pt x="301" y="268"/>
                    <a:pt x="311" y="280"/>
                    <a:pt x="321" y="292"/>
                  </a:cubicBezTo>
                  <a:cubicBezTo>
                    <a:pt x="328" y="301"/>
                    <a:pt x="334" y="310"/>
                    <a:pt x="341" y="318"/>
                  </a:cubicBezTo>
                  <a:cubicBezTo>
                    <a:pt x="342" y="320"/>
                    <a:pt x="342" y="321"/>
                    <a:pt x="341" y="323"/>
                  </a:cubicBezTo>
                  <a:cubicBezTo>
                    <a:pt x="339" y="325"/>
                    <a:pt x="337" y="325"/>
                    <a:pt x="336" y="324"/>
                  </a:cubicBezTo>
                  <a:cubicBezTo>
                    <a:pt x="332" y="323"/>
                    <a:pt x="329" y="321"/>
                    <a:pt x="327" y="318"/>
                  </a:cubicBezTo>
                  <a:cubicBezTo>
                    <a:pt x="322" y="311"/>
                    <a:pt x="315" y="307"/>
                    <a:pt x="312" y="300"/>
                  </a:cubicBezTo>
                  <a:cubicBezTo>
                    <a:pt x="311" y="299"/>
                    <a:pt x="310" y="298"/>
                    <a:pt x="309" y="297"/>
                  </a:cubicBezTo>
                  <a:cubicBezTo>
                    <a:pt x="302" y="297"/>
                    <a:pt x="299" y="293"/>
                    <a:pt x="296" y="288"/>
                  </a:cubicBezTo>
                  <a:cubicBezTo>
                    <a:pt x="294" y="284"/>
                    <a:pt x="290" y="280"/>
                    <a:pt x="285" y="279"/>
                  </a:cubicBezTo>
                  <a:cubicBezTo>
                    <a:pt x="282" y="278"/>
                    <a:pt x="280" y="275"/>
                    <a:pt x="278" y="273"/>
                  </a:cubicBezTo>
                  <a:cubicBezTo>
                    <a:pt x="275" y="269"/>
                    <a:pt x="273" y="270"/>
                    <a:pt x="271" y="275"/>
                  </a:cubicBezTo>
                  <a:cubicBezTo>
                    <a:pt x="271" y="276"/>
                    <a:pt x="271" y="277"/>
                    <a:pt x="270" y="277"/>
                  </a:cubicBezTo>
                  <a:cubicBezTo>
                    <a:pt x="268" y="275"/>
                    <a:pt x="269" y="272"/>
                    <a:pt x="269" y="270"/>
                  </a:cubicBezTo>
                  <a:cubicBezTo>
                    <a:pt x="269" y="267"/>
                    <a:pt x="269" y="264"/>
                    <a:pt x="265" y="264"/>
                  </a:cubicBezTo>
                  <a:cubicBezTo>
                    <a:pt x="264" y="264"/>
                    <a:pt x="263" y="263"/>
                    <a:pt x="263" y="262"/>
                  </a:cubicBezTo>
                  <a:cubicBezTo>
                    <a:pt x="263" y="257"/>
                    <a:pt x="259" y="256"/>
                    <a:pt x="256" y="255"/>
                  </a:cubicBezTo>
                  <a:cubicBezTo>
                    <a:pt x="252" y="254"/>
                    <a:pt x="251" y="252"/>
                    <a:pt x="251" y="249"/>
                  </a:cubicBezTo>
                  <a:cubicBezTo>
                    <a:pt x="252" y="243"/>
                    <a:pt x="247" y="240"/>
                    <a:pt x="244" y="236"/>
                  </a:cubicBezTo>
                  <a:cubicBezTo>
                    <a:pt x="241" y="234"/>
                    <a:pt x="239" y="235"/>
                    <a:pt x="234" y="240"/>
                  </a:cubicBezTo>
                  <a:cubicBezTo>
                    <a:pt x="232" y="245"/>
                    <a:pt x="231" y="249"/>
                    <a:pt x="229" y="252"/>
                  </a:cubicBezTo>
                  <a:cubicBezTo>
                    <a:pt x="228" y="255"/>
                    <a:pt x="227" y="257"/>
                    <a:pt x="230" y="258"/>
                  </a:cubicBezTo>
                  <a:cubicBezTo>
                    <a:pt x="233" y="258"/>
                    <a:pt x="234" y="256"/>
                    <a:pt x="234" y="254"/>
                  </a:cubicBezTo>
                  <a:cubicBezTo>
                    <a:pt x="235" y="249"/>
                    <a:pt x="236" y="245"/>
                    <a:pt x="234" y="240"/>
                  </a:cubicBezTo>
                  <a:close/>
                  <a:moveTo>
                    <a:pt x="245" y="304"/>
                  </a:moveTo>
                  <a:cubicBezTo>
                    <a:pt x="243" y="304"/>
                    <a:pt x="241" y="304"/>
                    <a:pt x="240" y="305"/>
                  </a:cubicBezTo>
                  <a:cubicBezTo>
                    <a:pt x="234" y="309"/>
                    <a:pt x="228" y="309"/>
                    <a:pt x="222" y="309"/>
                  </a:cubicBezTo>
                  <a:cubicBezTo>
                    <a:pt x="216" y="309"/>
                    <a:pt x="210" y="310"/>
                    <a:pt x="204" y="313"/>
                  </a:cubicBezTo>
                  <a:cubicBezTo>
                    <a:pt x="203" y="314"/>
                    <a:pt x="202" y="315"/>
                    <a:pt x="203" y="317"/>
                  </a:cubicBezTo>
                  <a:cubicBezTo>
                    <a:pt x="203" y="318"/>
                    <a:pt x="204" y="319"/>
                    <a:pt x="206" y="319"/>
                  </a:cubicBezTo>
                  <a:cubicBezTo>
                    <a:pt x="207" y="319"/>
                    <a:pt x="209" y="319"/>
                    <a:pt x="210" y="318"/>
                  </a:cubicBezTo>
                  <a:cubicBezTo>
                    <a:pt x="212" y="317"/>
                    <a:pt x="214" y="317"/>
                    <a:pt x="215" y="319"/>
                  </a:cubicBezTo>
                  <a:cubicBezTo>
                    <a:pt x="218" y="322"/>
                    <a:pt x="222" y="321"/>
                    <a:pt x="225" y="322"/>
                  </a:cubicBezTo>
                  <a:cubicBezTo>
                    <a:pt x="230" y="322"/>
                    <a:pt x="231" y="319"/>
                    <a:pt x="233" y="316"/>
                  </a:cubicBezTo>
                  <a:cubicBezTo>
                    <a:pt x="234" y="313"/>
                    <a:pt x="239" y="314"/>
                    <a:pt x="238" y="316"/>
                  </a:cubicBezTo>
                  <a:cubicBezTo>
                    <a:pt x="238" y="323"/>
                    <a:pt x="243" y="324"/>
                    <a:pt x="246" y="328"/>
                  </a:cubicBezTo>
                  <a:cubicBezTo>
                    <a:pt x="248" y="329"/>
                    <a:pt x="251" y="330"/>
                    <a:pt x="250" y="333"/>
                  </a:cubicBezTo>
                  <a:cubicBezTo>
                    <a:pt x="248" y="338"/>
                    <a:pt x="251" y="339"/>
                    <a:pt x="254" y="340"/>
                  </a:cubicBezTo>
                  <a:cubicBezTo>
                    <a:pt x="258" y="341"/>
                    <a:pt x="262" y="340"/>
                    <a:pt x="266" y="339"/>
                  </a:cubicBezTo>
                  <a:cubicBezTo>
                    <a:pt x="273" y="336"/>
                    <a:pt x="278" y="330"/>
                    <a:pt x="286" y="326"/>
                  </a:cubicBezTo>
                  <a:cubicBezTo>
                    <a:pt x="288" y="325"/>
                    <a:pt x="288" y="323"/>
                    <a:pt x="286" y="322"/>
                  </a:cubicBezTo>
                  <a:cubicBezTo>
                    <a:pt x="284" y="320"/>
                    <a:pt x="281" y="319"/>
                    <a:pt x="279" y="318"/>
                  </a:cubicBezTo>
                  <a:cubicBezTo>
                    <a:pt x="272" y="315"/>
                    <a:pt x="265" y="313"/>
                    <a:pt x="259" y="309"/>
                  </a:cubicBezTo>
                  <a:cubicBezTo>
                    <a:pt x="255" y="307"/>
                    <a:pt x="249" y="306"/>
                    <a:pt x="245" y="304"/>
                  </a:cubicBezTo>
                  <a:close/>
                  <a:moveTo>
                    <a:pt x="204" y="306"/>
                  </a:moveTo>
                  <a:cubicBezTo>
                    <a:pt x="208" y="303"/>
                    <a:pt x="214" y="305"/>
                    <a:pt x="215" y="299"/>
                  </a:cubicBezTo>
                  <a:cubicBezTo>
                    <a:pt x="215" y="296"/>
                    <a:pt x="215" y="292"/>
                    <a:pt x="215" y="288"/>
                  </a:cubicBezTo>
                  <a:cubicBezTo>
                    <a:pt x="215" y="286"/>
                    <a:pt x="215" y="285"/>
                    <a:pt x="213" y="284"/>
                  </a:cubicBezTo>
                  <a:cubicBezTo>
                    <a:pt x="211" y="284"/>
                    <a:pt x="209" y="285"/>
                    <a:pt x="209" y="287"/>
                  </a:cubicBezTo>
                  <a:cubicBezTo>
                    <a:pt x="208" y="293"/>
                    <a:pt x="204" y="298"/>
                    <a:pt x="204" y="306"/>
                  </a:cubicBezTo>
                  <a:close/>
                  <a:moveTo>
                    <a:pt x="262" y="243"/>
                  </a:moveTo>
                  <a:cubicBezTo>
                    <a:pt x="257" y="235"/>
                    <a:pt x="252" y="229"/>
                    <a:pt x="247" y="223"/>
                  </a:cubicBezTo>
                  <a:cubicBezTo>
                    <a:pt x="246" y="222"/>
                    <a:pt x="244" y="220"/>
                    <a:pt x="242" y="221"/>
                  </a:cubicBezTo>
                  <a:cubicBezTo>
                    <a:pt x="241" y="222"/>
                    <a:pt x="241" y="224"/>
                    <a:pt x="242" y="226"/>
                  </a:cubicBezTo>
                  <a:cubicBezTo>
                    <a:pt x="248" y="232"/>
                    <a:pt x="253" y="238"/>
                    <a:pt x="259" y="243"/>
                  </a:cubicBezTo>
                  <a:cubicBezTo>
                    <a:pt x="259" y="243"/>
                    <a:pt x="260" y="243"/>
                    <a:pt x="262" y="243"/>
                  </a:cubicBezTo>
                  <a:close/>
                  <a:moveTo>
                    <a:pt x="282" y="264"/>
                  </a:moveTo>
                  <a:cubicBezTo>
                    <a:pt x="282" y="263"/>
                    <a:pt x="282" y="262"/>
                    <a:pt x="281" y="261"/>
                  </a:cubicBezTo>
                  <a:cubicBezTo>
                    <a:pt x="278" y="259"/>
                    <a:pt x="276" y="256"/>
                    <a:pt x="274" y="253"/>
                  </a:cubicBezTo>
                  <a:cubicBezTo>
                    <a:pt x="272" y="252"/>
                    <a:pt x="270" y="252"/>
                    <a:pt x="268" y="252"/>
                  </a:cubicBezTo>
                  <a:cubicBezTo>
                    <a:pt x="267" y="252"/>
                    <a:pt x="266" y="254"/>
                    <a:pt x="267" y="255"/>
                  </a:cubicBezTo>
                  <a:cubicBezTo>
                    <a:pt x="271" y="259"/>
                    <a:pt x="274" y="263"/>
                    <a:pt x="279" y="266"/>
                  </a:cubicBezTo>
                  <a:cubicBezTo>
                    <a:pt x="280" y="266"/>
                    <a:pt x="281" y="266"/>
                    <a:pt x="282" y="264"/>
                  </a:cubicBezTo>
                  <a:close/>
                  <a:moveTo>
                    <a:pt x="191" y="304"/>
                  </a:moveTo>
                  <a:cubicBezTo>
                    <a:pt x="191" y="302"/>
                    <a:pt x="191" y="301"/>
                    <a:pt x="190" y="301"/>
                  </a:cubicBezTo>
                  <a:cubicBezTo>
                    <a:pt x="189" y="301"/>
                    <a:pt x="188" y="301"/>
                    <a:pt x="188" y="302"/>
                  </a:cubicBezTo>
                  <a:cubicBezTo>
                    <a:pt x="187" y="302"/>
                    <a:pt x="186" y="303"/>
                    <a:pt x="186" y="304"/>
                  </a:cubicBezTo>
                  <a:cubicBezTo>
                    <a:pt x="185" y="305"/>
                    <a:pt x="184" y="307"/>
                    <a:pt x="186" y="308"/>
                  </a:cubicBezTo>
                  <a:cubicBezTo>
                    <a:pt x="188" y="310"/>
                    <a:pt x="189" y="308"/>
                    <a:pt x="190" y="307"/>
                  </a:cubicBezTo>
                  <a:cubicBezTo>
                    <a:pt x="191" y="306"/>
                    <a:pt x="191" y="305"/>
                    <a:pt x="191" y="304"/>
                  </a:cubicBezTo>
                  <a:close/>
                  <a:moveTo>
                    <a:pt x="243" y="333"/>
                  </a:moveTo>
                  <a:cubicBezTo>
                    <a:pt x="242" y="328"/>
                    <a:pt x="238" y="327"/>
                    <a:pt x="233" y="325"/>
                  </a:cubicBezTo>
                  <a:cubicBezTo>
                    <a:pt x="235" y="330"/>
                    <a:pt x="241" y="330"/>
                    <a:pt x="243" y="333"/>
                  </a:cubicBezTo>
                  <a:close/>
                  <a:moveTo>
                    <a:pt x="220" y="264"/>
                  </a:moveTo>
                  <a:cubicBezTo>
                    <a:pt x="220" y="263"/>
                    <a:pt x="219" y="262"/>
                    <a:pt x="219" y="262"/>
                  </a:cubicBezTo>
                  <a:cubicBezTo>
                    <a:pt x="217" y="262"/>
                    <a:pt x="216" y="263"/>
                    <a:pt x="215" y="265"/>
                  </a:cubicBezTo>
                  <a:cubicBezTo>
                    <a:pt x="215" y="266"/>
                    <a:pt x="216" y="267"/>
                    <a:pt x="217" y="267"/>
                  </a:cubicBezTo>
                  <a:cubicBezTo>
                    <a:pt x="219" y="267"/>
                    <a:pt x="220" y="265"/>
                    <a:pt x="220" y="264"/>
                  </a:cubicBezTo>
                  <a:close/>
                  <a:moveTo>
                    <a:pt x="214" y="281"/>
                  </a:moveTo>
                  <a:cubicBezTo>
                    <a:pt x="215" y="281"/>
                    <a:pt x="216" y="280"/>
                    <a:pt x="216" y="279"/>
                  </a:cubicBezTo>
                  <a:cubicBezTo>
                    <a:pt x="217" y="278"/>
                    <a:pt x="216" y="277"/>
                    <a:pt x="215" y="277"/>
                  </a:cubicBezTo>
                  <a:cubicBezTo>
                    <a:pt x="214" y="277"/>
                    <a:pt x="213" y="277"/>
                    <a:pt x="212" y="279"/>
                  </a:cubicBezTo>
                  <a:cubicBezTo>
                    <a:pt x="212" y="280"/>
                    <a:pt x="213" y="281"/>
                    <a:pt x="214" y="281"/>
                  </a:cubicBezTo>
                  <a:close/>
                  <a:moveTo>
                    <a:pt x="291" y="273"/>
                  </a:moveTo>
                  <a:cubicBezTo>
                    <a:pt x="291" y="272"/>
                    <a:pt x="290" y="271"/>
                    <a:pt x="289" y="271"/>
                  </a:cubicBezTo>
                  <a:cubicBezTo>
                    <a:pt x="289" y="271"/>
                    <a:pt x="288" y="271"/>
                    <a:pt x="288" y="272"/>
                  </a:cubicBezTo>
                  <a:cubicBezTo>
                    <a:pt x="287" y="272"/>
                    <a:pt x="288" y="273"/>
                    <a:pt x="289" y="273"/>
                  </a:cubicBezTo>
                  <a:cubicBezTo>
                    <a:pt x="290" y="274"/>
                    <a:pt x="290" y="273"/>
                    <a:pt x="291" y="273"/>
                  </a:cubicBezTo>
                  <a:close/>
                  <a:moveTo>
                    <a:pt x="192" y="291"/>
                  </a:moveTo>
                  <a:cubicBezTo>
                    <a:pt x="192" y="290"/>
                    <a:pt x="192" y="290"/>
                    <a:pt x="191" y="290"/>
                  </a:cubicBezTo>
                  <a:cubicBezTo>
                    <a:pt x="190" y="290"/>
                    <a:pt x="189" y="290"/>
                    <a:pt x="189" y="291"/>
                  </a:cubicBezTo>
                  <a:cubicBezTo>
                    <a:pt x="190" y="292"/>
                    <a:pt x="190" y="292"/>
                    <a:pt x="190" y="292"/>
                  </a:cubicBezTo>
                  <a:cubicBezTo>
                    <a:pt x="191" y="292"/>
                    <a:pt x="192" y="292"/>
                    <a:pt x="192" y="291"/>
                  </a:cubicBezTo>
                  <a:close/>
                  <a:moveTo>
                    <a:pt x="217" y="253"/>
                  </a:moveTo>
                  <a:cubicBezTo>
                    <a:pt x="217" y="252"/>
                    <a:pt x="217" y="252"/>
                    <a:pt x="216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5" y="253"/>
                    <a:pt x="216" y="253"/>
                    <a:pt x="216" y="253"/>
                  </a:cubicBezTo>
                  <a:cubicBezTo>
                    <a:pt x="216" y="253"/>
                    <a:pt x="217" y="253"/>
                    <a:pt x="217" y="253"/>
                  </a:cubicBezTo>
                  <a:close/>
                  <a:moveTo>
                    <a:pt x="271" y="299"/>
                  </a:moveTo>
                  <a:cubicBezTo>
                    <a:pt x="271" y="301"/>
                    <a:pt x="272" y="302"/>
                    <a:pt x="274" y="302"/>
                  </a:cubicBezTo>
                  <a:cubicBezTo>
                    <a:pt x="278" y="302"/>
                    <a:pt x="278" y="299"/>
                    <a:pt x="278" y="295"/>
                  </a:cubicBezTo>
                  <a:cubicBezTo>
                    <a:pt x="275" y="296"/>
                    <a:pt x="271" y="295"/>
                    <a:pt x="271" y="299"/>
                  </a:cubicBezTo>
                  <a:close/>
                  <a:moveTo>
                    <a:pt x="296" y="303"/>
                  </a:moveTo>
                  <a:cubicBezTo>
                    <a:pt x="297" y="301"/>
                    <a:pt x="295" y="301"/>
                    <a:pt x="293" y="301"/>
                  </a:cubicBezTo>
                  <a:cubicBezTo>
                    <a:pt x="292" y="300"/>
                    <a:pt x="291" y="300"/>
                    <a:pt x="290" y="302"/>
                  </a:cubicBezTo>
                  <a:cubicBezTo>
                    <a:pt x="290" y="303"/>
                    <a:pt x="291" y="304"/>
                    <a:pt x="293" y="305"/>
                  </a:cubicBezTo>
                  <a:cubicBezTo>
                    <a:pt x="294" y="305"/>
                    <a:pt x="296" y="304"/>
                    <a:pt x="296" y="303"/>
                  </a:cubicBezTo>
                  <a:close/>
                  <a:moveTo>
                    <a:pt x="252" y="287"/>
                  </a:moveTo>
                  <a:cubicBezTo>
                    <a:pt x="251" y="287"/>
                    <a:pt x="250" y="287"/>
                    <a:pt x="250" y="288"/>
                  </a:cubicBezTo>
                  <a:cubicBezTo>
                    <a:pt x="250" y="289"/>
                    <a:pt x="251" y="289"/>
                    <a:pt x="251" y="289"/>
                  </a:cubicBezTo>
                  <a:cubicBezTo>
                    <a:pt x="251" y="289"/>
                    <a:pt x="252" y="289"/>
                    <a:pt x="252" y="289"/>
                  </a:cubicBezTo>
                  <a:cubicBezTo>
                    <a:pt x="252" y="288"/>
                    <a:pt x="252" y="287"/>
                    <a:pt x="252" y="287"/>
                  </a:cubicBezTo>
                  <a:close/>
                  <a:moveTo>
                    <a:pt x="280" y="288"/>
                  </a:moveTo>
                  <a:cubicBezTo>
                    <a:pt x="280" y="288"/>
                    <a:pt x="280" y="288"/>
                    <a:pt x="280" y="288"/>
                  </a:cubicBezTo>
                  <a:cubicBezTo>
                    <a:pt x="279" y="289"/>
                    <a:pt x="280" y="289"/>
                    <a:pt x="280" y="289"/>
                  </a:cubicBezTo>
                  <a:cubicBezTo>
                    <a:pt x="281" y="290"/>
                    <a:pt x="281" y="289"/>
                    <a:pt x="281" y="289"/>
                  </a:cubicBezTo>
                  <a:cubicBezTo>
                    <a:pt x="281" y="288"/>
                    <a:pt x="281" y="288"/>
                    <a:pt x="280" y="288"/>
                  </a:cubicBezTo>
                  <a:close/>
                  <a:moveTo>
                    <a:pt x="262" y="276"/>
                  </a:moveTo>
                  <a:cubicBezTo>
                    <a:pt x="262" y="275"/>
                    <a:pt x="262" y="275"/>
                    <a:pt x="262" y="275"/>
                  </a:cubicBezTo>
                  <a:cubicBezTo>
                    <a:pt x="261" y="275"/>
                    <a:pt x="261" y="275"/>
                    <a:pt x="261" y="276"/>
                  </a:cubicBezTo>
                  <a:cubicBezTo>
                    <a:pt x="261" y="276"/>
                    <a:pt x="262" y="276"/>
                    <a:pt x="262" y="276"/>
                  </a:cubicBezTo>
                  <a:cubicBezTo>
                    <a:pt x="262" y="276"/>
                    <a:pt x="262" y="276"/>
                    <a:pt x="262" y="276"/>
                  </a:cubicBezTo>
                  <a:close/>
                  <a:moveTo>
                    <a:pt x="244" y="315"/>
                  </a:moveTo>
                  <a:cubicBezTo>
                    <a:pt x="244" y="315"/>
                    <a:pt x="245" y="315"/>
                    <a:pt x="245" y="315"/>
                  </a:cubicBezTo>
                  <a:cubicBezTo>
                    <a:pt x="245" y="315"/>
                    <a:pt x="246" y="315"/>
                    <a:pt x="246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4" y="315"/>
                    <a:pt x="244" y="315"/>
                  </a:cubicBezTo>
                  <a:close/>
                  <a:moveTo>
                    <a:pt x="125" y="142"/>
                  </a:moveTo>
                  <a:cubicBezTo>
                    <a:pt x="126" y="150"/>
                    <a:pt x="125" y="151"/>
                    <a:pt x="120" y="153"/>
                  </a:cubicBezTo>
                  <a:cubicBezTo>
                    <a:pt x="117" y="154"/>
                    <a:pt x="113" y="155"/>
                    <a:pt x="109" y="155"/>
                  </a:cubicBezTo>
                  <a:cubicBezTo>
                    <a:pt x="106" y="155"/>
                    <a:pt x="104" y="154"/>
                    <a:pt x="102" y="152"/>
                  </a:cubicBezTo>
                  <a:cubicBezTo>
                    <a:pt x="95" y="146"/>
                    <a:pt x="93" y="139"/>
                    <a:pt x="90" y="131"/>
                  </a:cubicBezTo>
                  <a:cubicBezTo>
                    <a:pt x="90" y="129"/>
                    <a:pt x="91" y="128"/>
                    <a:pt x="91" y="127"/>
                  </a:cubicBezTo>
                  <a:cubicBezTo>
                    <a:pt x="92" y="121"/>
                    <a:pt x="95" y="115"/>
                    <a:pt x="97" y="110"/>
                  </a:cubicBezTo>
                  <a:cubicBezTo>
                    <a:pt x="100" y="103"/>
                    <a:pt x="112" y="101"/>
                    <a:pt x="120" y="105"/>
                  </a:cubicBezTo>
                  <a:cubicBezTo>
                    <a:pt x="128" y="110"/>
                    <a:pt x="134" y="118"/>
                    <a:pt x="140" y="126"/>
                  </a:cubicBezTo>
                  <a:cubicBezTo>
                    <a:pt x="141" y="128"/>
                    <a:pt x="140" y="130"/>
                    <a:pt x="140" y="132"/>
                  </a:cubicBezTo>
                  <a:cubicBezTo>
                    <a:pt x="139" y="135"/>
                    <a:pt x="136" y="137"/>
                    <a:pt x="135" y="140"/>
                  </a:cubicBezTo>
                  <a:cubicBezTo>
                    <a:pt x="133" y="145"/>
                    <a:pt x="130" y="146"/>
                    <a:pt x="125" y="142"/>
                  </a:cubicBezTo>
                  <a:close/>
                  <a:moveTo>
                    <a:pt x="121" y="129"/>
                  </a:moveTo>
                  <a:cubicBezTo>
                    <a:pt x="122" y="129"/>
                    <a:pt x="123" y="128"/>
                    <a:pt x="122" y="127"/>
                  </a:cubicBezTo>
                  <a:cubicBezTo>
                    <a:pt x="122" y="126"/>
                    <a:pt x="121" y="125"/>
                    <a:pt x="120" y="125"/>
                  </a:cubicBezTo>
                  <a:cubicBezTo>
                    <a:pt x="119" y="125"/>
                    <a:pt x="118" y="125"/>
                    <a:pt x="118" y="126"/>
                  </a:cubicBezTo>
                  <a:cubicBezTo>
                    <a:pt x="119" y="128"/>
                    <a:pt x="120" y="129"/>
                    <a:pt x="121" y="1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4D0B44-C804-4023-82D2-1FF0F2F39C3E}"/>
              </a:ext>
            </a:extLst>
          </p:cNvPr>
          <p:cNvGrpSpPr/>
          <p:nvPr/>
        </p:nvGrpSpPr>
        <p:grpSpPr>
          <a:xfrm>
            <a:off x="4312266" y="-3132113"/>
            <a:ext cx="8825114" cy="9169662"/>
            <a:chOff x="4412493" y="1679766"/>
            <a:chExt cx="3367013" cy="3498467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23B2E17-3D86-4D63-B0AF-FD7D45E97834}"/>
                </a:ext>
              </a:extLst>
            </p:cNvPr>
            <p:cNvSpPr/>
            <p:nvPr/>
          </p:nvSpPr>
          <p:spPr>
            <a:xfrm>
              <a:off x="4600575" y="3076575"/>
              <a:ext cx="2628900" cy="2019300"/>
            </a:xfrm>
            <a:custGeom>
              <a:avLst/>
              <a:gdLst>
                <a:gd name="connsiteX0" fmla="*/ 2628900 w 2628900"/>
                <a:gd name="connsiteY0" fmla="*/ 1971675 h 2019300"/>
                <a:gd name="connsiteX1" fmla="*/ 2576513 w 2628900"/>
                <a:gd name="connsiteY1" fmla="*/ 1905000 h 2019300"/>
                <a:gd name="connsiteX2" fmla="*/ 2590800 w 2628900"/>
                <a:gd name="connsiteY2" fmla="*/ 104775 h 2019300"/>
                <a:gd name="connsiteX3" fmla="*/ 1490663 w 2628900"/>
                <a:gd name="connsiteY3" fmla="*/ 28575 h 2019300"/>
                <a:gd name="connsiteX4" fmla="*/ 995363 w 2628900"/>
                <a:gd name="connsiteY4" fmla="*/ 0 h 2019300"/>
                <a:gd name="connsiteX5" fmla="*/ 9525 w 2628900"/>
                <a:gd name="connsiteY5" fmla="*/ 52388 h 2019300"/>
                <a:gd name="connsiteX6" fmla="*/ 0 w 2628900"/>
                <a:gd name="connsiteY6" fmla="*/ 1981200 h 2019300"/>
                <a:gd name="connsiteX7" fmla="*/ 1547813 w 2628900"/>
                <a:gd name="connsiteY7" fmla="*/ 2019300 h 2019300"/>
                <a:gd name="connsiteX8" fmla="*/ 2190750 w 2628900"/>
                <a:gd name="connsiteY8" fmla="*/ 2019300 h 2019300"/>
                <a:gd name="connsiteX9" fmla="*/ 2628900 w 2628900"/>
                <a:gd name="connsiteY9" fmla="*/ 1971675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900" h="2019300">
                  <a:moveTo>
                    <a:pt x="2628900" y="1971675"/>
                  </a:moveTo>
                  <a:lnTo>
                    <a:pt x="2576513" y="1905000"/>
                  </a:lnTo>
                  <a:lnTo>
                    <a:pt x="2590800" y="104775"/>
                  </a:lnTo>
                  <a:lnTo>
                    <a:pt x="1490663" y="28575"/>
                  </a:lnTo>
                  <a:lnTo>
                    <a:pt x="995363" y="0"/>
                  </a:lnTo>
                  <a:lnTo>
                    <a:pt x="9525" y="52388"/>
                  </a:lnTo>
                  <a:lnTo>
                    <a:pt x="0" y="1981200"/>
                  </a:lnTo>
                  <a:lnTo>
                    <a:pt x="1547813" y="2019300"/>
                  </a:lnTo>
                  <a:lnTo>
                    <a:pt x="2190750" y="2019300"/>
                  </a:lnTo>
                  <a:lnTo>
                    <a:pt x="2628900" y="19716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9A058DDE-69F7-4FB4-BAFB-122DF091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2493" y="1679766"/>
              <a:ext cx="3367013" cy="3498467"/>
            </a:xfrm>
            <a:prstGeom prst="rect">
              <a:avLst/>
            </a:prstGeom>
          </p:spPr>
        </p:pic>
      </p:grpSp>
      <p:grpSp>
        <p:nvGrpSpPr>
          <p:cNvPr id="78" name="Group 4">
            <a:extLst>
              <a:ext uri="{FF2B5EF4-FFF2-40B4-BE49-F238E27FC236}">
                <a16:creationId xmlns:a16="http://schemas.microsoft.com/office/drawing/2014/main" id="{9AFF94B3-DC97-41D9-803A-6B23CCA7583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62938" y="1684544"/>
            <a:ext cx="5673220" cy="2188520"/>
            <a:chOff x="2969" y="1823"/>
            <a:chExt cx="1742" cy="672"/>
          </a:xfrm>
        </p:grpSpPr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359DA649-84E8-464F-9C96-8FCB1FE20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1857"/>
              <a:ext cx="155" cy="243"/>
            </a:xfrm>
            <a:custGeom>
              <a:avLst/>
              <a:gdLst>
                <a:gd name="T0" fmla="*/ 68 w 113"/>
                <a:gd name="T1" fmla="*/ 9 h 178"/>
                <a:gd name="T2" fmla="*/ 71 w 113"/>
                <a:gd name="T3" fmla="*/ 3 h 178"/>
                <a:gd name="T4" fmla="*/ 80 w 113"/>
                <a:gd name="T5" fmla="*/ 2 h 178"/>
                <a:gd name="T6" fmla="*/ 93 w 113"/>
                <a:gd name="T7" fmla="*/ 2 h 178"/>
                <a:gd name="T8" fmla="*/ 106 w 113"/>
                <a:gd name="T9" fmla="*/ 1 h 178"/>
                <a:gd name="T10" fmla="*/ 111 w 113"/>
                <a:gd name="T11" fmla="*/ 2 h 178"/>
                <a:gd name="T12" fmla="*/ 112 w 113"/>
                <a:gd name="T13" fmla="*/ 6 h 178"/>
                <a:gd name="T14" fmla="*/ 112 w 113"/>
                <a:gd name="T15" fmla="*/ 11 h 178"/>
                <a:gd name="T16" fmla="*/ 111 w 113"/>
                <a:gd name="T17" fmla="*/ 59 h 178"/>
                <a:gd name="T18" fmla="*/ 111 w 113"/>
                <a:gd name="T19" fmla="*/ 113 h 178"/>
                <a:gd name="T20" fmla="*/ 112 w 113"/>
                <a:gd name="T21" fmla="*/ 140 h 178"/>
                <a:gd name="T22" fmla="*/ 113 w 113"/>
                <a:gd name="T23" fmla="*/ 167 h 178"/>
                <a:gd name="T24" fmla="*/ 113 w 113"/>
                <a:gd name="T25" fmla="*/ 173 h 178"/>
                <a:gd name="T26" fmla="*/ 109 w 113"/>
                <a:gd name="T27" fmla="*/ 177 h 178"/>
                <a:gd name="T28" fmla="*/ 106 w 113"/>
                <a:gd name="T29" fmla="*/ 177 h 178"/>
                <a:gd name="T30" fmla="*/ 103 w 113"/>
                <a:gd name="T31" fmla="*/ 177 h 178"/>
                <a:gd name="T32" fmla="*/ 93 w 113"/>
                <a:gd name="T33" fmla="*/ 177 h 178"/>
                <a:gd name="T34" fmla="*/ 84 w 113"/>
                <a:gd name="T35" fmla="*/ 178 h 178"/>
                <a:gd name="T36" fmla="*/ 77 w 113"/>
                <a:gd name="T37" fmla="*/ 176 h 178"/>
                <a:gd name="T38" fmla="*/ 73 w 113"/>
                <a:gd name="T39" fmla="*/ 169 h 178"/>
                <a:gd name="T40" fmla="*/ 68 w 113"/>
                <a:gd name="T41" fmla="*/ 161 h 178"/>
                <a:gd name="T42" fmla="*/ 56 w 113"/>
                <a:gd name="T43" fmla="*/ 135 h 178"/>
                <a:gd name="T44" fmla="*/ 40 w 113"/>
                <a:gd name="T45" fmla="*/ 106 h 178"/>
                <a:gd name="T46" fmla="*/ 29 w 113"/>
                <a:gd name="T47" fmla="*/ 86 h 178"/>
                <a:gd name="T48" fmla="*/ 29 w 113"/>
                <a:gd name="T49" fmla="*/ 96 h 178"/>
                <a:gd name="T50" fmla="*/ 29 w 113"/>
                <a:gd name="T51" fmla="*/ 101 h 178"/>
                <a:gd name="T52" fmla="*/ 29 w 113"/>
                <a:gd name="T53" fmla="*/ 106 h 178"/>
                <a:gd name="T54" fmla="*/ 29 w 113"/>
                <a:gd name="T55" fmla="*/ 112 h 178"/>
                <a:gd name="T56" fmla="*/ 30 w 113"/>
                <a:gd name="T57" fmla="*/ 145 h 178"/>
                <a:gd name="T58" fmla="*/ 31 w 113"/>
                <a:gd name="T59" fmla="*/ 169 h 178"/>
                <a:gd name="T60" fmla="*/ 31 w 113"/>
                <a:gd name="T61" fmla="*/ 172 h 178"/>
                <a:gd name="T62" fmla="*/ 30 w 113"/>
                <a:gd name="T63" fmla="*/ 175 h 178"/>
                <a:gd name="T64" fmla="*/ 26 w 113"/>
                <a:gd name="T65" fmla="*/ 175 h 178"/>
                <a:gd name="T66" fmla="*/ 17 w 113"/>
                <a:gd name="T67" fmla="*/ 176 h 178"/>
                <a:gd name="T68" fmla="*/ 8 w 113"/>
                <a:gd name="T69" fmla="*/ 177 h 178"/>
                <a:gd name="T70" fmla="*/ 3 w 113"/>
                <a:gd name="T71" fmla="*/ 176 h 178"/>
                <a:gd name="T72" fmla="*/ 2 w 113"/>
                <a:gd name="T73" fmla="*/ 168 h 178"/>
                <a:gd name="T74" fmla="*/ 2 w 113"/>
                <a:gd name="T75" fmla="*/ 138 h 178"/>
                <a:gd name="T76" fmla="*/ 0 w 113"/>
                <a:gd name="T77" fmla="*/ 98 h 178"/>
                <a:gd name="T78" fmla="*/ 1 w 113"/>
                <a:gd name="T79" fmla="*/ 64 h 178"/>
                <a:gd name="T80" fmla="*/ 2 w 113"/>
                <a:gd name="T81" fmla="*/ 33 h 178"/>
                <a:gd name="T82" fmla="*/ 1 w 113"/>
                <a:gd name="T83" fmla="*/ 17 h 178"/>
                <a:gd name="T84" fmla="*/ 0 w 113"/>
                <a:gd name="T85" fmla="*/ 12 h 178"/>
                <a:gd name="T86" fmla="*/ 2 w 113"/>
                <a:gd name="T87" fmla="*/ 6 h 178"/>
                <a:gd name="T88" fmla="*/ 6 w 113"/>
                <a:gd name="T89" fmla="*/ 4 h 178"/>
                <a:gd name="T90" fmla="*/ 10 w 113"/>
                <a:gd name="T91" fmla="*/ 4 h 178"/>
                <a:gd name="T92" fmla="*/ 21 w 113"/>
                <a:gd name="T93" fmla="*/ 3 h 178"/>
                <a:gd name="T94" fmla="*/ 26 w 113"/>
                <a:gd name="T95" fmla="*/ 2 h 178"/>
                <a:gd name="T96" fmla="*/ 30 w 113"/>
                <a:gd name="T97" fmla="*/ 3 h 178"/>
                <a:gd name="T98" fmla="*/ 37 w 113"/>
                <a:gd name="T99" fmla="*/ 3 h 178"/>
                <a:gd name="T100" fmla="*/ 46 w 113"/>
                <a:gd name="T101" fmla="*/ 7 h 178"/>
                <a:gd name="T102" fmla="*/ 54 w 113"/>
                <a:gd name="T103" fmla="*/ 19 h 178"/>
                <a:gd name="T104" fmla="*/ 57 w 113"/>
                <a:gd name="T105" fmla="*/ 24 h 178"/>
                <a:gd name="T106" fmla="*/ 64 w 113"/>
                <a:gd name="T107" fmla="*/ 35 h 178"/>
                <a:gd name="T108" fmla="*/ 67 w 113"/>
                <a:gd name="T109" fmla="*/ 41 h 178"/>
                <a:gd name="T110" fmla="*/ 67 w 113"/>
                <a:gd name="T111" fmla="*/ 27 h 178"/>
                <a:gd name="T112" fmla="*/ 68 w 113"/>
                <a:gd name="T113" fmla="*/ 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3" h="178">
                  <a:moveTo>
                    <a:pt x="68" y="9"/>
                  </a:moveTo>
                  <a:cubicBezTo>
                    <a:pt x="68" y="6"/>
                    <a:pt x="69" y="4"/>
                    <a:pt x="71" y="3"/>
                  </a:cubicBezTo>
                  <a:cubicBezTo>
                    <a:pt x="73" y="3"/>
                    <a:pt x="76" y="2"/>
                    <a:pt x="80" y="2"/>
                  </a:cubicBezTo>
                  <a:cubicBezTo>
                    <a:pt x="83" y="2"/>
                    <a:pt x="88" y="2"/>
                    <a:pt x="93" y="2"/>
                  </a:cubicBezTo>
                  <a:cubicBezTo>
                    <a:pt x="99" y="1"/>
                    <a:pt x="103" y="1"/>
                    <a:pt x="106" y="1"/>
                  </a:cubicBezTo>
                  <a:cubicBezTo>
                    <a:pt x="108" y="0"/>
                    <a:pt x="110" y="1"/>
                    <a:pt x="111" y="2"/>
                  </a:cubicBezTo>
                  <a:cubicBezTo>
                    <a:pt x="112" y="2"/>
                    <a:pt x="112" y="4"/>
                    <a:pt x="112" y="6"/>
                  </a:cubicBezTo>
                  <a:cubicBezTo>
                    <a:pt x="112" y="7"/>
                    <a:pt x="112" y="8"/>
                    <a:pt x="112" y="11"/>
                  </a:cubicBezTo>
                  <a:cubicBezTo>
                    <a:pt x="112" y="14"/>
                    <a:pt x="111" y="30"/>
                    <a:pt x="111" y="59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21"/>
                    <a:pt x="112" y="130"/>
                    <a:pt x="112" y="140"/>
                  </a:cubicBezTo>
                  <a:cubicBezTo>
                    <a:pt x="112" y="150"/>
                    <a:pt x="112" y="159"/>
                    <a:pt x="113" y="167"/>
                  </a:cubicBezTo>
                  <a:cubicBezTo>
                    <a:pt x="113" y="175"/>
                    <a:pt x="113" y="177"/>
                    <a:pt x="113" y="173"/>
                  </a:cubicBezTo>
                  <a:cubicBezTo>
                    <a:pt x="113" y="176"/>
                    <a:pt x="112" y="177"/>
                    <a:pt x="109" y="177"/>
                  </a:cubicBezTo>
                  <a:cubicBezTo>
                    <a:pt x="108" y="177"/>
                    <a:pt x="107" y="177"/>
                    <a:pt x="106" y="177"/>
                  </a:cubicBezTo>
                  <a:cubicBezTo>
                    <a:pt x="106" y="177"/>
                    <a:pt x="104" y="177"/>
                    <a:pt x="103" y="177"/>
                  </a:cubicBezTo>
                  <a:cubicBezTo>
                    <a:pt x="101" y="177"/>
                    <a:pt x="98" y="177"/>
                    <a:pt x="93" y="177"/>
                  </a:cubicBezTo>
                  <a:cubicBezTo>
                    <a:pt x="89" y="177"/>
                    <a:pt x="86" y="178"/>
                    <a:pt x="84" y="178"/>
                  </a:cubicBezTo>
                  <a:cubicBezTo>
                    <a:pt x="81" y="178"/>
                    <a:pt x="79" y="177"/>
                    <a:pt x="77" y="176"/>
                  </a:cubicBezTo>
                  <a:cubicBezTo>
                    <a:pt x="76" y="174"/>
                    <a:pt x="74" y="172"/>
                    <a:pt x="73" y="169"/>
                  </a:cubicBezTo>
                  <a:cubicBezTo>
                    <a:pt x="68" y="161"/>
                    <a:pt x="68" y="161"/>
                    <a:pt x="68" y="161"/>
                  </a:cubicBezTo>
                  <a:cubicBezTo>
                    <a:pt x="64" y="150"/>
                    <a:pt x="59" y="141"/>
                    <a:pt x="56" y="135"/>
                  </a:cubicBezTo>
                  <a:cubicBezTo>
                    <a:pt x="54" y="132"/>
                    <a:pt x="48" y="122"/>
                    <a:pt x="40" y="106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2"/>
                    <a:pt x="29" y="104"/>
                    <a:pt x="29" y="106"/>
                  </a:cubicBezTo>
                  <a:cubicBezTo>
                    <a:pt x="29" y="108"/>
                    <a:pt x="29" y="110"/>
                    <a:pt x="29" y="112"/>
                  </a:cubicBezTo>
                  <a:cubicBezTo>
                    <a:pt x="29" y="121"/>
                    <a:pt x="29" y="132"/>
                    <a:pt x="30" y="145"/>
                  </a:cubicBezTo>
                  <a:cubicBezTo>
                    <a:pt x="30" y="158"/>
                    <a:pt x="30" y="167"/>
                    <a:pt x="31" y="169"/>
                  </a:cubicBezTo>
                  <a:cubicBezTo>
                    <a:pt x="31" y="170"/>
                    <a:pt x="31" y="171"/>
                    <a:pt x="31" y="172"/>
                  </a:cubicBezTo>
                  <a:cubicBezTo>
                    <a:pt x="31" y="174"/>
                    <a:pt x="31" y="175"/>
                    <a:pt x="30" y="175"/>
                  </a:cubicBezTo>
                  <a:cubicBezTo>
                    <a:pt x="29" y="176"/>
                    <a:pt x="28" y="176"/>
                    <a:pt x="26" y="175"/>
                  </a:cubicBezTo>
                  <a:cubicBezTo>
                    <a:pt x="24" y="175"/>
                    <a:pt x="21" y="176"/>
                    <a:pt x="17" y="176"/>
                  </a:cubicBezTo>
                  <a:cubicBezTo>
                    <a:pt x="14" y="176"/>
                    <a:pt x="11" y="177"/>
                    <a:pt x="8" y="177"/>
                  </a:cubicBezTo>
                  <a:cubicBezTo>
                    <a:pt x="5" y="177"/>
                    <a:pt x="4" y="177"/>
                    <a:pt x="3" y="176"/>
                  </a:cubicBezTo>
                  <a:cubicBezTo>
                    <a:pt x="2" y="175"/>
                    <a:pt x="2" y="172"/>
                    <a:pt x="2" y="168"/>
                  </a:cubicBezTo>
                  <a:cubicBezTo>
                    <a:pt x="2" y="163"/>
                    <a:pt x="2" y="152"/>
                    <a:pt x="2" y="138"/>
                  </a:cubicBezTo>
                  <a:cubicBezTo>
                    <a:pt x="1" y="123"/>
                    <a:pt x="0" y="109"/>
                    <a:pt x="0" y="98"/>
                  </a:cubicBezTo>
                  <a:cubicBezTo>
                    <a:pt x="0" y="87"/>
                    <a:pt x="1" y="75"/>
                    <a:pt x="1" y="64"/>
                  </a:cubicBezTo>
                  <a:cubicBezTo>
                    <a:pt x="1" y="49"/>
                    <a:pt x="2" y="39"/>
                    <a:pt x="2" y="33"/>
                  </a:cubicBezTo>
                  <a:cubicBezTo>
                    <a:pt x="2" y="26"/>
                    <a:pt x="1" y="21"/>
                    <a:pt x="1" y="17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9"/>
                    <a:pt x="1" y="7"/>
                    <a:pt x="2" y="6"/>
                  </a:cubicBezTo>
                  <a:cubicBezTo>
                    <a:pt x="3" y="5"/>
                    <a:pt x="4" y="4"/>
                    <a:pt x="6" y="4"/>
                  </a:cubicBezTo>
                  <a:cubicBezTo>
                    <a:pt x="6" y="4"/>
                    <a:pt x="8" y="4"/>
                    <a:pt x="10" y="4"/>
                  </a:cubicBezTo>
                  <a:cubicBezTo>
                    <a:pt x="13" y="5"/>
                    <a:pt x="16" y="4"/>
                    <a:pt x="21" y="3"/>
                  </a:cubicBezTo>
                  <a:cubicBezTo>
                    <a:pt x="22" y="3"/>
                    <a:pt x="24" y="2"/>
                    <a:pt x="26" y="2"/>
                  </a:cubicBezTo>
                  <a:cubicBezTo>
                    <a:pt x="27" y="2"/>
                    <a:pt x="28" y="3"/>
                    <a:pt x="30" y="3"/>
                  </a:cubicBezTo>
                  <a:cubicBezTo>
                    <a:pt x="32" y="3"/>
                    <a:pt x="34" y="3"/>
                    <a:pt x="37" y="3"/>
                  </a:cubicBezTo>
                  <a:cubicBezTo>
                    <a:pt x="41" y="3"/>
                    <a:pt x="44" y="4"/>
                    <a:pt x="46" y="7"/>
                  </a:cubicBezTo>
                  <a:cubicBezTo>
                    <a:pt x="49" y="10"/>
                    <a:pt x="51" y="14"/>
                    <a:pt x="54" y="19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9" y="27"/>
                    <a:pt x="61" y="31"/>
                    <a:pt x="64" y="35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7" y="17"/>
                    <a:pt x="67" y="11"/>
                    <a:pt x="68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6">
              <a:extLst>
                <a:ext uri="{FF2B5EF4-FFF2-40B4-BE49-F238E27FC236}">
                  <a16:creationId xmlns:a16="http://schemas.microsoft.com/office/drawing/2014/main" id="{E677F843-9950-4AC1-978A-B6065CFDD0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8" y="1862"/>
              <a:ext cx="183" cy="241"/>
            </a:xfrm>
            <a:custGeom>
              <a:avLst/>
              <a:gdLst>
                <a:gd name="T0" fmla="*/ 118 w 134"/>
                <a:gd name="T1" fmla="*/ 31 h 176"/>
                <a:gd name="T2" fmla="*/ 131 w 134"/>
                <a:gd name="T3" fmla="*/ 63 h 176"/>
                <a:gd name="T4" fmla="*/ 134 w 134"/>
                <a:gd name="T5" fmla="*/ 87 h 176"/>
                <a:gd name="T6" fmla="*/ 129 w 134"/>
                <a:gd name="T7" fmla="*/ 122 h 176"/>
                <a:gd name="T8" fmla="*/ 109 w 134"/>
                <a:gd name="T9" fmla="*/ 159 h 176"/>
                <a:gd name="T10" fmla="*/ 65 w 134"/>
                <a:gd name="T11" fmla="*/ 176 h 176"/>
                <a:gd name="T12" fmla="*/ 8 w 134"/>
                <a:gd name="T13" fmla="*/ 129 h 176"/>
                <a:gd name="T14" fmla="*/ 0 w 134"/>
                <a:gd name="T15" fmla="*/ 83 h 176"/>
                <a:gd name="T16" fmla="*/ 9 w 134"/>
                <a:gd name="T17" fmla="*/ 42 h 176"/>
                <a:gd name="T18" fmla="*/ 32 w 134"/>
                <a:gd name="T19" fmla="*/ 12 h 176"/>
                <a:gd name="T20" fmla="*/ 62 w 134"/>
                <a:gd name="T21" fmla="*/ 0 h 176"/>
                <a:gd name="T22" fmla="*/ 83 w 134"/>
                <a:gd name="T23" fmla="*/ 1 h 176"/>
                <a:gd name="T24" fmla="*/ 95 w 134"/>
                <a:gd name="T25" fmla="*/ 5 h 176"/>
                <a:gd name="T26" fmla="*/ 118 w 134"/>
                <a:gd name="T27" fmla="*/ 31 h 176"/>
                <a:gd name="T28" fmla="*/ 102 w 134"/>
                <a:gd name="T29" fmla="*/ 141 h 176"/>
                <a:gd name="T30" fmla="*/ 114 w 134"/>
                <a:gd name="T31" fmla="*/ 87 h 176"/>
                <a:gd name="T32" fmla="*/ 108 w 134"/>
                <a:gd name="T33" fmla="*/ 51 h 176"/>
                <a:gd name="T34" fmla="*/ 92 w 134"/>
                <a:gd name="T35" fmla="*/ 24 h 176"/>
                <a:gd name="T36" fmla="*/ 67 w 134"/>
                <a:gd name="T37" fmla="*/ 15 h 176"/>
                <a:gd name="T38" fmla="*/ 61 w 134"/>
                <a:gd name="T39" fmla="*/ 15 h 176"/>
                <a:gd name="T40" fmla="*/ 52 w 134"/>
                <a:gd name="T41" fmla="*/ 16 h 176"/>
                <a:gd name="T42" fmla="*/ 45 w 134"/>
                <a:gd name="T43" fmla="*/ 21 h 176"/>
                <a:gd name="T44" fmla="*/ 31 w 134"/>
                <a:gd name="T45" fmla="*/ 36 h 176"/>
                <a:gd name="T46" fmla="*/ 21 w 134"/>
                <a:gd name="T47" fmla="*/ 55 h 176"/>
                <a:gd name="T48" fmla="*/ 15 w 134"/>
                <a:gd name="T49" fmla="*/ 85 h 176"/>
                <a:gd name="T50" fmla="*/ 20 w 134"/>
                <a:gd name="T51" fmla="*/ 123 h 176"/>
                <a:gd name="T52" fmla="*/ 36 w 134"/>
                <a:gd name="T53" fmla="*/ 151 h 176"/>
                <a:gd name="T54" fmla="*/ 64 w 134"/>
                <a:gd name="T55" fmla="*/ 162 h 176"/>
                <a:gd name="T56" fmla="*/ 102 w 134"/>
                <a:gd name="T57" fmla="*/ 14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76">
                  <a:moveTo>
                    <a:pt x="118" y="31"/>
                  </a:moveTo>
                  <a:cubicBezTo>
                    <a:pt x="124" y="42"/>
                    <a:pt x="128" y="53"/>
                    <a:pt x="131" y="63"/>
                  </a:cubicBezTo>
                  <a:cubicBezTo>
                    <a:pt x="133" y="73"/>
                    <a:pt x="134" y="82"/>
                    <a:pt x="134" y="87"/>
                  </a:cubicBezTo>
                  <a:cubicBezTo>
                    <a:pt x="134" y="97"/>
                    <a:pt x="132" y="109"/>
                    <a:pt x="129" y="122"/>
                  </a:cubicBezTo>
                  <a:cubicBezTo>
                    <a:pt x="126" y="135"/>
                    <a:pt x="120" y="147"/>
                    <a:pt x="109" y="159"/>
                  </a:cubicBezTo>
                  <a:cubicBezTo>
                    <a:pt x="99" y="170"/>
                    <a:pt x="84" y="176"/>
                    <a:pt x="65" y="176"/>
                  </a:cubicBezTo>
                  <a:cubicBezTo>
                    <a:pt x="38" y="176"/>
                    <a:pt x="19" y="160"/>
                    <a:pt x="8" y="129"/>
                  </a:cubicBezTo>
                  <a:cubicBezTo>
                    <a:pt x="3" y="115"/>
                    <a:pt x="0" y="100"/>
                    <a:pt x="0" y="83"/>
                  </a:cubicBezTo>
                  <a:cubicBezTo>
                    <a:pt x="0" y="69"/>
                    <a:pt x="3" y="55"/>
                    <a:pt x="9" y="42"/>
                  </a:cubicBezTo>
                  <a:cubicBezTo>
                    <a:pt x="15" y="30"/>
                    <a:pt x="22" y="20"/>
                    <a:pt x="32" y="12"/>
                  </a:cubicBezTo>
                  <a:cubicBezTo>
                    <a:pt x="42" y="4"/>
                    <a:pt x="52" y="0"/>
                    <a:pt x="62" y="0"/>
                  </a:cubicBezTo>
                  <a:cubicBezTo>
                    <a:pt x="71" y="0"/>
                    <a:pt x="78" y="1"/>
                    <a:pt x="83" y="1"/>
                  </a:cubicBezTo>
                  <a:cubicBezTo>
                    <a:pt x="87" y="2"/>
                    <a:pt x="91" y="3"/>
                    <a:pt x="95" y="5"/>
                  </a:cubicBezTo>
                  <a:cubicBezTo>
                    <a:pt x="105" y="12"/>
                    <a:pt x="112" y="20"/>
                    <a:pt x="118" y="31"/>
                  </a:cubicBezTo>
                  <a:close/>
                  <a:moveTo>
                    <a:pt x="102" y="141"/>
                  </a:moveTo>
                  <a:cubicBezTo>
                    <a:pt x="110" y="127"/>
                    <a:pt x="114" y="109"/>
                    <a:pt x="114" y="87"/>
                  </a:cubicBezTo>
                  <a:cubicBezTo>
                    <a:pt x="114" y="74"/>
                    <a:pt x="112" y="62"/>
                    <a:pt x="108" y="51"/>
                  </a:cubicBezTo>
                  <a:cubicBezTo>
                    <a:pt x="104" y="40"/>
                    <a:pt x="99" y="31"/>
                    <a:pt x="92" y="24"/>
                  </a:cubicBezTo>
                  <a:cubicBezTo>
                    <a:pt x="85" y="18"/>
                    <a:pt x="76" y="15"/>
                    <a:pt x="67" y="15"/>
                  </a:cubicBezTo>
                  <a:cubicBezTo>
                    <a:pt x="66" y="15"/>
                    <a:pt x="64" y="15"/>
                    <a:pt x="61" y="15"/>
                  </a:cubicBezTo>
                  <a:cubicBezTo>
                    <a:pt x="57" y="15"/>
                    <a:pt x="54" y="15"/>
                    <a:pt x="52" y="16"/>
                  </a:cubicBezTo>
                  <a:cubicBezTo>
                    <a:pt x="49" y="17"/>
                    <a:pt x="47" y="19"/>
                    <a:pt x="45" y="21"/>
                  </a:cubicBezTo>
                  <a:cubicBezTo>
                    <a:pt x="39" y="27"/>
                    <a:pt x="35" y="31"/>
                    <a:pt x="31" y="36"/>
                  </a:cubicBezTo>
                  <a:cubicBezTo>
                    <a:pt x="28" y="40"/>
                    <a:pt x="24" y="47"/>
                    <a:pt x="21" y="55"/>
                  </a:cubicBezTo>
                  <a:cubicBezTo>
                    <a:pt x="17" y="64"/>
                    <a:pt x="15" y="74"/>
                    <a:pt x="15" y="85"/>
                  </a:cubicBezTo>
                  <a:cubicBezTo>
                    <a:pt x="15" y="99"/>
                    <a:pt x="17" y="111"/>
                    <a:pt x="20" y="123"/>
                  </a:cubicBezTo>
                  <a:cubicBezTo>
                    <a:pt x="23" y="134"/>
                    <a:pt x="29" y="144"/>
                    <a:pt x="36" y="151"/>
                  </a:cubicBezTo>
                  <a:cubicBezTo>
                    <a:pt x="43" y="158"/>
                    <a:pt x="52" y="162"/>
                    <a:pt x="64" y="162"/>
                  </a:cubicBezTo>
                  <a:cubicBezTo>
                    <a:pt x="81" y="162"/>
                    <a:pt x="93" y="155"/>
                    <a:pt x="102" y="1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7">
              <a:extLst>
                <a:ext uri="{FF2B5EF4-FFF2-40B4-BE49-F238E27FC236}">
                  <a16:creationId xmlns:a16="http://schemas.microsoft.com/office/drawing/2014/main" id="{CBA72F61-8BC4-45D9-BA45-F6725BED9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" y="1868"/>
              <a:ext cx="164" cy="231"/>
            </a:xfrm>
            <a:custGeom>
              <a:avLst/>
              <a:gdLst>
                <a:gd name="T0" fmla="*/ 120 w 120"/>
                <a:gd name="T1" fmla="*/ 12 h 169"/>
                <a:gd name="T2" fmla="*/ 119 w 120"/>
                <a:gd name="T3" fmla="*/ 25 h 169"/>
                <a:gd name="T4" fmla="*/ 120 w 120"/>
                <a:gd name="T5" fmla="*/ 43 h 169"/>
                <a:gd name="T6" fmla="*/ 112 w 120"/>
                <a:gd name="T7" fmla="*/ 50 h 169"/>
                <a:gd name="T8" fmla="*/ 69 w 120"/>
                <a:gd name="T9" fmla="*/ 50 h 169"/>
                <a:gd name="T10" fmla="*/ 69 w 120"/>
                <a:gd name="T11" fmla="*/ 74 h 169"/>
                <a:gd name="T12" fmla="*/ 69 w 120"/>
                <a:gd name="T13" fmla="*/ 95 h 169"/>
                <a:gd name="T14" fmla="*/ 69 w 120"/>
                <a:gd name="T15" fmla="*/ 127 h 169"/>
                <a:gd name="T16" fmla="*/ 69 w 120"/>
                <a:gd name="T17" fmla="*/ 155 h 169"/>
                <a:gd name="T18" fmla="*/ 69 w 120"/>
                <a:gd name="T19" fmla="*/ 165 h 169"/>
                <a:gd name="T20" fmla="*/ 69 w 120"/>
                <a:gd name="T21" fmla="*/ 166 h 169"/>
                <a:gd name="T22" fmla="*/ 69 w 120"/>
                <a:gd name="T23" fmla="*/ 168 h 169"/>
                <a:gd name="T24" fmla="*/ 67 w 120"/>
                <a:gd name="T25" fmla="*/ 169 h 169"/>
                <a:gd name="T26" fmla="*/ 66 w 120"/>
                <a:gd name="T27" fmla="*/ 169 h 169"/>
                <a:gd name="T28" fmla="*/ 50 w 120"/>
                <a:gd name="T29" fmla="*/ 169 h 169"/>
                <a:gd name="T30" fmla="*/ 46 w 120"/>
                <a:gd name="T31" fmla="*/ 168 h 169"/>
                <a:gd name="T32" fmla="*/ 46 w 120"/>
                <a:gd name="T33" fmla="*/ 164 h 169"/>
                <a:gd name="T34" fmla="*/ 46 w 120"/>
                <a:gd name="T35" fmla="*/ 161 h 169"/>
                <a:gd name="T36" fmla="*/ 47 w 120"/>
                <a:gd name="T37" fmla="*/ 131 h 169"/>
                <a:gd name="T38" fmla="*/ 48 w 120"/>
                <a:gd name="T39" fmla="*/ 81 h 169"/>
                <a:gd name="T40" fmla="*/ 48 w 120"/>
                <a:gd name="T41" fmla="*/ 62 h 169"/>
                <a:gd name="T42" fmla="*/ 47 w 120"/>
                <a:gd name="T43" fmla="*/ 50 h 169"/>
                <a:gd name="T44" fmla="*/ 12 w 120"/>
                <a:gd name="T45" fmla="*/ 50 h 169"/>
                <a:gd name="T46" fmla="*/ 5 w 120"/>
                <a:gd name="T47" fmla="*/ 50 h 169"/>
                <a:gd name="T48" fmla="*/ 1 w 120"/>
                <a:gd name="T49" fmla="*/ 49 h 169"/>
                <a:gd name="T50" fmla="*/ 0 w 120"/>
                <a:gd name="T51" fmla="*/ 45 h 169"/>
                <a:gd name="T52" fmla="*/ 0 w 120"/>
                <a:gd name="T53" fmla="*/ 39 h 169"/>
                <a:gd name="T54" fmla="*/ 1 w 120"/>
                <a:gd name="T55" fmla="*/ 13 h 169"/>
                <a:gd name="T56" fmla="*/ 1 w 120"/>
                <a:gd name="T57" fmla="*/ 6 h 169"/>
                <a:gd name="T58" fmla="*/ 1 w 120"/>
                <a:gd name="T59" fmla="*/ 5 h 169"/>
                <a:gd name="T60" fmla="*/ 2 w 120"/>
                <a:gd name="T61" fmla="*/ 1 h 169"/>
                <a:gd name="T62" fmla="*/ 5 w 120"/>
                <a:gd name="T63" fmla="*/ 1 h 169"/>
                <a:gd name="T64" fmla="*/ 29 w 120"/>
                <a:gd name="T65" fmla="*/ 1 h 169"/>
                <a:gd name="T66" fmla="*/ 42 w 120"/>
                <a:gd name="T67" fmla="*/ 1 h 169"/>
                <a:gd name="T68" fmla="*/ 60 w 120"/>
                <a:gd name="T69" fmla="*/ 0 h 169"/>
                <a:gd name="T70" fmla="*/ 74 w 120"/>
                <a:gd name="T71" fmla="*/ 0 h 169"/>
                <a:gd name="T72" fmla="*/ 101 w 120"/>
                <a:gd name="T73" fmla="*/ 1 h 169"/>
                <a:gd name="T74" fmla="*/ 111 w 120"/>
                <a:gd name="T75" fmla="*/ 1 h 169"/>
                <a:gd name="T76" fmla="*/ 118 w 120"/>
                <a:gd name="T77" fmla="*/ 2 h 169"/>
                <a:gd name="T78" fmla="*/ 120 w 120"/>
                <a:gd name="T79" fmla="*/ 6 h 169"/>
                <a:gd name="T80" fmla="*/ 120 w 120"/>
                <a:gd name="T81" fmla="*/ 1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169">
                  <a:moveTo>
                    <a:pt x="120" y="12"/>
                  </a:moveTo>
                  <a:cubicBezTo>
                    <a:pt x="120" y="16"/>
                    <a:pt x="119" y="20"/>
                    <a:pt x="119" y="25"/>
                  </a:cubicBezTo>
                  <a:cubicBezTo>
                    <a:pt x="119" y="29"/>
                    <a:pt x="120" y="35"/>
                    <a:pt x="120" y="43"/>
                  </a:cubicBezTo>
                  <a:cubicBezTo>
                    <a:pt x="120" y="47"/>
                    <a:pt x="117" y="50"/>
                    <a:pt x="112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7"/>
                    <a:pt x="69" y="84"/>
                    <a:pt x="69" y="95"/>
                  </a:cubicBezTo>
                  <a:cubicBezTo>
                    <a:pt x="69" y="106"/>
                    <a:pt x="69" y="117"/>
                    <a:pt x="69" y="127"/>
                  </a:cubicBezTo>
                  <a:cubicBezTo>
                    <a:pt x="69" y="138"/>
                    <a:pt x="69" y="147"/>
                    <a:pt x="69" y="155"/>
                  </a:cubicBezTo>
                  <a:cubicBezTo>
                    <a:pt x="69" y="165"/>
                    <a:pt x="69" y="165"/>
                    <a:pt x="69" y="165"/>
                  </a:cubicBezTo>
                  <a:cubicBezTo>
                    <a:pt x="69" y="166"/>
                    <a:pt x="69" y="166"/>
                    <a:pt x="69" y="166"/>
                  </a:cubicBezTo>
                  <a:cubicBezTo>
                    <a:pt x="69" y="167"/>
                    <a:pt x="69" y="168"/>
                    <a:pt x="69" y="168"/>
                  </a:cubicBezTo>
                  <a:cubicBezTo>
                    <a:pt x="68" y="169"/>
                    <a:pt x="68" y="169"/>
                    <a:pt x="67" y="169"/>
                  </a:cubicBezTo>
                  <a:cubicBezTo>
                    <a:pt x="67" y="169"/>
                    <a:pt x="66" y="169"/>
                    <a:pt x="66" y="169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48" y="169"/>
                    <a:pt x="47" y="169"/>
                    <a:pt x="46" y="168"/>
                  </a:cubicBezTo>
                  <a:cubicBezTo>
                    <a:pt x="46" y="167"/>
                    <a:pt x="46" y="166"/>
                    <a:pt x="46" y="164"/>
                  </a:cubicBezTo>
                  <a:cubicBezTo>
                    <a:pt x="46" y="163"/>
                    <a:pt x="46" y="162"/>
                    <a:pt x="46" y="16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8" y="105"/>
                    <a:pt x="48" y="88"/>
                    <a:pt x="48" y="81"/>
                  </a:cubicBezTo>
                  <a:cubicBezTo>
                    <a:pt x="48" y="77"/>
                    <a:pt x="48" y="71"/>
                    <a:pt x="48" y="62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36" y="50"/>
                    <a:pt x="24" y="50"/>
                    <a:pt x="12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3" y="50"/>
                    <a:pt x="1" y="50"/>
                    <a:pt x="1" y="49"/>
                  </a:cubicBezTo>
                  <a:cubicBezTo>
                    <a:pt x="0" y="48"/>
                    <a:pt x="0" y="46"/>
                    <a:pt x="0" y="45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30"/>
                    <a:pt x="1" y="21"/>
                    <a:pt x="1" y="13"/>
                  </a:cubicBezTo>
                  <a:cubicBezTo>
                    <a:pt x="1" y="9"/>
                    <a:pt x="1" y="7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50" y="0"/>
                    <a:pt x="56" y="0"/>
                    <a:pt x="6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6" y="1"/>
                    <a:pt x="95" y="1"/>
                    <a:pt x="101" y="1"/>
                  </a:cubicBezTo>
                  <a:cubicBezTo>
                    <a:pt x="106" y="1"/>
                    <a:pt x="109" y="1"/>
                    <a:pt x="111" y="1"/>
                  </a:cubicBezTo>
                  <a:cubicBezTo>
                    <a:pt x="114" y="1"/>
                    <a:pt x="117" y="1"/>
                    <a:pt x="118" y="2"/>
                  </a:cubicBezTo>
                  <a:cubicBezTo>
                    <a:pt x="119" y="3"/>
                    <a:pt x="120" y="5"/>
                    <a:pt x="120" y="6"/>
                  </a:cubicBezTo>
                  <a:cubicBezTo>
                    <a:pt x="120" y="7"/>
                    <a:pt x="120" y="9"/>
                    <a:pt x="12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8">
              <a:extLst>
                <a:ext uri="{FF2B5EF4-FFF2-40B4-BE49-F238E27FC236}">
                  <a16:creationId xmlns:a16="http://schemas.microsoft.com/office/drawing/2014/main" id="{B6BB92CB-4E77-4B40-91CA-B5A223053C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1823"/>
              <a:ext cx="124" cy="274"/>
            </a:xfrm>
            <a:custGeom>
              <a:avLst/>
              <a:gdLst>
                <a:gd name="T0" fmla="*/ 12 w 91"/>
                <a:gd name="T1" fmla="*/ 70 h 201"/>
                <a:gd name="T2" fmla="*/ 12 w 91"/>
                <a:gd name="T3" fmla="*/ 133 h 201"/>
                <a:gd name="T4" fmla="*/ 16 w 91"/>
                <a:gd name="T5" fmla="*/ 158 h 201"/>
                <a:gd name="T6" fmla="*/ 25 w 91"/>
                <a:gd name="T7" fmla="*/ 175 h 201"/>
                <a:gd name="T8" fmla="*/ 39 w 91"/>
                <a:gd name="T9" fmla="*/ 181 h 201"/>
                <a:gd name="T10" fmla="*/ 54 w 91"/>
                <a:gd name="T11" fmla="*/ 175 h 201"/>
                <a:gd name="T12" fmla="*/ 59 w 91"/>
                <a:gd name="T13" fmla="*/ 162 h 201"/>
                <a:gd name="T14" fmla="*/ 60 w 91"/>
                <a:gd name="T15" fmla="*/ 148 h 201"/>
                <a:gd name="T16" fmla="*/ 60 w 91"/>
                <a:gd name="T17" fmla="*/ 108 h 201"/>
                <a:gd name="T18" fmla="*/ 61 w 91"/>
                <a:gd name="T19" fmla="*/ 86 h 201"/>
                <a:gd name="T20" fmla="*/ 62 w 91"/>
                <a:gd name="T21" fmla="*/ 59 h 201"/>
                <a:gd name="T22" fmla="*/ 61 w 91"/>
                <a:gd name="T23" fmla="*/ 43 h 201"/>
                <a:gd name="T24" fmla="*/ 60 w 91"/>
                <a:gd name="T25" fmla="*/ 38 h 201"/>
                <a:gd name="T26" fmla="*/ 61 w 91"/>
                <a:gd name="T27" fmla="*/ 34 h 201"/>
                <a:gd name="T28" fmla="*/ 65 w 91"/>
                <a:gd name="T29" fmla="*/ 33 h 201"/>
                <a:gd name="T30" fmla="*/ 67 w 91"/>
                <a:gd name="T31" fmla="*/ 33 h 201"/>
                <a:gd name="T32" fmla="*/ 72 w 91"/>
                <a:gd name="T33" fmla="*/ 33 h 201"/>
                <a:gd name="T34" fmla="*/ 77 w 91"/>
                <a:gd name="T35" fmla="*/ 33 h 201"/>
                <a:gd name="T36" fmla="*/ 84 w 91"/>
                <a:gd name="T37" fmla="*/ 33 h 201"/>
                <a:gd name="T38" fmla="*/ 88 w 91"/>
                <a:gd name="T39" fmla="*/ 34 h 201"/>
                <a:gd name="T40" fmla="*/ 89 w 91"/>
                <a:gd name="T41" fmla="*/ 39 h 201"/>
                <a:gd name="T42" fmla="*/ 89 w 91"/>
                <a:gd name="T43" fmla="*/ 52 h 201"/>
                <a:gd name="T44" fmla="*/ 89 w 91"/>
                <a:gd name="T45" fmla="*/ 60 h 201"/>
                <a:gd name="T46" fmla="*/ 89 w 91"/>
                <a:gd name="T47" fmla="*/ 80 h 201"/>
                <a:gd name="T48" fmla="*/ 91 w 91"/>
                <a:gd name="T49" fmla="*/ 128 h 201"/>
                <a:gd name="T50" fmla="*/ 91 w 91"/>
                <a:gd name="T51" fmla="*/ 143 h 201"/>
                <a:gd name="T52" fmla="*/ 76 w 91"/>
                <a:gd name="T53" fmla="*/ 187 h 201"/>
                <a:gd name="T54" fmla="*/ 41 w 91"/>
                <a:gd name="T55" fmla="*/ 201 h 201"/>
                <a:gd name="T56" fmla="*/ 17 w 91"/>
                <a:gd name="T57" fmla="*/ 191 h 201"/>
                <a:gd name="T58" fmla="*/ 3 w 91"/>
                <a:gd name="T59" fmla="*/ 168 h 201"/>
                <a:gd name="T60" fmla="*/ 1 w 91"/>
                <a:gd name="T61" fmla="*/ 151 h 201"/>
                <a:gd name="T62" fmla="*/ 0 w 91"/>
                <a:gd name="T63" fmla="*/ 127 h 201"/>
                <a:gd name="T64" fmla="*/ 1 w 91"/>
                <a:gd name="T65" fmla="*/ 109 h 201"/>
                <a:gd name="T66" fmla="*/ 1 w 91"/>
                <a:gd name="T67" fmla="*/ 87 h 201"/>
                <a:gd name="T68" fmla="*/ 0 w 91"/>
                <a:gd name="T69" fmla="*/ 43 h 201"/>
                <a:gd name="T70" fmla="*/ 0 w 91"/>
                <a:gd name="T71" fmla="*/ 39 h 201"/>
                <a:gd name="T72" fmla="*/ 5 w 91"/>
                <a:gd name="T73" fmla="*/ 34 h 201"/>
                <a:gd name="T74" fmla="*/ 7 w 91"/>
                <a:gd name="T75" fmla="*/ 34 h 201"/>
                <a:gd name="T76" fmla="*/ 9 w 91"/>
                <a:gd name="T77" fmla="*/ 34 h 201"/>
                <a:gd name="T78" fmla="*/ 12 w 91"/>
                <a:gd name="T79" fmla="*/ 33 h 201"/>
                <a:gd name="T80" fmla="*/ 13 w 91"/>
                <a:gd name="T81" fmla="*/ 36 h 201"/>
                <a:gd name="T82" fmla="*/ 12 w 91"/>
                <a:gd name="T83" fmla="*/ 70 h 201"/>
                <a:gd name="T84" fmla="*/ 26 w 91"/>
                <a:gd name="T85" fmla="*/ 25 h 201"/>
                <a:gd name="T86" fmla="*/ 16 w 91"/>
                <a:gd name="T87" fmla="*/ 29 h 201"/>
                <a:gd name="T88" fmla="*/ 7 w 91"/>
                <a:gd name="T89" fmla="*/ 25 h 201"/>
                <a:gd name="T90" fmla="*/ 2 w 91"/>
                <a:gd name="T91" fmla="*/ 15 h 201"/>
                <a:gd name="T92" fmla="*/ 6 w 91"/>
                <a:gd name="T93" fmla="*/ 6 h 201"/>
                <a:gd name="T94" fmla="*/ 15 w 91"/>
                <a:gd name="T95" fmla="*/ 2 h 201"/>
                <a:gd name="T96" fmla="*/ 26 w 91"/>
                <a:gd name="T97" fmla="*/ 5 h 201"/>
                <a:gd name="T98" fmla="*/ 31 w 91"/>
                <a:gd name="T99" fmla="*/ 14 h 201"/>
                <a:gd name="T100" fmla="*/ 26 w 91"/>
                <a:gd name="T101" fmla="*/ 25 h 201"/>
                <a:gd name="T102" fmla="*/ 63 w 91"/>
                <a:gd name="T103" fmla="*/ 3 h 201"/>
                <a:gd name="T104" fmla="*/ 75 w 91"/>
                <a:gd name="T105" fmla="*/ 0 h 201"/>
                <a:gd name="T106" fmla="*/ 82 w 91"/>
                <a:gd name="T107" fmla="*/ 5 h 201"/>
                <a:gd name="T108" fmla="*/ 85 w 91"/>
                <a:gd name="T109" fmla="*/ 15 h 201"/>
                <a:gd name="T110" fmla="*/ 81 w 91"/>
                <a:gd name="T111" fmla="*/ 24 h 201"/>
                <a:gd name="T112" fmla="*/ 70 w 91"/>
                <a:gd name="T113" fmla="*/ 28 h 201"/>
                <a:gd name="T114" fmla="*/ 60 w 91"/>
                <a:gd name="T115" fmla="*/ 24 h 201"/>
                <a:gd name="T116" fmla="*/ 57 w 91"/>
                <a:gd name="T117" fmla="*/ 15 h 201"/>
                <a:gd name="T118" fmla="*/ 63 w 91"/>
                <a:gd name="T119" fmla="*/ 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" h="201">
                  <a:moveTo>
                    <a:pt x="12" y="70"/>
                  </a:moveTo>
                  <a:cubicBezTo>
                    <a:pt x="12" y="90"/>
                    <a:pt x="12" y="111"/>
                    <a:pt x="12" y="133"/>
                  </a:cubicBezTo>
                  <a:cubicBezTo>
                    <a:pt x="12" y="142"/>
                    <a:pt x="13" y="150"/>
                    <a:pt x="16" y="158"/>
                  </a:cubicBezTo>
                  <a:cubicBezTo>
                    <a:pt x="18" y="165"/>
                    <a:pt x="21" y="171"/>
                    <a:pt x="25" y="175"/>
                  </a:cubicBezTo>
                  <a:cubicBezTo>
                    <a:pt x="29" y="179"/>
                    <a:pt x="34" y="181"/>
                    <a:pt x="39" y="181"/>
                  </a:cubicBezTo>
                  <a:cubicBezTo>
                    <a:pt x="46" y="181"/>
                    <a:pt x="51" y="179"/>
                    <a:pt x="54" y="175"/>
                  </a:cubicBezTo>
                  <a:cubicBezTo>
                    <a:pt x="58" y="171"/>
                    <a:pt x="59" y="167"/>
                    <a:pt x="59" y="162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60" y="124"/>
                    <a:pt x="60" y="110"/>
                    <a:pt x="60" y="108"/>
                  </a:cubicBezTo>
                  <a:cubicBezTo>
                    <a:pt x="60" y="104"/>
                    <a:pt x="61" y="97"/>
                    <a:pt x="61" y="86"/>
                  </a:cubicBezTo>
                  <a:cubicBezTo>
                    <a:pt x="61" y="77"/>
                    <a:pt x="62" y="68"/>
                    <a:pt x="62" y="59"/>
                  </a:cubicBezTo>
                  <a:cubicBezTo>
                    <a:pt x="62" y="51"/>
                    <a:pt x="61" y="46"/>
                    <a:pt x="61" y="43"/>
                  </a:cubicBezTo>
                  <a:cubicBezTo>
                    <a:pt x="60" y="41"/>
                    <a:pt x="60" y="39"/>
                    <a:pt x="60" y="38"/>
                  </a:cubicBezTo>
                  <a:cubicBezTo>
                    <a:pt x="60" y="36"/>
                    <a:pt x="60" y="34"/>
                    <a:pt x="61" y="34"/>
                  </a:cubicBezTo>
                  <a:cubicBezTo>
                    <a:pt x="62" y="33"/>
                    <a:pt x="64" y="33"/>
                    <a:pt x="65" y="33"/>
                  </a:cubicBezTo>
                  <a:cubicBezTo>
                    <a:pt x="66" y="33"/>
                    <a:pt x="66" y="33"/>
                    <a:pt x="67" y="33"/>
                  </a:cubicBezTo>
                  <a:cubicBezTo>
                    <a:pt x="68" y="33"/>
                    <a:pt x="70" y="33"/>
                    <a:pt x="72" y="33"/>
                  </a:cubicBezTo>
                  <a:cubicBezTo>
                    <a:pt x="74" y="33"/>
                    <a:pt x="76" y="33"/>
                    <a:pt x="77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6" y="33"/>
                    <a:pt x="88" y="34"/>
                    <a:pt x="88" y="34"/>
                  </a:cubicBezTo>
                  <a:cubicBezTo>
                    <a:pt x="88" y="35"/>
                    <a:pt x="89" y="37"/>
                    <a:pt x="89" y="39"/>
                  </a:cubicBezTo>
                  <a:cubicBezTo>
                    <a:pt x="89" y="42"/>
                    <a:pt x="89" y="47"/>
                    <a:pt x="89" y="52"/>
                  </a:cubicBezTo>
                  <a:cubicBezTo>
                    <a:pt x="89" y="55"/>
                    <a:pt x="89" y="58"/>
                    <a:pt x="89" y="60"/>
                  </a:cubicBezTo>
                  <a:cubicBezTo>
                    <a:pt x="89" y="61"/>
                    <a:pt x="89" y="68"/>
                    <a:pt x="89" y="80"/>
                  </a:cubicBezTo>
                  <a:cubicBezTo>
                    <a:pt x="90" y="99"/>
                    <a:pt x="91" y="115"/>
                    <a:pt x="91" y="128"/>
                  </a:cubicBezTo>
                  <a:cubicBezTo>
                    <a:pt x="91" y="143"/>
                    <a:pt x="91" y="143"/>
                    <a:pt x="91" y="143"/>
                  </a:cubicBezTo>
                  <a:cubicBezTo>
                    <a:pt x="90" y="163"/>
                    <a:pt x="85" y="178"/>
                    <a:pt x="76" y="187"/>
                  </a:cubicBezTo>
                  <a:cubicBezTo>
                    <a:pt x="66" y="197"/>
                    <a:pt x="55" y="201"/>
                    <a:pt x="41" y="201"/>
                  </a:cubicBezTo>
                  <a:cubicBezTo>
                    <a:pt x="31" y="201"/>
                    <a:pt x="23" y="198"/>
                    <a:pt x="17" y="191"/>
                  </a:cubicBezTo>
                  <a:cubicBezTo>
                    <a:pt x="10" y="184"/>
                    <a:pt x="6" y="177"/>
                    <a:pt x="3" y="168"/>
                  </a:cubicBezTo>
                  <a:cubicBezTo>
                    <a:pt x="2" y="165"/>
                    <a:pt x="2" y="159"/>
                    <a:pt x="1" y="151"/>
                  </a:cubicBezTo>
                  <a:cubicBezTo>
                    <a:pt x="0" y="143"/>
                    <a:pt x="0" y="135"/>
                    <a:pt x="0" y="127"/>
                  </a:cubicBezTo>
                  <a:cubicBezTo>
                    <a:pt x="0" y="118"/>
                    <a:pt x="0" y="112"/>
                    <a:pt x="1" y="109"/>
                  </a:cubicBezTo>
                  <a:cubicBezTo>
                    <a:pt x="1" y="107"/>
                    <a:pt x="1" y="99"/>
                    <a:pt x="1" y="87"/>
                  </a:cubicBezTo>
                  <a:cubicBezTo>
                    <a:pt x="1" y="67"/>
                    <a:pt x="1" y="52"/>
                    <a:pt x="0" y="43"/>
                  </a:cubicBezTo>
                  <a:cubicBezTo>
                    <a:pt x="0" y="42"/>
                    <a:pt x="0" y="41"/>
                    <a:pt x="0" y="39"/>
                  </a:cubicBezTo>
                  <a:cubicBezTo>
                    <a:pt x="0" y="34"/>
                    <a:pt x="2" y="32"/>
                    <a:pt x="5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4"/>
                    <a:pt x="9" y="34"/>
                    <a:pt x="9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2" y="33"/>
                    <a:pt x="13" y="34"/>
                    <a:pt x="13" y="36"/>
                  </a:cubicBezTo>
                  <a:cubicBezTo>
                    <a:pt x="13" y="38"/>
                    <a:pt x="13" y="49"/>
                    <a:pt x="12" y="70"/>
                  </a:cubicBezTo>
                  <a:close/>
                  <a:moveTo>
                    <a:pt x="26" y="25"/>
                  </a:moveTo>
                  <a:cubicBezTo>
                    <a:pt x="23" y="28"/>
                    <a:pt x="20" y="29"/>
                    <a:pt x="16" y="29"/>
                  </a:cubicBezTo>
                  <a:cubicBezTo>
                    <a:pt x="13" y="29"/>
                    <a:pt x="9" y="28"/>
                    <a:pt x="7" y="25"/>
                  </a:cubicBezTo>
                  <a:cubicBezTo>
                    <a:pt x="4" y="23"/>
                    <a:pt x="2" y="19"/>
                    <a:pt x="2" y="15"/>
                  </a:cubicBezTo>
                  <a:cubicBezTo>
                    <a:pt x="2" y="12"/>
                    <a:pt x="4" y="9"/>
                    <a:pt x="6" y="6"/>
                  </a:cubicBezTo>
                  <a:cubicBezTo>
                    <a:pt x="8" y="3"/>
                    <a:pt x="12" y="2"/>
                    <a:pt x="15" y="2"/>
                  </a:cubicBezTo>
                  <a:cubicBezTo>
                    <a:pt x="19" y="2"/>
                    <a:pt x="23" y="3"/>
                    <a:pt x="26" y="5"/>
                  </a:cubicBezTo>
                  <a:cubicBezTo>
                    <a:pt x="29" y="7"/>
                    <a:pt x="31" y="10"/>
                    <a:pt x="31" y="14"/>
                  </a:cubicBezTo>
                  <a:cubicBezTo>
                    <a:pt x="31" y="19"/>
                    <a:pt x="29" y="22"/>
                    <a:pt x="26" y="25"/>
                  </a:cubicBezTo>
                  <a:close/>
                  <a:moveTo>
                    <a:pt x="63" y="3"/>
                  </a:moveTo>
                  <a:cubicBezTo>
                    <a:pt x="66" y="1"/>
                    <a:pt x="70" y="0"/>
                    <a:pt x="75" y="0"/>
                  </a:cubicBezTo>
                  <a:cubicBezTo>
                    <a:pt x="78" y="0"/>
                    <a:pt x="81" y="2"/>
                    <a:pt x="82" y="5"/>
                  </a:cubicBezTo>
                  <a:cubicBezTo>
                    <a:pt x="84" y="8"/>
                    <a:pt x="85" y="11"/>
                    <a:pt x="85" y="15"/>
                  </a:cubicBezTo>
                  <a:cubicBezTo>
                    <a:pt x="85" y="19"/>
                    <a:pt x="84" y="22"/>
                    <a:pt x="81" y="24"/>
                  </a:cubicBezTo>
                  <a:cubicBezTo>
                    <a:pt x="79" y="27"/>
                    <a:pt x="75" y="28"/>
                    <a:pt x="70" y="28"/>
                  </a:cubicBezTo>
                  <a:cubicBezTo>
                    <a:pt x="66" y="28"/>
                    <a:pt x="62" y="27"/>
                    <a:pt x="60" y="24"/>
                  </a:cubicBezTo>
                  <a:cubicBezTo>
                    <a:pt x="58" y="22"/>
                    <a:pt x="57" y="19"/>
                    <a:pt x="57" y="15"/>
                  </a:cubicBezTo>
                  <a:cubicBezTo>
                    <a:pt x="57" y="9"/>
                    <a:pt x="59" y="6"/>
                    <a:pt x="63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9">
              <a:extLst>
                <a:ext uri="{FF2B5EF4-FFF2-40B4-BE49-F238E27FC236}">
                  <a16:creationId xmlns:a16="http://schemas.microsoft.com/office/drawing/2014/main" id="{19FBE583-62CA-4974-A747-9257F8C709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3" y="1868"/>
              <a:ext cx="157" cy="235"/>
            </a:xfrm>
            <a:custGeom>
              <a:avLst/>
              <a:gdLst>
                <a:gd name="T0" fmla="*/ 115 w 115"/>
                <a:gd name="T1" fmla="*/ 168 h 172"/>
                <a:gd name="T2" fmla="*/ 114 w 115"/>
                <a:gd name="T3" fmla="*/ 170 h 172"/>
                <a:gd name="T4" fmla="*/ 103 w 115"/>
                <a:gd name="T5" fmla="*/ 171 h 172"/>
                <a:gd name="T6" fmla="*/ 95 w 115"/>
                <a:gd name="T7" fmla="*/ 170 h 172"/>
                <a:gd name="T8" fmla="*/ 93 w 115"/>
                <a:gd name="T9" fmla="*/ 167 h 172"/>
                <a:gd name="T10" fmla="*/ 91 w 115"/>
                <a:gd name="T11" fmla="*/ 165 h 172"/>
                <a:gd name="T12" fmla="*/ 85 w 115"/>
                <a:gd name="T13" fmla="*/ 156 h 172"/>
                <a:gd name="T14" fmla="*/ 78 w 115"/>
                <a:gd name="T15" fmla="*/ 146 h 172"/>
                <a:gd name="T16" fmla="*/ 55 w 115"/>
                <a:gd name="T17" fmla="*/ 116 h 172"/>
                <a:gd name="T18" fmla="*/ 34 w 115"/>
                <a:gd name="T19" fmla="*/ 88 h 172"/>
                <a:gd name="T20" fmla="*/ 30 w 115"/>
                <a:gd name="T21" fmla="*/ 83 h 172"/>
                <a:gd name="T22" fmla="*/ 14 w 115"/>
                <a:gd name="T23" fmla="*/ 63 h 172"/>
                <a:gd name="T24" fmla="*/ 13 w 115"/>
                <a:gd name="T25" fmla="*/ 72 h 172"/>
                <a:gd name="T26" fmla="*/ 12 w 115"/>
                <a:gd name="T27" fmla="*/ 90 h 172"/>
                <a:gd name="T28" fmla="*/ 13 w 115"/>
                <a:gd name="T29" fmla="*/ 125 h 172"/>
                <a:gd name="T30" fmla="*/ 13 w 115"/>
                <a:gd name="T31" fmla="*/ 166 h 172"/>
                <a:gd name="T32" fmla="*/ 11 w 115"/>
                <a:gd name="T33" fmla="*/ 170 h 172"/>
                <a:gd name="T34" fmla="*/ 4 w 115"/>
                <a:gd name="T35" fmla="*/ 172 h 172"/>
                <a:gd name="T36" fmla="*/ 2 w 115"/>
                <a:gd name="T37" fmla="*/ 170 h 172"/>
                <a:gd name="T38" fmla="*/ 1 w 115"/>
                <a:gd name="T39" fmla="*/ 167 h 172"/>
                <a:gd name="T40" fmla="*/ 1 w 115"/>
                <a:gd name="T41" fmla="*/ 165 h 172"/>
                <a:gd name="T42" fmla="*/ 0 w 115"/>
                <a:gd name="T43" fmla="*/ 154 h 172"/>
                <a:gd name="T44" fmla="*/ 1 w 115"/>
                <a:gd name="T45" fmla="*/ 146 h 172"/>
                <a:gd name="T46" fmla="*/ 1 w 115"/>
                <a:gd name="T47" fmla="*/ 101 h 172"/>
                <a:gd name="T48" fmla="*/ 2 w 115"/>
                <a:gd name="T49" fmla="*/ 43 h 172"/>
                <a:gd name="T50" fmla="*/ 1 w 115"/>
                <a:gd name="T51" fmla="*/ 11 h 172"/>
                <a:gd name="T52" fmla="*/ 1 w 115"/>
                <a:gd name="T53" fmla="*/ 6 h 172"/>
                <a:gd name="T54" fmla="*/ 2 w 115"/>
                <a:gd name="T55" fmla="*/ 1 h 172"/>
                <a:gd name="T56" fmla="*/ 5 w 115"/>
                <a:gd name="T57" fmla="*/ 0 h 172"/>
                <a:gd name="T58" fmla="*/ 15 w 115"/>
                <a:gd name="T59" fmla="*/ 1 h 172"/>
                <a:gd name="T60" fmla="*/ 41 w 115"/>
                <a:gd name="T61" fmla="*/ 1 h 172"/>
                <a:gd name="T62" fmla="*/ 71 w 115"/>
                <a:gd name="T63" fmla="*/ 6 h 172"/>
                <a:gd name="T64" fmla="*/ 86 w 115"/>
                <a:gd name="T65" fmla="*/ 25 h 172"/>
                <a:gd name="T66" fmla="*/ 77 w 115"/>
                <a:gd name="T67" fmla="*/ 45 h 172"/>
                <a:gd name="T68" fmla="*/ 55 w 115"/>
                <a:gd name="T69" fmla="*/ 55 h 172"/>
                <a:gd name="T70" fmla="*/ 35 w 115"/>
                <a:gd name="T71" fmla="*/ 58 h 172"/>
                <a:gd name="T72" fmla="*/ 31 w 115"/>
                <a:gd name="T73" fmla="*/ 57 h 172"/>
                <a:gd name="T74" fmla="*/ 50 w 115"/>
                <a:gd name="T75" fmla="*/ 83 h 172"/>
                <a:gd name="T76" fmla="*/ 108 w 115"/>
                <a:gd name="T77" fmla="*/ 159 h 172"/>
                <a:gd name="T78" fmla="*/ 115 w 115"/>
                <a:gd name="T79" fmla="*/ 168 h 172"/>
                <a:gd name="T80" fmla="*/ 25 w 115"/>
                <a:gd name="T81" fmla="*/ 47 h 172"/>
                <a:gd name="T82" fmla="*/ 47 w 115"/>
                <a:gd name="T83" fmla="*/ 46 h 172"/>
                <a:gd name="T84" fmla="*/ 63 w 115"/>
                <a:gd name="T85" fmla="*/ 40 h 172"/>
                <a:gd name="T86" fmla="*/ 69 w 115"/>
                <a:gd name="T87" fmla="*/ 30 h 172"/>
                <a:gd name="T88" fmla="*/ 64 w 115"/>
                <a:gd name="T89" fmla="*/ 21 h 172"/>
                <a:gd name="T90" fmla="*/ 52 w 115"/>
                <a:gd name="T91" fmla="*/ 16 h 172"/>
                <a:gd name="T92" fmla="*/ 39 w 115"/>
                <a:gd name="T93" fmla="*/ 14 h 172"/>
                <a:gd name="T94" fmla="*/ 23 w 115"/>
                <a:gd name="T95" fmla="*/ 14 h 172"/>
                <a:gd name="T96" fmla="*/ 14 w 115"/>
                <a:gd name="T97" fmla="*/ 14 h 172"/>
                <a:gd name="T98" fmla="*/ 13 w 115"/>
                <a:gd name="T99" fmla="*/ 48 h 172"/>
                <a:gd name="T100" fmla="*/ 25 w 115"/>
                <a:gd name="T101" fmla="*/ 4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72">
                  <a:moveTo>
                    <a:pt x="115" y="168"/>
                  </a:moveTo>
                  <a:cubicBezTo>
                    <a:pt x="115" y="168"/>
                    <a:pt x="115" y="169"/>
                    <a:pt x="114" y="170"/>
                  </a:cubicBezTo>
                  <a:cubicBezTo>
                    <a:pt x="112" y="171"/>
                    <a:pt x="109" y="171"/>
                    <a:pt x="103" y="171"/>
                  </a:cubicBezTo>
                  <a:cubicBezTo>
                    <a:pt x="99" y="171"/>
                    <a:pt x="96" y="171"/>
                    <a:pt x="95" y="170"/>
                  </a:cubicBezTo>
                  <a:cubicBezTo>
                    <a:pt x="94" y="170"/>
                    <a:pt x="93" y="169"/>
                    <a:pt x="93" y="167"/>
                  </a:cubicBezTo>
                  <a:cubicBezTo>
                    <a:pt x="92" y="166"/>
                    <a:pt x="92" y="165"/>
                    <a:pt x="91" y="165"/>
                  </a:cubicBezTo>
                  <a:cubicBezTo>
                    <a:pt x="91" y="164"/>
                    <a:pt x="89" y="161"/>
                    <a:pt x="85" y="156"/>
                  </a:cubicBezTo>
                  <a:cubicBezTo>
                    <a:pt x="82" y="152"/>
                    <a:pt x="79" y="148"/>
                    <a:pt x="78" y="146"/>
                  </a:cubicBezTo>
                  <a:cubicBezTo>
                    <a:pt x="69" y="135"/>
                    <a:pt x="62" y="125"/>
                    <a:pt x="55" y="116"/>
                  </a:cubicBezTo>
                  <a:cubicBezTo>
                    <a:pt x="52" y="111"/>
                    <a:pt x="44" y="102"/>
                    <a:pt x="34" y="88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7"/>
                    <a:pt x="12" y="83"/>
                    <a:pt x="12" y="90"/>
                  </a:cubicBezTo>
                  <a:cubicBezTo>
                    <a:pt x="13" y="94"/>
                    <a:pt x="13" y="106"/>
                    <a:pt x="13" y="125"/>
                  </a:cubicBezTo>
                  <a:cubicBezTo>
                    <a:pt x="13" y="143"/>
                    <a:pt x="13" y="157"/>
                    <a:pt x="13" y="166"/>
                  </a:cubicBezTo>
                  <a:cubicBezTo>
                    <a:pt x="13" y="168"/>
                    <a:pt x="12" y="170"/>
                    <a:pt x="11" y="170"/>
                  </a:cubicBezTo>
                  <a:cubicBezTo>
                    <a:pt x="9" y="171"/>
                    <a:pt x="6" y="172"/>
                    <a:pt x="4" y="172"/>
                  </a:cubicBezTo>
                  <a:cubicBezTo>
                    <a:pt x="3" y="172"/>
                    <a:pt x="2" y="171"/>
                    <a:pt x="2" y="170"/>
                  </a:cubicBezTo>
                  <a:cubicBezTo>
                    <a:pt x="1" y="169"/>
                    <a:pt x="1" y="168"/>
                    <a:pt x="1" y="167"/>
                  </a:cubicBezTo>
                  <a:cubicBezTo>
                    <a:pt x="1" y="166"/>
                    <a:pt x="1" y="165"/>
                    <a:pt x="1" y="165"/>
                  </a:cubicBezTo>
                  <a:cubicBezTo>
                    <a:pt x="1" y="162"/>
                    <a:pt x="0" y="159"/>
                    <a:pt x="0" y="154"/>
                  </a:cubicBezTo>
                  <a:cubicBezTo>
                    <a:pt x="0" y="150"/>
                    <a:pt x="1" y="148"/>
                    <a:pt x="1" y="146"/>
                  </a:cubicBezTo>
                  <a:cubicBezTo>
                    <a:pt x="1" y="138"/>
                    <a:pt x="1" y="123"/>
                    <a:pt x="1" y="101"/>
                  </a:cubicBezTo>
                  <a:cubicBezTo>
                    <a:pt x="2" y="80"/>
                    <a:pt x="2" y="60"/>
                    <a:pt x="2" y="43"/>
                  </a:cubicBezTo>
                  <a:cubicBezTo>
                    <a:pt x="2" y="25"/>
                    <a:pt x="2" y="14"/>
                    <a:pt x="1" y="11"/>
                  </a:cubicBezTo>
                  <a:cubicBezTo>
                    <a:pt x="1" y="10"/>
                    <a:pt x="1" y="8"/>
                    <a:pt x="1" y="6"/>
                  </a:cubicBezTo>
                  <a:cubicBezTo>
                    <a:pt x="1" y="4"/>
                    <a:pt x="1" y="2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8" y="0"/>
                    <a:pt x="12" y="1"/>
                    <a:pt x="15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50" y="1"/>
                    <a:pt x="60" y="3"/>
                    <a:pt x="71" y="6"/>
                  </a:cubicBezTo>
                  <a:cubicBezTo>
                    <a:pt x="81" y="10"/>
                    <a:pt x="86" y="16"/>
                    <a:pt x="86" y="25"/>
                  </a:cubicBezTo>
                  <a:cubicBezTo>
                    <a:pt x="86" y="34"/>
                    <a:pt x="83" y="40"/>
                    <a:pt x="77" y="45"/>
                  </a:cubicBezTo>
                  <a:cubicBezTo>
                    <a:pt x="70" y="50"/>
                    <a:pt x="63" y="53"/>
                    <a:pt x="55" y="55"/>
                  </a:cubicBezTo>
                  <a:cubicBezTo>
                    <a:pt x="47" y="57"/>
                    <a:pt x="40" y="58"/>
                    <a:pt x="35" y="58"/>
                  </a:cubicBezTo>
                  <a:cubicBezTo>
                    <a:pt x="32" y="58"/>
                    <a:pt x="31" y="57"/>
                    <a:pt x="31" y="57"/>
                  </a:cubicBezTo>
                  <a:cubicBezTo>
                    <a:pt x="32" y="58"/>
                    <a:pt x="38" y="67"/>
                    <a:pt x="50" y="83"/>
                  </a:cubicBezTo>
                  <a:cubicBezTo>
                    <a:pt x="85" y="130"/>
                    <a:pt x="105" y="155"/>
                    <a:pt x="108" y="159"/>
                  </a:cubicBezTo>
                  <a:cubicBezTo>
                    <a:pt x="113" y="163"/>
                    <a:pt x="115" y="166"/>
                    <a:pt x="115" y="168"/>
                  </a:cubicBezTo>
                  <a:close/>
                  <a:moveTo>
                    <a:pt x="25" y="47"/>
                  </a:moveTo>
                  <a:cubicBezTo>
                    <a:pt x="34" y="47"/>
                    <a:pt x="41" y="47"/>
                    <a:pt x="47" y="46"/>
                  </a:cubicBezTo>
                  <a:cubicBezTo>
                    <a:pt x="54" y="44"/>
                    <a:pt x="59" y="43"/>
                    <a:pt x="63" y="40"/>
                  </a:cubicBezTo>
                  <a:cubicBezTo>
                    <a:pt x="67" y="38"/>
                    <a:pt x="69" y="35"/>
                    <a:pt x="69" y="30"/>
                  </a:cubicBezTo>
                  <a:cubicBezTo>
                    <a:pt x="69" y="27"/>
                    <a:pt x="67" y="24"/>
                    <a:pt x="64" y="21"/>
                  </a:cubicBezTo>
                  <a:cubicBezTo>
                    <a:pt x="60" y="19"/>
                    <a:pt x="56" y="17"/>
                    <a:pt x="52" y="16"/>
                  </a:cubicBezTo>
                  <a:cubicBezTo>
                    <a:pt x="47" y="15"/>
                    <a:pt x="43" y="14"/>
                    <a:pt x="39" y="14"/>
                  </a:cubicBezTo>
                  <a:cubicBezTo>
                    <a:pt x="35" y="14"/>
                    <a:pt x="30" y="14"/>
                    <a:pt x="23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8" y="48"/>
                    <a:pt x="22" y="48"/>
                    <a:pt x="25" y="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10">
              <a:extLst>
                <a:ext uri="{FF2B5EF4-FFF2-40B4-BE49-F238E27FC236}">
                  <a16:creationId xmlns:a16="http://schemas.microsoft.com/office/drawing/2014/main" id="{78FB96B6-1201-4CFC-B16A-00C9BD9CFB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0" y="1866"/>
              <a:ext cx="191" cy="233"/>
            </a:xfrm>
            <a:custGeom>
              <a:avLst/>
              <a:gdLst>
                <a:gd name="T0" fmla="*/ 140 w 140"/>
                <a:gd name="T1" fmla="*/ 168 h 170"/>
                <a:gd name="T2" fmla="*/ 139 w 140"/>
                <a:gd name="T3" fmla="*/ 169 h 170"/>
                <a:gd name="T4" fmla="*/ 135 w 140"/>
                <a:gd name="T5" fmla="*/ 169 h 170"/>
                <a:gd name="T6" fmla="*/ 131 w 140"/>
                <a:gd name="T7" fmla="*/ 169 h 170"/>
                <a:gd name="T8" fmla="*/ 124 w 140"/>
                <a:gd name="T9" fmla="*/ 170 h 170"/>
                <a:gd name="T10" fmla="*/ 118 w 140"/>
                <a:gd name="T11" fmla="*/ 168 h 170"/>
                <a:gd name="T12" fmla="*/ 113 w 140"/>
                <a:gd name="T13" fmla="*/ 163 h 170"/>
                <a:gd name="T14" fmla="*/ 109 w 140"/>
                <a:gd name="T15" fmla="*/ 156 h 170"/>
                <a:gd name="T16" fmla="*/ 73 w 140"/>
                <a:gd name="T17" fmla="*/ 170 h 170"/>
                <a:gd name="T18" fmla="*/ 33 w 140"/>
                <a:gd name="T19" fmla="*/ 159 h 170"/>
                <a:gd name="T20" fmla="*/ 9 w 140"/>
                <a:gd name="T21" fmla="*/ 131 h 170"/>
                <a:gd name="T22" fmla="*/ 0 w 140"/>
                <a:gd name="T23" fmla="*/ 92 h 170"/>
                <a:gd name="T24" fmla="*/ 10 w 140"/>
                <a:gd name="T25" fmla="*/ 36 h 170"/>
                <a:gd name="T26" fmla="*/ 35 w 140"/>
                <a:gd name="T27" fmla="*/ 7 h 170"/>
                <a:gd name="T28" fmla="*/ 67 w 140"/>
                <a:gd name="T29" fmla="*/ 0 h 170"/>
                <a:gd name="T30" fmla="*/ 108 w 140"/>
                <a:gd name="T31" fmla="*/ 12 h 170"/>
                <a:gd name="T32" fmla="*/ 129 w 140"/>
                <a:gd name="T33" fmla="*/ 40 h 170"/>
                <a:gd name="T34" fmla="*/ 135 w 140"/>
                <a:gd name="T35" fmla="*/ 72 h 170"/>
                <a:gd name="T36" fmla="*/ 132 w 140"/>
                <a:gd name="T37" fmla="*/ 108 h 170"/>
                <a:gd name="T38" fmla="*/ 119 w 140"/>
                <a:gd name="T39" fmla="*/ 143 h 170"/>
                <a:gd name="T40" fmla="*/ 137 w 140"/>
                <a:gd name="T41" fmla="*/ 164 h 170"/>
                <a:gd name="T42" fmla="*/ 140 w 140"/>
                <a:gd name="T43" fmla="*/ 168 h 170"/>
                <a:gd name="T44" fmla="*/ 100 w 140"/>
                <a:gd name="T45" fmla="*/ 145 h 170"/>
                <a:gd name="T46" fmla="*/ 82 w 140"/>
                <a:gd name="T47" fmla="*/ 121 h 170"/>
                <a:gd name="T48" fmla="*/ 79 w 140"/>
                <a:gd name="T49" fmla="*/ 116 h 170"/>
                <a:gd name="T50" fmla="*/ 80 w 140"/>
                <a:gd name="T51" fmla="*/ 114 h 170"/>
                <a:gd name="T52" fmla="*/ 93 w 140"/>
                <a:gd name="T53" fmla="*/ 113 h 170"/>
                <a:gd name="T54" fmla="*/ 98 w 140"/>
                <a:gd name="T55" fmla="*/ 114 h 170"/>
                <a:gd name="T56" fmla="*/ 101 w 140"/>
                <a:gd name="T57" fmla="*/ 118 h 170"/>
                <a:gd name="T58" fmla="*/ 102 w 140"/>
                <a:gd name="T59" fmla="*/ 122 h 170"/>
                <a:gd name="T60" fmla="*/ 110 w 140"/>
                <a:gd name="T61" fmla="*/ 132 h 170"/>
                <a:gd name="T62" fmla="*/ 119 w 140"/>
                <a:gd name="T63" fmla="*/ 109 h 170"/>
                <a:gd name="T64" fmla="*/ 122 w 140"/>
                <a:gd name="T65" fmla="*/ 84 h 170"/>
                <a:gd name="T66" fmla="*/ 111 w 140"/>
                <a:gd name="T67" fmla="*/ 34 h 170"/>
                <a:gd name="T68" fmla="*/ 67 w 140"/>
                <a:gd name="T69" fmla="*/ 13 h 170"/>
                <a:gd name="T70" fmla="*/ 45 w 140"/>
                <a:gd name="T71" fmla="*/ 21 h 170"/>
                <a:gd name="T72" fmla="*/ 21 w 140"/>
                <a:gd name="T73" fmla="*/ 44 h 170"/>
                <a:gd name="T74" fmla="*/ 11 w 140"/>
                <a:gd name="T75" fmla="*/ 83 h 170"/>
                <a:gd name="T76" fmla="*/ 27 w 140"/>
                <a:gd name="T77" fmla="*/ 139 h 170"/>
                <a:gd name="T78" fmla="*/ 70 w 140"/>
                <a:gd name="T79" fmla="*/ 157 h 170"/>
                <a:gd name="T80" fmla="*/ 100 w 140"/>
                <a:gd name="T81" fmla="*/ 14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0" h="170">
                  <a:moveTo>
                    <a:pt x="140" y="168"/>
                  </a:moveTo>
                  <a:cubicBezTo>
                    <a:pt x="140" y="169"/>
                    <a:pt x="140" y="169"/>
                    <a:pt x="139" y="169"/>
                  </a:cubicBezTo>
                  <a:cubicBezTo>
                    <a:pt x="138" y="169"/>
                    <a:pt x="136" y="169"/>
                    <a:pt x="135" y="169"/>
                  </a:cubicBezTo>
                  <a:cubicBezTo>
                    <a:pt x="134" y="169"/>
                    <a:pt x="133" y="169"/>
                    <a:pt x="131" y="169"/>
                  </a:cubicBezTo>
                  <a:cubicBezTo>
                    <a:pt x="130" y="170"/>
                    <a:pt x="127" y="170"/>
                    <a:pt x="124" y="170"/>
                  </a:cubicBezTo>
                  <a:cubicBezTo>
                    <a:pt x="121" y="170"/>
                    <a:pt x="119" y="169"/>
                    <a:pt x="118" y="168"/>
                  </a:cubicBezTo>
                  <a:cubicBezTo>
                    <a:pt x="116" y="167"/>
                    <a:pt x="115" y="166"/>
                    <a:pt x="113" y="163"/>
                  </a:cubicBezTo>
                  <a:cubicBezTo>
                    <a:pt x="113" y="162"/>
                    <a:pt x="111" y="160"/>
                    <a:pt x="109" y="156"/>
                  </a:cubicBezTo>
                  <a:cubicBezTo>
                    <a:pt x="99" y="166"/>
                    <a:pt x="87" y="170"/>
                    <a:pt x="73" y="170"/>
                  </a:cubicBezTo>
                  <a:cubicBezTo>
                    <a:pt x="56" y="170"/>
                    <a:pt x="43" y="167"/>
                    <a:pt x="33" y="159"/>
                  </a:cubicBezTo>
                  <a:cubicBezTo>
                    <a:pt x="23" y="152"/>
                    <a:pt x="15" y="143"/>
                    <a:pt x="9" y="131"/>
                  </a:cubicBezTo>
                  <a:cubicBezTo>
                    <a:pt x="4" y="120"/>
                    <a:pt x="1" y="107"/>
                    <a:pt x="0" y="92"/>
                  </a:cubicBezTo>
                  <a:cubicBezTo>
                    <a:pt x="0" y="68"/>
                    <a:pt x="3" y="50"/>
                    <a:pt x="10" y="36"/>
                  </a:cubicBezTo>
                  <a:cubicBezTo>
                    <a:pt x="17" y="22"/>
                    <a:pt x="25" y="13"/>
                    <a:pt x="35" y="7"/>
                  </a:cubicBezTo>
                  <a:cubicBezTo>
                    <a:pt x="45" y="2"/>
                    <a:pt x="56" y="0"/>
                    <a:pt x="67" y="0"/>
                  </a:cubicBezTo>
                  <a:cubicBezTo>
                    <a:pt x="84" y="0"/>
                    <a:pt x="98" y="4"/>
                    <a:pt x="108" y="12"/>
                  </a:cubicBezTo>
                  <a:cubicBezTo>
                    <a:pt x="118" y="20"/>
                    <a:pt x="125" y="29"/>
                    <a:pt x="129" y="40"/>
                  </a:cubicBezTo>
                  <a:cubicBezTo>
                    <a:pt x="133" y="52"/>
                    <a:pt x="135" y="62"/>
                    <a:pt x="135" y="72"/>
                  </a:cubicBezTo>
                  <a:cubicBezTo>
                    <a:pt x="135" y="83"/>
                    <a:pt x="134" y="95"/>
                    <a:pt x="132" y="108"/>
                  </a:cubicBezTo>
                  <a:cubicBezTo>
                    <a:pt x="130" y="122"/>
                    <a:pt x="125" y="133"/>
                    <a:pt x="119" y="143"/>
                  </a:cubicBezTo>
                  <a:cubicBezTo>
                    <a:pt x="129" y="155"/>
                    <a:pt x="135" y="162"/>
                    <a:pt x="137" y="164"/>
                  </a:cubicBezTo>
                  <a:cubicBezTo>
                    <a:pt x="139" y="166"/>
                    <a:pt x="140" y="167"/>
                    <a:pt x="140" y="168"/>
                  </a:cubicBezTo>
                  <a:close/>
                  <a:moveTo>
                    <a:pt x="100" y="145"/>
                  </a:moveTo>
                  <a:cubicBezTo>
                    <a:pt x="82" y="121"/>
                    <a:pt x="82" y="121"/>
                    <a:pt x="82" y="121"/>
                  </a:cubicBezTo>
                  <a:cubicBezTo>
                    <a:pt x="80" y="119"/>
                    <a:pt x="79" y="117"/>
                    <a:pt x="79" y="116"/>
                  </a:cubicBezTo>
                  <a:cubicBezTo>
                    <a:pt x="79" y="115"/>
                    <a:pt x="79" y="114"/>
                    <a:pt x="80" y="114"/>
                  </a:cubicBezTo>
                  <a:cubicBezTo>
                    <a:pt x="81" y="114"/>
                    <a:pt x="85" y="114"/>
                    <a:pt x="93" y="113"/>
                  </a:cubicBezTo>
                  <a:cubicBezTo>
                    <a:pt x="95" y="113"/>
                    <a:pt x="97" y="113"/>
                    <a:pt x="98" y="114"/>
                  </a:cubicBezTo>
                  <a:cubicBezTo>
                    <a:pt x="99" y="115"/>
                    <a:pt x="100" y="117"/>
                    <a:pt x="101" y="118"/>
                  </a:cubicBezTo>
                  <a:cubicBezTo>
                    <a:pt x="101" y="120"/>
                    <a:pt x="102" y="121"/>
                    <a:pt x="102" y="122"/>
                  </a:cubicBezTo>
                  <a:cubicBezTo>
                    <a:pt x="103" y="123"/>
                    <a:pt x="105" y="127"/>
                    <a:pt x="110" y="132"/>
                  </a:cubicBezTo>
                  <a:cubicBezTo>
                    <a:pt x="114" y="125"/>
                    <a:pt x="117" y="117"/>
                    <a:pt x="119" y="109"/>
                  </a:cubicBezTo>
                  <a:cubicBezTo>
                    <a:pt x="121" y="100"/>
                    <a:pt x="122" y="92"/>
                    <a:pt x="122" y="84"/>
                  </a:cubicBezTo>
                  <a:cubicBezTo>
                    <a:pt x="122" y="65"/>
                    <a:pt x="119" y="48"/>
                    <a:pt x="111" y="34"/>
                  </a:cubicBezTo>
                  <a:cubicBezTo>
                    <a:pt x="103" y="20"/>
                    <a:pt x="88" y="13"/>
                    <a:pt x="67" y="13"/>
                  </a:cubicBezTo>
                  <a:cubicBezTo>
                    <a:pt x="61" y="13"/>
                    <a:pt x="53" y="15"/>
                    <a:pt x="45" y="21"/>
                  </a:cubicBezTo>
                  <a:cubicBezTo>
                    <a:pt x="36" y="26"/>
                    <a:pt x="28" y="33"/>
                    <a:pt x="21" y="44"/>
                  </a:cubicBezTo>
                  <a:cubicBezTo>
                    <a:pt x="14" y="54"/>
                    <a:pt x="11" y="67"/>
                    <a:pt x="11" y="83"/>
                  </a:cubicBezTo>
                  <a:cubicBezTo>
                    <a:pt x="11" y="108"/>
                    <a:pt x="16" y="126"/>
                    <a:pt x="27" y="139"/>
                  </a:cubicBezTo>
                  <a:cubicBezTo>
                    <a:pt x="37" y="151"/>
                    <a:pt x="52" y="157"/>
                    <a:pt x="70" y="157"/>
                  </a:cubicBezTo>
                  <a:cubicBezTo>
                    <a:pt x="82" y="157"/>
                    <a:pt x="92" y="153"/>
                    <a:pt x="100" y="1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11">
              <a:extLst>
                <a:ext uri="{FF2B5EF4-FFF2-40B4-BE49-F238E27FC236}">
                  <a16:creationId xmlns:a16="http://schemas.microsoft.com/office/drawing/2014/main" id="{7955843E-DA7E-4044-8ADE-2F4DB2C5E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862"/>
              <a:ext cx="168" cy="234"/>
            </a:xfrm>
            <a:custGeom>
              <a:avLst/>
              <a:gdLst>
                <a:gd name="T0" fmla="*/ 48 w 123"/>
                <a:gd name="T1" fmla="*/ 101 h 171"/>
                <a:gd name="T2" fmla="*/ 48 w 123"/>
                <a:gd name="T3" fmla="*/ 111 h 171"/>
                <a:gd name="T4" fmla="*/ 52 w 123"/>
                <a:gd name="T5" fmla="*/ 118 h 171"/>
                <a:gd name="T6" fmla="*/ 62 w 123"/>
                <a:gd name="T7" fmla="*/ 121 h 171"/>
                <a:gd name="T8" fmla="*/ 74 w 123"/>
                <a:gd name="T9" fmla="*/ 114 h 171"/>
                <a:gd name="T10" fmla="*/ 78 w 123"/>
                <a:gd name="T11" fmla="*/ 99 h 171"/>
                <a:gd name="T12" fmla="*/ 78 w 123"/>
                <a:gd name="T13" fmla="*/ 87 h 171"/>
                <a:gd name="T14" fmla="*/ 79 w 123"/>
                <a:gd name="T15" fmla="*/ 57 h 171"/>
                <a:gd name="T16" fmla="*/ 78 w 123"/>
                <a:gd name="T17" fmla="*/ 48 h 171"/>
                <a:gd name="T18" fmla="*/ 78 w 123"/>
                <a:gd name="T19" fmla="*/ 22 h 171"/>
                <a:gd name="T20" fmla="*/ 77 w 123"/>
                <a:gd name="T21" fmla="*/ 9 h 171"/>
                <a:gd name="T22" fmla="*/ 78 w 123"/>
                <a:gd name="T23" fmla="*/ 3 h 171"/>
                <a:gd name="T24" fmla="*/ 83 w 123"/>
                <a:gd name="T25" fmla="*/ 1 h 171"/>
                <a:gd name="T26" fmla="*/ 113 w 123"/>
                <a:gd name="T27" fmla="*/ 1 h 171"/>
                <a:gd name="T28" fmla="*/ 117 w 123"/>
                <a:gd name="T29" fmla="*/ 1 h 171"/>
                <a:gd name="T30" fmla="*/ 121 w 123"/>
                <a:gd name="T31" fmla="*/ 3 h 171"/>
                <a:gd name="T32" fmla="*/ 123 w 123"/>
                <a:gd name="T33" fmla="*/ 8 h 171"/>
                <a:gd name="T34" fmla="*/ 123 w 123"/>
                <a:gd name="T35" fmla="*/ 37 h 171"/>
                <a:gd name="T36" fmla="*/ 123 w 123"/>
                <a:gd name="T37" fmla="*/ 88 h 171"/>
                <a:gd name="T38" fmla="*/ 119 w 123"/>
                <a:gd name="T39" fmla="*/ 120 h 171"/>
                <a:gd name="T40" fmla="*/ 101 w 123"/>
                <a:gd name="T41" fmla="*/ 155 h 171"/>
                <a:gd name="T42" fmla="*/ 62 w 123"/>
                <a:gd name="T43" fmla="*/ 171 h 171"/>
                <a:gd name="T44" fmla="*/ 0 w 123"/>
                <a:gd name="T45" fmla="*/ 117 h 171"/>
                <a:gd name="T46" fmla="*/ 0 w 123"/>
                <a:gd name="T47" fmla="*/ 107 h 171"/>
                <a:gd name="T48" fmla="*/ 0 w 123"/>
                <a:gd name="T49" fmla="*/ 81 h 171"/>
                <a:gd name="T50" fmla="*/ 1 w 123"/>
                <a:gd name="T51" fmla="*/ 49 h 171"/>
                <a:gd name="T52" fmla="*/ 0 w 123"/>
                <a:gd name="T53" fmla="*/ 19 h 171"/>
                <a:gd name="T54" fmla="*/ 0 w 123"/>
                <a:gd name="T55" fmla="*/ 9 h 171"/>
                <a:gd name="T56" fmla="*/ 0 w 123"/>
                <a:gd name="T57" fmla="*/ 6 h 171"/>
                <a:gd name="T58" fmla="*/ 1 w 123"/>
                <a:gd name="T59" fmla="*/ 2 h 171"/>
                <a:gd name="T60" fmla="*/ 5 w 123"/>
                <a:gd name="T61" fmla="*/ 1 h 171"/>
                <a:gd name="T62" fmla="*/ 19 w 123"/>
                <a:gd name="T63" fmla="*/ 1 h 171"/>
                <a:gd name="T64" fmla="*/ 26 w 123"/>
                <a:gd name="T65" fmla="*/ 1 h 171"/>
                <a:gd name="T66" fmla="*/ 35 w 123"/>
                <a:gd name="T67" fmla="*/ 0 h 171"/>
                <a:gd name="T68" fmla="*/ 44 w 123"/>
                <a:gd name="T69" fmla="*/ 0 h 171"/>
                <a:gd name="T70" fmla="*/ 47 w 123"/>
                <a:gd name="T71" fmla="*/ 1 h 171"/>
                <a:gd name="T72" fmla="*/ 48 w 123"/>
                <a:gd name="T73" fmla="*/ 5 h 171"/>
                <a:gd name="T74" fmla="*/ 48 w 123"/>
                <a:gd name="T75" fmla="*/ 10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171">
                  <a:moveTo>
                    <a:pt x="48" y="101"/>
                  </a:moveTo>
                  <a:cubicBezTo>
                    <a:pt x="48" y="105"/>
                    <a:pt x="48" y="108"/>
                    <a:pt x="48" y="111"/>
                  </a:cubicBezTo>
                  <a:cubicBezTo>
                    <a:pt x="49" y="113"/>
                    <a:pt x="50" y="116"/>
                    <a:pt x="52" y="118"/>
                  </a:cubicBezTo>
                  <a:cubicBezTo>
                    <a:pt x="54" y="120"/>
                    <a:pt x="57" y="121"/>
                    <a:pt x="62" y="121"/>
                  </a:cubicBezTo>
                  <a:cubicBezTo>
                    <a:pt x="68" y="121"/>
                    <a:pt x="72" y="119"/>
                    <a:pt x="74" y="114"/>
                  </a:cubicBezTo>
                  <a:cubicBezTo>
                    <a:pt x="77" y="110"/>
                    <a:pt x="78" y="104"/>
                    <a:pt x="78" y="99"/>
                  </a:cubicBezTo>
                  <a:cubicBezTo>
                    <a:pt x="78" y="87"/>
                    <a:pt x="78" y="87"/>
                    <a:pt x="78" y="87"/>
                  </a:cubicBezTo>
                  <a:cubicBezTo>
                    <a:pt x="78" y="69"/>
                    <a:pt x="79" y="59"/>
                    <a:pt x="79" y="57"/>
                  </a:cubicBezTo>
                  <a:cubicBezTo>
                    <a:pt x="79" y="53"/>
                    <a:pt x="79" y="49"/>
                    <a:pt x="78" y="48"/>
                  </a:cubicBezTo>
                  <a:cubicBezTo>
                    <a:pt x="78" y="42"/>
                    <a:pt x="78" y="34"/>
                    <a:pt x="78" y="2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6"/>
                    <a:pt x="77" y="4"/>
                    <a:pt x="78" y="3"/>
                  </a:cubicBezTo>
                  <a:cubicBezTo>
                    <a:pt x="79" y="2"/>
                    <a:pt x="81" y="1"/>
                    <a:pt x="8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8" y="1"/>
                    <a:pt x="120" y="2"/>
                    <a:pt x="121" y="3"/>
                  </a:cubicBezTo>
                  <a:cubicBezTo>
                    <a:pt x="122" y="3"/>
                    <a:pt x="123" y="5"/>
                    <a:pt x="123" y="8"/>
                  </a:cubicBezTo>
                  <a:cubicBezTo>
                    <a:pt x="123" y="11"/>
                    <a:pt x="123" y="20"/>
                    <a:pt x="123" y="37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3" y="97"/>
                    <a:pt x="122" y="108"/>
                    <a:pt x="119" y="120"/>
                  </a:cubicBezTo>
                  <a:cubicBezTo>
                    <a:pt x="116" y="133"/>
                    <a:pt x="110" y="145"/>
                    <a:pt x="101" y="155"/>
                  </a:cubicBezTo>
                  <a:cubicBezTo>
                    <a:pt x="92" y="166"/>
                    <a:pt x="79" y="171"/>
                    <a:pt x="62" y="171"/>
                  </a:cubicBezTo>
                  <a:cubicBezTo>
                    <a:pt x="24" y="171"/>
                    <a:pt x="3" y="153"/>
                    <a:pt x="0" y="117"/>
                  </a:cubicBezTo>
                  <a:cubicBezTo>
                    <a:pt x="0" y="115"/>
                    <a:pt x="0" y="112"/>
                    <a:pt x="0" y="107"/>
                  </a:cubicBezTo>
                  <a:cubicBezTo>
                    <a:pt x="0" y="102"/>
                    <a:pt x="0" y="93"/>
                    <a:pt x="0" y="81"/>
                  </a:cubicBezTo>
                  <a:cubicBezTo>
                    <a:pt x="1" y="67"/>
                    <a:pt x="1" y="56"/>
                    <a:pt x="1" y="49"/>
                  </a:cubicBezTo>
                  <a:cubicBezTo>
                    <a:pt x="1" y="39"/>
                    <a:pt x="1" y="29"/>
                    <a:pt x="0" y="19"/>
                  </a:cubicBezTo>
                  <a:cubicBezTo>
                    <a:pt x="0" y="16"/>
                    <a:pt x="0" y="12"/>
                    <a:pt x="0" y="9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2" y="1"/>
                    <a:pt x="24" y="1"/>
                    <a:pt x="26" y="1"/>
                  </a:cubicBezTo>
                  <a:cubicBezTo>
                    <a:pt x="29" y="0"/>
                    <a:pt x="32" y="0"/>
                    <a:pt x="3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1"/>
                  </a:cubicBezTo>
                  <a:cubicBezTo>
                    <a:pt x="47" y="2"/>
                    <a:pt x="48" y="3"/>
                    <a:pt x="48" y="5"/>
                  </a:cubicBezTo>
                  <a:lnTo>
                    <a:pt x="48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12">
              <a:extLst>
                <a:ext uri="{FF2B5EF4-FFF2-40B4-BE49-F238E27FC236}">
                  <a16:creationId xmlns:a16="http://schemas.microsoft.com/office/drawing/2014/main" id="{327A850A-E6A9-4D1F-9B80-98A75DAB1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" y="1868"/>
              <a:ext cx="132" cy="231"/>
            </a:xfrm>
            <a:custGeom>
              <a:avLst/>
              <a:gdLst>
                <a:gd name="T0" fmla="*/ 93 w 97"/>
                <a:gd name="T1" fmla="*/ 38 h 169"/>
                <a:gd name="T2" fmla="*/ 87 w 97"/>
                <a:gd name="T3" fmla="*/ 37 h 169"/>
                <a:gd name="T4" fmla="*/ 57 w 97"/>
                <a:gd name="T5" fmla="*/ 36 h 169"/>
                <a:gd name="T6" fmla="*/ 42 w 97"/>
                <a:gd name="T7" fmla="*/ 36 h 169"/>
                <a:gd name="T8" fmla="*/ 16 w 97"/>
                <a:gd name="T9" fmla="*/ 36 h 169"/>
                <a:gd name="T10" fmla="*/ 14 w 97"/>
                <a:gd name="T11" fmla="*/ 41 h 169"/>
                <a:gd name="T12" fmla="*/ 13 w 97"/>
                <a:gd name="T13" fmla="*/ 64 h 169"/>
                <a:gd name="T14" fmla="*/ 13 w 97"/>
                <a:gd name="T15" fmla="*/ 86 h 169"/>
                <a:gd name="T16" fmla="*/ 37 w 97"/>
                <a:gd name="T17" fmla="*/ 86 h 169"/>
                <a:gd name="T18" fmla="*/ 62 w 97"/>
                <a:gd name="T19" fmla="*/ 85 h 169"/>
                <a:gd name="T20" fmla="*/ 74 w 97"/>
                <a:gd name="T21" fmla="*/ 86 h 169"/>
                <a:gd name="T22" fmla="*/ 77 w 97"/>
                <a:gd name="T23" fmla="*/ 92 h 169"/>
                <a:gd name="T24" fmla="*/ 77 w 97"/>
                <a:gd name="T25" fmla="*/ 109 h 169"/>
                <a:gd name="T26" fmla="*/ 75 w 97"/>
                <a:gd name="T27" fmla="*/ 113 h 169"/>
                <a:gd name="T28" fmla="*/ 70 w 97"/>
                <a:gd name="T29" fmla="*/ 112 h 169"/>
                <a:gd name="T30" fmla="*/ 46 w 97"/>
                <a:gd name="T31" fmla="*/ 112 h 169"/>
                <a:gd name="T32" fmla="*/ 18 w 97"/>
                <a:gd name="T33" fmla="*/ 114 h 169"/>
                <a:gd name="T34" fmla="*/ 13 w 97"/>
                <a:gd name="T35" fmla="*/ 113 h 169"/>
                <a:gd name="T36" fmla="*/ 16 w 97"/>
                <a:gd name="T37" fmla="*/ 137 h 169"/>
                <a:gd name="T38" fmla="*/ 51 w 97"/>
                <a:gd name="T39" fmla="*/ 137 h 169"/>
                <a:gd name="T40" fmla="*/ 81 w 97"/>
                <a:gd name="T41" fmla="*/ 137 h 169"/>
                <a:gd name="T42" fmla="*/ 95 w 97"/>
                <a:gd name="T43" fmla="*/ 138 h 169"/>
                <a:gd name="T44" fmla="*/ 96 w 97"/>
                <a:gd name="T45" fmla="*/ 147 h 169"/>
                <a:gd name="T46" fmla="*/ 94 w 97"/>
                <a:gd name="T47" fmla="*/ 168 h 169"/>
                <a:gd name="T48" fmla="*/ 84 w 97"/>
                <a:gd name="T49" fmla="*/ 169 h 169"/>
                <a:gd name="T50" fmla="*/ 42 w 97"/>
                <a:gd name="T51" fmla="*/ 168 h 169"/>
                <a:gd name="T52" fmla="*/ 4 w 97"/>
                <a:gd name="T53" fmla="*/ 169 h 169"/>
                <a:gd name="T54" fmla="*/ 1 w 97"/>
                <a:gd name="T55" fmla="*/ 169 h 169"/>
                <a:gd name="T56" fmla="*/ 0 w 97"/>
                <a:gd name="T57" fmla="*/ 156 h 169"/>
                <a:gd name="T58" fmla="*/ 0 w 97"/>
                <a:gd name="T59" fmla="*/ 146 h 169"/>
                <a:gd name="T60" fmla="*/ 0 w 97"/>
                <a:gd name="T61" fmla="*/ 104 h 169"/>
                <a:gd name="T62" fmla="*/ 2 w 97"/>
                <a:gd name="T63" fmla="*/ 76 h 169"/>
                <a:gd name="T64" fmla="*/ 0 w 97"/>
                <a:gd name="T65" fmla="*/ 41 h 169"/>
                <a:gd name="T66" fmla="*/ 2 w 97"/>
                <a:gd name="T67" fmla="*/ 2 h 169"/>
                <a:gd name="T68" fmla="*/ 9 w 97"/>
                <a:gd name="T69" fmla="*/ 1 h 169"/>
                <a:gd name="T70" fmla="*/ 28 w 97"/>
                <a:gd name="T71" fmla="*/ 2 h 169"/>
                <a:gd name="T72" fmla="*/ 64 w 97"/>
                <a:gd name="T73" fmla="*/ 0 h 169"/>
                <a:gd name="T74" fmla="*/ 91 w 97"/>
                <a:gd name="T75" fmla="*/ 1 h 169"/>
                <a:gd name="T76" fmla="*/ 96 w 97"/>
                <a:gd name="T77" fmla="*/ 7 h 169"/>
                <a:gd name="T78" fmla="*/ 97 w 97"/>
                <a:gd name="T79" fmla="*/ 2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69">
                  <a:moveTo>
                    <a:pt x="96" y="35"/>
                  </a:moveTo>
                  <a:cubicBezTo>
                    <a:pt x="96" y="37"/>
                    <a:pt x="95" y="38"/>
                    <a:pt x="93" y="38"/>
                  </a:cubicBezTo>
                  <a:cubicBezTo>
                    <a:pt x="92" y="38"/>
                    <a:pt x="91" y="38"/>
                    <a:pt x="90" y="38"/>
                  </a:cubicBezTo>
                  <a:cubicBezTo>
                    <a:pt x="89" y="37"/>
                    <a:pt x="88" y="37"/>
                    <a:pt x="87" y="37"/>
                  </a:cubicBezTo>
                  <a:cubicBezTo>
                    <a:pt x="85" y="36"/>
                    <a:pt x="78" y="36"/>
                    <a:pt x="66" y="36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55" y="36"/>
                    <a:pt x="52" y="36"/>
                    <a:pt x="48" y="36"/>
                  </a:cubicBezTo>
                  <a:cubicBezTo>
                    <a:pt x="45" y="36"/>
                    <a:pt x="43" y="36"/>
                    <a:pt x="42" y="36"/>
                  </a:cubicBezTo>
                  <a:cubicBezTo>
                    <a:pt x="37" y="36"/>
                    <a:pt x="33" y="36"/>
                    <a:pt x="29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4" y="36"/>
                    <a:pt x="14" y="37"/>
                  </a:cubicBezTo>
                  <a:cubicBezTo>
                    <a:pt x="14" y="38"/>
                    <a:pt x="14" y="39"/>
                    <a:pt x="14" y="41"/>
                  </a:cubicBezTo>
                  <a:cubicBezTo>
                    <a:pt x="14" y="44"/>
                    <a:pt x="14" y="46"/>
                    <a:pt x="14" y="48"/>
                  </a:cubicBezTo>
                  <a:cubicBezTo>
                    <a:pt x="13" y="55"/>
                    <a:pt x="13" y="60"/>
                    <a:pt x="13" y="64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2"/>
                    <a:pt x="13" y="84"/>
                    <a:pt x="13" y="86"/>
                  </a:cubicBezTo>
                  <a:cubicBezTo>
                    <a:pt x="15" y="86"/>
                    <a:pt x="17" y="86"/>
                    <a:pt x="20" y="86"/>
                  </a:cubicBezTo>
                  <a:cubicBezTo>
                    <a:pt x="23" y="86"/>
                    <a:pt x="28" y="86"/>
                    <a:pt x="37" y="86"/>
                  </a:cubicBezTo>
                  <a:cubicBezTo>
                    <a:pt x="40" y="86"/>
                    <a:pt x="45" y="86"/>
                    <a:pt x="52" y="86"/>
                  </a:cubicBezTo>
                  <a:cubicBezTo>
                    <a:pt x="57" y="86"/>
                    <a:pt x="61" y="85"/>
                    <a:pt x="62" y="85"/>
                  </a:cubicBezTo>
                  <a:cubicBezTo>
                    <a:pt x="64" y="85"/>
                    <a:pt x="67" y="86"/>
                    <a:pt x="69" y="86"/>
                  </a:cubicBezTo>
                  <a:cubicBezTo>
                    <a:pt x="71" y="86"/>
                    <a:pt x="73" y="86"/>
                    <a:pt x="74" y="86"/>
                  </a:cubicBezTo>
                  <a:cubicBezTo>
                    <a:pt x="76" y="86"/>
                    <a:pt x="77" y="87"/>
                    <a:pt x="77" y="89"/>
                  </a:cubicBezTo>
                  <a:cubicBezTo>
                    <a:pt x="77" y="90"/>
                    <a:pt x="77" y="91"/>
                    <a:pt x="77" y="92"/>
                  </a:cubicBezTo>
                  <a:cubicBezTo>
                    <a:pt x="77" y="93"/>
                    <a:pt x="77" y="95"/>
                    <a:pt x="77" y="96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11"/>
                    <a:pt x="77" y="112"/>
                    <a:pt x="76" y="112"/>
                  </a:cubicBezTo>
                  <a:cubicBezTo>
                    <a:pt x="76" y="113"/>
                    <a:pt x="75" y="113"/>
                    <a:pt x="75" y="113"/>
                  </a:cubicBezTo>
                  <a:cubicBezTo>
                    <a:pt x="74" y="113"/>
                    <a:pt x="73" y="113"/>
                    <a:pt x="73" y="113"/>
                  </a:cubicBezTo>
                  <a:cubicBezTo>
                    <a:pt x="72" y="112"/>
                    <a:pt x="71" y="112"/>
                    <a:pt x="70" y="112"/>
                  </a:cubicBezTo>
                  <a:cubicBezTo>
                    <a:pt x="69" y="112"/>
                    <a:pt x="66" y="112"/>
                    <a:pt x="62" y="112"/>
                  </a:cubicBezTo>
                  <a:cubicBezTo>
                    <a:pt x="58" y="112"/>
                    <a:pt x="53" y="112"/>
                    <a:pt x="46" y="112"/>
                  </a:cubicBezTo>
                  <a:cubicBezTo>
                    <a:pt x="39" y="112"/>
                    <a:pt x="33" y="112"/>
                    <a:pt x="28" y="113"/>
                  </a:cubicBezTo>
                  <a:cubicBezTo>
                    <a:pt x="22" y="113"/>
                    <a:pt x="19" y="114"/>
                    <a:pt x="18" y="114"/>
                  </a:cubicBezTo>
                  <a:cubicBezTo>
                    <a:pt x="16" y="114"/>
                    <a:pt x="15" y="114"/>
                    <a:pt x="15" y="113"/>
                  </a:cubicBezTo>
                  <a:cubicBezTo>
                    <a:pt x="14" y="113"/>
                    <a:pt x="14" y="113"/>
                    <a:pt x="13" y="11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5" y="137"/>
                    <a:pt x="15" y="137"/>
                    <a:pt x="16" y="137"/>
                  </a:cubicBezTo>
                  <a:cubicBezTo>
                    <a:pt x="23" y="137"/>
                    <a:pt x="23" y="137"/>
                    <a:pt x="23" y="137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7" y="137"/>
                    <a:pt x="61" y="137"/>
                    <a:pt x="65" y="137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3" y="137"/>
                    <a:pt x="95" y="137"/>
                    <a:pt x="95" y="138"/>
                  </a:cubicBezTo>
                  <a:cubicBezTo>
                    <a:pt x="96" y="139"/>
                    <a:pt x="96" y="140"/>
                    <a:pt x="96" y="142"/>
                  </a:cubicBezTo>
                  <a:cubicBezTo>
                    <a:pt x="96" y="147"/>
                    <a:pt x="96" y="147"/>
                    <a:pt x="96" y="147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66"/>
                    <a:pt x="95" y="168"/>
                    <a:pt x="94" y="168"/>
                  </a:cubicBezTo>
                  <a:cubicBezTo>
                    <a:pt x="93" y="169"/>
                    <a:pt x="91" y="169"/>
                    <a:pt x="89" y="169"/>
                  </a:cubicBezTo>
                  <a:cubicBezTo>
                    <a:pt x="87" y="169"/>
                    <a:pt x="85" y="169"/>
                    <a:pt x="84" y="169"/>
                  </a:cubicBezTo>
                  <a:cubicBezTo>
                    <a:pt x="77" y="169"/>
                    <a:pt x="71" y="169"/>
                    <a:pt x="66" y="168"/>
                  </a:cubicBezTo>
                  <a:cubicBezTo>
                    <a:pt x="42" y="168"/>
                    <a:pt x="42" y="168"/>
                    <a:pt x="42" y="168"/>
                  </a:cubicBezTo>
                  <a:cubicBezTo>
                    <a:pt x="40" y="168"/>
                    <a:pt x="30" y="168"/>
                    <a:pt x="13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3" y="169"/>
                    <a:pt x="3" y="169"/>
                    <a:pt x="3" y="169"/>
                  </a:cubicBezTo>
                  <a:cubicBezTo>
                    <a:pt x="2" y="169"/>
                    <a:pt x="1" y="169"/>
                    <a:pt x="1" y="169"/>
                  </a:cubicBezTo>
                  <a:cubicBezTo>
                    <a:pt x="1" y="168"/>
                    <a:pt x="1" y="167"/>
                    <a:pt x="1" y="165"/>
                  </a:cubicBezTo>
                  <a:cubicBezTo>
                    <a:pt x="1" y="164"/>
                    <a:pt x="0" y="161"/>
                    <a:pt x="0" y="156"/>
                  </a:cubicBezTo>
                  <a:cubicBezTo>
                    <a:pt x="0" y="155"/>
                    <a:pt x="0" y="154"/>
                    <a:pt x="0" y="152"/>
                  </a:cubicBezTo>
                  <a:cubicBezTo>
                    <a:pt x="0" y="151"/>
                    <a:pt x="0" y="149"/>
                    <a:pt x="0" y="146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0"/>
                    <a:pt x="0" y="107"/>
                    <a:pt x="0" y="104"/>
                  </a:cubicBezTo>
                  <a:cubicBezTo>
                    <a:pt x="1" y="101"/>
                    <a:pt x="1" y="99"/>
                    <a:pt x="1" y="97"/>
                  </a:cubicBezTo>
                  <a:cubicBezTo>
                    <a:pt x="1" y="90"/>
                    <a:pt x="2" y="83"/>
                    <a:pt x="2" y="76"/>
                  </a:cubicBezTo>
                  <a:cubicBezTo>
                    <a:pt x="2" y="68"/>
                    <a:pt x="1" y="61"/>
                    <a:pt x="1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1"/>
                    <a:pt x="1" y="20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1"/>
                    <a:pt x="13" y="1"/>
                    <a:pt x="16" y="2"/>
                  </a:cubicBezTo>
                  <a:cubicBezTo>
                    <a:pt x="19" y="2"/>
                    <a:pt x="23" y="2"/>
                    <a:pt x="28" y="2"/>
                  </a:cubicBezTo>
                  <a:cubicBezTo>
                    <a:pt x="33" y="2"/>
                    <a:pt x="40" y="1"/>
                    <a:pt x="47" y="1"/>
                  </a:cubicBezTo>
                  <a:cubicBezTo>
                    <a:pt x="55" y="0"/>
                    <a:pt x="61" y="0"/>
                    <a:pt x="64" y="0"/>
                  </a:cubicBezTo>
                  <a:cubicBezTo>
                    <a:pt x="71" y="0"/>
                    <a:pt x="77" y="0"/>
                    <a:pt x="82" y="0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93" y="1"/>
                    <a:pt x="94" y="1"/>
                    <a:pt x="95" y="2"/>
                  </a:cubicBezTo>
                  <a:cubicBezTo>
                    <a:pt x="95" y="3"/>
                    <a:pt x="96" y="5"/>
                    <a:pt x="96" y="7"/>
                  </a:cubicBezTo>
                  <a:cubicBezTo>
                    <a:pt x="96" y="9"/>
                    <a:pt x="96" y="11"/>
                    <a:pt x="96" y="15"/>
                  </a:cubicBezTo>
                  <a:cubicBezTo>
                    <a:pt x="97" y="19"/>
                    <a:pt x="97" y="23"/>
                    <a:pt x="97" y="26"/>
                  </a:cubicBezTo>
                  <a:cubicBezTo>
                    <a:pt x="97" y="29"/>
                    <a:pt x="96" y="32"/>
                    <a:pt x="9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13">
              <a:extLst>
                <a:ext uri="{FF2B5EF4-FFF2-40B4-BE49-F238E27FC236}">
                  <a16:creationId xmlns:a16="http://schemas.microsoft.com/office/drawing/2014/main" id="{2A0DE8C3-AFA6-46D3-BF83-E66F18432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2" y="1872"/>
              <a:ext cx="159" cy="228"/>
            </a:xfrm>
            <a:custGeom>
              <a:avLst/>
              <a:gdLst>
                <a:gd name="T0" fmla="*/ 29 w 116"/>
                <a:gd name="T1" fmla="*/ 26 h 167"/>
                <a:gd name="T2" fmla="*/ 40 w 116"/>
                <a:gd name="T3" fmla="*/ 57 h 167"/>
                <a:gd name="T4" fmla="*/ 47 w 116"/>
                <a:gd name="T5" fmla="*/ 75 h 167"/>
                <a:gd name="T6" fmla="*/ 51 w 116"/>
                <a:gd name="T7" fmla="*/ 86 h 167"/>
                <a:gd name="T8" fmla="*/ 53 w 116"/>
                <a:gd name="T9" fmla="*/ 80 h 167"/>
                <a:gd name="T10" fmla="*/ 56 w 116"/>
                <a:gd name="T11" fmla="*/ 70 h 167"/>
                <a:gd name="T12" fmla="*/ 63 w 116"/>
                <a:gd name="T13" fmla="*/ 51 h 167"/>
                <a:gd name="T14" fmla="*/ 70 w 116"/>
                <a:gd name="T15" fmla="*/ 35 h 167"/>
                <a:gd name="T16" fmla="*/ 78 w 116"/>
                <a:gd name="T17" fmla="*/ 7 h 167"/>
                <a:gd name="T18" fmla="*/ 82 w 116"/>
                <a:gd name="T19" fmla="*/ 1 h 167"/>
                <a:gd name="T20" fmla="*/ 85 w 116"/>
                <a:gd name="T21" fmla="*/ 0 h 167"/>
                <a:gd name="T22" fmla="*/ 88 w 116"/>
                <a:gd name="T23" fmla="*/ 0 h 167"/>
                <a:gd name="T24" fmla="*/ 101 w 116"/>
                <a:gd name="T25" fmla="*/ 0 h 167"/>
                <a:gd name="T26" fmla="*/ 111 w 116"/>
                <a:gd name="T27" fmla="*/ 1 h 167"/>
                <a:gd name="T28" fmla="*/ 116 w 116"/>
                <a:gd name="T29" fmla="*/ 3 h 167"/>
                <a:gd name="T30" fmla="*/ 115 w 116"/>
                <a:gd name="T31" fmla="*/ 5 h 167"/>
                <a:gd name="T32" fmla="*/ 114 w 116"/>
                <a:gd name="T33" fmla="*/ 8 h 167"/>
                <a:gd name="T34" fmla="*/ 113 w 116"/>
                <a:gd name="T35" fmla="*/ 12 h 167"/>
                <a:gd name="T36" fmla="*/ 106 w 116"/>
                <a:gd name="T37" fmla="*/ 33 h 167"/>
                <a:gd name="T38" fmla="*/ 95 w 116"/>
                <a:gd name="T39" fmla="*/ 60 h 167"/>
                <a:gd name="T40" fmla="*/ 85 w 116"/>
                <a:gd name="T41" fmla="*/ 87 h 167"/>
                <a:gd name="T42" fmla="*/ 72 w 116"/>
                <a:gd name="T43" fmla="*/ 120 h 167"/>
                <a:gd name="T44" fmla="*/ 63 w 116"/>
                <a:gd name="T45" fmla="*/ 144 h 167"/>
                <a:gd name="T46" fmla="*/ 61 w 116"/>
                <a:gd name="T47" fmla="*/ 153 h 167"/>
                <a:gd name="T48" fmla="*/ 59 w 116"/>
                <a:gd name="T49" fmla="*/ 161 h 167"/>
                <a:gd name="T50" fmla="*/ 57 w 116"/>
                <a:gd name="T51" fmla="*/ 165 h 167"/>
                <a:gd name="T52" fmla="*/ 55 w 116"/>
                <a:gd name="T53" fmla="*/ 166 h 167"/>
                <a:gd name="T54" fmla="*/ 41 w 116"/>
                <a:gd name="T55" fmla="*/ 166 h 167"/>
                <a:gd name="T56" fmla="*/ 22 w 116"/>
                <a:gd name="T57" fmla="*/ 167 h 167"/>
                <a:gd name="T58" fmla="*/ 19 w 116"/>
                <a:gd name="T59" fmla="*/ 165 h 167"/>
                <a:gd name="T60" fmla="*/ 19 w 116"/>
                <a:gd name="T61" fmla="*/ 164 h 167"/>
                <a:gd name="T62" fmla="*/ 20 w 116"/>
                <a:gd name="T63" fmla="*/ 163 h 167"/>
                <a:gd name="T64" fmla="*/ 29 w 116"/>
                <a:gd name="T65" fmla="*/ 139 h 167"/>
                <a:gd name="T66" fmla="*/ 32 w 116"/>
                <a:gd name="T67" fmla="*/ 129 h 167"/>
                <a:gd name="T68" fmla="*/ 34 w 116"/>
                <a:gd name="T69" fmla="*/ 125 h 167"/>
                <a:gd name="T70" fmla="*/ 35 w 116"/>
                <a:gd name="T71" fmla="*/ 122 h 167"/>
                <a:gd name="T72" fmla="*/ 36 w 116"/>
                <a:gd name="T73" fmla="*/ 118 h 167"/>
                <a:gd name="T74" fmla="*/ 37 w 116"/>
                <a:gd name="T75" fmla="*/ 115 h 167"/>
                <a:gd name="T76" fmla="*/ 37 w 116"/>
                <a:gd name="T77" fmla="*/ 112 h 167"/>
                <a:gd name="T78" fmla="*/ 35 w 116"/>
                <a:gd name="T79" fmla="*/ 105 h 167"/>
                <a:gd name="T80" fmla="*/ 30 w 116"/>
                <a:gd name="T81" fmla="*/ 92 h 167"/>
                <a:gd name="T82" fmla="*/ 26 w 116"/>
                <a:gd name="T83" fmla="*/ 80 h 167"/>
                <a:gd name="T84" fmla="*/ 23 w 116"/>
                <a:gd name="T85" fmla="*/ 70 h 167"/>
                <a:gd name="T86" fmla="*/ 14 w 116"/>
                <a:gd name="T87" fmla="*/ 46 h 167"/>
                <a:gd name="T88" fmla="*/ 5 w 116"/>
                <a:gd name="T89" fmla="*/ 16 h 167"/>
                <a:gd name="T90" fmla="*/ 2 w 116"/>
                <a:gd name="T91" fmla="*/ 9 h 167"/>
                <a:gd name="T92" fmla="*/ 0 w 116"/>
                <a:gd name="T93" fmla="*/ 3 h 167"/>
                <a:gd name="T94" fmla="*/ 2 w 116"/>
                <a:gd name="T95" fmla="*/ 1 h 167"/>
                <a:gd name="T96" fmla="*/ 7 w 116"/>
                <a:gd name="T97" fmla="*/ 0 h 167"/>
                <a:gd name="T98" fmla="*/ 19 w 116"/>
                <a:gd name="T99" fmla="*/ 1 h 167"/>
                <a:gd name="T100" fmla="*/ 22 w 116"/>
                <a:gd name="T101" fmla="*/ 2 h 167"/>
                <a:gd name="T102" fmla="*/ 22 w 116"/>
                <a:gd name="T103" fmla="*/ 3 h 167"/>
                <a:gd name="T104" fmla="*/ 23 w 116"/>
                <a:gd name="T105" fmla="*/ 6 h 167"/>
                <a:gd name="T106" fmla="*/ 29 w 116"/>
                <a:gd name="T107" fmla="*/ 2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67">
                  <a:moveTo>
                    <a:pt x="29" y="26"/>
                  </a:moveTo>
                  <a:cubicBezTo>
                    <a:pt x="32" y="36"/>
                    <a:pt x="36" y="46"/>
                    <a:pt x="40" y="57"/>
                  </a:cubicBezTo>
                  <a:cubicBezTo>
                    <a:pt x="42" y="62"/>
                    <a:pt x="45" y="68"/>
                    <a:pt x="47" y="7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8" y="65"/>
                    <a:pt x="60" y="59"/>
                    <a:pt x="63" y="51"/>
                  </a:cubicBezTo>
                  <a:cubicBezTo>
                    <a:pt x="67" y="42"/>
                    <a:pt x="69" y="37"/>
                    <a:pt x="70" y="35"/>
                  </a:cubicBezTo>
                  <a:cubicBezTo>
                    <a:pt x="74" y="22"/>
                    <a:pt x="77" y="13"/>
                    <a:pt x="78" y="7"/>
                  </a:cubicBezTo>
                  <a:cubicBezTo>
                    <a:pt x="79" y="4"/>
                    <a:pt x="80" y="2"/>
                    <a:pt x="82" y="1"/>
                  </a:cubicBezTo>
                  <a:cubicBezTo>
                    <a:pt x="83" y="0"/>
                    <a:pt x="84" y="0"/>
                    <a:pt x="85" y="0"/>
                  </a:cubicBezTo>
                  <a:cubicBezTo>
                    <a:pt x="87" y="0"/>
                    <a:pt x="87" y="0"/>
                    <a:pt x="88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8" y="0"/>
                    <a:pt x="111" y="1"/>
                  </a:cubicBezTo>
                  <a:cubicBezTo>
                    <a:pt x="114" y="1"/>
                    <a:pt x="116" y="2"/>
                    <a:pt x="116" y="3"/>
                  </a:cubicBezTo>
                  <a:cubicBezTo>
                    <a:pt x="116" y="3"/>
                    <a:pt x="116" y="4"/>
                    <a:pt x="115" y="5"/>
                  </a:cubicBezTo>
                  <a:cubicBezTo>
                    <a:pt x="115" y="6"/>
                    <a:pt x="115" y="7"/>
                    <a:pt x="114" y="8"/>
                  </a:cubicBezTo>
                  <a:cubicBezTo>
                    <a:pt x="114" y="9"/>
                    <a:pt x="114" y="11"/>
                    <a:pt x="113" y="12"/>
                  </a:cubicBezTo>
                  <a:cubicBezTo>
                    <a:pt x="109" y="23"/>
                    <a:pt x="107" y="30"/>
                    <a:pt x="106" y="33"/>
                  </a:cubicBezTo>
                  <a:cubicBezTo>
                    <a:pt x="104" y="39"/>
                    <a:pt x="100" y="48"/>
                    <a:pt x="95" y="60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1" y="95"/>
                    <a:pt x="77" y="107"/>
                    <a:pt x="72" y="120"/>
                  </a:cubicBezTo>
                  <a:cubicBezTo>
                    <a:pt x="66" y="134"/>
                    <a:pt x="63" y="142"/>
                    <a:pt x="63" y="144"/>
                  </a:cubicBezTo>
                  <a:cubicBezTo>
                    <a:pt x="62" y="146"/>
                    <a:pt x="61" y="149"/>
                    <a:pt x="61" y="153"/>
                  </a:cubicBezTo>
                  <a:cubicBezTo>
                    <a:pt x="60" y="157"/>
                    <a:pt x="59" y="160"/>
                    <a:pt x="59" y="161"/>
                  </a:cubicBezTo>
                  <a:cubicBezTo>
                    <a:pt x="59" y="163"/>
                    <a:pt x="58" y="165"/>
                    <a:pt x="57" y="165"/>
                  </a:cubicBezTo>
                  <a:cubicBezTo>
                    <a:pt x="57" y="166"/>
                    <a:pt x="56" y="166"/>
                    <a:pt x="55" y="166"/>
                  </a:cubicBezTo>
                  <a:cubicBezTo>
                    <a:pt x="41" y="166"/>
                    <a:pt x="41" y="166"/>
                    <a:pt x="41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0" y="167"/>
                    <a:pt x="19" y="166"/>
                    <a:pt x="19" y="165"/>
                  </a:cubicBezTo>
                  <a:cubicBezTo>
                    <a:pt x="19" y="165"/>
                    <a:pt x="19" y="164"/>
                    <a:pt x="19" y="164"/>
                  </a:cubicBezTo>
                  <a:cubicBezTo>
                    <a:pt x="20" y="163"/>
                    <a:pt x="20" y="163"/>
                    <a:pt x="20" y="163"/>
                  </a:cubicBezTo>
                  <a:cubicBezTo>
                    <a:pt x="29" y="139"/>
                    <a:pt x="29" y="139"/>
                    <a:pt x="29" y="139"/>
                  </a:cubicBezTo>
                  <a:cubicBezTo>
                    <a:pt x="29" y="137"/>
                    <a:pt x="30" y="133"/>
                    <a:pt x="32" y="129"/>
                  </a:cubicBezTo>
                  <a:cubicBezTo>
                    <a:pt x="33" y="128"/>
                    <a:pt x="33" y="126"/>
                    <a:pt x="34" y="125"/>
                  </a:cubicBezTo>
                  <a:cubicBezTo>
                    <a:pt x="34" y="124"/>
                    <a:pt x="34" y="123"/>
                    <a:pt x="35" y="122"/>
                  </a:cubicBezTo>
                  <a:cubicBezTo>
                    <a:pt x="35" y="121"/>
                    <a:pt x="36" y="119"/>
                    <a:pt x="36" y="118"/>
                  </a:cubicBezTo>
                  <a:cubicBezTo>
                    <a:pt x="37" y="117"/>
                    <a:pt x="37" y="116"/>
                    <a:pt x="37" y="115"/>
                  </a:cubicBezTo>
                  <a:cubicBezTo>
                    <a:pt x="38" y="114"/>
                    <a:pt x="38" y="113"/>
                    <a:pt x="37" y="112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2" y="98"/>
                    <a:pt x="31" y="93"/>
                    <a:pt x="30" y="92"/>
                  </a:cubicBezTo>
                  <a:cubicBezTo>
                    <a:pt x="29" y="89"/>
                    <a:pt x="28" y="85"/>
                    <a:pt x="26" y="80"/>
                  </a:cubicBezTo>
                  <a:cubicBezTo>
                    <a:pt x="25" y="76"/>
                    <a:pt x="24" y="73"/>
                    <a:pt x="23" y="70"/>
                  </a:cubicBezTo>
                  <a:cubicBezTo>
                    <a:pt x="22" y="67"/>
                    <a:pt x="19" y="59"/>
                    <a:pt x="14" y="46"/>
                  </a:cubicBezTo>
                  <a:cubicBezTo>
                    <a:pt x="10" y="33"/>
                    <a:pt x="7" y="23"/>
                    <a:pt x="5" y="16"/>
                  </a:cubicBezTo>
                  <a:cubicBezTo>
                    <a:pt x="4" y="13"/>
                    <a:pt x="3" y="11"/>
                    <a:pt x="2" y="9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2"/>
                    <a:pt x="1" y="2"/>
                    <a:pt x="2" y="1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10" y="0"/>
                    <a:pt x="14" y="0"/>
                    <a:pt x="19" y="1"/>
                  </a:cubicBezTo>
                  <a:cubicBezTo>
                    <a:pt x="20" y="1"/>
                    <a:pt x="21" y="1"/>
                    <a:pt x="22" y="2"/>
                  </a:cubicBezTo>
                  <a:cubicBezTo>
                    <a:pt x="22" y="2"/>
                    <a:pt x="22" y="3"/>
                    <a:pt x="22" y="3"/>
                  </a:cubicBezTo>
                  <a:cubicBezTo>
                    <a:pt x="22" y="4"/>
                    <a:pt x="22" y="5"/>
                    <a:pt x="23" y="6"/>
                  </a:cubicBezTo>
                  <a:lnTo>
                    <a:pt x="29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14">
              <a:extLst>
                <a:ext uri="{FF2B5EF4-FFF2-40B4-BE49-F238E27FC236}">
                  <a16:creationId xmlns:a16="http://schemas.microsoft.com/office/drawing/2014/main" id="{9E8F984A-6B2C-4D0A-834B-0185BE1868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8" y="2254"/>
              <a:ext cx="143" cy="237"/>
            </a:xfrm>
            <a:custGeom>
              <a:avLst/>
              <a:gdLst>
                <a:gd name="T0" fmla="*/ 105 w 105"/>
                <a:gd name="T1" fmla="*/ 112 h 173"/>
                <a:gd name="T2" fmla="*/ 103 w 105"/>
                <a:gd name="T3" fmla="*/ 114 h 173"/>
                <a:gd name="T4" fmla="*/ 99 w 105"/>
                <a:gd name="T5" fmla="*/ 115 h 173"/>
                <a:gd name="T6" fmla="*/ 90 w 105"/>
                <a:gd name="T7" fmla="*/ 116 h 173"/>
                <a:gd name="T8" fmla="*/ 89 w 105"/>
                <a:gd name="T9" fmla="*/ 122 h 173"/>
                <a:gd name="T10" fmla="*/ 88 w 105"/>
                <a:gd name="T11" fmla="*/ 138 h 173"/>
                <a:gd name="T12" fmla="*/ 88 w 105"/>
                <a:gd name="T13" fmla="*/ 168 h 173"/>
                <a:gd name="T14" fmla="*/ 80 w 105"/>
                <a:gd name="T15" fmla="*/ 173 h 173"/>
                <a:gd name="T16" fmla="*/ 75 w 105"/>
                <a:gd name="T17" fmla="*/ 171 h 173"/>
                <a:gd name="T18" fmla="*/ 74 w 105"/>
                <a:gd name="T19" fmla="*/ 152 h 173"/>
                <a:gd name="T20" fmla="*/ 75 w 105"/>
                <a:gd name="T21" fmla="*/ 121 h 173"/>
                <a:gd name="T22" fmla="*/ 70 w 105"/>
                <a:gd name="T23" fmla="*/ 115 h 173"/>
                <a:gd name="T24" fmla="*/ 45 w 105"/>
                <a:gd name="T25" fmla="*/ 116 h 173"/>
                <a:gd name="T26" fmla="*/ 33 w 105"/>
                <a:gd name="T27" fmla="*/ 116 h 173"/>
                <a:gd name="T28" fmla="*/ 5 w 105"/>
                <a:gd name="T29" fmla="*/ 117 h 173"/>
                <a:gd name="T30" fmla="*/ 0 w 105"/>
                <a:gd name="T31" fmla="*/ 111 h 173"/>
                <a:gd name="T32" fmla="*/ 4 w 105"/>
                <a:gd name="T33" fmla="*/ 100 h 173"/>
                <a:gd name="T34" fmla="*/ 23 w 105"/>
                <a:gd name="T35" fmla="*/ 73 h 173"/>
                <a:gd name="T36" fmla="*/ 60 w 105"/>
                <a:gd name="T37" fmla="*/ 23 h 173"/>
                <a:gd name="T38" fmla="*/ 73 w 105"/>
                <a:gd name="T39" fmla="*/ 5 h 173"/>
                <a:gd name="T40" fmla="*/ 81 w 105"/>
                <a:gd name="T41" fmla="*/ 1 h 173"/>
                <a:gd name="T42" fmla="*/ 87 w 105"/>
                <a:gd name="T43" fmla="*/ 1 h 173"/>
                <a:gd name="T44" fmla="*/ 91 w 105"/>
                <a:gd name="T45" fmla="*/ 7 h 173"/>
                <a:gd name="T46" fmla="*/ 89 w 105"/>
                <a:gd name="T47" fmla="*/ 95 h 173"/>
                <a:gd name="T48" fmla="*/ 93 w 105"/>
                <a:gd name="T49" fmla="*/ 103 h 173"/>
                <a:gd name="T50" fmla="*/ 103 w 105"/>
                <a:gd name="T51" fmla="*/ 102 h 173"/>
                <a:gd name="T52" fmla="*/ 105 w 105"/>
                <a:gd name="T53" fmla="*/ 107 h 173"/>
                <a:gd name="T54" fmla="*/ 105 w 105"/>
                <a:gd name="T55" fmla="*/ 111 h 173"/>
                <a:gd name="T56" fmla="*/ 77 w 105"/>
                <a:gd name="T57" fmla="*/ 20 h 173"/>
                <a:gd name="T58" fmla="*/ 77 w 105"/>
                <a:gd name="T59" fmla="*/ 15 h 173"/>
                <a:gd name="T60" fmla="*/ 69 w 105"/>
                <a:gd name="T61" fmla="*/ 27 h 173"/>
                <a:gd name="T62" fmla="*/ 47 w 105"/>
                <a:gd name="T63" fmla="*/ 58 h 173"/>
                <a:gd name="T64" fmla="*/ 27 w 105"/>
                <a:gd name="T65" fmla="*/ 83 h 173"/>
                <a:gd name="T66" fmla="*/ 13 w 105"/>
                <a:gd name="T67" fmla="*/ 100 h 173"/>
                <a:gd name="T68" fmla="*/ 13 w 105"/>
                <a:gd name="T69" fmla="*/ 105 h 173"/>
                <a:gd name="T70" fmla="*/ 19 w 105"/>
                <a:gd name="T71" fmla="*/ 104 h 173"/>
                <a:gd name="T72" fmla="*/ 31 w 105"/>
                <a:gd name="T73" fmla="*/ 105 h 173"/>
                <a:gd name="T74" fmla="*/ 57 w 105"/>
                <a:gd name="T75" fmla="*/ 104 h 173"/>
                <a:gd name="T76" fmla="*/ 73 w 105"/>
                <a:gd name="T77" fmla="*/ 102 h 173"/>
                <a:gd name="T78" fmla="*/ 75 w 105"/>
                <a:gd name="T79" fmla="*/ 77 h 173"/>
                <a:gd name="T80" fmla="*/ 76 w 105"/>
                <a:gd name="T81" fmla="*/ 54 h 173"/>
                <a:gd name="T82" fmla="*/ 76 w 105"/>
                <a:gd name="T83" fmla="*/ 2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" h="173">
                  <a:moveTo>
                    <a:pt x="105" y="111"/>
                  </a:moveTo>
                  <a:cubicBezTo>
                    <a:pt x="105" y="111"/>
                    <a:pt x="105" y="112"/>
                    <a:pt x="105" y="112"/>
                  </a:cubicBezTo>
                  <a:cubicBezTo>
                    <a:pt x="105" y="113"/>
                    <a:pt x="105" y="113"/>
                    <a:pt x="105" y="114"/>
                  </a:cubicBezTo>
                  <a:cubicBezTo>
                    <a:pt x="104" y="114"/>
                    <a:pt x="104" y="114"/>
                    <a:pt x="103" y="114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1" y="114"/>
                    <a:pt x="100" y="114"/>
                    <a:pt x="99" y="115"/>
                  </a:cubicBezTo>
                  <a:cubicBezTo>
                    <a:pt x="97" y="115"/>
                    <a:pt x="96" y="115"/>
                    <a:pt x="93" y="115"/>
                  </a:cubicBezTo>
                  <a:cubicBezTo>
                    <a:pt x="92" y="115"/>
                    <a:pt x="90" y="115"/>
                    <a:pt x="90" y="116"/>
                  </a:cubicBezTo>
                  <a:cubicBezTo>
                    <a:pt x="89" y="117"/>
                    <a:pt x="89" y="119"/>
                    <a:pt x="89" y="121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118"/>
                    <a:pt x="89" y="125"/>
                    <a:pt x="88" y="138"/>
                  </a:cubicBezTo>
                  <a:cubicBezTo>
                    <a:pt x="88" y="150"/>
                    <a:pt x="88" y="160"/>
                    <a:pt x="88" y="166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170"/>
                    <a:pt x="87" y="172"/>
                    <a:pt x="85" y="172"/>
                  </a:cubicBezTo>
                  <a:cubicBezTo>
                    <a:pt x="84" y="172"/>
                    <a:pt x="82" y="173"/>
                    <a:pt x="80" y="173"/>
                  </a:cubicBezTo>
                  <a:cubicBezTo>
                    <a:pt x="79" y="173"/>
                    <a:pt x="78" y="172"/>
                    <a:pt x="77" y="172"/>
                  </a:cubicBezTo>
                  <a:cubicBezTo>
                    <a:pt x="76" y="172"/>
                    <a:pt x="75" y="172"/>
                    <a:pt x="75" y="171"/>
                  </a:cubicBezTo>
                  <a:cubicBezTo>
                    <a:pt x="74" y="170"/>
                    <a:pt x="74" y="168"/>
                    <a:pt x="74" y="164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48"/>
                    <a:pt x="75" y="145"/>
                    <a:pt x="75" y="143"/>
                  </a:cubicBezTo>
                  <a:cubicBezTo>
                    <a:pt x="75" y="138"/>
                    <a:pt x="75" y="131"/>
                    <a:pt x="75" y="121"/>
                  </a:cubicBezTo>
                  <a:cubicBezTo>
                    <a:pt x="75" y="119"/>
                    <a:pt x="75" y="117"/>
                    <a:pt x="74" y="116"/>
                  </a:cubicBezTo>
                  <a:cubicBezTo>
                    <a:pt x="73" y="115"/>
                    <a:pt x="72" y="115"/>
                    <a:pt x="70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57" y="116"/>
                    <a:pt x="50" y="116"/>
                    <a:pt x="45" y="116"/>
                  </a:cubicBezTo>
                  <a:cubicBezTo>
                    <a:pt x="42" y="116"/>
                    <a:pt x="40" y="116"/>
                    <a:pt x="39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27" y="116"/>
                    <a:pt x="21" y="116"/>
                    <a:pt x="15" y="116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3" y="117"/>
                    <a:pt x="1" y="116"/>
                    <a:pt x="1" y="115"/>
                  </a:cubicBezTo>
                  <a:cubicBezTo>
                    <a:pt x="0" y="114"/>
                    <a:pt x="0" y="112"/>
                    <a:pt x="0" y="111"/>
                  </a:cubicBezTo>
                  <a:cubicBezTo>
                    <a:pt x="0" y="108"/>
                    <a:pt x="0" y="106"/>
                    <a:pt x="0" y="105"/>
                  </a:cubicBezTo>
                  <a:cubicBezTo>
                    <a:pt x="1" y="104"/>
                    <a:pt x="2" y="102"/>
                    <a:pt x="4" y="100"/>
                  </a:cubicBezTo>
                  <a:cubicBezTo>
                    <a:pt x="7" y="96"/>
                    <a:pt x="10" y="92"/>
                    <a:pt x="14" y="86"/>
                  </a:cubicBezTo>
                  <a:cubicBezTo>
                    <a:pt x="16" y="83"/>
                    <a:pt x="19" y="79"/>
                    <a:pt x="23" y="73"/>
                  </a:cubicBezTo>
                  <a:cubicBezTo>
                    <a:pt x="29" y="66"/>
                    <a:pt x="37" y="56"/>
                    <a:pt x="46" y="43"/>
                  </a:cubicBezTo>
                  <a:cubicBezTo>
                    <a:pt x="52" y="35"/>
                    <a:pt x="57" y="28"/>
                    <a:pt x="60" y="23"/>
                  </a:cubicBezTo>
                  <a:cubicBezTo>
                    <a:pt x="64" y="18"/>
                    <a:pt x="66" y="14"/>
                    <a:pt x="68" y="11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5" y="2"/>
                    <a:pt x="77" y="1"/>
                    <a:pt x="79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2" y="1"/>
                    <a:pt x="82" y="1"/>
                    <a:pt x="83" y="0"/>
                  </a:cubicBezTo>
                  <a:cubicBezTo>
                    <a:pt x="84" y="1"/>
                    <a:pt x="86" y="1"/>
                    <a:pt x="87" y="1"/>
                  </a:cubicBezTo>
                  <a:cubicBezTo>
                    <a:pt x="89" y="1"/>
                    <a:pt x="90" y="2"/>
                    <a:pt x="90" y="2"/>
                  </a:cubicBezTo>
                  <a:cubicBezTo>
                    <a:pt x="91" y="3"/>
                    <a:pt x="91" y="5"/>
                    <a:pt x="91" y="7"/>
                  </a:cubicBezTo>
                  <a:cubicBezTo>
                    <a:pt x="91" y="9"/>
                    <a:pt x="91" y="13"/>
                    <a:pt x="91" y="20"/>
                  </a:cubicBezTo>
                  <a:cubicBezTo>
                    <a:pt x="90" y="38"/>
                    <a:pt x="89" y="63"/>
                    <a:pt x="89" y="95"/>
                  </a:cubicBezTo>
                  <a:cubicBezTo>
                    <a:pt x="89" y="98"/>
                    <a:pt x="90" y="101"/>
                    <a:pt x="90" y="102"/>
                  </a:cubicBezTo>
                  <a:cubicBezTo>
                    <a:pt x="91" y="103"/>
                    <a:pt x="91" y="103"/>
                    <a:pt x="93" y="103"/>
                  </a:cubicBezTo>
                  <a:cubicBezTo>
                    <a:pt x="93" y="103"/>
                    <a:pt x="95" y="103"/>
                    <a:pt x="97" y="103"/>
                  </a:cubicBezTo>
                  <a:cubicBezTo>
                    <a:pt x="100" y="103"/>
                    <a:pt x="101" y="102"/>
                    <a:pt x="103" y="102"/>
                  </a:cubicBezTo>
                  <a:cubicBezTo>
                    <a:pt x="104" y="102"/>
                    <a:pt x="104" y="103"/>
                    <a:pt x="105" y="104"/>
                  </a:cubicBezTo>
                  <a:cubicBezTo>
                    <a:pt x="105" y="104"/>
                    <a:pt x="105" y="106"/>
                    <a:pt x="105" y="107"/>
                  </a:cubicBezTo>
                  <a:cubicBezTo>
                    <a:pt x="105" y="109"/>
                    <a:pt x="105" y="110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lose/>
                  <a:moveTo>
                    <a:pt x="76" y="22"/>
                  </a:moveTo>
                  <a:cubicBezTo>
                    <a:pt x="76" y="22"/>
                    <a:pt x="76" y="21"/>
                    <a:pt x="77" y="20"/>
                  </a:cubicBezTo>
                  <a:cubicBezTo>
                    <a:pt x="77" y="18"/>
                    <a:pt x="77" y="17"/>
                    <a:pt x="77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6" y="15"/>
                    <a:pt x="73" y="19"/>
                    <a:pt x="69" y="27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3" y="64"/>
                    <a:pt x="37" y="71"/>
                    <a:pt x="31" y="79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4" y="88"/>
                    <a:pt x="20" y="93"/>
                    <a:pt x="16" y="97"/>
                  </a:cubicBezTo>
                  <a:cubicBezTo>
                    <a:pt x="14" y="98"/>
                    <a:pt x="13" y="99"/>
                    <a:pt x="13" y="100"/>
                  </a:cubicBezTo>
                  <a:cubicBezTo>
                    <a:pt x="12" y="101"/>
                    <a:pt x="12" y="102"/>
                    <a:pt x="12" y="104"/>
                  </a:cubicBezTo>
                  <a:cubicBezTo>
                    <a:pt x="12" y="105"/>
                    <a:pt x="12" y="105"/>
                    <a:pt x="13" y="105"/>
                  </a:cubicBezTo>
                  <a:cubicBezTo>
                    <a:pt x="14" y="105"/>
                    <a:pt x="14" y="105"/>
                    <a:pt x="15" y="105"/>
                  </a:cubicBezTo>
                  <a:cubicBezTo>
                    <a:pt x="16" y="104"/>
                    <a:pt x="17" y="104"/>
                    <a:pt x="19" y="104"/>
                  </a:cubicBezTo>
                  <a:cubicBezTo>
                    <a:pt x="21" y="104"/>
                    <a:pt x="23" y="104"/>
                    <a:pt x="24" y="105"/>
                  </a:cubicBezTo>
                  <a:cubicBezTo>
                    <a:pt x="31" y="105"/>
                    <a:pt x="31" y="105"/>
                    <a:pt x="31" y="105"/>
                  </a:cubicBezTo>
                  <a:cubicBezTo>
                    <a:pt x="32" y="105"/>
                    <a:pt x="35" y="105"/>
                    <a:pt x="40" y="104"/>
                  </a:cubicBezTo>
                  <a:cubicBezTo>
                    <a:pt x="44" y="104"/>
                    <a:pt x="50" y="104"/>
                    <a:pt x="57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71" y="104"/>
                    <a:pt x="73" y="103"/>
                    <a:pt x="73" y="102"/>
                  </a:cubicBezTo>
                  <a:cubicBezTo>
                    <a:pt x="74" y="101"/>
                    <a:pt x="75" y="98"/>
                    <a:pt x="75" y="95"/>
                  </a:cubicBezTo>
                  <a:cubicBezTo>
                    <a:pt x="75" y="91"/>
                    <a:pt x="75" y="85"/>
                    <a:pt x="75" y="77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3"/>
                    <a:pt x="76" y="22"/>
                    <a:pt x="76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15">
              <a:extLst>
                <a:ext uri="{FF2B5EF4-FFF2-40B4-BE49-F238E27FC236}">
                  <a16:creationId xmlns:a16="http://schemas.microsoft.com/office/drawing/2014/main" id="{22018FB8-6A2A-49D0-B859-9272FAC39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6" y="2262"/>
              <a:ext cx="166" cy="230"/>
            </a:xfrm>
            <a:custGeom>
              <a:avLst/>
              <a:gdLst>
                <a:gd name="T0" fmla="*/ 58 w 122"/>
                <a:gd name="T1" fmla="*/ 12 h 168"/>
                <a:gd name="T2" fmla="*/ 72 w 122"/>
                <a:gd name="T3" fmla="*/ 1 h 168"/>
                <a:gd name="T4" fmla="*/ 92 w 122"/>
                <a:gd name="T5" fmla="*/ 0 h 168"/>
                <a:gd name="T6" fmla="*/ 104 w 122"/>
                <a:gd name="T7" fmla="*/ 7 h 168"/>
                <a:gd name="T8" fmla="*/ 90 w 122"/>
                <a:gd name="T9" fmla="*/ 48 h 168"/>
                <a:gd name="T10" fmla="*/ 79 w 122"/>
                <a:gd name="T11" fmla="*/ 76 h 168"/>
                <a:gd name="T12" fmla="*/ 76 w 122"/>
                <a:gd name="T13" fmla="*/ 93 h 168"/>
                <a:gd name="T14" fmla="*/ 82 w 122"/>
                <a:gd name="T15" fmla="*/ 101 h 168"/>
                <a:gd name="T16" fmla="*/ 119 w 122"/>
                <a:gd name="T17" fmla="*/ 160 h 168"/>
                <a:gd name="T18" fmla="*/ 119 w 122"/>
                <a:gd name="T19" fmla="*/ 167 h 168"/>
                <a:gd name="T20" fmla="*/ 101 w 122"/>
                <a:gd name="T21" fmla="*/ 161 h 168"/>
                <a:gd name="T22" fmla="*/ 98 w 122"/>
                <a:gd name="T23" fmla="*/ 155 h 168"/>
                <a:gd name="T24" fmla="*/ 67 w 122"/>
                <a:gd name="T25" fmla="*/ 107 h 168"/>
                <a:gd name="T26" fmla="*/ 64 w 122"/>
                <a:gd name="T27" fmla="*/ 114 h 168"/>
                <a:gd name="T28" fmla="*/ 51 w 122"/>
                <a:gd name="T29" fmla="*/ 151 h 168"/>
                <a:gd name="T30" fmla="*/ 43 w 122"/>
                <a:gd name="T31" fmla="*/ 167 h 168"/>
                <a:gd name="T32" fmla="*/ 35 w 122"/>
                <a:gd name="T33" fmla="*/ 168 h 168"/>
                <a:gd name="T34" fmla="*/ 0 w 122"/>
                <a:gd name="T35" fmla="*/ 165 h 168"/>
                <a:gd name="T36" fmla="*/ 8 w 122"/>
                <a:gd name="T37" fmla="*/ 144 h 168"/>
                <a:gd name="T38" fmla="*/ 24 w 122"/>
                <a:gd name="T39" fmla="*/ 108 h 168"/>
                <a:gd name="T40" fmla="*/ 32 w 122"/>
                <a:gd name="T41" fmla="*/ 86 h 168"/>
                <a:gd name="T42" fmla="*/ 39 w 122"/>
                <a:gd name="T43" fmla="*/ 66 h 168"/>
                <a:gd name="T44" fmla="*/ 37 w 122"/>
                <a:gd name="T45" fmla="*/ 61 h 168"/>
                <a:gd name="T46" fmla="*/ 26 w 122"/>
                <a:gd name="T47" fmla="*/ 44 h 168"/>
                <a:gd name="T48" fmla="*/ 12 w 122"/>
                <a:gd name="T49" fmla="*/ 19 h 168"/>
                <a:gd name="T50" fmla="*/ 3 w 122"/>
                <a:gd name="T51" fmla="*/ 4 h 168"/>
                <a:gd name="T52" fmla="*/ 6 w 122"/>
                <a:gd name="T53" fmla="*/ 2 h 168"/>
                <a:gd name="T54" fmla="*/ 11 w 122"/>
                <a:gd name="T55" fmla="*/ 2 h 168"/>
                <a:gd name="T56" fmla="*/ 20 w 122"/>
                <a:gd name="T57" fmla="*/ 4 h 168"/>
                <a:gd name="T58" fmla="*/ 27 w 122"/>
                <a:gd name="T59" fmla="*/ 15 h 168"/>
                <a:gd name="T60" fmla="*/ 37 w 122"/>
                <a:gd name="T61" fmla="*/ 32 h 168"/>
                <a:gd name="T62" fmla="*/ 41 w 122"/>
                <a:gd name="T63" fmla="*/ 38 h 168"/>
                <a:gd name="T64" fmla="*/ 46 w 122"/>
                <a:gd name="T65" fmla="*/ 4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" h="168">
                  <a:moveTo>
                    <a:pt x="53" y="32"/>
                  </a:moveTo>
                  <a:cubicBezTo>
                    <a:pt x="56" y="23"/>
                    <a:pt x="57" y="16"/>
                    <a:pt x="58" y="12"/>
                  </a:cubicBezTo>
                  <a:cubicBezTo>
                    <a:pt x="59" y="5"/>
                    <a:pt x="62" y="1"/>
                    <a:pt x="66" y="1"/>
                  </a:cubicBezTo>
                  <a:cubicBezTo>
                    <a:pt x="67" y="1"/>
                    <a:pt x="69" y="1"/>
                    <a:pt x="72" y="1"/>
                  </a:cubicBezTo>
                  <a:cubicBezTo>
                    <a:pt x="76" y="0"/>
                    <a:pt x="78" y="0"/>
                    <a:pt x="80" y="0"/>
                  </a:cubicBezTo>
                  <a:cubicBezTo>
                    <a:pt x="84" y="0"/>
                    <a:pt x="87" y="0"/>
                    <a:pt x="92" y="0"/>
                  </a:cubicBezTo>
                  <a:cubicBezTo>
                    <a:pt x="96" y="1"/>
                    <a:pt x="99" y="1"/>
                    <a:pt x="101" y="2"/>
                  </a:cubicBezTo>
                  <a:cubicBezTo>
                    <a:pt x="103" y="2"/>
                    <a:pt x="104" y="4"/>
                    <a:pt x="104" y="7"/>
                  </a:cubicBezTo>
                  <a:cubicBezTo>
                    <a:pt x="104" y="9"/>
                    <a:pt x="103" y="12"/>
                    <a:pt x="102" y="15"/>
                  </a:cubicBezTo>
                  <a:cubicBezTo>
                    <a:pt x="100" y="19"/>
                    <a:pt x="96" y="30"/>
                    <a:pt x="90" y="48"/>
                  </a:cubicBezTo>
                  <a:cubicBezTo>
                    <a:pt x="88" y="52"/>
                    <a:pt x="86" y="56"/>
                    <a:pt x="85" y="60"/>
                  </a:cubicBezTo>
                  <a:cubicBezTo>
                    <a:pt x="83" y="64"/>
                    <a:pt x="81" y="70"/>
                    <a:pt x="79" y="76"/>
                  </a:cubicBezTo>
                  <a:cubicBezTo>
                    <a:pt x="76" y="81"/>
                    <a:pt x="75" y="85"/>
                    <a:pt x="75" y="88"/>
                  </a:cubicBezTo>
                  <a:cubicBezTo>
                    <a:pt x="75" y="90"/>
                    <a:pt x="75" y="91"/>
                    <a:pt x="76" y="93"/>
                  </a:cubicBezTo>
                  <a:cubicBezTo>
                    <a:pt x="77" y="94"/>
                    <a:pt x="78" y="96"/>
                    <a:pt x="79" y="97"/>
                  </a:cubicBezTo>
                  <a:cubicBezTo>
                    <a:pt x="81" y="99"/>
                    <a:pt x="82" y="100"/>
                    <a:pt x="82" y="101"/>
                  </a:cubicBezTo>
                  <a:cubicBezTo>
                    <a:pt x="84" y="104"/>
                    <a:pt x="89" y="112"/>
                    <a:pt x="97" y="125"/>
                  </a:cubicBezTo>
                  <a:cubicBezTo>
                    <a:pt x="110" y="147"/>
                    <a:pt x="118" y="158"/>
                    <a:pt x="119" y="160"/>
                  </a:cubicBezTo>
                  <a:cubicBezTo>
                    <a:pt x="121" y="162"/>
                    <a:pt x="122" y="164"/>
                    <a:pt x="122" y="165"/>
                  </a:cubicBezTo>
                  <a:cubicBezTo>
                    <a:pt x="122" y="166"/>
                    <a:pt x="121" y="167"/>
                    <a:pt x="119" y="167"/>
                  </a:cubicBezTo>
                  <a:cubicBezTo>
                    <a:pt x="105" y="167"/>
                    <a:pt x="105" y="167"/>
                    <a:pt x="105" y="167"/>
                  </a:cubicBezTo>
                  <a:cubicBezTo>
                    <a:pt x="103" y="167"/>
                    <a:pt x="102" y="165"/>
                    <a:pt x="101" y="161"/>
                  </a:cubicBezTo>
                  <a:cubicBezTo>
                    <a:pt x="100" y="161"/>
                    <a:pt x="100" y="160"/>
                    <a:pt x="99" y="158"/>
                  </a:cubicBezTo>
                  <a:cubicBezTo>
                    <a:pt x="99" y="157"/>
                    <a:pt x="98" y="156"/>
                    <a:pt x="98" y="155"/>
                  </a:cubicBezTo>
                  <a:cubicBezTo>
                    <a:pt x="96" y="153"/>
                    <a:pt x="90" y="143"/>
                    <a:pt x="80" y="126"/>
                  </a:cubicBezTo>
                  <a:cubicBezTo>
                    <a:pt x="72" y="114"/>
                    <a:pt x="68" y="107"/>
                    <a:pt x="67" y="107"/>
                  </a:cubicBezTo>
                  <a:cubicBezTo>
                    <a:pt x="66" y="107"/>
                    <a:pt x="66" y="108"/>
                    <a:pt x="65" y="109"/>
                  </a:cubicBezTo>
                  <a:cubicBezTo>
                    <a:pt x="65" y="110"/>
                    <a:pt x="64" y="112"/>
                    <a:pt x="64" y="114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0" y="124"/>
                    <a:pt x="56" y="135"/>
                    <a:pt x="51" y="151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5" y="165"/>
                    <a:pt x="44" y="167"/>
                    <a:pt x="43" y="167"/>
                  </a:cubicBezTo>
                  <a:cubicBezTo>
                    <a:pt x="42" y="168"/>
                    <a:pt x="40" y="168"/>
                    <a:pt x="38" y="168"/>
                  </a:cubicBezTo>
                  <a:cubicBezTo>
                    <a:pt x="37" y="168"/>
                    <a:pt x="36" y="168"/>
                    <a:pt x="35" y="168"/>
                  </a:cubicBezTo>
                  <a:cubicBezTo>
                    <a:pt x="3" y="168"/>
                    <a:pt x="3" y="168"/>
                    <a:pt x="3" y="168"/>
                  </a:cubicBezTo>
                  <a:cubicBezTo>
                    <a:pt x="1" y="168"/>
                    <a:pt x="0" y="167"/>
                    <a:pt x="0" y="165"/>
                  </a:cubicBezTo>
                  <a:cubicBezTo>
                    <a:pt x="0" y="163"/>
                    <a:pt x="1" y="160"/>
                    <a:pt x="3" y="156"/>
                  </a:cubicBezTo>
                  <a:cubicBezTo>
                    <a:pt x="3" y="156"/>
                    <a:pt x="5" y="152"/>
                    <a:pt x="8" y="144"/>
                  </a:cubicBezTo>
                  <a:cubicBezTo>
                    <a:pt x="13" y="133"/>
                    <a:pt x="17" y="125"/>
                    <a:pt x="18" y="122"/>
                  </a:cubicBezTo>
                  <a:cubicBezTo>
                    <a:pt x="19" y="119"/>
                    <a:pt x="21" y="115"/>
                    <a:pt x="24" y="108"/>
                  </a:cubicBezTo>
                  <a:cubicBezTo>
                    <a:pt x="26" y="101"/>
                    <a:pt x="28" y="96"/>
                    <a:pt x="29" y="93"/>
                  </a:cubicBezTo>
                  <a:cubicBezTo>
                    <a:pt x="30" y="91"/>
                    <a:pt x="31" y="89"/>
                    <a:pt x="32" y="86"/>
                  </a:cubicBezTo>
                  <a:cubicBezTo>
                    <a:pt x="32" y="85"/>
                    <a:pt x="33" y="82"/>
                    <a:pt x="36" y="77"/>
                  </a:cubicBezTo>
                  <a:cubicBezTo>
                    <a:pt x="38" y="71"/>
                    <a:pt x="39" y="68"/>
                    <a:pt x="39" y="66"/>
                  </a:cubicBezTo>
                  <a:cubicBezTo>
                    <a:pt x="39" y="65"/>
                    <a:pt x="39" y="64"/>
                    <a:pt x="38" y="63"/>
                  </a:cubicBezTo>
                  <a:cubicBezTo>
                    <a:pt x="38" y="62"/>
                    <a:pt x="38" y="61"/>
                    <a:pt x="37" y="61"/>
                  </a:cubicBezTo>
                  <a:cubicBezTo>
                    <a:pt x="36" y="60"/>
                    <a:pt x="35" y="59"/>
                    <a:pt x="35" y="58"/>
                  </a:cubicBezTo>
                  <a:cubicBezTo>
                    <a:pt x="32" y="54"/>
                    <a:pt x="29" y="50"/>
                    <a:pt x="26" y="44"/>
                  </a:cubicBezTo>
                  <a:cubicBezTo>
                    <a:pt x="22" y="38"/>
                    <a:pt x="20" y="34"/>
                    <a:pt x="19" y="32"/>
                  </a:cubicBezTo>
                  <a:cubicBezTo>
                    <a:pt x="18" y="30"/>
                    <a:pt x="15" y="25"/>
                    <a:pt x="12" y="19"/>
                  </a:cubicBezTo>
                  <a:cubicBezTo>
                    <a:pt x="8" y="13"/>
                    <a:pt x="6" y="9"/>
                    <a:pt x="5" y="8"/>
                  </a:cubicBezTo>
                  <a:cubicBezTo>
                    <a:pt x="4" y="6"/>
                    <a:pt x="3" y="5"/>
                    <a:pt x="3" y="4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7" y="2"/>
                    <a:pt x="8" y="2"/>
                    <a:pt x="9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2" y="2"/>
                    <a:pt x="14" y="2"/>
                    <a:pt x="16" y="2"/>
                  </a:cubicBezTo>
                  <a:cubicBezTo>
                    <a:pt x="18" y="2"/>
                    <a:pt x="19" y="3"/>
                    <a:pt x="20" y="4"/>
                  </a:cubicBezTo>
                  <a:cubicBezTo>
                    <a:pt x="22" y="5"/>
                    <a:pt x="23" y="6"/>
                    <a:pt x="24" y="9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8" y="16"/>
                    <a:pt x="30" y="19"/>
                    <a:pt x="32" y="24"/>
                  </a:cubicBezTo>
                  <a:cubicBezTo>
                    <a:pt x="34" y="28"/>
                    <a:pt x="36" y="31"/>
                    <a:pt x="37" y="32"/>
                  </a:cubicBezTo>
                  <a:cubicBezTo>
                    <a:pt x="38" y="32"/>
                    <a:pt x="38" y="34"/>
                    <a:pt x="39" y="35"/>
                  </a:cubicBezTo>
                  <a:cubicBezTo>
                    <a:pt x="40" y="37"/>
                    <a:pt x="40" y="38"/>
                    <a:pt x="41" y="38"/>
                  </a:cubicBezTo>
                  <a:cubicBezTo>
                    <a:pt x="41" y="39"/>
                    <a:pt x="42" y="41"/>
                    <a:pt x="43" y="43"/>
                  </a:cubicBezTo>
                  <a:cubicBezTo>
                    <a:pt x="44" y="45"/>
                    <a:pt x="45" y="46"/>
                    <a:pt x="46" y="46"/>
                  </a:cubicBezTo>
                  <a:cubicBezTo>
                    <a:pt x="47" y="46"/>
                    <a:pt x="49" y="41"/>
                    <a:pt x="53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16">
              <a:extLst>
                <a:ext uri="{FF2B5EF4-FFF2-40B4-BE49-F238E27FC236}">
                  <a16:creationId xmlns:a16="http://schemas.microsoft.com/office/drawing/2014/main" id="{B8CAC689-7B77-4DEE-A567-856B769DB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2388"/>
              <a:ext cx="125" cy="27"/>
            </a:xfrm>
            <a:custGeom>
              <a:avLst/>
              <a:gdLst>
                <a:gd name="T0" fmla="*/ 91 w 92"/>
                <a:gd name="T1" fmla="*/ 1 h 20"/>
                <a:gd name="T2" fmla="*/ 92 w 92"/>
                <a:gd name="T3" fmla="*/ 2 h 20"/>
                <a:gd name="T4" fmla="*/ 92 w 92"/>
                <a:gd name="T5" fmla="*/ 4 h 20"/>
                <a:gd name="T6" fmla="*/ 92 w 92"/>
                <a:gd name="T7" fmla="*/ 16 h 20"/>
                <a:gd name="T8" fmla="*/ 89 w 92"/>
                <a:gd name="T9" fmla="*/ 18 h 20"/>
                <a:gd name="T10" fmla="*/ 85 w 92"/>
                <a:gd name="T11" fmla="*/ 18 h 20"/>
                <a:gd name="T12" fmla="*/ 78 w 92"/>
                <a:gd name="T13" fmla="*/ 18 h 20"/>
                <a:gd name="T14" fmla="*/ 69 w 92"/>
                <a:gd name="T15" fmla="*/ 19 h 20"/>
                <a:gd name="T16" fmla="*/ 48 w 92"/>
                <a:gd name="T17" fmla="*/ 19 h 20"/>
                <a:gd name="T18" fmla="*/ 34 w 92"/>
                <a:gd name="T19" fmla="*/ 19 h 20"/>
                <a:gd name="T20" fmla="*/ 28 w 92"/>
                <a:gd name="T21" fmla="*/ 20 h 20"/>
                <a:gd name="T22" fmla="*/ 20 w 92"/>
                <a:gd name="T23" fmla="*/ 20 h 20"/>
                <a:gd name="T24" fmla="*/ 12 w 92"/>
                <a:gd name="T25" fmla="*/ 20 h 20"/>
                <a:gd name="T26" fmla="*/ 6 w 92"/>
                <a:gd name="T27" fmla="*/ 20 h 20"/>
                <a:gd name="T28" fmla="*/ 2 w 92"/>
                <a:gd name="T29" fmla="*/ 19 h 20"/>
                <a:gd name="T30" fmla="*/ 1 w 92"/>
                <a:gd name="T31" fmla="*/ 17 h 20"/>
                <a:gd name="T32" fmla="*/ 2 w 92"/>
                <a:gd name="T33" fmla="*/ 16 h 20"/>
                <a:gd name="T34" fmla="*/ 1 w 92"/>
                <a:gd name="T35" fmla="*/ 10 h 20"/>
                <a:gd name="T36" fmla="*/ 1 w 92"/>
                <a:gd name="T37" fmla="*/ 2 h 20"/>
                <a:gd name="T38" fmla="*/ 3 w 92"/>
                <a:gd name="T39" fmla="*/ 0 h 20"/>
                <a:gd name="T40" fmla="*/ 7 w 92"/>
                <a:gd name="T41" fmla="*/ 1 h 20"/>
                <a:gd name="T42" fmla="*/ 24 w 92"/>
                <a:gd name="T43" fmla="*/ 1 h 20"/>
                <a:gd name="T44" fmla="*/ 32 w 92"/>
                <a:gd name="T45" fmla="*/ 0 h 20"/>
                <a:gd name="T46" fmla="*/ 56 w 92"/>
                <a:gd name="T47" fmla="*/ 0 h 20"/>
                <a:gd name="T48" fmla="*/ 89 w 92"/>
                <a:gd name="T49" fmla="*/ 0 h 20"/>
                <a:gd name="T50" fmla="*/ 91 w 92"/>
                <a:gd name="T5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2" h="20">
                  <a:moveTo>
                    <a:pt x="91" y="1"/>
                  </a:moveTo>
                  <a:cubicBezTo>
                    <a:pt x="92" y="1"/>
                    <a:pt x="92" y="2"/>
                    <a:pt x="92" y="2"/>
                  </a:cubicBezTo>
                  <a:cubicBezTo>
                    <a:pt x="92" y="3"/>
                    <a:pt x="92" y="4"/>
                    <a:pt x="92" y="4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8"/>
                    <a:pt x="91" y="18"/>
                    <a:pt x="89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4" y="18"/>
                    <a:pt x="82" y="18"/>
                    <a:pt x="78" y="18"/>
                  </a:cubicBezTo>
                  <a:cubicBezTo>
                    <a:pt x="75" y="19"/>
                    <a:pt x="72" y="19"/>
                    <a:pt x="69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1" y="19"/>
                    <a:pt x="36" y="19"/>
                    <a:pt x="34" y="19"/>
                  </a:cubicBezTo>
                  <a:cubicBezTo>
                    <a:pt x="31" y="19"/>
                    <a:pt x="29" y="20"/>
                    <a:pt x="28" y="20"/>
                  </a:cubicBezTo>
                  <a:cubicBezTo>
                    <a:pt x="27" y="20"/>
                    <a:pt x="24" y="20"/>
                    <a:pt x="20" y="20"/>
                  </a:cubicBezTo>
                  <a:cubicBezTo>
                    <a:pt x="17" y="20"/>
                    <a:pt x="14" y="20"/>
                    <a:pt x="12" y="20"/>
                  </a:cubicBezTo>
                  <a:cubicBezTo>
                    <a:pt x="9" y="20"/>
                    <a:pt x="7" y="20"/>
                    <a:pt x="6" y="20"/>
                  </a:cubicBezTo>
                  <a:cubicBezTo>
                    <a:pt x="4" y="20"/>
                    <a:pt x="3" y="19"/>
                    <a:pt x="2" y="19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2" y="17"/>
                    <a:pt x="2" y="16"/>
                    <a:pt x="2" y="16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5"/>
                    <a:pt x="0" y="2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0"/>
                    <a:pt x="7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1"/>
                    <a:pt x="30" y="0"/>
                    <a:pt x="32" y="0"/>
                  </a:cubicBezTo>
                  <a:cubicBezTo>
                    <a:pt x="37" y="0"/>
                    <a:pt x="45" y="0"/>
                    <a:pt x="5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1" y="0"/>
                    <a:pt x="91" y="0"/>
                    <a:pt x="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17">
              <a:extLst>
                <a:ext uri="{FF2B5EF4-FFF2-40B4-BE49-F238E27FC236}">
                  <a16:creationId xmlns:a16="http://schemas.microsoft.com/office/drawing/2014/main" id="{45A8B7FE-E306-42E4-B5E3-7B5805425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2256"/>
              <a:ext cx="192" cy="236"/>
            </a:xfrm>
            <a:custGeom>
              <a:avLst/>
              <a:gdLst>
                <a:gd name="T0" fmla="*/ 44 w 141"/>
                <a:gd name="T1" fmla="*/ 55 h 173"/>
                <a:gd name="T2" fmla="*/ 61 w 141"/>
                <a:gd name="T3" fmla="*/ 93 h 173"/>
                <a:gd name="T4" fmla="*/ 69 w 141"/>
                <a:gd name="T5" fmla="*/ 112 h 173"/>
                <a:gd name="T6" fmla="*/ 84 w 141"/>
                <a:gd name="T7" fmla="*/ 103 h 173"/>
                <a:gd name="T8" fmla="*/ 111 w 141"/>
                <a:gd name="T9" fmla="*/ 50 h 173"/>
                <a:gd name="T10" fmla="*/ 131 w 141"/>
                <a:gd name="T11" fmla="*/ 11 h 173"/>
                <a:gd name="T12" fmla="*/ 141 w 141"/>
                <a:gd name="T13" fmla="*/ 6 h 173"/>
                <a:gd name="T14" fmla="*/ 138 w 141"/>
                <a:gd name="T15" fmla="*/ 19 h 173"/>
                <a:gd name="T16" fmla="*/ 137 w 141"/>
                <a:gd name="T17" fmla="*/ 104 h 173"/>
                <a:gd name="T18" fmla="*/ 135 w 141"/>
                <a:gd name="T19" fmla="*/ 144 h 173"/>
                <a:gd name="T20" fmla="*/ 135 w 141"/>
                <a:gd name="T21" fmla="*/ 169 h 173"/>
                <a:gd name="T22" fmla="*/ 134 w 141"/>
                <a:gd name="T23" fmla="*/ 171 h 173"/>
                <a:gd name="T24" fmla="*/ 128 w 141"/>
                <a:gd name="T25" fmla="*/ 171 h 173"/>
                <a:gd name="T26" fmla="*/ 126 w 141"/>
                <a:gd name="T27" fmla="*/ 167 h 173"/>
                <a:gd name="T28" fmla="*/ 126 w 141"/>
                <a:gd name="T29" fmla="*/ 124 h 173"/>
                <a:gd name="T30" fmla="*/ 128 w 141"/>
                <a:gd name="T31" fmla="*/ 83 h 173"/>
                <a:gd name="T32" fmla="*/ 129 w 141"/>
                <a:gd name="T33" fmla="*/ 61 h 173"/>
                <a:gd name="T34" fmla="*/ 126 w 141"/>
                <a:gd name="T35" fmla="*/ 49 h 173"/>
                <a:gd name="T36" fmla="*/ 119 w 141"/>
                <a:gd name="T37" fmla="*/ 63 h 173"/>
                <a:gd name="T38" fmla="*/ 101 w 141"/>
                <a:gd name="T39" fmla="*/ 99 h 173"/>
                <a:gd name="T40" fmla="*/ 80 w 141"/>
                <a:gd name="T41" fmla="*/ 143 h 173"/>
                <a:gd name="T42" fmla="*/ 70 w 141"/>
                <a:gd name="T43" fmla="*/ 155 h 173"/>
                <a:gd name="T44" fmla="*/ 63 w 141"/>
                <a:gd name="T45" fmla="*/ 141 h 173"/>
                <a:gd name="T46" fmla="*/ 45 w 141"/>
                <a:gd name="T47" fmla="*/ 102 h 173"/>
                <a:gd name="T48" fmla="*/ 29 w 141"/>
                <a:gd name="T49" fmla="*/ 68 h 173"/>
                <a:gd name="T50" fmla="*/ 25 w 141"/>
                <a:gd name="T51" fmla="*/ 68 h 173"/>
                <a:gd name="T52" fmla="*/ 24 w 141"/>
                <a:gd name="T53" fmla="*/ 132 h 173"/>
                <a:gd name="T54" fmla="*/ 22 w 141"/>
                <a:gd name="T55" fmla="*/ 172 h 173"/>
                <a:gd name="T56" fmla="*/ 17 w 141"/>
                <a:gd name="T57" fmla="*/ 172 h 173"/>
                <a:gd name="T58" fmla="*/ 5 w 141"/>
                <a:gd name="T59" fmla="*/ 173 h 173"/>
                <a:gd name="T60" fmla="*/ 1 w 141"/>
                <a:gd name="T61" fmla="*/ 165 h 173"/>
                <a:gd name="T62" fmla="*/ 0 w 141"/>
                <a:gd name="T63" fmla="*/ 120 h 173"/>
                <a:gd name="T64" fmla="*/ 1 w 141"/>
                <a:gd name="T65" fmla="*/ 93 h 173"/>
                <a:gd name="T66" fmla="*/ 3 w 141"/>
                <a:gd name="T67" fmla="*/ 24 h 173"/>
                <a:gd name="T68" fmla="*/ 4 w 141"/>
                <a:gd name="T69" fmla="*/ 1 h 173"/>
                <a:gd name="T70" fmla="*/ 8 w 141"/>
                <a:gd name="T71" fmla="*/ 1 h 173"/>
                <a:gd name="T72" fmla="*/ 17 w 141"/>
                <a:gd name="T73" fmla="*/ 1 h 173"/>
                <a:gd name="T74" fmla="*/ 27 w 141"/>
                <a:gd name="T75" fmla="*/ 5 h 173"/>
                <a:gd name="T76" fmla="*/ 30 w 141"/>
                <a:gd name="T77" fmla="*/ 1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73">
                  <a:moveTo>
                    <a:pt x="36" y="34"/>
                  </a:moveTo>
                  <a:cubicBezTo>
                    <a:pt x="39" y="42"/>
                    <a:pt x="42" y="49"/>
                    <a:pt x="44" y="55"/>
                  </a:cubicBezTo>
                  <a:cubicBezTo>
                    <a:pt x="47" y="58"/>
                    <a:pt x="50" y="65"/>
                    <a:pt x="53" y="73"/>
                  </a:cubicBezTo>
                  <a:cubicBezTo>
                    <a:pt x="57" y="82"/>
                    <a:pt x="60" y="89"/>
                    <a:pt x="61" y="93"/>
                  </a:cubicBezTo>
                  <a:cubicBezTo>
                    <a:pt x="62" y="96"/>
                    <a:pt x="64" y="99"/>
                    <a:pt x="65" y="103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9" y="114"/>
                    <a:pt x="82" y="107"/>
                    <a:pt x="84" y="103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6" y="39"/>
                    <a:pt x="120" y="31"/>
                    <a:pt x="122" y="28"/>
                  </a:cubicBezTo>
                  <a:cubicBezTo>
                    <a:pt x="125" y="22"/>
                    <a:pt x="128" y="16"/>
                    <a:pt x="131" y="11"/>
                  </a:cubicBezTo>
                  <a:cubicBezTo>
                    <a:pt x="135" y="5"/>
                    <a:pt x="137" y="3"/>
                    <a:pt x="139" y="3"/>
                  </a:cubicBezTo>
                  <a:cubicBezTo>
                    <a:pt x="140" y="3"/>
                    <a:pt x="141" y="4"/>
                    <a:pt x="141" y="6"/>
                  </a:cubicBezTo>
                  <a:cubicBezTo>
                    <a:pt x="141" y="8"/>
                    <a:pt x="140" y="10"/>
                    <a:pt x="139" y="13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24"/>
                    <a:pt x="137" y="43"/>
                    <a:pt x="137" y="77"/>
                  </a:cubicBezTo>
                  <a:cubicBezTo>
                    <a:pt x="137" y="84"/>
                    <a:pt x="137" y="94"/>
                    <a:pt x="137" y="104"/>
                  </a:cubicBezTo>
                  <a:cubicBezTo>
                    <a:pt x="136" y="115"/>
                    <a:pt x="136" y="122"/>
                    <a:pt x="136" y="126"/>
                  </a:cubicBezTo>
                  <a:cubicBezTo>
                    <a:pt x="135" y="130"/>
                    <a:pt x="135" y="136"/>
                    <a:pt x="135" y="144"/>
                  </a:cubicBezTo>
                  <a:cubicBezTo>
                    <a:pt x="135" y="167"/>
                    <a:pt x="135" y="167"/>
                    <a:pt x="135" y="167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35" y="171"/>
                    <a:pt x="135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3" y="171"/>
                    <a:pt x="132" y="171"/>
                    <a:pt x="131" y="171"/>
                  </a:cubicBezTo>
                  <a:cubicBezTo>
                    <a:pt x="130" y="171"/>
                    <a:pt x="129" y="171"/>
                    <a:pt x="128" y="171"/>
                  </a:cubicBezTo>
                  <a:cubicBezTo>
                    <a:pt x="127" y="171"/>
                    <a:pt x="126" y="171"/>
                    <a:pt x="126" y="170"/>
                  </a:cubicBezTo>
                  <a:cubicBezTo>
                    <a:pt x="126" y="170"/>
                    <a:pt x="126" y="169"/>
                    <a:pt x="126" y="167"/>
                  </a:cubicBezTo>
                  <a:cubicBezTo>
                    <a:pt x="126" y="153"/>
                    <a:pt x="126" y="153"/>
                    <a:pt x="126" y="153"/>
                  </a:cubicBezTo>
                  <a:cubicBezTo>
                    <a:pt x="126" y="136"/>
                    <a:pt x="126" y="127"/>
                    <a:pt x="126" y="124"/>
                  </a:cubicBezTo>
                  <a:cubicBezTo>
                    <a:pt x="127" y="121"/>
                    <a:pt x="127" y="114"/>
                    <a:pt x="127" y="105"/>
                  </a:cubicBezTo>
                  <a:cubicBezTo>
                    <a:pt x="128" y="96"/>
                    <a:pt x="128" y="89"/>
                    <a:pt x="128" y="83"/>
                  </a:cubicBezTo>
                  <a:cubicBezTo>
                    <a:pt x="128" y="82"/>
                    <a:pt x="128" y="77"/>
                    <a:pt x="128" y="70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8" y="45"/>
                    <a:pt x="127" y="47"/>
                    <a:pt x="126" y="49"/>
                  </a:cubicBezTo>
                  <a:cubicBezTo>
                    <a:pt x="125" y="52"/>
                    <a:pt x="123" y="55"/>
                    <a:pt x="122" y="58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16" y="68"/>
                    <a:pt x="113" y="74"/>
                    <a:pt x="110" y="81"/>
                  </a:cubicBezTo>
                  <a:cubicBezTo>
                    <a:pt x="106" y="88"/>
                    <a:pt x="103" y="94"/>
                    <a:pt x="101" y="99"/>
                  </a:cubicBezTo>
                  <a:cubicBezTo>
                    <a:pt x="98" y="105"/>
                    <a:pt x="94" y="112"/>
                    <a:pt x="90" y="121"/>
                  </a:cubicBezTo>
                  <a:cubicBezTo>
                    <a:pt x="85" y="130"/>
                    <a:pt x="82" y="138"/>
                    <a:pt x="80" y="143"/>
                  </a:cubicBezTo>
                  <a:cubicBezTo>
                    <a:pt x="75" y="153"/>
                    <a:pt x="73" y="158"/>
                    <a:pt x="72" y="158"/>
                  </a:cubicBezTo>
                  <a:cubicBezTo>
                    <a:pt x="72" y="158"/>
                    <a:pt x="71" y="157"/>
                    <a:pt x="70" y="155"/>
                  </a:cubicBezTo>
                  <a:cubicBezTo>
                    <a:pt x="69" y="154"/>
                    <a:pt x="69" y="153"/>
                    <a:pt x="68" y="152"/>
                  </a:cubicBezTo>
                  <a:cubicBezTo>
                    <a:pt x="67" y="150"/>
                    <a:pt x="65" y="147"/>
                    <a:pt x="63" y="141"/>
                  </a:cubicBezTo>
                  <a:cubicBezTo>
                    <a:pt x="61" y="135"/>
                    <a:pt x="59" y="130"/>
                    <a:pt x="57" y="126"/>
                  </a:cubicBezTo>
                  <a:cubicBezTo>
                    <a:pt x="56" y="123"/>
                    <a:pt x="52" y="115"/>
                    <a:pt x="45" y="102"/>
                  </a:cubicBezTo>
                  <a:cubicBezTo>
                    <a:pt x="39" y="91"/>
                    <a:pt x="36" y="85"/>
                    <a:pt x="36" y="84"/>
                  </a:cubicBezTo>
                  <a:cubicBezTo>
                    <a:pt x="34" y="81"/>
                    <a:pt x="32" y="76"/>
                    <a:pt x="29" y="68"/>
                  </a:cubicBezTo>
                  <a:cubicBezTo>
                    <a:pt x="28" y="64"/>
                    <a:pt x="26" y="61"/>
                    <a:pt x="25" y="5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24" y="171"/>
                    <a:pt x="23" y="172"/>
                    <a:pt x="22" y="172"/>
                  </a:cubicBezTo>
                  <a:cubicBezTo>
                    <a:pt x="22" y="172"/>
                    <a:pt x="21" y="172"/>
                    <a:pt x="20" y="172"/>
                  </a:cubicBezTo>
                  <a:cubicBezTo>
                    <a:pt x="18" y="172"/>
                    <a:pt x="18" y="172"/>
                    <a:pt x="17" y="172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9" y="173"/>
                    <a:pt x="7" y="173"/>
                    <a:pt x="5" y="173"/>
                  </a:cubicBezTo>
                  <a:cubicBezTo>
                    <a:pt x="3" y="173"/>
                    <a:pt x="2" y="172"/>
                    <a:pt x="1" y="171"/>
                  </a:cubicBezTo>
                  <a:cubicBezTo>
                    <a:pt x="1" y="170"/>
                    <a:pt x="1" y="168"/>
                    <a:pt x="1" y="165"/>
                  </a:cubicBezTo>
                  <a:cubicBezTo>
                    <a:pt x="1" y="159"/>
                    <a:pt x="1" y="154"/>
                    <a:pt x="1" y="15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6"/>
                    <a:pt x="0" y="111"/>
                    <a:pt x="1" y="106"/>
                  </a:cubicBezTo>
                  <a:cubicBezTo>
                    <a:pt x="1" y="101"/>
                    <a:pt x="1" y="97"/>
                    <a:pt x="1" y="93"/>
                  </a:cubicBezTo>
                  <a:cubicBezTo>
                    <a:pt x="2" y="81"/>
                    <a:pt x="3" y="73"/>
                    <a:pt x="3" y="69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5"/>
                    <a:pt x="3" y="2"/>
                    <a:pt x="4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10" y="1"/>
                    <a:pt x="11" y="1"/>
                  </a:cubicBezTo>
                  <a:cubicBezTo>
                    <a:pt x="13" y="1"/>
                    <a:pt x="15" y="1"/>
                    <a:pt x="17" y="1"/>
                  </a:cubicBezTo>
                  <a:cubicBezTo>
                    <a:pt x="20" y="1"/>
                    <a:pt x="23" y="1"/>
                    <a:pt x="24" y="1"/>
                  </a:cubicBezTo>
                  <a:cubicBezTo>
                    <a:pt x="26" y="2"/>
                    <a:pt x="27" y="3"/>
                    <a:pt x="27" y="5"/>
                  </a:cubicBezTo>
                  <a:cubicBezTo>
                    <a:pt x="28" y="7"/>
                    <a:pt x="28" y="9"/>
                    <a:pt x="29" y="11"/>
                  </a:cubicBezTo>
                  <a:cubicBezTo>
                    <a:pt x="29" y="13"/>
                    <a:pt x="30" y="15"/>
                    <a:pt x="30" y="16"/>
                  </a:cubicBezTo>
                  <a:cubicBezTo>
                    <a:pt x="31" y="21"/>
                    <a:pt x="33" y="27"/>
                    <a:pt x="36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DF411AA4-21A4-4296-84C9-5DCA5CDD12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6" y="2253"/>
              <a:ext cx="181" cy="239"/>
            </a:xfrm>
            <a:custGeom>
              <a:avLst/>
              <a:gdLst>
                <a:gd name="T0" fmla="*/ 129 w 133"/>
                <a:gd name="T1" fmla="*/ 175 h 175"/>
                <a:gd name="T2" fmla="*/ 110 w 133"/>
                <a:gd name="T3" fmla="*/ 173 h 175"/>
                <a:gd name="T4" fmla="*/ 107 w 133"/>
                <a:gd name="T5" fmla="*/ 167 h 175"/>
                <a:gd name="T6" fmla="*/ 97 w 133"/>
                <a:gd name="T7" fmla="*/ 143 h 175"/>
                <a:gd name="T8" fmla="*/ 91 w 133"/>
                <a:gd name="T9" fmla="*/ 129 h 175"/>
                <a:gd name="T10" fmla="*/ 87 w 133"/>
                <a:gd name="T11" fmla="*/ 124 h 175"/>
                <a:gd name="T12" fmla="*/ 78 w 133"/>
                <a:gd name="T13" fmla="*/ 125 h 175"/>
                <a:gd name="T14" fmla="*/ 52 w 133"/>
                <a:gd name="T15" fmla="*/ 126 h 175"/>
                <a:gd name="T16" fmla="*/ 31 w 133"/>
                <a:gd name="T17" fmla="*/ 126 h 175"/>
                <a:gd name="T18" fmla="*/ 29 w 133"/>
                <a:gd name="T19" fmla="*/ 129 h 175"/>
                <a:gd name="T20" fmla="*/ 27 w 133"/>
                <a:gd name="T21" fmla="*/ 137 h 175"/>
                <a:gd name="T22" fmla="*/ 23 w 133"/>
                <a:gd name="T23" fmla="*/ 153 h 175"/>
                <a:gd name="T24" fmla="*/ 19 w 133"/>
                <a:gd name="T25" fmla="*/ 170 h 175"/>
                <a:gd name="T26" fmla="*/ 16 w 133"/>
                <a:gd name="T27" fmla="*/ 175 h 175"/>
                <a:gd name="T28" fmla="*/ 0 w 133"/>
                <a:gd name="T29" fmla="*/ 174 h 175"/>
                <a:gd name="T30" fmla="*/ 5 w 133"/>
                <a:gd name="T31" fmla="*/ 161 h 175"/>
                <a:gd name="T32" fmla="*/ 24 w 133"/>
                <a:gd name="T33" fmla="*/ 92 h 175"/>
                <a:gd name="T34" fmla="*/ 30 w 133"/>
                <a:gd name="T35" fmla="*/ 69 h 175"/>
                <a:gd name="T36" fmla="*/ 45 w 133"/>
                <a:gd name="T37" fmla="*/ 18 h 175"/>
                <a:gd name="T38" fmla="*/ 54 w 133"/>
                <a:gd name="T39" fmla="*/ 1 h 175"/>
                <a:gd name="T40" fmla="*/ 57 w 133"/>
                <a:gd name="T41" fmla="*/ 8 h 175"/>
                <a:gd name="T42" fmla="*/ 80 w 133"/>
                <a:gd name="T43" fmla="*/ 62 h 175"/>
                <a:gd name="T44" fmla="*/ 100 w 133"/>
                <a:gd name="T45" fmla="*/ 108 h 175"/>
                <a:gd name="T46" fmla="*/ 124 w 133"/>
                <a:gd name="T47" fmla="*/ 155 h 175"/>
                <a:gd name="T48" fmla="*/ 133 w 133"/>
                <a:gd name="T49" fmla="*/ 173 h 175"/>
                <a:gd name="T50" fmla="*/ 74 w 133"/>
                <a:gd name="T51" fmla="*/ 90 h 175"/>
                <a:gd name="T52" fmla="*/ 74 w 133"/>
                <a:gd name="T53" fmla="*/ 88 h 175"/>
                <a:gd name="T54" fmla="*/ 62 w 133"/>
                <a:gd name="T55" fmla="*/ 61 h 175"/>
                <a:gd name="T56" fmla="*/ 57 w 133"/>
                <a:gd name="T57" fmla="*/ 46 h 175"/>
                <a:gd name="T58" fmla="*/ 54 w 133"/>
                <a:gd name="T59" fmla="*/ 41 h 175"/>
                <a:gd name="T60" fmla="*/ 52 w 133"/>
                <a:gd name="T61" fmla="*/ 44 h 175"/>
                <a:gd name="T62" fmla="*/ 44 w 133"/>
                <a:gd name="T63" fmla="*/ 71 h 175"/>
                <a:gd name="T64" fmla="*/ 39 w 133"/>
                <a:gd name="T65" fmla="*/ 87 h 175"/>
                <a:gd name="T66" fmla="*/ 41 w 133"/>
                <a:gd name="T67" fmla="*/ 92 h 175"/>
                <a:gd name="T68" fmla="*/ 69 w 133"/>
                <a:gd name="T69" fmla="*/ 9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75">
                  <a:moveTo>
                    <a:pt x="133" y="173"/>
                  </a:moveTo>
                  <a:cubicBezTo>
                    <a:pt x="133" y="175"/>
                    <a:pt x="132" y="175"/>
                    <a:pt x="129" y="175"/>
                  </a:cubicBezTo>
                  <a:cubicBezTo>
                    <a:pt x="112" y="175"/>
                    <a:pt x="112" y="175"/>
                    <a:pt x="112" y="175"/>
                  </a:cubicBezTo>
                  <a:cubicBezTo>
                    <a:pt x="111" y="175"/>
                    <a:pt x="110" y="175"/>
                    <a:pt x="110" y="173"/>
                  </a:cubicBezTo>
                  <a:cubicBezTo>
                    <a:pt x="109" y="172"/>
                    <a:pt x="108" y="171"/>
                    <a:pt x="108" y="170"/>
                  </a:cubicBezTo>
                  <a:cubicBezTo>
                    <a:pt x="108" y="169"/>
                    <a:pt x="107" y="168"/>
                    <a:pt x="107" y="167"/>
                  </a:cubicBezTo>
                  <a:cubicBezTo>
                    <a:pt x="106" y="166"/>
                    <a:pt x="105" y="162"/>
                    <a:pt x="102" y="156"/>
                  </a:cubicBezTo>
                  <a:cubicBezTo>
                    <a:pt x="100" y="150"/>
                    <a:pt x="99" y="146"/>
                    <a:pt x="97" y="143"/>
                  </a:cubicBezTo>
                  <a:cubicBezTo>
                    <a:pt x="97" y="141"/>
                    <a:pt x="96" y="139"/>
                    <a:pt x="95" y="135"/>
                  </a:cubicBezTo>
                  <a:cubicBezTo>
                    <a:pt x="93" y="132"/>
                    <a:pt x="92" y="130"/>
                    <a:pt x="91" y="129"/>
                  </a:cubicBezTo>
                  <a:cubicBezTo>
                    <a:pt x="91" y="127"/>
                    <a:pt x="90" y="126"/>
                    <a:pt x="90" y="125"/>
                  </a:cubicBezTo>
                  <a:cubicBezTo>
                    <a:pt x="89" y="124"/>
                    <a:pt x="88" y="124"/>
                    <a:pt x="87" y="124"/>
                  </a:cubicBezTo>
                  <a:cubicBezTo>
                    <a:pt x="86" y="124"/>
                    <a:pt x="85" y="124"/>
                    <a:pt x="83" y="124"/>
                  </a:cubicBezTo>
                  <a:cubicBezTo>
                    <a:pt x="81" y="124"/>
                    <a:pt x="79" y="125"/>
                    <a:pt x="78" y="125"/>
                  </a:cubicBezTo>
                  <a:cubicBezTo>
                    <a:pt x="76" y="125"/>
                    <a:pt x="72" y="125"/>
                    <a:pt x="66" y="125"/>
                  </a:cubicBezTo>
                  <a:cubicBezTo>
                    <a:pt x="61" y="125"/>
                    <a:pt x="56" y="125"/>
                    <a:pt x="52" y="126"/>
                  </a:cubicBezTo>
                  <a:cubicBezTo>
                    <a:pt x="50" y="126"/>
                    <a:pt x="48" y="126"/>
                    <a:pt x="44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1" y="126"/>
                    <a:pt x="30" y="126"/>
                    <a:pt x="30" y="127"/>
                  </a:cubicBezTo>
                  <a:cubicBezTo>
                    <a:pt x="29" y="127"/>
                    <a:pt x="29" y="128"/>
                    <a:pt x="29" y="129"/>
                  </a:cubicBezTo>
                  <a:cubicBezTo>
                    <a:pt x="29" y="130"/>
                    <a:pt x="28" y="131"/>
                    <a:pt x="28" y="131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6" y="139"/>
                    <a:pt x="26" y="142"/>
                    <a:pt x="25" y="145"/>
                  </a:cubicBezTo>
                  <a:cubicBezTo>
                    <a:pt x="24" y="148"/>
                    <a:pt x="24" y="151"/>
                    <a:pt x="23" y="153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8" y="172"/>
                    <a:pt x="18" y="174"/>
                    <a:pt x="17" y="174"/>
                  </a:cubicBezTo>
                  <a:cubicBezTo>
                    <a:pt x="17" y="175"/>
                    <a:pt x="16" y="175"/>
                    <a:pt x="16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0" y="175"/>
                    <a:pt x="0" y="174"/>
                  </a:cubicBezTo>
                  <a:cubicBezTo>
                    <a:pt x="0" y="174"/>
                    <a:pt x="1" y="173"/>
                    <a:pt x="1" y="171"/>
                  </a:cubicBezTo>
                  <a:cubicBezTo>
                    <a:pt x="2" y="168"/>
                    <a:pt x="4" y="165"/>
                    <a:pt x="5" y="161"/>
                  </a:cubicBezTo>
                  <a:cubicBezTo>
                    <a:pt x="10" y="142"/>
                    <a:pt x="14" y="129"/>
                    <a:pt x="15" y="123"/>
                  </a:cubicBezTo>
                  <a:cubicBezTo>
                    <a:pt x="17" y="115"/>
                    <a:pt x="20" y="104"/>
                    <a:pt x="24" y="92"/>
                  </a:cubicBezTo>
                  <a:cubicBezTo>
                    <a:pt x="25" y="86"/>
                    <a:pt x="27" y="81"/>
                    <a:pt x="28" y="77"/>
                  </a:cubicBezTo>
                  <a:cubicBezTo>
                    <a:pt x="29" y="75"/>
                    <a:pt x="29" y="72"/>
                    <a:pt x="30" y="69"/>
                  </a:cubicBezTo>
                  <a:cubicBezTo>
                    <a:pt x="33" y="57"/>
                    <a:pt x="36" y="47"/>
                    <a:pt x="39" y="3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3"/>
                    <a:pt x="48" y="8"/>
                    <a:pt x="50" y="3"/>
                  </a:cubicBezTo>
                  <a:cubicBezTo>
                    <a:pt x="51" y="0"/>
                    <a:pt x="52" y="0"/>
                    <a:pt x="54" y="1"/>
                  </a:cubicBezTo>
                  <a:cubicBezTo>
                    <a:pt x="54" y="2"/>
                    <a:pt x="55" y="3"/>
                    <a:pt x="56" y="4"/>
                  </a:cubicBezTo>
                  <a:cubicBezTo>
                    <a:pt x="56" y="6"/>
                    <a:pt x="56" y="7"/>
                    <a:pt x="57" y="8"/>
                  </a:cubicBezTo>
                  <a:cubicBezTo>
                    <a:pt x="57" y="10"/>
                    <a:pt x="61" y="19"/>
                    <a:pt x="69" y="36"/>
                  </a:cubicBezTo>
                  <a:cubicBezTo>
                    <a:pt x="73" y="43"/>
                    <a:pt x="76" y="52"/>
                    <a:pt x="80" y="62"/>
                  </a:cubicBezTo>
                  <a:cubicBezTo>
                    <a:pt x="81" y="67"/>
                    <a:pt x="86" y="77"/>
                    <a:pt x="93" y="92"/>
                  </a:cubicBezTo>
                  <a:cubicBezTo>
                    <a:pt x="97" y="100"/>
                    <a:pt x="99" y="105"/>
                    <a:pt x="100" y="108"/>
                  </a:cubicBezTo>
                  <a:cubicBezTo>
                    <a:pt x="103" y="113"/>
                    <a:pt x="110" y="127"/>
                    <a:pt x="121" y="149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7" y="163"/>
                    <a:pt x="130" y="168"/>
                    <a:pt x="132" y="170"/>
                  </a:cubicBezTo>
                  <a:cubicBezTo>
                    <a:pt x="133" y="172"/>
                    <a:pt x="133" y="173"/>
                    <a:pt x="133" y="173"/>
                  </a:cubicBezTo>
                  <a:close/>
                  <a:moveTo>
                    <a:pt x="72" y="91"/>
                  </a:moveTo>
                  <a:cubicBezTo>
                    <a:pt x="73" y="91"/>
                    <a:pt x="73" y="91"/>
                    <a:pt x="74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89"/>
                    <a:pt x="74" y="89"/>
                    <a:pt x="74" y="88"/>
                  </a:cubicBezTo>
                  <a:cubicBezTo>
                    <a:pt x="73" y="86"/>
                    <a:pt x="71" y="82"/>
                    <a:pt x="68" y="76"/>
                  </a:cubicBezTo>
                  <a:cubicBezTo>
                    <a:pt x="66" y="69"/>
                    <a:pt x="64" y="64"/>
                    <a:pt x="62" y="61"/>
                  </a:cubicBezTo>
                  <a:cubicBezTo>
                    <a:pt x="61" y="57"/>
                    <a:pt x="60" y="54"/>
                    <a:pt x="59" y="51"/>
                  </a:cubicBezTo>
                  <a:cubicBezTo>
                    <a:pt x="58" y="49"/>
                    <a:pt x="57" y="47"/>
                    <a:pt x="57" y="46"/>
                  </a:cubicBezTo>
                  <a:cubicBezTo>
                    <a:pt x="56" y="45"/>
                    <a:pt x="56" y="44"/>
                    <a:pt x="56" y="43"/>
                  </a:cubicBezTo>
                  <a:cubicBezTo>
                    <a:pt x="55" y="43"/>
                    <a:pt x="55" y="42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3" y="41"/>
                    <a:pt x="53" y="42"/>
                    <a:pt x="52" y="44"/>
                  </a:cubicBezTo>
                  <a:cubicBezTo>
                    <a:pt x="51" y="47"/>
                    <a:pt x="51" y="49"/>
                    <a:pt x="51" y="50"/>
                  </a:cubicBezTo>
                  <a:cubicBezTo>
                    <a:pt x="48" y="59"/>
                    <a:pt x="46" y="66"/>
                    <a:pt x="44" y="71"/>
                  </a:cubicBezTo>
                  <a:cubicBezTo>
                    <a:pt x="44" y="73"/>
                    <a:pt x="43" y="76"/>
                    <a:pt x="42" y="80"/>
                  </a:cubicBezTo>
                  <a:cubicBezTo>
                    <a:pt x="40" y="83"/>
                    <a:pt x="40" y="86"/>
                    <a:pt x="39" y="87"/>
                  </a:cubicBezTo>
                  <a:cubicBezTo>
                    <a:pt x="39" y="88"/>
                    <a:pt x="38" y="90"/>
                    <a:pt x="38" y="91"/>
                  </a:cubicBezTo>
                  <a:cubicBezTo>
                    <a:pt x="38" y="92"/>
                    <a:pt x="39" y="92"/>
                    <a:pt x="41" y="92"/>
                  </a:cubicBezTo>
                  <a:cubicBezTo>
                    <a:pt x="44" y="92"/>
                    <a:pt x="49" y="92"/>
                    <a:pt x="56" y="92"/>
                  </a:cubicBezTo>
                  <a:cubicBezTo>
                    <a:pt x="63" y="92"/>
                    <a:pt x="67" y="91"/>
                    <a:pt x="69" y="91"/>
                  </a:cubicBezTo>
                  <a:cubicBezTo>
                    <a:pt x="70" y="91"/>
                    <a:pt x="71" y="91"/>
                    <a:pt x="7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id="{5F71C26D-988D-45FC-A69E-CFCA06F6B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" y="2261"/>
              <a:ext cx="138" cy="234"/>
            </a:xfrm>
            <a:custGeom>
              <a:avLst/>
              <a:gdLst>
                <a:gd name="T0" fmla="*/ 87 w 101"/>
                <a:gd name="T1" fmla="*/ 8 h 171"/>
                <a:gd name="T2" fmla="*/ 98 w 101"/>
                <a:gd name="T3" fmla="*/ 17 h 171"/>
                <a:gd name="T4" fmla="*/ 100 w 101"/>
                <a:gd name="T5" fmla="*/ 20 h 171"/>
                <a:gd name="T6" fmla="*/ 99 w 101"/>
                <a:gd name="T7" fmla="*/ 22 h 171"/>
                <a:gd name="T8" fmla="*/ 96 w 101"/>
                <a:gd name="T9" fmla="*/ 26 h 171"/>
                <a:gd name="T10" fmla="*/ 93 w 101"/>
                <a:gd name="T11" fmla="*/ 29 h 171"/>
                <a:gd name="T12" fmla="*/ 90 w 101"/>
                <a:gd name="T13" fmla="*/ 28 h 171"/>
                <a:gd name="T14" fmla="*/ 88 w 101"/>
                <a:gd name="T15" fmla="*/ 26 h 171"/>
                <a:gd name="T16" fmla="*/ 57 w 101"/>
                <a:gd name="T17" fmla="*/ 13 h 171"/>
                <a:gd name="T18" fmla="*/ 32 w 101"/>
                <a:gd name="T19" fmla="*/ 21 h 171"/>
                <a:gd name="T20" fmla="*/ 23 w 101"/>
                <a:gd name="T21" fmla="*/ 40 h 171"/>
                <a:gd name="T22" fmla="*/ 31 w 101"/>
                <a:gd name="T23" fmla="*/ 57 h 171"/>
                <a:gd name="T24" fmla="*/ 49 w 101"/>
                <a:gd name="T25" fmla="*/ 70 h 171"/>
                <a:gd name="T26" fmla="*/ 56 w 101"/>
                <a:gd name="T27" fmla="*/ 72 h 171"/>
                <a:gd name="T28" fmla="*/ 77 w 101"/>
                <a:gd name="T29" fmla="*/ 82 h 171"/>
                <a:gd name="T30" fmla="*/ 93 w 101"/>
                <a:gd name="T31" fmla="*/ 98 h 171"/>
                <a:gd name="T32" fmla="*/ 101 w 101"/>
                <a:gd name="T33" fmla="*/ 124 h 171"/>
                <a:gd name="T34" fmla="*/ 82 w 101"/>
                <a:gd name="T35" fmla="*/ 161 h 171"/>
                <a:gd name="T36" fmla="*/ 41 w 101"/>
                <a:gd name="T37" fmla="*/ 171 h 171"/>
                <a:gd name="T38" fmla="*/ 17 w 101"/>
                <a:gd name="T39" fmla="*/ 165 h 171"/>
                <a:gd name="T40" fmla="*/ 2 w 101"/>
                <a:gd name="T41" fmla="*/ 155 h 171"/>
                <a:gd name="T42" fmla="*/ 0 w 101"/>
                <a:gd name="T43" fmla="*/ 150 h 171"/>
                <a:gd name="T44" fmla="*/ 2 w 101"/>
                <a:gd name="T45" fmla="*/ 146 h 171"/>
                <a:gd name="T46" fmla="*/ 6 w 101"/>
                <a:gd name="T47" fmla="*/ 143 h 171"/>
                <a:gd name="T48" fmla="*/ 6 w 101"/>
                <a:gd name="T49" fmla="*/ 143 h 171"/>
                <a:gd name="T50" fmla="*/ 8 w 101"/>
                <a:gd name="T51" fmla="*/ 143 h 171"/>
                <a:gd name="T52" fmla="*/ 9 w 101"/>
                <a:gd name="T53" fmla="*/ 145 h 171"/>
                <a:gd name="T54" fmla="*/ 11 w 101"/>
                <a:gd name="T55" fmla="*/ 147 h 171"/>
                <a:gd name="T56" fmla="*/ 23 w 101"/>
                <a:gd name="T57" fmla="*/ 154 h 171"/>
                <a:gd name="T58" fmla="*/ 38 w 101"/>
                <a:gd name="T59" fmla="*/ 158 h 171"/>
                <a:gd name="T60" fmla="*/ 63 w 101"/>
                <a:gd name="T61" fmla="*/ 152 h 171"/>
                <a:gd name="T62" fmla="*/ 74 w 101"/>
                <a:gd name="T63" fmla="*/ 130 h 171"/>
                <a:gd name="T64" fmla="*/ 68 w 101"/>
                <a:gd name="T65" fmla="*/ 117 h 171"/>
                <a:gd name="T66" fmla="*/ 47 w 101"/>
                <a:gd name="T67" fmla="*/ 104 h 171"/>
                <a:gd name="T68" fmla="*/ 37 w 101"/>
                <a:gd name="T69" fmla="*/ 98 h 171"/>
                <a:gd name="T70" fmla="*/ 10 w 101"/>
                <a:gd name="T71" fmla="*/ 77 h 171"/>
                <a:gd name="T72" fmla="*/ 1 w 101"/>
                <a:gd name="T73" fmla="*/ 48 h 171"/>
                <a:gd name="T74" fmla="*/ 9 w 101"/>
                <a:gd name="T75" fmla="*/ 22 h 171"/>
                <a:gd name="T76" fmla="*/ 31 w 101"/>
                <a:gd name="T77" fmla="*/ 5 h 171"/>
                <a:gd name="T78" fmla="*/ 56 w 101"/>
                <a:gd name="T79" fmla="*/ 0 h 171"/>
                <a:gd name="T80" fmla="*/ 87 w 101"/>
                <a:gd name="T81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1" h="171">
                  <a:moveTo>
                    <a:pt x="87" y="8"/>
                  </a:moveTo>
                  <a:cubicBezTo>
                    <a:pt x="94" y="13"/>
                    <a:pt x="98" y="16"/>
                    <a:pt x="98" y="17"/>
                  </a:cubicBezTo>
                  <a:cubicBezTo>
                    <a:pt x="99" y="18"/>
                    <a:pt x="100" y="19"/>
                    <a:pt x="100" y="20"/>
                  </a:cubicBezTo>
                  <a:cubicBezTo>
                    <a:pt x="100" y="21"/>
                    <a:pt x="100" y="21"/>
                    <a:pt x="99" y="22"/>
                  </a:cubicBezTo>
                  <a:cubicBezTo>
                    <a:pt x="99" y="22"/>
                    <a:pt x="98" y="24"/>
                    <a:pt x="96" y="26"/>
                  </a:cubicBezTo>
                  <a:cubicBezTo>
                    <a:pt x="95" y="28"/>
                    <a:pt x="94" y="29"/>
                    <a:pt x="93" y="29"/>
                  </a:cubicBezTo>
                  <a:cubicBezTo>
                    <a:pt x="92" y="29"/>
                    <a:pt x="91" y="29"/>
                    <a:pt x="90" y="2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76" y="18"/>
                    <a:pt x="66" y="13"/>
                    <a:pt x="57" y="13"/>
                  </a:cubicBezTo>
                  <a:cubicBezTo>
                    <a:pt x="46" y="13"/>
                    <a:pt x="38" y="16"/>
                    <a:pt x="32" y="21"/>
                  </a:cubicBezTo>
                  <a:cubicBezTo>
                    <a:pt x="26" y="26"/>
                    <a:pt x="23" y="32"/>
                    <a:pt x="23" y="40"/>
                  </a:cubicBezTo>
                  <a:cubicBezTo>
                    <a:pt x="23" y="46"/>
                    <a:pt x="26" y="52"/>
                    <a:pt x="31" y="57"/>
                  </a:cubicBezTo>
                  <a:cubicBezTo>
                    <a:pt x="35" y="61"/>
                    <a:pt x="41" y="66"/>
                    <a:pt x="49" y="70"/>
                  </a:cubicBezTo>
                  <a:cubicBezTo>
                    <a:pt x="51" y="71"/>
                    <a:pt x="54" y="72"/>
                    <a:pt x="56" y="72"/>
                  </a:cubicBezTo>
                  <a:cubicBezTo>
                    <a:pt x="64" y="75"/>
                    <a:pt x="71" y="79"/>
                    <a:pt x="77" y="82"/>
                  </a:cubicBezTo>
                  <a:cubicBezTo>
                    <a:pt x="83" y="86"/>
                    <a:pt x="89" y="91"/>
                    <a:pt x="93" y="98"/>
                  </a:cubicBezTo>
                  <a:cubicBezTo>
                    <a:pt x="98" y="105"/>
                    <a:pt x="101" y="113"/>
                    <a:pt x="101" y="124"/>
                  </a:cubicBezTo>
                  <a:cubicBezTo>
                    <a:pt x="101" y="142"/>
                    <a:pt x="94" y="154"/>
                    <a:pt x="82" y="161"/>
                  </a:cubicBezTo>
                  <a:cubicBezTo>
                    <a:pt x="70" y="168"/>
                    <a:pt x="56" y="171"/>
                    <a:pt x="41" y="171"/>
                  </a:cubicBezTo>
                  <a:cubicBezTo>
                    <a:pt x="32" y="171"/>
                    <a:pt x="24" y="169"/>
                    <a:pt x="17" y="165"/>
                  </a:cubicBezTo>
                  <a:cubicBezTo>
                    <a:pt x="10" y="161"/>
                    <a:pt x="5" y="158"/>
                    <a:pt x="2" y="155"/>
                  </a:cubicBezTo>
                  <a:cubicBezTo>
                    <a:pt x="0" y="153"/>
                    <a:pt x="0" y="152"/>
                    <a:pt x="0" y="150"/>
                  </a:cubicBezTo>
                  <a:cubicBezTo>
                    <a:pt x="1" y="150"/>
                    <a:pt x="1" y="149"/>
                    <a:pt x="2" y="146"/>
                  </a:cubicBezTo>
                  <a:cubicBezTo>
                    <a:pt x="4" y="144"/>
                    <a:pt x="5" y="143"/>
                    <a:pt x="6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7" y="143"/>
                    <a:pt x="7" y="143"/>
                    <a:pt x="8" y="143"/>
                  </a:cubicBezTo>
                  <a:cubicBezTo>
                    <a:pt x="8" y="144"/>
                    <a:pt x="8" y="144"/>
                    <a:pt x="9" y="145"/>
                  </a:cubicBezTo>
                  <a:cubicBezTo>
                    <a:pt x="10" y="145"/>
                    <a:pt x="10" y="146"/>
                    <a:pt x="11" y="147"/>
                  </a:cubicBezTo>
                  <a:cubicBezTo>
                    <a:pt x="13" y="149"/>
                    <a:pt x="17" y="151"/>
                    <a:pt x="23" y="154"/>
                  </a:cubicBezTo>
                  <a:cubicBezTo>
                    <a:pt x="29" y="157"/>
                    <a:pt x="34" y="158"/>
                    <a:pt x="38" y="158"/>
                  </a:cubicBezTo>
                  <a:cubicBezTo>
                    <a:pt x="47" y="158"/>
                    <a:pt x="55" y="156"/>
                    <a:pt x="63" y="152"/>
                  </a:cubicBezTo>
                  <a:cubicBezTo>
                    <a:pt x="70" y="149"/>
                    <a:pt x="74" y="141"/>
                    <a:pt x="74" y="130"/>
                  </a:cubicBezTo>
                  <a:cubicBezTo>
                    <a:pt x="74" y="125"/>
                    <a:pt x="72" y="120"/>
                    <a:pt x="68" y="117"/>
                  </a:cubicBezTo>
                  <a:cubicBezTo>
                    <a:pt x="63" y="113"/>
                    <a:pt x="56" y="109"/>
                    <a:pt x="47" y="104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25" y="91"/>
                    <a:pt x="17" y="85"/>
                    <a:pt x="10" y="77"/>
                  </a:cubicBezTo>
                  <a:cubicBezTo>
                    <a:pt x="4" y="70"/>
                    <a:pt x="1" y="60"/>
                    <a:pt x="1" y="48"/>
                  </a:cubicBezTo>
                  <a:cubicBezTo>
                    <a:pt x="1" y="38"/>
                    <a:pt x="4" y="30"/>
                    <a:pt x="9" y="22"/>
                  </a:cubicBezTo>
                  <a:cubicBezTo>
                    <a:pt x="15" y="15"/>
                    <a:pt x="22" y="9"/>
                    <a:pt x="31" y="5"/>
                  </a:cubicBezTo>
                  <a:cubicBezTo>
                    <a:pt x="39" y="2"/>
                    <a:pt x="48" y="0"/>
                    <a:pt x="56" y="0"/>
                  </a:cubicBezTo>
                  <a:cubicBezTo>
                    <a:pt x="70" y="0"/>
                    <a:pt x="81" y="2"/>
                    <a:pt x="8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12" name="Picture 111">
            <a:extLst>
              <a:ext uri="{FF2B5EF4-FFF2-40B4-BE49-F238E27FC236}">
                <a16:creationId xmlns:a16="http://schemas.microsoft.com/office/drawing/2014/main" id="{F51D43E7-61C8-4919-967B-FB589A46744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6839" y="4121749"/>
            <a:ext cx="1518307" cy="1246027"/>
          </a:xfrm>
          <a:prstGeom prst="rect">
            <a:avLst/>
          </a:prstGeom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8391CCF6-B821-49C1-92F7-07D661382B44}"/>
              </a:ext>
            </a:extLst>
          </p:cNvPr>
          <p:cNvSpPr>
            <a:spLocks/>
          </p:cNvSpPr>
          <p:nvPr/>
        </p:nvSpPr>
        <p:spPr bwMode="auto">
          <a:xfrm>
            <a:off x="7718386" y="4230497"/>
            <a:ext cx="761999" cy="1062446"/>
          </a:xfrm>
          <a:custGeom>
            <a:avLst/>
            <a:gdLst>
              <a:gd name="T0" fmla="*/ 66 w 126"/>
              <a:gd name="T1" fmla="*/ 72 h 176"/>
              <a:gd name="T2" fmla="*/ 69 w 126"/>
              <a:gd name="T3" fmla="*/ 66 h 176"/>
              <a:gd name="T4" fmla="*/ 99 w 126"/>
              <a:gd name="T5" fmla="*/ 18 h 176"/>
              <a:gd name="T6" fmla="*/ 110 w 126"/>
              <a:gd name="T7" fmla="*/ 2 h 176"/>
              <a:gd name="T8" fmla="*/ 124 w 126"/>
              <a:gd name="T9" fmla="*/ 2 h 176"/>
              <a:gd name="T10" fmla="*/ 118 w 126"/>
              <a:gd name="T11" fmla="*/ 18 h 176"/>
              <a:gd name="T12" fmla="*/ 101 w 126"/>
              <a:gd name="T13" fmla="*/ 43 h 176"/>
              <a:gd name="T14" fmla="*/ 77 w 126"/>
              <a:gd name="T15" fmla="*/ 87 h 176"/>
              <a:gd name="T16" fmla="*/ 77 w 126"/>
              <a:gd name="T17" fmla="*/ 96 h 176"/>
              <a:gd name="T18" fmla="*/ 86 w 126"/>
              <a:gd name="T19" fmla="*/ 111 h 176"/>
              <a:gd name="T20" fmla="*/ 106 w 126"/>
              <a:gd name="T21" fmla="*/ 143 h 176"/>
              <a:gd name="T22" fmla="*/ 123 w 126"/>
              <a:gd name="T23" fmla="*/ 172 h 176"/>
              <a:gd name="T24" fmla="*/ 120 w 126"/>
              <a:gd name="T25" fmla="*/ 176 h 176"/>
              <a:gd name="T26" fmla="*/ 103 w 126"/>
              <a:gd name="T27" fmla="*/ 175 h 176"/>
              <a:gd name="T28" fmla="*/ 98 w 126"/>
              <a:gd name="T29" fmla="*/ 166 h 176"/>
              <a:gd name="T30" fmla="*/ 84 w 126"/>
              <a:gd name="T31" fmla="*/ 144 h 176"/>
              <a:gd name="T32" fmla="*/ 65 w 126"/>
              <a:gd name="T33" fmla="*/ 111 h 176"/>
              <a:gd name="T34" fmla="*/ 59 w 126"/>
              <a:gd name="T35" fmla="*/ 112 h 176"/>
              <a:gd name="T36" fmla="*/ 43 w 126"/>
              <a:gd name="T37" fmla="*/ 133 h 176"/>
              <a:gd name="T38" fmla="*/ 26 w 126"/>
              <a:gd name="T39" fmla="*/ 160 h 176"/>
              <a:gd name="T40" fmla="*/ 14 w 126"/>
              <a:gd name="T41" fmla="*/ 175 h 176"/>
              <a:gd name="T42" fmla="*/ 2 w 126"/>
              <a:gd name="T43" fmla="*/ 174 h 176"/>
              <a:gd name="T44" fmla="*/ 1 w 126"/>
              <a:gd name="T45" fmla="*/ 169 h 176"/>
              <a:gd name="T46" fmla="*/ 11 w 126"/>
              <a:gd name="T47" fmla="*/ 154 h 176"/>
              <a:gd name="T48" fmla="*/ 28 w 126"/>
              <a:gd name="T49" fmla="*/ 131 h 176"/>
              <a:gd name="T50" fmla="*/ 49 w 126"/>
              <a:gd name="T51" fmla="*/ 100 h 176"/>
              <a:gd name="T52" fmla="*/ 50 w 126"/>
              <a:gd name="T53" fmla="*/ 87 h 176"/>
              <a:gd name="T54" fmla="*/ 30 w 126"/>
              <a:gd name="T55" fmla="*/ 52 h 176"/>
              <a:gd name="T56" fmla="*/ 3 w 126"/>
              <a:gd name="T57" fmla="*/ 9 h 176"/>
              <a:gd name="T58" fmla="*/ 4 w 126"/>
              <a:gd name="T59" fmla="*/ 2 h 176"/>
              <a:gd name="T60" fmla="*/ 17 w 126"/>
              <a:gd name="T61" fmla="*/ 2 h 176"/>
              <a:gd name="T62" fmla="*/ 24 w 126"/>
              <a:gd name="T63" fmla="*/ 9 h 176"/>
              <a:gd name="T64" fmla="*/ 30 w 126"/>
              <a:gd name="T65" fmla="*/ 19 h 176"/>
              <a:gd name="T66" fmla="*/ 56 w 126"/>
              <a:gd name="T67" fmla="*/ 61 h 176"/>
              <a:gd name="T68" fmla="*/ 65 w 126"/>
              <a:gd name="T69" fmla="*/ 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6" h="176">
                <a:moveTo>
                  <a:pt x="65" y="73"/>
                </a:moveTo>
                <a:cubicBezTo>
                  <a:pt x="65" y="73"/>
                  <a:pt x="65" y="73"/>
                  <a:pt x="66" y="72"/>
                </a:cubicBezTo>
                <a:cubicBezTo>
                  <a:pt x="66" y="71"/>
                  <a:pt x="67" y="70"/>
                  <a:pt x="67" y="69"/>
                </a:cubicBezTo>
                <a:cubicBezTo>
                  <a:pt x="68" y="68"/>
                  <a:pt x="68" y="67"/>
                  <a:pt x="69" y="66"/>
                </a:cubicBezTo>
                <a:cubicBezTo>
                  <a:pt x="82" y="44"/>
                  <a:pt x="82" y="44"/>
                  <a:pt x="82" y="44"/>
                </a:cubicBezTo>
                <a:cubicBezTo>
                  <a:pt x="90" y="32"/>
                  <a:pt x="95" y="23"/>
                  <a:pt x="99" y="18"/>
                </a:cubicBezTo>
                <a:cubicBezTo>
                  <a:pt x="101" y="16"/>
                  <a:pt x="102" y="13"/>
                  <a:pt x="104" y="10"/>
                </a:cubicBezTo>
                <a:cubicBezTo>
                  <a:pt x="106" y="6"/>
                  <a:pt x="108" y="3"/>
                  <a:pt x="110" y="2"/>
                </a:cubicBezTo>
                <a:cubicBezTo>
                  <a:pt x="112" y="1"/>
                  <a:pt x="115" y="0"/>
                  <a:pt x="118" y="0"/>
                </a:cubicBezTo>
                <a:cubicBezTo>
                  <a:pt x="121" y="0"/>
                  <a:pt x="123" y="1"/>
                  <a:pt x="124" y="2"/>
                </a:cubicBezTo>
                <a:cubicBezTo>
                  <a:pt x="126" y="3"/>
                  <a:pt x="126" y="4"/>
                  <a:pt x="125" y="6"/>
                </a:cubicBezTo>
                <a:cubicBezTo>
                  <a:pt x="125" y="8"/>
                  <a:pt x="122" y="12"/>
                  <a:pt x="118" y="18"/>
                </a:cubicBezTo>
                <a:cubicBezTo>
                  <a:pt x="115" y="21"/>
                  <a:pt x="112" y="26"/>
                  <a:pt x="107" y="34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99" y="46"/>
                  <a:pt x="95" y="53"/>
                  <a:pt x="89" y="63"/>
                </a:cubicBezTo>
                <a:cubicBezTo>
                  <a:pt x="84" y="74"/>
                  <a:pt x="80" y="82"/>
                  <a:pt x="77" y="87"/>
                </a:cubicBezTo>
                <a:cubicBezTo>
                  <a:pt x="76" y="89"/>
                  <a:pt x="75" y="90"/>
                  <a:pt x="75" y="91"/>
                </a:cubicBezTo>
                <a:cubicBezTo>
                  <a:pt x="75" y="92"/>
                  <a:pt x="76" y="94"/>
                  <a:pt x="77" y="96"/>
                </a:cubicBezTo>
                <a:cubicBezTo>
                  <a:pt x="78" y="97"/>
                  <a:pt x="80" y="101"/>
                  <a:pt x="84" y="107"/>
                </a:cubicBezTo>
                <a:cubicBezTo>
                  <a:pt x="85" y="109"/>
                  <a:pt x="86" y="110"/>
                  <a:pt x="86" y="111"/>
                </a:cubicBezTo>
                <a:cubicBezTo>
                  <a:pt x="87" y="113"/>
                  <a:pt x="88" y="114"/>
                  <a:pt x="89" y="116"/>
                </a:cubicBezTo>
                <a:cubicBezTo>
                  <a:pt x="96" y="128"/>
                  <a:pt x="101" y="137"/>
                  <a:pt x="106" y="143"/>
                </a:cubicBezTo>
                <a:cubicBezTo>
                  <a:pt x="109" y="148"/>
                  <a:pt x="112" y="153"/>
                  <a:pt x="115" y="158"/>
                </a:cubicBezTo>
                <a:cubicBezTo>
                  <a:pt x="119" y="164"/>
                  <a:pt x="121" y="169"/>
                  <a:pt x="123" y="172"/>
                </a:cubicBezTo>
                <a:cubicBezTo>
                  <a:pt x="124" y="173"/>
                  <a:pt x="124" y="174"/>
                  <a:pt x="124" y="175"/>
                </a:cubicBezTo>
                <a:cubicBezTo>
                  <a:pt x="124" y="176"/>
                  <a:pt x="123" y="176"/>
                  <a:pt x="120" y="176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4" y="176"/>
                  <a:pt x="103" y="175"/>
                  <a:pt x="103" y="175"/>
                </a:cubicBezTo>
                <a:cubicBezTo>
                  <a:pt x="102" y="174"/>
                  <a:pt x="102" y="173"/>
                  <a:pt x="101" y="172"/>
                </a:cubicBezTo>
                <a:cubicBezTo>
                  <a:pt x="98" y="166"/>
                  <a:pt x="98" y="166"/>
                  <a:pt x="98" y="166"/>
                </a:cubicBezTo>
                <a:cubicBezTo>
                  <a:pt x="97" y="165"/>
                  <a:pt x="95" y="161"/>
                  <a:pt x="92" y="157"/>
                </a:cubicBezTo>
                <a:cubicBezTo>
                  <a:pt x="88" y="151"/>
                  <a:pt x="85" y="147"/>
                  <a:pt x="84" y="144"/>
                </a:cubicBezTo>
                <a:cubicBezTo>
                  <a:pt x="82" y="141"/>
                  <a:pt x="79" y="136"/>
                  <a:pt x="75" y="128"/>
                </a:cubicBezTo>
                <a:cubicBezTo>
                  <a:pt x="70" y="121"/>
                  <a:pt x="67" y="115"/>
                  <a:pt x="65" y="111"/>
                </a:cubicBezTo>
                <a:cubicBezTo>
                  <a:pt x="64" y="110"/>
                  <a:pt x="63" y="109"/>
                  <a:pt x="62" y="109"/>
                </a:cubicBezTo>
                <a:cubicBezTo>
                  <a:pt x="61" y="109"/>
                  <a:pt x="60" y="110"/>
                  <a:pt x="59" y="112"/>
                </a:cubicBezTo>
                <a:cubicBezTo>
                  <a:pt x="56" y="114"/>
                  <a:pt x="54" y="117"/>
                  <a:pt x="52" y="121"/>
                </a:cubicBezTo>
                <a:cubicBezTo>
                  <a:pt x="48" y="126"/>
                  <a:pt x="45" y="130"/>
                  <a:pt x="43" y="133"/>
                </a:cubicBezTo>
                <a:cubicBezTo>
                  <a:pt x="41" y="135"/>
                  <a:pt x="38" y="140"/>
                  <a:pt x="34" y="146"/>
                </a:cubicBezTo>
                <a:cubicBezTo>
                  <a:pt x="30" y="152"/>
                  <a:pt x="28" y="157"/>
                  <a:pt x="26" y="160"/>
                </a:cubicBezTo>
                <a:cubicBezTo>
                  <a:pt x="25" y="163"/>
                  <a:pt x="23" y="166"/>
                  <a:pt x="20" y="169"/>
                </a:cubicBezTo>
                <a:cubicBezTo>
                  <a:pt x="18" y="173"/>
                  <a:pt x="16" y="174"/>
                  <a:pt x="14" y="175"/>
                </a:cubicBezTo>
                <a:cubicBezTo>
                  <a:pt x="13" y="175"/>
                  <a:pt x="12" y="175"/>
                  <a:pt x="10" y="175"/>
                </a:cubicBezTo>
                <a:cubicBezTo>
                  <a:pt x="8" y="175"/>
                  <a:pt x="5" y="175"/>
                  <a:pt x="2" y="174"/>
                </a:cubicBezTo>
                <a:cubicBezTo>
                  <a:pt x="0" y="174"/>
                  <a:pt x="0" y="173"/>
                  <a:pt x="0" y="172"/>
                </a:cubicBezTo>
                <a:cubicBezTo>
                  <a:pt x="0" y="171"/>
                  <a:pt x="0" y="170"/>
                  <a:pt x="1" y="169"/>
                </a:cubicBezTo>
                <a:cubicBezTo>
                  <a:pt x="2" y="167"/>
                  <a:pt x="3" y="166"/>
                  <a:pt x="3" y="165"/>
                </a:cubicBezTo>
                <a:cubicBezTo>
                  <a:pt x="4" y="164"/>
                  <a:pt x="7" y="160"/>
                  <a:pt x="11" y="154"/>
                </a:cubicBezTo>
                <a:cubicBezTo>
                  <a:pt x="15" y="148"/>
                  <a:pt x="18" y="144"/>
                  <a:pt x="20" y="141"/>
                </a:cubicBezTo>
                <a:cubicBezTo>
                  <a:pt x="28" y="131"/>
                  <a:pt x="28" y="131"/>
                  <a:pt x="28" y="131"/>
                </a:cubicBezTo>
                <a:cubicBezTo>
                  <a:pt x="30" y="128"/>
                  <a:pt x="34" y="122"/>
                  <a:pt x="40" y="113"/>
                </a:cubicBezTo>
                <a:cubicBezTo>
                  <a:pt x="43" y="107"/>
                  <a:pt x="46" y="103"/>
                  <a:pt x="49" y="100"/>
                </a:cubicBezTo>
                <a:cubicBezTo>
                  <a:pt x="50" y="97"/>
                  <a:pt x="51" y="95"/>
                  <a:pt x="51" y="93"/>
                </a:cubicBezTo>
                <a:cubicBezTo>
                  <a:pt x="51" y="91"/>
                  <a:pt x="51" y="89"/>
                  <a:pt x="50" y="87"/>
                </a:cubicBezTo>
                <a:cubicBezTo>
                  <a:pt x="49" y="85"/>
                  <a:pt x="46" y="81"/>
                  <a:pt x="42" y="73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48"/>
                  <a:pt x="22" y="39"/>
                  <a:pt x="12" y="23"/>
                </a:cubicBezTo>
                <a:cubicBezTo>
                  <a:pt x="8" y="16"/>
                  <a:pt x="5" y="11"/>
                  <a:pt x="3" y="9"/>
                </a:cubicBezTo>
                <a:cubicBezTo>
                  <a:pt x="2" y="7"/>
                  <a:pt x="2" y="6"/>
                  <a:pt x="2" y="5"/>
                </a:cubicBezTo>
                <a:cubicBezTo>
                  <a:pt x="2" y="3"/>
                  <a:pt x="2" y="2"/>
                  <a:pt x="4" y="2"/>
                </a:cubicBezTo>
                <a:cubicBezTo>
                  <a:pt x="7" y="2"/>
                  <a:pt x="9" y="2"/>
                  <a:pt x="10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8" y="2"/>
                  <a:pt x="20" y="3"/>
                  <a:pt x="21" y="4"/>
                </a:cubicBezTo>
                <a:cubicBezTo>
                  <a:pt x="22" y="5"/>
                  <a:pt x="23" y="7"/>
                  <a:pt x="24" y="9"/>
                </a:cubicBezTo>
                <a:cubicBezTo>
                  <a:pt x="28" y="14"/>
                  <a:pt x="28" y="14"/>
                  <a:pt x="28" y="14"/>
                </a:cubicBezTo>
                <a:cubicBezTo>
                  <a:pt x="30" y="19"/>
                  <a:pt x="30" y="19"/>
                  <a:pt x="30" y="19"/>
                </a:cubicBezTo>
                <a:cubicBezTo>
                  <a:pt x="36" y="28"/>
                  <a:pt x="40" y="35"/>
                  <a:pt x="44" y="40"/>
                </a:cubicBezTo>
                <a:cubicBezTo>
                  <a:pt x="46" y="45"/>
                  <a:pt x="51" y="52"/>
                  <a:pt x="56" y="61"/>
                </a:cubicBezTo>
                <a:cubicBezTo>
                  <a:pt x="59" y="66"/>
                  <a:pt x="61" y="70"/>
                  <a:pt x="64" y="73"/>
                </a:cubicBezTo>
                <a:cubicBezTo>
                  <a:pt x="64" y="73"/>
                  <a:pt x="65" y="73"/>
                  <a:pt x="65" y="7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4" name="260605__kwahmah-02__camera8">
            <a:hlinkClick r:id="" action="ppaction://media"/>
            <a:extLst>
              <a:ext uri="{FF2B5EF4-FFF2-40B4-BE49-F238E27FC236}">
                <a16:creationId xmlns:a16="http://schemas.microsoft.com/office/drawing/2014/main" id="{92B331AC-3008-466B-98D4-76BB231F46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62931" y="-2476519"/>
            <a:ext cx="609600" cy="609600"/>
          </a:xfrm>
          <a:prstGeom prst="rect">
            <a:avLst/>
          </a:prstGeom>
        </p:spPr>
      </p:pic>
      <p:grpSp>
        <p:nvGrpSpPr>
          <p:cNvPr id="115" name="Group 4">
            <a:extLst>
              <a:ext uri="{FF2B5EF4-FFF2-40B4-BE49-F238E27FC236}">
                <a16:creationId xmlns:a16="http://schemas.microsoft.com/office/drawing/2014/main" id="{1932F225-139D-400D-A963-3AA407D0EFF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13359" y="1036316"/>
            <a:ext cx="539741" cy="594970"/>
            <a:chOff x="3732" y="2041"/>
            <a:chExt cx="215" cy="237"/>
          </a:xfrm>
        </p:grpSpPr>
        <p:sp>
          <p:nvSpPr>
            <p:cNvPr id="116" name="Freeform 5">
              <a:extLst>
                <a:ext uri="{FF2B5EF4-FFF2-40B4-BE49-F238E27FC236}">
                  <a16:creationId xmlns:a16="http://schemas.microsoft.com/office/drawing/2014/main" id="{721E9641-73BB-4EFC-BBB0-50724E8B2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" y="2041"/>
              <a:ext cx="138" cy="233"/>
            </a:xfrm>
            <a:custGeom>
              <a:avLst/>
              <a:gdLst>
                <a:gd name="T0" fmla="*/ 64 w 100"/>
                <a:gd name="T1" fmla="*/ 0 h 169"/>
                <a:gd name="T2" fmla="*/ 68 w 100"/>
                <a:gd name="T3" fmla="*/ 1 h 169"/>
                <a:gd name="T4" fmla="*/ 69 w 100"/>
                <a:gd name="T5" fmla="*/ 4 h 169"/>
                <a:gd name="T6" fmla="*/ 69 w 100"/>
                <a:gd name="T7" fmla="*/ 24 h 169"/>
                <a:gd name="T8" fmla="*/ 69 w 100"/>
                <a:gd name="T9" fmla="*/ 32 h 169"/>
                <a:gd name="T10" fmla="*/ 67 w 100"/>
                <a:gd name="T11" fmla="*/ 54 h 169"/>
                <a:gd name="T12" fmla="*/ 67 w 100"/>
                <a:gd name="T13" fmla="*/ 71 h 169"/>
                <a:gd name="T14" fmla="*/ 68 w 100"/>
                <a:gd name="T15" fmla="*/ 86 h 169"/>
                <a:gd name="T16" fmla="*/ 68 w 100"/>
                <a:gd name="T17" fmla="*/ 107 h 169"/>
                <a:gd name="T18" fmla="*/ 69 w 100"/>
                <a:gd name="T19" fmla="*/ 119 h 169"/>
                <a:gd name="T20" fmla="*/ 70 w 100"/>
                <a:gd name="T21" fmla="*/ 151 h 169"/>
                <a:gd name="T22" fmla="*/ 99 w 100"/>
                <a:gd name="T23" fmla="*/ 154 h 169"/>
                <a:gd name="T24" fmla="*/ 100 w 100"/>
                <a:gd name="T25" fmla="*/ 165 h 169"/>
                <a:gd name="T26" fmla="*/ 94 w 100"/>
                <a:gd name="T27" fmla="*/ 169 h 169"/>
                <a:gd name="T28" fmla="*/ 76 w 100"/>
                <a:gd name="T29" fmla="*/ 168 h 169"/>
                <a:gd name="T30" fmla="*/ 63 w 100"/>
                <a:gd name="T31" fmla="*/ 167 h 169"/>
                <a:gd name="T32" fmla="*/ 32 w 100"/>
                <a:gd name="T33" fmla="*/ 169 h 169"/>
                <a:gd name="T34" fmla="*/ 22 w 100"/>
                <a:gd name="T35" fmla="*/ 169 h 169"/>
                <a:gd name="T36" fmla="*/ 3 w 100"/>
                <a:gd name="T37" fmla="*/ 169 h 169"/>
                <a:gd name="T38" fmla="*/ 0 w 100"/>
                <a:gd name="T39" fmla="*/ 162 h 169"/>
                <a:gd name="T40" fmla="*/ 0 w 100"/>
                <a:gd name="T41" fmla="*/ 161 h 169"/>
                <a:gd name="T42" fmla="*/ 0 w 100"/>
                <a:gd name="T43" fmla="*/ 160 h 169"/>
                <a:gd name="T44" fmla="*/ 3 w 100"/>
                <a:gd name="T45" fmla="*/ 154 h 169"/>
                <a:gd name="T46" fmla="*/ 29 w 100"/>
                <a:gd name="T47" fmla="*/ 149 h 169"/>
                <a:gd name="T48" fmla="*/ 41 w 100"/>
                <a:gd name="T49" fmla="*/ 144 h 169"/>
                <a:gd name="T50" fmla="*/ 41 w 100"/>
                <a:gd name="T51" fmla="*/ 134 h 169"/>
                <a:gd name="T52" fmla="*/ 41 w 100"/>
                <a:gd name="T53" fmla="*/ 120 h 169"/>
                <a:gd name="T54" fmla="*/ 41 w 100"/>
                <a:gd name="T55" fmla="*/ 99 h 169"/>
                <a:gd name="T56" fmla="*/ 41 w 100"/>
                <a:gd name="T57" fmla="*/ 76 h 169"/>
                <a:gd name="T58" fmla="*/ 40 w 100"/>
                <a:gd name="T59" fmla="*/ 64 h 169"/>
                <a:gd name="T60" fmla="*/ 41 w 100"/>
                <a:gd name="T61" fmla="*/ 52 h 169"/>
                <a:gd name="T62" fmla="*/ 41 w 100"/>
                <a:gd name="T63" fmla="*/ 29 h 169"/>
                <a:gd name="T64" fmla="*/ 13 w 100"/>
                <a:gd name="T65" fmla="*/ 35 h 169"/>
                <a:gd name="T66" fmla="*/ 4 w 100"/>
                <a:gd name="T67" fmla="*/ 37 h 169"/>
                <a:gd name="T68" fmla="*/ 1 w 100"/>
                <a:gd name="T69" fmla="*/ 36 h 169"/>
                <a:gd name="T70" fmla="*/ 1 w 100"/>
                <a:gd name="T71" fmla="*/ 33 h 169"/>
                <a:gd name="T72" fmla="*/ 1 w 100"/>
                <a:gd name="T73" fmla="*/ 21 h 169"/>
                <a:gd name="T74" fmla="*/ 7 w 100"/>
                <a:gd name="T75" fmla="*/ 16 h 169"/>
                <a:gd name="T76" fmla="*/ 58 w 100"/>
                <a:gd name="T77" fmla="*/ 1 h 169"/>
                <a:gd name="T78" fmla="*/ 64 w 100"/>
                <a:gd name="T7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" h="169">
                  <a:moveTo>
                    <a:pt x="64" y="0"/>
                  </a:moveTo>
                  <a:cubicBezTo>
                    <a:pt x="66" y="0"/>
                    <a:pt x="67" y="1"/>
                    <a:pt x="68" y="1"/>
                  </a:cubicBezTo>
                  <a:cubicBezTo>
                    <a:pt x="69" y="2"/>
                    <a:pt x="69" y="3"/>
                    <a:pt x="69" y="4"/>
                  </a:cubicBezTo>
                  <a:cubicBezTo>
                    <a:pt x="69" y="9"/>
                    <a:pt x="69" y="16"/>
                    <a:pt x="69" y="24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8" y="86"/>
                    <a:pt x="68" y="86"/>
                    <a:pt x="68" y="86"/>
                  </a:cubicBezTo>
                  <a:cubicBezTo>
                    <a:pt x="68" y="91"/>
                    <a:pt x="68" y="98"/>
                    <a:pt x="68" y="107"/>
                  </a:cubicBezTo>
                  <a:cubicBezTo>
                    <a:pt x="69" y="109"/>
                    <a:pt x="69" y="113"/>
                    <a:pt x="69" y="119"/>
                  </a:cubicBezTo>
                  <a:cubicBezTo>
                    <a:pt x="69" y="135"/>
                    <a:pt x="69" y="146"/>
                    <a:pt x="70" y="151"/>
                  </a:cubicBezTo>
                  <a:cubicBezTo>
                    <a:pt x="89" y="152"/>
                    <a:pt x="99" y="153"/>
                    <a:pt x="99" y="154"/>
                  </a:cubicBezTo>
                  <a:cubicBezTo>
                    <a:pt x="100" y="165"/>
                    <a:pt x="100" y="165"/>
                    <a:pt x="100" y="165"/>
                  </a:cubicBezTo>
                  <a:cubicBezTo>
                    <a:pt x="100" y="168"/>
                    <a:pt x="98" y="169"/>
                    <a:pt x="94" y="169"/>
                  </a:cubicBezTo>
                  <a:cubicBezTo>
                    <a:pt x="88" y="169"/>
                    <a:pt x="82" y="169"/>
                    <a:pt x="76" y="168"/>
                  </a:cubicBezTo>
                  <a:cubicBezTo>
                    <a:pt x="73" y="168"/>
                    <a:pt x="69" y="168"/>
                    <a:pt x="63" y="167"/>
                  </a:cubicBezTo>
                  <a:cubicBezTo>
                    <a:pt x="55" y="168"/>
                    <a:pt x="45" y="168"/>
                    <a:pt x="32" y="169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17" y="169"/>
                    <a:pt x="10" y="169"/>
                    <a:pt x="3" y="169"/>
                  </a:cubicBezTo>
                  <a:cubicBezTo>
                    <a:pt x="2" y="169"/>
                    <a:pt x="1" y="167"/>
                    <a:pt x="0" y="162"/>
                  </a:cubicBezTo>
                  <a:cubicBezTo>
                    <a:pt x="0" y="162"/>
                    <a:pt x="0" y="162"/>
                    <a:pt x="0" y="161"/>
                  </a:cubicBezTo>
                  <a:cubicBezTo>
                    <a:pt x="0" y="161"/>
                    <a:pt x="0" y="161"/>
                    <a:pt x="0" y="160"/>
                  </a:cubicBezTo>
                  <a:cubicBezTo>
                    <a:pt x="0" y="157"/>
                    <a:pt x="1" y="155"/>
                    <a:pt x="3" y="154"/>
                  </a:cubicBezTo>
                  <a:cubicBezTo>
                    <a:pt x="12" y="153"/>
                    <a:pt x="21" y="151"/>
                    <a:pt x="29" y="149"/>
                  </a:cubicBezTo>
                  <a:cubicBezTo>
                    <a:pt x="37" y="150"/>
                    <a:pt x="41" y="148"/>
                    <a:pt x="41" y="144"/>
                  </a:cubicBezTo>
                  <a:cubicBezTo>
                    <a:pt x="41" y="142"/>
                    <a:pt x="41" y="138"/>
                    <a:pt x="41" y="134"/>
                  </a:cubicBezTo>
                  <a:cubicBezTo>
                    <a:pt x="41" y="129"/>
                    <a:pt x="41" y="124"/>
                    <a:pt x="41" y="120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1"/>
                    <a:pt x="41" y="83"/>
                    <a:pt x="41" y="76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8" y="36"/>
                    <a:pt x="5" y="37"/>
                    <a:pt x="4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5"/>
                    <a:pt x="1" y="34"/>
                    <a:pt x="1" y="33"/>
                  </a:cubicBezTo>
                  <a:cubicBezTo>
                    <a:pt x="0" y="27"/>
                    <a:pt x="1" y="23"/>
                    <a:pt x="1" y="21"/>
                  </a:cubicBezTo>
                  <a:cubicBezTo>
                    <a:pt x="2" y="19"/>
                    <a:pt x="4" y="17"/>
                    <a:pt x="7" y="16"/>
                  </a:cubicBezTo>
                  <a:cubicBezTo>
                    <a:pt x="23" y="15"/>
                    <a:pt x="40" y="10"/>
                    <a:pt x="58" y="1"/>
                  </a:cubicBezTo>
                  <a:cubicBezTo>
                    <a:pt x="60" y="1"/>
                    <a:pt x="62" y="0"/>
                    <a:pt x="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6">
              <a:extLst>
                <a:ext uri="{FF2B5EF4-FFF2-40B4-BE49-F238E27FC236}">
                  <a16:creationId xmlns:a16="http://schemas.microsoft.com/office/drawing/2014/main" id="{FD3FAE6B-928B-40A1-B832-C3E8BD599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230"/>
              <a:ext cx="49" cy="48"/>
            </a:xfrm>
            <a:custGeom>
              <a:avLst/>
              <a:gdLst>
                <a:gd name="T0" fmla="*/ 35 w 35"/>
                <a:gd name="T1" fmla="*/ 21 h 35"/>
                <a:gd name="T2" fmla="*/ 29 w 35"/>
                <a:gd name="T3" fmla="*/ 31 h 35"/>
                <a:gd name="T4" fmla="*/ 17 w 35"/>
                <a:gd name="T5" fmla="*/ 35 h 35"/>
                <a:gd name="T6" fmla="*/ 5 w 35"/>
                <a:gd name="T7" fmla="*/ 30 h 35"/>
                <a:gd name="T8" fmla="*/ 0 w 35"/>
                <a:gd name="T9" fmla="*/ 16 h 35"/>
                <a:gd name="T10" fmla="*/ 5 w 35"/>
                <a:gd name="T11" fmla="*/ 3 h 35"/>
                <a:gd name="T12" fmla="*/ 17 w 35"/>
                <a:gd name="T13" fmla="*/ 0 h 35"/>
                <a:gd name="T14" fmla="*/ 35 w 35"/>
                <a:gd name="T15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5">
                  <a:moveTo>
                    <a:pt x="35" y="21"/>
                  </a:moveTo>
                  <a:cubicBezTo>
                    <a:pt x="35" y="25"/>
                    <a:pt x="33" y="28"/>
                    <a:pt x="29" y="31"/>
                  </a:cubicBezTo>
                  <a:cubicBezTo>
                    <a:pt x="26" y="34"/>
                    <a:pt x="21" y="35"/>
                    <a:pt x="17" y="35"/>
                  </a:cubicBezTo>
                  <a:cubicBezTo>
                    <a:pt x="12" y="35"/>
                    <a:pt x="8" y="34"/>
                    <a:pt x="5" y="30"/>
                  </a:cubicBezTo>
                  <a:cubicBezTo>
                    <a:pt x="1" y="27"/>
                    <a:pt x="0" y="22"/>
                    <a:pt x="0" y="16"/>
                  </a:cubicBezTo>
                  <a:cubicBezTo>
                    <a:pt x="0" y="10"/>
                    <a:pt x="1" y="5"/>
                    <a:pt x="5" y="3"/>
                  </a:cubicBezTo>
                  <a:cubicBezTo>
                    <a:pt x="8" y="1"/>
                    <a:pt x="12" y="0"/>
                    <a:pt x="17" y="0"/>
                  </a:cubicBezTo>
                  <a:cubicBezTo>
                    <a:pt x="29" y="0"/>
                    <a:pt x="35" y="7"/>
                    <a:pt x="35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18" name="Picture 117">
            <a:extLst>
              <a:ext uri="{FF2B5EF4-FFF2-40B4-BE49-F238E27FC236}">
                <a16:creationId xmlns:a16="http://schemas.microsoft.com/office/drawing/2014/main" id="{46B4C8D3-79AD-4838-968E-A2556D54E65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122600" y="3802196"/>
            <a:ext cx="1670883" cy="1666176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2CFFCBF8-3854-4532-9871-FBE39E7779F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5659" y="1294165"/>
            <a:ext cx="2096787" cy="1742638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3B1749AA-255E-467D-A619-6E5F14F17EB8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6348" y="4081009"/>
            <a:ext cx="2001223" cy="1495296"/>
          </a:xfrm>
          <a:prstGeom prst="rect">
            <a:avLst/>
          </a:prstGeom>
        </p:spPr>
      </p:pic>
      <p:sp>
        <p:nvSpPr>
          <p:cNvPr id="121" name="Freeform 10">
            <a:extLst>
              <a:ext uri="{FF2B5EF4-FFF2-40B4-BE49-F238E27FC236}">
                <a16:creationId xmlns:a16="http://schemas.microsoft.com/office/drawing/2014/main" id="{A09843D5-0176-4B45-A0B0-0D98DA008490}"/>
              </a:ext>
            </a:extLst>
          </p:cNvPr>
          <p:cNvSpPr>
            <a:spLocks noEditPoints="1"/>
          </p:cNvSpPr>
          <p:nvPr/>
        </p:nvSpPr>
        <p:spPr bwMode="auto">
          <a:xfrm>
            <a:off x="8758520" y="2418707"/>
            <a:ext cx="566587" cy="412746"/>
          </a:xfrm>
          <a:custGeom>
            <a:avLst/>
            <a:gdLst>
              <a:gd name="T0" fmla="*/ 110 w 110"/>
              <a:gd name="T1" fmla="*/ 15 h 79"/>
              <a:gd name="T2" fmla="*/ 109 w 110"/>
              <a:gd name="T3" fmla="*/ 22 h 79"/>
              <a:gd name="T4" fmla="*/ 107 w 110"/>
              <a:gd name="T5" fmla="*/ 24 h 79"/>
              <a:gd name="T6" fmla="*/ 104 w 110"/>
              <a:gd name="T7" fmla="*/ 24 h 79"/>
              <a:gd name="T8" fmla="*/ 100 w 110"/>
              <a:gd name="T9" fmla="*/ 24 h 79"/>
              <a:gd name="T10" fmla="*/ 69 w 110"/>
              <a:gd name="T11" fmla="*/ 24 h 79"/>
              <a:gd name="T12" fmla="*/ 51 w 110"/>
              <a:gd name="T13" fmla="*/ 23 h 79"/>
              <a:gd name="T14" fmla="*/ 43 w 110"/>
              <a:gd name="T15" fmla="*/ 22 h 79"/>
              <a:gd name="T16" fmla="*/ 35 w 110"/>
              <a:gd name="T17" fmla="*/ 21 h 79"/>
              <a:gd name="T18" fmla="*/ 20 w 110"/>
              <a:gd name="T19" fmla="*/ 22 h 79"/>
              <a:gd name="T20" fmla="*/ 6 w 110"/>
              <a:gd name="T21" fmla="*/ 23 h 79"/>
              <a:gd name="T22" fmla="*/ 4 w 110"/>
              <a:gd name="T23" fmla="*/ 23 h 79"/>
              <a:gd name="T24" fmla="*/ 2 w 110"/>
              <a:gd name="T25" fmla="*/ 22 h 79"/>
              <a:gd name="T26" fmla="*/ 0 w 110"/>
              <a:gd name="T27" fmla="*/ 18 h 79"/>
              <a:gd name="T28" fmla="*/ 0 w 110"/>
              <a:gd name="T29" fmla="*/ 14 h 79"/>
              <a:gd name="T30" fmla="*/ 0 w 110"/>
              <a:gd name="T31" fmla="*/ 6 h 79"/>
              <a:gd name="T32" fmla="*/ 4 w 110"/>
              <a:gd name="T33" fmla="*/ 1 h 79"/>
              <a:gd name="T34" fmla="*/ 8 w 110"/>
              <a:gd name="T35" fmla="*/ 1 h 79"/>
              <a:gd name="T36" fmla="*/ 72 w 110"/>
              <a:gd name="T37" fmla="*/ 1 h 79"/>
              <a:gd name="T38" fmla="*/ 94 w 110"/>
              <a:gd name="T39" fmla="*/ 0 h 79"/>
              <a:gd name="T40" fmla="*/ 103 w 110"/>
              <a:gd name="T41" fmla="*/ 0 h 79"/>
              <a:gd name="T42" fmla="*/ 108 w 110"/>
              <a:gd name="T43" fmla="*/ 1 h 79"/>
              <a:gd name="T44" fmla="*/ 110 w 110"/>
              <a:gd name="T45" fmla="*/ 5 h 79"/>
              <a:gd name="T46" fmla="*/ 110 w 110"/>
              <a:gd name="T47" fmla="*/ 15 h 79"/>
              <a:gd name="T48" fmla="*/ 101 w 110"/>
              <a:gd name="T49" fmla="*/ 59 h 79"/>
              <a:gd name="T50" fmla="*/ 106 w 110"/>
              <a:gd name="T51" fmla="*/ 60 h 79"/>
              <a:gd name="T52" fmla="*/ 106 w 110"/>
              <a:gd name="T53" fmla="*/ 64 h 79"/>
              <a:gd name="T54" fmla="*/ 106 w 110"/>
              <a:gd name="T55" fmla="*/ 75 h 79"/>
              <a:gd name="T56" fmla="*/ 105 w 110"/>
              <a:gd name="T57" fmla="*/ 78 h 79"/>
              <a:gd name="T58" fmla="*/ 97 w 110"/>
              <a:gd name="T59" fmla="*/ 79 h 79"/>
              <a:gd name="T60" fmla="*/ 82 w 110"/>
              <a:gd name="T61" fmla="*/ 79 h 79"/>
              <a:gd name="T62" fmla="*/ 63 w 110"/>
              <a:gd name="T63" fmla="*/ 78 h 79"/>
              <a:gd name="T64" fmla="*/ 27 w 110"/>
              <a:gd name="T65" fmla="*/ 78 h 79"/>
              <a:gd name="T66" fmla="*/ 15 w 110"/>
              <a:gd name="T67" fmla="*/ 78 h 79"/>
              <a:gd name="T68" fmla="*/ 6 w 110"/>
              <a:gd name="T69" fmla="*/ 79 h 79"/>
              <a:gd name="T70" fmla="*/ 3 w 110"/>
              <a:gd name="T71" fmla="*/ 78 h 79"/>
              <a:gd name="T72" fmla="*/ 3 w 110"/>
              <a:gd name="T73" fmla="*/ 75 h 79"/>
              <a:gd name="T74" fmla="*/ 3 w 110"/>
              <a:gd name="T75" fmla="*/ 65 h 79"/>
              <a:gd name="T76" fmla="*/ 4 w 110"/>
              <a:gd name="T77" fmla="*/ 61 h 79"/>
              <a:gd name="T78" fmla="*/ 7 w 110"/>
              <a:gd name="T79" fmla="*/ 60 h 79"/>
              <a:gd name="T80" fmla="*/ 99 w 110"/>
              <a:gd name="T81" fmla="*/ 60 h 79"/>
              <a:gd name="T82" fmla="*/ 101 w 110"/>
              <a:gd name="T83" fmla="*/ 5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0" h="79">
                <a:moveTo>
                  <a:pt x="110" y="15"/>
                </a:moveTo>
                <a:cubicBezTo>
                  <a:pt x="110" y="19"/>
                  <a:pt x="110" y="21"/>
                  <a:pt x="109" y="22"/>
                </a:cubicBezTo>
                <a:cubicBezTo>
                  <a:pt x="109" y="24"/>
                  <a:pt x="108" y="24"/>
                  <a:pt x="107" y="24"/>
                </a:cubicBezTo>
                <a:cubicBezTo>
                  <a:pt x="106" y="24"/>
                  <a:pt x="105" y="24"/>
                  <a:pt x="104" y="24"/>
                </a:cubicBezTo>
                <a:cubicBezTo>
                  <a:pt x="103" y="24"/>
                  <a:pt x="101" y="24"/>
                  <a:pt x="100" y="24"/>
                </a:cubicBezTo>
                <a:cubicBezTo>
                  <a:pt x="69" y="24"/>
                  <a:pt x="69" y="24"/>
                  <a:pt x="69" y="24"/>
                </a:cubicBezTo>
                <a:cubicBezTo>
                  <a:pt x="62" y="24"/>
                  <a:pt x="56" y="23"/>
                  <a:pt x="51" y="23"/>
                </a:cubicBezTo>
                <a:cubicBezTo>
                  <a:pt x="43" y="22"/>
                  <a:pt x="43" y="22"/>
                  <a:pt x="43" y="22"/>
                </a:cubicBezTo>
                <a:cubicBezTo>
                  <a:pt x="39" y="22"/>
                  <a:pt x="36" y="22"/>
                  <a:pt x="35" y="21"/>
                </a:cubicBezTo>
                <a:cubicBezTo>
                  <a:pt x="31" y="21"/>
                  <a:pt x="26" y="22"/>
                  <a:pt x="20" y="22"/>
                </a:cubicBezTo>
                <a:cubicBezTo>
                  <a:pt x="6" y="23"/>
                  <a:pt x="6" y="23"/>
                  <a:pt x="6" y="23"/>
                </a:cubicBezTo>
                <a:cubicBezTo>
                  <a:pt x="5" y="23"/>
                  <a:pt x="5" y="23"/>
                  <a:pt x="4" y="23"/>
                </a:cubicBezTo>
                <a:cubicBezTo>
                  <a:pt x="3" y="23"/>
                  <a:pt x="2" y="22"/>
                  <a:pt x="2" y="22"/>
                </a:cubicBezTo>
                <a:cubicBezTo>
                  <a:pt x="1" y="21"/>
                  <a:pt x="1" y="19"/>
                  <a:pt x="0" y="18"/>
                </a:cubicBezTo>
                <a:cubicBezTo>
                  <a:pt x="0" y="17"/>
                  <a:pt x="0" y="16"/>
                  <a:pt x="0" y="14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1"/>
                  <a:pt x="4" y="1"/>
                </a:cubicBezTo>
                <a:cubicBezTo>
                  <a:pt x="5" y="1"/>
                  <a:pt x="6" y="1"/>
                  <a:pt x="8" y="1"/>
                </a:cubicBezTo>
                <a:cubicBezTo>
                  <a:pt x="72" y="1"/>
                  <a:pt x="72" y="1"/>
                  <a:pt x="72" y="1"/>
                </a:cubicBezTo>
                <a:cubicBezTo>
                  <a:pt x="80" y="1"/>
                  <a:pt x="88" y="1"/>
                  <a:pt x="9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6" y="0"/>
                  <a:pt x="107" y="0"/>
                  <a:pt x="108" y="1"/>
                </a:cubicBezTo>
                <a:cubicBezTo>
                  <a:pt x="109" y="2"/>
                  <a:pt x="109" y="3"/>
                  <a:pt x="110" y="5"/>
                </a:cubicBezTo>
                <a:lnTo>
                  <a:pt x="110" y="15"/>
                </a:lnTo>
                <a:close/>
                <a:moveTo>
                  <a:pt x="101" y="59"/>
                </a:moveTo>
                <a:cubicBezTo>
                  <a:pt x="104" y="59"/>
                  <a:pt x="105" y="60"/>
                  <a:pt x="106" y="60"/>
                </a:cubicBezTo>
                <a:cubicBezTo>
                  <a:pt x="106" y="61"/>
                  <a:pt x="106" y="62"/>
                  <a:pt x="106" y="64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7"/>
                  <a:pt x="106" y="78"/>
                  <a:pt x="105" y="78"/>
                </a:cubicBezTo>
                <a:cubicBezTo>
                  <a:pt x="103" y="79"/>
                  <a:pt x="101" y="79"/>
                  <a:pt x="97" y="79"/>
                </a:cubicBezTo>
                <a:cubicBezTo>
                  <a:pt x="82" y="79"/>
                  <a:pt x="82" y="79"/>
                  <a:pt x="82" y="79"/>
                </a:cubicBezTo>
                <a:cubicBezTo>
                  <a:pt x="72" y="78"/>
                  <a:pt x="66" y="78"/>
                  <a:pt x="63" y="78"/>
                </a:cubicBezTo>
                <a:cubicBezTo>
                  <a:pt x="27" y="78"/>
                  <a:pt x="27" y="78"/>
                  <a:pt x="27" y="78"/>
                </a:cubicBezTo>
                <a:cubicBezTo>
                  <a:pt x="24" y="78"/>
                  <a:pt x="20" y="78"/>
                  <a:pt x="15" y="78"/>
                </a:cubicBezTo>
                <a:cubicBezTo>
                  <a:pt x="10" y="79"/>
                  <a:pt x="7" y="79"/>
                  <a:pt x="6" y="79"/>
                </a:cubicBezTo>
                <a:cubicBezTo>
                  <a:pt x="4" y="79"/>
                  <a:pt x="3" y="79"/>
                  <a:pt x="3" y="78"/>
                </a:cubicBezTo>
                <a:cubicBezTo>
                  <a:pt x="3" y="77"/>
                  <a:pt x="3" y="76"/>
                  <a:pt x="3" y="75"/>
                </a:cubicBezTo>
                <a:cubicBezTo>
                  <a:pt x="3" y="65"/>
                  <a:pt x="3" y="65"/>
                  <a:pt x="3" y="65"/>
                </a:cubicBezTo>
                <a:cubicBezTo>
                  <a:pt x="3" y="63"/>
                  <a:pt x="3" y="62"/>
                  <a:pt x="4" y="61"/>
                </a:cubicBezTo>
                <a:cubicBezTo>
                  <a:pt x="4" y="60"/>
                  <a:pt x="5" y="60"/>
                  <a:pt x="7" y="60"/>
                </a:cubicBezTo>
                <a:cubicBezTo>
                  <a:pt x="99" y="60"/>
                  <a:pt x="99" y="60"/>
                  <a:pt x="99" y="60"/>
                </a:cubicBezTo>
                <a:lnTo>
                  <a:pt x="101" y="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22" name="Group 14">
            <a:extLst>
              <a:ext uri="{FF2B5EF4-FFF2-40B4-BE49-F238E27FC236}">
                <a16:creationId xmlns:a16="http://schemas.microsoft.com/office/drawing/2014/main" id="{D7474ACA-A0C7-48B7-8C86-B4AF90ADC9CA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7154555" y="3567469"/>
            <a:ext cx="719514" cy="595351"/>
            <a:chOff x="3727" y="2067"/>
            <a:chExt cx="226" cy="187"/>
          </a:xfrm>
        </p:grpSpPr>
        <p:sp>
          <p:nvSpPr>
            <p:cNvPr id="123" name="Freeform 15">
              <a:extLst>
                <a:ext uri="{FF2B5EF4-FFF2-40B4-BE49-F238E27FC236}">
                  <a16:creationId xmlns:a16="http://schemas.microsoft.com/office/drawing/2014/main" id="{4282F5DE-3218-4268-BE10-C11984A06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6" y="2067"/>
              <a:ext cx="127" cy="187"/>
            </a:xfrm>
            <a:custGeom>
              <a:avLst/>
              <a:gdLst>
                <a:gd name="T0" fmla="*/ 92 w 92"/>
                <a:gd name="T1" fmla="*/ 71 h 134"/>
                <a:gd name="T2" fmla="*/ 88 w 92"/>
                <a:gd name="T3" fmla="*/ 75 h 134"/>
                <a:gd name="T4" fmla="*/ 78 w 92"/>
                <a:gd name="T5" fmla="*/ 83 h 134"/>
                <a:gd name="T6" fmla="*/ 54 w 92"/>
                <a:gd name="T7" fmla="*/ 103 h 134"/>
                <a:gd name="T8" fmla="*/ 45 w 92"/>
                <a:gd name="T9" fmla="*/ 110 h 134"/>
                <a:gd name="T10" fmla="*/ 38 w 92"/>
                <a:gd name="T11" fmla="*/ 117 h 134"/>
                <a:gd name="T12" fmla="*/ 30 w 92"/>
                <a:gd name="T13" fmla="*/ 126 h 134"/>
                <a:gd name="T14" fmla="*/ 25 w 92"/>
                <a:gd name="T15" fmla="*/ 131 h 134"/>
                <a:gd name="T16" fmla="*/ 22 w 92"/>
                <a:gd name="T17" fmla="*/ 134 h 134"/>
                <a:gd name="T18" fmla="*/ 10 w 92"/>
                <a:gd name="T19" fmla="*/ 133 h 134"/>
                <a:gd name="T20" fmla="*/ 3 w 92"/>
                <a:gd name="T21" fmla="*/ 133 h 134"/>
                <a:gd name="T22" fmla="*/ 1 w 92"/>
                <a:gd name="T23" fmla="*/ 131 h 134"/>
                <a:gd name="T24" fmla="*/ 2 w 92"/>
                <a:gd name="T25" fmla="*/ 127 h 134"/>
                <a:gd name="T26" fmla="*/ 7 w 92"/>
                <a:gd name="T27" fmla="*/ 123 h 134"/>
                <a:gd name="T28" fmla="*/ 16 w 92"/>
                <a:gd name="T29" fmla="*/ 112 h 134"/>
                <a:gd name="T30" fmla="*/ 29 w 92"/>
                <a:gd name="T31" fmla="*/ 101 h 134"/>
                <a:gd name="T32" fmla="*/ 41 w 92"/>
                <a:gd name="T33" fmla="*/ 89 h 134"/>
                <a:gd name="T34" fmla="*/ 53 w 92"/>
                <a:gd name="T35" fmla="*/ 74 h 134"/>
                <a:gd name="T36" fmla="*/ 62 w 92"/>
                <a:gd name="T37" fmla="*/ 65 h 134"/>
                <a:gd name="T38" fmla="*/ 52 w 92"/>
                <a:gd name="T39" fmla="*/ 56 h 134"/>
                <a:gd name="T40" fmla="*/ 39 w 92"/>
                <a:gd name="T41" fmla="*/ 45 h 134"/>
                <a:gd name="T42" fmla="*/ 34 w 92"/>
                <a:gd name="T43" fmla="*/ 40 h 134"/>
                <a:gd name="T44" fmla="*/ 27 w 92"/>
                <a:gd name="T45" fmla="*/ 33 h 134"/>
                <a:gd name="T46" fmla="*/ 17 w 92"/>
                <a:gd name="T47" fmla="*/ 24 h 134"/>
                <a:gd name="T48" fmla="*/ 7 w 92"/>
                <a:gd name="T49" fmla="*/ 14 h 134"/>
                <a:gd name="T50" fmla="*/ 0 w 92"/>
                <a:gd name="T51" fmla="*/ 7 h 134"/>
                <a:gd name="T52" fmla="*/ 0 w 92"/>
                <a:gd name="T53" fmla="*/ 5 h 134"/>
                <a:gd name="T54" fmla="*/ 4 w 92"/>
                <a:gd name="T55" fmla="*/ 1 h 134"/>
                <a:gd name="T56" fmla="*/ 14 w 92"/>
                <a:gd name="T57" fmla="*/ 0 h 134"/>
                <a:gd name="T58" fmla="*/ 22 w 92"/>
                <a:gd name="T59" fmla="*/ 0 h 134"/>
                <a:gd name="T60" fmla="*/ 26 w 92"/>
                <a:gd name="T61" fmla="*/ 3 h 134"/>
                <a:gd name="T62" fmla="*/ 32 w 92"/>
                <a:gd name="T63" fmla="*/ 10 h 134"/>
                <a:gd name="T64" fmla="*/ 36 w 92"/>
                <a:gd name="T65" fmla="*/ 15 h 134"/>
                <a:gd name="T66" fmla="*/ 41 w 92"/>
                <a:gd name="T67" fmla="*/ 20 h 134"/>
                <a:gd name="T68" fmla="*/ 47 w 92"/>
                <a:gd name="T69" fmla="*/ 25 h 134"/>
                <a:gd name="T70" fmla="*/ 61 w 92"/>
                <a:gd name="T71" fmla="*/ 36 h 134"/>
                <a:gd name="T72" fmla="*/ 80 w 92"/>
                <a:gd name="T73" fmla="*/ 54 h 134"/>
                <a:gd name="T74" fmla="*/ 91 w 92"/>
                <a:gd name="T75" fmla="*/ 67 h 134"/>
                <a:gd name="T76" fmla="*/ 92 w 92"/>
                <a:gd name="T77" fmla="*/ 7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" h="134">
                  <a:moveTo>
                    <a:pt x="92" y="71"/>
                  </a:moveTo>
                  <a:cubicBezTo>
                    <a:pt x="92" y="71"/>
                    <a:pt x="90" y="72"/>
                    <a:pt x="88" y="75"/>
                  </a:cubicBezTo>
                  <a:cubicBezTo>
                    <a:pt x="85" y="78"/>
                    <a:pt x="82" y="80"/>
                    <a:pt x="78" y="83"/>
                  </a:cubicBezTo>
                  <a:cubicBezTo>
                    <a:pt x="73" y="86"/>
                    <a:pt x="65" y="93"/>
                    <a:pt x="54" y="103"/>
                  </a:cubicBezTo>
                  <a:cubicBezTo>
                    <a:pt x="50" y="106"/>
                    <a:pt x="47" y="109"/>
                    <a:pt x="45" y="110"/>
                  </a:cubicBezTo>
                  <a:cubicBezTo>
                    <a:pt x="38" y="117"/>
                    <a:pt x="38" y="117"/>
                    <a:pt x="38" y="117"/>
                  </a:cubicBezTo>
                  <a:cubicBezTo>
                    <a:pt x="35" y="120"/>
                    <a:pt x="33" y="123"/>
                    <a:pt x="30" y="126"/>
                  </a:cubicBezTo>
                  <a:cubicBezTo>
                    <a:pt x="29" y="128"/>
                    <a:pt x="27" y="130"/>
                    <a:pt x="25" y="131"/>
                  </a:cubicBezTo>
                  <a:cubicBezTo>
                    <a:pt x="24" y="133"/>
                    <a:pt x="22" y="134"/>
                    <a:pt x="22" y="134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3"/>
                    <a:pt x="1" y="132"/>
                    <a:pt x="1" y="131"/>
                  </a:cubicBezTo>
                  <a:cubicBezTo>
                    <a:pt x="1" y="130"/>
                    <a:pt x="1" y="128"/>
                    <a:pt x="2" y="127"/>
                  </a:cubicBezTo>
                  <a:cubicBezTo>
                    <a:pt x="3" y="127"/>
                    <a:pt x="4" y="125"/>
                    <a:pt x="7" y="123"/>
                  </a:cubicBezTo>
                  <a:cubicBezTo>
                    <a:pt x="9" y="120"/>
                    <a:pt x="12" y="117"/>
                    <a:pt x="16" y="112"/>
                  </a:cubicBezTo>
                  <a:cubicBezTo>
                    <a:pt x="21" y="108"/>
                    <a:pt x="25" y="104"/>
                    <a:pt x="29" y="101"/>
                  </a:cubicBezTo>
                  <a:cubicBezTo>
                    <a:pt x="33" y="98"/>
                    <a:pt x="37" y="94"/>
                    <a:pt x="41" y="89"/>
                  </a:cubicBezTo>
                  <a:cubicBezTo>
                    <a:pt x="46" y="84"/>
                    <a:pt x="50" y="80"/>
                    <a:pt x="53" y="74"/>
                  </a:cubicBezTo>
                  <a:cubicBezTo>
                    <a:pt x="57" y="71"/>
                    <a:pt x="59" y="68"/>
                    <a:pt x="62" y="65"/>
                  </a:cubicBezTo>
                  <a:cubicBezTo>
                    <a:pt x="58" y="61"/>
                    <a:pt x="55" y="58"/>
                    <a:pt x="52" y="56"/>
                  </a:cubicBezTo>
                  <a:cubicBezTo>
                    <a:pt x="49" y="54"/>
                    <a:pt x="44" y="50"/>
                    <a:pt x="39" y="45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0"/>
                    <a:pt x="21" y="27"/>
                    <a:pt x="17" y="24"/>
                  </a:cubicBezTo>
                  <a:cubicBezTo>
                    <a:pt x="14" y="21"/>
                    <a:pt x="11" y="18"/>
                    <a:pt x="7" y="1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3"/>
                    <a:pt x="1" y="2"/>
                    <a:pt x="4" y="1"/>
                  </a:cubicBezTo>
                  <a:cubicBezTo>
                    <a:pt x="6" y="1"/>
                    <a:pt x="9" y="0"/>
                    <a:pt x="1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1"/>
                    <a:pt x="26" y="3"/>
                  </a:cubicBezTo>
                  <a:cubicBezTo>
                    <a:pt x="27" y="4"/>
                    <a:pt x="30" y="7"/>
                    <a:pt x="32" y="10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7"/>
                    <a:pt x="39" y="18"/>
                    <a:pt x="41" y="20"/>
                  </a:cubicBezTo>
                  <a:cubicBezTo>
                    <a:pt x="43" y="22"/>
                    <a:pt x="45" y="23"/>
                    <a:pt x="47" y="25"/>
                  </a:cubicBezTo>
                  <a:cubicBezTo>
                    <a:pt x="54" y="29"/>
                    <a:pt x="58" y="33"/>
                    <a:pt x="61" y="36"/>
                  </a:cubicBezTo>
                  <a:cubicBezTo>
                    <a:pt x="66" y="40"/>
                    <a:pt x="72" y="46"/>
                    <a:pt x="80" y="54"/>
                  </a:cubicBezTo>
                  <a:cubicBezTo>
                    <a:pt x="88" y="61"/>
                    <a:pt x="91" y="65"/>
                    <a:pt x="91" y="67"/>
                  </a:cubicBezTo>
                  <a:cubicBezTo>
                    <a:pt x="91" y="70"/>
                    <a:pt x="92" y="71"/>
                    <a:pt x="92" y="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16">
              <a:extLst>
                <a:ext uri="{FF2B5EF4-FFF2-40B4-BE49-F238E27FC236}">
                  <a16:creationId xmlns:a16="http://schemas.microsoft.com/office/drawing/2014/main" id="{06E436D2-8EDA-4869-94C6-9E12253F5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" y="2147"/>
              <a:ext cx="128" cy="28"/>
            </a:xfrm>
            <a:custGeom>
              <a:avLst/>
              <a:gdLst>
                <a:gd name="T0" fmla="*/ 91 w 92"/>
                <a:gd name="T1" fmla="*/ 1 h 20"/>
                <a:gd name="T2" fmla="*/ 92 w 92"/>
                <a:gd name="T3" fmla="*/ 3 h 20"/>
                <a:gd name="T4" fmla="*/ 91 w 92"/>
                <a:gd name="T5" fmla="*/ 4 h 20"/>
                <a:gd name="T6" fmla="*/ 91 w 92"/>
                <a:gd name="T7" fmla="*/ 17 h 20"/>
                <a:gd name="T8" fmla="*/ 89 w 92"/>
                <a:gd name="T9" fmla="*/ 19 h 20"/>
                <a:gd name="T10" fmla="*/ 85 w 92"/>
                <a:gd name="T11" fmla="*/ 18 h 20"/>
                <a:gd name="T12" fmla="*/ 78 w 92"/>
                <a:gd name="T13" fmla="*/ 19 h 20"/>
                <a:gd name="T14" fmla="*/ 69 w 92"/>
                <a:gd name="T15" fmla="*/ 19 h 20"/>
                <a:gd name="T16" fmla="*/ 48 w 92"/>
                <a:gd name="T17" fmla="*/ 20 h 20"/>
                <a:gd name="T18" fmla="*/ 33 w 92"/>
                <a:gd name="T19" fmla="*/ 20 h 20"/>
                <a:gd name="T20" fmla="*/ 28 w 92"/>
                <a:gd name="T21" fmla="*/ 20 h 20"/>
                <a:gd name="T22" fmla="*/ 20 w 92"/>
                <a:gd name="T23" fmla="*/ 20 h 20"/>
                <a:gd name="T24" fmla="*/ 11 w 92"/>
                <a:gd name="T25" fmla="*/ 20 h 20"/>
                <a:gd name="T26" fmla="*/ 6 w 92"/>
                <a:gd name="T27" fmla="*/ 20 h 20"/>
                <a:gd name="T28" fmla="*/ 2 w 92"/>
                <a:gd name="T29" fmla="*/ 19 h 20"/>
                <a:gd name="T30" fmla="*/ 1 w 92"/>
                <a:gd name="T31" fmla="*/ 18 h 20"/>
                <a:gd name="T32" fmla="*/ 1 w 92"/>
                <a:gd name="T33" fmla="*/ 16 h 20"/>
                <a:gd name="T34" fmla="*/ 1 w 92"/>
                <a:gd name="T35" fmla="*/ 11 h 20"/>
                <a:gd name="T36" fmla="*/ 1 w 92"/>
                <a:gd name="T37" fmla="*/ 2 h 20"/>
                <a:gd name="T38" fmla="*/ 3 w 92"/>
                <a:gd name="T39" fmla="*/ 0 h 20"/>
                <a:gd name="T40" fmla="*/ 7 w 92"/>
                <a:gd name="T41" fmla="*/ 1 h 20"/>
                <a:gd name="T42" fmla="*/ 24 w 92"/>
                <a:gd name="T43" fmla="*/ 1 h 20"/>
                <a:gd name="T44" fmla="*/ 32 w 92"/>
                <a:gd name="T45" fmla="*/ 1 h 20"/>
                <a:gd name="T46" fmla="*/ 56 w 92"/>
                <a:gd name="T47" fmla="*/ 0 h 20"/>
                <a:gd name="T48" fmla="*/ 89 w 92"/>
                <a:gd name="T49" fmla="*/ 0 h 20"/>
                <a:gd name="T50" fmla="*/ 91 w 92"/>
                <a:gd name="T5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2" h="20">
                  <a:moveTo>
                    <a:pt x="91" y="1"/>
                  </a:moveTo>
                  <a:cubicBezTo>
                    <a:pt x="92" y="1"/>
                    <a:pt x="92" y="2"/>
                    <a:pt x="92" y="3"/>
                  </a:cubicBezTo>
                  <a:cubicBezTo>
                    <a:pt x="92" y="3"/>
                    <a:pt x="91" y="4"/>
                    <a:pt x="91" y="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8"/>
                    <a:pt x="91" y="19"/>
                    <a:pt x="89" y="19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4" y="18"/>
                    <a:pt x="82" y="18"/>
                    <a:pt x="78" y="19"/>
                  </a:cubicBezTo>
                  <a:cubicBezTo>
                    <a:pt x="75" y="19"/>
                    <a:pt x="71" y="19"/>
                    <a:pt x="69" y="19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1" y="20"/>
                    <a:pt x="36" y="20"/>
                    <a:pt x="33" y="20"/>
                  </a:cubicBezTo>
                  <a:cubicBezTo>
                    <a:pt x="31" y="20"/>
                    <a:pt x="29" y="20"/>
                    <a:pt x="28" y="20"/>
                  </a:cubicBezTo>
                  <a:cubicBezTo>
                    <a:pt x="27" y="20"/>
                    <a:pt x="24" y="20"/>
                    <a:pt x="20" y="20"/>
                  </a:cubicBezTo>
                  <a:cubicBezTo>
                    <a:pt x="17" y="20"/>
                    <a:pt x="14" y="20"/>
                    <a:pt x="11" y="20"/>
                  </a:cubicBezTo>
                  <a:cubicBezTo>
                    <a:pt x="9" y="20"/>
                    <a:pt x="7" y="20"/>
                    <a:pt x="6" y="20"/>
                  </a:cubicBezTo>
                  <a:cubicBezTo>
                    <a:pt x="4" y="20"/>
                    <a:pt x="2" y="20"/>
                    <a:pt x="2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1" y="1"/>
                    <a:pt x="1" y="0"/>
                    <a:pt x="3" y="0"/>
                  </a:cubicBezTo>
                  <a:cubicBezTo>
                    <a:pt x="4" y="0"/>
                    <a:pt x="5" y="0"/>
                    <a:pt x="7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1"/>
                    <a:pt x="30" y="1"/>
                    <a:pt x="32" y="1"/>
                  </a:cubicBezTo>
                  <a:cubicBezTo>
                    <a:pt x="37" y="0"/>
                    <a:pt x="45" y="0"/>
                    <a:pt x="5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0"/>
                    <a:pt x="91" y="0"/>
                    <a:pt x="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B6B86C4-D8E0-4272-89A9-6F15811B842F}"/>
              </a:ext>
            </a:extLst>
          </p:cNvPr>
          <p:cNvGrpSpPr/>
          <p:nvPr/>
        </p:nvGrpSpPr>
        <p:grpSpPr>
          <a:xfrm>
            <a:off x="7064719" y="1668014"/>
            <a:ext cx="1329559" cy="1434312"/>
            <a:chOff x="6782944" y="1959169"/>
            <a:chExt cx="1329559" cy="1434312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289673E-9C4C-450C-9C0C-20D7D1F6B6B3}"/>
                </a:ext>
              </a:extLst>
            </p:cNvPr>
            <p:cNvSpPr/>
            <p:nvPr/>
          </p:nvSpPr>
          <p:spPr>
            <a:xfrm>
              <a:off x="6985000" y="2130425"/>
              <a:ext cx="1003300" cy="1158875"/>
            </a:xfrm>
            <a:custGeom>
              <a:avLst/>
              <a:gdLst>
                <a:gd name="connsiteX0" fmla="*/ 244475 w 1003300"/>
                <a:gd name="connsiteY0" fmla="*/ 73025 h 1158875"/>
                <a:gd name="connsiteX1" fmla="*/ 295275 w 1003300"/>
                <a:gd name="connsiteY1" fmla="*/ 0 h 1158875"/>
                <a:gd name="connsiteX2" fmla="*/ 438150 w 1003300"/>
                <a:gd name="connsiteY2" fmla="*/ 19050 h 1158875"/>
                <a:gd name="connsiteX3" fmla="*/ 549275 w 1003300"/>
                <a:gd name="connsiteY3" fmla="*/ 47625 h 1158875"/>
                <a:gd name="connsiteX4" fmla="*/ 768350 w 1003300"/>
                <a:gd name="connsiteY4" fmla="*/ 3175 h 1158875"/>
                <a:gd name="connsiteX5" fmla="*/ 641350 w 1003300"/>
                <a:gd name="connsiteY5" fmla="*/ 266700 h 1158875"/>
                <a:gd name="connsiteX6" fmla="*/ 920750 w 1003300"/>
                <a:gd name="connsiteY6" fmla="*/ 603250 h 1158875"/>
                <a:gd name="connsiteX7" fmla="*/ 1003300 w 1003300"/>
                <a:gd name="connsiteY7" fmla="*/ 815975 h 1158875"/>
                <a:gd name="connsiteX8" fmla="*/ 993775 w 1003300"/>
                <a:gd name="connsiteY8" fmla="*/ 1038225 h 1158875"/>
                <a:gd name="connsiteX9" fmla="*/ 917575 w 1003300"/>
                <a:gd name="connsiteY9" fmla="*/ 1130300 h 1158875"/>
                <a:gd name="connsiteX10" fmla="*/ 307975 w 1003300"/>
                <a:gd name="connsiteY10" fmla="*/ 1158875 h 1158875"/>
                <a:gd name="connsiteX11" fmla="*/ 111125 w 1003300"/>
                <a:gd name="connsiteY11" fmla="*/ 1133475 h 1158875"/>
                <a:gd name="connsiteX12" fmla="*/ 0 w 1003300"/>
                <a:gd name="connsiteY12" fmla="*/ 1003300 h 1158875"/>
                <a:gd name="connsiteX13" fmla="*/ 22225 w 1003300"/>
                <a:gd name="connsiteY13" fmla="*/ 717550 h 1158875"/>
                <a:gd name="connsiteX14" fmla="*/ 187325 w 1003300"/>
                <a:gd name="connsiteY14" fmla="*/ 441325 h 1158875"/>
                <a:gd name="connsiteX15" fmla="*/ 381000 w 1003300"/>
                <a:gd name="connsiteY15" fmla="*/ 257175 h 1158875"/>
                <a:gd name="connsiteX16" fmla="*/ 244475 w 1003300"/>
                <a:gd name="connsiteY16" fmla="*/ 73025 h 11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03300" h="1158875">
                  <a:moveTo>
                    <a:pt x="244475" y="73025"/>
                  </a:moveTo>
                  <a:lnTo>
                    <a:pt x="295275" y="0"/>
                  </a:lnTo>
                  <a:lnTo>
                    <a:pt x="438150" y="19050"/>
                  </a:lnTo>
                  <a:lnTo>
                    <a:pt x="549275" y="47625"/>
                  </a:lnTo>
                  <a:lnTo>
                    <a:pt x="768350" y="3175"/>
                  </a:lnTo>
                  <a:lnTo>
                    <a:pt x="641350" y="266700"/>
                  </a:lnTo>
                  <a:lnTo>
                    <a:pt x="920750" y="603250"/>
                  </a:lnTo>
                  <a:lnTo>
                    <a:pt x="1003300" y="815975"/>
                  </a:lnTo>
                  <a:lnTo>
                    <a:pt x="993775" y="1038225"/>
                  </a:lnTo>
                  <a:lnTo>
                    <a:pt x="917575" y="1130300"/>
                  </a:lnTo>
                  <a:lnTo>
                    <a:pt x="307975" y="1158875"/>
                  </a:lnTo>
                  <a:lnTo>
                    <a:pt x="111125" y="1133475"/>
                  </a:lnTo>
                  <a:lnTo>
                    <a:pt x="0" y="1003300"/>
                  </a:lnTo>
                  <a:lnTo>
                    <a:pt x="22225" y="717550"/>
                  </a:lnTo>
                  <a:lnTo>
                    <a:pt x="187325" y="441325"/>
                  </a:lnTo>
                  <a:lnTo>
                    <a:pt x="381000" y="257175"/>
                  </a:lnTo>
                  <a:lnTo>
                    <a:pt x="244475" y="730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3F81F732-EE9F-4EB5-A715-3814866C2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82944" y="1959169"/>
              <a:ext cx="1329559" cy="1434312"/>
            </a:xfrm>
            <a:prstGeom prst="rect">
              <a:avLst/>
            </a:prstGeom>
          </p:spPr>
        </p:pic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6B4E875-34E9-45A8-9137-41C9E42C8114}"/>
              </a:ext>
            </a:extLst>
          </p:cNvPr>
          <p:cNvGrpSpPr/>
          <p:nvPr/>
        </p:nvGrpSpPr>
        <p:grpSpPr>
          <a:xfrm>
            <a:off x="6835014" y="1817239"/>
            <a:ext cx="1329559" cy="1434312"/>
            <a:chOff x="6782944" y="1959169"/>
            <a:chExt cx="1329559" cy="1434312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C13EA94-844A-45E5-89C1-55B7464A5DF8}"/>
                </a:ext>
              </a:extLst>
            </p:cNvPr>
            <p:cNvSpPr/>
            <p:nvPr/>
          </p:nvSpPr>
          <p:spPr>
            <a:xfrm>
              <a:off x="6985000" y="2130425"/>
              <a:ext cx="1003300" cy="1158875"/>
            </a:xfrm>
            <a:custGeom>
              <a:avLst/>
              <a:gdLst>
                <a:gd name="connsiteX0" fmla="*/ 244475 w 1003300"/>
                <a:gd name="connsiteY0" fmla="*/ 73025 h 1158875"/>
                <a:gd name="connsiteX1" fmla="*/ 295275 w 1003300"/>
                <a:gd name="connsiteY1" fmla="*/ 0 h 1158875"/>
                <a:gd name="connsiteX2" fmla="*/ 438150 w 1003300"/>
                <a:gd name="connsiteY2" fmla="*/ 19050 h 1158875"/>
                <a:gd name="connsiteX3" fmla="*/ 549275 w 1003300"/>
                <a:gd name="connsiteY3" fmla="*/ 47625 h 1158875"/>
                <a:gd name="connsiteX4" fmla="*/ 768350 w 1003300"/>
                <a:gd name="connsiteY4" fmla="*/ 3175 h 1158875"/>
                <a:gd name="connsiteX5" fmla="*/ 641350 w 1003300"/>
                <a:gd name="connsiteY5" fmla="*/ 266700 h 1158875"/>
                <a:gd name="connsiteX6" fmla="*/ 920750 w 1003300"/>
                <a:gd name="connsiteY6" fmla="*/ 603250 h 1158875"/>
                <a:gd name="connsiteX7" fmla="*/ 1003300 w 1003300"/>
                <a:gd name="connsiteY7" fmla="*/ 815975 h 1158875"/>
                <a:gd name="connsiteX8" fmla="*/ 993775 w 1003300"/>
                <a:gd name="connsiteY8" fmla="*/ 1038225 h 1158875"/>
                <a:gd name="connsiteX9" fmla="*/ 917575 w 1003300"/>
                <a:gd name="connsiteY9" fmla="*/ 1130300 h 1158875"/>
                <a:gd name="connsiteX10" fmla="*/ 307975 w 1003300"/>
                <a:gd name="connsiteY10" fmla="*/ 1158875 h 1158875"/>
                <a:gd name="connsiteX11" fmla="*/ 111125 w 1003300"/>
                <a:gd name="connsiteY11" fmla="*/ 1133475 h 1158875"/>
                <a:gd name="connsiteX12" fmla="*/ 0 w 1003300"/>
                <a:gd name="connsiteY12" fmla="*/ 1003300 h 1158875"/>
                <a:gd name="connsiteX13" fmla="*/ 22225 w 1003300"/>
                <a:gd name="connsiteY13" fmla="*/ 717550 h 1158875"/>
                <a:gd name="connsiteX14" fmla="*/ 187325 w 1003300"/>
                <a:gd name="connsiteY14" fmla="*/ 441325 h 1158875"/>
                <a:gd name="connsiteX15" fmla="*/ 381000 w 1003300"/>
                <a:gd name="connsiteY15" fmla="*/ 257175 h 1158875"/>
                <a:gd name="connsiteX16" fmla="*/ 244475 w 1003300"/>
                <a:gd name="connsiteY16" fmla="*/ 73025 h 11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03300" h="1158875">
                  <a:moveTo>
                    <a:pt x="244475" y="73025"/>
                  </a:moveTo>
                  <a:lnTo>
                    <a:pt x="295275" y="0"/>
                  </a:lnTo>
                  <a:lnTo>
                    <a:pt x="438150" y="19050"/>
                  </a:lnTo>
                  <a:lnTo>
                    <a:pt x="549275" y="47625"/>
                  </a:lnTo>
                  <a:lnTo>
                    <a:pt x="768350" y="3175"/>
                  </a:lnTo>
                  <a:lnTo>
                    <a:pt x="641350" y="266700"/>
                  </a:lnTo>
                  <a:lnTo>
                    <a:pt x="920750" y="603250"/>
                  </a:lnTo>
                  <a:lnTo>
                    <a:pt x="1003300" y="815975"/>
                  </a:lnTo>
                  <a:lnTo>
                    <a:pt x="993775" y="1038225"/>
                  </a:lnTo>
                  <a:lnTo>
                    <a:pt x="917575" y="1130300"/>
                  </a:lnTo>
                  <a:lnTo>
                    <a:pt x="307975" y="1158875"/>
                  </a:lnTo>
                  <a:lnTo>
                    <a:pt x="111125" y="1133475"/>
                  </a:lnTo>
                  <a:lnTo>
                    <a:pt x="0" y="1003300"/>
                  </a:lnTo>
                  <a:lnTo>
                    <a:pt x="22225" y="717550"/>
                  </a:lnTo>
                  <a:lnTo>
                    <a:pt x="187325" y="441325"/>
                  </a:lnTo>
                  <a:lnTo>
                    <a:pt x="381000" y="257175"/>
                  </a:lnTo>
                  <a:lnTo>
                    <a:pt x="244475" y="730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02C2B1E6-C462-4BC0-94CA-BD317DC4E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82944" y="1959169"/>
              <a:ext cx="1329559" cy="1434312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0C29D89-AB0C-443F-8C1E-737BB60EEF93}"/>
              </a:ext>
            </a:extLst>
          </p:cNvPr>
          <p:cNvGrpSpPr/>
          <p:nvPr/>
        </p:nvGrpSpPr>
        <p:grpSpPr>
          <a:xfrm>
            <a:off x="6600064" y="1959169"/>
            <a:ext cx="1329559" cy="1434312"/>
            <a:chOff x="6782944" y="1959169"/>
            <a:chExt cx="1329559" cy="1434312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06886369-5D69-44B7-BB76-646028592367}"/>
                </a:ext>
              </a:extLst>
            </p:cNvPr>
            <p:cNvSpPr/>
            <p:nvPr/>
          </p:nvSpPr>
          <p:spPr>
            <a:xfrm>
              <a:off x="6985000" y="2130425"/>
              <a:ext cx="1003300" cy="1158875"/>
            </a:xfrm>
            <a:custGeom>
              <a:avLst/>
              <a:gdLst>
                <a:gd name="connsiteX0" fmla="*/ 244475 w 1003300"/>
                <a:gd name="connsiteY0" fmla="*/ 73025 h 1158875"/>
                <a:gd name="connsiteX1" fmla="*/ 295275 w 1003300"/>
                <a:gd name="connsiteY1" fmla="*/ 0 h 1158875"/>
                <a:gd name="connsiteX2" fmla="*/ 438150 w 1003300"/>
                <a:gd name="connsiteY2" fmla="*/ 19050 h 1158875"/>
                <a:gd name="connsiteX3" fmla="*/ 549275 w 1003300"/>
                <a:gd name="connsiteY3" fmla="*/ 47625 h 1158875"/>
                <a:gd name="connsiteX4" fmla="*/ 768350 w 1003300"/>
                <a:gd name="connsiteY4" fmla="*/ 3175 h 1158875"/>
                <a:gd name="connsiteX5" fmla="*/ 641350 w 1003300"/>
                <a:gd name="connsiteY5" fmla="*/ 266700 h 1158875"/>
                <a:gd name="connsiteX6" fmla="*/ 920750 w 1003300"/>
                <a:gd name="connsiteY6" fmla="*/ 603250 h 1158875"/>
                <a:gd name="connsiteX7" fmla="*/ 1003300 w 1003300"/>
                <a:gd name="connsiteY7" fmla="*/ 815975 h 1158875"/>
                <a:gd name="connsiteX8" fmla="*/ 993775 w 1003300"/>
                <a:gd name="connsiteY8" fmla="*/ 1038225 h 1158875"/>
                <a:gd name="connsiteX9" fmla="*/ 917575 w 1003300"/>
                <a:gd name="connsiteY9" fmla="*/ 1130300 h 1158875"/>
                <a:gd name="connsiteX10" fmla="*/ 307975 w 1003300"/>
                <a:gd name="connsiteY10" fmla="*/ 1158875 h 1158875"/>
                <a:gd name="connsiteX11" fmla="*/ 111125 w 1003300"/>
                <a:gd name="connsiteY11" fmla="*/ 1133475 h 1158875"/>
                <a:gd name="connsiteX12" fmla="*/ 0 w 1003300"/>
                <a:gd name="connsiteY12" fmla="*/ 1003300 h 1158875"/>
                <a:gd name="connsiteX13" fmla="*/ 22225 w 1003300"/>
                <a:gd name="connsiteY13" fmla="*/ 717550 h 1158875"/>
                <a:gd name="connsiteX14" fmla="*/ 187325 w 1003300"/>
                <a:gd name="connsiteY14" fmla="*/ 441325 h 1158875"/>
                <a:gd name="connsiteX15" fmla="*/ 381000 w 1003300"/>
                <a:gd name="connsiteY15" fmla="*/ 257175 h 1158875"/>
                <a:gd name="connsiteX16" fmla="*/ 244475 w 1003300"/>
                <a:gd name="connsiteY16" fmla="*/ 73025 h 11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03300" h="1158875">
                  <a:moveTo>
                    <a:pt x="244475" y="73025"/>
                  </a:moveTo>
                  <a:lnTo>
                    <a:pt x="295275" y="0"/>
                  </a:lnTo>
                  <a:lnTo>
                    <a:pt x="438150" y="19050"/>
                  </a:lnTo>
                  <a:lnTo>
                    <a:pt x="549275" y="47625"/>
                  </a:lnTo>
                  <a:lnTo>
                    <a:pt x="768350" y="3175"/>
                  </a:lnTo>
                  <a:lnTo>
                    <a:pt x="641350" y="266700"/>
                  </a:lnTo>
                  <a:lnTo>
                    <a:pt x="920750" y="603250"/>
                  </a:lnTo>
                  <a:lnTo>
                    <a:pt x="1003300" y="815975"/>
                  </a:lnTo>
                  <a:lnTo>
                    <a:pt x="993775" y="1038225"/>
                  </a:lnTo>
                  <a:lnTo>
                    <a:pt x="917575" y="1130300"/>
                  </a:lnTo>
                  <a:lnTo>
                    <a:pt x="307975" y="1158875"/>
                  </a:lnTo>
                  <a:lnTo>
                    <a:pt x="111125" y="1133475"/>
                  </a:lnTo>
                  <a:lnTo>
                    <a:pt x="0" y="1003300"/>
                  </a:lnTo>
                  <a:lnTo>
                    <a:pt x="22225" y="717550"/>
                  </a:lnTo>
                  <a:lnTo>
                    <a:pt x="187325" y="441325"/>
                  </a:lnTo>
                  <a:lnTo>
                    <a:pt x="381000" y="257175"/>
                  </a:lnTo>
                  <a:lnTo>
                    <a:pt x="244475" y="730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C32E6397-ABE2-431C-AE56-4C277DFD8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82944" y="1959169"/>
              <a:ext cx="1329559" cy="1434312"/>
            </a:xfrm>
            <a:prstGeom prst="rect">
              <a:avLst/>
            </a:prstGeom>
          </p:spPr>
        </p:pic>
      </p:grpSp>
      <p:pic>
        <p:nvPicPr>
          <p:cNvPr id="134" name="Picture 133">
            <a:extLst>
              <a:ext uri="{FF2B5EF4-FFF2-40B4-BE49-F238E27FC236}">
                <a16:creationId xmlns:a16="http://schemas.microsoft.com/office/drawing/2014/main" id="{E422F6EC-8617-4E48-AAFD-7B7CAB3D65A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5659" y="2117432"/>
            <a:ext cx="2096787" cy="1742638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95D0D818-7B43-4EDC-8A2C-3D7321ABBD3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5659" y="2940699"/>
            <a:ext cx="2096787" cy="1742638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30EC6295-338A-431E-A2C4-DFB03FBFE11F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5659" y="3763965"/>
            <a:ext cx="2096787" cy="1742638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45305BBA-930A-4EBB-81B3-DF936A300D49}"/>
              </a:ext>
            </a:extLst>
          </p:cNvPr>
          <p:cNvGrpSpPr/>
          <p:nvPr/>
        </p:nvGrpSpPr>
        <p:grpSpPr>
          <a:xfrm>
            <a:off x="663955" y="1358338"/>
            <a:ext cx="5334000" cy="6967536"/>
            <a:chOff x="3800475" y="33339"/>
            <a:chExt cx="5334000" cy="6967536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C1FBD08-115C-43D0-B673-515B87ECBC37}"/>
                </a:ext>
              </a:extLst>
            </p:cNvPr>
            <p:cNvSpPr/>
            <p:nvPr/>
          </p:nvSpPr>
          <p:spPr>
            <a:xfrm>
              <a:off x="3800475" y="47625"/>
              <a:ext cx="5334000" cy="6953250"/>
            </a:xfrm>
            <a:custGeom>
              <a:avLst/>
              <a:gdLst>
                <a:gd name="connsiteX0" fmla="*/ 4057650 w 5334000"/>
                <a:gd name="connsiteY0" fmla="*/ 6848475 h 6953250"/>
                <a:gd name="connsiteX1" fmla="*/ 3914775 w 5334000"/>
                <a:gd name="connsiteY1" fmla="*/ 6477000 h 6953250"/>
                <a:gd name="connsiteX2" fmla="*/ 4295775 w 5334000"/>
                <a:gd name="connsiteY2" fmla="*/ 6143625 h 6953250"/>
                <a:gd name="connsiteX3" fmla="*/ 4638675 w 5334000"/>
                <a:gd name="connsiteY3" fmla="*/ 5724525 h 6953250"/>
                <a:gd name="connsiteX4" fmla="*/ 4619625 w 5334000"/>
                <a:gd name="connsiteY4" fmla="*/ 5648325 h 6953250"/>
                <a:gd name="connsiteX5" fmla="*/ 5095875 w 5334000"/>
                <a:gd name="connsiteY5" fmla="*/ 5153025 h 6953250"/>
                <a:gd name="connsiteX6" fmla="*/ 5124450 w 5334000"/>
                <a:gd name="connsiteY6" fmla="*/ 4981575 h 6953250"/>
                <a:gd name="connsiteX7" fmla="*/ 4962525 w 5334000"/>
                <a:gd name="connsiteY7" fmla="*/ 5010150 h 6953250"/>
                <a:gd name="connsiteX8" fmla="*/ 4962525 w 5334000"/>
                <a:gd name="connsiteY8" fmla="*/ 4895850 h 6953250"/>
                <a:gd name="connsiteX9" fmla="*/ 5210175 w 5334000"/>
                <a:gd name="connsiteY9" fmla="*/ 4467225 h 6953250"/>
                <a:gd name="connsiteX10" fmla="*/ 5238750 w 5334000"/>
                <a:gd name="connsiteY10" fmla="*/ 4295775 h 6953250"/>
                <a:gd name="connsiteX11" fmla="*/ 5048250 w 5334000"/>
                <a:gd name="connsiteY11" fmla="*/ 4495800 h 6953250"/>
                <a:gd name="connsiteX12" fmla="*/ 5162550 w 5334000"/>
                <a:gd name="connsiteY12" fmla="*/ 4152900 h 6953250"/>
                <a:gd name="connsiteX13" fmla="*/ 5334000 w 5334000"/>
                <a:gd name="connsiteY13" fmla="*/ 3819525 h 6953250"/>
                <a:gd name="connsiteX14" fmla="*/ 5219700 w 5334000"/>
                <a:gd name="connsiteY14" fmla="*/ 3590925 h 6953250"/>
                <a:gd name="connsiteX15" fmla="*/ 4810125 w 5334000"/>
                <a:gd name="connsiteY15" fmla="*/ 4219575 h 6953250"/>
                <a:gd name="connsiteX16" fmla="*/ 4467225 w 5334000"/>
                <a:gd name="connsiteY16" fmla="*/ 4572000 h 6953250"/>
                <a:gd name="connsiteX17" fmla="*/ 4248150 w 5334000"/>
                <a:gd name="connsiteY17" fmla="*/ 4743450 h 6953250"/>
                <a:gd name="connsiteX18" fmla="*/ 3867150 w 5334000"/>
                <a:gd name="connsiteY18" fmla="*/ 4924425 h 6953250"/>
                <a:gd name="connsiteX19" fmla="*/ 3381375 w 5334000"/>
                <a:gd name="connsiteY19" fmla="*/ 4819650 h 6953250"/>
                <a:gd name="connsiteX20" fmla="*/ 2952750 w 5334000"/>
                <a:gd name="connsiteY20" fmla="*/ 4305300 h 6953250"/>
                <a:gd name="connsiteX21" fmla="*/ 2505075 w 5334000"/>
                <a:gd name="connsiteY21" fmla="*/ 3876675 h 6953250"/>
                <a:gd name="connsiteX22" fmla="*/ 2476500 w 5334000"/>
                <a:gd name="connsiteY22" fmla="*/ 3267075 h 6953250"/>
                <a:gd name="connsiteX23" fmla="*/ 2505075 w 5334000"/>
                <a:gd name="connsiteY23" fmla="*/ 2333625 h 6953250"/>
                <a:gd name="connsiteX24" fmla="*/ 2733675 w 5334000"/>
                <a:gd name="connsiteY24" fmla="*/ 2114550 h 6953250"/>
                <a:gd name="connsiteX25" fmla="*/ 3057525 w 5334000"/>
                <a:gd name="connsiteY25" fmla="*/ 1704975 h 6953250"/>
                <a:gd name="connsiteX26" fmla="*/ 3067050 w 5334000"/>
                <a:gd name="connsiteY26" fmla="*/ 1323975 h 6953250"/>
                <a:gd name="connsiteX27" fmla="*/ 2943225 w 5334000"/>
                <a:gd name="connsiteY27" fmla="*/ 1009650 h 6953250"/>
                <a:gd name="connsiteX28" fmla="*/ 2552700 w 5334000"/>
                <a:gd name="connsiteY28" fmla="*/ 428625 h 6953250"/>
                <a:gd name="connsiteX29" fmla="*/ 2171700 w 5334000"/>
                <a:gd name="connsiteY29" fmla="*/ 85725 h 6953250"/>
                <a:gd name="connsiteX30" fmla="*/ 1933575 w 5334000"/>
                <a:gd name="connsiteY30" fmla="*/ 0 h 6953250"/>
                <a:gd name="connsiteX31" fmla="*/ 1790700 w 5334000"/>
                <a:gd name="connsiteY31" fmla="*/ 19050 h 6953250"/>
                <a:gd name="connsiteX32" fmla="*/ 1514475 w 5334000"/>
                <a:gd name="connsiteY32" fmla="*/ 161925 h 6953250"/>
                <a:gd name="connsiteX33" fmla="*/ 1104900 w 5334000"/>
                <a:gd name="connsiteY33" fmla="*/ 647700 h 6953250"/>
                <a:gd name="connsiteX34" fmla="*/ 714375 w 5334000"/>
                <a:gd name="connsiteY34" fmla="*/ 1371600 h 6953250"/>
                <a:gd name="connsiteX35" fmla="*/ 647700 w 5334000"/>
                <a:gd name="connsiteY35" fmla="*/ 1552575 h 6953250"/>
                <a:gd name="connsiteX36" fmla="*/ 695325 w 5334000"/>
                <a:gd name="connsiteY36" fmla="*/ 1838325 h 6953250"/>
                <a:gd name="connsiteX37" fmla="*/ 828675 w 5334000"/>
                <a:gd name="connsiteY37" fmla="*/ 2085975 h 6953250"/>
                <a:gd name="connsiteX38" fmla="*/ 1114425 w 5334000"/>
                <a:gd name="connsiteY38" fmla="*/ 2314575 h 6953250"/>
                <a:gd name="connsiteX39" fmla="*/ 1447800 w 5334000"/>
                <a:gd name="connsiteY39" fmla="*/ 3362325 h 6953250"/>
                <a:gd name="connsiteX40" fmla="*/ 1562100 w 5334000"/>
                <a:gd name="connsiteY40" fmla="*/ 4010025 h 6953250"/>
                <a:gd name="connsiteX41" fmla="*/ 1323975 w 5334000"/>
                <a:gd name="connsiteY41" fmla="*/ 4200525 h 6953250"/>
                <a:gd name="connsiteX42" fmla="*/ 1162050 w 5334000"/>
                <a:gd name="connsiteY42" fmla="*/ 4352925 h 6953250"/>
                <a:gd name="connsiteX43" fmla="*/ 647700 w 5334000"/>
                <a:gd name="connsiteY43" fmla="*/ 4695825 h 6953250"/>
                <a:gd name="connsiteX44" fmla="*/ 323850 w 5334000"/>
                <a:gd name="connsiteY44" fmla="*/ 5295900 h 6953250"/>
                <a:gd name="connsiteX45" fmla="*/ 247650 w 5334000"/>
                <a:gd name="connsiteY45" fmla="*/ 5362575 h 6953250"/>
                <a:gd name="connsiteX46" fmla="*/ 76200 w 5334000"/>
                <a:gd name="connsiteY46" fmla="*/ 6172200 h 6953250"/>
                <a:gd name="connsiteX47" fmla="*/ 0 w 5334000"/>
                <a:gd name="connsiteY47" fmla="*/ 6953250 h 6953250"/>
                <a:gd name="connsiteX48" fmla="*/ 4057650 w 5334000"/>
                <a:gd name="connsiteY48" fmla="*/ 6848475 h 695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334000" h="6953250">
                  <a:moveTo>
                    <a:pt x="4057650" y="6848475"/>
                  </a:moveTo>
                  <a:lnTo>
                    <a:pt x="3914775" y="6477000"/>
                  </a:lnTo>
                  <a:lnTo>
                    <a:pt x="4295775" y="6143625"/>
                  </a:lnTo>
                  <a:lnTo>
                    <a:pt x="4638675" y="5724525"/>
                  </a:lnTo>
                  <a:lnTo>
                    <a:pt x="4619625" y="5648325"/>
                  </a:lnTo>
                  <a:lnTo>
                    <a:pt x="5095875" y="5153025"/>
                  </a:lnTo>
                  <a:lnTo>
                    <a:pt x="5124450" y="4981575"/>
                  </a:lnTo>
                  <a:lnTo>
                    <a:pt x="4962525" y="5010150"/>
                  </a:lnTo>
                  <a:lnTo>
                    <a:pt x="4962525" y="4895850"/>
                  </a:lnTo>
                  <a:lnTo>
                    <a:pt x="5210175" y="4467225"/>
                  </a:lnTo>
                  <a:lnTo>
                    <a:pt x="5238750" y="4295775"/>
                  </a:lnTo>
                  <a:lnTo>
                    <a:pt x="5048250" y="4495800"/>
                  </a:lnTo>
                  <a:lnTo>
                    <a:pt x="5162550" y="4152900"/>
                  </a:lnTo>
                  <a:lnTo>
                    <a:pt x="5334000" y="3819525"/>
                  </a:lnTo>
                  <a:lnTo>
                    <a:pt x="5219700" y="3590925"/>
                  </a:lnTo>
                  <a:lnTo>
                    <a:pt x="4810125" y="4219575"/>
                  </a:lnTo>
                  <a:lnTo>
                    <a:pt x="4467225" y="4572000"/>
                  </a:lnTo>
                  <a:lnTo>
                    <a:pt x="4248150" y="4743450"/>
                  </a:lnTo>
                  <a:lnTo>
                    <a:pt x="3867150" y="4924425"/>
                  </a:lnTo>
                  <a:lnTo>
                    <a:pt x="3381375" y="4819650"/>
                  </a:lnTo>
                  <a:lnTo>
                    <a:pt x="2952750" y="4305300"/>
                  </a:lnTo>
                  <a:lnTo>
                    <a:pt x="2505075" y="3876675"/>
                  </a:lnTo>
                  <a:lnTo>
                    <a:pt x="2476500" y="3267075"/>
                  </a:lnTo>
                  <a:lnTo>
                    <a:pt x="2505075" y="2333625"/>
                  </a:lnTo>
                  <a:lnTo>
                    <a:pt x="2733675" y="2114550"/>
                  </a:lnTo>
                  <a:lnTo>
                    <a:pt x="3057525" y="1704975"/>
                  </a:lnTo>
                  <a:lnTo>
                    <a:pt x="3067050" y="1323975"/>
                  </a:lnTo>
                  <a:lnTo>
                    <a:pt x="2943225" y="1009650"/>
                  </a:lnTo>
                  <a:lnTo>
                    <a:pt x="2552700" y="428625"/>
                  </a:lnTo>
                  <a:lnTo>
                    <a:pt x="2171700" y="85725"/>
                  </a:lnTo>
                  <a:lnTo>
                    <a:pt x="1933575" y="0"/>
                  </a:lnTo>
                  <a:lnTo>
                    <a:pt x="1790700" y="19050"/>
                  </a:lnTo>
                  <a:lnTo>
                    <a:pt x="1514475" y="161925"/>
                  </a:lnTo>
                  <a:lnTo>
                    <a:pt x="1104900" y="647700"/>
                  </a:lnTo>
                  <a:lnTo>
                    <a:pt x="714375" y="1371600"/>
                  </a:lnTo>
                  <a:lnTo>
                    <a:pt x="647700" y="1552575"/>
                  </a:lnTo>
                  <a:lnTo>
                    <a:pt x="695325" y="1838325"/>
                  </a:lnTo>
                  <a:lnTo>
                    <a:pt x="828675" y="2085975"/>
                  </a:lnTo>
                  <a:lnTo>
                    <a:pt x="1114425" y="2314575"/>
                  </a:lnTo>
                  <a:lnTo>
                    <a:pt x="1447800" y="3362325"/>
                  </a:lnTo>
                  <a:lnTo>
                    <a:pt x="1562100" y="4010025"/>
                  </a:lnTo>
                  <a:lnTo>
                    <a:pt x="1323975" y="4200525"/>
                  </a:lnTo>
                  <a:lnTo>
                    <a:pt x="1162050" y="4352925"/>
                  </a:lnTo>
                  <a:lnTo>
                    <a:pt x="647700" y="4695825"/>
                  </a:lnTo>
                  <a:lnTo>
                    <a:pt x="323850" y="5295900"/>
                  </a:lnTo>
                  <a:lnTo>
                    <a:pt x="247650" y="5362575"/>
                  </a:lnTo>
                  <a:lnTo>
                    <a:pt x="76200" y="6172200"/>
                  </a:lnTo>
                  <a:lnTo>
                    <a:pt x="0" y="6953250"/>
                  </a:lnTo>
                  <a:lnTo>
                    <a:pt x="4057650" y="68484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6BB9AA91-2499-464A-A15E-51C43309A6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7669" y="33339"/>
              <a:ext cx="5235814" cy="6864348"/>
            </a:xfrm>
            <a:custGeom>
              <a:avLst/>
              <a:gdLst>
                <a:gd name="T0" fmla="*/ 825 w 1314"/>
                <a:gd name="T1" fmla="*/ 1495 h 1729"/>
                <a:gd name="T2" fmla="*/ 705 w 1314"/>
                <a:gd name="T3" fmla="*/ 1420 h 1729"/>
                <a:gd name="T4" fmla="*/ 581 w 1314"/>
                <a:gd name="T5" fmla="*/ 1402 h 1729"/>
                <a:gd name="T6" fmla="*/ 465 w 1314"/>
                <a:gd name="T7" fmla="*/ 1358 h 1729"/>
                <a:gd name="T8" fmla="*/ 298 w 1314"/>
                <a:gd name="T9" fmla="*/ 1463 h 1729"/>
                <a:gd name="T10" fmla="*/ 125 w 1314"/>
                <a:gd name="T11" fmla="*/ 1518 h 1729"/>
                <a:gd name="T12" fmla="*/ 209 w 1314"/>
                <a:gd name="T13" fmla="*/ 1124 h 1729"/>
                <a:gd name="T14" fmla="*/ 281 w 1314"/>
                <a:gd name="T15" fmla="*/ 661 h 1729"/>
                <a:gd name="T16" fmla="*/ 778 w 1314"/>
                <a:gd name="T17" fmla="*/ 1157 h 1729"/>
                <a:gd name="T18" fmla="*/ 1176 w 1314"/>
                <a:gd name="T19" fmla="*/ 1518 h 1729"/>
                <a:gd name="T20" fmla="*/ 711 w 1314"/>
                <a:gd name="T21" fmla="*/ 1096 h 1729"/>
                <a:gd name="T22" fmla="*/ 332 w 1314"/>
                <a:gd name="T23" fmla="*/ 796 h 1729"/>
                <a:gd name="T24" fmla="*/ 1150 w 1314"/>
                <a:gd name="T25" fmla="*/ 1386 h 1729"/>
                <a:gd name="T26" fmla="*/ 275 w 1314"/>
                <a:gd name="T27" fmla="*/ 434 h 1729"/>
                <a:gd name="T28" fmla="*/ 510 w 1314"/>
                <a:gd name="T29" fmla="*/ 1220 h 1729"/>
                <a:gd name="T30" fmla="*/ 444 w 1314"/>
                <a:gd name="T31" fmla="*/ 911 h 1729"/>
                <a:gd name="T32" fmla="*/ 424 w 1314"/>
                <a:gd name="T33" fmla="*/ 80 h 1729"/>
                <a:gd name="T34" fmla="*/ 382 w 1314"/>
                <a:gd name="T35" fmla="*/ 136 h 1729"/>
                <a:gd name="T36" fmla="*/ 645 w 1314"/>
                <a:gd name="T37" fmla="*/ 292 h 1729"/>
                <a:gd name="T38" fmla="*/ 658 w 1314"/>
                <a:gd name="T39" fmla="*/ 1082 h 1729"/>
                <a:gd name="T40" fmla="*/ 50 w 1314"/>
                <a:gd name="T41" fmla="*/ 1560 h 1729"/>
                <a:gd name="T42" fmla="*/ 735 w 1314"/>
                <a:gd name="T43" fmla="*/ 305 h 1729"/>
                <a:gd name="T44" fmla="*/ 197 w 1314"/>
                <a:gd name="T45" fmla="*/ 341 h 1729"/>
                <a:gd name="T46" fmla="*/ 250 w 1314"/>
                <a:gd name="T47" fmla="*/ 225 h 1729"/>
                <a:gd name="T48" fmla="*/ 227 w 1314"/>
                <a:gd name="T49" fmla="*/ 1228 h 1729"/>
                <a:gd name="T50" fmla="*/ 467 w 1314"/>
                <a:gd name="T51" fmla="*/ 843 h 1729"/>
                <a:gd name="T52" fmla="*/ 187 w 1314"/>
                <a:gd name="T53" fmla="*/ 508 h 1729"/>
                <a:gd name="T54" fmla="*/ 1101 w 1314"/>
                <a:gd name="T55" fmla="*/ 1177 h 1729"/>
                <a:gd name="T56" fmla="*/ 485 w 1314"/>
                <a:gd name="T57" fmla="*/ 1090 h 1729"/>
                <a:gd name="T58" fmla="*/ 865 w 1314"/>
                <a:gd name="T59" fmla="*/ 1347 h 1729"/>
                <a:gd name="T60" fmla="*/ 1170 w 1314"/>
                <a:gd name="T61" fmla="*/ 1125 h 1729"/>
                <a:gd name="T62" fmla="*/ 125 w 1314"/>
                <a:gd name="T63" fmla="*/ 1426 h 1729"/>
                <a:gd name="T64" fmla="*/ 998 w 1314"/>
                <a:gd name="T65" fmla="*/ 1228 h 1729"/>
                <a:gd name="T66" fmla="*/ 946 w 1314"/>
                <a:gd name="T67" fmla="*/ 1448 h 1729"/>
                <a:gd name="T68" fmla="*/ 1100 w 1314"/>
                <a:gd name="T69" fmla="*/ 1445 h 1729"/>
                <a:gd name="T70" fmla="*/ 1263 w 1314"/>
                <a:gd name="T71" fmla="*/ 1050 h 1729"/>
                <a:gd name="T72" fmla="*/ 558 w 1314"/>
                <a:gd name="T73" fmla="*/ 1518 h 1729"/>
                <a:gd name="T74" fmla="*/ 357 w 1314"/>
                <a:gd name="T75" fmla="*/ 226 h 1729"/>
                <a:gd name="T76" fmla="*/ 322 w 1314"/>
                <a:gd name="T77" fmla="*/ 749 h 1729"/>
                <a:gd name="T78" fmla="*/ 670 w 1314"/>
                <a:gd name="T79" fmla="*/ 420 h 1729"/>
                <a:gd name="T80" fmla="*/ 530 w 1314"/>
                <a:gd name="T81" fmla="*/ 1151 h 1729"/>
                <a:gd name="T82" fmla="*/ 544 w 1314"/>
                <a:gd name="T83" fmla="*/ 1131 h 1729"/>
                <a:gd name="T84" fmla="*/ 477 w 1314"/>
                <a:gd name="T85" fmla="*/ 159 h 1729"/>
                <a:gd name="T86" fmla="*/ 901 w 1314"/>
                <a:gd name="T87" fmla="*/ 1398 h 1729"/>
                <a:gd name="T88" fmla="*/ 606 w 1314"/>
                <a:gd name="T89" fmla="*/ 174 h 1729"/>
                <a:gd name="T90" fmla="*/ 912 w 1314"/>
                <a:gd name="T91" fmla="*/ 1244 h 1729"/>
                <a:gd name="T92" fmla="*/ 580 w 1314"/>
                <a:gd name="T93" fmla="*/ 775 h 1729"/>
                <a:gd name="T94" fmla="*/ 229 w 1314"/>
                <a:gd name="T95" fmla="*/ 1403 h 1729"/>
                <a:gd name="T96" fmla="*/ 386 w 1314"/>
                <a:gd name="T97" fmla="*/ 618 h 1729"/>
                <a:gd name="T98" fmla="*/ 184 w 1314"/>
                <a:gd name="T99" fmla="*/ 1448 h 1729"/>
                <a:gd name="T100" fmla="*/ 469 w 1314"/>
                <a:gd name="T101" fmla="*/ 320 h 1729"/>
                <a:gd name="T102" fmla="*/ 1175 w 1314"/>
                <a:gd name="T103" fmla="*/ 1239 h 1729"/>
                <a:gd name="T104" fmla="*/ 1166 w 1314"/>
                <a:gd name="T105" fmla="*/ 1249 h 1729"/>
                <a:gd name="T106" fmla="*/ 616 w 1314"/>
                <a:gd name="T107" fmla="*/ 418 h 1729"/>
                <a:gd name="T108" fmla="*/ 229 w 1314"/>
                <a:gd name="T109" fmla="*/ 485 h 1729"/>
                <a:gd name="T110" fmla="*/ 563 w 1314"/>
                <a:gd name="T111" fmla="*/ 770 h 1729"/>
                <a:gd name="T112" fmla="*/ 420 w 1314"/>
                <a:gd name="T113" fmla="*/ 993 h 1729"/>
                <a:gd name="T114" fmla="*/ 186 w 1314"/>
                <a:gd name="T115" fmla="*/ 1300 h 1729"/>
                <a:gd name="T116" fmla="*/ 421 w 1314"/>
                <a:gd name="T117" fmla="*/ 1122 h 1729"/>
                <a:gd name="T118" fmla="*/ 572 w 1314"/>
                <a:gd name="T119" fmla="*/ 916 h 1729"/>
                <a:gd name="T120" fmla="*/ 571 w 1314"/>
                <a:gd name="T121" fmla="*/ 572 h 1729"/>
                <a:gd name="T122" fmla="*/ 320 w 1314"/>
                <a:gd name="T123" fmla="*/ 193 h 1729"/>
                <a:gd name="T124" fmla="*/ 597 w 1314"/>
                <a:gd name="T125" fmla="*/ 289 h 1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4" h="1729">
                  <a:moveTo>
                    <a:pt x="1000" y="1562"/>
                  </a:moveTo>
                  <a:cubicBezTo>
                    <a:pt x="997" y="1561"/>
                    <a:pt x="994" y="1563"/>
                    <a:pt x="991" y="1565"/>
                  </a:cubicBezTo>
                  <a:cubicBezTo>
                    <a:pt x="988" y="1568"/>
                    <a:pt x="985" y="1570"/>
                    <a:pt x="982" y="1572"/>
                  </a:cubicBezTo>
                  <a:cubicBezTo>
                    <a:pt x="980" y="1574"/>
                    <a:pt x="977" y="1575"/>
                    <a:pt x="975" y="1575"/>
                  </a:cubicBezTo>
                  <a:cubicBezTo>
                    <a:pt x="972" y="1576"/>
                    <a:pt x="970" y="1575"/>
                    <a:pt x="968" y="1572"/>
                  </a:cubicBezTo>
                  <a:cubicBezTo>
                    <a:pt x="967" y="1570"/>
                    <a:pt x="968" y="1568"/>
                    <a:pt x="969" y="1566"/>
                  </a:cubicBezTo>
                  <a:cubicBezTo>
                    <a:pt x="972" y="1562"/>
                    <a:pt x="975" y="1559"/>
                    <a:pt x="979" y="1556"/>
                  </a:cubicBezTo>
                  <a:cubicBezTo>
                    <a:pt x="980" y="1555"/>
                    <a:pt x="981" y="1553"/>
                    <a:pt x="980" y="1552"/>
                  </a:cubicBezTo>
                  <a:cubicBezTo>
                    <a:pt x="979" y="1550"/>
                    <a:pt x="977" y="1550"/>
                    <a:pt x="976" y="1551"/>
                  </a:cubicBezTo>
                  <a:cubicBezTo>
                    <a:pt x="973" y="1552"/>
                    <a:pt x="970" y="1552"/>
                    <a:pt x="967" y="1554"/>
                  </a:cubicBezTo>
                  <a:cubicBezTo>
                    <a:pt x="962" y="1558"/>
                    <a:pt x="960" y="1558"/>
                    <a:pt x="956" y="1553"/>
                  </a:cubicBezTo>
                  <a:cubicBezTo>
                    <a:pt x="952" y="1547"/>
                    <a:pt x="950" y="1546"/>
                    <a:pt x="947" y="1548"/>
                  </a:cubicBezTo>
                  <a:cubicBezTo>
                    <a:pt x="943" y="1551"/>
                    <a:pt x="946" y="1555"/>
                    <a:pt x="947" y="1558"/>
                  </a:cubicBezTo>
                  <a:cubicBezTo>
                    <a:pt x="951" y="1575"/>
                    <a:pt x="956" y="1592"/>
                    <a:pt x="960" y="1609"/>
                  </a:cubicBezTo>
                  <a:cubicBezTo>
                    <a:pt x="963" y="1623"/>
                    <a:pt x="968" y="1636"/>
                    <a:pt x="972" y="1650"/>
                  </a:cubicBezTo>
                  <a:cubicBezTo>
                    <a:pt x="979" y="1672"/>
                    <a:pt x="988" y="1693"/>
                    <a:pt x="996" y="1715"/>
                  </a:cubicBezTo>
                  <a:cubicBezTo>
                    <a:pt x="997" y="1718"/>
                    <a:pt x="998" y="1721"/>
                    <a:pt x="998" y="1724"/>
                  </a:cubicBezTo>
                  <a:cubicBezTo>
                    <a:pt x="998" y="1726"/>
                    <a:pt x="999" y="1728"/>
                    <a:pt x="997" y="1729"/>
                  </a:cubicBezTo>
                  <a:cubicBezTo>
                    <a:pt x="995" y="1729"/>
                    <a:pt x="994" y="1727"/>
                    <a:pt x="993" y="1726"/>
                  </a:cubicBezTo>
                  <a:cubicBezTo>
                    <a:pt x="990" y="1717"/>
                    <a:pt x="986" y="1709"/>
                    <a:pt x="983" y="1700"/>
                  </a:cubicBezTo>
                  <a:cubicBezTo>
                    <a:pt x="975" y="1680"/>
                    <a:pt x="969" y="1660"/>
                    <a:pt x="962" y="1640"/>
                  </a:cubicBezTo>
                  <a:cubicBezTo>
                    <a:pt x="961" y="1637"/>
                    <a:pt x="960" y="1635"/>
                    <a:pt x="959" y="1632"/>
                  </a:cubicBezTo>
                  <a:cubicBezTo>
                    <a:pt x="958" y="1630"/>
                    <a:pt x="957" y="1628"/>
                    <a:pt x="955" y="1629"/>
                  </a:cubicBezTo>
                  <a:cubicBezTo>
                    <a:pt x="953" y="1629"/>
                    <a:pt x="951" y="1630"/>
                    <a:pt x="950" y="1633"/>
                  </a:cubicBezTo>
                  <a:cubicBezTo>
                    <a:pt x="950" y="1634"/>
                    <a:pt x="950" y="1635"/>
                    <a:pt x="950" y="1636"/>
                  </a:cubicBezTo>
                  <a:cubicBezTo>
                    <a:pt x="951" y="1638"/>
                    <a:pt x="950" y="1639"/>
                    <a:pt x="948" y="1640"/>
                  </a:cubicBezTo>
                  <a:cubicBezTo>
                    <a:pt x="946" y="1640"/>
                    <a:pt x="946" y="1638"/>
                    <a:pt x="945" y="1637"/>
                  </a:cubicBezTo>
                  <a:cubicBezTo>
                    <a:pt x="938" y="1627"/>
                    <a:pt x="933" y="1616"/>
                    <a:pt x="928" y="1604"/>
                  </a:cubicBezTo>
                  <a:cubicBezTo>
                    <a:pt x="921" y="1589"/>
                    <a:pt x="915" y="1572"/>
                    <a:pt x="909" y="1556"/>
                  </a:cubicBezTo>
                  <a:cubicBezTo>
                    <a:pt x="905" y="1545"/>
                    <a:pt x="902" y="1533"/>
                    <a:pt x="898" y="1522"/>
                  </a:cubicBezTo>
                  <a:cubicBezTo>
                    <a:pt x="895" y="1513"/>
                    <a:pt x="892" y="1504"/>
                    <a:pt x="889" y="1496"/>
                  </a:cubicBezTo>
                  <a:cubicBezTo>
                    <a:pt x="888" y="1494"/>
                    <a:pt x="888" y="1493"/>
                    <a:pt x="886" y="1493"/>
                  </a:cubicBezTo>
                  <a:cubicBezTo>
                    <a:pt x="884" y="1493"/>
                    <a:pt x="885" y="1495"/>
                    <a:pt x="885" y="1496"/>
                  </a:cubicBezTo>
                  <a:cubicBezTo>
                    <a:pt x="887" y="1509"/>
                    <a:pt x="889" y="1522"/>
                    <a:pt x="891" y="1535"/>
                  </a:cubicBezTo>
                  <a:cubicBezTo>
                    <a:pt x="892" y="1538"/>
                    <a:pt x="894" y="1541"/>
                    <a:pt x="895" y="1545"/>
                  </a:cubicBezTo>
                  <a:cubicBezTo>
                    <a:pt x="898" y="1558"/>
                    <a:pt x="903" y="1570"/>
                    <a:pt x="906" y="1582"/>
                  </a:cubicBezTo>
                  <a:cubicBezTo>
                    <a:pt x="908" y="1589"/>
                    <a:pt x="911" y="1596"/>
                    <a:pt x="911" y="1603"/>
                  </a:cubicBezTo>
                  <a:cubicBezTo>
                    <a:pt x="912" y="1605"/>
                    <a:pt x="912" y="1606"/>
                    <a:pt x="910" y="1608"/>
                  </a:cubicBezTo>
                  <a:cubicBezTo>
                    <a:pt x="907" y="1606"/>
                    <a:pt x="906" y="1603"/>
                    <a:pt x="904" y="1600"/>
                  </a:cubicBezTo>
                  <a:cubicBezTo>
                    <a:pt x="900" y="1591"/>
                    <a:pt x="896" y="1582"/>
                    <a:pt x="892" y="1572"/>
                  </a:cubicBezTo>
                  <a:cubicBezTo>
                    <a:pt x="887" y="1554"/>
                    <a:pt x="880" y="1538"/>
                    <a:pt x="878" y="1519"/>
                  </a:cubicBezTo>
                  <a:cubicBezTo>
                    <a:pt x="877" y="1509"/>
                    <a:pt x="874" y="1499"/>
                    <a:pt x="871" y="1489"/>
                  </a:cubicBezTo>
                  <a:cubicBezTo>
                    <a:pt x="871" y="1489"/>
                    <a:pt x="871" y="1488"/>
                    <a:pt x="871" y="1488"/>
                  </a:cubicBezTo>
                  <a:cubicBezTo>
                    <a:pt x="864" y="1482"/>
                    <a:pt x="863" y="1472"/>
                    <a:pt x="857" y="1464"/>
                  </a:cubicBezTo>
                  <a:cubicBezTo>
                    <a:pt x="855" y="1468"/>
                    <a:pt x="857" y="1472"/>
                    <a:pt x="858" y="1475"/>
                  </a:cubicBezTo>
                  <a:cubicBezTo>
                    <a:pt x="861" y="1489"/>
                    <a:pt x="865" y="1502"/>
                    <a:pt x="869" y="1516"/>
                  </a:cubicBezTo>
                  <a:cubicBezTo>
                    <a:pt x="870" y="1521"/>
                    <a:pt x="871" y="1526"/>
                    <a:pt x="872" y="1532"/>
                  </a:cubicBezTo>
                  <a:cubicBezTo>
                    <a:pt x="872" y="1533"/>
                    <a:pt x="872" y="1535"/>
                    <a:pt x="872" y="1537"/>
                  </a:cubicBezTo>
                  <a:cubicBezTo>
                    <a:pt x="873" y="1540"/>
                    <a:pt x="876" y="1542"/>
                    <a:pt x="875" y="1546"/>
                  </a:cubicBezTo>
                  <a:cubicBezTo>
                    <a:pt x="875" y="1549"/>
                    <a:pt x="872" y="1551"/>
                    <a:pt x="873" y="1554"/>
                  </a:cubicBezTo>
                  <a:cubicBezTo>
                    <a:pt x="870" y="1554"/>
                    <a:pt x="870" y="1552"/>
                    <a:pt x="870" y="1550"/>
                  </a:cubicBezTo>
                  <a:cubicBezTo>
                    <a:pt x="866" y="1541"/>
                    <a:pt x="863" y="1532"/>
                    <a:pt x="861" y="1522"/>
                  </a:cubicBezTo>
                  <a:cubicBezTo>
                    <a:pt x="861" y="1520"/>
                    <a:pt x="860" y="1518"/>
                    <a:pt x="859" y="1515"/>
                  </a:cubicBezTo>
                  <a:cubicBezTo>
                    <a:pt x="850" y="1497"/>
                    <a:pt x="844" y="1477"/>
                    <a:pt x="838" y="1457"/>
                  </a:cubicBezTo>
                  <a:cubicBezTo>
                    <a:pt x="836" y="1450"/>
                    <a:pt x="833" y="1446"/>
                    <a:pt x="826" y="1443"/>
                  </a:cubicBezTo>
                  <a:cubicBezTo>
                    <a:pt x="825" y="1442"/>
                    <a:pt x="823" y="1442"/>
                    <a:pt x="823" y="1440"/>
                  </a:cubicBezTo>
                  <a:cubicBezTo>
                    <a:pt x="823" y="1440"/>
                    <a:pt x="824" y="1439"/>
                    <a:pt x="824" y="1439"/>
                  </a:cubicBezTo>
                  <a:cubicBezTo>
                    <a:pt x="832" y="1440"/>
                    <a:pt x="832" y="1440"/>
                    <a:pt x="830" y="1432"/>
                  </a:cubicBezTo>
                  <a:cubicBezTo>
                    <a:pt x="827" y="1419"/>
                    <a:pt x="822" y="1407"/>
                    <a:pt x="819" y="1394"/>
                  </a:cubicBezTo>
                  <a:cubicBezTo>
                    <a:pt x="813" y="1374"/>
                    <a:pt x="806" y="1354"/>
                    <a:pt x="798" y="1334"/>
                  </a:cubicBezTo>
                  <a:cubicBezTo>
                    <a:pt x="796" y="1327"/>
                    <a:pt x="793" y="1321"/>
                    <a:pt x="790" y="1314"/>
                  </a:cubicBezTo>
                  <a:cubicBezTo>
                    <a:pt x="789" y="1315"/>
                    <a:pt x="788" y="1315"/>
                    <a:pt x="788" y="1315"/>
                  </a:cubicBezTo>
                  <a:cubicBezTo>
                    <a:pt x="793" y="1325"/>
                    <a:pt x="793" y="1337"/>
                    <a:pt x="798" y="1347"/>
                  </a:cubicBezTo>
                  <a:cubicBezTo>
                    <a:pt x="800" y="1352"/>
                    <a:pt x="801" y="1358"/>
                    <a:pt x="802" y="1364"/>
                  </a:cubicBezTo>
                  <a:cubicBezTo>
                    <a:pt x="802" y="1368"/>
                    <a:pt x="803" y="1372"/>
                    <a:pt x="806" y="1375"/>
                  </a:cubicBezTo>
                  <a:cubicBezTo>
                    <a:pt x="808" y="1379"/>
                    <a:pt x="809" y="1383"/>
                    <a:pt x="810" y="1388"/>
                  </a:cubicBezTo>
                  <a:cubicBezTo>
                    <a:pt x="811" y="1394"/>
                    <a:pt x="813" y="1400"/>
                    <a:pt x="815" y="1406"/>
                  </a:cubicBezTo>
                  <a:cubicBezTo>
                    <a:pt x="819" y="1414"/>
                    <a:pt x="822" y="1423"/>
                    <a:pt x="825" y="1432"/>
                  </a:cubicBezTo>
                  <a:cubicBezTo>
                    <a:pt x="825" y="1433"/>
                    <a:pt x="825" y="1434"/>
                    <a:pt x="824" y="1434"/>
                  </a:cubicBezTo>
                  <a:cubicBezTo>
                    <a:pt x="823" y="1435"/>
                    <a:pt x="822" y="1435"/>
                    <a:pt x="821" y="1434"/>
                  </a:cubicBezTo>
                  <a:cubicBezTo>
                    <a:pt x="819" y="1433"/>
                    <a:pt x="817" y="1431"/>
                    <a:pt x="816" y="1428"/>
                  </a:cubicBezTo>
                  <a:cubicBezTo>
                    <a:pt x="815" y="1426"/>
                    <a:pt x="814" y="1424"/>
                    <a:pt x="811" y="1423"/>
                  </a:cubicBezTo>
                  <a:cubicBezTo>
                    <a:pt x="812" y="1428"/>
                    <a:pt x="812" y="1433"/>
                    <a:pt x="813" y="1438"/>
                  </a:cubicBezTo>
                  <a:cubicBezTo>
                    <a:pt x="815" y="1447"/>
                    <a:pt x="817" y="1456"/>
                    <a:pt x="819" y="1465"/>
                  </a:cubicBezTo>
                  <a:cubicBezTo>
                    <a:pt x="822" y="1474"/>
                    <a:pt x="822" y="1484"/>
                    <a:pt x="825" y="1493"/>
                  </a:cubicBezTo>
                  <a:cubicBezTo>
                    <a:pt x="825" y="1494"/>
                    <a:pt x="824" y="1494"/>
                    <a:pt x="825" y="1495"/>
                  </a:cubicBezTo>
                  <a:cubicBezTo>
                    <a:pt x="831" y="1503"/>
                    <a:pt x="830" y="1514"/>
                    <a:pt x="834" y="1523"/>
                  </a:cubicBezTo>
                  <a:cubicBezTo>
                    <a:pt x="835" y="1527"/>
                    <a:pt x="837" y="1531"/>
                    <a:pt x="837" y="1535"/>
                  </a:cubicBezTo>
                  <a:cubicBezTo>
                    <a:pt x="836" y="1537"/>
                    <a:pt x="836" y="1538"/>
                    <a:pt x="834" y="1539"/>
                  </a:cubicBezTo>
                  <a:cubicBezTo>
                    <a:pt x="832" y="1539"/>
                    <a:pt x="831" y="1538"/>
                    <a:pt x="830" y="1536"/>
                  </a:cubicBezTo>
                  <a:cubicBezTo>
                    <a:pt x="825" y="1527"/>
                    <a:pt x="822" y="1518"/>
                    <a:pt x="819" y="1508"/>
                  </a:cubicBezTo>
                  <a:cubicBezTo>
                    <a:pt x="815" y="1493"/>
                    <a:pt x="811" y="1478"/>
                    <a:pt x="806" y="1463"/>
                  </a:cubicBezTo>
                  <a:cubicBezTo>
                    <a:pt x="806" y="1462"/>
                    <a:pt x="806" y="1460"/>
                    <a:pt x="805" y="1459"/>
                  </a:cubicBezTo>
                  <a:cubicBezTo>
                    <a:pt x="798" y="1454"/>
                    <a:pt x="799" y="1446"/>
                    <a:pt x="797" y="1439"/>
                  </a:cubicBezTo>
                  <a:cubicBezTo>
                    <a:pt x="790" y="1415"/>
                    <a:pt x="789" y="1390"/>
                    <a:pt x="785" y="1366"/>
                  </a:cubicBezTo>
                  <a:cubicBezTo>
                    <a:pt x="784" y="1361"/>
                    <a:pt x="784" y="1356"/>
                    <a:pt x="783" y="1351"/>
                  </a:cubicBezTo>
                  <a:cubicBezTo>
                    <a:pt x="780" y="1340"/>
                    <a:pt x="777" y="1329"/>
                    <a:pt x="774" y="1319"/>
                  </a:cubicBezTo>
                  <a:cubicBezTo>
                    <a:pt x="772" y="1318"/>
                    <a:pt x="772" y="1319"/>
                    <a:pt x="771" y="1319"/>
                  </a:cubicBezTo>
                  <a:cubicBezTo>
                    <a:pt x="768" y="1322"/>
                    <a:pt x="766" y="1321"/>
                    <a:pt x="765" y="1319"/>
                  </a:cubicBezTo>
                  <a:cubicBezTo>
                    <a:pt x="763" y="1314"/>
                    <a:pt x="761" y="1309"/>
                    <a:pt x="759" y="1303"/>
                  </a:cubicBezTo>
                  <a:cubicBezTo>
                    <a:pt x="758" y="1297"/>
                    <a:pt x="757" y="1297"/>
                    <a:pt x="751" y="1298"/>
                  </a:cubicBezTo>
                  <a:cubicBezTo>
                    <a:pt x="749" y="1299"/>
                    <a:pt x="746" y="1299"/>
                    <a:pt x="744" y="1301"/>
                  </a:cubicBezTo>
                  <a:cubicBezTo>
                    <a:pt x="745" y="1305"/>
                    <a:pt x="746" y="1308"/>
                    <a:pt x="748" y="1311"/>
                  </a:cubicBezTo>
                  <a:cubicBezTo>
                    <a:pt x="752" y="1316"/>
                    <a:pt x="754" y="1321"/>
                    <a:pt x="749" y="1327"/>
                  </a:cubicBezTo>
                  <a:cubicBezTo>
                    <a:pt x="757" y="1327"/>
                    <a:pt x="759" y="1332"/>
                    <a:pt x="761" y="1337"/>
                  </a:cubicBezTo>
                  <a:cubicBezTo>
                    <a:pt x="768" y="1361"/>
                    <a:pt x="778" y="1383"/>
                    <a:pt x="782" y="1408"/>
                  </a:cubicBezTo>
                  <a:cubicBezTo>
                    <a:pt x="785" y="1424"/>
                    <a:pt x="789" y="1440"/>
                    <a:pt x="793" y="1456"/>
                  </a:cubicBezTo>
                  <a:cubicBezTo>
                    <a:pt x="797" y="1470"/>
                    <a:pt x="800" y="1484"/>
                    <a:pt x="803" y="1498"/>
                  </a:cubicBezTo>
                  <a:cubicBezTo>
                    <a:pt x="805" y="1507"/>
                    <a:pt x="806" y="1517"/>
                    <a:pt x="811" y="1526"/>
                  </a:cubicBezTo>
                  <a:cubicBezTo>
                    <a:pt x="813" y="1528"/>
                    <a:pt x="814" y="1530"/>
                    <a:pt x="811" y="1533"/>
                  </a:cubicBezTo>
                  <a:cubicBezTo>
                    <a:pt x="806" y="1531"/>
                    <a:pt x="805" y="1523"/>
                    <a:pt x="800" y="1520"/>
                  </a:cubicBezTo>
                  <a:cubicBezTo>
                    <a:pt x="799" y="1522"/>
                    <a:pt x="799" y="1523"/>
                    <a:pt x="799" y="1524"/>
                  </a:cubicBezTo>
                  <a:cubicBezTo>
                    <a:pt x="803" y="1529"/>
                    <a:pt x="804" y="1536"/>
                    <a:pt x="807" y="1541"/>
                  </a:cubicBezTo>
                  <a:cubicBezTo>
                    <a:pt x="813" y="1552"/>
                    <a:pt x="814" y="1565"/>
                    <a:pt x="821" y="1576"/>
                  </a:cubicBezTo>
                  <a:cubicBezTo>
                    <a:pt x="823" y="1578"/>
                    <a:pt x="824" y="1581"/>
                    <a:pt x="826" y="1584"/>
                  </a:cubicBezTo>
                  <a:cubicBezTo>
                    <a:pt x="827" y="1585"/>
                    <a:pt x="828" y="1587"/>
                    <a:pt x="828" y="1589"/>
                  </a:cubicBezTo>
                  <a:cubicBezTo>
                    <a:pt x="828" y="1591"/>
                    <a:pt x="828" y="1593"/>
                    <a:pt x="826" y="1594"/>
                  </a:cubicBezTo>
                  <a:cubicBezTo>
                    <a:pt x="823" y="1595"/>
                    <a:pt x="822" y="1593"/>
                    <a:pt x="821" y="1592"/>
                  </a:cubicBezTo>
                  <a:cubicBezTo>
                    <a:pt x="816" y="1585"/>
                    <a:pt x="813" y="1578"/>
                    <a:pt x="809" y="1570"/>
                  </a:cubicBezTo>
                  <a:cubicBezTo>
                    <a:pt x="800" y="1552"/>
                    <a:pt x="792" y="1534"/>
                    <a:pt x="787" y="1515"/>
                  </a:cubicBezTo>
                  <a:cubicBezTo>
                    <a:pt x="786" y="1511"/>
                    <a:pt x="782" y="1508"/>
                    <a:pt x="786" y="1503"/>
                  </a:cubicBezTo>
                  <a:cubicBezTo>
                    <a:pt x="784" y="1502"/>
                    <a:pt x="782" y="1500"/>
                    <a:pt x="781" y="1497"/>
                  </a:cubicBezTo>
                  <a:cubicBezTo>
                    <a:pt x="780" y="1491"/>
                    <a:pt x="778" y="1484"/>
                    <a:pt x="776" y="1478"/>
                  </a:cubicBezTo>
                  <a:cubicBezTo>
                    <a:pt x="774" y="1466"/>
                    <a:pt x="770" y="1454"/>
                    <a:pt x="766" y="1442"/>
                  </a:cubicBezTo>
                  <a:cubicBezTo>
                    <a:pt x="763" y="1433"/>
                    <a:pt x="762" y="1423"/>
                    <a:pt x="759" y="1414"/>
                  </a:cubicBezTo>
                  <a:cubicBezTo>
                    <a:pt x="757" y="1403"/>
                    <a:pt x="754" y="1392"/>
                    <a:pt x="752" y="1381"/>
                  </a:cubicBezTo>
                  <a:cubicBezTo>
                    <a:pt x="751" y="1378"/>
                    <a:pt x="749" y="1376"/>
                    <a:pt x="746" y="1376"/>
                  </a:cubicBezTo>
                  <a:cubicBezTo>
                    <a:pt x="742" y="1377"/>
                    <a:pt x="740" y="1379"/>
                    <a:pt x="741" y="1383"/>
                  </a:cubicBezTo>
                  <a:cubicBezTo>
                    <a:pt x="743" y="1391"/>
                    <a:pt x="745" y="1400"/>
                    <a:pt x="749" y="1408"/>
                  </a:cubicBezTo>
                  <a:cubicBezTo>
                    <a:pt x="750" y="1410"/>
                    <a:pt x="751" y="1413"/>
                    <a:pt x="751" y="1416"/>
                  </a:cubicBezTo>
                  <a:cubicBezTo>
                    <a:pt x="752" y="1422"/>
                    <a:pt x="754" y="1428"/>
                    <a:pt x="755" y="1434"/>
                  </a:cubicBezTo>
                  <a:cubicBezTo>
                    <a:pt x="757" y="1443"/>
                    <a:pt x="760" y="1452"/>
                    <a:pt x="762" y="1461"/>
                  </a:cubicBezTo>
                  <a:cubicBezTo>
                    <a:pt x="763" y="1466"/>
                    <a:pt x="765" y="1472"/>
                    <a:pt x="767" y="1477"/>
                  </a:cubicBezTo>
                  <a:cubicBezTo>
                    <a:pt x="771" y="1490"/>
                    <a:pt x="774" y="1504"/>
                    <a:pt x="779" y="1517"/>
                  </a:cubicBezTo>
                  <a:cubicBezTo>
                    <a:pt x="782" y="1527"/>
                    <a:pt x="787" y="1536"/>
                    <a:pt x="791" y="1546"/>
                  </a:cubicBezTo>
                  <a:cubicBezTo>
                    <a:pt x="793" y="1552"/>
                    <a:pt x="795" y="1559"/>
                    <a:pt x="798" y="1565"/>
                  </a:cubicBezTo>
                  <a:cubicBezTo>
                    <a:pt x="798" y="1566"/>
                    <a:pt x="799" y="1567"/>
                    <a:pt x="799" y="1568"/>
                  </a:cubicBezTo>
                  <a:cubicBezTo>
                    <a:pt x="799" y="1571"/>
                    <a:pt x="801" y="1574"/>
                    <a:pt x="798" y="1576"/>
                  </a:cubicBezTo>
                  <a:cubicBezTo>
                    <a:pt x="794" y="1578"/>
                    <a:pt x="794" y="1573"/>
                    <a:pt x="792" y="1571"/>
                  </a:cubicBezTo>
                  <a:cubicBezTo>
                    <a:pt x="782" y="1557"/>
                    <a:pt x="778" y="1541"/>
                    <a:pt x="772" y="1526"/>
                  </a:cubicBezTo>
                  <a:cubicBezTo>
                    <a:pt x="769" y="1517"/>
                    <a:pt x="765" y="1509"/>
                    <a:pt x="762" y="1500"/>
                  </a:cubicBezTo>
                  <a:cubicBezTo>
                    <a:pt x="759" y="1489"/>
                    <a:pt x="755" y="1478"/>
                    <a:pt x="752" y="1468"/>
                  </a:cubicBezTo>
                  <a:cubicBezTo>
                    <a:pt x="751" y="1463"/>
                    <a:pt x="749" y="1458"/>
                    <a:pt x="748" y="1454"/>
                  </a:cubicBezTo>
                  <a:cubicBezTo>
                    <a:pt x="747" y="1452"/>
                    <a:pt x="746" y="1451"/>
                    <a:pt x="745" y="1450"/>
                  </a:cubicBezTo>
                  <a:cubicBezTo>
                    <a:pt x="744" y="1449"/>
                    <a:pt x="743" y="1448"/>
                    <a:pt x="742" y="1449"/>
                  </a:cubicBezTo>
                  <a:cubicBezTo>
                    <a:pt x="741" y="1450"/>
                    <a:pt x="741" y="1451"/>
                    <a:pt x="741" y="1452"/>
                  </a:cubicBezTo>
                  <a:cubicBezTo>
                    <a:pt x="741" y="1455"/>
                    <a:pt x="741" y="1458"/>
                    <a:pt x="742" y="1460"/>
                  </a:cubicBezTo>
                  <a:cubicBezTo>
                    <a:pt x="745" y="1474"/>
                    <a:pt x="748" y="1488"/>
                    <a:pt x="750" y="1501"/>
                  </a:cubicBezTo>
                  <a:cubicBezTo>
                    <a:pt x="754" y="1519"/>
                    <a:pt x="760" y="1536"/>
                    <a:pt x="765" y="1553"/>
                  </a:cubicBezTo>
                  <a:cubicBezTo>
                    <a:pt x="765" y="1554"/>
                    <a:pt x="765" y="1556"/>
                    <a:pt x="765" y="1557"/>
                  </a:cubicBezTo>
                  <a:cubicBezTo>
                    <a:pt x="766" y="1558"/>
                    <a:pt x="765" y="1559"/>
                    <a:pt x="764" y="1560"/>
                  </a:cubicBezTo>
                  <a:cubicBezTo>
                    <a:pt x="762" y="1561"/>
                    <a:pt x="761" y="1560"/>
                    <a:pt x="760" y="1559"/>
                  </a:cubicBezTo>
                  <a:cubicBezTo>
                    <a:pt x="759" y="1558"/>
                    <a:pt x="758" y="1557"/>
                    <a:pt x="757" y="1555"/>
                  </a:cubicBezTo>
                  <a:cubicBezTo>
                    <a:pt x="754" y="1545"/>
                    <a:pt x="749" y="1536"/>
                    <a:pt x="746" y="1525"/>
                  </a:cubicBezTo>
                  <a:cubicBezTo>
                    <a:pt x="744" y="1513"/>
                    <a:pt x="740" y="1500"/>
                    <a:pt x="737" y="1488"/>
                  </a:cubicBezTo>
                  <a:cubicBezTo>
                    <a:pt x="734" y="1474"/>
                    <a:pt x="731" y="1461"/>
                    <a:pt x="728" y="1448"/>
                  </a:cubicBezTo>
                  <a:cubicBezTo>
                    <a:pt x="723" y="1427"/>
                    <a:pt x="718" y="1407"/>
                    <a:pt x="711" y="1387"/>
                  </a:cubicBezTo>
                  <a:cubicBezTo>
                    <a:pt x="708" y="1377"/>
                    <a:pt x="705" y="1367"/>
                    <a:pt x="702" y="1358"/>
                  </a:cubicBezTo>
                  <a:cubicBezTo>
                    <a:pt x="699" y="1350"/>
                    <a:pt x="695" y="1342"/>
                    <a:pt x="692" y="1333"/>
                  </a:cubicBezTo>
                  <a:cubicBezTo>
                    <a:pt x="690" y="1339"/>
                    <a:pt x="695" y="1362"/>
                    <a:pt x="702" y="1383"/>
                  </a:cubicBezTo>
                  <a:cubicBezTo>
                    <a:pt x="707" y="1400"/>
                    <a:pt x="715" y="1415"/>
                    <a:pt x="719" y="1433"/>
                  </a:cubicBezTo>
                  <a:cubicBezTo>
                    <a:pt x="712" y="1430"/>
                    <a:pt x="706" y="1428"/>
                    <a:pt x="705" y="1420"/>
                  </a:cubicBezTo>
                  <a:cubicBezTo>
                    <a:pt x="704" y="1418"/>
                    <a:pt x="703" y="1415"/>
                    <a:pt x="700" y="1414"/>
                  </a:cubicBezTo>
                  <a:cubicBezTo>
                    <a:pt x="698" y="1418"/>
                    <a:pt x="697" y="1422"/>
                    <a:pt x="700" y="1425"/>
                  </a:cubicBezTo>
                  <a:cubicBezTo>
                    <a:pt x="702" y="1427"/>
                    <a:pt x="703" y="1428"/>
                    <a:pt x="703" y="1430"/>
                  </a:cubicBezTo>
                  <a:cubicBezTo>
                    <a:pt x="703" y="1441"/>
                    <a:pt x="707" y="1451"/>
                    <a:pt x="709" y="1461"/>
                  </a:cubicBezTo>
                  <a:cubicBezTo>
                    <a:pt x="712" y="1472"/>
                    <a:pt x="715" y="1483"/>
                    <a:pt x="718" y="1495"/>
                  </a:cubicBezTo>
                  <a:cubicBezTo>
                    <a:pt x="719" y="1504"/>
                    <a:pt x="724" y="1513"/>
                    <a:pt x="727" y="1522"/>
                  </a:cubicBezTo>
                  <a:cubicBezTo>
                    <a:pt x="728" y="1524"/>
                    <a:pt x="728" y="1526"/>
                    <a:pt x="729" y="1528"/>
                  </a:cubicBezTo>
                  <a:cubicBezTo>
                    <a:pt x="730" y="1531"/>
                    <a:pt x="729" y="1533"/>
                    <a:pt x="727" y="1534"/>
                  </a:cubicBezTo>
                  <a:cubicBezTo>
                    <a:pt x="724" y="1535"/>
                    <a:pt x="723" y="1533"/>
                    <a:pt x="722" y="1531"/>
                  </a:cubicBezTo>
                  <a:cubicBezTo>
                    <a:pt x="718" y="1523"/>
                    <a:pt x="715" y="1516"/>
                    <a:pt x="713" y="1508"/>
                  </a:cubicBezTo>
                  <a:cubicBezTo>
                    <a:pt x="711" y="1500"/>
                    <a:pt x="707" y="1493"/>
                    <a:pt x="705" y="1486"/>
                  </a:cubicBezTo>
                  <a:cubicBezTo>
                    <a:pt x="704" y="1486"/>
                    <a:pt x="704" y="1486"/>
                    <a:pt x="703" y="1486"/>
                  </a:cubicBezTo>
                  <a:cubicBezTo>
                    <a:pt x="703" y="1491"/>
                    <a:pt x="702" y="1495"/>
                    <a:pt x="703" y="1499"/>
                  </a:cubicBezTo>
                  <a:cubicBezTo>
                    <a:pt x="707" y="1522"/>
                    <a:pt x="711" y="1544"/>
                    <a:pt x="719" y="1565"/>
                  </a:cubicBezTo>
                  <a:cubicBezTo>
                    <a:pt x="721" y="1570"/>
                    <a:pt x="722" y="1576"/>
                    <a:pt x="725" y="1580"/>
                  </a:cubicBezTo>
                  <a:cubicBezTo>
                    <a:pt x="727" y="1581"/>
                    <a:pt x="727" y="1583"/>
                    <a:pt x="725" y="1585"/>
                  </a:cubicBezTo>
                  <a:cubicBezTo>
                    <a:pt x="723" y="1586"/>
                    <a:pt x="721" y="1584"/>
                    <a:pt x="720" y="1583"/>
                  </a:cubicBezTo>
                  <a:cubicBezTo>
                    <a:pt x="718" y="1577"/>
                    <a:pt x="712" y="1573"/>
                    <a:pt x="710" y="1566"/>
                  </a:cubicBezTo>
                  <a:cubicBezTo>
                    <a:pt x="707" y="1555"/>
                    <a:pt x="702" y="1543"/>
                    <a:pt x="700" y="1531"/>
                  </a:cubicBezTo>
                  <a:cubicBezTo>
                    <a:pt x="698" y="1523"/>
                    <a:pt x="696" y="1515"/>
                    <a:pt x="695" y="1507"/>
                  </a:cubicBezTo>
                  <a:cubicBezTo>
                    <a:pt x="695" y="1499"/>
                    <a:pt x="691" y="1491"/>
                    <a:pt x="688" y="1484"/>
                  </a:cubicBezTo>
                  <a:cubicBezTo>
                    <a:pt x="687" y="1481"/>
                    <a:pt x="681" y="1481"/>
                    <a:pt x="681" y="1477"/>
                  </a:cubicBezTo>
                  <a:cubicBezTo>
                    <a:pt x="684" y="1507"/>
                    <a:pt x="695" y="1534"/>
                    <a:pt x="704" y="1563"/>
                  </a:cubicBezTo>
                  <a:cubicBezTo>
                    <a:pt x="699" y="1559"/>
                    <a:pt x="695" y="1555"/>
                    <a:pt x="692" y="1549"/>
                  </a:cubicBezTo>
                  <a:cubicBezTo>
                    <a:pt x="689" y="1541"/>
                    <a:pt x="685" y="1532"/>
                    <a:pt x="682" y="1523"/>
                  </a:cubicBezTo>
                  <a:cubicBezTo>
                    <a:pt x="679" y="1515"/>
                    <a:pt x="676" y="1506"/>
                    <a:pt x="673" y="1497"/>
                  </a:cubicBezTo>
                  <a:cubicBezTo>
                    <a:pt x="670" y="1485"/>
                    <a:pt x="668" y="1474"/>
                    <a:pt x="663" y="1462"/>
                  </a:cubicBezTo>
                  <a:cubicBezTo>
                    <a:pt x="660" y="1454"/>
                    <a:pt x="659" y="1444"/>
                    <a:pt x="657" y="1435"/>
                  </a:cubicBezTo>
                  <a:cubicBezTo>
                    <a:pt x="655" y="1424"/>
                    <a:pt x="653" y="1413"/>
                    <a:pt x="651" y="1401"/>
                  </a:cubicBezTo>
                  <a:cubicBezTo>
                    <a:pt x="650" y="1396"/>
                    <a:pt x="649" y="1391"/>
                    <a:pt x="649" y="1385"/>
                  </a:cubicBezTo>
                  <a:cubicBezTo>
                    <a:pt x="648" y="1378"/>
                    <a:pt x="646" y="1371"/>
                    <a:pt x="644" y="1364"/>
                  </a:cubicBezTo>
                  <a:cubicBezTo>
                    <a:pt x="643" y="1360"/>
                    <a:pt x="643" y="1357"/>
                    <a:pt x="643" y="1354"/>
                  </a:cubicBezTo>
                  <a:cubicBezTo>
                    <a:pt x="643" y="1352"/>
                    <a:pt x="643" y="1351"/>
                    <a:pt x="642" y="1350"/>
                  </a:cubicBezTo>
                  <a:cubicBezTo>
                    <a:pt x="639" y="1344"/>
                    <a:pt x="637" y="1337"/>
                    <a:pt x="637" y="1330"/>
                  </a:cubicBezTo>
                  <a:cubicBezTo>
                    <a:pt x="634" y="1331"/>
                    <a:pt x="635" y="1333"/>
                    <a:pt x="635" y="1334"/>
                  </a:cubicBezTo>
                  <a:cubicBezTo>
                    <a:pt x="639" y="1364"/>
                    <a:pt x="643" y="1394"/>
                    <a:pt x="647" y="1424"/>
                  </a:cubicBezTo>
                  <a:cubicBezTo>
                    <a:pt x="649" y="1438"/>
                    <a:pt x="650" y="1453"/>
                    <a:pt x="656" y="1466"/>
                  </a:cubicBezTo>
                  <a:cubicBezTo>
                    <a:pt x="659" y="1475"/>
                    <a:pt x="659" y="1484"/>
                    <a:pt x="661" y="1492"/>
                  </a:cubicBezTo>
                  <a:cubicBezTo>
                    <a:pt x="663" y="1502"/>
                    <a:pt x="667" y="1511"/>
                    <a:pt x="671" y="1520"/>
                  </a:cubicBezTo>
                  <a:cubicBezTo>
                    <a:pt x="672" y="1522"/>
                    <a:pt x="673" y="1524"/>
                    <a:pt x="674" y="1526"/>
                  </a:cubicBezTo>
                  <a:cubicBezTo>
                    <a:pt x="675" y="1528"/>
                    <a:pt x="677" y="1530"/>
                    <a:pt x="675" y="1532"/>
                  </a:cubicBezTo>
                  <a:cubicBezTo>
                    <a:pt x="673" y="1534"/>
                    <a:pt x="671" y="1532"/>
                    <a:pt x="669" y="1531"/>
                  </a:cubicBezTo>
                  <a:cubicBezTo>
                    <a:pt x="660" y="1530"/>
                    <a:pt x="655" y="1524"/>
                    <a:pt x="653" y="1514"/>
                  </a:cubicBezTo>
                  <a:cubicBezTo>
                    <a:pt x="651" y="1506"/>
                    <a:pt x="646" y="1499"/>
                    <a:pt x="647" y="1490"/>
                  </a:cubicBezTo>
                  <a:cubicBezTo>
                    <a:pt x="647" y="1487"/>
                    <a:pt x="645" y="1484"/>
                    <a:pt x="642" y="1482"/>
                  </a:cubicBezTo>
                  <a:cubicBezTo>
                    <a:pt x="638" y="1480"/>
                    <a:pt x="637" y="1476"/>
                    <a:pt x="639" y="1472"/>
                  </a:cubicBezTo>
                  <a:cubicBezTo>
                    <a:pt x="640" y="1469"/>
                    <a:pt x="639" y="1467"/>
                    <a:pt x="638" y="1464"/>
                  </a:cubicBezTo>
                  <a:cubicBezTo>
                    <a:pt x="636" y="1459"/>
                    <a:pt x="633" y="1454"/>
                    <a:pt x="636" y="1448"/>
                  </a:cubicBezTo>
                  <a:cubicBezTo>
                    <a:pt x="637" y="1446"/>
                    <a:pt x="636" y="1444"/>
                    <a:pt x="635" y="1442"/>
                  </a:cubicBezTo>
                  <a:cubicBezTo>
                    <a:pt x="632" y="1439"/>
                    <a:pt x="632" y="1436"/>
                    <a:pt x="631" y="1432"/>
                  </a:cubicBezTo>
                  <a:cubicBezTo>
                    <a:pt x="626" y="1400"/>
                    <a:pt x="619" y="1369"/>
                    <a:pt x="608" y="1340"/>
                  </a:cubicBezTo>
                  <a:cubicBezTo>
                    <a:pt x="607" y="1338"/>
                    <a:pt x="607" y="1335"/>
                    <a:pt x="604" y="1334"/>
                  </a:cubicBezTo>
                  <a:cubicBezTo>
                    <a:pt x="602" y="1341"/>
                    <a:pt x="604" y="1348"/>
                    <a:pt x="605" y="1354"/>
                  </a:cubicBezTo>
                  <a:cubicBezTo>
                    <a:pt x="606" y="1362"/>
                    <a:pt x="605" y="1370"/>
                    <a:pt x="608" y="1377"/>
                  </a:cubicBezTo>
                  <a:cubicBezTo>
                    <a:pt x="607" y="1390"/>
                    <a:pt x="613" y="1401"/>
                    <a:pt x="614" y="1413"/>
                  </a:cubicBezTo>
                  <a:cubicBezTo>
                    <a:pt x="616" y="1423"/>
                    <a:pt x="620" y="1432"/>
                    <a:pt x="623" y="1442"/>
                  </a:cubicBezTo>
                  <a:cubicBezTo>
                    <a:pt x="623" y="1444"/>
                    <a:pt x="624" y="1447"/>
                    <a:pt x="625" y="1450"/>
                  </a:cubicBezTo>
                  <a:cubicBezTo>
                    <a:pt x="626" y="1457"/>
                    <a:pt x="629" y="1464"/>
                    <a:pt x="634" y="1470"/>
                  </a:cubicBezTo>
                  <a:cubicBezTo>
                    <a:pt x="635" y="1471"/>
                    <a:pt x="635" y="1472"/>
                    <a:pt x="634" y="1473"/>
                  </a:cubicBezTo>
                  <a:cubicBezTo>
                    <a:pt x="631" y="1474"/>
                    <a:pt x="629" y="1472"/>
                    <a:pt x="628" y="1469"/>
                  </a:cubicBezTo>
                  <a:cubicBezTo>
                    <a:pt x="624" y="1463"/>
                    <a:pt x="621" y="1457"/>
                    <a:pt x="619" y="1450"/>
                  </a:cubicBezTo>
                  <a:cubicBezTo>
                    <a:pt x="619" y="1449"/>
                    <a:pt x="618" y="1448"/>
                    <a:pt x="618" y="1447"/>
                  </a:cubicBezTo>
                  <a:cubicBezTo>
                    <a:pt x="617" y="1446"/>
                    <a:pt x="616" y="1446"/>
                    <a:pt x="614" y="1446"/>
                  </a:cubicBezTo>
                  <a:cubicBezTo>
                    <a:pt x="613" y="1447"/>
                    <a:pt x="612" y="1448"/>
                    <a:pt x="613" y="1449"/>
                  </a:cubicBezTo>
                  <a:cubicBezTo>
                    <a:pt x="615" y="1455"/>
                    <a:pt x="614" y="1461"/>
                    <a:pt x="616" y="1467"/>
                  </a:cubicBezTo>
                  <a:cubicBezTo>
                    <a:pt x="618" y="1475"/>
                    <a:pt x="619" y="1483"/>
                    <a:pt x="617" y="1491"/>
                  </a:cubicBezTo>
                  <a:cubicBezTo>
                    <a:pt x="616" y="1496"/>
                    <a:pt x="617" y="1501"/>
                    <a:pt x="619" y="1505"/>
                  </a:cubicBezTo>
                  <a:cubicBezTo>
                    <a:pt x="619" y="1507"/>
                    <a:pt x="620" y="1509"/>
                    <a:pt x="621" y="1511"/>
                  </a:cubicBezTo>
                  <a:cubicBezTo>
                    <a:pt x="621" y="1513"/>
                    <a:pt x="621" y="1515"/>
                    <a:pt x="619" y="1516"/>
                  </a:cubicBezTo>
                  <a:cubicBezTo>
                    <a:pt x="617" y="1516"/>
                    <a:pt x="615" y="1515"/>
                    <a:pt x="614" y="1514"/>
                  </a:cubicBezTo>
                  <a:cubicBezTo>
                    <a:pt x="612" y="1510"/>
                    <a:pt x="610" y="1507"/>
                    <a:pt x="610" y="1502"/>
                  </a:cubicBezTo>
                  <a:cubicBezTo>
                    <a:pt x="609" y="1488"/>
                    <a:pt x="605" y="1475"/>
                    <a:pt x="600" y="1462"/>
                  </a:cubicBezTo>
                  <a:cubicBezTo>
                    <a:pt x="599" y="1457"/>
                    <a:pt x="597" y="1452"/>
                    <a:pt x="597" y="1447"/>
                  </a:cubicBezTo>
                  <a:cubicBezTo>
                    <a:pt x="597" y="1441"/>
                    <a:pt x="592" y="1436"/>
                    <a:pt x="591" y="1431"/>
                  </a:cubicBezTo>
                  <a:cubicBezTo>
                    <a:pt x="588" y="1422"/>
                    <a:pt x="584" y="1415"/>
                    <a:pt x="583" y="1406"/>
                  </a:cubicBezTo>
                  <a:cubicBezTo>
                    <a:pt x="583" y="1405"/>
                    <a:pt x="582" y="1403"/>
                    <a:pt x="581" y="1402"/>
                  </a:cubicBezTo>
                  <a:cubicBezTo>
                    <a:pt x="580" y="1401"/>
                    <a:pt x="579" y="1398"/>
                    <a:pt x="577" y="1399"/>
                  </a:cubicBezTo>
                  <a:cubicBezTo>
                    <a:pt x="575" y="1400"/>
                    <a:pt x="575" y="1402"/>
                    <a:pt x="576" y="1404"/>
                  </a:cubicBezTo>
                  <a:cubicBezTo>
                    <a:pt x="577" y="1408"/>
                    <a:pt x="576" y="1413"/>
                    <a:pt x="581" y="1416"/>
                  </a:cubicBezTo>
                  <a:cubicBezTo>
                    <a:pt x="583" y="1417"/>
                    <a:pt x="583" y="1419"/>
                    <a:pt x="582" y="1421"/>
                  </a:cubicBezTo>
                  <a:cubicBezTo>
                    <a:pt x="580" y="1433"/>
                    <a:pt x="582" y="1444"/>
                    <a:pt x="585" y="1455"/>
                  </a:cubicBezTo>
                  <a:cubicBezTo>
                    <a:pt x="587" y="1470"/>
                    <a:pt x="590" y="1485"/>
                    <a:pt x="588" y="1500"/>
                  </a:cubicBezTo>
                  <a:cubicBezTo>
                    <a:pt x="588" y="1504"/>
                    <a:pt x="589" y="1507"/>
                    <a:pt x="591" y="1511"/>
                  </a:cubicBezTo>
                  <a:cubicBezTo>
                    <a:pt x="592" y="1514"/>
                    <a:pt x="593" y="1518"/>
                    <a:pt x="589" y="1519"/>
                  </a:cubicBezTo>
                  <a:cubicBezTo>
                    <a:pt x="586" y="1521"/>
                    <a:pt x="583" y="1518"/>
                    <a:pt x="582" y="1513"/>
                  </a:cubicBezTo>
                  <a:cubicBezTo>
                    <a:pt x="582" y="1509"/>
                    <a:pt x="581" y="1505"/>
                    <a:pt x="583" y="1500"/>
                  </a:cubicBezTo>
                  <a:cubicBezTo>
                    <a:pt x="584" y="1495"/>
                    <a:pt x="582" y="1490"/>
                    <a:pt x="581" y="1485"/>
                  </a:cubicBezTo>
                  <a:cubicBezTo>
                    <a:pt x="581" y="1484"/>
                    <a:pt x="579" y="1483"/>
                    <a:pt x="578" y="1484"/>
                  </a:cubicBezTo>
                  <a:cubicBezTo>
                    <a:pt x="576" y="1484"/>
                    <a:pt x="576" y="1485"/>
                    <a:pt x="576" y="1486"/>
                  </a:cubicBezTo>
                  <a:cubicBezTo>
                    <a:pt x="575" y="1499"/>
                    <a:pt x="571" y="1511"/>
                    <a:pt x="574" y="1524"/>
                  </a:cubicBezTo>
                  <a:cubicBezTo>
                    <a:pt x="574" y="1526"/>
                    <a:pt x="574" y="1528"/>
                    <a:pt x="573" y="1529"/>
                  </a:cubicBezTo>
                  <a:cubicBezTo>
                    <a:pt x="570" y="1536"/>
                    <a:pt x="570" y="1542"/>
                    <a:pt x="571" y="1549"/>
                  </a:cubicBezTo>
                  <a:cubicBezTo>
                    <a:pt x="571" y="1568"/>
                    <a:pt x="570" y="1587"/>
                    <a:pt x="572" y="1606"/>
                  </a:cubicBezTo>
                  <a:cubicBezTo>
                    <a:pt x="572" y="1615"/>
                    <a:pt x="573" y="1624"/>
                    <a:pt x="575" y="1633"/>
                  </a:cubicBezTo>
                  <a:cubicBezTo>
                    <a:pt x="575" y="1635"/>
                    <a:pt x="575" y="1636"/>
                    <a:pt x="575" y="1638"/>
                  </a:cubicBezTo>
                  <a:cubicBezTo>
                    <a:pt x="575" y="1641"/>
                    <a:pt x="573" y="1642"/>
                    <a:pt x="571" y="1640"/>
                  </a:cubicBezTo>
                  <a:cubicBezTo>
                    <a:pt x="568" y="1639"/>
                    <a:pt x="568" y="1636"/>
                    <a:pt x="567" y="1634"/>
                  </a:cubicBezTo>
                  <a:cubicBezTo>
                    <a:pt x="563" y="1620"/>
                    <a:pt x="563" y="1605"/>
                    <a:pt x="562" y="1590"/>
                  </a:cubicBezTo>
                  <a:cubicBezTo>
                    <a:pt x="561" y="1577"/>
                    <a:pt x="560" y="1564"/>
                    <a:pt x="560" y="1551"/>
                  </a:cubicBezTo>
                  <a:cubicBezTo>
                    <a:pt x="560" y="1544"/>
                    <a:pt x="556" y="1538"/>
                    <a:pt x="557" y="1531"/>
                  </a:cubicBezTo>
                  <a:cubicBezTo>
                    <a:pt x="557" y="1529"/>
                    <a:pt x="555" y="1528"/>
                    <a:pt x="554" y="1528"/>
                  </a:cubicBezTo>
                  <a:cubicBezTo>
                    <a:pt x="542" y="1527"/>
                    <a:pt x="540" y="1517"/>
                    <a:pt x="538" y="1509"/>
                  </a:cubicBezTo>
                  <a:cubicBezTo>
                    <a:pt x="535" y="1499"/>
                    <a:pt x="535" y="1489"/>
                    <a:pt x="534" y="1479"/>
                  </a:cubicBezTo>
                  <a:cubicBezTo>
                    <a:pt x="534" y="1465"/>
                    <a:pt x="535" y="1450"/>
                    <a:pt x="532" y="1436"/>
                  </a:cubicBezTo>
                  <a:cubicBezTo>
                    <a:pt x="531" y="1431"/>
                    <a:pt x="532" y="1426"/>
                    <a:pt x="532" y="1422"/>
                  </a:cubicBezTo>
                  <a:cubicBezTo>
                    <a:pt x="533" y="1410"/>
                    <a:pt x="529" y="1399"/>
                    <a:pt x="531" y="1388"/>
                  </a:cubicBezTo>
                  <a:cubicBezTo>
                    <a:pt x="531" y="1385"/>
                    <a:pt x="529" y="1382"/>
                    <a:pt x="526" y="1379"/>
                  </a:cubicBezTo>
                  <a:cubicBezTo>
                    <a:pt x="523" y="1382"/>
                    <a:pt x="523" y="1386"/>
                    <a:pt x="524" y="1389"/>
                  </a:cubicBezTo>
                  <a:cubicBezTo>
                    <a:pt x="526" y="1400"/>
                    <a:pt x="523" y="1410"/>
                    <a:pt x="523" y="1420"/>
                  </a:cubicBezTo>
                  <a:cubicBezTo>
                    <a:pt x="524" y="1436"/>
                    <a:pt x="525" y="1451"/>
                    <a:pt x="526" y="1467"/>
                  </a:cubicBezTo>
                  <a:cubicBezTo>
                    <a:pt x="527" y="1486"/>
                    <a:pt x="529" y="1504"/>
                    <a:pt x="530" y="1523"/>
                  </a:cubicBezTo>
                  <a:cubicBezTo>
                    <a:pt x="530" y="1523"/>
                    <a:pt x="530" y="1524"/>
                    <a:pt x="529" y="1525"/>
                  </a:cubicBezTo>
                  <a:cubicBezTo>
                    <a:pt x="527" y="1525"/>
                    <a:pt x="527" y="1523"/>
                    <a:pt x="527" y="1522"/>
                  </a:cubicBezTo>
                  <a:cubicBezTo>
                    <a:pt x="525" y="1519"/>
                    <a:pt x="525" y="1516"/>
                    <a:pt x="524" y="1514"/>
                  </a:cubicBezTo>
                  <a:cubicBezTo>
                    <a:pt x="523" y="1513"/>
                    <a:pt x="522" y="1512"/>
                    <a:pt x="520" y="1512"/>
                  </a:cubicBezTo>
                  <a:cubicBezTo>
                    <a:pt x="519" y="1513"/>
                    <a:pt x="518" y="1514"/>
                    <a:pt x="519" y="1516"/>
                  </a:cubicBezTo>
                  <a:cubicBezTo>
                    <a:pt x="519" y="1517"/>
                    <a:pt x="520" y="1519"/>
                    <a:pt x="520" y="1520"/>
                  </a:cubicBezTo>
                  <a:cubicBezTo>
                    <a:pt x="521" y="1521"/>
                    <a:pt x="521" y="1523"/>
                    <a:pt x="520" y="1524"/>
                  </a:cubicBezTo>
                  <a:cubicBezTo>
                    <a:pt x="518" y="1525"/>
                    <a:pt x="516" y="1525"/>
                    <a:pt x="515" y="1524"/>
                  </a:cubicBezTo>
                  <a:cubicBezTo>
                    <a:pt x="512" y="1522"/>
                    <a:pt x="510" y="1519"/>
                    <a:pt x="511" y="1516"/>
                  </a:cubicBezTo>
                  <a:cubicBezTo>
                    <a:pt x="512" y="1511"/>
                    <a:pt x="511" y="1506"/>
                    <a:pt x="510" y="1501"/>
                  </a:cubicBezTo>
                  <a:cubicBezTo>
                    <a:pt x="509" y="1496"/>
                    <a:pt x="509" y="1491"/>
                    <a:pt x="512" y="1486"/>
                  </a:cubicBezTo>
                  <a:cubicBezTo>
                    <a:pt x="514" y="1484"/>
                    <a:pt x="513" y="1483"/>
                    <a:pt x="512" y="1482"/>
                  </a:cubicBezTo>
                  <a:cubicBezTo>
                    <a:pt x="511" y="1480"/>
                    <a:pt x="509" y="1479"/>
                    <a:pt x="508" y="1481"/>
                  </a:cubicBezTo>
                  <a:cubicBezTo>
                    <a:pt x="506" y="1483"/>
                    <a:pt x="506" y="1485"/>
                    <a:pt x="506" y="1488"/>
                  </a:cubicBezTo>
                  <a:cubicBezTo>
                    <a:pt x="503" y="1510"/>
                    <a:pt x="502" y="1532"/>
                    <a:pt x="500" y="1555"/>
                  </a:cubicBezTo>
                  <a:cubicBezTo>
                    <a:pt x="499" y="1569"/>
                    <a:pt x="499" y="1584"/>
                    <a:pt x="499" y="1598"/>
                  </a:cubicBezTo>
                  <a:cubicBezTo>
                    <a:pt x="494" y="1598"/>
                    <a:pt x="493" y="1594"/>
                    <a:pt x="493" y="1590"/>
                  </a:cubicBezTo>
                  <a:cubicBezTo>
                    <a:pt x="492" y="1575"/>
                    <a:pt x="491" y="1560"/>
                    <a:pt x="492" y="1544"/>
                  </a:cubicBezTo>
                  <a:cubicBezTo>
                    <a:pt x="493" y="1518"/>
                    <a:pt x="494" y="1492"/>
                    <a:pt x="496" y="1466"/>
                  </a:cubicBezTo>
                  <a:cubicBezTo>
                    <a:pt x="498" y="1447"/>
                    <a:pt x="497" y="1427"/>
                    <a:pt x="504" y="1409"/>
                  </a:cubicBezTo>
                  <a:cubicBezTo>
                    <a:pt x="504" y="1408"/>
                    <a:pt x="504" y="1406"/>
                    <a:pt x="504" y="1405"/>
                  </a:cubicBezTo>
                  <a:cubicBezTo>
                    <a:pt x="503" y="1394"/>
                    <a:pt x="502" y="1382"/>
                    <a:pt x="501" y="1369"/>
                  </a:cubicBezTo>
                  <a:cubicBezTo>
                    <a:pt x="496" y="1371"/>
                    <a:pt x="497" y="1375"/>
                    <a:pt x="496" y="1378"/>
                  </a:cubicBezTo>
                  <a:cubicBezTo>
                    <a:pt x="495" y="1385"/>
                    <a:pt x="495" y="1392"/>
                    <a:pt x="493" y="1399"/>
                  </a:cubicBezTo>
                  <a:cubicBezTo>
                    <a:pt x="491" y="1412"/>
                    <a:pt x="490" y="1425"/>
                    <a:pt x="488" y="1438"/>
                  </a:cubicBezTo>
                  <a:cubicBezTo>
                    <a:pt x="485" y="1460"/>
                    <a:pt x="483" y="1482"/>
                    <a:pt x="480" y="1504"/>
                  </a:cubicBezTo>
                  <a:cubicBezTo>
                    <a:pt x="480" y="1505"/>
                    <a:pt x="481" y="1507"/>
                    <a:pt x="479" y="1507"/>
                  </a:cubicBezTo>
                  <a:cubicBezTo>
                    <a:pt x="474" y="1509"/>
                    <a:pt x="470" y="1513"/>
                    <a:pt x="465" y="1514"/>
                  </a:cubicBezTo>
                  <a:cubicBezTo>
                    <a:pt x="461" y="1515"/>
                    <a:pt x="460" y="1512"/>
                    <a:pt x="460" y="1510"/>
                  </a:cubicBezTo>
                  <a:cubicBezTo>
                    <a:pt x="460" y="1498"/>
                    <a:pt x="459" y="1486"/>
                    <a:pt x="458" y="1474"/>
                  </a:cubicBezTo>
                  <a:cubicBezTo>
                    <a:pt x="457" y="1477"/>
                    <a:pt x="457" y="1480"/>
                    <a:pt x="457" y="1482"/>
                  </a:cubicBezTo>
                  <a:cubicBezTo>
                    <a:pt x="457" y="1487"/>
                    <a:pt x="456" y="1493"/>
                    <a:pt x="455" y="1498"/>
                  </a:cubicBezTo>
                  <a:cubicBezTo>
                    <a:pt x="454" y="1499"/>
                    <a:pt x="454" y="1500"/>
                    <a:pt x="453" y="1500"/>
                  </a:cubicBezTo>
                  <a:cubicBezTo>
                    <a:pt x="451" y="1500"/>
                    <a:pt x="450" y="1499"/>
                    <a:pt x="450" y="1497"/>
                  </a:cubicBezTo>
                  <a:cubicBezTo>
                    <a:pt x="450" y="1494"/>
                    <a:pt x="450" y="1491"/>
                    <a:pt x="450" y="1488"/>
                  </a:cubicBezTo>
                  <a:cubicBezTo>
                    <a:pt x="451" y="1479"/>
                    <a:pt x="451" y="1470"/>
                    <a:pt x="452" y="1460"/>
                  </a:cubicBezTo>
                  <a:cubicBezTo>
                    <a:pt x="452" y="1458"/>
                    <a:pt x="453" y="1455"/>
                    <a:pt x="454" y="1452"/>
                  </a:cubicBezTo>
                  <a:cubicBezTo>
                    <a:pt x="455" y="1447"/>
                    <a:pt x="456" y="1442"/>
                    <a:pt x="456" y="1436"/>
                  </a:cubicBezTo>
                  <a:cubicBezTo>
                    <a:pt x="457" y="1425"/>
                    <a:pt x="458" y="1413"/>
                    <a:pt x="461" y="1402"/>
                  </a:cubicBezTo>
                  <a:cubicBezTo>
                    <a:pt x="463" y="1395"/>
                    <a:pt x="462" y="1388"/>
                    <a:pt x="463" y="1380"/>
                  </a:cubicBezTo>
                  <a:cubicBezTo>
                    <a:pt x="464" y="1373"/>
                    <a:pt x="465" y="1366"/>
                    <a:pt x="465" y="1358"/>
                  </a:cubicBezTo>
                  <a:cubicBezTo>
                    <a:pt x="461" y="1361"/>
                    <a:pt x="460" y="1366"/>
                    <a:pt x="459" y="1370"/>
                  </a:cubicBezTo>
                  <a:cubicBezTo>
                    <a:pt x="458" y="1379"/>
                    <a:pt x="455" y="1387"/>
                    <a:pt x="453" y="1395"/>
                  </a:cubicBezTo>
                  <a:cubicBezTo>
                    <a:pt x="446" y="1419"/>
                    <a:pt x="439" y="1444"/>
                    <a:pt x="431" y="1468"/>
                  </a:cubicBezTo>
                  <a:cubicBezTo>
                    <a:pt x="431" y="1471"/>
                    <a:pt x="430" y="1474"/>
                    <a:pt x="430" y="1477"/>
                  </a:cubicBezTo>
                  <a:cubicBezTo>
                    <a:pt x="430" y="1485"/>
                    <a:pt x="426" y="1491"/>
                    <a:pt x="424" y="1498"/>
                  </a:cubicBezTo>
                  <a:cubicBezTo>
                    <a:pt x="423" y="1500"/>
                    <a:pt x="422" y="1503"/>
                    <a:pt x="419" y="1504"/>
                  </a:cubicBezTo>
                  <a:cubicBezTo>
                    <a:pt x="415" y="1505"/>
                    <a:pt x="413" y="1510"/>
                    <a:pt x="413" y="1514"/>
                  </a:cubicBezTo>
                  <a:cubicBezTo>
                    <a:pt x="412" y="1521"/>
                    <a:pt x="410" y="1528"/>
                    <a:pt x="409" y="1535"/>
                  </a:cubicBezTo>
                  <a:cubicBezTo>
                    <a:pt x="407" y="1544"/>
                    <a:pt x="406" y="1553"/>
                    <a:pt x="406" y="1562"/>
                  </a:cubicBezTo>
                  <a:cubicBezTo>
                    <a:pt x="406" y="1564"/>
                    <a:pt x="406" y="1565"/>
                    <a:pt x="405" y="1566"/>
                  </a:cubicBezTo>
                  <a:cubicBezTo>
                    <a:pt x="403" y="1566"/>
                    <a:pt x="401" y="1565"/>
                    <a:pt x="400" y="1564"/>
                  </a:cubicBezTo>
                  <a:cubicBezTo>
                    <a:pt x="399" y="1561"/>
                    <a:pt x="397" y="1558"/>
                    <a:pt x="397" y="1554"/>
                  </a:cubicBezTo>
                  <a:cubicBezTo>
                    <a:pt x="398" y="1544"/>
                    <a:pt x="399" y="1534"/>
                    <a:pt x="401" y="1525"/>
                  </a:cubicBezTo>
                  <a:cubicBezTo>
                    <a:pt x="404" y="1507"/>
                    <a:pt x="406" y="1489"/>
                    <a:pt x="409" y="1472"/>
                  </a:cubicBezTo>
                  <a:cubicBezTo>
                    <a:pt x="410" y="1465"/>
                    <a:pt x="411" y="1458"/>
                    <a:pt x="413" y="1452"/>
                  </a:cubicBezTo>
                  <a:cubicBezTo>
                    <a:pt x="414" y="1449"/>
                    <a:pt x="414" y="1446"/>
                    <a:pt x="411" y="1446"/>
                  </a:cubicBezTo>
                  <a:cubicBezTo>
                    <a:pt x="408" y="1445"/>
                    <a:pt x="406" y="1447"/>
                    <a:pt x="406" y="1450"/>
                  </a:cubicBezTo>
                  <a:cubicBezTo>
                    <a:pt x="405" y="1462"/>
                    <a:pt x="400" y="1473"/>
                    <a:pt x="397" y="1484"/>
                  </a:cubicBezTo>
                  <a:cubicBezTo>
                    <a:pt x="394" y="1495"/>
                    <a:pt x="390" y="1505"/>
                    <a:pt x="387" y="1516"/>
                  </a:cubicBezTo>
                  <a:cubicBezTo>
                    <a:pt x="385" y="1525"/>
                    <a:pt x="382" y="1534"/>
                    <a:pt x="380" y="1543"/>
                  </a:cubicBezTo>
                  <a:cubicBezTo>
                    <a:pt x="380" y="1546"/>
                    <a:pt x="378" y="1549"/>
                    <a:pt x="377" y="1552"/>
                  </a:cubicBezTo>
                  <a:cubicBezTo>
                    <a:pt x="376" y="1555"/>
                    <a:pt x="375" y="1557"/>
                    <a:pt x="372" y="1556"/>
                  </a:cubicBezTo>
                  <a:cubicBezTo>
                    <a:pt x="370" y="1555"/>
                    <a:pt x="367" y="1553"/>
                    <a:pt x="369" y="1550"/>
                  </a:cubicBezTo>
                  <a:cubicBezTo>
                    <a:pt x="372" y="1542"/>
                    <a:pt x="369" y="1533"/>
                    <a:pt x="372" y="1525"/>
                  </a:cubicBezTo>
                  <a:cubicBezTo>
                    <a:pt x="373" y="1522"/>
                    <a:pt x="373" y="1519"/>
                    <a:pt x="371" y="1516"/>
                  </a:cubicBezTo>
                  <a:cubicBezTo>
                    <a:pt x="371" y="1515"/>
                    <a:pt x="370" y="1513"/>
                    <a:pt x="371" y="1513"/>
                  </a:cubicBezTo>
                  <a:cubicBezTo>
                    <a:pt x="375" y="1509"/>
                    <a:pt x="373" y="1504"/>
                    <a:pt x="374" y="1500"/>
                  </a:cubicBezTo>
                  <a:cubicBezTo>
                    <a:pt x="376" y="1491"/>
                    <a:pt x="378" y="1481"/>
                    <a:pt x="380" y="1472"/>
                  </a:cubicBezTo>
                  <a:cubicBezTo>
                    <a:pt x="382" y="1463"/>
                    <a:pt x="386" y="1455"/>
                    <a:pt x="388" y="1447"/>
                  </a:cubicBezTo>
                  <a:cubicBezTo>
                    <a:pt x="389" y="1441"/>
                    <a:pt x="388" y="1434"/>
                    <a:pt x="390" y="1428"/>
                  </a:cubicBezTo>
                  <a:cubicBezTo>
                    <a:pt x="393" y="1415"/>
                    <a:pt x="396" y="1402"/>
                    <a:pt x="398" y="1390"/>
                  </a:cubicBezTo>
                  <a:cubicBezTo>
                    <a:pt x="399" y="1388"/>
                    <a:pt x="399" y="1386"/>
                    <a:pt x="399" y="1385"/>
                  </a:cubicBezTo>
                  <a:cubicBezTo>
                    <a:pt x="399" y="1383"/>
                    <a:pt x="400" y="1379"/>
                    <a:pt x="397" y="1379"/>
                  </a:cubicBezTo>
                  <a:cubicBezTo>
                    <a:pt x="394" y="1378"/>
                    <a:pt x="395" y="1382"/>
                    <a:pt x="395" y="1384"/>
                  </a:cubicBezTo>
                  <a:cubicBezTo>
                    <a:pt x="390" y="1394"/>
                    <a:pt x="389" y="1405"/>
                    <a:pt x="385" y="1415"/>
                  </a:cubicBezTo>
                  <a:cubicBezTo>
                    <a:pt x="380" y="1425"/>
                    <a:pt x="379" y="1436"/>
                    <a:pt x="376" y="1447"/>
                  </a:cubicBezTo>
                  <a:cubicBezTo>
                    <a:pt x="375" y="1451"/>
                    <a:pt x="374" y="1456"/>
                    <a:pt x="371" y="1460"/>
                  </a:cubicBezTo>
                  <a:cubicBezTo>
                    <a:pt x="369" y="1466"/>
                    <a:pt x="367" y="1471"/>
                    <a:pt x="366" y="1477"/>
                  </a:cubicBezTo>
                  <a:cubicBezTo>
                    <a:pt x="366" y="1478"/>
                    <a:pt x="366" y="1480"/>
                    <a:pt x="366" y="1481"/>
                  </a:cubicBezTo>
                  <a:cubicBezTo>
                    <a:pt x="359" y="1492"/>
                    <a:pt x="359" y="1505"/>
                    <a:pt x="358" y="1518"/>
                  </a:cubicBezTo>
                  <a:cubicBezTo>
                    <a:pt x="357" y="1525"/>
                    <a:pt x="355" y="1532"/>
                    <a:pt x="353" y="1538"/>
                  </a:cubicBezTo>
                  <a:cubicBezTo>
                    <a:pt x="350" y="1551"/>
                    <a:pt x="347" y="1563"/>
                    <a:pt x="347" y="1576"/>
                  </a:cubicBezTo>
                  <a:cubicBezTo>
                    <a:pt x="346" y="1578"/>
                    <a:pt x="346" y="1579"/>
                    <a:pt x="346" y="1580"/>
                  </a:cubicBezTo>
                  <a:cubicBezTo>
                    <a:pt x="345" y="1583"/>
                    <a:pt x="343" y="1583"/>
                    <a:pt x="341" y="1581"/>
                  </a:cubicBezTo>
                  <a:cubicBezTo>
                    <a:pt x="339" y="1578"/>
                    <a:pt x="339" y="1575"/>
                    <a:pt x="339" y="1572"/>
                  </a:cubicBezTo>
                  <a:cubicBezTo>
                    <a:pt x="338" y="1561"/>
                    <a:pt x="340" y="1551"/>
                    <a:pt x="342" y="1541"/>
                  </a:cubicBezTo>
                  <a:cubicBezTo>
                    <a:pt x="347" y="1514"/>
                    <a:pt x="351" y="1487"/>
                    <a:pt x="357" y="1461"/>
                  </a:cubicBezTo>
                  <a:cubicBezTo>
                    <a:pt x="359" y="1454"/>
                    <a:pt x="360" y="1447"/>
                    <a:pt x="361" y="1440"/>
                  </a:cubicBezTo>
                  <a:cubicBezTo>
                    <a:pt x="356" y="1447"/>
                    <a:pt x="353" y="1454"/>
                    <a:pt x="351" y="1462"/>
                  </a:cubicBezTo>
                  <a:cubicBezTo>
                    <a:pt x="347" y="1482"/>
                    <a:pt x="343" y="1502"/>
                    <a:pt x="336" y="1522"/>
                  </a:cubicBezTo>
                  <a:cubicBezTo>
                    <a:pt x="335" y="1525"/>
                    <a:pt x="334" y="1530"/>
                    <a:pt x="334" y="1534"/>
                  </a:cubicBezTo>
                  <a:cubicBezTo>
                    <a:pt x="334" y="1543"/>
                    <a:pt x="331" y="1553"/>
                    <a:pt x="329" y="1562"/>
                  </a:cubicBezTo>
                  <a:cubicBezTo>
                    <a:pt x="328" y="1565"/>
                    <a:pt x="327" y="1567"/>
                    <a:pt x="324" y="1568"/>
                  </a:cubicBezTo>
                  <a:cubicBezTo>
                    <a:pt x="319" y="1570"/>
                    <a:pt x="316" y="1567"/>
                    <a:pt x="316" y="1562"/>
                  </a:cubicBezTo>
                  <a:cubicBezTo>
                    <a:pt x="317" y="1553"/>
                    <a:pt x="319" y="1544"/>
                    <a:pt x="320" y="1535"/>
                  </a:cubicBezTo>
                  <a:cubicBezTo>
                    <a:pt x="322" y="1521"/>
                    <a:pt x="326" y="1507"/>
                    <a:pt x="328" y="1493"/>
                  </a:cubicBezTo>
                  <a:cubicBezTo>
                    <a:pt x="329" y="1486"/>
                    <a:pt x="332" y="1479"/>
                    <a:pt x="334" y="1472"/>
                  </a:cubicBezTo>
                  <a:cubicBezTo>
                    <a:pt x="334" y="1469"/>
                    <a:pt x="335" y="1467"/>
                    <a:pt x="335" y="1464"/>
                  </a:cubicBezTo>
                  <a:cubicBezTo>
                    <a:pt x="332" y="1473"/>
                    <a:pt x="323" y="1479"/>
                    <a:pt x="324" y="1490"/>
                  </a:cubicBezTo>
                  <a:cubicBezTo>
                    <a:pt x="324" y="1493"/>
                    <a:pt x="323" y="1496"/>
                    <a:pt x="319" y="1497"/>
                  </a:cubicBezTo>
                  <a:cubicBezTo>
                    <a:pt x="318" y="1497"/>
                    <a:pt x="316" y="1498"/>
                    <a:pt x="316" y="1498"/>
                  </a:cubicBezTo>
                  <a:cubicBezTo>
                    <a:pt x="315" y="1505"/>
                    <a:pt x="312" y="1506"/>
                    <a:pt x="306" y="1505"/>
                  </a:cubicBezTo>
                  <a:cubicBezTo>
                    <a:pt x="304" y="1505"/>
                    <a:pt x="303" y="1507"/>
                    <a:pt x="302" y="1509"/>
                  </a:cubicBezTo>
                  <a:cubicBezTo>
                    <a:pt x="302" y="1511"/>
                    <a:pt x="302" y="1513"/>
                    <a:pt x="303" y="1515"/>
                  </a:cubicBezTo>
                  <a:cubicBezTo>
                    <a:pt x="304" y="1519"/>
                    <a:pt x="303" y="1523"/>
                    <a:pt x="300" y="1525"/>
                  </a:cubicBezTo>
                  <a:cubicBezTo>
                    <a:pt x="294" y="1529"/>
                    <a:pt x="294" y="1534"/>
                    <a:pt x="293" y="1540"/>
                  </a:cubicBezTo>
                  <a:cubicBezTo>
                    <a:pt x="291" y="1546"/>
                    <a:pt x="290" y="1552"/>
                    <a:pt x="289" y="1557"/>
                  </a:cubicBezTo>
                  <a:cubicBezTo>
                    <a:pt x="288" y="1560"/>
                    <a:pt x="286" y="1563"/>
                    <a:pt x="284" y="1564"/>
                  </a:cubicBezTo>
                  <a:cubicBezTo>
                    <a:pt x="281" y="1566"/>
                    <a:pt x="279" y="1565"/>
                    <a:pt x="277" y="1564"/>
                  </a:cubicBezTo>
                  <a:cubicBezTo>
                    <a:pt x="274" y="1562"/>
                    <a:pt x="274" y="1560"/>
                    <a:pt x="275" y="1558"/>
                  </a:cubicBezTo>
                  <a:cubicBezTo>
                    <a:pt x="281" y="1536"/>
                    <a:pt x="284" y="1513"/>
                    <a:pt x="292" y="1492"/>
                  </a:cubicBezTo>
                  <a:cubicBezTo>
                    <a:pt x="293" y="1489"/>
                    <a:pt x="293" y="1486"/>
                    <a:pt x="292" y="1483"/>
                  </a:cubicBezTo>
                  <a:cubicBezTo>
                    <a:pt x="289" y="1477"/>
                    <a:pt x="291" y="1471"/>
                    <a:pt x="290" y="1465"/>
                  </a:cubicBezTo>
                  <a:cubicBezTo>
                    <a:pt x="290" y="1463"/>
                    <a:pt x="291" y="1462"/>
                    <a:pt x="292" y="1461"/>
                  </a:cubicBezTo>
                  <a:cubicBezTo>
                    <a:pt x="293" y="1459"/>
                    <a:pt x="294" y="1459"/>
                    <a:pt x="295" y="1461"/>
                  </a:cubicBezTo>
                  <a:cubicBezTo>
                    <a:pt x="296" y="1463"/>
                    <a:pt x="297" y="1464"/>
                    <a:pt x="298" y="1463"/>
                  </a:cubicBezTo>
                  <a:cubicBezTo>
                    <a:pt x="299" y="1462"/>
                    <a:pt x="300" y="1460"/>
                    <a:pt x="299" y="1459"/>
                  </a:cubicBezTo>
                  <a:cubicBezTo>
                    <a:pt x="298" y="1458"/>
                    <a:pt x="297" y="1456"/>
                    <a:pt x="296" y="1455"/>
                  </a:cubicBezTo>
                  <a:cubicBezTo>
                    <a:pt x="291" y="1450"/>
                    <a:pt x="290" y="1451"/>
                    <a:pt x="288" y="1457"/>
                  </a:cubicBezTo>
                  <a:cubicBezTo>
                    <a:pt x="283" y="1468"/>
                    <a:pt x="280" y="1479"/>
                    <a:pt x="273" y="1489"/>
                  </a:cubicBezTo>
                  <a:cubicBezTo>
                    <a:pt x="271" y="1492"/>
                    <a:pt x="269" y="1495"/>
                    <a:pt x="268" y="1498"/>
                  </a:cubicBezTo>
                  <a:cubicBezTo>
                    <a:pt x="265" y="1508"/>
                    <a:pt x="261" y="1516"/>
                    <a:pt x="257" y="1525"/>
                  </a:cubicBezTo>
                  <a:cubicBezTo>
                    <a:pt x="252" y="1534"/>
                    <a:pt x="250" y="1544"/>
                    <a:pt x="248" y="1554"/>
                  </a:cubicBezTo>
                  <a:cubicBezTo>
                    <a:pt x="246" y="1559"/>
                    <a:pt x="245" y="1564"/>
                    <a:pt x="243" y="1568"/>
                  </a:cubicBezTo>
                  <a:cubicBezTo>
                    <a:pt x="242" y="1571"/>
                    <a:pt x="240" y="1573"/>
                    <a:pt x="237" y="1574"/>
                  </a:cubicBezTo>
                  <a:cubicBezTo>
                    <a:pt x="236" y="1575"/>
                    <a:pt x="234" y="1575"/>
                    <a:pt x="232" y="1574"/>
                  </a:cubicBezTo>
                  <a:cubicBezTo>
                    <a:pt x="230" y="1573"/>
                    <a:pt x="231" y="1571"/>
                    <a:pt x="231" y="1569"/>
                  </a:cubicBezTo>
                  <a:cubicBezTo>
                    <a:pt x="236" y="1548"/>
                    <a:pt x="242" y="1528"/>
                    <a:pt x="250" y="1508"/>
                  </a:cubicBezTo>
                  <a:cubicBezTo>
                    <a:pt x="252" y="1502"/>
                    <a:pt x="257" y="1496"/>
                    <a:pt x="256" y="1489"/>
                  </a:cubicBezTo>
                  <a:cubicBezTo>
                    <a:pt x="256" y="1488"/>
                    <a:pt x="257" y="1487"/>
                    <a:pt x="255" y="1486"/>
                  </a:cubicBezTo>
                  <a:cubicBezTo>
                    <a:pt x="253" y="1486"/>
                    <a:pt x="252" y="1488"/>
                    <a:pt x="251" y="1490"/>
                  </a:cubicBezTo>
                  <a:cubicBezTo>
                    <a:pt x="245" y="1511"/>
                    <a:pt x="236" y="1530"/>
                    <a:pt x="230" y="1551"/>
                  </a:cubicBezTo>
                  <a:cubicBezTo>
                    <a:pt x="228" y="1558"/>
                    <a:pt x="227" y="1566"/>
                    <a:pt x="225" y="1574"/>
                  </a:cubicBezTo>
                  <a:cubicBezTo>
                    <a:pt x="225" y="1575"/>
                    <a:pt x="225" y="1577"/>
                    <a:pt x="226" y="1578"/>
                  </a:cubicBezTo>
                  <a:cubicBezTo>
                    <a:pt x="228" y="1579"/>
                    <a:pt x="230" y="1579"/>
                    <a:pt x="229" y="1581"/>
                  </a:cubicBezTo>
                  <a:cubicBezTo>
                    <a:pt x="229" y="1583"/>
                    <a:pt x="227" y="1585"/>
                    <a:pt x="225" y="1586"/>
                  </a:cubicBezTo>
                  <a:cubicBezTo>
                    <a:pt x="221" y="1590"/>
                    <a:pt x="217" y="1590"/>
                    <a:pt x="215" y="1587"/>
                  </a:cubicBezTo>
                  <a:cubicBezTo>
                    <a:pt x="212" y="1584"/>
                    <a:pt x="212" y="1581"/>
                    <a:pt x="212" y="1577"/>
                  </a:cubicBezTo>
                  <a:cubicBezTo>
                    <a:pt x="212" y="1574"/>
                    <a:pt x="214" y="1571"/>
                    <a:pt x="213" y="1568"/>
                  </a:cubicBezTo>
                  <a:cubicBezTo>
                    <a:pt x="210" y="1566"/>
                    <a:pt x="209" y="1569"/>
                    <a:pt x="207" y="1569"/>
                  </a:cubicBezTo>
                  <a:cubicBezTo>
                    <a:pt x="203" y="1571"/>
                    <a:pt x="200" y="1568"/>
                    <a:pt x="201" y="1564"/>
                  </a:cubicBezTo>
                  <a:cubicBezTo>
                    <a:pt x="201" y="1563"/>
                    <a:pt x="201" y="1562"/>
                    <a:pt x="202" y="1561"/>
                  </a:cubicBezTo>
                  <a:cubicBezTo>
                    <a:pt x="205" y="1553"/>
                    <a:pt x="208" y="1544"/>
                    <a:pt x="211" y="1535"/>
                  </a:cubicBezTo>
                  <a:cubicBezTo>
                    <a:pt x="219" y="1515"/>
                    <a:pt x="226" y="1494"/>
                    <a:pt x="233" y="1473"/>
                  </a:cubicBezTo>
                  <a:cubicBezTo>
                    <a:pt x="234" y="1471"/>
                    <a:pt x="234" y="1468"/>
                    <a:pt x="234" y="1466"/>
                  </a:cubicBezTo>
                  <a:cubicBezTo>
                    <a:pt x="234" y="1465"/>
                    <a:pt x="234" y="1464"/>
                    <a:pt x="232" y="1464"/>
                  </a:cubicBezTo>
                  <a:cubicBezTo>
                    <a:pt x="231" y="1463"/>
                    <a:pt x="230" y="1464"/>
                    <a:pt x="229" y="1465"/>
                  </a:cubicBezTo>
                  <a:cubicBezTo>
                    <a:pt x="228" y="1467"/>
                    <a:pt x="227" y="1469"/>
                    <a:pt x="226" y="1471"/>
                  </a:cubicBezTo>
                  <a:cubicBezTo>
                    <a:pt x="222" y="1486"/>
                    <a:pt x="215" y="1500"/>
                    <a:pt x="213" y="1515"/>
                  </a:cubicBezTo>
                  <a:cubicBezTo>
                    <a:pt x="212" y="1521"/>
                    <a:pt x="209" y="1527"/>
                    <a:pt x="206" y="1533"/>
                  </a:cubicBezTo>
                  <a:cubicBezTo>
                    <a:pt x="205" y="1535"/>
                    <a:pt x="203" y="1536"/>
                    <a:pt x="200" y="1535"/>
                  </a:cubicBezTo>
                  <a:cubicBezTo>
                    <a:pt x="198" y="1535"/>
                    <a:pt x="198" y="1533"/>
                    <a:pt x="198" y="1531"/>
                  </a:cubicBezTo>
                  <a:cubicBezTo>
                    <a:pt x="198" y="1527"/>
                    <a:pt x="199" y="1524"/>
                    <a:pt x="200" y="1520"/>
                  </a:cubicBezTo>
                  <a:cubicBezTo>
                    <a:pt x="204" y="1506"/>
                    <a:pt x="209" y="1492"/>
                    <a:pt x="213" y="1477"/>
                  </a:cubicBezTo>
                  <a:cubicBezTo>
                    <a:pt x="218" y="1462"/>
                    <a:pt x="223" y="1446"/>
                    <a:pt x="229" y="1431"/>
                  </a:cubicBezTo>
                  <a:cubicBezTo>
                    <a:pt x="234" y="1419"/>
                    <a:pt x="240" y="1406"/>
                    <a:pt x="245" y="1394"/>
                  </a:cubicBezTo>
                  <a:cubicBezTo>
                    <a:pt x="248" y="1388"/>
                    <a:pt x="250" y="1383"/>
                    <a:pt x="253" y="1376"/>
                  </a:cubicBezTo>
                  <a:cubicBezTo>
                    <a:pt x="249" y="1378"/>
                    <a:pt x="247" y="1381"/>
                    <a:pt x="246" y="1383"/>
                  </a:cubicBezTo>
                  <a:cubicBezTo>
                    <a:pt x="240" y="1399"/>
                    <a:pt x="231" y="1414"/>
                    <a:pt x="224" y="1429"/>
                  </a:cubicBezTo>
                  <a:cubicBezTo>
                    <a:pt x="217" y="1443"/>
                    <a:pt x="210" y="1458"/>
                    <a:pt x="203" y="1473"/>
                  </a:cubicBezTo>
                  <a:cubicBezTo>
                    <a:pt x="198" y="1483"/>
                    <a:pt x="192" y="1494"/>
                    <a:pt x="190" y="1505"/>
                  </a:cubicBezTo>
                  <a:cubicBezTo>
                    <a:pt x="189" y="1509"/>
                    <a:pt x="187" y="1514"/>
                    <a:pt x="185" y="1518"/>
                  </a:cubicBezTo>
                  <a:cubicBezTo>
                    <a:pt x="184" y="1520"/>
                    <a:pt x="182" y="1522"/>
                    <a:pt x="180" y="1521"/>
                  </a:cubicBezTo>
                  <a:cubicBezTo>
                    <a:pt x="177" y="1520"/>
                    <a:pt x="178" y="1518"/>
                    <a:pt x="178" y="1515"/>
                  </a:cubicBezTo>
                  <a:cubicBezTo>
                    <a:pt x="182" y="1504"/>
                    <a:pt x="186" y="1493"/>
                    <a:pt x="190" y="1482"/>
                  </a:cubicBezTo>
                  <a:cubicBezTo>
                    <a:pt x="192" y="1476"/>
                    <a:pt x="196" y="1471"/>
                    <a:pt x="199" y="1466"/>
                  </a:cubicBezTo>
                  <a:cubicBezTo>
                    <a:pt x="201" y="1460"/>
                    <a:pt x="203" y="1454"/>
                    <a:pt x="205" y="1449"/>
                  </a:cubicBezTo>
                  <a:cubicBezTo>
                    <a:pt x="206" y="1448"/>
                    <a:pt x="206" y="1446"/>
                    <a:pt x="205" y="1445"/>
                  </a:cubicBezTo>
                  <a:cubicBezTo>
                    <a:pt x="203" y="1444"/>
                    <a:pt x="202" y="1446"/>
                    <a:pt x="202" y="1447"/>
                  </a:cubicBezTo>
                  <a:cubicBezTo>
                    <a:pt x="198" y="1455"/>
                    <a:pt x="194" y="1462"/>
                    <a:pt x="191" y="1470"/>
                  </a:cubicBezTo>
                  <a:cubicBezTo>
                    <a:pt x="187" y="1483"/>
                    <a:pt x="182" y="1496"/>
                    <a:pt x="176" y="1507"/>
                  </a:cubicBezTo>
                  <a:cubicBezTo>
                    <a:pt x="174" y="1510"/>
                    <a:pt x="172" y="1513"/>
                    <a:pt x="169" y="1514"/>
                  </a:cubicBezTo>
                  <a:cubicBezTo>
                    <a:pt x="165" y="1515"/>
                    <a:pt x="164" y="1517"/>
                    <a:pt x="163" y="1521"/>
                  </a:cubicBezTo>
                  <a:cubicBezTo>
                    <a:pt x="159" y="1541"/>
                    <a:pt x="154" y="1562"/>
                    <a:pt x="148" y="1582"/>
                  </a:cubicBezTo>
                  <a:cubicBezTo>
                    <a:pt x="148" y="1584"/>
                    <a:pt x="147" y="1587"/>
                    <a:pt x="147" y="1590"/>
                  </a:cubicBezTo>
                  <a:cubicBezTo>
                    <a:pt x="148" y="1593"/>
                    <a:pt x="153" y="1590"/>
                    <a:pt x="150" y="1594"/>
                  </a:cubicBezTo>
                  <a:cubicBezTo>
                    <a:pt x="148" y="1597"/>
                    <a:pt x="146" y="1600"/>
                    <a:pt x="142" y="1602"/>
                  </a:cubicBezTo>
                  <a:cubicBezTo>
                    <a:pt x="139" y="1603"/>
                    <a:pt x="135" y="1599"/>
                    <a:pt x="136" y="1594"/>
                  </a:cubicBezTo>
                  <a:cubicBezTo>
                    <a:pt x="136" y="1588"/>
                    <a:pt x="137" y="1581"/>
                    <a:pt x="139" y="1575"/>
                  </a:cubicBezTo>
                  <a:cubicBezTo>
                    <a:pt x="142" y="1564"/>
                    <a:pt x="144" y="1553"/>
                    <a:pt x="146" y="1543"/>
                  </a:cubicBezTo>
                  <a:cubicBezTo>
                    <a:pt x="147" y="1535"/>
                    <a:pt x="150" y="1527"/>
                    <a:pt x="152" y="1520"/>
                  </a:cubicBezTo>
                  <a:cubicBezTo>
                    <a:pt x="152" y="1517"/>
                    <a:pt x="154" y="1515"/>
                    <a:pt x="152" y="1512"/>
                  </a:cubicBezTo>
                  <a:cubicBezTo>
                    <a:pt x="149" y="1515"/>
                    <a:pt x="145" y="1519"/>
                    <a:pt x="140" y="1518"/>
                  </a:cubicBezTo>
                  <a:cubicBezTo>
                    <a:pt x="138" y="1518"/>
                    <a:pt x="137" y="1520"/>
                    <a:pt x="136" y="1521"/>
                  </a:cubicBezTo>
                  <a:cubicBezTo>
                    <a:pt x="134" y="1525"/>
                    <a:pt x="132" y="1528"/>
                    <a:pt x="132" y="1532"/>
                  </a:cubicBezTo>
                  <a:cubicBezTo>
                    <a:pt x="130" y="1548"/>
                    <a:pt x="123" y="1563"/>
                    <a:pt x="119" y="1578"/>
                  </a:cubicBezTo>
                  <a:cubicBezTo>
                    <a:pt x="118" y="1581"/>
                    <a:pt x="117" y="1585"/>
                    <a:pt x="112" y="1585"/>
                  </a:cubicBezTo>
                  <a:cubicBezTo>
                    <a:pt x="110" y="1585"/>
                    <a:pt x="108" y="1581"/>
                    <a:pt x="108" y="1577"/>
                  </a:cubicBezTo>
                  <a:cubicBezTo>
                    <a:pt x="108" y="1575"/>
                    <a:pt x="109" y="1573"/>
                    <a:pt x="109" y="1571"/>
                  </a:cubicBezTo>
                  <a:cubicBezTo>
                    <a:pt x="109" y="1570"/>
                    <a:pt x="110" y="1568"/>
                    <a:pt x="110" y="1567"/>
                  </a:cubicBezTo>
                  <a:cubicBezTo>
                    <a:pt x="108" y="1557"/>
                    <a:pt x="114" y="1550"/>
                    <a:pt x="117" y="1542"/>
                  </a:cubicBezTo>
                  <a:cubicBezTo>
                    <a:pt x="120" y="1534"/>
                    <a:pt x="122" y="1526"/>
                    <a:pt x="125" y="1518"/>
                  </a:cubicBezTo>
                  <a:cubicBezTo>
                    <a:pt x="126" y="1514"/>
                    <a:pt x="126" y="1513"/>
                    <a:pt x="123" y="1507"/>
                  </a:cubicBezTo>
                  <a:cubicBezTo>
                    <a:pt x="120" y="1510"/>
                    <a:pt x="119" y="1513"/>
                    <a:pt x="118" y="1516"/>
                  </a:cubicBezTo>
                  <a:cubicBezTo>
                    <a:pt x="112" y="1531"/>
                    <a:pt x="108" y="1546"/>
                    <a:pt x="104" y="1561"/>
                  </a:cubicBezTo>
                  <a:cubicBezTo>
                    <a:pt x="103" y="1563"/>
                    <a:pt x="103" y="1565"/>
                    <a:pt x="104" y="1566"/>
                  </a:cubicBezTo>
                  <a:cubicBezTo>
                    <a:pt x="108" y="1568"/>
                    <a:pt x="106" y="1570"/>
                    <a:pt x="105" y="1573"/>
                  </a:cubicBezTo>
                  <a:cubicBezTo>
                    <a:pt x="104" y="1578"/>
                    <a:pt x="102" y="1582"/>
                    <a:pt x="98" y="1586"/>
                  </a:cubicBezTo>
                  <a:cubicBezTo>
                    <a:pt x="96" y="1588"/>
                    <a:pt x="94" y="1590"/>
                    <a:pt x="91" y="1589"/>
                  </a:cubicBezTo>
                  <a:cubicBezTo>
                    <a:pt x="88" y="1588"/>
                    <a:pt x="88" y="1585"/>
                    <a:pt x="88" y="1582"/>
                  </a:cubicBezTo>
                  <a:cubicBezTo>
                    <a:pt x="89" y="1577"/>
                    <a:pt x="91" y="1572"/>
                    <a:pt x="92" y="1567"/>
                  </a:cubicBezTo>
                  <a:cubicBezTo>
                    <a:pt x="94" y="1557"/>
                    <a:pt x="97" y="1547"/>
                    <a:pt x="99" y="1537"/>
                  </a:cubicBezTo>
                  <a:cubicBezTo>
                    <a:pt x="105" y="1518"/>
                    <a:pt x="113" y="1499"/>
                    <a:pt x="117" y="1479"/>
                  </a:cubicBezTo>
                  <a:cubicBezTo>
                    <a:pt x="118" y="1474"/>
                    <a:pt x="120" y="1469"/>
                    <a:pt x="123" y="1465"/>
                  </a:cubicBezTo>
                  <a:cubicBezTo>
                    <a:pt x="124" y="1463"/>
                    <a:pt x="126" y="1461"/>
                    <a:pt x="125" y="1459"/>
                  </a:cubicBezTo>
                  <a:cubicBezTo>
                    <a:pt x="122" y="1458"/>
                    <a:pt x="122" y="1460"/>
                    <a:pt x="121" y="1461"/>
                  </a:cubicBezTo>
                  <a:cubicBezTo>
                    <a:pt x="119" y="1467"/>
                    <a:pt x="117" y="1473"/>
                    <a:pt x="114" y="1479"/>
                  </a:cubicBezTo>
                  <a:cubicBezTo>
                    <a:pt x="105" y="1502"/>
                    <a:pt x="94" y="1524"/>
                    <a:pt x="86" y="1547"/>
                  </a:cubicBezTo>
                  <a:cubicBezTo>
                    <a:pt x="85" y="1549"/>
                    <a:pt x="85" y="1552"/>
                    <a:pt x="83" y="1553"/>
                  </a:cubicBezTo>
                  <a:cubicBezTo>
                    <a:pt x="78" y="1555"/>
                    <a:pt x="76" y="1559"/>
                    <a:pt x="75" y="1564"/>
                  </a:cubicBezTo>
                  <a:cubicBezTo>
                    <a:pt x="74" y="1571"/>
                    <a:pt x="69" y="1578"/>
                    <a:pt x="71" y="1586"/>
                  </a:cubicBezTo>
                  <a:cubicBezTo>
                    <a:pt x="72" y="1588"/>
                    <a:pt x="70" y="1589"/>
                    <a:pt x="69" y="1590"/>
                  </a:cubicBezTo>
                  <a:cubicBezTo>
                    <a:pt x="67" y="1591"/>
                    <a:pt x="65" y="1590"/>
                    <a:pt x="64" y="1588"/>
                  </a:cubicBezTo>
                  <a:cubicBezTo>
                    <a:pt x="61" y="1585"/>
                    <a:pt x="62" y="1581"/>
                    <a:pt x="62" y="1578"/>
                  </a:cubicBezTo>
                  <a:cubicBezTo>
                    <a:pt x="64" y="1572"/>
                    <a:pt x="66" y="1565"/>
                    <a:pt x="68" y="1559"/>
                  </a:cubicBezTo>
                  <a:cubicBezTo>
                    <a:pt x="68" y="1557"/>
                    <a:pt x="69" y="1556"/>
                    <a:pt x="67" y="1554"/>
                  </a:cubicBezTo>
                  <a:cubicBezTo>
                    <a:pt x="64" y="1556"/>
                    <a:pt x="64" y="1560"/>
                    <a:pt x="62" y="1563"/>
                  </a:cubicBezTo>
                  <a:cubicBezTo>
                    <a:pt x="57" y="1573"/>
                    <a:pt x="45" y="1574"/>
                    <a:pt x="38" y="1565"/>
                  </a:cubicBezTo>
                  <a:cubicBezTo>
                    <a:pt x="37" y="1564"/>
                    <a:pt x="37" y="1563"/>
                    <a:pt x="36" y="1563"/>
                  </a:cubicBezTo>
                  <a:cubicBezTo>
                    <a:pt x="29" y="1560"/>
                    <a:pt x="29" y="1554"/>
                    <a:pt x="31" y="1548"/>
                  </a:cubicBezTo>
                  <a:cubicBezTo>
                    <a:pt x="34" y="1538"/>
                    <a:pt x="37" y="1527"/>
                    <a:pt x="41" y="1517"/>
                  </a:cubicBezTo>
                  <a:cubicBezTo>
                    <a:pt x="44" y="1508"/>
                    <a:pt x="46" y="1498"/>
                    <a:pt x="49" y="1489"/>
                  </a:cubicBezTo>
                  <a:cubicBezTo>
                    <a:pt x="53" y="1476"/>
                    <a:pt x="58" y="1462"/>
                    <a:pt x="63" y="1449"/>
                  </a:cubicBezTo>
                  <a:cubicBezTo>
                    <a:pt x="64" y="1445"/>
                    <a:pt x="65" y="1442"/>
                    <a:pt x="60" y="1440"/>
                  </a:cubicBezTo>
                  <a:cubicBezTo>
                    <a:pt x="57" y="1439"/>
                    <a:pt x="57" y="1435"/>
                    <a:pt x="54" y="1434"/>
                  </a:cubicBezTo>
                  <a:cubicBezTo>
                    <a:pt x="53" y="1434"/>
                    <a:pt x="52" y="1435"/>
                    <a:pt x="52" y="1436"/>
                  </a:cubicBezTo>
                  <a:cubicBezTo>
                    <a:pt x="45" y="1453"/>
                    <a:pt x="41" y="1469"/>
                    <a:pt x="36" y="1486"/>
                  </a:cubicBezTo>
                  <a:cubicBezTo>
                    <a:pt x="36" y="1488"/>
                    <a:pt x="35" y="1491"/>
                    <a:pt x="36" y="1493"/>
                  </a:cubicBezTo>
                  <a:cubicBezTo>
                    <a:pt x="39" y="1500"/>
                    <a:pt x="36" y="1506"/>
                    <a:pt x="33" y="1511"/>
                  </a:cubicBezTo>
                  <a:cubicBezTo>
                    <a:pt x="28" y="1516"/>
                    <a:pt x="26" y="1522"/>
                    <a:pt x="25" y="1529"/>
                  </a:cubicBezTo>
                  <a:cubicBezTo>
                    <a:pt x="24" y="1536"/>
                    <a:pt x="22" y="1543"/>
                    <a:pt x="21" y="1549"/>
                  </a:cubicBezTo>
                  <a:cubicBezTo>
                    <a:pt x="20" y="1552"/>
                    <a:pt x="19" y="1555"/>
                    <a:pt x="21" y="1557"/>
                  </a:cubicBezTo>
                  <a:cubicBezTo>
                    <a:pt x="22" y="1559"/>
                    <a:pt x="22" y="1561"/>
                    <a:pt x="20" y="1562"/>
                  </a:cubicBezTo>
                  <a:cubicBezTo>
                    <a:pt x="17" y="1563"/>
                    <a:pt x="15" y="1563"/>
                    <a:pt x="14" y="1560"/>
                  </a:cubicBezTo>
                  <a:cubicBezTo>
                    <a:pt x="13" y="1559"/>
                    <a:pt x="13" y="1557"/>
                    <a:pt x="13" y="1556"/>
                  </a:cubicBezTo>
                  <a:cubicBezTo>
                    <a:pt x="13" y="1554"/>
                    <a:pt x="12" y="1551"/>
                    <a:pt x="13" y="1549"/>
                  </a:cubicBezTo>
                  <a:cubicBezTo>
                    <a:pt x="16" y="1532"/>
                    <a:pt x="19" y="1515"/>
                    <a:pt x="23" y="1499"/>
                  </a:cubicBezTo>
                  <a:cubicBezTo>
                    <a:pt x="23" y="1497"/>
                    <a:pt x="24" y="1495"/>
                    <a:pt x="24" y="1493"/>
                  </a:cubicBezTo>
                  <a:cubicBezTo>
                    <a:pt x="24" y="1484"/>
                    <a:pt x="27" y="1475"/>
                    <a:pt x="30" y="1467"/>
                  </a:cubicBezTo>
                  <a:cubicBezTo>
                    <a:pt x="34" y="1457"/>
                    <a:pt x="36" y="1447"/>
                    <a:pt x="38" y="1437"/>
                  </a:cubicBezTo>
                  <a:cubicBezTo>
                    <a:pt x="41" y="1427"/>
                    <a:pt x="46" y="1418"/>
                    <a:pt x="48" y="1409"/>
                  </a:cubicBezTo>
                  <a:cubicBezTo>
                    <a:pt x="51" y="1396"/>
                    <a:pt x="58" y="1383"/>
                    <a:pt x="60" y="1370"/>
                  </a:cubicBezTo>
                  <a:cubicBezTo>
                    <a:pt x="61" y="1367"/>
                    <a:pt x="63" y="1365"/>
                    <a:pt x="64" y="1362"/>
                  </a:cubicBezTo>
                  <a:cubicBezTo>
                    <a:pt x="65" y="1360"/>
                    <a:pt x="66" y="1357"/>
                    <a:pt x="63" y="1355"/>
                  </a:cubicBezTo>
                  <a:cubicBezTo>
                    <a:pt x="60" y="1353"/>
                    <a:pt x="58" y="1356"/>
                    <a:pt x="57" y="1359"/>
                  </a:cubicBezTo>
                  <a:cubicBezTo>
                    <a:pt x="53" y="1368"/>
                    <a:pt x="48" y="1378"/>
                    <a:pt x="45" y="1388"/>
                  </a:cubicBezTo>
                  <a:cubicBezTo>
                    <a:pt x="38" y="1406"/>
                    <a:pt x="31" y="1424"/>
                    <a:pt x="26" y="1443"/>
                  </a:cubicBezTo>
                  <a:cubicBezTo>
                    <a:pt x="22" y="1454"/>
                    <a:pt x="20" y="1465"/>
                    <a:pt x="19" y="1477"/>
                  </a:cubicBezTo>
                  <a:cubicBezTo>
                    <a:pt x="17" y="1495"/>
                    <a:pt x="13" y="1513"/>
                    <a:pt x="10" y="1531"/>
                  </a:cubicBezTo>
                  <a:cubicBezTo>
                    <a:pt x="10" y="1535"/>
                    <a:pt x="8" y="1540"/>
                    <a:pt x="6" y="1543"/>
                  </a:cubicBezTo>
                  <a:cubicBezTo>
                    <a:pt x="5" y="1544"/>
                    <a:pt x="5" y="1545"/>
                    <a:pt x="3" y="1545"/>
                  </a:cubicBezTo>
                  <a:cubicBezTo>
                    <a:pt x="2" y="1545"/>
                    <a:pt x="1" y="1544"/>
                    <a:pt x="1" y="1542"/>
                  </a:cubicBezTo>
                  <a:cubicBezTo>
                    <a:pt x="0" y="1540"/>
                    <a:pt x="1" y="1537"/>
                    <a:pt x="1" y="1535"/>
                  </a:cubicBezTo>
                  <a:cubicBezTo>
                    <a:pt x="7" y="1507"/>
                    <a:pt x="12" y="1479"/>
                    <a:pt x="14" y="1451"/>
                  </a:cubicBezTo>
                  <a:cubicBezTo>
                    <a:pt x="16" y="1433"/>
                    <a:pt x="21" y="1416"/>
                    <a:pt x="27" y="1399"/>
                  </a:cubicBezTo>
                  <a:cubicBezTo>
                    <a:pt x="33" y="1382"/>
                    <a:pt x="37" y="1364"/>
                    <a:pt x="43" y="1347"/>
                  </a:cubicBezTo>
                  <a:cubicBezTo>
                    <a:pt x="46" y="1340"/>
                    <a:pt x="49" y="1333"/>
                    <a:pt x="53" y="1327"/>
                  </a:cubicBezTo>
                  <a:cubicBezTo>
                    <a:pt x="54" y="1324"/>
                    <a:pt x="55" y="1322"/>
                    <a:pt x="56" y="1319"/>
                  </a:cubicBezTo>
                  <a:cubicBezTo>
                    <a:pt x="57" y="1311"/>
                    <a:pt x="61" y="1304"/>
                    <a:pt x="66" y="1298"/>
                  </a:cubicBezTo>
                  <a:cubicBezTo>
                    <a:pt x="70" y="1294"/>
                    <a:pt x="70" y="1288"/>
                    <a:pt x="74" y="1284"/>
                  </a:cubicBezTo>
                  <a:cubicBezTo>
                    <a:pt x="80" y="1277"/>
                    <a:pt x="84" y="1270"/>
                    <a:pt x="88" y="1262"/>
                  </a:cubicBezTo>
                  <a:cubicBezTo>
                    <a:pt x="93" y="1254"/>
                    <a:pt x="98" y="1246"/>
                    <a:pt x="105" y="1239"/>
                  </a:cubicBezTo>
                  <a:cubicBezTo>
                    <a:pt x="107" y="1237"/>
                    <a:pt x="108" y="1235"/>
                    <a:pt x="109" y="1232"/>
                  </a:cubicBezTo>
                  <a:cubicBezTo>
                    <a:pt x="115" y="1220"/>
                    <a:pt x="124" y="1211"/>
                    <a:pt x="131" y="1199"/>
                  </a:cubicBezTo>
                  <a:cubicBezTo>
                    <a:pt x="138" y="1187"/>
                    <a:pt x="148" y="1178"/>
                    <a:pt x="158" y="1169"/>
                  </a:cubicBezTo>
                  <a:cubicBezTo>
                    <a:pt x="168" y="1161"/>
                    <a:pt x="179" y="1153"/>
                    <a:pt x="188" y="1144"/>
                  </a:cubicBezTo>
                  <a:cubicBezTo>
                    <a:pt x="193" y="1138"/>
                    <a:pt x="200" y="1133"/>
                    <a:pt x="206" y="1128"/>
                  </a:cubicBezTo>
                  <a:cubicBezTo>
                    <a:pt x="207" y="1127"/>
                    <a:pt x="209" y="1126"/>
                    <a:pt x="209" y="1124"/>
                  </a:cubicBezTo>
                  <a:cubicBezTo>
                    <a:pt x="210" y="1121"/>
                    <a:pt x="212" y="1119"/>
                    <a:pt x="215" y="1117"/>
                  </a:cubicBezTo>
                  <a:cubicBezTo>
                    <a:pt x="222" y="1114"/>
                    <a:pt x="229" y="1111"/>
                    <a:pt x="235" y="1107"/>
                  </a:cubicBezTo>
                  <a:cubicBezTo>
                    <a:pt x="242" y="1103"/>
                    <a:pt x="248" y="1100"/>
                    <a:pt x="255" y="1097"/>
                  </a:cubicBezTo>
                  <a:cubicBezTo>
                    <a:pt x="265" y="1093"/>
                    <a:pt x="274" y="1085"/>
                    <a:pt x="285" y="1082"/>
                  </a:cubicBezTo>
                  <a:cubicBezTo>
                    <a:pt x="286" y="1081"/>
                    <a:pt x="288" y="1080"/>
                    <a:pt x="289" y="1079"/>
                  </a:cubicBezTo>
                  <a:cubicBezTo>
                    <a:pt x="293" y="1071"/>
                    <a:pt x="300" y="1067"/>
                    <a:pt x="305" y="1061"/>
                  </a:cubicBezTo>
                  <a:cubicBezTo>
                    <a:pt x="308" y="1058"/>
                    <a:pt x="311" y="1056"/>
                    <a:pt x="314" y="1054"/>
                  </a:cubicBezTo>
                  <a:cubicBezTo>
                    <a:pt x="317" y="1053"/>
                    <a:pt x="320" y="1050"/>
                    <a:pt x="322" y="1047"/>
                  </a:cubicBezTo>
                  <a:cubicBezTo>
                    <a:pt x="324" y="1042"/>
                    <a:pt x="331" y="1039"/>
                    <a:pt x="332" y="1032"/>
                  </a:cubicBezTo>
                  <a:cubicBezTo>
                    <a:pt x="332" y="1029"/>
                    <a:pt x="336" y="1028"/>
                    <a:pt x="339" y="1027"/>
                  </a:cubicBezTo>
                  <a:cubicBezTo>
                    <a:pt x="342" y="1026"/>
                    <a:pt x="345" y="1025"/>
                    <a:pt x="345" y="1020"/>
                  </a:cubicBezTo>
                  <a:cubicBezTo>
                    <a:pt x="345" y="1020"/>
                    <a:pt x="346" y="1019"/>
                    <a:pt x="347" y="1018"/>
                  </a:cubicBezTo>
                  <a:cubicBezTo>
                    <a:pt x="352" y="1016"/>
                    <a:pt x="356" y="1012"/>
                    <a:pt x="360" y="1008"/>
                  </a:cubicBezTo>
                  <a:cubicBezTo>
                    <a:pt x="362" y="1007"/>
                    <a:pt x="363" y="1006"/>
                    <a:pt x="365" y="1006"/>
                  </a:cubicBezTo>
                  <a:cubicBezTo>
                    <a:pt x="368" y="1006"/>
                    <a:pt x="370" y="1007"/>
                    <a:pt x="369" y="1009"/>
                  </a:cubicBezTo>
                  <a:cubicBezTo>
                    <a:pt x="366" y="1014"/>
                    <a:pt x="368" y="1020"/>
                    <a:pt x="363" y="1025"/>
                  </a:cubicBezTo>
                  <a:cubicBezTo>
                    <a:pt x="361" y="1026"/>
                    <a:pt x="362" y="1029"/>
                    <a:pt x="365" y="1029"/>
                  </a:cubicBezTo>
                  <a:cubicBezTo>
                    <a:pt x="366" y="1029"/>
                    <a:pt x="367" y="1029"/>
                    <a:pt x="368" y="1029"/>
                  </a:cubicBezTo>
                  <a:cubicBezTo>
                    <a:pt x="371" y="1028"/>
                    <a:pt x="372" y="1030"/>
                    <a:pt x="371" y="1033"/>
                  </a:cubicBezTo>
                  <a:cubicBezTo>
                    <a:pt x="369" y="1036"/>
                    <a:pt x="367" y="1040"/>
                    <a:pt x="364" y="1042"/>
                  </a:cubicBezTo>
                  <a:cubicBezTo>
                    <a:pt x="356" y="1049"/>
                    <a:pt x="351" y="1058"/>
                    <a:pt x="344" y="1065"/>
                  </a:cubicBezTo>
                  <a:cubicBezTo>
                    <a:pt x="343" y="1066"/>
                    <a:pt x="341" y="1067"/>
                    <a:pt x="342" y="1069"/>
                  </a:cubicBezTo>
                  <a:cubicBezTo>
                    <a:pt x="343" y="1078"/>
                    <a:pt x="336" y="1084"/>
                    <a:pt x="332" y="1091"/>
                  </a:cubicBezTo>
                  <a:cubicBezTo>
                    <a:pt x="332" y="1092"/>
                    <a:pt x="330" y="1092"/>
                    <a:pt x="330" y="1093"/>
                  </a:cubicBezTo>
                  <a:cubicBezTo>
                    <a:pt x="328" y="1101"/>
                    <a:pt x="322" y="1105"/>
                    <a:pt x="319" y="1112"/>
                  </a:cubicBezTo>
                  <a:cubicBezTo>
                    <a:pt x="311" y="1126"/>
                    <a:pt x="302" y="1139"/>
                    <a:pt x="294" y="1153"/>
                  </a:cubicBezTo>
                  <a:cubicBezTo>
                    <a:pt x="287" y="1164"/>
                    <a:pt x="282" y="1176"/>
                    <a:pt x="274" y="1187"/>
                  </a:cubicBezTo>
                  <a:cubicBezTo>
                    <a:pt x="273" y="1188"/>
                    <a:pt x="273" y="1189"/>
                    <a:pt x="274" y="1191"/>
                  </a:cubicBezTo>
                  <a:cubicBezTo>
                    <a:pt x="279" y="1187"/>
                    <a:pt x="282" y="1182"/>
                    <a:pt x="285" y="1177"/>
                  </a:cubicBezTo>
                  <a:cubicBezTo>
                    <a:pt x="289" y="1168"/>
                    <a:pt x="294" y="1160"/>
                    <a:pt x="300" y="1152"/>
                  </a:cubicBezTo>
                  <a:cubicBezTo>
                    <a:pt x="308" y="1140"/>
                    <a:pt x="313" y="1127"/>
                    <a:pt x="322" y="1115"/>
                  </a:cubicBezTo>
                  <a:cubicBezTo>
                    <a:pt x="326" y="1109"/>
                    <a:pt x="329" y="1103"/>
                    <a:pt x="334" y="1097"/>
                  </a:cubicBezTo>
                  <a:cubicBezTo>
                    <a:pt x="339" y="1090"/>
                    <a:pt x="343" y="1082"/>
                    <a:pt x="347" y="1074"/>
                  </a:cubicBezTo>
                  <a:cubicBezTo>
                    <a:pt x="352" y="1065"/>
                    <a:pt x="359" y="1057"/>
                    <a:pt x="363" y="1048"/>
                  </a:cubicBezTo>
                  <a:cubicBezTo>
                    <a:pt x="364" y="1047"/>
                    <a:pt x="365" y="1046"/>
                    <a:pt x="366" y="1045"/>
                  </a:cubicBezTo>
                  <a:cubicBezTo>
                    <a:pt x="369" y="1042"/>
                    <a:pt x="370" y="1042"/>
                    <a:pt x="371" y="1047"/>
                  </a:cubicBezTo>
                  <a:cubicBezTo>
                    <a:pt x="372" y="1050"/>
                    <a:pt x="375" y="1053"/>
                    <a:pt x="369" y="1055"/>
                  </a:cubicBezTo>
                  <a:cubicBezTo>
                    <a:pt x="364" y="1065"/>
                    <a:pt x="355" y="1073"/>
                    <a:pt x="353" y="1085"/>
                  </a:cubicBezTo>
                  <a:cubicBezTo>
                    <a:pt x="358" y="1080"/>
                    <a:pt x="365" y="1076"/>
                    <a:pt x="365" y="1067"/>
                  </a:cubicBezTo>
                  <a:cubicBezTo>
                    <a:pt x="365" y="1065"/>
                    <a:pt x="367" y="1063"/>
                    <a:pt x="370" y="1063"/>
                  </a:cubicBezTo>
                  <a:cubicBezTo>
                    <a:pt x="373" y="1064"/>
                    <a:pt x="375" y="1066"/>
                    <a:pt x="373" y="1069"/>
                  </a:cubicBezTo>
                  <a:cubicBezTo>
                    <a:pt x="371" y="1076"/>
                    <a:pt x="370" y="1082"/>
                    <a:pt x="365" y="1087"/>
                  </a:cubicBezTo>
                  <a:cubicBezTo>
                    <a:pt x="362" y="1090"/>
                    <a:pt x="362" y="1095"/>
                    <a:pt x="360" y="1099"/>
                  </a:cubicBezTo>
                  <a:cubicBezTo>
                    <a:pt x="359" y="1101"/>
                    <a:pt x="360" y="1102"/>
                    <a:pt x="362" y="1103"/>
                  </a:cubicBezTo>
                  <a:cubicBezTo>
                    <a:pt x="363" y="1104"/>
                    <a:pt x="365" y="1106"/>
                    <a:pt x="367" y="1107"/>
                  </a:cubicBezTo>
                  <a:cubicBezTo>
                    <a:pt x="369" y="1109"/>
                    <a:pt x="369" y="1111"/>
                    <a:pt x="367" y="1112"/>
                  </a:cubicBezTo>
                  <a:cubicBezTo>
                    <a:pt x="362" y="1116"/>
                    <a:pt x="361" y="1122"/>
                    <a:pt x="359" y="1128"/>
                  </a:cubicBezTo>
                  <a:cubicBezTo>
                    <a:pt x="354" y="1142"/>
                    <a:pt x="348" y="1156"/>
                    <a:pt x="341" y="1169"/>
                  </a:cubicBezTo>
                  <a:cubicBezTo>
                    <a:pt x="340" y="1171"/>
                    <a:pt x="338" y="1173"/>
                    <a:pt x="340" y="1176"/>
                  </a:cubicBezTo>
                  <a:cubicBezTo>
                    <a:pt x="343" y="1175"/>
                    <a:pt x="344" y="1172"/>
                    <a:pt x="345" y="1170"/>
                  </a:cubicBezTo>
                  <a:cubicBezTo>
                    <a:pt x="350" y="1158"/>
                    <a:pt x="356" y="1148"/>
                    <a:pt x="360" y="1136"/>
                  </a:cubicBezTo>
                  <a:cubicBezTo>
                    <a:pt x="361" y="1131"/>
                    <a:pt x="364" y="1126"/>
                    <a:pt x="366" y="1122"/>
                  </a:cubicBezTo>
                  <a:cubicBezTo>
                    <a:pt x="368" y="1118"/>
                    <a:pt x="370" y="1118"/>
                    <a:pt x="373" y="1119"/>
                  </a:cubicBezTo>
                  <a:cubicBezTo>
                    <a:pt x="377" y="1120"/>
                    <a:pt x="378" y="1123"/>
                    <a:pt x="377" y="1126"/>
                  </a:cubicBezTo>
                  <a:cubicBezTo>
                    <a:pt x="376" y="1130"/>
                    <a:pt x="373" y="1133"/>
                    <a:pt x="375" y="1136"/>
                  </a:cubicBezTo>
                  <a:cubicBezTo>
                    <a:pt x="376" y="1137"/>
                    <a:pt x="377" y="1137"/>
                    <a:pt x="378" y="1137"/>
                  </a:cubicBezTo>
                  <a:cubicBezTo>
                    <a:pt x="381" y="1136"/>
                    <a:pt x="385" y="1140"/>
                    <a:pt x="386" y="1137"/>
                  </a:cubicBezTo>
                  <a:cubicBezTo>
                    <a:pt x="388" y="1133"/>
                    <a:pt x="391" y="1128"/>
                    <a:pt x="390" y="1122"/>
                  </a:cubicBezTo>
                  <a:cubicBezTo>
                    <a:pt x="388" y="1121"/>
                    <a:pt x="387" y="1122"/>
                    <a:pt x="385" y="1123"/>
                  </a:cubicBezTo>
                  <a:cubicBezTo>
                    <a:pt x="384" y="1124"/>
                    <a:pt x="382" y="1125"/>
                    <a:pt x="381" y="1123"/>
                  </a:cubicBezTo>
                  <a:cubicBezTo>
                    <a:pt x="380" y="1122"/>
                    <a:pt x="380" y="1120"/>
                    <a:pt x="380" y="1119"/>
                  </a:cubicBezTo>
                  <a:cubicBezTo>
                    <a:pt x="381" y="1118"/>
                    <a:pt x="381" y="1117"/>
                    <a:pt x="381" y="1117"/>
                  </a:cubicBezTo>
                  <a:cubicBezTo>
                    <a:pt x="384" y="1109"/>
                    <a:pt x="387" y="1102"/>
                    <a:pt x="385" y="1094"/>
                  </a:cubicBezTo>
                  <a:cubicBezTo>
                    <a:pt x="385" y="1091"/>
                    <a:pt x="385" y="1088"/>
                    <a:pt x="386" y="1085"/>
                  </a:cubicBezTo>
                  <a:cubicBezTo>
                    <a:pt x="387" y="1082"/>
                    <a:pt x="386" y="1081"/>
                    <a:pt x="383" y="1080"/>
                  </a:cubicBezTo>
                  <a:cubicBezTo>
                    <a:pt x="380" y="1080"/>
                    <a:pt x="379" y="1078"/>
                    <a:pt x="379" y="1075"/>
                  </a:cubicBezTo>
                  <a:cubicBezTo>
                    <a:pt x="379" y="1070"/>
                    <a:pt x="380" y="1065"/>
                    <a:pt x="382" y="1060"/>
                  </a:cubicBezTo>
                  <a:cubicBezTo>
                    <a:pt x="384" y="1056"/>
                    <a:pt x="383" y="1053"/>
                    <a:pt x="381" y="1049"/>
                  </a:cubicBezTo>
                  <a:cubicBezTo>
                    <a:pt x="379" y="1041"/>
                    <a:pt x="377" y="1033"/>
                    <a:pt x="376" y="1026"/>
                  </a:cubicBezTo>
                  <a:cubicBezTo>
                    <a:pt x="369" y="993"/>
                    <a:pt x="362" y="961"/>
                    <a:pt x="356" y="928"/>
                  </a:cubicBezTo>
                  <a:cubicBezTo>
                    <a:pt x="352" y="904"/>
                    <a:pt x="345" y="880"/>
                    <a:pt x="340" y="856"/>
                  </a:cubicBezTo>
                  <a:cubicBezTo>
                    <a:pt x="336" y="837"/>
                    <a:pt x="330" y="818"/>
                    <a:pt x="327" y="799"/>
                  </a:cubicBezTo>
                  <a:cubicBezTo>
                    <a:pt x="325" y="789"/>
                    <a:pt x="321" y="779"/>
                    <a:pt x="318" y="769"/>
                  </a:cubicBezTo>
                  <a:cubicBezTo>
                    <a:pt x="314" y="755"/>
                    <a:pt x="310" y="740"/>
                    <a:pt x="305" y="725"/>
                  </a:cubicBezTo>
                  <a:cubicBezTo>
                    <a:pt x="302" y="715"/>
                    <a:pt x="298" y="704"/>
                    <a:pt x="293" y="694"/>
                  </a:cubicBezTo>
                  <a:cubicBezTo>
                    <a:pt x="289" y="683"/>
                    <a:pt x="286" y="672"/>
                    <a:pt x="281" y="661"/>
                  </a:cubicBezTo>
                  <a:cubicBezTo>
                    <a:pt x="278" y="652"/>
                    <a:pt x="276" y="642"/>
                    <a:pt x="271" y="633"/>
                  </a:cubicBezTo>
                  <a:cubicBezTo>
                    <a:pt x="270" y="630"/>
                    <a:pt x="269" y="626"/>
                    <a:pt x="268" y="623"/>
                  </a:cubicBezTo>
                  <a:cubicBezTo>
                    <a:pt x="267" y="619"/>
                    <a:pt x="266" y="616"/>
                    <a:pt x="264" y="613"/>
                  </a:cubicBezTo>
                  <a:cubicBezTo>
                    <a:pt x="261" y="608"/>
                    <a:pt x="259" y="603"/>
                    <a:pt x="257" y="597"/>
                  </a:cubicBezTo>
                  <a:cubicBezTo>
                    <a:pt x="256" y="592"/>
                    <a:pt x="252" y="588"/>
                    <a:pt x="248" y="586"/>
                  </a:cubicBezTo>
                  <a:cubicBezTo>
                    <a:pt x="241" y="582"/>
                    <a:pt x="234" y="577"/>
                    <a:pt x="227" y="573"/>
                  </a:cubicBezTo>
                  <a:cubicBezTo>
                    <a:pt x="221" y="570"/>
                    <a:pt x="216" y="565"/>
                    <a:pt x="211" y="562"/>
                  </a:cubicBezTo>
                  <a:cubicBezTo>
                    <a:pt x="197" y="552"/>
                    <a:pt x="185" y="540"/>
                    <a:pt x="174" y="527"/>
                  </a:cubicBezTo>
                  <a:cubicBezTo>
                    <a:pt x="166" y="517"/>
                    <a:pt x="160" y="505"/>
                    <a:pt x="156" y="493"/>
                  </a:cubicBezTo>
                  <a:cubicBezTo>
                    <a:pt x="153" y="484"/>
                    <a:pt x="150" y="476"/>
                    <a:pt x="147" y="467"/>
                  </a:cubicBezTo>
                  <a:cubicBezTo>
                    <a:pt x="142" y="452"/>
                    <a:pt x="138" y="436"/>
                    <a:pt x="138" y="420"/>
                  </a:cubicBezTo>
                  <a:cubicBezTo>
                    <a:pt x="138" y="413"/>
                    <a:pt x="139" y="404"/>
                    <a:pt x="141" y="397"/>
                  </a:cubicBezTo>
                  <a:cubicBezTo>
                    <a:pt x="143" y="392"/>
                    <a:pt x="143" y="388"/>
                    <a:pt x="143" y="383"/>
                  </a:cubicBezTo>
                  <a:cubicBezTo>
                    <a:pt x="143" y="378"/>
                    <a:pt x="150" y="377"/>
                    <a:pt x="151" y="372"/>
                  </a:cubicBezTo>
                  <a:cubicBezTo>
                    <a:pt x="152" y="367"/>
                    <a:pt x="154" y="362"/>
                    <a:pt x="156" y="357"/>
                  </a:cubicBezTo>
                  <a:cubicBezTo>
                    <a:pt x="161" y="343"/>
                    <a:pt x="168" y="331"/>
                    <a:pt x="173" y="319"/>
                  </a:cubicBezTo>
                  <a:cubicBezTo>
                    <a:pt x="178" y="310"/>
                    <a:pt x="182" y="301"/>
                    <a:pt x="185" y="291"/>
                  </a:cubicBezTo>
                  <a:cubicBezTo>
                    <a:pt x="186" y="289"/>
                    <a:pt x="186" y="287"/>
                    <a:pt x="187" y="285"/>
                  </a:cubicBezTo>
                  <a:cubicBezTo>
                    <a:pt x="192" y="279"/>
                    <a:pt x="194" y="272"/>
                    <a:pt x="196" y="264"/>
                  </a:cubicBezTo>
                  <a:cubicBezTo>
                    <a:pt x="196" y="264"/>
                    <a:pt x="196" y="264"/>
                    <a:pt x="197" y="264"/>
                  </a:cubicBezTo>
                  <a:cubicBezTo>
                    <a:pt x="203" y="257"/>
                    <a:pt x="206" y="248"/>
                    <a:pt x="210" y="240"/>
                  </a:cubicBezTo>
                  <a:cubicBezTo>
                    <a:pt x="213" y="234"/>
                    <a:pt x="217" y="228"/>
                    <a:pt x="221" y="221"/>
                  </a:cubicBezTo>
                  <a:cubicBezTo>
                    <a:pt x="223" y="216"/>
                    <a:pt x="227" y="212"/>
                    <a:pt x="231" y="206"/>
                  </a:cubicBezTo>
                  <a:cubicBezTo>
                    <a:pt x="237" y="196"/>
                    <a:pt x="243" y="185"/>
                    <a:pt x="250" y="175"/>
                  </a:cubicBezTo>
                  <a:cubicBezTo>
                    <a:pt x="255" y="169"/>
                    <a:pt x="259" y="163"/>
                    <a:pt x="264" y="158"/>
                  </a:cubicBezTo>
                  <a:cubicBezTo>
                    <a:pt x="272" y="146"/>
                    <a:pt x="281" y="135"/>
                    <a:pt x="290" y="124"/>
                  </a:cubicBezTo>
                  <a:cubicBezTo>
                    <a:pt x="302" y="109"/>
                    <a:pt x="311" y="94"/>
                    <a:pt x="325" y="81"/>
                  </a:cubicBezTo>
                  <a:cubicBezTo>
                    <a:pt x="326" y="80"/>
                    <a:pt x="327" y="79"/>
                    <a:pt x="327" y="78"/>
                  </a:cubicBezTo>
                  <a:cubicBezTo>
                    <a:pt x="337" y="64"/>
                    <a:pt x="348" y="52"/>
                    <a:pt x="361" y="41"/>
                  </a:cubicBezTo>
                  <a:cubicBezTo>
                    <a:pt x="366" y="37"/>
                    <a:pt x="370" y="32"/>
                    <a:pt x="376" y="29"/>
                  </a:cubicBezTo>
                  <a:cubicBezTo>
                    <a:pt x="383" y="25"/>
                    <a:pt x="387" y="19"/>
                    <a:pt x="394" y="15"/>
                  </a:cubicBezTo>
                  <a:cubicBezTo>
                    <a:pt x="407" y="6"/>
                    <a:pt x="421" y="2"/>
                    <a:pt x="436" y="2"/>
                  </a:cubicBezTo>
                  <a:cubicBezTo>
                    <a:pt x="444" y="2"/>
                    <a:pt x="451" y="0"/>
                    <a:pt x="459" y="1"/>
                  </a:cubicBezTo>
                  <a:cubicBezTo>
                    <a:pt x="472" y="2"/>
                    <a:pt x="484" y="7"/>
                    <a:pt x="496" y="11"/>
                  </a:cubicBezTo>
                  <a:cubicBezTo>
                    <a:pt x="508" y="15"/>
                    <a:pt x="518" y="24"/>
                    <a:pt x="529" y="29"/>
                  </a:cubicBezTo>
                  <a:cubicBezTo>
                    <a:pt x="532" y="30"/>
                    <a:pt x="534" y="32"/>
                    <a:pt x="538" y="31"/>
                  </a:cubicBezTo>
                  <a:cubicBezTo>
                    <a:pt x="541" y="29"/>
                    <a:pt x="544" y="32"/>
                    <a:pt x="546" y="35"/>
                  </a:cubicBezTo>
                  <a:cubicBezTo>
                    <a:pt x="552" y="44"/>
                    <a:pt x="561" y="48"/>
                    <a:pt x="568" y="57"/>
                  </a:cubicBezTo>
                  <a:cubicBezTo>
                    <a:pt x="571" y="61"/>
                    <a:pt x="575" y="65"/>
                    <a:pt x="578" y="70"/>
                  </a:cubicBezTo>
                  <a:cubicBezTo>
                    <a:pt x="585" y="79"/>
                    <a:pt x="593" y="87"/>
                    <a:pt x="602" y="95"/>
                  </a:cubicBezTo>
                  <a:cubicBezTo>
                    <a:pt x="612" y="105"/>
                    <a:pt x="622" y="115"/>
                    <a:pt x="631" y="125"/>
                  </a:cubicBezTo>
                  <a:cubicBezTo>
                    <a:pt x="642" y="137"/>
                    <a:pt x="651" y="150"/>
                    <a:pt x="662" y="162"/>
                  </a:cubicBezTo>
                  <a:cubicBezTo>
                    <a:pt x="667" y="168"/>
                    <a:pt x="671" y="175"/>
                    <a:pt x="676" y="182"/>
                  </a:cubicBezTo>
                  <a:cubicBezTo>
                    <a:pt x="688" y="200"/>
                    <a:pt x="700" y="218"/>
                    <a:pt x="712" y="237"/>
                  </a:cubicBezTo>
                  <a:cubicBezTo>
                    <a:pt x="721" y="252"/>
                    <a:pt x="731" y="268"/>
                    <a:pt x="738" y="285"/>
                  </a:cubicBezTo>
                  <a:cubicBezTo>
                    <a:pt x="746" y="303"/>
                    <a:pt x="753" y="321"/>
                    <a:pt x="753" y="342"/>
                  </a:cubicBezTo>
                  <a:cubicBezTo>
                    <a:pt x="753" y="354"/>
                    <a:pt x="756" y="366"/>
                    <a:pt x="758" y="378"/>
                  </a:cubicBezTo>
                  <a:cubicBezTo>
                    <a:pt x="759" y="384"/>
                    <a:pt x="759" y="390"/>
                    <a:pt x="757" y="396"/>
                  </a:cubicBezTo>
                  <a:cubicBezTo>
                    <a:pt x="754" y="403"/>
                    <a:pt x="754" y="410"/>
                    <a:pt x="753" y="417"/>
                  </a:cubicBezTo>
                  <a:cubicBezTo>
                    <a:pt x="751" y="429"/>
                    <a:pt x="744" y="440"/>
                    <a:pt x="739" y="450"/>
                  </a:cubicBezTo>
                  <a:cubicBezTo>
                    <a:pt x="733" y="460"/>
                    <a:pt x="726" y="469"/>
                    <a:pt x="720" y="479"/>
                  </a:cubicBezTo>
                  <a:cubicBezTo>
                    <a:pt x="708" y="497"/>
                    <a:pt x="692" y="513"/>
                    <a:pt x="678" y="530"/>
                  </a:cubicBezTo>
                  <a:cubicBezTo>
                    <a:pt x="669" y="540"/>
                    <a:pt x="659" y="550"/>
                    <a:pt x="650" y="560"/>
                  </a:cubicBezTo>
                  <a:cubicBezTo>
                    <a:pt x="645" y="565"/>
                    <a:pt x="640" y="570"/>
                    <a:pt x="635" y="575"/>
                  </a:cubicBezTo>
                  <a:cubicBezTo>
                    <a:pt x="633" y="577"/>
                    <a:pt x="631" y="578"/>
                    <a:pt x="629" y="581"/>
                  </a:cubicBezTo>
                  <a:cubicBezTo>
                    <a:pt x="628" y="585"/>
                    <a:pt x="625" y="587"/>
                    <a:pt x="621" y="588"/>
                  </a:cubicBezTo>
                  <a:cubicBezTo>
                    <a:pt x="618" y="589"/>
                    <a:pt x="617" y="592"/>
                    <a:pt x="615" y="595"/>
                  </a:cubicBezTo>
                  <a:cubicBezTo>
                    <a:pt x="612" y="601"/>
                    <a:pt x="613" y="609"/>
                    <a:pt x="612" y="616"/>
                  </a:cubicBezTo>
                  <a:cubicBezTo>
                    <a:pt x="611" y="634"/>
                    <a:pt x="609" y="653"/>
                    <a:pt x="607" y="671"/>
                  </a:cubicBezTo>
                  <a:cubicBezTo>
                    <a:pt x="606" y="692"/>
                    <a:pt x="604" y="713"/>
                    <a:pt x="603" y="734"/>
                  </a:cubicBezTo>
                  <a:cubicBezTo>
                    <a:pt x="602" y="761"/>
                    <a:pt x="603" y="788"/>
                    <a:pt x="602" y="815"/>
                  </a:cubicBezTo>
                  <a:cubicBezTo>
                    <a:pt x="602" y="827"/>
                    <a:pt x="601" y="839"/>
                    <a:pt x="601" y="850"/>
                  </a:cubicBezTo>
                  <a:cubicBezTo>
                    <a:pt x="601" y="864"/>
                    <a:pt x="602" y="878"/>
                    <a:pt x="601" y="892"/>
                  </a:cubicBezTo>
                  <a:cubicBezTo>
                    <a:pt x="601" y="909"/>
                    <a:pt x="603" y="925"/>
                    <a:pt x="603" y="942"/>
                  </a:cubicBezTo>
                  <a:cubicBezTo>
                    <a:pt x="602" y="952"/>
                    <a:pt x="604" y="962"/>
                    <a:pt x="605" y="972"/>
                  </a:cubicBezTo>
                  <a:cubicBezTo>
                    <a:pt x="606" y="976"/>
                    <a:pt x="608" y="981"/>
                    <a:pt x="613" y="984"/>
                  </a:cubicBezTo>
                  <a:cubicBezTo>
                    <a:pt x="616" y="986"/>
                    <a:pt x="618" y="989"/>
                    <a:pt x="621" y="992"/>
                  </a:cubicBezTo>
                  <a:cubicBezTo>
                    <a:pt x="631" y="1002"/>
                    <a:pt x="641" y="1012"/>
                    <a:pt x="653" y="1021"/>
                  </a:cubicBezTo>
                  <a:cubicBezTo>
                    <a:pt x="662" y="1028"/>
                    <a:pt x="670" y="1036"/>
                    <a:pt x="679" y="1044"/>
                  </a:cubicBezTo>
                  <a:cubicBezTo>
                    <a:pt x="688" y="1051"/>
                    <a:pt x="694" y="1061"/>
                    <a:pt x="702" y="1068"/>
                  </a:cubicBezTo>
                  <a:cubicBezTo>
                    <a:pt x="709" y="1074"/>
                    <a:pt x="714" y="1082"/>
                    <a:pt x="720" y="1089"/>
                  </a:cubicBezTo>
                  <a:cubicBezTo>
                    <a:pt x="729" y="1097"/>
                    <a:pt x="737" y="1106"/>
                    <a:pt x="744" y="1116"/>
                  </a:cubicBezTo>
                  <a:cubicBezTo>
                    <a:pt x="746" y="1119"/>
                    <a:pt x="749" y="1122"/>
                    <a:pt x="751" y="1124"/>
                  </a:cubicBezTo>
                  <a:cubicBezTo>
                    <a:pt x="754" y="1127"/>
                    <a:pt x="756" y="1128"/>
                    <a:pt x="759" y="1126"/>
                  </a:cubicBezTo>
                  <a:cubicBezTo>
                    <a:pt x="764" y="1123"/>
                    <a:pt x="765" y="1123"/>
                    <a:pt x="766" y="1129"/>
                  </a:cubicBezTo>
                  <a:cubicBezTo>
                    <a:pt x="768" y="1139"/>
                    <a:pt x="772" y="1148"/>
                    <a:pt x="778" y="1157"/>
                  </a:cubicBezTo>
                  <a:cubicBezTo>
                    <a:pt x="781" y="1161"/>
                    <a:pt x="784" y="1165"/>
                    <a:pt x="788" y="1168"/>
                  </a:cubicBezTo>
                  <a:cubicBezTo>
                    <a:pt x="793" y="1172"/>
                    <a:pt x="797" y="1177"/>
                    <a:pt x="800" y="1182"/>
                  </a:cubicBezTo>
                  <a:cubicBezTo>
                    <a:pt x="805" y="1188"/>
                    <a:pt x="811" y="1193"/>
                    <a:pt x="816" y="1200"/>
                  </a:cubicBezTo>
                  <a:cubicBezTo>
                    <a:pt x="819" y="1205"/>
                    <a:pt x="824" y="1207"/>
                    <a:pt x="828" y="1210"/>
                  </a:cubicBezTo>
                  <a:cubicBezTo>
                    <a:pt x="844" y="1222"/>
                    <a:pt x="861" y="1228"/>
                    <a:pt x="880" y="1232"/>
                  </a:cubicBezTo>
                  <a:cubicBezTo>
                    <a:pt x="895" y="1235"/>
                    <a:pt x="910" y="1237"/>
                    <a:pt x="925" y="1236"/>
                  </a:cubicBezTo>
                  <a:cubicBezTo>
                    <a:pt x="950" y="1236"/>
                    <a:pt x="974" y="1232"/>
                    <a:pt x="996" y="1219"/>
                  </a:cubicBezTo>
                  <a:cubicBezTo>
                    <a:pt x="1006" y="1213"/>
                    <a:pt x="1017" y="1209"/>
                    <a:pt x="1027" y="1203"/>
                  </a:cubicBezTo>
                  <a:cubicBezTo>
                    <a:pt x="1052" y="1187"/>
                    <a:pt x="1076" y="1171"/>
                    <a:pt x="1097" y="1151"/>
                  </a:cubicBezTo>
                  <a:cubicBezTo>
                    <a:pt x="1105" y="1144"/>
                    <a:pt x="1111" y="1136"/>
                    <a:pt x="1118" y="1128"/>
                  </a:cubicBezTo>
                  <a:cubicBezTo>
                    <a:pt x="1132" y="1113"/>
                    <a:pt x="1146" y="1099"/>
                    <a:pt x="1161" y="1084"/>
                  </a:cubicBezTo>
                  <a:cubicBezTo>
                    <a:pt x="1177" y="1067"/>
                    <a:pt x="1192" y="1048"/>
                    <a:pt x="1204" y="1028"/>
                  </a:cubicBezTo>
                  <a:cubicBezTo>
                    <a:pt x="1207" y="1022"/>
                    <a:pt x="1210" y="1016"/>
                    <a:pt x="1214" y="1011"/>
                  </a:cubicBezTo>
                  <a:cubicBezTo>
                    <a:pt x="1225" y="996"/>
                    <a:pt x="1227" y="978"/>
                    <a:pt x="1227" y="959"/>
                  </a:cubicBezTo>
                  <a:cubicBezTo>
                    <a:pt x="1227" y="950"/>
                    <a:pt x="1229" y="940"/>
                    <a:pt x="1229" y="930"/>
                  </a:cubicBezTo>
                  <a:cubicBezTo>
                    <a:pt x="1229" y="918"/>
                    <a:pt x="1229" y="906"/>
                    <a:pt x="1228" y="894"/>
                  </a:cubicBezTo>
                  <a:cubicBezTo>
                    <a:pt x="1227" y="880"/>
                    <a:pt x="1228" y="867"/>
                    <a:pt x="1229" y="853"/>
                  </a:cubicBezTo>
                  <a:cubicBezTo>
                    <a:pt x="1232" y="828"/>
                    <a:pt x="1234" y="803"/>
                    <a:pt x="1236" y="779"/>
                  </a:cubicBezTo>
                  <a:cubicBezTo>
                    <a:pt x="1236" y="778"/>
                    <a:pt x="1236" y="778"/>
                    <a:pt x="1236" y="777"/>
                  </a:cubicBezTo>
                  <a:cubicBezTo>
                    <a:pt x="1241" y="756"/>
                    <a:pt x="1240" y="734"/>
                    <a:pt x="1241" y="712"/>
                  </a:cubicBezTo>
                  <a:cubicBezTo>
                    <a:pt x="1243" y="690"/>
                    <a:pt x="1245" y="667"/>
                    <a:pt x="1245" y="644"/>
                  </a:cubicBezTo>
                  <a:cubicBezTo>
                    <a:pt x="1245" y="643"/>
                    <a:pt x="1245" y="642"/>
                    <a:pt x="1245" y="641"/>
                  </a:cubicBezTo>
                  <a:cubicBezTo>
                    <a:pt x="1246" y="621"/>
                    <a:pt x="1247" y="601"/>
                    <a:pt x="1248" y="581"/>
                  </a:cubicBezTo>
                  <a:cubicBezTo>
                    <a:pt x="1248" y="580"/>
                    <a:pt x="1248" y="578"/>
                    <a:pt x="1248" y="576"/>
                  </a:cubicBezTo>
                  <a:cubicBezTo>
                    <a:pt x="1249" y="568"/>
                    <a:pt x="1255" y="565"/>
                    <a:pt x="1261" y="566"/>
                  </a:cubicBezTo>
                  <a:cubicBezTo>
                    <a:pt x="1265" y="566"/>
                    <a:pt x="1267" y="568"/>
                    <a:pt x="1267" y="572"/>
                  </a:cubicBezTo>
                  <a:cubicBezTo>
                    <a:pt x="1267" y="576"/>
                    <a:pt x="1268" y="579"/>
                    <a:pt x="1268" y="583"/>
                  </a:cubicBezTo>
                  <a:cubicBezTo>
                    <a:pt x="1266" y="601"/>
                    <a:pt x="1266" y="619"/>
                    <a:pt x="1266" y="638"/>
                  </a:cubicBezTo>
                  <a:cubicBezTo>
                    <a:pt x="1266" y="643"/>
                    <a:pt x="1265" y="649"/>
                    <a:pt x="1265" y="655"/>
                  </a:cubicBezTo>
                  <a:cubicBezTo>
                    <a:pt x="1267" y="681"/>
                    <a:pt x="1266" y="707"/>
                    <a:pt x="1264" y="734"/>
                  </a:cubicBezTo>
                  <a:cubicBezTo>
                    <a:pt x="1262" y="755"/>
                    <a:pt x="1260" y="776"/>
                    <a:pt x="1257" y="797"/>
                  </a:cubicBezTo>
                  <a:cubicBezTo>
                    <a:pt x="1256" y="805"/>
                    <a:pt x="1260" y="812"/>
                    <a:pt x="1261" y="820"/>
                  </a:cubicBezTo>
                  <a:cubicBezTo>
                    <a:pt x="1261" y="822"/>
                    <a:pt x="1262" y="823"/>
                    <a:pt x="1260" y="824"/>
                  </a:cubicBezTo>
                  <a:cubicBezTo>
                    <a:pt x="1255" y="826"/>
                    <a:pt x="1255" y="829"/>
                    <a:pt x="1255" y="833"/>
                  </a:cubicBezTo>
                  <a:cubicBezTo>
                    <a:pt x="1255" y="843"/>
                    <a:pt x="1255" y="853"/>
                    <a:pt x="1255" y="863"/>
                  </a:cubicBezTo>
                  <a:cubicBezTo>
                    <a:pt x="1256" y="877"/>
                    <a:pt x="1254" y="892"/>
                    <a:pt x="1253" y="906"/>
                  </a:cubicBezTo>
                  <a:cubicBezTo>
                    <a:pt x="1252" y="913"/>
                    <a:pt x="1253" y="921"/>
                    <a:pt x="1253" y="929"/>
                  </a:cubicBezTo>
                  <a:cubicBezTo>
                    <a:pt x="1253" y="931"/>
                    <a:pt x="1253" y="933"/>
                    <a:pt x="1255" y="933"/>
                  </a:cubicBezTo>
                  <a:cubicBezTo>
                    <a:pt x="1257" y="934"/>
                    <a:pt x="1259" y="932"/>
                    <a:pt x="1260" y="931"/>
                  </a:cubicBezTo>
                  <a:cubicBezTo>
                    <a:pt x="1262" y="927"/>
                    <a:pt x="1264" y="924"/>
                    <a:pt x="1265" y="920"/>
                  </a:cubicBezTo>
                  <a:cubicBezTo>
                    <a:pt x="1268" y="914"/>
                    <a:pt x="1272" y="910"/>
                    <a:pt x="1276" y="905"/>
                  </a:cubicBezTo>
                  <a:cubicBezTo>
                    <a:pt x="1278" y="902"/>
                    <a:pt x="1281" y="902"/>
                    <a:pt x="1284" y="903"/>
                  </a:cubicBezTo>
                  <a:cubicBezTo>
                    <a:pt x="1290" y="904"/>
                    <a:pt x="1296" y="906"/>
                    <a:pt x="1300" y="911"/>
                  </a:cubicBezTo>
                  <a:cubicBezTo>
                    <a:pt x="1306" y="919"/>
                    <a:pt x="1310" y="927"/>
                    <a:pt x="1311" y="937"/>
                  </a:cubicBezTo>
                  <a:cubicBezTo>
                    <a:pt x="1312" y="943"/>
                    <a:pt x="1313" y="950"/>
                    <a:pt x="1313" y="956"/>
                  </a:cubicBezTo>
                  <a:cubicBezTo>
                    <a:pt x="1314" y="967"/>
                    <a:pt x="1311" y="976"/>
                    <a:pt x="1308" y="986"/>
                  </a:cubicBezTo>
                  <a:cubicBezTo>
                    <a:pt x="1305" y="1002"/>
                    <a:pt x="1298" y="1016"/>
                    <a:pt x="1291" y="1030"/>
                  </a:cubicBezTo>
                  <a:cubicBezTo>
                    <a:pt x="1282" y="1047"/>
                    <a:pt x="1273" y="1065"/>
                    <a:pt x="1264" y="1082"/>
                  </a:cubicBezTo>
                  <a:cubicBezTo>
                    <a:pt x="1259" y="1091"/>
                    <a:pt x="1253" y="1101"/>
                    <a:pt x="1253" y="1112"/>
                  </a:cubicBezTo>
                  <a:cubicBezTo>
                    <a:pt x="1253" y="1114"/>
                    <a:pt x="1251" y="1116"/>
                    <a:pt x="1254" y="1117"/>
                  </a:cubicBezTo>
                  <a:cubicBezTo>
                    <a:pt x="1256" y="1118"/>
                    <a:pt x="1257" y="1116"/>
                    <a:pt x="1258" y="1115"/>
                  </a:cubicBezTo>
                  <a:cubicBezTo>
                    <a:pt x="1267" y="1106"/>
                    <a:pt x="1275" y="1098"/>
                    <a:pt x="1284" y="1090"/>
                  </a:cubicBezTo>
                  <a:cubicBezTo>
                    <a:pt x="1291" y="1084"/>
                    <a:pt x="1297" y="1085"/>
                    <a:pt x="1300" y="1095"/>
                  </a:cubicBezTo>
                  <a:cubicBezTo>
                    <a:pt x="1302" y="1104"/>
                    <a:pt x="1300" y="1113"/>
                    <a:pt x="1296" y="1121"/>
                  </a:cubicBezTo>
                  <a:cubicBezTo>
                    <a:pt x="1289" y="1139"/>
                    <a:pt x="1278" y="1156"/>
                    <a:pt x="1269" y="1173"/>
                  </a:cubicBezTo>
                  <a:cubicBezTo>
                    <a:pt x="1263" y="1184"/>
                    <a:pt x="1257" y="1194"/>
                    <a:pt x="1249" y="1203"/>
                  </a:cubicBezTo>
                  <a:cubicBezTo>
                    <a:pt x="1244" y="1211"/>
                    <a:pt x="1239" y="1220"/>
                    <a:pt x="1234" y="1228"/>
                  </a:cubicBezTo>
                  <a:cubicBezTo>
                    <a:pt x="1229" y="1236"/>
                    <a:pt x="1228" y="1244"/>
                    <a:pt x="1229" y="1253"/>
                  </a:cubicBezTo>
                  <a:cubicBezTo>
                    <a:pt x="1229" y="1258"/>
                    <a:pt x="1231" y="1259"/>
                    <a:pt x="1235" y="1257"/>
                  </a:cubicBezTo>
                  <a:cubicBezTo>
                    <a:pt x="1238" y="1256"/>
                    <a:pt x="1240" y="1255"/>
                    <a:pt x="1242" y="1254"/>
                  </a:cubicBezTo>
                  <a:cubicBezTo>
                    <a:pt x="1247" y="1251"/>
                    <a:pt x="1251" y="1249"/>
                    <a:pt x="1256" y="1248"/>
                  </a:cubicBezTo>
                  <a:cubicBezTo>
                    <a:pt x="1265" y="1246"/>
                    <a:pt x="1269" y="1248"/>
                    <a:pt x="1271" y="1257"/>
                  </a:cubicBezTo>
                  <a:cubicBezTo>
                    <a:pt x="1271" y="1260"/>
                    <a:pt x="1272" y="1263"/>
                    <a:pt x="1271" y="1266"/>
                  </a:cubicBezTo>
                  <a:cubicBezTo>
                    <a:pt x="1267" y="1276"/>
                    <a:pt x="1264" y="1287"/>
                    <a:pt x="1257" y="1296"/>
                  </a:cubicBezTo>
                  <a:cubicBezTo>
                    <a:pt x="1254" y="1300"/>
                    <a:pt x="1252" y="1304"/>
                    <a:pt x="1249" y="1308"/>
                  </a:cubicBezTo>
                  <a:cubicBezTo>
                    <a:pt x="1245" y="1315"/>
                    <a:pt x="1240" y="1321"/>
                    <a:pt x="1233" y="1326"/>
                  </a:cubicBezTo>
                  <a:cubicBezTo>
                    <a:pt x="1220" y="1335"/>
                    <a:pt x="1217" y="1349"/>
                    <a:pt x="1216" y="1363"/>
                  </a:cubicBezTo>
                  <a:cubicBezTo>
                    <a:pt x="1214" y="1378"/>
                    <a:pt x="1214" y="1393"/>
                    <a:pt x="1211" y="1408"/>
                  </a:cubicBezTo>
                  <a:cubicBezTo>
                    <a:pt x="1210" y="1412"/>
                    <a:pt x="1212" y="1417"/>
                    <a:pt x="1211" y="1421"/>
                  </a:cubicBezTo>
                  <a:cubicBezTo>
                    <a:pt x="1208" y="1436"/>
                    <a:pt x="1208" y="1452"/>
                    <a:pt x="1206" y="1468"/>
                  </a:cubicBezTo>
                  <a:cubicBezTo>
                    <a:pt x="1204" y="1480"/>
                    <a:pt x="1204" y="1492"/>
                    <a:pt x="1204" y="1504"/>
                  </a:cubicBezTo>
                  <a:cubicBezTo>
                    <a:pt x="1204" y="1511"/>
                    <a:pt x="1203" y="1517"/>
                    <a:pt x="1203" y="1523"/>
                  </a:cubicBezTo>
                  <a:cubicBezTo>
                    <a:pt x="1202" y="1528"/>
                    <a:pt x="1200" y="1529"/>
                    <a:pt x="1195" y="1527"/>
                  </a:cubicBezTo>
                  <a:cubicBezTo>
                    <a:pt x="1192" y="1526"/>
                    <a:pt x="1191" y="1527"/>
                    <a:pt x="1189" y="1529"/>
                  </a:cubicBezTo>
                  <a:cubicBezTo>
                    <a:pt x="1184" y="1534"/>
                    <a:pt x="1180" y="1533"/>
                    <a:pt x="1177" y="1526"/>
                  </a:cubicBezTo>
                  <a:cubicBezTo>
                    <a:pt x="1176" y="1524"/>
                    <a:pt x="1176" y="1521"/>
                    <a:pt x="1176" y="1518"/>
                  </a:cubicBezTo>
                  <a:cubicBezTo>
                    <a:pt x="1176" y="1496"/>
                    <a:pt x="1175" y="1474"/>
                    <a:pt x="1179" y="1453"/>
                  </a:cubicBezTo>
                  <a:cubicBezTo>
                    <a:pt x="1182" y="1435"/>
                    <a:pt x="1182" y="1417"/>
                    <a:pt x="1184" y="1399"/>
                  </a:cubicBezTo>
                  <a:cubicBezTo>
                    <a:pt x="1184" y="1395"/>
                    <a:pt x="1184" y="1391"/>
                    <a:pt x="1184" y="1387"/>
                  </a:cubicBezTo>
                  <a:cubicBezTo>
                    <a:pt x="1183" y="1383"/>
                    <a:pt x="1181" y="1382"/>
                    <a:pt x="1178" y="1384"/>
                  </a:cubicBezTo>
                  <a:cubicBezTo>
                    <a:pt x="1176" y="1385"/>
                    <a:pt x="1174" y="1386"/>
                    <a:pt x="1173" y="1388"/>
                  </a:cubicBezTo>
                  <a:cubicBezTo>
                    <a:pt x="1161" y="1402"/>
                    <a:pt x="1149" y="1415"/>
                    <a:pt x="1137" y="1429"/>
                  </a:cubicBezTo>
                  <a:cubicBezTo>
                    <a:pt x="1132" y="1434"/>
                    <a:pt x="1132" y="1434"/>
                    <a:pt x="1138" y="1437"/>
                  </a:cubicBezTo>
                  <a:cubicBezTo>
                    <a:pt x="1142" y="1439"/>
                    <a:pt x="1143" y="1441"/>
                    <a:pt x="1142" y="1445"/>
                  </a:cubicBezTo>
                  <a:cubicBezTo>
                    <a:pt x="1139" y="1454"/>
                    <a:pt x="1134" y="1461"/>
                    <a:pt x="1128" y="1468"/>
                  </a:cubicBezTo>
                  <a:cubicBezTo>
                    <a:pt x="1122" y="1476"/>
                    <a:pt x="1117" y="1485"/>
                    <a:pt x="1110" y="1493"/>
                  </a:cubicBezTo>
                  <a:cubicBezTo>
                    <a:pt x="1101" y="1505"/>
                    <a:pt x="1092" y="1518"/>
                    <a:pt x="1080" y="1528"/>
                  </a:cubicBezTo>
                  <a:cubicBezTo>
                    <a:pt x="1076" y="1531"/>
                    <a:pt x="1073" y="1534"/>
                    <a:pt x="1071" y="1538"/>
                  </a:cubicBezTo>
                  <a:cubicBezTo>
                    <a:pt x="1067" y="1546"/>
                    <a:pt x="1060" y="1551"/>
                    <a:pt x="1054" y="1557"/>
                  </a:cubicBezTo>
                  <a:cubicBezTo>
                    <a:pt x="1048" y="1563"/>
                    <a:pt x="1042" y="1569"/>
                    <a:pt x="1036" y="1575"/>
                  </a:cubicBezTo>
                  <a:cubicBezTo>
                    <a:pt x="1028" y="1584"/>
                    <a:pt x="1018" y="1591"/>
                    <a:pt x="1009" y="1598"/>
                  </a:cubicBezTo>
                  <a:cubicBezTo>
                    <a:pt x="1003" y="1604"/>
                    <a:pt x="996" y="1609"/>
                    <a:pt x="990" y="1615"/>
                  </a:cubicBezTo>
                  <a:cubicBezTo>
                    <a:pt x="987" y="1619"/>
                    <a:pt x="983" y="1621"/>
                    <a:pt x="978" y="1620"/>
                  </a:cubicBezTo>
                  <a:cubicBezTo>
                    <a:pt x="977" y="1618"/>
                    <a:pt x="979" y="1617"/>
                    <a:pt x="979" y="1616"/>
                  </a:cubicBezTo>
                  <a:cubicBezTo>
                    <a:pt x="984" y="1611"/>
                    <a:pt x="984" y="1611"/>
                    <a:pt x="979" y="1606"/>
                  </a:cubicBezTo>
                  <a:cubicBezTo>
                    <a:pt x="976" y="1604"/>
                    <a:pt x="975" y="1603"/>
                    <a:pt x="976" y="1599"/>
                  </a:cubicBezTo>
                  <a:cubicBezTo>
                    <a:pt x="977" y="1597"/>
                    <a:pt x="976" y="1595"/>
                    <a:pt x="974" y="1593"/>
                  </a:cubicBezTo>
                  <a:cubicBezTo>
                    <a:pt x="972" y="1590"/>
                    <a:pt x="973" y="1588"/>
                    <a:pt x="975" y="1586"/>
                  </a:cubicBezTo>
                  <a:cubicBezTo>
                    <a:pt x="983" y="1582"/>
                    <a:pt x="988" y="1574"/>
                    <a:pt x="995" y="1570"/>
                  </a:cubicBezTo>
                  <a:cubicBezTo>
                    <a:pt x="998" y="1568"/>
                    <a:pt x="999" y="1565"/>
                    <a:pt x="1000" y="1562"/>
                  </a:cubicBezTo>
                  <a:cubicBezTo>
                    <a:pt x="1002" y="1561"/>
                    <a:pt x="1005" y="1560"/>
                    <a:pt x="1005" y="1556"/>
                  </a:cubicBezTo>
                  <a:cubicBezTo>
                    <a:pt x="1001" y="1557"/>
                    <a:pt x="1000" y="1559"/>
                    <a:pt x="1000" y="1562"/>
                  </a:cubicBezTo>
                  <a:close/>
                  <a:moveTo>
                    <a:pt x="1146" y="1133"/>
                  </a:moveTo>
                  <a:cubicBezTo>
                    <a:pt x="1144" y="1135"/>
                    <a:pt x="1143" y="1137"/>
                    <a:pt x="1141" y="1140"/>
                  </a:cubicBezTo>
                  <a:cubicBezTo>
                    <a:pt x="1145" y="1139"/>
                    <a:pt x="1146" y="1136"/>
                    <a:pt x="1146" y="1133"/>
                  </a:cubicBezTo>
                  <a:cubicBezTo>
                    <a:pt x="1148" y="1133"/>
                    <a:pt x="1150" y="1133"/>
                    <a:pt x="1151" y="1130"/>
                  </a:cubicBezTo>
                  <a:cubicBezTo>
                    <a:pt x="1148" y="1130"/>
                    <a:pt x="1148" y="1133"/>
                    <a:pt x="1146" y="1133"/>
                  </a:cubicBezTo>
                  <a:close/>
                  <a:moveTo>
                    <a:pt x="368" y="525"/>
                  </a:moveTo>
                  <a:cubicBezTo>
                    <a:pt x="369" y="523"/>
                    <a:pt x="369" y="521"/>
                    <a:pt x="366" y="520"/>
                  </a:cubicBezTo>
                  <a:cubicBezTo>
                    <a:pt x="366" y="520"/>
                    <a:pt x="365" y="520"/>
                    <a:pt x="365" y="520"/>
                  </a:cubicBezTo>
                  <a:cubicBezTo>
                    <a:pt x="364" y="523"/>
                    <a:pt x="366" y="524"/>
                    <a:pt x="368" y="525"/>
                  </a:cubicBezTo>
                  <a:cubicBezTo>
                    <a:pt x="369" y="528"/>
                    <a:pt x="367" y="531"/>
                    <a:pt x="367" y="535"/>
                  </a:cubicBezTo>
                  <a:cubicBezTo>
                    <a:pt x="367" y="535"/>
                    <a:pt x="368" y="536"/>
                    <a:pt x="368" y="536"/>
                  </a:cubicBezTo>
                  <a:cubicBezTo>
                    <a:pt x="370" y="537"/>
                    <a:pt x="370" y="536"/>
                    <a:pt x="370" y="534"/>
                  </a:cubicBezTo>
                  <a:cubicBezTo>
                    <a:pt x="370" y="531"/>
                    <a:pt x="370" y="528"/>
                    <a:pt x="368" y="525"/>
                  </a:cubicBezTo>
                  <a:close/>
                  <a:moveTo>
                    <a:pt x="909" y="1459"/>
                  </a:moveTo>
                  <a:cubicBezTo>
                    <a:pt x="908" y="1461"/>
                    <a:pt x="905" y="1461"/>
                    <a:pt x="902" y="1462"/>
                  </a:cubicBezTo>
                  <a:cubicBezTo>
                    <a:pt x="907" y="1463"/>
                    <a:pt x="908" y="1461"/>
                    <a:pt x="909" y="1459"/>
                  </a:cubicBezTo>
                  <a:cubicBezTo>
                    <a:pt x="906" y="1457"/>
                    <a:pt x="908" y="1452"/>
                    <a:pt x="905" y="1450"/>
                  </a:cubicBezTo>
                  <a:cubicBezTo>
                    <a:pt x="905" y="1457"/>
                    <a:pt x="905" y="1457"/>
                    <a:pt x="909" y="1459"/>
                  </a:cubicBezTo>
                  <a:close/>
                  <a:moveTo>
                    <a:pt x="621" y="152"/>
                  </a:moveTo>
                  <a:cubicBezTo>
                    <a:pt x="621" y="153"/>
                    <a:pt x="620" y="153"/>
                    <a:pt x="620" y="154"/>
                  </a:cubicBezTo>
                  <a:cubicBezTo>
                    <a:pt x="619" y="156"/>
                    <a:pt x="619" y="157"/>
                    <a:pt x="621" y="158"/>
                  </a:cubicBezTo>
                  <a:cubicBezTo>
                    <a:pt x="622" y="159"/>
                    <a:pt x="623" y="159"/>
                    <a:pt x="623" y="158"/>
                  </a:cubicBezTo>
                  <a:cubicBezTo>
                    <a:pt x="624" y="156"/>
                    <a:pt x="622" y="155"/>
                    <a:pt x="621" y="154"/>
                  </a:cubicBezTo>
                  <a:cubicBezTo>
                    <a:pt x="621" y="153"/>
                    <a:pt x="621" y="153"/>
                    <a:pt x="621" y="152"/>
                  </a:cubicBezTo>
                  <a:cubicBezTo>
                    <a:pt x="618" y="148"/>
                    <a:pt x="616" y="145"/>
                    <a:pt x="614" y="141"/>
                  </a:cubicBezTo>
                  <a:cubicBezTo>
                    <a:pt x="614" y="146"/>
                    <a:pt x="614" y="151"/>
                    <a:pt x="621" y="152"/>
                  </a:cubicBezTo>
                  <a:close/>
                  <a:moveTo>
                    <a:pt x="287" y="1408"/>
                  </a:moveTo>
                  <a:cubicBezTo>
                    <a:pt x="284" y="1411"/>
                    <a:pt x="282" y="1414"/>
                    <a:pt x="281" y="1418"/>
                  </a:cubicBezTo>
                  <a:cubicBezTo>
                    <a:pt x="286" y="1416"/>
                    <a:pt x="289" y="1413"/>
                    <a:pt x="287" y="1408"/>
                  </a:cubicBezTo>
                  <a:cubicBezTo>
                    <a:pt x="291" y="1408"/>
                    <a:pt x="293" y="1406"/>
                    <a:pt x="294" y="1402"/>
                  </a:cubicBezTo>
                  <a:cubicBezTo>
                    <a:pt x="291" y="1404"/>
                    <a:pt x="289" y="1406"/>
                    <a:pt x="287" y="1408"/>
                  </a:cubicBezTo>
                  <a:close/>
                  <a:moveTo>
                    <a:pt x="591" y="1100"/>
                  </a:moveTo>
                  <a:cubicBezTo>
                    <a:pt x="590" y="1100"/>
                    <a:pt x="588" y="1101"/>
                    <a:pt x="587" y="1101"/>
                  </a:cubicBezTo>
                  <a:cubicBezTo>
                    <a:pt x="583" y="1101"/>
                    <a:pt x="581" y="1102"/>
                    <a:pt x="583" y="1106"/>
                  </a:cubicBezTo>
                  <a:cubicBezTo>
                    <a:pt x="583" y="1108"/>
                    <a:pt x="583" y="1110"/>
                    <a:pt x="586" y="1110"/>
                  </a:cubicBezTo>
                  <a:cubicBezTo>
                    <a:pt x="587" y="1107"/>
                    <a:pt x="588" y="1103"/>
                    <a:pt x="591" y="1100"/>
                  </a:cubicBezTo>
                  <a:cubicBezTo>
                    <a:pt x="591" y="1098"/>
                    <a:pt x="593" y="1096"/>
                    <a:pt x="592" y="1093"/>
                  </a:cubicBezTo>
                  <a:cubicBezTo>
                    <a:pt x="590" y="1096"/>
                    <a:pt x="590" y="1098"/>
                    <a:pt x="591" y="1100"/>
                  </a:cubicBezTo>
                  <a:close/>
                  <a:moveTo>
                    <a:pt x="1037" y="1255"/>
                  </a:moveTo>
                  <a:cubicBezTo>
                    <a:pt x="1031" y="1259"/>
                    <a:pt x="1023" y="1259"/>
                    <a:pt x="1018" y="1265"/>
                  </a:cubicBezTo>
                  <a:cubicBezTo>
                    <a:pt x="1025" y="1262"/>
                    <a:pt x="1032" y="1261"/>
                    <a:pt x="1037" y="1255"/>
                  </a:cubicBezTo>
                  <a:cubicBezTo>
                    <a:pt x="1041" y="1256"/>
                    <a:pt x="1045" y="1256"/>
                    <a:pt x="1049" y="1254"/>
                  </a:cubicBezTo>
                  <a:cubicBezTo>
                    <a:pt x="1050" y="1254"/>
                    <a:pt x="1050" y="1253"/>
                    <a:pt x="1050" y="1251"/>
                  </a:cubicBezTo>
                  <a:cubicBezTo>
                    <a:pt x="1049" y="1250"/>
                    <a:pt x="1048" y="1250"/>
                    <a:pt x="1047" y="1250"/>
                  </a:cubicBezTo>
                  <a:cubicBezTo>
                    <a:pt x="1044" y="1252"/>
                    <a:pt x="1040" y="1253"/>
                    <a:pt x="1037" y="1255"/>
                  </a:cubicBezTo>
                  <a:close/>
                  <a:moveTo>
                    <a:pt x="703" y="1090"/>
                  </a:moveTo>
                  <a:cubicBezTo>
                    <a:pt x="703" y="1088"/>
                    <a:pt x="703" y="1086"/>
                    <a:pt x="700" y="1085"/>
                  </a:cubicBezTo>
                  <a:cubicBezTo>
                    <a:pt x="701" y="1088"/>
                    <a:pt x="703" y="1088"/>
                    <a:pt x="704" y="1090"/>
                  </a:cubicBezTo>
                  <a:cubicBezTo>
                    <a:pt x="708" y="1098"/>
                    <a:pt x="714" y="1105"/>
                    <a:pt x="720" y="1111"/>
                  </a:cubicBezTo>
                  <a:cubicBezTo>
                    <a:pt x="719" y="1105"/>
                    <a:pt x="714" y="1101"/>
                    <a:pt x="711" y="1096"/>
                  </a:cubicBezTo>
                  <a:cubicBezTo>
                    <a:pt x="709" y="1093"/>
                    <a:pt x="707" y="1091"/>
                    <a:pt x="703" y="1090"/>
                  </a:cubicBezTo>
                  <a:close/>
                  <a:moveTo>
                    <a:pt x="1032" y="1290"/>
                  </a:moveTo>
                  <a:cubicBezTo>
                    <a:pt x="1029" y="1290"/>
                    <a:pt x="1026" y="1291"/>
                    <a:pt x="1024" y="1292"/>
                  </a:cubicBezTo>
                  <a:cubicBezTo>
                    <a:pt x="1016" y="1293"/>
                    <a:pt x="1012" y="1300"/>
                    <a:pt x="1004" y="1302"/>
                  </a:cubicBezTo>
                  <a:cubicBezTo>
                    <a:pt x="1013" y="1301"/>
                    <a:pt x="1022" y="1296"/>
                    <a:pt x="1030" y="1293"/>
                  </a:cubicBezTo>
                  <a:cubicBezTo>
                    <a:pt x="1031" y="1292"/>
                    <a:pt x="1032" y="1291"/>
                    <a:pt x="1032" y="1290"/>
                  </a:cubicBezTo>
                  <a:cubicBezTo>
                    <a:pt x="1042" y="1290"/>
                    <a:pt x="1047" y="1288"/>
                    <a:pt x="1050" y="1280"/>
                  </a:cubicBezTo>
                  <a:cubicBezTo>
                    <a:pt x="1044" y="1283"/>
                    <a:pt x="1038" y="1286"/>
                    <a:pt x="1032" y="1290"/>
                  </a:cubicBezTo>
                  <a:close/>
                  <a:moveTo>
                    <a:pt x="1143" y="1215"/>
                  </a:moveTo>
                  <a:cubicBezTo>
                    <a:pt x="1155" y="1211"/>
                    <a:pt x="1162" y="1201"/>
                    <a:pt x="1169" y="1192"/>
                  </a:cubicBezTo>
                  <a:cubicBezTo>
                    <a:pt x="1170" y="1191"/>
                    <a:pt x="1170" y="1190"/>
                    <a:pt x="1169" y="1189"/>
                  </a:cubicBezTo>
                  <a:cubicBezTo>
                    <a:pt x="1168" y="1189"/>
                    <a:pt x="1167" y="1189"/>
                    <a:pt x="1166" y="1189"/>
                  </a:cubicBezTo>
                  <a:cubicBezTo>
                    <a:pt x="1165" y="1190"/>
                    <a:pt x="1165" y="1191"/>
                    <a:pt x="1164" y="1191"/>
                  </a:cubicBezTo>
                  <a:cubicBezTo>
                    <a:pt x="1157" y="1199"/>
                    <a:pt x="1149" y="1207"/>
                    <a:pt x="1143" y="1216"/>
                  </a:cubicBezTo>
                  <a:cubicBezTo>
                    <a:pt x="1141" y="1219"/>
                    <a:pt x="1136" y="1220"/>
                    <a:pt x="1135" y="1226"/>
                  </a:cubicBezTo>
                  <a:cubicBezTo>
                    <a:pt x="1139" y="1222"/>
                    <a:pt x="1143" y="1220"/>
                    <a:pt x="1143" y="1215"/>
                  </a:cubicBezTo>
                  <a:close/>
                  <a:moveTo>
                    <a:pt x="660" y="539"/>
                  </a:moveTo>
                  <a:cubicBezTo>
                    <a:pt x="659" y="539"/>
                    <a:pt x="657" y="539"/>
                    <a:pt x="655" y="540"/>
                  </a:cubicBezTo>
                  <a:cubicBezTo>
                    <a:pt x="651" y="542"/>
                    <a:pt x="650" y="540"/>
                    <a:pt x="649" y="536"/>
                  </a:cubicBezTo>
                  <a:cubicBezTo>
                    <a:pt x="649" y="535"/>
                    <a:pt x="649" y="534"/>
                    <a:pt x="649" y="533"/>
                  </a:cubicBezTo>
                  <a:cubicBezTo>
                    <a:pt x="649" y="532"/>
                    <a:pt x="649" y="530"/>
                    <a:pt x="647" y="530"/>
                  </a:cubicBezTo>
                  <a:cubicBezTo>
                    <a:pt x="645" y="530"/>
                    <a:pt x="645" y="531"/>
                    <a:pt x="645" y="533"/>
                  </a:cubicBezTo>
                  <a:cubicBezTo>
                    <a:pt x="645" y="538"/>
                    <a:pt x="644" y="543"/>
                    <a:pt x="642" y="548"/>
                  </a:cubicBezTo>
                  <a:cubicBezTo>
                    <a:pt x="640" y="550"/>
                    <a:pt x="641" y="552"/>
                    <a:pt x="643" y="555"/>
                  </a:cubicBezTo>
                  <a:cubicBezTo>
                    <a:pt x="648" y="553"/>
                    <a:pt x="650" y="548"/>
                    <a:pt x="653" y="545"/>
                  </a:cubicBezTo>
                  <a:cubicBezTo>
                    <a:pt x="655" y="543"/>
                    <a:pt x="657" y="540"/>
                    <a:pt x="660" y="539"/>
                  </a:cubicBezTo>
                  <a:cubicBezTo>
                    <a:pt x="665" y="532"/>
                    <a:pt x="672" y="526"/>
                    <a:pt x="676" y="518"/>
                  </a:cubicBezTo>
                  <a:cubicBezTo>
                    <a:pt x="664" y="520"/>
                    <a:pt x="658" y="528"/>
                    <a:pt x="660" y="539"/>
                  </a:cubicBezTo>
                  <a:close/>
                  <a:moveTo>
                    <a:pt x="435" y="258"/>
                  </a:moveTo>
                  <a:cubicBezTo>
                    <a:pt x="432" y="259"/>
                    <a:pt x="430" y="260"/>
                    <a:pt x="431" y="263"/>
                  </a:cubicBezTo>
                  <a:cubicBezTo>
                    <a:pt x="431" y="265"/>
                    <a:pt x="432" y="267"/>
                    <a:pt x="432" y="269"/>
                  </a:cubicBezTo>
                  <a:cubicBezTo>
                    <a:pt x="432" y="276"/>
                    <a:pt x="439" y="280"/>
                    <a:pt x="434" y="287"/>
                  </a:cubicBezTo>
                  <a:cubicBezTo>
                    <a:pt x="442" y="284"/>
                    <a:pt x="444" y="279"/>
                    <a:pt x="441" y="273"/>
                  </a:cubicBezTo>
                  <a:cubicBezTo>
                    <a:pt x="438" y="268"/>
                    <a:pt x="436" y="263"/>
                    <a:pt x="435" y="258"/>
                  </a:cubicBezTo>
                  <a:cubicBezTo>
                    <a:pt x="435" y="258"/>
                    <a:pt x="436" y="258"/>
                    <a:pt x="437" y="258"/>
                  </a:cubicBezTo>
                  <a:cubicBezTo>
                    <a:pt x="438" y="258"/>
                    <a:pt x="438" y="258"/>
                    <a:pt x="438" y="257"/>
                  </a:cubicBezTo>
                  <a:cubicBezTo>
                    <a:pt x="438" y="257"/>
                    <a:pt x="437" y="257"/>
                    <a:pt x="437" y="257"/>
                  </a:cubicBezTo>
                  <a:cubicBezTo>
                    <a:pt x="436" y="257"/>
                    <a:pt x="435" y="257"/>
                    <a:pt x="435" y="258"/>
                  </a:cubicBezTo>
                  <a:close/>
                  <a:moveTo>
                    <a:pt x="907" y="1319"/>
                  </a:moveTo>
                  <a:cubicBezTo>
                    <a:pt x="898" y="1318"/>
                    <a:pt x="889" y="1317"/>
                    <a:pt x="880" y="1320"/>
                  </a:cubicBezTo>
                  <a:cubicBezTo>
                    <a:pt x="878" y="1321"/>
                    <a:pt x="875" y="1320"/>
                    <a:pt x="875" y="1323"/>
                  </a:cubicBezTo>
                  <a:cubicBezTo>
                    <a:pt x="875" y="1327"/>
                    <a:pt x="879" y="1326"/>
                    <a:pt x="881" y="1326"/>
                  </a:cubicBezTo>
                  <a:cubicBezTo>
                    <a:pt x="882" y="1326"/>
                    <a:pt x="883" y="1326"/>
                    <a:pt x="884" y="1326"/>
                  </a:cubicBezTo>
                  <a:cubicBezTo>
                    <a:pt x="890" y="1325"/>
                    <a:pt x="897" y="1323"/>
                    <a:pt x="903" y="1322"/>
                  </a:cubicBezTo>
                  <a:cubicBezTo>
                    <a:pt x="905" y="1322"/>
                    <a:pt x="906" y="1321"/>
                    <a:pt x="907" y="1319"/>
                  </a:cubicBezTo>
                  <a:cubicBezTo>
                    <a:pt x="909" y="1320"/>
                    <a:pt x="912" y="1320"/>
                    <a:pt x="914" y="1318"/>
                  </a:cubicBezTo>
                  <a:cubicBezTo>
                    <a:pt x="911" y="1316"/>
                    <a:pt x="909" y="1318"/>
                    <a:pt x="907" y="1319"/>
                  </a:cubicBezTo>
                  <a:close/>
                  <a:moveTo>
                    <a:pt x="322" y="1337"/>
                  </a:moveTo>
                  <a:cubicBezTo>
                    <a:pt x="329" y="1336"/>
                    <a:pt x="328" y="1328"/>
                    <a:pt x="333" y="1325"/>
                  </a:cubicBezTo>
                  <a:cubicBezTo>
                    <a:pt x="332" y="1319"/>
                    <a:pt x="336" y="1315"/>
                    <a:pt x="338" y="1311"/>
                  </a:cubicBezTo>
                  <a:cubicBezTo>
                    <a:pt x="340" y="1307"/>
                    <a:pt x="343" y="1303"/>
                    <a:pt x="343" y="1299"/>
                  </a:cubicBezTo>
                  <a:cubicBezTo>
                    <a:pt x="343" y="1296"/>
                    <a:pt x="344" y="1295"/>
                    <a:pt x="345" y="1293"/>
                  </a:cubicBezTo>
                  <a:cubicBezTo>
                    <a:pt x="348" y="1288"/>
                    <a:pt x="350" y="1282"/>
                    <a:pt x="351" y="1276"/>
                  </a:cubicBezTo>
                  <a:cubicBezTo>
                    <a:pt x="349" y="1276"/>
                    <a:pt x="349" y="1277"/>
                    <a:pt x="348" y="1277"/>
                  </a:cubicBezTo>
                  <a:cubicBezTo>
                    <a:pt x="344" y="1286"/>
                    <a:pt x="339" y="1295"/>
                    <a:pt x="336" y="1305"/>
                  </a:cubicBezTo>
                  <a:cubicBezTo>
                    <a:pt x="333" y="1312"/>
                    <a:pt x="330" y="1319"/>
                    <a:pt x="327" y="1326"/>
                  </a:cubicBezTo>
                  <a:cubicBezTo>
                    <a:pt x="325" y="1329"/>
                    <a:pt x="323" y="1333"/>
                    <a:pt x="322" y="1337"/>
                  </a:cubicBezTo>
                  <a:cubicBezTo>
                    <a:pt x="323" y="1339"/>
                    <a:pt x="319" y="1340"/>
                    <a:pt x="320" y="1343"/>
                  </a:cubicBezTo>
                  <a:cubicBezTo>
                    <a:pt x="325" y="1341"/>
                    <a:pt x="325" y="1341"/>
                    <a:pt x="322" y="1337"/>
                  </a:cubicBezTo>
                  <a:close/>
                  <a:moveTo>
                    <a:pt x="1042" y="1559"/>
                  </a:moveTo>
                  <a:cubicBezTo>
                    <a:pt x="1037" y="1559"/>
                    <a:pt x="1032" y="1560"/>
                    <a:pt x="1030" y="1565"/>
                  </a:cubicBezTo>
                  <a:cubicBezTo>
                    <a:pt x="1030" y="1567"/>
                    <a:pt x="1028" y="1567"/>
                    <a:pt x="1026" y="1568"/>
                  </a:cubicBezTo>
                  <a:cubicBezTo>
                    <a:pt x="1015" y="1571"/>
                    <a:pt x="1009" y="1579"/>
                    <a:pt x="1004" y="1589"/>
                  </a:cubicBezTo>
                  <a:cubicBezTo>
                    <a:pt x="1006" y="1590"/>
                    <a:pt x="1007" y="1591"/>
                    <a:pt x="1009" y="1590"/>
                  </a:cubicBezTo>
                  <a:cubicBezTo>
                    <a:pt x="1014" y="1586"/>
                    <a:pt x="1021" y="1584"/>
                    <a:pt x="1025" y="1578"/>
                  </a:cubicBezTo>
                  <a:cubicBezTo>
                    <a:pt x="1030" y="1571"/>
                    <a:pt x="1037" y="1566"/>
                    <a:pt x="1042" y="1559"/>
                  </a:cubicBezTo>
                  <a:cubicBezTo>
                    <a:pt x="1043" y="1557"/>
                    <a:pt x="1045" y="1554"/>
                    <a:pt x="1044" y="1552"/>
                  </a:cubicBezTo>
                  <a:cubicBezTo>
                    <a:pt x="1040" y="1546"/>
                    <a:pt x="1041" y="1542"/>
                    <a:pt x="1046" y="1538"/>
                  </a:cubicBezTo>
                  <a:cubicBezTo>
                    <a:pt x="1046" y="1537"/>
                    <a:pt x="1047" y="1536"/>
                    <a:pt x="1047" y="1535"/>
                  </a:cubicBezTo>
                  <a:cubicBezTo>
                    <a:pt x="1048" y="1533"/>
                    <a:pt x="1047" y="1531"/>
                    <a:pt x="1046" y="1530"/>
                  </a:cubicBezTo>
                  <a:cubicBezTo>
                    <a:pt x="1044" y="1529"/>
                    <a:pt x="1042" y="1531"/>
                    <a:pt x="1042" y="1532"/>
                  </a:cubicBezTo>
                  <a:cubicBezTo>
                    <a:pt x="1039" y="1537"/>
                    <a:pt x="1035" y="1541"/>
                    <a:pt x="1030" y="1544"/>
                  </a:cubicBezTo>
                  <a:cubicBezTo>
                    <a:pt x="1037" y="1548"/>
                    <a:pt x="1038" y="1555"/>
                    <a:pt x="1042" y="1559"/>
                  </a:cubicBezTo>
                  <a:close/>
                  <a:moveTo>
                    <a:pt x="332" y="796"/>
                  </a:moveTo>
                  <a:cubicBezTo>
                    <a:pt x="335" y="792"/>
                    <a:pt x="335" y="792"/>
                    <a:pt x="333" y="789"/>
                  </a:cubicBezTo>
                  <a:cubicBezTo>
                    <a:pt x="332" y="791"/>
                    <a:pt x="333" y="794"/>
                    <a:pt x="332" y="796"/>
                  </a:cubicBezTo>
                  <a:cubicBezTo>
                    <a:pt x="333" y="797"/>
                    <a:pt x="334" y="799"/>
                    <a:pt x="334" y="800"/>
                  </a:cubicBezTo>
                  <a:cubicBezTo>
                    <a:pt x="337" y="809"/>
                    <a:pt x="337" y="818"/>
                    <a:pt x="340" y="826"/>
                  </a:cubicBezTo>
                  <a:cubicBezTo>
                    <a:pt x="343" y="834"/>
                    <a:pt x="343" y="842"/>
                    <a:pt x="346" y="850"/>
                  </a:cubicBezTo>
                  <a:cubicBezTo>
                    <a:pt x="356" y="849"/>
                    <a:pt x="357" y="848"/>
                    <a:pt x="359" y="840"/>
                  </a:cubicBezTo>
                  <a:cubicBezTo>
                    <a:pt x="358" y="841"/>
                    <a:pt x="357" y="841"/>
                    <a:pt x="356" y="841"/>
                  </a:cubicBezTo>
                  <a:cubicBezTo>
                    <a:pt x="350" y="842"/>
                    <a:pt x="350" y="842"/>
                    <a:pt x="350" y="836"/>
                  </a:cubicBezTo>
                  <a:cubicBezTo>
                    <a:pt x="350" y="832"/>
                    <a:pt x="349" y="828"/>
                    <a:pt x="348" y="824"/>
                  </a:cubicBezTo>
                  <a:cubicBezTo>
                    <a:pt x="346" y="816"/>
                    <a:pt x="341" y="809"/>
                    <a:pt x="338" y="800"/>
                  </a:cubicBezTo>
                  <a:cubicBezTo>
                    <a:pt x="337" y="798"/>
                    <a:pt x="335" y="796"/>
                    <a:pt x="332" y="796"/>
                  </a:cubicBezTo>
                  <a:close/>
                  <a:moveTo>
                    <a:pt x="651" y="236"/>
                  </a:moveTo>
                  <a:cubicBezTo>
                    <a:pt x="651" y="232"/>
                    <a:pt x="651" y="228"/>
                    <a:pt x="650" y="224"/>
                  </a:cubicBezTo>
                  <a:cubicBezTo>
                    <a:pt x="650" y="218"/>
                    <a:pt x="650" y="211"/>
                    <a:pt x="650" y="205"/>
                  </a:cubicBezTo>
                  <a:cubicBezTo>
                    <a:pt x="650" y="199"/>
                    <a:pt x="650" y="192"/>
                    <a:pt x="649" y="186"/>
                  </a:cubicBezTo>
                  <a:cubicBezTo>
                    <a:pt x="649" y="182"/>
                    <a:pt x="649" y="179"/>
                    <a:pt x="648" y="175"/>
                  </a:cubicBezTo>
                  <a:cubicBezTo>
                    <a:pt x="648" y="173"/>
                    <a:pt x="649" y="172"/>
                    <a:pt x="651" y="173"/>
                  </a:cubicBezTo>
                  <a:cubicBezTo>
                    <a:pt x="652" y="174"/>
                    <a:pt x="653" y="174"/>
                    <a:pt x="654" y="173"/>
                  </a:cubicBezTo>
                  <a:cubicBezTo>
                    <a:pt x="655" y="171"/>
                    <a:pt x="653" y="169"/>
                    <a:pt x="652" y="168"/>
                  </a:cubicBezTo>
                  <a:cubicBezTo>
                    <a:pt x="651" y="167"/>
                    <a:pt x="650" y="166"/>
                    <a:pt x="649" y="167"/>
                  </a:cubicBezTo>
                  <a:cubicBezTo>
                    <a:pt x="647" y="170"/>
                    <a:pt x="644" y="172"/>
                    <a:pt x="644" y="176"/>
                  </a:cubicBezTo>
                  <a:cubicBezTo>
                    <a:pt x="645" y="186"/>
                    <a:pt x="645" y="195"/>
                    <a:pt x="645" y="205"/>
                  </a:cubicBezTo>
                  <a:cubicBezTo>
                    <a:pt x="645" y="208"/>
                    <a:pt x="645" y="212"/>
                    <a:pt x="644" y="215"/>
                  </a:cubicBezTo>
                  <a:cubicBezTo>
                    <a:pt x="644" y="218"/>
                    <a:pt x="642" y="218"/>
                    <a:pt x="640" y="216"/>
                  </a:cubicBezTo>
                  <a:cubicBezTo>
                    <a:pt x="637" y="214"/>
                    <a:pt x="637" y="211"/>
                    <a:pt x="636" y="207"/>
                  </a:cubicBezTo>
                  <a:cubicBezTo>
                    <a:pt x="636" y="201"/>
                    <a:pt x="636" y="194"/>
                    <a:pt x="633" y="187"/>
                  </a:cubicBezTo>
                  <a:cubicBezTo>
                    <a:pt x="630" y="195"/>
                    <a:pt x="631" y="202"/>
                    <a:pt x="629" y="209"/>
                  </a:cubicBezTo>
                  <a:cubicBezTo>
                    <a:pt x="628" y="215"/>
                    <a:pt x="631" y="218"/>
                    <a:pt x="635" y="220"/>
                  </a:cubicBezTo>
                  <a:cubicBezTo>
                    <a:pt x="642" y="224"/>
                    <a:pt x="647" y="229"/>
                    <a:pt x="651" y="236"/>
                  </a:cubicBezTo>
                  <a:cubicBezTo>
                    <a:pt x="653" y="243"/>
                    <a:pt x="654" y="250"/>
                    <a:pt x="657" y="257"/>
                  </a:cubicBezTo>
                  <a:cubicBezTo>
                    <a:pt x="660" y="265"/>
                    <a:pt x="660" y="275"/>
                    <a:pt x="662" y="284"/>
                  </a:cubicBezTo>
                  <a:cubicBezTo>
                    <a:pt x="663" y="278"/>
                    <a:pt x="666" y="272"/>
                    <a:pt x="666" y="266"/>
                  </a:cubicBezTo>
                  <a:cubicBezTo>
                    <a:pt x="667" y="258"/>
                    <a:pt x="667" y="250"/>
                    <a:pt x="667" y="242"/>
                  </a:cubicBezTo>
                  <a:cubicBezTo>
                    <a:pt x="667" y="238"/>
                    <a:pt x="667" y="235"/>
                    <a:pt x="671" y="232"/>
                  </a:cubicBezTo>
                  <a:cubicBezTo>
                    <a:pt x="672" y="231"/>
                    <a:pt x="674" y="229"/>
                    <a:pt x="672" y="226"/>
                  </a:cubicBezTo>
                  <a:cubicBezTo>
                    <a:pt x="668" y="220"/>
                    <a:pt x="670" y="213"/>
                    <a:pt x="670" y="207"/>
                  </a:cubicBezTo>
                  <a:cubicBezTo>
                    <a:pt x="677" y="211"/>
                    <a:pt x="676" y="218"/>
                    <a:pt x="678" y="224"/>
                  </a:cubicBezTo>
                  <a:cubicBezTo>
                    <a:pt x="680" y="232"/>
                    <a:pt x="680" y="232"/>
                    <a:pt x="687" y="231"/>
                  </a:cubicBezTo>
                  <a:cubicBezTo>
                    <a:pt x="691" y="231"/>
                    <a:pt x="692" y="232"/>
                    <a:pt x="693" y="235"/>
                  </a:cubicBezTo>
                  <a:cubicBezTo>
                    <a:pt x="695" y="240"/>
                    <a:pt x="694" y="243"/>
                    <a:pt x="688" y="245"/>
                  </a:cubicBezTo>
                  <a:cubicBezTo>
                    <a:pt x="694" y="247"/>
                    <a:pt x="696" y="251"/>
                    <a:pt x="698" y="255"/>
                  </a:cubicBezTo>
                  <a:cubicBezTo>
                    <a:pt x="699" y="258"/>
                    <a:pt x="701" y="261"/>
                    <a:pt x="705" y="260"/>
                  </a:cubicBezTo>
                  <a:cubicBezTo>
                    <a:pt x="709" y="260"/>
                    <a:pt x="711" y="262"/>
                    <a:pt x="710" y="266"/>
                  </a:cubicBezTo>
                  <a:cubicBezTo>
                    <a:pt x="710" y="274"/>
                    <a:pt x="709" y="283"/>
                    <a:pt x="706" y="291"/>
                  </a:cubicBezTo>
                  <a:cubicBezTo>
                    <a:pt x="703" y="299"/>
                    <a:pt x="703" y="307"/>
                    <a:pt x="702" y="316"/>
                  </a:cubicBezTo>
                  <a:cubicBezTo>
                    <a:pt x="701" y="316"/>
                    <a:pt x="701" y="317"/>
                    <a:pt x="701" y="318"/>
                  </a:cubicBezTo>
                  <a:cubicBezTo>
                    <a:pt x="702" y="319"/>
                    <a:pt x="702" y="321"/>
                    <a:pt x="704" y="321"/>
                  </a:cubicBezTo>
                  <a:cubicBezTo>
                    <a:pt x="705" y="321"/>
                    <a:pt x="706" y="320"/>
                    <a:pt x="706" y="319"/>
                  </a:cubicBezTo>
                  <a:cubicBezTo>
                    <a:pt x="706" y="316"/>
                    <a:pt x="708" y="315"/>
                    <a:pt x="709" y="312"/>
                  </a:cubicBezTo>
                  <a:cubicBezTo>
                    <a:pt x="713" y="305"/>
                    <a:pt x="720" y="300"/>
                    <a:pt x="724" y="292"/>
                  </a:cubicBezTo>
                  <a:cubicBezTo>
                    <a:pt x="727" y="288"/>
                    <a:pt x="727" y="284"/>
                    <a:pt x="725" y="280"/>
                  </a:cubicBezTo>
                  <a:cubicBezTo>
                    <a:pt x="721" y="272"/>
                    <a:pt x="718" y="263"/>
                    <a:pt x="712" y="256"/>
                  </a:cubicBezTo>
                  <a:cubicBezTo>
                    <a:pt x="702" y="240"/>
                    <a:pt x="693" y="223"/>
                    <a:pt x="682" y="208"/>
                  </a:cubicBezTo>
                  <a:cubicBezTo>
                    <a:pt x="677" y="202"/>
                    <a:pt x="677" y="202"/>
                    <a:pt x="671" y="207"/>
                  </a:cubicBezTo>
                  <a:cubicBezTo>
                    <a:pt x="668" y="208"/>
                    <a:pt x="666" y="207"/>
                    <a:pt x="667" y="205"/>
                  </a:cubicBezTo>
                  <a:cubicBezTo>
                    <a:pt x="670" y="198"/>
                    <a:pt x="665" y="196"/>
                    <a:pt x="662" y="191"/>
                  </a:cubicBezTo>
                  <a:cubicBezTo>
                    <a:pt x="660" y="195"/>
                    <a:pt x="660" y="198"/>
                    <a:pt x="660" y="201"/>
                  </a:cubicBezTo>
                  <a:cubicBezTo>
                    <a:pt x="660" y="210"/>
                    <a:pt x="660" y="219"/>
                    <a:pt x="660" y="229"/>
                  </a:cubicBezTo>
                  <a:cubicBezTo>
                    <a:pt x="661" y="238"/>
                    <a:pt x="659" y="238"/>
                    <a:pt x="651" y="236"/>
                  </a:cubicBezTo>
                  <a:close/>
                  <a:moveTo>
                    <a:pt x="1150" y="1386"/>
                  </a:moveTo>
                  <a:cubicBezTo>
                    <a:pt x="1153" y="1384"/>
                    <a:pt x="1155" y="1382"/>
                    <a:pt x="1157" y="1380"/>
                  </a:cubicBezTo>
                  <a:cubicBezTo>
                    <a:pt x="1160" y="1378"/>
                    <a:pt x="1162" y="1374"/>
                    <a:pt x="1166" y="1374"/>
                  </a:cubicBezTo>
                  <a:cubicBezTo>
                    <a:pt x="1174" y="1375"/>
                    <a:pt x="1177" y="1369"/>
                    <a:pt x="1182" y="1364"/>
                  </a:cubicBezTo>
                  <a:cubicBezTo>
                    <a:pt x="1186" y="1359"/>
                    <a:pt x="1186" y="1356"/>
                    <a:pt x="1180" y="1353"/>
                  </a:cubicBezTo>
                  <a:cubicBezTo>
                    <a:pt x="1178" y="1352"/>
                    <a:pt x="1177" y="1351"/>
                    <a:pt x="1175" y="1350"/>
                  </a:cubicBezTo>
                  <a:cubicBezTo>
                    <a:pt x="1172" y="1349"/>
                    <a:pt x="1172" y="1347"/>
                    <a:pt x="1173" y="1344"/>
                  </a:cubicBezTo>
                  <a:cubicBezTo>
                    <a:pt x="1175" y="1340"/>
                    <a:pt x="1178" y="1337"/>
                    <a:pt x="1181" y="1335"/>
                  </a:cubicBezTo>
                  <a:cubicBezTo>
                    <a:pt x="1185" y="1331"/>
                    <a:pt x="1187" y="1326"/>
                    <a:pt x="1189" y="1321"/>
                  </a:cubicBezTo>
                  <a:cubicBezTo>
                    <a:pt x="1190" y="1319"/>
                    <a:pt x="1190" y="1317"/>
                    <a:pt x="1188" y="1316"/>
                  </a:cubicBezTo>
                  <a:cubicBezTo>
                    <a:pt x="1186" y="1315"/>
                    <a:pt x="1184" y="1316"/>
                    <a:pt x="1183" y="1316"/>
                  </a:cubicBezTo>
                  <a:cubicBezTo>
                    <a:pt x="1182" y="1317"/>
                    <a:pt x="1182" y="1317"/>
                    <a:pt x="1181" y="1317"/>
                  </a:cubicBezTo>
                  <a:cubicBezTo>
                    <a:pt x="1175" y="1325"/>
                    <a:pt x="1167" y="1332"/>
                    <a:pt x="1162" y="1341"/>
                  </a:cubicBezTo>
                  <a:cubicBezTo>
                    <a:pt x="1160" y="1344"/>
                    <a:pt x="1160" y="1346"/>
                    <a:pt x="1164" y="1349"/>
                  </a:cubicBezTo>
                  <a:cubicBezTo>
                    <a:pt x="1170" y="1353"/>
                    <a:pt x="1170" y="1360"/>
                    <a:pt x="1164" y="1366"/>
                  </a:cubicBezTo>
                  <a:cubicBezTo>
                    <a:pt x="1160" y="1369"/>
                    <a:pt x="1157" y="1372"/>
                    <a:pt x="1154" y="1376"/>
                  </a:cubicBezTo>
                  <a:cubicBezTo>
                    <a:pt x="1152" y="1379"/>
                    <a:pt x="1150" y="1382"/>
                    <a:pt x="1150" y="1386"/>
                  </a:cubicBezTo>
                  <a:cubicBezTo>
                    <a:pt x="1145" y="1385"/>
                    <a:pt x="1145" y="1385"/>
                    <a:pt x="1144" y="1391"/>
                  </a:cubicBezTo>
                  <a:cubicBezTo>
                    <a:pt x="1146" y="1389"/>
                    <a:pt x="1148" y="1388"/>
                    <a:pt x="1150" y="1386"/>
                  </a:cubicBezTo>
                  <a:close/>
                  <a:moveTo>
                    <a:pt x="374" y="419"/>
                  </a:moveTo>
                  <a:cubicBezTo>
                    <a:pt x="375" y="423"/>
                    <a:pt x="373" y="423"/>
                    <a:pt x="371" y="423"/>
                  </a:cubicBezTo>
                  <a:cubicBezTo>
                    <a:pt x="366" y="423"/>
                    <a:pt x="365" y="426"/>
                    <a:pt x="366" y="432"/>
                  </a:cubicBezTo>
                  <a:cubicBezTo>
                    <a:pt x="369" y="427"/>
                    <a:pt x="374" y="429"/>
                    <a:pt x="377" y="425"/>
                  </a:cubicBezTo>
                  <a:cubicBezTo>
                    <a:pt x="380" y="420"/>
                    <a:pt x="384" y="414"/>
                    <a:pt x="385" y="408"/>
                  </a:cubicBezTo>
                  <a:cubicBezTo>
                    <a:pt x="386" y="405"/>
                    <a:pt x="386" y="404"/>
                    <a:pt x="388" y="403"/>
                  </a:cubicBezTo>
                  <a:cubicBezTo>
                    <a:pt x="392" y="401"/>
                    <a:pt x="391" y="399"/>
                    <a:pt x="388" y="397"/>
                  </a:cubicBezTo>
                  <a:cubicBezTo>
                    <a:pt x="385" y="394"/>
                    <a:pt x="382" y="395"/>
                    <a:pt x="378" y="395"/>
                  </a:cubicBezTo>
                  <a:cubicBezTo>
                    <a:pt x="361" y="394"/>
                    <a:pt x="345" y="398"/>
                    <a:pt x="328" y="398"/>
                  </a:cubicBezTo>
                  <a:cubicBezTo>
                    <a:pt x="325" y="398"/>
                    <a:pt x="323" y="400"/>
                    <a:pt x="325" y="403"/>
                  </a:cubicBezTo>
                  <a:cubicBezTo>
                    <a:pt x="328" y="408"/>
                    <a:pt x="329" y="414"/>
                    <a:pt x="332" y="419"/>
                  </a:cubicBezTo>
                  <a:cubicBezTo>
                    <a:pt x="334" y="421"/>
                    <a:pt x="334" y="423"/>
                    <a:pt x="333" y="425"/>
                  </a:cubicBezTo>
                  <a:cubicBezTo>
                    <a:pt x="330" y="428"/>
                    <a:pt x="333" y="429"/>
                    <a:pt x="335" y="429"/>
                  </a:cubicBezTo>
                  <a:cubicBezTo>
                    <a:pt x="339" y="429"/>
                    <a:pt x="341" y="427"/>
                    <a:pt x="341" y="423"/>
                  </a:cubicBezTo>
                  <a:cubicBezTo>
                    <a:pt x="341" y="419"/>
                    <a:pt x="340" y="416"/>
                    <a:pt x="340" y="412"/>
                  </a:cubicBezTo>
                  <a:cubicBezTo>
                    <a:pt x="340" y="409"/>
                    <a:pt x="340" y="405"/>
                    <a:pt x="344" y="405"/>
                  </a:cubicBezTo>
                  <a:cubicBezTo>
                    <a:pt x="347" y="404"/>
                    <a:pt x="347" y="408"/>
                    <a:pt x="348" y="411"/>
                  </a:cubicBezTo>
                  <a:cubicBezTo>
                    <a:pt x="350" y="416"/>
                    <a:pt x="352" y="420"/>
                    <a:pt x="355" y="425"/>
                  </a:cubicBezTo>
                  <a:cubicBezTo>
                    <a:pt x="357" y="428"/>
                    <a:pt x="359" y="428"/>
                    <a:pt x="361" y="424"/>
                  </a:cubicBezTo>
                  <a:cubicBezTo>
                    <a:pt x="362" y="422"/>
                    <a:pt x="363" y="420"/>
                    <a:pt x="363" y="418"/>
                  </a:cubicBezTo>
                  <a:cubicBezTo>
                    <a:pt x="364" y="414"/>
                    <a:pt x="365" y="409"/>
                    <a:pt x="365" y="405"/>
                  </a:cubicBezTo>
                  <a:cubicBezTo>
                    <a:pt x="365" y="403"/>
                    <a:pt x="365" y="402"/>
                    <a:pt x="367" y="401"/>
                  </a:cubicBezTo>
                  <a:cubicBezTo>
                    <a:pt x="369" y="401"/>
                    <a:pt x="370" y="402"/>
                    <a:pt x="371" y="403"/>
                  </a:cubicBezTo>
                  <a:cubicBezTo>
                    <a:pt x="372" y="405"/>
                    <a:pt x="373" y="407"/>
                    <a:pt x="373" y="409"/>
                  </a:cubicBezTo>
                  <a:cubicBezTo>
                    <a:pt x="373" y="412"/>
                    <a:pt x="374" y="416"/>
                    <a:pt x="374" y="419"/>
                  </a:cubicBezTo>
                  <a:cubicBezTo>
                    <a:pt x="373" y="418"/>
                    <a:pt x="371" y="416"/>
                    <a:pt x="370" y="414"/>
                  </a:cubicBezTo>
                  <a:cubicBezTo>
                    <a:pt x="368" y="415"/>
                    <a:pt x="367" y="417"/>
                    <a:pt x="367" y="419"/>
                  </a:cubicBezTo>
                  <a:cubicBezTo>
                    <a:pt x="369" y="421"/>
                    <a:pt x="371" y="419"/>
                    <a:pt x="372" y="419"/>
                  </a:cubicBezTo>
                  <a:cubicBezTo>
                    <a:pt x="373" y="419"/>
                    <a:pt x="373" y="419"/>
                    <a:pt x="374" y="419"/>
                  </a:cubicBezTo>
                  <a:close/>
                  <a:moveTo>
                    <a:pt x="372" y="909"/>
                  </a:moveTo>
                  <a:cubicBezTo>
                    <a:pt x="378" y="908"/>
                    <a:pt x="376" y="902"/>
                    <a:pt x="379" y="900"/>
                  </a:cubicBezTo>
                  <a:cubicBezTo>
                    <a:pt x="378" y="899"/>
                    <a:pt x="378" y="898"/>
                    <a:pt x="377" y="898"/>
                  </a:cubicBezTo>
                  <a:cubicBezTo>
                    <a:pt x="372" y="897"/>
                    <a:pt x="368" y="895"/>
                    <a:pt x="370" y="888"/>
                  </a:cubicBezTo>
                  <a:cubicBezTo>
                    <a:pt x="371" y="887"/>
                    <a:pt x="370" y="885"/>
                    <a:pt x="369" y="884"/>
                  </a:cubicBezTo>
                  <a:cubicBezTo>
                    <a:pt x="366" y="883"/>
                    <a:pt x="366" y="880"/>
                    <a:pt x="365" y="877"/>
                  </a:cubicBezTo>
                  <a:cubicBezTo>
                    <a:pt x="364" y="871"/>
                    <a:pt x="364" y="864"/>
                    <a:pt x="361" y="859"/>
                  </a:cubicBezTo>
                  <a:cubicBezTo>
                    <a:pt x="360" y="857"/>
                    <a:pt x="359" y="855"/>
                    <a:pt x="358" y="855"/>
                  </a:cubicBezTo>
                  <a:cubicBezTo>
                    <a:pt x="355" y="856"/>
                    <a:pt x="352" y="858"/>
                    <a:pt x="350" y="859"/>
                  </a:cubicBezTo>
                  <a:cubicBezTo>
                    <a:pt x="348" y="861"/>
                    <a:pt x="349" y="863"/>
                    <a:pt x="349" y="865"/>
                  </a:cubicBezTo>
                  <a:cubicBezTo>
                    <a:pt x="350" y="870"/>
                    <a:pt x="352" y="874"/>
                    <a:pt x="353" y="878"/>
                  </a:cubicBezTo>
                  <a:cubicBezTo>
                    <a:pt x="356" y="895"/>
                    <a:pt x="360" y="911"/>
                    <a:pt x="363" y="928"/>
                  </a:cubicBezTo>
                  <a:cubicBezTo>
                    <a:pt x="366" y="945"/>
                    <a:pt x="370" y="961"/>
                    <a:pt x="374" y="977"/>
                  </a:cubicBezTo>
                  <a:cubicBezTo>
                    <a:pt x="374" y="979"/>
                    <a:pt x="374" y="982"/>
                    <a:pt x="378" y="984"/>
                  </a:cubicBezTo>
                  <a:cubicBezTo>
                    <a:pt x="374" y="968"/>
                    <a:pt x="375" y="954"/>
                    <a:pt x="375" y="939"/>
                  </a:cubicBezTo>
                  <a:cubicBezTo>
                    <a:pt x="375" y="929"/>
                    <a:pt x="374" y="919"/>
                    <a:pt x="372" y="909"/>
                  </a:cubicBezTo>
                  <a:close/>
                  <a:moveTo>
                    <a:pt x="294" y="386"/>
                  </a:moveTo>
                  <a:cubicBezTo>
                    <a:pt x="294" y="386"/>
                    <a:pt x="294" y="386"/>
                    <a:pt x="294" y="386"/>
                  </a:cubicBezTo>
                  <a:cubicBezTo>
                    <a:pt x="291" y="383"/>
                    <a:pt x="288" y="380"/>
                    <a:pt x="284" y="378"/>
                  </a:cubicBezTo>
                  <a:cubicBezTo>
                    <a:pt x="276" y="375"/>
                    <a:pt x="269" y="369"/>
                    <a:pt x="264" y="362"/>
                  </a:cubicBezTo>
                  <a:cubicBezTo>
                    <a:pt x="254" y="349"/>
                    <a:pt x="246" y="335"/>
                    <a:pt x="243" y="318"/>
                  </a:cubicBezTo>
                  <a:cubicBezTo>
                    <a:pt x="240" y="299"/>
                    <a:pt x="240" y="279"/>
                    <a:pt x="246" y="260"/>
                  </a:cubicBezTo>
                  <a:cubicBezTo>
                    <a:pt x="247" y="254"/>
                    <a:pt x="249" y="249"/>
                    <a:pt x="251" y="242"/>
                  </a:cubicBezTo>
                  <a:cubicBezTo>
                    <a:pt x="247" y="244"/>
                    <a:pt x="245" y="244"/>
                    <a:pt x="242" y="243"/>
                  </a:cubicBezTo>
                  <a:cubicBezTo>
                    <a:pt x="247" y="250"/>
                    <a:pt x="241" y="256"/>
                    <a:pt x="241" y="261"/>
                  </a:cubicBezTo>
                  <a:cubicBezTo>
                    <a:pt x="240" y="264"/>
                    <a:pt x="239" y="267"/>
                    <a:pt x="236" y="267"/>
                  </a:cubicBezTo>
                  <a:cubicBezTo>
                    <a:pt x="233" y="268"/>
                    <a:pt x="233" y="270"/>
                    <a:pt x="233" y="272"/>
                  </a:cubicBezTo>
                  <a:cubicBezTo>
                    <a:pt x="232" y="286"/>
                    <a:pt x="232" y="299"/>
                    <a:pt x="234" y="313"/>
                  </a:cubicBezTo>
                  <a:cubicBezTo>
                    <a:pt x="235" y="323"/>
                    <a:pt x="235" y="333"/>
                    <a:pt x="237" y="343"/>
                  </a:cubicBezTo>
                  <a:cubicBezTo>
                    <a:pt x="239" y="347"/>
                    <a:pt x="240" y="351"/>
                    <a:pt x="245" y="352"/>
                  </a:cubicBezTo>
                  <a:cubicBezTo>
                    <a:pt x="248" y="353"/>
                    <a:pt x="249" y="355"/>
                    <a:pt x="250" y="357"/>
                  </a:cubicBezTo>
                  <a:cubicBezTo>
                    <a:pt x="253" y="365"/>
                    <a:pt x="256" y="373"/>
                    <a:pt x="257" y="381"/>
                  </a:cubicBezTo>
                  <a:cubicBezTo>
                    <a:pt x="258" y="391"/>
                    <a:pt x="258" y="401"/>
                    <a:pt x="260" y="411"/>
                  </a:cubicBezTo>
                  <a:cubicBezTo>
                    <a:pt x="261" y="415"/>
                    <a:pt x="261" y="418"/>
                    <a:pt x="266" y="420"/>
                  </a:cubicBezTo>
                  <a:cubicBezTo>
                    <a:pt x="267" y="420"/>
                    <a:pt x="268" y="421"/>
                    <a:pt x="268" y="423"/>
                  </a:cubicBezTo>
                  <a:cubicBezTo>
                    <a:pt x="268" y="426"/>
                    <a:pt x="260" y="433"/>
                    <a:pt x="257" y="433"/>
                  </a:cubicBezTo>
                  <a:cubicBezTo>
                    <a:pt x="255" y="433"/>
                    <a:pt x="254" y="432"/>
                    <a:pt x="253" y="430"/>
                  </a:cubicBezTo>
                  <a:cubicBezTo>
                    <a:pt x="252" y="429"/>
                    <a:pt x="253" y="426"/>
                    <a:pt x="250" y="426"/>
                  </a:cubicBezTo>
                  <a:cubicBezTo>
                    <a:pt x="247" y="428"/>
                    <a:pt x="247" y="431"/>
                    <a:pt x="247" y="433"/>
                  </a:cubicBezTo>
                  <a:cubicBezTo>
                    <a:pt x="247" y="436"/>
                    <a:pt x="245" y="438"/>
                    <a:pt x="243" y="438"/>
                  </a:cubicBezTo>
                  <a:cubicBezTo>
                    <a:pt x="237" y="438"/>
                    <a:pt x="235" y="441"/>
                    <a:pt x="234" y="447"/>
                  </a:cubicBezTo>
                  <a:cubicBezTo>
                    <a:pt x="233" y="450"/>
                    <a:pt x="231" y="453"/>
                    <a:pt x="230" y="456"/>
                  </a:cubicBezTo>
                  <a:cubicBezTo>
                    <a:pt x="228" y="463"/>
                    <a:pt x="228" y="470"/>
                    <a:pt x="228" y="477"/>
                  </a:cubicBezTo>
                  <a:cubicBezTo>
                    <a:pt x="231" y="477"/>
                    <a:pt x="233" y="475"/>
                    <a:pt x="234" y="473"/>
                  </a:cubicBezTo>
                  <a:cubicBezTo>
                    <a:pt x="238" y="463"/>
                    <a:pt x="243" y="453"/>
                    <a:pt x="252" y="446"/>
                  </a:cubicBezTo>
                  <a:cubicBezTo>
                    <a:pt x="254" y="445"/>
                    <a:pt x="255" y="443"/>
                    <a:pt x="256" y="441"/>
                  </a:cubicBezTo>
                  <a:cubicBezTo>
                    <a:pt x="261" y="434"/>
                    <a:pt x="266" y="431"/>
                    <a:pt x="275" y="434"/>
                  </a:cubicBezTo>
                  <a:cubicBezTo>
                    <a:pt x="277" y="434"/>
                    <a:pt x="279" y="435"/>
                    <a:pt x="281" y="435"/>
                  </a:cubicBezTo>
                  <a:cubicBezTo>
                    <a:pt x="283" y="436"/>
                    <a:pt x="285" y="435"/>
                    <a:pt x="285" y="432"/>
                  </a:cubicBezTo>
                  <a:cubicBezTo>
                    <a:pt x="285" y="430"/>
                    <a:pt x="286" y="428"/>
                    <a:pt x="284" y="426"/>
                  </a:cubicBezTo>
                  <a:cubicBezTo>
                    <a:pt x="282" y="423"/>
                    <a:pt x="281" y="420"/>
                    <a:pt x="280" y="417"/>
                  </a:cubicBezTo>
                  <a:cubicBezTo>
                    <a:pt x="277" y="412"/>
                    <a:pt x="277" y="405"/>
                    <a:pt x="273" y="401"/>
                  </a:cubicBezTo>
                  <a:cubicBezTo>
                    <a:pt x="268" y="397"/>
                    <a:pt x="268" y="392"/>
                    <a:pt x="265" y="387"/>
                  </a:cubicBezTo>
                  <a:cubicBezTo>
                    <a:pt x="263" y="383"/>
                    <a:pt x="265" y="378"/>
                    <a:pt x="267" y="378"/>
                  </a:cubicBezTo>
                  <a:cubicBezTo>
                    <a:pt x="272" y="377"/>
                    <a:pt x="272" y="381"/>
                    <a:pt x="273" y="384"/>
                  </a:cubicBezTo>
                  <a:cubicBezTo>
                    <a:pt x="277" y="398"/>
                    <a:pt x="285" y="411"/>
                    <a:pt x="290" y="425"/>
                  </a:cubicBezTo>
                  <a:cubicBezTo>
                    <a:pt x="290" y="426"/>
                    <a:pt x="291" y="427"/>
                    <a:pt x="291" y="428"/>
                  </a:cubicBezTo>
                  <a:cubicBezTo>
                    <a:pt x="293" y="429"/>
                    <a:pt x="294" y="430"/>
                    <a:pt x="296" y="429"/>
                  </a:cubicBezTo>
                  <a:cubicBezTo>
                    <a:pt x="297" y="429"/>
                    <a:pt x="299" y="427"/>
                    <a:pt x="298" y="425"/>
                  </a:cubicBezTo>
                  <a:cubicBezTo>
                    <a:pt x="296" y="420"/>
                    <a:pt x="297" y="415"/>
                    <a:pt x="295" y="410"/>
                  </a:cubicBezTo>
                  <a:cubicBezTo>
                    <a:pt x="295" y="408"/>
                    <a:pt x="293" y="407"/>
                    <a:pt x="296" y="406"/>
                  </a:cubicBezTo>
                  <a:cubicBezTo>
                    <a:pt x="298" y="405"/>
                    <a:pt x="300" y="404"/>
                    <a:pt x="301" y="406"/>
                  </a:cubicBezTo>
                  <a:cubicBezTo>
                    <a:pt x="304" y="410"/>
                    <a:pt x="308" y="414"/>
                    <a:pt x="309" y="419"/>
                  </a:cubicBezTo>
                  <a:cubicBezTo>
                    <a:pt x="311" y="426"/>
                    <a:pt x="316" y="430"/>
                    <a:pt x="318" y="435"/>
                  </a:cubicBezTo>
                  <a:cubicBezTo>
                    <a:pt x="319" y="437"/>
                    <a:pt x="321" y="439"/>
                    <a:pt x="323" y="438"/>
                  </a:cubicBezTo>
                  <a:cubicBezTo>
                    <a:pt x="325" y="437"/>
                    <a:pt x="327" y="436"/>
                    <a:pt x="327" y="433"/>
                  </a:cubicBezTo>
                  <a:cubicBezTo>
                    <a:pt x="327" y="429"/>
                    <a:pt x="327" y="425"/>
                    <a:pt x="324" y="422"/>
                  </a:cubicBezTo>
                  <a:cubicBezTo>
                    <a:pt x="322" y="420"/>
                    <a:pt x="321" y="417"/>
                    <a:pt x="320" y="414"/>
                  </a:cubicBezTo>
                  <a:cubicBezTo>
                    <a:pt x="318" y="403"/>
                    <a:pt x="312" y="394"/>
                    <a:pt x="301" y="390"/>
                  </a:cubicBezTo>
                  <a:cubicBezTo>
                    <a:pt x="299" y="388"/>
                    <a:pt x="296" y="387"/>
                    <a:pt x="294" y="386"/>
                  </a:cubicBezTo>
                  <a:close/>
                  <a:moveTo>
                    <a:pt x="611" y="1203"/>
                  </a:moveTo>
                  <a:cubicBezTo>
                    <a:pt x="607" y="1205"/>
                    <a:pt x="603" y="1209"/>
                    <a:pt x="597" y="1207"/>
                  </a:cubicBezTo>
                  <a:cubicBezTo>
                    <a:pt x="592" y="1205"/>
                    <a:pt x="586" y="1203"/>
                    <a:pt x="580" y="1200"/>
                  </a:cubicBezTo>
                  <a:cubicBezTo>
                    <a:pt x="575" y="1196"/>
                    <a:pt x="571" y="1192"/>
                    <a:pt x="566" y="1189"/>
                  </a:cubicBezTo>
                  <a:cubicBezTo>
                    <a:pt x="568" y="1197"/>
                    <a:pt x="567" y="1205"/>
                    <a:pt x="567" y="1214"/>
                  </a:cubicBezTo>
                  <a:cubicBezTo>
                    <a:pt x="568" y="1221"/>
                    <a:pt x="564" y="1224"/>
                    <a:pt x="557" y="1222"/>
                  </a:cubicBezTo>
                  <a:cubicBezTo>
                    <a:pt x="553" y="1222"/>
                    <a:pt x="549" y="1220"/>
                    <a:pt x="546" y="1217"/>
                  </a:cubicBezTo>
                  <a:cubicBezTo>
                    <a:pt x="542" y="1212"/>
                    <a:pt x="537" y="1208"/>
                    <a:pt x="534" y="1202"/>
                  </a:cubicBezTo>
                  <a:cubicBezTo>
                    <a:pt x="533" y="1200"/>
                    <a:pt x="532" y="1199"/>
                    <a:pt x="530" y="1199"/>
                  </a:cubicBezTo>
                  <a:cubicBezTo>
                    <a:pt x="529" y="1199"/>
                    <a:pt x="529" y="1200"/>
                    <a:pt x="528" y="1201"/>
                  </a:cubicBezTo>
                  <a:cubicBezTo>
                    <a:pt x="523" y="1215"/>
                    <a:pt x="511" y="1217"/>
                    <a:pt x="501" y="1206"/>
                  </a:cubicBezTo>
                  <a:cubicBezTo>
                    <a:pt x="497" y="1202"/>
                    <a:pt x="494" y="1196"/>
                    <a:pt x="491" y="1191"/>
                  </a:cubicBezTo>
                  <a:cubicBezTo>
                    <a:pt x="489" y="1189"/>
                    <a:pt x="487" y="1189"/>
                    <a:pt x="486" y="1191"/>
                  </a:cubicBezTo>
                  <a:cubicBezTo>
                    <a:pt x="482" y="1197"/>
                    <a:pt x="476" y="1199"/>
                    <a:pt x="470" y="1197"/>
                  </a:cubicBezTo>
                  <a:cubicBezTo>
                    <a:pt x="468" y="1196"/>
                    <a:pt x="467" y="1196"/>
                    <a:pt x="466" y="1197"/>
                  </a:cubicBezTo>
                  <a:cubicBezTo>
                    <a:pt x="461" y="1198"/>
                    <a:pt x="458" y="1196"/>
                    <a:pt x="456" y="1192"/>
                  </a:cubicBezTo>
                  <a:cubicBezTo>
                    <a:pt x="454" y="1188"/>
                    <a:pt x="453" y="1184"/>
                    <a:pt x="451" y="1180"/>
                  </a:cubicBezTo>
                  <a:cubicBezTo>
                    <a:pt x="447" y="1183"/>
                    <a:pt x="443" y="1183"/>
                    <a:pt x="440" y="1178"/>
                  </a:cubicBezTo>
                  <a:cubicBezTo>
                    <a:pt x="437" y="1173"/>
                    <a:pt x="433" y="1173"/>
                    <a:pt x="428" y="1174"/>
                  </a:cubicBezTo>
                  <a:cubicBezTo>
                    <a:pt x="424" y="1175"/>
                    <a:pt x="421" y="1177"/>
                    <a:pt x="420" y="1181"/>
                  </a:cubicBezTo>
                  <a:cubicBezTo>
                    <a:pt x="419" y="1184"/>
                    <a:pt x="417" y="1187"/>
                    <a:pt x="417" y="1190"/>
                  </a:cubicBezTo>
                  <a:cubicBezTo>
                    <a:pt x="416" y="1194"/>
                    <a:pt x="414" y="1198"/>
                    <a:pt x="416" y="1203"/>
                  </a:cubicBezTo>
                  <a:cubicBezTo>
                    <a:pt x="420" y="1197"/>
                    <a:pt x="423" y="1193"/>
                    <a:pt x="426" y="1187"/>
                  </a:cubicBezTo>
                  <a:cubicBezTo>
                    <a:pt x="426" y="1186"/>
                    <a:pt x="427" y="1184"/>
                    <a:pt x="428" y="1183"/>
                  </a:cubicBezTo>
                  <a:cubicBezTo>
                    <a:pt x="429" y="1181"/>
                    <a:pt x="432" y="1180"/>
                    <a:pt x="434" y="1181"/>
                  </a:cubicBezTo>
                  <a:cubicBezTo>
                    <a:pt x="437" y="1182"/>
                    <a:pt x="437" y="1184"/>
                    <a:pt x="437" y="1186"/>
                  </a:cubicBezTo>
                  <a:cubicBezTo>
                    <a:pt x="437" y="1189"/>
                    <a:pt x="435" y="1191"/>
                    <a:pt x="434" y="1194"/>
                  </a:cubicBezTo>
                  <a:cubicBezTo>
                    <a:pt x="432" y="1197"/>
                    <a:pt x="432" y="1199"/>
                    <a:pt x="436" y="1201"/>
                  </a:cubicBezTo>
                  <a:cubicBezTo>
                    <a:pt x="441" y="1203"/>
                    <a:pt x="440" y="1207"/>
                    <a:pt x="438" y="1210"/>
                  </a:cubicBezTo>
                  <a:cubicBezTo>
                    <a:pt x="433" y="1217"/>
                    <a:pt x="433" y="1226"/>
                    <a:pt x="428" y="1233"/>
                  </a:cubicBezTo>
                  <a:cubicBezTo>
                    <a:pt x="427" y="1235"/>
                    <a:pt x="427" y="1237"/>
                    <a:pt x="429" y="1238"/>
                  </a:cubicBezTo>
                  <a:cubicBezTo>
                    <a:pt x="434" y="1241"/>
                    <a:pt x="433" y="1246"/>
                    <a:pt x="432" y="1250"/>
                  </a:cubicBezTo>
                  <a:cubicBezTo>
                    <a:pt x="431" y="1254"/>
                    <a:pt x="431" y="1257"/>
                    <a:pt x="434" y="1261"/>
                  </a:cubicBezTo>
                  <a:cubicBezTo>
                    <a:pt x="435" y="1259"/>
                    <a:pt x="436" y="1258"/>
                    <a:pt x="436" y="1256"/>
                  </a:cubicBezTo>
                  <a:cubicBezTo>
                    <a:pt x="439" y="1246"/>
                    <a:pt x="442" y="1235"/>
                    <a:pt x="450" y="1227"/>
                  </a:cubicBezTo>
                  <a:cubicBezTo>
                    <a:pt x="451" y="1226"/>
                    <a:pt x="452" y="1223"/>
                    <a:pt x="452" y="1221"/>
                  </a:cubicBezTo>
                  <a:cubicBezTo>
                    <a:pt x="454" y="1216"/>
                    <a:pt x="457" y="1214"/>
                    <a:pt x="461" y="1212"/>
                  </a:cubicBezTo>
                  <a:cubicBezTo>
                    <a:pt x="466" y="1210"/>
                    <a:pt x="468" y="1211"/>
                    <a:pt x="468" y="1216"/>
                  </a:cubicBezTo>
                  <a:cubicBezTo>
                    <a:pt x="469" y="1223"/>
                    <a:pt x="469" y="1230"/>
                    <a:pt x="468" y="1237"/>
                  </a:cubicBezTo>
                  <a:cubicBezTo>
                    <a:pt x="467" y="1239"/>
                    <a:pt x="466" y="1242"/>
                    <a:pt x="469" y="1244"/>
                  </a:cubicBezTo>
                  <a:cubicBezTo>
                    <a:pt x="476" y="1240"/>
                    <a:pt x="479" y="1241"/>
                    <a:pt x="480" y="1249"/>
                  </a:cubicBezTo>
                  <a:cubicBezTo>
                    <a:pt x="480" y="1250"/>
                    <a:pt x="480" y="1251"/>
                    <a:pt x="481" y="1252"/>
                  </a:cubicBezTo>
                  <a:cubicBezTo>
                    <a:pt x="482" y="1262"/>
                    <a:pt x="480" y="1272"/>
                    <a:pt x="480" y="1283"/>
                  </a:cubicBezTo>
                  <a:cubicBezTo>
                    <a:pt x="480" y="1294"/>
                    <a:pt x="481" y="1305"/>
                    <a:pt x="480" y="1316"/>
                  </a:cubicBezTo>
                  <a:cubicBezTo>
                    <a:pt x="481" y="1309"/>
                    <a:pt x="487" y="1303"/>
                    <a:pt x="485" y="1295"/>
                  </a:cubicBezTo>
                  <a:cubicBezTo>
                    <a:pt x="484" y="1292"/>
                    <a:pt x="488" y="1289"/>
                    <a:pt x="489" y="1285"/>
                  </a:cubicBezTo>
                  <a:cubicBezTo>
                    <a:pt x="490" y="1282"/>
                    <a:pt x="487" y="1278"/>
                    <a:pt x="489" y="1274"/>
                  </a:cubicBezTo>
                  <a:cubicBezTo>
                    <a:pt x="490" y="1272"/>
                    <a:pt x="492" y="1269"/>
                    <a:pt x="493" y="1266"/>
                  </a:cubicBezTo>
                  <a:cubicBezTo>
                    <a:pt x="493" y="1261"/>
                    <a:pt x="495" y="1257"/>
                    <a:pt x="498" y="1253"/>
                  </a:cubicBezTo>
                  <a:cubicBezTo>
                    <a:pt x="500" y="1251"/>
                    <a:pt x="501" y="1249"/>
                    <a:pt x="500" y="1247"/>
                  </a:cubicBezTo>
                  <a:cubicBezTo>
                    <a:pt x="498" y="1242"/>
                    <a:pt x="500" y="1239"/>
                    <a:pt x="504" y="1237"/>
                  </a:cubicBezTo>
                  <a:cubicBezTo>
                    <a:pt x="508" y="1234"/>
                    <a:pt x="510" y="1230"/>
                    <a:pt x="510" y="1225"/>
                  </a:cubicBezTo>
                  <a:cubicBezTo>
                    <a:pt x="510" y="1223"/>
                    <a:pt x="510" y="1221"/>
                    <a:pt x="510" y="1220"/>
                  </a:cubicBezTo>
                  <a:cubicBezTo>
                    <a:pt x="510" y="1218"/>
                    <a:pt x="511" y="1216"/>
                    <a:pt x="513" y="1216"/>
                  </a:cubicBezTo>
                  <a:cubicBezTo>
                    <a:pt x="515" y="1216"/>
                    <a:pt x="516" y="1217"/>
                    <a:pt x="517" y="1219"/>
                  </a:cubicBezTo>
                  <a:cubicBezTo>
                    <a:pt x="518" y="1221"/>
                    <a:pt x="518" y="1224"/>
                    <a:pt x="518" y="1227"/>
                  </a:cubicBezTo>
                  <a:cubicBezTo>
                    <a:pt x="518" y="1238"/>
                    <a:pt x="517" y="1249"/>
                    <a:pt x="517" y="1261"/>
                  </a:cubicBezTo>
                  <a:cubicBezTo>
                    <a:pt x="517" y="1267"/>
                    <a:pt x="516" y="1275"/>
                    <a:pt x="526" y="1278"/>
                  </a:cubicBezTo>
                  <a:cubicBezTo>
                    <a:pt x="526" y="1274"/>
                    <a:pt x="529" y="1271"/>
                    <a:pt x="531" y="1268"/>
                  </a:cubicBezTo>
                  <a:cubicBezTo>
                    <a:pt x="533" y="1264"/>
                    <a:pt x="530" y="1260"/>
                    <a:pt x="531" y="1255"/>
                  </a:cubicBezTo>
                  <a:cubicBezTo>
                    <a:pt x="531" y="1254"/>
                    <a:pt x="532" y="1252"/>
                    <a:pt x="532" y="1250"/>
                  </a:cubicBezTo>
                  <a:cubicBezTo>
                    <a:pt x="533" y="1249"/>
                    <a:pt x="534" y="1247"/>
                    <a:pt x="533" y="1245"/>
                  </a:cubicBezTo>
                  <a:cubicBezTo>
                    <a:pt x="532" y="1236"/>
                    <a:pt x="537" y="1231"/>
                    <a:pt x="543" y="1226"/>
                  </a:cubicBezTo>
                  <a:cubicBezTo>
                    <a:pt x="547" y="1222"/>
                    <a:pt x="550" y="1222"/>
                    <a:pt x="552" y="1228"/>
                  </a:cubicBezTo>
                  <a:cubicBezTo>
                    <a:pt x="555" y="1233"/>
                    <a:pt x="556" y="1238"/>
                    <a:pt x="559" y="1243"/>
                  </a:cubicBezTo>
                  <a:cubicBezTo>
                    <a:pt x="561" y="1247"/>
                    <a:pt x="563" y="1250"/>
                    <a:pt x="561" y="1254"/>
                  </a:cubicBezTo>
                  <a:cubicBezTo>
                    <a:pt x="560" y="1256"/>
                    <a:pt x="561" y="1257"/>
                    <a:pt x="563" y="1257"/>
                  </a:cubicBezTo>
                  <a:cubicBezTo>
                    <a:pt x="566" y="1257"/>
                    <a:pt x="566" y="1261"/>
                    <a:pt x="568" y="1263"/>
                  </a:cubicBezTo>
                  <a:cubicBezTo>
                    <a:pt x="570" y="1260"/>
                    <a:pt x="569" y="1257"/>
                    <a:pt x="572" y="1255"/>
                  </a:cubicBezTo>
                  <a:cubicBezTo>
                    <a:pt x="575" y="1252"/>
                    <a:pt x="576" y="1247"/>
                    <a:pt x="575" y="1243"/>
                  </a:cubicBezTo>
                  <a:cubicBezTo>
                    <a:pt x="575" y="1241"/>
                    <a:pt x="576" y="1238"/>
                    <a:pt x="576" y="1236"/>
                  </a:cubicBezTo>
                  <a:cubicBezTo>
                    <a:pt x="576" y="1235"/>
                    <a:pt x="576" y="1232"/>
                    <a:pt x="578" y="1232"/>
                  </a:cubicBezTo>
                  <a:cubicBezTo>
                    <a:pt x="583" y="1230"/>
                    <a:pt x="584" y="1226"/>
                    <a:pt x="587" y="1223"/>
                  </a:cubicBezTo>
                  <a:cubicBezTo>
                    <a:pt x="593" y="1218"/>
                    <a:pt x="598" y="1216"/>
                    <a:pt x="601" y="1226"/>
                  </a:cubicBezTo>
                  <a:cubicBezTo>
                    <a:pt x="601" y="1227"/>
                    <a:pt x="601" y="1227"/>
                    <a:pt x="601" y="1228"/>
                  </a:cubicBezTo>
                  <a:cubicBezTo>
                    <a:pt x="602" y="1234"/>
                    <a:pt x="604" y="1240"/>
                    <a:pt x="606" y="1246"/>
                  </a:cubicBezTo>
                  <a:cubicBezTo>
                    <a:pt x="607" y="1248"/>
                    <a:pt x="608" y="1251"/>
                    <a:pt x="608" y="1254"/>
                  </a:cubicBezTo>
                  <a:cubicBezTo>
                    <a:pt x="607" y="1262"/>
                    <a:pt x="613" y="1269"/>
                    <a:pt x="614" y="1277"/>
                  </a:cubicBezTo>
                  <a:cubicBezTo>
                    <a:pt x="617" y="1276"/>
                    <a:pt x="618" y="1275"/>
                    <a:pt x="618" y="1273"/>
                  </a:cubicBezTo>
                  <a:cubicBezTo>
                    <a:pt x="615" y="1265"/>
                    <a:pt x="616" y="1257"/>
                    <a:pt x="615" y="1249"/>
                  </a:cubicBezTo>
                  <a:cubicBezTo>
                    <a:pt x="614" y="1245"/>
                    <a:pt x="614" y="1241"/>
                    <a:pt x="616" y="1237"/>
                  </a:cubicBezTo>
                  <a:cubicBezTo>
                    <a:pt x="617" y="1234"/>
                    <a:pt x="618" y="1231"/>
                    <a:pt x="616" y="1228"/>
                  </a:cubicBezTo>
                  <a:cubicBezTo>
                    <a:pt x="613" y="1220"/>
                    <a:pt x="614" y="1211"/>
                    <a:pt x="611" y="1203"/>
                  </a:cubicBezTo>
                  <a:cubicBezTo>
                    <a:pt x="611" y="1200"/>
                    <a:pt x="611" y="1198"/>
                    <a:pt x="612" y="1195"/>
                  </a:cubicBezTo>
                  <a:cubicBezTo>
                    <a:pt x="614" y="1192"/>
                    <a:pt x="617" y="1191"/>
                    <a:pt x="620" y="1192"/>
                  </a:cubicBezTo>
                  <a:cubicBezTo>
                    <a:pt x="623" y="1192"/>
                    <a:pt x="623" y="1195"/>
                    <a:pt x="623" y="1197"/>
                  </a:cubicBezTo>
                  <a:cubicBezTo>
                    <a:pt x="624" y="1201"/>
                    <a:pt x="625" y="1204"/>
                    <a:pt x="626" y="1207"/>
                  </a:cubicBezTo>
                  <a:cubicBezTo>
                    <a:pt x="628" y="1210"/>
                    <a:pt x="630" y="1214"/>
                    <a:pt x="630" y="1218"/>
                  </a:cubicBezTo>
                  <a:cubicBezTo>
                    <a:pt x="630" y="1227"/>
                    <a:pt x="635" y="1236"/>
                    <a:pt x="636" y="1245"/>
                  </a:cubicBezTo>
                  <a:cubicBezTo>
                    <a:pt x="636" y="1250"/>
                    <a:pt x="638" y="1254"/>
                    <a:pt x="640" y="1259"/>
                  </a:cubicBezTo>
                  <a:cubicBezTo>
                    <a:pt x="640" y="1261"/>
                    <a:pt x="642" y="1263"/>
                    <a:pt x="645" y="1263"/>
                  </a:cubicBezTo>
                  <a:cubicBezTo>
                    <a:pt x="647" y="1264"/>
                    <a:pt x="649" y="1262"/>
                    <a:pt x="650" y="1260"/>
                  </a:cubicBezTo>
                  <a:cubicBezTo>
                    <a:pt x="650" y="1259"/>
                    <a:pt x="651" y="1258"/>
                    <a:pt x="651" y="1256"/>
                  </a:cubicBezTo>
                  <a:cubicBezTo>
                    <a:pt x="648" y="1257"/>
                    <a:pt x="645" y="1257"/>
                    <a:pt x="646" y="1253"/>
                  </a:cubicBezTo>
                  <a:cubicBezTo>
                    <a:pt x="646" y="1250"/>
                    <a:pt x="647" y="1247"/>
                    <a:pt x="645" y="1244"/>
                  </a:cubicBezTo>
                  <a:cubicBezTo>
                    <a:pt x="641" y="1240"/>
                    <a:pt x="641" y="1235"/>
                    <a:pt x="639" y="1230"/>
                  </a:cubicBezTo>
                  <a:cubicBezTo>
                    <a:pt x="636" y="1221"/>
                    <a:pt x="631" y="1212"/>
                    <a:pt x="630" y="1202"/>
                  </a:cubicBezTo>
                  <a:cubicBezTo>
                    <a:pt x="630" y="1201"/>
                    <a:pt x="629" y="1200"/>
                    <a:pt x="629" y="1199"/>
                  </a:cubicBezTo>
                  <a:cubicBezTo>
                    <a:pt x="625" y="1195"/>
                    <a:pt x="624" y="1190"/>
                    <a:pt x="624" y="1185"/>
                  </a:cubicBezTo>
                  <a:cubicBezTo>
                    <a:pt x="624" y="1177"/>
                    <a:pt x="621" y="1171"/>
                    <a:pt x="615" y="1166"/>
                  </a:cubicBezTo>
                  <a:cubicBezTo>
                    <a:pt x="611" y="1163"/>
                    <a:pt x="606" y="1161"/>
                    <a:pt x="602" y="1158"/>
                  </a:cubicBezTo>
                  <a:cubicBezTo>
                    <a:pt x="601" y="1162"/>
                    <a:pt x="601" y="1165"/>
                    <a:pt x="603" y="1168"/>
                  </a:cubicBezTo>
                  <a:cubicBezTo>
                    <a:pt x="605" y="1171"/>
                    <a:pt x="606" y="1175"/>
                    <a:pt x="607" y="1179"/>
                  </a:cubicBezTo>
                  <a:cubicBezTo>
                    <a:pt x="609" y="1187"/>
                    <a:pt x="610" y="1195"/>
                    <a:pt x="611" y="1203"/>
                  </a:cubicBezTo>
                  <a:close/>
                  <a:moveTo>
                    <a:pt x="543" y="878"/>
                  </a:moveTo>
                  <a:cubicBezTo>
                    <a:pt x="543" y="862"/>
                    <a:pt x="541" y="846"/>
                    <a:pt x="537" y="830"/>
                  </a:cubicBezTo>
                  <a:cubicBezTo>
                    <a:pt x="535" y="824"/>
                    <a:pt x="535" y="818"/>
                    <a:pt x="533" y="812"/>
                  </a:cubicBezTo>
                  <a:cubicBezTo>
                    <a:pt x="529" y="800"/>
                    <a:pt x="524" y="787"/>
                    <a:pt x="519" y="775"/>
                  </a:cubicBezTo>
                  <a:cubicBezTo>
                    <a:pt x="518" y="772"/>
                    <a:pt x="518" y="769"/>
                    <a:pt x="517" y="766"/>
                  </a:cubicBezTo>
                  <a:cubicBezTo>
                    <a:pt x="511" y="755"/>
                    <a:pt x="507" y="743"/>
                    <a:pt x="503" y="731"/>
                  </a:cubicBezTo>
                  <a:cubicBezTo>
                    <a:pt x="500" y="725"/>
                    <a:pt x="497" y="719"/>
                    <a:pt x="495" y="712"/>
                  </a:cubicBezTo>
                  <a:cubicBezTo>
                    <a:pt x="492" y="701"/>
                    <a:pt x="487" y="689"/>
                    <a:pt x="482" y="678"/>
                  </a:cubicBezTo>
                  <a:cubicBezTo>
                    <a:pt x="480" y="674"/>
                    <a:pt x="478" y="670"/>
                    <a:pt x="476" y="665"/>
                  </a:cubicBezTo>
                  <a:cubicBezTo>
                    <a:pt x="473" y="656"/>
                    <a:pt x="470" y="645"/>
                    <a:pt x="463" y="637"/>
                  </a:cubicBezTo>
                  <a:cubicBezTo>
                    <a:pt x="460" y="634"/>
                    <a:pt x="458" y="632"/>
                    <a:pt x="454" y="633"/>
                  </a:cubicBezTo>
                  <a:cubicBezTo>
                    <a:pt x="449" y="635"/>
                    <a:pt x="444" y="635"/>
                    <a:pt x="439" y="634"/>
                  </a:cubicBezTo>
                  <a:cubicBezTo>
                    <a:pt x="435" y="634"/>
                    <a:pt x="431" y="635"/>
                    <a:pt x="426" y="636"/>
                  </a:cubicBezTo>
                  <a:cubicBezTo>
                    <a:pt x="424" y="636"/>
                    <a:pt x="423" y="637"/>
                    <a:pt x="423" y="639"/>
                  </a:cubicBezTo>
                  <a:cubicBezTo>
                    <a:pt x="423" y="645"/>
                    <a:pt x="422" y="651"/>
                    <a:pt x="424" y="657"/>
                  </a:cubicBezTo>
                  <a:cubicBezTo>
                    <a:pt x="426" y="671"/>
                    <a:pt x="427" y="685"/>
                    <a:pt x="430" y="700"/>
                  </a:cubicBezTo>
                  <a:cubicBezTo>
                    <a:pt x="430" y="703"/>
                    <a:pt x="430" y="706"/>
                    <a:pt x="434" y="707"/>
                  </a:cubicBezTo>
                  <a:cubicBezTo>
                    <a:pt x="436" y="707"/>
                    <a:pt x="437" y="709"/>
                    <a:pt x="436" y="711"/>
                  </a:cubicBezTo>
                  <a:cubicBezTo>
                    <a:pt x="432" y="720"/>
                    <a:pt x="432" y="729"/>
                    <a:pt x="431" y="739"/>
                  </a:cubicBezTo>
                  <a:cubicBezTo>
                    <a:pt x="431" y="747"/>
                    <a:pt x="430" y="755"/>
                    <a:pt x="431" y="763"/>
                  </a:cubicBezTo>
                  <a:cubicBezTo>
                    <a:pt x="432" y="775"/>
                    <a:pt x="431" y="787"/>
                    <a:pt x="432" y="799"/>
                  </a:cubicBezTo>
                  <a:cubicBezTo>
                    <a:pt x="433" y="808"/>
                    <a:pt x="431" y="817"/>
                    <a:pt x="432" y="825"/>
                  </a:cubicBezTo>
                  <a:cubicBezTo>
                    <a:pt x="432" y="832"/>
                    <a:pt x="430" y="839"/>
                    <a:pt x="431" y="846"/>
                  </a:cubicBezTo>
                  <a:cubicBezTo>
                    <a:pt x="432" y="857"/>
                    <a:pt x="434" y="868"/>
                    <a:pt x="436" y="878"/>
                  </a:cubicBezTo>
                  <a:cubicBezTo>
                    <a:pt x="438" y="889"/>
                    <a:pt x="438" y="901"/>
                    <a:pt x="444" y="911"/>
                  </a:cubicBezTo>
                  <a:cubicBezTo>
                    <a:pt x="447" y="915"/>
                    <a:pt x="447" y="916"/>
                    <a:pt x="451" y="913"/>
                  </a:cubicBezTo>
                  <a:cubicBezTo>
                    <a:pt x="453" y="911"/>
                    <a:pt x="454" y="910"/>
                    <a:pt x="455" y="907"/>
                  </a:cubicBezTo>
                  <a:cubicBezTo>
                    <a:pt x="457" y="898"/>
                    <a:pt x="460" y="888"/>
                    <a:pt x="459" y="879"/>
                  </a:cubicBezTo>
                  <a:cubicBezTo>
                    <a:pt x="459" y="869"/>
                    <a:pt x="460" y="859"/>
                    <a:pt x="461" y="849"/>
                  </a:cubicBezTo>
                  <a:cubicBezTo>
                    <a:pt x="461" y="835"/>
                    <a:pt x="460" y="821"/>
                    <a:pt x="458" y="808"/>
                  </a:cubicBezTo>
                  <a:cubicBezTo>
                    <a:pt x="457" y="794"/>
                    <a:pt x="456" y="781"/>
                    <a:pt x="454" y="767"/>
                  </a:cubicBezTo>
                  <a:cubicBezTo>
                    <a:pt x="452" y="757"/>
                    <a:pt x="450" y="746"/>
                    <a:pt x="448" y="736"/>
                  </a:cubicBezTo>
                  <a:cubicBezTo>
                    <a:pt x="447" y="730"/>
                    <a:pt x="448" y="727"/>
                    <a:pt x="452" y="726"/>
                  </a:cubicBezTo>
                  <a:cubicBezTo>
                    <a:pt x="455" y="726"/>
                    <a:pt x="457" y="728"/>
                    <a:pt x="458" y="734"/>
                  </a:cubicBezTo>
                  <a:cubicBezTo>
                    <a:pt x="460" y="742"/>
                    <a:pt x="461" y="751"/>
                    <a:pt x="462" y="759"/>
                  </a:cubicBezTo>
                  <a:cubicBezTo>
                    <a:pt x="463" y="765"/>
                    <a:pt x="466" y="770"/>
                    <a:pt x="466" y="776"/>
                  </a:cubicBezTo>
                  <a:cubicBezTo>
                    <a:pt x="465" y="787"/>
                    <a:pt x="468" y="797"/>
                    <a:pt x="471" y="807"/>
                  </a:cubicBezTo>
                  <a:cubicBezTo>
                    <a:pt x="474" y="821"/>
                    <a:pt x="480" y="834"/>
                    <a:pt x="481" y="849"/>
                  </a:cubicBezTo>
                  <a:cubicBezTo>
                    <a:pt x="481" y="850"/>
                    <a:pt x="481" y="851"/>
                    <a:pt x="482" y="852"/>
                  </a:cubicBezTo>
                  <a:cubicBezTo>
                    <a:pt x="484" y="855"/>
                    <a:pt x="484" y="859"/>
                    <a:pt x="484" y="862"/>
                  </a:cubicBezTo>
                  <a:cubicBezTo>
                    <a:pt x="484" y="864"/>
                    <a:pt x="485" y="866"/>
                    <a:pt x="485" y="868"/>
                  </a:cubicBezTo>
                  <a:cubicBezTo>
                    <a:pt x="489" y="879"/>
                    <a:pt x="492" y="890"/>
                    <a:pt x="496" y="901"/>
                  </a:cubicBezTo>
                  <a:cubicBezTo>
                    <a:pt x="499" y="911"/>
                    <a:pt x="507" y="918"/>
                    <a:pt x="516" y="924"/>
                  </a:cubicBezTo>
                  <a:cubicBezTo>
                    <a:pt x="523" y="929"/>
                    <a:pt x="528" y="927"/>
                    <a:pt x="534" y="920"/>
                  </a:cubicBezTo>
                  <a:cubicBezTo>
                    <a:pt x="536" y="918"/>
                    <a:pt x="537" y="916"/>
                    <a:pt x="538" y="913"/>
                  </a:cubicBezTo>
                  <a:cubicBezTo>
                    <a:pt x="541" y="902"/>
                    <a:pt x="544" y="891"/>
                    <a:pt x="543" y="878"/>
                  </a:cubicBezTo>
                  <a:close/>
                  <a:moveTo>
                    <a:pt x="252" y="297"/>
                  </a:moveTo>
                  <a:cubicBezTo>
                    <a:pt x="252" y="309"/>
                    <a:pt x="255" y="321"/>
                    <a:pt x="260" y="332"/>
                  </a:cubicBezTo>
                  <a:cubicBezTo>
                    <a:pt x="265" y="342"/>
                    <a:pt x="270" y="352"/>
                    <a:pt x="279" y="359"/>
                  </a:cubicBezTo>
                  <a:cubicBezTo>
                    <a:pt x="287" y="365"/>
                    <a:pt x="294" y="372"/>
                    <a:pt x="303" y="375"/>
                  </a:cubicBezTo>
                  <a:cubicBezTo>
                    <a:pt x="320" y="381"/>
                    <a:pt x="337" y="384"/>
                    <a:pt x="355" y="379"/>
                  </a:cubicBezTo>
                  <a:cubicBezTo>
                    <a:pt x="370" y="375"/>
                    <a:pt x="382" y="368"/>
                    <a:pt x="392" y="357"/>
                  </a:cubicBezTo>
                  <a:cubicBezTo>
                    <a:pt x="398" y="350"/>
                    <a:pt x="402" y="343"/>
                    <a:pt x="406" y="334"/>
                  </a:cubicBezTo>
                  <a:cubicBezTo>
                    <a:pt x="412" y="322"/>
                    <a:pt x="411" y="312"/>
                    <a:pt x="406" y="300"/>
                  </a:cubicBezTo>
                  <a:cubicBezTo>
                    <a:pt x="401" y="287"/>
                    <a:pt x="393" y="276"/>
                    <a:pt x="384" y="265"/>
                  </a:cubicBezTo>
                  <a:cubicBezTo>
                    <a:pt x="379" y="258"/>
                    <a:pt x="371" y="254"/>
                    <a:pt x="363" y="251"/>
                  </a:cubicBezTo>
                  <a:cubicBezTo>
                    <a:pt x="355" y="247"/>
                    <a:pt x="346" y="245"/>
                    <a:pt x="339" y="240"/>
                  </a:cubicBezTo>
                  <a:cubicBezTo>
                    <a:pt x="337" y="239"/>
                    <a:pt x="335" y="238"/>
                    <a:pt x="332" y="238"/>
                  </a:cubicBezTo>
                  <a:cubicBezTo>
                    <a:pt x="322" y="237"/>
                    <a:pt x="312" y="235"/>
                    <a:pt x="302" y="234"/>
                  </a:cubicBezTo>
                  <a:cubicBezTo>
                    <a:pt x="298" y="233"/>
                    <a:pt x="294" y="233"/>
                    <a:pt x="290" y="237"/>
                  </a:cubicBezTo>
                  <a:cubicBezTo>
                    <a:pt x="286" y="240"/>
                    <a:pt x="281" y="243"/>
                    <a:pt x="278" y="247"/>
                  </a:cubicBezTo>
                  <a:cubicBezTo>
                    <a:pt x="270" y="257"/>
                    <a:pt x="263" y="267"/>
                    <a:pt x="256" y="278"/>
                  </a:cubicBezTo>
                  <a:cubicBezTo>
                    <a:pt x="253" y="284"/>
                    <a:pt x="251" y="290"/>
                    <a:pt x="252" y="297"/>
                  </a:cubicBezTo>
                  <a:close/>
                  <a:moveTo>
                    <a:pt x="468" y="497"/>
                  </a:moveTo>
                  <a:cubicBezTo>
                    <a:pt x="476" y="496"/>
                    <a:pt x="484" y="494"/>
                    <a:pt x="493" y="492"/>
                  </a:cubicBezTo>
                  <a:cubicBezTo>
                    <a:pt x="504" y="488"/>
                    <a:pt x="515" y="483"/>
                    <a:pt x="526" y="479"/>
                  </a:cubicBezTo>
                  <a:cubicBezTo>
                    <a:pt x="544" y="472"/>
                    <a:pt x="562" y="464"/>
                    <a:pt x="580" y="455"/>
                  </a:cubicBezTo>
                  <a:cubicBezTo>
                    <a:pt x="582" y="454"/>
                    <a:pt x="584" y="453"/>
                    <a:pt x="586" y="451"/>
                  </a:cubicBezTo>
                  <a:cubicBezTo>
                    <a:pt x="588" y="448"/>
                    <a:pt x="588" y="445"/>
                    <a:pt x="585" y="442"/>
                  </a:cubicBezTo>
                  <a:cubicBezTo>
                    <a:pt x="583" y="439"/>
                    <a:pt x="581" y="443"/>
                    <a:pt x="580" y="444"/>
                  </a:cubicBezTo>
                  <a:cubicBezTo>
                    <a:pt x="579" y="444"/>
                    <a:pt x="579" y="444"/>
                    <a:pt x="579" y="444"/>
                  </a:cubicBezTo>
                  <a:cubicBezTo>
                    <a:pt x="575" y="447"/>
                    <a:pt x="573" y="446"/>
                    <a:pt x="572" y="441"/>
                  </a:cubicBezTo>
                  <a:cubicBezTo>
                    <a:pt x="572" y="439"/>
                    <a:pt x="571" y="439"/>
                    <a:pt x="570" y="438"/>
                  </a:cubicBezTo>
                  <a:cubicBezTo>
                    <a:pt x="567" y="438"/>
                    <a:pt x="565" y="438"/>
                    <a:pt x="563" y="440"/>
                  </a:cubicBezTo>
                  <a:cubicBezTo>
                    <a:pt x="560" y="443"/>
                    <a:pt x="558" y="442"/>
                    <a:pt x="555" y="438"/>
                  </a:cubicBezTo>
                  <a:cubicBezTo>
                    <a:pt x="553" y="435"/>
                    <a:pt x="549" y="433"/>
                    <a:pt x="545" y="432"/>
                  </a:cubicBezTo>
                  <a:cubicBezTo>
                    <a:pt x="541" y="431"/>
                    <a:pt x="537" y="432"/>
                    <a:pt x="533" y="431"/>
                  </a:cubicBezTo>
                  <a:cubicBezTo>
                    <a:pt x="529" y="430"/>
                    <a:pt x="527" y="425"/>
                    <a:pt x="524" y="423"/>
                  </a:cubicBezTo>
                  <a:cubicBezTo>
                    <a:pt x="514" y="416"/>
                    <a:pt x="504" y="410"/>
                    <a:pt x="494" y="404"/>
                  </a:cubicBezTo>
                  <a:cubicBezTo>
                    <a:pt x="484" y="398"/>
                    <a:pt x="475" y="391"/>
                    <a:pt x="465" y="384"/>
                  </a:cubicBezTo>
                  <a:cubicBezTo>
                    <a:pt x="463" y="383"/>
                    <a:pt x="460" y="382"/>
                    <a:pt x="458" y="384"/>
                  </a:cubicBezTo>
                  <a:cubicBezTo>
                    <a:pt x="451" y="390"/>
                    <a:pt x="441" y="393"/>
                    <a:pt x="436" y="401"/>
                  </a:cubicBezTo>
                  <a:cubicBezTo>
                    <a:pt x="435" y="403"/>
                    <a:pt x="433" y="404"/>
                    <a:pt x="431" y="405"/>
                  </a:cubicBezTo>
                  <a:cubicBezTo>
                    <a:pt x="428" y="405"/>
                    <a:pt x="426" y="407"/>
                    <a:pt x="424" y="409"/>
                  </a:cubicBezTo>
                  <a:cubicBezTo>
                    <a:pt x="417" y="414"/>
                    <a:pt x="411" y="421"/>
                    <a:pt x="402" y="424"/>
                  </a:cubicBezTo>
                  <a:cubicBezTo>
                    <a:pt x="393" y="427"/>
                    <a:pt x="384" y="431"/>
                    <a:pt x="377" y="437"/>
                  </a:cubicBezTo>
                  <a:cubicBezTo>
                    <a:pt x="374" y="438"/>
                    <a:pt x="372" y="440"/>
                    <a:pt x="368" y="440"/>
                  </a:cubicBezTo>
                  <a:cubicBezTo>
                    <a:pt x="354" y="441"/>
                    <a:pt x="341" y="447"/>
                    <a:pt x="328" y="450"/>
                  </a:cubicBezTo>
                  <a:cubicBezTo>
                    <a:pt x="322" y="451"/>
                    <a:pt x="315" y="452"/>
                    <a:pt x="309" y="452"/>
                  </a:cubicBezTo>
                  <a:cubicBezTo>
                    <a:pt x="300" y="450"/>
                    <a:pt x="291" y="448"/>
                    <a:pt x="282" y="445"/>
                  </a:cubicBezTo>
                  <a:cubicBezTo>
                    <a:pt x="280" y="445"/>
                    <a:pt x="277" y="441"/>
                    <a:pt x="275" y="445"/>
                  </a:cubicBezTo>
                  <a:cubicBezTo>
                    <a:pt x="274" y="447"/>
                    <a:pt x="278" y="448"/>
                    <a:pt x="280" y="449"/>
                  </a:cubicBezTo>
                  <a:cubicBezTo>
                    <a:pt x="290" y="454"/>
                    <a:pt x="300" y="457"/>
                    <a:pt x="311" y="460"/>
                  </a:cubicBezTo>
                  <a:cubicBezTo>
                    <a:pt x="329" y="464"/>
                    <a:pt x="348" y="467"/>
                    <a:pt x="366" y="472"/>
                  </a:cubicBezTo>
                  <a:cubicBezTo>
                    <a:pt x="381" y="476"/>
                    <a:pt x="397" y="480"/>
                    <a:pt x="412" y="483"/>
                  </a:cubicBezTo>
                  <a:cubicBezTo>
                    <a:pt x="427" y="486"/>
                    <a:pt x="442" y="491"/>
                    <a:pt x="457" y="495"/>
                  </a:cubicBezTo>
                  <a:cubicBezTo>
                    <a:pt x="460" y="496"/>
                    <a:pt x="463" y="497"/>
                    <a:pt x="468" y="497"/>
                  </a:cubicBezTo>
                  <a:close/>
                  <a:moveTo>
                    <a:pt x="439" y="61"/>
                  </a:moveTo>
                  <a:cubicBezTo>
                    <a:pt x="439" y="71"/>
                    <a:pt x="439" y="71"/>
                    <a:pt x="430" y="73"/>
                  </a:cubicBezTo>
                  <a:cubicBezTo>
                    <a:pt x="428" y="73"/>
                    <a:pt x="427" y="73"/>
                    <a:pt x="426" y="74"/>
                  </a:cubicBezTo>
                  <a:cubicBezTo>
                    <a:pt x="424" y="75"/>
                    <a:pt x="421" y="76"/>
                    <a:pt x="424" y="80"/>
                  </a:cubicBezTo>
                  <a:cubicBezTo>
                    <a:pt x="425" y="83"/>
                    <a:pt x="423" y="83"/>
                    <a:pt x="421" y="82"/>
                  </a:cubicBezTo>
                  <a:cubicBezTo>
                    <a:pt x="415" y="80"/>
                    <a:pt x="413" y="83"/>
                    <a:pt x="410" y="86"/>
                  </a:cubicBezTo>
                  <a:cubicBezTo>
                    <a:pt x="409" y="88"/>
                    <a:pt x="408" y="90"/>
                    <a:pt x="408" y="91"/>
                  </a:cubicBezTo>
                  <a:cubicBezTo>
                    <a:pt x="407" y="96"/>
                    <a:pt x="404" y="98"/>
                    <a:pt x="399" y="99"/>
                  </a:cubicBezTo>
                  <a:cubicBezTo>
                    <a:pt x="390" y="101"/>
                    <a:pt x="387" y="106"/>
                    <a:pt x="386" y="115"/>
                  </a:cubicBezTo>
                  <a:cubicBezTo>
                    <a:pt x="386" y="117"/>
                    <a:pt x="386" y="119"/>
                    <a:pt x="385" y="121"/>
                  </a:cubicBezTo>
                  <a:cubicBezTo>
                    <a:pt x="382" y="121"/>
                    <a:pt x="383" y="115"/>
                    <a:pt x="379" y="118"/>
                  </a:cubicBezTo>
                  <a:cubicBezTo>
                    <a:pt x="377" y="120"/>
                    <a:pt x="374" y="121"/>
                    <a:pt x="372" y="123"/>
                  </a:cubicBezTo>
                  <a:cubicBezTo>
                    <a:pt x="370" y="127"/>
                    <a:pt x="369" y="131"/>
                    <a:pt x="369" y="135"/>
                  </a:cubicBezTo>
                  <a:cubicBezTo>
                    <a:pt x="368" y="146"/>
                    <a:pt x="364" y="157"/>
                    <a:pt x="362" y="168"/>
                  </a:cubicBezTo>
                  <a:cubicBezTo>
                    <a:pt x="362" y="171"/>
                    <a:pt x="361" y="175"/>
                    <a:pt x="359" y="179"/>
                  </a:cubicBezTo>
                  <a:cubicBezTo>
                    <a:pt x="357" y="183"/>
                    <a:pt x="353" y="186"/>
                    <a:pt x="352" y="192"/>
                  </a:cubicBezTo>
                  <a:cubicBezTo>
                    <a:pt x="352" y="195"/>
                    <a:pt x="348" y="195"/>
                    <a:pt x="345" y="193"/>
                  </a:cubicBezTo>
                  <a:cubicBezTo>
                    <a:pt x="340" y="189"/>
                    <a:pt x="338" y="182"/>
                    <a:pt x="341" y="176"/>
                  </a:cubicBezTo>
                  <a:cubicBezTo>
                    <a:pt x="342" y="174"/>
                    <a:pt x="343" y="173"/>
                    <a:pt x="342" y="170"/>
                  </a:cubicBezTo>
                  <a:cubicBezTo>
                    <a:pt x="338" y="164"/>
                    <a:pt x="339" y="157"/>
                    <a:pt x="341" y="150"/>
                  </a:cubicBezTo>
                  <a:cubicBezTo>
                    <a:pt x="344" y="152"/>
                    <a:pt x="346" y="154"/>
                    <a:pt x="344" y="158"/>
                  </a:cubicBezTo>
                  <a:cubicBezTo>
                    <a:pt x="343" y="159"/>
                    <a:pt x="342" y="160"/>
                    <a:pt x="344" y="161"/>
                  </a:cubicBezTo>
                  <a:cubicBezTo>
                    <a:pt x="348" y="164"/>
                    <a:pt x="348" y="169"/>
                    <a:pt x="348" y="173"/>
                  </a:cubicBezTo>
                  <a:cubicBezTo>
                    <a:pt x="348" y="174"/>
                    <a:pt x="348" y="176"/>
                    <a:pt x="350" y="176"/>
                  </a:cubicBezTo>
                  <a:cubicBezTo>
                    <a:pt x="351" y="176"/>
                    <a:pt x="352" y="175"/>
                    <a:pt x="353" y="174"/>
                  </a:cubicBezTo>
                  <a:cubicBezTo>
                    <a:pt x="354" y="172"/>
                    <a:pt x="354" y="170"/>
                    <a:pt x="355" y="168"/>
                  </a:cubicBezTo>
                  <a:cubicBezTo>
                    <a:pt x="357" y="160"/>
                    <a:pt x="359" y="153"/>
                    <a:pt x="361" y="146"/>
                  </a:cubicBezTo>
                  <a:cubicBezTo>
                    <a:pt x="362" y="141"/>
                    <a:pt x="363" y="137"/>
                    <a:pt x="361" y="132"/>
                  </a:cubicBezTo>
                  <a:cubicBezTo>
                    <a:pt x="360" y="130"/>
                    <a:pt x="359" y="128"/>
                    <a:pt x="360" y="127"/>
                  </a:cubicBezTo>
                  <a:cubicBezTo>
                    <a:pt x="363" y="120"/>
                    <a:pt x="366" y="114"/>
                    <a:pt x="369" y="108"/>
                  </a:cubicBezTo>
                  <a:cubicBezTo>
                    <a:pt x="369" y="107"/>
                    <a:pt x="370" y="107"/>
                    <a:pt x="371" y="107"/>
                  </a:cubicBezTo>
                  <a:cubicBezTo>
                    <a:pt x="377" y="106"/>
                    <a:pt x="378" y="102"/>
                    <a:pt x="378" y="97"/>
                  </a:cubicBezTo>
                  <a:cubicBezTo>
                    <a:pt x="378" y="94"/>
                    <a:pt x="379" y="91"/>
                    <a:pt x="381" y="87"/>
                  </a:cubicBezTo>
                  <a:cubicBezTo>
                    <a:pt x="375" y="88"/>
                    <a:pt x="374" y="88"/>
                    <a:pt x="373" y="87"/>
                  </a:cubicBezTo>
                  <a:cubicBezTo>
                    <a:pt x="371" y="84"/>
                    <a:pt x="372" y="81"/>
                    <a:pt x="373" y="79"/>
                  </a:cubicBezTo>
                  <a:cubicBezTo>
                    <a:pt x="374" y="77"/>
                    <a:pt x="376" y="76"/>
                    <a:pt x="376" y="73"/>
                  </a:cubicBezTo>
                  <a:cubicBezTo>
                    <a:pt x="376" y="71"/>
                    <a:pt x="377" y="70"/>
                    <a:pt x="379" y="70"/>
                  </a:cubicBezTo>
                  <a:cubicBezTo>
                    <a:pt x="385" y="68"/>
                    <a:pt x="389" y="63"/>
                    <a:pt x="393" y="59"/>
                  </a:cubicBezTo>
                  <a:cubicBezTo>
                    <a:pt x="396" y="56"/>
                    <a:pt x="398" y="52"/>
                    <a:pt x="401" y="49"/>
                  </a:cubicBezTo>
                  <a:cubicBezTo>
                    <a:pt x="402" y="48"/>
                    <a:pt x="402" y="46"/>
                    <a:pt x="401" y="46"/>
                  </a:cubicBezTo>
                  <a:cubicBezTo>
                    <a:pt x="400" y="45"/>
                    <a:pt x="399" y="45"/>
                    <a:pt x="398" y="45"/>
                  </a:cubicBezTo>
                  <a:cubicBezTo>
                    <a:pt x="397" y="46"/>
                    <a:pt x="396" y="47"/>
                    <a:pt x="395" y="47"/>
                  </a:cubicBezTo>
                  <a:cubicBezTo>
                    <a:pt x="382" y="58"/>
                    <a:pt x="369" y="68"/>
                    <a:pt x="356" y="78"/>
                  </a:cubicBezTo>
                  <a:cubicBezTo>
                    <a:pt x="353" y="81"/>
                    <a:pt x="349" y="83"/>
                    <a:pt x="346" y="87"/>
                  </a:cubicBezTo>
                  <a:cubicBezTo>
                    <a:pt x="345" y="89"/>
                    <a:pt x="344" y="92"/>
                    <a:pt x="345" y="95"/>
                  </a:cubicBezTo>
                  <a:cubicBezTo>
                    <a:pt x="348" y="99"/>
                    <a:pt x="350" y="103"/>
                    <a:pt x="344" y="107"/>
                  </a:cubicBezTo>
                  <a:cubicBezTo>
                    <a:pt x="343" y="107"/>
                    <a:pt x="344" y="110"/>
                    <a:pt x="344" y="111"/>
                  </a:cubicBezTo>
                  <a:cubicBezTo>
                    <a:pt x="343" y="113"/>
                    <a:pt x="345" y="115"/>
                    <a:pt x="343" y="116"/>
                  </a:cubicBezTo>
                  <a:cubicBezTo>
                    <a:pt x="339" y="113"/>
                    <a:pt x="338" y="107"/>
                    <a:pt x="337" y="103"/>
                  </a:cubicBezTo>
                  <a:cubicBezTo>
                    <a:pt x="336" y="100"/>
                    <a:pt x="335" y="97"/>
                    <a:pt x="331" y="96"/>
                  </a:cubicBezTo>
                  <a:cubicBezTo>
                    <a:pt x="327" y="95"/>
                    <a:pt x="324" y="96"/>
                    <a:pt x="321" y="100"/>
                  </a:cubicBezTo>
                  <a:cubicBezTo>
                    <a:pt x="317" y="106"/>
                    <a:pt x="312" y="110"/>
                    <a:pt x="308" y="116"/>
                  </a:cubicBezTo>
                  <a:cubicBezTo>
                    <a:pt x="299" y="128"/>
                    <a:pt x="290" y="140"/>
                    <a:pt x="281" y="152"/>
                  </a:cubicBezTo>
                  <a:cubicBezTo>
                    <a:pt x="281" y="152"/>
                    <a:pt x="280" y="153"/>
                    <a:pt x="281" y="155"/>
                  </a:cubicBezTo>
                  <a:cubicBezTo>
                    <a:pt x="284" y="157"/>
                    <a:pt x="289" y="156"/>
                    <a:pt x="289" y="161"/>
                  </a:cubicBezTo>
                  <a:cubicBezTo>
                    <a:pt x="288" y="171"/>
                    <a:pt x="289" y="180"/>
                    <a:pt x="288" y="190"/>
                  </a:cubicBezTo>
                  <a:cubicBezTo>
                    <a:pt x="287" y="195"/>
                    <a:pt x="285" y="201"/>
                    <a:pt x="289" y="206"/>
                  </a:cubicBezTo>
                  <a:cubicBezTo>
                    <a:pt x="289" y="208"/>
                    <a:pt x="289" y="210"/>
                    <a:pt x="289" y="212"/>
                  </a:cubicBezTo>
                  <a:cubicBezTo>
                    <a:pt x="289" y="214"/>
                    <a:pt x="289" y="216"/>
                    <a:pt x="289" y="219"/>
                  </a:cubicBezTo>
                  <a:cubicBezTo>
                    <a:pt x="290" y="222"/>
                    <a:pt x="291" y="224"/>
                    <a:pt x="295" y="225"/>
                  </a:cubicBezTo>
                  <a:cubicBezTo>
                    <a:pt x="301" y="225"/>
                    <a:pt x="307" y="225"/>
                    <a:pt x="312" y="222"/>
                  </a:cubicBezTo>
                  <a:cubicBezTo>
                    <a:pt x="317" y="219"/>
                    <a:pt x="322" y="218"/>
                    <a:pt x="328" y="220"/>
                  </a:cubicBezTo>
                  <a:cubicBezTo>
                    <a:pt x="329" y="221"/>
                    <a:pt x="330" y="221"/>
                    <a:pt x="332" y="221"/>
                  </a:cubicBezTo>
                  <a:cubicBezTo>
                    <a:pt x="334" y="222"/>
                    <a:pt x="336" y="221"/>
                    <a:pt x="335" y="218"/>
                  </a:cubicBezTo>
                  <a:cubicBezTo>
                    <a:pt x="333" y="213"/>
                    <a:pt x="334" y="208"/>
                    <a:pt x="336" y="203"/>
                  </a:cubicBezTo>
                  <a:cubicBezTo>
                    <a:pt x="337" y="203"/>
                    <a:pt x="338" y="204"/>
                    <a:pt x="338" y="204"/>
                  </a:cubicBezTo>
                  <a:cubicBezTo>
                    <a:pt x="339" y="205"/>
                    <a:pt x="340" y="206"/>
                    <a:pt x="340" y="206"/>
                  </a:cubicBezTo>
                  <a:cubicBezTo>
                    <a:pt x="342" y="216"/>
                    <a:pt x="348" y="216"/>
                    <a:pt x="356" y="214"/>
                  </a:cubicBezTo>
                  <a:cubicBezTo>
                    <a:pt x="356" y="214"/>
                    <a:pt x="356" y="214"/>
                    <a:pt x="357" y="214"/>
                  </a:cubicBezTo>
                  <a:cubicBezTo>
                    <a:pt x="362" y="214"/>
                    <a:pt x="366" y="212"/>
                    <a:pt x="367" y="206"/>
                  </a:cubicBezTo>
                  <a:cubicBezTo>
                    <a:pt x="368" y="205"/>
                    <a:pt x="368" y="204"/>
                    <a:pt x="370" y="204"/>
                  </a:cubicBezTo>
                  <a:cubicBezTo>
                    <a:pt x="372" y="206"/>
                    <a:pt x="369" y="209"/>
                    <a:pt x="371" y="211"/>
                  </a:cubicBezTo>
                  <a:cubicBezTo>
                    <a:pt x="373" y="211"/>
                    <a:pt x="374" y="210"/>
                    <a:pt x="374" y="209"/>
                  </a:cubicBezTo>
                  <a:cubicBezTo>
                    <a:pt x="375" y="208"/>
                    <a:pt x="376" y="206"/>
                    <a:pt x="377" y="205"/>
                  </a:cubicBezTo>
                  <a:cubicBezTo>
                    <a:pt x="379" y="201"/>
                    <a:pt x="378" y="199"/>
                    <a:pt x="373" y="199"/>
                  </a:cubicBezTo>
                  <a:cubicBezTo>
                    <a:pt x="365" y="197"/>
                    <a:pt x="363" y="194"/>
                    <a:pt x="367" y="186"/>
                  </a:cubicBezTo>
                  <a:cubicBezTo>
                    <a:pt x="371" y="181"/>
                    <a:pt x="374" y="175"/>
                    <a:pt x="377" y="169"/>
                  </a:cubicBezTo>
                  <a:cubicBezTo>
                    <a:pt x="381" y="162"/>
                    <a:pt x="384" y="154"/>
                    <a:pt x="380" y="145"/>
                  </a:cubicBezTo>
                  <a:cubicBezTo>
                    <a:pt x="379" y="143"/>
                    <a:pt x="379" y="141"/>
                    <a:pt x="379" y="139"/>
                  </a:cubicBezTo>
                  <a:cubicBezTo>
                    <a:pt x="379" y="137"/>
                    <a:pt x="380" y="136"/>
                    <a:pt x="382" y="136"/>
                  </a:cubicBezTo>
                  <a:cubicBezTo>
                    <a:pt x="385" y="136"/>
                    <a:pt x="386" y="137"/>
                    <a:pt x="386" y="139"/>
                  </a:cubicBezTo>
                  <a:cubicBezTo>
                    <a:pt x="386" y="142"/>
                    <a:pt x="386" y="145"/>
                    <a:pt x="387" y="147"/>
                  </a:cubicBezTo>
                  <a:cubicBezTo>
                    <a:pt x="390" y="154"/>
                    <a:pt x="396" y="154"/>
                    <a:pt x="400" y="149"/>
                  </a:cubicBezTo>
                  <a:cubicBezTo>
                    <a:pt x="401" y="147"/>
                    <a:pt x="402" y="144"/>
                    <a:pt x="404" y="143"/>
                  </a:cubicBezTo>
                  <a:cubicBezTo>
                    <a:pt x="411" y="137"/>
                    <a:pt x="412" y="127"/>
                    <a:pt x="420" y="122"/>
                  </a:cubicBezTo>
                  <a:cubicBezTo>
                    <a:pt x="421" y="121"/>
                    <a:pt x="422" y="118"/>
                    <a:pt x="422" y="117"/>
                  </a:cubicBezTo>
                  <a:cubicBezTo>
                    <a:pt x="424" y="114"/>
                    <a:pt x="425" y="110"/>
                    <a:pt x="426" y="107"/>
                  </a:cubicBezTo>
                  <a:cubicBezTo>
                    <a:pt x="426" y="106"/>
                    <a:pt x="427" y="105"/>
                    <a:pt x="429" y="105"/>
                  </a:cubicBezTo>
                  <a:cubicBezTo>
                    <a:pt x="430" y="105"/>
                    <a:pt x="430" y="106"/>
                    <a:pt x="431" y="107"/>
                  </a:cubicBezTo>
                  <a:cubicBezTo>
                    <a:pt x="432" y="111"/>
                    <a:pt x="433" y="114"/>
                    <a:pt x="434" y="117"/>
                  </a:cubicBezTo>
                  <a:cubicBezTo>
                    <a:pt x="443" y="113"/>
                    <a:pt x="444" y="111"/>
                    <a:pt x="444" y="104"/>
                  </a:cubicBezTo>
                  <a:cubicBezTo>
                    <a:pt x="444" y="100"/>
                    <a:pt x="445" y="97"/>
                    <a:pt x="449" y="95"/>
                  </a:cubicBezTo>
                  <a:cubicBezTo>
                    <a:pt x="452" y="94"/>
                    <a:pt x="454" y="92"/>
                    <a:pt x="454" y="89"/>
                  </a:cubicBezTo>
                  <a:cubicBezTo>
                    <a:pt x="455" y="84"/>
                    <a:pt x="458" y="81"/>
                    <a:pt x="461" y="78"/>
                  </a:cubicBezTo>
                  <a:cubicBezTo>
                    <a:pt x="468" y="66"/>
                    <a:pt x="467" y="59"/>
                    <a:pt x="461" y="49"/>
                  </a:cubicBezTo>
                  <a:cubicBezTo>
                    <a:pt x="460" y="49"/>
                    <a:pt x="459" y="48"/>
                    <a:pt x="458" y="48"/>
                  </a:cubicBezTo>
                  <a:cubicBezTo>
                    <a:pt x="457" y="48"/>
                    <a:pt x="456" y="49"/>
                    <a:pt x="456" y="50"/>
                  </a:cubicBezTo>
                  <a:cubicBezTo>
                    <a:pt x="455" y="54"/>
                    <a:pt x="455" y="59"/>
                    <a:pt x="452" y="63"/>
                  </a:cubicBezTo>
                  <a:cubicBezTo>
                    <a:pt x="454" y="69"/>
                    <a:pt x="449" y="73"/>
                    <a:pt x="450" y="79"/>
                  </a:cubicBezTo>
                  <a:cubicBezTo>
                    <a:pt x="450" y="82"/>
                    <a:pt x="448" y="85"/>
                    <a:pt x="446" y="89"/>
                  </a:cubicBezTo>
                  <a:cubicBezTo>
                    <a:pt x="443" y="93"/>
                    <a:pt x="440" y="98"/>
                    <a:pt x="439" y="104"/>
                  </a:cubicBezTo>
                  <a:cubicBezTo>
                    <a:pt x="439" y="106"/>
                    <a:pt x="439" y="108"/>
                    <a:pt x="436" y="107"/>
                  </a:cubicBezTo>
                  <a:cubicBezTo>
                    <a:pt x="435" y="104"/>
                    <a:pt x="435" y="101"/>
                    <a:pt x="435" y="97"/>
                  </a:cubicBezTo>
                  <a:cubicBezTo>
                    <a:pt x="434" y="95"/>
                    <a:pt x="435" y="93"/>
                    <a:pt x="437" y="92"/>
                  </a:cubicBezTo>
                  <a:cubicBezTo>
                    <a:pt x="440" y="90"/>
                    <a:pt x="440" y="88"/>
                    <a:pt x="439" y="85"/>
                  </a:cubicBezTo>
                  <a:cubicBezTo>
                    <a:pt x="439" y="84"/>
                    <a:pt x="439" y="82"/>
                    <a:pt x="440" y="81"/>
                  </a:cubicBezTo>
                  <a:cubicBezTo>
                    <a:pt x="446" y="78"/>
                    <a:pt x="444" y="72"/>
                    <a:pt x="445" y="67"/>
                  </a:cubicBezTo>
                  <a:cubicBezTo>
                    <a:pt x="447" y="64"/>
                    <a:pt x="446" y="60"/>
                    <a:pt x="449" y="58"/>
                  </a:cubicBezTo>
                  <a:cubicBezTo>
                    <a:pt x="452" y="57"/>
                    <a:pt x="451" y="55"/>
                    <a:pt x="449" y="53"/>
                  </a:cubicBezTo>
                  <a:cubicBezTo>
                    <a:pt x="447" y="52"/>
                    <a:pt x="442" y="50"/>
                    <a:pt x="448" y="47"/>
                  </a:cubicBezTo>
                  <a:cubicBezTo>
                    <a:pt x="450" y="47"/>
                    <a:pt x="448" y="46"/>
                    <a:pt x="447" y="45"/>
                  </a:cubicBezTo>
                  <a:cubicBezTo>
                    <a:pt x="446" y="41"/>
                    <a:pt x="447" y="38"/>
                    <a:pt x="451" y="37"/>
                  </a:cubicBezTo>
                  <a:cubicBezTo>
                    <a:pt x="458" y="36"/>
                    <a:pt x="465" y="39"/>
                    <a:pt x="468" y="46"/>
                  </a:cubicBezTo>
                  <a:cubicBezTo>
                    <a:pt x="469" y="49"/>
                    <a:pt x="471" y="52"/>
                    <a:pt x="475" y="53"/>
                  </a:cubicBezTo>
                  <a:cubicBezTo>
                    <a:pt x="478" y="53"/>
                    <a:pt x="480" y="54"/>
                    <a:pt x="480" y="57"/>
                  </a:cubicBezTo>
                  <a:cubicBezTo>
                    <a:pt x="480" y="64"/>
                    <a:pt x="483" y="71"/>
                    <a:pt x="485" y="77"/>
                  </a:cubicBezTo>
                  <a:cubicBezTo>
                    <a:pt x="478" y="78"/>
                    <a:pt x="477" y="79"/>
                    <a:pt x="479" y="84"/>
                  </a:cubicBezTo>
                  <a:cubicBezTo>
                    <a:pt x="485" y="94"/>
                    <a:pt x="487" y="105"/>
                    <a:pt x="490" y="115"/>
                  </a:cubicBezTo>
                  <a:cubicBezTo>
                    <a:pt x="491" y="118"/>
                    <a:pt x="492" y="121"/>
                    <a:pt x="493" y="123"/>
                  </a:cubicBezTo>
                  <a:cubicBezTo>
                    <a:pt x="494" y="124"/>
                    <a:pt x="495" y="125"/>
                    <a:pt x="496" y="125"/>
                  </a:cubicBezTo>
                  <a:cubicBezTo>
                    <a:pt x="497" y="125"/>
                    <a:pt x="498" y="124"/>
                    <a:pt x="499" y="123"/>
                  </a:cubicBezTo>
                  <a:cubicBezTo>
                    <a:pt x="501" y="118"/>
                    <a:pt x="500" y="114"/>
                    <a:pt x="498" y="111"/>
                  </a:cubicBezTo>
                  <a:cubicBezTo>
                    <a:pt x="493" y="103"/>
                    <a:pt x="494" y="93"/>
                    <a:pt x="487" y="86"/>
                  </a:cubicBezTo>
                  <a:cubicBezTo>
                    <a:pt x="486" y="85"/>
                    <a:pt x="485" y="83"/>
                    <a:pt x="487" y="82"/>
                  </a:cubicBezTo>
                  <a:cubicBezTo>
                    <a:pt x="489" y="81"/>
                    <a:pt x="490" y="82"/>
                    <a:pt x="490" y="84"/>
                  </a:cubicBezTo>
                  <a:cubicBezTo>
                    <a:pt x="491" y="85"/>
                    <a:pt x="491" y="87"/>
                    <a:pt x="494" y="85"/>
                  </a:cubicBezTo>
                  <a:cubicBezTo>
                    <a:pt x="491" y="76"/>
                    <a:pt x="488" y="67"/>
                    <a:pt x="486" y="58"/>
                  </a:cubicBezTo>
                  <a:cubicBezTo>
                    <a:pt x="485" y="50"/>
                    <a:pt x="482" y="42"/>
                    <a:pt x="479" y="35"/>
                  </a:cubicBezTo>
                  <a:cubicBezTo>
                    <a:pt x="477" y="28"/>
                    <a:pt x="473" y="23"/>
                    <a:pt x="471" y="17"/>
                  </a:cubicBezTo>
                  <a:cubicBezTo>
                    <a:pt x="470" y="12"/>
                    <a:pt x="467" y="10"/>
                    <a:pt x="463" y="9"/>
                  </a:cubicBezTo>
                  <a:cubicBezTo>
                    <a:pt x="455" y="7"/>
                    <a:pt x="447" y="7"/>
                    <a:pt x="438" y="8"/>
                  </a:cubicBezTo>
                  <a:cubicBezTo>
                    <a:pt x="433" y="9"/>
                    <a:pt x="433" y="13"/>
                    <a:pt x="431" y="17"/>
                  </a:cubicBezTo>
                  <a:cubicBezTo>
                    <a:pt x="430" y="21"/>
                    <a:pt x="433" y="23"/>
                    <a:pt x="436" y="24"/>
                  </a:cubicBezTo>
                  <a:cubicBezTo>
                    <a:pt x="439" y="25"/>
                    <a:pt x="440" y="27"/>
                    <a:pt x="438" y="29"/>
                  </a:cubicBezTo>
                  <a:cubicBezTo>
                    <a:pt x="434" y="35"/>
                    <a:pt x="431" y="42"/>
                    <a:pt x="423" y="43"/>
                  </a:cubicBezTo>
                  <a:cubicBezTo>
                    <a:pt x="421" y="44"/>
                    <a:pt x="419" y="45"/>
                    <a:pt x="418" y="46"/>
                  </a:cubicBezTo>
                  <a:cubicBezTo>
                    <a:pt x="408" y="53"/>
                    <a:pt x="403" y="63"/>
                    <a:pt x="401" y="75"/>
                  </a:cubicBezTo>
                  <a:cubicBezTo>
                    <a:pt x="400" y="78"/>
                    <a:pt x="400" y="81"/>
                    <a:pt x="398" y="84"/>
                  </a:cubicBezTo>
                  <a:cubicBezTo>
                    <a:pt x="397" y="85"/>
                    <a:pt x="396" y="87"/>
                    <a:pt x="397" y="90"/>
                  </a:cubicBezTo>
                  <a:cubicBezTo>
                    <a:pt x="398" y="89"/>
                    <a:pt x="398" y="87"/>
                    <a:pt x="399" y="87"/>
                  </a:cubicBezTo>
                  <a:cubicBezTo>
                    <a:pt x="407" y="83"/>
                    <a:pt x="412" y="76"/>
                    <a:pt x="418" y="71"/>
                  </a:cubicBezTo>
                  <a:cubicBezTo>
                    <a:pt x="424" y="66"/>
                    <a:pt x="430" y="61"/>
                    <a:pt x="439" y="61"/>
                  </a:cubicBezTo>
                  <a:close/>
                  <a:moveTo>
                    <a:pt x="645" y="292"/>
                  </a:moveTo>
                  <a:cubicBezTo>
                    <a:pt x="646" y="273"/>
                    <a:pt x="642" y="262"/>
                    <a:pt x="634" y="252"/>
                  </a:cubicBezTo>
                  <a:cubicBezTo>
                    <a:pt x="629" y="245"/>
                    <a:pt x="623" y="240"/>
                    <a:pt x="618" y="234"/>
                  </a:cubicBezTo>
                  <a:cubicBezTo>
                    <a:pt x="610" y="226"/>
                    <a:pt x="600" y="223"/>
                    <a:pt x="588" y="224"/>
                  </a:cubicBezTo>
                  <a:cubicBezTo>
                    <a:pt x="573" y="226"/>
                    <a:pt x="561" y="235"/>
                    <a:pt x="549" y="244"/>
                  </a:cubicBezTo>
                  <a:cubicBezTo>
                    <a:pt x="541" y="250"/>
                    <a:pt x="537" y="259"/>
                    <a:pt x="533" y="268"/>
                  </a:cubicBezTo>
                  <a:cubicBezTo>
                    <a:pt x="530" y="273"/>
                    <a:pt x="527" y="279"/>
                    <a:pt x="530" y="285"/>
                  </a:cubicBezTo>
                  <a:cubicBezTo>
                    <a:pt x="531" y="286"/>
                    <a:pt x="530" y="287"/>
                    <a:pt x="530" y="287"/>
                  </a:cubicBezTo>
                  <a:cubicBezTo>
                    <a:pt x="528" y="297"/>
                    <a:pt x="528" y="307"/>
                    <a:pt x="528" y="317"/>
                  </a:cubicBezTo>
                  <a:cubicBezTo>
                    <a:pt x="529" y="321"/>
                    <a:pt x="529" y="325"/>
                    <a:pt x="529" y="329"/>
                  </a:cubicBezTo>
                  <a:cubicBezTo>
                    <a:pt x="529" y="343"/>
                    <a:pt x="535" y="356"/>
                    <a:pt x="547" y="365"/>
                  </a:cubicBezTo>
                  <a:cubicBezTo>
                    <a:pt x="566" y="378"/>
                    <a:pt x="588" y="377"/>
                    <a:pt x="609" y="369"/>
                  </a:cubicBezTo>
                  <a:cubicBezTo>
                    <a:pt x="623" y="364"/>
                    <a:pt x="630" y="352"/>
                    <a:pt x="635" y="339"/>
                  </a:cubicBezTo>
                  <a:cubicBezTo>
                    <a:pt x="641" y="322"/>
                    <a:pt x="644" y="304"/>
                    <a:pt x="645" y="292"/>
                  </a:cubicBezTo>
                  <a:close/>
                  <a:moveTo>
                    <a:pt x="319" y="471"/>
                  </a:moveTo>
                  <a:cubicBezTo>
                    <a:pt x="327" y="475"/>
                    <a:pt x="334" y="480"/>
                    <a:pt x="342" y="482"/>
                  </a:cubicBezTo>
                  <a:cubicBezTo>
                    <a:pt x="354" y="484"/>
                    <a:pt x="363" y="491"/>
                    <a:pt x="372" y="496"/>
                  </a:cubicBezTo>
                  <a:cubicBezTo>
                    <a:pt x="382" y="501"/>
                    <a:pt x="392" y="506"/>
                    <a:pt x="401" y="512"/>
                  </a:cubicBezTo>
                  <a:cubicBezTo>
                    <a:pt x="411" y="518"/>
                    <a:pt x="422" y="523"/>
                    <a:pt x="433" y="524"/>
                  </a:cubicBezTo>
                  <a:cubicBezTo>
                    <a:pt x="442" y="526"/>
                    <a:pt x="450" y="526"/>
                    <a:pt x="459" y="529"/>
                  </a:cubicBezTo>
                  <a:cubicBezTo>
                    <a:pt x="471" y="533"/>
                    <a:pt x="484" y="534"/>
                    <a:pt x="496" y="538"/>
                  </a:cubicBezTo>
                  <a:cubicBezTo>
                    <a:pt x="500" y="540"/>
                    <a:pt x="503" y="539"/>
                    <a:pt x="506" y="537"/>
                  </a:cubicBezTo>
                  <a:cubicBezTo>
                    <a:pt x="520" y="525"/>
                    <a:pt x="535" y="514"/>
                    <a:pt x="549" y="503"/>
                  </a:cubicBezTo>
                  <a:cubicBezTo>
                    <a:pt x="561" y="493"/>
                    <a:pt x="573" y="483"/>
                    <a:pt x="587" y="475"/>
                  </a:cubicBezTo>
                  <a:cubicBezTo>
                    <a:pt x="596" y="470"/>
                    <a:pt x="605" y="464"/>
                    <a:pt x="614" y="458"/>
                  </a:cubicBezTo>
                  <a:cubicBezTo>
                    <a:pt x="618" y="456"/>
                    <a:pt x="621" y="453"/>
                    <a:pt x="625" y="450"/>
                  </a:cubicBezTo>
                  <a:cubicBezTo>
                    <a:pt x="626" y="449"/>
                    <a:pt x="626" y="448"/>
                    <a:pt x="626" y="447"/>
                  </a:cubicBezTo>
                  <a:cubicBezTo>
                    <a:pt x="625" y="446"/>
                    <a:pt x="624" y="446"/>
                    <a:pt x="623" y="446"/>
                  </a:cubicBezTo>
                  <a:cubicBezTo>
                    <a:pt x="622" y="446"/>
                    <a:pt x="621" y="446"/>
                    <a:pt x="620" y="447"/>
                  </a:cubicBezTo>
                  <a:cubicBezTo>
                    <a:pt x="603" y="453"/>
                    <a:pt x="587" y="459"/>
                    <a:pt x="571" y="468"/>
                  </a:cubicBezTo>
                  <a:cubicBezTo>
                    <a:pt x="560" y="474"/>
                    <a:pt x="549" y="479"/>
                    <a:pt x="537" y="483"/>
                  </a:cubicBezTo>
                  <a:cubicBezTo>
                    <a:pt x="531" y="485"/>
                    <a:pt x="524" y="487"/>
                    <a:pt x="517" y="491"/>
                  </a:cubicBezTo>
                  <a:cubicBezTo>
                    <a:pt x="505" y="497"/>
                    <a:pt x="492" y="499"/>
                    <a:pt x="478" y="503"/>
                  </a:cubicBezTo>
                  <a:cubicBezTo>
                    <a:pt x="467" y="506"/>
                    <a:pt x="455" y="503"/>
                    <a:pt x="444" y="499"/>
                  </a:cubicBezTo>
                  <a:cubicBezTo>
                    <a:pt x="435" y="496"/>
                    <a:pt x="427" y="493"/>
                    <a:pt x="419" y="490"/>
                  </a:cubicBezTo>
                  <a:cubicBezTo>
                    <a:pt x="409" y="488"/>
                    <a:pt x="399" y="486"/>
                    <a:pt x="389" y="483"/>
                  </a:cubicBezTo>
                  <a:cubicBezTo>
                    <a:pt x="367" y="478"/>
                    <a:pt x="346" y="472"/>
                    <a:pt x="324" y="469"/>
                  </a:cubicBezTo>
                  <a:cubicBezTo>
                    <a:pt x="323" y="469"/>
                    <a:pt x="321" y="468"/>
                    <a:pt x="319" y="471"/>
                  </a:cubicBezTo>
                  <a:close/>
                  <a:moveTo>
                    <a:pt x="599" y="1063"/>
                  </a:moveTo>
                  <a:cubicBezTo>
                    <a:pt x="603" y="1060"/>
                    <a:pt x="603" y="1056"/>
                    <a:pt x="603" y="1053"/>
                  </a:cubicBezTo>
                  <a:cubicBezTo>
                    <a:pt x="604" y="1050"/>
                    <a:pt x="604" y="1047"/>
                    <a:pt x="606" y="1044"/>
                  </a:cubicBezTo>
                  <a:cubicBezTo>
                    <a:pt x="607" y="1044"/>
                    <a:pt x="608" y="1043"/>
                    <a:pt x="609" y="1043"/>
                  </a:cubicBezTo>
                  <a:cubicBezTo>
                    <a:pt x="610" y="1043"/>
                    <a:pt x="611" y="1045"/>
                    <a:pt x="611" y="1046"/>
                  </a:cubicBezTo>
                  <a:cubicBezTo>
                    <a:pt x="609" y="1054"/>
                    <a:pt x="614" y="1063"/>
                    <a:pt x="609" y="1072"/>
                  </a:cubicBezTo>
                  <a:cubicBezTo>
                    <a:pt x="608" y="1076"/>
                    <a:pt x="608" y="1080"/>
                    <a:pt x="611" y="1083"/>
                  </a:cubicBezTo>
                  <a:cubicBezTo>
                    <a:pt x="615" y="1086"/>
                    <a:pt x="618" y="1091"/>
                    <a:pt x="622" y="1095"/>
                  </a:cubicBezTo>
                  <a:cubicBezTo>
                    <a:pt x="627" y="1100"/>
                    <a:pt x="630" y="1107"/>
                    <a:pt x="633" y="1113"/>
                  </a:cubicBezTo>
                  <a:cubicBezTo>
                    <a:pt x="635" y="1120"/>
                    <a:pt x="634" y="1122"/>
                    <a:pt x="627" y="1122"/>
                  </a:cubicBezTo>
                  <a:cubicBezTo>
                    <a:pt x="622" y="1123"/>
                    <a:pt x="621" y="1124"/>
                    <a:pt x="624" y="1129"/>
                  </a:cubicBezTo>
                  <a:cubicBezTo>
                    <a:pt x="628" y="1135"/>
                    <a:pt x="630" y="1142"/>
                    <a:pt x="632" y="1149"/>
                  </a:cubicBezTo>
                  <a:cubicBezTo>
                    <a:pt x="633" y="1153"/>
                    <a:pt x="634" y="1158"/>
                    <a:pt x="632" y="1163"/>
                  </a:cubicBezTo>
                  <a:cubicBezTo>
                    <a:pt x="630" y="1166"/>
                    <a:pt x="631" y="1169"/>
                    <a:pt x="631" y="1172"/>
                  </a:cubicBezTo>
                  <a:cubicBezTo>
                    <a:pt x="635" y="1186"/>
                    <a:pt x="643" y="1199"/>
                    <a:pt x="648" y="1213"/>
                  </a:cubicBezTo>
                  <a:cubicBezTo>
                    <a:pt x="648" y="1215"/>
                    <a:pt x="649" y="1217"/>
                    <a:pt x="651" y="1217"/>
                  </a:cubicBezTo>
                  <a:cubicBezTo>
                    <a:pt x="658" y="1220"/>
                    <a:pt x="660" y="1226"/>
                    <a:pt x="661" y="1232"/>
                  </a:cubicBezTo>
                  <a:cubicBezTo>
                    <a:pt x="669" y="1257"/>
                    <a:pt x="678" y="1283"/>
                    <a:pt x="683" y="1310"/>
                  </a:cubicBezTo>
                  <a:cubicBezTo>
                    <a:pt x="684" y="1316"/>
                    <a:pt x="686" y="1317"/>
                    <a:pt x="692" y="1316"/>
                  </a:cubicBezTo>
                  <a:cubicBezTo>
                    <a:pt x="695" y="1316"/>
                    <a:pt x="696" y="1315"/>
                    <a:pt x="695" y="1312"/>
                  </a:cubicBezTo>
                  <a:cubicBezTo>
                    <a:pt x="694" y="1305"/>
                    <a:pt x="693" y="1298"/>
                    <a:pt x="689" y="1293"/>
                  </a:cubicBezTo>
                  <a:cubicBezTo>
                    <a:pt x="683" y="1282"/>
                    <a:pt x="680" y="1270"/>
                    <a:pt x="677" y="1259"/>
                  </a:cubicBezTo>
                  <a:cubicBezTo>
                    <a:pt x="672" y="1244"/>
                    <a:pt x="668" y="1229"/>
                    <a:pt x="663" y="1214"/>
                  </a:cubicBezTo>
                  <a:cubicBezTo>
                    <a:pt x="661" y="1210"/>
                    <a:pt x="659" y="1205"/>
                    <a:pt x="658" y="1200"/>
                  </a:cubicBezTo>
                  <a:cubicBezTo>
                    <a:pt x="657" y="1196"/>
                    <a:pt x="655" y="1192"/>
                    <a:pt x="659" y="1189"/>
                  </a:cubicBezTo>
                  <a:cubicBezTo>
                    <a:pt x="660" y="1188"/>
                    <a:pt x="660" y="1186"/>
                    <a:pt x="660" y="1184"/>
                  </a:cubicBezTo>
                  <a:cubicBezTo>
                    <a:pt x="658" y="1178"/>
                    <a:pt x="659" y="1171"/>
                    <a:pt x="657" y="1165"/>
                  </a:cubicBezTo>
                  <a:cubicBezTo>
                    <a:pt x="655" y="1160"/>
                    <a:pt x="654" y="1155"/>
                    <a:pt x="653" y="1151"/>
                  </a:cubicBezTo>
                  <a:cubicBezTo>
                    <a:pt x="651" y="1144"/>
                    <a:pt x="649" y="1138"/>
                    <a:pt x="646" y="1132"/>
                  </a:cubicBezTo>
                  <a:cubicBezTo>
                    <a:pt x="643" y="1126"/>
                    <a:pt x="639" y="1121"/>
                    <a:pt x="638" y="1115"/>
                  </a:cubicBezTo>
                  <a:cubicBezTo>
                    <a:pt x="636" y="1102"/>
                    <a:pt x="630" y="1090"/>
                    <a:pt x="623" y="1079"/>
                  </a:cubicBezTo>
                  <a:cubicBezTo>
                    <a:pt x="623" y="1078"/>
                    <a:pt x="622" y="1077"/>
                    <a:pt x="621" y="1076"/>
                  </a:cubicBezTo>
                  <a:cubicBezTo>
                    <a:pt x="620" y="1072"/>
                    <a:pt x="621" y="1070"/>
                    <a:pt x="624" y="1068"/>
                  </a:cubicBezTo>
                  <a:cubicBezTo>
                    <a:pt x="627" y="1066"/>
                    <a:pt x="629" y="1068"/>
                    <a:pt x="631" y="1070"/>
                  </a:cubicBezTo>
                  <a:cubicBezTo>
                    <a:pt x="632" y="1071"/>
                    <a:pt x="632" y="1072"/>
                    <a:pt x="633" y="1073"/>
                  </a:cubicBezTo>
                  <a:cubicBezTo>
                    <a:pt x="641" y="1084"/>
                    <a:pt x="648" y="1096"/>
                    <a:pt x="654" y="1108"/>
                  </a:cubicBezTo>
                  <a:cubicBezTo>
                    <a:pt x="658" y="1115"/>
                    <a:pt x="661" y="1122"/>
                    <a:pt x="666" y="1129"/>
                  </a:cubicBezTo>
                  <a:cubicBezTo>
                    <a:pt x="678" y="1145"/>
                    <a:pt x="686" y="1163"/>
                    <a:pt x="697" y="1180"/>
                  </a:cubicBezTo>
                  <a:cubicBezTo>
                    <a:pt x="707" y="1195"/>
                    <a:pt x="713" y="1213"/>
                    <a:pt x="722" y="1230"/>
                  </a:cubicBezTo>
                  <a:cubicBezTo>
                    <a:pt x="724" y="1234"/>
                    <a:pt x="727" y="1239"/>
                    <a:pt x="728" y="1244"/>
                  </a:cubicBezTo>
                  <a:cubicBezTo>
                    <a:pt x="734" y="1257"/>
                    <a:pt x="739" y="1271"/>
                    <a:pt x="745" y="1285"/>
                  </a:cubicBezTo>
                  <a:cubicBezTo>
                    <a:pt x="745" y="1287"/>
                    <a:pt x="747" y="1288"/>
                    <a:pt x="749" y="1290"/>
                  </a:cubicBezTo>
                  <a:cubicBezTo>
                    <a:pt x="750" y="1290"/>
                    <a:pt x="751" y="1291"/>
                    <a:pt x="752" y="1291"/>
                  </a:cubicBezTo>
                  <a:cubicBezTo>
                    <a:pt x="754" y="1290"/>
                    <a:pt x="754" y="1288"/>
                    <a:pt x="753" y="1287"/>
                  </a:cubicBezTo>
                  <a:cubicBezTo>
                    <a:pt x="753" y="1285"/>
                    <a:pt x="753" y="1284"/>
                    <a:pt x="752" y="1282"/>
                  </a:cubicBezTo>
                  <a:cubicBezTo>
                    <a:pt x="750" y="1277"/>
                    <a:pt x="747" y="1272"/>
                    <a:pt x="745" y="1267"/>
                  </a:cubicBezTo>
                  <a:cubicBezTo>
                    <a:pt x="741" y="1253"/>
                    <a:pt x="733" y="1240"/>
                    <a:pt x="727" y="1227"/>
                  </a:cubicBezTo>
                  <a:cubicBezTo>
                    <a:pt x="726" y="1225"/>
                    <a:pt x="725" y="1223"/>
                    <a:pt x="724" y="1221"/>
                  </a:cubicBezTo>
                  <a:cubicBezTo>
                    <a:pt x="717" y="1212"/>
                    <a:pt x="713" y="1201"/>
                    <a:pt x="708" y="1191"/>
                  </a:cubicBezTo>
                  <a:cubicBezTo>
                    <a:pt x="701" y="1176"/>
                    <a:pt x="694" y="1161"/>
                    <a:pt x="686" y="1147"/>
                  </a:cubicBezTo>
                  <a:cubicBezTo>
                    <a:pt x="681" y="1136"/>
                    <a:pt x="675" y="1125"/>
                    <a:pt x="671" y="1113"/>
                  </a:cubicBezTo>
                  <a:cubicBezTo>
                    <a:pt x="667" y="1103"/>
                    <a:pt x="662" y="1093"/>
                    <a:pt x="658" y="1082"/>
                  </a:cubicBezTo>
                  <a:cubicBezTo>
                    <a:pt x="657" y="1079"/>
                    <a:pt x="655" y="1076"/>
                    <a:pt x="652" y="1073"/>
                  </a:cubicBezTo>
                  <a:cubicBezTo>
                    <a:pt x="645" y="1065"/>
                    <a:pt x="637" y="1057"/>
                    <a:pt x="629" y="1049"/>
                  </a:cubicBezTo>
                  <a:cubicBezTo>
                    <a:pt x="624" y="1046"/>
                    <a:pt x="621" y="1041"/>
                    <a:pt x="617" y="1038"/>
                  </a:cubicBezTo>
                  <a:cubicBezTo>
                    <a:pt x="612" y="1035"/>
                    <a:pt x="612" y="1035"/>
                    <a:pt x="616" y="1030"/>
                  </a:cubicBezTo>
                  <a:cubicBezTo>
                    <a:pt x="617" y="1029"/>
                    <a:pt x="620" y="1027"/>
                    <a:pt x="618" y="1024"/>
                  </a:cubicBezTo>
                  <a:cubicBezTo>
                    <a:pt x="613" y="1019"/>
                    <a:pt x="615" y="1014"/>
                    <a:pt x="618" y="1009"/>
                  </a:cubicBezTo>
                  <a:cubicBezTo>
                    <a:pt x="620" y="1006"/>
                    <a:pt x="619" y="1003"/>
                    <a:pt x="617" y="1001"/>
                  </a:cubicBezTo>
                  <a:cubicBezTo>
                    <a:pt x="614" y="997"/>
                    <a:pt x="610" y="994"/>
                    <a:pt x="606" y="990"/>
                  </a:cubicBezTo>
                  <a:cubicBezTo>
                    <a:pt x="605" y="994"/>
                    <a:pt x="606" y="997"/>
                    <a:pt x="606" y="999"/>
                  </a:cubicBezTo>
                  <a:cubicBezTo>
                    <a:pt x="606" y="1007"/>
                    <a:pt x="609" y="1015"/>
                    <a:pt x="608" y="1024"/>
                  </a:cubicBezTo>
                  <a:cubicBezTo>
                    <a:pt x="607" y="1030"/>
                    <a:pt x="604" y="1036"/>
                    <a:pt x="603" y="1042"/>
                  </a:cubicBezTo>
                  <a:cubicBezTo>
                    <a:pt x="602" y="1049"/>
                    <a:pt x="601" y="1056"/>
                    <a:pt x="599" y="1063"/>
                  </a:cubicBezTo>
                  <a:close/>
                  <a:moveTo>
                    <a:pt x="414" y="248"/>
                  </a:moveTo>
                  <a:cubicBezTo>
                    <a:pt x="411" y="251"/>
                    <a:pt x="412" y="254"/>
                    <a:pt x="412" y="257"/>
                  </a:cubicBezTo>
                  <a:cubicBezTo>
                    <a:pt x="412" y="259"/>
                    <a:pt x="412" y="262"/>
                    <a:pt x="412" y="265"/>
                  </a:cubicBezTo>
                  <a:cubicBezTo>
                    <a:pt x="412" y="266"/>
                    <a:pt x="411" y="268"/>
                    <a:pt x="409" y="268"/>
                  </a:cubicBezTo>
                  <a:cubicBezTo>
                    <a:pt x="408" y="268"/>
                    <a:pt x="407" y="266"/>
                    <a:pt x="407" y="265"/>
                  </a:cubicBezTo>
                  <a:cubicBezTo>
                    <a:pt x="408" y="260"/>
                    <a:pt x="405" y="258"/>
                    <a:pt x="401" y="256"/>
                  </a:cubicBezTo>
                  <a:cubicBezTo>
                    <a:pt x="398" y="256"/>
                    <a:pt x="396" y="253"/>
                    <a:pt x="396" y="249"/>
                  </a:cubicBezTo>
                  <a:cubicBezTo>
                    <a:pt x="396" y="244"/>
                    <a:pt x="394" y="240"/>
                    <a:pt x="393" y="235"/>
                  </a:cubicBezTo>
                  <a:cubicBezTo>
                    <a:pt x="392" y="232"/>
                    <a:pt x="391" y="228"/>
                    <a:pt x="387" y="228"/>
                  </a:cubicBezTo>
                  <a:cubicBezTo>
                    <a:pt x="384" y="228"/>
                    <a:pt x="383" y="231"/>
                    <a:pt x="382" y="234"/>
                  </a:cubicBezTo>
                  <a:cubicBezTo>
                    <a:pt x="381" y="234"/>
                    <a:pt x="381" y="234"/>
                    <a:pt x="381" y="234"/>
                  </a:cubicBezTo>
                  <a:cubicBezTo>
                    <a:pt x="379" y="239"/>
                    <a:pt x="376" y="239"/>
                    <a:pt x="374" y="235"/>
                  </a:cubicBezTo>
                  <a:cubicBezTo>
                    <a:pt x="373" y="234"/>
                    <a:pt x="373" y="233"/>
                    <a:pt x="373" y="232"/>
                  </a:cubicBezTo>
                  <a:cubicBezTo>
                    <a:pt x="371" y="228"/>
                    <a:pt x="369" y="227"/>
                    <a:pt x="366" y="230"/>
                  </a:cubicBezTo>
                  <a:cubicBezTo>
                    <a:pt x="363" y="234"/>
                    <a:pt x="363" y="237"/>
                    <a:pt x="368" y="239"/>
                  </a:cubicBezTo>
                  <a:cubicBezTo>
                    <a:pt x="373" y="243"/>
                    <a:pt x="379" y="246"/>
                    <a:pt x="384" y="249"/>
                  </a:cubicBezTo>
                  <a:cubicBezTo>
                    <a:pt x="393" y="256"/>
                    <a:pt x="401" y="264"/>
                    <a:pt x="408" y="273"/>
                  </a:cubicBezTo>
                  <a:cubicBezTo>
                    <a:pt x="418" y="286"/>
                    <a:pt x="425" y="299"/>
                    <a:pt x="424" y="315"/>
                  </a:cubicBezTo>
                  <a:cubicBezTo>
                    <a:pt x="423" y="323"/>
                    <a:pt x="421" y="331"/>
                    <a:pt x="421" y="339"/>
                  </a:cubicBezTo>
                  <a:cubicBezTo>
                    <a:pt x="421" y="350"/>
                    <a:pt x="419" y="360"/>
                    <a:pt x="415" y="369"/>
                  </a:cubicBezTo>
                  <a:cubicBezTo>
                    <a:pt x="414" y="374"/>
                    <a:pt x="413" y="379"/>
                    <a:pt x="413" y="384"/>
                  </a:cubicBezTo>
                  <a:cubicBezTo>
                    <a:pt x="414" y="388"/>
                    <a:pt x="411" y="390"/>
                    <a:pt x="406" y="391"/>
                  </a:cubicBezTo>
                  <a:cubicBezTo>
                    <a:pt x="404" y="391"/>
                    <a:pt x="401" y="389"/>
                    <a:pt x="400" y="391"/>
                  </a:cubicBezTo>
                  <a:cubicBezTo>
                    <a:pt x="399" y="393"/>
                    <a:pt x="398" y="396"/>
                    <a:pt x="398" y="398"/>
                  </a:cubicBezTo>
                  <a:cubicBezTo>
                    <a:pt x="396" y="402"/>
                    <a:pt x="395" y="406"/>
                    <a:pt x="394" y="411"/>
                  </a:cubicBezTo>
                  <a:cubicBezTo>
                    <a:pt x="394" y="412"/>
                    <a:pt x="393" y="414"/>
                    <a:pt x="393" y="415"/>
                  </a:cubicBezTo>
                  <a:cubicBezTo>
                    <a:pt x="393" y="418"/>
                    <a:pt x="395" y="419"/>
                    <a:pt x="397" y="417"/>
                  </a:cubicBezTo>
                  <a:cubicBezTo>
                    <a:pt x="400" y="415"/>
                    <a:pt x="403" y="412"/>
                    <a:pt x="405" y="408"/>
                  </a:cubicBezTo>
                  <a:cubicBezTo>
                    <a:pt x="407" y="405"/>
                    <a:pt x="404" y="402"/>
                    <a:pt x="404" y="399"/>
                  </a:cubicBezTo>
                  <a:cubicBezTo>
                    <a:pt x="407" y="398"/>
                    <a:pt x="409" y="398"/>
                    <a:pt x="411" y="401"/>
                  </a:cubicBezTo>
                  <a:cubicBezTo>
                    <a:pt x="412" y="405"/>
                    <a:pt x="415" y="404"/>
                    <a:pt x="418" y="403"/>
                  </a:cubicBezTo>
                  <a:cubicBezTo>
                    <a:pt x="419" y="403"/>
                    <a:pt x="420" y="402"/>
                    <a:pt x="421" y="401"/>
                  </a:cubicBezTo>
                  <a:cubicBezTo>
                    <a:pt x="427" y="397"/>
                    <a:pt x="427" y="397"/>
                    <a:pt x="426" y="391"/>
                  </a:cubicBezTo>
                  <a:cubicBezTo>
                    <a:pt x="425" y="388"/>
                    <a:pt x="425" y="386"/>
                    <a:pt x="425" y="383"/>
                  </a:cubicBezTo>
                  <a:cubicBezTo>
                    <a:pt x="426" y="372"/>
                    <a:pt x="427" y="362"/>
                    <a:pt x="428" y="352"/>
                  </a:cubicBezTo>
                  <a:cubicBezTo>
                    <a:pt x="429" y="348"/>
                    <a:pt x="431" y="347"/>
                    <a:pt x="434" y="347"/>
                  </a:cubicBezTo>
                  <a:cubicBezTo>
                    <a:pt x="437" y="348"/>
                    <a:pt x="437" y="350"/>
                    <a:pt x="436" y="352"/>
                  </a:cubicBezTo>
                  <a:cubicBezTo>
                    <a:pt x="434" y="360"/>
                    <a:pt x="434" y="367"/>
                    <a:pt x="434" y="375"/>
                  </a:cubicBezTo>
                  <a:cubicBezTo>
                    <a:pt x="434" y="378"/>
                    <a:pt x="434" y="380"/>
                    <a:pt x="432" y="382"/>
                  </a:cubicBezTo>
                  <a:cubicBezTo>
                    <a:pt x="429" y="384"/>
                    <a:pt x="431" y="386"/>
                    <a:pt x="434" y="386"/>
                  </a:cubicBezTo>
                  <a:cubicBezTo>
                    <a:pt x="442" y="389"/>
                    <a:pt x="450" y="384"/>
                    <a:pt x="453" y="374"/>
                  </a:cubicBezTo>
                  <a:cubicBezTo>
                    <a:pt x="445" y="371"/>
                    <a:pt x="444" y="369"/>
                    <a:pt x="449" y="361"/>
                  </a:cubicBezTo>
                  <a:cubicBezTo>
                    <a:pt x="451" y="357"/>
                    <a:pt x="450" y="354"/>
                    <a:pt x="448" y="352"/>
                  </a:cubicBezTo>
                  <a:cubicBezTo>
                    <a:pt x="444" y="347"/>
                    <a:pt x="443" y="342"/>
                    <a:pt x="443" y="336"/>
                  </a:cubicBezTo>
                  <a:cubicBezTo>
                    <a:pt x="442" y="328"/>
                    <a:pt x="442" y="320"/>
                    <a:pt x="439" y="313"/>
                  </a:cubicBezTo>
                  <a:cubicBezTo>
                    <a:pt x="438" y="311"/>
                    <a:pt x="438" y="309"/>
                    <a:pt x="435" y="310"/>
                  </a:cubicBezTo>
                  <a:cubicBezTo>
                    <a:pt x="434" y="314"/>
                    <a:pt x="432" y="317"/>
                    <a:pt x="434" y="322"/>
                  </a:cubicBezTo>
                  <a:cubicBezTo>
                    <a:pt x="435" y="325"/>
                    <a:pt x="434" y="328"/>
                    <a:pt x="433" y="331"/>
                  </a:cubicBezTo>
                  <a:cubicBezTo>
                    <a:pt x="432" y="332"/>
                    <a:pt x="431" y="334"/>
                    <a:pt x="429" y="334"/>
                  </a:cubicBezTo>
                  <a:cubicBezTo>
                    <a:pt x="427" y="333"/>
                    <a:pt x="427" y="332"/>
                    <a:pt x="426" y="330"/>
                  </a:cubicBezTo>
                  <a:cubicBezTo>
                    <a:pt x="426" y="329"/>
                    <a:pt x="426" y="327"/>
                    <a:pt x="426" y="326"/>
                  </a:cubicBezTo>
                  <a:cubicBezTo>
                    <a:pt x="426" y="320"/>
                    <a:pt x="428" y="315"/>
                    <a:pt x="427" y="309"/>
                  </a:cubicBezTo>
                  <a:cubicBezTo>
                    <a:pt x="425" y="299"/>
                    <a:pt x="425" y="289"/>
                    <a:pt x="424" y="279"/>
                  </a:cubicBezTo>
                  <a:cubicBezTo>
                    <a:pt x="423" y="268"/>
                    <a:pt x="419" y="258"/>
                    <a:pt x="414" y="248"/>
                  </a:cubicBezTo>
                  <a:close/>
                  <a:moveTo>
                    <a:pt x="127" y="1366"/>
                  </a:moveTo>
                  <a:cubicBezTo>
                    <a:pt x="115" y="1373"/>
                    <a:pt x="115" y="1373"/>
                    <a:pt x="113" y="1378"/>
                  </a:cubicBezTo>
                  <a:cubicBezTo>
                    <a:pt x="107" y="1392"/>
                    <a:pt x="101" y="1406"/>
                    <a:pt x="95" y="1421"/>
                  </a:cubicBezTo>
                  <a:cubicBezTo>
                    <a:pt x="94" y="1423"/>
                    <a:pt x="92" y="1425"/>
                    <a:pt x="93" y="1427"/>
                  </a:cubicBezTo>
                  <a:cubicBezTo>
                    <a:pt x="93" y="1433"/>
                    <a:pt x="90" y="1437"/>
                    <a:pt x="87" y="1442"/>
                  </a:cubicBezTo>
                  <a:cubicBezTo>
                    <a:pt x="86" y="1445"/>
                    <a:pt x="84" y="1448"/>
                    <a:pt x="83" y="1451"/>
                  </a:cubicBezTo>
                  <a:cubicBezTo>
                    <a:pt x="78" y="1465"/>
                    <a:pt x="73" y="1479"/>
                    <a:pt x="69" y="1493"/>
                  </a:cubicBezTo>
                  <a:cubicBezTo>
                    <a:pt x="66" y="1502"/>
                    <a:pt x="63" y="1511"/>
                    <a:pt x="62" y="1520"/>
                  </a:cubicBezTo>
                  <a:cubicBezTo>
                    <a:pt x="61" y="1529"/>
                    <a:pt x="60" y="1536"/>
                    <a:pt x="53" y="1542"/>
                  </a:cubicBezTo>
                  <a:cubicBezTo>
                    <a:pt x="49" y="1546"/>
                    <a:pt x="48" y="1555"/>
                    <a:pt x="50" y="1560"/>
                  </a:cubicBezTo>
                  <a:cubicBezTo>
                    <a:pt x="53" y="1558"/>
                    <a:pt x="54" y="1555"/>
                    <a:pt x="55" y="1552"/>
                  </a:cubicBezTo>
                  <a:cubicBezTo>
                    <a:pt x="57" y="1544"/>
                    <a:pt x="61" y="1536"/>
                    <a:pt x="64" y="1529"/>
                  </a:cubicBezTo>
                  <a:cubicBezTo>
                    <a:pt x="70" y="1518"/>
                    <a:pt x="74" y="1507"/>
                    <a:pt x="79" y="1496"/>
                  </a:cubicBezTo>
                  <a:cubicBezTo>
                    <a:pt x="84" y="1484"/>
                    <a:pt x="89" y="1471"/>
                    <a:pt x="95" y="1458"/>
                  </a:cubicBezTo>
                  <a:cubicBezTo>
                    <a:pt x="102" y="1442"/>
                    <a:pt x="106" y="1425"/>
                    <a:pt x="113" y="1409"/>
                  </a:cubicBezTo>
                  <a:cubicBezTo>
                    <a:pt x="116" y="1400"/>
                    <a:pt x="119" y="1390"/>
                    <a:pt x="123" y="1381"/>
                  </a:cubicBezTo>
                  <a:cubicBezTo>
                    <a:pt x="125" y="1377"/>
                    <a:pt x="128" y="1372"/>
                    <a:pt x="127" y="1366"/>
                  </a:cubicBezTo>
                  <a:close/>
                  <a:moveTo>
                    <a:pt x="649" y="1291"/>
                  </a:moveTo>
                  <a:cubicBezTo>
                    <a:pt x="647" y="1292"/>
                    <a:pt x="647" y="1293"/>
                    <a:pt x="647" y="1294"/>
                  </a:cubicBezTo>
                  <a:cubicBezTo>
                    <a:pt x="648" y="1309"/>
                    <a:pt x="651" y="1324"/>
                    <a:pt x="654" y="1338"/>
                  </a:cubicBezTo>
                  <a:cubicBezTo>
                    <a:pt x="656" y="1349"/>
                    <a:pt x="659" y="1359"/>
                    <a:pt x="660" y="1369"/>
                  </a:cubicBezTo>
                  <a:cubicBezTo>
                    <a:pt x="660" y="1371"/>
                    <a:pt x="660" y="1372"/>
                    <a:pt x="661" y="1373"/>
                  </a:cubicBezTo>
                  <a:cubicBezTo>
                    <a:pt x="665" y="1378"/>
                    <a:pt x="665" y="1384"/>
                    <a:pt x="665" y="1390"/>
                  </a:cubicBezTo>
                  <a:cubicBezTo>
                    <a:pt x="665" y="1398"/>
                    <a:pt x="666" y="1406"/>
                    <a:pt x="668" y="1413"/>
                  </a:cubicBezTo>
                  <a:cubicBezTo>
                    <a:pt x="674" y="1430"/>
                    <a:pt x="677" y="1446"/>
                    <a:pt x="681" y="1463"/>
                  </a:cubicBezTo>
                  <a:cubicBezTo>
                    <a:pt x="681" y="1463"/>
                    <a:pt x="681" y="1463"/>
                    <a:pt x="681" y="1464"/>
                  </a:cubicBezTo>
                  <a:cubicBezTo>
                    <a:pt x="682" y="1466"/>
                    <a:pt x="682" y="1467"/>
                    <a:pt x="685" y="1467"/>
                  </a:cubicBezTo>
                  <a:cubicBezTo>
                    <a:pt x="687" y="1467"/>
                    <a:pt x="687" y="1465"/>
                    <a:pt x="687" y="1463"/>
                  </a:cubicBezTo>
                  <a:cubicBezTo>
                    <a:pt x="688" y="1450"/>
                    <a:pt x="684" y="1438"/>
                    <a:pt x="683" y="1425"/>
                  </a:cubicBezTo>
                  <a:cubicBezTo>
                    <a:pt x="683" y="1421"/>
                    <a:pt x="682" y="1417"/>
                    <a:pt x="683" y="1413"/>
                  </a:cubicBezTo>
                  <a:cubicBezTo>
                    <a:pt x="683" y="1410"/>
                    <a:pt x="683" y="1407"/>
                    <a:pt x="681" y="1404"/>
                  </a:cubicBezTo>
                  <a:cubicBezTo>
                    <a:pt x="680" y="1401"/>
                    <a:pt x="679" y="1398"/>
                    <a:pt x="679" y="1394"/>
                  </a:cubicBezTo>
                  <a:cubicBezTo>
                    <a:pt x="677" y="1385"/>
                    <a:pt x="675" y="1376"/>
                    <a:pt x="673" y="1366"/>
                  </a:cubicBezTo>
                  <a:cubicBezTo>
                    <a:pt x="668" y="1347"/>
                    <a:pt x="661" y="1328"/>
                    <a:pt x="654" y="1309"/>
                  </a:cubicBezTo>
                  <a:cubicBezTo>
                    <a:pt x="652" y="1303"/>
                    <a:pt x="650" y="1297"/>
                    <a:pt x="649" y="1291"/>
                  </a:cubicBezTo>
                  <a:close/>
                  <a:moveTo>
                    <a:pt x="452" y="249"/>
                  </a:moveTo>
                  <a:cubicBezTo>
                    <a:pt x="452" y="253"/>
                    <a:pt x="449" y="256"/>
                    <a:pt x="449" y="261"/>
                  </a:cubicBezTo>
                  <a:cubicBezTo>
                    <a:pt x="449" y="267"/>
                    <a:pt x="449" y="273"/>
                    <a:pt x="448" y="279"/>
                  </a:cubicBezTo>
                  <a:cubicBezTo>
                    <a:pt x="448" y="282"/>
                    <a:pt x="449" y="286"/>
                    <a:pt x="452" y="289"/>
                  </a:cubicBezTo>
                  <a:cubicBezTo>
                    <a:pt x="462" y="301"/>
                    <a:pt x="473" y="313"/>
                    <a:pt x="484" y="324"/>
                  </a:cubicBezTo>
                  <a:cubicBezTo>
                    <a:pt x="485" y="325"/>
                    <a:pt x="486" y="326"/>
                    <a:pt x="485" y="327"/>
                  </a:cubicBezTo>
                  <a:cubicBezTo>
                    <a:pt x="484" y="329"/>
                    <a:pt x="482" y="329"/>
                    <a:pt x="481" y="328"/>
                  </a:cubicBezTo>
                  <a:cubicBezTo>
                    <a:pt x="478" y="324"/>
                    <a:pt x="475" y="324"/>
                    <a:pt x="472" y="325"/>
                  </a:cubicBezTo>
                  <a:cubicBezTo>
                    <a:pt x="468" y="326"/>
                    <a:pt x="465" y="325"/>
                    <a:pt x="464" y="321"/>
                  </a:cubicBezTo>
                  <a:cubicBezTo>
                    <a:pt x="462" y="317"/>
                    <a:pt x="458" y="314"/>
                    <a:pt x="458" y="309"/>
                  </a:cubicBezTo>
                  <a:cubicBezTo>
                    <a:pt x="457" y="306"/>
                    <a:pt x="455" y="305"/>
                    <a:pt x="453" y="306"/>
                  </a:cubicBezTo>
                  <a:cubicBezTo>
                    <a:pt x="450" y="308"/>
                    <a:pt x="451" y="310"/>
                    <a:pt x="452" y="312"/>
                  </a:cubicBezTo>
                  <a:cubicBezTo>
                    <a:pt x="456" y="320"/>
                    <a:pt x="463" y="326"/>
                    <a:pt x="467" y="333"/>
                  </a:cubicBezTo>
                  <a:cubicBezTo>
                    <a:pt x="468" y="334"/>
                    <a:pt x="469" y="335"/>
                    <a:pt x="470" y="335"/>
                  </a:cubicBezTo>
                  <a:cubicBezTo>
                    <a:pt x="471" y="335"/>
                    <a:pt x="473" y="335"/>
                    <a:pt x="472" y="333"/>
                  </a:cubicBezTo>
                  <a:cubicBezTo>
                    <a:pt x="471" y="331"/>
                    <a:pt x="470" y="329"/>
                    <a:pt x="472" y="328"/>
                  </a:cubicBezTo>
                  <a:cubicBezTo>
                    <a:pt x="475" y="327"/>
                    <a:pt x="476" y="328"/>
                    <a:pt x="477" y="331"/>
                  </a:cubicBezTo>
                  <a:cubicBezTo>
                    <a:pt x="478" y="334"/>
                    <a:pt x="480" y="334"/>
                    <a:pt x="483" y="333"/>
                  </a:cubicBezTo>
                  <a:cubicBezTo>
                    <a:pt x="487" y="330"/>
                    <a:pt x="492" y="328"/>
                    <a:pt x="497" y="327"/>
                  </a:cubicBezTo>
                  <a:cubicBezTo>
                    <a:pt x="495" y="324"/>
                    <a:pt x="494" y="320"/>
                    <a:pt x="492" y="321"/>
                  </a:cubicBezTo>
                  <a:cubicBezTo>
                    <a:pt x="488" y="323"/>
                    <a:pt x="489" y="319"/>
                    <a:pt x="489" y="317"/>
                  </a:cubicBezTo>
                  <a:cubicBezTo>
                    <a:pt x="490" y="313"/>
                    <a:pt x="488" y="311"/>
                    <a:pt x="485" y="308"/>
                  </a:cubicBezTo>
                  <a:cubicBezTo>
                    <a:pt x="481" y="305"/>
                    <a:pt x="479" y="300"/>
                    <a:pt x="478" y="295"/>
                  </a:cubicBezTo>
                  <a:cubicBezTo>
                    <a:pt x="476" y="289"/>
                    <a:pt x="474" y="285"/>
                    <a:pt x="466" y="284"/>
                  </a:cubicBezTo>
                  <a:cubicBezTo>
                    <a:pt x="461" y="284"/>
                    <a:pt x="460" y="282"/>
                    <a:pt x="460" y="276"/>
                  </a:cubicBezTo>
                  <a:cubicBezTo>
                    <a:pt x="460" y="267"/>
                    <a:pt x="458" y="257"/>
                    <a:pt x="452" y="249"/>
                  </a:cubicBezTo>
                  <a:close/>
                  <a:moveTo>
                    <a:pt x="1244" y="1189"/>
                  </a:moveTo>
                  <a:cubicBezTo>
                    <a:pt x="1247" y="1188"/>
                    <a:pt x="1248" y="1186"/>
                    <a:pt x="1249" y="1183"/>
                  </a:cubicBezTo>
                  <a:cubicBezTo>
                    <a:pt x="1259" y="1166"/>
                    <a:pt x="1269" y="1149"/>
                    <a:pt x="1279" y="1132"/>
                  </a:cubicBezTo>
                  <a:cubicBezTo>
                    <a:pt x="1283" y="1125"/>
                    <a:pt x="1285" y="1118"/>
                    <a:pt x="1287" y="1110"/>
                  </a:cubicBezTo>
                  <a:cubicBezTo>
                    <a:pt x="1288" y="1108"/>
                    <a:pt x="1288" y="1106"/>
                    <a:pt x="1285" y="1105"/>
                  </a:cubicBezTo>
                  <a:cubicBezTo>
                    <a:pt x="1283" y="1104"/>
                    <a:pt x="1282" y="1105"/>
                    <a:pt x="1280" y="1107"/>
                  </a:cubicBezTo>
                  <a:cubicBezTo>
                    <a:pt x="1274" y="1116"/>
                    <a:pt x="1264" y="1123"/>
                    <a:pt x="1257" y="1132"/>
                  </a:cubicBezTo>
                  <a:cubicBezTo>
                    <a:pt x="1254" y="1135"/>
                    <a:pt x="1252" y="1139"/>
                    <a:pt x="1251" y="1143"/>
                  </a:cubicBezTo>
                  <a:cubicBezTo>
                    <a:pt x="1249" y="1156"/>
                    <a:pt x="1247" y="1168"/>
                    <a:pt x="1244" y="1181"/>
                  </a:cubicBezTo>
                  <a:cubicBezTo>
                    <a:pt x="1243" y="1183"/>
                    <a:pt x="1243" y="1186"/>
                    <a:pt x="1244" y="1189"/>
                  </a:cubicBezTo>
                  <a:close/>
                  <a:moveTo>
                    <a:pt x="713" y="330"/>
                  </a:moveTo>
                  <a:cubicBezTo>
                    <a:pt x="720" y="331"/>
                    <a:pt x="725" y="331"/>
                    <a:pt x="729" y="326"/>
                  </a:cubicBezTo>
                  <a:cubicBezTo>
                    <a:pt x="731" y="324"/>
                    <a:pt x="733" y="323"/>
                    <a:pt x="736" y="325"/>
                  </a:cubicBezTo>
                  <a:cubicBezTo>
                    <a:pt x="738" y="327"/>
                    <a:pt x="739" y="329"/>
                    <a:pt x="737" y="332"/>
                  </a:cubicBezTo>
                  <a:cubicBezTo>
                    <a:pt x="736" y="334"/>
                    <a:pt x="735" y="336"/>
                    <a:pt x="734" y="338"/>
                  </a:cubicBezTo>
                  <a:cubicBezTo>
                    <a:pt x="730" y="345"/>
                    <a:pt x="729" y="352"/>
                    <a:pt x="735" y="359"/>
                  </a:cubicBezTo>
                  <a:cubicBezTo>
                    <a:pt x="737" y="361"/>
                    <a:pt x="738" y="363"/>
                    <a:pt x="736" y="365"/>
                  </a:cubicBezTo>
                  <a:cubicBezTo>
                    <a:pt x="730" y="372"/>
                    <a:pt x="731" y="380"/>
                    <a:pt x="731" y="388"/>
                  </a:cubicBezTo>
                  <a:cubicBezTo>
                    <a:pt x="732" y="396"/>
                    <a:pt x="735" y="404"/>
                    <a:pt x="730" y="412"/>
                  </a:cubicBezTo>
                  <a:cubicBezTo>
                    <a:pt x="730" y="413"/>
                    <a:pt x="730" y="415"/>
                    <a:pt x="732" y="415"/>
                  </a:cubicBezTo>
                  <a:cubicBezTo>
                    <a:pt x="734" y="415"/>
                    <a:pt x="734" y="413"/>
                    <a:pt x="734" y="412"/>
                  </a:cubicBezTo>
                  <a:cubicBezTo>
                    <a:pt x="738" y="402"/>
                    <a:pt x="741" y="392"/>
                    <a:pt x="745" y="382"/>
                  </a:cubicBezTo>
                  <a:cubicBezTo>
                    <a:pt x="746" y="376"/>
                    <a:pt x="747" y="371"/>
                    <a:pt x="746" y="365"/>
                  </a:cubicBezTo>
                  <a:cubicBezTo>
                    <a:pt x="744" y="353"/>
                    <a:pt x="742" y="341"/>
                    <a:pt x="741" y="328"/>
                  </a:cubicBezTo>
                  <a:cubicBezTo>
                    <a:pt x="740" y="321"/>
                    <a:pt x="739" y="313"/>
                    <a:pt x="735" y="305"/>
                  </a:cubicBezTo>
                  <a:cubicBezTo>
                    <a:pt x="734" y="303"/>
                    <a:pt x="732" y="302"/>
                    <a:pt x="731" y="305"/>
                  </a:cubicBezTo>
                  <a:cubicBezTo>
                    <a:pt x="729" y="309"/>
                    <a:pt x="727" y="313"/>
                    <a:pt x="724" y="316"/>
                  </a:cubicBezTo>
                  <a:cubicBezTo>
                    <a:pt x="719" y="319"/>
                    <a:pt x="718" y="325"/>
                    <a:pt x="713" y="330"/>
                  </a:cubicBezTo>
                  <a:close/>
                  <a:moveTo>
                    <a:pt x="551" y="1315"/>
                  </a:moveTo>
                  <a:cubicBezTo>
                    <a:pt x="547" y="1318"/>
                    <a:pt x="548" y="1321"/>
                    <a:pt x="549" y="1323"/>
                  </a:cubicBezTo>
                  <a:cubicBezTo>
                    <a:pt x="550" y="1326"/>
                    <a:pt x="551" y="1329"/>
                    <a:pt x="551" y="1333"/>
                  </a:cubicBezTo>
                  <a:cubicBezTo>
                    <a:pt x="550" y="1348"/>
                    <a:pt x="551" y="1364"/>
                    <a:pt x="553" y="1380"/>
                  </a:cubicBezTo>
                  <a:cubicBezTo>
                    <a:pt x="555" y="1393"/>
                    <a:pt x="557" y="1405"/>
                    <a:pt x="557" y="1418"/>
                  </a:cubicBezTo>
                  <a:cubicBezTo>
                    <a:pt x="558" y="1425"/>
                    <a:pt x="558" y="1432"/>
                    <a:pt x="559" y="1439"/>
                  </a:cubicBezTo>
                  <a:cubicBezTo>
                    <a:pt x="561" y="1447"/>
                    <a:pt x="562" y="1454"/>
                    <a:pt x="562" y="1462"/>
                  </a:cubicBezTo>
                  <a:cubicBezTo>
                    <a:pt x="563" y="1469"/>
                    <a:pt x="562" y="1477"/>
                    <a:pt x="565" y="1486"/>
                  </a:cubicBezTo>
                  <a:cubicBezTo>
                    <a:pt x="566" y="1481"/>
                    <a:pt x="566" y="1479"/>
                    <a:pt x="567" y="1476"/>
                  </a:cubicBezTo>
                  <a:cubicBezTo>
                    <a:pt x="568" y="1466"/>
                    <a:pt x="569" y="1456"/>
                    <a:pt x="569" y="1446"/>
                  </a:cubicBezTo>
                  <a:cubicBezTo>
                    <a:pt x="569" y="1444"/>
                    <a:pt x="569" y="1441"/>
                    <a:pt x="570" y="1438"/>
                  </a:cubicBezTo>
                  <a:cubicBezTo>
                    <a:pt x="571" y="1435"/>
                    <a:pt x="570" y="1433"/>
                    <a:pt x="569" y="1431"/>
                  </a:cubicBezTo>
                  <a:cubicBezTo>
                    <a:pt x="566" y="1423"/>
                    <a:pt x="563" y="1415"/>
                    <a:pt x="564" y="1407"/>
                  </a:cubicBezTo>
                  <a:cubicBezTo>
                    <a:pt x="564" y="1402"/>
                    <a:pt x="567" y="1397"/>
                    <a:pt x="562" y="1393"/>
                  </a:cubicBezTo>
                  <a:cubicBezTo>
                    <a:pt x="561" y="1393"/>
                    <a:pt x="561" y="1391"/>
                    <a:pt x="562" y="1390"/>
                  </a:cubicBezTo>
                  <a:cubicBezTo>
                    <a:pt x="564" y="1387"/>
                    <a:pt x="563" y="1385"/>
                    <a:pt x="561" y="1382"/>
                  </a:cubicBezTo>
                  <a:cubicBezTo>
                    <a:pt x="560" y="1380"/>
                    <a:pt x="560" y="1378"/>
                    <a:pt x="561" y="1376"/>
                  </a:cubicBezTo>
                  <a:cubicBezTo>
                    <a:pt x="563" y="1372"/>
                    <a:pt x="562" y="1369"/>
                    <a:pt x="560" y="1366"/>
                  </a:cubicBezTo>
                  <a:cubicBezTo>
                    <a:pt x="558" y="1365"/>
                    <a:pt x="558" y="1363"/>
                    <a:pt x="557" y="1360"/>
                  </a:cubicBezTo>
                  <a:cubicBezTo>
                    <a:pt x="556" y="1350"/>
                    <a:pt x="555" y="1340"/>
                    <a:pt x="553" y="1329"/>
                  </a:cubicBezTo>
                  <a:cubicBezTo>
                    <a:pt x="553" y="1325"/>
                    <a:pt x="552" y="1321"/>
                    <a:pt x="551" y="1315"/>
                  </a:cubicBezTo>
                  <a:close/>
                  <a:moveTo>
                    <a:pt x="386" y="1168"/>
                  </a:moveTo>
                  <a:cubicBezTo>
                    <a:pt x="390" y="1165"/>
                    <a:pt x="390" y="1162"/>
                    <a:pt x="390" y="1159"/>
                  </a:cubicBezTo>
                  <a:cubicBezTo>
                    <a:pt x="391" y="1157"/>
                    <a:pt x="391" y="1155"/>
                    <a:pt x="394" y="1154"/>
                  </a:cubicBezTo>
                  <a:cubicBezTo>
                    <a:pt x="397" y="1154"/>
                    <a:pt x="399" y="1156"/>
                    <a:pt x="400" y="1159"/>
                  </a:cubicBezTo>
                  <a:cubicBezTo>
                    <a:pt x="402" y="1162"/>
                    <a:pt x="401" y="1165"/>
                    <a:pt x="401" y="1168"/>
                  </a:cubicBezTo>
                  <a:cubicBezTo>
                    <a:pt x="399" y="1180"/>
                    <a:pt x="394" y="1192"/>
                    <a:pt x="391" y="1204"/>
                  </a:cubicBezTo>
                  <a:cubicBezTo>
                    <a:pt x="389" y="1211"/>
                    <a:pt x="387" y="1218"/>
                    <a:pt x="384" y="1225"/>
                  </a:cubicBezTo>
                  <a:cubicBezTo>
                    <a:pt x="388" y="1221"/>
                    <a:pt x="392" y="1218"/>
                    <a:pt x="394" y="1213"/>
                  </a:cubicBezTo>
                  <a:cubicBezTo>
                    <a:pt x="401" y="1202"/>
                    <a:pt x="404" y="1188"/>
                    <a:pt x="411" y="1176"/>
                  </a:cubicBezTo>
                  <a:cubicBezTo>
                    <a:pt x="412" y="1174"/>
                    <a:pt x="411" y="1172"/>
                    <a:pt x="411" y="1169"/>
                  </a:cubicBezTo>
                  <a:cubicBezTo>
                    <a:pt x="411" y="1164"/>
                    <a:pt x="411" y="1159"/>
                    <a:pt x="414" y="1155"/>
                  </a:cubicBezTo>
                  <a:cubicBezTo>
                    <a:pt x="419" y="1149"/>
                    <a:pt x="417" y="1143"/>
                    <a:pt x="415" y="1135"/>
                  </a:cubicBezTo>
                  <a:cubicBezTo>
                    <a:pt x="412" y="1139"/>
                    <a:pt x="409" y="1143"/>
                    <a:pt x="406" y="1146"/>
                  </a:cubicBezTo>
                  <a:cubicBezTo>
                    <a:pt x="400" y="1153"/>
                    <a:pt x="391" y="1153"/>
                    <a:pt x="385" y="1146"/>
                  </a:cubicBezTo>
                  <a:cubicBezTo>
                    <a:pt x="382" y="1151"/>
                    <a:pt x="380" y="1156"/>
                    <a:pt x="378" y="1163"/>
                  </a:cubicBezTo>
                  <a:cubicBezTo>
                    <a:pt x="381" y="1164"/>
                    <a:pt x="384" y="1165"/>
                    <a:pt x="386" y="1168"/>
                  </a:cubicBezTo>
                  <a:close/>
                  <a:moveTo>
                    <a:pt x="562" y="810"/>
                  </a:moveTo>
                  <a:cubicBezTo>
                    <a:pt x="559" y="812"/>
                    <a:pt x="557" y="815"/>
                    <a:pt x="558" y="817"/>
                  </a:cubicBezTo>
                  <a:cubicBezTo>
                    <a:pt x="562" y="824"/>
                    <a:pt x="556" y="829"/>
                    <a:pt x="555" y="835"/>
                  </a:cubicBezTo>
                  <a:cubicBezTo>
                    <a:pt x="555" y="837"/>
                    <a:pt x="554" y="837"/>
                    <a:pt x="553" y="837"/>
                  </a:cubicBezTo>
                  <a:cubicBezTo>
                    <a:pt x="548" y="836"/>
                    <a:pt x="549" y="839"/>
                    <a:pt x="549" y="842"/>
                  </a:cubicBezTo>
                  <a:cubicBezTo>
                    <a:pt x="548" y="853"/>
                    <a:pt x="552" y="865"/>
                    <a:pt x="551" y="876"/>
                  </a:cubicBezTo>
                  <a:cubicBezTo>
                    <a:pt x="551" y="889"/>
                    <a:pt x="550" y="902"/>
                    <a:pt x="545" y="914"/>
                  </a:cubicBezTo>
                  <a:cubicBezTo>
                    <a:pt x="542" y="920"/>
                    <a:pt x="542" y="925"/>
                    <a:pt x="543" y="931"/>
                  </a:cubicBezTo>
                  <a:cubicBezTo>
                    <a:pt x="544" y="935"/>
                    <a:pt x="547" y="939"/>
                    <a:pt x="546" y="943"/>
                  </a:cubicBezTo>
                  <a:cubicBezTo>
                    <a:pt x="546" y="945"/>
                    <a:pt x="546" y="947"/>
                    <a:pt x="548" y="946"/>
                  </a:cubicBezTo>
                  <a:cubicBezTo>
                    <a:pt x="550" y="946"/>
                    <a:pt x="551" y="945"/>
                    <a:pt x="551" y="943"/>
                  </a:cubicBezTo>
                  <a:cubicBezTo>
                    <a:pt x="551" y="938"/>
                    <a:pt x="551" y="934"/>
                    <a:pt x="550" y="929"/>
                  </a:cubicBezTo>
                  <a:cubicBezTo>
                    <a:pt x="550" y="925"/>
                    <a:pt x="551" y="922"/>
                    <a:pt x="553" y="919"/>
                  </a:cubicBezTo>
                  <a:cubicBezTo>
                    <a:pt x="557" y="914"/>
                    <a:pt x="560" y="907"/>
                    <a:pt x="560" y="900"/>
                  </a:cubicBezTo>
                  <a:cubicBezTo>
                    <a:pt x="559" y="892"/>
                    <a:pt x="555" y="885"/>
                    <a:pt x="559" y="877"/>
                  </a:cubicBezTo>
                  <a:cubicBezTo>
                    <a:pt x="555" y="872"/>
                    <a:pt x="557" y="865"/>
                    <a:pt x="556" y="859"/>
                  </a:cubicBezTo>
                  <a:cubicBezTo>
                    <a:pt x="554" y="852"/>
                    <a:pt x="552" y="844"/>
                    <a:pt x="562" y="840"/>
                  </a:cubicBezTo>
                  <a:cubicBezTo>
                    <a:pt x="563" y="839"/>
                    <a:pt x="566" y="835"/>
                    <a:pt x="565" y="832"/>
                  </a:cubicBezTo>
                  <a:cubicBezTo>
                    <a:pt x="563" y="828"/>
                    <a:pt x="564" y="824"/>
                    <a:pt x="564" y="819"/>
                  </a:cubicBezTo>
                  <a:cubicBezTo>
                    <a:pt x="564" y="816"/>
                    <a:pt x="564" y="813"/>
                    <a:pt x="562" y="810"/>
                  </a:cubicBezTo>
                  <a:close/>
                  <a:moveTo>
                    <a:pt x="191" y="412"/>
                  </a:moveTo>
                  <a:cubicBezTo>
                    <a:pt x="193" y="409"/>
                    <a:pt x="194" y="407"/>
                    <a:pt x="194" y="404"/>
                  </a:cubicBezTo>
                  <a:cubicBezTo>
                    <a:pt x="193" y="400"/>
                    <a:pt x="194" y="397"/>
                    <a:pt x="194" y="394"/>
                  </a:cubicBezTo>
                  <a:cubicBezTo>
                    <a:pt x="194" y="392"/>
                    <a:pt x="195" y="390"/>
                    <a:pt x="197" y="390"/>
                  </a:cubicBezTo>
                  <a:cubicBezTo>
                    <a:pt x="200" y="390"/>
                    <a:pt x="200" y="393"/>
                    <a:pt x="199" y="394"/>
                  </a:cubicBezTo>
                  <a:cubicBezTo>
                    <a:pt x="197" y="402"/>
                    <a:pt x="200" y="409"/>
                    <a:pt x="198" y="417"/>
                  </a:cubicBezTo>
                  <a:cubicBezTo>
                    <a:pt x="197" y="420"/>
                    <a:pt x="196" y="424"/>
                    <a:pt x="199" y="428"/>
                  </a:cubicBezTo>
                  <a:cubicBezTo>
                    <a:pt x="199" y="429"/>
                    <a:pt x="199" y="431"/>
                    <a:pt x="198" y="432"/>
                  </a:cubicBezTo>
                  <a:cubicBezTo>
                    <a:pt x="198" y="436"/>
                    <a:pt x="198" y="440"/>
                    <a:pt x="198" y="444"/>
                  </a:cubicBezTo>
                  <a:cubicBezTo>
                    <a:pt x="198" y="445"/>
                    <a:pt x="198" y="446"/>
                    <a:pt x="200" y="447"/>
                  </a:cubicBezTo>
                  <a:cubicBezTo>
                    <a:pt x="201" y="447"/>
                    <a:pt x="202" y="446"/>
                    <a:pt x="202" y="445"/>
                  </a:cubicBezTo>
                  <a:cubicBezTo>
                    <a:pt x="203" y="442"/>
                    <a:pt x="204" y="439"/>
                    <a:pt x="204" y="436"/>
                  </a:cubicBezTo>
                  <a:cubicBezTo>
                    <a:pt x="204" y="425"/>
                    <a:pt x="205" y="414"/>
                    <a:pt x="203" y="403"/>
                  </a:cubicBezTo>
                  <a:cubicBezTo>
                    <a:pt x="202" y="392"/>
                    <a:pt x="204" y="381"/>
                    <a:pt x="203" y="370"/>
                  </a:cubicBezTo>
                  <a:cubicBezTo>
                    <a:pt x="202" y="363"/>
                    <a:pt x="201" y="356"/>
                    <a:pt x="203" y="349"/>
                  </a:cubicBezTo>
                  <a:cubicBezTo>
                    <a:pt x="203" y="346"/>
                    <a:pt x="202" y="343"/>
                    <a:pt x="197" y="341"/>
                  </a:cubicBezTo>
                  <a:cubicBezTo>
                    <a:pt x="200" y="352"/>
                    <a:pt x="197" y="362"/>
                    <a:pt x="199" y="373"/>
                  </a:cubicBezTo>
                  <a:cubicBezTo>
                    <a:pt x="200" y="375"/>
                    <a:pt x="199" y="377"/>
                    <a:pt x="198" y="378"/>
                  </a:cubicBezTo>
                  <a:cubicBezTo>
                    <a:pt x="198" y="379"/>
                    <a:pt x="197" y="380"/>
                    <a:pt x="196" y="380"/>
                  </a:cubicBezTo>
                  <a:cubicBezTo>
                    <a:pt x="195" y="379"/>
                    <a:pt x="194" y="379"/>
                    <a:pt x="194" y="378"/>
                  </a:cubicBezTo>
                  <a:cubicBezTo>
                    <a:pt x="194" y="375"/>
                    <a:pt x="194" y="371"/>
                    <a:pt x="194" y="368"/>
                  </a:cubicBezTo>
                  <a:cubicBezTo>
                    <a:pt x="193" y="366"/>
                    <a:pt x="193" y="365"/>
                    <a:pt x="191" y="365"/>
                  </a:cubicBezTo>
                  <a:cubicBezTo>
                    <a:pt x="189" y="365"/>
                    <a:pt x="188" y="366"/>
                    <a:pt x="188" y="367"/>
                  </a:cubicBezTo>
                  <a:cubicBezTo>
                    <a:pt x="189" y="372"/>
                    <a:pt x="186" y="373"/>
                    <a:pt x="182" y="375"/>
                  </a:cubicBezTo>
                  <a:cubicBezTo>
                    <a:pt x="185" y="378"/>
                    <a:pt x="188" y="383"/>
                    <a:pt x="186" y="385"/>
                  </a:cubicBezTo>
                  <a:cubicBezTo>
                    <a:pt x="182" y="389"/>
                    <a:pt x="185" y="393"/>
                    <a:pt x="183" y="397"/>
                  </a:cubicBezTo>
                  <a:cubicBezTo>
                    <a:pt x="182" y="398"/>
                    <a:pt x="182" y="400"/>
                    <a:pt x="183" y="401"/>
                  </a:cubicBezTo>
                  <a:cubicBezTo>
                    <a:pt x="186" y="404"/>
                    <a:pt x="187" y="409"/>
                    <a:pt x="191" y="412"/>
                  </a:cubicBezTo>
                  <a:close/>
                  <a:moveTo>
                    <a:pt x="498" y="72"/>
                  </a:moveTo>
                  <a:cubicBezTo>
                    <a:pt x="498" y="73"/>
                    <a:pt x="498" y="75"/>
                    <a:pt x="499" y="76"/>
                  </a:cubicBezTo>
                  <a:cubicBezTo>
                    <a:pt x="504" y="90"/>
                    <a:pt x="504" y="105"/>
                    <a:pt x="512" y="117"/>
                  </a:cubicBezTo>
                  <a:cubicBezTo>
                    <a:pt x="513" y="118"/>
                    <a:pt x="513" y="120"/>
                    <a:pt x="513" y="121"/>
                  </a:cubicBezTo>
                  <a:cubicBezTo>
                    <a:pt x="513" y="130"/>
                    <a:pt x="518" y="137"/>
                    <a:pt x="520" y="145"/>
                  </a:cubicBezTo>
                  <a:cubicBezTo>
                    <a:pt x="521" y="148"/>
                    <a:pt x="526" y="150"/>
                    <a:pt x="529" y="149"/>
                  </a:cubicBezTo>
                  <a:cubicBezTo>
                    <a:pt x="533" y="147"/>
                    <a:pt x="532" y="144"/>
                    <a:pt x="531" y="141"/>
                  </a:cubicBezTo>
                  <a:cubicBezTo>
                    <a:pt x="530" y="137"/>
                    <a:pt x="528" y="133"/>
                    <a:pt x="527" y="129"/>
                  </a:cubicBezTo>
                  <a:cubicBezTo>
                    <a:pt x="526" y="128"/>
                    <a:pt x="525" y="126"/>
                    <a:pt x="525" y="124"/>
                  </a:cubicBezTo>
                  <a:cubicBezTo>
                    <a:pt x="524" y="113"/>
                    <a:pt x="519" y="103"/>
                    <a:pt x="514" y="94"/>
                  </a:cubicBezTo>
                  <a:cubicBezTo>
                    <a:pt x="512" y="90"/>
                    <a:pt x="510" y="87"/>
                    <a:pt x="509" y="83"/>
                  </a:cubicBezTo>
                  <a:cubicBezTo>
                    <a:pt x="509" y="78"/>
                    <a:pt x="506" y="74"/>
                    <a:pt x="503" y="70"/>
                  </a:cubicBezTo>
                  <a:cubicBezTo>
                    <a:pt x="503" y="68"/>
                    <a:pt x="502" y="67"/>
                    <a:pt x="500" y="67"/>
                  </a:cubicBezTo>
                  <a:cubicBezTo>
                    <a:pt x="498" y="68"/>
                    <a:pt x="498" y="70"/>
                    <a:pt x="498" y="72"/>
                  </a:cubicBezTo>
                  <a:close/>
                  <a:moveTo>
                    <a:pt x="335" y="86"/>
                  </a:moveTo>
                  <a:cubicBezTo>
                    <a:pt x="342" y="81"/>
                    <a:pt x="347" y="72"/>
                    <a:pt x="356" y="70"/>
                  </a:cubicBezTo>
                  <a:cubicBezTo>
                    <a:pt x="357" y="70"/>
                    <a:pt x="357" y="68"/>
                    <a:pt x="358" y="68"/>
                  </a:cubicBezTo>
                  <a:cubicBezTo>
                    <a:pt x="361" y="63"/>
                    <a:pt x="365" y="60"/>
                    <a:pt x="369" y="57"/>
                  </a:cubicBezTo>
                  <a:cubicBezTo>
                    <a:pt x="378" y="51"/>
                    <a:pt x="387" y="44"/>
                    <a:pt x="396" y="39"/>
                  </a:cubicBezTo>
                  <a:cubicBezTo>
                    <a:pt x="399" y="36"/>
                    <a:pt x="401" y="32"/>
                    <a:pt x="405" y="30"/>
                  </a:cubicBezTo>
                  <a:cubicBezTo>
                    <a:pt x="411" y="27"/>
                    <a:pt x="415" y="23"/>
                    <a:pt x="420" y="18"/>
                  </a:cubicBezTo>
                  <a:cubicBezTo>
                    <a:pt x="421" y="17"/>
                    <a:pt x="422" y="16"/>
                    <a:pt x="421" y="15"/>
                  </a:cubicBezTo>
                  <a:cubicBezTo>
                    <a:pt x="420" y="14"/>
                    <a:pt x="419" y="14"/>
                    <a:pt x="418" y="14"/>
                  </a:cubicBezTo>
                  <a:cubicBezTo>
                    <a:pt x="413" y="15"/>
                    <a:pt x="408" y="17"/>
                    <a:pt x="404" y="19"/>
                  </a:cubicBezTo>
                  <a:cubicBezTo>
                    <a:pt x="396" y="24"/>
                    <a:pt x="390" y="30"/>
                    <a:pt x="383" y="35"/>
                  </a:cubicBezTo>
                  <a:cubicBezTo>
                    <a:pt x="365" y="50"/>
                    <a:pt x="347" y="65"/>
                    <a:pt x="335" y="86"/>
                  </a:cubicBezTo>
                  <a:close/>
                  <a:moveTo>
                    <a:pt x="823" y="1326"/>
                  </a:moveTo>
                  <a:cubicBezTo>
                    <a:pt x="824" y="1323"/>
                    <a:pt x="824" y="1321"/>
                    <a:pt x="823" y="1318"/>
                  </a:cubicBezTo>
                  <a:cubicBezTo>
                    <a:pt x="820" y="1308"/>
                    <a:pt x="817" y="1297"/>
                    <a:pt x="810" y="1288"/>
                  </a:cubicBezTo>
                  <a:cubicBezTo>
                    <a:pt x="807" y="1283"/>
                    <a:pt x="804" y="1278"/>
                    <a:pt x="804" y="1271"/>
                  </a:cubicBezTo>
                  <a:cubicBezTo>
                    <a:pt x="804" y="1270"/>
                    <a:pt x="804" y="1268"/>
                    <a:pt x="803" y="1268"/>
                  </a:cubicBezTo>
                  <a:cubicBezTo>
                    <a:pt x="797" y="1267"/>
                    <a:pt x="797" y="1262"/>
                    <a:pt x="795" y="1258"/>
                  </a:cubicBezTo>
                  <a:cubicBezTo>
                    <a:pt x="793" y="1256"/>
                    <a:pt x="792" y="1254"/>
                    <a:pt x="796" y="1252"/>
                  </a:cubicBezTo>
                  <a:cubicBezTo>
                    <a:pt x="797" y="1252"/>
                    <a:pt x="798" y="1250"/>
                    <a:pt x="796" y="1250"/>
                  </a:cubicBezTo>
                  <a:cubicBezTo>
                    <a:pt x="789" y="1250"/>
                    <a:pt x="793" y="1246"/>
                    <a:pt x="793" y="1244"/>
                  </a:cubicBezTo>
                  <a:cubicBezTo>
                    <a:pt x="795" y="1236"/>
                    <a:pt x="793" y="1232"/>
                    <a:pt x="785" y="1228"/>
                  </a:cubicBezTo>
                  <a:cubicBezTo>
                    <a:pt x="784" y="1237"/>
                    <a:pt x="782" y="1246"/>
                    <a:pt x="786" y="1254"/>
                  </a:cubicBezTo>
                  <a:cubicBezTo>
                    <a:pt x="790" y="1260"/>
                    <a:pt x="792" y="1267"/>
                    <a:pt x="794" y="1274"/>
                  </a:cubicBezTo>
                  <a:cubicBezTo>
                    <a:pt x="794" y="1276"/>
                    <a:pt x="794" y="1278"/>
                    <a:pt x="796" y="1279"/>
                  </a:cubicBezTo>
                  <a:cubicBezTo>
                    <a:pt x="800" y="1284"/>
                    <a:pt x="802" y="1290"/>
                    <a:pt x="806" y="1296"/>
                  </a:cubicBezTo>
                  <a:cubicBezTo>
                    <a:pt x="808" y="1299"/>
                    <a:pt x="807" y="1301"/>
                    <a:pt x="803" y="1303"/>
                  </a:cubicBezTo>
                  <a:cubicBezTo>
                    <a:pt x="810" y="1304"/>
                    <a:pt x="812" y="1309"/>
                    <a:pt x="814" y="1313"/>
                  </a:cubicBezTo>
                  <a:cubicBezTo>
                    <a:pt x="816" y="1318"/>
                    <a:pt x="818" y="1323"/>
                    <a:pt x="823" y="1326"/>
                  </a:cubicBezTo>
                  <a:close/>
                  <a:moveTo>
                    <a:pt x="560" y="73"/>
                  </a:moveTo>
                  <a:cubicBezTo>
                    <a:pt x="559" y="76"/>
                    <a:pt x="560" y="79"/>
                    <a:pt x="562" y="82"/>
                  </a:cubicBezTo>
                  <a:cubicBezTo>
                    <a:pt x="566" y="89"/>
                    <a:pt x="568" y="97"/>
                    <a:pt x="571" y="105"/>
                  </a:cubicBezTo>
                  <a:cubicBezTo>
                    <a:pt x="571" y="107"/>
                    <a:pt x="572" y="108"/>
                    <a:pt x="572" y="109"/>
                  </a:cubicBezTo>
                  <a:cubicBezTo>
                    <a:pt x="575" y="115"/>
                    <a:pt x="580" y="120"/>
                    <a:pt x="584" y="125"/>
                  </a:cubicBezTo>
                  <a:cubicBezTo>
                    <a:pt x="590" y="132"/>
                    <a:pt x="596" y="139"/>
                    <a:pt x="601" y="145"/>
                  </a:cubicBezTo>
                  <a:cubicBezTo>
                    <a:pt x="602" y="147"/>
                    <a:pt x="603" y="147"/>
                    <a:pt x="605" y="147"/>
                  </a:cubicBezTo>
                  <a:cubicBezTo>
                    <a:pt x="606" y="146"/>
                    <a:pt x="606" y="144"/>
                    <a:pt x="606" y="143"/>
                  </a:cubicBezTo>
                  <a:cubicBezTo>
                    <a:pt x="603" y="139"/>
                    <a:pt x="602" y="133"/>
                    <a:pt x="599" y="129"/>
                  </a:cubicBezTo>
                  <a:cubicBezTo>
                    <a:pt x="593" y="120"/>
                    <a:pt x="587" y="112"/>
                    <a:pt x="583" y="102"/>
                  </a:cubicBezTo>
                  <a:cubicBezTo>
                    <a:pt x="579" y="91"/>
                    <a:pt x="571" y="83"/>
                    <a:pt x="564" y="74"/>
                  </a:cubicBezTo>
                  <a:cubicBezTo>
                    <a:pt x="563" y="73"/>
                    <a:pt x="562" y="72"/>
                    <a:pt x="560" y="73"/>
                  </a:cubicBezTo>
                  <a:close/>
                  <a:moveTo>
                    <a:pt x="255" y="190"/>
                  </a:moveTo>
                  <a:cubicBezTo>
                    <a:pt x="251" y="191"/>
                    <a:pt x="249" y="194"/>
                    <a:pt x="248" y="196"/>
                  </a:cubicBezTo>
                  <a:cubicBezTo>
                    <a:pt x="241" y="208"/>
                    <a:pt x="234" y="220"/>
                    <a:pt x="227" y="231"/>
                  </a:cubicBezTo>
                  <a:cubicBezTo>
                    <a:pt x="223" y="237"/>
                    <a:pt x="222" y="243"/>
                    <a:pt x="221" y="249"/>
                  </a:cubicBezTo>
                  <a:cubicBezTo>
                    <a:pt x="221" y="250"/>
                    <a:pt x="221" y="251"/>
                    <a:pt x="222" y="252"/>
                  </a:cubicBezTo>
                  <a:cubicBezTo>
                    <a:pt x="223" y="253"/>
                    <a:pt x="224" y="252"/>
                    <a:pt x="225" y="251"/>
                  </a:cubicBezTo>
                  <a:cubicBezTo>
                    <a:pt x="228" y="249"/>
                    <a:pt x="230" y="246"/>
                    <a:pt x="231" y="242"/>
                  </a:cubicBezTo>
                  <a:cubicBezTo>
                    <a:pt x="232" y="236"/>
                    <a:pt x="234" y="234"/>
                    <a:pt x="240" y="234"/>
                  </a:cubicBezTo>
                  <a:cubicBezTo>
                    <a:pt x="243" y="234"/>
                    <a:pt x="251" y="227"/>
                    <a:pt x="250" y="225"/>
                  </a:cubicBezTo>
                  <a:cubicBezTo>
                    <a:pt x="248" y="220"/>
                    <a:pt x="251" y="219"/>
                    <a:pt x="254" y="218"/>
                  </a:cubicBezTo>
                  <a:cubicBezTo>
                    <a:pt x="256" y="217"/>
                    <a:pt x="257" y="216"/>
                    <a:pt x="256" y="214"/>
                  </a:cubicBezTo>
                  <a:cubicBezTo>
                    <a:pt x="253" y="210"/>
                    <a:pt x="255" y="206"/>
                    <a:pt x="256" y="203"/>
                  </a:cubicBezTo>
                  <a:cubicBezTo>
                    <a:pt x="257" y="199"/>
                    <a:pt x="256" y="194"/>
                    <a:pt x="255" y="190"/>
                  </a:cubicBezTo>
                  <a:close/>
                  <a:moveTo>
                    <a:pt x="586" y="1382"/>
                  </a:moveTo>
                  <a:cubicBezTo>
                    <a:pt x="587" y="1377"/>
                    <a:pt x="584" y="1372"/>
                    <a:pt x="585" y="1366"/>
                  </a:cubicBezTo>
                  <a:cubicBezTo>
                    <a:pt x="586" y="1360"/>
                    <a:pt x="585" y="1354"/>
                    <a:pt x="583" y="1349"/>
                  </a:cubicBezTo>
                  <a:cubicBezTo>
                    <a:pt x="582" y="1345"/>
                    <a:pt x="582" y="1342"/>
                    <a:pt x="582" y="1338"/>
                  </a:cubicBezTo>
                  <a:cubicBezTo>
                    <a:pt x="584" y="1331"/>
                    <a:pt x="582" y="1325"/>
                    <a:pt x="580" y="1318"/>
                  </a:cubicBezTo>
                  <a:cubicBezTo>
                    <a:pt x="577" y="1311"/>
                    <a:pt x="571" y="1304"/>
                    <a:pt x="573" y="1295"/>
                  </a:cubicBezTo>
                  <a:cubicBezTo>
                    <a:pt x="573" y="1295"/>
                    <a:pt x="573" y="1294"/>
                    <a:pt x="572" y="1293"/>
                  </a:cubicBezTo>
                  <a:cubicBezTo>
                    <a:pt x="569" y="1290"/>
                    <a:pt x="568" y="1286"/>
                    <a:pt x="568" y="1283"/>
                  </a:cubicBezTo>
                  <a:cubicBezTo>
                    <a:pt x="567" y="1278"/>
                    <a:pt x="565" y="1277"/>
                    <a:pt x="561" y="1275"/>
                  </a:cubicBezTo>
                  <a:cubicBezTo>
                    <a:pt x="565" y="1294"/>
                    <a:pt x="567" y="1312"/>
                    <a:pt x="571" y="1330"/>
                  </a:cubicBezTo>
                  <a:cubicBezTo>
                    <a:pt x="575" y="1347"/>
                    <a:pt x="580" y="1365"/>
                    <a:pt x="586" y="1382"/>
                  </a:cubicBezTo>
                  <a:close/>
                  <a:moveTo>
                    <a:pt x="128" y="1297"/>
                  </a:moveTo>
                  <a:cubicBezTo>
                    <a:pt x="126" y="1296"/>
                    <a:pt x="125" y="1297"/>
                    <a:pt x="125" y="1298"/>
                  </a:cubicBezTo>
                  <a:cubicBezTo>
                    <a:pt x="120" y="1305"/>
                    <a:pt x="116" y="1312"/>
                    <a:pt x="112" y="1320"/>
                  </a:cubicBezTo>
                  <a:cubicBezTo>
                    <a:pt x="101" y="1343"/>
                    <a:pt x="89" y="1365"/>
                    <a:pt x="79" y="1388"/>
                  </a:cubicBezTo>
                  <a:cubicBezTo>
                    <a:pt x="73" y="1400"/>
                    <a:pt x="68" y="1412"/>
                    <a:pt x="66" y="1425"/>
                  </a:cubicBezTo>
                  <a:cubicBezTo>
                    <a:pt x="66" y="1426"/>
                    <a:pt x="65" y="1428"/>
                    <a:pt x="66" y="1430"/>
                  </a:cubicBezTo>
                  <a:cubicBezTo>
                    <a:pt x="66" y="1431"/>
                    <a:pt x="67" y="1432"/>
                    <a:pt x="67" y="1432"/>
                  </a:cubicBezTo>
                  <a:cubicBezTo>
                    <a:pt x="68" y="1432"/>
                    <a:pt x="69" y="1431"/>
                    <a:pt x="69" y="1431"/>
                  </a:cubicBezTo>
                  <a:cubicBezTo>
                    <a:pt x="69" y="1430"/>
                    <a:pt x="70" y="1429"/>
                    <a:pt x="70" y="1428"/>
                  </a:cubicBezTo>
                  <a:cubicBezTo>
                    <a:pt x="76" y="1412"/>
                    <a:pt x="82" y="1395"/>
                    <a:pt x="88" y="1379"/>
                  </a:cubicBezTo>
                  <a:cubicBezTo>
                    <a:pt x="91" y="1371"/>
                    <a:pt x="95" y="1364"/>
                    <a:pt x="99" y="1357"/>
                  </a:cubicBezTo>
                  <a:cubicBezTo>
                    <a:pt x="105" y="1346"/>
                    <a:pt x="112" y="1336"/>
                    <a:pt x="116" y="1324"/>
                  </a:cubicBezTo>
                  <a:cubicBezTo>
                    <a:pt x="118" y="1319"/>
                    <a:pt x="121" y="1314"/>
                    <a:pt x="124" y="1309"/>
                  </a:cubicBezTo>
                  <a:cubicBezTo>
                    <a:pt x="126" y="1305"/>
                    <a:pt x="127" y="1301"/>
                    <a:pt x="128" y="1297"/>
                  </a:cubicBezTo>
                  <a:close/>
                  <a:moveTo>
                    <a:pt x="721" y="1317"/>
                  </a:moveTo>
                  <a:cubicBezTo>
                    <a:pt x="719" y="1309"/>
                    <a:pt x="720" y="1301"/>
                    <a:pt x="716" y="1294"/>
                  </a:cubicBezTo>
                  <a:cubicBezTo>
                    <a:pt x="713" y="1289"/>
                    <a:pt x="711" y="1283"/>
                    <a:pt x="709" y="1277"/>
                  </a:cubicBezTo>
                  <a:cubicBezTo>
                    <a:pt x="706" y="1272"/>
                    <a:pt x="701" y="1267"/>
                    <a:pt x="702" y="1261"/>
                  </a:cubicBezTo>
                  <a:cubicBezTo>
                    <a:pt x="693" y="1243"/>
                    <a:pt x="693" y="1242"/>
                    <a:pt x="694" y="1230"/>
                  </a:cubicBezTo>
                  <a:cubicBezTo>
                    <a:pt x="689" y="1232"/>
                    <a:pt x="689" y="1232"/>
                    <a:pt x="686" y="1228"/>
                  </a:cubicBezTo>
                  <a:cubicBezTo>
                    <a:pt x="685" y="1227"/>
                    <a:pt x="685" y="1225"/>
                    <a:pt x="683" y="1225"/>
                  </a:cubicBezTo>
                  <a:cubicBezTo>
                    <a:pt x="683" y="1225"/>
                    <a:pt x="682" y="1225"/>
                    <a:pt x="682" y="1225"/>
                  </a:cubicBezTo>
                  <a:cubicBezTo>
                    <a:pt x="684" y="1238"/>
                    <a:pt x="689" y="1251"/>
                    <a:pt x="694" y="1263"/>
                  </a:cubicBezTo>
                  <a:cubicBezTo>
                    <a:pt x="696" y="1267"/>
                    <a:pt x="702" y="1271"/>
                    <a:pt x="698" y="1277"/>
                  </a:cubicBezTo>
                  <a:cubicBezTo>
                    <a:pt x="698" y="1278"/>
                    <a:pt x="698" y="1278"/>
                    <a:pt x="698" y="1279"/>
                  </a:cubicBezTo>
                  <a:cubicBezTo>
                    <a:pt x="700" y="1282"/>
                    <a:pt x="701" y="1287"/>
                    <a:pt x="702" y="1291"/>
                  </a:cubicBezTo>
                  <a:cubicBezTo>
                    <a:pt x="702" y="1293"/>
                    <a:pt x="703" y="1295"/>
                    <a:pt x="705" y="1296"/>
                  </a:cubicBezTo>
                  <a:cubicBezTo>
                    <a:pt x="710" y="1300"/>
                    <a:pt x="713" y="1305"/>
                    <a:pt x="716" y="1310"/>
                  </a:cubicBezTo>
                  <a:cubicBezTo>
                    <a:pt x="717" y="1313"/>
                    <a:pt x="718" y="1315"/>
                    <a:pt x="721" y="1317"/>
                  </a:cubicBezTo>
                  <a:close/>
                  <a:moveTo>
                    <a:pt x="1302" y="952"/>
                  </a:moveTo>
                  <a:cubicBezTo>
                    <a:pt x="1303" y="946"/>
                    <a:pt x="1302" y="938"/>
                    <a:pt x="1300" y="931"/>
                  </a:cubicBezTo>
                  <a:cubicBezTo>
                    <a:pt x="1300" y="929"/>
                    <a:pt x="1299" y="928"/>
                    <a:pt x="1297" y="927"/>
                  </a:cubicBezTo>
                  <a:cubicBezTo>
                    <a:pt x="1295" y="927"/>
                    <a:pt x="1294" y="928"/>
                    <a:pt x="1293" y="930"/>
                  </a:cubicBezTo>
                  <a:cubicBezTo>
                    <a:pt x="1292" y="934"/>
                    <a:pt x="1289" y="937"/>
                    <a:pt x="1287" y="941"/>
                  </a:cubicBezTo>
                  <a:cubicBezTo>
                    <a:pt x="1284" y="946"/>
                    <a:pt x="1286" y="951"/>
                    <a:pt x="1284" y="956"/>
                  </a:cubicBezTo>
                  <a:cubicBezTo>
                    <a:pt x="1284" y="956"/>
                    <a:pt x="1284" y="958"/>
                    <a:pt x="1285" y="958"/>
                  </a:cubicBezTo>
                  <a:cubicBezTo>
                    <a:pt x="1291" y="962"/>
                    <a:pt x="1291" y="967"/>
                    <a:pt x="1287" y="972"/>
                  </a:cubicBezTo>
                  <a:cubicBezTo>
                    <a:pt x="1287" y="973"/>
                    <a:pt x="1287" y="973"/>
                    <a:pt x="1287" y="973"/>
                  </a:cubicBezTo>
                  <a:cubicBezTo>
                    <a:pt x="1286" y="977"/>
                    <a:pt x="1289" y="983"/>
                    <a:pt x="1293" y="984"/>
                  </a:cubicBezTo>
                  <a:cubicBezTo>
                    <a:pt x="1296" y="985"/>
                    <a:pt x="1298" y="983"/>
                    <a:pt x="1299" y="977"/>
                  </a:cubicBezTo>
                  <a:cubicBezTo>
                    <a:pt x="1301" y="969"/>
                    <a:pt x="1301" y="961"/>
                    <a:pt x="1302" y="952"/>
                  </a:cubicBezTo>
                  <a:close/>
                  <a:moveTo>
                    <a:pt x="423" y="227"/>
                  </a:moveTo>
                  <a:cubicBezTo>
                    <a:pt x="428" y="222"/>
                    <a:pt x="434" y="217"/>
                    <a:pt x="428" y="208"/>
                  </a:cubicBezTo>
                  <a:cubicBezTo>
                    <a:pt x="427" y="206"/>
                    <a:pt x="429" y="205"/>
                    <a:pt x="430" y="203"/>
                  </a:cubicBezTo>
                  <a:cubicBezTo>
                    <a:pt x="432" y="201"/>
                    <a:pt x="431" y="200"/>
                    <a:pt x="429" y="198"/>
                  </a:cubicBezTo>
                  <a:cubicBezTo>
                    <a:pt x="427" y="196"/>
                    <a:pt x="426" y="195"/>
                    <a:pt x="424" y="193"/>
                  </a:cubicBezTo>
                  <a:cubicBezTo>
                    <a:pt x="423" y="192"/>
                    <a:pt x="421" y="192"/>
                    <a:pt x="420" y="193"/>
                  </a:cubicBezTo>
                  <a:cubicBezTo>
                    <a:pt x="417" y="197"/>
                    <a:pt x="411" y="200"/>
                    <a:pt x="413" y="206"/>
                  </a:cubicBezTo>
                  <a:cubicBezTo>
                    <a:pt x="413" y="208"/>
                    <a:pt x="414" y="210"/>
                    <a:pt x="412" y="211"/>
                  </a:cubicBezTo>
                  <a:cubicBezTo>
                    <a:pt x="411" y="211"/>
                    <a:pt x="410" y="210"/>
                    <a:pt x="409" y="208"/>
                  </a:cubicBezTo>
                  <a:cubicBezTo>
                    <a:pt x="408" y="207"/>
                    <a:pt x="406" y="204"/>
                    <a:pt x="404" y="205"/>
                  </a:cubicBezTo>
                  <a:cubicBezTo>
                    <a:pt x="401" y="207"/>
                    <a:pt x="399" y="209"/>
                    <a:pt x="399" y="212"/>
                  </a:cubicBezTo>
                  <a:cubicBezTo>
                    <a:pt x="399" y="217"/>
                    <a:pt x="399" y="221"/>
                    <a:pt x="399" y="226"/>
                  </a:cubicBezTo>
                  <a:cubicBezTo>
                    <a:pt x="399" y="228"/>
                    <a:pt x="402" y="230"/>
                    <a:pt x="403" y="228"/>
                  </a:cubicBezTo>
                  <a:cubicBezTo>
                    <a:pt x="406" y="222"/>
                    <a:pt x="409" y="224"/>
                    <a:pt x="413" y="226"/>
                  </a:cubicBezTo>
                  <a:cubicBezTo>
                    <a:pt x="415" y="223"/>
                    <a:pt x="412" y="220"/>
                    <a:pt x="414" y="217"/>
                  </a:cubicBezTo>
                  <a:cubicBezTo>
                    <a:pt x="418" y="219"/>
                    <a:pt x="419" y="224"/>
                    <a:pt x="423" y="227"/>
                  </a:cubicBezTo>
                  <a:close/>
                  <a:moveTo>
                    <a:pt x="269" y="1168"/>
                  </a:moveTo>
                  <a:cubicBezTo>
                    <a:pt x="268" y="1168"/>
                    <a:pt x="267" y="1167"/>
                    <a:pt x="267" y="1167"/>
                  </a:cubicBezTo>
                  <a:cubicBezTo>
                    <a:pt x="264" y="1172"/>
                    <a:pt x="260" y="1176"/>
                    <a:pt x="257" y="1181"/>
                  </a:cubicBezTo>
                  <a:cubicBezTo>
                    <a:pt x="247" y="1197"/>
                    <a:pt x="237" y="1213"/>
                    <a:pt x="227" y="1228"/>
                  </a:cubicBezTo>
                  <a:cubicBezTo>
                    <a:pt x="224" y="1233"/>
                    <a:pt x="221" y="1238"/>
                    <a:pt x="218" y="1243"/>
                  </a:cubicBezTo>
                  <a:cubicBezTo>
                    <a:pt x="218" y="1244"/>
                    <a:pt x="217" y="1245"/>
                    <a:pt x="218" y="1246"/>
                  </a:cubicBezTo>
                  <a:cubicBezTo>
                    <a:pt x="219" y="1247"/>
                    <a:pt x="221" y="1247"/>
                    <a:pt x="221" y="1246"/>
                  </a:cubicBezTo>
                  <a:cubicBezTo>
                    <a:pt x="225" y="1241"/>
                    <a:pt x="231" y="1239"/>
                    <a:pt x="234" y="1233"/>
                  </a:cubicBezTo>
                  <a:cubicBezTo>
                    <a:pt x="241" y="1221"/>
                    <a:pt x="251" y="1209"/>
                    <a:pt x="257" y="1196"/>
                  </a:cubicBezTo>
                  <a:cubicBezTo>
                    <a:pt x="261" y="1187"/>
                    <a:pt x="265" y="1177"/>
                    <a:pt x="269" y="1168"/>
                  </a:cubicBezTo>
                  <a:close/>
                  <a:moveTo>
                    <a:pt x="515" y="36"/>
                  </a:moveTo>
                  <a:cubicBezTo>
                    <a:pt x="516" y="33"/>
                    <a:pt x="515" y="31"/>
                    <a:pt x="512" y="29"/>
                  </a:cubicBezTo>
                  <a:cubicBezTo>
                    <a:pt x="504" y="24"/>
                    <a:pt x="496" y="20"/>
                    <a:pt x="487" y="17"/>
                  </a:cubicBezTo>
                  <a:cubicBezTo>
                    <a:pt x="484" y="16"/>
                    <a:pt x="481" y="18"/>
                    <a:pt x="482" y="20"/>
                  </a:cubicBezTo>
                  <a:cubicBezTo>
                    <a:pt x="484" y="26"/>
                    <a:pt x="486" y="31"/>
                    <a:pt x="491" y="36"/>
                  </a:cubicBezTo>
                  <a:cubicBezTo>
                    <a:pt x="492" y="37"/>
                    <a:pt x="494" y="37"/>
                    <a:pt x="496" y="36"/>
                  </a:cubicBezTo>
                  <a:cubicBezTo>
                    <a:pt x="500" y="34"/>
                    <a:pt x="502" y="36"/>
                    <a:pt x="504" y="40"/>
                  </a:cubicBezTo>
                  <a:cubicBezTo>
                    <a:pt x="505" y="42"/>
                    <a:pt x="506" y="44"/>
                    <a:pt x="507" y="47"/>
                  </a:cubicBezTo>
                  <a:cubicBezTo>
                    <a:pt x="509" y="53"/>
                    <a:pt x="514" y="58"/>
                    <a:pt x="520" y="61"/>
                  </a:cubicBezTo>
                  <a:cubicBezTo>
                    <a:pt x="521" y="62"/>
                    <a:pt x="522" y="63"/>
                    <a:pt x="523" y="62"/>
                  </a:cubicBezTo>
                  <a:cubicBezTo>
                    <a:pt x="525" y="61"/>
                    <a:pt x="525" y="59"/>
                    <a:pt x="524" y="58"/>
                  </a:cubicBezTo>
                  <a:cubicBezTo>
                    <a:pt x="522" y="54"/>
                    <a:pt x="519" y="50"/>
                    <a:pt x="517" y="45"/>
                  </a:cubicBezTo>
                  <a:cubicBezTo>
                    <a:pt x="515" y="43"/>
                    <a:pt x="514" y="40"/>
                    <a:pt x="515" y="36"/>
                  </a:cubicBezTo>
                  <a:close/>
                  <a:moveTo>
                    <a:pt x="569" y="1045"/>
                  </a:moveTo>
                  <a:cubicBezTo>
                    <a:pt x="571" y="1044"/>
                    <a:pt x="572" y="1042"/>
                    <a:pt x="572" y="1040"/>
                  </a:cubicBezTo>
                  <a:cubicBezTo>
                    <a:pt x="577" y="1020"/>
                    <a:pt x="577" y="1000"/>
                    <a:pt x="578" y="979"/>
                  </a:cubicBezTo>
                  <a:cubicBezTo>
                    <a:pt x="579" y="966"/>
                    <a:pt x="577" y="953"/>
                    <a:pt x="579" y="940"/>
                  </a:cubicBezTo>
                  <a:cubicBezTo>
                    <a:pt x="580" y="934"/>
                    <a:pt x="580" y="928"/>
                    <a:pt x="578" y="922"/>
                  </a:cubicBezTo>
                  <a:cubicBezTo>
                    <a:pt x="578" y="921"/>
                    <a:pt x="577" y="920"/>
                    <a:pt x="576" y="921"/>
                  </a:cubicBezTo>
                  <a:cubicBezTo>
                    <a:pt x="575" y="921"/>
                    <a:pt x="575" y="922"/>
                    <a:pt x="575" y="922"/>
                  </a:cubicBezTo>
                  <a:cubicBezTo>
                    <a:pt x="575" y="927"/>
                    <a:pt x="573" y="932"/>
                    <a:pt x="574" y="937"/>
                  </a:cubicBezTo>
                  <a:cubicBezTo>
                    <a:pt x="576" y="950"/>
                    <a:pt x="571" y="963"/>
                    <a:pt x="574" y="976"/>
                  </a:cubicBezTo>
                  <a:cubicBezTo>
                    <a:pt x="575" y="977"/>
                    <a:pt x="574" y="978"/>
                    <a:pt x="574" y="979"/>
                  </a:cubicBezTo>
                  <a:cubicBezTo>
                    <a:pt x="572" y="984"/>
                    <a:pt x="573" y="988"/>
                    <a:pt x="572" y="992"/>
                  </a:cubicBezTo>
                  <a:cubicBezTo>
                    <a:pt x="571" y="1004"/>
                    <a:pt x="572" y="1017"/>
                    <a:pt x="570" y="1029"/>
                  </a:cubicBezTo>
                  <a:cubicBezTo>
                    <a:pt x="569" y="1034"/>
                    <a:pt x="568" y="1039"/>
                    <a:pt x="569" y="1045"/>
                  </a:cubicBezTo>
                  <a:close/>
                  <a:moveTo>
                    <a:pt x="672" y="1093"/>
                  </a:moveTo>
                  <a:cubicBezTo>
                    <a:pt x="673" y="1095"/>
                    <a:pt x="673" y="1096"/>
                    <a:pt x="673" y="1097"/>
                  </a:cubicBezTo>
                  <a:cubicBezTo>
                    <a:pt x="677" y="1105"/>
                    <a:pt x="680" y="1114"/>
                    <a:pt x="684" y="1122"/>
                  </a:cubicBezTo>
                  <a:cubicBezTo>
                    <a:pt x="688" y="1130"/>
                    <a:pt x="692" y="1137"/>
                    <a:pt x="696" y="1145"/>
                  </a:cubicBezTo>
                  <a:cubicBezTo>
                    <a:pt x="697" y="1147"/>
                    <a:pt x="698" y="1149"/>
                    <a:pt x="700" y="1150"/>
                  </a:cubicBezTo>
                  <a:cubicBezTo>
                    <a:pt x="704" y="1151"/>
                    <a:pt x="706" y="1150"/>
                    <a:pt x="709" y="1148"/>
                  </a:cubicBezTo>
                  <a:cubicBezTo>
                    <a:pt x="711" y="1146"/>
                    <a:pt x="709" y="1144"/>
                    <a:pt x="708" y="1142"/>
                  </a:cubicBezTo>
                  <a:cubicBezTo>
                    <a:pt x="705" y="1137"/>
                    <a:pt x="703" y="1131"/>
                    <a:pt x="699" y="1126"/>
                  </a:cubicBezTo>
                  <a:cubicBezTo>
                    <a:pt x="693" y="1119"/>
                    <a:pt x="688" y="1112"/>
                    <a:pt x="683" y="1105"/>
                  </a:cubicBezTo>
                  <a:cubicBezTo>
                    <a:pt x="679" y="1101"/>
                    <a:pt x="677" y="1096"/>
                    <a:pt x="672" y="1093"/>
                  </a:cubicBezTo>
                  <a:close/>
                  <a:moveTo>
                    <a:pt x="214" y="464"/>
                  </a:moveTo>
                  <a:cubicBezTo>
                    <a:pt x="221" y="457"/>
                    <a:pt x="224" y="449"/>
                    <a:pt x="222" y="441"/>
                  </a:cubicBezTo>
                  <a:cubicBezTo>
                    <a:pt x="219" y="428"/>
                    <a:pt x="222" y="415"/>
                    <a:pt x="219" y="402"/>
                  </a:cubicBezTo>
                  <a:cubicBezTo>
                    <a:pt x="217" y="396"/>
                    <a:pt x="221" y="390"/>
                    <a:pt x="219" y="384"/>
                  </a:cubicBezTo>
                  <a:cubicBezTo>
                    <a:pt x="218" y="379"/>
                    <a:pt x="216" y="375"/>
                    <a:pt x="220" y="370"/>
                  </a:cubicBezTo>
                  <a:cubicBezTo>
                    <a:pt x="221" y="369"/>
                    <a:pt x="220" y="368"/>
                    <a:pt x="219" y="367"/>
                  </a:cubicBezTo>
                  <a:cubicBezTo>
                    <a:pt x="218" y="364"/>
                    <a:pt x="218" y="363"/>
                    <a:pt x="219" y="361"/>
                  </a:cubicBezTo>
                  <a:cubicBezTo>
                    <a:pt x="220" y="359"/>
                    <a:pt x="220" y="358"/>
                    <a:pt x="218" y="357"/>
                  </a:cubicBezTo>
                  <a:cubicBezTo>
                    <a:pt x="217" y="357"/>
                    <a:pt x="215" y="357"/>
                    <a:pt x="214" y="358"/>
                  </a:cubicBezTo>
                  <a:cubicBezTo>
                    <a:pt x="213" y="360"/>
                    <a:pt x="213" y="361"/>
                    <a:pt x="213" y="363"/>
                  </a:cubicBezTo>
                  <a:cubicBezTo>
                    <a:pt x="215" y="368"/>
                    <a:pt x="214" y="372"/>
                    <a:pt x="214" y="377"/>
                  </a:cubicBezTo>
                  <a:cubicBezTo>
                    <a:pt x="214" y="382"/>
                    <a:pt x="213" y="387"/>
                    <a:pt x="214" y="392"/>
                  </a:cubicBezTo>
                  <a:cubicBezTo>
                    <a:pt x="216" y="410"/>
                    <a:pt x="216" y="428"/>
                    <a:pt x="213" y="445"/>
                  </a:cubicBezTo>
                  <a:cubicBezTo>
                    <a:pt x="212" y="451"/>
                    <a:pt x="212" y="457"/>
                    <a:pt x="214" y="464"/>
                  </a:cubicBezTo>
                  <a:close/>
                  <a:moveTo>
                    <a:pt x="458" y="140"/>
                  </a:moveTo>
                  <a:cubicBezTo>
                    <a:pt x="453" y="143"/>
                    <a:pt x="450" y="147"/>
                    <a:pt x="447" y="153"/>
                  </a:cubicBezTo>
                  <a:cubicBezTo>
                    <a:pt x="442" y="159"/>
                    <a:pt x="439" y="167"/>
                    <a:pt x="434" y="174"/>
                  </a:cubicBezTo>
                  <a:cubicBezTo>
                    <a:pt x="431" y="177"/>
                    <a:pt x="432" y="181"/>
                    <a:pt x="432" y="184"/>
                  </a:cubicBezTo>
                  <a:cubicBezTo>
                    <a:pt x="432" y="189"/>
                    <a:pt x="434" y="189"/>
                    <a:pt x="437" y="190"/>
                  </a:cubicBezTo>
                  <a:cubicBezTo>
                    <a:pt x="441" y="191"/>
                    <a:pt x="441" y="189"/>
                    <a:pt x="442" y="186"/>
                  </a:cubicBezTo>
                  <a:cubicBezTo>
                    <a:pt x="444" y="182"/>
                    <a:pt x="446" y="178"/>
                    <a:pt x="447" y="174"/>
                  </a:cubicBezTo>
                  <a:cubicBezTo>
                    <a:pt x="451" y="166"/>
                    <a:pt x="455" y="158"/>
                    <a:pt x="458" y="150"/>
                  </a:cubicBezTo>
                  <a:cubicBezTo>
                    <a:pt x="460" y="147"/>
                    <a:pt x="462" y="143"/>
                    <a:pt x="458" y="140"/>
                  </a:cubicBezTo>
                  <a:close/>
                  <a:moveTo>
                    <a:pt x="469" y="1254"/>
                  </a:moveTo>
                  <a:cubicBezTo>
                    <a:pt x="464" y="1258"/>
                    <a:pt x="463" y="1263"/>
                    <a:pt x="463" y="1268"/>
                  </a:cubicBezTo>
                  <a:cubicBezTo>
                    <a:pt x="461" y="1286"/>
                    <a:pt x="457" y="1304"/>
                    <a:pt x="452" y="1322"/>
                  </a:cubicBezTo>
                  <a:cubicBezTo>
                    <a:pt x="450" y="1328"/>
                    <a:pt x="450" y="1335"/>
                    <a:pt x="450" y="1341"/>
                  </a:cubicBezTo>
                  <a:cubicBezTo>
                    <a:pt x="449" y="1342"/>
                    <a:pt x="450" y="1344"/>
                    <a:pt x="451" y="1344"/>
                  </a:cubicBezTo>
                  <a:cubicBezTo>
                    <a:pt x="453" y="1345"/>
                    <a:pt x="454" y="1343"/>
                    <a:pt x="454" y="1342"/>
                  </a:cubicBezTo>
                  <a:cubicBezTo>
                    <a:pt x="457" y="1337"/>
                    <a:pt x="458" y="1332"/>
                    <a:pt x="458" y="1326"/>
                  </a:cubicBezTo>
                  <a:cubicBezTo>
                    <a:pt x="458" y="1312"/>
                    <a:pt x="461" y="1297"/>
                    <a:pt x="467" y="1284"/>
                  </a:cubicBezTo>
                  <a:cubicBezTo>
                    <a:pt x="471" y="1274"/>
                    <a:pt x="470" y="1264"/>
                    <a:pt x="469" y="1254"/>
                  </a:cubicBezTo>
                  <a:close/>
                  <a:moveTo>
                    <a:pt x="469" y="838"/>
                  </a:moveTo>
                  <a:cubicBezTo>
                    <a:pt x="468" y="840"/>
                    <a:pt x="467" y="841"/>
                    <a:pt x="467" y="843"/>
                  </a:cubicBezTo>
                  <a:cubicBezTo>
                    <a:pt x="468" y="853"/>
                    <a:pt x="466" y="862"/>
                    <a:pt x="471" y="872"/>
                  </a:cubicBezTo>
                  <a:cubicBezTo>
                    <a:pt x="475" y="881"/>
                    <a:pt x="477" y="891"/>
                    <a:pt x="478" y="902"/>
                  </a:cubicBezTo>
                  <a:cubicBezTo>
                    <a:pt x="479" y="905"/>
                    <a:pt x="480" y="908"/>
                    <a:pt x="481" y="911"/>
                  </a:cubicBezTo>
                  <a:cubicBezTo>
                    <a:pt x="482" y="913"/>
                    <a:pt x="484" y="914"/>
                    <a:pt x="486" y="913"/>
                  </a:cubicBezTo>
                  <a:cubicBezTo>
                    <a:pt x="488" y="912"/>
                    <a:pt x="488" y="910"/>
                    <a:pt x="487" y="908"/>
                  </a:cubicBezTo>
                  <a:cubicBezTo>
                    <a:pt x="486" y="903"/>
                    <a:pt x="485" y="897"/>
                    <a:pt x="483" y="892"/>
                  </a:cubicBezTo>
                  <a:cubicBezTo>
                    <a:pt x="482" y="888"/>
                    <a:pt x="483" y="884"/>
                    <a:pt x="481" y="880"/>
                  </a:cubicBezTo>
                  <a:cubicBezTo>
                    <a:pt x="477" y="870"/>
                    <a:pt x="476" y="859"/>
                    <a:pt x="474" y="848"/>
                  </a:cubicBezTo>
                  <a:cubicBezTo>
                    <a:pt x="473" y="845"/>
                    <a:pt x="474" y="840"/>
                    <a:pt x="469" y="838"/>
                  </a:cubicBezTo>
                  <a:close/>
                  <a:moveTo>
                    <a:pt x="170" y="493"/>
                  </a:moveTo>
                  <a:cubicBezTo>
                    <a:pt x="168" y="486"/>
                    <a:pt x="168" y="478"/>
                    <a:pt x="167" y="471"/>
                  </a:cubicBezTo>
                  <a:cubicBezTo>
                    <a:pt x="167" y="470"/>
                    <a:pt x="166" y="469"/>
                    <a:pt x="165" y="468"/>
                  </a:cubicBezTo>
                  <a:cubicBezTo>
                    <a:pt x="162" y="466"/>
                    <a:pt x="161" y="462"/>
                    <a:pt x="161" y="458"/>
                  </a:cubicBezTo>
                  <a:cubicBezTo>
                    <a:pt x="161" y="441"/>
                    <a:pt x="154" y="427"/>
                    <a:pt x="150" y="410"/>
                  </a:cubicBezTo>
                  <a:cubicBezTo>
                    <a:pt x="147" y="415"/>
                    <a:pt x="148" y="420"/>
                    <a:pt x="148" y="424"/>
                  </a:cubicBezTo>
                  <a:cubicBezTo>
                    <a:pt x="150" y="438"/>
                    <a:pt x="151" y="452"/>
                    <a:pt x="157" y="464"/>
                  </a:cubicBezTo>
                  <a:cubicBezTo>
                    <a:pt x="158" y="466"/>
                    <a:pt x="158" y="467"/>
                    <a:pt x="159" y="469"/>
                  </a:cubicBezTo>
                  <a:cubicBezTo>
                    <a:pt x="160" y="476"/>
                    <a:pt x="164" y="483"/>
                    <a:pt x="165" y="490"/>
                  </a:cubicBezTo>
                  <a:cubicBezTo>
                    <a:pt x="166" y="491"/>
                    <a:pt x="167" y="493"/>
                    <a:pt x="170" y="493"/>
                  </a:cubicBezTo>
                  <a:close/>
                  <a:moveTo>
                    <a:pt x="669" y="376"/>
                  </a:moveTo>
                  <a:cubicBezTo>
                    <a:pt x="666" y="378"/>
                    <a:pt x="667" y="383"/>
                    <a:pt x="664" y="384"/>
                  </a:cubicBezTo>
                  <a:cubicBezTo>
                    <a:pt x="657" y="386"/>
                    <a:pt x="656" y="390"/>
                    <a:pt x="656" y="396"/>
                  </a:cubicBezTo>
                  <a:cubicBezTo>
                    <a:pt x="656" y="399"/>
                    <a:pt x="655" y="401"/>
                    <a:pt x="652" y="400"/>
                  </a:cubicBezTo>
                  <a:cubicBezTo>
                    <a:pt x="648" y="400"/>
                    <a:pt x="645" y="402"/>
                    <a:pt x="642" y="404"/>
                  </a:cubicBezTo>
                  <a:cubicBezTo>
                    <a:pt x="638" y="408"/>
                    <a:pt x="636" y="415"/>
                    <a:pt x="631" y="418"/>
                  </a:cubicBezTo>
                  <a:cubicBezTo>
                    <a:pt x="630" y="419"/>
                    <a:pt x="630" y="421"/>
                    <a:pt x="631" y="422"/>
                  </a:cubicBezTo>
                  <a:cubicBezTo>
                    <a:pt x="632" y="423"/>
                    <a:pt x="634" y="424"/>
                    <a:pt x="635" y="422"/>
                  </a:cubicBezTo>
                  <a:cubicBezTo>
                    <a:pt x="637" y="421"/>
                    <a:pt x="638" y="420"/>
                    <a:pt x="639" y="418"/>
                  </a:cubicBezTo>
                  <a:cubicBezTo>
                    <a:pt x="641" y="417"/>
                    <a:pt x="642" y="416"/>
                    <a:pt x="644" y="418"/>
                  </a:cubicBezTo>
                  <a:cubicBezTo>
                    <a:pt x="645" y="420"/>
                    <a:pt x="647" y="422"/>
                    <a:pt x="649" y="420"/>
                  </a:cubicBezTo>
                  <a:cubicBezTo>
                    <a:pt x="651" y="419"/>
                    <a:pt x="653" y="418"/>
                    <a:pt x="652" y="415"/>
                  </a:cubicBezTo>
                  <a:cubicBezTo>
                    <a:pt x="651" y="412"/>
                    <a:pt x="652" y="410"/>
                    <a:pt x="655" y="410"/>
                  </a:cubicBezTo>
                  <a:cubicBezTo>
                    <a:pt x="662" y="408"/>
                    <a:pt x="662" y="408"/>
                    <a:pt x="662" y="401"/>
                  </a:cubicBezTo>
                  <a:cubicBezTo>
                    <a:pt x="661" y="399"/>
                    <a:pt x="661" y="398"/>
                    <a:pt x="661" y="396"/>
                  </a:cubicBezTo>
                  <a:cubicBezTo>
                    <a:pt x="661" y="391"/>
                    <a:pt x="662" y="390"/>
                    <a:pt x="667" y="389"/>
                  </a:cubicBezTo>
                  <a:cubicBezTo>
                    <a:pt x="669" y="389"/>
                    <a:pt x="671" y="388"/>
                    <a:pt x="671" y="386"/>
                  </a:cubicBezTo>
                  <a:cubicBezTo>
                    <a:pt x="671" y="383"/>
                    <a:pt x="671" y="380"/>
                    <a:pt x="669" y="376"/>
                  </a:cubicBezTo>
                  <a:close/>
                  <a:moveTo>
                    <a:pt x="561" y="95"/>
                  </a:moveTo>
                  <a:cubicBezTo>
                    <a:pt x="562" y="92"/>
                    <a:pt x="560" y="90"/>
                    <a:pt x="558" y="87"/>
                  </a:cubicBezTo>
                  <a:cubicBezTo>
                    <a:pt x="557" y="84"/>
                    <a:pt x="555" y="81"/>
                    <a:pt x="554" y="77"/>
                  </a:cubicBezTo>
                  <a:cubicBezTo>
                    <a:pt x="550" y="61"/>
                    <a:pt x="540" y="50"/>
                    <a:pt x="528" y="41"/>
                  </a:cubicBezTo>
                  <a:cubicBezTo>
                    <a:pt x="527" y="41"/>
                    <a:pt x="526" y="40"/>
                    <a:pt x="524" y="42"/>
                  </a:cubicBezTo>
                  <a:cubicBezTo>
                    <a:pt x="525" y="46"/>
                    <a:pt x="527" y="49"/>
                    <a:pt x="529" y="52"/>
                  </a:cubicBezTo>
                  <a:cubicBezTo>
                    <a:pt x="535" y="59"/>
                    <a:pt x="539" y="66"/>
                    <a:pt x="543" y="74"/>
                  </a:cubicBezTo>
                  <a:cubicBezTo>
                    <a:pt x="546" y="80"/>
                    <a:pt x="550" y="85"/>
                    <a:pt x="554" y="91"/>
                  </a:cubicBezTo>
                  <a:cubicBezTo>
                    <a:pt x="555" y="93"/>
                    <a:pt x="557" y="95"/>
                    <a:pt x="561" y="95"/>
                  </a:cubicBezTo>
                  <a:close/>
                  <a:moveTo>
                    <a:pt x="1106" y="1241"/>
                  </a:moveTo>
                  <a:cubicBezTo>
                    <a:pt x="1103" y="1241"/>
                    <a:pt x="1102" y="1242"/>
                    <a:pt x="1101" y="1243"/>
                  </a:cubicBezTo>
                  <a:cubicBezTo>
                    <a:pt x="1088" y="1257"/>
                    <a:pt x="1075" y="1270"/>
                    <a:pt x="1063" y="1285"/>
                  </a:cubicBezTo>
                  <a:cubicBezTo>
                    <a:pt x="1062" y="1286"/>
                    <a:pt x="1062" y="1287"/>
                    <a:pt x="1062" y="1288"/>
                  </a:cubicBezTo>
                  <a:cubicBezTo>
                    <a:pt x="1063" y="1289"/>
                    <a:pt x="1064" y="1289"/>
                    <a:pt x="1065" y="1289"/>
                  </a:cubicBezTo>
                  <a:cubicBezTo>
                    <a:pt x="1073" y="1287"/>
                    <a:pt x="1077" y="1281"/>
                    <a:pt x="1083" y="1277"/>
                  </a:cubicBezTo>
                  <a:cubicBezTo>
                    <a:pt x="1087" y="1273"/>
                    <a:pt x="1092" y="1268"/>
                    <a:pt x="1096" y="1263"/>
                  </a:cubicBezTo>
                  <a:cubicBezTo>
                    <a:pt x="1099" y="1260"/>
                    <a:pt x="1104" y="1258"/>
                    <a:pt x="1103" y="1253"/>
                  </a:cubicBezTo>
                  <a:cubicBezTo>
                    <a:pt x="1102" y="1248"/>
                    <a:pt x="1104" y="1245"/>
                    <a:pt x="1106" y="1241"/>
                  </a:cubicBezTo>
                  <a:close/>
                  <a:moveTo>
                    <a:pt x="492" y="913"/>
                  </a:moveTo>
                  <a:cubicBezTo>
                    <a:pt x="492" y="920"/>
                    <a:pt x="492" y="925"/>
                    <a:pt x="492" y="930"/>
                  </a:cubicBezTo>
                  <a:cubicBezTo>
                    <a:pt x="492" y="932"/>
                    <a:pt x="493" y="933"/>
                    <a:pt x="496" y="933"/>
                  </a:cubicBezTo>
                  <a:cubicBezTo>
                    <a:pt x="502" y="933"/>
                    <a:pt x="504" y="934"/>
                    <a:pt x="506" y="941"/>
                  </a:cubicBezTo>
                  <a:cubicBezTo>
                    <a:pt x="508" y="948"/>
                    <a:pt x="511" y="955"/>
                    <a:pt x="514" y="962"/>
                  </a:cubicBezTo>
                  <a:cubicBezTo>
                    <a:pt x="516" y="967"/>
                    <a:pt x="517" y="972"/>
                    <a:pt x="522" y="977"/>
                  </a:cubicBezTo>
                  <a:cubicBezTo>
                    <a:pt x="522" y="971"/>
                    <a:pt x="519" y="967"/>
                    <a:pt x="520" y="962"/>
                  </a:cubicBezTo>
                  <a:cubicBezTo>
                    <a:pt x="520" y="959"/>
                    <a:pt x="520" y="956"/>
                    <a:pt x="518" y="953"/>
                  </a:cubicBezTo>
                  <a:cubicBezTo>
                    <a:pt x="516" y="948"/>
                    <a:pt x="515" y="944"/>
                    <a:pt x="516" y="939"/>
                  </a:cubicBezTo>
                  <a:cubicBezTo>
                    <a:pt x="517" y="937"/>
                    <a:pt x="517" y="934"/>
                    <a:pt x="514" y="933"/>
                  </a:cubicBezTo>
                  <a:cubicBezTo>
                    <a:pt x="505" y="928"/>
                    <a:pt x="498" y="923"/>
                    <a:pt x="492" y="913"/>
                  </a:cubicBezTo>
                  <a:close/>
                  <a:moveTo>
                    <a:pt x="177" y="485"/>
                  </a:moveTo>
                  <a:cubicBezTo>
                    <a:pt x="175" y="487"/>
                    <a:pt x="174" y="488"/>
                    <a:pt x="174" y="490"/>
                  </a:cubicBezTo>
                  <a:cubicBezTo>
                    <a:pt x="176" y="495"/>
                    <a:pt x="176" y="499"/>
                    <a:pt x="174" y="504"/>
                  </a:cubicBezTo>
                  <a:cubicBezTo>
                    <a:pt x="172" y="506"/>
                    <a:pt x="173" y="509"/>
                    <a:pt x="175" y="511"/>
                  </a:cubicBezTo>
                  <a:cubicBezTo>
                    <a:pt x="178" y="516"/>
                    <a:pt x="183" y="520"/>
                    <a:pt x="186" y="526"/>
                  </a:cubicBezTo>
                  <a:cubicBezTo>
                    <a:pt x="187" y="528"/>
                    <a:pt x="189" y="530"/>
                    <a:pt x="192" y="530"/>
                  </a:cubicBezTo>
                  <a:cubicBezTo>
                    <a:pt x="194" y="529"/>
                    <a:pt x="194" y="526"/>
                    <a:pt x="195" y="524"/>
                  </a:cubicBezTo>
                  <a:cubicBezTo>
                    <a:pt x="196" y="523"/>
                    <a:pt x="196" y="522"/>
                    <a:pt x="196" y="522"/>
                  </a:cubicBezTo>
                  <a:cubicBezTo>
                    <a:pt x="196" y="518"/>
                    <a:pt x="197" y="515"/>
                    <a:pt x="192" y="514"/>
                  </a:cubicBezTo>
                  <a:cubicBezTo>
                    <a:pt x="188" y="514"/>
                    <a:pt x="187" y="511"/>
                    <a:pt x="187" y="508"/>
                  </a:cubicBezTo>
                  <a:cubicBezTo>
                    <a:pt x="187" y="505"/>
                    <a:pt x="188" y="502"/>
                    <a:pt x="188" y="499"/>
                  </a:cubicBezTo>
                  <a:cubicBezTo>
                    <a:pt x="187" y="496"/>
                    <a:pt x="187" y="493"/>
                    <a:pt x="184" y="493"/>
                  </a:cubicBezTo>
                  <a:cubicBezTo>
                    <a:pt x="180" y="492"/>
                    <a:pt x="178" y="489"/>
                    <a:pt x="177" y="485"/>
                  </a:cubicBezTo>
                  <a:close/>
                  <a:moveTo>
                    <a:pt x="187" y="1357"/>
                  </a:moveTo>
                  <a:cubicBezTo>
                    <a:pt x="177" y="1366"/>
                    <a:pt x="140" y="1456"/>
                    <a:pt x="139" y="1472"/>
                  </a:cubicBezTo>
                  <a:cubicBezTo>
                    <a:pt x="151" y="1454"/>
                    <a:pt x="155" y="1433"/>
                    <a:pt x="163" y="1414"/>
                  </a:cubicBezTo>
                  <a:cubicBezTo>
                    <a:pt x="171" y="1395"/>
                    <a:pt x="181" y="1377"/>
                    <a:pt x="187" y="1357"/>
                  </a:cubicBezTo>
                  <a:close/>
                  <a:moveTo>
                    <a:pt x="961" y="1484"/>
                  </a:moveTo>
                  <a:cubicBezTo>
                    <a:pt x="967" y="1480"/>
                    <a:pt x="973" y="1481"/>
                    <a:pt x="979" y="1478"/>
                  </a:cubicBezTo>
                  <a:cubicBezTo>
                    <a:pt x="989" y="1472"/>
                    <a:pt x="1001" y="1467"/>
                    <a:pt x="1012" y="1462"/>
                  </a:cubicBezTo>
                  <a:cubicBezTo>
                    <a:pt x="1015" y="1460"/>
                    <a:pt x="1017" y="1459"/>
                    <a:pt x="1018" y="1456"/>
                  </a:cubicBezTo>
                  <a:cubicBezTo>
                    <a:pt x="1019" y="1454"/>
                    <a:pt x="1018" y="1452"/>
                    <a:pt x="1016" y="1452"/>
                  </a:cubicBezTo>
                  <a:cubicBezTo>
                    <a:pt x="1012" y="1453"/>
                    <a:pt x="1008" y="1454"/>
                    <a:pt x="1005" y="1456"/>
                  </a:cubicBezTo>
                  <a:cubicBezTo>
                    <a:pt x="1002" y="1458"/>
                    <a:pt x="999" y="1460"/>
                    <a:pt x="995" y="1461"/>
                  </a:cubicBezTo>
                  <a:cubicBezTo>
                    <a:pt x="982" y="1464"/>
                    <a:pt x="973" y="1472"/>
                    <a:pt x="963" y="1479"/>
                  </a:cubicBezTo>
                  <a:cubicBezTo>
                    <a:pt x="962" y="1480"/>
                    <a:pt x="961" y="1481"/>
                    <a:pt x="961" y="1484"/>
                  </a:cubicBezTo>
                  <a:close/>
                  <a:moveTo>
                    <a:pt x="938" y="1564"/>
                  </a:moveTo>
                  <a:cubicBezTo>
                    <a:pt x="939" y="1564"/>
                    <a:pt x="939" y="1564"/>
                    <a:pt x="940" y="1564"/>
                  </a:cubicBezTo>
                  <a:cubicBezTo>
                    <a:pt x="939" y="1559"/>
                    <a:pt x="938" y="1555"/>
                    <a:pt x="937" y="1550"/>
                  </a:cubicBezTo>
                  <a:cubicBezTo>
                    <a:pt x="934" y="1535"/>
                    <a:pt x="927" y="1520"/>
                    <a:pt x="924" y="1505"/>
                  </a:cubicBezTo>
                  <a:cubicBezTo>
                    <a:pt x="923" y="1500"/>
                    <a:pt x="922" y="1496"/>
                    <a:pt x="920" y="1492"/>
                  </a:cubicBezTo>
                  <a:cubicBezTo>
                    <a:pt x="919" y="1491"/>
                    <a:pt x="919" y="1489"/>
                    <a:pt x="917" y="1489"/>
                  </a:cubicBezTo>
                  <a:cubicBezTo>
                    <a:pt x="915" y="1490"/>
                    <a:pt x="914" y="1492"/>
                    <a:pt x="914" y="1493"/>
                  </a:cubicBezTo>
                  <a:cubicBezTo>
                    <a:pt x="916" y="1497"/>
                    <a:pt x="916" y="1502"/>
                    <a:pt x="917" y="1506"/>
                  </a:cubicBezTo>
                  <a:cubicBezTo>
                    <a:pt x="919" y="1514"/>
                    <a:pt x="922" y="1521"/>
                    <a:pt x="924" y="1529"/>
                  </a:cubicBezTo>
                  <a:cubicBezTo>
                    <a:pt x="928" y="1541"/>
                    <a:pt x="932" y="1553"/>
                    <a:pt x="938" y="1564"/>
                  </a:cubicBezTo>
                  <a:close/>
                  <a:moveTo>
                    <a:pt x="1185" y="1203"/>
                  </a:moveTo>
                  <a:cubicBezTo>
                    <a:pt x="1182" y="1205"/>
                    <a:pt x="1179" y="1207"/>
                    <a:pt x="1175" y="1206"/>
                  </a:cubicBezTo>
                  <a:cubicBezTo>
                    <a:pt x="1173" y="1206"/>
                    <a:pt x="1171" y="1208"/>
                    <a:pt x="1170" y="1209"/>
                  </a:cubicBezTo>
                  <a:cubicBezTo>
                    <a:pt x="1162" y="1217"/>
                    <a:pt x="1155" y="1224"/>
                    <a:pt x="1148" y="1232"/>
                  </a:cubicBezTo>
                  <a:cubicBezTo>
                    <a:pt x="1143" y="1237"/>
                    <a:pt x="1139" y="1243"/>
                    <a:pt x="1134" y="1249"/>
                  </a:cubicBezTo>
                  <a:cubicBezTo>
                    <a:pt x="1134" y="1249"/>
                    <a:pt x="1133" y="1251"/>
                    <a:pt x="1135" y="1251"/>
                  </a:cubicBezTo>
                  <a:cubicBezTo>
                    <a:pt x="1136" y="1252"/>
                    <a:pt x="1137" y="1252"/>
                    <a:pt x="1137" y="1251"/>
                  </a:cubicBezTo>
                  <a:cubicBezTo>
                    <a:pt x="1144" y="1244"/>
                    <a:pt x="1153" y="1240"/>
                    <a:pt x="1159" y="1231"/>
                  </a:cubicBezTo>
                  <a:cubicBezTo>
                    <a:pt x="1159" y="1231"/>
                    <a:pt x="1159" y="1231"/>
                    <a:pt x="1160" y="1231"/>
                  </a:cubicBezTo>
                  <a:cubicBezTo>
                    <a:pt x="1169" y="1222"/>
                    <a:pt x="1178" y="1213"/>
                    <a:pt x="1185" y="1203"/>
                  </a:cubicBezTo>
                  <a:close/>
                  <a:moveTo>
                    <a:pt x="691" y="405"/>
                  </a:moveTo>
                  <a:cubicBezTo>
                    <a:pt x="696" y="400"/>
                    <a:pt x="700" y="397"/>
                    <a:pt x="703" y="393"/>
                  </a:cubicBezTo>
                  <a:cubicBezTo>
                    <a:pt x="705" y="392"/>
                    <a:pt x="706" y="391"/>
                    <a:pt x="707" y="390"/>
                  </a:cubicBezTo>
                  <a:cubicBezTo>
                    <a:pt x="709" y="383"/>
                    <a:pt x="713" y="377"/>
                    <a:pt x="719" y="372"/>
                  </a:cubicBezTo>
                  <a:cubicBezTo>
                    <a:pt x="724" y="368"/>
                    <a:pt x="724" y="362"/>
                    <a:pt x="724" y="356"/>
                  </a:cubicBezTo>
                  <a:cubicBezTo>
                    <a:pt x="725" y="353"/>
                    <a:pt x="722" y="352"/>
                    <a:pt x="720" y="354"/>
                  </a:cubicBezTo>
                  <a:cubicBezTo>
                    <a:pt x="719" y="355"/>
                    <a:pt x="717" y="356"/>
                    <a:pt x="717" y="357"/>
                  </a:cubicBezTo>
                  <a:cubicBezTo>
                    <a:pt x="711" y="365"/>
                    <a:pt x="706" y="374"/>
                    <a:pt x="701" y="382"/>
                  </a:cubicBezTo>
                  <a:cubicBezTo>
                    <a:pt x="697" y="389"/>
                    <a:pt x="692" y="395"/>
                    <a:pt x="691" y="405"/>
                  </a:cubicBezTo>
                  <a:close/>
                  <a:moveTo>
                    <a:pt x="1097" y="1360"/>
                  </a:moveTo>
                  <a:cubicBezTo>
                    <a:pt x="1101" y="1359"/>
                    <a:pt x="1104" y="1358"/>
                    <a:pt x="1106" y="1356"/>
                  </a:cubicBezTo>
                  <a:cubicBezTo>
                    <a:pt x="1110" y="1352"/>
                    <a:pt x="1114" y="1348"/>
                    <a:pt x="1119" y="1345"/>
                  </a:cubicBezTo>
                  <a:cubicBezTo>
                    <a:pt x="1119" y="1345"/>
                    <a:pt x="1119" y="1344"/>
                    <a:pt x="1119" y="1343"/>
                  </a:cubicBezTo>
                  <a:cubicBezTo>
                    <a:pt x="1120" y="1338"/>
                    <a:pt x="1124" y="1336"/>
                    <a:pt x="1128" y="1334"/>
                  </a:cubicBezTo>
                  <a:cubicBezTo>
                    <a:pt x="1130" y="1333"/>
                    <a:pt x="1132" y="1332"/>
                    <a:pt x="1133" y="1331"/>
                  </a:cubicBezTo>
                  <a:cubicBezTo>
                    <a:pt x="1138" y="1328"/>
                    <a:pt x="1138" y="1325"/>
                    <a:pt x="1135" y="1322"/>
                  </a:cubicBezTo>
                  <a:cubicBezTo>
                    <a:pt x="1131" y="1318"/>
                    <a:pt x="1130" y="1318"/>
                    <a:pt x="1126" y="1322"/>
                  </a:cubicBezTo>
                  <a:cubicBezTo>
                    <a:pt x="1120" y="1327"/>
                    <a:pt x="1116" y="1334"/>
                    <a:pt x="1111" y="1340"/>
                  </a:cubicBezTo>
                  <a:cubicBezTo>
                    <a:pt x="1107" y="1344"/>
                    <a:pt x="1104" y="1348"/>
                    <a:pt x="1100" y="1352"/>
                  </a:cubicBezTo>
                  <a:cubicBezTo>
                    <a:pt x="1098" y="1354"/>
                    <a:pt x="1097" y="1356"/>
                    <a:pt x="1097" y="1360"/>
                  </a:cubicBezTo>
                  <a:close/>
                  <a:moveTo>
                    <a:pt x="951" y="1415"/>
                  </a:moveTo>
                  <a:cubicBezTo>
                    <a:pt x="943" y="1415"/>
                    <a:pt x="937" y="1415"/>
                    <a:pt x="931" y="1419"/>
                  </a:cubicBezTo>
                  <a:cubicBezTo>
                    <a:pt x="928" y="1420"/>
                    <a:pt x="924" y="1421"/>
                    <a:pt x="921" y="1422"/>
                  </a:cubicBezTo>
                  <a:cubicBezTo>
                    <a:pt x="918" y="1423"/>
                    <a:pt x="916" y="1422"/>
                    <a:pt x="915" y="1419"/>
                  </a:cubicBezTo>
                  <a:cubicBezTo>
                    <a:pt x="914" y="1417"/>
                    <a:pt x="915" y="1415"/>
                    <a:pt x="917" y="1414"/>
                  </a:cubicBezTo>
                  <a:cubicBezTo>
                    <a:pt x="919" y="1413"/>
                    <a:pt x="920" y="1412"/>
                    <a:pt x="922" y="1412"/>
                  </a:cubicBezTo>
                  <a:cubicBezTo>
                    <a:pt x="923" y="1411"/>
                    <a:pt x="925" y="1410"/>
                    <a:pt x="924" y="1408"/>
                  </a:cubicBezTo>
                  <a:cubicBezTo>
                    <a:pt x="924" y="1406"/>
                    <a:pt x="922" y="1406"/>
                    <a:pt x="920" y="1406"/>
                  </a:cubicBezTo>
                  <a:cubicBezTo>
                    <a:pt x="904" y="1407"/>
                    <a:pt x="903" y="1409"/>
                    <a:pt x="908" y="1424"/>
                  </a:cubicBezTo>
                  <a:cubicBezTo>
                    <a:pt x="909" y="1425"/>
                    <a:pt x="909" y="1426"/>
                    <a:pt x="909" y="1427"/>
                  </a:cubicBezTo>
                  <a:cubicBezTo>
                    <a:pt x="911" y="1430"/>
                    <a:pt x="913" y="1431"/>
                    <a:pt x="916" y="1431"/>
                  </a:cubicBezTo>
                  <a:cubicBezTo>
                    <a:pt x="920" y="1430"/>
                    <a:pt x="923" y="1429"/>
                    <a:pt x="926" y="1427"/>
                  </a:cubicBezTo>
                  <a:cubicBezTo>
                    <a:pt x="928" y="1425"/>
                    <a:pt x="929" y="1424"/>
                    <a:pt x="932" y="1424"/>
                  </a:cubicBezTo>
                  <a:cubicBezTo>
                    <a:pt x="939" y="1423"/>
                    <a:pt x="944" y="1419"/>
                    <a:pt x="951" y="1415"/>
                  </a:cubicBezTo>
                  <a:close/>
                  <a:moveTo>
                    <a:pt x="1048" y="1219"/>
                  </a:moveTo>
                  <a:cubicBezTo>
                    <a:pt x="1057" y="1217"/>
                    <a:pt x="1064" y="1213"/>
                    <a:pt x="1070" y="1207"/>
                  </a:cubicBezTo>
                  <a:cubicBezTo>
                    <a:pt x="1082" y="1198"/>
                    <a:pt x="1095" y="1189"/>
                    <a:pt x="1108" y="1180"/>
                  </a:cubicBezTo>
                  <a:cubicBezTo>
                    <a:pt x="1109" y="1179"/>
                    <a:pt x="1111" y="1178"/>
                    <a:pt x="1110" y="1176"/>
                  </a:cubicBezTo>
                  <a:cubicBezTo>
                    <a:pt x="1109" y="1174"/>
                    <a:pt x="1107" y="1174"/>
                    <a:pt x="1105" y="1174"/>
                  </a:cubicBezTo>
                  <a:cubicBezTo>
                    <a:pt x="1103" y="1175"/>
                    <a:pt x="1102" y="1176"/>
                    <a:pt x="1101" y="1177"/>
                  </a:cubicBezTo>
                  <a:cubicBezTo>
                    <a:pt x="1089" y="1186"/>
                    <a:pt x="1077" y="1195"/>
                    <a:pt x="1065" y="1204"/>
                  </a:cubicBezTo>
                  <a:cubicBezTo>
                    <a:pt x="1059" y="1209"/>
                    <a:pt x="1053" y="1214"/>
                    <a:pt x="1048" y="1219"/>
                  </a:cubicBezTo>
                  <a:close/>
                  <a:moveTo>
                    <a:pt x="323" y="573"/>
                  </a:moveTo>
                  <a:cubicBezTo>
                    <a:pt x="322" y="569"/>
                    <a:pt x="323" y="566"/>
                    <a:pt x="322" y="562"/>
                  </a:cubicBezTo>
                  <a:cubicBezTo>
                    <a:pt x="322" y="558"/>
                    <a:pt x="323" y="557"/>
                    <a:pt x="326" y="558"/>
                  </a:cubicBezTo>
                  <a:cubicBezTo>
                    <a:pt x="328" y="559"/>
                    <a:pt x="330" y="560"/>
                    <a:pt x="331" y="562"/>
                  </a:cubicBezTo>
                  <a:cubicBezTo>
                    <a:pt x="332" y="565"/>
                    <a:pt x="335" y="566"/>
                    <a:pt x="338" y="566"/>
                  </a:cubicBezTo>
                  <a:cubicBezTo>
                    <a:pt x="343" y="565"/>
                    <a:pt x="347" y="566"/>
                    <a:pt x="350" y="571"/>
                  </a:cubicBezTo>
                  <a:cubicBezTo>
                    <a:pt x="350" y="572"/>
                    <a:pt x="351" y="572"/>
                    <a:pt x="352" y="571"/>
                  </a:cubicBezTo>
                  <a:cubicBezTo>
                    <a:pt x="354" y="571"/>
                    <a:pt x="353" y="570"/>
                    <a:pt x="353" y="568"/>
                  </a:cubicBezTo>
                  <a:cubicBezTo>
                    <a:pt x="352" y="562"/>
                    <a:pt x="348" y="559"/>
                    <a:pt x="343" y="558"/>
                  </a:cubicBezTo>
                  <a:cubicBezTo>
                    <a:pt x="341" y="558"/>
                    <a:pt x="341" y="559"/>
                    <a:pt x="342" y="560"/>
                  </a:cubicBezTo>
                  <a:cubicBezTo>
                    <a:pt x="342" y="562"/>
                    <a:pt x="342" y="564"/>
                    <a:pt x="340" y="564"/>
                  </a:cubicBezTo>
                  <a:cubicBezTo>
                    <a:pt x="338" y="564"/>
                    <a:pt x="337" y="563"/>
                    <a:pt x="336" y="561"/>
                  </a:cubicBezTo>
                  <a:cubicBezTo>
                    <a:pt x="336" y="557"/>
                    <a:pt x="333" y="554"/>
                    <a:pt x="330" y="550"/>
                  </a:cubicBezTo>
                  <a:cubicBezTo>
                    <a:pt x="325" y="544"/>
                    <a:pt x="319" y="538"/>
                    <a:pt x="317" y="530"/>
                  </a:cubicBezTo>
                  <a:cubicBezTo>
                    <a:pt x="315" y="531"/>
                    <a:pt x="315" y="532"/>
                    <a:pt x="315" y="533"/>
                  </a:cubicBezTo>
                  <a:cubicBezTo>
                    <a:pt x="315" y="539"/>
                    <a:pt x="317" y="544"/>
                    <a:pt x="320" y="549"/>
                  </a:cubicBezTo>
                  <a:cubicBezTo>
                    <a:pt x="321" y="552"/>
                    <a:pt x="322" y="554"/>
                    <a:pt x="319" y="557"/>
                  </a:cubicBezTo>
                  <a:cubicBezTo>
                    <a:pt x="316" y="562"/>
                    <a:pt x="317" y="568"/>
                    <a:pt x="323" y="573"/>
                  </a:cubicBezTo>
                  <a:close/>
                  <a:moveTo>
                    <a:pt x="294" y="1191"/>
                  </a:moveTo>
                  <a:cubicBezTo>
                    <a:pt x="290" y="1198"/>
                    <a:pt x="286" y="1202"/>
                    <a:pt x="283" y="1207"/>
                  </a:cubicBezTo>
                  <a:cubicBezTo>
                    <a:pt x="275" y="1217"/>
                    <a:pt x="268" y="1227"/>
                    <a:pt x="261" y="1237"/>
                  </a:cubicBezTo>
                  <a:cubicBezTo>
                    <a:pt x="259" y="1239"/>
                    <a:pt x="259" y="1241"/>
                    <a:pt x="262" y="1242"/>
                  </a:cubicBezTo>
                  <a:cubicBezTo>
                    <a:pt x="264" y="1244"/>
                    <a:pt x="262" y="1247"/>
                    <a:pt x="264" y="1248"/>
                  </a:cubicBezTo>
                  <a:cubicBezTo>
                    <a:pt x="273" y="1239"/>
                    <a:pt x="290" y="1207"/>
                    <a:pt x="294" y="1191"/>
                  </a:cubicBezTo>
                  <a:close/>
                  <a:moveTo>
                    <a:pt x="954" y="1525"/>
                  </a:moveTo>
                  <a:cubicBezTo>
                    <a:pt x="952" y="1524"/>
                    <a:pt x="951" y="1524"/>
                    <a:pt x="950" y="1524"/>
                  </a:cubicBezTo>
                  <a:cubicBezTo>
                    <a:pt x="946" y="1523"/>
                    <a:pt x="943" y="1521"/>
                    <a:pt x="942" y="1517"/>
                  </a:cubicBezTo>
                  <a:cubicBezTo>
                    <a:pt x="941" y="1513"/>
                    <a:pt x="944" y="1511"/>
                    <a:pt x="946" y="1509"/>
                  </a:cubicBezTo>
                  <a:cubicBezTo>
                    <a:pt x="947" y="1508"/>
                    <a:pt x="947" y="1508"/>
                    <a:pt x="948" y="1508"/>
                  </a:cubicBezTo>
                  <a:cubicBezTo>
                    <a:pt x="952" y="1506"/>
                    <a:pt x="954" y="1502"/>
                    <a:pt x="958" y="1499"/>
                  </a:cubicBezTo>
                  <a:cubicBezTo>
                    <a:pt x="959" y="1499"/>
                    <a:pt x="960" y="1497"/>
                    <a:pt x="959" y="1496"/>
                  </a:cubicBezTo>
                  <a:cubicBezTo>
                    <a:pt x="958" y="1495"/>
                    <a:pt x="957" y="1495"/>
                    <a:pt x="955" y="1495"/>
                  </a:cubicBezTo>
                  <a:cubicBezTo>
                    <a:pt x="949" y="1497"/>
                    <a:pt x="944" y="1499"/>
                    <a:pt x="938" y="1502"/>
                  </a:cubicBezTo>
                  <a:cubicBezTo>
                    <a:pt x="934" y="1504"/>
                    <a:pt x="933" y="1507"/>
                    <a:pt x="934" y="1511"/>
                  </a:cubicBezTo>
                  <a:cubicBezTo>
                    <a:pt x="935" y="1515"/>
                    <a:pt x="937" y="1520"/>
                    <a:pt x="938" y="1524"/>
                  </a:cubicBezTo>
                  <a:cubicBezTo>
                    <a:pt x="942" y="1536"/>
                    <a:pt x="944" y="1537"/>
                    <a:pt x="953" y="1527"/>
                  </a:cubicBezTo>
                  <a:cubicBezTo>
                    <a:pt x="953" y="1527"/>
                    <a:pt x="953" y="1526"/>
                    <a:pt x="954" y="1525"/>
                  </a:cubicBezTo>
                  <a:close/>
                  <a:moveTo>
                    <a:pt x="301" y="1318"/>
                  </a:moveTo>
                  <a:cubicBezTo>
                    <a:pt x="302" y="1319"/>
                    <a:pt x="302" y="1319"/>
                    <a:pt x="303" y="1320"/>
                  </a:cubicBezTo>
                  <a:cubicBezTo>
                    <a:pt x="303" y="1319"/>
                    <a:pt x="304" y="1318"/>
                    <a:pt x="304" y="1318"/>
                  </a:cubicBezTo>
                  <a:cubicBezTo>
                    <a:pt x="310" y="1302"/>
                    <a:pt x="319" y="1289"/>
                    <a:pt x="327" y="1274"/>
                  </a:cubicBezTo>
                  <a:cubicBezTo>
                    <a:pt x="332" y="1264"/>
                    <a:pt x="336" y="1253"/>
                    <a:pt x="341" y="1243"/>
                  </a:cubicBezTo>
                  <a:cubicBezTo>
                    <a:pt x="342" y="1239"/>
                    <a:pt x="344" y="1235"/>
                    <a:pt x="344" y="1230"/>
                  </a:cubicBezTo>
                  <a:cubicBezTo>
                    <a:pt x="328" y="1259"/>
                    <a:pt x="314" y="1288"/>
                    <a:pt x="301" y="1318"/>
                  </a:cubicBezTo>
                  <a:close/>
                  <a:moveTo>
                    <a:pt x="211" y="1378"/>
                  </a:moveTo>
                  <a:cubicBezTo>
                    <a:pt x="217" y="1371"/>
                    <a:pt x="252" y="1302"/>
                    <a:pt x="253" y="1296"/>
                  </a:cubicBezTo>
                  <a:cubicBezTo>
                    <a:pt x="232" y="1320"/>
                    <a:pt x="222" y="1350"/>
                    <a:pt x="211" y="1378"/>
                  </a:cubicBezTo>
                  <a:close/>
                  <a:moveTo>
                    <a:pt x="267" y="195"/>
                  </a:moveTo>
                  <a:cubicBezTo>
                    <a:pt x="267" y="196"/>
                    <a:pt x="267" y="197"/>
                    <a:pt x="267" y="198"/>
                  </a:cubicBezTo>
                  <a:cubicBezTo>
                    <a:pt x="267" y="199"/>
                    <a:pt x="267" y="200"/>
                    <a:pt x="268" y="201"/>
                  </a:cubicBezTo>
                  <a:cubicBezTo>
                    <a:pt x="271" y="207"/>
                    <a:pt x="271" y="207"/>
                    <a:pt x="266" y="212"/>
                  </a:cubicBezTo>
                  <a:cubicBezTo>
                    <a:pt x="264" y="215"/>
                    <a:pt x="263" y="217"/>
                    <a:pt x="265" y="220"/>
                  </a:cubicBezTo>
                  <a:cubicBezTo>
                    <a:pt x="267" y="222"/>
                    <a:pt x="271" y="227"/>
                    <a:pt x="265" y="229"/>
                  </a:cubicBezTo>
                  <a:cubicBezTo>
                    <a:pt x="264" y="230"/>
                    <a:pt x="264" y="231"/>
                    <a:pt x="264" y="232"/>
                  </a:cubicBezTo>
                  <a:cubicBezTo>
                    <a:pt x="265" y="233"/>
                    <a:pt x="267" y="233"/>
                    <a:pt x="267" y="233"/>
                  </a:cubicBezTo>
                  <a:cubicBezTo>
                    <a:pt x="272" y="231"/>
                    <a:pt x="276" y="229"/>
                    <a:pt x="280" y="227"/>
                  </a:cubicBezTo>
                  <a:cubicBezTo>
                    <a:pt x="281" y="226"/>
                    <a:pt x="281" y="225"/>
                    <a:pt x="280" y="224"/>
                  </a:cubicBezTo>
                  <a:cubicBezTo>
                    <a:pt x="278" y="219"/>
                    <a:pt x="281" y="214"/>
                    <a:pt x="278" y="209"/>
                  </a:cubicBezTo>
                  <a:cubicBezTo>
                    <a:pt x="277" y="208"/>
                    <a:pt x="279" y="206"/>
                    <a:pt x="279" y="205"/>
                  </a:cubicBezTo>
                  <a:cubicBezTo>
                    <a:pt x="281" y="201"/>
                    <a:pt x="280" y="199"/>
                    <a:pt x="276" y="199"/>
                  </a:cubicBezTo>
                  <a:cubicBezTo>
                    <a:pt x="272" y="199"/>
                    <a:pt x="269" y="199"/>
                    <a:pt x="267" y="195"/>
                  </a:cubicBezTo>
                  <a:close/>
                  <a:moveTo>
                    <a:pt x="468" y="352"/>
                  </a:moveTo>
                  <a:cubicBezTo>
                    <a:pt x="470" y="359"/>
                    <a:pt x="472" y="365"/>
                    <a:pt x="472" y="371"/>
                  </a:cubicBezTo>
                  <a:cubicBezTo>
                    <a:pt x="472" y="373"/>
                    <a:pt x="473" y="375"/>
                    <a:pt x="475" y="377"/>
                  </a:cubicBezTo>
                  <a:cubicBezTo>
                    <a:pt x="480" y="382"/>
                    <a:pt x="488" y="385"/>
                    <a:pt x="493" y="391"/>
                  </a:cubicBezTo>
                  <a:cubicBezTo>
                    <a:pt x="493" y="391"/>
                    <a:pt x="494" y="391"/>
                    <a:pt x="494" y="391"/>
                  </a:cubicBezTo>
                  <a:cubicBezTo>
                    <a:pt x="495" y="392"/>
                    <a:pt x="497" y="392"/>
                    <a:pt x="498" y="391"/>
                  </a:cubicBezTo>
                  <a:cubicBezTo>
                    <a:pt x="499" y="390"/>
                    <a:pt x="499" y="389"/>
                    <a:pt x="499" y="388"/>
                  </a:cubicBezTo>
                  <a:cubicBezTo>
                    <a:pt x="499" y="387"/>
                    <a:pt x="498" y="386"/>
                    <a:pt x="497" y="385"/>
                  </a:cubicBezTo>
                  <a:cubicBezTo>
                    <a:pt x="494" y="375"/>
                    <a:pt x="485" y="370"/>
                    <a:pt x="478" y="363"/>
                  </a:cubicBezTo>
                  <a:cubicBezTo>
                    <a:pt x="475" y="360"/>
                    <a:pt x="474" y="354"/>
                    <a:pt x="468" y="352"/>
                  </a:cubicBezTo>
                  <a:close/>
                  <a:moveTo>
                    <a:pt x="492" y="1064"/>
                  </a:moveTo>
                  <a:cubicBezTo>
                    <a:pt x="490" y="1064"/>
                    <a:pt x="490" y="1065"/>
                    <a:pt x="490" y="1066"/>
                  </a:cubicBezTo>
                  <a:cubicBezTo>
                    <a:pt x="488" y="1074"/>
                    <a:pt x="487" y="1082"/>
                    <a:pt x="485" y="1090"/>
                  </a:cubicBezTo>
                  <a:cubicBezTo>
                    <a:pt x="485" y="1093"/>
                    <a:pt x="484" y="1096"/>
                    <a:pt x="481" y="1098"/>
                  </a:cubicBezTo>
                  <a:cubicBezTo>
                    <a:pt x="475" y="1103"/>
                    <a:pt x="474" y="1111"/>
                    <a:pt x="474" y="1118"/>
                  </a:cubicBezTo>
                  <a:cubicBezTo>
                    <a:pt x="474" y="1121"/>
                    <a:pt x="476" y="1121"/>
                    <a:pt x="478" y="1120"/>
                  </a:cubicBezTo>
                  <a:cubicBezTo>
                    <a:pt x="480" y="1118"/>
                    <a:pt x="481" y="1117"/>
                    <a:pt x="482" y="1115"/>
                  </a:cubicBezTo>
                  <a:cubicBezTo>
                    <a:pt x="484" y="1112"/>
                    <a:pt x="485" y="1107"/>
                    <a:pt x="487" y="1104"/>
                  </a:cubicBezTo>
                  <a:cubicBezTo>
                    <a:pt x="495" y="1095"/>
                    <a:pt x="494" y="1084"/>
                    <a:pt x="493" y="1073"/>
                  </a:cubicBezTo>
                  <a:cubicBezTo>
                    <a:pt x="493" y="1070"/>
                    <a:pt x="494" y="1066"/>
                    <a:pt x="492" y="1064"/>
                  </a:cubicBezTo>
                  <a:close/>
                  <a:moveTo>
                    <a:pt x="1226" y="1285"/>
                  </a:moveTo>
                  <a:cubicBezTo>
                    <a:pt x="1226" y="1286"/>
                    <a:pt x="1226" y="1288"/>
                    <a:pt x="1226" y="1289"/>
                  </a:cubicBezTo>
                  <a:cubicBezTo>
                    <a:pt x="1226" y="1291"/>
                    <a:pt x="1227" y="1292"/>
                    <a:pt x="1228" y="1292"/>
                  </a:cubicBezTo>
                  <a:cubicBezTo>
                    <a:pt x="1230" y="1293"/>
                    <a:pt x="1231" y="1292"/>
                    <a:pt x="1232" y="1291"/>
                  </a:cubicBezTo>
                  <a:cubicBezTo>
                    <a:pt x="1233" y="1289"/>
                    <a:pt x="1234" y="1287"/>
                    <a:pt x="1234" y="1286"/>
                  </a:cubicBezTo>
                  <a:cubicBezTo>
                    <a:pt x="1235" y="1283"/>
                    <a:pt x="1236" y="1281"/>
                    <a:pt x="1238" y="1278"/>
                  </a:cubicBezTo>
                  <a:cubicBezTo>
                    <a:pt x="1242" y="1271"/>
                    <a:pt x="1246" y="1263"/>
                    <a:pt x="1256" y="1265"/>
                  </a:cubicBezTo>
                  <a:cubicBezTo>
                    <a:pt x="1259" y="1265"/>
                    <a:pt x="1260" y="1262"/>
                    <a:pt x="1260" y="1260"/>
                  </a:cubicBezTo>
                  <a:cubicBezTo>
                    <a:pt x="1259" y="1257"/>
                    <a:pt x="1257" y="1256"/>
                    <a:pt x="1255" y="1257"/>
                  </a:cubicBezTo>
                  <a:cubicBezTo>
                    <a:pt x="1252" y="1257"/>
                    <a:pt x="1250" y="1259"/>
                    <a:pt x="1247" y="1260"/>
                  </a:cubicBezTo>
                  <a:cubicBezTo>
                    <a:pt x="1243" y="1262"/>
                    <a:pt x="1239" y="1265"/>
                    <a:pt x="1234" y="1267"/>
                  </a:cubicBezTo>
                  <a:cubicBezTo>
                    <a:pt x="1230" y="1268"/>
                    <a:pt x="1228" y="1271"/>
                    <a:pt x="1227" y="1275"/>
                  </a:cubicBezTo>
                  <a:cubicBezTo>
                    <a:pt x="1226" y="1278"/>
                    <a:pt x="1226" y="1281"/>
                    <a:pt x="1226" y="1285"/>
                  </a:cubicBezTo>
                  <a:close/>
                  <a:moveTo>
                    <a:pt x="548" y="228"/>
                  </a:moveTo>
                  <a:cubicBezTo>
                    <a:pt x="552" y="227"/>
                    <a:pt x="555" y="226"/>
                    <a:pt x="556" y="223"/>
                  </a:cubicBezTo>
                  <a:cubicBezTo>
                    <a:pt x="558" y="216"/>
                    <a:pt x="562" y="210"/>
                    <a:pt x="562" y="202"/>
                  </a:cubicBezTo>
                  <a:cubicBezTo>
                    <a:pt x="561" y="196"/>
                    <a:pt x="562" y="188"/>
                    <a:pt x="565" y="182"/>
                  </a:cubicBezTo>
                  <a:cubicBezTo>
                    <a:pt x="567" y="178"/>
                    <a:pt x="568" y="173"/>
                    <a:pt x="568" y="169"/>
                  </a:cubicBezTo>
                  <a:cubicBezTo>
                    <a:pt x="568" y="168"/>
                    <a:pt x="567" y="166"/>
                    <a:pt x="565" y="166"/>
                  </a:cubicBezTo>
                  <a:cubicBezTo>
                    <a:pt x="564" y="166"/>
                    <a:pt x="563" y="167"/>
                    <a:pt x="563" y="168"/>
                  </a:cubicBezTo>
                  <a:cubicBezTo>
                    <a:pt x="563" y="169"/>
                    <a:pt x="562" y="170"/>
                    <a:pt x="562" y="171"/>
                  </a:cubicBezTo>
                  <a:cubicBezTo>
                    <a:pt x="559" y="183"/>
                    <a:pt x="556" y="195"/>
                    <a:pt x="553" y="206"/>
                  </a:cubicBezTo>
                  <a:cubicBezTo>
                    <a:pt x="551" y="213"/>
                    <a:pt x="550" y="220"/>
                    <a:pt x="548" y="228"/>
                  </a:cubicBezTo>
                  <a:close/>
                  <a:moveTo>
                    <a:pt x="510" y="1078"/>
                  </a:moveTo>
                  <a:cubicBezTo>
                    <a:pt x="509" y="1091"/>
                    <a:pt x="504" y="1102"/>
                    <a:pt x="500" y="1113"/>
                  </a:cubicBezTo>
                  <a:cubicBezTo>
                    <a:pt x="498" y="1119"/>
                    <a:pt x="497" y="1124"/>
                    <a:pt x="495" y="1130"/>
                  </a:cubicBezTo>
                  <a:cubicBezTo>
                    <a:pt x="494" y="1132"/>
                    <a:pt x="492" y="1135"/>
                    <a:pt x="495" y="1139"/>
                  </a:cubicBezTo>
                  <a:cubicBezTo>
                    <a:pt x="498" y="1132"/>
                    <a:pt x="501" y="1126"/>
                    <a:pt x="505" y="1120"/>
                  </a:cubicBezTo>
                  <a:cubicBezTo>
                    <a:pt x="507" y="1117"/>
                    <a:pt x="511" y="1116"/>
                    <a:pt x="512" y="1113"/>
                  </a:cubicBezTo>
                  <a:cubicBezTo>
                    <a:pt x="513" y="1107"/>
                    <a:pt x="515" y="1102"/>
                    <a:pt x="514" y="1096"/>
                  </a:cubicBezTo>
                  <a:cubicBezTo>
                    <a:pt x="513" y="1093"/>
                    <a:pt x="512" y="1089"/>
                    <a:pt x="513" y="1086"/>
                  </a:cubicBezTo>
                  <a:cubicBezTo>
                    <a:pt x="514" y="1084"/>
                    <a:pt x="513" y="1081"/>
                    <a:pt x="510" y="1078"/>
                  </a:cubicBezTo>
                  <a:close/>
                  <a:moveTo>
                    <a:pt x="486" y="263"/>
                  </a:moveTo>
                  <a:cubicBezTo>
                    <a:pt x="486" y="263"/>
                    <a:pt x="485" y="265"/>
                    <a:pt x="486" y="266"/>
                  </a:cubicBezTo>
                  <a:cubicBezTo>
                    <a:pt x="492" y="269"/>
                    <a:pt x="489" y="277"/>
                    <a:pt x="494" y="281"/>
                  </a:cubicBezTo>
                  <a:cubicBezTo>
                    <a:pt x="495" y="282"/>
                    <a:pt x="495" y="283"/>
                    <a:pt x="495" y="284"/>
                  </a:cubicBezTo>
                  <a:cubicBezTo>
                    <a:pt x="494" y="288"/>
                    <a:pt x="497" y="290"/>
                    <a:pt x="498" y="292"/>
                  </a:cubicBezTo>
                  <a:cubicBezTo>
                    <a:pt x="499" y="293"/>
                    <a:pt x="500" y="295"/>
                    <a:pt x="501" y="294"/>
                  </a:cubicBezTo>
                  <a:cubicBezTo>
                    <a:pt x="503" y="294"/>
                    <a:pt x="504" y="292"/>
                    <a:pt x="504" y="290"/>
                  </a:cubicBezTo>
                  <a:cubicBezTo>
                    <a:pt x="504" y="286"/>
                    <a:pt x="506" y="281"/>
                    <a:pt x="508" y="277"/>
                  </a:cubicBezTo>
                  <a:cubicBezTo>
                    <a:pt x="509" y="273"/>
                    <a:pt x="508" y="272"/>
                    <a:pt x="504" y="272"/>
                  </a:cubicBezTo>
                  <a:cubicBezTo>
                    <a:pt x="497" y="271"/>
                    <a:pt x="497" y="271"/>
                    <a:pt x="495" y="265"/>
                  </a:cubicBezTo>
                  <a:cubicBezTo>
                    <a:pt x="495" y="264"/>
                    <a:pt x="495" y="261"/>
                    <a:pt x="494" y="260"/>
                  </a:cubicBezTo>
                  <a:cubicBezTo>
                    <a:pt x="493" y="257"/>
                    <a:pt x="492" y="253"/>
                    <a:pt x="488" y="254"/>
                  </a:cubicBezTo>
                  <a:cubicBezTo>
                    <a:pt x="485" y="255"/>
                    <a:pt x="486" y="258"/>
                    <a:pt x="486" y="261"/>
                  </a:cubicBezTo>
                  <a:cubicBezTo>
                    <a:pt x="486" y="261"/>
                    <a:pt x="486" y="262"/>
                    <a:pt x="486" y="263"/>
                  </a:cubicBezTo>
                  <a:close/>
                  <a:moveTo>
                    <a:pt x="447" y="240"/>
                  </a:moveTo>
                  <a:cubicBezTo>
                    <a:pt x="454" y="237"/>
                    <a:pt x="457" y="241"/>
                    <a:pt x="460" y="245"/>
                  </a:cubicBezTo>
                  <a:cubicBezTo>
                    <a:pt x="461" y="248"/>
                    <a:pt x="464" y="248"/>
                    <a:pt x="465" y="245"/>
                  </a:cubicBezTo>
                  <a:cubicBezTo>
                    <a:pt x="466" y="243"/>
                    <a:pt x="466" y="242"/>
                    <a:pt x="467" y="240"/>
                  </a:cubicBezTo>
                  <a:cubicBezTo>
                    <a:pt x="467" y="236"/>
                    <a:pt x="467" y="231"/>
                    <a:pt x="465" y="227"/>
                  </a:cubicBezTo>
                  <a:cubicBezTo>
                    <a:pt x="464" y="224"/>
                    <a:pt x="464" y="221"/>
                    <a:pt x="467" y="221"/>
                  </a:cubicBezTo>
                  <a:cubicBezTo>
                    <a:pt x="472" y="221"/>
                    <a:pt x="472" y="218"/>
                    <a:pt x="471" y="215"/>
                  </a:cubicBezTo>
                  <a:cubicBezTo>
                    <a:pt x="471" y="212"/>
                    <a:pt x="469" y="211"/>
                    <a:pt x="466" y="209"/>
                  </a:cubicBezTo>
                  <a:cubicBezTo>
                    <a:pt x="465" y="212"/>
                    <a:pt x="469" y="220"/>
                    <a:pt x="461" y="218"/>
                  </a:cubicBezTo>
                  <a:cubicBezTo>
                    <a:pt x="455" y="224"/>
                    <a:pt x="450" y="230"/>
                    <a:pt x="447" y="240"/>
                  </a:cubicBezTo>
                  <a:close/>
                  <a:moveTo>
                    <a:pt x="541" y="156"/>
                  </a:moveTo>
                  <a:cubicBezTo>
                    <a:pt x="539" y="158"/>
                    <a:pt x="539" y="160"/>
                    <a:pt x="538" y="163"/>
                  </a:cubicBezTo>
                  <a:cubicBezTo>
                    <a:pt x="537" y="180"/>
                    <a:pt x="533" y="197"/>
                    <a:pt x="529" y="214"/>
                  </a:cubicBezTo>
                  <a:cubicBezTo>
                    <a:pt x="528" y="222"/>
                    <a:pt x="526" y="230"/>
                    <a:pt x="525" y="239"/>
                  </a:cubicBezTo>
                  <a:cubicBezTo>
                    <a:pt x="525" y="240"/>
                    <a:pt x="525" y="241"/>
                    <a:pt x="527" y="242"/>
                  </a:cubicBezTo>
                  <a:cubicBezTo>
                    <a:pt x="528" y="242"/>
                    <a:pt x="529" y="241"/>
                    <a:pt x="529" y="240"/>
                  </a:cubicBezTo>
                  <a:cubicBezTo>
                    <a:pt x="530" y="231"/>
                    <a:pt x="532" y="224"/>
                    <a:pt x="535" y="216"/>
                  </a:cubicBezTo>
                  <a:cubicBezTo>
                    <a:pt x="536" y="216"/>
                    <a:pt x="535" y="215"/>
                    <a:pt x="535" y="214"/>
                  </a:cubicBezTo>
                  <a:cubicBezTo>
                    <a:pt x="536" y="211"/>
                    <a:pt x="536" y="208"/>
                    <a:pt x="536" y="205"/>
                  </a:cubicBezTo>
                  <a:cubicBezTo>
                    <a:pt x="540" y="192"/>
                    <a:pt x="540" y="177"/>
                    <a:pt x="542" y="164"/>
                  </a:cubicBezTo>
                  <a:cubicBezTo>
                    <a:pt x="543" y="161"/>
                    <a:pt x="543" y="158"/>
                    <a:pt x="541" y="156"/>
                  </a:cubicBezTo>
                  <a:close/>
                  <a:moveTo>
                    <a:pt x="868" y="1344"/>
                  </a:moveTo>
                  <a:cubicBezTo>
                    <a:pt x="866" y="1344"/>
                    <a:pt x="865" y="1345"/>
                    <a:pt x="865" y="1347"/>
                  </a:cubicBezTo>
                  <a:cubicBezTo>
                    <a:pt x="865" y="1350"/>
                    <a:pt x="866" y="1353"/>
                    <a:pt x="867" y="1356"/>
                  </a:cubicBezTo>
                  <a:cubicBezTo>
                    <a:pt x="868" y="1361"/>
                    <a:pt x="871" y="1367"/>
                    <a:pt x="872" y="1373"/>
                  </a:cubicBezTo>
                  <a:cubicBezTo>
                    <a:pt x="873" y="1379"/>
                    <a:pt x="876" y="1384"/>
                    <a:pt x="880" y="1389"/>
                  </a:cubicBezTo>
                  <a:cubicBezTo>
                    <a:pt x="881" y="1390"/>
                    <a:pt x="882" y="1391"/>
                    <a:pt x="883" y="1391"/>
                  </a:cubicBezTo>
                  <a:cubicBezTo>
                    <a:pt x="885" y="1390"/>
                    <a:pt x="885" y="1388"/>
                    <a:pt x="885" y="1386"/>
                  </a:cubicBezTo>
                  <a:cubicBezTo>
                    <a:pt x="886" y="1384"/>
                    <a:pt x="885" y="1382"/>
                    <a:pt x="883" y="1380"/>
                  </a:cubicBezTo>
                  <a:cubicBezTo>
                    <a:pt x="881" y="1378"/>
                    <a:pt x="880" y="1374"/>
                    <a:pt x="880" y="1371"/>
                  </a:cubicBezTo>
                  <a:cubicBezTo>
                    <a:pt x="878" y="1363"/>
                    <a:pt x="876" y="1355"/>
                    <a:pt x="873" y="1348"/>
                  </a:cubicBezTo>
                  <a:cubicBezTo>
                    <a:pt x="872" y="1346"/>
                    <a:pt x="871" y="1344"/>
                    <a:pt x="868" y="1344"/>
                  </a:cubicBezTo>
                  <a:close/>
                  <a:moveTo>
                    <a:pt x="470" y="153"/>
                  </a:moveTo>
                  <a:cubicBezTo>
                    <a:pt x="466" y="157"/>
                    <a:pt x="463" y="158"/>
                    <a:pt x="463" y="161"/>
                  </a:cubicBezTo>
                  <a:cubicBezTo>
                    <a:pt x="462" y="166"/>
                    <a:pt x="460" y="171"/>
                    <a:pt x="457" y="175"/>
                  </a:cubicBezTo>
                  <a:cubicBezTo>
                    <a:pt x="453" y="180"/>
                    <a:pt x="455" y="184"/>
                    <a:pt x="457" y="188"/>
                  </a:cubicBezTo>
                  <a:cubicBezTo>
                    <a:pt x="459" y="192"/>
                    <a:pt x="461" y="193"/>
                    <a:pt x="464" y="190"/>
                  </a:cubicBezTo>
                  <a:cubicBezTo>
                    <a:pt x="471" y="185"/>
                    <a:pt x="473" y="177"/>
                    <a:pt x="472" y="169"/>
                  </a:cubicBezTo>
                  <a:cubicBezTo>
                    <a:pt x="471" y="165"/>
                    <a:pt x="470" y="160"/>
                    <a:pt x="470" y="153"/>
                  </a:cubicBezTo>
                  <a:close/>
                  <a:moveTo>
                    <a:pt x="1120" y="1182"/>
                  </a:moveTo>
                  <a:cubicBezTo>
                    <a:pt x="1126" y="1179"/>
                    <a:pt x="1158" y="1151"/>
                    <a:pt x="1163" y="1143"/>
                  </a:cubicBezTo>
                  <a:cubicBezTo>
                    <a:pt x="1158" y="1143"/>
                    <a:pt x="1154" y="1141"/>
                    <a:pt x="1150" y="1145"/>
                  </a:cubicBezTo>
                  <a:cubicBezTo>
                    <a:pt x="1141" y="1155"/>
                    <a:pt x="1131" y="1164"/>
                    <a:pt x="1123" y="1175"/>
                  </a:cubicBezTo>
                  <a:cubicBezTo>
                    <a:pt x="1122" y="1177"/>
                    <a:pt x="1120" y="1178"/>
                    <a:pt x="1120" y="1182"/>
                  </a:cubicBezTo>
                  <a:close/>
                  <a:moveTo>
                    <a:pt x="168" y="423"/>
                  </a:moveTo>
                  <a:cubicBezTo>
                    <a:pt x="172" y="410"/>
                    <a:pt x="170" y="397"/>
                    <a:pt x="174" y="385"/>
                  </a:cubicBezTo>
                  <a:cubicBezTo>
                    <a:pt x="176" y="379"/>
                    <a:pt x="175" y="373"/>
                    <a:pt x="177" y="367"/>
                  </a:cubicBezTo>
                  <a:cubicBezTo>
                    <a:pt x="178" y="366"/>
                    <a:pt x="177" y="364"/>
                    <a:pt x="176" y="364"/>
                  </a:cubicBezTo>
                  <a:cubicBezTo>
                    <a:pt x="175" y="363"/>
                    <a:pt x="174" y="364"/>
                    <a:pt x="173" y="365"/>
                  </a:cubicBezTo>
                  <a:cubicBezTo>
                    <a:pt x="173" y="366"/>
                    <a:pt x="172" y="368"/>
                    <a:pt x="171" y="369"/>
                  </a:cubicBezTo>
                  <a:cubicBezTo>
                    <a:pt x="169" y="376"/>
                    <a:pt x="166" y="383"/>
                    <a:pt x="164" y="391"/>
                  </a:cubicBezTo>
                  <a:cubicBezTo>
                    <a:pt x="163" y="392"/>
                    <a:pt x="163" y="394"/>
                    <a:pt x="163" y="395"/>
                  </a:cubicBezTo>
                  <a:cubicBezTo>
                    <a:pt x="163" y="404"/>
                    <a:pt x="164" y="413"/>
                    <a:pt x="168" y="423"/>
                  </a:cubicBezTo>
                  <a:close/>
                  <a:moveTo>
                    <a:pt x="455" y="126"/>
                  </a:moveTo>
                  <a:cubicBezTo>
                    <a:pt x="455" y="124"/>
                    <a:pt x="454" y="123"/>
                    <a:pt x="454" y="121"/>
                  </a:cubicBezTo>
                  <a:cubicBezTo>
                    <a:pt x="453" y="120"/>
                    <a:pt x="453" y="118"/>
                    <a:pt x="451" y="118"/>
                  </a:cubicBezTo>
                  <a:cubicBezTo>
                    <a:pt x="449" y="118"/>
                    <a:pt x="449" y="120"/>
                    <a:pt x="448" y="121"/>
                  </a:cubicBezTo>
                  <a:cubicBezTo>
                    <a:pt x="447" y="125"/>
                    <a:pt x="446" y="130"/>
                    <a:pt x="443" y="134"/>
                  </a:cubicBezTo>
                  <a:cubicBezTo>
                    <a:pt x="437" y="142"/>
                    <a:pt x="434" y="153"/>
                    <a:pt x="428" y="162"/>
                  </a:cubicBezTo>
                  <a:cubicBezTo>
                    <a:pt x="427" y="163"/>
                    <a:pt x="427" y="166"/>
                    <a:pt x="429" y="167"/>
                  </a:cubicBezTo>
                  <a:cubicBezTo>
                    <a:pt x="431" y="168"/>
                    <a:pt x="434" y="167"/>
                    <a:pt x="434" y="165"/>
                  </a:cubicBezTo>
                  <a:cubicBezTo>
                    <a:pt x="434" y="158"/>
                    <a:pt x="437" y="154"/>
                    <a:pt x="443" y="151"/>
                  </a:cubicBezTo>
                  <a:cubicBezTo>
                    <a:pt x="444" y="151"/>
                    <a:pt x="444" y="151"/>
                    <a:pt x="444" y="150"/>
                  </a:cubicBezTo>
                  <a:cubicBezTo>
                    <a:pt x="445" y="144"/>
                    <a:pt x="449" y="140"/>
                    <a:pt x="452" y="135"/>
                  </a:cubicBezTo>
                  <a:cubicBezTo>
                    <a:pt x="454" y="132"/>
                    <a:pt x="454" y="129"/>
                    <a:pt x="455" y="126"/>
                  </a:cubicBezTo>
                  <a:close/>
                  <a:moveTo>
                    <a:pt x="469" y="966"/>
                  </a:moveTo>
                  <a:cubicBezTo>
                    <a:pt x="468" y="963"/>
                    <a:pt x="469" y="960"/>
                    <a:pt x="470" y="958"/>
                  </a:cubicBezTo>
                  <a:cubicBezTo>
                    <a:pt x="472" y="953"/>
                    <a:pt x="472" y="947"/>
                    <a:pt x="471" y="942"/>
                  </a:cubicBezTo>
                  <a:cubicBezTo>
                    <a:pt x="468" y="935"/>
                    <a:pt x="467" y="928"/>
                    <a:pt x="467" y="921"/>
                  </a:cubicBezTo>
                  <a:cubicBezTo>
                    <a:pt x="466" y="914"/>
                    <a:pt x="468" y="907"/>
                    <a:pt x="466" y="901"/>
                  </a:cubicBezTo>
                  <a:cubicBezTo>
                    <a:pt x="462" y="901"/>
                    <a:pt x="462" y="904"/>
                    <a:pt x="462" y="906"/>
                  </a:cubicBezTo>
                  <a:cubicBezTo>
                    <a:pt x="459" y="912"/>
                    <a:pt x="461" y="919"/>
                    <a:pt x="461" y="926"/>
                  </a:cubicBezTo>
                  <a:cubicBezTo>
                    <a:pt x="462" y="935"/>
                    <a:pt x="462" y="944"/>
                    <a:pt x="465" y="952"/>
                  </a:cubicBezTo>
                  <a:cubicBezTo>
                    <a:pt x="466" y="955"/>
                    <a:pt x="467" y="958"/>
                    <a:pt x="465" y="961"/>
                  </a:cubicBezTo>
                  <a:cubicBezTo>
                    <a:pt x="463" y="964"/>
                    <a:pt x="466" y="965"/>
                    <a:pt x="469" y="966"/>
                  </a:cubicBezTo>
                  <a:close/>
                  <a:moveTo>
                    <a:pt x="219" y="1252"/>
                  </a:moveTo>
                  <a:cubicBezTo>
                    <a:pt x="215" y="1253"/>
                    <a:pt x="213" y="1254"/>
                    <a:pt x="211" y="1256"/>
                  </a:cubicBezTo>
                  <a:cubicBezTo>
                    <a:pt x="202" y="1267"/>
                    <a:pt x="196" y="1280"/>
                    <a:pt x="189" y="1292"/>
                  </a:cubicBezTo>
                  <a:cubicBezTo>
                    <a:pt x="198" y="1292"/>
                    <a:pt x="199" y="1292"/>
                    <a:pt x="202" y="1288"/>
                  </a:cubicBezTo>
                  <a:cubicBezTo>
                    <a:pt x="208" y="1277"/>
                    <a:pt x="215" y="1266"/>
                    <a:pt x="219" y="1252"/>
                  </a:cubicBezTo>
                  <a:close/>
                  <a:moveTo>
                    <a:pt x="420" y="157"/>
                  </a:moveTo>
                  <a:cubicBezTo>
                    <a:pt x="416" y="157"/>
                    <a:pt x="412" y="158"/>
                    <a:pt x="409" y="154"/>
                  </a:cubicBezTo>
                  <a:cubicBezTo>
                    <a:pt x="408" y="154"/>
                    <a:pt x="406" y="153"/>
                    <a:pt x="405" y="154"/>
                  </a:cubicBezTo>
                  <a:cubicBezTo>
                    <a:pt x="401" y="158"/>
                    <a:pt x="398" y="163"/>
                    <a:pt x="395" y="169"/>
                  </a:cubicBezTo>
                  <a:cubicBezTo>
                    <a:pt x="395" y="170"/>
                    <a:pt x="396" y="172"/>
                    <a:pt x="397" y="173"/>
                  </a:cubicBezTo>
                  <a:cubicBezTo>
                    <a:pt x="401" y="176"/>
                    <a:pt x="404" y="179"/>
                    <a:pt x="406" y="186"/>
                  </a:cubicBezTo>
                  <a:cubicBezTo>
                    <a:pt x="408" y="180"/>
                    <a:pt x="410" y="176"/>
                    <a:pt x="410" y="172"/>
                  </a:cubicBezTo>
                  <a:cubicBezTo>
                    <a:pt x="410" y="169"/>
                    <a:pt x="412" y="167"/>
                    <a:pt x="414" y="164"/>
                  </a:cubicBezTo>
                  <a:cubicBezTo>
                    <a:pt x="417" y="163"/>
                    <a:pt x="421" y="161"/>
                    <a:pt x="420" y="157"/>
                  </a:cubicBezTo>
                  <a:close/>
                  <a:moveTo>
                    <a:pt x="1170" y="1125"/>
                  </a:moveTo>
                  <a:cubicBezTo>
                    <a:pt x="1172" y="1125"/>
                    <a:pt x="1172" y="1125"/>
                    <a:pt x="1172" y="1125"/>
                  </a:cubicBezTo>
                  <a:cubicBezTo>
                    <a:pt x="1184" y="1115"/>
                    <a:pt x="1193" y="1102"/>
                    <a:pt x="1204" y="1090"/>
                  </a:cubicBezTo>
                  <a:cubicBezTo>
                    <a:pt x="1206" y="1088"/>
                    <a:pt x="1205" y="1086"/>
                    <a:pt x="1204" y="1084"/>
                  </a:cubicBezTo>
                  <a:cubicBezTo>
                    <a:pt x="1204" y="1083"/>
                    <a:pt x="1203" y="1082"/>
                    <a:pt x="1202" y="1082"/>
                  </a:cubicBezTo>
                  <a:cubicBezTo>
                    <a:pt x="1201" y="1081"/>
                    <a:pt x="1200" y="1082"/>
                    <a:pt x="1200" y="1083"/>
                  </a:cubicBezTo>
                  <a:cubicBezTo>
                    <a:pt x="1198" y="1088"/>
                    <a:pt x="1195" y="1092"/>
                    <a:pt x="1190" y="1094"/>
                  </a:cubicBezTo>
                  <a:cubicBezTo>
                    <a:pt x="1188" y="1095"/>
                    <a:pt x="1187" y="1097"/>
                    <a:pt x="1186" y="1099"/>
                  </a:cubicBezTo>
                  <a:cubicBezTo>
                    <a:pt x="1183" y="1103"/>
                    <a:pt x="1180" y="1107"/>
                    <a:pt x="1177" y="1112"/>
                  </a:cubicBezTo>
                  <a:cubicBezTo>
                    <a:pt x="1174" y="1116"/>
                    <a:pt x="1172" y="1120"/>
                    <a:pt x="1170" y="1125"/>
                  </a:cubicBezTo>
                  <a:close/>
                  <a:moveTo>
                    <a:pt x="614" y="177"/>
                  </a:moveTo>
                  <a:cubicBezTo>
                    <a:pt x="613" y="184"/>
                    <a:pt x="613" y="190"/>
                    <a:pt x="611" y="196"/>
                  </a:cubicBezTo>
                  <a:cubicBezTo>
                    <a:pt x="610" y="201"/>
                    <a:pt x="609" y="206"/>
                    <a:pt x="609" y="210"/>
                  </a:cubicBezTo>
                  <a:cubicBezTo>
                    <a:pt x="608" y="213"/>
                    <a:pt x="609" y="215"/>
                    <a:pt x="612" y="216"/>
                  </a:cubicBezTo>
                  <a:cubicBezTo>
                    <a:pt x="615" y="217"/>
                    <a:pt x="617" y="217"/>
                    <a:pt x="619" y="214"/>
                  </a:cubicBezTo>
                  <a:cubicBezTo>
                    <a:pt x="621" y="212"/>
                    <a:pt x="622" y="210"/>
                    <a:pt x="621" y="208"/>
                  </a:cubicBezTo>
                  <a:cubicBezTo>
                    <a:pt x="619" y="202"/>
                    <a:pt x="621" y="196"/>
                    <a:pt x="620" y="190"/>
                  </a:cubicBezTo>
                  <a:cubicBezTo>
                    <a:pt x="619" y="185"/>
                    <a:pt x="618" y="181"/>
                    <a:pt x="614" y="177"/>
                  </a:cubicBezTo>
                  <a:close/>
                  <a:moveTo>
                    <a:pt x="456" y="100"/>
                  </a:moveTo>
                  <a:cubicBezTo>
                    <a:pt x="457" y="103"/>
                    <a:pt x="459" y="104"/>
                    <a:pt x="459" y="107"/>
                  </a:cubicBezTo>
                  <a:cubicBezTo>
                    <a:pt x="458" y="110"/>
                    <a:pt x="460" y="112"/>
                    <a:pt x="462" y="113"/>
                  </a:cubicBezTo>
                  <a:cubicBezTo>
                    <a:pt x="465" y="114"/>
                    <a:pt x="467" y="112"/>
                    <a:pt x="468" y="110"/>
                  </a:cubicBezTo>
                  <a:cubicBezTo>
                    <a:pt x="471" y="106"/>
                    <a:pt x="474" y="102"/>
                    <a:pt x="476" y="98"/>
                  </a:cubicBezTo>
                  <a:cubicBezTo>
                    <a:pt x="477" y="96"/>
                    <a:pt x="478" y="94"/>
                    <a:pt x="476" y="93"/>
                  </a:cubicBezTo>
                  <a:cubicBezTo>
                    <a:pt x="474" y="90"/>
                    <a:pt x="474" y="87"/>
                    <a:pt x="471" y="86"/>
                  </a:cubicBezTo>
                  <a:cubicBezTo>
                    <a:pt x="468" y="85"/>
                    <a:pt x="467" y="88"/>
                    <a:pt x="465" y="88"/>
                  </a:cubicBezTo>
                  <a:cubicBezTo>
                    <a:pt x="463" y="89"/>
                    <a:pt x="461" y="89"/>
                    <a:pt x="460" y="91"/>
                  </a:cubicBezTo>
                  <a:cubicBezTo>
                    <a:pt x="459" y="94"/>
                    <a:pt x="465" y="92"/>
                    <a:pt x="464" y="96"/>
                  </a:cubicBezTo>
                  <a:cubicBezTo>
                    <a:pt x="463" y="99"/>
                    <a:pt x="459" y="97"/>
                    <a:pt x="456" y="100"/>
                  </a:cubicBezTo>
                  <a:close/>
                  <a:moveTo>
                    <a:pt x="502" y="1041"/>
                  </a:moveTo>
                  <a:cubicBezTo>
                    <a:pt x="503" y="1032"/>
                    <a:pt x="507" y="1023"/>
                    <a:pt x="506" y="1014"/>
                  </a:cubicBezTo>
                  <a:cubicBezTo>
                    <a:pt x="505" y="1011"/>
                    <a:pt x="505" y="1008"/>
                    <a:pt x="504" y="1004"/>
                  </a:cubicBezTo>
                  <a:cubicBezTo>
                    <a:pt x="504" y="1001"/>
                    <a:pt x="503" y="997"/>
                    <a:pt x="500" y="997"/>
                  </a:cubicBezTo>
                  <a:cubicBezTo>
                    <a:pt x="495" y="997"/>
                    <a:pt x="496" y="1001"/>
                    <a:pt x="496" y="1004"/>
                  </a:cubicBezTo>
                  <a:cubicBezTo>
                    <a:pt x="496" y="1016"/>
                    <a:pt x="498" y="1027"/>
                    <a:pt x="500" y="1039"/>
                  </a:cubicBezTo>
                  <a:cubicBezTo>
                    <a:pt x="500" y="1040"/>
                    <a:pt x="500" y="1041"/>
                    <a:pt x="502" y="1041"/>
                  </a:cubicBezTo>
                  <a:close/>
                  <a:moveTo>
                    <a:pt x="601" y="1192"/>
                  </a:moveTo>
                  <a:cubicBezTo>
                    <a:pt x="601" y="1191"/>
                    <a:pt x="601" y="1189"/>
                    <a:pt x="600" y="1186"/>
                  </a:cubicBezTo>
                  <a:cubicBezTo>
                    <a:pt x="600" y="1184"/>
                    <a:pt x="599" y="1183"/>
                    <a:pt x="597" y="1182"/>
                  </a:cubicBezTo>
                  <a:cubicBezTo>
                    <a:pt x="595" y="1182"/>
                    <a:pt x="594" y="1183"/>
                    <a:pt x="592" y="1185"/>
                  </a:cubicBezTo>
                  <a:cubicBezTo>
                    <a:pt x="589" y="1190"/>
                    <a:pt x="587" y="1190"/>
                    <a:pt x="583" y="1185"/>
                  </a:cubicBezTo>
                  <a:cubicBezTo>
                    <a:pt x="580" y="1183"/>
                    <a:pt x="578" y="1179"/>
                    <a:pt x="577" y="1176"/>
                  </a:cubicBezTo>
                  <a:cubicBezTo>
                    <a:pt x="576" y="1174"/>
                    <a:pt x="575" y="1172"/>
                    <a:pt x="572" y="1173"/>
                  </a:cubicBezTo>
                  <a:cubicBezTo>
                    <a:pt x="570" y="1174"/>
                    <a:pt x="571" y="1176"/>
                    <a:pt x="572" y="1178"/>
                  </a:cubicBezTo>
                  <a:cubicBezTo>
                    <a:pt x="572" y="1180"/>
                    <a:pt x="573" y="1182"/>
                    <a:pt x="575" y="1184"/>
                  </a:cubicBezTo>
                  <a:cubicBezTo>
                    <a:pt x="580" y="1190"/>
                    <a:pt x="586" y="1196"/>
                    <a:pt x="594" y="1198"/>
                  </a:cubicBezTo>
                  <a:cubicBezTo>
                    <a:pt x="600" y="1200"/>
                    <a:pt x="601" y="1199"/>
                    <a:pt x="601" y="1192"/>
                  </a:cubicBezTo>
                  <a:close/>
                  <a:moveTo>
                    <a:pt x="589" y="186"/>
                  </a:moveTo>
                  <a:cubicBezTo>
                    <a:pt x="587" y="195"/>
                    <a:pt x="584" y="201"/>
                    <a:pt x="583" y="208"/>
                  </a:cubicBezTo>
                  <a:cubicBezTo>
                    <a:pt x="583" y="212"/>
                    <a:pt x="584" y="213"/>
                    <a:pt x="588" y="213"/>
                  </a:cubicBezTo>
                  <a:cubicBezTo>
                    <a:pt x="589" y="213"/>
                    <a:pt x="591" y="213"/>
                    <a:pt x="592" y="213"/>
                  </a:cubicBezTo>
                  <a:cubicBezTo>
                    <a:pt x="598" y="212"/>
                    <a:pt x="599" y="212"/>
                    <a:pt x="599" y="206"/>
                  </a:cubicBezTo>
                  <a:cubicBezTo>
                    <a:pt x="599" y="204"/>
                    <a:pt x="599" y="202"/>
                    <a:pt x="600" y="200"/>
                  </a:cubicBezTo>
                  <a:cubicBezTo>
                    <a:pt x="600" y="199"/>
                    <a:pt x="600" y="197"/>
                    <a:pt x="598" y="196"/>
                  </a:cubicBezTo>
                  <a:cubicBezTo>
                    <a:pt x="594" y="195"/>
                    <a:pt x="592" y="191"/>
                    <a:pt x="589" y="186"/>
                  </a:cubicBezTo>
                  <a:close/>
                  <a:moveTo>
                    <a:pt x="1011" y="1396"/>
                  </a:moveTo>
                  <a:cubicBezTo>
                    <a:pt x="1015" y="1397"/>
                    <a:pt x="1017" y="1395"/>
                    <a:pt x="1019" y="1393"/>
                  </a:cubicBezTo>
                  <a:cubicBezTo>
                    <a:pt x="1030" y="1386"/>
                    <a:pt x="1038" y="1376"/>
                    <a:pt x="1049" y="1370"/>
                  </a:cubicBezTo>
                  <a:cubicBezTo>
                    <a:pt x="1050" y="1369"/>
                    <a:pt x="1051" y="1368"/>
                    <a:pt x="1051" y="1367"/>
                  </a:cubicBezTo>
                  <a:cubicBezTo>
                    <a:pt x="1052" y="1365"/>
                    <a:pt x="1053" y="1363"/>
                    <a:pt x="1051" y="1362"/>
                  </a:cubicBezTo>
                  <a:cubicBezTo>
                    <a:pt x="1049" y="1361"/>
                    <a:pt x="1048" y="1361"/>
                    <a:pt x="1046" y="1363"/>
                  </a:cubicBezTo>
                  <a:cubicBezTo>
                    <a:pt x="1037" y="1371"/>
                    <a:pt x="1027" y="1378"/>
                    <a:pt x="1018" y="1386"/>
                  </a:cubicBezTo>
                  <a:cubicBezTo>
                    <a:pt x="1016" y="1389"/>
                    <a:pt x="1012" y="1391"/>
                    <a:pt x="1011" y="1396"/>
                  </a:cubicBezTo>
                  <a:close/>
                  <a:moveTo>
                    <a:pt x="1043" y="1421"/>
                  </a:moveTo>
                  <a:cubicBezTo>
                    <a:pt x="1045" y="1421"/>
                    <a:pt x="1046" y="1421"/>
                    <a:pt x="1046" y="1420"/>
                  </a:cubicBezTo>
                  <a:cubicBezTo>
                    <a:pt x="1054" y="1417"/>
                    <a:pt x="1060" y="1411"/>
                    <a:pt x="1067" y="1406"/>
                  </a:cubicBezTo>
                  <a:cubicBezTo>
                    <a:pt x="1069" y="1404"/>
                    <a:pt x="1072" y="1403"/>
                    <a:pt x="1075" y="1404"/>
                  </a:cubicBezTo>
                  <a:cubicBezTo>
                    <a:pt x="1077" y="1405"/>
                    <a:pt x="1081" y="1409"/>
                    <a:pt x="1082" y="1406"/>
                  </a:cubicBezTo>
                  <a:cubicBezTo>
                    <a:pt x="1085" y="1403"/>
                    <a:pt x="1079" y="1401"/>
                    <a:pt x="1077" y="1399"/>
                  </a:cubicBezTo>
                  <a:cubicBezTo>
                    <a:pt x="1074" y="1394"/>
                    <a:pt x="1071" y="1394"/>
                    <a:pt x="1066" y="1397"/>
                  </a:cubicBezTo>
                  <a:cubicBezTo>
                    <a:pt x="1060" y="1402"/>
                    <a:pt x="1054" y="1407"/>
                    <a:pt x="1048" y="1413"/>
                  </a:cubicBezTo>
                  <a:cubicBezTo>
                    <a:pt x="1046" y="1415"/>
                    <a:pt x="1043" y="1417"/>
                    <a:pt x="1043" y="1421"/>
                  </a:cubicBezTo>
                  <a:close/>
                  <a:moveTo>
                    <a:pt x="662" y="344"/>
                  </a:moveTo>
                  <a:cubicBezTo>
                    <a:pt x="660" y="346"/>
                    <a:pt x="657" y="348"/>
                    <a:pt x="654" y="348"/>
                  </a:cubicBezTo>
                  <a:cubicBezTo>
                    <a:pt x="652" y="348"/>
                    <a:pt x="651" y="349"/>
                    <a:pt x="651" y="350"/>
                  </a:cubicBezTo>
                  <a:cubicBezTo>
                    <a:pt x="652" y="354"/>
                    <a:pt x="648" y="356"/>
                    <a:pt x="646" y="358"/>
                  </a:cubicBezTo>
                  <a:cubicBezTo>
                    <a:pt x="643" y="361"/>
                    <a:pt x="641" y="364"/>
                    <a:pt x="639" y="367"/>
                  </a:cubicBezTo>
                  <a:cubicBezTo>
                    <a:pt x="638" y="368"/>
                    <a:pt x="638" y="370"/>
                    <a:pt x="639" y="371"/>
                  </a:cubicBezTo>
                  <a:cubicBezTo>
                    <a:pt x="640" y="373"/>
                    <a:pt x="642" y="373"/>
                    <a:pt x="644" y="372"/>
                  </a:cubicBezTo>
                  <a:cubicBezTo>
                    <a:pt x="649" y="368"/>
                    <a:pt x="654" y="365"/>
                    <a:pt x="658" y="362"/>
                  </a:cubicBezTo>
                  <a:cubicBezTo>
                    <a:pt x="660" y="361"/>
                    <a:pt x="662" y="359"/>
                    <a:pt x="661" y="357"/>
                  </a:cubicBezTo>
                  <a:cubicBezTo>
                    <a:pt x="659" y="352"/>
                    <a:pt x="661" y="348"/>
                    <a:pt x="662" y="344"/>
                  </a:cubicBezTo>
                  <a:close/>
                  <a:moveTo>
                    <a:pt x="140" y="1381"/>
                  </a:moveTo>
                  <a:cubicBezTo>
                    <a:pt x="129" y="1402"/>
                    <a:pt x="119" y="1423"/>
                    <a:pt x="114" y="1446"/>
                  </a:cubicBezTo>
                  <a:cubicBezTo>
                    <a:pt x="116" y="1444"/>
                    <a:pt x="118" y="1440"/>
                    <a:pt x="120" y="1438"/>
                  </a:cubicBezTo>
                  <a:cubicBezTo>
                    <a:pt x="123" y="1435"/>
                    <a:pt x="125" y="1431"/>
                    <a:pt x="125" y="1426"/>
                  </a:cubicBezTo>
                  <a:cubicBezTo>
                    <a:pt x="125" y="1424"/>
                    <a:pt x="126" y="1421"/>
                    <a:pt x="127" y="1418"/>
                  </a:cubicBezTo>
                  <a:cubicBezTo>
                    <a:pt x="128" y="1413"/>
                    <a:pt x="132" y="1410"/>
                    <a:pt x="133" y="1405"/>
                  </a:cubicBezTo>
                  <a:cubicBezTo>
                    <a:pt x="135" y="1397"/>
                    <a:pt x="138" y="1389"/>
                    <a:pt x="140" y="1381"/>
                  </a:cubicBezTo>
                  <a:close/>
                  <a:moveTo>
                    <a:pt x="520" y="1201"/>
                  </a:moveTo>
                  <a:cubicBezTo>
                    <a:pt x="520" y="1199"/>
                    <a:pt x="519" y="1198"/>
                    <a:pt x="518" y="1198"/>
                  </a:cubicBezTo>
                  <a:cubicBezTo>
                    <a:pt x="511" y="1195"/>
                    <a:pt x="511" y="1189"/>
                    <a:pt x="509" y="1184"/>
                  </a:cubicBezTo>
                  <a:cubicBezTo>
                    <a:pt x="509" y="1181"/>
                    <a:pt x="511" y="1177"/>
                    <a:pt x="507" y="1177"/>
                  </a:cubicBezTo>
                  <a:cubicBezTo>
                    <a:pt x="504" y="1176"/>
                    <a:pt x="504" y="1180"/>
                    <a:pt x="503" y="1183"/>
                  </a:cubicBezTo>
                  <a:cubicBezTo>
                    <a:pt x="502" y="1184"/>
                    <a:pt x="502" y="1185"/>
                    <a:pt x="501" y="1186"/>
                  </a:cubicBezTo>
                  <a:cubicBezTo>
                    <a:pt x="499" y="1190"/>
                    <a:pt x="500" y="1193"/>
                    <a:pt x="503" y="1197"/>
                  </a:cubicBezTo>
                  <a:cubicBezTo>
                    <a:pt x="504" y="1199"/>
                    <a:pt x="506" y="1201"/>
                    <a:pt x="507" y="1202"/>
                  </a:cubicBezTo>
                  <a:cubicBezTo>
                    <a:pt x="509" y="1205"/>
                    <a:pt x="512" y="1206"/>
                    <a:pt x="515" y="1206"/>
                  </a:cubicBezTo>
                  <a:cubicBezTo>
                    <a:pt x="518" y="1205"/>
                    <a:pt x="520" y="1203"/>
                    <a:pt x="520" y="1201"/>
                  </a:cubicBezTo>
                  <a:close/>
                  <a:moveTo>
                    <a:pt x="501" y="198"/>
                  </a:moveTo>
                  <a:cubicBezTo>
                    <a:pt x="501" y="193"/>
                    <a:pt x="501" y="188"/>
                    <a:pt x="498" y="184"/>
                  </a:cubicBezTo>
                  <a:cubicBezTo>
                    <a:pt x="498" y="183"/>
                    <a:pt x="497" y="182"/>
                    <a:pt x="495" y="182"/>
                  </a:cubicBezTo>
                  <a:cubicBezTo>
                    <a:pt x="494" y="182"/>
                    <a:pt x="493" y="183"/>
                    <a:pt x="493" y="185"/>
                  </a:cubicBezTo>
                  <a:cubicBezTo>
                    <a:pt x="490" y="194"/>
                    <a:pt x="489" y="204"/>
                    <a:pt x="494" y="214"/>
                  </a:cubicBezTo>
                  <a:cubicBezTo>
                    <a:pt x="495" y="216"/>
                    <a:pt x="497" y="216"/>
                    <a:pt x="498" y="214"/>
                  </a:cubicBezTo>
                  <a:cubicBezTo>
                    <a:pt x="500" y="209"/>
                    <a:pt x="502" y="203"/>
                    <a:pt x="501" y="198"/>
                  </a:cubicBezTo>
                  <a:close/>
                  <a:moveTo>
                    <a:pt x="310" y="600"/>
                  </a:moveTo>
                  <a:cubicBezTo>
                    <a:pt x="310" y="597"/>
                    <a:pt x="308" y="597"/>
                    <a:pt x="305" y="597"/>
                  </a:cubicBezTo>
                  <a:cubicBezTo>
                    <a:pt x="300" y="597"/>
                    <a:pt x="295" y="594"/>
                    <a:pt x="293" y="589"/>
                  </a:cubicBezTo>
                  <a:cubicBezTo>
                    <a:pt x="291" y="586"/>
                    <a:pt x="291" y="580"/>
                    <a:pt x="286" y="581"/>
                  </a:cubicBezTo>
                  <a:cubicBezTo>
                    <a:pt x="281" y="581"/>
                    <a:pt x="282" y="587"/>
                    <a:pt x="280" y="590"/>
                  </a:cubicBezTo>
                  <a:cubicBezTo>
                    <a:pt x="278" y="593"/>
                    <a:pt x="281" y="595"/>
                    <a:pt x="283" y="596"/>
                  </a:cubicBezTo>
                  <a:cubicBezTo>
                    <a:pt x="289" y="598"/>
                    <a:pt x="295" y="601"/>
                    <a:pt x="302" y="602"/>
                  </a:cubicBezTo>
                  <a:cubicBezTo>
                    <a:pt x="304" y="603"/>
                    <a:pt x="306" y="603"/>
                    <a:pt x="307" y="603"/>
                  </a:cubicBezTo>
                  <a:cubicBezTo>
                    <a:pt x="309" y="603"/>
                    <a:pt x="310" y="602"/>
                    <a:pt x="310" y="600"/>
                  </a:cubicBezTo>
                  <a:close/>
                  <a:moveTo>
                    <a:pt x="349" y="595"/>
                  </a:moveTo>
                  <a:cubicBezTo>
                    <a:pt x="348" y="586"/>
                    <a:pt x="347" y="578"/>
                    <a:pt x="341" y="571"/>
                  </a:cubicBezTo>
                  <a:cubicBezTo>
                    <a:pt x="339" y="570"/>
                    <a:pt x="339" y="568"/>
                    <a:pt x="337" y="569"/>
                  </a:cubicBezTo>
                  <a:cubicBezTo>
                    <a:pt x="335" y="569"/>
                    <a:pt x="335" y="571"/>
                    <a:pt x="335" y="573"/>
                  </a:cubicBezTo>
                  <a:cubicBezTo>
                    <a:pt x="334" y="575"/>
                    <a:pt x="336" y="576"/>
                    <a:pt x="336" y="578"/>
                  </a:cubicBezTo>
                  <a:cubicBezTo>
                    <a:pt x="339" y="585"/>
                    <a:pt x="343" y="592"/>
                    <a:pt x="341" y="600"/>
                  </a:cubicBezTo>
                  <a:cubicBezTo>
                    <a:pt x="341" y="602"/>
                    <a:pt x="341" y="604"/>
                    <a:pt x="341" y="605"/>
                  </a:cubicBezTo>
                  <a:cubicBezTo>
                    <a:pt x="342" y="607"/>
                    <a:pt x="342" y="608"/>
                    <a:pt x="344" y="608"/>
                  </a:cubicBezTo>
                  <a:cubicBezTo>
                    <a:pt x="345" y="608"/>
                    <a:pt x="346" y="607"/>
                    <a:pt x="346" y="606"/>
                  </a:cubicBezTo>
                  <a:cubicBezTo>
                    <a:pt x="348" y="602"/>
                    <a:pt x="349" y="599"/>
                    <a:pt x="349" y="595"/>
                  </a:cubicBezTo>
                  <a:close/>
                  <a:moveTo>
                    <a:pt x="1038" y="1454"/>
                  </a:moveTo>
                  <a:cubicBezTo>
                    <a:pt x="1045" y="1452"/>
                    <a:pt x="1050" y="1448"/>
                    <a:pt x="1055" y="1443"/>
                  </a:cubicBezTo>
                  <a:cubicBezTo>
                    <a:pt x="1061" y="1437"/>
                    <a:pt x="1068" y="1432"/>
                    <a:pt x="1075" y="1427"/>
                  </a:cubicBezTo>
                  <a:cubicBezTo>
                    <a:pt x="1076" y="1425"/>
                    <a:pt x="1078" y="1424"/>
                    <a:pt x="1077" y="1422"/>
                  </a:cubicBezTo>
                  <a:cubicBezTo>
                    <a:pt x="1076" y="1420"/>
                    <a:pt x="1074" y="1420"/>
                    <a:pt x="1072" y="1420"/>
                  </a:cubicBezTo>
                  <a:cubicBezTo>
                    <a:pt x="1071" y="1421"/>
                    <a:pt x="1069" y="1421"/>
                    <a:pt x="1068" y="1422"/>
                  </a:cubicBezTo>
                  <a:cubicBezTo>
                    <a:pt x="1064" y="1426"/>
                    <a:pt x="1059" y="1429"/>
                    <a:pt x="1057" y="1435"/>
                  </a:cubicBezTo>
                  <a:cubicBezTo>
                    <a:pt x="1056" y="1436"/>
                    <a:pt x="1056" y="1438"/>
                    <a:pt x="1054" y="1439"/>
                  </a:cubicBezTo>
                  <a:cubicBezTo>
                    <a:pt x="1046" y="1441"/>
                    <a:pt x="1043" y="1449"/>
                    <a:pt x="1038" y="1454"/>
                  </a:cubicBezTo>
                  <a:close/>
                  <a:moveTo>
                    <a:pt x="561" y="1108"/>
                  </a:moveTo>
                  <a:cubicBezTo>
                    <a:pt x="566" y="1097"/>
                    <a:pt x="568" y="1087"/>
                    <a:pt x="573" y="1077"/>
                  </a:cubicBezTo>
                  <a:cubicBezTo>
                    <a:pt x="574" y="1076"/>
                    <a:pt x="574" y="1072"/>
                    <a:pt x="571" y="1071"/>
                  </a:cubicBezTo>
                  <a:cubicBezTo>
                    <a:pt x="569" y="1071"/>
                    <a:pt x="568" y="1073"/>
                    <a:pt x="567" y="1075"/>
                  </a:cubicBezTo>
                  <a:cubicBezTo>
                    <a:pt x="563" y="1079"/>
                    <a:pt x="563" y="1086"/>
                    <a:pt x="557" y="1088"/>
                  </a:cubicBezTo>
                  <a:cubicBezTo>
                    <a:pt x="556" y="1088"/>
                    <a:pt x="556" y="1090"/>
                    <a:pt x="556" y="1091"/>
                  </a:cubicBezTo>
                  <a:cubicBezTo>
                    <a:pt x="558" y="1096"/>
                    <a:pt x="557" y="1102"/>
                    <a:pt x="561" y="1108"/>
                  </a:cubicBezTo>
                  <a:close/>
                  <a:moveTo>
                    <a:pt x="732" y="441"/>
                  </a:moveTo>
                  <a:cubicBezTo>
                    <a:pt x="742" y="426"/>
                    <a:pt x="749" y="409"/>
                    <a:pt x="748" y="390"/>
                  </a:cubicBezTo>
                  <a:cubicBezTo>
                    <a:pt x="738" y="406"/>
                    <a:pt x="736" y="424"/>
                    <a:pt x="732" y="441"/>
                  </a:cubicBezTo>
                  <a:close/>
                  <a:moveTo>
                    <a:pt x="568" y="389"/>
                  </a:moveTo>
                  <a:cubicBezTo>
                    <a:pt x="572" y="394"/>
                    <a:pt x="576" y="396"/>
                    <a:pt x="581" y="395"/>
                  </a:cubicBezTo>
                  <a:cubicBezTo>
                    <a:pt x="586" y="395"/>
                    <a:pt x="589" y="397"/>
                    <a:pt x="589" y="402"/>
                  </a:cubicBezTo>
                  <a:cubicBezTo>
                    <a:pt x="589" y="403"/>
                    <a:pt x="588" y="404"/>
                    <a:pt x="588" y="405"/>
                  </a:cubicBezTo>
                  <a:cubicBezTo>
                    <a:pt x="588" y="407"/>
                    <a:pt x="589" y="409"/>
                    <a:pt x="591" y="409"/>
                  </a:cubicBezTo>
                  <a:cubicBezTo>
                    <a:pt x="594" y="409"/>
                    <a:pt x="595" y="407"/>
                    <a:pt x="595" y="405"/>
                  </a:cubicBezTo>
                  <a:cubicBezTo>
                    <a:pt x="593" y="398"/>
                    <a:pt x="595" y="393"/>
                    <a:pt x="600" y="387"/>
                  </a:cubicBezTo>
                  <a:cubicBezTo>
                    <a:pt x="589" y="387"/>
                    <a:pt x="579" y="387"/>
                    <a:pt x="568" y="389"/>
                  </a:cubicBezTo>
                  <a:close/>
                  <a:moveTo>
                    <a:pt x="454" y="1061"/>
                  </a:moveTo>
                  <a:cubicBezTo>
                    <a:pt x="455" y="1052"/>
                    <a:pt x="460" y="1044"/>
                    <a:pt x="453" y="1036"/>
                  </a:cubicBezTo>
                  <a:cubicBezTo>
                    <a:pt x="452" y="1034"/>
                    <a:pt x="452" y="1032"/>
                    <a:pt x="452" y="1030"/>
                  </a:cubicBezTo>
                  <a:cubicBezTo>
                    <a:pt x="452" y="1026"/>
                    <a:pt x="452" y="1022"/>
                    <a:pt x="451" y="1019"/>
                  </a:cubicBezTo>
                  <a:cubicBezTo>
                    <a:pt x="451" y="1015"/>
                    <a:pt x="452" y="1011"/>
                    <a:pt x="448" y="1009"/>
                  </a:cubicBezTo>
                  <a:cubicBezTo>
                    <a:pt x="446" y="1008"/>
                    <a:pt x="446" y="1012"/>
                    <a:pt x="446" y="1019"/>
                  </a:cubicBezTo>
                  <a:cubicBezTo>
                    <a:pt x="447" y="1028"/>
                    <a:pt x="450" y="1036"/>
                    <a:pt x="450" y="1046"/>
                  </a:cubicBezTo>
                  <a:cubicBezTo>
                    <a:pt x="449" y="1050"/>
                    <a:pt x="450" y="1056"/>
                    <a:pt x="454" y="1061"/>
                  </a:cubicBezTo>
                  <a:close/>
                  <a:moveTo>
                    <a:pt x="1042" y="1204"/>
                  </a:moveTo>
                  <a:cubicBezTo>
                    <a:pt x="1028" y="1213"/>
                    <a:pt x="1012" y="1218"/>
                    <a:pt x="998" y="1228"/>
                  </a:cubicBezTo>
                  <a:cubicBezTo>
                    <a:pt x="1006" y="1230"/>
                    <a:pt x="1013" y="1229"/>
                    <a:pt x="1019" y="1224"/>
                  </a:cubicBezTo>
                  <a:cubicBezTo>
                    <a:pt x="1025" y="1220"/>
                    <a:pt x="1031" y="1216"/>
                    <a:pt x="1036" y="1211"/>
                  </a:cubicBezTo>
                  <a:cubicBezTo>
                    <a:pt x="1039" y="1209"/>
                    <a:pt x="1041" y="1208"/>
                    <a:pt x="1042" y="1204"/>
                  </a:cubicBezTo>
                  <a:close/>
                  <a:moveTo>
                    <a:pt x="428" y="1132"/>
                  </a:moveTo>
                  <a:cubicBezTo>
                    <a:pt x="427" y="1135"/>
                    <a:pt x="427" y="1137"/>
                    <a:pt x="425" y="1139"/>
                  </a:cubicBezTo>
                  <a:cubicBezTo>
                    <a:pt x="423" y="1141"/>
                    <a:pt x="423" y="1144"/>
                    <a:pt x="423" y="1147"/>
                  </a:cubicBezTo>
                  <a:cubicBezTo>
                    <a:pt x="423" y="1152"/>
                    <a:pt x="424" y="1157"/>
                    <a:pt x="425" y="1163"/>
                  </a:cubicBezTo>
                  <a:cubicBezTo>
                    <a:pt x="425" y="1165"/>
                    <a:pt x="426" y="1167"/>
                    <a:pt x="428" y="1167"/>
                  </a:cubicBezTo>
                  <a:cubicBezTo>
                    <a:pt x="430" y="1167"/>
                    <a:pt x="431" y="1165"/>
                    <a:pt x="432" y="1163"/>
                  </a:cubicBezTo>
                  <a:cubicBezTo>
                    <a:pt x="432" y="1162"/>
                    <a:pt x="432" y="1161"/>
                    <a:pt x="432" y="1160"/>
                  </a:cubicBezTo>
                  <a:cubicBezTo>
                    <a:pt x="433" y="1152"/>
                    <a:pt x="432" y="1144"/>
                    <a:pt x="432" y="1137"/>
                  </a:cubicBezTo>
                  <a:cubicBezTo>
                    <a:pt x="432" y="1135"/>
                    <a:pt x="431" y="1133"/>
                    <a:pt x="428" y="1132"/>
                  </a:cubicBezTo>
                  <a:close/>
                  <a:moveTo>
                    <a:pt x="483" y="339"/>
                  </a:moveTo>
                  <a:cubicBezTo>
                    <a:pt x="486" y="348"/>
                    <a:pt x="492" y="354"/>
                    <a:pt x="497" y="360"/>
                  </a:cubicBezTo>
                  <a:cubicBezTo>
                    <a:pt x="501" y="365"/>
                    <a:pt x="506" y="369"/>
                    <a:pt x="512" y="371"/>
                  </a:cubicBezTo>
                  <a:cubicBezTo>
                    <a:pt x="513" y="372"/>
                    <a:pt x="514" y="372"/>
                    <a:pt x="514" y="371"/>
                  </a:cubicBezTo>
                  <a:cubicBezTo>
                    <a:pt x="515" y="370"/>
                    <a:pt x="514" y="369"/>
                    <a:pt x="514" y="368"/>
                  </a:cubicBezTo>
                  <a:cubicBezTo>
                    <a:pt x="506" y="362"/>
                    <a:pt x="500" y="355"/>
                    <a:pt x="496" y="346"/>
                  </a:cubicBezTo>
                  <a:cubicBezTo>
                    <a:pt x="494" y="341"/>
                    <a:pt x="490" y="339"/>
                    <a:pt x="483" y="339"/>
                  </a:cubicBezTo>
                  <a:close/>
                  <a:moveTo>
                    <a:pt x="369" y="1347"/>
                  </a:moveTo>
                  <a:cubicBezTo>
                    <a:pt x="364" y="1352"/>
                    <a:pt x="347" y="1395"/>
                    <a:pt x="347" y="1401"/>
                  </a:cubicBezTo>
                  <a:cubicBezTo>
                    <a:pt x="351" y="1398"/>
                    <a:pt x="353" y="1394"/>
                    <a:pt x="355" y="1390"/>
                  </a:cubicBezTo>
                  <a:cubicBezTo>
                    <a:pt x="360" y="1381"/>
                    <a:pt x="362" y="1371"/>
                    <a:pt x="366" y="1361"/>
                  </a:cubicBezTo>
                  <a:cubicBezTo>
                    <a:pt x="368" y="1357"/>
                    <a:pt x="368" y="1352"/>
                    <a:pt x="369" y="1347"/>
                  </a:cubicBezTo>
                  <a:close/>
                  <a:moveTo>
                    <a:pt x="564" y="423"/>
                  </a:moveTo>
                  <a:cubicBezTo>
                    <a:pt x="566" y="422"/>
                    <a:pt x="568" y="424"/>
                    <a:pt x="569" y="421"/>
                  </a:cubicBezTo>
                  <a:cubicBezTo>
                    <a:pt x="570" y="418"/>
                    <a:pt x="567" y="418"/>
                    <a:pt x="565" y="417"/>
                  </a:cubicBezTo>
                  <a:cubicBezTo>
                    <a:pt x="562" y="416"/>
                    <a:pt x="563" y="414"/>
                    <a:pt x="563" y="411"/>
                  </a:cubicBezTo>
                  <a:cubicBezTo>
                    <a:pt x="564" y="405"/>
                    <a:pt x="561" y="400"/>
                    <a:pt x="556" y="396"/>
                  </a:cubicBezTo>
                  <a:cubicBezTo>
                    <a:pt x="555" y="395"/>
                    <a:pt x="554" y="394"/>
                    <a:pt x="553" y="395"/>
                  </a:cubicBezTo>
                  <a:cubicBezTo>
                    <a:pt x="551" y="395"/>
                    <a:pt x="551" y="397"/>
                    <a:pt x="552" y="398"/>
                  </a:cubicBezTo>
                  <a:cubicBezTo>
                    <a:pt x="553" y="404"/>
                    <a:pt x="554" y="410"/>
                    <a:pt x="556" y="417"/>
                  </a:cubicBezTo>
                  <a:cubicBezTo>
                    <a:pt x="557" y="422"/>
                    <a:pt x="558" y="423"/>
                    <a:pt x="564" y="423"/>
                  </a:cubicBezTo>
                  <a:close/>
                  <a:moveTo>
                    <a:pt x="236" y="358"/>
                  </a:moveTo>
                  <a:cubicBezTo>
                    <a:pt x="236" y="369"/>
                    <a:pt x="237" y="380"/>
                    <a:pt x="238" y="390"/>
                  </a:cubicBezTo>
                  <a:cubicBezTo>
                    <a:pt x="238" y="394"/>
                    <a:pt x="239" y="397"/>
                    <a:pt x="240" y="401"/>
                  </a:cubicBezTo>
                  <a:cubicBezTo>
                    <a:pt x="240" y="402"/>
                    <a:pt x="241" y="403"/>
                    <a:pt x="242" y="403"/>
                  </a:cubicBezTo>
                  <a:cubicBezTo>
                    <a:pt x="243" y="403"/>
                    <a:pt x="244" y="402"/>
                    <a:pt x="244" y="401"/>
                  </a:cubicBezTo>
                  <a:cubicBezTo>
                    <a:pt x="244" y="400"/>
                    <a:pt x="244" y="399"/>
                    <a:pt x="244" y="398"/>
                  </a:cubicBezTo>
                  <a:cubicBezTo>
                    <a:pt x="245" y="387"/>
                    <a:pt x="243" y="376"/>
                    <a:pt x="242" y="365"/>
                  </a:cubicBezTo>
                  <a:cubicBezTo>
                    <a:pt x="242" y="362"/>
                    <a:pt x="240" y="359"/>
                    <a:pt x="236" y="358"/>
                  </a:cubicBezTo>
                  <a:close/>
                  <a:moveTo>
                    <a:pt x="1042" y="1326"/>
                  </a:moveTo>
                  <a:cubicBezTo>
                    <a:pt x="1040" y="1323"/>
                    <a:pt x="1038" y="1323"/>
                    <a:pt x="1036" y="1324"/>
                  </a:cubicBezTo>
                  <a:cubicBezTo>
                    <a:pt x="1031" y="1328"/>
                    <a:pt x="1023" y="1329"/>
                    <a:pt x="1018" y="1333"/>
                  </a:cubicBezTo>
                  <a:cubicBezTo>
                    <a:pt x="1010" y="1339"/>
                    <a:pt x="1003" y="1343"/>
                    <a:pt x="995" y="1347"/>
                  </a:cubicBezTo>
                  <a:cubicBezTo>
                    <a:pt x="993" y="1348"/>
                    <a:pt x="990" y="1349"/>
                    <a:pt x="991" y="1351"/>
                  </a:cubicBezTo>
                  <a:cubicBezTo>
                    <a:pt x="992" y="1354"/>
                    <a:pt x="995" y="1352"/>
                    <a:pt x="996" y="1351"/>
                  </a:cubicBezTo>
                  <a:cubicBezTo>
                    <a:pt x="998" y="1351"/>
                    <a:pt x="999" y="1350"/>
                    <a:pt x="1000" y="1349"/>
                  </a:cubicBezTo>
                  <a:cubicBezTo>
                    <a:pt x="1006" y="1344"/>
                    <a:pt x="1013" y="1342"/>
                    <a:pt x="1020" y="1339"/>
                  </a:cubicBezTo>
                  <a:cubicBezTo>
                    <a:pt x="1028" y="1336"/>
                    <a:pt x="1033" y="1328"/>
                    <a:pt x="1042" y="1326"/>
                  </a:cubicBezTo>
                  <a:close/>
                  <a:moveTo>
                    <a:pt x="287" y="512"/>
                  </a:moveTo>
                  <a:cubicBezTo>
                    <a:pt x="286" y="513"/>
                    <a:pt x="283" y="511"/>
                    <a:pt x="283" y="514"/>
                  </a:cubicBezTo>
                  <a:cubicBezTo>
                    <a:pt x="287" y="515"/>
                    <a:pt x="290" y="517"/>
                    <a:pt x="296" y="519"/>
                  </a:cubicBezTo>
                  <a:cubicBezTo>
                    <a:pt x="292" y="514"/>
                    <a:pt x="291" y="511"/>
                    <a:pt x="290" y="507"/>
                  </a:cubicBezTo>
                  <a:cubicBezTo>
                    <a:pt x="288" y="500"/>
                    <a:pt x="285" y="493"/>
                    <a:pt x="280" y="488"/>
                  </a:cubicBezTo>
                  <a:cubicBezTo>
                    <a:pt x="279" y="487"/>
                    <a:pt x="278" y="486"/>
                    <a:pt x="276" y="486"/>
                  </a:cubicBezTo>
                  <a:cubicBezTo>
                    <a:pt x="274" y="487"/>
                    <a:pt x="274" y="489"/>
                    <a:pt x="275" y="490"/>
                  </a:cubicBezTo>
                  <a:cubicBezTo>
                    <a:pt x="278" y="494"/>
                    <a:pt x="275" y="500"/>
                    <a:pt x="281" y="502"/>
                  </a:cubicBezTo>
                  <a:cubicBezTo>
                    <a:pt x="281" y="503"/>
                    <a:pt x="281" y="504"/>
                    <a:pt x="281" y="504"/>
                  </a:cubicBezTo>
                  <a:cubicBezTo>
                    <a:pt x="279" y="507"/>
                    <a:pt x="280" y="508"/>
                    <a:pt x="282" y="508"/>
                  </a:cubicBezTo>
                  <a:cubicBezTo>
                    <a:pt x="284" y="508"/>
                    <a:pt x="286" y="509"/>
                    <a:pt x="287" y="512"/>
                  </a:cubicBezTo>
                  <a:close/>
                  <a:moveTo>
                    <a:pt x="443" y="208"/>
                  </a:moveTo>
                  <a:cubicBezTo>
                    <a:pt x="442" y="211"/>
                    <a:pt x="442" y="213"/>
                    <a:pt x="443" y="215"/>
                  </a:cubicBezTo>
                  <a:cubicBezTo>
                    <a:pt x="444" y="217"/>
                    <a:pt x="444" y="220"/>
                    <a:pt x="446" y="220"/>
                  </a:cubicBezTo>
                  <a:cubicBezTo>
                    <a:pt x="449" y="220"/>
                    <a:pt x="450" y="218"/>
                    <a:pt x="451" y="217"/>
                  </a:cubicBezTo>
                  <a:cubicBezTo>
                    <a:pt x="456" y="212"/>
                    <a:pt x="456" y="201"/>
                    <a:pt x="451" y="195"/>
                  </a:cubicBezTo>
                  <a:cubicBezTo>
                    <a:pt x="450" y="193"/>
                    <a:pt x="448" y="193"/>
                    <a:pt x="447" y="196"/>
                  </a:cubicBezTo>
                  <a:cubicBezTo>
                    <a:pt x="445" y="200"/>
                    <a:pt x="442" y="204"/>
                    <a:pt x="443" y="208"/>
                  </a:cubicBezTo>
                  <a:close/>
                  <a:moveTo>
                    <a:pt x="946" y="1448"/>
                  </a:moveTo>
                  <a:cubicBezTo>
                    <a:pt x="947" y="1450"/>
                    <a:pt x="948" y="1450"/>
                    <a:pt x="949" y="1450"/>
                  </a:cubicBezTo>
                  <a:cubicBezTo>
                    <a:pt x="961" y="1450"/>
                    <a:pt x="970" y="1444"/>
                    <a:pt x="981" y="1440"/>
                  </a:cubicBezTo>
                  <a:cubicBezTo>
                    <a:pt x="983" y="1439"/>
                    <a:pt x="983" y="1437"/>
                    <a:pt x="981" y="1435"/>
                  </a:cubicBezTo>
                  <a:cubicBezTo>
                    <a:pt x="979" y="1433"/>
                    <a:pt x="977" y="1434"/>
                    <a:pt x="974" y="1435"/>
                  </a:cubicBezTo>
                  <a:cubicBezTo>
                    <a:pt x="972" y="1436"/>
                    <a:pt x="970" y="1438"/>
                    <a:pt x="967" y="1438"/>
                  </a:cubicBezTo>
                  <a:cubicBezTo>
                    <a:pt x="962" y="1438"/>
                    <a:pt x="959" y="1440"/>
                    <a:pt x="955" y="1443"/>
                  </a:cubicBezTo>
                  <a:cubicBezTo>
                    <a:pt x="952" y="1445"/>
                    <a:pt x="950" y="1447"/>
                    <a:pt x="946" y="1448"/>
                  </a:cubicBezTo>
                  <a:close/>
                  <a:moveTo>
                    <a:pt x="1001" y="1373"/>
                  </a:moveTo>
                  <a:cubicBezTo>
                    <a:pt x="1013" y="1368"/>
                    <a:pt x="1024" y="1362"/>
                    <a:pt x="1034" y="1354"/>
                  </a:cubicBezTo>
                  <a:cubicBezTo>
                    <a:pt x="1036" y="1352"/>
                    <a:pt x="1039" y="1350"/>
                    <a:pt x="1037" y="1348"/>
                  </a:cubicBezTo>
                  <a:cubicBezTo>
                    <a:pt x="1035" y="1345"/>
                    <a:pt x="1032" y="1348"/>
                    <a:pt x="1030" y="1349"/>
                  </a:cubicBezTo>
                  <a:cubicBezTo>
                    <a:pt x="1024" y="1354"/>
                    <a:pt x="1018" y="1358"/>
                    <a:pt x="1011" y="1362"/>
                  </a:cubicBezTo>
                  <a:cubicBezTo>
                    <a:pt x="1007" y="1365"/>
                    <a:pt x="1003" y="1368"/>
                    <a:pt x="1001" y="1373"/>
                  </a:cubicBezTo>
                  <a:close/>
                  <a:moveTo>
                    <a:pt x="461" y="1102"/>
                  </a:moveTo>
                  <a:cubicBezTo>
                    <a:pt x="463" y="1102"/>
                    <a:pt x="464" y="1101"/>
                    <a:pt x="464" y="1100"/>
                  </a:cubicBezTo>
                  <a:cubicBezTo>
                    <a:pt x="466" y="1092"/>
                    <a:pt x="468" y="1083"/>
                    <a:pt x="472" y="1076"/>
                  </a:cubicBezTo>
                  <a:cubicBezTo>
                    <a:pt x="473" y="1073"/>
                    <a:pt x="473" y="1070"/>
                    <a:pt x="473" y="1067"/>
                  </a:cubicBezTo>
                  <a:cubicBezTo>
                    <a:pt x="473" y="1065"/>
                    <a:pt x="473" y="1063"/>
                    <a:pt x="470" y="1062"/>
                  </a:cubicBezTo>
                  <a:cubicBezTo>
                    <a:pt x="468" y="1062"/>
                    <a:pt x="467" y="1064"/>
                    <a:pt x="467" y="1066"/>
                  </a:cubicBezTo>
                  <a:cubicBezTo>
                    <a:pt x="465" y="1072"/>
                    <a:pt x="464" y="1079"/>
                    <a:pt x="463" y="1085"/>
                  </a:cubicBezTo>
                  <a:cubicBezTo>
                    <a:pt x="462" y="1091"/>
                    <a:pt x="459" y="1096"/>
                    <a:pt x="461" y="1102"/>
                  </a:cubicBezTo>
                  <a:close/>
                  <a:moveTo>
                    <a:pt x="1130" y="1207"/>
                  </a:moveTo>
                  <a:cubicBezTo>
                    <a:pt x="1133" y="1207"/>
                    <a:pt x="1135" y="1205"/>
                    <a:pt x="1136" y="1204"/>
                  </a:cubicBezTo>
                  <a:cubicBezTo>
                    <a:pt x="1142" y="1196"/>
                    <a:pt x="1150" y="1191"/>
                    <a:pt x="1156" y="1184"/>
                  </a:cubicBezTo>
                  <a:cubicBezTo>
                    <a:pt x="1157" y="1183"/>
                    <a:pt x="1158" y="1182"/>
                    <a:pt x="1158" y="1182"/>
                  </a:cubicBezTo>
                  <a:cubicBezTo>
                    <a:pt x="1159" y="1181"/>
                    <a:pt x="1159" y="1179"/>
                    <a:pt x="1158" y="1178"/>
                  </a:cubicBezTo>
                  <a:cubicBezTo>
                    <a:pt x="1157" y="1177"/>
                    <a:pt x="1155" y="1176"/>
                    <a:pt x="1154" y="1177"/>
                  </a:cubicBezTo>
                  <a:cubicBezTo>
                    <a:pt x="1153" y="1178"/>
                    <a:pt x="1152" y="1179"/>
                    <a:pt x="1151" y="1179"/>
                  </a:cubicBezTo>
                  <a:cubicBezTo>
                    <a:pt x="1144" y="1187"/>
                    <a:pt x="1138" y="1195"/>
                    <a:pt x="1131" y="1203"/>
                  </a:cubicBezTo>
                  <a:cubicBezTo>
                    <a:pt x="1130" y="1204"/>
                    <a:pt x="1129" y="1205"/>
                    <a:pt x="1130" y="1207"/>
                  </a:cubicBezTo>
                  <a:close/>
                  <a:moveTo>
                    <a:pt x="521" y="1047"/>
                  </a:moveTo>
                  <a:cubicBezTo>
                    <a:pt x="522" y="1040"/>
                    <a:pt x="527" y="1035"/>
                    <a:pt x="527" y="1028"/>
                  </a:cubicBezTo>
                  <a:cubicBezTo>
                    <a:pt x="527" y="1021"/>
                    <a:pt x="524" y="1014"/>
                    <a:pt x="520" y="1009"/>
                  </a:cubicBezTo>
                  <a:cubicBezTo>
                    <a:pt x="520" y="1015"/>
                    <a:pt x="520" y="1020"/>
                    <a:pt x="518" y="1026"/>
                  </a:cubicBezTo>
                  <a:cubicBezTo>
                    <a:pt x="516" y="1032"/>
                    <a:pt x="518" y="1040"/>
                    <a:pt x="521" y="1047"/>
                  </a:cubicBezTo>
                  <a:close/>
                  <a:moveTo>
                    <a:pt x="887" y="1399"/>
                  </a:moveTo>
                  <a:cubicBezTo>
                    <a:pt x="885" y="1399"/>
                    <a:pt x="884" y="1400"/>
                    <a:pt x="885" y="1401"/>
                  </a:cubicBezTo>
                  <a:cubicBezTo>
                    <a:pt x="885" y="1403"/>
                    <a:pt x="885" y="1405"/>
                    <a:pt x="886" y="1407"/>
                  </a:cubicBezTo>
                  <a:cubicBezTo>
                    <a:pt x="889" y="1414"/>
                    <a:pt x="891" y="1420"/>
                    <a:pt x="894" y="1427"/>
                  </a:cubicBezTo>
                  <a:cubicBezTo>
                    <a:pt x="895" y="1429"/>
                    <a:pt x="895" y="1432"/>
                    <a:pt x="897" y="1434"/>
                  </a:cubicBezTo>
                  <a:cubicBezTo>
                    <a:pt x="898" y="1434"/>
                    <a:pt x="899" y="1435"/>
                    <a:pt x="900" y="1434"/>
                  </a:cubicBezTo>
                  <a:cubicBezTo>
                    <a:pt x="900" y="1434"/>
                    <a:pt x="901" y="1433"/>
                    <a:pt x="901" y="1432"/>
                  </a:cubicBezTo>
                  <a:cubicBezTo>
                    <a:pt x="898" y="1422"/>
                    <a:pt x="896" y="1412"/>
                    <a:pt x="891" y="1402"/>
                  </a:cubicBezTo>
                  <a:cubicBezTo>
                    <a:pt x="890" y="1400"/>
                    <a:pt x="889" y="1399"/>
                    <a:pt x="887" y="1399"/>
                  </a:cubicBezTo>
                  <a:close/>
                  <a:moveTo>
                    <a:pt x="224" y="291"/>
                  </a:moveTo>
                  <a:cubicBezTo>
                    <a:pt x="220" y="302"/>
                    <a:pt x="213" y="311"/>
                    <a:pt x="218" y="324"/>
                  </a:cubicBezTo>
                  <a:cubicBezTo>
                    <a:pt x="218" y="326"/>
                    <a:pt x="219" y="330"/>
                    <a:pt x="218" y="333"/>
                  </a:cubicBezTo>
                  <a:cubicBezTo>
                    <a:pt x="217" y="334"/>
                    <a:pt x="217" y="335"/>
                    <a:pt x="219" y="335"/>
                  </a:cubicBezTo>
                  <a:cubicBezTo>
                    <a:pt x="221" y="336"/>
                    <a:pt x="221" y="334"/>
                    <a:pt x="221" y="333"/>
                  </a:cubicBezTo>
                  <a:cubicBezTo>
                    <a:pt x="223" y="325"/>
                    <a:pt x="223" y="316"/>
                    <a:pt x="223" y="308"/>
                  </a:cubicBezTo>
                  <a:cubicBezTo>
                    <a:pt x="224" y="302"/>
                    <a:pt x="226" y="297"/>
                    <a:pt x="224" y="291"/>
                  </a:cubicBezTo>
                  <a:close/>
                  <a:moveTo>
                    <a:pt x="113" y="1294"/>
                  </a:moveTo>
                  <a:cubicBezTo>
                    <a:pt x="111" y="1293"/>
                    <a:pt x="110" y="1293"/>
                    <a:pt x="109" y="1294"/>
                  </a:cubicBezTo>
                  <a:cubicBezTo>
                    <a:pt x="101" y="1302"/>
                    <a:pt x="98" y="1314"/>
                    <a:pt x="91" y="1323"/>
                  </a:cubicBezTo>
                  <a:cubicBezTo>
                    <a:pt x="90" y="1325"/>
                    <a:pt x="88" y="1328"/>
                    <a:pt x="89" y="1333"/>
                  </a:cubicBezTo>
                  <a:cubicBezTo>
                    <a:pt x="102" y="1322"/>
                    <a:pt x="105" y="1307"/>
                    <a:pt x="113" y="1294"/>
                  </a:cubicBezTo>
                  <a:close/>
                  <a:moveTo>
                    <a:pt x="249" y="527"/>
                  </a:moveTo>
                  <a:cubicBezTo>
                    <a:pt x="261" y="513"/>
                    <a:pt x="262" y="501"/>
                    <a:pt x="255" y="493"/>
                  </a:cubicBezTo>
                  <a:cubicBezTo>
                    <a:pt x="255" y="500"/>
                    <a:pt x="250" y="504"/>
                    <a:pt x="250" y="510"/>
                  </a:cubicBezTo>
                  <a:cubicBezTo>
                    <a:pt x="250" y="515"/>
                    <a:pt x="246" y="521"/>
                    <a:pt x="249" y="527"/>
                  </a:cubicBezTo>
                  <a:close/>
                  <a:moveTo>
                    <a:pt x="526" y="1288"/>
                  </a:moveTo>
                  <a:cubicBezTo>
                    <a:pt x="523" y="1304"/>
                    <a:pt x="525" y="1318"/>
                    <a:pt x="525" y="1332"/>
                  </a:cubicBezTo>
                  <a:cubicBezTo>
                    <a:pt x="525" y="1335"/>
                    <a:pt x="525" y="1338"/>
                    <a:pt x="524" y="1341"/>
                  </a:cubicBezTo>
                  <a:cubicBezTo>
                    <a:pt x="524" y="1342"/>
                    <a:pt x="523" y="1343"/>
                    <a:pt x="523" y="1343"/>
                  </a:cubicBezTo>
                  <a:cubicBezTo>
                    <a:pt x="523" y="1345"/>
                    <a:pt x="523" y="1347"/>
                    <a:pt x="526" y="1347"/>
                  </a:cubicBezTo>
                  <a:cubicBezTo>
                    <a:pt x="527" y="1347"/>
                    <a:pt x="528" y="1345"/>
                    <a:pt x="527" y="1344"/>
                  </a:cubicBezTo>
                  <a:cubicBezTo>
                    <a:pt x="526" y="1341"/>
                    <a:pt x="528" y="1338"/>
                    <a:pt x="528" y="1336"/>
                  </a:cubicBezTo>
                  <a:cubicBezTo>
                    <a:pt x="529" y="1330"/>
                    <a:pt x="530" y="1325"/>
                    <a:pt x="529" y="1319"/>
                  </a:cubicBezTo>
                  <a:cubicBezTo>
                    <a:pt x="529" y="1310"/>
                    <a:pt x="527" y="1300"/>
                    <a:pt x="526" y="1288"/>
                  </a:cubicBezTo>
                  <a:close/>
                  <a:moveTo>
                    <a:pt x="422" y="999"/>
                  </a:moveTo>
                  <a:cubicBezTo>
                    <a:pt x="422" y="1004"/>
                    <a:pt x="421" y="1009"/>
                    <a:pt x="422" y="1013"/>
                  </a:cubicBezTo>
                  <a:cubicBezTo>
                    <a:pt x="422" y="1018"/>
                    <a:pt x="423" y="1022"/>
                    <a:pt x="424" y="1027"/>
                  </a:cubicBezTo>
                  <a:cubicBezTo>
                    <a:pt x="424" y="1029"/>
                    <a:pt x="424" y="1031"/>
                    <a:pt x="427" y="1030"/>
                  </a:cubicBezTo>
                  <a:cubicBezTo>
                    <a:pt x="429" y="1030"/>
                    <a:pt x="430" y="1028"/>
                    <a:pt x="430" y="1026"/>
                  </a:cubicBezTo>
                  <a:cubicBezTo>
                    <a:pt x="429" y="1022"/>
                    <a:pt x="430" y="1018"/>
                    <a:pt x="430" y="1015"/>
                  </a:cubicBezTo>
                  <a:cubicBezTo>
                    <a:pt x="430" y="1008"/>
                    <a:pt x="430" y="1001"/>
                    <a:pt x="422" y="999"/>
                  </a:cubicBezTo>
                  <a:close/>
                  <a:moveTo>
                    <a:pt x="1100" y="1445"/>
                  </a:moveTo>
                  <a:cubicBezTo>
                    <a:pt x="1103" y="1444"/>
                    <a:pt x="1106" y="1443"/>
                    <a:pt x="1109" y="1443"/>
                  </a:cubicBezTo>
                  <a:cubicBezTo>
                    <a:pt x="1114" y="1442"/>
                    <a:pt x="1116" y="1438"/>
                    <a:pt x="1119" y="1434"/>
                  </a:cubicBezTo>
                  <a:cubicBezTo>
                    <a:pt x="1120" y="1431"/>
                    <a:pt x="1119" y="1429"/>
                    <a:pt x="1117" y="1427"/>
                  </a:cubicBezTo>
                  <a:cubicBezTo>
                    <a:pt x="1115" y="1425"/>
                    <a:pt x="1113" y="1427"/>
                    <a:pt x="1112" y="1428"/>
                  </a:cubicBezTo>
                  <a:cubicBezTo>
                    <a:pt x="1108" y="1431"/>
                    <a:pt x="1104" y="1434"/>
                    <a:pt x="1101" y="1438"/>
                  </a:cubicBezTo>
                  <a:cubicBezTo>
                    <a:pt x="1100" y="1440"/>
                    <a:pt x="1099" y="1442"/>
                    <a:pt x="1100" y="1445"/>
                  </a:cubicBezTo>
                  <a:close/>
                  <a:moveTo>
                    <a:pt x="966" y="1406"/>
                  </a:moveTo>
                  <a:cubicBezTo>
                    <a:pt x="978" y="1405"/>
                    <a:pt x="988" y="1402"/>
                    <a:pt x="995" y="1393"/>
                  </a:cubicBezTo>
                  <a:cubicBezTo>
                    <a:pt x="996" y="1392"/>
                    <a:pt x="997" y="1391"/>
                    <a:pt x="996" y="1390"/>
                  </a:cubicBezTo>
                  <a:cubicBezTo>
                    <a:pt x="995" y="1389"/>
                    <a:pt x="994" y="1389"/>
                    <a:pt x="993" y="1389"/>
                  </a:cubicBezTo>
                  <a:cubicBezTo>
                    <a:pt x="991" y="1390"/>
                    <a:pt x="990" y="1391"/>
                    <a:pt x="989" y="1392"/>
                  </a:cubicBezTo>
                  <a:cubicBezTo>
                    <a:pt x="981" y="1396"/>
                    <a:pt x="973" y="1402"/>
                    <a:pt x="964" y="1401"/>
                  </a:cubicBezTo>
                  <a:cubicBezTo>
                    <a:pt x="962" y="1401"/>
                    <a:pt x="960" y="1401"/>
                    <a:pt x="960" y="1403"/>
                  </a:cubicBezTo>
                  <a:cubicBezTo>
                    <a:pt x="960" y="1406"/>
                    <a:pt x="962" y="1405"/>
                    <a:pt x="964" y="1406"/>
                  </a:cubicBezTo>
                  <a:cubicBezTo>
                    <a:pt x="965" y="1406"/>
                    <a:pt x="966" y="1406"/>
                    <a:pt x="966" y="1406"/>
                  </a:cubicBezTo>
                  <a:close/>
                  <a:moveTo>
                    <a:pt x="616" y="574"/>
                  </a:moveTo>
                  <a:cubicBezTo>
                    <a:pt x="616" y="570"/>
                    <a:pt x="615" y="567"/>
                    <a:pt x="613" y="563"/>
                  </a:cubicBezTo>
                  <a:cubicBezTo>
                    <a:pt x="612" y="562"/>
                    <a:pt x="611" y="561"/>
                    <a:pt x="609" y="561"/>
                  </a:cubicBezTo>
                  <a:cubicBezTo>
                    <a:pt x="607" y="562"/>
                    <a:pt x="606" y="562"/>
                    <a:pt x="606" y="564"/>
                  </a:cubicBezTo>
                  <a:cubicBezTo>
                    <a:pt x="607" y="568"/>
                    <a:pt x="605" y="572"/>
                    <a:pt x="604" y="576"/>
                  </a:cubicBezTo>
                  <a:cubicBezTo>
                    <a:pt x="603" y="580"/>
                    <a:pt x="605" y="584"/>
                    <a:pt x="608" y="584"/>
                  </a:cubicBezTo>
                  <a:cubicBezTo>
                    <a:pt x="610" y="584"/>
                    <a:pt x="615" y="581"/>
                    <a:pt x="615" y="578"/>
                  </a:cubicBezTo>
                  <a:cubicBezTo>
                    <a:pt x="616" y="577"/>
                    <a:pt x="616" y="575"/>
                    <a:pt x="616" y="574"/>
                  </a:cubicBezTo>
                  <a:close/>
                  <a:moveTo>
                    <a:pt x="340" y="693"/>
                  </a:moveTo>
                  <a:cubicBezTo>
                    <a:pt x="336" y="704"/>
                    <a:pt x="336" y="715"/>
                    <a:pt x="332" y="724"/>
                  </a:cubicBezTo>
                  <a:cubicBezTo>
                    <a:pt x="331" y="726"/>
                    <a:pt x="330" y="728"/>
                    <a:pt x="330" y="730"/>
                  </a:cubicBezTo>
                  <a:cubicBezTo>
                    <a:pt x="330" y="732"/>
                    <a:pt x="330" y="734"/>
                    <a:pt x="332" y="734"/>
                  </a:cubicBezTo>
                  <a:cubicBezTo>
                    <a:pt x="334" y="734"/>
                    <a:pt x="334" y="733"/>
                    <a:pt x="335" y="732"/>
                  </a:cubicBezTo>
                  <a:cubicBezTo>
                    <a:pt x="337" y="728"/>
                    <a:pt x="337" y="724"/>
                    <a:pt x="339" y="719"/>
                  </a:cubicBezTo>
                  <a:cubicBezTo>
                    <a:pt x="341" y="715"/>
                    <a:pt x="341" y="709"/>
                    <a:pt x="343" y="704"/>
                  </a:cubicBezTo>
                  <a:cubicBezTo>
                    <a:pt x="344" y="701"/>
                    <a:pt x="344" y="697"/>
                    <a:pt x="340" y="693"/>
                  </a:cubicBezTo>
                  <a:close/>
                  <a:moveTo>
                    <a:pt x="327" y="1436"/>
                  </a:moveTo>
                  <a:cubicBezTo>
                    <a:pt x="332" y="1435"/>
                    <a:pt x="337" y="1437"/>
                    <a:pt x="340" y="1430"/>
                  </a:cubicBezTo>
                  <a:cubicBezTo>
                    <a:pt x="342" y="1427"/>
                    <a:pt x="346" y="1424"/>
                    <a:pt x="346" y="1419"/>
                  </a:cubicBezTo>
                  <a:cubicBezTo>
                    <a:pt x="346" y="1417"/>
                    <a:pt x="349" y="1415"/>
                    <a:pt x="350" y="1413"/>
                  </a:cubicBezTo>
                  <a:cubicBezTo>
                    <a:pt x="350" y="1410"/>
                    <a:pt x="348" y="1408"/>
                    <a:pt x="346" y="1410"/>
                  </a:cubicBezTo>
                  <a:cubicBezTo>
                    <a:pt x="345" y="1410"/>
                    <a:pt x="343" y="1411"/>
                    <a:pt x="343" y="1412"/>
                  </a:cubicBezTo>
                  <a:cubicBezTo>
                    <a:pt x="342" y="1418"/>
                    <a:pt x="336" y="1421"/>
                    <a:pt x="335" y="1427"/>
                  </a:cubicBezTo>
                  <a:cubicBezTo>
                    <a:pt x="335" y="1430"/>
                    <a:pt x="333" y="1431"/>
                    <a:pt x="331" y="1432"/>
                  </a:cubicBezTo>
                  <a:cubicBezTo>
                    <a:pt x="329" y="1432"/>
                    <a:pt x="327" y="1432"/>
                    <a:pt x="327" y="1436"/>
                  </a:cubicBezTo>
                  <a:close/>
                  <a:moveTo>
                    <a:pt x="356" y="599"/>
                  </a:moveTo>
                  <a:cubicBezTo>
                    <a:pt x="354" y="604"/>
                    <a:pt x="354" y="608"/>
                    <a:pt x="353" y="612"/>
                  </a:cubicBezTo>
                  <a:cubicBezTo>
                    <a:pt x="352" y="614"/>
                    <a:pt x="352" y="616"/>
                    <a:pt x="355" y="617"/>
                  </a:cubicBezTo>
                  <a:cubicBezTo>
                    <a:pt x="357" y="618"/>
                    <a:pt x="359" y="619"/>
                    <a:pt x="362" y="620"/>
                  </a:cubicBezTo>
                  <a:cubicBezTo>
                    <a:pt x="365" y="621"/>
                    <a:pt x="367" y="620"/>
                    <a:pt x="367" y="616"/>
                  </a:cubicBezTo>
                  <a:cubicBezTo>
                    <a:pt x="366" y="609"/>
                    <a:pt x="362" y="603"/>
                    <a:pt x="356" y="599"/>
                  </a:cubicBezTo>
                  <a:close/>
                  <a:moveTo>
                    <a:pt x="1207" y="1202"/>
                  </a:moveTo>
                  <a:cubicBezTo>
                    <a:pt x="1206" y="1202"/>
                    <a:pt x="1206" y="1201"/>
                    <a:pt x="1206" y="1200"/>
                  </a:cubicBezTo>
                  <a:cubicBezTo>
                    <a:pt x="1205" y="1199"/>
                    <a:pt x="1204" y="1200"/>
                    <a:pt x="1203" y="1201"/>
                  </a:cubicBezTo>
                  <a:cubicBezTo>
                    <a:pt x="1198" y="1206"/>
                    <a:pt x="1195" y="1213"/>
                    <a:pt x="1192" y="1221"/>
                  </a:cubicBezTo>
                  <a:cubicBezTo>
                    <a:pt x="1191" y="1224"/>
                    <a:pt x="1194" y="1225"/>
                    <a:pt x="1196" y="1226"/>
                  </a:cubicBezTo>
                  <a:cubicBezTo>
                    <a:pt x="1198" y="1227"/>
                    <a:pt x="1200" y="1226"/>
                    <a:pt x="1200" y="1224"/>
                  </a:cubicBezTo>
                  <a:cubicBezTo>
                    <a:pt x="1203" y="1216"/>
                    <a:pt x="1204" y="1209"/>
                    <a:pt x="1207" y="1202"/>
                  </a:cubicBezTo>
                  <a:close/>
                  <a:moveTo>
                    <a:pt x="483" y="149"/>
                  </a:moveTo>
                  <a:cubicBezTo>
                    <a:pt x="486" y="145"/>
                    <a:pt x="487" y="142"/>
                    <a:pt x="487" y="139"/>
                  </a:cubicBezTo>
                  <a:cubicBezTo>
                    <a:pt x="488" y="133"/>
                    <a:pt x="484" y="128"/>
                    <a:pt x="484" y="122"/>
                  </a:cubicBezTo>
                  <a:cubicBezTo>
                    <a:pt x="484" y="119"/>
                    <a:pt x="481" y="120"/>
                    <a:pt x="480" y="122"/>
                  </a:cubicBezTo>
                  <a:cubicBezTo>
                    <a:pt x="477" y="125"/>
                    <a:pt x="475" y="129"/>
                    <a:pt x="477" y="133"/>
                  </a:cubicBezTo>
                  <a:cubicBezTo>
                    <a:pt x="479" y="138"/>
                    <a:pt x="481" y="143"/>
                    <a:pt x="483" y="149"/>
                  </a:cubicBezTo>
                  <a:close/>
                  <a:moveTo>
                    <a:pt x="391" y="947"/>
                  </a:moveTo>
                  <a:cubicBezTo>
                    <a:pt x="395" y="941"/>
                    <a:pt x="397" y="936"/>
                    <a:pt x="398" y="930"/>
                  </a:cubicBezTo>
                  <a:cubicBezTo>
                    <a:pt x="398" y="928"/>
                    <a:pt x="395" y="917"/>
                    <a:pt x="392" y="914"/>
                  </a:cubicBezTo>
                  <a:cubicBezTo>
                    <a:pt x="390" y="916"/>
                    <a:pt x="388" y="918"/>
                    <a:pt x="388" y="921"/>
                  </a:cubicBezTo>
                  <a:cubicBezTo>
                    <a:pt x="389" y="929"/>
                    <a:pt x="389" y="938"/>
                    <a:pt x="391" y="947"/>
                  </a:cubicBezTo>
                  <a:close/>
                  <a:moveTo>
                    <a:pt x="1277" y="963"/>
                  </a:moveTo>
                  <a:cubicBezTo>
                    <a:pt x="1269" y="968"/>
                    <a:pt x="1265" y="976"/>
                    <a:pt x="1260" y="983"/>
                  </a:cubicBezTo>
                  <a:cubicBezTo>
                    <a:pt x="1257" y="987"/>
                    <a:pt x="1253" y="990"/>
                    <a:pt x="1256" y="994"/>
                  </a:cubicBezTo>
                  <a:cubicBezTo>
                    <a:pt x="1257" y="996"/>
                    <a:pt x="1262" y="992"/>
                    <a:pt x="1266" y="987"/>
                  </a:cubicBezTo>
                  <a:cubicBezTo>
                    <a:pt x="1266" y="986"/>
                    <a:pt x="1266" y="986"/>
                    <a:pt x="1266" y="986"/>
                  </a:cubicBezTo>
                  <a:cubicBezTo>
                    <a:pt x="1269" y="978"/>
                    <a:pt x="1273" y="971"/>
                    <a:pt x="1277" y="963"/>
                  </a:cubicBezTo>
                  <a:close/>
                  <a:moveTo>
                    <a:pt x="504" y="156"/>
                  </a:moveTo>
                  <a:cubicBezTo>
                    <a:pt x="504" y="160"/>
                    <a:pt x="505" y="164"/>
                    <a:pt x="506" y="167"/>
                  </a:cubicBezTo>
                  <a:cubicBezTo>
                    <a:pt x="507" y="169"/>
                    <a:pt x="508" y="170"/>
                    <a:pt x="509" y="170"/>
                  </a:cubicBezTo>
                  <a:cubicBezTo>
                    <a:pt x="510" y="169"/>
                    <a:pt x="511" y="168"/>
                    <a:pt x="511" y="167"/>
                  </a:cubicBezTo>
                  <a:cubicBezTo>
                    <a:pt x="514" y="159"/>
                    <a:pt x="514" y="152"/>
                    <a:pt x="509" y="145"/>
                  </a:cubicBezTo>
                  <a:cubicBezTo>
                    <a:pt x="509" y="144"/>
                    <a:pt x="508" y="143"/>
                    <a:pt x="507" y="143"/>
                  </a:cubicBezTo>
                  <a:cubicBezTo>
                    <a:pt x="506" y="143"/>
                    <a:pt x="505" y="145"/>
                    <a:pt x="505" y="146"/>
                  </a:cubicBezTo>
                  <a:cubicBezTo>
                    <a:pt x="505" y="149"/>
                    <a:pt x="504" y="153"/>
                    <a:pt x="504" y="156"/>
                  </a:cubicBezTo>
                  <a:close/>
                  <a:moveTo>
                    <a:pt x="1246" y="1085"/>
                  </a:moveTo>
                  <a:cubicBezTo>
                    <a:pt x="1252" y="1079"/>
                    <a:pt x="1255" y="1071"/>
                    <a:pt x="1259" y="1064"/>
                  </a:cubicBezTo>
                  <a:cubicBezTo>
                    <a:pt x="1261" y="1061"/>
                    <a:pt x="1263" y="1058"/>
                    <a:pt x="1264" y="1055"/>
                  </a:cubicBezTo>
                  <a:cubicBezTo>
                    <a:pt x="1265" y="1054"/>
                    <a:pt x="1265" y="1051"/>
                    <a:pt x="1263" y="1050"/>
                  </a:cubicBezTo>
                  <a:cubicBezTo>
                    <a:pt x="1261" y="1049"/>
                    <a:pt x="1260" y="1051"/>
                    <a:pt x="1259" y="1052"/>
                  </a:cubicBezTo>
                  <a:cubicBezTo>
                    <a:pt x="1258" y="1053"/>
                    <a:pt x="1257" y="1055"/>
                    <a:pt x="1256" y="1056"/>
                  </a:cubicBezTo>
                  <a:cubicBezTo>
                    <a:pt x="1255" y="1061"/>
                    <a:pt x="1253" y="1065"/>
                    <a:pt x="1251" y="1069"/>
                  </a:cubicBezTo>
                  <a:cubicBezTo>
                    <a:pt x="1249" y="1074"/>
                    <a:pt x="1247" y="1079"/>
                    <a:pt x="1246" y="1085"/>
                  </a:cubicBezTo>
                  <a:close/>
                  <a:moveTo>
                    <a:pt x="940" y="1440"/>
                  </a:moveTo>
                  <a:cubicBezTo>
                    <a:pt x="932" y="1437"/>
                    <a:pt x="926" y="1441"/>
                    <a:pt x="920" y="1443"/>
                  </a:cubicBezTo>
                  <a:cubicBezTo>
                    <a:pt x="917" y="1444"/>
                    <a:pt x="914" y="1446"/>
                    <a:pt x="916" y="1449"/>
                  </a:cubicBezTo>
                  <a:cubicBezTo>
                    <a:pt x="917" y="1453"/>
                    <a:pt x="920" y="1452"/>
                    <a:pt x="923" y="1451"/>
                  </a:cubicBezTo>
                  <a:cubicBezTo>
                    <a:pt x="929" y="1449"/>
                    <a:pt x="934" y="1443"/>
                    <a:pt x="940" y="1440"/>
                  </a:cubicBezTo>
                  <a:close/>
                  <a:moveTo>
                    <a:pt x="488" y="1165"/>
                  </a:moveTo>
                  <a:cubicBezTo>
                    <a:pt x="485" y="1168"/>
                    <a:pt x="483" y="1172"/>
                    <a:pt x="480" y="1173"/>
                  </a:cubicBezTo>
                  <a:cubicBezTo>
                    <a:pt x="475" y="1176"/>
                    <a:pt x="474" y="1181"/>
                    <a:pt x="473" y="1186"/>
                  </a:cubicBezTo>
                  <a:cubicBezTo>
                    <a:pt x="473" y="1187"/>
                    <a:pt x="473" y="1189"/>
                    <a:pt x="474" y="1190"/>
                  </a:cubicBezTo>
                  <a:cubicBezTo>
                    <a:pt x="476" y="1191"/>
                    <a:pt x="478" y="1190"/>
                    <a:pt x="479" y="1189"/>
                  </a:cubicBezTo>
                  <a:cubicBezTo>
                    <a:pt x="484" y="1182"/>
                    <a:pt x="487" y="1174"/>
                    <a:pt x="489" y="1166"/>
                  </a:cubicBezTo>
                  <a:cubicBezTo>
                    <a:pt x="489" y="1166"/>
                    <a:pt x="488" y="1166"/>
                    <a:pt x="488" y="1165"/>
                  </a:cubicBezTo>
                  <a:close/>
                  <a:moveTo>
                    <a:pt x="979" y="1499"/>
                  </a:moveTo>
                  <a:cubicBezTo>
                    <a:pt x="989" y="1497"/>
                    <a:pt x="991" y="1497"/>
                    <a:pt x="994" y="1492"/>
                  </a:cubicBezTo>
                  <a:cubicBezTo>
                    <a:pt x="996" y="1490"/>
                    <a:pt x="998" y="1489"/>
                    <a:pt x="1000" y="1487"/>
                  </a:cubicBezTo>
                  <a:cubicBezTo>
                    <a:pt x="1003" y="1486"/>
                    <a:pt x="1006" y="1485"/>
                    <a:pt x="1008" y="1483"/>
                  </a:cubicBezTo>
                  <a:cubicBezTo>
                    <a:pt x="1009" y="1482"/>
                    <a:pt x="1011" y="1481"/>
                    <a:pt x="1010" y="1479"/>
                  </a:cubicBezTo>
                  <a:cubicBezTo>
                    <a:pt x="1009" y="1478"/>
                    <a:pt x="1007" y="1478"/>
                    <a:pt x="1006" y="1478"/>
                  </a:cubicBezTo>
                  <a:cubicBezTo>
                    <a:pt x="995" y="1482"/>
                    <a:pt x="988" y="1489"/>
                    <a:pt x="979" y="1499"/>
                  </a:cubicBezTo>
                  <a:close/>
                  <a:moveTo>
                    <a:pt x="622" y="132"/>
                  </a:moveTo>
                  <a:cubicBezTo>
                    <a:pt x="625" y="143"/>
                    <a:pt x="632" y="152"/>
                    <a:pt x="635" y="163"/>
                  </a:cubicBezTo>
                  <a:cubicBezTo>
                    <a:pt x="635" y="164"/>
                    <a:pt x="636" y="164"/>
                    <a:pt x="637" y="164"/>
                  </a:cubicBezTo>
                  <a:cubicBezTo>
                    <a:pt x="638" y="164"/>
                    <a:pt x="638" y="163"/>
                    <a:pt x="638" y="161"/>
                  </a:cubicBezTo>
                  <a:cubicBezTo>
                    <a:pt x="639" y="148"/>
                    <a:pt x="631" y="140"/>
                    <a:pt x="622" y="132"/>
                  </a:cubicBezTo>
                  <a:close/>
                  <a:moveTo>
                    <a:pt x="277" y="159"/>
                  </a:moveTo>
                  <a:cubicBezTo>
                    <a:pt x="270" y="164"/>
                    <a:pt x="270" y="165"/>
                    <a:pt x="270" y="170"/>
                  </a:cubicBezTo>
                  <a:cubicBezTo>
                    <a:pt x="270" y="173"/>
                    <a:pt x="269" y="175"/>
                    <a:pt x="268" y="178"/>
                  </a:cubicBezTo>
                  <a:cubicBezTo>
                    <a:pt x="268" y="180"/>
                    <a:pt x="266" y="183"/>
                    <a:pt x="269" y="184"/>
                  </a:cubicBezTo>
                  <a:cubicBezTo>
                    <a:pt x="272" y="186"/>
                    <a:pt x="273" y="183"/>
                    <a:pt x="275" y="181"/>
                  </a:cubicBezTo>
                  <a:cubicBezTo>
                    <a:pt x="277" y="179"/>
                    <a:pt x="277" y="177"/>
                    <a:pt x="277" y="175"/>
                  </a:cubicBezTo>
                  <a:cubicBezTo>
                    <a:pt x="278" y="170"/>
                    <a:pt x="277" y="165"/>
                    <a:pt x="277" y="159"/>
                  </a:cubicBezTo>
                  <a:close/>
                  <a:moveTo>
                    <a:pt x="188" y="450"/>
                  </a:moveTo>
                  <a:cubicBezTo>
                    <a:pt x="189" y="443"/>
                    <a:pt x="190" y="437"/>
                    <a:pt x="190" y="431"/>
                  </a:cubicBezTo>
                  <a:cubicBezTo>
                    <a:pt x="190" y="424"/>
                    <a:pt x="189" y="418"/>
                    <a:pt x="186" y="413"/>
                  </a:cubicBezTo>
                  <a:cubicBezTo>
                    <a:pt x="185" y="412"/>
                    <a:pt x="184" y="410"/>
                    <a:pt x="183" y="411"/>
                  </a:cubicBezTo>
                  <a:cubicBezTo>
                    <a:pt x="181" y="412"/>
                    <a:pt x="181" y="414"/>
                    <a:pt x="182" y="415"/>
                  </a:cubicBezTo>
                  <a:cubicBezTo>
                    <a:pt x="186" y="421"/>
                    <a:pt x="184" y="427"/>
                    <a:pt x="185" y="434"/>
                  </a:cubicBezTo>
                  <a:cubicBezTo>
                    <a:pt x="186" y="439"/>
                    <a:pt x="184" y="444"/>
                    <a:pt x="188" y="450"/>
                  </a:cubicBezTo>
                  <a:close/>
                  <a:moveTo>
                    <a:pt x="1121" y="1448"/>
                  </a:moveTo>
                  <a:cubicBezTo>
                    <a:pt x="1119" y="1448"/>
                    <a:pt x="1116" y="1448"/>
                    <a:pt x="1115" y="1450"/>
                  </a:cubicBezTo>
                  <a:cubicBezTo>
                    <a:pt x="1113" y="1452"/>
                    <a:pt x="1111" y="1454"/>
                    <a:pt x="1112" y="1457"/>
                  </a:cubicBezTo>
                  <a:cubicBezTo>
                    <a:pt x="1113" y="1460"/>
                    <a:pt x="1115" y="1462"/>
                    <a:pt x="1118" y="1463"/>
                  </a:cubicBezTo>
                  <a:cubicBezTo>
                    <a:pt x="1121" y="1464"/>
                    <a:pt x="1122" y="1461"/>
                    <a:pt x="1123" y="1459"/>
                  </a:cubicBezTo>
                  <a:cubicBezTo>
                    <a:pt x="1124" y="1457"/>
                    <a:pt x="1125" y="1456"/>
                    <a:pt x="1126" y="1455"/>
                  </a:cubicBezTo>
                  <a:cubicBezTo>
                    <a:pt x="1128" y="1450"/>
                    <a:pt x="1127" y="1448"/>
                    <a:pt x="1121" y="1448"/>
                  </a:cubicBezTo>
                  <a:close/>
                  <a:moveTo>
                    <a:pt x="318" y="1476"/>
                  </a:moveTo>
                  <a:cubicBezTo>
                    <a:pt x="317" y="1474"/>
                    <a:pt x="319" y="1470"/>
                    <a:pt x="316" y="1470"/>
                  </a:cubicBezTo>
                  <a:cubicBezTo>
                    <a:pt x="313" y="1470"/>
                    <a:pt x="312" y="1472"/>
                    <a:pt x="312" y="1475"/>
                  </a:cubicBezTo>
                  <a:cubicBezTo>
                    <a:pt x="313" y="1478"/>
                    <a:pt x="311" y="1480"/>
                    <a:pt x="310" y="1483"/>
                  </a:cubicBezTo>
                  <a:cubicBezTo>
                    <a:pt x="309" y="1488"/>
                    <a:pt x="308" y="1493"/>
                    <a:pt x="306" y="1498"/>
                  </a:cubicBezTo>
                  <a:cubicBezTo>
                    <a:pt x="306" y="1499"/>
                    <a:pt x="306" y="1501"/>
                    <a:pt x="308" y="1501"/>
                  </a:cubicBezTo>
                  <a:cubicBezTo>
                    <a:pt x="308" y="1501"/>
                    <a:pt x="309" y="1500"/>
                    <a:pt x="310" y="1500"/>
                  </a:cubicBezTo>
                  <a:cubicBezTo>
                    <a:pt x="314" y="1492"/>
                    <a:pt x="316" y="1484"/>
                    <a:pt x="318" y="1476"/>
                  </a:cubicBezTo>
                  <a:close/>
                  <a:moveTo>
                    <a:pt x="300" y="1346"/>
                  </a:moveTo>
                  <a:cubicBezTo>
                    <a:pt x="286" y="1363"/>
                    <a:pt x="279" y="1379"/>
                    <a:pt x="280" y="1387"/>
                  </a:cubicBezTo>
                  <a:cubicBezTo>
                    <a:pt x="283" y="1386"/>
                    <a:pt x="283" y="1383"/>
                    <a:pt x="284" y="1381"/>
                  </a:cubicBezTo>
                  <a:cubicBezTo>
                    <a:pt x="286" y="1376"/>
                    <a:pt x="288" y="1370"/>
                    <a:pt x="292" y="1365"/>
                  </a:cubicBezTo>
                  <a:cubicBezTo>
                    <a:pt x="296" y="1359"/>
                    <a:pt x="298" y="1353"/>
                    <a:pt x="300" y="1346"/>
                  </a:cubicBezTo>
                  <a:close/>
                  <a:moveTo>
                    <a:pt x="268" y="586"/>
                  </a:moveTo>
                  <a:cubicBezTo>
                    <a:pt x="271" y="585"/>
                    <a:pt x="271" y="583"/>
                    <a:pt x="271" y="581"/>
                  </a:cubicBezTo>
                  <a:cubicBezTo>
                    <a:pt x="271" y="574"/>
                    <a:pt x="272" y="566"/>
                    <a:pt x="273" y="559"/>
                  </a:cubicBezTo>
                  <a:cubicBezTo>
                    <a:pt x="273" y="558"/>
                    <a:pt x="273" y="556"/>
                    <a:pt x="273" y="555"/>
                  </a:cubicBezTo>
                  <a:cubicBezTo>
                    <a:pt x="272" y="554"/>
                    <a:pt x="272" y="553"/>
                    <a:pt x="271" y="553"/>
                  </a:cubicBezTo>
                  <a:cubicBezTo>
                    <a:pt x="269" y="553"/>
                    <a:pt x="269" y="554"/>
                    <a:pt x="268" y="555"/>
                  </a:cubicBezTo>
                  <a:cubicBezTo>
                    <a:pt x="267" y="565"/>
                    <a:pt x="263" y="575"/>
                    <a:pt x="268" y="586"/>
                  </a:cubicBezTo>
                  <a:close/>
                  <a:moveTo>
                    <a:pt x="559" y="1513"/>
                  </a:moveTo>
                  <a:cubicBezTo>
                    <a:pt x="561" y="1508"/>
                    <a:pt x="554" y="1507"/>
                    <a:pt x="553" y="1502"/>
                  </a:cubicBezTo>
                  <a:cubicBezTo>
                    <a:pt x="552" y="1500"/>
                    <a:pt x="550" y="1499"/>
                    <a:pt x="547" y="1500"/>
                  </a:cubicBezTo>
                  <a:cubicBezTo>
                    <a:pt x="545" y="1501"/>
                    <a:pt x="546" y="1503"/>
                    <a:pt x="546" y="1505"/>
                  </a:cubicBezTo>
                  <a:cubicBezTo>
                    <a:pt x="546" y="1510"/>
                    <a:pt x="553" y="1512"/>
                    <a:pt x="550" y="1518"/>
                  </a:cubicBezTo>
                  <a:cubicBezTo>
                    <a:pt x="550" y="1518"/>
                    <a:pt x="551" y="1519"/>
                    <a:pt x="552" y="1519"/>
                  </a:cubicBezTo>
                  <a:cubicBezTo>
                    <a:pt x="554" y="1520"/>
                    <a:pt x="556" y="1519"/>
                    <a:pt x="558" y="1518"/>
                  </a:cubicBezTo>
                  <a:cubicBezTo>
                    <a:pt x="560" y="1517"/>
                    <a:pt x="559" y="1515"/>
                    <a:pt x="559" y="1513"/>
                  </a:cubicBezTo>
                  <a:close/>
                  <a:moveTo>
                    <a:pt x="919" y="1371"/>
                  </a:moveTo>
                  <a:cubicBezTo>
                    <a:pt x="911" y="1371"/>
                    <a:pt x="905" y="1375"/>
                    <a:pt x="898" y="1377"/>
                  </a:cubicBezTo>
                  <a:cubicBezTo>
                    <a:pt x="896" y="1378"/>
                    <a:pt x="895" y="1379"/>
                    <a:pt x="896" y="1381"/>
                  </a:cubicBezTo>
                  <a:cubicBezTo>
                    <a:pt x="896" y="1383"/>
                    <a:pt x="898" y="1383"/>
                    <a:pt x="900" y="1383"/>
                  </a:cubicBezTo>
                  <a:cubicBezTo>
                    <a:pt x="901" y="1383"/>
                    <a:pt x="902" y="1383"/>
                    <a:pt x="903" y="1382"/>
                  </a:cubicBezTo>
                  <a:cubicBezTo>
                    <a:pt x="908" y="1378"/>
                    <a:pt x="915" y="1376"/>
                    <a:pt x="921" y="1376"/>
                  </a:cubicBezTo>
                  <a:cubicBezTo>
                    <a:pt x="923" y="1375"/>
                    <a:pt x="924" y="1375"/>
                    <a:pt x="924" y="1373"/>
                  </a:cubicBezTo>
                  <a:cubicBezTo>
                    <a:pt x="924" y="1371"/>
                    <a:pt x="923" y="1371"/>
                    <a:pt x="921" y="1371"/>
                  </a:cubicBezTo>
                  <a:cubicBezTo>
                    <a:pt x="920" y="1371"/>
                    <a:pt x="919" y="1371"/>
                    <a:pt x="919" y="1371"/>
                  </a:cubicBezTo>
                  <a:close/>
                  <a:moveTo>
                    <a:pt x="553" y="811"/>
                  </a:moveTo>
                  <a:cubicBezTo>
                    <a:pt x="553" y="809"/>
                    <a:pt x="555" y="807"/>
                    <a:pt x="553" y="805"/>
                  </a:cubicBezTo>
                  <a:cubicBezTo>
                    <a:pt x="550" y="802"/>
                    <a:pt x="548" y="799"/>
                    <a:pt x="546" y="795"/>
                  </a:cubicBezTo>
                  <a:cubicBezTo>
                    <a:pt x="544" y="793"/>
                    <a:pt x="542" y="794"/>
                    <a:pt x="541" y="796"/>
                  </a:cubicBezTo>
                  <a:cubicBezTo>
                    <a:pt x="541" y="798"/>
                    <a:pt x="541" y="799"/>
                    <a:pt x="542" y="800"/>
                  </a:cubicBezTo>
                  <a:cubicBezTo>
                    <a:pt x="545" y="805"/>
                    <a:pt x="547" y="811"/>
                    <a:pt x="548" y="817"/>
                  </a:cubicBezTo>
                  <a:cubicBezTo>
                    <a:pt x="548" y="818"/>
                    <a:pt x="549" y="820"/>
                    <a:pt x="551" y="820"/>
                  </a:cubicBezTo>
                  <a:cubicBezTo>
                    <a:pt x="553" y="820"/>
                    <a:pt x="553" y="818"/>
                    <a:pt x="553" y="816"/>
                  </a:cubicBezTo>
                  <a:cubicBezTo>
                    <a:pt x="553" y="815"/>
                    <a:pt x="553" y="813"/>
                    <a:pt x="553" y="811"/>
                  </a:cubicBezTo>
                  <a:close/>
                  <a:moveTo>
                    <a:pt x="388" y="1034"/>
                  </a:moveTo>
                  <a:cubicBezTo>
                    <a:pt x="389" y="1032"/>
                    <a:pt x="390" y="1030"/>
                    <a:pt x="390" y="1029"/>
                  </a:cubicBezTo>
                  <a:cubicBezTo>
                    <a:pt x="392" y="1024"/>
                    <a:pt x="391" y="1020"/>
                    <a:pt x="391" y="1016"/>
                  </a:cubicBezTo>
                  <a:cubicBezTo>
                    <a:pt x="391" y="1012"/>
                    <a:pt x="388" y="1010"/>
                    <a:pt x="385" y="1010"/>
                  </a:cubicBezTo>
                  <a:cubicBezTo>
                    <a:pt x="381" y="1011"/>
                    <a:pt x="382" y="1014"/>
                    <a:pt x="383" y="1016"/>
                  </a:cubicBezTo>
                  <a:cubicBezTo>
                    <a:pt x="383" y="1022"/>
                    <a:pt x="385" y="1028"/>
                    <a:pt x="388" y="1034"/>
                  </a:cubicBezTo>
                  <a:close/>
                  <a:moveTo>
                    <a:pt x="479" y="196"/>
                  </a:moveTo>
                  <a:cubicBezTo>
                    <a:pt x="479" y="195"/>
                    <a:pt x="479" y="193"/>
                    <a:pt x="478" y="191"/>
                  </a:cubicBezTo>
                  <a:cubicBezTo>
                    <a:pt x="478" y="190"/>
                    <a:pt x="478" y="188"/>
                    <a:pt x="476" y="188"/>
                  </a:cubicBezTo>
                  <a:cubicBezTo>
                    <a:pt x="474" y="187"/>
                    <a:pt x="473" y="188"/>
                    <a:pt x="472" y="190"/>
                  </a:cubicBezTo>
                  <a:cubicBezTo>
                    <a:pt x="469" y="193"/>
                    <a:pt x="469" y="197"/>
                    <a:pt x="469" y="201"/>
                  </a:cubicBezTo>
                  <a:cubicBezTo>
                    <a:pt x="470" y="204"/>
                    <a:pt x="471" y="207"/>
                    <a:pt x="475" y="207"/>
                  </a:cubicBezTo>
                  <a:cubicBezTo>
                    <a:pt x="477" y="207"/>
                    <a:pt x="478" y="203"/>
                    <a:pt x="479" y="201"/>
                  </a:cubicBezTo>
                  <a:cubicBezTo>
                    <a:pt x="479" y="200"/>
                    <a:pt x="479" y="198"/>
                    <a:pt x="479" y="196"/>
                  </a:cubicBezTo>
                  <a:close/>
                  <a:moveTo>
                    <a:pt x="523" y="399"/>
                  </a:moveTo>
                  <a:cubicBezTo>
                    <a:pt x="525" y="388"/>
                    <a:pt x="517" y="376"/>
                    <a:pt x="507" y="375"/>
                  </a:cubicBezTo>
                  <a:cubicBezTo>
                    <a:pt x="512" y="384"/>
                    <a:pt x="518" y="391"/>
                    <a:pt x="523" y="399"/>
                  </a:cubicBezTo>
                  <a:close/>
                  <a:moveTo>
                    <a:pt x="442" y="1103"/>
                  </a:moveTo>
                  <a:cubicBezTo>
                    <a:pt x="437" y="1106"/>
                    <a:pt x="437" y="1111"/>
                    <a:pt x="434" y="1116"/>
                  </a:cubicBezTo>
                  <a:cubicBezTo>
                    <a:pt x="433" y="1117"/>
                    <a:pt x="432" y="1119"/>
                    <a:pt x="434" y="1120"/>
                  </a:cubicBezTo>
                  <a:cubicBezTo>
                    <a:pt x="435" y="1122"/>
                    <a:pt x="437" y="1121"/>
                    <a:pt x="439" y="1120"/>
                  </a:cubicBezTo>
                  <a:cubicBezTo>
                    <a:pt x="448" y="1116"/>
                    <a:pt x="449" y="1111"/>
                    <a:pt x="442" y="1103"/>
                  </a:cubicBezTo>
                  <a:close/>
                  <a:moveTo>
                    <a:pt x="461" y="370"/>
                  </a:moveTo>
                  <a:cubicBezTo>
                    <a:pt x="463" y="367"/>
                    <a:pt x="464" y="366"/>
                    <a:pt x="464" y="364"/>
                  </a:cubicBezTo>
                  <a:cubicBezTo>
                    <a:pt x="463" y="357"/>
                    <a:pt x="461" y="350"/>
                    <a:pt x="464" y="343"/>
                  </a:cubicBezTo>
                  <a:cubicBezTo>
                    <a:pt x="465" y="342"/>
                    <a:pt x="464" y="341"/>
                    <a:pt x="463" y="341"/>
                  </a:cubicBezTo>
                  <a:cubicBezTo>
                    <a:pt x="461" y="340"/>
                    <a:pt x="459" y="339"/>
                    <a:pt x="457" y="340"/>
                  </a:cubicBezTo>
                  <a:cubicBezTo>
                    <a:pt x="455" y="342"/>
                    <a:pt x="455" y="344"/>
                    <a:pt x="456" y="346"/>
                  </a:cubicBezTo>
                  <a:cubicBezTo>
                    <a:pt x="457" y="354"/>
                    <a:pt x="459" y="361"/>
                    <a:pt x="461" y="370"/>
                  </a:cubicBezTo>
                  <a:close/>
                  <a:moveTo>
                    <a:pt x="214" y="518"/>
                  </a:moveTo>
                  <a:cubicBezTo>
                    <a:pt x="212" y="519"/>
                    <a:pt x="211" y="519"/>
                    <a:pt x="211" y="520"/>
                  </a:cubicBezTo>
                  <a:cubicBezTo>
                    <a:pt x="208" y="526"/>
                    <a:pt x="207" y="533"/>
                    <a:pt x="202" y="538"/>
                  </a:cubicBezTo>
                  <a:cubicBezTo>
                    <a:pt x="199" y="540"/>
                    <a:pt x="202" y="542"/>
                    <a:pt x="204" y="543"/>
                  </a:cubicBezTo>
                  <a:cubicBezTo>
                    <a:pt x="207" y="545"/>
                    <a:pt x="209" y="544"/>
                    <a:pt x="210" y="541"/>
                  </a:cubicBezTo>
                  <a:cubicBezTo>
                    <a:pt x="211" y="534"/>
                    <a:pt x="216" y="527"/>
                    <a:pt x="214" y="518"/>
                  </a:cubicBezTo>
                  <a:close/>
                  <a:moveTo>
                    <a:pt x="537" y="405"/>
                  </a:moveTo>
                  <a:cubicBezTo>
                    <a:pt x="537" y="405"/>
                    <a:pt x="537" y="405"/>
                    <a:pt x="537" y="405"/>
                  </a:cubicBezTo>
                  <a:cubicBezTo>
                    <a:pt x="536" y="401"/>
                    <a:pt x="536" y="397"/>
                    <a:pt x="536" y="393"/>
                  </a:cubicBezTo>
                  <a:cubicBezTo>
                    <a:pt x="535" y="390"/>
                    <a:pt x="533" y="388"/>
                    <a:pt x="530" y="388"/>
                  </a:cubicBezTo>
                  <a:cubicBezTo>
                    <a:pt x="527" y="389"/>
                    <a:pt x="528" y="392"/>
                    <a:pt x="529" y="394"/>
                  </a:cubicBezTo>
                  <a:cubicBezTo>
                    <a:pt x="529" y="399"/>
                    <a:pt x="530" y="404"/>
                    <a:pt x="532" y="409"/>
                  </a:cubicBezTo>
                  <a:cubicBezTo>
                    <a:pt x="532" y="410"/>
                    <a:pt x="532" y="412"/>
                    <a:pt x="534" y="412"/>
                  </a:cubicBezTo>
                  <a:cubicBezTo>
                    <a:pt x="537" y="412"/>
                    <a:pt x="537" y="410"/>
                    <a:pt x="537" y="408"/>
                  </a:cubicBezTo>
                  <a:cubicBezTo>
                    <a:pt x="537" y="407"/>
                    <a:pt x="537" y="406"/>
                    <a:pt x="537" y="405"/>
                  </a:cubicBezTo>
                  <a:close/>
                  <a:moveTo>
                    <a:pt x="710" y="396"/>
                  </a:moveTo>
                  <a:cubicBezTo>
                    <a:pt x="711" y="399"/>
                    <a:pt x="713" y="400"/>
                    <a:pt x="713" y="402"/>
                  </a:cubicBezTo>
                  <a:cubicBezTo>
                    <a:pt x="714" y="405"/>
                    <a:pt x="717" y="405"/>
                    <a:pt x="719" y="405"/>
                  </a:cubicBezTo>
                  <a:cubicBezTo>
                    <a:pt x="721" y="405"/>
                    <a:pt x="722" y="402"/>
                    <a:pt x="722" y="401"/>
                  </a:cubicBezTo>
                  <a:cubicBezTo>
                    <a:pt x="723" y="398"/>
                    <a:pt x="724" y="395"/>
                    <a:pt x="725" y="392"/>
                  </a:cubicBezTo>
                  <a:cubicBezTo>
                    <a:pt x="725" y="390"/>
                    <a:pt x="726" y="389"/>
                    <a:pt x="724" y="387"/>
                  </a:cubicBezTo>
                  <a:cubicBezTo>
                    <a:pt x="722" y="386"/>
                    <a:pt x="721" y="387"/>
                    <a:pt x="719" y="389"/>
                  </a:cubicBezTo>
                  <a:cubicBezTo>
                    <a:pt x="717" y="392"/>
                    <a:pt x="715" y="395"/>
                    <a:pt x="710" y="396"/>
                  </a:cubicBezTo>
                  <a:close/>
                  <a:moveTo>
                    <a:pt x="364" y="221"/>
                  </a:moveTo>
                  <a:cubicBezTo>
                    <a:pt x="362" y="218"/>
                    <a:pt x="359" y="217"/>
                    <a:pt x="356" y="217"/>
                  </a:cubicBezTo>
                  <a:cubicBezTo>
                    <a:pt x="352" y="218"/>
                    <a:pt x="348" y="218"/>
                    <a:pt x="345" y="220"/>
                  </a:cubicBezTo>
                  <a:cubicBezTo>
                    <a:pt x="344" y="221"/>
                    <a:pt x="344" y="223"/>
                    <a:pt x="344" y="224"/>
                  </a:cubicBezTo>
                  <a:cubicBezTo>
                    <a:pt x="346" y="229"/>
                    <a:pt x="354" y="230"/>
                    <a:pt x="357" y="226"/>
                  </a:cubicBezTo>
                  <a:cubicBezTo>
                    <a:pt x="358" y="223"/>
                    <a:pt x="361" y="222"/>
                    <a:pt x="364" y="221"/>
                  </a:cubicBezTo>
                  <a:close/>
                  <a:moveTo>
                    <a:pt x="441" y="626"/>
                  </a:moveTo>
                  <a:cubicBezTo>
                    <a:pt x="441" y="627"/>
                    <a:pt x="441" y="627"/>
                    <a:pt x="441" y="627"/>
                  </a:cubicBezTo>
                  <a:cubicBezTo>
                    <a:pt x="443" y="627"/>
                    <a:pt x="445" y="627"/>
                    <a:pt x="448" y="627"/>
                  </a:cubicBezTo>
                  <a:cubicBezTo>
                    <a:pt x="450" y="626"/>
                    <a:pt x="454" y="627"/>
                    <a:pt x="454" y="622"/>
                  </a:cubicBezTo>
                  <a:cubicBezTo>
                    <a:pt x="454" y="620"/>
                    <a:pt x="450" y="618"/>
                    <a:pt x="446" y="619"/>
                  </a:cubicBezTo>
                  <a:cubicBezTo>
                    <a:pt x="445" y="619"/>
                    <a:pt x="443" y="620"/>
                    <a:pt x="442" y="621"/>
                  </a:cubicBezTo>
                  <a:cubicBezTo>
                    <a:pt x="440" y="621"/>
                    <a:pt x="437" y="623"/>
                    <a:pt x="435" y="621"/>
                  </a:cubicBezTo>
                  <a:cubicBezTo>
                    <a:pt x="433" y="620"/>
                    <a:pt x="432" y="621"/>
                    <a:pt x="432" y="623"/>
                  </a:cubicBezTo>
                  <a:cubicBezTo>
                    <a:pt x="431" y="626"/>
                    <a:pt x="432" y="627"/>
                    <a:pt x="435" y="627"/>
                  </a:cubicBezTo>
                  <a:cubicBezTo>
                    <a:pt x="437" y="626"/>
                    <a:pt x="439" y="626"/>
                    <a:pt x="441" y="626"/>
                  </a:cubicBezTo>
                  <a:close/>
                  <a:moveTo>
                    <a:pt x="79" y="1315"/>
                  </a:moveTo>
                  <a:cubicBezTo>
                    <a:pt x="72" y="1324"/>
                    <a:pt x="67" y="1333"/>
                    <a:pt x="65" y="1345"/>
                  </a:cubicBezTo>
                  <a:cubicBezTo>
                    <a:pt x="71" y="1340"/>
                    <a:pt x="79" y="1324"/>
                    <a:pt x="79" y="1315"/>
                  </a:cubicBezTo>
                  <a:close/>
                  <a:moveTo>
                    <a:pt x="451" y="1152"/>
                  </a:moveTo>
                  <a:cubicBezTo>
                    <a:pt x="441" y="1156"/>
                    <a:pt x="439" y="1162"/>
                    <a:pt x="444" y="1169"/>
                  </a:cubicBezTo>
                  <a:cubicBezTo>
                    <a:pt x="444" y="1170"/>
                    <a:pt x="445" y="1171"/>
                    <a:pt x="447" y="1171"/>
                  </a:cubicBezTo>
                  <a:cubicBezTo>
                    <a:pt x="448" y="1171"/>
                    <a:pt x="449" y="1170"/>
                    <a:pt x="449" y="1169"/>
                  </a:cubicBezTo>
                  <a:cubicBezTo>
                    <a:pt x="451" y="1163"/>
                    <a:pt x="451" y="1158"/>
                    <a:pt x="451" y="1152"/>
                  </a:cubicBezTo>
                  <a:close/>
                  <a:moveTo>
                    <a:pt x="308" y="689"/>
                  </a:moveTo>
                  <a:cubicBezTo>
                    <a:pt x="308" y="685"/>
                    <a:pt x="308" y="683"/>
                    <a:pt x="304" y="682"/>
                  </a:cubicBezTo>
                  <a:cubicBezTo>
                    <a:pt x="301" y="682"/>
                    <a:pt x="299" y="685"/>
                    <a:pt x="299" y="688"/>
                  </a:cubicBezTo>
                  <a:cubicBezTo>
                    <a:pt x="299" y="693"/>
                    <a:pt x="302" y="697"/>
                    <a:pt x="303" y="702"/>
                  </a:cubicBezTo>
                  <a:cubicBezTo>
                    <a:pt x="304" y="702"/>
                    <a:pt x="305" y="702"/>
                    <a:pt x="305" y="703"/>
                  </a:cubicBezTo>
                  <a:cubicBezTo>
                    <a:pt x="306" y="703"/>
                    <a:pt x="307" y="702"/>
                    <a:pt x="307" y="701"/>
                  </a:cubicBezTo>
                  <a:cubicBezTo>
                    <a:pt x="308" y="697"/>
                    <a:pt x="307" y="692"/>
                    <a:pt x="308" y="689"/>
                  </a:cubicBezTo>
                  <a:close/>
                  <a:moveTo>
                    <a:pt x="151" y="1305"/>
                  </a:moveTo>
                  <a:cubicBezTo>
                    <a:pt x="151" y="1312"/>
                    <a:pt x="147" y="1315"/>
                    <a:pt x="144" y="1319"/>
                  </a:cubicBezTo>
                  <a:cubicBezTo>
                    <a:pt x="141" y="1322"/>
                    <a:pt x="140" y="1325"/>
                    <a:pt x="140" y="1329"/>
                  </a:cubicBezTo>
                  <a:cubicBezTo>
                    <a:pt x="140" y="1331"/>
                    <a:pt x="140" y="1332"/>
                    <a:pt x="141" y="1332"/>
                  </a:cubicBezTo>
                  <a:cubicBezTo>
                    <a:pt x="143" y="1333"/>
                    <a:pt x="144" y="1332"/>
                    <a:pt x="144" y="1331"/>
                  </a:cubicBezTo>
                  <a:cubicBezTo>
                    <a:pt x="147" y="1324"/>
                    <a:pt x="151" y="1318"/>
                    <a:pt x="153" y="1311"/>
                  </a:cubicBezTo>
                  <a:cubicBezTo>
                    <a:pt x="154" y="1309"/>
                    <a:pt x="154" y="1307"/>
                    <a:pt x="151" y="1305"/>
                  </a:cubicBezTo>
                  <a:close/>
                  <a:moveTo>
                    <a:pt x="698" y="491"/>
                  </a:moveTo>
                  <a:cubicBezTo>
                    <a:pt x="705" y="486"/>
                    <a:pt x="707" y="479"/>
                    <a:pt x="710" y="473"/>
                  </a:cubicBezTo>
                  <a:cubicBezTo>
                    <a:pt x="711" y="471"/>
                    <a:pt x="710" y="468"/>
                    <a:pt x="708" y="468"/>
                  </a:cubicBezTo>
                  <a:cubicBezTo>
                    <a:pt x="705" y="466"/>
                    <a:pt x="704" y="469"/>
                    <a:pt x="703" y="471"/>
                  </a:cubicBezTo>
                  <a:cubicBezTo>
                    <a:pt x="701" y="477"/>
                    <a:pt x="698" y="483"/>
                    <a:pt x="698" y="491"/>
                  </a:cubicBezTo>
                  <a:close/>
                  <a:moveTo>
                    <a:pt x="527" y="1124"/>
                  </a:moveTo>
                  <a:cubicBezTo>
                    <a:pt x="518" y="1128"/>
                    <a:pt x="514" y="1138"/>
                    <a:pt x="518" y="1148"/>
                  </a:cubicBezTo>
                  <a:cubicBezTo>
                    <a:pt x="519" y="1148"/>
                    <a:pt x="519" y="1147"/>
                    <a:pt x="520" y="1146"/>
                  </a:cubicBezTo>
                  <a:cubicBezTo>
                    <a:pt x="522" y="1139"/>
                    <a:pt x="526" y="1132"/>
                    <a:pt x="527" y="1124"/>
                  </a:cubicBezTo>
                  <a:close/>
                  <a:moveTo>
                    <a:pt x="303" y="424"/>
                  </a:moveTo>
                  <a:cubicBezTo>
                    <a:pt x="301" y="424"/>
                    <a:pt x="301" y="425"/>
                    <a:pt x="300" y="427"/>
                  </a:cubicBezTo>
                  <a:cubicBezTo>
                    <a:pt x="300" y="429"/>
                    <a:pt x="300" y="431"/>
                    <a:pt x="300" y="433"/>
                  </a:cubicBezTo>
                  <a:cubicBezTo>
                    <a:pt x="299" y="436"/>
                    <a:pt x="302" y="437"/>
                    <a:pt x="304" y="439"/>
                  </a:cubicBezTo>
                  <a:cubicBezTo>
                    <a:pt x="306" y="440"/>
                    <a:pt x="309" y="440"/>
                    <a:pt x="311" y="438"/>
                  </a:cubicBezTo>
                  <a:cubicBezTo>
                    <a:pt x="313" y="437"/>
                    <a:pt x="313" y="436"/>
                    <a:pt x="312" y="435"/>
                  </a:cubicBezTo>
                  <a:cubicBezTo>
                    <a:pt x="310" y="432"/>
                    <a:pt x="308" y="429"/>
                    <a:pt x="307" y="426"/>
                  </a:cubicBezTo>
                  <a:cubicBezTo>
                    <a:pt x="306" y="425"/>
                    <a:pt x="305" y="424"/>
                    <a:pt x="303" y="424"/>
                  </a:cubicBezTo>
                  <a:close/>
                  <a:moveTo>
                    <a:pt x="479" y="256"/>
                  </a:moveTo>
                  <a:cubicBezTo>
                    <a:pt x="479" y="254"/>
                    <a:pt x="479" y="251"/>
                    <a:pt x="476" y="251"/>
                  </a:cubicBezTo>
                  <a:cubicBezTo>
                    <a:pt x="473" y="251"/>
                    <a:pt x="471" y="252"/>
                    <a:pt x="470" y="255"/>
                  </a:cubicBezTo>
                  <a:cubicBezTo>
                    <a:pt x="469" y="257"/>
                    <a:pt x="472" y="267"/>
                    <a:pt x="473" y="268"/>
                  </a:cubicBezTo>
                  <a:cubicBezTo>
                    <a:pt x="473" y="268"/>
                    <a:pt x="474" y="268"/>
                    <a:pt x="474" y="268"/>
                  </a:cubicBezTo>
                  <a:cubicBezTo>
                    <a:pt x="478" y="266"/>
                    <a:pt x="478" y="262"/>
                    <a:pt x="479" y="258"/>
                  </a:cubicBezTo>
                  <a:cubicBezTo>
                    <a:pt x="479" y="258"/>
                    <a:pt x="479" y="257"/>
                    <a:pt x="479" y="256"/>
                  </a:cubicBezTo>
                  <a:close/>
                  <a:moveTo>
                    <a:pt x="502" y="703"/>
                  </a:moveTo>
                  <a:cubicBezTo>
                    <a:pt x="504" y="701"/>
                    <a:pt x="507" y="700"/>
                    <a:pt x="506" y="697"/>
                  </a:cubicBezTo>
                  <a:cubicBezTo>
                    <a:pt x="505" y="692"/>
                    <a:pt x="506" y="686"/>
                    <a:pt x="500" y="681"/>
                  </a:cubicBezTo>
                  <a:cubicBezTo>
                    <a:pt x="498" y="689"/>
                    <a:pt x="497" y="696"/>
                    <a:pt x="502" y="703"/>
                  </a:cubicBezTo>
                  <a:close/>
                  <a:moveTo>
                    <a:pt x="430" y="910"/>
                  </a:moveTo>
                  <a:cubicBezTo>
                    <a:pt x="430" y="912"/>
                    <a:pt x="430" y="914"/>
                    <a:pt x="430" y="916"/>
                  </a:cubicBezTo>
                  <a:cubicBezTo>
                    <a:pt x="430" y="918"/>
                    <a:pt x="431" y="921"/>
                    <a:pt x="434" y="921"/>
                  </a:cubicBezTo>
                  <a:cubicBezTo>
                    <a:pt x="435" y="922"/>
                    <a:pt x="436" y="922"/>
                    <a:pt x="438" y="921"/>
                  </a:cubicBezTo>
                  <a:cubicBezTo>
                    <a:pt x="439" y="919"/>
                    <a:pt x="439" y="917"/>
                    <a:pt x="438" y="915"/>
                  </a:cubicBezTo>
                  <a:cubicBezTo>
                    <a:pt x="436" y="910"/>
                    <a:pt x="434" y="906"/>
                    <a:pt x="433" y="901"/>
                  </a:cubicBezTo>
                  <a:cubicBezTo>
                    <a:pt x="433" y="900"/>
                    <a:pt x="432" y="899"/>
                    <a:pt x="431" y="899"/>
                  </a:cubicBezTo>
                  <a:cubicBezTo>
                    <a:pt x="430" y="899"/>
                    <a:pt x="429" y="901"/>
                    <a:pt x="430" y="902"/>
                  </a:cubicBezTo>
                  <a:cubicBezTo>
                    <a:pt x="431" y="905"/>
                    <a:pt x="431" y="908"/>
                    <a:pt x="430" y="910"/>
                  </a:cubicBezTo>
                  <a:close/>
                  <a:moveTo>
                    <a:pt x="427" y="1339"/>
                  </a:moveTo>
                  <a:cubicBezTo>
                    <a:pt x="435" y="1324"/>
                    <a:pt x="438" y="1315"/>
                    <a:pt x="436" y="1307"/>
                  </a:cubicBezTo>
                  <a:cubicBezTo>
                    <a:pt x="433" y="1309"/>
                    <a:pt x="432" y="1311"/>
                    <a:pt x="432" y="1315"/>
                  </a:cubicBezTo>
                  <a:cubicBezTo>
                    <a:pt x="431" y="1319"/>
                    <a:pt x="431" y="1323"/>
                    <a:pt x="429" y="1327"/>
                  </a:cubicBezTo>
                  <a:cubicBezTo>
                    <a:pt x="427" y="1330"/>
                    <a:pt x="426" y="1335"/>
                    <a:pt x="427" y="1339"/>
                  </a:cubicBezTo>
                  <a:close/>
                  <a:moveTo>
                    <a:pt x="322" y="749"/>
                  </a:moveTo>
                  <a:cubicBezTo>
                    <a:pt x="320" y="739"/>
                    <a:pt x="318" y="729"/>
                    <a:pt x="317" y="720"/>
                  </a:cubicBezTo>
                  <a:cubicBezTo>
                    <a:pt x="317" y="719"/>
                    <a:pt x="316" y="718"/>
                    <a:pt x="315" y="718"/>
                  </a:cubicBezTo>
                  <a:cubicBezTo>
                    <a:pt x="314" y="717"/>
                    <a:pt x="313" y="715"/>
                    <a:pt x="312" y="716"/>
                  </a:cubicBezTo>
                  <a:cubicBezTo>
                    <a:pt x="310" y="717"/>
                    <a:pt x="310" y="718"/>
                    <a:pt x="311" y="719"/>
                  </a:cubicBezTo>
                  <a:cubicBezTo>
                    <a:pt x="313" y="727"/>
                    <a:pt x="315" y="734"/>
                    <a:pt x="318" y="741"/>
                  </a:cubicBezTo>
                  <a:cubicBezTo>
                    <a:pt x="319" y="744"/>
                    <a:pt x="318" y="747"/>
                    <a:pt x="322" y="749"/>
                  </a:cubicBezTo>
                  <a:close/>
                  <a:moveTo>
                    <a:pt x="629" y="407"/>
                  </a:moveTo>
                  <a:cubicBezTo>
                    <a:pt x="631" y="404"/>
                    <a:pt x="633" y="401"/>
                    <a:pt x="635" y="397"/>
                  </a:cubicBezTo>
                  <a:cubicBezTo>
                    <a:pt x="635" y="396"/>
                    <a:pt x="636" y="394"/>
                    <a:pt x="635" y="393"/>
                  </a:cubicBezTo>
                  <a:cubicBezTo>
                    <a:pt x="634" y="392"/>
                    <a:pt x="632" y="392"/>
                    <a:pt x="631" y="393"/>
                  </a:cubicBezTo>
                  <a:cubicBezTo>
                    <a:pt x="622" y="396"/>
                    <a:pt x="621" y="399"/>
                    <a:pt x="627" y="407"/>
                  </a:cubicBezTo>
                  <a:cubicBezTo>
                    <a:pt x="627" y="407"/>
                    <a:pt x="628" y="407"/>
                    <a:pt x="629" y="407"/>
                  </a:cubicBezTo>
                  <a:close/>
                  <a:moveTo>
                    <a:pt x="565" y="887"/>
                  </a:moveTo>
                  <a:cubicBezTo>
                    <a:pt x="563" y="896"/>
                    <a:pt x="567" y="902"/>
                    <a:pt x="567" y="910"/>
                  </a:cubicBezTo>
                  <a:cubicBezTo>
                    <a:pt x="567" y="911"/>
                    <a:pt x="568" y="912"/>
                    <a:pt x="570" y="912"/>
                  </a:cubicBezTo>
                  <a:cubicBezTo>
                    <a:pt x="571" y="912"/>
                    <a:pt x="572" y="910"/>
                    <a:pt x="571" y="909"/>
                  </a:cubicBezTo>
                  <a:cubicBezTo>
                    <a:pt x="570" y="906"/>
                    <a:pt x="571" y="904"/>
                    <a:pt x="571" y="901"/>
                  </a:cubicBezTo>
                  <a:cubicBezTo>
                    <a:pt x="570" y="896"/>
                    <a:pt x="570" y="891"/>
                    <a:pt x="565" y="887"/>
                  </a:cubicBezTo>
                  <a:close/>
                  <a:moveTo>
                    <a:pt x="463" y="1189"/>
                  </a:moveTo>
                  <a:cubicBezTo>
                    <a:pt x="463" y="1189"/>
                    <a:pt x="464" y="1189"/>
                    <a:pt x="464" y="1189"/>
                  </a:cubicBezTo>
                  <a:cubicBezTo>
                    <a:pt x="465" y="1183"/>
                    <a:pt x="465" y="1177"/>
                    <a:pt x="465" y="1172"/>
                  </a:cubicBezTo>
                  <a:cubicBezTo>
                    <a:pt x="465" y="1170"/>
                    <a:pt x="465" y="1168"/>
                    <a:pt x="462" y="1168"/>
                  </a:cubicBezTo>
                  <a:cubicBezTo>
                    <a:pt x="459" y="1168"/>
                    <a:pt x="459" y="1170"/>
                    <a:pt x="459" y="1172"/>
                  </a:cubicBezTo>
                  <a:cubicBezTo>
                    <a:pt x="459" y="1178"/>
                    <a:pt x="460" y="1184"/>
                    <a:pt x="463" y="1189"/>
                  </a:cubicBezTo>
                  <a:close/>
                  <a:moveTo>
                    <a:pt x="1224" y="1116"/>
                  </a:moveTo>
                  <a:cubicBezTo>
                    <a:pt x="1220" y="1119"/>
                    <a:pt x="1216" y="1120"/>
                    <a:pt x="1213" y="1123"/>
                  </a:cubicBezTo>
                  <a:cubicBezTo>
                    <a:pt x="1212" y="1125"/>
                    <a:pt x="1211" y="1126"/>
                    <a:pt x="1213" y="1128"/>
                  </a:cubicBezTo>
                  <a:cubicBezTo>
                    <a:pt x="1216" y="1130"/>
                    <a:pt x="1221" y="1129"/>
                    <a:pt x="1223" y="1126"/>
                  </a:cubicBezTo>
                  <a:cubicBezTo>
                    <a:pt x="1224" y="1123"/>
                    <a:pt x="1226" y="1120"/>
                    <a:pt x="1224" y="1116"/>
                  </a:cubicBezTo>
                  <a:close/>
                  <a:moveTo>
                    <a:pt x="451" y="959"/>
                  </a:moveTo>
                  <a:cubicBezTo>
                    <a:pt x="451" y="959"/>
                    <a:pt x="452" y="959"/>
                    <a:pt x="452" y="959"/>
                  </a:cubicBezTo>
                  <a:cubicBezTo>
                    <a:pt x="453" y="950"/>
                    <a:pt x="448" y="942"/>
                    <a:pt x="451" y="934"/>
                  </a:cubicBezTo>
                  <a:cubicBezTo>
                    <a:pt x="451" y="932"/>
                    <a:pt x="450" y="931"/>
                    <a:pt x="448" y="931"/>
                  </a:cubicBezTo>
                  <a:cubicBezTo>
                    <a:pt x="446" y="931"/>
                    <a:pt x="445" y="932"/>
                    <a:pt x="445" y="934"/>
                  </a:cubicBezTo>
                  <a:cubicBezTo>
                    <a:pt x="447" y="942"/>
                    <a:pt x="448" y="951"/>
                    <a:pt x="450" y="959"/>
                  </a:cubicBezTo>
                  <a:cubicBezTo>
                    <a:pt x="450" y="959"/>
                    <a:pt x="451" y="959"/>
                    <a:pt x="451" y="959"/>
                  </a:cubicBezTo>
                  <a:close/>
                  <a:moveTo>
                    <a:pt x="479" y="1033"/>
                  </a:moveTo>
                  <a:cubicBezTo>
                    <a:pt x="479" y="1033"/>
                    <a:pt x="480" y="1033"/>
                    <a:pt x="480" y="1033"/>
                  </a:cubicBezTo>
                  <a:cubicBezTo>
                    <a:pt x="482" y="1029"/>
                    <a:pt x="483" y="1024"/>
                    <a:pt x="484" y="1019"/>
                  </a:cubicBezTo>
                  <a:cubicBezTo>
                    <a:pt x="485" y="1017"/>
                    <a:pt x="487" y="1015"/>
                    <a:pt x="484" y="1014"/>
                  </a:cubicBezTo>
                  <a:cubicBezTo>
                    <a:pt x="482" y="1012"/>
                    <a:pt x="480" y="1015"/>
                    <a:pt x="479" y="1016"/>
                  </a:cubicBezTo>
                  <a:cubicBezTo>
                    <a:pt x="477" y="1018"/>
                    <a:pt x="476" y="1021"/>
                    <a:pt x="477" y="1024"/>
                  </a:cubicBezTo>
                  <a:cubicBezTo>
                    <a:pt x="477" y="1027"/>
                    <a:pt x="478" y="1030"/>
                    <a:pt x="479" y="1033"/>
                  </a:cubicBezTo>
                  <a:close/>
                  <a:moveTo>
                    <a:pt x="411" y="642"/>
                  </a:moveTo>
                  <a:cubicBezTo>
                    <a:pt x="410" y="642"/>
                    <a:pt x="410" y="642"/>
                    <a:pt x="410" y="642"/>
                  </a:cubicBezTo>
                  <a:cubicBezTo>
                    <a:pt x="404" y="648"/>
                    <a:pt x="406" y="656"/>
                    <a:pt x="403" y="663"/>
                  </a:cubicBezTo>
                  <a:cubicBezTo>
                    <a:pt x="403" y="664"/>
                    <a:pt x="404" y="665"/>
                    <a:pt x="405" y="665"/>
                  </a:cubicBezTo>
                  <a:cubicBezTo>
                    <a:pt x="406" y="665"/>
                    <a:pt x="407" y="665"/>
                    <a:pt x="407" y="663"/>
                  </a:cubicBezTo>
                  <a:cubicBezTo>
                    <a:pt x="409" y="658"/>
                    <a:pt x="411" y="653"/>
                    <a:pt x="412" y="648"/>
                  </a:cubicBezTo>
                  <a:cubicBezTo>
                    <a:pt x="412" y="646"/>
                    <a:pt x="413" y="644"/>
                    <a:pt x="411" y="642"/>
                  </a:cubicBezTo>
                  <a:close/>
                  <a:moveTo>
                    <a:pt x="1197" y="1237"/>
                  </a:moveTo>
                  <a:cubicBezTo>
                    <a:pt x="1193" y="1240"/>
                    <a:pt x="1189" y="1241"/>
                    <a:pt x="1187" y="1244"/>
                  </a:cubicBezTo>
                  <a:cubicBezTo>
                    <a:pt x="1185" y="1247"/>
                    <a:pt x="1185" y="1250"/>
                    <a:pt x="1189" y="1251"/>
                  </a:cubicBezTo>
                  <a:cubicBezTo>
                    <a:pt x="1192" y="1252"/>
                    <a:pt x="1194" y="1252"/>
                    <a:pt x="1195" y="1249"/>
                  </a:cubicBezTo>
                  <a:cubicBezTo>
                    <a:pt x="1196" y="1245"/>
                    <a:pt x="1197" y="1242"/>
                    <a:pt x="1197" y="1237"/>
                  </a:cubicBezTo>
                  <a:close/>
                  <a:moveTo>
                    <a:pt x="337" y="763"/>
                  </a:moveTo>
                  <a:cubicBezTo>
                    <a:pt x="340" y="759"/>
                    <a:pt x="340" y="754"/>
                    <a:pt x="341" y="750"/>
                  </a:cubicBezTo>
                  <a:cubicBezTo>
                    <a:pt x="341" y="748"/>
                    <a:pt x="337" y="744"/>
                    <a:pt x="335" y="745"/>
                  </a:cubicBezTo>
                  <a:cubicBezTo>
                    <a:pt x="332" y="746"/>
                    <a:pt x="332" y="748"/>
                    <a:pt x="333" y="750"/>
                  </a:cubicBezTo>
                  <a:cubicBezTo>
                    <a:pt x="334" y="754"/>
                    <a:pt x="333" y="759"/>
                    <a:pt x="337" y="763"/>
                  </a:cubicBezTo>
                  <a:close/>
                  <a:moveTo>
                    <a:pt x="398" y="525"/>
                  </a:moveTo>
                  <a:cubicBezTo>
                    <a:pt x="399" y="531"/>
                    <a:pt x="403" y="536"/>
                    <a:pt x="405" y="542"/>
                  </a:cubicBezTo>
                  <a:cubicBezTo>
                    <a:pt x="405" y="542"/>
                    <a:pt x="406" y="543"/>
                    <a:pt x="408" y="543"/>
                  </a:cubicBezTo>
                  <a:cubicBezTo>
                    <a:pt x="409" y="542"/>
                    <a:pt x="409" y="541"/>
                    <a:pt x="409" y="540"/>
                  </a:cubicBezTo>
                  <a:cubicBezTo>
                    <a:pt x="410" y="532"/>
                    <a:pt x="407" y="527"/>
                    <a:pt x="398" y="525"/>
                  </a:cubicBezTo>
                  <a:close/>
                  <a:moveTo>
                    <a:pt x="198" y="493"/>
                  </a:moveTo>
                  <a:cubicBezTo>
                    <a:pt x="203" y="488"/>
                    <a:pt x="205" y="481"/>
                    <a:pt x="205" y="474"/>
                  </a:cubicBezTo>
                  <a:cubicBezTo>
                    <a:pt x="205" y="473"/>
                    <a:pt x="205" y="472"/>
                    <a:pt x="204" y="472"/>
                  </a:cubicBezTo>
                  <a:cubicBezTo>
                    <a:pt x="202" y="472"/>
                    <a:pt x="201" y="473"/>
                    <a:pt x="201" y="474"/>
                  </a:cubicBezTo>
                  <a:cubicBezTo>
                    <a:pt x="199" y="480"/>
                    <a:pt x="198" y="487"/>
                    <a:pt x="198" y="493"/>
                  </a:cubicBezTo>
                  <a:close/>
                  <a:moveTo>
                    <a:pt x="671" y="414"/>
                  </a:moveTo>
                  <a:cubicBezTo>
                    <a:pt x="671" y="413"/>
                    <a:pt x="671" y="411"/>
                    <a:pt x="669" y="410"/>
                  </a:cubicBezTo>
                  <a:cubicBezTo>
                    <a:pt x="667" y="409"/>
                    <a:pt x="666" y="411"/>
                    <a:pt x="665" y="412"/>
                  </a:cubicBezTo>
                  <a:cubicBezTo>
                    <a:pt x="663" y="414"/>
                    <a:pt x="662" y="416"/>
                    <a:pt x="662" y="419"/>
                  </a:cubicBezTo>
                  <a:cubicBezTo>
                    <a:pt x="663" y="421"/>
                    <a:pt x="663" y="424"/>
                    <a:pt x="666" y="425"/>
                  </a:cubicBezTo>
                  <a:cubicBezTo>
                    <a:pt x="669" y="425"/>
                    <a:pt x="669" y="422"/>
                    <a:pt x="670" y="420"/>
                  </a:cubicBezTo>
                  <a:cubicBezTo>
                    <a:pt x="670" y="418"/>
                    <a:pt x="670" y="416"/>
                    <a:pt x="671" y="414"/>
                  </a:cubicBezTo>
                  <a:close/>
                  <a:moveTo>
                    <a:pt x="228" y="544"/>
                  </a:moveTo>
                  <a:cubicBezTo>
                    <a:pt x="227" y="543"/>
                    <a:pt x="227" y="543"/>
                    <a:pt x="226" y="542"/>
                  </a:cubicBezTo>
                  <a:cubicBezTo>
                    <a:pt x="223" y="547"/>
                    <a:pt x="218" y="548"/>
                    <a:pt x="212" y="550"/>
                  </a:cubicBezTo>
                  <a:cubicBezTo>
                    <a:pt x="216" y="554"/>
                    <a:pt x="219" y="557"/>
                    <a:pt x="223" y="556"/>
                  </a:cubicBezTo>
                  <a:cubicBezTo>
                    <a:pt x="226" y="555"/>
                    <a:pt x="226" y="551"/>
                    <a:pt x="227" y="548"/>
                  </a:cubicBezTo>
                  <a:cubicBezTo>
                    <a:pt x="227" y="546"/>
                    <a:pt x="227" y="545"/>
                    <a:pt x="228" y="544"/>
                  </a:cubicBezTo>
                  <a:close/>
                  <a:moveTo>
                    <a:pt x="622" y="1144"/>
                  </a:moveTo>
                  <a:cubicBezTo>
                    <a:pt x="619" y="1145"/>
                    <a:pt x="618" y="1149"/>
                    <a:pt x="615" y="1149"/>
                  </a:cubicBezTo>
                  <a:cubicBezTo>
                    <a:pt x="612" y="1148"/>
                    <a:pt x="611" y="1145"/>
                    <a:pt x="608" y="1146"/>
                  </a:cubicBezTo>
                  <a:cubicBezTo>
                    <a:pt x="609" y="1153"/>
                    <a:pt x="612" y="1156"/>
                    <a:pt x="616" y="1155"/>
                  </a:cubicBezTo>
                  <a:cubicBezTo>
                    <a:pt x="619" y="1155"/>
                    <a:pt x="621" y="1153"/>
                    <a:pt x="622" y="1150"/>
                  </a:cubicBezTo>
                  <a:cubicBezTo>
                    <a:pt x="624" y="1149"/>
                    <a:pt x="623" y="1146"/>
                    <a:pt x="622" y="1144"/>
                  </a:cubicBezTo>
                  <a:close/>
                  <a:moveTo>
                    <a:pt x="749" y="1177"/>
                  </a:moveTo>
                  <a:cubicBezTo>
                    <a:pt x="750" y="1186"/>
                    <a:pt x="755" y="1191"/>
                    <a:pt x="758" y="1198"/>
                  </a:cubicBezTo>
                  <a:cubicBezTo>
                    <a:pt x="759" y="1199"/>
                    <a:pt x="760" y="1199"/>
                    <a:pt x="761" y="1198"/>
                  </a:cubicBezTo>
                  <a:cubicBezTo>
                    <a:pt x="762" y="1198"/>
                    <a:pt x="762" y="1197"/>
                    <a:pt x="762" y="1196"/>
                  </a:cubicBezTo>
                  <a:cubicBezTo>
                    <a:pt x="760" y="1189"/>
                    <a:pt x="755" y="1183"/>
                    <a:pt x="749" y="1177"/>
                  </a:cubicBezTo>
                  <a:close/>
                  <a:moveTo>
                    <a:pt x="400" y="1108"/>
                  </a:moveTo>
                  <a:cubicBezTo>
                    <a:pt x="397" y="1115"/>
                    <a:pt x="396" y="1120"/>
                    <a:pt x="398" y="1125"/>
                  </a:cubicBezTo>
                  <a:cubicBezTo>
                    <a:pt x="406" y="1118"/>
                    <a:pt x="407" y="1114"/>
                    <a:pt x="400" y="1108"/>
                  </a:cubicBezTo>
                  <a:close/>
                  <a:moveTo>
                    <a:pt x="398" y="183"/>
                  </a:moveTo>
                  <a:cubicBezTo>
                    <a:pt x="396" y="188"/>
                    <a:pt x="395" y="194"/>
                    <a:pt x="398" y="199"/>
                  </a:cubicBezTo>
                  <a:cubicBezTo>
                    <a:pt x="398" y="200"/>
                    <a:pt x="399" y="201"/>
                    <a:pt x="401" y="201"/>
                  </a:cubicBezTo>
                  <a:cubicBezTo>
                    <a:pt x="402" y="200"/>
                    <a:pt x="403" y="199"/>
                    <a:pt x="403" y="198"/>
                  </a:cubicBezTo>
                  <a:cubicBezTo>
                    <a:pt x="403" y="192"/>
                    <a:pt x="401" y="188"/>
                    <a:pt x="398" y="183"/>
                  </a:cubicBezTo>
                  <a:close/>
                  <a:moveTo>
                    <a:pt x="1150" y="1318"/>
                  </a:moveTo>
                  <a:cubicBezTo>
                    <a:pt x="1151" y="1321"/>
                    <a:pt x="1151" y="1324"/>
                    <a:pt x="1151" y="1326"/>
                  </a:cubicBezTo>
                  <a:cubicBezTo>
                    <a:pt x="1152" y="1329"/>
                    <a:pt x="1154" y="1330"/>
                    <a:pt x="1156" y="1330"/>
                  </a:cubicBezTo>
                  <a:cubicBezTo>
                    <a:pt x="1159" y="1330"/>
                    <a:pt x="1161" y="1329"/>
                    <a:pt x="1162" y="1326"/>
                  </a:cubicBezTo>
                  <a:cubicBezTo>
                    <a:pt x="1162" y="1324"/>
                    <a:pt x="1160" y="1322"/>
                    <a:pt x="1158" y="1322"/>
                  </a:cubicBezTo>
                  <a:cubicBezTo>
                    <a:pt x="1156" y="1321"/>
                    <a:pt x="1153" y="1320"/>
                    <a:pt x="1150" y="1318"/>
                  </a:cubicBezTo>
                  <a:close/>
                  <a:moveTo>
                    <a:pt x="535" y="959"/>
                  </a:moveTo>
                  <a:cubicBezTo>
                    <a:pt x="536" y="950"/>
                    <a:pt x="533" y="943"/>
                    <a:pt x="532" y="936"/>
                  </a:cubicBezTo>
                  <a:cubicBezTo>
                    <a:pt x="532" y="935"/>
                    <a:pt x="530" y="935"/>
                    <a:pt x="529" y="934"/>
                  </a:cubicBezTo>
                  <a:cubicBezTo>
                    <a:pt x="528" y="933"/>
                    <a:pt x="527" y="933"/>
                    <a:pt x="526" y="934"/>
                  </a:cubicBezTo>
                  <a:cubicBezTo>
                    <a:pt x="526" y="935"/>
                    <a:pt x="526" y="936"/>
                    <a:pt x="526" y="937"/>
                  </a:cubicBezTo>
                  <a:cubicBezTo>
                    <a:pt x="528" y="939"/>
                    <a:pt x="530" y="943"/>
                    <a:pt x="530" y="946"/>
                  </a:cubicBezTo>
                  <a:cubicBezTo>
                    <a:pt x="531" y="950"/>
                    <a:pt x="532" y="954"/>
                    <a:pt x="535" y="959"/>
                  </a:cubicBezTo>
                  <a:close/>
                  <a:moveTo>
                    <a:pt x="527" y="606"/>
                  </a:moveTo>
                  <a:cubicBezTo>
                    <a:pt x="532" y="610"/>
                    <a:pt x="537" y="609"/>
                    <a:pt x="541" y="607"/>
                  </a:cubicBezTo>
                  <a:cubicBezTo>
                    <a:pt x="544" y="605"/>
                    <a:pt x="544" y="603"/>
                    <a:pt x="543" y="600"/>
                  </a:cubicBezTo>
                  <a:cubicBezTo>
                    <a:pt x="542" y="598"/>
                    <a:pt x="539" y="597"/>
                    <a:pt x="538" y="599"/>
                  </a:cubicBezTo>
                  <a:cubicBezTo>
                    <a:pt x="536" y="604"/>
                    <a:pt x="532" y="604"/>
                    <a:pt x="527" y="606"/>
                  </a:cubicBezTo>
                  <a:close/>
                  <a:moveTo>
                    <a:pt x="404" y="371"/>
                  </a:moveTo>
                  <a:cubicBezTo>
                    <a:pt x="397" y="376"/>
                    <a:pt x="390" y="381"/>
                    <a:pt x="381" y="386"/>
                  </a:cubicBezTo>
                  <a:cubicBezTo>
                    <a:pt x="391" y="387"/>
                    <a:pt x="399" y="381"/>
                    <a:pt x="404" y="371"/>
                  </a:cubicBezTo>
                  <a:close/>
                  <a:moveTo>
                    <a:pt x="118" y="1283"/>
                  </a:moveTo>
                  <a:cubicBezTo>
                    <a:pt x="126" y="1278"/>
                    <a:pt x="127" y="1269"/>
                    <a:pt x="132" y="1262"/>
                  </a:cubicBezTo>
                  <a:cubicBezTo>
                    <a:pt x="132" y="1262"/>
                    <a:pt x="131" y="1261"/>
                    <a:pt x="131" y="1261"/>
                  </a:cubicBezTo>
                  <a:cubicBezTo>
                    <a:pt x="130" y="1260"/>
                    <a:pt x="129" y="1261"/>
                    <a:pt x="129" y="1261"/>
                  </a:cubicBezTo>
                  <a:cubicBezTo>
                    <a:pt x="125" y="1268"/>
                    <a:pt x="121" y="1275"/>
                    <a:pt x="118" y="1283"/>
                  </a:cubicBezTo>
                  <a:close/>
                  <a:moveTo>
                    <a:pt x="266" y="472"/>
                  </a:moveTo>
                  <a:cubicBezTo>
                    <a:pt x="266" y="471"/>
                    <a:pt x="266" y="471"/>
                    <a:pt x="266" y="470"/>
                  </a:cubicBezTo>
                  <a:cubicBezTo>
                    <a:pt x="264" y="466"/>
                    <a:pt x="261" y="463"/>
                    <a:pt x="260" y="459"/>
                  </a:cubicBezTo>
                  <a:cubicBezTo>
                    <a:pt x="260" y="457"/>
                    <a:pt x="258" y="457"/>
                    <a:pt x="256" y="457"/>
                  </a:cubicBezTo>
                  <a:cubicBezTo>
                    <a:pt x="254" y="458"/>
                    <a:pt x="254" y="460"/>
                    <a:pt x="255" y="461"/>
                  </a:cubicBezTo>
                  <a:cubicBezTo>
                    <a:pt x="256" y="466"/>
                    <a:pt x="260" y="469"/>
                    <a:pt x="262" y="474"/>
                  </a:cubicBezTo>
                  <a:cubicBezTo>
                    <a:pt x="263" y="474"/>
                    <a:pt x="264" y="474"/>
                    <a:pt x="265" y="474"/>
                  </a:cubicBezTo>
                  <a:cubicBezTo>
                    <a:pt x="266" y="473"/>
                    <a:pt x="266" y="472"/>
                    <a:pt x="266" y="472"/>
                  </a:cubicBezTo>
                  <a:close/>
                  <a:moveTo>
                    <a:pt x="564" y="600"/>
                  </a:moveTo>
                  <a:cubicBezTo>
                    <a:pt x="567" y="599"/>
                    <a:pt x="569" y="598"/>
                    <a:pt x="571" y="598"/>
                  </a:cubicBezTo>
                  <a:cubicBezTo>
                    <a:pt x="575" y="597"/>
                    <a:pt x="576" y="594"/>
                    <a:pt x="577" y="590"/>
                  </a:cubicBezTo>
                  <a:cubicBezTo>
                    <a:pt x="577" y="589"/>
                    <a:pt x="577" y="587"/>
                    <a:pt x="576" y="587"/>
                  </a:cubicBezTo>
                  <a:cubicBezTo>
                    <a:pt x="575" y="586"/>
                    <a:pt x="574" y="587"/>
                    <a:pt x="572" y="587"/>
                  </a:cubicBezTo>
                  <a:cubicBezTo>
                    <a:pt x="568" y="590"/>
                    <a:pt x="566" y="594"/>
                    <a:pt x="564" y="600"/>
                  </a:cubicBezTo>
                  <a:close/>
                  <a:moveTo>
                    <a:pt x="868" y="1260"/>
                  </a:moveTo>
                  <a:cubicBezTo>
                    <a:pt x="863" y="1255"/>
                    <a:pt x="857" y="1257"/>
                    <a:pt x="852" y="1255"/>
                  </a:cubicBezTo>
                  <a:cubicBezTo>
                    <a:pt x="850" y="1254"/>
                    <a:pt x="848" y="1255"/>
                    <a:pt x="848" y="1257"/>
                  </a:cubicBezTo>
                  <a:cubicBezTo>
                    <a:pt x="848" y="1259"/>
                    <a:pt x="849" y="1260"/>
                    <a:pt x="851" y="1260"/>
                  </a:cubicBezTo>
                  <a:cubicBezTo>
                    <a:pt x="856" y="1260"/>
                    <a:pt x="860" y="1261"/>
                    <a:pt x="865" y="1261"/>
                  </a:cubicBezTo>
                  <a:cubicBezTo>
                    <a:pt x="866" y="1261"/>
                    <a:pt x="867" y="1260"/>
                    <a:pt x="868" y="1260"/>
                  </a:cubicBezTo>
                  <a:close/>
                  <a:moveTo>
                    <a:pt x="529" y="1162"/>
                  </a:moveTo>
                  <a:cubicBezTo>
                    <a:pt x="531" y="1157"/>
                    <a:pt x="533" y="1154"/>
                    <a:pt x="537" y="1152"/>
                  </a:cubicBezTo>
                  <a:cubicBezTo>
                    <a:pt x="540" y="1152"/>
                    <a:pt x="540" y="1149"/>
                    <a:pt x="538" y="1146"/>
                  </a:cubicBezTo>
                  <a:cubicBezTo>
                    <a:pt x="535" y="1148"/>
                    <a:pt x="532" y="1149"/>
                    <a:pt x="530" y="1151"/>
                  </a:cubicBezTo>
                  <a:cubicBezTo>
                    <a:pt x="525" y="1154"/>
                    <a:pt x="525" y="1155"/>
                    <a:pt x="529" y="1162"/>
                  </a:cubicBezTo>
                  <a:close/>
                  <a:moveTo>
                    <a:pt x="595" y="157"/>
                  </a:moveTo>
                  <a:cubicBezTo>
                    <a:pt x="593" y="163"/>
                    <a:pt x="593" y="167"/>
                    <a:pt x="593" y="172"/>
                  </a:cubicBezTo>
                  <a:cubicBezTo>
                    <a:pt x="593" y="174"/>
                    <a:pt x="594" y="176"/>
                    <a:pt x="596" y="178"/>
                  </a:cubicBezTo>
                  <a:cubicBezTo>
                    <a:pt x="597" y="180"/>
                    <a:pt x="599" y="179"/>
                    <a:pt x="600" y="177"/>
                  </a:cubicBezTo>
                  <a:cubicBezTo>
                    <a:pt x="600" y="176"/>
                    <a:pt x="600" y="174"/>
                    <a:pt x="599" y="172"/>
                  </a:cubicBezTo>
                  <a:cubicBezTo>
                    <a:pt x="597" y="168"/>
                    <a:pt x="597" y="163"/>
                    <a:pt x="595" y="157"/>
                  </a:cubicBezTo>
                  <a:close/>
                  <a:moveTo>
                    <a:pt x="427" y="134"/>
                  </a:moveTo>
                  <a:cubicBezTo>
                    <a:pt x="429" y="137"/>
                    <a:pt x="425" y="139"/>
                    <a:pt x="424" y="141"/>
                  </a:cubicBezTo>
                  <a:cubicBezTo>
                    <a:pt x="424" y="142"/>
                    <a:pt x="423" y="144"/>
                    <a:pt x="425" y="145"/>
                  </a:cubicBezTo>
                  <a:cubicBezTo>
                    <a:pt x="426" y="146"/>
                    <a:pt x="427" y="145"/>
                    <a:pt x="428" y="145"/>
                  </a:cubicBezTo>
                  <a:cubicBezTo>
                    <a:pt x="432" y="142"/>
                    <a:pt x="432" y="138"/>
                    <a:pt x="432" y="134"/>
                  </a:cubicBezTo>
                  <a:cubicBezTo>
                    <a:pt x="433" y="131"/>
                    <a:pt x="431" y="129"/>
                    <a:pt x="429" y="130"/>
                  </a:cubicBezTo>
                  <a:cubicBezTo>
                    <a:pt x="425" y="130"/>
                    <a:pt x="427" y="132"/>
                    <a:pt x="427" y="134"/>
                  </a:cubicBezTo>
                  <a:close/>
                  <a:moveTo>
                    <a:pt x="284" y="553"/>
                  </a:moveTo>
                  <a:cubicBezTo>
                    <a:pt x="288" y="547"/>
                    <a:pt x="288" y="542"/>
                    <a:pt x="289" y="537"/>
                  </a:cubicBezTo>
                  <a:cubicBezTo>
                    <a:pt x="289" y="535"/>
                    <a:pt x="288" y="534"/>
                    <a:pt x="287" y="533"/>
                  </a:cubicBezTo>
                  <a:cubicBezTo>
                    <a:pt x="286" y="532"/>
                    <a:pt x="285" y="531"/>
                    <a:pt x="284" y="532"/>
                  </a:cubicBezTo>
                  <a:cubicBezTo>
                    <a:pt x="283" y="532"/>
                    <a:pt x="283" y="533"/>
                    <a:pt x="283" y="534"/>
                  </a:cubicBezTo>
                  <a:cubicBezTo>
                    <a:pt x="283" y="539"/>
                    <a:pt x="282" y="545"/>
                    <a:pt x="284" y="553"/>
                  </a:cubicBezTo>
                  <a:close/>
                  <a:moveTo>
                    <a:pt x="1061" y="1379"/>
                  </a:moveTo>
                  <a:cubicBezTo>
                    <a:pt x="1056" y="1383"/>
                    <a:pt x="1051" y="1386"/>
                    <a:pt x="1046" y="1390"/>
                  </a:cubicBezTo>
                  <a:cubicBezTo>
                    <a:pt x="1045" y="1391"/>
                    <a:pt x="1044" y="1393"/>
                    <a:pt x="1045" y="1394"/>
                  </a:cubicBezTo>
                  <a:cubicBezTo>
                    <a:pt x="1046" y="1395"/>
                    <a:pt x="1047" y="1394"/>
                    <a:pt x="1049" y="1394"/>
                  </a:cubicBezTo>
                  <a:cubicBezTo>
                    <a:pt x="1054" y="1390"/>
                    <a:pt x="1059" y="1386"/>
                    <a:pt x="1061" y="1379"/>
                  </a:cubicBezTo>
                  <a:close/>
                  <a:moveTo>
                    <a:pt x="443" y="1144"/>
                  </a:moveTo>
                  <a:cubicBezTo>
                    <a:pt x="448" y="1143"/>
                    <a:pt x="453" y="1141"/>
                    <a:pt x="452" y="1137"/>
                  </a:cubicBezTo>
                  <a:cubicBezTo>
                    <a:pt x="451" y="1133"/>
                    <a:pt x="452" y="1129"/>
                    <a:pt x="453" y="1124"/>
                  </a:cubicBezTo>
                  <a:cubicBezTo>
                    <a:pt x="450" y="1131"/>
                    <a:pt x="445" y="1137"/>
                    <a:pt x="443" y="1144"/>
                  </a:cubicBezTo>
                  <a:close/>
                  <a:moveTo>
                    <a:pt x="1228" y="1309"/>
                  </a:moveTo>
                  <a:cubicBezTo>
                    <a:pt x="1223" y="1309"/>
                    <a:pt x="1221" y="1311"/>
                    <a:pt x="1222" y="1315"/>
                  </a:cubicBezTo>
                  <a:cubicBezTo>
                    <a:pt x="1222" y="1317"/>
                    <a:pt x="1221" y="1320"/>
                    <a:pt x="1225" y="1320"/>
                  </a:cubicBezTo>
                  <a:cubicBezTo>
                    <a:pt x="1227" y="1320"/>
                    <a:pt x="1232" y="1313"/>
                    <a:pt x="1232" y="1311"/>
                  </a:cubicBezTo>
                  <a:cubicBezTo>
                    <a:pt x="1232" y="1309"/>
                    <a:pt x="1230" y="1309"/>
                    <a:pt x="1228" y="1309"/>
                  </a:cubicBezTo>
                  <a:close/>
                  <a:moveTo>
                    <a:pt x="560" y="676"/>
                  </a:moveTo>
                  <a:cubicBezTo>
                    <a:pt x="558" y="675"/>
                    <a:pt x="556" y="676"/>
                    <a:pt x="555" y="677"/>
                  </a:cubicBezTo>
                  <a:cubicBezTo>
                    <a:pt x="553" y="684"/>
                    <a:pt x="549" y="690"/>
                    <a:pt x="550" y="697"/>
                  </a:cubicBezTo>
                  <a:cubicBezTo>
                    <a:pt x="557" y="692"/>
                    <a:pt x="553" y="682"/>
                    <a:pt x="560" y="676"/>
                  </a:cubicBezTo>
                  <a:close/>
                  <a:moveTo>
                    <a:pt x="88" y="1340"/>
                  </a:moveTo>
                  <a:cubicBezTo>
                    <a:pt x="80" y="1345"/>
                    <a:pt x="79" y="1351"/>
                    <a:pt x="77" y="1357"/>
                  </a:cubicBezTo>
                  <a:cubicBezTo>
                    <a:pt x="77" y="1357"/>
                    <a:pt x="77" y="1358"/>
                    <a:pt x="78" y="1358"/>
                  </a:cubicBezTo>
                  <a:cubicBezTo>
                    <a:pt x="79" y="1359"/>
                    <a:pt x="80" y="1359"/>
                    <a:pt x="80" y="1358"/>
                  </a:cubicBezTo>
                  <a:cubicBezTo>
                    <a:pt x="83" y="1353"/>
                    <a:pt x="87" y="1348"/>
                    <a:pt x="88" y="1340"/>
                  </a:cubicBezTo>
                  <a:close/>
                  <a:moveTo>
                    <a:pt x="471" y="1506"/>
                  </a:moveTo>
                  <a:cubicBezTo>
                    <a:pt x="475" y="1497"/>
                    <a:pt x="473" y="1489"/>
                    <a:pt x="473" y="1480"/>
                  </a:cubicBezTo>
                  <a:cubicBezTo>
                    <a:pt x="472" y="1488"/>
                    <a:pt x="468" y="1497"/>
                    <a:pt x="471" y="1506"/>
                  </a:cubicBezTo>
                  <a:close/>
                  <a:moveTo>
                    <a:pt x="488" y="978"/>
                  </a:moveTo>
                  <a:cubicBezTo>
                    <a:pt x="488" y="974"/>
                    <a:pt x="487" y="970"/>
                    <a:pt x="485" y="970"/>
                  </a:cubicBezTo>
                  <a:cubicBezTo>
                    <a:pt x="480" y="970"/>
                    <a:pt x="482" y="974"/>
                    <a:pt x="481" y="976"/>
                  </a:cubicBezTo>
                  <a:cubicBezTo>
                    <a:pt x="478" y="979"/>
                    <a:pt x="482" y="980"/>
                    <a:pt x="482" y="982"/>
                  </a:cubicBezTo>
                  <a:cubicBezTo>
                    <a:pt x="483" y="983"/>
                    <a:pt x="484" y="984"/>
                    <a:pt x="485" y="983"/>
                  </a:cubicBezTo>
                  <a:cubicBezTo>
                    <a:pt x="488" y="982"/>
                    <a:pt x="488" y="980"/>
                    <a:pt x="488" y="978"/>
                  </a:cubicBezTo>
                  <a:close/>
                  <a:moveTo>
                    <a:pt x="502" y="236"/>
                  </a:moveTo>
                  <a:cubicBezTo>
                    <a:pt x="508" y="227"/>
                    <a:pt x="508" y="226"/>
                    <a:pt x="503" y="220"/>
                  </a:cubicBezTo>
                  <a:cubicBezTo>
                    <a:pt x="499" y="230"/>
                    <a:pt x="499" y="230"/>
                    <a:pt x="502" y="236"/>
                  </a:cubicBezTo>
                  <a:close/>
                  <a:moveTo>
                    <a:pt x="884" y="1296"/>
                  </a:moveTo>
                  <a:cubicBezTo>
                    <a:pt x="878" y="1294"/>
                    <a:pt x="872" y="1294"/>
                    <a:pt x="866" y="1294"/>
                  </a:cubicBezTo>
                  <a:cubicBezTo>
                    <a:pt x="865" y="1294"/>
                    <a:pt x="864" y="1294"/>
                    <a:pt x="864" y="1296"/>
                  </a:cubicBezTo>
                  <a:cubicBezTo>
                    <a:pt x="864" y="1298"/>
                    <a:pt x="865" y="1299"/>
                    <a:pt x="866" y="1299"/>
                  </a:cubicBezTo>
                  <a:cubicBezTo>
                    <a:pt x="867" y="1299"/>
                    <a:pt x="868" y="1299"/>
                    <a:pt x="870" y="1299"/>
                  </a:cubicBezTo>
                  <a:cubicBezTo>
                    <a:pt x="874" y="1299"/>
                    <a:pt x="879" y="1297"/>
                    <a:pt x="884" y="1296"/>
                  </a:cubicBezTo>
                  <a:close/>
                  <a:moveTo>
                    <a:pt x="246" y="1420"/>
                  </a:moveTo>
                  <a:cubicBezTo>
                    <a:pt x="246" y="1421"/>
                    <a:pt x="246" y="1421"/>
                    <a:pt x="247" y="1421"/>
                  </a:cubicBezTo>
                  <a:cubicBezTo>
                    <a:pt x="247" y="1421"/>
                    <a:pt x="247" y="1421"/>
                    <a:pt x="247" y="1421"/>
                  </a:cubicBezTo>
                  <a:cubicBezTo>
                    <a:pt x="252" y="1413"/>
                    <a:pt x="258" y="1405"/>
                    <a:pt x="258" y="1394"/>
                  </a:cubicBezTo>
                  <a:cubicBezTo>
                    <a:pt x="253" y="1403"/>
                    <a:pt x="250" y="1412"/>
                    <a:pt x="246" y="1420"/>
                  </a:cubicBezTo>
                  <a:close/>
                  <a:moveTo>
                    <a:pt x="581" y="422"/>
                  </a:moveTo>
                  <a:cubicBezTo>
                    <a:pt x="581" y="420"/>
                    <a:pt x="575" y="409"/>
                    <a:pt x="574" y="408"/>
                  </a:cubicBezTo>
                  <a:cubicBezTo>
                    <a:pt x="573" y="408"/>
                    <a:pt x="571" y="408"/>
                    <a:pt x="572" y="410"/>
                  </a:cubicBezTo>
                  <a:cubicBezTo>
                    <a:pt x="573" y="414"/>
                    <a:pt x="574" y="418"/>
                    <a:pt x="576" y="423"/>
                  </a:cubicBezTo>
                  <a:cubicBezTo>
                    <a:pt x="576" y="424"/>
                    <a:pt x="578" y="424"/>
                    <a:pt x="579" y="424"/>
                  </a:cubicBezTo>
                  <a:cubicBezTo>
                    <a:pt x="580" y="423"/>
                    <a:pt x="581" y="423"/>
                    <a:pt x="581" y="422"/>
                  </a:cubicBezTo>
                  <a:close/>
                  <a:moveTo>
                    <a:pt x="550" y="1143"/>
                  </a:moveTo>
                  <a:cubicBezTo>
                    <a:pt x="551" y="1139"/>
                    <a:pt x="550" y="1135"/>
                    <a:pt x="550" y="1131"/>
                  </a:cubicBezTo>
                  <a:cubicBezTo>
                    <a:pt x="550" y="1130"/>
                    <a:pt x="549" y="1128"/>
                    <a:pt x="547" y="1127"/>
                  </a:cubicBezTo>
                  <a:cubicBezTo>
                    <a:pt x="545" y="1127"/>
                    <a:pt x="544" y="1129"/>
                    <a:pt x="544" y="1131"/>
                  </a:cubicBezTo>
                  <a:cubicBezTo>
                    <a:pt x="542" y="1133"/>
                    <a:pt x="542" y="1135"/>
                    <a:pt x="544" y="1137"/>
                  </a:cubicBezTo>
                  <a:cubicBezTo>
                    <a:pt x="546" y="1139"/>
                    <a:pt x="548" y="1141"/>
                    <a:pt x="550" y="1143"/>
                  </a:cubicBezTo>
                  <a:close/>
                  <a:moveTo>
                    <a:pt x="353" y="528"/>
                  </a:moveTo>
                  <a:cubicBezTo>
                    <a:pt x="354" y="528"/>
                    <a:pt x="356" y="527"/>
                    <a:pt x="357" y="526"/>
                  </a:cubicBezTo>
                  <a:cubicBezTo>
                    <a:pt x="357" y="525"/>
                    <a:pt x="358" y="524"/>
                    <a:pt x="357" y="523"/>
                  </a:cubicBezTo>
                  <a:cubicBezTo>
                    <a:pt x="354" y="521"/>
                    <a:pt x="352" y="518"/>
                    <a:pt x="347" y="518"/>
                  </a:cubicBezTo>
                  <a:cubicBezTo>
                    <a:pt x="346" y="518"/>
                    <a:pt x="344" y="518"/>
                    <a:pt x="345" y="520"/>
                  </a:cubicBezTo>
                  <a:cubicBezTo>
                    <a:pt x="345" y="522"/>
                    <a:pt x="351" y="527"/>
                    <a:pt x="353" y="528"/>
                  </a:cubicBezTo>
                  <a:close/>
                  <a:moveTo>
                    <a:pt x="408" y="1134"/>
                  </a:moveTo>
                  <a:cubicBezTo>
                    <a:pt x="407" y="1133"/>
                    <a:pt x="406" y="1134"/>
                    <a:pt x="405" y="1134"/>
                  </a:cubicBezTo>
                  <a:cubicBezTo>
                    <a:pt x="402" y="1136"/>
                    <a:pt x="400" y="1140"/>
                    <a:pt x="396" y="1136"/>
                  </a:cubicBezTo>
                  <a:cubicBezTo>
                    <a:pt x="395" y="1135"/>
                    <a:pt x="394" y="1136"/>
                    <a:pt x="394" y="1137"/>
                  </a:cubicBezTo>
                  <a:cubicBezTo>
                    <a:pt x="393" y="1139"/>
                    <a:pt x="393" y="1141"/>
                    <a:pt x="395" y="1143"/>
                  </a:cubicBezTo>
                  <a:cubicBezTo>
                    <a:pt x="396" y="1144"/>
                    <a:pt x="397" y="1144"/>
                    <a:pt x="398" y="1144"/>
                  </a:cubicBezTo>
                  <a:cubicBezTo>
                    <a:pt x="401" y="1141"/>
                    <a:pt x="406" y="1139"/>
                    <a:pt x="408" y="1134"/>
                  </a:cubicBezTo>
                  <a:close/>
                  <a:moveTo>
                    <a:pt x="559" y="667"/>
                  </a:moveTo>
                  <a:cubicBezTo>
                    <a:pt x="562" y="664"/>
                    <a:pt x="562" y="660"/>
                    <a:pt x="563" y="657"/>
                  </a:cubicBezTo>
                  <a:cubicBezTo>
                    <a:pt x="563" y="656"/>
                    <a:pt x="562" y="654"/>
                    <a:pt x="561" y="654"/>
                  </a:cubicBezTo>
                  <a:cubicBezTo>
                    <a:pt x="559" y="653"/>
                    <a:pt x="558" y="654"/>
                    <a:pt x="557" y="655"/>
                  </a:cubicBezTo>
                  <a:cubicBezTo>
                    <a:pt x="554" y="658"/>
                    <a:pt x="554" y="661"/>
                    <a:pt x="559" y="667"/>
                  </a:cubicBezTo>
                  <a:close/>
                  <a:moveTo>
                    <a:pt x="376" y="522"/>
                  </a:moveTo>
                  <a:cubicBezTo>
                    <a:pt x="377" y="528"/>
                    <a:pt x="379" y="533"/>
                    <a:pt x="382" y="537"/>
                  </a:cubicBezTo>
                  <a:cubicBezTo>
                    <a:pt x="383" y="538"/>
                    <a:pt x="383" y="539"/>
                    <a:pt x="385" y="538"/>
                  </a:cubicBezTo>
                  <a:cubicBezTo>
                    <a:pt x="385" y="538"/>
                    <a:pt x="386" y="537"/>
                    <a:pt x="386" y="536"/>
                  </a:cubicBezTo>
                  <a:cubicBezTo>
                    <a:pt x="387" y="535"/>
                    <a:pt x="387" y="534"/>
                    <a:pt x="386" y="533"/>
                  </a:cubicBezTo>
                  <a:cubicBezTo>
                    <a:pt x="383" y="529"/>
                    <a:pt x="382" y="524"/>
                    <a:pt x="376" y="522"/>
                  </a:cubicBezTo>
                  <a:close/>
                  <a:moveTo>
                    <a:pt x="439" y="1077"/>
                  </a:moveTo>
                  <a:cubicBezTo>
                    <a:pt x="441" y="1075"/>
                    <a:pt x="444" y="1073"/>
                    <a:pt x="442" y="1069"/>
                  </a:cubicBezTo>
                  <a:cubicBezTo>
                    <a:pt x="441" y="1068"/>
                    <a:pt x="441" y="1066"/>
                    <a:pt x="442" y="1065"/>
                  </a:cubicBezTo>
                  <a:cubicBezTo>
                    <a:pt x="442" y="1063"/>
                    <a:pt x="443" y="1061"/>
                    <a:pt x="441" y="1061"/>
                  </a:cubicBezTo>
                  <a:cubicBezTo>
                    <a:pt x="439" y="1060"/>
                    <a:pt x="438" y="1062"/>
                    <a:pt x="437" y="1064"/>
                  </a:cubicBezTo>
                  <a:cubicBezTo>
                    <a:pt x="435" y="1069"/>
                    <a:pt x="437" y="1073"/>
                    <a:pt x="439" y="1077"/>
                  </a:cubicBezTo>
                  <a:close/>
                  <a:moveTo>
                    <a:pt x="334" y="610"/>
                  </a:moveTo>
                  <a:cubicBezTo>
                    <a:pt x="334" y="607"/>
                    <a:pt x="334" y="604"/>
                    <a:pt x="333" y="602"/>
                  </a:cubicBezTo>
                  <a:cubicBezTo>
                    <a:pt x="332" y="600"/>
                    <a:pt x="330" y="599"/>
                    <a:pt x="329" y="601"/>
                  </a:cubicBezTo>
                  <a:cubicBezTo>
                    <a:pt x="327" y="603"/>
                    <a:pt x="326" y="606"/>
                    <a:pt x="326" y="609"/>
                  </a:cubicBezTo>
                  <a:cubicBezTo>
                    <a:pt x="327" y="611"/>
                    <a:pt x="330" y="610"/>
                    <a:pt x="332" y="611"/>
                  </a:cubicBezTo>
                  <a:cubicBezTo>
                    <a:pt x="332" y="611"/>
                    <a:pt x="333" y="611"/>
                    <a:pt x="334" y="610"/>
                  </a:cubicBezTo>
                  <a:close/>
                  <a:moveTo>
                    <a:pt x="499" y="555"/>
                  </a:moveTo>
                  <a:cubicBezTo>
                    <a:pt x="499" y="553"/>
                    <a:pt x="498" y="553"/>
                    <a:pt x="497" y="553"/>
                  </a:cubicBezTo>
                  <a:cubicBezTo>
                    <a:pt x="494" y="554"/>
                    <a:pt x="491" y="555"/>
                    <a:pt x="491" y="558"/>
                  </a:cubicBezTo>
                  <a:cubicBezTo>
                    <a:pt x="490" y="561"/>
                    <a:pt x="490" y="564"/>
                    <a:pt x="493" y="565"/>
                  </a:cubicBezTo>
                  <a:cubicBezTo>
                    <a:pt x="495" y="565"/>
                    <a:pt x="496" y="563"/>
                    <a:pt x="497" y="561"/>
                  </a:cubicBezTo>
                  <a:cubicBezTo>
                    <a:pt x="498" y="559"/>
                    <a:pt x="498" y="557"/>
                    <a:pt x="499" y="555"/>
                  </a:cubicBezTo>
                  <a:close/>
                  <a:moveTo>
                    <a:pt x="184" y="485"/>
                  </a:moveTo>
                  <a:cubicBezTo>
                    <a:pt x="187" y="478"/>
                    <a:pt x="188" y="472"/>
                    <a:pt x="185" y="465"/>
                  </a:cubicBezTo>
                  <a:cubicBezTo>
                    <a:pt x="181" y="473"/>
                    <a:pt x="181" y="476"/>
                    <a:pt x="184" y="485"/>
                  </a:cubicBezTo>
                  <a:close/>
                  <a:moveTo>
                    <a:pt x="422" y="1411"/>
                  </a:moveTo>
                  <a:cubicBezTo>
                    <a:pt x="416" y="1421"/>
                    <a:pt x="414" y="1430"/>
                    <a:pt x="415" y="1439"/>
                  </a:cubicBezTo>
                  <a:cubicBezTo>
                    <a:pt x="418" y="1429"/>
                    <a:pt x="422" y="1421"/>
                    <a:pt x="422" y="1411"/>
                  </a:cubicBezTo>
                  <a:close/>
                  <a:moveTo>
                    <a:pt x="351" y="743"/>
                  </a:moveTo>
                  <a:cubicBezTo>
                    <a:pt x="348" y="750"/>
                    <a:pt x="349" y="755"/>
                    <a:pt x="350" y="761"/>
                  </a:cubicBezTo>
                  <a:cubicBezTo>
                    <a:pt x="356" y="755"/>
                    <a:pt x="356" y="752"/>
                    <a:pt x="351" y="743"/>
                  </a:cubicBezTo>
                  <a:close/>
                  <a:moveTo>
                    <a:pt x="483" y="248"/>
                  </a:moveTo>
                  <a:cubicBezTo>
                    <a:pt x="486" y="241"/>
                    <a:pt x="483" y="237"/>
                    <a:pt x="482" y="232"/>
                  </a:cubicBezTo>
                  <a:cubicBezTo>
                    <a:pt x="481" y="231"/>
                    <a:pt x="480" y="231"/>
                    <a:pt x="479" y="231"/>
                  </a:cubicBezTo>
                  <a:cubicBezTo>
                    <a:pt x="478" y="232"/>
                    <a:pt x="477" y="233"/>
                    <a:pt x="477" y="235"/>
                  </a:cubicBezTo>
                  <a:cubicBezTo>
                    <a:pt x="479" y="239"/>
                    <a:pt x="480" y="243"/>
                    <a:pt x="483" y="248"/>
                  </a:cubicBezTo>
                  <a:close/>
                  <a:moveTo>
                    <a:pt x="475" y="1139"/>
                  </a:moveTo>
                  <a:cubicBezTo>
                    <a:pt x="467" y="1143"/>
                    <a:pt x="464" y="1148"/>
                    <a:pt x="463" y="1154"/>
                  </a:cubicBezTo>
                  <a:cubicBezTo>
                    <a:pt x="468" y="1150"/>
                    <a:pt x="472" y="1146"/>
                    <a:pt x="475" y="1139"/>
                  </a:cubicBezTo>
                  <a:close/>
                  <a:moveTo>
                    <a:pt x="239" y="546"/>
                  </a:moveTo>
                  <a:cubicBezTo>
                    <a:pt x="239" y="543"/>
                    <a:pt x="238" y="542"/>
                    <a:pt x="237" y="542"/>
                  </a:cubicBezTo>
                  <a:cubicBezTo>
                    <a:pt x="236" y="541"/>
                    <a:pt x="235" y="541"/>
                    <a:pt x="235" y="542"/>
                  </a:cubicBezTo>
                  <a:cubicBezTo>
                    <a:pt x="234" y="547"/>
                    <a:pt x="232" y="552"/>
                    <a:pt x="230" y="557"/>
                  </a:cubicBezTo>
                  <a:cubicBezTo>
                    <a:pt x="230" y="558"/>
                    <a:pt x="231" y="559"/>
                    <a:pt x="232" y="559"/>
                  </a:cubicBezTo>
                  <a:cubicBezTo>
                    <a:pt x="232" y="559"/>
                    <a:pt x="233" y="559"/>
                    <a:pt x="233" y="558"/>
                  </a:cubicBezTo>
                  <a:cubicBezTo>
                    <a:pt x="235" y="554"/>
                    <a:pt x="237" y="549"/>
                    <a:pt x="239" y="546"/>
                  </a:cubicBezTo>
                  <a:close/>
                  <a:moveTo>
                    <a:pt x="499" y="1158"/>
                  </a:moveTo>
                  <a:cubicBezTo>
                    <a:pt x="500" y="1160"/>
                    <a:pt x="501" y="1160"/>
                    <a:pt x="501" y="1159"/>
                  </a:cubicBezTo>
                  <a:cubicBezTo>
                    <a:pt x="503" y="1153"/>
                    <a:pt x="505" y="1146"/>
                    <a:pt x="507" y="1137"/>
                  </a:cubicBezTo>
                  <a:cubicBezTo>
                    <a:pt x="497" y="1144"/>
                    <a:pt x="502" y="1153"/>
                    <a:pt x="499" y="1158"/>
                  </a:cubicBezTo>
                  <a:close/>
                  <a:moveTo>
                    <a:pt x="485" y="214"/>
                  </a:moveTo>
                  <a:cubicBezTo>
                    <a:pt x="481" y="220"/>
                    <a:pt x="482" y="224"/>
                    <a:pt x="490" y="227"/>
                  </a:cubicBezTo>
                  <a:cubicBezTo>
                    <a:pt x="493" y="221"/>
                    <a:pt x="485" y="219"/>
                    <a:pt x="485" y="214"/>
                  </a:cubicBezTo>
                  <a:close/>
                  <a:moveTo>
                    <a:pt x="477" y="159"/>
                  </a:moveTo>
                  <a:cubicBezTo>
                    <a:pt x="477" y="159"/>
                    <a:pt x="478" y="159"/>
                    <a:pt x="478" y="159"/>
                  </a:cubicBezTo>
                  <a:cubicBezTo>
                    <a:pt x="478" y="155"/>
                    <a:pt x="478" y="151"/>
                    <a:pt x="477" y="148"/>
                  </a:cubicBezTo>
                  <a:cubicBezTo>
                    <a:pt x="477" y="145"/>
                    <a:pt x="477" y="141"/>
                    <a:pt x="473" y="142"/>
                  </a:cubicBezTo>
                  <a:cubicBezTo>
                    <a:pt x="471" y="142"/>
                    <a:pt x="472" y="146"/>
                    <a:pt x="473" y="148"/>
                  </a:cubicBezTo>
                  <a:cubicBezTo>
                    <a:pt x="474" y="152"/>
                    <a:pt x="475" y="156"/>
                    <a:pt x="477" y="159"/>
                  </a:cubicBezTo>
                  <a:close/>
                  <a:moveTo>
                    <a:pt x="518" y="1168"/>
                  </a:moveTo>
                  <a:cubicBezTo>
                    <a:pt x="518" y="1174"/>
                    <a:pt x="517" y="1180"/>
                    <a:pt x="520" y="1186"/>
                  </a:cubicBezTo>
                  <a:cubicBezTo>
                    <a:pt x="525" y="1178"/>
                    <a:pt x="520" y="1173"/>
                    <a:pt x="518" y="1168"/>
                  </a:cubicBezTo>
                  <a:close/>
                  <a:moveTo>
                    <a:pt x="592" y="421"/>
                  </a:moveTo>
                  <a:cubicBezTo>
                    <a:pt x="592" y="423"/>
                    <a:pt x="592" y="425"/>
                    <a:pt x="595" y="426"/>
                  </a:cubicBezTo>
                  <a:cubicBezTo>
                    <a:pt x="597" y="426"/>
                    <a:pt x="600" y="424"/>
                    <a:pt x="601" y="421"/>
                  </a:cubicBezTo>
                  <a:cubicBezTo>
                    <a:pt x="601" y="418"/>
                    <a:pt x="598" y="417"/>
                    <a:pt x="596" y="417"/>
                  </a:cubicBezTo>
                  <a:cubicBezTo>
                    <a:pt x="593" y="417"/>
                    <a:pt x="592" y="418"/>
                    <a:pt x="592" y="421"/>
                  </a:cubicBezTo>
                  <a:close/>
                  <a:moveTo>
                    <a:pt x="940" y="1608"/>
                  </a:moveTo>
                  <a:cubicBezTo>
                    <a:pt x="941" y="1611"/>
                    <a:pt x="940" y="1615"/>
                    <a:pt x="944" y="1616"/>
                  </a:cubicBezTo>
                  <a:cubicBezTo>
                    <a:pt x="945" y="1617"/>
                    <a:pt x="946" y="1616"/>
                    <a:pt x="946" y="1616"/>
                  </a:cubicBezTo>
                  <a:cubicBezTo>
                    <a:pt x="948" y="1612"/>
                    <a:pt x="945" y="1609"/>
                    <a:pt x="943" y="1606"/>
                  </a:cubicBezTo>
                  <a:cubicBezTo>
                    <a:pt x="943" y="1605"/>
                    <a:pt x="942" y="1604"/>
                    <a:pt x="941" y="1605"/>
                  </a:cubicBezTo>
                  <a:cubicBezTo>
                    <a:pt x="940" y="1605"/>
                    <a:pt x="940" y="1606"/>
                    <a:pt x="940" y="1608"/>
                  </a:cubicBezTo>
                  <a:close/>
                  <a:moveTo>
                    <a:pt x="242" y="1162"/>
                  </a:moveTo>
                  <a:cubicBezTo>
                    <a:pt x="245" y="1159"/>
                    <a:pt x="247" y="1157"/>
                    <a:pt x="249" y="1154"/>
                  </a:cubicBezTo>
                  <a:cubicBezTo>
                    <a:pt x="250" y="1152"/>
                    <a:pt x="252" y="1149"/>
                    <a:pt x="253" y="1145"/>
                  </a:cubicBezTo>
                  <a:cubicBezTo>
                    <a:pt x="243" y="1153"/>
                    <a:pt x="243" y="1154"/>
                    <a:pt x="242" y="1162"/>
                  </a:cubicBezTo>
                  <a:close/>
                  <a:moveTo>
                    <a:pt x="943" y="1283"/>
                  </a:moveTo>
                  <a:cubicBezTo>
                    <a:pt x="936" y="1284"/>
                    <a:pt x="929" y="1282"/>
                    <a:pt x="922" y="1283"/>
                  </a:cubicBezTo>
                  <a:cubicBezTo>
                    <a:pt x="929" y="1285"/>
                    <a:pt x="936" y="1288"/>
                    <a:pt x="943" y="1283"/>
                  </a:cubicBezTo>
                  <a:close/>
                  <a:moveTo>
                    <a:pt x="194" y="1185"/>
                  </a:moveTo>
                  <a:cubicBezTo>
                    <a:pt x="188" y="1189"/>
                    <a:pt x="185" y="1193"/>
                    <a:pt x="184" y="1199"/>
                  </a:cubicBezTo>
                  <a:cubicBezTo>
                    <a:pt x="188" y="1196"/>
                    <a:pt x="193" y="1193"/>
                    <a:pt x="194" y="1185"/>
                  </a:cubicBezTo>
                  <a:close/>
                  <a:moveTo>
                    <a:pt x="595" y="1133"/>
                  </a:moveTo>
                  <a:cubicBezTo>
                    <a:pt x="595" y="1128"/>
                    <a:pt x="593" y="1124"/>
                    <a:pt x="592" y="1120"/>
                  </a:cubicBezTo>
                  <a:cubicBezTo>
                    <a:pt x="591" y="1119"/>
                    <a:pt x="590" y="1118"/>
                    <a:pt x="589" y="1119"/>
                  </a:cubicBezTo>
                  <a:cubicBezTo>
                    <a:pt x="588" y="1119"/>
                    <a:pt x="588" y="1120"/>
                    <a:pt x="588" y="1121"/>
                  </a:cubicBezTo>
                  <a:cubicBezTo>
                    <a:pt x="589" y="1125"/>
                    <a:pt x="591" y="1129"/>
                    <a:pt x="595" y="1133"/>
                  </a:cubicBezTo>
                  <a:close/>
                  <a:moveTo>
                    <a:pt x="1099" y="1224"/>
                  </a:moveTo>
                  <a:cubicBezTo>
                    <a:pt x="1092" y="1227"/>
                    <a:pt x="1088" y="1232"/>
                    <a:pt x="1085" y="1237"/>
                  </a:cubicBezTo>
                  <a:cubicBezTo>
                    <a:pt x="1091" y="1235"/>
                    <a:pt x="1096" y="1231"/>
                    <a:pt x="1099" y="1224"/>
                  </a:cubicBezTo>
                  <a:close/>
                  <a:moveTo>
                    <a:pt x="1276" y="928"/>
                  </a:moveTo>
                  <a:cubicBezTo>
                    <a:pt x="1272" y="932"/>
                    <a:pt x="1270" y="935"/>
                    <a:pt x="1269" y="941"/>
                  </a:cubicBezTo>
                  <a:cubicBezTo>
                    <a:pt x="1277" y="936"/>
                    <a:pt x="1278" y="935"/>
                    <a:pt x="1276" y="928"/>
                  </a:cubicBezTo>
                  <a:close/>
                  <a:moveTo>
                    <a:pt x="124" y="1362"/>
                  </a:moveTo>
                  <a:cubicBezTo>
                    <a:pt x="131" y="1357"/>
                    <a:pt x="131" y="1355"/>
                    <a:pt x="129" y="1348"/>
                  </a:cubicBezTo>
                  <a:cubicBezTo>
                    <a:pt x="125" y="1352"/>
                    <a:pt x="124" y="1356"/>
                    <a:pt x="124" y="1362"/>
                  </a:cubicBezTo>
                  <a:close/>
                  <a:moveTo>
                    <a:pt x="306" y="543"/>
                  </a:moveTo>
                  <a:cubicBezTo>
                    <a:pt x="307" y="539"/>
                    <a:pt x="308" y="535"/>
                    <a:pt x="305" y="532"/>
                  </a:cubicBezTo>
                  <a:cubicBezTo>
                    <a:pt x="304" y="531"/>
                    <a:pt x="303" y="530"/>
                    <a:pt x="301" y="531"/>
                  </a:cubicBezTo>
                  <a:cubicBezTo>
                    <a:pt x="300" y="532"/>
                    <a:pt x="300" y="533"/>
                    <a:pt x="301" y="535"/>
                  </a:cubicBezTo>
                  <a:cubicBezTo>
                    <a:pt x="303" y="537"/>
                    <a:pt x="302" y="541"/>
                    <a:pt x="306" y="543"/>
                  </a:cubicBezTo>
                  <a:close/>
                  <a:moveTo>
                    <a:pt x="1151" y="1360"/>
                  </a:moveTo>
                  <a:cubicBezTo>
                    <a:pt x="1143" y="1359"/>
                    <a:pt x="1142" y="1360"/>
                    <a:pt x="1142" y="1368"/>
                  </a:cubicBezTo>
                  <a:cubicBezTo>
                    <a:pt x="1147" y="1367"/>
                    <a:pt x="1147" y="1362"/>
                    <a:pt x="1151" y="1360"/>
                  </a:cubicBezTo>
                  <a:close/>
                  <a:moveTo>
                    <a:pt x="765" y="1165"/>
                  </a:moveTo>
                  <a:cubicBezTo>
                    <a:pt x="761" y="1160"/>
                    <a:pt x="761" y="1153"/>
                    <a:pt x="755" y="1149"/>
                  </a:cubicBezTo>
                  <a:cubicBezTo>
                    <a:pt x="757" y="1155"/>
                    <a:pt x="760" y="1161"/>
                    <a:pt x="765" y="1165"/>
                  </a:cubicBezTo>
                  <a:close/>
                  <a:moveTo>
                    <a:pt x="157" y="1486"/>
                  </a:moveTo>
                  <a:cubicBezTo>
                    <a:pt x="154" y="1491"/>
                    <a:pt x="152" y="1496"/>
                    <a:pt x="151" y="1503"/>
                  </a:cubicBezTo>
                  <a:cubicBezTo>
                    <a:pt x="156" y="1497"/>
                    <a:pt x="158" y="1492"/>
                    <a:pt x="157" y="1486"/>
                  </a:cubicBezTo>
                  <a:close/>
                  <a:moveTo>
                    <a:pt x="485" y="162"/>
                  </a:moveTo>
                  <a:cubicBezTo>
                    <a:pt x="484" y="166"/>
                    <a:pt x="483" y="169"/>
                    <a:pt x="482" y="173"/>
                  </a:cubicBezTo>
                  <a:cubicBezTo>
                    <a:pt x="482" y="174"/>
                    <a:pt x="482" y="177"/>
                    <a:pt x="484" y="177"/>
                  </a:cubicBezTo>
                  <a:cubicBezTo>
                    <a:pt x="486" y="177"/>
                    <a:pt x="487" y="175"/>
                    <a:pt x="487" y="174"/>
                  </a:cubicBezTo>
                  <a:cubicBezTo>
                    <a:pt x="488" y="170"/>
                    <a:pt x="487" y="167"/>
                    <a:pt x="485" y="162"/>
                  </a:cubicBezTo>
                  <a:close/>
                  <a:moveTo>
                    <a:pt x="414" y="673"/>
                  </a:moveTo>
                  <a:cubicBezTo>
                    <a:pt x="413" y="677"/>
                    <a:pt x="412" y="681"/>
                    <a:pt x="414" y="685"/>
                  </a:cubicBezTo>
                  <a:cubicBezTo>
                    <a:pt x="415" y="685"/>
                    <a:pt x="416" y="686"/>
                    <a:pt x="416" y="686"/>
                  </a:cubicBezTo>
                  <a:cubicBezTo>
                    <a:pt x="417" y="686"/>
                    <a:pt x="418" y="685"/>
                    <a:pt x="418" y="684"/>
                  </a:cubicBezTo>
                  <a:cubicBezTo>
                    <a:pt x="418" y="680"/>
                    <a:pt x="417" y="676"/>
                    <a:pt x="414" y="673"/>
                  </a:cubicBezTo>
                  <a:close/>
                  <a:moveTo>
                    <a:pt x="634" y="1304"/>
                  </a:moveTo>
                  <a:cubicBezTo>
                    <a:pt x="633" y="1304"/>
                    <a:pt x="633" y="1304"/>
                    <a:pt x="632" y="1304"/>
                  </a:cubicBezTo>
                  <a:cubicBezTo>
                    <a:pt x="632" y="1308"/>
                    <a:pt x="632" y="1313"/>
                    <a:pt x="633" y="1317"/>
                  </a:cubicBezTo>
                  <a:cubicBezTo>
                    <a:pt x="633" y="1318"/>
                    <a:pt x="634" y="1319"/>
                    <a:pt x="635" y="1318"/>
                  </a:cubicBezTo>
                  <a:cubicBezTo>
                    <a:pt x="636" y="1318"/>
                    <a:pt x="636" y="1317"/>
                    <a:pt x="636" y="1316"/>
                  </a:cubicBezTo>
                  <a:cubicBezTo>
                    <a:pt x="636" y="1312"/>
                    <a:pt x="635" y="1308"/>
                    <a:pt x="634" y="1304"/>
                  </a:cubicBezTo>
                  <a:close/>
                  <a:moveTo>
                    <a:pt x="913" y="1396"/>
                  </a:moveTo>
                  <a:cubicBezTo>
                    <a:pt x="909" y="1393"/>
                    <a:pt x="905" y="1395"/>
                    <a:pt x="902" y="1396"/>
                  </a:cubicBezTo>
                  <a:cubicBezTo>
                    <a:pt x="901" y="1396"/>
                    <a:pt x="900" y="1397"/>
                    <a:pt x="901" y="1398"/>
                  </a:cubicBezTo>
                  <a:cubicBezTo>
                    <a:pt x="901" y="1400"/>
                    <a:pt x="902" y="1400"/>
                    <a:pt x="903" y="1400"/>
                  </a:cubicBezTo>
                  <a:cubicBezTo>
                    <a:pt x="906" y="1399"/>
                    <a:pt x="910" y="1399"/>
                    <a:pt x="913" y="1396"/>
                  </a:cubicBezTo>
                  <a:close/>
                  <a:moveTo>
                    <a:pt x="321" y="521"/>
                  </a:moveTo>
                  <a:cubicBezTo>
                    <a:pt x="324" y="521"/>
                    <a:pt x="324" y="518"/>
                    <a:pt x="325" y="516"/>
                  </a:cubicBezTo>
                  <a:cubicBezTo>
                    <a:pt x="325" y="515"/>
                    <a:pt x="324" y="513"/>
                    <a:pt x="322" y="513"/>
                  </a:cubicBezTo>
                  <a:cubicBezTo>
                    <a:pt x="320" y="513"/>
                    <a:pt x="317" y="513"/>
                    <a:pt x="317" y="516"/>
                  </a:cubicBezTo>
                  <a:cubicBezTo>
                    <a:pt x="317" y="518"/>
                    <a:pt x="318" y="520"/>
                    <a:pt x="321" y="521"/>
                  </a:cubicBezTo>
                  <a:close/>
                  <a:moveTo>
                    <a:pt x="1077" y="1469"/>
                  </a:moveTo>
                  <a:cubicBezTo>
                    <a:pt x="1074" y="1470"/>
                    <a:pt x="1071" y="1471"/>
                    <a:pt x="1069" y="1472"/>
                  </a:cubicBezTo>
                  <a:cubicBezTo>
                    <a:pt x="1067" y="1473"/>
                    <a:pt x="1065" y="1474"/>
                    <a:pt x="1066" y="1476"/>
                  </a:cubicBezTo>
                  <a:cubicBezTo>
                    <a:pt x="1067" y="1477"/>
                    <a:pt x="1070" y="1478"/>
                    <a:pt x="1071" y="1477"/>
                  </a:cubicBezTo>
                  <a:cubicBezTo>
                    <a:pt x="1073" y="1475"/>
                    <a:pt x="1076" y="1473"/>
                    <a:pt x="1077" y="1469"/>
                  </a:cubicBezTo>
                  <a:close/>
                  <a:moveTo>
                    <a:pt x="571" y="216"/>
                  </a:moveTo>
                  <a:cubicBezTo>
                    <a:pt x="574" y="215"/>
                    <a:pt x="575" y="214"/>
                    <a:pt x="575" y="211"/>
                  </a:cubicBezTo>
                  <a:cubicBezTo>
                    <a:pt x="575" y="209"/>
                    <a:pt x="575" y="207"/>
                    <a:pt x="572" y="207"/>
                  </a:cubicBezTo>
                  <a:cubicBezTo>
                    <a:pt x="570" y="207"/>
                    <a:pt x="570" y="210"/>
                    <a:pt x="569" y="212"/>
                  </a:cubicBezTo>
                  <a:cubicBezTo>
                    <a:pt x="569" y="213"/>
                    <a:pt x="569" y="215"/>
                    <a:pt x="571" y="216"/>
                  </a:cubicBezTo>
                  <a:close/>
                  <a:moveTo>
                    <a:pt x="224" y="1141"/>
                  </a:moveTo>
                  <a:cubicBezTo>
                    <a:pt x="230" y="1139"/>
                    <a:pt x="234" y="1135"/>
                    <a:pt x="237" y="1130"/>
                  </a:cubicBezTo>
                  <a:cubicBezTo>
                    <a:pt x="232" y="1133"/>
                    <a:pt x="227" y="1136"/>
                    <a:pt x="224" y="1141"/>
                  </a:cubicBezTo>
                  <a:close/>
                  <a:moveTo>
                    <a:pt x="349" y="533"/>
                  </a:moveTo>
                  <a:cubicBezTo>
                    <a:pt x="349" y="531"/>
                    <a:pt x="344" y="525"/>
                    <a:pt x="342" y="525"/>
                  </a:cubicBezTo>
                  <a:cubicBezTo>
                    <a:pt x="341" y="526"/>
                    <a:pt x="338" y="527"/>
                    <a:pt x="340" y="528"/>
                  </a:cubicBezTo>
                  <a:cubicBezTo>
                    <a:pt x="343" y="529"/>
                    <a:pt x="343" y="531"/>
                    <a:pt x="343" y="533"/>
                  </a:cubicBezTo>
                  <a:cubicBezTo>
                    <a:pt x="343" y="535"/>
                    <a:pt x="345" y="535"/>
                    <a:pt x="347" y="535"/>
                  </a:cubicBezTo>
                  <a:cubicBezTo>
                    <a:pt x="348" y="534"/>
                    <a:pt x="349" y="534"/>
                    <a:pt x="349" y="533"/>
                  </a:cubicBezTo>
                  <a:close/>
                  <a:moveTo>
                    <a:pt x="522" y="363"/>
                  </a:moveTo>
                  <a:cubicBezTo>
                    <a:pt x="523" y="370"/>
                    <a:pt x="524" y="371"/>
                    <a:pt x="530" y="372"/>
                  </a:cubicBezTo>
                  <a:cubicBezTo>
                    <a:pt x="528" y="368"/>
                    <a:pt x="528" y="364"/>
                    <a:pt x="522" y="363"/>
                  </a:cubicBezTo>
                  <a:close/>
                  <a:moveTo>
                    <a:pt x="261" y="533"/>
                  </a:moveTo>
                  <a:cubicBezTo>
                    <a:pt x="259" y="538"/>
                    <a:pt x="257" y="541"/>
                    <a:pt x="259" y="545"/>
                  </a:cubicBezTo>
                  <a:cubicBezTo>
                    <a:pt x="259" y="545"/>
                    <a:pt x="261" y="545"/>
                    <a:pt x="261" y="545"/>
                  </a:cubicBezTo>
                  <a:cubicBezTo>
                    <a:pt x="264" y="542"/>
                    <a:pt x="264" y="538"/>
                    <a:pt x="261" y="533"/>
                  </a:cubicBezTo>
                  <a:close/>
                  <a:moveTo>
                    <a:pt x="551" y="1208"/>
                  </a:moveTo>
                  <a:cubicBezTo>
                    <a:pt x="551" y="1211"/>
                    <a:pt x="553" y="1212"/>
                    <a:pt x="555" y="1213"/>
                  </a:cubicBezTo>
                  <a:cubicBezTo>
                    <a:pt x="557" y="1214"/>
                    <a:pt x="558" y="1213"/>
                    <a:pt x="559" y="1211"/>
                  </a:cubicBezTo>
                  <a:cubicBezTo>
                    <a:pt x="559" y="1209"/>
                    <a:pt x="559" y="1208"/>
                    <a:pt x="557" y="1207"/>
                  </a:cubicBezTo>
                  <a:cubicBezTo>
                    <a:pt x="555" y="1207"/>
                    <a:pt x="553" y="1207"/>
                    <a:pt x="551" y="1208"/>
                  </a:cubicBezTo>
                  <a:close/>
                  <a:moveTo>
                    <a:pt x="533" y="109"/>
                  </a:moveTo>
                  <a:cubicBezTo>
                    <a:pt x="532" y="111"/>
                    <a:pt x="534" y="113"/>
                    <a:pt x="534" y="115"/>
                  </a:cubicBezTo>
                  <a:cubicBezTo>
                    <a:pt x="535" y="116"/>
                    <a:pt x="536" y="119"/>
                    <a:pt x="538" y="118"/>
                  </a:cubicBezTo>
                  <a:cubicBezTo>
                    <a:pt x="540" y="117"/>
                    <a:pt x="540" y="114"/>
                    <a:pt x="538" y="112"/>
                  </a:cubicBezTo>
                  <a:cubicBezTo>
                    <a:pt x="537" y="110"/>
                    <a:pt x="536" y="108"/>
                    <a:pt x="533" y="109"/>
                  </a:cubicBezTo>
                  <a:close/>
                  <a:moveTo>
                    <a:pt x="546" y="1028"/>
                  </a:moveTo>
                  <a:cubicBezTo>
                    <a:pt x="545" y="1035"/>
                    <a:pt x="545" y="1035"/>
                    <a:pt x="549" y="1039"/>
                  </a:cubicBezTo>
                  <a:cubicBezTo>
                    <a:pt x="552" y="1035"/>
                    <a:pt x="551" y="1031"/>
                    <a:pt x="546" y="1028"/>
                  </a:cubicBezTo>
                  <a:close/>
                  <a:moveTo>
                    <a:pt x="587" y="151"/>
                  </a:moveTo>
                  <a:cubicBezTo>
                    <a:pt x="591" y="146"/>
                    <a:pt x="591" y="145"/>
                    <a:pt x="586" y="141"/>
                  </a:cubicBezTo>
                  <a:cubicBezTo>
                    <a:pt x="585" y="144"/>
                    <a:pt x="585" y="148"/>
                    <a:pt x="587" y="151"/>
                  </a:cubicBezTo>
                  <a:close/>
                  <a:moveTo>
                    <a:pt x="352" y="807"/>
                  </a:moveTo>
                  <a:cubicBezTo>
                    <a:pt x="353" y="803"/>
                    <a:pt x="352" y="800"/>
                    <a:pt x="350" y="796"/>
                  </a:cubicBezTo>
                  <a:cubicBezTo>
                    <a:pt x="349" y="795"/>
                    <a:pt x="348" y="791"/>
                    <a:pt x="346" y="793"/>
                  </a:cubicBezTo>
                  <a:cubicBezTo>
                    <a:pt x="343" y="795"/>
                    <a:pt x="346" y="796"/>
                    <a:pt x="347" y="797"/>
                  </a:cubicBezTo>
                  <a:cubicBezTo>
                    <a:pt x="349" y="800"/>
                    <a:pt x="347" y="805"/>
                    <a:pt x="352" y="807"/>
                  </a:cubicBezTo>
                  <a:close/>
                  <a:moveTo>
                    <a:pt x="1245" y="1293"/>
                  </a:moveTo>
                  <a:cubicBezTo>
                    <a:pt x="1247" y="1294"/>
                    <a:pt x="1252" y="1288"/>
                    <a:pt x="1251" y="1286"/>
                  </a:cubicBezTo>
                  <a:cubicBezTo>
                    <a:pt x="1250" y="1285"/>
                    <a:pt x="1249" y="1285"/>
                    <a:pt x="1249" y="1285"/>
                  </a:cubicBezTo>
                  <a:cubicBezTo>
                    <a:pt x="1246" y="1287"/>
                    <a:pt x="1244" y="1289"/>
                    <a:pt x="1243" y="1292"/>
                  </a:cubicBezTo>
                  <a:cubicBezTo>
                    <a:pt x="1243" y="1292"/>
                    <a:pt x="1244" y="1293"/>
                    <a:pt x="1245" y="1293"/>
                  </a:cubicBezTo>
                  <a:close/>
                  <a:moveTo>
                    <a:pt x="534" y="1067"/>
                  </a:moveTo>
                  <a:cubicBezTo>
                    <a:pt x="537" y="1063"/>
                    <a:pt x="538" y="1059"/>
                    <a:pt x="538" y="1053"/>
                  </a:cubicBezTo>
                  <a:cubicBezTo>
                    <a:pt x="534" y="1058"/>
                    <a:pt x="533" y="1062"/>
                    <a:pt x="534" y="1067"/>
                  </a:cubicBezTo>
                  <a:close/>
                  <a:moveTo>
                    <a:pt x="883" y="1341"/>
                  </a:moveTo>
                  <a:cubicBezTo>
                    <a:pt x="885" y="1340"/>
                    <a:pt x="888" y="1340"/>
                    <a:pt x="890" y="1337"/>
                  </a:cubicBezTo>
                  <a:cubicBezTo>
                    <a:pt x="890" y="1337"/>
                    <a:pt x="889" y="1336"/>
                    <a:pt x="889" y="1336"/>
                  </a:cubicBezTo>
                  <a:cubicBezTo>
                    <a:pt x="887" y="1335"/>
                    <a:pt x="885" y="1336"/>
                    <a:pt x="882" y="1337"/>
                  </a:cubicBezTo>
                  <a:cubicBezTo>
                    <a:pt x="882" y="1337"/>
                    <a:pt x="882" y="1337"/>
                    <a:pt x="881" y="1337"/>
                  </a:cubicBezTo>
                  <a:cubicBezTo>
                    <a:pt x="881" y="1337"/>
                    <a:pt x="880" y="1338"/>
                    <a:pt x="880" y="1339"/>
                  </a:cubicBezTo>
                  <a:cubicBezTo>
                    <a:pt x="881" y="1341"/>
                    <a:pt x="882" y="1341"/>
                    <a:pt x="883" y="1341"/>
                  </a:cubicBezTo>
                  <a:close/>
                  <a:moveTo>
                    <a:pt x="284" y="1346"/>
                  </a:moveTo>
                  <a:cubicBezTo>
                    <a:pt x="282" y="1346"/>
                    <a:pt x="280" y="1347"/>
                    <a:pt x="280" y="1349"/>
                  </a:cubicBezTo>
                  <a:cubicBezTo>
                    <a:pt x="280" y="1351"/>
                    <a:pt x="281" y="1353"/>
                    <a:pt x="283" y="1353"/>
                  </a:cubicBezTo>
                  <a:cubicBezTo>
                    <a:pt x="286" y="1353"/>
                    <a:pt x="286" y="1351"/>
                    <a:pt x="287" y="1349"/>
                  </a:cubicBezTo>
                  <a:cubicBezTo>
                    <a:pt x="287" y="1347"/>
                    <a:pt x="286" y="1346"/>
                    <a:pt x="284" y="1346"/>
                  </a:cubicBezTo>
                  <a:close/>
                  <a:moveTo>
                    <a:pt x="604" y="162"/>
                  </a:moveTo>
                  <a:cubicBezTo>
                    <a:pt x="602" y="167"/>
                    <a:pt x="603" y="169"/>
                    <a:pt x="606" y="174"/>
                  </a:cubicBezTo>
                  <a:cubicBezTo>
                    <a:pt x="607" y="169"/>
                    <a:pt x="607" y="165"/>
                    <a:pt x="604" y="162"/>
                  </a:cubicBezTo>
                  <a:close/>
                  <a:moveTo>
                    <a:pt x="236" y="567"/>
                  </a:moveTo>
                  <a:cubicBezTo>
                    <a:pt x="238" y="570"/>
                    <a:pt x="241" y="570"/>
                    <a:pt x="243" y="572"/>
                  </a:cubicBezTo>
                  <a:cubicBezTo>
                    <a:pt x="244" y="572"/>
                    <a:pt x="246" y="572"/>
                    <a:pt x="246" y="570"/>
                  </a:cubicBezTo>
                  <a:cubicBezTo>
                    <a:pt x="246" y="569"/>
                    <a:pt x="246" y="567"/>
                    <a:pt x="244" y="567"/>
                  </a:cubicBezTo>
                  <a:cubicBezTo>
                    <a:pt x="242" y="566"/>
                    <a:pt x="239" y="565"/>
                    <a:pt x="236" y="567"/>
                  </a:cubicBezTo>
                  <a:close/>
                  <a:moveTo>
                    <a:pt x="1107" y="1319"/>
                  </a:moveTo>
                  <a:cubicBezTo>
                    <a:pt x="1114" y="1316"/>
                    <a:pt x="1114" y="1316"/>
                    <a:pt x="1116" y="1310"/>
                  </a:cubicBezTo>
                  <a:cubicBezTo>
                    <a:pt x="1114" y="1313"/>
                    <a:pt x="1109" y="1313"/>
                    <a:pt x="1107" y="1319"/>
                  </a:cubicBezTo>
                  <a:close/>
                  <a:moveTo>
                    <a:pt x="158" y="422"/>
                  </a:moveTo>
                  <a:cubicBezTo>
                    <a:pt x="156" y="417"/>
                    <a:pt x="159" y="412"/>
                    <a:pt x="155" y="407"/>
                  </a:cubicBezTo>
                  <a:cubicBezTo>
                    <a:pt x="154" y="413"/>
                    <a:pt x="155" y="418"/>
                    <a:pt x="158" y="422"/>
                  </a:cubicBezTo>
                  <a:close/>
                  <a:moveTo>
                    <a:pt x="358" y="544"/>
                  </a:moveTo>
                  <a:cubicBezTo>
                    <a:pt x="361" y="542"/>
                    <a:pt x="363" y="540"/>
                    <a:pt x="363" y="537"/>
                  </a:cubicBezTo>
                  <a:cubicBezTo>
                    <a:pt x="362" y="536"/>
                    <a:pt x="362" y="533"/>
                    <a:pt x="360" y="533"/>
                  </a:cubicBezTo>
                  <a:cubicBezTo>
                    <a:pt x="358" y="533"/>
                    <a:pt x="359" y="535"/>
                    <a:pt x="358" y="537"/>
                  </a:cubicBezTo>
                  <a:cubicBezTo>
                    <a:pt x="358" y="539"/>
                    <a:pt x="358" y="540"/>
                    <a:pt x="358" y="544"/>
                  </a:cubicBezTo>
                  <a:close/>
                  <a:moveTo>
                    <a:pt x="662" y="312"/>
                  </a:moveTo>
                  <a:cubicBezTo>
                    <a:pt x="664" y="307"/>
                    <a:pt x="663" y="303"/>
                    <a:pt x="661" y="298"/>
                  </a:cubicBezTo>
                  <a:cubicBezTo>
                    <a:pt x="660" y="303"/>
                    <a:pt x="658" y="307"/>
                    <a:pt x="662" y="312"/>
                  </a:cubicBezTo>
                  <a:close/>
                  <a:moveTo>
                    <a:pt x="176" y="1324"/>
                  </a:moveTo>
                  <a:cubicBezTo>
                    <a:pt x="177" y="1320"/>
                    <a:pt x="180" y="1317"/>
                    <a:pt x="182" y="1313"/>
                  </a:cubicBezTo>
                  <a:cubicBezTo>
                    <a:pt x="182" y="1313"/>
                    <a:pt x="182" y="1312"/>
                    <a:pt x="181" y="1311"/>
                  </a:cubicBezTo>
                  <a:cubicBezTo>
                    <a:pt x="181" y="1311"/>
                    <a:pt x="180" y="1311"/>
                    <a:pt x="179" y="1312"/>
                  </a:cubicBezTo>
                  <a:cubicBezTo>
                    <a:pt x="177" y="1315"/>
                    <a:pt x="176" y="1319"/>
                    <a:pt x="176" y="1324"/>
                  </a:cubicBezTo>
                  <a:close/>
                  <a:moveTo>
                    <a:pt x="590" y="590"/>
                  </a:moveTo>
                  <a:cubicBezTo>
                    <a:pt x="592" y="587"/>
                    <a:pt x="592" y="585"/>
                    <a:pt x="592" y="584"/>
                  </a:cubicBezTo>
                  <a:cubicBezTo>
                    <a:pt x="591" y="582"/>
                    <a:pt x="590" y="580"/>
                    <a:pt x="588" y="580"/>
                  </a:cubicBezTo>
                  <a:cubicBezTo>
                    <a:pt x="586" y="581"/>
                    <a:pt x="586" y="583"/>
                    <a:pt x="586" y="584"/>
                  </a:cubicBezTo>
                  <a:cubicBezTo>
                    <a:pt x="587" y="586"/>
                    <a:pt x="588" y="589"/>
                    <a:pt x="590" y="590"/>
                  </a:cubicBezTo>
                  <a:close/>
                  <a:moveTo>
                    <a:pt x="176" y="457"/>
                  </a:moveTo>
                  <a:cubicBezTo>
                    <a:pt x="179" y="453"/>
                    <a:pt x="177" y="449"/>
                    <a:pt x="176" y="443"/>
                  </a:cubicBezTo>
                  <a:cubicBezTo>
                    <a:pt x="173" y="449"/>
                    <a:pt x="174" y="453"/>
                    <a:pt x="176" y="457"/>
                  </a:cubicBezTo>
                  <a:close/>
                  <a:moveTo>
                    <a:pt x="1187" y="1139"/>
                  </a:moveTo>
                  <a:cubicBezTo>
                    <a:pt x="1191" y="1135"/>
                    <a:pt x="1193" y="1132"/>
                    <a:pt x="1196" y="1129"/>
                  </a:cubicBezTo>
                  <a:cubicBezTo>
                    <a:pt x="1197" y="1128"/>
                    <a:pt x="1197" y="1127"/>
                    <a:pt x="1196" y="1126"/>
                  </a:cubicBezTo>
                  <a:cubicBezTo>
                    <a:pt x="1195" y="1126"/>
                    <a:pt x="1193" y="1126"/>
                    <a:pt x="1193" y="1127"/>
                  </a:cubicBezTo>
                  <a:cubicBezTo>
                    <a:pt x="1192" y="1131"/>
                    <a:pt x="1188" y="1133"/>
                    <a:pt x="1187" y="1139"/>
                  </a:cubicBezTo>
                  <a:close/>
                  <a:moveTo>
                    <a:pt x="548" y="614"/>
                  </a:moveTo>
                  <a:cubicBezTo>
                    <a:pt x="550" y="616"/>
                    <a:pt x="553" y="616"/>
                    <a:pt x="555" y="616"/>
                  </a:cubicBezTo>
                  <a:cubicBezTo>
                    <a:pt x="557" y="615"/>
                    <a:pt x="559" y="615"/>
                    <a:pt x="559" y="613"/>
                  </a:cubicBezTo>
                  <a:cubicBezTo>
                    <a:pt x="559" y="610"/>
                    <a:pt x="556" y="611"/>
                    <a:pt x="554" y="612"/>
                  </a:cubicBezTo>
                  <a:cubicBezTo>
                    <a:pt x="552" y="612"/>
                    <a:pt x="550" y="612"/>
                    <a:pt x="548" y="614"/>
                  </a:cubicBezTo>
                  <a:close/>
                  <a:moveTo>
                    <a:pt x="306" y="1445"/>
                  </a:moveTo>
                  <a:cubicBezTo>
                    <a:pt x="306" y="1444"/>
                    <a:pt x="305" y="1442"/>
                    <a:pt x="302" y="1442"/>
                  </a:cubicBezTo>
                  <a:cubicBezTo>
                    <a:pt x="301" y="1442"/>
                    <a:pt x="299" y="1443"/>
                    <a:pt x="299" y="1445"/>
                  </a:cubicBezTo>
                  <a:cubicBezTo>
                    <a:pt x="299" y="1447"/>
                    <a:pt x="301" y="1448"/>
                    <a:pt x="303" y="1448"/>
                  </a:cubicBezTo>
                  <a:cubicBezTo>
                    <a:pt x="305" y="1448"/>
                    <a:pt x="306" y="1447"/>
                    <a:pt x="306" y="1445"/>
                  </a:cubicBezTo>
                  <a:close/>
                  <a:moveTo>
                    <a:pt x="401" y="716"/>
                  </a:moveTo>
                  <a:cubicBezTo>
                    <a:pt x="399" y="721"/>
                    <a:pt x="398" y="723"/>
                    <a:pt x="398" y="726"/>
                  </a:cubicBezTo>
                  <a:cubicBezTo>
                    <a:pt x="397" y="727"/>
                    <a:pt x="397" y="728"/>
                    <a:pt x="398" y="728"/>
                  </a:cubicBezTo>
                  <a:cubicBezTo>
                    <a:pt x="400" y="729"/>
                    <a:pt x="401" y="728"/>
                    <a:pt x="402" y="727"/>
                  </a:cubicBezTo>
                  <a:cubicBezTo>
                    <a:pt x="403" y="724"/>
                    <a:pt x="403" y="721"/>
                    <a:pt x="401" y="716"/>
                  </a:cubicBezTo>
                  <a:close/>
                  <a:moveTo>
                    <a:pt x="932" y="1462"/>
                  </a:moveTo>
                  <a:cubicBezTo>
                    <a:pt x="928" y="1462"/>
                    <a:pt x="925" y="1463"/>
                    <a:pt x="924" y="1466"/>
                  </a:cubicBezTo>
                  <a:cubicBezTo>
                    <a:pt x="923" y="1467"/>
                    <a:pt x="924" y="1468"/>
                    <a:pt x="925" y="1468"/>
                  </a:cubicBezTo>
                  <a:cubicBezTo>
                    <a:pt x="928" y="1469"/>
                    <a:pt x="929" y="1466"/>
                    <a:pt x="931" y="1464"/>
                  </a:cubicBezTo>
                  <a:cubicBezTo>
                    <a:pt x="932" y="1464"/>
                    <a:pt x="932" y="1463"/>
                    <a:pt x="932" y="1462"/>
                  </a:cubicBezTo>
                  <a:close/>
                  <a:moveTo>
                    <a:pt x="521" y="1507"/>
                  </a:moveTo>
                  <a:cubicBezTo>
                    <a:pt x="521" y="1507"/>
                    <a:pt x="522" y="1507"/>
                    <a:pt x="522" y="1507"/>
                  </a:cubicBezTo>
                  <a:cubicBezTo>
                    <a:pt x="523" y="1505"/>
                    <a:pt x="523" y="1502"/>
                    <a:pt x="522" y="1499"/>
                  </a:cubicBezTo>
                  <a:cubicBezTo>
                    <a:pt x="522" y="1498"/>
                    <a:pt x="521" y="1498"/>
                    <a:pt x="520" y="1498"/>
                  </a:cubicBezTo>
                  <a:cubicBezTo>
                    <a:pt x="520" y="1498"/>
                    <a:pt x="519" y="1499"/>
                    <a:pt x="519" y="1500"/>
                  </a:cubicBezTo>
                  <a:cubicBezTo>
                    <a:pt x="519" y="1502"/>
                    <a:pt x="520" y="1505"/>
                    <a:pt x="521" y="1507"/>
                  </a:cubicBezTo>
                  <a:close/>
                  <a:moveTo>
                    <a:pt x="509" y="268"/>
                  </a:moveTo>
                  <a:cubicBezTo>
                    <a:pt x="511" y="264"/>
                    <a:pt x="512" y="261"/>
                    <a:pt x="513" y="258"/>
                  </a:cubicBezTo>
                  <a:cubicBezTo>
                    <a:pt x="514" y="257"/>
                    <a:pt x="513" y="256"/>
                    <a:pt x="511" y="256"/>
                  </a:cubicBezTo>
                  <a:cubicBezTo>
                    <a:pt x="509" y="255"/>
                    <a:pt x="508" y="257"/>
                    <a:pt x="509" y="258"/>
                  </a:cubicBezTo>
                  <a:cubicBezTo>
                    <a:pt x="510" y="261"/>
                    <a:pt x="508" y="263"/>
                    <a:pt x="509" y="268"/>
                  </a:cubicBezTo>
                  <a:close/>
                  <a:moveTo>
                    <a:pt x="966" y="1419"/>
                  </a:moveTo>
                  <a:cubicBezTo>
                    <a:pt x="973" y="1420"/>
                    <a:pt x="974" y="1420"/>
                    <a:pt x="978" y="1416"/>
                  </a:cubicBezTo>
                  <a:cubicBezTo>
                    <a:pt x="973" y="1415"/>
                    <a:pt x="970" y="1419"/>
                    <a:pt x="966" y="1419"/>
                  </a:cubicBezTo>
                  <a:close/>
                  <a:moveTo>
                    <a:pt x="739" y="1422"/>
                  </a:moveTo>
                  <a:cubicBezTo>
                    <a:pt x="740" y="1417"/>
                    <a:pt x="737" y="1415"/>
                    <a:pt x="735" y="1412"/>
                  </a:cubicBezTo>
                  <a:cubicBezTo>
                    <a:pt x="736" y="1415"/>
                    <a:pt x="734" y="1419"/>
                    <a:pt x="739" y="1422"/>
                  </a:cubicBezTo>
                  <a:close/>
                  <a:moveTo>
                    <a:pt x="912" y="1244"/>
                  </a:moveTo>
                  <a:cubicBezTo>
                    <a:pt x="919" y="1247"/>
                    <a:pt x="919" y="1247"/>
                    <a:pt x="922" y="1244"/>
                  </a:cubicBezTo>
                  <a:cubicBezTo>
                    <a:pt x="919" y="1243"/>
                    <a:pt x="916" y="1242"/>
                    <a:pt x="912" y="1244"/>
                  </a:cubicBezTo>
                  <a:close/>
                  <a:moveTo>
                    <a:pt x="542" y="149"/>
                  </a:moveTo>
                  <a:cubicBezTo>
                    <a:pt x="544" y="146"/>
                    <a:pt x="545" y="143"/>
                    <a:pt x="545" y="140"/>
                  </a:cubicBezTo>
                  <a:cubicBezTo>
                    <a:pt x="545" y="139"/>
                    <a:pt x="545" y="138"/>
                    <a:pt x="544" y="138"/>
                  </a:cubicBezTo>
                  <a:cubicBezTo>
                    <a:pt x="543" y="138"/>
                    <a:pt x="542" y="139"/>
                    <a:pt x="542" y="139"/>
                  </a:cubicBezTo>
                  <a:cubicBezTo>
                    <a:pt x="541" y="142"/>
                    <a:pt x="541" y="145"/>
                    <a:pt x="542" y="149"/>
                  </a:cubicBezTo>
                  <a:close/>
                  <a:moveTo>
                    <a:pt x="415" y="243"/>
                  </a:moveTo>
                  <a:cubicBezTo>
                    <a:pt x="416" y="239"/>
                    <a:pt x="416" y="236"/>
                    <a:pt x="414" y="234"/>
                  </a:cubicBezTo>
                  <a:cubicBezTo>
                    <a:pt x="414" y="234"/>
                    <a:pt x="413" y="234"/>
                    <a:pt x="413" y="234"/>
                  </a:cubicBezTo>
                  <a:cubicBezTo>
                    <a:pt x="411" y="237"/>
                    <a:pt x="412" y="240"/>
                    <a:pt x="415" y="243"/>
                  </a:cubicBezTo>
                  <a:close/>
                  <a:moveTo>
                    <a:pt x="582" y="722"/>
                  </a:moveTo>
                  <a:cubicBezTo>
                    <a:pt x="585" y="720"/>
                    <a:pt x="585" y="718"/>
                    <a:pt x="584" y="715"/>
                  </a:cubicBezTo>
                  <a:cubicBezTo>
                    <a:pt x="584" y="714"/>
                    <a:pt x="584" y="713"/>
                    <a:pt x="583" y="713"/>
                  </a:cubicBezTo>
                  <a:cubicBezTo>
                    <a:pt x="582" y="713"/>
                    <a:pt x="581" y="714"/>
                    <a:pt x="581" y="715"/>
                  </a:cubicBezTo>
                  <a:cubicBezTo>
                    <a:pt x="581" y="717"/>
                    <a:pt x="580" y="720"/>
                    <a:pt x="582" y="722"/>
                  </a:cubicBezTo>
                  <a:close/>
                  <a:moveTo>
                    <a:pt x="552" y="1057"/>
                  </a:moveTo>
                  <a:cubicBezTo>
                    <a:pt x="552" y="1060"/>
                    <a:pt x="550" y="1063"/>
                    <a:pt x="552" y="1066"/>
                  </a:cubicBezTo>
                  <a:cubicBezTo>
                    <a:pt x="552" y="1067"/>
                    <a:pt x="553" y="1067"/>
                    <a:pt x="554" y="1066"/>
                  </a:cubicBezTo>
                  <a:cubicBezTo>
                    <a:pt x="556" y="1064"/>
                    <a:pt x="554" y="1061"/>
                    <a:pt x="554" y="1058"/>
                  </a:cubicBezTo>
                  <a:cubicBezTo>
                    <a:pt x="554" y="1058"/>
                    <a:pt x="553" y="1058"/>
                    <a:pt x="552" y="1057"/>
                  </a:cubicBezTo>
                  <a:close/>
                  <a:moveTo>
                    <a:pt x="1127" y="1270"/>
                  </a:moveTo>
                  <a:cubicBezTo>
                    <a:pt x="1124" y="1271"/>
                    <a:pt x="1121" y="1272"/>
                    <a:pt x="1119" y="1273"/>
                  </a:cubicBezTo>
                  <a:cubicBezTo>
                    <a:pt x="1118" y="1273"/>
                    <a:pt x="1118" y="1274"/>
                    <a:pt x="1119" y="1275"/>
                  </a:cubicBezTo>
                  <a:cubicBezTo>
                    <a:pt x="1119" y="1277"/>
                    <a:pt x="1121" y="1278"/>
                    <a:pt x="1122" y="1277"/>
                  </a:cubicBezTo>
                  <a:cubicBezTo>
                    <a:pt x="1124" y="1276"/>
                    <a:pt x="1125" y="1273"/>
                    <a:pt x="1127" y="1270"/>
                  </a:cubicBezTo>
                  <a:close/>
                  <a:moveTo>
                    <a:pt x="292" y="573"/>
                  </a:moveTo>
                  <a:cubicBezTo>
                    <a:pt x="293" y="567"/>
                    <a:pt x="293" y="567"/>
                    <a:pt x="290" y="562"/>
                  </a:cubicBezTo>
                  <a:cubicBezTo>
                    <a:pt x="289" y="567"/>
                    <a:pt x="287" y="571"/>
                    <a:pt x="292" y="573"/>
                  </a:cubicBezTo>
                  <a:close/>
                  <a:moveTo>
                    <a:pt x="543" y="1095"/>
                  </a:moveTo>
                  <a:cubicBezTo>
                    <a:pt x="544" y="1098"/>
                    <a:pt x="541" y="1102"/>
                    <a:pt x="545" y="1106"/>
                  </a:cubicBezTo>
                  <a:cubicBezTo>
                    <a:pt x="546" y="1101"/>
                    <a:pt x="546" y="1098"/>
                    <a:pt x="543" y="1095"/>
                  </a:cubicBezTo>
                  <a:close/>
                  <a:moveTo>
                    <a:pt x="234" y="1285"/>
                  </a:moveTo>
                  <a:cubicBezTo>
                    <a:pt x="230" y="1287"/>
                    <a:pt x="228" y="1289"/>
                    <a:pt x="228" y="1295"/>
                  </a:cubicBezTo>
                  <a:cubicBezTo>
                    <a:pt x="230" y="1291"/>
                    <a:pt x="232" y="1288"/>
                    <a:pt x="234" y="1285"/>
                  </a:cubicBezTo>
                  <a:close/>
                  <a:moveTo>
                    <a:pt x="340" y="636"/>
                  </a:moveTo>
                  <a:cubicBezTo>
                    <a:pt x="339" y="633"/>
                    <a:pt x="337" y="633"/>
                    <a:pt x="334" y="632"/>
                  </a:cubicBezTo>
                  <a:cubicBezTo>
                    <a:pt x="333" y="632"/>
                    <a:pt x="332" y="633"/>
                    <a:pt x="332" y="634"/>
                  </a:cubicBezTo>
                  <a:cubicBezTo>
                    <a:pt x="333" y="637"/>
                    <a:pt x="336" y="637"/>
                    <a:pt x="339" y="638"/>
                  </a:cubicBezTo>
                  <a:cubicBezTo>
                    <a:pt x="339" y="638"/>
                    <a:pt x="340" y="637"/>
                    <a:pt x="340" y="636"/>
                  </a:cubicBezTo>
                  <a:close/>
                  <a:moveTo>
                    <a:pt x="563" y="1153"/>
                  </a:moveTo>
                  <a:cubicBezTo>
                    <a:pt x="564" y="1148"/>
                    <a:pt x="563" y="1145"/>
                    <a:pt x="562" y="1141"/>
                  </a:cubicBezTo>
                  <a:cubicBezTo>
                    <a:pt x="561" y="1145"/>
                    <a:pt x="561" y="1148"/>
                    <a:pt x="563" y="1153"/>
                  </a:cubicBezTo>
                  <a:close/>
                  <a:moveTo>
                    <a:pt x="552" y="1482"/>
                  </a:moveTo>
                  <a:cubicBezTo>
                    <a:pt x="553" y="1481"/>
                    <a:pt x="553" y="1481"/>
                    <a:pt x="553" y="1480"/>
                  </a:cubicBezTo>
                  <a:cubicBezTo>
                    <a:pt x="552" y="1479"/>
                    <a:pt x="551" y="1478"/>
                    <a:pt x="549" y="1478"/>
                  </a:cubicBezTo>
                  <a:cubicBezTo>
                    <a:pt x="548" y="1477"/>
                    <a:pt x="546" y="1477"/>
                    <a:pt x="546" y="1479"/>
                  </a:cubicBezTo>
                  <a:cubicBezTo>
                    <a:pt x="545" y="1480"/>
                    <a:pt x="546" y="1481"/>
                    <a:pt x="548" y="1481"/>
                  </a:cubicBezTo>
                  <a:cubicBezTo>
                    <a:pt x="549" y="1482"/>
                    <a:pt x="551" y="1482"/>
                    <a:pt x="552" y="1482"/>
                  </a:cubicBezTo>
                  <a:close/>
                  <a:moveTo>
                    <a:pt x="576" y="183"/>
                  </a:moveTo>
                  <a:cubicBezTo>
                    <a:pt x="580" y="178"/>
                    <a:pt x="580" y="177"/>
                    <a:pt x="578" y="172"/>
                  </a:cubicBezTo>
                  <a:cubicBezTo>
                    <a:pt x="577" y="176"/>
                    <a:pt x="575" y="179"/>
                    <a:pt x="576" y="183"/>
                  </a:cubicBezTo>
                  <a:close/>
                  <a:moveTo>
                    <a:pt x="594" y="946"/>
                  </a:moveTo>
                  <a:cubicBezTo>
                    <a:pt x="594" y="942"/>
                    <a:pt x="594" y="938"/>
                    <a:pt x="594" y="933"/>
                  </a:cubicBezTo>
                  <a:cubicBezTo>
                    <a:pt x="592" y="937"/>
                    <a:pt x="591" y="941"/>
                    <a:pt x="594" y="946"/>
                  </a:cubicBezTo>
                  <a:close/>
                  <a:moveTo>
                    <a:pt x="1019" y="1315"/>
                  </a:moveTo>
                  <a:cubicBezTo>
                    <a:pt x="1012" y="1316"/>
                    <a:pt x="1012" y="1316"/>
                    <a:pt x="1011" y="1321"/>
                  </a:cubicBezTo>
                  <a:cubicBezTo>
                    <a:pt x="1014" y="1319"/>
                    <a:pt x="1016" y="1317"/>
                    <a:pt x="1019" y="1315"/>
                  </a:cubicBezTo>
                  <a:close/>
                  <a:moveTo>
                    <a:pt x="602" y="1113"/>
                  </a:moveTo>
                  <a:cubicBezTo>
                    <a:pt x="602" y="1118"/>
                    <a:pt x="605" y="1121"/>
                    <a:pt x="606" y="1124"/>
                  </a:cubicBezTo>
                  <a:cubicBezTo>
                    <a:pt x="606" y="1120"/>
                    <a:pt x="607" y="1116"/>
                    <a:pt x="602" y="1113"/>
                  </a:cubicBezTo>
                  <a:close/>
                  <a:moveTo>
                    <a:pt x="259" y="549"/>
                  </a:moveTo>
                  <a:cubicBezTo>
                    <a:pt x="258" y="551"/>
                    <a:pt x="257" y="552"/>
                    <a:pt x="256" y="553"/>
                  </a:cubicBezTo>
                  <a:cubicBezTo>
                    <a:pt x="255" y="554"/>
                    <a:pt x="255" y="555"/>
                    <a:pt x="256" y="556"/>
                  </a:cubicBezTo>
                  <a:cubicBezTo>
                    <a:pt x="258" y="557"/>
                    <a:pt x="259" y="556"/>
                    <a:pt x="260" y="555"/>
                  </a:cubicBezTo>
                  <a:cubicBezTo>
                    <a:pt x="261" y="553"/>
                    <a:pt x="261" y="552"/>
                    <a:pt x="259" y="549"/>
                  </a:cubicBezTo>
                  <a:close/>
                  <a:moveTo>
                    <a:pt x="710" y="338"/>
                  </a:moveTo>
                  <a:cubicBezTo>
                    <a:pt x="708" y="338"/>
                    <a:pt x="707" y="340"/>
                    <a:pt x="706" y="342"/>
                  </a:cubicBezTo>
                  <a:cubicBezTo>
                    <a:pt x="706" y="344"/>
                    <a:pt x="707" y="344"/>
                    <a:pt x="708" y="344"/>
                  </a:cubicBezTo>
                  <a:cubicBezTo>
                    <a:pt x="711" y="344"/>
                    <a:pt x="712" y="343"/>
                    <a:pt x="712" y="340"/>
                  </a:cubicBezTo>
                  <a:cubicBezTo>
                    <a:pt x="712" y="339"/>
                    <a:pt x="712" y="338"/>
                    <a:pt x="710" y="338"/>
                  </a:cubicBezTo>
                  <a:close/>
                  <a:moveTo>
                    <a:pt x="580" y="775"/>
                  </a:moveTo>
                  <a:cubicBezTo>
                    <a:pt x="578" y="775"/>
                    <a:pt x="577" y="776"/>
                    <a:pt x="577" y="779"/>
                  </a:cubicBezTo>
                  <a:cubicBezTo>
                    <a:pt x="577" y="780"/>
                    <a:pt x="577" y="781"/>
                    <a:pt x="579" y="781"/>
                  </a:cubicBezTo>
                  <a:cubicBezTo>
                    <a:pt x="581" y="781"/>
                    <a:pt x="582" y="779"/>
                    <a:pt x="583" y="778"/>
                  </a:cubicBezTo>
                  <a:cubicBezTo>
                    <a:pt x="583" y="776"/>
                    <a:pt x="582" y="775"/>
                    <a:pt x="580" y="775"/>
                  </a:cubicBezTo>
                  <a:close/>
                  <a:moveTo>
                    <a:pt x="163" y="1184"/>
                  </a:moveTo>
                  <a:cubicBezTo>
                    <a:pt x="159" y="1186"/>
                    <a:pt x="156" y="1188"/>
                    <a:pt x="155" y="1193"/>
                  </a:cubicBezTo>
                  <a:cubicBezTo>
                    <a:pt x="158" y="1190"/>
                    <a:pt x="160" y="1187"/>
                    <a:pt x="163" y="1184"/>
                  </a:cubicBezTo>
                  <a:close/>
                  <a:moveTo>
                    <a:pt x="559" y="112"/>
                  </a:moveTo>
                  <a:cubicBezTo>
                    <a:pt x="557" y="112"/>
                    <a:pt x="556" y="113"/>
                    <a:pt x="556" y="114"/>
                  </a:cubicBezTo>
                  <a:cubicBezTo>
                    <a:pt x="556" y="116"/>
                    <a:pt x="557" y="117"/>
                    <a:pt x="559" y="117"/>
                  </a:cubicBezTo>
                  <a:cubicBezTo>
                    <a:pt x="560" y="117"/>
                    <a:pt x="561" y="116"/>
                    <a:pt x="561" y="115"/>
                  </a:cubicBezTo>
                  <a:cubicBezTo>
                    <a:pt x="561" y="113"/>
                    <a:pt x="560" y="113"/>
                    <a:pt x="559" y="112"/>
                  </a:cubicBezTo>
                  <a:close/>
                  <a:moveTo>
                    <a:pt x="517" y="604"/>
                  </a:moveTo>
                  <a:cubicBezTo>
                    <a:pt x="520" y="603"/>
                    <a:pt x="523" y="603"/>
                    <a:pt x="525" y="602"/>
                  </a:cubicBezTo>
                  <a:cubicBezTo>
                    <a:pt x="526" y="602"/>
                    <a:pt x="527" y="601"/>
                    <a:pt x="526" y="600"/>
                  </a:cubicBezTo>
                  <a:cubicBezTo>
                    <a:pt x="526" y="599"/>
                    <a:pt x="525" y="598"/>
                    <a:pt x="524" y="599"/>
                  </a:cubicBezTo>
                  <a:cubicBezTo>
                    <a:pt x="521" y="599"/>
                    <a:pt x="519" y="602"/>
                    <a:pt x="517" y="604"/>
                  </a:cubicBezTo>
                  <a:close/>
                  <a:moveTo>
                    <a:pt x="504" y="1344"/>
                  </a:moveTo>
                  <a:cubicBezTo>
                    <a:pt x="506" y="1337"/>
                    <a:pt x="506" y="1337"/>
                    <a:pt x="501" y="1333"/>
                  </a:cubicBezTo>
                  <a:cubicBezTo>
                    <a:pt x="503" y="1336"/>
                    <a:pt x="502" y="1340"/>
                    <a:pt x="504" y="1344"/>
                  </a:cubicBezTo>
                  <a:close/>
                  <a:moveTo>
                    <a:pt x="385" y="543"/>
                  </a:moveTo>
                  <a:cubicBezTo>
                    <a:pt x="384" y="545"/>
                    <a:pt x="384" y="546"/>
                    <a:pt x="384" y="547"/>
                  </a:cubicBezTo>
                  <a:cubicBezTo>
                    <a:pt x="384" y="549"/>
                    <a:pt x="385" y="550"/>
                    <a:pt x="387" y="551"/>
                  </a:cubicBezTo>
                  <a:cubicBezTo>
                    <a:pt x="388" y="551"/>
                    <a:pt x="389" y="551"/>
                    <a:pt x="389" y="550"/>
                  </a:cubicBezTo>
                  <a:cubicBezTo>
                    <a:pt x="390" y="548"/>
                    <a:pt x="389" y="547"/>
                    <a:pt x="388" y="546"/>
                  </a:cubicBezTo>
                  <a:cubicBezTo>
                    <a:pt x="387" y="545"/>
                    <a:pt x="387" y="545"/>
                    <a:pt x="385" y="543"/>
                  </a:cubicBezTo>
                  <a:close/>
                  <a:moveTo>
                    <a:pt x="550" y="1464"/>
                  </a:moveTo>
                  <a:cubicBezTo>
                    <a:pt x="550" y="1462"/>
                    <a:pt x="550" y="1460"/>
                    <a:pt x="547" y="1460"/>
                  </a:cubicBezTo>
                  <a:cubicBezTo>
                    <a:pt x="546" y="1460"/>
                    <a:pt x="545" y="1462"/>
                    <a:pt x="545" y="1463"/>
                  </a:cubicBezTo>
                  <a:cubicBezTo>
                    <a:pt x="545" y="1465"/>
                    <a:pt x="547" y="1465"/>
                    <a:pt x="548" y="1466"/>
                  </a:cubicBezTo>
                  <a:cubicBezTo>
                    <a:pt x="549" y="1466"/>
                    <a:pt x="550" y="1465"/>
                    <a:pt x="550" y="1464"/>
                  </a:cubicBezTo>
                  <a:close/>
                  <a:moveTo>
                    <a:pt x="428" y="1275"/>
                  </a:moveTo>
                  <a:cubicBezTo>
                    <a:pt x="430" y="1273"/>
                    <a:pt x="432" y="1270"/>
                    <a:pt x="429" y="1267"/>
                  </a:cubicBezTo>
                  <a:cubicBezTo>
                    <a:pt x="427" y="1270"/>
                    <a:pt x="428" y="1273"/>
                    <a:pt x="428" y="1275"/>
                  </a:cubicBezTo>
                  <a:close/>
                  <a:moveTo>
                    <a:pt x="501" y="333"/>
                  </a:moveTo>
                  <a:cubicBezTo>
                    <a:pt x="498" y="331"/>
                    <a:pt x="495" y="330"/>
                    <a:pt x="490" y="334"/>
                  </a:cubicBezTo>
                  <a:cubicBezTo>
                    <a:pt x="495" y="334"/>
                    <a:pt x="498" y="334"/>
                    <a:pt x="501" y="333"/>
                  </a:cubicBezTo>
                  <a:close/>
                  <a:moveTo>
                    <a:pt x="1289" y="914"/>
                  </a:moveTo>
                  <a:cubicBezTo>
                    <a:pt x="1288" y="914"/>
                    <a:pt x="1287" y="914"/>
                    <a:pt x="1287" y="915"/>
                  </a:cubicBezTo>
                  <a:cubicBezTo>
                    <a:pt x="1287" y="918"/>
                    <a:pt x="1288" y="918"/>
                    <a:pt x="1290" y="918"/>
                  </a:cubicBezTo>
                  <a:cubicBezTo>
                    <a:pt x="1291" y="918"/>
                    <a:pt x="1293" y="918"/>
                    <a:pt x="1293" y="916"/>
                  </a:cubicBezTo>
                  <a:cubicBezTo>
                    <a:pt x="1293" y="914"/>
                    <a:pt x="1291" y="914"/>
                    <a:pt x="1289" y="914"/>
                  </a:cubicBezTo>
                  <a:close/>
                  <a:moveTo>
                    <a:pt x="604" y="549"/>
                  </a:moveTo>
                  <a:cubicBezTo>
                    <a:pt x="604" y="551"/>
                    <a:pt x="605" y="551"/>
                    <a:pt x="607" y="551"/>
                  </a:cubicBezTo>
                  <a:cubicBezTo>
                    <a:pt x="609" y="552"/>
                    <a:pt x="610" y="550"/>
                    <a:pt x="611" y="548"/>
                  </a:cubicBezTo>
                  <a:cubicBezTo>
                    <a:pt x="611" y="547"/>
                    <a:pt x="610" y="546"/>
                    <a:pt x="608" y="546"/>
                  </a:cubicBezTo>
                  <a:cubicBezTo>
                    <a:pt x="606" y="547"/>
                    <a:pt x="605" y="547"/>
                    <a:pt x="604" y="549"/>
                  </a:cubicBezTo>
                  <a:close/>
                  <a:moveTo>
                    <a:pt x="361" y="803"/>
                  </a:moveTo>
                  <a:cubicBezTo>
                    <a:pt x="364" y="800"/>
                    <a:pt x="364" y="799"/>
                    <a:pt x="363" y="796"/>
                  </a:cubicBezTo>
                  <a:cubicBezTo>
                    <a:pt x="362" y="795"/>
                    <a:pt x="361" y="795"/>
                    <a:pt x="361" y="796"/>
                  </a:cubicBezTo>
                  <a:cubicBezTo>
                    <a:pt x="359" y="797"/>
                    <a:pt x="360" y="800"/>
                    <a:pt x="360" y="802"/>
                  </a:cubicBezTo>
                  <a:cubicBezTo>
                    <a:pt x="360" y="802"/>
                    <a:pt x="360" y="802"/>
                    <a:pt x="361" y="803"/>
                  </a:cubicBezTo>
                  <a:close/>
                  <a:moveTo>
                    <a:pt x="313" y="525"/>
                  </a:moveTo>
                  <a:cubicBezTo>
                    <a:pt x="313" y="524"/>
                    <a:pt x="312" y="523"/>
                    <a:pt x="310" y="523"/>
                  </a:cubicBezTo>
                  <a:cubicBezTo>
                    <a:pt x="309" y="523"/>
                    <a:pt x="308" y="524"/>
                    <a:pt x="308" y="526"/>
                  </a:cubicBezTo>
                  <a:cubicBezTo>
                    <a:pt x="308" y="527"/>
                    <a:pt x="308" y="528"/>
                    <a:pt x="310" y="529"/>
                  </a:cubicBezTo>
                  <a:cubicBezTo>
                    <a:pt x="312" y="529"/>
                    <a:pt x="312" y="527"/>
                    <a:pt x="313" y="525"/>
                  </a:cubicBezTo>
                  <a:close/>
                  <a:moveTo>
                    <a:pt x="482" y="1001"/>
                  </a:moveTo>
                  <a:cubicBezTo>
                    <a:pt x="484" y="1001"/>
                    <a:pt x="485" y="1000"/>
                    <a:pt x="485" y="998"/>
                  </a:cubicBezTo>
                  <a:cubicBezTo>
                    <a:pt x="485" y="996"/>
                    <a:pt x="485" y="994"/>
                    <a:pt x="483" y="994"/>
                  </a:cubicBezTo>
                  <a:cubicBezTo>
                    <a:pt x="480" y="994"/>
                    <a:pt x="481" y="996"/>
                    <a:pt x="481" y="998"/>
                  </a:cubicBezTo>
                  <a:cubicBezTo>
                    <a:pt x="481" y="999"/>
                    <a:pt x="482" y="1000"/>
                    <a:pt x="482" y="1001"/>
                  </a:cubicBezTo>
                  <a:close/>
                  <a:moveTo>
                    <a:pt x="579" y="758"/>
                  </a:moveTo>
                  <a:cubicBezTo>
                    <a:pt x="580" y="757"/>
                    <a:pt x="582" y="756"/>
                    <a:pt x="581" y="754"/>
                  </a:cubicBezTo>
                  <a:cubicBezTo>
                    <a:pt x="581" y="753"/>
                    <a:pt x="581" y="752"/>
                    <a:pt x="580" y="752"/>
                  </a:cubicBezTo>
                  <a:cubicBezTo>
                    <a:pt x="578" y="752"/>
                    <a:pt x="577" y="753"/>
                    <a:pt x="577" y="755"/>
                  </a:cubicBezTo>
                  <a:cubicBezTo>
                    <a:pt x="577" y="756"/>
                    <a:pt x="577" y="757"/>
                    <a:pt x="579" y="758"/>
                  </a:cubicBezTo>
                  <a:close/>
                  <a:moveTo>
                    <a:pt x="580" y="729"/>
                  </a:moveTo>
                  <a:cubicBezTo>
                    <a:pt x="578" y="729"/>
                    <a:pt x="578" y="730"/>
                    <a:pt x="578" y="731"/>
                  </a:cubicBezTo>
                  <a:cubicBezTo>
                    <a:pt x="578" y="733"/>
                    <a:pt x="579" y="735"/>
                    <a:pt x="581" y="735"/>
                  </a:cubicBezTo>
                  <a:cubicBezTo>
                    <a:pt x="582" y="735"/>
                    <a:pt x="583" y="734"/>
                    <a:pt x="583" y="733"/>
                  </a:cubicBezTo>
                  <a:cubicBezTo>
                    <a:pt x="583" y="731"/>
                    <a:pt x="582" y="730"/>
                    <a:pt x="580" y="729"/>
                  </a:cubicBezTo>
                  <a:close/>
                  <a:moveTo>
                    <a:pt x="609" y="408"/>
                  </a:moveTo>
                  <a:cubicBezTo>
                    <a:pt x="612" y="409"/>
                    <a:pt x="615" y="409"/>
                    <a:pt x="616" y="406"/>
                  </a:cubicBezTo>
                  <a:cubicBezTo>
                    <a:pt x="616" y="406"/>
                    <a:pt x="615" y="405"/>
                    <a:pt x="615" y="404"/>
                  </a:cubicBezTo>
                  <a:cubicBezTo>
                    <a:pt x="612" y="403"/>
                    <a:pt x="611" y="405"/>
                    <a:pt x="609" y="408"/>
                  </a:cubicBezTo>
                  <a:close/>
                  <a:moveTo>
                    <a:pt x="230" y="1397"/>
                  </a:moveTo>
                  <a:cubicBezTo>
                    <a:pt x="227" y="1398"/>
                    <a:pt x="227" y="1400"/>
                    <a:pt x="226" y="1401"/>
                  </a:cubicBezTo>
                  <a:cubicBezTo>
                    <a:pt x="225" y="1402"/>
                    <a:pt x="225" y="1403"/>
                    <a:pt x="226" y="1403"/>
                  </a:cubicBezTo>
                  <a:cubicBezTo>
                    <a:pt x="227" y="1404"/>
                    <a:pt x="228" y="1404"/>
                    <a:pt x="229" y="1403"/>
                  </a:cubicBezTo>
                  <a:cubicBezTo>
                    <a:pt x="230" y="1401"/>
                    <a:pt x="231" y="1399"/>
                    <a:pt x="230" y="1397"/>
                  </a:cubicBezTo>
                  <a:close/>
                  <a:moveTo>
                    <a:pt x="423" y="536"/>
                  </a:moveTo>
                  <a:cubicBezTo>
                    <a:pt x="422" y="537"/>
                    <a:pt x="421" y="538"/>
                    <a:pt x="422" y="539"/>
                  </a:cubicBezTo>
                  <a:cubicBezTo>
                    <a:pt x="422" y="540"/>
                    <a:pt x="422" y="542"/>
                    <a:pt x="424" y="542"/>
                  </a:cubicBezTo>
                  <a:cubicBezTo>
                    <a:pt x="426" y="542"/>
                    <a:pt x="426" y="541"/>
                    <a:pt x="426" y="540"/>
                  </a:cubicBezTo>
                  <a:cubicBezTo>
                    <a:pt x="426" y="538"/>
                    <a:pt x="425" y="536"/>
                    <a:pt x="423" y="536"/>
                  </a:cubicBezTo>
                  <a:close/>
                  <a:moveTo>
                    <a:pt x="443" y="1285"/>
                  </a:moveTo>
                  <a:cubicBezTo>
                    <a:pt x="440" y="1288"/>
                    <a:pt x="440" y="1291"/>
                    <a:pt x="440" y="1294"/>
                  </a:cubicBezTo>
                  <a:cubicBezTo>
                    <a:pt x="442" y="1291"/>
                    <a:pt x="443" y="1289"/>
                    <a:pt x="443" y="1285"/>
                  </a:cubicBezTo>
                  <a:close/>
                  <a:moveTo>
                    <a:pt x="1126" y="1192"/>
                  </a:moveTo>
                  <a:cubicBezTo>
                    <a:pt x="1130" y="1190"/>
                    <a:pt x="1133" y="1188"/>
                    <a:pt x="1134" y="1185"/>
                  </a:cubicBezTo>
                  <a:cubicBezTo>
                    <a:pt x="1131" y="1187"/>
                    <a:pt x="1127" y="1187"/>
                    <a:pt x="1126" y="1192"/>
                  </a:cubicBezTo>
                  <a:close/>
                  <a:moveTo>
                    <a:pt x="541" y="1086"/>
                  </a:moveTo>
                  <a:cubicBezTo>
                    <a:pt x="537" y="1085"/>
                    <a:pt x="535" y="1086"/>
                    <a:pt x="534" y="1089"/>
                  </a:cubicBezTo>
                  <a:cubicBezTo>
                    <a:pt x="537" y="1089"/>
                    <a:pt x="539" y="1088"/>
                    <a:pt x="541" y="1086"/>
                  </a:cubicBezTo>
                  <a:close/>
                  <a:moveTo>
                    <a:pt x="380" y="876"/>
                  </a:moveTo>
                  <a:cubicBezTo>
                    <a:pt x="381" y="875"/>
                    <a:pt x="382" y="874"/>
                    <a:pt x="381" y="872"/>
                  </a:cubicBezTo>
                  <a:cubicBezTo>
                    <a:pt x="381" y="871"/>
                    <a:pt x="380" y="870"/>
                    <a:pt x="379" y="870"/>
                  </a:cubicBezTo>
                  <a:cubicBezTo>
                    <a:pt x="377" y="871"/>
                    <a:pt x="377" y="873"/>
                    <a:pt x="378" y="874"/>
                  </a:cubicBezTo>
                  <a:cubicBezTo>
                    <a:pt x="378" y="875"/>
                    <a:pt x="378" y="876"/>
                    <a:pt x="380" y="876"/>
                  </a:cubicBezTo>
                  <a:close/>
                  <a:moveTo>
                    <a:pt x="108" y="1463"/>
                  </a:moveTo>
                  <a:cubicBezTo>
                    <a:pt x="105" y="1466"/>
                    <a:pt x="105" y="1469"/>
                    <a:pt x="105" y="1472"/>
                  </a:cubicBezTo>
                  <a:cubicBezTo>
                    <a:pt x="107" y="1469"/>
                    <a:pt x="108" y="1467"/>
                    <a:pt x="108" y="1463"/>
                  </a:cubicBezTo>
                  <a:close/>
                  <a:moveTo>
                    <a:pt x="670" y="325"/>
                  </a:moveTo>
                  <a:cubicBezTo>
                    <a:pt x="671" y="324"/>
                    <a:pt x="671" y="323"/>
                    <a:pt x="670" y="322"/>
                  </a:cubicBezTo>
                  <a:cubicBezTo>
                    <a:pt x="670" y="320"/>
                    <a:pt x="669" y="318"/>
                    <a:pt x="667" y="319"/>
                  </a:cubicBezTo>
                  <a:cubicBezTo>
                    <a:pt x="666" y="320"/>
                    <a:pt x="667" y="321"/>
                    <a:pt x="667" y="323"/>
                  </a:cubicBezTo>
                  <a:cubicBezTo>
                    <a:pt x="667" y="324"/>
                    <a:pt x="668" y="325"/>
                    <a:pt x="670" y="325"/>
                  </a:cubicBezTo>
                  <a:close/>
                  <a:moveTo>
                    <a:pt x="288" y="525"/>
                  </a:moveTo>
                  <a:cubicBezTo>
                    <a:pt x="287" y="522"/>
                    <a:pt x="288" y="519"/>
                    <a:pt x="285" y="518"/>
                  </a:cubicBezTo>
                  <a:cubicBezTo>
                    <a:pt x="285" y="518"/>
                    <a:pt x="284" y="519"/>
                    <a:pt x="284" y="519"/>
                  </a:cubicBezTo>
                  <a:cubicBezTo>
                    <a:pt x="283" y="522"/>
                    <a:pt x="285" y="523"/>
                    <a:pt x="288" y="525"/>
                  </a:cubicBezTo>
                  <a:close/>
                  <a:moveTo>
                    <a:pt x="386" y="212"/>
                  </a:moveTo>
                  <a:cubicBezTo>
                    <a:pt x="385" y="215"/>
                    <a:pt x="383" y="217"/>
                    <a:pt x="385" y="219"/>
                  </a:cubicBezTo>
                  <a:cubicBezTo>
                    <a:pt x="385" y="219"/>
                    <a:pt x="386" y="219"/>
                    <a:pt x="386" y="219"/>
                  </a:cubicBezTo>
                  <a:cubicBezTo>
                    <a:pt x="388" y="217"/>
                    <a:pt x="387" y="215"/>
                    <a:pt x="386" y="212"/>
                  </a:cubicBezTo>
                  <a:close/>
                  <a:moveTo>
                    <a:pt x="418" y="1078"/>
                  </a:moveTo>
                  <a:cubicBezTo>
                    <a:pt x="420" y="1078"/>
                    <a:pt x="421" y="1077"/>
                    <a:pt x="421" y="1075"/>
                  </a:cubicBezTo>
                  <a:cubicBezTo>
                    <a:pt x="421" y="1074"/>
                    <a:pt x="421" y="1073"/>
                    <a:pt x="420" y="1073"/>
                  </a:cubicBezTo>
                  <a:cubicBezTo>
                    <a:pt x="418" y="1073"/>
                    <a:pt x="417" y="1075"/>
                    <a:pt x="417" y="1076"/>
                  </a:cubicBezTo>
                  <a:cubicBezTo>
                    <a:pt x="417" y="1077"/>
                    <a:pt x="417" y="1078"/>
                    <a:pt x="418" y="1078"/>
                  </a:cubicBezTo>
                  <a:close/>
                  <a:moveTo>
                    <a:pt x="1260" y="1027"/>
                  </a:moveTo>
                  <a:cubicBezTo>
                    <a:pt x="1258" y="1027"/>
                    <a:pt x="1257" y="1027"/>
                    <a:pt x="1257" y="1029"/>
                  </a:cubicBezTo>
                  <a:cubicBezTo>
                    <a:pt x="1257" y="1031"/>
                    <a:pt x="1259" y="1031"/>
                    <a:pt x="1260" y="1032"/>
                  </a:cubicBezTo>
                  <a:cubicBezTo>
                    <a:pt x="1262" y="1032"/>
                    <a:pt x="1263" y="1031"/>
                    <a:pt x="1263" y="1029"/>
                  </a:cubicBezTo>
                  <a:cubicBezTo>
                    <a:pt x="1263" y="1028"/>
                    <a:pt x="1261" y="1027"/>
                    <a:pt x="1260" y="1027"/>
                  </a:cubicBezTo>
                  <a:close/>
                  <a:moveTo>
                    <a:pt x="552" y="703"/>
                  </a:moveTo>
                  <a:cubicBezTo>
                    <a:pt x="551" y="702"/>
                    <a:pt x="551" y="702"/>
                    <a:pt x="549" y="702"/>
                  </a:cubicBezTo>
                  <a:cubicBezTo>
                    <a:pt x="548" y="702"/>
                    <a:pt x="546" y="702"/>
                    <a:pt x="547" y="704"/>
                  </a:cubicBezTo>
                  <a:cubicBezTo>
                    <a:pt x="547" y="706"/>
                    <a:pt x="547" y="707"/>
                    <a:pt x="549" y="706"/>
                  </a:cubicBezTo>
                  <a:cubicBezTo>
                    <a:pt x="550" y="706"/>
                    <a:pt x="552" y="705"/>
                    <a:pt x="552" y="703"/>
                  </a:cubicBezTo>
                  <a:close/>
                  <a:moveTo>
                    <a:pt x="934" y="1487"/>
                  </a:moveTo>
                  <a:cubicBezTo>
                    <a:pt x="934" y="1485"/>
                    <a:pt x="933" y="1484"/>
                    <a:pt x="932" y="1484"/>
                  </a:cubicBezTo>
                  <a:cubicBezTo>
                    <a:pt x="930" y="1484"/>
                    <a:pt x="929" y="1485"/>
                    <a:pt x="929" y="1486"/>
                  </a:cubicBezTo>
                  <a:cubicBezTo>
                    <a:pt x="929" y="1488"/>
                    <a:pt x="930" y="1489"/>
                    <a:pt x="931" y="1489"/>
                  </a:cubicBezTo>
                  <a:cubicBezTo>
                    <a:pt x="933" y="1489"/>
                    <a:pt x="934" y="1488"/>
                    <a:pt x="934" y="1487"/>
                  </a:cubicBezTo>
                  <a:close/>
                  <a:moveTo>
                    <a:pt x="194" y="1419"/>
                  </a:moveTo>
                  <a:cubicBezTo>
                    <a:pt x="197" y="1416"/>
                    <a:pt x="199" y="1414"/>
                    <a:pt x="198" y="1411"/>
                  </a:cubicBezTo>
                  <a:cubicBezTo>
                    <a:pt x="195" y="1413"/>
                    <a:pt x="194" y="1415"/>
                    <a:pt x="194" y="1419"/>
                  </a:cubicBezTo>
                  <a:close/>
                  <a:moveTo>
                    <a:pt x="269" y="247"/>
                  </a:moveTo>
                  <a:cubicBezTo>
                    <a:pt x="266" y="248"/>
                    <a:pt x="264" y="249"/>
                    <a:pt x="264" y="253"/>
                  </a:cubicBezTo>
                  <a:cubicBezTo>
                    <a:pt x="266" y="251"/>
                    <a:pt x="268" y="249"/>
                    <a:pt x="269" y="247"/>
                  </a:cubicBezTo>
                  <a:close/>
                  <a:moveTo>
                    <a:pt x="521" y="741"/>
                  </a:moveTo>
                  <a:cubicBezTo>
                    <a:pt x="521" y="739"/>
                    <a:pt x="521" y="737"/>
                    <a:pt x="519" y="737"/>
                  </a:cubicBezTo>
                  <a:cubicBezTo>
                    <a:pt x="518" y="737"/>
                    <a:pt x="517" y="738"/>
                    <a:pt x="517" y="739"/>
                  </a:cubicBezTo>
                  <a:cubicBezTo>
                    <a:pt x="517" y="741"/>
                    <a:pt x="517" y="742"/>
                    <a:pt x="519" y="743"/>
                  </a:cubicBezTo>
                  <a:cubicBezTo>
                    <a:pt x="521" y="743"/>
                    <a:pt x="521" y="742"/>
                    <a:pt x="521" y="741"/>
                  </a:cubicBezTo>
                  <a:close/>
                  <a:moveTo>
                    <a:pt x="446" y="1269"/>
                  </a:moveTo>
                  <a:cubicBezTo>
                    <a:pt x="448" y="1266"/>
                    <a:pt x="448" y="1266"/>
                    <a:pt x="447" y="1261"/>
                  </a:cubicBezTo>
                  <a:cubicBezTo>
                    <a:pt x="447" y="1263"/>
                    <a:pt x="446" y="1265"/>
                    <a:pt x="445" y="1267"/>
                  </a:cubicBezTo>
                  <a:cubicBezTo>
                    <a:pt x="445" y="1267"/>
                    <a:pt x="445" y="1268"/>
                    <a:pt x="446" y="1269"/>
                  </a:cubicBezTo>
                  <a:close/>
                  <a:moveTo>
                    <a:pt x="386" y="618"/>
                  </a:moveTo>
                  <a:cubicBezTo>
                    <a:pt x="386" y="616"/>
                    <a:pt x="385" y="615"/>
                    <a:pt x="384" y="615"/>
                  </a:cubicBezTo>
                  <a:cubicBezTo>
                    <a:pt x="382" y="615"/>
                    <a:pt x="382" y="616"/>
                    <a:pt x="382" y="618"/>
                  </a:cubicBezTo>
                  <a:cubicBezTo>
                    <a:pt x="382" y="619"/>
                    <a:pt x="382" y="620"/>
                    <a:pt x="384" y="620"/>
                  </a:cubicBezTo>
                  <a:cubicBezTo>
                    <a:pt x="385" y="620"/>
                    <a:pt x="386" y="619"/>
                    <a:pt x="386" y="618"/>
                  </a:cubicBezTo>
                  <a:close/>
                  <a:moveTo>
                    <a:pt x="1109" y="1161"/>
                  </a:moveTo>
                  <a:cubicBezTo>
                    <a:pt x="1112" y="1161"/>
                    <a:pt x="1113" y="1160"/>
                    <a:pt x="1113" y="1159"/>
                  </a:cubicBezTo>
                  <a:cubicBezTo>
                    <a:pt x="1114" y="1158"/>
                    <a:pt x="1116" y="1157"/>
                    <a:pt x="1114" y="1155"/>
                  </a:cubicBezTo>
                  <a:cubicBezTo>
                    <a:pt x="1112" y="1156"/>
                    <a:pt x="1110" y="1158"/>
                    <a:pt x="1109" y="1161"/>
                  </a:cubicBezTo>
                  <a:close/>
                  <a:moveTo>
                    <a:pt x="741" y="1165"/>
                  </a:moveTo>
                  <a:cubicBezTo>
                    <a:pt x="742" y="1163"/>
                    <a:pt x="741" y="1162"/>
                    <a:pt x="740" y="1161"/>
                  </a:cubicBezTo>
                  <a:cubicBezTo>
                    <a:pt x="739" y="1160"/>
                    <a:pt x="738" y="1160"/>
                    <a:pt x="738" y="1160"/>
                  </a:cubicBezTo>
                  <a:cubicBezTo>
                    <a:pt x="737" y="1161"/>
                    <a:pt x="737" y="1162"/>
                    <a:pt x="738" y="1163"/>
                  </a:cubicBezTo>
                  <a:cubicBezTo>
                    <a:pt x="739" y="1164"/>
                    <a:pt x="740" y="1165"/>
                    <a:pt x="741" y="1165"/>
                  </a:cubicBezTo>
                  <a:close/>
                  <a:moveTo>
                    <a:pt x="265" y="1329"/>
                  </a:moveTo>
                  <a:cubicBezTo>
                    <a:pt x="263" y="1332"/>
                    <a:pt x="262" y="1335"/>
                    <a:pt x="261" y="1337"/>
                  </a:cubicBezTo>
                  <a:cubicBezTo>
                    <a:pt x="263" y="1335"/>
                    <a:pt x="266" y="1334"/>
                    <a:pt x="265" y="1329"/>
                  </a:cubicBezTo>
                  <a:close/>
                  <a:moveTo>
                    <a:pt x="424" y="584"/>
                  </a:moveTo>
                  <a:cubicBezTo>
                    <a:pt x="423" y="587"/>
                    <a:pt x="422" y="590"/>
                    <a:pt x="426" y="594"/>
                  </a:cubicBezTo>
                  <a:cubicBezTo>
                    <a:pt x="425" y="589"/>
                    <a:pt x="425" y="587"/>
                    <a:pt x="424" y="584"/>
                  </a:cubicBezTo>
                  <a:close/>
                  <a:moveTo>
                    <a:pt x="232" y="1176"/>
                  </a:moveTo>
                  <a:cubicBezTo>
                    <a:pt x="233" y="1175"/>
                    <a:pt x="236" y="1174"/>
                    <a:pt x="235" y="1170"/>
                  </a:cubicBezTo>
                  <a:cubicBezTo>
                    <a:pt x="233" y="1172"/>
                    <a:pt x="231" y="1173"/>
                    <a:pt x="232" y="1176"/>
                  </a:cubicBezTo>
                  <a:close/>
                  <a:moveTo>
                    <a:pt x="198" y="1182"/>
                  </a:moveTo>
                  <a:cubicBezTo>
                    <a:pt x="203" y="1179"/>
                    <a:pt x="204" y="1178"/>
                    <a:pt x="202" y="1177"/>
                  </a:cubicBezTo>
                  <a:cubicBezTo>
                    <a:pt x="200" y="1177"/>
                    <a:pt x="199" y="1179"/>
                    <a:pt x="198" y="1182"/>
                  </a:cubicBezTo>
                  <a:close/>
                  <a:moveTo>
                    <a:pt x="474" y="576"/>
                  </a:moveTo>
                  <a:cubicBezTo>
                    <a:pt x="471" y="576"/>
                    <a:pt x="469" y="577"/>
                    <a:pt x="470" y="580"/>
                  </a:cubicBezTo>
                  <a:cubicBezTo>
                    <a:pt x="470" y="580"/>
                    <a:pt x="470" y="581"/>
                    <a:pt x="471" y="581"/>
                  </a:cubicBezTo>
                  <a:cubicBezTo>
                    <a:pt x="473" y="581"/>
                    <a:pt x="473" y="578"/>
                    <a:pt x="474" y="577"/>
                  </a:cubicBezTo>
                  <a:cubicBezTo>
                    <a:pt x="474" y="577"/>
                    <a:pt x="474" y="576"/>
                    <a:pt x="474" y="576"/>
                  </a:cubicBezTo>
                  <a:close/>
                  <a:moveTo>
                    <a:pt x="1168" y="1095"/>
                  </a:moveTo>
                  <a:cubicBezTo>
                    <a:pt x="1166" y="1094"/>
                    <a:pt x="1164" y="1095"/>
                    <a:pt x="1163" y="1097"/>
                  </a:cubicBezTo>
                  <a:cubicBezTo>
                    <a:pt x="1163" y="1097"/>
                    <a:pt x="1163" y="1098"/>
                    <a:pt x="1163" y="1099"/>
                  </a:cubicBezTo>
                  <a:cubicBezTo>
                    <a:pt x="1163" y="1100"/>
                    <a:pt x="1165" y="1100"/>
                    <a:pt x="1165" y="1099"/>
                  </a:cubicBezTo>
                  <a:cubicBezTo>
                    <a:pt x="1167" y="1098"/>
                    <a:pt x="1168" y="1097"/>
                    <a:pt x="1168" y="1095"/>
                  </a:cubicBezTo>
                  <a:close/>
                  <a:moveTo>
                    <a:pt x="1240" y="1301"/>
                  </a:moveTo>
                  <a:cubicBezTo>
                    <a:pt x="1233" y="1302"/>
                    <a:pt x="1232" y="1302"/>
                    <a:pt x="1233" y="1304"/>
                  </a:cubicBezTo>
                  <a:cubicBezTo>
                    <a:pt x="1236" y="1304"/>
                    <a:pt x="1237" y="1303"/>
                    <a:pt x="1240" y="1301"/>
                  </a:cubicBezTo>
                  <a:close/>
                  <a:moveTo>
                    <a:pt x="837" y="1279"/>
                  </a:moveTo>
                  <a:cubicBezTo>
                    <a:pt x="836" y="1280"/>
                    <a:pt x="836" y="1280"/>
                    <a:pt x="836" y="1281"/>
                  </a:cubicBezTo>
                  <a:cubicBezTo>
                    <a:pt x="837" y="1282"/>
                    <a:pt x="838" y="1283"/>
                    <a:pt x="839" y="1283"/>
                  </a:cubicBezTo>
                  <a:cubicBezTo>
                    <a:pt x="840" y="1283"/>
                    <a:pt x="841" y="1282"/>
                    <a:pt x="840" y="1281"/>
                  </a:cubicBezTo>
                  <a:cubicBezTo>
                    <a:pt x="840" y="1280"/>
                    <a:pt x="839" y="1279"/>
                    <a:pt x="837" y="1279"/>
                  </a:cubicBezTo>
                  <a:close/>
                  <a:moveTo>
                    <a:pt x="943" y="1264"/>
                  </a:moveTo>
                  <a:cubicBezTo>
                    <a:pt x="947" y="1265"/>
                    <a:pt x="949" y="1264"/>
                    <a:pt x="950" y="1261"/>
                  </a:cubicBezTo>
                  <a:cubicBezTo>
                    <a:pt x="947" y="1261"/>
                    <a:pt x="946" y="1262"/>
                    <a:pt x="943" y="1264"/>
                  </a:cubicBezTo>
                  <a:close/>
                  <a:moveTo>
                    <a:pt x="325" y="762"/>
                  </a:moveTo>
                  <a:cubicBezTo>
                    <a:pt x="325" y="766"/>
                    <a:pt x="325" y="768"/>
                    <a:pt x="327" y="770"/>
                  </a:cubicBezTo>
                  <a:cubicBezTo>
                    <a:pt x="328" y="768"/>
                    <a:pt x="328" y="765"/>
                    <a:pt x="325" y="762"/>
                  </a:cubicBezTo>
                  <a:close/>
                  <a:moveTo>
                    <a:pt x="682" y="1182"/>
                  </a:moveTo>
                  <a:cubicBezTo>
                    <a:pt x="682" y="1184"/>
                    <a:pt x="682" y="1185"/>
                    <a:pt x="684" y="1186"/>
                  </a:cubicBezTo>
                  <a:cubicBezTo>
                    <a:pt x="684" y="1186"/>
                    <a:pt x="685" y="1186"/>
                    <a:pt x="685" y="1186"/>
                  </a:cubicBezTo>
                  <a:cubicBezTo>
                    <a:pt x="685" y="1184"/>
                    <a:pt x="684" y="1182"/>
                    <a:pt x="682" y="1182"/>
                  </a:cubicBezTo>
                  <a:close/>
                  <a:moveTo>
                    <a:pt x="437" y="555"/>
                  </a:moveTo>
                  <a:cubicBezTo>
                    <a:pt x="435" y="556"/>
                    <a:pt x="434" y="556"/>
                    <a:pt x="434" y="558"/>
                  </a:cubicBezTo>
                  <a:cubicBezTo>
                    <a:pt x="433" y="559"/>
                    <a:pt x="435" y="559"/>
                    <a:pt x="436" y="559"/>
                  </a:cubicBezTo>
                  <a:cubicBezTo>
                    <a:pt x="437" y="559"/>
                    <a:pt x="439" y="559"/>
                    <a:pt x="439" y="557"/>
                  </a:cubicBezTo>
                  <a:cubicBezTo>
                    <a:pt x="439" y="556"/>
                    <a:pt x="438" y="555"/>
                    <a:pt x="437" y="555"/>
                  </a:cubicBezTo>
                  <a:close/>
                  <a:moveTo>
                    <a:pt x="1058" y="1310"/>
                  </a:moveTo>
                  <a:cubicBezTo>
                    <a:pt x="1057" y="1309"/>
                    <a:pt x="1057" y="1308"/>
                    <a:pt x="1057" y="1308"/>
                  </a:cubicBezTo>
                  <a:cubicBezTo>
                    <a:pt x="1055" y="1308"/>
                    <a:pt x="1054" y="1309"/>
                    <a:pt x="1053" y="1310"/>
                  </a:cubicBezTo>
                  <a:cubicBezTo>
                    <a:pt x="1053" y="1311"/>
                    <a:pt x="1053" y="1312"/>
                    <a:pt x="1054" y="1312"/>
                  </a:cubicBezTo>
                  <a:cubicBezTo>
                    <a:pt x="1056" y="1312"/>
                    <a:pt x="1057" y="1311"/>
                    <a:pt x="1058" y="1310"/>
                  </a:cubicBezTo>
                  <a:close/>
                  <a:moveTo>
                    <a:pt x="526" y="756"/>
                  </a:moveTo>
                  <a:cubicBezTo>
                    <a:pt x="528" y="755"/>
                    <a:pt x="530" y="755"/>
                    <a:pt x="531" y="753"/>
                  </a:cubicBezTo>
                  <a:cubicBezTo>
                    <a:pt x="531" y="753"/>
                    <a:pt x="531" y="752"/>
                    <a:pt x="530" y="752"/>
                  </a:cubicBezTo>
                  <a:cubicBezTo>
                    <a:pt x="528" y="752"/>
                    <a:pt x="526" y="753"/>
                    <a:pt x="526" y="756"/>
                  </a:cubicBezTo>
                  <a:close/>
                  <a:moveTo>
                    <a:pt x="252" y="414"/>
                  </a:moveTo>
                  <a:cubicBezTo>
                    <a:pt x="251" y="413"/>
                    <a:pt x="252" y="412"/>
                    <a:pt x="250" y="412"/>
                  </a:cubicBezTo>
                  <a:cubicBezTo>
                    <a:pt x="249" y="412"/>
                    <a:pt x="249" y="413"/>
                    <a:pt x="249" y="414"/>
                  </a:cubicBezTo>
                  <a:cubicBezTo>
                    <a:pt x="248" y="415"/>
                    <a:pt x="249" y="417"/>
                    <a:pt x="250" y="417"/>
                  </a:cubicBezTo>
                  <a:cubicBezTo>
                    <a:pt x="251" y="417"/>
                    <a:pt x="252" y="416"/>
                    <a:pt x="252" y="414"/>
                  </a:cubicBezTo>
                  <a:close/>
                  <a:moveTo>
                    <a:pt x="389" y="80"/>
                  </a:moveTo>
                  <a:cubicBezTo>
                    <a:pt x="390" y="79"/>
                    <a:pt x="391" y="79"/>
                    <a:pt x="391" y="77"/>
                  </a:cubicBezTo>
                  <a:cubicBezTo>
                    <a:pt x="391" y="76"/>
                    <a:pt x="390" y="75"/>
                    <a:pt x="389" y="75"/>
                  </a:cubicBezTo>
                  <a:cubicBezTo>
                    <a:pt x="388" y="75"/>
                    <a:pt x="387" y="76"/>
                    <a:pt x="387" y="78"/>
                  </a:cubicBezTo>
                  <a:cubicBezTo>
                    <a:pt x="387" y="79"/>
                    <a:pt x="387" y="79"/>
                    <a:pt x="389" y="80"/>
                  </a:cubicBezTo>
                  <a:close/>
                  <a:moveTo>
                    <a:pt x="185" y="1442"/>
                  </a:moveTo>
                  <a:cubicBezTo>
                    <a:pt x="183" y="1443"/>
                    <a:pt x="183" y="1445"/>
                    <a:pt x="183" y="1447"/>
                  </a:cubicBezTo>
                  <a:cubicBezTo>
                    <a:pt x="183" y="1448"/>
                    <a:pt x="183" y="1448"/>
                    <a:pt x="184" y="1448"/>
                  </a:cubicBezTo>
                  <a:cubicBezTo>
                    <a:pt x="185" y="1446"/>
                    <a:pt x="186" y="1445"/>
                    <a:pt x="185" y="1442"/>
                  </a:cubicBezTo>
                  <a:close/>
                  <a:moveTo>
                    <a:pt x="995" y="1440"/>
                  </a:moveTo>
                  <a:cubicBezTo>
                    <a:pt x="993" y="1440"/>
                    <a:pt x="992" y="1441"/>
                    <a:pt x="992" y="1442"/>
                  </a:cubicBezTo>
                  <a:cubicBezTo>
                    <a:pt x="991" y="1443"/>
                    <a:pt x="992" y="1444"/>
                    <a:pt x="993" y="1444"/>
                  </a:cubicBezTo>
                  <a:cubicBezTo>
                    <a:pt x="994" y="1444"/>
                    <a:pt x="995" y="1443"/>
                    <a:pt x="996" y="1442"/>
                  </a:cubicBezTo>
                  <a:cubicBezTo>
                    <a:pt x="996" y="1441"/>
                    <a:pt x="995" y="1441"/>
                    <a:pt x="995" y="1440"/>
                  </a:cubicBezTo>
                  <a:close/>
                  <a:moveTo>
                    <a:pt x="366" y="547"/>
                  </a:moveTo>
                  <a:cubicBezTo>
                    <a:pt x="365" y="547"/>
                    <a:pt x="364" y="548"/>
                    <a:pt x="364" y="549"/>
                  </a:cubicBezTo>
                  <a:cubicBezTo>
                    <a:pt x="364" y="550"/>
                    <a:pt x="365" y="550"/>
                    <a:pt x="366" y="550"/>
                  </a:cubicBezTo>
                  <a:cubicBezTo>
                    <a:pt x="367" y="550"/>
                    <a:pt x="368" y="550"/>
                    <a:pt x="368" y="549"/>
                  </a:cubicBezTo>
                  <a:cubicBezTo>
                    <a:pt x="369" y="548"/>
                    <a:pt x="367" y="547"/>
                    <a:pt x="366" y="547"/>
                  </a:cubicBezTo>
                  <a:close/>
                  <a:moveTo>
                    <a:pt x="414" y="738"/>
                  </a:moveTo>
                  <a:cubicBezTo>
                    <a:pt x="413" y="737"/>
                    <a:pt x="412" y="738"/>
                    <a:pt x="412" y="739"/>
                  </a:cubicBezTo>
                  <a:cubicBezTo>
                    <a:pt x="412" y="740"/>
                    <a:pt x="412" y="742"/>
                    <a:pt x="414" y="742"/>
                  </a:cubicBezTo>
                  <a:cubicBezTo>
                    <a:pt x="414" y="743"/>
                    <a:pt x="415" y="742"/>
                    <a:pt x="415" y="741"/>
                  </a:cubicBezTo>
                  <a:cubicBezTo>
                    <a:pt x="416" y="739"/>
                    <a:pt x="415" y="738"/>
                    <a:pt x="414" y="738"/>
                  </a:cubicBezTo>
                  <a:close/>
                  <a:moveTo>
                    <a:pt x="422" y="1305"/>
                  </a:moveTo>
                  <a:cubicBezTo>
                    <a:pt x="421" y="1304"/>
                    <a:pt x="421" y="1303"/>
                    <a:pt x="420" y="1303"/>
                  </a:cubicBezTo>
                  <a:cubicBezTo>
                    <a:pt x="419" y="1303"/>
                    <a:pt x="418" y="1304"/>
                    <a:pt x="418" y="1305"/>
                  </a:cubicBezTo>
                  <a:cubicBezTo>
                    <a:pt x="418" y="1306"/>
                    <a:pt x="419" y="1307"/>
                    <a:pt x="420" y="1307"/>
                  </a:cubicBezTo>
                  <a:cubicBezTo>
                    <a:pt x="421" y="1307"/>
                    <a:pt x="422" y="1306"/>
                    <a:pt x="422" y="1305"/>
                  </a:cubicBezTo>
                  <a:close/>
                  <a:moveTo>
                    <a:pt x="1043" y="1515"/>
                  </a:moveTo>
                  <a:cubicBezTo>
                    <a:pt x="1043" y="1513"/>
                    <a:pt x="1042" y="1512"/>
                    <a:pt x="1041" y="1512"/>
                  </a:cubicBezTo>
                  <a:cubicBezTo>
                    <a:pt x="1040" y="1513"/>
                    <a:pt x="1039" y="1514"/>
                    <a:pt x="1039" y="1515"/>
                  </a:cubicBezTo>
                  <a:cubicBezTo>
                    <a:pt x="1039" y="1516"/>
                    <a:pt x="1039" y="1516"/>
                    <a:pt x="1040" y="1516"/>
                  </a:cubicBezTo>
                  <a:cubicBezTo>
                    <a:pt x="1042" y="1516"/>
                    <a:pt x="1043" y="1515"/>
                    <a:pt x="1043" y="1515"/>
                  </a:cubicBezTo>
                  <a:close/>
                  <a:moveTo>
                    <a:pt x="527" y="1360"/>
                  </a:moveTo>
                  <a:cubicBezTo>
                    <a:pt x="528" y="1359"/>
                    <a:pt x="528" y="1358"/>
                    <a:pt x="528" y="1356"/>
                  </a:cubicBezTo>
                  <a:cubicBezTo>
                    <a:pt x="528" y="1355"/>
                    <a:pt x="527" y="1355"/>
                    <a:pt x="526" y="1355"/>
                  </a:cubicBezTo>
                  <a:cubicBezTo>
                    <a:pt x="525" y="1356"/>
                    <a:pt x="525" y="1357"/>
                    <a:pt x="525" y="1359"/>
                  </a:cubicBezTo>
                  <a:cubicBezTo>
                    <a:pt x="525" y="1360"/>
                    <a:pt x="526" y="1360"/>
                    <a:pt x="527" y="1360"/>
                  </a:cubicBezTo>
                  <a:close/>
                  <a:moveTo>
                    <a:pt x="352" y="1337"/>
                  </a:moveTo>
                  <a:cubicBezTo>
                    <a:pt x="351" y="1339"/>
                    <a:pt x="349" y="1339"/>
                    <a:pt x="349" y="1342"/>
                  </a:cubicBezTo>
                  <a:cubicBezTo>
                    <a:pt x="349" y="1342"/>
                    <a:pt x="350" y="1342"/>
                    <a:pt x="351" y="1342"/>
                  </a:cubicBezTo>
                  <a:cubicBezTo>
                    <a:pt x="353" y="1341"/>
                    <a:pt x="353" y="1340"/>
                    <a:pt x="352" y="1337"/>
                  </a:cubicBezTo>
                  <a:close/>
                  <a:moveTo>
                    <a:pt x="345" y="434"/>
                  </a:moveTo>
                  <a:cubicBezTo>
                    <a:pt x="346" y="434"/>
                    <a:pt x="347" y="434"/>
                    <a:pt x="347" y="433"/>
                  </a:cubicBezTo>
                  <a:cubicBezTo>
                    <a:pt x="348" y="432"/>
                    <a:pt x="347" y="432"/>
                    <a:pt x="346" y="432"/>
                  </a:cubicBezTo>
                  <a:cubicBezTo>
                    <a:pt x="345" y="432"/>
                    <a:pt x="344" y="432"/>
                    <a:pt x="343" y="433"/>
                  </a:cubicBezTo>
                  <a:cubicBezTo>
                    <a:pt x="343" y="434"/>
                    <a:pt x="344" y="434"/>
                    <a:pt x="345" y="434"/>
                  </a:cubicBezTo>
                  <a:close/>
                  <a:moveTo>
                    <a:pt x="373" y="861"/>
                  </a:moveTo>
                  <a:cubicBezTo>
                    <a:pt x="373" y="859"/>
                    <a:pt x="373" y="859"/>
                    <a:pt x="371" y="859"/>
                  </a:cubicBezTo>
                  <a:cubicBezTo>
                    <a:pt x="370" y="858"/>
                    <a:pt x="369" y="859"/>
                    <a:pt x="369" y="860"/>
                  </a:cubicBezTo>
                  <a:cubicBezTo>
                    <a:pt x="369" y="861"/>
                    <a:pt x="370" y="862"/>
                    <a:pt x="371" y="863"/>
                  </a:cubicBezTo>
                  <a:cubicBezTo>
                    <a:pt x="372" y="863"/>
                    <a:pt x="373" y="862"/>
                    <a:pt x="373" y="861"/>
                  </a:cubicBezTo>
                  <a:close/>
                  <a:moveTo>
                    <a:pt x="381" y="851"/>
                  </a:moveTo>
                  <a:cubicBezTo>
                    <a:pt x="381" y="850"/>
                    <a:pt x="380" y="850"/>
                    <a:pt x="379" y="849"/>
                  </a:cubicBezTo>
                  <a:cubicBezTo>
                    <a:pt x="378" y="849"/>
                    <a:pt x="377" y="850"/>
                    <a:pt x="376" y="851"/>
                  </a:cubicBezTo>
                  <a:cubicBezTo>
                    <a:pt x="376" y="852"/>
                    <a:pt x="376" y="853"/>
                    <a:pt x="377" y="853"/>
                  </a:cubicBezTo>
                  <a:cubicBezTo>
                    <a:pt x="379" y="853"/>
                    <a:pt x="380" y="852"/>
                    <a:pt x="381" y="851"/>
                  </a:cubicBezTo>
                  <a:close/>
                  <a:moveTo>
                    <a:pt x="301" y="549"/>
                  </a:moveTo>
                  <a:cubicBezTo>
                    <a:pt x="301" y="550"/>
                    <a:pt x="301" y="550"/>
                    <a:pt x="301" y="551"/>
                  </a:cubicBezTo>
                  <a:cubicBezTo>
                    <a:pt x="301" y="552"/>
                    <a:pt x="301" y="554"/>
                    <a:pt x="303" y="554"/>
                  </a:cubicBezTo>
                  <a:cubicBezTo>
                    <a:pt x="303" y="555"/>
                    <a:pt x="304" y="554"/>
                    <a:pt x="304" y="554"/>
                  </a:cubicBezTo>
                  <a:cubicBezTo>
                    <a:pt x="305" y="553"/>
                    <a:pt x="304" y="552"/>
                    <a:pt x="303" y="550"/>
                  </a:cubicBezTo>
                  <a:cubicBezTo>
                    <a:pt x="303" y="550"/>
                    <a:pt x="302" y="550"/>
                    <a:pt x="301" y="549"/>
                  </a:cubicBezTo>
                  <a:close/>
                  <a:moveTo>
                    <a:pt x="651" y="491"/>
                  </a:moveTo>
                  <a:cubicBezTo>
                    <a:pt x="650" y="491"/>
                    <a:pt x="649" y="492"/>
                    <a:pt x="649" y="492"/>
                  </a:cubicBezTo>
                  <a:cubicBezTo>
                    <a:pt x="649" y="493"/>
                    <a:pt x="649" y="494"/>
                    <a:pt x="650" y="494"/>
                  </a:cubicBezTo>
                  <a:cubicBezTo>
                    <a:pt x="651" y="495"/>
                    <a:pt x="651" y="495"/>
                    <a:pt x="652" y="494"/>
                  </a:cubicBezTo>
                  <a:cubicBezTo>
                    <a:pt x="652" y="493"/>
                    <a:pt x="652" y="492"/>
                    <a:pt x="651" y="491"/>
                  </a:cubicBezTo>
                  <a:close/>
                  <a:moveTo>
                    <a:pt x="1040" y="1400"/>
                  </a:moveTo>
                  <a:cubicBezTo>
                    <a:pt x="1040" y="1399"/>
                    <a:pt x="1039" y="1398"/>
                    <a:pt x="1038" y="1399"/>
                  </a:cubicBezTo>
                  <a:cubicBezTo>
                    <a:pt x="1037" y="1399"/>
                    <a:pt x="1036" y="1400"/>
                    <a:pt x="1036" y="1401"/>
                  </a:cubicBezTo>
                  <a:cubicBezTo>
                    <a:pt x="1036" y="1402"/>
                    <a:pt x="1037" y="1402"/>
                    <a:pt x="1038" y="1402"/>
                  </a:cubicBezTo>
                  <a:cubicBezTo>
                    <a:pt x="1039" y="1401"/>
                    <a:pt x="1040" y="1401"/>
                    <a:pt x="1040" y="1400"/>
                  </a:cubicBezTo>
                  <a:close/>
                  <a:moveTo>
                    <a:pt x="305" y="644"/>
                  </a:moveTo>
                  <a:cubicBezTo>
                    <a:pt x="305" y="647"/>
                    <a:pt x="305" y="649"/>
                    <a:pt x="308" y="650"/>
                  </a:cubicBezTo>
                  <a:cubicBezTo>
                    <a:pt x="308" y="647"/>
                    <a:pt x="307" y="646"/>
                    <a:pt x="305" y="644"/>
                  </a:cubicBezTo>
                  <a:close/>
                  <a:moveTo>
                    <a:pt x="257" y="580"/>
                  </a:moveTo>
                  <a:cubicBezTo>
                    <a:pt x="258" y="580"/>
                    <a:pt x="259" y="580"/>
                    <a:pt x="259" y="579"/>
                  </a:cubicBezTo>
                  <a:cubicBezTo>
                    <a:pt x="259" y="577"/>
                    <a:pt x="258" y="577"/>
                    <a:pt x="256" y="576"/>
                  </a:cubicBezTo>
                  <a:cubicBezTo>
                    <a:pt x="255" y="576"/>
                    <a:pt x="254" y="577"/>
                    <a:pt x="254" y="578"/>
                  </a:cubicBezTo>
                  <a:cubicBezTo>
                    <a:pt x="255" y="579"/>
                    <a:pt x="256" y="580"/>
                    <a:pt x="257" y="580"/>
                  </a:cubicBezTo>
                  <a:close/>
                  <a:moveTo>
                    <a:pt x="470" y="316"/>
                  </a:moveTo>
                  <a:cubicBezTo>
                    <a:pt x="468" y="317"/>
                    <a:pt x="468" y="319"/>
                    <a:pt x="469" y="320"/>
                  </a:cubicBezTo>
                  <a:cubicBezTo>
                    <a:pt x="469" y="321"/>
                    <a:pt x="469" y="321"/>
                    <a:pt x="470" y="321"/>
                  </a:cubicBezTo>
                  <a:cubicBezTo>
                    <a:pt x="471" y="320"/>
                    <a:pt x="471" y="319"/>
                    <a:pt x="471" y="318"/>
                  </a:cubicBezTo>
                  <a:cubicBezTo>
                    <a:pt x="471" y="317"/>
                    <a:pt x="471" y="316"/>
                    <a:pt x="470" y="316"/>
                  </a:cubicBezTo>
                  <a:close/>
                  <a:moveTo>
                    <a:pt x="562" y="573"/>
                  </a:moveTo>
                  <a:cubicBezTo>
                    <a:pt x="562" y="572"/>
                    <a:pt x="561" y="572"/>
                    <a:pt x="560" y="572"/>
                  </a:cubicBezTo>
                  <a:cubicBezTo>
                    <a:pt x="559" y="572"/>
                    <a:pt x="558" y="572"/>
                    <a:pt x="559" y="573"/>
                  </a:cubicBezTo>
                  <a:cubicBezTo>
                    <a:pt x="559" y="575"/>
                    <a:pt x="560" y="575"/>
                    <a:pt x="561" y="575"/>
                  </a:cubicBezTo>
                  <a:cubicBezTo>
                    <a:pt x="562" y="575"/>
                    <a:pt x="562" y="574"/>
                    <a:pt x="562" y="573"/>
                  </a:cubicBezTo>
                  <a:close/>
                  <a:moveTo>
                    <a:pt x="740" y="1441"/>
                  </a:moveTo>
                  <a:cubicBezTo>
                    <a:pt x="740" y="1440"/>
                    <a:pt x="740" y="1439"/>
                    <a:pt x="739" y="1439"/>
                  </a:cubicBezTo>
                  <a:cubicBezTo>
                    <a:pt x="738" y="1439"/>
                    <a:pt x="737" y="1440"/>
                    <a:pt x="737" y="1441"/>
                  </a:cubicBezTo>
                  <a:cubicBezTo>
                    <a:pt x="737" y="1442"/>
                    <a:pt x="738" y="1443"/>
                    <a:pt x="739" y="1443"/>
                  </a:cubicBezTo>
                  <a:cubicBezTo>
                    <a:pt x="740" y="1442"/>
                    <a:pt x="740" y="1442"/>
                    <a:pt x="740" y="1441"/>
                  </a:cubicBezTo>
                  <a:close/>
                  <a:moveTo>
                    <a:pt x="372" y="1144"/>
                  </a:moveTo>
                  <a:cubicBezTo>
                    <a:pt x="370" y="1146"/>
                    <a:pt x="369" y="1147"/>
                    <a:pt x="369" y="1151"/>
                  </a:cubicBezTo>
                  <a:cubicBezTo>
                    <a:pt x="371" y="1148"/>
                    <a:pt x="372" y="1146"/>
                    <a:pt x="372" y="1144"/>
                  </a:cubicBezTo>
                  <a:close/>
                  <a:moveTo>
                    <a:pt x="512" y="1420"/>
                  </a:moveTo>
                  <a:cubicBezTo>
                    <a:pt x="511" y="1421"/>
                    <a:pt x="511" y="1422"/>
                    <a:pt x="511" y="1423"/>
                  </a:cubicBezTo>
                  <a:cubicBezTo>
                    <a:pt x="512" y="1424"/>
                    <a:pt x="512" y="1425"/>
                    <a:pt x="513" y="1424"/>
                  </a:cubicBezTo>
                  <a:cubicBezTo>
                    <a:pt x="514" y="1424"/>
                    <a:pt x="514" y="1423"/>
                    <a:pt x="514" y="1422"/>
                  </a:cubicBezTo>
                  <a:cubicBezTo>
                    <a:pt x="514" y="1421"/>
                    <a:pt x="513" y="1420"/>
                    <a:pt x="512" y="1420"/>
                  </a:cubicBezTo>
                  <a:close/>
                  <a:moveTo>
                    <a:pt x="855" y="1453"/>
                  </a:moveTo>
                  <a:cubicBezTo>
                    <a:pt x="855" y="1452"/>
                    <a:pt x="855" y="1450"/>
                    <a:pt x="853" y="1451"/>
                  </a:cubicBezTo>
                  <a:cubicBezTo>
                    <a:pt x="853" y="1451"/>
                    <a:pt x="852" y="1452"/>
                    <a:pt x="852" y="1453"/>
                  </a:cubicBezTo>
                  <a:cubicBezTo>
                    <a:pt x="852" y="1454"/>
                    <a:pt x="853" y="1455"/>
                    <a:pt x="854" y="1455"/>
                  </a:cubicBezTo>
                  <a:cubicBezTo>
                    <a:pt x="855" y="1455"/>
                    <a:pt x="855" y="1454"/>
                    <a:pt x="855" y="1453"/>
                  </a:cubicBezTo>
                  <a:close/>
                  <a:moveTo>
                    <a:pt x="237" y="520"/>
                  </a:moveTo>
                  <a:cubicBezTo>
                    <a:pt x="238" y="520"/>
                    <a:pt x="239" y="519"/>
                    <a:pt x="239" y="517"/>
                  </a:cubicBezTo>
                  <a:cubicBezTo>
                    <a:pt x="239" y="517"/>
                    <a:pt x="239" y="516"/>
                    <a:pt x="238" y="517"/>
                  </a:cubicBezTo>
                  <a:cubicBezTo>
                    <a:pt x="237" y="517"/>
                    <a:pt x="236" y="518"/>
                    <a:pt x="236" y="519"/>
                  </a:cubicBezTo>
                  <a:cubicBezTo>
                    <a:pt x="236" y="520"/>
                    <a:pt x="237" y="520"/>
                    <a:pt x="237" y="520"/>
                  </a:cubicBezTo>
                  <a:close/>
                  <a:moveTo>
                    <a:pt x="72" y="1376"/>
                  </a:moveTo>
                  <a:cubicBezTo>
                    <a:pt x="73" y="1373"/>
                    <a:pt x="76" y="1372"/>
                    <a:pt x="73" y="1370"/>
                  </a:cubicBezTo>
                  <a:cubicBezTo>
                    <a:pt x="72" y="1371"/>
                    <a:pt x="71" y="1373"/>
                    <a:pt x="72" y="1376"/>
                  </a:cubicBezTo>
                  <a:close/>
                  <a:moveTo>
                    <a:pt x="682" y="414"/>
                  </a:moveTo>
                  <a:cubicBezTo>
                    <a:pt x="683" y="416"/>
                    <a:pt x="685" y="417"/>
                    <a:pt x="688" y="416"/>
                  </a:cubicBezTo>
                  <a:cubicBezTo>
                    <a:pt x="685" y="415"/>
                    <a:pt x="683" y="414"/>
                    <a:pt x="682" y="414"/>
                  </a:cubicBezTo>
                  <a:close/>
                  <a:moveTo>
                    <a:pt x="1266" y="950"/>
                  </a:moveTo>
                  <a:cubicBezTo>
                    <a:pt x="1266" y="949"/>
                    <a:pt x="1265" y="948"/>
                    <a:pt x="1265" y="949"/>
                  </a:cubicBezTo>
                  <a:cubicBezTo>
                    <a:pt x="1264" y="949"/>
                    <a:pt x="1263" y="950"/>
                    <a:pt x="1263" y="951"/>
                  </a:cubicBezTo>
                  <a:cubicBezTo>
                    <a:pt x="1262" y="951"/>
                    <a:pt x="1262" y="952"/>
                    <a:pt x="1263" y="952"/>
                  </a:cubicBezTo>
                  <a:cubicBezTo>
                    <a:pt x="1265" y="952"/>
                    <a:pt x="1265" y="951"/>
                    <a:pt x="1266" y="950"/>
                  </a:cubicBezTo>
                  <a:close/>
                  <a:moveTo>
                    <a:pt x="191" y="1351"/>
                  </a:moveTo>
                  <a:cubicBezTo>
                    <a:pt x="192" y="1351"/>
                    <a:pt x="193" y="1350"/>
                    <a:pt x="193" y="1349"/>
                  </a:cubicBezTo>
                  <a:cubicBezTo>
                    <a:pt x="193" y="1348"/>
                    <a:pt x="193" y="1347"/>
                    <a:pt x="192" y="1347"/>
                  </a:cubicBezTo>
                  <a:cubicBezTo>
                    <a:pt x="191" y="1348"/>
                    <a:pt x="190" y="1349"/>
                    <a:pt x="190" y="1350"/>
                  </a:cubicBezTo>
                  <a:cubicBezTo>
                    <a:pt x="190" y="1351"/>
                    <a:pt x="190" y="1351"/>
                    <a:pt x="191" y="1351"/>
                  </a:cubicBezTo>
                  <a:close/>
                  <a:moveTo>
                    <a:pt x="625" y="165"/>
                  </a:moveTo>
                  <a:cubicBezTo>
                    <a:pt x="625" y="164"/>
                    <a:pt x="625" y="163"/>
                    <a:pt x="624" y="163"/>
                  </a:cubicBezTo>
                  <a:cubicBezTo>
                    <a:pt x="623" y="163"/>
                    <a:pt x="623" y="164"/>
                    <a:pt x="623" y="165"/>
                  </a:cubicBezTo>
                  <a:cubicBezTo>
                    <a:pt x="623" y="166"/>
                    <a:pt x="623" y="166"/>
                    <a:pt x="624" y="166"/>
                  </a:cubicBezTo>
                  <a:cubicBezTo>
                    <a:pt x="625" y="166"/>
                    <a:pt x="625" y="165"/>
                    <a:pt x="625" y="165"/>
                  </a:cubicBezTo>
                  <a:close/>
                  <a:moveTo>
                    <a:pt x="387" y="202"/>
                  </a:moveTo>
                  <a:cubicBezTo>
                    <a:pt x="387" y="201"/>
                    <a:pt x="386" y="200"/>
                    <a:pt x="385" y="200"/>
                  </a:cubicBezTo>
                  <a:cubicBezTo>
                    <a:pt x="385" y="201"/>
                    <a:pt x="384" y="201"/>
                    <a:pt x="384" y="202"/>
                  </a:cubicBezTo>
                  <a:cubicBezTo>
                    <a:pt x="384" y="203"/>
                    <a:pt x="384" y="204"/>
                    <a:pt x="385" y="204"/>
                  </a:cubicBezTo>
                  <a:cubicBezTo>
                    <a:pt x="386" y="204"/>
                    <a:pt x="387" y="203"/>
                    <a:pt x="387" y="202"/>
                  </a:cubicBezTo>
                  <a:close/>
                  <a:moveTo>
                    <a:pt x="363" y="563"/>
                  </a:moveTo>
                  <a:cubicBezTo>
                    <a:pt x="362" y="562"/>
                    <a:pt x="361" y="561"/>
                    <a:pt x="361" y="562"/>
                  </a:cubicBezTo>
                  <a:cubicBezTo>
                    <a:pt x="360" y="562"/>
                    <a:pt x="359" y="562"/>
                    <a:pt x="359" y="564"/>
                  </a:cubicBezTo>
                  <a:cubicBezTo>
                    <a:pt x="359" y="565"/>
                    <a:pt x="360" y="565"/>
                    <a:pt x="360" y="564"/>
                  </a:cubicBezTo>
                  <a:cubicBezTo>
                    <a:pt x="361" y="564"/>
                    <a:pt x="363" y="564"/>
                    <a:pt x="363" y="563"/>
                  </a:cubicBezTo>
                  <a:close/>
                  <a:moveTo>
                    <a:pt x="832" y="1221"/>
                  </a:moveTo>
                  <a:cubicBezTo>
                    <a:pt x="832" y="1220"/>
                    <a:pt x="831" y="1219"/>
                    <a:pt x="830" y="1219"/>
                  </a:cubicBezTo>
                  <a:cubicBezTo>
                    <a:pt x="829" y="1219"/>
                    <a:pt x="828" y="1220"/>
                    <a:pt x="829" y="1221"/>
                  </a:cubicBezTo>
                  <a:cubicBezTo>
                    <a:pt x="829" y="1222"/>
                    <a:pt x="830" y="1222"/>
                    <a:pt x="831" y="1223"/>
                  </a:cubicBezTo>
                  <a:cubicBezTo>
                    <a:pt x="832" y="1223"/>
                    <a:pt x="832" y="1222"/>
                    <a:pt x="832" y="1221"/>
                  </a:cubicBezTo>
                  <a:close/>
                  <a:moveTo>
                    <a:pt x="354" y="554"/>
                  </a:moveTo>
                  <a:cubicBezTo>
                    <a:pt x="353" y="554"/>
                    <a:pt x="352" y="555"/>
                    <a:pt x="353" y="556"/>
                  </a:cubicBezTo>
                  <a:cubicBezTo>
                    <a:pt x="353" y="557"/>
                    <a:pt x="354" y="558"/>
                    <a:pt x="355" y="558"/>
                  </a:cubicBezTo>
                  <a:cubicBezTo>
                    <a:pt x="356" y="558"/>
                    <a:pt x="356" y="557"/>
                    <a:pt x="356" y="556"/>
                  </a:cubicBezTo>
                  <a:cubicBezTo>
                    <a:pt x="355" y="555"/>
                    <a:pt x="355" y="554"/>
                    <a:pt x="354" y="554"/>
                  </a:cubicBezTo>
                  <a:close/>
                  <a:moveTo>
                    <a:pt x="1178" y="1236"/>
                  </a:moveTo>
                  <a:cubicBezTo>
                    <a:pt x="1178" y="1235"/>
                    <a:pt x="1177" y="1235"/>
                    <a:pt x="1177" y="1235"/>
                  </a:cubicBezTo>
                  <a:cubicBezTo>
                    <a:pt x="1175" y="1235"/>
                    <a:pt x="1174" y="1236"/>
                    <a:pt x="1174" y="1238"/>
                  </a:cubicBezTo>
                  <a:cubicBezTo>
                    <a:pt x="1174" y="1238"/>
                    <a:pt x="1175" y="1239"/>
                    <a:pt x="1175" y="1239"/>
                  </a:cubicBezTo>
                  <a:cubicBezTo>
                    <a:pt x="1177" y="1239"/>
                    <a:pt x="1178" y="1237"/>
                    <a:pt x="1178" y="1236"/>
                  </a:cubicBezTo>
                  <a:close/>
                  <a:moveTo>
                    <a:pt x="588" y="620"/>
                  </a:moveTo>
                  <a:cubicBezTo>
                    <a:pt x="588" y="619"/>
                    <a:pt x="588" y="618"/>
                    <a:pt x="587" y="617"/>
                  </a:cubicBezTo>
                  <a:cubicBezTo>
                    <a:pt x="586" y="617"/>
                    <a:pt x="585" y="618"/>
                    <a:pt x="584" y="619"/>
                  </a:cubicBezTo>
                  <a:cubicBezTo>
                    <a:pt x="584" y="620"/>
                    <a:pt x="584" y="621"/>
                    <a:pt x="585" y="621"/>
                  </a:cubicBezTo>
                  <a:cubicBezTo>
                    <a:pt x="586" y="622"/>
                    <a:pt x="587" y="621"/>
                    <a:pt x="588" y="620"/>
                  </a:cubicBezTo>
                  <a:close/>
                  <a:moveTo>
                    <a:pt x="580" y="742"/>
                  </a:moveTo>
                  <a:cubicBezTo>
                    <a:pt x="581" y="742"/>
                    <a:pt x="582" y="742"/>
                    <a:pt x="582" y="741"/>
                  </a:cubicBezTo>
                  <a:cubicBezTo>
                    <a:pt x="582" y="740"/>
                    <a:pt x="581" y="739"/>
                    <a:pt x="581" y="739"/>
                  </a:cubicBezTo>
                  <a:cubicBezTo>
                    <a:pt x="579" y="739"/>
                    <a:pt x="578" y="739"/>
                    <a:pt x="578" y="740"/>
                  </a:cubicBezTo>
                  <a:cubicBezTo>
                    <a:pt x="578" y="742"/>
                    <a:pt x="578" y="742"/>
                    <a:pt x="580" y="742"/>
                  </a:cubicBezTo>
                  <a:close/>
                  <a:moveTo>
                    <a:pt x="588" y="697"/>
                  </a:moveTo>
                  <a:cubicBezTo>
                    <a:pt x="588" y="696"/>
                    <a:pt x="587" y="694"/>
                    <a:pt x="586" y="694"/>
                  </a:cubicBezTo>
                  <a:cubicBezTo>
                    <a:pt x="585" y="694"/>
                    <a:pt x="584" y="695"/>
                    <a:pt x="585" y="695"/>
                  </a:cubicBezTo>
                  <a:cubicBezTo>
                    <a:pt x="585" y="697"/>
                    <a:pt x="585" y="698"/>
                    <a:pt x="587" y="698"/>
                  </a:cubicBezTo>
                  <a:cubicBezTo>
                    <a:pt x="588" y="698"/>
                    <a:pt x="589" y="698"/>
                    <a:pt x="588" y="697"/>
                  </a:cubicBezTo>
                  <a:close/>
                  <a:moveTo>
                    <a:pt x="535" y="619"/>
                  </a:moveTo>
                  <a:cubicBezTo>
                    <a:pt x="534" y="619"/>
                    <a:pt x="533" y="619"/>
                    <a:pt x="533" y="620"/>
                  </a:cubicBezTo>
                  <a:cubicBezTo>
                    <a:pt x="534" y="621"/>
                    <a:pt x="535" y="621"/>
                    <a:pt x="535" y="621"/>
                  </a:cubicBezTo>
                  <a:cubicBezTo>
                    <a:pt x="536" y="622"/>
                    <a:pt x="537" y="621"/>
                    <a:pt x="537" y="620"/>
                  </a:cubicBezTo>
                  <a:cubicBezTo>
                    <a:pt x="537" y="619"/>
                    <a:pt x="536" y="618"/>
                    <a:pt x="535" y="619"/>
                  </a:cubicBezTo>
                  <a:close/>
                  <a:moveTo>
                    <a:pt x="776" y="1442"/>
                  </a:moveTo>
                  <a:cubicBezTo>
                    <a:pt x="777" y="1442"/>
                    <a:pt x="777" y="1441"/>
                    <a:pt x="777" y="1440"/>
                  </a:cubicBezTo>
                  <a:cubicBezTo>
                    <a:pt x="777" y="1440"/>
                    <a:pt x="777" y="1439"/>
                    <a:pt x="776" y="1439"/>
                  </a:cubicBezTo>
                  <a:cubicBezTo>
                    <a:pt x="775" y="1439"/>
                    <a:pt x="775" y="1440"/>
                    <a:pt x="775" y="1440"/>
                  </a:cubicBezTo>
                  <a:cubicBezTo>
                    <a:pt x="775" y="1441"/>
                    <a:pt x="775" y="1442"/>
                    <a:pt x="776" y="1442"/>
                  </a:cubicBezTo>
                  <a:close/>
                  <a:moveTo>
                    <a:pt x="372" y="588"/>
                  </a:moveTo>
                  <a:cubicBezTo>
                    <a:pt x="370" y="588"/>
                    <a:pt x="370" y="588"/>
                    <a:pt x="370" y="589"/>
                  </a:cubicBezTo>
                  <a:cubicBezTo>
                    <a:pt x="370" y="591"/>
                    <a:pt x="370" y="592"/>
                    <a:pt x="371" y="593"/>
                  </a:cubicBezTo>
                  <a:cubicBezTo>
                    <a:pt x="373" y="593"/>
                    <a:pt x="373" y="592"/>
                    <a:pt x="373" y="591"/>
                  </a:cubicBezTo>
                  <a:cubicBezTo>
                    <a:pt x="373" y="590"/>
                    <a:pt x="373" y="588"/>
                    <a:pt x="372" y="588"/>
                  </a:cubicBezTo>
                  <a:close/>
                  <a:moveTo>
                    <a:pt x="641" y="387"/>
                  </a:moveTo>
                  <a:cubicBezTo>
                    <a:pt x="640" y="387"/>
                    <a:pt x="639" y="388"/>
                    <a:pt x="639" y="389"/>
                  </a:cubicBezTo>
                  <a:cubicBezTo>
                    <a:pt x="639" y="389"/>
                    <a:pt x="639" y="390"/>
                    <a:pt x="640" y="390"/>
                  </a:cubicBezTo>
                  <a:cubicBezTo>
                    <a:pt x="641" y="390"/>
                    <a:pt x="642" y="390"/>
                    <a:pt x="642" y="389"/>
                  </a:cubicBezTo>
                  <a:cubicBezTo>
                    <a:pt x="642" y="388"/>
                    <a:pt x="642" y="387"/>
                    <a:pt x="641" y="387"/>
                  </a:cubicBezTo>
                  <a:close/>
                  <a:moveTo>
                    <a:pt x="190" y="359"/>
                  </a:moveTo>
                  <a:cubicBezTo>
                    <a:pt x="190" y="359"/>
                    <a:pt x="190" y="358"/>
                    <a:pt x="189" y="358"/>
                  </a:cubicBezTo>
                  <a:cubicBezTo>
                    <a:pt x="189" y="358"/>
                    <a:pt x="188" y="358"/>
                    <a:pt x="188" y="358"/>
                  </a:cubicBezTo>
                  <a:cubicBezTo>
                    <a:pt x="188" y="358"/>
                    <a:pt x="187" y="359"/>
                    <a:pt x="188" y="359"/>
                  </a:cubicBezTo>
                  <a:cubicBezTo>
                    <a:pt x="188" y="360"/>
                    <a:pt x="189" y="360"/>
                    <a:pt x="190" y="359"/>
                  </a:cubicBezTo>
                  <a:close/>
                  <a:moveTo>
                    <a:pt x="966" y="1259"/>
                  </a:moveTo>
                  <a:cubicBezTo>
                    <a:pt x="967" y="1260"/>
                    <a:pt x="968" y="1259"/>
                    <a:pt x="968" y="1258"/>
                  </a:cubicBezTo>
                  <a:cubicBezTo>
                    <a:pt x="968" y="1258"/>
                    <a:pt x="967" y="1257"/>
                    <a:pt x="967" y="1257"/>
                  </a:cubicBezTo>
                  <a:cubicBezTo>
                    <a:pt x="966" y="1257"/>
                    <a:pt x="965" y="1258"/>
                    <a:pt x="965" y="1258"/>
                  </a:cubicBezTo>
                  <a:cubicBezTo>
                    <a:pt x="965" y="1259"/>
                    <a:pt x="966" y="1259"/>
                    <a:pt x="966" y="1259"/>
                  </a:cubicBezTo>
                  <a:close/>
                  <a:moveTo>
                    <a:pt x="545" y="762"/>
                  </a:moveTo>
                  <a:cubicBezTo>
                    <a:pt x="546" y="762"/>
                    <a:pt x="547" y="761"/>
                    <a:pt x="547" y="760"/>
                  </a:cubicBezTo>
                  <a:cubicBezTo>
                    <a:pt x="547" y="760"/>
                    <a:pt x="547" y="759"/>
                    <a:pt x="546" y="758"/>
                  </a:cubicBezTo>
                  <a:cubicBezTo>
                    <a:pt x="546" y="758"/>
                    <a:pt x="545" y="758"/>
                    <a:pt x="545" y="759"/>
                  </a:cubicBezTo>
                  <a:cubicBezTo>
                    <a:pt x="544" y="760"/>
                    <a:pt x="544" y="761"/>
                    <a:pt x="545" y="762"/>
                  </a:cubicBezTo>
                  <a:close/>
                  <a:moveTo>
                    <a:pt x="231" y="533"/>
                  </a:moveTo>
                  <a:cubicBezTo>
                    <a:pt x="231" y="534"/>
                    <a:pt x="231" y="534"/>
                    <a:pt x="232" y="534"/>
                  </a:cubicBezTo>
                  <a:cubicBezTo>
                    <a:pt x="232" y="534"/>
                    <a:pt x="233" y="533"/>
                    <a:pt x="233" y="533"/>
                  </a:cubicBezTo>
                  <a:cubicBezTo>
                    <a:pt x="234" y="532"/>
                    <a:pt x="233" y="531"/>
                    <a:pt x="233" y="531"/>
                  </a:cubicBezTo>
                  <a:cubicBezTo>
                    <a:pt x="231" y="531"/>
                    <a:pt x="231" y="532"/>
                    <a:pt x="231" y="533"/>
                  </a:cubicBezTo>
                  <a:close/>
                  <a:moveTo>
                    <a:pt x="547" y="1289"/>
                  </a:moveTo>
                  <a:cubicBezTo>
                    <a:pt x="548" y="1287"/>
                    <a:pt x="548" y="1286"/>
                    <a:pt x="547" y="1285"/>
                  </a:cubicBezTo>
                  <a:cubicBezTo>
                    <a:pt x="547" y="1284"/>
                    <a:pt x="547" y="1284"/>
                    <a:pt x="546" y="1284"/>
                  </a:cubicBezTo>
                  <a:cubicBezTo>
                    <a:pt x="545" y="1286"/>
                    <a:pt x="545" y="1287"/>
                    <a:pt x="547" y="1289"/>
                  </a:cubicBezTo>
                  <a:close/>
                  <a:moveTo>
                    <a:pt x="986" y="1310"/>
                  </a:moveTo>
                  <a:cubicBezTo>
                    <a:pt x="986" y="1309"/>
                    <a:pt x="985" y="1309"/>
                    <a:pt x="984" y="1310"/>
                  </a:cubicBezTo>
                  <a:cubicBezTo>
                    <a:pt x="983" y="1310"/>
                    <a:pt x="982" y="1310"/>
                    <a:pt x="982" y="1311"/>
                  </a:cubicBezTo>
                  <a:cubicBezTo>
                    <a:pt x="982" y="1312"/>
                    <a:pt x="983" y="1312"/>
                    <a:pt x="984" y="1312"/>
                  </a:cubicBezTo>
                  <a:cubicBezTo>
                    <a:pt x="985" y="1312"/>
                    <a:pt x="986" y="1311"/>
                    <a:pt x="986" y="1310"/>
                  </a:cubicBezTo>
                  <a:close/>
                  <a:moveTo>
                    <a:pt x="889" y="1352"/>
                  </a:moveTo>
                  <a:cubicBezTo>
                    <a:pt x="889" y="1352"/>
                    <a:pt x="890" y="1352"/>
                    <a:pt x="891" y="1351"/>
                  </a:cubicBezTo>
                  <a:cubicBezTo>
                    <a:pt x="891" y="1350"/>
                    <a:pt x="890" y="1350"/>
                    <a:pt x="889" y="1350"/>
                  </a:cubicBezTo>
                  <a:cubicBezTo>
                    <a:pt x="888" y="1350"/>
                    <a:pt x="887" y="1350"/>
                    <a:pt x="887" y="1351"/>
                  </a:cubicBezTo>
                  <a:cubicBezTo>
                    <a:pt x="887" y="1352"/>
                    <a:pt x="888" y="1352"/>
                    <a:pt x="889" y="1352"/>
                  </a:cubicBezTo>
                  <a:close/>
                  <a:moveTo>
                    <a:pt x="762" y="1237"/>
                  </a:moveTo>
                  <a:cubicBezTo>
                    <a:pt x="762" y="1237"/>
                    <a:pt x="762" y="1236"/>
                    <a:pt x="761" y="1236"/>
                  </a:cubicBezTo>
                  <a:cubicBezTo>
                    <a:pt x="760" y="1236"/>
                    <a:pt x="760" y="1237"/>
                    <a:pt x="760" y="1238"/>
                  </a:cubicBezTo>
                  <a:cubicBezTo>
                    <a:pt x="761" y="1238"/>
                    <a:pt x="761" y="1238"/>
                    <a:pt x="762" y="1239"/>
                  </a:cubicBezTo>
                  <a:cubicBezTo>
                    <a:pt x="762" y="1238"/>
                    <a:pt x="762" y="1238"/>
                    <a:pt x="762" y="1237"/>
                  </a:cubicBezTo>
                  <a:close/>
                  <a:moveTo>
                    <a:pt x="1166" y="1249"/>
                  </a:moveTo>
                  <a:cubicBezTo>
                    <a:pt x="1166" y="1248"/>
                    <a:pt x="1166" y="1248"/>
                    <a:pt x="1166" y="1247"/>
                  </a:cubicBezTo>
                  <a:cubicBezTo>
                    <a:pt x="1165" y="1247"/>
                    <a:pt x="1164" y="1248"/>
                    <a:pt x="1164" y="1248"/>
                  </a:cubicBezTo>
                  <a:cubicBezTo>
                    <a:pt x="1163" y="1249"/>
                    <a:pt x="1163" y="1250"/>
                    <a:pt x="1164" y="1250"/>
                  </a:cubicBezTo>
                  <a:cubicBezTo>
                    <a:pt x="1165" y="1250"/>
                    <a:pt x="1166" y="1249"/>
                    <a:pt x="1166" y="1249"/>
                  </a:cubicBezTo>
                  <a:close/>
                  <a:moveTo>
                    <a:pt x="573" y="579"/>
                  </a:moveTo>
                  <a:cubicBezTo>
                    <a:pt x="573" y="578"/>
                    <a:pt x="572" y="577"/>
                    <a:pt x="571" y="578"/>
                  </a:cubicBezTo>
                  <a:cubicBezTo>
                    <a:pt x="570" y="578"/>
                    <a:pt x="569" y="578"/>
                    <a:pt x="569" y="579"/>
                  </a:cubicBezTo>
                  <a:cubicBezTo>
                    <a:pt x="569" y="580"/>
                    <a:pt x="570" y="580"/>
                    <a:pt x="571" y="580"/>
                  </a:cubicBezTo>
                  <a:cubicBezTo>
                    <a:pt x="572" y="580"/>
                    <a:pt x="573" y="579"/>
                    <a:pt x="573" y="579"/>
                  </a:cubicBezTo>
                  <a:close/>
                  <a:moveTo>
                    <a:pt x="827" y="1255"/>
                  </a:moveTo>
                  <a:cubicBezTo>
                    <a:pt x="827" y="1254"/>
                    <a:pt x="827" y="1253"/>
                    <a:pt x="825" y="1253"/>
                  </a:cubicBezTo>
                  <a:cubicBezTo>
                    <a:pt x="824" y="1253"/>
                    <a:pt x="824" y="1254"/>
                    <a:pt x="825" y="1255"/>
                  </a:cubicBezTo>
                  <a:cubicBezTo>
                    <a:pt x="825" y="1255"/>
                    <a:pt x="826" y="1256"/>
                    <a:pt x="827" y="1257"/>
                  </a:cubicBezTo>
                  <a:cubicBezTo>
                    <a:pt x="827" y="1257"/>
                    <a:pt x="828" y="1256"/>
                    <a:pt x="827" y="1255"/>
                  </a:cubicBezTo>
                  <a:close/>
                  <a:moveTo>
                    <a:pt x="486" y="592"/>
                  </a:moveTo>
                  <a:cubicBezTo>
                    <a:pt x="487" y="592"/>
                    <a:pt x="488" y="592"/>
                    <a:pt x="488" y="591"/>
                  </a:cubicBezTo>
                  <a:cubicBezTo>
                    <a:pt x="488" y="590"/>
                    <a:pt x="487" y="589"/>
                    <a:pt x="486" y="589"/>
                  </a:cubicBezTo>
                  <a:cubicBezTo>
                    <a:pt x="485" y="589"/>
                    <a:pt x="484" y="590"/>
                    <a:pt x="484" y="591"/>
                  </a:cubicBezTo>
                  <a:cubicBezTo>
                    <a:pt x="485" y="592"/>
                    <a:pt x="485" y="592"/>
                    <a:pt x="486" y="592"/>
                  </a:cubicBezTo>
                  <a:close/>
                  <a:moveTo>
                    <a:pt x="565" y="1269"/>
                  </a:moveTo>
                  <a:cubicBezTo>
                    <a:pt x="564" y="1269"/>
                    <a:pt x="564" y="1268"/>
                    <a:pt x="564" y="1268"/>
                  </a:cubicBezTo>
                  <a:cubicBezTo>
                    <a:pt x="563" y="1268"/>
                    <a:pt x="562" y="1268"/>
                    <a:pt x="562" y="1268"/>
                  </a:cubicBezTo>
                  <a:cubicBezTo>
                    <a:pt x="561" y="1269"/>
                    <a:pt x="562" y="1270"/>
                    <a:pt x="563" y="1270"/>
                  </a:cubicBezTo>
                  <a:cubicBezTo>
                    <a:pt x="563" y="1270"/>
                    <a:pt x="564" y="1270"/>
                    <a:pt x="565" y="1269"/>
                  </a:cubicBezTo>
                  <a:close/>
                  <a:moveTo>
                    <a:pt x="319" y="1351"/>
                  </a:moveTo>
                  <a:cubicBezTo>
                    <a:pt x="319" y="1350"/>
                    <a:pt x="318" y="1349"/>
                    <a:pt x="318" y="1350"/>
                  </a:cubicBezTo>
                  <a:cubicBezTo>
                    <a:pt x="317" y="1351"/>
                    <a:pt x="316" y="1351"/>
                    <a:pt x="316" y="1352"/>
                  </a:cubicBezTo>
                  <a:cubicBezTo>
                    <a:pt x="316" y="1353"/>
                    <a:pt x="316" y="1354"/>
                    <a:pt x="317" y="1353"/>
                  </a:cubicBezTo>
                  <a:cubicBezTo>
                    <a:pt x="318" y="1353"/>
                    <a:pt x="318" y="1352"/>
                    <a:pt x="319" y="1351"/>
                  </a:cubicBezTo>
                  <a:close/>
                  <a:moveTo>
                    <a:pt x="555" y="787"/>
                  </a:moveTo>
                  <a:cubicBezTo>
                    <a:pt x="555" y="785"/>
                    <a:pt x="554" y="785"/>
                    <a:pt x="553" y="785"/>
                  </a:cubicBezTo>
                  <a:cubicBezTo>
                    <a:pt x="553" y="785"/>
                    <a:pt x="552" y="786"/>
                    <a:pt x="552" y="786"/>
                  </a:cubicBezTo>
                  <a:cubicBezTo>
                    <a:pt x="552" y="787"/>
                    <a:pt x="552" y="787"/>
                    <a:pt x="553" y="788"/>
                  </a:cubicBezTo>
                  <a:cubicBezTo>
                    <a:pt x="554" y="788"/>
                    <a:pt x="555" y="787"/>
                    <a:pt x="555" y="787"/>
                  </a:cubicBezTo>
                  <a:close/>
                  <a:moveTo>
                    <a:pt x="933" y="1403"/>
                  </a:moveTo>
                  <a:cubicBezTo>
                    <a:pt x="933" y="1402"/>
                    <a:pt x="932" y="1402"/>
                    <a:pt x="932" y="1402"/>
                  </a:cubicBezTo>
                  <a:cubicBezTo>
                    <a:pt x="931" y="1401"/>
                    <a:pt x="930" y="1402"/>
                    <a:pt x="930" y="1402"/>
                  </a:cubicBezTo>
                  <a:cubicBezTo>
                    <a:pt x="929" y="1403"/>
                    <a:pt x="930" y="1404"/>
                    <a:pt x="931" y="1404"/>
                  </a:cubicBezTo>
                  <a:cubicBezTo>
                    <a:pt x="932" y="1404"/>
                    <a:pt x="932" y="1404"/>
                    <a:pt x="933" y="1403"/>
                  </a:cubicBezTo>
                  <a:close/>
                  <a:moveTo>
                    <a:pt x="484" y="1130"/>
                  </a:moveTo>
                  <a:cubicBezTo>
                    <a:pt x="484" y="1129"/>
                    <a:pt x="484" y="1128"/>
                    <a:pt x="483" y="1128"/>
                  </a:cubicBezTo>
                  <a:cubicBezTo>
                    <a:pt x="483" y="1128"/>
                    <a:pt x="482" y="1128"/>
                    <a:pt x="481" y="1129"/>
                  </a:cubicBezTo>
                  <a:cubicBezTo>
                    <a:pt x="481" y="1130"/>
                    <a:pt x="481" y="1131"/>
                    <a:pt x="482" y="1131"/>
                  </a:cubicBezTo>
                  <a:cubicBezTo>
                    <a:pt x="483" y="1131"/>
                    <a:pt x="483" y="1130"/>
                    <a:pt x="484" y="1130"/>
                  </a:cubicBezTo>
                  <a:close/>
                  <a:moveTo>
                    <a:pt x="538" y="671"/>
                  </a:moveTo>
                  <a:cubicBezTo>
                    <a:pt x="537" y="672"/>
                    <a:pt x="536" y="672"/>
                    <a:pt x="537" y="673"/>
                  </a:cubicBezTo>
                  <a:cubicBezTo>
                    <a:pt x="537" y="674"/>
                    <a:pt x="538" y="674"/>
                    <a:pt x="538" y="674"/>
                  </a:cubicBezTo>
                  <a:cubicBezTo>
                    <a:pt x="540" y="674"/>
                    <a:pt x="540" y="673"/>
                    <a:pt x="539" y="672"/>
                  </a:cubicBezTo>
                  <a:cubicBezTo>
                    <a:pt x="539" y="671"/>
                    <a:pt x="539" y="671"/>
                    <a:pt x="538" y="671"/>
                  </a:cubicBezTo>
                  <a:close/>
                  <a:moveTo>
                    <a:pt x="573" y="689"/>
                  </a:moveTo>
                  <a:cubicBezTo>
                    <a:pt x="573" y="688"/>
                    <a:pt x="574" y="687"/>
                    <a:pt x="573" y="687"/>
                  </a:cubicBezTo>
                  <a:cubicBezTo>
                    <a:pt x="572" y="686"/>
                    <a:pt x="571" y="687"/>
                    <a:pt x="571" y="688"/>
                  </a:cubicBezTo>
                  <a:cubicBezTo>
                    <a:pt x="570" y="689"/>
                    <a:pt x="570" y="690"/>
                    <a:pt x="572" y="690"/>
                  </a:cubicBezTo>
                  <a:cubicBezTo>
                    <a:pt x="572" y="690"/>
                    <a:pt x="573" y="689"/>
                    <a:pt x="573" y="689"/>
                  </a:cubicBezTo>
                  <a:close/>
                  <a:moveTo>
                    <a:pt x="483" y="278"/>
                  </a:moveTo>
                  <a:cubicBezTo>
                    <a:pt x="484" y="278"/>
                    <a:pt x="485" y="277"/>
                    <a:pt x="484" y="276"/>
                  </a:cubicBezTo>
                  <a:cubicBezTo>
                    <a:pt x="484" y="276"/>
                    <a:pt x="484" y="275"/>
                    <a:pt x="483" y="275"/>
                  </a:cubicBezTo>
                  <a:cubicBezTo>
                    <a:pt x="482" y="275"/>
                    <a:pt x="482" y="276"/>
                    <a:pt x="482" y="276"/>
                  </a:cubicBezTo>
                  <a:cubicBezTo>
                    <a:pt x="482" y="277"/>
                    <a:pt x="482" y="278"/>
                    <a:pt x="483" y="278"/>
                  </a:cubicBezTo>
                  <a:close/>
                  <a:moveTo>
                    <a:pt x="270" y="1457"/>
                  </a:moveTo>
                  <a:cubicBezTo>
                    <a:pt x="269" y="1456"/>
                    <a:pt x="268" y="1456"/>
                    <a:pt x="268" y="1456"/>
                  </a:cubicBezTo>
                  <a:cubicBezTo>
                    <a:pt x="267" y="1457"/>
                    <a:pt x="266" y="1457"/>
                    <a:pt x="266" y="1458"/>
                  </a:cubicBezTo>
                  <a:cubicBezTo>
                    <a:pt x="267" y="1459"/>
                    <a:pt x="268" y="1459"/>
                    <a:pt x="268" y="1459"/>
                  </a:cubicBezTo>
                  <a:cubicBezTo>
                    <a:pt x="269" y="1458"/>
                    <a:pt x="270" y="1458"/>
                    <a:pt x="270" y="1457"/>
                  </a:cubicBezTo>
                  <a:close/>
                  <a:moveTo>
                    <a:pt x="446" y="1097"/>
                  </a:moveTo>
                  <a:cubicBezTo>
                    <a:pt x="446" y="1096"/>
                    <a:pt x="446" y="1095"/>
                    <a:pt x="445" y="1096"/>
                  </a:cubicBezTo>
                  <a:cubicBezTo>
                    <a:pt x="444" y="1096"/>
                    <a:pt x="444" y="1096"/>
                    <a:pt x="444" y="1097"/>
                  </a:cubicBezTo>
                  <a:cubicBezTo>
                    <a:pt x="443" y="1097"/>
                    <a:pt x="444" y="1098"/>
                    <a:pt x="444" y="1098"/>
                  </a:cubicBezTo>
                  <a:cubicBezTo>
                    <a:pt x="445" y="1099"/>
                    <a:pt x="446" y="1098"/>
                    <a:pt x="446" y="1097"/>
                  </a:cubicBezTo>
                  <a:close/>
                  <a:moveTo>
                    <a:pt x="263" y="1470"/>
                  </a:moveTo>
                  <a:cubicBezTo>
                    <a:pt x="264" y="1470"/>
                    <a:pt x="265" y="1469"/>
                    <a:pt x="265" y="1468"/>
                  </a:cubicBezTo>
                  <a:cubicBezTo>
                    <a:pt x="265" y="1467"/>
                    <a:pt x="265" y="1467"/>
                    <a:pt x="264" y="1467"/>
                  </a:cubicBezTo>
                  <a:cubicBezTo>
                    <a:pt x="264" y="1467"/>
                    <a:pt x="263" y="1467"/>
                    <a:pt x="263" y="1468"/>
                  </a:cubicBezTo>
                  <a:cubicBezTo>
                    <a:pt x="263" y="1468"/>
                    <a:pt x="263" y="1469"/>
                    <a:pt x="263" y="1470"/>
                  </a:cubicBezTo>
                  <a:close/>
                  <a:moveTo>
                    <a:pt x="614" y="421"/>
                  </a:moveTo>
                  <a:cubicBezTo>
                    <a:pt x="615" y="420"/>
                    <a:pt x="616" y="420"/>
                    <a:pt x="616" y="418"/>
                  </a:cubicBezTo>
                  <a:cubicBezTo>
                    <a:pt x="616" y="417"/>
                    <a:pt x="615" y="417"/>
                    <a:pt x="615" y="417"/>
                  </a:cubicBezTo>
                  <a:cubicBezTo>
                    <a:pt x="613" y="418"/>
                    <a:pt x="612" y="418"/>
                    <a:pt x="612" y="420"/>
                  </a:cubicBezTo>
                  <a:cubicBezTo>
                    <a:pt x="612" y="420"/>
                    <a:pt x="613" y="421"/>
                    <a:pt x="614" y="421"/>
                  </a:cubicBezTo>
                  <a:close/>
                  <a:moveTo>
                    <a:pt x="575" y="189"/>
                  </a:moveTo>
                  <a:cubicBezTo>
                    <a:pt x="574" y="190"/>
                    <a:pt x="574" y="191"/>
                    <a:pt x="574" y="192"/>
                  </a:cubicBezTo>
                  <a:cubicBezTo>
                    <a:pt x="574" y="193"/>
                    <a:pt x="574" y="193"/>
                    <a:pt x="575" y="193"/>
                  </a:cubicBezTo>
                  <a:cubicBezTo>
                    <a:pt x="576" y="192"/>
                    <a:pt x="577" y="191"/>
                    <a:pt x="576" y="190"/>
                  </a:cubicBezTo>
                  <a:cubicBezTo>
                    <a:pt x="576" y="190"/>
                    <a:pt x="576" y="190"/>
                    <a:pt x="575" y="189"/>
                  </a:cubicBezTo>
                  <a:close/>
                  <a:moveTo>
                    <a:pt x="1006" y="1505"/>
                  </a:moveTo>
                  <a:cubicBezTo>
                    <a:pt x="1006" y="1504"/>
                    <a:pt x="1006" y="1504"/>
                    <a:pt x="1005" y="1503"/>
                  </a:cubicBezTo>
                  <a:cubicBezTo>
                    <a:pt x="1004" y="1503"/>
                    <a:pt x="1003" y="1503"/>
                    <a:pt x="1002" y="1504"/>
                  </a:cubicBezTo>
                  <a:cubicBezTo>
                    <a:pt x="1002" y="1505"/>
                    <a:pt x="1002" y="1506"/>
                    <a:pt x="1003" y="1506"/>
                  </a:cubicBezTo>
                  <a:cubicBezTo>
                    <a:pt x="1004" y="1506"/>
                    <a:pt x="1005" y="1506"/>
                    <a:pt x="1006" y="1505"/>
                  </a:cubicBezTo>
                  <a:close/>
                  <a:moveTo>
                    <a:pt x="1068" y="1320"/>
                  </a:moveTo>
                  <a:cubicBezTo>
                    <a:pt x="1068" y="1320"/>
                    <a:pt x="1069" y="1319"/>
                    <a:pt x="1069" y="1319"/>
                  </a:cubicBezTo>
                  <a:cubicBezTo>
                    <a:pt x="1068" y="1318"/>
                    <a:pt x="1068" y="1318"/>
                    <a:pt x="1068" y="1318"/>
                  </a:cubicBezTo>
                  <a:cubicBezTo>
                    <a:pt x="1067" y="1318"/>
                    <a:pt x="1067" y="1319"/>
                    <a:pt x="1067" y="1319"/>
                  </a:cubicBezTo>
                  <a:cubicBezTo>
                    <a:pt x="1067" y="1320"/>
                    <a:pt x="1067" y="1320"/>
                    <a:pt x="1068" y="1320"/>
                  </a:cubicBezTo>
                  <a:close/>
                  <a:moveTo>
                    <a:pt x="333" y="778"/>
                  </a:moveTo>
                  <a:cubicBezTo>
                    <a:pt x="333" y="777"/>
                    <a:pt x="332" y="777"/>
                    <a:pt x="331" y="776"/>
                  </a:cubicBezTo>
                  <a:cubicBezTo>
                    <a:pt x="331" y="776"/>
                    <a:pt x="330" y="777"/>
                    <a:pt x="330" y="777"/>
                  </a:cubicBezTo>
                  <a:cubicBezTo>
                    <a:pt x="330" y="778"/>
                    <a:pt x="331" y="779"/>
                    <a:pt x="332" y="779"/>
                  </a:cubicBezTo>
                  <a:cubicBezTo>
                    <a:pt x="332" y="779"/>
                    <a:pt x="333" y="779"/>
                    <a:pt x="333" y="778"/>
                  </a:cubicBezTo>
                  <a:close/>
                  <a:moveTo>
                    <a:pt x="336" y="1342"/>
                  </a:moveTo>
                  <a:cubicBezTo>
                    <a:pt x="336" y="1342"/>
                    <a:pt x="336" y="1341"/>
                    <a:pt x="336" y="1341"/>
                  </a:cubicBezTo>
                  <a:cubicBezTo>
                    <a:pt x="334" y="1340"/>
                    <a:pt x="334" y="1342"/>
                    <a:pt x="333" y="1342"/>
                  </a:cubicBezTo>
                  <a:cubicBezTo>
                    <a:pt x="333" y="1343"/>
                    <a:pt x="333" y="1344"/>
                    <a:pt x="333" y="1344"/>
                  </a:cubicBezTo>
                  <a:cubicBezTo>
                    <a:pt x="335" y="1344"/>
                    <a:pt x="335" y="1343"/>
                    <a:pt x="336" y="1342"/>
                  </a:cubicBezTo>
                  <a:close/>
                  <a:moveTo>
                    <a:pt x="383" y="860"/>
                  </a:moveTo>
                  <a:cubicBezTo>
                    <a:pt x="383" y="859"/>
                    <a:pt x="383" y="859"/>
                    <a:pt x="382" y="858"/>
                  </a:cubicBezTo>
                  <a:cubicBezTo>
                    <a:pt x="381" y="858"/>
                    <a:pt x="381" y="858"/>
                    <a:pt x="380" y="859"/>
                  </a:cubicBezTo>
                  <a:cubicBezTo>
                    <a:pt x="380" y="859"/>
                    <a:pt x="381" y="860"/>
                    <a:pt x="381" y="860"/>
                  </a:cubicBezTo>
                  <a:cubicBezTo>
                    <a:pt x="382" y="860"/>
                    <a:pt x="382" y="860"/>
                    <a:pt x="383" y="860"/>
                  </a:cubicBezTo>
                  <a:close/>
                  <a:moveTo>
                    <a:pt x="477" y="596"/>
                  </a:moveTo>
                  <a:cubicBezTo>
                    <a:pt x="477" y="595"/>
                    <a:pt x="476" y="595"/>
                    <a:pt x="475" y="595"/>
                  </a:cubicBezTo>
                  <a:cubicBezTo>
                    <a:pt x="474" y="595"/>
                    <a:pt x="473" y="596"/>
                    <a:pt x="474" y="596"/>
                  </a:cubicBezTo>
                  <a:cubicBezTo>
                    <a:pt x="474" y="597"/>
                    <a:pt x="475" y="597"/>
                    <a:pt x="476" y="597"/>
                  </a:cubicBezTo>
                  <a:cubicBezTo>
                    <a:pt x="476" y="597"/>
                    <a:pt x="477" y="597"/>
                    <a:pt x="477" y="596"/>
                  </a:cubicBezTo>
                  <a:close/>
                  <a:moveTo>
                    <a:pt x="905" y="1361"/>
                  </a:moveTo>
                  <a:cubicBezTo>
                    <a:pt x="905" y="1361"/>
                    <a:pt x="904" y="1360"/>
                    <a:pt x="904" y="1360"/>
                  </a:cubicBezTo>
                  <a:cubicBezTo>
                    <a:pt x="904" y="1360"/>
                    <a:pt x="903" y="1361"/>
                    <a:pt x="903" y="1361"/>
                  </a:cubicBezTo>
                  <a:cubicBezTo>
                    <a:pt x="903" y="1362"/>
                    <a:pt x="903" y="1362"/>
                    <a:pt x="904" y="1362"/>
                  </a:cubicBezTo>
                  <a:cubicBezTo>
                    <a:pt x="904" y="1362"/>
                    <a:pt x="905" y="1362"/>
                    <a:pt x="905" y="1361"/>
                  </a:cubicBezTo>
                  <a:close/>
                  <a:moveTo>
                    <a:pt x="727" y="1376"/>
                  </a:moveTo>
                  <a:cubicBezTo>
                    <a:pt x="728" y="1376"/>
                    <a:pt x="728" y="1375"/>
                    <a:pt x="728" y="1374"/>
                  </a:cubicBezTo>
                  <a:cubicBezTo>
                    <a:pt x="728" y="1374"/>
                    <a:pt x="727" y="1373"/>
                    <a:pt x="727" y="1373"/>
                  </a:cubicBezTo>
                  <a:cubicBezTo>
                    <a:pt x="726" y="1373"/>
                    <a:pt x="725" y="1374"/>
                    <a:pt x="725" y="1375"/>
                  </a:cubicBezTo>
                  <a:cubicBezTo>
                    <a:pt x="726" y="1375"/>
                    <a:pt x="726" y="1376"/>
                    <a:pt x="727" y="1376"/>
                  </a:cubicBezTo>
                  <a:close/>
                  <a:moveTo>
                    <a:pt x="1083" y="1459"/>
                  </a:moveTo>
                  <a:cubicBezTo>
                    <a:pt x="1083" y="1459"/>
                    <a:pt x="1083" y="1458"/>
                    <a:pt x="1082" y="1458"/>
                  </a:cubicBezTo>
                  <a:cubicBezTo>
                    <a:pt x="1082" y="1458"/>
                    <a:pt x="1081" y="1458"/>
                    <a:pt x="1081" y="1459"/>
                  </a:cubicBezTo>
                  <a:cubicBezTo>
                    <a:pt x="1081" y="1459"/>
                    <a:pt x="1081" y="1459"/>
                    <a:pt x="1082" y="1460"/>
                  </a:cubicBezTo>
                  <a:cubicBezTo>
                    <a:pt x="1082" y="1460"/>
                    <a:pt x="1082" y="1459"/>
                    <a:pt x="1083" y="1459"/>
                  </a:cubicBezTo>
                  <a:close/>
                  <a:moveTo>
                    <a:pt x="550" y="718"/>
                  </a:moveTo>
                  <a:cubicBezTo>
                    <a:pt x="550" y="717"/>
                    <a:pt x="549" y="717"/>
                    <a:pt x="549" y="717"/>
                  </a:cubicBezTo>
                  <a:cubicBezTo>
                    <a:pt x="548" y="716"/>
                    <a:pt x="547" y="716"/>
                    <a:pt x="547" y="717"/>
                  </a:cubicBezTo>
                  <a:cubicBezTo>
                    <a:pt x="546" y="718"/>
                    <a:pt x="547" y="718"/>
                    <a:pt x="548" y="718"/>
                  </a:cubicBezTo>
                  <a:cubicBezTo>
                    <a:pt x="549" y="718"/>
                    <a:pt x="550" y="719"/>
                    <a:pt x="550" y="718"/>
                  </a:cubicBezTo>
                  <a:close/>
                  <a:moveTo>
                    <a:pt x="576" y="403"/>
                  </a:moveTo>
                  <a:cubicBezTo>
                    <a:pt x="576" y="402"/>
                    <a:pt x="577" y="402"/>
                    <a:pt x="577" y="402"/>
                  </a:cubicBezTo>
                  <a:cubicBezTo>
                    <a:pt x="577" y="401"/>
                    <a:pt x="577" y="400"/>
                    <a:pt x="576" y="400"/>
                  </a:cubicBezTo>
                  <a:cubicBezTo>
                    <a:pt x="575" y="400"/>
                    <a:pt x="574" y="400"/>
                    <a:pt x="574" y="401"/>
                  </a:cubicBezTo>
                  <a:cubicBezTo>
                    <a:pt x="574" y="402"/>
                    <a:pt x="575" y="403"/>
                    <a:pt x="576" y="403"/>
                  </a:cubicBezTo>
                  <a:close/>
                  <a:moveTo>
                    <a:pt x="767" y="1249"/>
                  </a:moveTo>
                  <a:cubicBezTo>
                    <a:pt x="767" y="1248"/>
                    <a:pt x="767" y="1248"/>
                    <a:pt x="766" y="1247"/>
                  </a:cubicBezTo>
                  <a:cubicBezTo>
                    <a:pt x="765" y="1247"/>
                    <a:pt x="765" y="1247"/>
                    <a:pt x="765" y="1248"/>
                  </a:cubicBezTo>
                  <a:cubicBezTo>
                    <a:pt x="765" y="1249"/>
                    <a:pt x="766" y="1249"/>
                    <a:pt x="766" y="1250"/>
                  </a:cubicBezTo>
                  <a:cubicBezTo>
                    <a:pt x="767" y="1250"/>
                    <a:pt x="767" y="1249"/>
                    <a:pt x="767" y="1249"/>
                  </a:cubicBezTo>
                  <a:close/>
                  <a:moveTo>
                    <a:pt x="240" y="536"/>
                  </a:moveTo>
                  <a:cubicBezTo>
                    <a:pt x="241" y="536"/>
                    <a:pt x="241" y="536"/>
                    <a:pt x="241" y="535"/>
                  </a:cubicBezTo>
                  <a:cubicBezTo>
                    <a:pt x="241" y="535"/>
                    <a:pt x="241" y="534"/>
                    <a:pt x="241" y="533"/>
                  </a:cubicBezTo>
                  <a:cubicBezTo>
                    <a:pt x="240" y="532"/>
                    <a:pt x="240" y="533"/>
                    <a:pt x="239" y="534"/>
                  </a:cubicBezTo>
                  <a:cubicBezTo>
                    <a:pt x="239" y="535"/>
                    <a:pt x="240" y="536"/>
                    <a:pt x="240" y="536"/>
                  </a:cubicBezTo>
                  <a:close/>
                  <a:moveTo>
                    <a:pt x="233" y="484"/>
                  </a:moveTo>
                  <a:cubicBezTo>
                    <a:pt x="232" y="484"/>
                    <a:pt x="232" y="483"/>
                    <a:pt x="232" y="483"/>
                  </a:cubicBezTo>
                  <a:cubicBezTo>
                    <a:pt x="231" y="483"/>
                    <a:pt x="229" y="483"/>
                    <a:pt x="229" y="485"/>
                  </a:cubicBezTo>
                  <a:cubicBezTo>
                    <a:pt x="229" y="486"/>
                    <a:pt x="230" y="486"/>
                    <a:pt x="231" y="486"/>
                  </a:cubicBezTo>
                  <a:cubicBezTo>
                    <a:pt x="232" y="485"/>
                    <a:pt x="232" y="485"/>
                    <a:pt x="233" y="484"/>
                  </a:cubicBezTo>
                  <a:close/>
                  <a:moveTo>
                    <a:pt x="702" y="1480"/>
                  </a:moveTo>
                  <a:cubicBezTo>
                    <a:pt x="702" y="1480"/>
                    <a:pt x="702" y="1479"/>
                    <a:pt x="702" y="1479"/>
                  </a:cubicBezTo>
                  <a:cubicBezTo>
                    <a:pt x="702" y="1478"/>
                    <a:pt x="702" y="1477"/>
                    <a:pt x="701" y="1477"/>
                  </a:cubicBezTo>
                  <a:cubicBezTo>
                    <a:pt x="701" y="1478"/>
                    <a:pt x="701" y="1479"/>
                    <a:pt x="702" y="1480"/>
                  </a:cubicBezTo>
                  <a:close/>
                  <a:moveTo>
                    <a:pt x="688" y="1195"/>
                  </a:moveTo>
                  <a:cubicBezTo>
                    <a:pt x="687" y="1196"/>
                    <a:pt x="687" y="1196"/>
                    <a:pt x="687" y="1196"/>
                  </a:cubicBezTo>
                  <a:cubicBezTo>
                    <a:pt x="687" y="1196"/>
                    <a:pt x="687" y="1197"/>
                    <a:pt x="688" y="1197"/>
                  </a:cubicBezTo>
                  <a:cubicBezTo>
                    <a:pt x="688" y="1197"/>
                    <a:pt x="688" y="1197"/>
                    <a:pt x="689" y="1196"/>
                  </a:cubicBezTo>
                  <a:cubicBezTo>
                    <a:pt x="688" y="1196"/>
                    <a:pt x="688" y="1196"/>
                    <a:pt x="688" y="1195"/>
                  </a:cubicBezTo>
                  <a:close/>
                  <a:moveTo>
                    <a:pt x="535" y="770"/>
                  </a:moveTo>
                  <a:cubicBezTo>
                    <a:pt x="534" y="770"/>
                    <a:pt x="533" y="770"/>
                    <a:pt x="533" y="771"/>
                  </a:cubicBezTo>
                  <a:cubicBezTo>
                    <a:pt x="533" y="772"/>
                    <a:pt x="534" y="773"/>
                    <a:pt x="534" y="773"/>
                  </a:cubicBezTo>
                  <a:cubicBezTo>
                    <a:pt x="535" y="773"/>
                    <a:pt x="536" y="772"/>
                    <a:pt x="536" y="771"/>
                  </a:cubicBezTo>
                  <a:cubicBezTo>
                    <a:pt x="536" y="771"/>
                    <a:pt x="535" y="771"/>
                    <a:pt x="535" y="770"/>
                  </a:cubicBezTo>
                  <a:close/>
                  <a:moveTo>
                    <a:pt x="281" y="193"/>
                  </a:moveTo>
                  <a:cubicBezTo>
                    <a:pt x="280" y="193"/>
                    <a:pt x="280" y="192"/>
                    <a:pt x="279" y="192"/>
                  </a:cubicBezTo>
                  <a:cubicBezTo>
                    <a:pt x="279" y="192"/>
                    <a:pt x="278" y="193"/>
                    <a:pt x="278" y="193"/>
                  </a:cubicBezTo>
                  <a:cubicBezTo>
                    <a:pt x="279" y="194"/>
                    <a:pt x="279" y="195"/>
                    <a:pt x="280" y="194"/>
                  </a:cubicBezTo>
                  <a:cubicBezTo>
                    <a:pt x="280" y="194"/>
                    <a:pt x="280" y="193"/>
                    <a:pt x="281" y="193"/>
                  </a:cubicBezTo>
                  <a:close/>
                  <a:moveTo>
                    <a:pt x="448" y="324"/>
                  </a:moveTo>
                  <a:cubicBezTo>
                    <a:pt x="448" y="324"/>
                    <a:pt x="449" y="325"/>
                    <a:pt x="449" y="325"/>
                  </a:cubicBezTo>
                  <a:cubicBezTo>
                    <a:pt x="450" y="325"/>
                    <a:pt x="451" y="324"/>
                    <a:pt x="451" y="323"/>
                  </a:cubicBezTo>
                  <a:cubicBezTo>
                    <a:pt x="450" y="322"/>
                    <a:pt x="450" y="322"/>
                    <a:pt x="449" y="322"/>
                  </a:cubicBezTo>
                  <a:cubicBezTo>
                    <a:pt x="448" y="322"/>
                    <a:pt x="447" y="323"/>
                    <a:pt x="448" y="324"/>
                  </a:cubicBezTo>
                  <a:close/>
                  <a:moveTo>
                    <a:pt x="324" y="757"/>
                  </a:moveTo>
                  <a:cubicBezTo>
                    <a:pt x="325" y="756"/>
                    <a:pt x="324" y="756"/>
                    <a:pt x="323" y="755"/>
                  </a:cubicBezTo>
                  <a:cubicBezTo>
                    <a:pt x="323" y="755"/>
                    <a:pt x="323" y="756"/>
                    <a:pt x="323" y="756"/>
                  </a:cubicBezTo>
                  <a:cubicBezTo>
                    <a:pt x="323" y="757"/>
                    <a:pt x="323" y="757"/>
                    <a:pt x="323" y="758"/>
                  </a:cubicBezTo>
                  <a:cubicBezTo>
                    <a:pt x="324" y="758"/>
                    <a:pt x="324" y="758"/>
                    <a:pt x="324" y="757"/>
                  </a:cubicBezTo>
                  <a:close/>
                  <a:moveTo>
                    <a:pt x="377" y="639"/>
                  </a:moveTo>
                  <a:cubicBezTo>
                    <a:pt x="376" y="639"/>
                    <a:pt x="376" y="640"/>
                    <a:pt x="375" y="640"/>
                  </a:cubicBezTo>
                  <a:cubicBezTo>
                    <a:pt x="375" y="641"/>
                    <a:pt x="376" y="642"/>
                    <a:pt x="377" y="642"/>
                  </a:cubicBezTo>
                  <a:cubicBezTo>
                    <a:pt x="377" y="642"/>
                    <a:pt x="378" y="641"/>
                    <a:pt x="378" y="640"/>
                  </a:cubicBezTo>
                  <a:cubicBezTo>
                    <a:pt x="378" y="640"/>
                    <a:pt x="378" y="640"/>
                    <a:pt x="377" y="639"/>
                  </a:cubicBezTo>
                  <a:close/>
                  <a:moveTo>
                    <a:pt x="215" y="350"/>
                  </a:moveTo>
                  <a:cubicBezTo>
                    <a:pt x="214" y="350"/>
                    <a:pt x="213" y="350"/>
                    <a:pt x="213" y="351"/>
                  </a:cubicBezTo>
                  <a:cubicBezTo>
                    <a:pt x="214" y="352"/>
                    <a:pt x="215" y="352"/>
                    <a:pt x="215" y="352"/>
                  </a:cubicBezTo>
                  <a:cubicBezTo>
                    <a:pt x="216" y="352"/>
                    <a:pt x="217" y="352"/>
                    <a:pt x="217" y="351"/>
                  </a:cubicBezTo>
                  <a:cubicBezTo>
                    <a:pt x="217" y="350"/>
                    <a:pt x="216" y="350"/>
                    <a:pt x="215" y="350"/>
                  </a:cubicBezTo>
                  <a:close/>
                  <a:moveTo>
                    <a:pt x="674" y="372"/>
                  </a:moveTo>
                  <a:cubicBezTo>
                    <a:pt x="673" y="371"/>
                    <a:pt x="673" y="370"/>
                    <a:pt x="672" y="371"/>
                  </a:cubicBezTo>
                  <a:cubicBezTo>
                    <a:pt x="671" y="371"/>
                    <a:pt x="671" y="371"/>
                    <a:pt x="671" y="372"/>
                  </a:cubicBezTo>
                  <a:cubicBezTo>
                    <a:pt x="671" y="372"/>
                    <a:pt x="671" y="373"/>
                    <a:pt x="672" y="373"/>
                  </a:cubicBezTo>
                  <a:cubicBezTo>
                    <a:pt x="673" y="373"/>
                    <a:pt x="674" y="372"/>
                    <a:pt x="674" y="372"/>
                  </a:cubicBezTo>
                  <a:close/>
                  <a:moveTo>
                    <a:pt x="1083" y="1440"/>
                  </a:moveTo>
                  <a:cubicBezTo>
                    <a:pt x="1084" y="1440"/>
                    <a:pt x="1084" y="1440"/>
                    <a:pt x="1084" y="1439"/>
                  </a:cubicBezTo>
                  <a:cubicBezTo>
                    <a:pt x="1084" y="1439"/>
                    <a:pt x="1084" y="1438"/>
                    <a:pt x="1084" y="1438"/>
                  </a:cubicBezTo>
                  <a:cubicBezTo>
                    <a:pt x="1083" y="1438"/>
                    <a:pt x="1082" y="1438"/>
                    <a:pt x="1082" y="1439"/>
                  </a:cubicBezTo>
                  <a:cubicBezTo>
                    <a:pt x="1082" y="1439"/>
                    <a:pt x="1082" y="1440"/>
                    <a:pt x="1083" y="1440"/>
                  </a:cubicBezTo>
                  <a:close/>
                  <a:moveTo>
                    <a:pt x="398" y="237"/>
                  </a:moveTo>
                  <a:cubicBezTo>
                    <a:pt x="399" y="237"/>
                    <a:pt x="399" y="237"/>
                    <a:pt x="399" y="236"/>
                  </a:cubicBezTo>
                  <a:cubicBezTo>
                    <a:pt x="399" y="235"/>
                    <a:pt x="399" y="235"/>
                    <a:pt x="398" y="234"/>
                  </a:cubicBezTo>
                  <a:cubicBezTo>
                    <a:pt x="397" y="234"/>
                    <a:pt x="397" y="235"/>
                    <a:pt x="397" y="236"/>
                  </a:cubicBezTo>
                  <a:cubicBezTo>
                    <a:pt x="397" y="236"/>
                    <a:pt x="397" y="237"/>
                    <a:pt x="398" y="237"/>
                  </a:cubicBezTo>
                  <a:close/>
                  <a:moveTo>
                    <a:pt x="445" y="1279"/>
                  </a:moveTo>
                  <a:cubicBezTo>
                    <a:pt x="445" y="1278"/>
                    <a:pt x="445" y="1278"/>
                    <a:pt x="444" y="1277"/>
                  </a:cubicBezTo>
                  <a:cubicBezTo>
                    <a:pt x="443" y="1277"/>
                    <a:pt x="443" y="1278"/>
                    <a:pt x="442" y="1278"/>
                  </a:cubicBezTo>
                  <a:cubicBezTo>
                    <a:pt x="442" y="1279"/>
                    <a:pt x="442" y="1280"/>
                    <a:pt x="443" y="1280"/>
                  </a:cubicBezTo>
                  <a:cubicBezTo>
                    <a:pt x="444" y="1280"/>
                    <a:pt x="444" y="1280"/>
                    <a:pt x="445" y="1279"/>
                  </a:cubicBezTo>
                  <a:close/>
                  <a:moveTo>
                    <a:pt x="214" y="1205"/>
                  </a:moveTo>
                  <a:cubicBezTo>
                    <a:pt x="213" y="1205"/>
                    <a:pt x="213" y="1205"/>
                    <a:pt x="212" y="1205"/>
                  </a:cubicBezTo>
                  <a:cubicBezTo>
                    <a:pt x="212" y="1206"/>
                    <a:pt x="212" y="1207"/>
                    <a:pt x="213" y="1207"/>
                  </a:cubicBezTo>
                  <a:cubicBezTo>
                    <a:pt x="213" y="1207"/>
                    <a:pt x="214" y="1207"/>
                    <a:pt x="214" y="1207"/>
                  </a:cubicBezTo>
                  <a:cubicBezTo>
                    <a:pt x="214" y="1206"/>
                    <a:pt x="214" y="1205"/>
                    <a:pt x="214" y="1205"/>
                  </a:cubicBezTo>
                  <a:close/>
                  <a:moveTo>
                    <a:pt x="404" y="770"/>
                  </a:moveTo>
                  <a:cubicBezTo>
                    <a:pt x="403" y="770"/>
                    <a:pt x="402" y="769"/>
                    <a:pt x="401" y="769"/>
                  </a:cubicBezTo>
                  <a:cubicBezTo>
                    <a:pt x="400" y="769"/>
                    <a:pt x="400" y="770"/>
                    <a:pt x="400" y="771"/>
                  </a:cubicBezTo>
                  <a:cubicBezTo>
                    <a:pt x="400" y="772"/>
                    <a:pt x="401" y="772"/>
                    <a:pt x="402" y="772"/>
                  </a:cubicBezTo>
                  <a:cubicBezTo>
                    <a:pt x="403" y="772"/>
                    <a:pt x="404" y="772"/>
                    <a:pt x="404" y="770"/>
                  </a:cubicBezTo>
                  <a:close/>
                  <a:moveTo>
                    <a:pt x="563" y="770"/>
                  </a:moveTo>
                  <a:cubicBezTo>
                    <a:pt x="563" y="770"/>
                    <a:pt x="562" y="770"/>
                    <a:pt x="562" y="770"/>
                  </a:cubicBezTo>
                  <a:cubicBezTo>
                    <a:pt x="561" y="770"/>
                    <a:pt x="560" y="770"/>
                    <a:pt x="560" y="771"/>
                  </a:cubicBezTo>
                  <a:cubicBezTo>
                    <a:pt x="561" y="772"/>
                    <a:pt x="561" y="772"/>
                    <a:pt x="562" y="772"/>
                  </a:cubicBezTo>
                  <a:cubicBezTo>
                    <a:pt x="562" y="772"/>
                    <a:pt x="563" y="771"/>
                    <a:pt x="563" y="770"/>
                  </a:cubicBezTo>
                  <a:close/>
                  <a:moveTo>
                    <a:pt x="522" y="751"/>
                  </a:moveTo>
                  <a:cubicBezTo>
                    <a:pt x="523" y="751"/>
                    <a:pt x="524" y="751"/>
                    <a:pt x="524" y="750"/>
                  </a:cubicBezTo>
                  <a:cubicBezTo>
                    <a:pt x="524" y="749"/>
                    <a:pt x="523" y="748"/>
                    <a:pt x="522" y="748"/>
                  </a:cubicBezTo>
                  <a:cubicBezTo>
                    <a:pt x="522" y="748"/>
                    <a:pt x="521" y="749"/>
                    <a:pt x="521" y="750"/>
                  </a:cubicBezTo>
                  <a:cubicBezTo>
                    <a:pt x="521" y="750"/>
                    <a:pt x="522" y="751"/>
                    <a:pt x="522" y="751"/>
                  </a:cubicBezTo>
                  <a:close/>
                  <a:moveTo>
                    <a:pt x="326" y="1442"/>
                  </a:moveTo>
                  <a:cubicBezTo>
                    <a:pt x="326" y="1441"/>
                    <a:pt x="326" y="1441"/>
                    <a:pt x="325" y="1441"/>
                  </a:cubicBezTo>
                  <a:cubicBezTo>
                    <a:pt x="325" y="1441"/>
                    <a:pt x="325" y="1441"/>
                    <a:pt x="324" y="1442"/>
                  </a:cubicBezTo>
                  <a:cubicBezTo>
                    <a:pt x="324" y="1442"/>
                    <a:pt x="325" y="1443"/>
                    <a:pt x="325" y="1443"/>
                  </a:cubicBezTo>
                  <a:cubicBezTo>
                    <a:pt x="325" y="1443"/>
                    <a:pt x="326" y="1442"/>
                    <a:pt x="326" y="1442"/>
                  </a:cubicBezTo>
                  <a:close/>
                  <a:moveTo>
                    <a:pt x="270" y="1301"/>
                  </a:moveTo>
                  <a:cubicBezTo>
                    <a:pt x="271" y="1300"/>
                    <a:pt x="271" y="1300"/>
                    <a:pt x="271" y="1299"/>
                  </a:cubicBezTo>
                  <a:cubicBezTo>
                    <a:pt x="271" y="1299"/>
                    <a:pt x="270" y="1299"/>
                    <a:pt x="270" y="1299"/>
                  </a:cubicBezTo>
                  <a:cubicBezTo>
                    <a:pt x="269" y="1300"/>
                    <a:pt x="269" y="1300"/>
                    <a:pt x="269" y="1301"/>
                  </a:cubicBezTo>
                  <a:cubicBezTo>
                    <a:pt x="269" y="1301"/>
                    <a:pt x="269" y="1301"/>
                    <a:pt x="270" y="1301"/>
                  </a:cubicBezTo>
                  <a:close/>
                  <a:moveTo>
                    <a:pt x="550" y="1305"/>
                  </a:moveTo>
                  <a:cubicBezTo>
                    <a:pt x="550" y="1304"/>
                    <a:pt x="550" y="1304"/>
                    <a:pt x="550" y="1304"/>
                  </a:cubicBezTo>
                  <a:cubicBezTo>
                    <a:pt x="549" y="1303"/>
                    <a:pt x="549" y="1303"/>
                    <a:pt x="548" y="1304"/>
                  </a:cubicBezTo>
                  <a:cubicBezTo>
                    <a:pt x="548" y="1304"/>
                    <a:pt x="548" y="1304"/>
                    <a:pt x="548" y="1305"/>
                  </a:cubicBezTo>
                  <a:cubicBezTo>
                    <a:pt x="549" y="1305"/>
                    <a:pt x="549" y="1305"/>
                    <a:pt x="550" y="1305"/>
                  </a:cubicBezTo>
                  <a:close/>
                  <a:moveTo>
                    <a:pt x="528" y="1373"/>
                  </a:moveTo>
                  <a:cubicBezTo>
                    <a:pt x="527" y="1373"/>
                    <a:pt x="527" y="1373"/>
                    <a:pt x="527" y="1374"/>
                  </a:cubicBezTo>
                  <a:cubicBezTo>
                    <a:pt x="527" y="1374"/>
                    <a:pt x="527" y="1375"/>
                    <a:pt x="528" y="1375"/>
                  </a:cubicBezTo>
                  <a:cubicBezTo>
                    <a:pt x="528" y="1375"/>
                    <a:pt x="529" y="1375"/>
                    <a:pt x="529" y="1374"/>
                  </a:cubicBezTo>
                  <a:cubicBezTo>
                    <a:pt x="529" y="1374"/>
                    <a:pt x="528" y="1374"/>
                    <a:pt x="528" y="1373"/>
                  </a:cubicBezTo>
                  <a:close/>
                  <a:moveTo>
                    <a:pt x="925" y="1317"/>
                  </a:moveTo>
                  <a:cubicBezTo>
                    <a:pt x="924" y="1316"/>
                    <a:pt x="923" y="1316"/>
                    <a:pt x="922" y="1317"/>
                  </a:cubicBezTo>
                  <a:cubicBezTo>
                    <a:pt x="921" y="1317"/>
                    <a:pt x="921" y="1318"/>
                    <a:pt x="921" y="1318"/>
                  </a:cubicBezTo>
                  <a:cubicBezTo>
                    <a:pt x="922" y="1318"/>
                    <a:pt x="923" y="1318"/>
                    <a:pt x="924" y="1318"/>
                  </a:cubicBezTo>
                  <a:cubicBezTo>
                    <a:pt x="924" y="1318"/>
                    <a:pt x="924" y="1317"/>
                    <a:pt x="925" y="1317"/>
                  </a:cubicBezTo>
                  <a:close/>
                  <a:moveTo>
                    <a:pt x="670" y="491"/>
                  </a:moveTo>
                  <a:cubicBezTo>
                    <a:pt x="670" y="491"/>
                    <a:pt x="671" y="491"/>
                    <a:pt x="671" y="491"/>
                  </a:cubicBezTo>
                  <a:cubicBezTo>
                    <a:pt x="671" y="490"/>
                    <a:pt x="671" y="490"/>
                    <a:pt x="671" y="489"/>
                  </a:cubicBezTo>
                  <a:cubicBezTo>
                    <a:pt x="670" y="489"/>
                    <a:pt x="669" y="489"/>
                    <a:pt x="669" y="490"/>
                  </a:cubicBezTo>
                  <a:cubicBezTo>
                    <a:pt x="669" y="491"/>
                    <a:pt x="670" y="491"/>
                    <a:pt x="670" y="491"/>
                  </a:cubicBezTo>
                  <a:close/>
                  <a:moveTo>
                    <a:pt x="648" y="477"/>
                  </a:moveTo>
                  <a:cubicBezTo>
                    <a:pt x="647" y="477"/>
                    <a:pt x="646" y="478"/>
                    <a:pt x="647" y="479"/>
                  </a:cubicBezTo>
                  <a:cubicBezTo>
                    <a:pt x="647" y="479"/>
                    <a:pt x="647" y="480"/>
                    <a:pt x="647" y="480"/>
                  </a:cubicBezTo>
                  <a:cubicBezTo>
                    <a:pt x="648" y="480"/>
                    <a:pt x="649" y="480"/>
                    <a:pt x="649" y="479"/>
                  </a:cubicBezTo>
                  <a:cubicBezTo>
                    <a:pt x="649" y="478"/>
                    <a:pt x="649" y="477"/>
                    <a:pt x="648" y="477"/>
                  </a:cubicBezTo>
                  <a:close/>
                  <a:moveTo>
                    <a:pt x="605" y="442"/>
                  </a:moveTo>
                  <a:cubicBezTo>
                    <a:pt x="606" y="441"/>
                    <a:pt x="605" y="441"/>
                    <a:pt x="605" y="441"/>
                  </a:cubicBezTo>
                  <a:cubicBezTo>
                    <a:pt x="604" y="441"/>
                    <a:pt x="604" y="441"/>
                    <a:pt x="604" y="442"/>
                  </a:cubicBezTo>
                  <a:cubicBezTo>
                    <a:pt x="604" y="442"/>
                    <a:pt x="604" y="442"/>
                    <a:pt x="604" y="443"/>
                  </a:cubicBezTo>
                  <a:cubicBezTo>
                    <a:pt x="605" y="443"/>
                    <a:pt x="605" y="442"/>
                    <a:pt x="605" y="442"/>
                  </a:cubicBezTo>
                  <a:close/>
                  <a:moveTo>
                    <a:pt x="563" y="124"/>
                  </a:moveTo>
                  <a:cubicBezTo>
                    <a:pt x="563" y="124"/>
                    <a:pt x="563" y="124"/>
                    <a:pt x="562" y="123"/>
                  </a:cubicBezTo>
                  <a:cubicBezTo>
                    <a:pt x="562" y="123"/>
                    <a:pt x="561" y="124"/>
                    <a:pt x="561" y="124"/>
                  </a:cubicBezTo>
                  <a:cubicBezTo>
                    <a:pt x="561" y="124"/>
                    <a:pt x="562" y="125"/>
                    <a:pt x="562" y="125"/>
                  </a:cubicBezTo>
                  <a:cubicBezTo>
                    <a:pt x="562" y="125"/>
                    <a:pt x="563" y="125"/>
                    <a:pt x="563" y="124"/>
                  </a:cubicBezTo>
                  <a:close/>
                  <a:moveTo>
                    <a:pt x="315" y="1394"/>
                  </a:moveTo>
                  <a:cubicBezTo>
                    <a:pt x="316" y="1394"/>
                    <a:pt x="316" y="1394"/>
                    <a:pt x="316" y="1393"/>
                  </a:cubicBezTo>
                  <a:cubicBezTo>
                    <a:pt x="316" y="1393"/>
                    <a:pt x="316" y="1392"/>
                    <a:pt x="316" y="1392"/>
                  </a:cubicBezTo>
                  <a:cubicBezTo>
                    <a:pt x="315" y="1392"/>
                    <a:pt x="315" y="1393"/>
                    <a:pt x="315" y="1393"/>
                  </a:cubicBezTo>
                  <a:cubicBezTo>
                    <a:pt x="314" y="1393"/>
                    <a:pt x="315" y="1394"/>
                    <a:pt x="315" y="1394"/>
                  </a:cubicBezTo>
                  <a:close/>
                  <a:moveTo>
                    <a:pt x="747" y="1337"/>
                  </a:moveTo>
                  <a:cubicBezTo>
                    <a:pt x="747" y="1336"/>
                    <a:pt x="747" y="1336"/>
                    <a:pt x="746" y="1336"/>
                  </a:cubicBezTo>
                  <a:cubicBezTo>
                    <a:pt x="746" y="1337"/>
                    <a:pt x="746" y="1337"/>
                    <a:pt x="746" y="1337"/>
                  </a:cubicBezTo>
                  <a:cubicBezTo>
                    <a:pt x="746" y="1338"/>
                    <a:pt x="746" y="1338"/>
                    <a:pt x="747" y="1338"/>
                  </a:cubicBezTo>
                  <a:cubicBezTo>
                    <a:pt x="747" y="1338"/>
                    <a:pt x="747" y="1337"/>
                    <a:pt x="747" y="1337"/>
                  </a:cubicBezTo>
                  <a:close/>
                  <a:moveTo>
                    <a:pt x="320" y="1462"/>
                  </a:moveTo>
                  <a:cubicBezTo>
                    <a:pt x="320" y="1461"/>
                    <a:pt x="320" y="1461"/>
                    <a:pt x="319" y="1461"/>
                  </a:cubicBezTo>
                  <a:cubicBezTo>
                    <a:pt x="319" y="1461"/>
                    <a:pt x="318" y="1462"/>
                    <a:pt x="318" y="1462"/>
                  </a:cubicBezTo>
                  <a:cubicBezTo>
                    <a:pt x="318" y="1463"/>
                    <a:pt x="319" y="1463"/>
                    <a:pt x="319" y="1463"/>
                  </a:cubicBezTo>
                  <a:cubicBezTo>
                    <a:pt x="320" y="1463"/>
                    <a:pt x="320" y="1462"/>
                    <a:pt x="320" y="1462"/>
                  </a:cubicBezTo>
                  <a:close/>
                  <a:moveTo>
                    <a:pt x="732" y="1396"/>
                  </a:moveTo>
                  <a:cubicBezTo>
                    <a:pt x="732" y="1395"/>
                    <a:pt x="731" y="1395"/>
                    <a:pt x="731" y="1395"/>
                  </a:cubicBezTo>
                  <a:cubicBezTo>
                    <a:pt x="731" y="1395"/>
                    <a:pt x="731" y="1396"/>
                    <a:pt x="731" y="1396"/>
                  </a:cubicBezTo>
                  <a:cubicBezTo>
                    <a:pt x="731" y="1396"/>
                    <a:pt x="731" y="1397"/>
                    <a:pt x="732" y="1397"/>
                  </a:cubicBezTo>
                  <a:cubicBezTo>
                    <a:pt x="732" y="1397"/>
                    <a:pt x="732" y="1396"/>
                    <a:pt x="732" y="1396"/>
                  </a:cubicBezTo>
                  <a:close/>
                  <a:moveTo>
                    <a:pt x="493" y="148"/>
                  </a:moveTo>
                  <a:cubicBezTo>
                    <a:pt x="493" y="147"/>
                    <a:pt x="492" y="147"/>
                    <a:pt x="492" y="147"/>
                  </a:cubicBezTo>
                  <a:cubicBezTo>
                    <a:pt x="491" y="147"/>
                    <a:pt x="490" y="147"/>
                    <a:pt x="490" y="148"/>
                  </a:cubicBezTo>
                  <a:cubicBezTo>
                    <a:pt x="490" y="149"/>
                    <a:pt x="491" y="149"/>
                    <a:pt x="492" y="149"/>
                  </a:cubicBezTo>
                  <a:cubicBezTo>
                    <a:pt x="492" y="149"/>
                    <a:pt x="492" y="148"/>
                    <a:pt x="493" y="148"/>
                  </a:cubicBezTo>
                  <a:close/>
                  <a:moveTo>
                    <a:pt x="420" y="993"/>
                  </a:moveTo>
                  <a:cubicBezTo>
                    <a:pt x="421" y="993"/>
                    <a:pt x="421" y="992"/>
                    <a:pt x="420" y="992"/>
                  </a:cubicBezTo>
                  <a:cubicBezTo>
                    <a:pt x="420" y="992"/>
                    <a:pt x="420" y="991"/>
                    <a:pt x="420" y="991"/>
                  </a:cubicBezTo>
                  <a:cubicBezTo>
                    <a:pt x="419" y="991"/>
                    <a:pt x="419" y="992"/>
                    <a:pt x="419" y="992"/>
                  </a:cubicBezTo>
                  <a:cubicBezTo>
                    <a:pt x="419" y="993"/>
                    <a:pt x="419" y="993"/>
                    <a:pt x="420" y="993"/>
                  </a:cubicBezTo>
                  <a:close/>
                  <a:moveTo>
                    <a:pt x="570" y="699"/>
                  </a:moveTo>
                  <a:cubicBezTo>
                    <a:pt x="570" y="698"/>
                    <a:pt x="570" y="698"/>
                    <a:pt x="570" y="698"/>
                  </a:cubicBezTo>
                  <a:cubicBezTo>
                    <a:pt x="569" y="698"/>
                    <a:pt x="568" y="698"/>
                    <a:pt x="568" y="699"/>
                  </a:cubicBezTo>
                  <a:cubicBezTo>
                    <a:pt x="568" y="699"/>
                    <a:pt x="568" y="700"/>
                    <a:pt x="569" y="700"/>
                  </a:cubicBezTo>
                  <a:cubicBezTo>
                    <a:pt x="569" y="700"/>
                    <a:pt x="570" y="699"/>
                    <a:pt x="570" y="699"/>
                  </a:cubicBezTo>
                  <a:close/>
                  <a:moveTo>
                    <a:pt x="378" y="656"/>
                  </a:moveTo>
                  <a:cubicBezTo>
                    <a:pt x="378" y="655"/>
                    <a:pt x="379" y="655"/>
                    <a:pt x="379" y="655"/>
                  </a:cubicBezTo>
                  <a:cubicBezTo>
                    <a:pt x="379" y="654"/>
                    <a:pt x="378" y="653"/>
                    <a:pt x="377" y="654"/>
                  </a:cubicBezTo>
                  <a:cubicBezTo>
                    <a:pt x="377" y="654"/>
                    <a:pt x="377" y="655"/>
                    <a:pt x="377" y="655"/>
                  </a:cubicBezTo>
                  <a:cubicBezTo>
                    <a:pt x="377" y="656"/>
                    <a:pt x="377" y="656"/>
                    <a:pt x="378" y="656"/>
                  </a:cubicBezTo>
                  <a:close/>
                  <a:moveTo>
                    <a:pt x="567" y="642"/>
                  </a:moveTo>
                  <a:cubicBezTo>
                    <a:pt x="567" y="642"/>
                    <a:pt x="567" y="642"/>
                    <a:pt x="567" y="642"/>
                  </a:cubicBezTo>
                  <a:cubicBezTo>
                    <a:pt x="566" y="642"/>
                    <a:pt x="565" y="642"/>
                    <a:pt x="564" y="642"/>
                  </a:cubicBezTo>
                  <a:cubicBezTo>
                    <a:pt x="564" y="643"/>
                    <a:pt x="565" y="643"/>
                    <a:pt x="565" y="643"/>
                  </a:cubicBezTo>
                  <a:cubicBezTo>
                    <a:pt x="566" y="643"/>
                    <a:pt x="566" y="643"/>
                    <a:pt x="567" y="642"/>
                  </a:cubicBezTo>
                  <a:close/>
                  <a:moveTo>
                    <a:pt x="769" y="1404"/>
                  </a:moveTo>
                  <a:cubicBezTo>
                    <a:pt x="769" y="1404"/>
                    <a:pt x="768" y="1403"/>
                    <a:pt x="768" y="1403"/>
                  </a:cubicBezTo>
                  <a:cubicBezTo>
                    <a:pt x="767" y="1403"/>
                    <a:pt x="767" y="1403"/>
                    <a:pt x="767" y="1404"/>
                  </a:cubicBezTo>
                  <a:cubicBezTo>
                    <a:pt x="767" y="1405"/>
                    <a:pt x="767" y="1405"/>
                    <a:pt x="768" y="1405"/>
                  </a:cubicBezTo>
                  <a:cubicBezTo>
                    <a:pt x="768" y="1405"/>
                    <a:pt x="768" y="1405"/>
                    <a:pt x="769" y="1404"/>
                  </a:cubicBezTo>
                  <a:close/>
                  <a:moveTo>
                    <a:pt x="320" y="596"/>
                  </a:moveTo>
                  <a:cubicBezTo>
                    <a:pt x="320" y="596"/>
                    <a:pt x="320" y="595"/>
                    <a:pt x="319" y="594"/>
                  </a:cubicBezTo>
                  <a:cubicBezTo>
                    <a:pt x="319" y="595"/>
                    <a:pt x="319" y="595"/>
                    <a:pt x="319" y="596"/>
                  </a:cubicBezTo>
                  <a:cubicBezTo>
                    <a:pt x="319" y="596"/>
                    <a:pt x="319" y="597"/>
                    <a:pt x="319" y="597"/>
                  </a:cubicBezTo>
                  <a:cubicBezTo>
                    <a:pt x="320" y="597"/>
                    <a:pt x="320" y="597"/>
                    <a:pt x="320" y="596"/>
                  </a:cubicBezTo>
                  <a:close/>
                  <a:moveTo>
                    <a:pt x="209" y="1159"/>
                  </a:moveTo>
                  <a:cubicBezTo>
                    <a:pt x="208" y="1158"/>
                    <a:pt x="208" y="1158"/>
                    <a:pt x="207" y="1158"/>
                  </a:cubicBezTo>
                  <a:cubicBezTo>
                    <a:pt x="207" y="1158"/>
                    <a:pt x="207" y="1159"/>
                    <a:pt x="207" y="1159"/>
                  </a:cubicBezTo>
                  <a:cubicBezTo>
                    <a:pt x="206" y="1160"/>
                    <a:pt x="207" y="1160"/>
                    <a:pt x="208" y="1160"/>
                  </a:cubicBezTo>
                  <a:cubicBezTo>
                    <a:pt x="208" y="1160"/>
                    <a:pt x="208" y="1159"/>
                    <a:pt x="209" y="1159"/>
                  </a:cubicBezTo>
                  <a:close/>
                  <a:moveTo>
                    <a:pt x="586" y="553"/>
                  </a:moveTo>
                  <a:cubicBezTo>
                    <a:pt x="587" y="552"/>
                    <a:pt x="588" y="552"/>
                    <a:pt x="588" y="552"/>
                  </a:cubicBezTo>
                  <a:cubicBezTo>
                    <a:pt x="587" y="551"/>
                    <a:pt x="587" y="551"/>
                    <a:pt x="586" y="551"/>
                  </a:cubicBezTo>
                  <a:cubicBezTo>
                    <a:pt x="585" y="551"/>
                    <a:pt x="584" y="551"/>
                    <a:pt x="584" y="552"/>
                  </a:cubicBezTo>
                  <a:cubicBezTo>
                    <a:pt x="584" y="552"/>
                    <a:pt x="585" y="553"/>
                    <a:pt x="586" y="553"/>
                  </a:cubicBezTo>
                  <a:close/>
                  <a:moveTo>
                    <a:pt x="593" y="1255"/>
                  </a:moveTo>
                  <a:cubicBezTo>
                    <a:pt x="593" y="1255"/>
                    <a:pt x="593" y="1254"/>
                    <a:pt x="593" y="1254"/>
                  </a:cubicBezTo>
                  <a:cubicBezTo>
                    <a:pt x="593" y="1253"/>
                    <a:pt x="592" y="1253"/>
                    <a:pt x="591" y="1254"/>
                  </a:cubicBezTo>
                  <a:cubicBezTo>
                    <a:pt x="591" y="1254"/>
                    <a:pt x="591" y="1255"/>
                    <a:pt x="591" y="1255"/>
                  </a:cubicBezTo>
                  <a:cubicBezTo>
                    <a:pt x="592" y="1256"/>
                    <a:pt x="593" y="1256"/>
                    <a:pt x="593" y="1255"/>
                  </a:cubicBezTo>
                  <a:close/>
                  <a:moveTo>
                    <a:pt x="347" y="537"/>
                  </a:moveTo>
                  <a:cubicBezTo>
                    <a:pt x="347" y="537"/>
                    <a:pt x="346" y="537"/>
                    <a:pt x="346" y="537"/>
                  </a:cubicBezTo>
                  <a:cubicBezTo>
                    <a:pt x="346" y="538"/>
                    <a:pt x="347" y="537"/>
                    <a:pt x="347" y="538"/>
                  </a:cubicBezTo>
                  <a:cubicBezTo>
                    <a:pt x="348" y="538"/>
                    <a:pt x="348" y="537"/>
                    <a:pt x="349" y="537"/>
                  </a:cubicBezTo>
                  <a:cubicBezTo>
                    <a:pt x="348" y="537"/>
                    <a:pt x="348" y="537"/>
                    <a:pt x="347" y="537"/>
                  </a:cubicBezTo>
                  <a:close/>
                  <a:moveTo>
                    <a:pt x="573" y="1269"/>
                  </a:moveTo>
                  <a:cubicBezTo>
                    <a:pt x="573" y="1269"/>
                    <a:pt x="573" y="1268"/>
                    <a:pt x="572" y="1268"/>
                  </a:cubicBezTo>
                  <a:cubicBezTo>
                    <a:pt x="571" y="1267"/>
                    <a:pt x="571" y="1268"/>
                    <a:pt x="571" y="1269"/>
                  </a:cubicBezTo>
                  <a:cubicBezTo>
                    <a:pt x="571" y="1269"/>
                    <a:pt x="572" y="1270"/>
                    <a:pt x="572" y="1270"/>
                  </a:cubicBezTo>
                  <a:cubicBezTo>
                    <a:pt x="572" y="1270"/>
                    <a:pt x="573" y="1269"/>
                    <a:pt x="573" y="1269"/>
                  </a:cubicBezTo>
                  <a:close/>
                  <a:moveTo>
                    <a:pt x="602" y="1291"/>
                  </a:moveTo>
                  <a:cubicBezTo>
                    <a:pt x="602" y="1292"/>
                    <a:pt x="602" y="1292"/>
                    <a:pt x="603" y="1292"/>
                  </a:cubicBezTo>
                  <a:cubicBezTo>
                    <a:pt x="603" y="1292"/>
                    <a:pt x="603" y="1292"/>
                    <a:pt x="603" y="1292"/>
                  </a:cubicBezTo>
                  <a:cubicBezTo>
                    <a:pt x="604" y="1291"/>
                    <a:pt x="604" y="1291"/>
                    <a:pt x="603" y="1291"/>
                  </a:cubicBezTo>
                  <a:cubicBezTo>
                    <a:pt x="603" y="1290"/>
                    <a:pt x="602" y="1291"/>
                    <a:pt x="602" y="1291"/>
                  </a:cubicBezTo>
                  <a:close/>
                  <a:moveTo>
                    <a:pt x="204" y="285"/>
                  </a:moveTo>
                  <a:cubicBezTo>
                    <a:pt x="203" y="285"/>
                    <a:pt x="203" y="286"/>
                    <a:pt x="203" y="287"/>
                  </a:cubicBezTo>
                  <a:cubicBezTo>
                    <a:pt x="203" y="287"/>
                    <a:pt x="203" y="288"/>
                    <a:pt x="204" y="287"/>
                  </a:cubicBezTo>
                  <a:cubicBezTo>
                    <a:pt x="204" y="287"/>
                    <a:pt x="204" y="286"/>
                    <a:pt x="205" y="285"/>
                  </a:cubicBezTo>
                  <a:cubicBezTo>
                    <a:pt x="205" y="285"/>
                    <a:pt x="204" y="284"/>
                    <a:pt x="204" y="285"/>
                  </a:cubicBezTo>
                  <a:close/>
                  <a:moveTo>
                    <a:pt x="1025" y="1433"/>
                  </a:moveTo>
                  <a:cubicBezTo>
                    <a:pt x="1025" y="1433"/>
                    <a:pt x="1024" y="1433"/>
                    <a:pt x="1024" y="1433"/>
                  </a:cubicBezTo>
                  <a:cubicBezTo>
                    <a:pt x="1024" y="1434"/>
                    <a:pt x="1024" y="1434"/>
                    <a:pt x="1025" y="1434"/>
                  </a:cubicBezTo>
                  <a:cubicBezTo>
                    <a:pt x="1025" y="1434"/>
                    <a:pt x="1025" y="1434"/>
                    <a:pt x="1026" y="1434"/>
                  </a:cubicBezTo>
                  <a:cubicBezTo>
                    <a:pt x="1026" y="1434"/>
                    <a:pt x="1025" y="1433"/>
                    <a:pt x="1025" y="1433"/>
                  </a:cubicBezTo>
                  <a:close/>
                  <a:moveTo>
                    <a:pt x="316" y="510"/>
                  </a:moveTo>
                  <a:cubicBezTo>
                    <a:pt x="316" y="510"/>
                    <a:pt x="317" y="509"/>
                    <a:pt x="317" y="509"/>
                  </a:cubicBezTo>
                  <a:cubicBezTo>
                    <a:pt x="317" y="508"/>
                    <a:pt x="316" y="508"/>
                    <a:pt x="316" y="508"/>
                  </a:cubicBezTo>
                  <a:cubicBezTo>
                    <a:pt x="315" y="509"/>
                    <a:pt x="315" y="509"/>
                    <a:pt x="315" y="510"/>
                  </a:cubicBezTo>
                  <a:cubicBezTo>
                    <a:pt x="315" y="510"/>
                    <a:pt x="315" y="510"/>
                    <a:pt x="316" y="510"/>
                  </a:cubicBezTo>
                  <a:close/>
                  <a:moveTo>
                    <a:pt x="186" y="1301"/>
                  </a:moveTo>
                  <a:cubicBezTo>
                    <a:pt x="186" y="1301"/>
                    <a:pt x="186" y="1300"/>
                    <a:pt x="186" y="1300"/>
                  </a:cubicBezTo>
                  <a:cubicBezTo>
                    <a:pt x="186" y="1300"/>
                    <a:pt x="185" y="1300"/>
                    <a:pt x="185" y="1300"/>
                  </a:cubicBezTo>
                  <a:cubicBezTo>
                    <a:pt x="185" y="1301"/>
                    <a:pt x="185" y="1301"/>
                    <a:pt x="185" y="1301"/>
                  </a:cubicBezTo>
                  <a:cubicBezTo>
                    <a:pt x="186" y="1302"/>
                    <a:pt x="186" y="1302"/>
                    <a:pt x="186" y="1301"/>
                  </a:cubicBezTo>
                  <a:close/>
                  <a:moveTo>
                    <a:pt x="528" y="1367"/>
                  </a:moveTo>
                  <a:cubicBezTo>
                    <a:pt x="528" y="1367"/>
                    <a:pt x="528" y="1368"/>
                    <a:pt x="529" y="1368"/>
                  </a:cubicBezTo>
                  <a:cubicBezTo>
                    <a:pt x="529" y="1368"/>
                    <a:pt x="529" y="1367"/>
                    <a:pt x="529" y="1367"/>
                  </a:cubicBezTo>
                  <a:cubicBezTo>
                    <a:pt x="529" y="1367"/>
                    <a:pt x="529" y="1366"/>
                    <a:pt x="529" y="1366"/>
                  </a:cubicBezTo>
                  <a:cubicBezTo>
                    <a:pt x="529" y="1366"/>
                    <a:pt x="528" y="1366"/>
                    <a:pt x="528" y="1367"/>
                  </a:cubicBezTo>
                  <a:close/>
                  <a:moveTo>
                    <a:pt x="233" y="502"/>
                  </a:moveTo>
                  <a:cubicBezTo>
                    <a:pt x="233" y="502"/>
                    <a:pt x="232" y="503"/>
                    <a:pt x="232" y="504"/>
                  </a:cubicBezTo>
                  <a:cubicBezTo>
                    <a:pt x="232" y="504"/>
                    <a:pt x="232" y="505"/>
                    <a:pt x="233" y="505"/>
                  </a:cubicBezTo>
                  <a:cubicBezTo>
                    <a:pt x="233" y="505"/>
                    <a:pt x="234" y="504"/>
                    <a:pt x="234" y="503"/>
                  </a:cubicBezTo>
                  <a:cubicBezTo>
                    <a:pt x="234" y="503"/>
                    <a:pt x="234" y="503"/>
                    <a:pt x="233" y="502"/>
                  </a:cubicBezTo>
                  <a:close/>
                  <a:moveTo>
                    <a:pt x="68" y="1389"/>
                  </a:moveTo>
                  <a:cubicBezTo>
                    <a:pt x="68" y="1389"/>
                    <a:pt x="68" y="1388"/>
                    <a:pt x="67" y="1388"/>
                  </a:cubicBezTo>
                  <a:cubicBezTo>
                    <a:pt x="67" y="1387"/>
                    <a:pt x="66" y="1388"/>
                    <a:pt x="66" y="1389"/>
                  </a:cubicBezTo>
                  <a:cubicBezTo>
                    <a:pt x="66" y="1389"/>
                    <a:pt x="66" y="1390"/>
                    <a:pt x="66" y="1390"/>
                  </a:cubicBezTo>
                  <a:cubicBezTo>
                    <a:pt x="67" y="1390"/>
                    <a:pt x="68" y="1390"/>
                    <a:pt x="68" y="1389"/>
                  </a:cubicBezTo>
                  <a:close/>
                  <a:moveTo>
                    <a:pt x="609" y="1430"/>
                  </a:moveTo>
                  <a:cubicBezTo>
                    <a:pt x="608" y="1430"/>
                    <a:pt x="608" y="1430"/>
                    <a:pt x="608" y="1431"/>
                  </a:cubicBezTo>
                  <a:cubicBezTo>
                    <a:pt x="609" y="1431"/>
                    <a:pt x="609" y="1431"/>
                    <a:pt x="609" y="1431"/>
                  </a:cubicBezTo>
                  <a:cubicBezTo>
                    <a:pt x="610" y="1431"/>
                    <a:pt x="610" y="1431"/>
                    <a:pt x="610" y="1430"/>
                  </a:cubicBezTo>
                  <a:cubicBezTo>
                    <a:pt x="610" y="1430"/>
                    <a:pt x="609" y="1430"/>
                    <a:pt x="609" y="1430"/>
                  </a:cubicBezTo>
                  <a:close/>
                  <a:moveTo>
                    <a:pt x="548" y="1434"/>
                  </a:moveTo>
                  <a:cubicBezTo>
                    <a:pt x="548" y="1434"/>
                    <a:pt x="548" y="1433"/>
                    <a:pt x="548" y="1433"/>
                  </a:cubicBezTo>
                  <a:cubicBezTo>
                    <a:pt x="547" y="1433"/>
                    <a:pt x="547" y="1433"/>
                    <a:pt x="547" y="1434"/>
                  </a:cubicBezTo>
                  <a:cubicBezTo>
                    <a:pt x="547" y="1435"/>
                    <a:pt x="548" y="1435"/>
                    <a:pt x="548" y="1434"/>
                  </a:cubicBezTo>
                  <a:cubicBezTo>
                    <a:pt x="548" y="1434"/>
                    <a:pt x="548" y="1434"/>
                    <a:pt x="548" y="1434"/>
                  </a:cubicBezTo>
                  <a:close/>
                  <a:moveTo>
                    <a:pt x="1081" y="1305"/>
                  </a:moveTo>
                  <a:cubicBezTo>
                    <a:pt x="1082" y="1305"/>
                    <a:pt x="1082" y="1304"/>
                    <a:pt x="1082" y="1304"/>
                  </a:cubicBezTo>
                  <a:cubicBezTo>
                    <a:pt x="1082" y="1304"/>
                    <a:pt x="1081" y="1304"/>
                    <a:pt x="1081" y="1304"/>
                  </a:cubicBezTo>
                  <a:cubicBezTo>
                    <a:pt x="1081" y="1304"/>
                    <a:pt x="1081" y="1304"/>
                    <a:pt x="1081" y="1304"/>
                  </a:cubicBezTo>
                  <a:cubicBezTo>
                    <a:pt x="1081" y="1304"/>
                    <a:pt x="1081" y="1305"/>
                    <a:pt x="1081" y="1305"/>
                  </a:cubicBezTo>
                  <a:close/>
                  <a:moveTo>
                    <a:pt x="310" y="576"/>
                  </a:moveTo>
                  <a:cubicBezTo>
                    <a:pt x="310" y="576"/>
                    <a:pt x="311" y="575"/>
                    <a:pt x="310" y="575"/>
                  </a:cubicBezTo>
                  <a:cubicBezTo>
                    <a:pt x="310" y="575"/>
                    <a:pt x="310" y="574"/>
                    <a:pt x="309" y="574"/>
                  </a:cubicBezTo>
                  <a:cubicBezTo>
                    <a:pt x="309" y="575"/>
                    <a:pt x="309" y="575"/>
                    <a:pt x="309" y="575"/>
                  </a:cubicBezTo>
                  <a:cubicBezTo>
                    <a:pt x="309" y="576"/>
                    <a:pt x="309" y="576"/>
                    <a:pt x="310" y="576"/>
                  </a:cubicBezTo>
                  <a:close/>
                  <a:moveTo>
                    <a:pt x="252" y="1356"/>
                  </a:moveTo>
                  <a:cubicBezTo>
                    <a:pt x="252" y="1356"/>
                    <a:pt x="251" y="1356"/>
                    <a:pt x="251" y="1356"/>
                  </a:cubicBezTo>
                  <a:cubicBezTo>
                    <a:pt x="251" y="1356"/>
                    <a:pt x="251" y="1356"/>
                    <a:pt x="250" y="1356"/>
                  </a:cubicBezTo>
                  <a:cubicBezTo>
                    <a:pt x="250" y="1357"/>
                    <a:pt x="250" y="1357"/>
                    <a:pt x="251" y="1357"/>
                  </a:cubicBezTo>
                  <a:cubicBezTo>
                    <a:pt x="251" y="1357"/>
                    <a:pt x="251" y="1357"/>
                    <a:pt x="252" y="1356"/>
                  </a:cubicBezTo>
                  <a:close/>
                  <a:moveTo>
                    <a:pt x="410" y="549"/>
                  </a:moveTo>
                  <a:cubicBezTo>
                    <a:pt x="409" y="549"/>
                    <a:pt x="409" y="548"/>
                    <a:pt x="408" y="548"/>
                  </a:cubicBezTo>
                  <a:cubicBezTo>
                    <a:pt x="408" y="548"/>
                    <a:pt x="408" y="549"/>
                    <a:pt x="408" y="550"/>
                  </a:cubicBezTo>
                  <a:cubicBezTo>
                    <a:pt x="408" y="550"/>
                    <a:pt x="408" y="550"/>
                    <a:pt x="409" y="550"/>
                  </a:cubicBezTo>
                  <a:cubicBezTo>
                    <a:pt x="409" y="550"/>
                    <a:pt x="409" y="549"/>
                    <a:pt x="410" y="549"/>
                  </a:cubicBezTo>
                  <a:close/>
                  <a:moveTo>
                    <a:pt x="552" y="1154"/>
                  </a:moveTo>
                  <a:cubicBezTo>
                    <a:pt x="552" y="1154"/>
                    <a:pt x="552" y="1153"/>
                    <a:pt x="551" y="1154"/>
                  </a:cubicBezTo>
                  <a:cubicBezTo>
                    <a:pt x="551" y="1154"/>
                    <a:pt x="551" y="1154"/>
                    <a:pt x="551" y="1154"/>
                  </a:cubicBezTo>
                  <a:cubicBezTo>
                    <a:pt x="551" y="1155"/>
                    <a:pt x="551" y="1155"/>
                    <a:pt x="552" y="1155"/>
                  </a:cubicBezTo>
                  <a:cubicBezTo>
                    <a:pt x="552" y="1155"/>
                    <a:pt x="552" y="1155"/>
                    <a:pt x="552" y="1154"/>
                  </a:cubicBezTo>
                  <a:close/>
                  <a:moveTo>
                    <a:pt x="303" y="614"/>
                  </a:moveTo>
                  <a:cubicBezTo>
                    <a:pt x="303" y="614"/>
                    <a:pt x="304" y="614"/>
                    <a:pt x="303" y="613"/>
                  </a:cubicBezTo>
                  <a:cubicBezTo>
                    <a:pt x="303" y="613"/>
                    <a:pt x="302" y="613"/>
                    <a:pt x="302" y="613"/>
                  </a:cubicBezTo>
                  <a:cubicBezTo>
                    <a:pt x="301" y="613"/>
                    <a:pt x="301" y="613"/>
                    <a:pt x="302" y="614"/>
                  </a:cubicBezTo>
                  <a:cubicBezTo>
                    <a:pt x="302" y="614"/>
                    <a:pt x="302" y="614"/>
                    <a:pt x="303" y="614"/>
                  </a:cubicBezTo>
                  <a:close/>
                  <a:moveTo>
                    <a:pt x="375" y="614"/>
                  </a:moveTo>
                  <a:cubicBezTo>
                    <a:pt x="374" y="614"/>
                    <a:pt x="374" y="614"/>
                    <a:pt x="374" y="615"/>
                  </a:cubicBezTo>
                  <a:cubicBezTo>
                    <a:pt x="374" y="615"/>
                    <a:pt x="375" y="615"/>
                    <a:pt x="375" y="615"/>
                  </a:cubicBezTo>
                  <a:cubicBezTo>
                    <a:pt x="375" y="615"/>
                    <a:pt x="375" y="614"/>
                    <a:pt x="375" y="614"/>
                  </a:cubicBezTo>
                  <a:cubicBezTo>
                    <a:pt x="375" y="614"/>
                    <a:pt x="375" y="614"/>
                    <a:pt x="375" y="614"/>
                  </a:cubicBezTo>
                  <a:close/>
                  <a:moveTo>
                    <a:pt x="724" y="1365"/>
                  </a:moveTo>
                  <a:cubicBezTo>
                    <a:pt x="724" y="1365"/>
                    <a:pt x="724" y="1365"/>
                    <a:pt x="724" y="1365"/>
                  </a:cubicBezTo>
                  <a:cubicBezTo>
                    <a:pt x="724" y="1365"/>
                    <a:pt x="724" y="1364"/>
                    <a:pt x="723" y="1364"/>
                  </a:cubicBezTo>
                  <a:cubicBezTo>
                    <a:pt x="723" y="1364"/>
                    <a:pt x="723" y="1365"/>
                    <a:pt x="723" y="1365"/>
                  </a:cubicBezTo>
                  <a:cubicBezTo>
                    <a:pt x="723" y="1365"/>
                    <a:pt x="724" y="1365"/>
                    <a:pt x="724" y="1365"/>
                  </a:cubicBezTo>
                  <a:close/>
                  <a:moveTo>
                    <a:pt x="469" y="1053"/>
                  </a:moveTo>
                  <a:cubicBezTo>
                    <a:pt x="468" y="1054"/>
                    <a:pt x="468" y="1054"/>
                    <a:pt x="468" y="1055"/>
                  </a:cubicBezTo>
                  <a:cubicBezTo>
                    <a:pt x="468" y="1055"/>
                    <a:pt x="468" y="1055"/>
                    <a:pt x="468" y="1055"/>
                  </a:cubicBezTo>
                  <a:cubicBezTo>
                    <a:pt x="469" y="1055"/>
                    <a:pt x="469" y="1055"/>
                    <a:pt x="469" y="1054"/>
                  </a:cubicBezTo>
                  <a:cubicBezTo>
                    <a:pt x="469" y="1054"/>
                    <a:pt x="469" y="1054"/>
                    <a:pt x="469" y="1053"/>
                  </a:cubicBezTo>
                  <a:close/>
                  <a:moveTo>
                    <a:pt x="421" y="1123"/>
                  </a:moveTo>
                  <a:cubicBezTo>
                    <a:pt x="421" y="1123"/>
                    <a:pt x="421" y="1123"/>
                    <a:pt x="421" y="1122"/>
                  </a:cubicBezTo>
                  <a:cubicBezTo>
                    <a:pt x="422" y="1122"/>
                    <a:pt x="421" y="1122"/>
                    <a:pt x="421" y="1122"/>
                  </a:cubicBezTo>
                  <a:cubicBezTo>
                    <a:pt x="421" y="1122"/>
                    <a:pt x="421" y="1122"/>
                    <a:pt x="420" y="1123"/>
                  </a:cubicBezTo>
                  <a:cubicBezTo>
                    <a:pt x="420" y="1123"/>
                    <a:pt x="421" y="1123"/>
                    <a:pt x="421" y="1123"/>
                  </a:cubicBezTo>
                  <a:close/>
                  <a:moveTo>
                    <a:pt x="511" y="1445"/>
                  </a:moveTo>
                  <a:cubicBezTo>
                    <a:pt x="511" y="1444"/>
                    <a:pt x="510" y="1444"/>
                    <a:pt x="510" y="1444"/>
                  </a:cubicBezTo>
                  <a:cubicBezTo>
                    <a:pt x="509" y="1444"/>
                    <a:pt x="509" y="1445"/>
                    <a:pt x="509" y="1445"/>
                  </a:cubicBezTo>
                  <a:cubicBezTo>
                    <a:pt x="509" y="1445"/>
                    <a:pt x="510" y="1446"/>
                    <a:pt x="511" y="1445"/>
                  </a:cubicBezTo>
                  <a:cubicBezTo>
                    <a:pt x="511" y="1445"/>
                    <a:pt x="511" y="1445"/>
                    <a:pt x="511" y="1445"/>
                  </a:cubicBezTo>
                  <a:close/>
                  <a:moveTo>
                    <a:pt x="354" y="1268"/>
                  </a:moveTo>
                  <a:cubicBezTo>
                    <a:pt x="353" y="1268"/>
                    <a:pt x="353" y="1269"/>
                    <a:pt x="353" y="1269"/>
                  </a:cubicBezTo>
                  <a:cubicBezTo>
                    <a:pt x="353" y="1269"/>
                    <a:pt x="353" y="1269"/>
                    <a:pt x="353" y="1270"/>
                  </a:cubicBezTo>
                  <a:cubicBezTo>
                    <a:pt x="354" y="1269"/>
                    <a:pt x="354" y="1269"/>
                    <a:pt x="354" y="1269"/>
                  </a:cubicBezTo>
                  <a:cubicBezTo>
                    <a:pt x="354" y="1268"/>
                    <a:pt x="354" y="1268"/>
                    <a:pt x="354" y="1268"/>
                  </a:cubicBezTo>
                  <a:close/>
                  <a:moveTo>
                    <a:pt x="759" y="1372"/>
                  </a:moveTo>
                  <a:cubicBezTo>
                    <a:pt x="759" y="1371"/>
                    <a:pt x="759" y="1371"/>
                    <a:pt x="758" y="1371"/>
                  </a:cubicBezTo>
                  <a:cubicBezTo>
                    <a:pt x="758" y="1371"/>
                    <a:pt x="758" y="1372"/>
                    <a:pt x="758" y="1372"/>
                  </a:cubicBezTo>
                  <a:cubicBezTo>
                    <a:pt x="757" y="1372"/>
                    <a:pt x="758" y="1373"/>
                    <a:pt x="758" y="1373"/>
                  </a:cubicBezTo>
                  <a:cubicBezTo>
                    <a:pt x="758" y="1373"/>
                    <a:pt x="759" y="1372"/>
                    <a:pt x="759" y="1372"/>
                  </a:cubicBezTo>
                  <a:close/>
                  <a:moveTo>
                    <a:pt x="531" y="1099"/>
                  </a:moveTo>
                  <a:cubicBezTo>
                    <a:pt x="531" y="1099"/>
                    <a:pt x="530" y="1098"/>
                    <a:pt x="530" y="1098"/>
                  </a:cubicBezTo>
                  <a:cubicBezTo>
                    <a:pt x="530" y="1098"/>
                    <a:pt x="530" y="1099"/>
                    <a:pt x="530" y="1099"/>
                  </a:cubicBezTo>
                  <a:cubicBezTo>
                    <a:pt x="530" y="1099"/>
                    <a:pt x="530" y="1100"/>
                    <a:pt x="531" y="1100"/>
                  </a:cubicBezTo>
                  <a:cubicBezTo>
                    <a:pt x="531" y="1099"/>
                    <a:pt x="531" y="1099"/>
                    <a:pt x="531" y="1099"/>
                  </a:cubicBezTo>
                  <a:close/>
                  <a:moveTo>
                    <a:pt x="509" y="1317"/>
                  </a:moveTo>
                  <a:cubicBezTo>
                    <a:pt x="509" y="1317"/>
                    <a:pt x="510" y="1318"/>
                    <a:pt x="510" y="1318"/>
                  </a:cubicBezTo>
                  <a:cubicBezTo>
                    <a:pt x="510" y="1318"/>
                    <a:pt x="510" y="1317"/>
                    <a:pt x="510" y="1317"/>
                  </a:cubicBezTo>
                  <a:cubicBezTo>
                    <a:pt x="510" y="1316"/>
                    <a:pt x="510" y="1316"/>
                    <a:pt x="509" y="1317"/>
                  </a:cubicBezTo>
                  <a:cubicBezTo>
                    <a:pt x="509" y="1317"/>
                    <a:pt x="509" y="1317"/>
                    <a:pt x="509" y="1317"/>
                  </a:cubicBezTo>
                  <a:close/>
                  <a:moveTo>
                    <a:pt x="293" y="474"/>
                  </a:moveTo>
                  <a:cubicBezTo>
                    <a:pt x="293" y="474"/>
                    <a:pt x="292" y="474"/>
                    <a:pt x="292" y="474"/>
                  </a:cubicBezTo>
                  <a:cubicBezTo>
                    <a:pt x="292" y="475"/>
                    <a:pt x="293" y="475"/>
                    <a:pt x="293" y="475"/>
                  </a:cubicBezTo>
                  <a:cubicBezTo>
                    <a:pt x="294" y="475"/>
                    <a:pt x="294" y="475"/>
                    <a:pt x="294" y="474"/>
                  </a:cubicBezTo>
                  <a:cubicBezTo>
                    <a:pt x="294" y="474"/>
                    <a:pt x="293" y="473"/>
                    <a:pt x="293" y="474"/>
                  </a:cubicBezTo>
                  <a:close/>
                  <a:moveTo>
                    <a:pt x="526" y="761"/>
                  </a:moveTo>
                  <a:cubicBezTo>
                    <a:pt x="527" y="761"/>
                    <a:pt x="527" y="761"/>
                    <a:pt x="527" y="761"/>
                  </a:cubicBezTo>
                  <a:cubicBezTo>
                    <a:pt x="527" y="760"/>
                    <a:pt x="526" y="760"/>
                    <a:pt x="526" y="760"/>
                  </a:cubicBezTo>
                  <a:cubicBezTo>
                    <a:pt x="526" y="760"/>
                    <a:pt x="525" y="760"/>
                    <a:pt x="525" y="761"/>
                  </a:cubicBezTo>
                  <a:cubicBezTo>
                    <a:pt x="525" y="761"/>
                    <a:pt x="526" y="761"/>
                    <a:pt x="526" y="761"/>
                  </a:cubicBezTo>
                  <a:close/>
                  <a:moveTo>
                    <a:pt x="540" y="785"/>
                  </a:moveTo>
                  <a:cubicBezTo>
                    <a:pt x="540" y="784"/>
                    <a:pt x="539" y="784"/>
                    <a:pt x="539" y="785"/>
                  </a:cubicBezTo>
                  <a:cubicBezTo>
                    <a:pt x="539" y="785"/>
                    <a:pt x="539" y="785"/>
                    <a:pt x="539" y="786"/>
                  </a:cubicBezTo>
                  <a:cubicBezTo>
                    <a:pt x="539" y="786"/>
                    <a:pt x="540" y="786"/>
                    <a:pt x="540" y="786"/>
                  </a:cubicBezTo>
                  <a:cubicBezTo>
                    <a:pt x="540" y="786"/>
                    <a:pt x="540" y="785"/>
                    <a:pt x="540" y="785"/>
                  </a:cubicBezTo>
                  <a:close/>
                  <a:moveTo>
                    <a:pt x="209" y="1387"/>
                  </a:moveTo>
                  <a:cubicBezTo>
                    <a:pt x="209" y="1387"/>
                    <a:pt x="209" y="1387"/>
                    <a:pt x="209" y="1386"/>
                  </a:cubicBezTo>
                  <a:cubicBezTo>
                    <a:pt x="208" y="1386"/>
                    <a:pt x="208" y="1386"/>
                    <a:pt x="208" y="1387"/>
                  </a:cubicBezTo>
                  <a:cubicBezTo>
                    <a:pt x="208" y="1387"/>
                    <a:pt x="207" y="1388"/>
                    <a:pt x="208" y="1388"/>
                  </a:cubicBezTo>
                  <a:cubicBezTo>
                    <a:pt x="208" y="1388"/>
                    <a:pt x="208" y="1388"/>
                    <a:pt x="209" y="1387"/>
                  </a:cubicBezTo>
                  <a:close/>
                  <a:moveTo>
                    <a:pt x="422" y="797"/>
                  </a:moveTo>
                  <a:cubicBezTo>
                    <a:pt x="421" y="796"/>
                    <a:pt x="421" y="796"/>
                    <a:pt x="420" y="796"/>
                  </a:cubicBezTo>
                  <a:cubicBezTo>
                    <a:pt x="420" y="796"/>
                    <a:pt x="420" y="797"/>
                    <a:pt x="420" y="797"/>
                  </a:cubicBezTo>
                  <a:cubicBezTo>
                    <a:pt x="420" y="798"/>
                    <a:pt x="420" y="798"/>
                    <a:pt x="421" y="798"/>
                  </a:cubicBezTo>
                  <a:cubicBezTo>
                    <a:pt x="421" y="798"/>
                    <a:pt x="421" y="797"/>
                    <a:pt x="422" y="797"/>
                  </a:cubicBezTo>
                  <a:close/>
                  <a:moveTo>
                    <a:pt x="354" y="1209"/>
                  </a:moveTo>
                  <a:cubicBezTo>
                    <a:pt x="353" y="1209"/>
                    <a:pt x="353" y="1210"/>
                    <a:pt x="353" y="1210"/>
                  </a:cubicBezTo>
                  <a:cubicBezTo>
                    <a:pt x="353" y="1211"/>
                    <a:pt x="354" y="1211"/>
                    <a:pt x="354" y="1210"/>
                  </a:cubicBezTo>
                  <a:cubicBezTo>
                    <a:pt x="354" y="1210"/>
                    <a:pt x="354" y="1210"/>
                    <a:pt x="354" y="1210"/>
                  </a:cubicBezTo>
                  <a:cubicBezTo>
                    <a:pt x="355" y="1209"/>
                    <a:pt x="354" y="1209"/>
                    <a:pt x="354" y="1209"/>
                  </a:cubicBezTo>
                  <a:close/>
                  <a:moveTo>
                    <a:pt x="358" y="813"/>
                  </a:moveTo>
                  <a:cubicBezTo>
                    <a:pt x="357" y="813"/>
                    <a:pt x="357" y="813"/>
                    <a:pt x="356" y="813"/>
                  </a:cubicBezTo>
                  <a:cubicBezTo>
                    <a:pt x="356" y="813"/>
                    <a:pt x="356" y="813"/>
                    <a:pt x="356" y="814"/>
                  </a:cubicBezTo>
                  <a:cubicBezTo>
                    <a:pt x="356" y="814"/>
                    <a:pt x="356" y="814"/>
                    <a:pt x="357" y="814"/>
                  </a:cubicBezTo>
                  <a:cubicBezTo>
                    <a:pt x="357" y="814"/>
                    <a:pt x="358" y="814"/>
                    <a:pt x="358" y="813"/>
                  </a:cubicBezTo>
                  <a:close/>
                  <a:moveTo>
                    <a:pt x="623" y="551"/>
                  </a:moveTo>
                  <a:cubicBezTo>
                    <a:pt x="623" y="551"/>
                    <a:pt x="624" y="551"/>
                    <a:pt x="624" y="551"/>
                  </a:cubicBezTo>
                  <a:cubicBezTo>
                    <a:pt x="624" y="551"/>
                    <a:pt x="624" y="551"/>
                    <a:pt x="624" y="551"/>
                  </a:cubicBezTo>
                  <a:cubicBezTo>
                    <a:pt x="624" y="550"/>
                    <a:pt x="624" y="550"/>
                    <a:pt x="623" y="550"/>
                  </a:cubicBezTo>
                  <a:cubicBezTo>
                    <a:pt x="623" y="550"/>
                    <a:pt x="623" y="550"/>
                    <a:pt x="623" y="551"/>
                  </a:cubicBezTo>
                  <a:close/>
                  <a:moveTo>
                    <a:pt x="178" y="435"/>
                  </a:moveTo>
                  <a:cubicBezTo>
                    <a:pt x="178" y="435"/>
                    <a:pt x="178" y="434"/>
                    <a:pt x="177" y="434"/>
                  </a:cubicBezTo>
                  <a:cubicBezTo>
                    <a:pt x="177" y="434"/>
                    <a:pt x="177" y="434"/>
                    <a:pt x="177" y="435"/>
                  </a:cubicBezTo>
                  <a:cubicBezTo>
                    <a:pt x="177" y="435"/>
                    <a:pt x="177" y="435"/>
                    <a:pt x="177" y="436"/>
                  </a:cubicBezTo>
                  <a:cubicBezTo>
                    <a:pt x="178" y="435"/>
                    <a:pt x="178" y="435"/>
                    <a:pt x="178" y="435"/>
                  </a:cubicBezTo>
                  <a:close/>
                  <a:moveTo>
                    <a:pt x="570" y="915"/>
                  </a:moveTo>
                  <a:cubicBezTo>
                    <a:pt x="570" y="916"/>
                    <a:pt x="569" y="916"/>
                    <a:pt x="569" y="916"/>
                  </a:cubicBezTo>
                  <a:cubicBezTo>
                    <a:pt x="569" y="917"/>
                    <a:pt x="570" y="917"/>
                    <a:pt x="571" y="917"/>
                  </a:cubicBezTo>
                  <a:cubicBezTo>
                    <a:pt x="571" y="917"/>
                    <a:pt x="571" y="916"/>
                    <a:pt x="572" y="916"/>
                  </a:cubicBezTo>
                  <a:cubicBezTo>
                    <a:pt x="571" y="916"/>
                    <a:pt x="571" y="915"/>
                    <a:pt x="570" y="915"/>
                  </a:cubicBezTo>
                  <a:close/>
                  <a:moveTo>
                    <a:pt x="908" y="1333"/>
                  </a:moveTo>
                  <a:cubicBezTo>
                    <a:pt x="909" y="1333"/>
                    <a:pt x="909" y="1333"/>
                    <a:pt x="909" y="1333"/>
                  </a:cubicBezTo>
                  <a:cubicBezTo>
                    <a:pt x="909" y="1332"/>
                    <a:pt x="909" y="1332"/>
                    <a:pt x="908" y="1332"/>
                  </a:cubicBezTo>
                  <a:cubicBezTo>
                    <a:pt x="908" y="1332"/>
                    <a:pt x="908" y="1333"/>
                    <a:pt x="908" y="1333"/>
                  </a:cubicBezTo>
                  <a:cubicBezTo>
                    <a:pt x="908" y="1333"/>
                    <a:pt x="908" y="1333"/>
                    <a:pt x="908" y="1333"/>
                  </a:cubicBezTo>
                  <a:close/>
                  <a:moveTo>
                    <a:pt x="735" y="1215"/>
                  </a:moveTo>
                  <a:cubicBezTo>
                    <a:pt x="735" y="1214"/>
                    <a:pt x="735" y="1214"/>
                    <a:pt x="734" y="1214"/>
                  </a:cubicBezTo>
                  <a:cubicBezTo>
                    <a:pt x="734" y="1213"/>
                    <a:pt x="734" y="1214"/>
                    <a:pt x="733" y="1214"/>
                  </a:cubicBezTo>
                  <a:cubicBezTo>
                    <a:pt x="733" y="1214"/>
                    <a:pt x="733" y="1215"/>
                    <a:pt x="733" y="1215"/>
                  </a:cubicBezTo>
                  <a:cubicBezTo>
                    <a:pt x="734" y="1215"/>
                    <a:pt x="734" y="1215"/>
                    <a:pt x="735" y="1215"/>
                  </a:cubicBezTo>
                  <a:close/>
                  <a:moveTo>
                    <a:pt x="383" y="517"/>
                  </a:moveTo>
                  <a:cubicBezTo>
                    <a:pt x="384" y="517"/>
                    <a:pt x="384" y="516"/>
                    <a:pt x="383" y="516"/>
                  </a:cubicBezTo>
                  <a:cubicBezTo>
                    <a:pt x="383" y="516"/>
                    <a:pt x="382" y="516"/>
                    <a:pt x="382" y="516"/>
                  </a:cubicBezTo>
                  <a:cubicBezTo>
                    <a:pt x="382" y="517"/>
                    <a:pt x="381" y="517"/>
                    <a:pt x="382" y="517"/>
                  </a:cubicBezTo>
                  <a:cubicBezTo>
                    <a:pt x="382" y="518"/>
                    <a:pt x="383" y="517"/>
                    <a:pt x="383" y="517"/>
                  </a:cubicBezTo>
                  <a:close/>
                  <a:moveTo>
                    <a:pt x="546" y="1495"/>
                  </a:moveTo>
                  <a:cubicBezTo>
                    <a:pt x="547" y="1495"/>
                    <a:pt x="547" y="1495"/>
                    <a:pt x="547" y="1495"/>
                  </a:cubicBezTo>
                  <a:cubicBezTo>
                    <a:pt x="547" y="1496"/>
                    <a:pt x="548" y="1495"/>
                    <a:pt x="548" y="1495"/>
                  </a:cubicBezTo>
                  <a:cubicBezTo>
                    <a:pt x="548" y="1495"/>
                    <a:pt x="548" y="1494"/>
                    <a:pt x="547" y="1494"/>
                  </a:cubicBezTo>
                  <a:cubicBezTo>
                    <a:pt x="547" y="1494"/>
                    <a:pt x="547" y="1495"/>
                    <a:pt x="546" y="1495"/>
                  </a:cubicBezTo>
                  <a:close/>
                  <a:moveTo>
                    <a:pt x="661" y="1293"/>
                  </a:moveTo>
                  <a:cubicBezTo>
                    <a:pt x="660" y="1293"/>
                    <a:pt x="660" y="1293"/>
                    <a:pt x="660" y="1293"/>
                  </a:cubicBezTo>
                  <a:cubicBezTo>
                    <a:pt x="659" y="1293"/>
                    <a:pt x="659" y="1293"/>
                    <a:pt x="659" y="1293"/>
                  </a:cubicBezTo>
                  <a:cubicBezTo>
                    <a:pt x="659" y="1294"/>
                    <a:pt x="660" y="1294"/>
                    <a:pt x="660" y="1294"/>
                  </a:cubicBezTo>
                  <a:cubicBezTo>
                    <a:pt x="661" y="1294"/>
                    <a:pt x="661" y="1294"/>
                    <a:pt x="661" y="1293"/>
                  </a:cubicBezTo>
                  <a:close/>
                  <a:moveTo>
                    <a:pt x="377" y="557"/>
                  </a:moveTo>
                  <a:cubicBezTo>
                    <a:pt x="377" y="557"/>
                    <a:pt x="376" y="558"/>
                    <a:pt x="376" y="558"/>
                  </a:cubicBezTo>
                  <a:cubicBezTo>
                    <a:pt x="376" y="559"/>
                    <a:pt x="377" y="559"/>
                    <a:pt x="378" y="559"/>
                  </a:cubicBezTo>
                  <a:cubicBezTo>
                    <a:pt x="378" y="559"/>
                    <a:pt x="378" y="558"/>
                    <a:pt x="378" y="558"/>
                  </a:cubicBezTo>
                  <a:cubicBezTo>
                    <a:pt x="378" y="557"/>
                    <a:pt x="377" y="557"/>
                    <a:pt x="377" y="557"/>
                  </a:cubicBezTo>
                  <a:close/>
                  <a:moveTo>
                    <a:pt x="960" y="1260"/>
                  </a:moveTo>
                  <a:cubicBezTo>
                    <a:pt x="960" y="1260"/>
                    <a:pt x="960" y="1260"/>
                    <a:pt x="960" y="1259"/>
                  </a:cubicBezTo>
                  <a:cubicBezTo>
                    <a:pt x="960" y="1259"/>
                    <a:pt x="959" y="1259"/>
                    <a:pt x="959" y="1259"/>
                  </a:cubicBezTo>
                  <a:cubicBezTo>
                    <a:pt x="959" y="1259"/>
                    <a:pt x="958" y="1260"/>
                    <a:pt x="958" y="1260"/>
                  </a:cubicBezTo>
                  <a:cubicBezTo>
                    <a:pt x="959" y="1260"/>
                    <a:pt x="959" y="1260"/>
                    <a:pt x="960" y="1260"/>
                  </a:cubicBezTo>
                  <a:close/>
                  <a:moveTo>
                    <a:pt x="586" y="421"/>
                  </a:moveTo>
                  <a:cubicBezTo>
                    <a:pt x="586" y="421"/>
                    <a:pt x="585" y="420"/>
                    <a:pt x="585" y="421"/>
                  </a:cubicBezTo>
                  <a:cubicBezTo>
                    <a:pt x="585" y="421"/>
                    <a:pt x="585" y="422"/>
                    <a:pt x="585" y="422"/>
                  </a:cubicBezTo>
                  <a:cubicBezTo>
                    <a:pt x="585" y="422"/>
                    <a:pt x="585" y="422"/>
                    <a:pt x="585" y="422"/>
                  </a:cubicBezTo>
                  <a:cubicBezTo>
                    <a:pt x="586" y="422"/>
                    <a:pt x="586" y="422"/>
                    <a:pt x="586" y="421"/>
                  </a:cubicBezTo>
                  <a:close/>
                  <a:moveTo>
                    <a:pt x="625" y="539"/>
                  </a:moveTo>
                  <a:cubicBezTo>
                    <a:pt x="625" y="540"/>
                    <a:pt x="625" y="540"/>
                    <a:pt x="625" y="540"/>
                  </a:cubicBezTo>
                  <a:cubicBezTo>
                    <a:pt x="625" y="540"/>
                    <a:pt x="625" y="540"/>
                    <a:pt x="625" y="540"/>
                  </a:cubicBezTo>
                  <a:cubicBezTo>
                    <a:pt x="626" y="540"/>
                    <a:pt x="626" y="540"/>
                    <a:pt x="626" y="540"/>
                  </a:cubicBezTo>
                  <a:cubicBezTo>
                    <a:pt x="626" y="539"/>
                    <a:pt x="625" y="539"/>
                    <a:pt x="625" y="539"/>
                  </a:cubicBezTo>
                  <a:close/>
                  <a:moveTo>
                    <a:pt x="250" y="540"/>
                  </a:moveTo>
                  <a:cubicBezTo>
                    <a:pt x="250" y="540"/>
                    <a:pt x="249" y="541"/>
                    <a:pt x="249" y="541"/>
                  </a:cubicBezTo>
                  <a:cubicBezTo>
                    <a:pt x="249" y="542"/>
                    <a:pt x="250" y="542"/>
                    <a:pt x="250" y="542"/>
                  </a:cubicBezTo>
                  <a:cubicBezTo>
                    <a:pt x="250" y="542"/>
                    <a:pt x="251" y="542"/>
                    <a:pt x="251" y="541"/>
                  </a:cubicBezTo>
                  <a:cubicBezTo>
                    <a:pt x="251" y="541"/>
                    <a:pt x="250" y="541"/>
                    <a:pt x="250" y="540"/>
                  </a:cubicBezTo>
                  <a:close/>
                  <a:moveTo>
                    <a:pt x="249" y="547"/>
                  </a:moveTo>
                  <a:cubicBezTo>
                    <a:pt x="248" y="547"/>
                    <a:pt x="248" y="546"/>
                    <a:pt x="248" y="546"/>
                  </a:cubicBezTo>
                  <a:cubicBezTo>
                    <a:pt x="248" y="546"/>
                    <a:pt x="247" y="546"/>
                    <a:pt x="247" y="546"/>
                  </a:cubicBezTo>
                  <a:cubicBezTo>
                    <a:pt x="246" y="547"/>
                    <a:pt x="246" y="548"/>
                    <a:pt x="247" y="548"/>
                  </a:cubicBezTo>
                  <a:cubicBezTo>
                    <a:pt x="248" y="548"/>
                    <a:pt x="248" y="547"/>
                    <a:pt x="249" y="547"/>
                  </a:cubicBezTo>
                  <a:close/>
                  <a:moveTo>
                    <a:pt x="1054" y="1298"/>
                  </a:moveTo>
                  <a:cubicBezTo>
                    <a:pt x="1053" y="1298"/>
                    <a:pt x="1053" y="1298"/>
                    <a:pt x="1053" y="1299"/>
                  </a:cubicBezTo>
                  <a:cubicBezTo>
                    <a:pt x="1053" y="1299"/>
                    <a:pt x="1054" y="1299"/>
                    <a:pt x="1054" y="1299"/>
                  </a:cubicBezTo>
                  <a:cubicBezTo>
                    <a:pt x="1054" y="1299"/>
                    <a:pt x="1055" y="1299"/>
                    <a:pt x="1055" y="1299"/>
                  </a:cubicBezTo>
                  <a:cubicBezTo>
                    <a:pt x="1055" y="1299"/>
                    <a:pt x="1054" y="1298"/>
                    <a:pt x="1054" y="1298"/>
                  </a:cubicBezTo>
                  <a:close/>
                  <a:moveTo>
                    <a:pt x="221" y="1416"/>
                  </a:moveTo>
                  <a:cubicBezTo>
                    <a:pt x="221" y="1415"/>
                    <a:pt x="220" y="1415"/>
                    <a:pt x="220" y="1415"/>
                  </a:cubicBezTo>
                  <a:cubicBezTo>
                    <a:pt x="220" y="1415"/>
                    <a:pt x="219" y="1415"/>
                    <a:pt x="219" y="1415"/>
                  </a:cubicBezTo>
                  <a:cubicBezTo>
                    <a:pt x="219" y="1416"/>
                    <a:pt x="219" y="1416"/>
                    <a:pt x="219" y="1417"/>
                  </a:cubicBezTo>
                  <a:cubicBezTo>
                    <a:pt x="220" y="1416"/>
                    <a:pt x="220" y="1416"/>
                    <a:pt x="221" y="1416"/>
                  </a:cubicBezTo>
                  <a:close/>
                  <a:moveTo>
                    <a:pt x="303" y="559"/>
                  </a:moveTo>
                  <a:cubicBezTo>
                    <a:pt x="303" y="560"/>
                    <a:pt x="302" y="560"/>
                    <a:pt x="302" y="560"/>
                  </a:cubicBezTo>
                  <a:cubicBezTo>
                    <a:pt x="302" y="561"/>
                    <a:pt x="303" y="561"/>
                    <a:pt x="303" y="561"/>
                  </a:cubicBezTo>
                  <a:cubicBezTo>
                    <a:pt x="304" y="561"/>
                    <a:pt x="304" y="560"/>
                    <a:pt x="304" y="560"/>
                  </a:cubicBezTo>
                  <a:cubicBezTo>
                    <a:pt x="304" y="560"/>
                    <a:pt x="304" y="560"/>
                    <a:pt x="303" y="559"/>
                  </a:cubicBezTo>
                  <a:close/>
                  <a:moveTo>
                    <a:pt x="571" y="572"/>
                  </a:moveTo>
                  <a:cubicBezTo>
                    <a:pt x="572" y="573"/>
                    <a:pt x="572" y="573"/>
                    <a:pt x="573" y="573"/>
                  </a:cubicBezTo>
                  <a:cubicBezTo>
                    <a:pt x="573" y="573"/>
                    <a:pt x="573" y="572"/>
                    <a:pt x="573" y="572"/>
                  </a:cubicBezTo>
                  <a:cubicBezTo>
                    <a:pt x="573" y="572"/>
                    <a:pt x="572" y="571"/>
                    <a:pt x="572" y="571"/>
                  </a:cubicBezTo>
                  <a:cubicBezTo>
                    <a:pt x="572" y="572"/>
                    <a:pt x="572" y="572"/>
                    <a:pt x="571" y="572"/>
                  </a:cubicBezTo>
                  <a:close/>
                  <a:moveTo>
                    <a:pt x="1077" y="1244"/>
                  </a:moveTo>
                  <a:cubicBezTo>
                    <a:pt x="1077" y="1244"/>
                    <a:pt x="1077" y="1243"/>
                    <a:pt x="1076" y="1243"/>
                  </a:cubicBezTo>
                  <a:cubicBezTo>
                    <a:pt x="1076" y="1243"/>
                    <a:pt x="1076" y="1244"/>
                    <a:pt x="1076" y="1244"/>
                  </a:cubicBezTo>
                  <a:cubicBezTo>
                    <a:pt x="1076" y="1244"/>
                    <a:pt x="1076" y="1245"/>
                    <a:pt x="1077" y="1244"/>
                  </a:cubicBezTo>
                  <a:cubicBezTo>
                    <a:pt x="1077" y="1244"/>
                    <a:pt x="1077" y="1244"/>
                    <a:pt x="1077" y="1244"/>
                  </a:cubicBezTo>
                  <a:close/>
                  <a:moveTo>
                    <a:pt x="487" y="293"/>
                  </a:moveTo>
                  <a:cubicBezTo>
                    <a:pt x="486" y="293"/>
                    <a:pt x="486" y="293"/>
                    <a:pt x="486" y="293"/>
                  </a:cubicBezTo>
                  <a:cubicBezTo>
                    <a:pt x="486" y="293"/>
                    <a:pt x="485" y="293"/>
                    <a:pt x="485" y="293"/>
                  </a:cubicBezTo>
                  <a:cubicBezTo>
                    <a:pt x="485" y="293"/>
                    <a:pt x="486" y="294"/>
                    <a:pt x="486" y="294"/>
                  </a:cubicBezTo>
                  <a:cubicBezTo>
                    <a:pt x="486" y="294"/>
                    <a:pt x="487" y="294"/>
                    <a:pt x="487" y="293"/>
                  </a:cubicBezTo>
                  <a:close/>
                  <a:moveTo>
                    <a:pt x="667" y="500"/>
                  </a:moveTo>
                  <a:cubicBezTo>
                    <a:pt x="667" y="499"/>
                    <a:pt x="667" y="499"/>
                    <a:pt x="666" y="499"/>
                  </a:cubicBezTo>
                  <a:cubicBezTo>
                    <a:pt x="666" y="499"/>
                    <a:pt x="665" y="499"/>
                    <a:pt x="666" y="500"/>
                  </a:cubicBezTo>
                  <a:cubicBezTo>
                    <a:pt x="666" y="500"/>
                    <a:pt x="666" y="500"/>
                    <a:pt x="666" y="500"/>
                  </a:cubicBezTo>
                  <a:cubicBezTo>
                    <a:pt x="667" y="500"/>
                    <a:pt x="667" y="500"/>
                    <a:pt x="667" y="500"/>
                  </a:cubicBezTo>
                  <a:close/>
                  <a:moveTo>
                    <a:pt x="593" y="1536"/>
                  </a:moveTo>
                  <a:cubicBezTo>
                    <a:pt x="592" y="1532"/>
                    <a:pt x="590" y="1529"/>
                    <a:pt x="589" y="1525"/>
                  </a:cubicBezTo>
                  <a:cubicBezTo>
                    <a:pt x="588" y="1525"/>
                    <a:pt x="587" y="1525"/>
                    <a:pt x="586" y="1524"/>
                  </a:cubicBezTo>
                  <a:cubicBezTo>
                    <a:pt x="585" y="1524"/>
                    <a:pt x="583" y="1524"/>
                    <a:pt x="583" y="1525"/>
                  </a:cubicBezTo>
                  <a:cubicBezTo>
                    <a:pt x="582" y="1526"/>
                    <a:pt x="583" y="1527"/>
                    <a:pt x="584" y="1528"/>
                  </a:cubicBezTo>
                  <a:cubicBezTo>
                    <a:pt x="587" y="1528"/>
                    <a:pt x="586" y="1529"/>
                    <a:pt x="585" y="1532"/>
                  </a:cubicBezTo>
                  <a:cubicBezTo>
                    <a:pt x="584" y="1535"/>
                    <a:pt x="586" y="1538"/>
                    <a:pt x="588" y="1542"/>
                  </a:cubicBezTo>
                  <a:cubicBezTo>
                    <a:pt x="591" y="1540"/>
                    <a:pt x="594" y="1538"/>
                    <a:pt x="593" y="1536"/>
                  </a:cubicBezTo>
                  <a:close/>
                  <a:moveTo>
                    <a:pt x="593" y="1552"/>
                  </a:moveTo>
                  <a:cubicBezTo>
                    <a:pt x="593" y="1552"/>
                    <a:pt x="592" y="1553"/>
                    <a:pt x="592" y="1554"/>
                  </a:cubicBezTo>
                  <a:cubicBezTo>
                    <a:pt x="593" y="1557"/>
                    <a:pt x="595" y="1557"/>
                    <a:pt x="597" y="1557"/>
                  </a:cubicBezTo>
                  <a:cubicBezTo>
                    <a:pt x="598" y="1557"/>
                    <a:pt x="598" y="1556"/>
                    <a:pt x="598" y="1555"/>
                  </a:cubicBezTo>
                  <a:cubicBezTo>
                    <a:pt x="598" y="1553"/>
                    <a:pt x="596" y="1552"/>
                    <a:pt x="593" y="1552"/>
                  </a:cubicBezTo>
                  <a:close/>
                  <a:moveTo>
                    <a:pt x="623" y="1539"/>
                  </a:moveTo>
                  <a:cubicBezTo>
                    <a:pt x="623" y="1537"/>
                    <a:pt x="621" y="1535"/>
                    <a:pt x="619" y="1535"/>
                  </a:cubicBezTo>
                  <a:cubicBezTo>
                    <a:pt x="618" y="1536"/>
                    <a:pt x="617" y="1537"/>
                    <a:pt x="618" y="1538"/>
                  </a:cubicBezTo>
                  <a:cubicBezTo>
                    <a:pt x="618" y="1540"/>
                    <a:pt x="619" y="1541"/>
                    <a:pt x="622" y="1541"/>
                  </a:cubicBezTo>
                  <a:cubicBezTo>
                    <a:pt x="623" y="1540"/>
                    <a:pt x="624" y="1540"/>
                    <a:pt x="623" y="1539"/>
                  </a:cubicBezTo>
                  <a:close/>
                  <a:moveTo>
                    <a:pt x="616" y="1521"/>
                  </a:moveTo>
                  <a:cubicBezTo>
                    <a:pt x="616" y="1521"/>
                    <a:pt x="616" y="1522"/>
                    <a:pt x="616" y="1522"/>
                  </a:cubicBezTo>
                  <a:cubicBezTo>
                    <a:pt x="617" y="1522"/>
                    <a:pt x="617" y="1522"/>
                    <a:pt x="617" y="1522"/>
                  </a:cubicBezTo>
                  <a:cubicBezTo>
                    <a:pt x="617" y="1521"/>
                    <a:pt x="617" y="1521"/>
                    <a:pt x="617" y="1521"/>
                  </a:cubicBezTo>
                  <a:cubicBezTo>
                    <a:pt x="617" y="1521"/>
                    <a:pt x="616" y="1521"/>
                    <a:pt x="616" y="1521"/>
                  </a:cubicBezTo>
                  <a:close/>
                  <a:moveTo>
                    <a:pt x="344" y="289"/>
                  </a:moveTo>
                  <a:cubicBezTo>
                    <a:pt x="341" y="284"/>
                    <a:pt x="336" y="282"/>
                    <a:pt x="331" y="285"/>
                  </a:cubicBezTo>
                  <a:cubicBezTo>
                    <a:pt x="324" y="288"/>
                    <a:pt x="318" y="292"/>
                    <a:pt x="319" y="301"/>
                  </a:cubicBezTo>
                  <a:cubicBezTo>
                    <a:pt x="319" y="303"/>
                    <a:pt x="319" y="305"/>
                    <a:pt x="319" y="307"/>
                  </a:cubicBezTo>
                  <a:cubicBezTo>
                    <a:pt x="319" y="314"/>
                    <a:pt x="319" y="322"/>
                    <a:pt x="323" y="328"/>
                  </a:cubicBezTo>
                  <a:cubicBezTo>
                    <a:pt x="325" y="331"/>
                    <a:pt x="328" y="332"/>
                    <a:pt x="330" y="329"/>
                  </a:cubicBezTo>
                  <a:cubicBezTo>
                    <a:pt x="339" y="322"/>
                    <a:pt x="345" y="312"/>
                    <a:pt x="346" y="301"/>
                  </a:cubicBezTo>
                  <a:cubicBezTo>
                    <a:pt x="346" y="296"/>
                    <a:pt x="345" y="292"/>
                    <a:pt x="344" y="289"/>
                  </a:cubicBezTo>
                  <a:close/>
                  <a:moveTo>
                    <a:pt x="328" y="177"/>
                  </a:moveTo>
                  <a:cubicBezTo>
                    <a:pt x="329" y="182"/>
                    <a:pt x="327" y="186"/>
                    <a:pt x="326" y="191"/>
                  </a:cubicBezTo>
                  <a:cubicBezTo>
                    <a:pt x="324" y="197"/>
                    <a:pt x="321" y="204"/>
                    <a:pt x="318" y="210"/>
                  </a:cubicBezTo>
                  <a:cubicBezTo>
                    <a:pt x="318" y="211"/>
                    <a:pt x="317" y="213"/>
                    <a:pt x="315" y="213"/>
                  </a:cubicBezTo>
                  <a:cubicBezTo>
                    <a:pt x="313" y="212"/>
                    <a:pt x="311" y="211"/>
                    <a:pt x="311" y="209"/>
                  </a:cubicBezTo>
                  <a:cubicBezTo>
                    <a:pt x="311" y="206"/>
                    <a:pt x="311" y="203"/>
                    <a:pt x="311" y="201"/>
                  </a:cubicBezTo>
                  <a:cubicBezTo>
                    <a:pt x="311" y="196"/>
                    <a:pt x="310" y="193"/>
                    <a:pt x="309" y="189"/>
                  </a:cubicBezTo>
                  <a:cubicBezTo>
                    <a:pt x="308" y="186"/>
                    <a:pt x="308" y="183"/>
                    <a:pt x="312" y="180"/>
                  </a:cubicBezTo>
                  <a:cubicBezTo>
                    <a:pt x="315" y="179"/>
                    <a:pt x="314" y="177"/>
                    <a:pt x="311" y="175"/>
                  </a:cubicBezTo>
                  <a:cubicBezTo>
                    <a:pt x="308" y="175"/>
                    <a:pt x="305" y="175"/>
                    <a:pt x="305" y="172"/>
                  </a:cubicBezTo>
                  <a:cubicBezTo>
                    <a:pt x="304" y="169"/>
                    <a:pt x="304" y="164"/>
                    <a:pt x="306" y="163"/>
                  </a:cubicBezTo>
                  <a:cubicBezTo>
                    <a:pt x="311" y="159"/>
                    <a:pt x="307" y="155"/>
                    <a:pt x="306" y="152"/>
                  </a:cubicBezTo>
                  <a:cubicBezTo>
                    <a:pt x="305" y="149"/>
                    <a:pt x="304" y="147"/>
                    <a:pt x="306" y="144"/>
                  </a:cubicBezTo>
                  <a:cubicBezTo>
                    <a:pt x="307" y="141"/>
                    <a:pt x="307" y="138"/>
                    <a:pt x="307" y="135"/>
                  </a:cubicBezTo>
                  <a:cubicBezTo>
                    <a:pt x="307" y="133"/>
                    <a:pt x="307" y="131"/>
                    <a:pt x="308" y="130"/>
                  </a:cubicBezTo>
                  <a:cubicBezTo>
                    <a:pt x="308" y="128"/>
                    <a:pt x="309" y="126"/>
                    <a:pt x="311" y="125"/>
                  </a:cubicBezTo>
                  <a:cubicBezTo>
                    <a:pt x="314" y="125"/>
                    <a:pt x="315" y="128"/>
                    <a:pt x="315" y="130"/>
                  </a:cubicBezTo>
                  <a:cubicBezTo>
                    <a:pt x="317" y="136"/>
                    <a:pt x="318" y="143"/>
                    <a:pt x="317" y="149"/>
                  </a:cubicBezTo>
                  <a:cubicBezTo>
                    <a:pt x="315" y="150"/>
                    <a:pt x="315" y="148"/>
                    <a:pt x="314" y="148"/>
                  </a:cubicBezTo>
                  <a:cubicBezTo>
                    <a:pt x="313" y="146"/>
                    <a:pt x="314" y="142"/>
                    <a:pt x="311" y="144"/>
                  </a:cubicBezTo>
                  <a:cubicBezTo>
                    <a:pt x="308" y="145"/>
                    <a:pt x="310" y="148"/>
                    <a:pt x="310" y="150"/>
                  </a:cubicBezTo>
                  <a:cubicBezTo>
                    <a:pt x="311" y="152"/>
                    <a:pt x="311" y="154"/>
                    <a:pt x="313" y="155"/>
                  </a:cubicBezTo>
                  <a:cubicBezTo>
                    <a:pt x="319" y="158"/>
                    <a:pt x="318" y="164"/>
                    <a:pt x="318" y="169"/>
                  </a:cubicBezTo>
                  <a:cubicBezTo>
                    <a:pt x="317" y="179"/>
                    <a:pt x="318" y="180"/>
                    <a:pt x="328" y="177"/>
                  </a:cubicBezTo>
                  <a:close/>
                  <a:moveTo>
                    <a:pt x="323" y="185"/>
                  </a:moveTo>
                  <a:cubicBezTo>
                    <a:pt x="323" y="183"/>
                    <a:pt x="321" y="182"/>
                    <a:pt x="320" y="182"/>
                  </a:cubicBezTo>
                  <a:cubicBezTo>
                    <a:pt x="318" y="181"/>
                    <a:pt x="317" y="182"/>
                    <a:pt x="317" y="184"/>
                  </a:cubicBezTo>
                  <a:cubicBezTo>
                    <a:pt x="317" y="186"/>
                    <a:pt x="317" y="187"/>
                    <a:pt x="319" y="187"/>
                  </a:cubicBezTo>
                  <a:cubicBezTo>
                    <a:pt x="321" y="188"/>
                    <a:pt x="322" y="187"/>
                    <a:pt x="323" y="185"/>
                  </a:cubicBezTo>
                  <a:close/>
                  <a:moveTo>
                    <a:pt x="320" y="193"/>
                  </a:moveTo>
                  <a:cubicBezTo>
                    <a:pt x="320" y="192"/>
                    <a:pt x="319" y="191"/>
                    <a:pt x="319" y="191"/>
                  </a:cubicBezTo>
                  <a:cubicBezTo>
                    <a:pt x="318" y="191"/>
                    <a:pt x="317" y="192"/>
                    <a:pt x="317" y="193"/>
                  </a:cubicBezTo>
                  <a:cubicBezTo>
                    <a:pt x="317" y="194"/>
                    <a:pt x="318" y="194"/>
                    <a:pt x="319" y="194"/>
                  </a:cubicBezTo>
                  <a:cubicBezTo>
                    <a:pt x="320" y="194"/>
                    <a:pt x="320" y="193"/>
                    <a:pt x="320" y="193"/>
                  </a:cubicBezTo>
                  <a:close/>
                  <a:moveTo>
                    <a:pt x="342" y="121"/>
                  </a:moveTo>
                  <a:cubicBezTo>
                    <a:pt x="340" y="120"/>
                    <a:pt x="339" y="118"/>
                    <a:pt x="337" y="120"/>
                  </a:cubicBezTo>
                  <a:cubicBezTo>
                    <a:pt x="336" y="121"/>
                    <a:pt x="336" y="124"/>
                    <a:pt x="337" y="125"/>
                  </a:cubicBezTo>
                  <a:cubicBezTo>
                    <a:pt x="341" y="129"/>
                    <a:pt x="342" y="133"/>
                    <a:pt x="342" y="138"/>
                  </a:cubicBezTo>
                  <a:cubicBezTo>
                    <a:pt x="341" y="140"/>
                    <a:pt x="343" y="142"/>
                    <a:pt x="343" y="144"/>
                  </a:cubicBezTo>
                  <a:cubicBezTo>
                    <a:pt x="343" y="145"/>
                    <a:pt x="344" y="146"/>
                    <a:pt x="345" y="145"/>
                  </a:cubicBezTo>
                  <a:cubicBezTo>
                    <a:pt x="346" y="145"/>
                    <a:pt x="347" y="144"/>
                    <a:pt x="347" y="144"/>
                  </a:cubicBezTo>
                  <a:cubicBezTo>
                    <a:pt x="346" y="139"/>
                    <a:pt x="350" y="134"/>
                    <a:pt x="346" y="129"/>
                  </a:cubicBezTo>
                  <a:cubicBezTo>
                    <a:pt x="345" y="128"/>
                    <a:pt x="346" y="127"/>
                    <a:pt x="346" y="126"/>
                  </a:cubicBezTo>
                  <a:cubicBezTo>
                    <a:pt x="348" y="122"/>
                    <a:pt x="345" y="121"/>
                    <a:pt x="342" y="121"/>
                  </a:cubicBezTo>
                  <a:close/>
                  <a:moveTo>
                    <a:pt x="328" y="167"/>
                  </a:moveTo>
                  <a:cubicBezTo>
                    <a:pt x="329" y="167"/>
                    <a:pt x="329" y="166"/>
                    <a:pt x="329" y="165"/>
                  </a:cubicBezTo>
                  <a:cubicBezTo>
                    <a:pt x="328" y="164"/>
                    <a:pt x="327" y="164"/>
                    <a:pt x="326" y="164"/>
                  </a:cubicBezTo>
                  <a:cubicBezTo>
                    <a:pt x="323" y="165"/>
                    <a:pt x="322" y="167"/>
                    <a:pt x="321" y="172"/>
                  </a:cubicBezTo>
                  <a:cubicBezTo>
                    <a:pt x="325" y="171"/>
                    <a:pt x="327" y="169"/>
                    <a:pt x="328" y="167"/>
                  </a:cubicBezTo>
                  <a:close/>
                  <a:moveTo>
                    <a:pt x="400" y="141"/>
                  </a:moveTo>
                  <a:cubicBezTo>
                    <a:pt x="400" y="140"/>
                    <a:pt x="400" y="139"/>
                    <a:pt x="399" y="138"/>
                  </a:cubicBezTo>
                  <a:cubicBezTo>
                    <a:pt x="398" y="137"/>
                    <a:pt x="397" y="138"/>
                    <a:pt x="397" y="139"/>
                  </a:cubicBezTo>
                  <a:cubicBezTo>
                    <a:pt x="396" y="142"/>
                    <a:pt x="394" y="144"/>
                    <a:pt x="396" y="147"/>
                  </a:cubicBezTo>
                  <a:cubicBezTo>
                    <a:pt x="399" y="146"/>
                    <a:pt x="399" y="143"/>
                    <a:pt x="400" y="141"/>
                  </a:cubicBezTo>
                  <a:close/>
                  <a:moveTo>
                    <a:pt x="416" y="106"/>
                  </a:moveTo>
                  <a:cubicBezTo>
                    <a:pt x="415" y="106"/>
                    <a:pt x="415" y="107"/>
                    <a:pt x="415" y="108"/>
                  </a:cubicBezTo>
                  <a:cubicBezTo>
                    <a:pt x="415" y="108"/>
                    <a:pt x="415" y="109"/>
                    <a:pt x="416" y="109"/>
                  </a:cubicBezTo>
                  <a:cubicBezTo>
                    <a:pt x="417" y="109"/>
                    <a:pt x="417" y="108"/>
                    <a:pt x="417" y="107"/>
                  </a:cubicBezTo>
                  <a:cubicBezTo>
                    <a:pt x="417" y="107"/>
                    <a:pt x="417" y="106"/>
                    <a:pt x="416" y="106"/>
                  </a:cubicBezTo>
                  <a:close/>
                  <a:moveTo>
                    <a:pt x="371" y="95"/>
                  </a:moveTo>
                  <a:cubicBezTo>
                    <a:pt x="371" y="96"/>
                    <a:pt x="371" y="96"/>
                    <a:pt x="371" y="96"/>
                  </a:cubicBezTo>
                  <a:cubicBezTo>
                    <a:pt x="371" y="97"/>
                    <a:pt x="372" y="97"/>
                    <a:pt x="372" y="97"/>
                  </a:cubicBezTo>
                  <a:cubicBezTo>
                    <a:pt x="372" y="97"/>
                    <a:pt x="372" y="96"/>
                    <a:pt x="373" y="96"/>
                  </a:cubicBezTo>
                  <a:cubicBezTo>
                    <a:pt x="372" y="96"/>
                    <a:pt x="372" y="95"/>
                    <a:pt x="371" y="95"/>
                  </a:cubicBezTo>
                  <a:close/>
                  <a:moveTo>
                    <a:pt x="380" y="127"/>
                  </a:moveTo>
                  <a:cubicBezTo>
                    <a:pt x="380" y="128"/>
                    <a:pt x="380" y="128"/>
                    <a:pt x="381" y="128"/>
                  </a:cubicBezTo>
                  <a:cubicBezTo>
                    <a:pt x="382" y="129"/>
                    <a:pt x="382" y="128"/>
                    <a:pt x="382" y="127"/>
                  </a:cubicBezTo>
                  <a:cubicBezTo>
                    <a:pt x="382" y="126"/>
                    <a:pt x="382" y="126"/>
                    <a:pt x="381" y="126"/>
                  </a:cubicBezTo>
                  <a:cubicBezTo>
                    <a:pt x="380" y="126"/>
                    <a:pt x="380" y="126"/>
                    <a:pt x="380" y="127"/>
                  </a:cubicBezTo>
                  <a:close/>
                  <a:moveTo>
                    <a:pt x="423" y="94"/>
                  </a:moveTo>
                  <a:cubicBezTo>
                    <a:pt x="423" y="94"/>
                    <a:pt x="422" y="94"/>
                    <a:pt x="422" y="94"/>
                  </a:cubicBezTo>
                  <a:cubicBezTo>
                    <a:pt x="422" y="95"/>
                    <a:pt x="422" y="96"/>
                    <a:pt x="423" y="95"/>
                  </a:cubicBezTo>
                  <a:cubicBezTo>
                    <a:pt x="424" y="95"/>
                    <a:pt x="424" y="95"/>
                    <a:pt x="424" y="94"/>
                  </a:cubicBezTo>
                  <a:cubicBezTo>
                    <a:pt x="424" y="94"/>
                    <a:pt x="424" y="94"/>
                    <a:pt x="423" y="94"/>
                  </a:cubicBezTo>
                  <a:close/>
                  <a:moveTo>
                    <a:pt x="403" y="130"/>
                  </a:moveTo>
                  <a:cubicBezTo>
                    <a:pt x="402" y="130"/>
                    <a:pt x="402" y="130"/>
                    <a:pt x="402" y="131"/>
                  </a:cubicBezTo>
                  <a:cubicBezTo>
                    <a:pt x="402" y="131"/>
                    <a:pt x="402" y="132"/>
                    <a:pt x="402" y="132"/>
                  </a:cubicBezTo>
                  <a:cubicBezTo>
                    <a:pt x="403" y="132"/>
                    <a:pt x="403" y="131"/>
                    <a:pt x="403" y="130"/>
                  </a:cubicBezTo>
                  <a:cubicBezTo>
                    <a:pt x="403" y="130"/>
                    <a:pt x="403" y="130"/>
                    <a:pt x="403" y="130"/>
                  </a:cubicBezTo>
                  <a:close/>
                  <a:moveTo>
                    <a:pt x="299" y="188"/>
                  </a:moveTo>
                  <a:cubicBezTo>
                    <a:pt x="299" y="188"/>
                    <a:pt x="298" y="188"/>
                    <a:pt x="298" y="188"/>
                  </a:cubicBezTo>
                  <a:cubicBezTo>
                    <a:pt x="297" y="188"/>
                    <a:pt x="296" y="188"/>
                    <a:pt x="296" y="189"/>
                  </a:cubicBezTo>
                  <a:cubicBezTo>
                    <a:pt x="296" y="189"/>
                    <a:pt x="297" y="189"/>
                    <a:pt x="297" y="189"/>
                  </a:cubicBezTo>
                  <a:cubicBezTo>
                    <a:pt x="298" y="189"/>
                    <a:pt x="299" y="189"/>
                    <a:pt x="299" y="188"/>
                  </a:cubicBezTo>
                  <a:close/>
                  <a:moveTo>
                    <a:pt x="418" y="53"/>
                  </a:moveTo>
                  <a:cubicBezTo>
                    <a:pt x="417" y="53"/>
                    <a:pt x="417" y="53"/>
                    <a:pt x="417" y="54"/>
                  </a:cubicBezTo>
                  <a:cubicBezTo>
                    <a:pt x="417" y="54"/>
                    <a:pt x="417" y="54"/>
                    <a:pt x="417" y="54"/>
                  </a:cubicBezTo>
                  <a:cubicBezTo>
                    <a:pt x="418" y="54"/>
                    <a:pt x="418" y="54"/>
                    <a:pt x="418" y="53"/>
                  </a:cubicBezTo>
                  <a:cubicBezTo>
                    <a:pt x="418" y="53"/>
                    <a:pt x="418" y="53"/>
                    <a:pt x="418" y="53"/>
                  </a:cubicBezTo>
                  <a:close/>
                  <a:moveTo>
                    <a:pt x="302" y="158"/>
                  </a:moveTo>
                  <a:cubicBezTo>
                    <a:pt x="302" y="158"/>
                    <a:pt x="302" y="159"/>
                    <a:pt x="302" y="159"/>
                  </a:cubicBezTo>
                  <a:cubicBezTo>
                    <a:pt x="302" y="160"/>
                    <a:pt x="302" y="160"/>
                    <a:pt x="303" y="159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9"/>
                    <a:pt x="302" y="158"/>
                    <a:pt x="302" y="158"/>
                  </a:cubicBezTo>
                  <a:close/>
                  <a:moveTo>
                    <a:pt x="332" y="152"/>
                  </a:moveTo>
                  <a:cubicBezTo>
                    <a:pt x="332" y="151"/>
                    <a:pt x="332" y="151"/>
                    <a:pt x="331" y="151"/>
                  </a:cubicBezTo>
                  <a:cubicBezTo>
                    <a:pt x="331" y="151"/>
                    <a:pt x="331" y="151"/>
                    <a:pt x="331" y="151"/>
                  </a:cubicBezTo>
                  <a:cubicBezTo>
                    <a:pt x="330" y="152"/>
                    <a:pt x="331" y="152"/>
                    <a:pt x="331" y="152"/>
                  </a:cubicBezTo>
                  <a:cubicBezTo>
                    <a:pt x="332" y="152"/>
                    <a:pt x="332" y="152"/>
                    <a:pt x="332" y="152"/>
                  </a:cubicBezTo>
                  <a:close/>
                  <a:moveTo>
                    <a:pt x="298" y="198"/>
                  </a:moveTo>
                  <a:cubicBezTo>
                    <a:pt x="297" y="197"/>
                    <a:pt x="297" y="197"/>
                    <a:pt x="297" y="198"/>
                  </a:cubicBezTo>
                  <a:cubicBezTo>
                    <a:pt x="296" y="198"/>
                    <a:pt x="296" y="198"/>
                    <a:pt x="297" y="198"/>
                  </a:cubicBezTo>
                  <a:cubicBezTo>
                    <a:pt x="297" y="199"/>
                    <a:pt x="297" y="199"/>
                    <a:pt x="298" y="198"/>
                  </a:cubicBezTo>
                  <a:cubicBezTo>
                    <a:pt x="298" y="198"/>
                    <a:pt x="298" y="198"/>
                    <a:pt x="298" y="198"/>
                  </a:cubicBezTo>
                  <a:close/>
                  <a:moveTo>
                    <a:pt x="597" y="294"/>
                  </a:moveTo>
                  <a:cubicBezTo>
                    <a:pt x="597" y="292"/>
                    <a:pt x="597" y="291"/>
                    <a:pt x="597" y="289"/>
                  </a:cubicBezTo>
                  <a:cubicBezTo>
                    <a:pt x="598" y="284"/>
                    <a:pt x="595" y="282"/>
                    <a:pt x="591" y="280"/>
                  </a:cubicBezTo>
                  <a:cubicBezTo>
                    <a:pt x="586" y="278"/>
                    <a:pt x="581" y="278"/>
                    <a:pt x="577" y="282"/>
                  </a:cubicBezTo>
                  <a:cubicBezTo>
                    <a:pt x="574" y="285"/>
                    <a:pt x="572" y="290"/>
                    <a:pt x="572" y="295"/>
                  </a:cubicBezTo>
                  <a:cubicBezTo>
                    <a:pt x="572" y="300"/>
                    <a:pt x="574" y="304"/>
                    <a:pt x="577" y="308"/>
                  </a:cubicBezTo>
                  <a:cubicBezTo>
                    <a:pt x="578" y="309"/>
                    <a:pt x="579" y="310"/>
                    <a:pt x="581" y="310"/>
                  </a:cubicBezTo>
                  <a:cubicBezTo>
                    <a:pt x="591" y="313"/>
                    <a:pt x="597" y="309"/>
                    <a:pt x="598" y="298"/>
                  </a:cubicBezTo>
                  <a:cubicBezTo>
                    <a:pt x="598" y="297"/>
                    <a:pt x="598" y="295"/>
                    <a:pt x="598" y="294"/>
                  </a:cubicBezTo>
                  <a:cubicBezTo>
                    <a:pt x="597" y="294"/>
                    <a:pt x="597" y="294"/>
                    <a:pt x="597" y="294"/>
                  </a:cubicBezTo>
                  <a:close/>
                  <a:moveTo>
                    <a:pt x="294" y="386"/>
                  </a:moveTo>
                  <a:cubicBezTo>
                    <a:pt x="288" y="391"/>
                    <a:pt x="287" y="397"/>
                    <a:pt x="292" y="402"/>
                  </a:cubicBezTo>
                  <a:cubicBezTo>
                    <a:pt x="294" y="403"/>
                    <a:pt x="295" y="404"/>
                    <a:pt x="297" y="403"/>
                  </a:cubicBezTo>
                  <a:cubicBezTo>
                    <a:pt x="298" y="402"/>
                    <a:pt x="298" y="401"/>
                    <a:pt x="298" y="399"/>
                  </a:cubicBezTo>
                  <a:cubicBezTo>
                    <a:pt x="296" y="395"/>
                    <a:pt x="295" y="391"/>
                    <a:pt x="294" y="386"/>
                  </a:cubicBezTo>
                  <a:cubicBezTo>
                    <a:pt x="294" y="386"/>
                    <a:pt x="294" y="386"/>
                    <a:pt x="294" y="386"/>
                  </a:cubicBezTo>
                  <a:close/>
                  <a:moveTo>
                    <a:pt x="267" y="415"/>
                  </a:moveTo>
                  <a:cubicBezTo>
                    <a:pt x="267" y="415"/>
                    <a:pt x="268" y="415"/>
                    <a:pt x="269" y="415"/>
                  </a:cubicBezTo>
                  <a:cubicBezTo>
                    <a:pt x="271" y="413"/>
                    <a:pt x="271" y="411"/>
                    <a:pt x="269" y="408"/>
                  </a:cubicBezTo>
                  <a:cubicBezTo>
                    <a:pt x="267" y="410"/>
                    <a:pt x="266" y="412"/>
                    <a:pt x="267" y="415"/>
                  </a:cubicBezTo>
                  <a:close/>
                  <a:moveTo>
                    <a:pt x="442" y="382"/>
                  </a:moveTo>
                  <a:cubicBezTo>
                    <a:pt x="442" y="382"/>
                    <a:pt x="443" y="382"/>
                    <a:pt x="444" y="382"/>
                  </a:cubicBezTo>
                  <a:cubicBezTo>
                    <a:pt x="445" y="382"/>
                    <a:pt x="446" y="382"/>
                    <a:pt x="445" y="380"/>
                  </a:cubicBezTo>
                  <a:cubicBezTo>
                    <a:pt x="445" y="380"/>
                    <a:pt x="445" y="380"/>
                    <a:pt x="444" y="380"/>
                  </a:cubicBezTo>
                  <a:cubicBezTo>
                    <a:pt x="443" y="380"/>
                    <a:pt x="442" y="380"/>
                    <a:pt x="442" y="382"/>
                  </a:cubicBezTo>
                  <a:close/>
                  <a:moveTo>
                    <a:pt x="372" y="909"/>
                  </a:moveTo>
                  <a:cubicBezTo>
                    <a:pt x="373" y="907"/>
                    <a:pt x="375" y="905"/>
                    <a:pt x="372" y="902"/>
                  </a:cubicBezTo>
                  <a:cubicBezTo>
                    <a:pt x="372" y="902"/>
                    <a:pt x="372" y="902"/>
                    <a:pt x="372" y="902"/>
                  </a:cubicBezTo>
                  <a:cubicBezTo>
                    <a:pt x="368" y="905"/>
                    <a:pt x="372" y="907"/>
                    <a:pt x="372" y="909"/>
                  </a:cubicBezTo>
                  <a:cubicBezTo>
                    <a:pt x="372" y="909"/>
                    <a:pt x="372" y="909"/>
                    <a:pt x="372" y="909"/>
                  </a:cubicBezTo>
                  <a:close/>
                  <a:moveTo>
                    <a:pt x="657" y="405"/>
                  </a:moveTo>
                  <a:cubicBezTo>
                    <a:pt x="657" y="404"/>
                    <a:pt x="657" y="403"/>
                    <a:pt x="656" y="403"/>
                  </a:cubicBezTo>
                  <a:cubicBezTo>
                    <a:pt x="655" y="403"/>
                    <a:pt x="654" y="403"/>
                    <a:pt x="654" y="404"/>
                  </a:cubicBezTo>
                  <a:cubicBezTo>
                    <a:pt x="654" y="405"/>
                    <a:pt x="654" y="406"/>
                    <a:pt x="655" y="406"/>
                  </a:cubicBezTo>
                  <a:cubicBezTo>
                    <a:pt x="656" y="406"/>
                    <a:pt x="657" y="405"/>
                    <a:pt x="657" y="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D76BBE10-5DC6-43DB-B568-58227F5AFF6B}"/>
              </a:ext>
            </a:extLst>
          </p:cNvPr>
          <p:cNvSpPr/>
          <p:nvPr/>
        </p:nvSpPr>
        <p:spPr>
          <a:xfrm>
            <a:off x="1728500" y="2279650"/>
            <a:ext cx="666582" cy="622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CC5ED64-C48D-4ED8-B3ED-8237DDFA77E2}"/>
              </a:ext>
            </a:extLst>
          </p:cNvPr>
          <p:cNvSpPr/>
          <p:nvPr/>
        </p:nvSpPr>
        <p:spPr>
          <a:xfrm rot="760927">
            <a:off x="2833281" y="2217583"/>
            <a:ext cx="511130" cy="66883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645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Click="0" advTm="6000">
        <p:fade thruBlk="1"/>
      </p:transition>
    </mc:Choice>
    <mc:Fallback>
      <p:transition advClick="0" advTm="60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4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7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00"/>
                            </p:stCondLst>
                            <p:childTnLst>
                              <p:par>
                                <p:cTn id="5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2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7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</p:childTnLst>
        </p:cTn>
      </p:par>
    </p:tnLst>
    <p:bldLst>
      <p:bldP spid="8" grpId="0" animBg="1"/>
      <p:bldP spid="121" grpId="0" animBg="1"/>
      <p:bldP spid="5" grpId="0" animBg="1"/>
      <p:bldP spid="5" grpId="1" animBg="1"/>
      <p:bldP spid="113" grpId="0" animBg="1"/>
      <p:bldP spid="1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9322F37-87EB-483A-ADA0-8FC385D356FC}"/>
              </a:ext>
            </a:extLst>
          </p:cNvPr>
          <p:cNvGrpSpPr/>
          <p:nvPr/>
        </p:nvGrpSpPr>
        <p:grpSpPr>
          <a:xfrm rot="733674">
            <a:off x="7394936" y="4698677"/>
            <a:ext cx="1443038" cy="977900"/>
            <a:chOff x="7108825" y="3671889"/>
            <a:chExt cx="1443038" cy="9779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B98BD2C-A353-454B-A02B-3765F72FBE04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6F536E-8056-4633-95E3-9313964062FD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8F213CA-C1C6-4BDC-A21E-FD43399180D8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E895397B-AFA5-4162-AEDC-7ADCB042E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D45D5FB-AA21-4AB2-BCEE-ACC8C5D54960}"/>
              </a:ext>
            </a:extLst>
          </p:cNvPr>
          <p:cNvGrpSpPr/>
          <p:nvPr/>
        </p:nvGrpSpPr>
        <p:grpSpPr>
          <a:xfrm rot="21178268">
            <a:off x="-353278" y="4168758"/>
            <a:ext cx="2157413" cy="1492250"/>
            <a:chOff x="2943225" y="2352676"/>
            <a:chExt cx="2157413" cy="149225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A41E8B7-90D9-4DC0-B4CA-707EEA1EC10E}"/>
                </a:ext>
              </a:extLst>
            </p:cNvPr>
            <p:cNvSpPr/>
            <p:nvPr/>
          </p:nvSpPr>
          <p:spPr>
            <a:xfrm>
              <a:off x="3743325" y="3286125"/>
              <a:ext cx="739775" cy="552450"/>
            </a:xfrm>
            <a:custGeom>
              <a:avLst/>
              <a:gdLst>
                <a:gd name="connsiteX0" fmla="*/ 0 w 739775"/>
                <a:gd name="connsiteY0" fmla="*/ 431800 h 552450"/>
                <a:gd name="connsiteX1" fmla="*/ 333375 w 739775"/>
                <a:gd name="connsiteY1" fmla="*/ 0 h 552450"/>
                <a:gd name="connsiteX2" fmla="*/ 739775 w 739775"/>
                <a:gd name="connsiteY2" fmla="*/ 447675 h 552450"/>
                <a:gd name="connsiteX3" fmla="*/ 565150 w 739775"/>
                <a:gd name="connsiteY3" fmla="*/ 473075 h 552450"/>
                <a:gd name="connsiteX4" fmla="*/ 403225 w 739775"/>
                <a:gd name="connsiteY4" fmla="*/ 552450 h 552450"/>
                <a:gd name="connsiteX5" fmla="*/ 123825 w 739775"/>
                <a:gd name="connsiteY5" fmla="*/ 431800 h 552450"/>
                <a:gd name="connsiteX6" fmla="*/ 0 w 739775"/>
                <a:gd name="connsiteY6" fmla="*/ 43180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9775" h="552450">
                  <a:moveTo>
                    <a:pt x="0" y="431800"/>
                  </a:moveTo>
                  <a:lnTo>
                    <a:pt x="333375" y="0"/>
                  </a:lnTo>
                  <a:lnTo>
                    <a:pt x="739775" y="447675"/>
                  </a:lnTo>
                  <a:lnTo>
                    <a:pt x="565150" y="473075"/>
                  </a:lnTo>
                  <a:lnTo>
                    <a:pt x="403225" y="552450"/>
                  </a:lnTo>
                  <a:lnTo>
                    <a:pt x="123825" y="43180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5" name="Oval 15">
              <a:extLst>
                <a:ext uri="{FF2B5EF4-FFF2-40B4-BE49-F238E27FC236}">
                  <a16:creationId xmlns:a16="http://schemas.microsoft.com/office/drawing/2014/main" id="{D016FBE5-6424-4995-978D-CFB55C865BF7}"/>
                </a:ext>
              </a:extLst>
            </p:cNvPr>
            <p:cNvSpPr/>
            <p:nvPr/>
          </p:nvSpPr>
          <p:spPr>
            <a:xfrm>
              <a:off x="2959239" y="2380706"/>
              <a:ext cx="1032662" cy="991948"/>
            </a:xfrm>
            <a:custGeom>
              <a:avLst/>
              <a:gdLst>
                <a:gd name="connsiteX0" fmla="*/ 0 w 980281"/>
                <a:gd name="connsiteY0" fmla="*/ 463550 h 927100"/>
                <a:gd name="connsiteX1" fmla="*/ 490141 w 980281"/>
                <a:gd name="connsiteY1" fmla="*/ 0 h 927100"/>
                <a:gd name="connsiteX2" fmla="*/ 980282 w 980281"/>
                <a:gd name="connsiteY2" fmla="*/ 463550 h 927100"/>
                <a:gd name="connsiteX3" fmla="*/ 490141 w 980281"/>
                <a:gd name="connsiteY3" fmla="*/ 927100 h 927100"/>
                <a:gd name="connsiteX4" fmla="*/ 0 w 980281"/>
                <a:gd name="connsiteY4" fmla="*/ 463550 h 927100"/>
                <a:gd name="connsiteX0" fmla="*/ 0 w 980282"/>
                <a:gd name="connsiteY0" fmla="*/ 463550 h 981075"/>
                <a:gd name="connsiteX1" fmla="*/ 490141 w 980282"/>
                <a:gd name="connsiteY1" fmla="*/ 0 h 981075"/>
                <a:gd name="connsiteX2" fmla="*/ 980282 w 980282"/>
                <a:gd name="connsiteY2" fmla="*/ 463550 h 981075"/>
                <a:gd name="connsiteX3" fmla="*/ 490141 w 980282"/>
                <a:gd name="connsiteY3" fmla="*/ 981075 h 981075"/>
                <a:gd name="connsiteX4" fmla="*/ 0 w 980282"/>
                <a:gd name="connsiteY4" fmla="*/ 463550 h 98107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8473 w 1010980"/>
                <a:gd name="connsiteY0" fmla="*/ 473083 h 981095"/>
                <a:gd name="connsiteX1" fmla="*/ 520839 w 1010980"/>
                <a:gd name="connsiteY1" fmla="*/ 8 h 981095"/>
                <a:gd name="connsiteX2" fmla="*/ 1010980 w 1010980"/>
                <a:gd name="connsiteY2" fmla="*/ 463558 h 981095"/>
                <a:gd name="connsiteX3" fmla="*/ 520839 w 1010980"/>
                <a:gd name="connsiteY3" fmla="*/ 981083 h 981095"/>
                <a:gd name="connsiteX4" fmla="*/ 8473 w 1010980"/>
                <a:gd name="connsiteY4" fmla="*/ 473083 h 98109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0 w 1002507"/>
                <a:gd name="connsiteY0" fmla="*/ 476716 h 984721"/>
                <a:gd name="connsiteX1" fmla="*/ 512366 w 1002507"/>
                <a:gd name="connsiteY1" fmla="*/ 3641 h 984721"/>
                <a:gd name="connsiteX2" fmla="*/ 1002507 w 1002507"/>
                <a:gd name="connsiteY2" fmla="*/ 467191 h 984721"/>
                <a:gd name="connsiteX3" fmla="*/ 512366 w 1002507"/>
                <a:gd name="connsiteY3" fmla="*/ 984716 h 984721"/>
                <a:gd name="connsiteX4" fmla="*/ 0 w 1002507"/>
                <a:gd name="connsiteY4" fmla="*/ 476716 h 984721"/>
                <a:gd name="connsiteX0" fmla="*/ 0 w 1002507"/>
                <a:gd name="connsiteY0" fmla="*/ 473084 h 981089"/>
                <a:gd name="connsiteX1" fmla="*/ 512366 w 1002507"/>
                <a:gd name="connsiteY1" fmla="*/ 9 h 981089"/>
                <a:gd name="connsiteX2" fmla="*/ 1002507 w 1002507"/>
                <a:gd name="connsiteY2" fmla="*/ 463559 h 981089"/>
                <a:gd name="connsiteX3" fmla="*/ 512366 w 1002507"/>
                <a:gd name="connsiteY3" fmla="*/ 981084 h 981089"/>
                <a:gd name="connsiteX4" fmla="*/ 0 w 1002507"/>
                <a:gd name="connsiteY4" fmla="*/ 473084 h 981089"/>
                <a:gd name="connsiteX0" fmla="*/ 19708 w 1022215"/>
                <a:gd name="connsiteY0" fmla="*/ 473084 h 981094"/>
                <a:gd name="connsiteX1" fmla="*/ 532074 w 1022215"/>
                <a:gd name="connsiteY1" fmla="*/ 9 h 981094"/>
                <a:gd name="connsiteX2" fmla="*/ 1022215 w 1022215"/>
                <a:gd name="connsiteY2" fmla="*/ 463559 h 981094"/>
                <a:gd name="connsiteX3" fmla="*/ 532074 w 1022215"/>
                <a:gd name="connsiteY3" fmla="*/ 981084 h 981094"/>
                <a:gd name="connsiteX4" fmla="*/ 19708 w 1022215"/>
                <a:gd name="connsiteY4" fmla="*/ 473084 h 981094"/>
                <a:gd name="connsiteX0" fmla="*/ 19708 w 1030043"/>
                <a:gd name="connsiteY0" fmla="*/ 491825 h 999835"/>
                <a:gd name="connsiteX1" fmla="*/ 532074 w 1030043"/>
                <a:gd name="connsiteY1" fmla="*/ 18750 h 999835"/>
                <a:gd name="connsiteX2" fmla="*/ 812662 w 1030043"/>
                <a:gd name="connsiteY2" fmla="*/ 132255 h 999835"/>
                <a:gd name="connsiteX3" fmla="*/ 1022215 w 1030043"/>
                <a:gd name="connsiteY3" fmla="*/ 482300 h 999835"/>
                <a:gd name="connsiteX4" fmla="*/ 532074 w 1030043"/>
                <a:gd name="connsiteY4" fmla="*/ 999825 h 999835"/>
                <a:gd name="connsiteX5" fmla="*/ 19708 w 1030043"/>
                <a:gd name="connsiteY5" fmla="*/ 491825 h 999835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83938 h 991948"/>
                <a:gd name="connsiteX1" fmla="*/ 532074 w 1032662"/>
                <a:gd name="connsiteY1" fmla="*/ 10863 h 991948"/>
                <a:gd name="connsiteX2" fmla="*/ 866637 w 1032662"/>
                <a:gd name="connsiteY2" fmla="*/ 98968 h 991948"/>
                <a:gd name="connsiteX3" fmla="*/ 1022215 w 1032662"/>
                <a:gd name="connsiteY3" fmla="*/ 474413 h 991948"/>
                <a:gd name="connsiteX4" fmla="*/ 532074 w 1032662"/>
                <a:gd name="connsiteY4" fmla="*/ 991938 h 991948"/>
                <a:gd name="connsiteX5" fmla="*/ 19708 w 1032662"/>
                <a:gd name="connsiteY5" fmla="*/ 483938 h 99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2662" h="991948">
                  <a:moveTo>
                    <a:pt x="19708" y="483938"/>
                  </a:moveTo>
                  <a:cubicBezTo>
                    <a:pt x="140358" y="145801"/>
                    <a:pt x="273444" y="43275"/>
                    <a:pt x="532074" y="10863"/>
                  </a:cubicBezTo>
                  <a:cubicBezTo>
                    <a:pt x="790704" y="-21549"/>
                    <a:pt x="784947" y="21710"/>
                    <a:pt x="866637" y="98968"/>
                  </a:cubicBezTo>
                  <a:cubicBezTo>
                    <a:pt x="948327" y="176226"/>
                    <a:pt x="1068980" y="329818"/>
                    <a:pt x="1022215" y="474413"/>
                  </a:cubicBezTo>
                  <a:cubicBezTo>
                    <a:pt x="972275" y="860308"/>
                    <a:pt x="699158" y="990351"/>
                    <a:pt x="532074" y="991938"/>
                  </a:cubicBezTo>
                  <a:cubicBezTo>
                    <a:pt x="364990" y="993525"/>
                    <a:pt x="-100942" y="822075"/>
                    <a:pt x="19708" y="4839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9B26FD8-E9FE-4400-AA87-E84738A66DE8}"/>
                </a:ext>
              </a:extLst>
            </p:cNvPr>
            <p:cNvSpPr/>
            <p:nvPr/>
          </p:nvSpPr>
          <p:spPr>
            <a:xfrm>
              <a:off x="4130675" y="2473325"/>
              <a:ext cx="923925" cy="845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1CA8C8EF-6D83-4854-BAAE-F7EFE708D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5" y="2352676"/>
              <a:ext cx="2157413" cy="1492250"/>
            </a:xfrm>
            <a:custGeom>
              <a:avLst/>
              <a:gdLst>
                <a:gd name="T0" fmla="*/ 59 w 510"/>
                <a:gd name="T1" fmla="*/ 29 h 354"/>
                <a:gd name="T2" fmla="*/ 215 w 510"/>
                <a:gd name="T3" fmla="*/ 24 h 354"/>
                <a:gd name="T4" fmla="*/ 162 w 510"/>
                <a:gd name="T5" fmla="*/ 242 h 354"/>
                <a:gd name="T6" fmla="*/ 149 w 510"/>
                <a:gd name="T7" fmla="*/ 15 h 354"/>
                <a:gd name="T8" fmla="*/ 46 w 510"/>
                <a:gd name="T9" fmla="*/ 185 h 354"/>
                <a:gd name="T10" fmla="*/ 204 w 510"/>
                <a:gd name="T11" fmla="*/ 204 h 354"/>
                <a:gd name="T12" fmla="*/ 223 w 510"/>
                <a:gd name="T13" fmla="*/ 57 h 354"/>
                <a:gd name="T14" fmla="*/ 149 w 510"/>
                <a:gd name="T15" fmla="*/ 15 h 354"/>
                <a:gd name="T16" fmla="*/ 17 w 510"/>
                <a:gd name="T17" fmla="*/ 177 h 354"/>
                <a:gd name="T18" fmla="*/ 58 w 510"/>
                <a:gd name="T19" fmla="*/ 214 h 354"/>
                <a:gd name="T20" fmla="*/ 438 w 510"/>
                <a:gd name="T21" fmla="*/ 227 h 354"/>
                <a:gd name="T22" fmla="*/ 323 w 510"/>
                <a:gd name="T23" fmla="*/ 213 h 354"/>
                <a:gd name="T24" fmla="*/ 306 w 510"/>
                <a:gd name="T25" fmla="*/ 45 h 354"/>
                <a:gd name="T26" fmla="*/ 437 w 510"/>
                <a:gd name="T27" fmla="*/ 33 h 354"/>
                <a:gd name="T28" fmla="*/ 505 w 510"/>
                <a:gd name="T29" fmla="*/ 109 h 354"/>
                <a:gd name="T30" fmla="*/ 472 w 510"/>
                <a:gd name="T31" fmla="*/ 192 h 354"/>
                <a:gd name="T32" fmla="*/ 296 w 510"/>
                <a:gd name="T33" fmla="*/ 89 h 354"/>
                <a:gd name="T34" fmla="*/ 484 w 510"/>
                <a:gd name="T35" fmla="*/ 94 h 354"/>
                <a:gd name="T36" fmla="*/ 368 w 510"/>
                <a:gd name="T37" fmla="*/ 30 h 354"/>
                <a:gd name="T38" fmla="*/ 315 w 510"/>
                <a:gd name="T39" fmla="*/ 70 h 354"/>
                <a:gd name="T40" fmla="*/ 327 w 510"/>
                <a:gd name="T41" fmla="*/ 202 h 354"/>
                <a:gd name="T42" fmla="*/ 447 w 510"/>
                <a:gd name="T43" fmla="*/ 208 h 354"/>
                <a:gd name="T44" fmla="*/ 429 w 510"/>
                <a:gd name="T45" fmla="*/ 220 h 354"/>
                <a:gd name="T46" fmla="*/ 463 w 510"/>
                <a:gd name="T47" fmla="*/ 198 h 354"/>
                <a:gd name="T48" fmla="*/ 156 w 510"/>
                <a:gd name="T49" fmla="*/ 99 h 354"/>
                <a:gd name="T50" fmla="*/ 121 w 510"/>
                <a:gd name="T51" fmla="*/ 133 h 354"/>
                <a:gd name="T52" fmla="*/ 395 w 510"/>
                <a:gd name="T53" fmla="*/ 100 h 354"/>
                <a:gd name="T54" fmla="*/ 407 w 510"/>
                <a:gd name="T55" fmla="*/ 139 h 354"/>
                <a:gd name="T56" fmla="*/ 397 w 510"/>
                <a:gd name="T57" fmla="*/ 143 h 354"/>
                <a:gd name="T58" fmla="*/ 391 w 510"/>
                <a:gd name="T59" fmla="*/ 136 h 354"/>
                <a:gd name="T60" fmla="*/ 263 w 510"/>
                <a:gd name="T61" fmla="*/ 257 h 354"/>
                <a:gd name="T62" fmla="*/ 249 w 510"/>
                <a:gd name="T63" fmla="*/ 284 h 354"/>
                <a:gd name="T64" fmla="*/ 258 w 510"/>
                <a:gd name="T65" fmla="*/ 289 h 354"/>
                <a:gd name="T66" fmla="*/ 317 w 510"/>
                <a:gd name="T67" fmla="*/ 322 h 354"/>
                <a:gd name="T68" fmla="*/ 290 w 510"/>
                <a:gd name="T69" fmla="*/ 351 h 354"/>
                <a:gd name="T70" fmla="*/ 182 w 510"/>
                <a:gd name="T71" fmla="*/ 334 h 354"/>
                <a:gd name="T72" fmla="*/ 196 w 510"/>
                <a:gd name="T73" fmla="*/ 293 h 354"/>
                <a:gd name="T74" fmla="*/ 279 w 510"/>
                <a:gd name="T75" fmla="*/ 221 h 354"/>
                <a:gd name="T76" fmla="*/ 350 w 510"/>
                <a:gd name="T77" fmla="*/ 324 h 354"/>
                <a:gd name="T78" fmla="*/ 295 w 510"/>
                <a:gd name="T79" fmla="*/ 281 h 354"/>
                <a:gd name="T80" fmla="*/ 274 w 510"/>
                <a:gd name="T81" fmla="*/ 255 h 354"/>
                <a:gd name="T82" fmla="*/ 257 w 510"/>
                <a:gd name="T83" fmla="*/ 247 h 354"/>
                <a:gd name="T84" fmla="*/ 229 w 510"/>
                <a:gd name="T85" fmla="*/ 325 h 354"/>
                <a:gd name="T86" fmla="*/ 270 w 510"/>
                <a:gd name="T87" fmla="*/ 334 h 354"/>
                <a:gd name="T88" fmla="*/ 302 w 510"/>
                <a:gd name="T89" fmla="*/ 324 h 354"/>
                <a:gd name="T90" fmla="*/ 236 w 510"/>
                <a:gd name="T91" fmla="*/ 290 h 354"/>
                <a:gd name="T92" fmla="*/ 266 w 510"/>
                <a:gd name="T93" fmla="*/ 232 h 354"/>
                <a:gd name="T94" fmla="*/ 292 w 510"/>
                <a:gd name="T95" fmla="*/ 258 h 354"/>
                <a:gd name="T96" fmla="*/ 211 w 510"/>
                <a:gd name="T97" fmla="*/ 308 h 354"/>
                <a:gd name="T98" fmla="*/ 256 w 510"/>
                <a:gd name="T99" fmla="*/ 331 h 354"/>
                <a:gd name="T100" fmla="*/ 243 w 510"/>
                <a:gd name="T101" fmla="*/ 270 h 354"/>
                <a:gd name="T102" fmla="*/ 314 w 510"/>
                <a:gd name="T103" fmla="*/ 279 h 354"/>
                <a:gd name="T104" fmla="*/ 214 w 510"/>
                <a:gd name="T105" fmla="*/ 296 h 354"/>
                <a:gd name="T106" fmla="*/ 239 w 510"/>
                <a:gd name="T107" fmla="*/ 258 h 354"/>
                <a:gd name="T108" fmla="*/ 294 w 510"/>
                <a:gd name="T109" fmla="*/ 305 h 354"/>
                <a:gd name="T110" fmla="*/ 275 w 510"/>
                <a:gd name="T111" fmla="*/ 293 h 354"/>
                <a:gd name="T112" fmla="*/ 303 w 510"/>
                <a:gd name="T113" fmla="*/ 294 h 354"/>
                <a:gd name="T114" fmla="*/ 284 w 510"/>
                <a:gd name="T115" fmla="*/ 282 h 354"/>
                <a:gd name="T116" fmla="*/ 268 w 510"/>
                <a:gd name="T117" fmla="*/ 32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0" h="354">
                  <a:moveTo>
                    <a:pt x="1" y="135"/>
                  </a:moveTo>
                  <a:cubicBezTo>
                    <a:pt x="0" y="124"/>
                    <a:pt x="4" y="113"/>
                    <a:pt x="6" y="101"/>
                  </a:cubicBezTo>
                  <a:cubicBezTo>
                    <a:pt x="7" y="97"/>
                    <a:pt x="11" y="94"/>
                    <a:pt x="12" y="90"/>
                  </a:cubicBezTo>
                  <a:cubicBezTo>
                    <a:pt x="15" y="83"/>
                    <a:pt x="19" y="76"/>
                    <a:pt x="22" y="69"/>
                  </a:cubicBezTo>
                  <a:cubicBezTo>
                    <a:pt x="25" y="63"/>
                    <a:pt x="29" y="56"/>
                    <a:pt x="35" y="51"/>
                  </a:cubicBezTo>
                  <a:cubicBezTo>
                    <a:pt x="43" y="44"/>
                    <a:pt x="50" y="36"/>
                    <a:pt x="59" y="29"/>
                  </a:cubicBezTo>
                  <a:cubicBezTo>
                    <a:pt x="82" y="12"/>
                    <a:pt x="109" y="3"/>
                    <a:pt x="138" y="1"/>
                  </a:cubicBezTo>
                  <a:cubicBezTo>
                    <a:pt x="155" y="0"/>
                    <a:pt x="170" y="5"/>
                    <a:pt x="186" y="9"/>
                  </a:cubicBezTo>
                  <a:cubicBezTo>
                    <a:pt x="189" y="9"/>
                    <a:pt x="191" y="11"/>
                    <a:pt x="192" y="7"/>
                  </a:cubicBezTo>
                  <a:cubicBezTo>
                    <a:pt x="192" y="6"/>
                    <a:pt x="195" y="6"/>
                    <a:pt x="196" y="7"/>
                  </a:cubicBezTo>
                  <a:cubicBezTo>
                    <a:pt x="201" y="11"/>
                    <a:pt x="207" y="13"/>
                    <a:pt x="210" y="19"/>
                  </a:cubicBezTo>
                  <a:cubicBezTo>
                    <a:pt x="211" y="21"/>
                    <a:pt x="213" y="23"/>
                    <a:pt x="215" y="24"/>
                  </a:cubicBezTo>
                  <a:cubicBezTo>
                    <a:pt x="221" y="29"/>
                    <a:pt x="228" y="34"/>
                    <a:pt x="231" y="41"/>
                  </a:cubicBezTo>
                  <a:cubicBezTo>
                    <a:pt x="233" y="46"/>
                    <a:pt x="236" y="49"/>
                    <a:pt x="239" y="52"/>
                  </a:cubicBezTo>
                  <a:cubicBezTo>
                    <a:pt x="250" y="68"/>
                    <a:pt x="256" y="85"/>
                    <a:pt x="255" y="103"/>
                  </a:cubicBezTo>
                  <a:cubicBezTo>
                    <a:pt x="254" y="114"/>
                    <a:pt x="255" y="125"/>
                    <a:pt x="253" y="136"/>
                  </a:cubicBezTo>
                  <a:cubicBezTo>
                    <a:pt x="248" y="157"/>
                    <a:pt x="241" y="176"/>
                    <a:pt x="228" y="193"/>
                  </a:cubicBezTo>
                  <a:cubicBezTo>
                    <a:pt x="211" y="216"/>
                    <a:pt x="190" y="233"/>
                    <a:pt x="162" y="242"/>
                  </a:cubicBezTo>
                  <a:cubicBezTo>
                    <a:pt x="151" y="245"/>
                    <a:pt x="139" y="247"/>
                    <a:pt x="128" y="245"/>
                  </a:cubicBezTo>
                  <a:cubicBezTo>
                    <a:pt x="107" y="242"/>
                    <a:pt x="86" y="239"/>
                    <a:pt x="67" y="230"/>
                  </a:cubicBezTo>
                  <a:cubicBezTo>
                    <a:pt x="47" y="222"/>
                    <a:pt x="30" y="211"/>
                    <a:pt x="17" y="194"/>
                  </a:cubicBezTo>
                  <a:cubicBezTo>
                    <a:pt x="14" y="190"/>
                    <a:pt x="11" y="186"/>
                    <a:pt x="9" y="181"/>
                  </a:cubicBezTo>
                  <a:cubicBezTo>
                    <a:pt x="3" y="166"/>
                    <a:pt x="0" y="152"/>
                    <a:pt x="1" y="135"/>
                  </a:cubicBezTo>
                  <a:close/>
                  <a:moveTo>
                    <a:pt x="149" y="15"/>
                  </a:moveTo>
                  <a:cubicBezTo>
                    <a:pt x="141" y="13"/>
                    <a:pt x="133" y="14"/>
                    <a:pt x="125" y="14"/>
                  </a:cubicBezTo>
                  <a:cubicBezTo>
                    <a:pt x="104" y="15"/>
                    <a:pt x="85" y="21"/>
                    <a:pt x="68" y="33"/>
                  </a:cubicBezTo>
                  <a:cubicBezTo>
                    <a:pt x="52" y="44"/>
                    <a:pt x="39" y="58"/>
                    <a:pt x="28" y="74"/>
                  </a:cubicBezTo>
                  <a:cubicBezTo>
                    <a:pt x="17" y="91"/>
                    <a:pt x="14" y="111"/>
                    <a:pt x="15" y="130"/>
                  </a:cubicBezTo>
                  <a:cubicBezTo>
                    <a:pt x="16" y="140"/>
                    <a:pt x="17" y="151"/>
                    <a:pt x="23" y="159"/>
                  </a:cubicBezTo>
                  <a:cubicBezTo>
                    <a:pt x="30" y="169"/>
                    <a:pt x="36" y="179"/>
                    <a:pt x="46" y="185"/>
                  </a:cubicBezTo>
                  <a:cubicBezTo>
                    <a:pt x="54" y="190"/>
                    <a:pt x="61" y="197"/>
                    <a:pt x="70" y="202"/>
                  </a:cubicBezTo>
                  <a:cubicBezTo>
                    <a:pt x="80" y="209"/>
                    <a:pt x="91" y="216"/>
                    <a:pt x="103" y="219"/>
                  </a:cubicBezTo>
                  <a:cubicBezTo>
                    <a:pt x="114" y="222"/>
                    <a:pt x="126" y="224"/>
                    <a:pt x="138" y="224"/>
                  </a:cubicBezTo>
                  <a:cubicBezTo>
                    <a:pt x="147" y="223"/>
                    <a:pt x="156" y="222"/>
                    <a:pt x="165" y="221"/>
                  </a:cubicBezTo>
                  <a:cubicBezTo>
                    <a:pt x="173" y="220"/>
                    <a:pt x="179" y="216"/>
                    <a:pt x="187" y="215"/>
                  </a:cubicBezTo>
                  <a:cubicBezTo>
                    <a:pt x="194" y="213"/>
                    <a:pt x="200" y="210"/>
                    <a:pt x="204" y="204"/>
                  </a:cubicBezTo>
                  <a:cubicBezTo>
                    <a:pt x="211" y="196"/>
                    <a:pt x="217" y="187"/>
                    <a:pt x="223" y="178"/>
                  </a:cubicBezTo>
                  <a:cubicBezTo>
                    <a:pt x="231" y="164"/>
                    <a:pt x="237" y="149"/>
                    <a:pt x="241" y="133"/>
                  </a:cubicBezTo>
                  <a:cubicBezTo>
                    <a:pt x="242" y="130"/>
                    <a:pt x="243" y="127"/>
                    <a:pt x="243" y="124"/>
                  </a:cubicBezTo>
                  <a:cubicBezTo>
                    <a:pt x="243" y="119"/>
                    <a:pt x="243" y="114"/>
                    <a:pt x="243" y="109"/>
                  </a:cubicBezTo>
                  <a:cubicBezTo>
                    <a:pt x="244" y="105"/>
                    <a:pt x="243" y="100"/>
                    <a:pt x="242" y="96"/>
                  </a:cubicBezTo>
                  <a:cubicBezTo>
                    <a:pt x="237" y="82"/>
                    <a:pt x="231" y="69"/>
                    <a:pt x="223" y="57"/>
                  </a:cubicBezTo>
                  <a:cubicBezTo>
                    <a:pt x="219" y="51"/>
                    <a:pt x="215" y="45"/>
                    <a:pt x="212" y="39"/>
                  </a:cubicBezTo>
                  <a:cubicBezTo>
                    <a:pt x="211" y="37"/>
                    <a:pt x="210" y="35"/>
                    <a:pt x="208" y="34"/>
                  </a:cubicBezTo>
                  <a:cubicBezTo>
                    <a:pt x="199" y="27"/>
                    <a:pt x="190" y="19"/>
                    <a:pt x="177" y="18"/>
                  </a:cubicBezTo>
                  <a:cubicBezTo>
                    <a:pt x="175" y="18"/>
                    <a:pt x="173" y="17"/>
                    <a:pt x="171" y="16"/>
                  </a:cubicBezTo>
                  <a:cubicBezTo>
                    <a:pt x="169" y="15"/>
                    <a:pt x="167" y="14"/>
                    <a:pt x="165" y="15"/>
                  </a:cubicBezTo>
                  <a:cubicBezTo>
                    <a:pt x="160" y="15"/>
                    <a:pt x="154" y="15"/>
                    <a:pt x="149" y="15"/>
                  </a:cubicBezTo>
                  <a:close/>
                  <a:moveTo>
                    <a:pt x="178" y="226"/>
                  </a:moveTo>
                  <a:cubicBezTo>
                    <a:pt x="173" y="225"/>
                    <a:pt x="169" y="228"/>
                    <a:pt x="164" y="229"/>
                  </a:cubicBezTo>
                  <a:cubicBezTo>
                    <a:pt x="151" y="231"/>
                    <a:pt x="138" y="232"/>
                    <a:pt x="125" y="231"/>
                  </a:cubicBezTo>
                  <a:cubicBezTo>
                    <a:pt x="123" y="231"/>
                    <a:pt x="121" y="230"/>
                    <a:pt x="120" y="233"/>
                  </a:cubicBezTo>
                  <a:cubicBezTo>
                    <a:pt x="141" y="240"/>
                    <a:pt x="160" y="236"/>
                    <a:pt x="178" y="226"/>
                  </a:cubicBezTo>
                  <a:close/>
                  <a:moveTo>
                    <a:pt x="17" y="177"/>
                  </a:moveTo>
                  <a:cubicBezTo>
                    <a:pt x="21" y="188"/>
                    <a:pt x="29" y="195"/>
                    <a:pt x="40" y="203"/>
                  </a:cubicBezTo>
                  <a:cubicBezTo>
                    <a:pt x="37" y="197"/>
                    <a:pt x="22" y="179"/>
                    <a:pt x="17" y="177"/>
                  </a:cubicBezTo>
                  <a:close/>
                  <a:moveTo>
                    <a:pt x="58" y="214"/>
                  </a:moveTo>
                  <a:cubicBezTo>
                    <a:pt x="56" y="211"/>
                    <a:pt x="55" y="210"/>
                    <a:pt x="52" y="211"/>
                  </a:cubicBezTo>
                  <a:cubicBezTo>
                    <a:pt x="52" y="211"/>
                    <a:pt x="51" y="212"/>
                    <a:pt x="52" y="212"/>
                  </a:cubicBezTo>
                  <a:cubicBezTo>
                    <a:pt x="53" y="214"/>
                    <a:pt x="55" y="215"/>
                    <a:pt x="58" y="214"/>
                  </a:cubicBezTo>
                  <a:close/>
                  <a:moveTo>
                    <a:pt x="472" y="192"/>
                  </a:moveTo>
                  <a:cubicBezTo>
                    <a:pt x="475" y="193"/>
                    <a:pt x="476" y="193"/>
                    <a:pt x="477" y="193"/>
                  </a:cubicBezTo>
                  <a:cubicBezTo>
                    <a:pt x="479" y="194"/>
                    <a:pt x="480" y="195"/>
                    <a:pt x="478" y="197"/>
                  </a:cubicBezTo>
                  <a:cubicBezTo>
                    <a:pt x="474" y="200"/>
                    <a:pt x="472" y="206"/>
                    <a:pt x="466" y="208"/>
                  </a:cubicBezTo>
                  <a:cubicBezTo>
                    <a:pt x="465" y="208"/>
                    <a:pt x="464" y="208"/>
                    <a:pt x="464" y="209"/>
                  </a:cubicBezTo>
                  <a:cubicBezTo>
                    <a:pt x="457" y="219"/>
                    <a:pt x="445" y="220"/>
                    <a:pt x="438" y="227"/>
                  </a:cubicBezTo>
                  <a:cubicBezTo>
                    <a:pt x="430" y="228"/>
                    <a:pt x="425" y="233"/>
                    <a:pt x="418" y="234"/>
                  </a:cubicBezTo>
                  <a:cubicBezTo>
                    <a:pt x="414" y="235"/>
                    <a:pt x="410" y="237"/>
                    <a:pt x="408" y="232"/>
                  </a:cubicBezTo>
                  <a:cubicBezTo>
                    <a:pt x="407" y="231"/>
                    <a:pt x="405" y="232"/>
                    <a:pt x="403" y="233"/>
                  </a:cubicBezTo>
                  <a:cubicBezTo>
                    <a:pt x="401" y="235"/>
                    <a:pt x="397" y="235"/>
                    <a:pt x="394" y="235"/>
                  </a:cubicBezTo>
                  <a:cubicBezTo>
                    <a:pt x="375" y="235"/>
                    <a:pt x="357" y="230"/>
                    <a:pt x="339" y="224"/>
                  </a:cubicBezTo>
                  <a:cubicBezTo>
                    <a:pt x="332" y="221"/>
                    <a:pt x="327" y="217"/>
                    <a:pt x="323" y="213"/>
                  </a:cubicBezTo>
                  <a:cubicBezTo>
                    <a:pt x="314" y="204"/>
                    <a:pt x="304" y="196"/>
                    <a:pt x="297" y="185"/>
                  </a:cubicBezTo>
                  <a:cubicBezTo>
                    <a:pt x="289" y="172"/>
                    <a:pt x="281" y="160"/>
                    <a:pt x="279" y="144"/>
                  </a:cubicBezTo>
                  <a:cubicBezTo>
                    <a:pt x="276" y="126"/>
                    <a:pt x="276" y="108"/>
                    <a:pt x="283" y="91"/>
                  </a:cubicBezTo>
                  <a:cubicBezTo>
                    <a:pt x="287" y="82"/>
                    <a:pt x="288" y="72"/>
                    <a:pt x="296" y="64"/>
                  </a:cubicBezTo>
                  <a:cubicBezTo>
                    <a:pt x="297" y="63"/>
                    <a:pt x="297" y="61"/>
                    <a:pt x="297" y="59"/>
                  </a:cubicBezTo>
                  <a:cubicBezTo>
                    <a:pt x="299" y="53"/>
                    <a:pt x="302" y="49"/>
                    <a:pt x="306" y="45"/>
                  </a:cubicBezTo>
                  <a:cubicBezTo>
                    <a:pt x="308" y="43"/>
                    <a:pt x="309" y="41"/>
                    <a:pt x="311" y="39"/>
                  </a:cubicBezTo>
                  <a:cubicBezTo>
                    <a:pt x="320" y="25"/>
                    <a:pt x="333" y="17"/>
                    <a:pt x="351" y="15"/>
                  </a:cubicBezTo>
                  <a:cubicBezTo>
                    <a:pt x="354" y="15"/>
                    <a:pt x="357" y="15"/>
                    <a:pt x="360" y="14"/>
                  </a:cubicBezTo>
                  <a:cubicBezTo>
                    <a:pt x="367" y="13"/>
                    <a:pt x="375" y="14"/>
                    <a:pt x="382" y="18"/>
                  </a:cubicBezTo>
                  <a:cubicBezTo>
                    <a:pt x="384" y="19"/>
                    <a:pt x="387" y="20"/>
                    <a:pt x="390" y="20"/>
                  </a:cubicBezTo>
                  <a:cubicBezTo>
                    <a:pt x="407" y="18"/>
                    <a:pt x="422" y="26"/>
                    <a:pt x="437" y="33"/>
                  </a:cubicBezTo>
                  <a:cubicBezTo>
                    <a:pt x="437" y="33"/>
                    <a:pt x="438" y="33"/>
                    <a:pt x="439" y="34"/>
                  </a:cubicBezTo>
                  <a:cubicBezTo>
                    <a:pt x="445" y="44"/>
                    <a:pt x="457" y="47"/>
                    <a:pt x="464" y="56"/>
                  </a:cubicBezTo>
                  <a:cubicBezTo>
                    <a:pt x="464" y="56"/>
                    <a:pt x="465" y="57"/>
                    <a:pt x="465" y="57"/>
                  </a:cubicBezTo>
                  <a:cubicBezTo>
                    <a:pt x="473" y="58"/>
                    <a:pt x="476" y="66"/>
                    <a:pt x="481" y="71"/>
                  </a:cubicBezTo>
                  <a:cubicBezTo>
                    <a:pt x="486" y="76"/>
                    <a:pt x="490" y="82"/>
                    <a:pt x="494" y="88"/>
                  </a:cubicBezTo>
                  <a:cubicBezTo>
                    <a:pt x="499" y="95"/>
                    <a:pt x="502" y="101"/>
                    <a:pt x="505" y="109"/>
                  </a:cubicBezTo>
                  <a:cubicBezTo>
                    <a:pt x="510" y="121"/>
                    <a:pt x="509" y="133"/>
                    <a:pt x="506" y="145"/>
                  </a:cubicBezTo>
                  <a:cubicBezTo>
                    <a:pt x="504" y="154"/>
                    <a:pt x="500" y="163"/>
                    <a:pt x="498" y="172"/>
                  </a:cubicBezTo>
                  <a:cubicBezTo>
                    <a:pt x="496" y="176"/>
                    <a:pt x="493" y="179"/>
                    <a:pt x="490" y="182"/>
                  </a:cubicBezTo>
                  <a:cubicBezTo>
                    <a:pt x="488" y="184"/>
                    <a:pt x="483" y="184"/>
                    <a:pt x="485" y="189"/>
                  </a:cubicBezTo>
                  <a:cubicBezTo>
                    <a:pt x="485" y="190"/>
                    <a:pt x="483" y="191"/>
                    <a:pt x="481" y="192"/>
                  </a:cubicBezTo>
                  <a:cubicBezTo>
                    <a:pt x="479" y="192"/>
                    <a:pt x="476" y="192"/>
                    <a:pt x="472" y="192"/>
                  </a:cubicBezTo>
                  <a:close/>
                  <a:moveTo>
                    <a:pt x="296" y="94"/>
                  </a:moveTo>
                  <a:cubicBezTo>
                    <a:pt x="293" y="95"/>
                    <a:pt x="293" y="98"/>
                    <a:pt x="291" y="101"/>
                  </a:cubicBezTo>
                  <a:cubicBezTo>
                    <a:pt x="291" y="102"/>
                    <a:pt x="291" y="103"/>
                    <a:pt x="292" y="103"/>
                  </a:cubicBezTo>
                  <a:cubicBezTo>
                    <a:pt x="294" y="104"/>
                    <a:pt x="295" y="103"/>
                    <a:pt x="295" y="102"/>
                  </a:cubicBezTo>
                  <a:cubicBezTo>
                    <a:pt x="296" y="99"/>
                    <a:pt x="296" y="96"/>
                    <a:pt x="296" y="93"/>
                  </a:cubicBezTo>
                  <a:cubicBezTo>
                    <a:pt x="296" y="92"/>
                    <a:pt x="298" y="91"/>
                    <a:pt x="296" y="89"/>
                  </a:cubicBezTo>
                  <a:cubicBezTo>
                    <a:pt x="295" y="91"/>
                    <a:pt x="296" y="92"/>
                    <a:pt x="296" y="94"/>
                  </a:cubicBezTo>
                  <a:close/>
                  <a:moveTo>
                    <a:pt x="377" y="221"/>
                  </a:moveTo>
                  <a:cubicBezTo>
                    <a:pt x="391" y="220"/>
                    <a:pt x="401" y="221"/>
                    <a:pt x="410" y="218"/>
                  </a:cubicBezTo>
                  <a:cubicBezTo>
                    <a:pt x="433" y="211"/>
                    <a:pt x="453" y="199"/>
                    <a:pt x="469" y="182"/>
                  </a:cubicBezTo>
                  <a:cubicBezTo>
                    <a:pt x="480" y="171"/>
                    <a:pt x="490" y="160"/>
                    <a:pt x="494" y="144"/>
                  </a:cubicBezTo>
                  <a:cubicBezTo>
                    <a:pt x="498" y="125"/>
                    <a:pt x="496" y="109"/>
                    <a:pt x="484" y="94"/>
                  </a:cubicBezTo>
                  <a:cubicBezTo>
                    <a:pt x="480" y="89"/>
                    <a:pt x="475" y="85"/>
                    <a:pt x="471" y="80"/>
                  </a:cubicBezTo>
                  <a:cubicBezTo>
                    <a:pt x="460" y="65"/>
                    <a:pt x="446" y="53"/>
                    <a:pt x="431" y="43"/>
                  </a:cubicBezTo>
                  <a:cubicBezTo>
                    <a:pt x="427" y="41"/>
                    <a:pt x="423" y="39"/>
                    <a:pt x="419" y="38"/>
                  </a:cubicBezTo>
                  <a:cubicBezTo>
                    <a:pt x="414" y="36"/>
                    <a:pt x="409" y="35"/>
                    <a:pt x="404" y="33"/>
                  </a:cubicBezTo>
                  <a:cubicBezTo>
                    <a:pt x="396" y="31"/>
                    <a:pt x="387" y="31"/>
                    <a:pt x="379" y="29"/>
                  </a:cubicBezTo>
                  <a:cubicBezTo>
                    <a:pt x="375" y="29"/>
                    <a:pt x="372" y="29"/>
                    <a:pt x="368" y="30"/>
                  </a:cubicBezTo>
                  <a:cubicBezTo>
                    <a:pt x="364" y="30"/>
                    <a:pt x="360" y="30"/>
                    <a:pt x="357" y="32"/>
                  </a:cubicBezTo>
                  <a:cubicBezTo>
                    <a:pt x="354" y="34"/>
                    <a:pt x="351" y="36"/>
                    <a:pt x="348" y="37"/>
                  </a:cubicBezTo>
                  <a:cubicBezTo>
                    <a:pt x="344" y="39"/>
                    <a:pt x="341" y="42"/>
                    <a:pt x="337" y="42"/>
                  </a:cubicBezTo>
                  <a:cubicBezTo>
                    <a:pt x="332" y="43"/>
                    <a:pt x="334" y="48"/>
                    <a:pt x="332" y="49"/>
                  </a:cubicBezTo>
                  <a:cubicBezTo>
                    <a:pt x="328" y="52"/>
                    <a:pt x="326" y="56"/>
                    <a:pt x="322" y="59"/>
                  </a:cubicBezTo>
                  <a:cubicBezTo>
                    <a:pt x="318" y="62"/>
                    <a:pt x="316" y="66"/>
                    <a:pt x="315" y="70"/>
                  </a:cubicBezTo>
                  <a:cubicBezTo>
                    <a:pt x="315" y="72"/>
                    <a:pt x="314" y="74"/>
                    <a:pt x="313" y="76"/>
                  </a:cubicBezTo>
                  <a:cubicBezTo>
                    <a:pt x="309" y="84"/>
                    <a:pt x="304" y="91"/>
                    <a:pt x="304" y="100"/>
                  </a:cubicBezTo>
                  <a:cubicBezTo>
                    <a:pt x="304" y="102"/>
                    <a:pt x="303" y="104"/>
                    <a:pt x="302" y="106"/>
                  </a:cubicBezTo>
                  <a:cubicBezTo>
                    <a:pt x="299" y="114"/>
                    <a:pt x="297" y="123"/>
                    <a:pt x="296" y="131"/>
                  </a:cubicBezTo>
                  <a:cubicBezTo>
                    <a:pt x="294" y="152"/>
                    <a:pt x="301" y="171"/>
                    <a:pt x="314" y="188"/>
                  </a:cubicBezTo>
                  <a:cubicBezTo>
                    <a:pt x="317" y="194"/>
                    <a:pt x="322" y="199"/>
                    <a:pt x="327" y="202"/>
                  </a:cubicBezTo>
                  <a:cubicBezTo>
                    <a:pt x="334" y="207"/>
                    <a:pt x="340" y="211"/>
                    <a:pt x="347" y="215"/>
                  </a:cubicBezTo>
                  <a:cubicBezTo>
                    <a:pt x="349" y="215"/>
                    <a:pt x="350" y="216"/>
                    <a:pt x="351" y="216"/>
                  </a:cubicBezTo>
                  <a:cubicBezTo>
                    <a:pt x="361" y="218"/>
                    <a:pt x="371" y="222"/>
                    <a:pt x="377" y="221"/>
                  </a:cubicBezTo>
                  <a:close/>
                  <a:moveTo>
                    <a:pt x="444" y="214"/>
                  </a:moveTo>
                  <a:cubicBezTo>
                    <a:pt x="447" y="213"/>
                    <a:pt x="449" y="214"/>
                    <a:pt x="449" y="210"/>
                  </a:cubicBezTo>
                  <a:cubicBezTo>
                    <a:pt x="449" y="209"/>
                    <a:pt x="448" y="208"/>
                    <a:pt x="447" y="208"/>
                  </a:cubicBezTo>
                  <a:cubicBezTo>
                    <a:pt x="445" y="209"/>
                    <a:pt x="442" y="209"/>
                    <a:pt x="441" y="212"/>
                  </a:cubicBezTo>
                  <a:cubicBezTo>
                    <a:pt x="440" y="214"/>
                    <a:pt x="443" y="213"/>
                    <a:pt x="444" y="214"/>
                  </a:cubicBezTo>
                  <a:close/>
                  <a:moveTo>
                    <a:pt x="431" y="222"/>
                  </a:moveTo>
                  <a:cubicBezTo>
                    <a:pt x="433" y="222"/>
                    <a:pt x="433" y="221"/>
                    <a:pt x="433" y="220"/>
                  </a:cubicBezTo>
                  <a:cubicBezTo>
                    <a:pt x="433" y="219"/>
                    <a:pt x="432" y="219"/>
                    <a:pt x="431" y="219"/>
                  </a:cubicBezTo>
                  <a:cubicBezTo>
                    <a:pt x="430" y="219"/>
                    <a:pt x="429" y="219"/>
                    <a:pt x="429" y="220"/>
                  </a:cubicBezTo>
                  <a:cubicBezTo>
                    <a:pt x="429" y="221"/>
                    <a:pt x="431" y="222"/>
                    <a:pt x="431" y="222"/>
                  </a:cubicBezTo>
                  <a:close/>
                  <a:moveTo>
                    <a:pt x="463" y="198"/>
                  </a:moveTo>
                  <a:cubicBezTo>
                    <a:pt x="462" y="198"/>
                    <a:pt x="461" y="199"/>
                    <a:pt x="461" y="200"/>
                  </a:cubicBezTo>
                  <a:cubicBezTo>
                    <a:pt x="461" y="201"/>
                    <a:pt x="462" y="201"/>
                    <a:pt x="463" y="201"/>
                  </a:cubicBezTo>
                  <a:cubicBezTo>
                    <a:pt x="464" y="201"/>
                    <a:pt x="464" y="200"/>
                    <a:pt x="464" y="199"/>
                  </a:cubicBezTo>
                  <a:cubicBezTo>
                    <a:pt x="464" y="199"/>
                    <a:pt x="464" y="198"/>
                    <a:pt x="463" y="198"/>
                  </a:cubicBezTo>
                  <a:close/>
                  <a:moveTo>
                    <a:pt x="323" y="43"/>
                  </a:moveTo>
                  <a:cubicBezTo>
                    <a:pt x="323" y="43"/>
                    <a:pt x="323" y="43"/>
                    <a:pt x="323" y="43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22" y="42"/>
                    <a:pt x="322" y="43"/>
                    <a:pt x="322" y="43"/>
                  </a:cubicBezTo>
                  <a:cubicBezTo>
                    <a:pt x="322" y="43"/>
                    <a:pt x="323" y="43"/>
                    <a:pt x="323" y="43"/>
                  </a:cubicBezTo>
                  <a:close/>
                  <a:moveTo>
                    <a:pt x="156" y="99"/>
                  </a:moveTo>
                  <a:cubicBezTo>
                    <a:pt x="153" y="93"/>
                    <a:pt x="146" y="91"/>
                    <a:pt x="141" y="87"/>
                  </a:cubicBezTo>
                  <a:cubicBezTo>
                    <a:pt x="138" y="85"/>
                    <a:pt x="136" y="85"/>
                    <a:pt x="133" y="87"/>
                  </a:cubicBezTo>
                  <a:cubicBezTo>
                    <a:pt x="131" y="88"/>
                    <a:pt x="130" y="89"/>
                    <a:pt x="128" y="90"/>
                  </a:cubicBezTo>
                  <a:cubicBezTo>
                    <a:pt x="124" y="93"/>
                    <a:pt x="122" y="97"/>
                    <a:pt x="121" y="102"/>
                  </a:cubicBezTo>
                  <a:cubicBezTo>
                    <a:pt x="120" y="109"/>
                    <a:pt x="120" y="115"/>
                    <a:pt x="120" y="121"/>
                  </a:cubicBezTo>
                  <a:cubicBezTo>
                    <a:pt x="119" y="125"/>
                    <a:pt x="119" y="129"/>
                    <a:pt x="121" y="133"/>
                  </a:cubicBezTo>
                  <a:cubicBezTo>
                    <a:pt x="125" y="142"/>
                    <a:pt x="129" y="144"/>
                    <a:pt x="138" y="139"/>
                  </a:cubicBezTo>
                  <a:cubicBezTo>
                    <a:pt x="145" y="133"/>
                    <a:pt x="150" y="126"/>
                    <a:pt x="155" y="118"/>
                  </a:cubicBezTo>
                  <a:cubicBezTo>
                    <a:pt x="157" y="115"/>
                    <a:pt x="159" y="111"/>
                    <a:pt x="159" y="107"/>
                  </a:cubicBezTo>
                  <a:cubicBezTo>
                    <a:pt x="159" y="104"/>
                    <a:pt x="158" y="101"/>
                    <a:pt x="156" y="99"/>
                  </a:cubicBezTo>
                  <a:close/>
                  <a:moveTo>
                    <a:pt x="413" y="98"/>
                  </a:moveTo>
                  <a:cubicBezTo>
                    <a:pt x="407" y="97"/>
                    <a:pt x="401" y="100"/>
                    <a:pt x="395" y="100"/>
                  </a:cubicBezTo>
                  <a:cubicBezTo>
                    <a:pt x="392" y="100"/>
                    <a:pt x="391" y="102"/>
                    <a:pt x="389" y="104"/>
                  </a:cubicBezTo>
                  <a:cubicBezTo>
                    <a:pt x="389" y="106"/>
                    <a:pt x="388" y="107"/>
                    <a:pt x="387" y="109"/>
                  </a:cubicBezTo>
                  <a:cubicBezTo>
                    <a:pt x="384" y="112"/>
                    <a:pt x="381" y="115"/>
                    <a:pt x="387" y="119"/>
                  </a:cubicBezTo>
                  <a:cubicBezTo>
                    <a:pt x="388" y="120"/>
                    <a:pt x="387" y="122"/>
                    <a:pt x="387" y="123"/>
                  </a:cubicBezTo>
                  <a:cubicBezTo>
                    <a:pt x="388" y="131"/>
                    <a:pt x="389" y="132"/>
                    <a:pt x="396" y="134"/>
                  </a:cubicBezTo>
                  <a:cubicBezTo>
                    <a:pt x="400" y="135"/>
                    <a:pt x="404" y="136"/>
                    <a:pt x="407" y="139"/>
                  </a:cubicBezTo>
                  <a:cubicBezTo>
                    <a:pt x="409" y="141"/>
                    <a:pt x="413" y="140"/>
                    <a:pt x="413" y="137"/>
                  </a:cubicBezTo>
                  <a:cubicBezTo>
                    <a:pt x="413" y="132"/>
                    <a:pt x="416" y="130"/>
                    <a:pt x="419" y="128"/>
                  </a:cubicBezTo>
                  <a:cubicBezTo>
                    <a:pt x="423" y="124"/>
                    <a:pt x="426" y="119"/>
                    <a:pt x="425" y="113"/>
                  </a:cubicBezTo>
                  <a:cubicBezTo>
                    <a:pt x="426" y="104"/>
                    <a:pt x="422" y="100"/>
                    <a:pt x="413" y="98"/>
                  </a:cubicBezTo>
                  <a:close/>
                  <a:moveTo>
                    <a:pt x="397" y="142"/>
                  </a:moveTo>
                  <a:cubicBezTo>
                    <a:pt x="397" y="142"/>
                    <a:pt x="397" y="143"/>
                    <a:pt x="397" y="143"/>
                  </a:cubicBezTo>
                  <a:cubicBezTo>
                    <a:pt x="399" y="144"/>
                    <a:pt x="400" y="144"/>
                    <a:pt x="401" y="142"/>
                  </a:cubicBezTo>
                  <a:cubicBezTo>
                    <a:pt x="400" y="141"/>
                    <a:pt x="399" y="141"/>
                    <a:pt x="397" y="142"/>
                  </a:cubicBezTo>
                  <a:close/>
                  <a:moveTo>
                    <a:pt x="390" y="137"/>
                  </a:moveTo>
                  <a:cubicBezTo>
                    <a:pt x="391" y="137"/>
                    <a:pt x="391" y="137"/>
                    <a:pt x="392" y="137"/>
                  </a:cubicBezTo>
                  <a:cubicBezTo>
                    <a:pt x="392" y="137"/>
                    <a:pt x="392" y="137"/>
                    <a:pt x="392" y="137"/>
                  </a:cubicBezTo>
                  <a:cubicBezTo>
                    <a:pt x="392" y="136"/>
                    <a:pt x="392" y="136"/>
                    <a:pt x="391" y="136"/>
                  </a:cubicBezTo>
                  <a:cubicBezTo>
                    <a:pt x="391" y="136"/>
                    <a:pt x="391" y="136"/>
                    <a:pt x="390" y="137"/>
                  </a:cubicBezTo>
                  <a:close/>
                  <a:moveTo>
                    <a:pt x="408" y="144"/>
                  </a:moveTo>
                  <a:cubicBezTo>
                    <a:pt x="408" y="144"/>
                    <a:pt x="408" y="144"/>
                    <a:pt x="408" y="144"/>
                  </a:cubicBezTo>
                  <a:cubicBezTo>
                    <a:pt x="408" y="144"/>
                    <a:pt x="408" y="144"/>
                    <a:pt x="408" y="144"/>
                  </a:cubicBezTo>
                  <a:close/>
                  <a:moveTo>
                    <a:pt x="257" y="247"/>
                  </a:moveTo>
                  <a:cubicBezTo>
                    <a:pt x="264" y="249"/>
                    <a:pt x="265" y="251"/>
                    <a:pt x="263" y="257"/>
                  </a:cubicBezTo>
                  <a:cubicBezTo>
                    <a:pt x="262" y="260"/>
                    <a:pt x="260" y="263"/>
                    <a:pt x="260" y="267"/>
                  </a:cubicBezTo>
                  <a:cubicBezTo>
                    <a:pt x="260" y="271"/>
                    <a:pt x="255" y="269"/>
                    <a:pt x="254" y="271"/>
                  </a:cubicBezTo>
                  <a:cubicBezTo>
                    <a:pt x="253" y="273"/>
                    <a:pt x="255" y="273"/>
                    <a:pt x="256" y="273"/>
                  </a:cubicBezTo>
                  <a:cubicBezTo>
                    <a:pt x="258" y="274"/>
                    <a:pt x="259" y="275"/>
                    <a:pt x="258" y="277"/>
                  </a:cubicBezTo>
                  <a:cubicBezTo>
                    <a:pt x="258" y="279"/>
                    <a:pt x="256" y="279"/>
                    <a:pt x="255" y="279"/>
                  </a:cubicBezTo>
                  <a:cubicBezTo>
                    <a:pt x="250" y="278"/>
                    <a:pt x="249" y="280"/>
                    <a:pt x="249" y="284"/>
                  </a:cubicBezTo>
                  <a:cubicBezTo>
                    <a:pt x="249" y="288"/>
                    <a:pt x="248" y="292"/>
                    <a:pt x="246" y="295"/>
                  </a:cubicBezTo>
                  <a:cubicBezTo>
                    <a:pt x="244" y="300"/>
                    <a:pt x="245" y="304"/>
                    <a:pt x="248" y="305"/>
                  </a:cubicBezTo>
                  <a:cubicBezTo>
                    <a:pt x="250" y="305"/>
                    <a:pt x="252" y="307"/>
                    <a:pt x="254" y="305"/>
                  </a:cubicBezTo>
                  <a:cubicBezTo>
                    <a:pt x="256" y="304"/>
                    <a:pt x="256" y="302"/>
                    <a:pt x="255" y="300"/>
                  </a:cubicBezTo>
                  <a:cubicBezTo>
                    <a:pt x="254" y="295"/>
                    <a:pt x="254" y="290"/>
                    <a:pt x="256" y="284"/>
                  </a:cubicBezTo>
                  <a:cubicBezTo>
                    <a:pt x="258" y="285"/>
                    <a:pt x="258" y="288"/>
                    <a:pt x="258" y="289"/>
                  </a:cubicBezTo>
                  <a:cubicBezTo>
                    <a:pt x="258" y="293"/>
                    <a:pt x="259" y="296"/>
                    <a:pt x="262" y="299"/>
                  </a:cubicBezTo>
                  <a:cubicBezTo>
                    <a:pt x="267" y="304"/>
                    <a:pt x="266" y="304"/>
                    <a:pt x="273" y="301"/>
                  </a:cubicBezTo>
                  <a:cubicBezTo>
                    <a:pt x="279" y="299"/>
                    <a:pt x="279" y="299"/>
                    <a:pt x="283" y="304"/>
                  </a:cubicBezTo>
                  <a:cubicBezTo>
                    <a:pt x="285" y="308"/>
                    <a:pt x="288" y="310"/>
                    <a:pt x="292" y="312"/>
                  </a:cubicBezTo>
                  <a:cubicBezTo>
                    <a:pt x="297" y="314"/>
                    <a:pt x="303" y="317"/>
                    <a:pt x="308" y="318"/>
                  </a:cubicBezTo>
                  <a:cubicBezTo>
                    <a:pt x="311" y="319"/>
                    <a:pt x="314" y="320"/>
                    <a:pt x="317" y="322"/>
                  </a:cubicBezTo>
                  <a:cubicBezTo>
                    <a:pt x="322" y="324"/>
                    <a:pt x="326" y="326"/>
                    <a:pt x="331" y="326"/>
                  </a:cubicBezTo>
                  <a:cubicBezTo>
                    <a:pt x="336" y="326"/>
                    <a:pt x="339" y="329"/>
                    <a:pt x="341" y="333"/>
                  </a:cubicBezTo>
                  <a:cubicBezTo>
                    <a:pt x="342" y="333"/>
                    <a:pt x="342" y="335"/>
                    <a:pt x="342" y="336"/>
                  </a:cubicBezTo>
                  <a:cubicBezTo>
                    <a:pt x="341" y="336"/>
                    <a:pt x="340" y="337"/>
                    <a:pt x="340" y="336"/>
                  </a:cubicBezTo>
                  <a:cubicBezTo>
                    <a:pt x="330" y="332"/>
                    <a:pt x="322" y="337"/>
                    <a:pt x="315" y="340"/>
                  </a:cubicBezTo>
                  <a:cubicBezTo>
                    <a:pt x="306" y="344"/>
                    <a:pt x="298" y="348"/>
                    <a:pt x="290" y="351"/>
                  </a:cubicBezTo>
                  <a:cubicBezTo>
                    <a:pt x="284" y="354"/>
                    <a:pt x="278" y="354"/>
                    <a:pt x="272" y="351"/>
                  </a:cubicBezTo>
                  <a:cubicBezTo>
                    <a:pt x="265" y="347"/>
                    <a:pt x="258" y="342"/>
                    <a:pt x="250" y="339"/>
                  </a:cubicBezTo>
                  <a:cubicBezTo>
                    <a:pt x="241" y="336"/>
                    <a:pt x="233" y="333"/>
                    <a:pt x="225" y="329"/>
                  </a:cubicBezTo>
                  <a:cubicBezTo>
                    <a:pt x="220" y="327"/>
                    <a:pt x="214" y="327"/>
                    <a:pt x="209" y="329"/>
                  </a:cubicBezTo>
                  <a:cubicBezTo>
                    <a:pt x="207" y="330"/>
                    <a:pt x="205" y="330"/>
                    <a:pt x="203" y="331"/>
                  </a:cubicBezTo>
                  <a:cubicBezTo>
                    <a:pt x="196" y="332"/>
                    <a:pt x="189" y="331"/>
                    <a:pt x="182" y="334"/>
                  </a:cubicBezTo>
                  <a:cubicBezTo>
                    <a:pt x="181" y="334"/>
                    <a:pt x="178" y="335"/>
                    <a:pt x="177" y="333"/>
                  </a:cubicBezTo>
                  <a:cubicBezTo>
                    <a:pt x="176" y="331"/>
                    <a:pt x="177" y="329"/>
                    <a:pt x="178" y="327"/>
                  </a:cubicBezTo>
                  <a:cubicBezTo>
                    <a:pt x="179" y="325"/>
                    <a:pt x="180" y="322"/>
                    <a:pt x="181" y="320"/>
                  </a:cubicBezTo>
                  <a:cubicBezTo>
                    <a:pt x="184" y="316"/>
                    <a:pt x="187" y="313"/>
                    <a:pt x="187" y="308"/>
                  </a:cubicBezTo>
                  <a:cubicBezTo>
                    <a:pt x="187" y="306"/>
                    <a:pt x="188" y="304"/>
                    <a:pt x="189" y="303"/>
                  </a:cubicBezTo>
                  <a:cubicBezTo>
                    <a:pt x="193" y="300"/>
                    <a:pt x="196" y="297"/>
                    <a:pt x="196" y="293"/>
                  </a:cubicBezTo>
                  <a:cubicBezTo>
                    <a:pt x="196" y="292"/>
                    <a:pt x="196" y="292"/>
                    <a:pt x="196" y="292"/>
                  </a:cubicBezTo>
                  <a:cubicBezTo>
                    <a:pt x="202" y="287"/>
                    <a:pt x="205" y="280"/>
                    <a:pt x="211" y="274"/>
                  </a:cubicBezTo>
                  <a:cubicBezTo>
                    <a:pt x="219" y="267"/>
                    <a:pt x="227" y="259"/>
                    <a:pt x="231" y="250"/>
                  </a:cubicBezTo>
                  <a:cubicBezTo>
                    <a:pt x="235" y="241"/>
                    <a:pt x="244" y="235"/>
                    <a:pt x="247" y="226"/>
                  </a:cubicBezTo>
                  <a:cubicBezTo>
                    <a:pt x="248" y="224"/>
                    <a:pt x="266" y="215"/>
                    <a:pt x="269" y="215"/>
                  </a:cubicBezTo>
                  <a:cubicBezTo>
                    <a:pt x="273" y="215"/>
                    <a:pt x="276" y="218"/>
                    <a:pt x="279" y="221"/>
                  </a:cubicBezTo>
                  <a:cubicBezTo>
                    <a:pt x="289" y="236"/>
                    <a:pt x="301" y="249"/>
                    <a:pt x="313" y="262"/>
                  </a:cubicBezTo>
                  <a:cubicBezTo>
                    <a:pt x="324" y="274"/>
                    <a:pt x="334" y="286"/>
                    <a:pt x="344" y="299"/>
                  </a:cubicBezTo>
                  <a:cubicBezTo>
                    <a:pt x="351" y="307"/>
                    <a:pt x="357" y="316"/>
                    <a:pt x="364" y="324"/>
                  </a:cubicBezTo>
                  <a:cubicBezTo>
                    <a:pt x="365" y="326"/>
                    <a:pt x="365" y="328"/>
                    <a:pt x="364" y="329"/>
                  </a:cubicBezTo>
                  <a:cubicBezTo>
                    <a:pt x="363" y="331"/>
                    <a:pt x="361" y="331"/>
                    <a:pt x="359" y="331"/>
                  </a:cubicBezTo>
                  <a:cubicBezTo>
                    <a:pt x="355" y="329"/>
                    <a:pt x="352" y="327"/>
                    <a:pt x="350" y="324"/>
                  </a:cubicBezTo>
                  <a:cubicBezTo>
                    <a:pt x="345" y="317"/>
                    <a:pt x="339" y="313"/>
                    <a:pt x="335" y="306"/>
                  </a:cubicBezTo>
                  <a:cubicBezTo>
                    <a:pt x="334" y="305"/>
                    <a:pt x="333" y="304"/>
                    <a:pt x="332" y="304"/>
                  </a:cubicBezTo>
                  <a:cubicBezTo>
                    <a:pt x="326" y="303"/>
                    <a:pt x="322" y="299"/>
                    <a:pt x="319" y="294"/>
                  </a:cubicBezTo>
                  <a:cubicBezTo>
                    <a:pt x="317" y="290"/>
                    <a:pt x="313" y="286"/>
                    <a:pt x="308" y="285"/>
                  </a:cubicBezTo>
                  <a:cubicBezTo>
                    <a:pt x="306" y="284"/>
                    <a:pt x="303" y="281"/>
                    <a:pt x="301" y="279"/>
                  </a:cubicBezTo>
                  <a:cubicBezTo>
                    <a:pt x="298" y="275"/>
                    <a:pt x="296" y="276"/>
                    <a:pt x="295" y="281"/>
                  </a:cubicBezTo>
                  <a:cubicBezTo>
                    <a:pt x="294" y="282"/>
                    <a:pt x="295" y="283"/>
                    <a:pt x="293" y="284"/>
                  </a:cubicBezTo>
                  <a:cubicBezTo>
                    <a:pt x="291" y="281"/>
                    <a:pt x="293" y="278"/>
                    <a:pt x="292" y="276"/>
                  </a:cubicBezTo>
                  <a:cubicBezTo>
                    <a:pt x="292" y="273"/>
                    <a:pt x="292" y="270"/>
                    <a:pt x="288" y="270"/>
                  </a:cubicBezTo>
                  <a:cubicBezTo>
                    <a:pt x="287" y="270"/>
                    <a:pt x="286" y="269"/>
                    <a:pt x="286" y="268"/>
                  </a:cubicBezTo>
                  <a:cubicBezTo>
                    <a:pt x="286" y="263"/>
                    <a:pt x="283" y="262"/>
                    <a:pt x="279" y="261"/>
                  </a:cubicBezTo>
                  <a:cubicBezTo>
                    <a:pt x="276" y="260"/>
                    <a:pt x="274" y="258"/>
                    <a:pt x="274" y="255"/>
                  </a:cubicBezTo>
                  <a:cubicBezTo>
                    <a:pt x="276" y="249"/>
                    <a:pt x="271" y="246"/>
                    <a:pt x="267" y="243"/>
                  </a:cubicBezTo>
                  <a:cubicBezTo>
                    <a:pt x="264" y="240"/>
                    <a:pt x="262" y="241"/>
                    <a:pt x="257" y="247"/>
                  </a:cubicBezTo>
                  <a:cubicBezTo>
                    <a:pt x="256" y="251"/>
                    <a:pt x="254" y="255"/>
                    <a:pt x="253" y="259"/>
                  </a:cubicBezTo>
                  <a:cubicBezTo>
                    <a:pt x="252" y="261"/>
                    <a:pt x="250" y="263"/>
                    <a:pt x="253" y="264"/>
                  </a:cubicBezTo>
                  <a:cubicBezTo>
                    <a:pt x="256" y="265"/>
                    <a:pt x="257" y="262"/>
                    <a:pt x="258" y="260"/>
                  </a:cubicBezTo>
                  <a:cubicBezTo>
                    <a:pt x="259" y="256"/>
                    <a:pt x="259" y="251"/>
                    <a:pt x="257" y="247"/>
                  </a:cubicBezTo>
                  <a:close/>
                  <a:moveTo>
                    <a:pt x="268" y="310"/>
                  </a:moveTo>
                  <a:cubicBezTo>
                    <a:pt x="266" y="310"/>
                    <a:pt x="264" y="310"/>
                    <a:pt x="263" y="311"/>
                  </a:cubicBezTo>
                  <a:cubicBezTo>
                    <a:pt x="258" y="315"/>
                    <a:pt x="251" y="315"/>
                    <a:pt x="245" y="315"/>
                  </a:cubicBezTo>
                  <a:cubicBezTo>
                    <a:pt x="239" y="316"/>
                    <a:pt x="233" y="317"/>
                    <a:pt x="228" y="320"/>
                  </a:cubicBezTo>
                  <a:cubicBezTo>
                    <a:pt x="226" y="320"/>
                    <a:pt x="225" y="321"/>
                    <a:pt x="226" y="323"/>
                  </a:cubicBezTo>
                  <a:cubicBezTo>
                    <a:pt x="226" y="324"/>
                    <a:pt x="227" y="325"/>
                    <a:pt x="229" y="325"/>
                  </a:cubicBezTo>
                  <a:cubicBezTo>
                    <a:pt x="231" y="326"/>
                    <a:pt x="232" y="325"/>
                    <a:pt x="234" y="324"/>
                  </a:cubicBezTo>
                  <a:cubicBezTo>
                    <a:pt x="235" y="323"/>
                    <a:pt x="237" y="323"/>
                    <a:pt x="239" y="325"/>
                  </a:cubicBezTo>
                  <a:cubicBezTo>
                    <a:pt x="241" y="329"/>
                    <a:pt x="245" y="327"/>
                    <a:pt x="248" y="328"/>
                  </a:cubicBezTo>
                  <a:cubicBezTo>
                    <a:pt x="253" y="328"/>
                    <a:pt x="254" y="326"/>
                    <a:pt x="256" y="322"/>
                  </a:cubicBezTo>
                  <a:cubicBezTo>
                    <a:pt x="257" y="319"/>
                    <a:pt x="262" y="320"/>
                    <a:pt x="262" y="323"/>
                  </a:cubicBezTo>
                  <a:cubicBezTo>
                    <a:pt x="261" y="329"/>
                    <a:pt x="266" y="331"/>
                    <a:pt x="270" y="334"/>
                  </a:cubicBezTo>
                  <a:cubicBezTo>
                    <a:pt x="271" y="335"/>
                    <a:pt x="274" y="336"/>
                    <a:pt x="273" y="339"/>
                  </a:cubicBezTo>
                  <a:cubicBezTo>
                    <a:pt x="271" y="344"/>
                    <a:pt x="274" y="345"/>
                    <a:pt x="277" y="346"/>
                  </a:cubicBezTo>
                  <a:cubicBezTo>
                    <a:pt x="281" y="347"/>
                    <a:pt x="285" y="347"/>
                    <a:pt x="289" y="345"/>
                  </a:cubicBezTo>
                  <a:cubicBezTo>
                    <a:pt x="296" y="342"/>
                    <a:pt x="302" y="336"/>
                    <a:pt x="309" y="333"/>
                  </a:cubicBezTo>
                  <a:cubicBezTo>
                    <a:pt x="311" y="332"/>
                    <a:pt x="311" y="330"/>
                    <a:pt x="309" y="328"/>
                  </a:cubicBezTo>
                  <a:cubicBezTo>
                    <a:pt x="307" y="327"/>
                    <a:pt x="305" y="325"/>
                    <a:pt x="302" y="324"/>
                  </a:cubicBezTo>
                  <a:cubicBezTo>
                    <a:pt x="295" y="322"/>
                    <a:pt x="289" y="319"/>
                    <a:pt x="282" y="315"/>
                  </a:cubicBezTo>
                  <a:cubicBezTo>
                    <a:pt x="278" y="313"/>
                    <a:pt x="272" y="312"/>
                    <a:pt x="268" y="310"/>
                  </a:cubicBezTo>
                  <a:close/>
                  <a:moveTo>
                    <a:pt x="227" y="312"/>
                  </a:moveTo>
                  <a:cubicBezTo>
                    <a:pt x="231" y="309"/>
                    <a:pt x="237" y="311"/>
                    <a:pt x="238" y="306"/>
                  </a:cubicBezTo>
                  <a:cubicBezTo>
                    <a:pt x="239" y="302"/>
                    <a:pt x="238" y="298"/>
                    <a:pt x="239" y="294"/>
                  </a:cubicBezTo>
                  <a:cubicBezTo>
                    <a:pt x="239" y="293"/>
                    <a:pt x="238" y="291"/>
                    <a:pt x="236" y="290"/>
                  </a:cubicBezTo>
                  <a:cubicBezTo>
                    <a:pt x="234" y="290"/>
                    <a:pt x="232" y="291"/>
                    <a:pt x="232" y="293"/>
                  </a:cubicBezTo>
                  <a:cubicBezTo>
                    <a:pt x="231" y="299"/>
                    <a:pt x="228" y="304"/>
                    <a:pt x="227" y="312"/>
                  </a:cubicBezTo>
                  <a:close/>
                  <a:moveTo>
                    <a:pt x="285" y="249"/>
                  </a:moveTo>
                  <a:cubicBezTo>
                    <a:pt x="280" y="242"/>
                    <a:pt x="275" y="235"/>
                    <a:pt x="270" y="229"/>
                  </a:cubicBezTo>
                  <a:cubicBezTo>
                    <a:pt x="269" y="228"/>
                    <a:pt x="267" y="226"/>
                    <a:pt x="266" y="227"/>
                  </a:cubicBezTo>
                  <a:cubicBezTo>
                    <a:pt x="264" y="229"/>
                    <a:pt x="265" y="231"/>
                    <a:pt x="266" y="232"/>
                  </a:cubicBezTo>
                  <a:cubicBezTo>
                    <a:pt x="271" y="238"/>
                    <a:pt x="276" y="244"/>
                    <a:pt x="282" y="249"/>
                  </a:cubicBezTo>
                  <a:cubicBezTo>
                    <a:pt x="283" y="249"/>
                    <a:pt x="283" y="249"/>
                    <a:pt x="285" y="249"/>
                  </a:cubicBezTo>
                  <a:close/>
                  <a:moveTo>
                    <a:pt x="305" y="270"/>
                  </a:moveTo>
                  <a:cubicBezTo>
                    <a:pt x="305" y="269"/>
                    <a:pt x="305" y="268"/>
                    <a:pt x="304" y="267"/>
                  </a:cubicBezTo>
                  <a:cubicBezTo>
                    <a:pt x="301" y="265"/>
                    <a:pt x="299" y="263"/>
                    <a:pt x="297" y="260"/>
                  </a:cubicBezTo>
                  <a:cubicBezTo>
                    <a:pt x="296" y="258"/>
                    <a:pt x="293" y="258"/>
                    <a:pt x="292" y="258"/>
                  </a:cubicBezTo>
                  <a:cubicBezTo>
                    <a:pt x="290" y="258"/>
                    <a:pt x="289" y="260"/>
                    <a:pt x="290" y="261"/>
                  </a:cubicBezTo>
                  <a:cubicBezTo>
                    <a:pt x="294" y="265"/>
                    <a:pt x="297" y="269"/>
                    <a:pt x="302" y="272"/>
                  </a:cubicBezTo>
                  <a:cubicBezTo>
                    <a:pt x="304" y="273"/>
                    <a:pt x="305" y="272"/>
                    <a:pt x="305" y="270"/>
                  </a:cubicBezTo>
                  <a:close/>
                  <a:moveTo>
                    <a:pt x="214" y="310"/>
                  </a:moveTo>
                  <a:cubicBezTo>
                    <a:pt x="215" y="309"/>
                    <a:pt x="215" y="307"/>
                    <a:pt x="213" y="307"/>
                  </a:cubicBezTo>
                  <a:cubicBezTo>
                    <a:pt x="213" y="307"/>
                    <a:pt x="212" y="307"/>
                    <a:pt x="211" y="308"/>
                  </a:cubicBezTo>
                  <a:cubicBezTo>
                    <a:pt x="210" y="308"/>
                    <a:pt x="210" y="309"/>
                    <a:pt x="209" y="310"/>
                  </a:cubicBezTo>
                  <a:cubicBezTo>
                    <a:pt x="208" y="312"/>
                    <a:pt x="207" y="313"/>
                    <a:pt x="209" y="314"/>
                  </a:cubicBezTo>
                  <a:cubicBezTo>
                    <a:pt x="211" y="316"/>
                    <a:pt x="212" y="314"/>
                    <a:pt x="213" y="313"/>
                  </a:cubicBezTo>
                  <a:cubicBezTo>
                    <a:pt x="214" y="312"/>
                    <a:pt x="214" y="311"/>
                    <a:pt x="214" y="310"/>
                  </a:cubicBezTo>
                  <a:close/>
                  <a:moveTo>
                    <a:pt x="267" y="339"/>
                  </a:moveTo>
                  <a:cubicBezTo>
                    <a:pt x="265" y="334"/>
                    <a:pt x="261" y="333"/>
                    <a:pt x="256" y="331"/>
                  </a:cubicBezTo>
                  <a:cubicBezTo>
                    <a:pt x="259" y="336"/>
                    <a:pt x="264" y="336"/>
                    <a:pt x="267" y="339"/>
                  </a:cubicBezTo>
                  <a:close/>
                  <a:moveTo>
                    <a:pt x="243" y="270"/>
                  </a:moveTo>
                  <a:cubicBezTo>
                    <a:pt x="243" y="269"/>
                    <a:pt x="243" y="268"/>
                    <a:pt x="242" y="268"/>
                  </a:cubicBezTo>
                  <a:cubicBezTo>
                    <a:pt x="240" y="268"/>
                    <a:pt x="239" y="270"/>
                    <a:pt x="239" y="271"/>
                  </a:cubicBezTo>
                  <a:cubicBezTo>
                    <a:pt x="238" y="272"/>
                    <a:pt x="239" y="273"/>
                    <a:pt x="240" y="273"/>
                  </a:cubicBezTo>
                  <a:cubicBezTo>
                    <a:pt x="242" y="273"/>
                    <a:pt x="243" y="271"/>
                    <a:pt x="243" y="270"/>
                  </a:cubicBezTo>
                  <a:close/>
                  <a:moveTo>
                    <a:pt x="237" y="287"/>
                  </a:moveTo>
                  <a:cubicBezTo>
                    <a:pt x="238" y="287"/>
                    <a:pt x="239" y="287"/>
                    <a:pt x="239" y="285"/>
                  </a:cubicBezTo>
                  <a:cubicBezTo>
                    <a:pt x="240" y="284"/>
                    <a:pt x="239" y="283"/>
                    <a:pt x="238" y="283"/>
                  </a:cubicBezTo>
                  <a:cubicBezTo>
                    <a:pt x="237" y="283"/>
                    <a:pt x="236" y="284"/>
                    <a:pt x="236" y="285"/>
                  </a:cubicBezTo>
                  <a:cubicBezTo>
                    <a:pt x="235" y="286"/>
                    <a:pt x="236" y="287"/>
                    <a:pt x="237" y="287"/>
                  </a:cubicBezTo>
                  <a:close/>
                  <a:moveTo>
                    <a:pt x="314" y="279"/>
                  </a:moveTo>
                  <a:cubicBezTo>
                    <a:pt x="314" y="278"/>
                    <a:pt x="313" y="277"/>
                    <a:pt x="313" y="277"/>
                  </a:cubicBezTo>
                  <a:cubicBezTo>
                    <a:pt x="312" y="277"/>
                    <a:pt x="311" y="277"/>
                    <a:pt x="311" y="278"/>
                  </a:cubicBezTo>
                  <a:cubicBezTo>
                    <a:pt x="311" y="279"/>
                    <a:pt x="311" y="279"/>
                    <a:pt x="312" y="280"/>
                  </a:cubicBezTo>
                  <a:cubicBezTo>
                    <a:pt x="313" y="280"/>
                    <a:pt x="314" y="280"/>
                    <a:pt x="314" y="279"/>
                  </a:cubicBezTo>
                  <a:close/>
                  <a:moveTo>
                    <a:pt x="215" y="298"/>
                  </a:moveTo>
                  <a:cubicBezTo>
                    <a:pt x="215" y="296"/>
                    <a:pt x="215" y="296"/>
                    <a:pt x="214" y="296"/>
                  </a:cubicBezTo>
                  <a:cubicBezTo>
                    <a:pt x="213" y="296"/>
                    <a:pt x="213" y="296"/>
                    <a:pt x="213" y="297"/>
                  </a:cubicBezTo>
                  <a:cubicBezTo>
                    <a:pt x="213" y="298"/>
                    <a:pt x="213" y="298"/>
                    <a:pt x="214" y="298"/>
                  </a:cubicBezTo>
                  <a:cubicBezTo>
                    <a:pt x="215" y="299"/>
                    <a:pt x="215" y="298"/>
                    <a:pt x="215" y="298"/>
                  </a:cubicBezTo>
                  <a:close/>
                  <a:moveTo>
                    <a:pt x="241" y="259"/>
                  </a:moveTo>
                  <a:cubicBezTo>
                    <a:pt x="241" y="258"/>
                    <a:pt x="240" y="258"/>
                    <a:pt x="240" y="258"/>
                  </a:cubicBezTo>
                  <a:cubicBezTo>
                    <a:pt x="239" y="258"/>
                    <a:pt x="239" y="258"/>
                    <a:pt x="239" y="258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40" y="259"/>
                    <a:pt x="240" y="259"/>
                    <a:pt x="241" y="259"/>
                  </a:cubicBezTo>
                  <a:close/>
                  <a:moveTo>
                    <a:pt x="294" y="305"/>
                  </a:moveTo>
                  <a:cubicBezTo>
                    <a:pt x="294" y="307"/>
                    <a:pt x="295" y="308"/>
                    <a:pt x="297" y="308"/>
                  </a:cubicBezTo>
                  <a:cubicBezTo>
                    <a:pt x="301" y="308"/>
                    <a:pt x="301" y="305"/>
                    <a:pt x="301" y="302"/>
                  </a:cubicBezTo>
                  <a:cubicBezTo>
                    <a:pt x="298" y="303"/>
                    <a:pt x="295" y="301"/>
                    <a:pt x="294" y="305"/>
                  </a:cubicBezTo>
                  <a:close/>
                  <a:moveTo>
                    <a:pt x="320" y="309"/>
                  </a:moveTo>
                  <a:cubicBezTo>
                    <a:pt x="320" y="307"/>
                    <a:pt x="318" y="307"/>
                    <a:pt x="317" y="307"/>
                  </a:cubicBezTo>
                  <a:cubicBezTo>
                    <a:pt x="315" y="306"/>
                    <a:pt x="314" y="306"/>
                    <a:pt x="314" y="308"/>
                  </a:cubicBezTo>
                  <a:cubicBezTo>
                    <a:pt x="314" y="310"/>
                    <a:pt x="314" y="311"/>
                    <a:pt x="316" y="311"/>
                  </a:cubicBezTo>
                  <a:cubicBezTo>
                    <a:pt x="318" y="311"/>
                    <a:pt x="319" y="311"/>
                    <a:pt x="320" y="309"/>
                  </a:cubicBezTo>
                  <a:close/>
                  <a:moveTo>
                    <a:pt x="275" y="293"/>
                  </a:moveTo>
                  <a:cubicBezTo>
                    <a:pt x="274" y="293"/>
                    <a:pt x="274" y="293"/>
                    <a:pt x="274" y="294"/>
                  </a:cubicBezTo>
                  <a:cubicBezTo>
                    <a:pt x="274" y="295"/>
                    <a:pt x="274" y="295"/>
                    <a:pt x="274" y="296"/>
                  </a:cubicBezTo>
                  <a:cubicBezTo>
                    <a:pt x="275" y="296"/>
                    <a:pt x="275" y="295"/>
                    <a:pt x="276" y="295"/>
                  </a:cubicBezTo>
                  <a:cubicBezTo>
                    <a:pt x="275" y="294"/>
                    <a:pt x="275" y="294"/>
                    <a:pt x="275" y="293"/>
                  </a:cubicBezTo>
                  <a:close/>
                  <a:moveTo>
                    <a:pt x="304" y="294"/>
                  </a:moveTo>
                  <a:cubicBezTo>
                    <a:pt x="303" y="294"/>
                    <a:pt x="303" y="294"/>
                    <a:pt x="303" y="294"/>
                  </a:cubicBezTo>
                  <a:cubicBezTo>
                    <a:pt x="303" y="295"/>
                    <a:pt x="303" y="295"/>
                    <a:pt x="303" y="296"/>
                  </a:cubicBezTo>
                  <a:cubicBezTo>
                    <a:pt x="304" y="296"/>
                    <a:pt x="304" y="295"/>
                    <a:pt x="305" y="295"/>
                  </a:cubicBezTo>
                  <a:cubicBezTo>
                    <a:pt x="305" y="294"/>
                    <a:pt x="304" y="294"/>
                    <a:pt x="304" y="294"/>
                  </a:cubicBezTo>
                  <a:close/>
                  <a:moveTo>
                    <a:pt x="286" y="282"/>
                  </a:moveTo>
                  <a:cubicBezTo>
                    <a:pt x="286" y="282"/>
                    <a:pt x="285" y="281"/>
                    <a:pt x="285" y="281"/>
                  </a:cubicBezTo>
                  <a:cubicBezTo>
                    <a:pt x="285" y="281"/>
                    <a:pt x="284" y="281"/>
                    <a:pt x="284" y="282"/>
                  </a:cubicBezTo>
                  <a:cubicBezTo>
                    <a:pt x="284" y="282"/>
                    <a:pt x="285" y="282"/>
                    <a:pt x="285" y="282"/>
                  </a:cubicBezTo>
                  <a:cubicBezTo>
                    <a:pt x="285" y="282"/>
                    <a:pt x="286" y="282"/>
                    <a:pt x="286" y="282"/>
                  </a:cubicBezTo>
                  <a:close/>
                  <a:moveTo>
                    <a:pt x="267" y="321"/>
                  </a:moveTo>
                  <a:cubicBezTo>
                    <a:pt x="268" y="321"/>
                    <a:pt x="268" y="321"/>
                    <a:pt x="269" y="321"/>
                  </a:cubicBezTo>
                  <a:cubicBezTo>
                    <a:pt x="269" y="321"/>
                    <a:pt x="269" y="321"/>
                    <a:pt x="269" y="321"/>
                  </a:cubicBezTo>
                  <a:cubicBezTo>
                    <a:pt x="269" y="321"/>
                    <a:pt x="268" y="320"/>
                    <a:pt x="268" y="320"/>
                  </a:cubicBezTo>
                  <a:cubicBezTo>
                    <a:pt x="268" y="320"/>
                    <a:pt x="268" y="321"/>
                    <a:pt x="267" y="3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10C0128-A120-4712-AD48-1B09DB4F17F8}"/>
              </a:ext>
            </a:extLst>
          </p:cNvPr>
          <p:cNvGrpSpPr/>
          <p:nvPr/>
        </p:nvGrpSpPr>
        <p:grpSpPr>
          <a:xfrm rot="20744189" flipH="1">
            <a:off x="-256955" y="2301725"/>
            <a:ext cx="1443038" cy="977900"/>
            <a:chOff x="7108825" y="3671889"/>
            <a:chExt cx="1443038" cy="9779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18FF1D6-02E9-4441-818C-6FBD2CB0A5B7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F78B47-F447-472B-B59A-F1AC2BA04CD5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F78EA07-65BD-448D-A090-C681339E853C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597998FE-F025-4EDA-9EBD-48939F2598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B3F591B-1F6A-4F69-81CA-AAE9E3E56667}"/>
              </a:ext>
            </a:extLst>
          </p:cNvPr>
          <p:cNvGrpSpPr/>
          <p:nvPr/>
        </p:nvGrpSpPr>
        <p:grpSpPr>
          <a:xfrm>
            <a:off x="2093794" y="-36793"/>
            <a:ext cx="2174875" cy="1431925"/>
            <a:chOff x="4173538" y="101601"/>
            <a:chExt cx="2174875" cy="143192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B0FA290-6621-413A-B0AB-68EF5F0E35FF}"/>
                </a:ext>
              </a:extLst>
            </p:cNvPr>
            <p:cNvSpPr/>
            <p:nvPr/>
          </p:nvSpPr>
          <p:spPr>
            <a:xfrm>
              <a:off x="4953000" y="973932"/>
              <a:ext cx="762000" cy="545306"/>
            </a:xfrm>
            <a:custGeom>
              <a:avLst/>
              <a:gdLst>
                <a:gd name="connsiteX0" fmla="*/ 0 w 762000"/>
                <a:gd name="connsiteY0" fmla="*/ 542925 h 619125"/>
                <a:gd name="connsiteX1" fmla="*/ 276225 w 762000"/>
                <a:gd name="connsiteY1" fmla="*/ 0 h 619125"/>
                <a:gd name="connsiteX2" fmla="*/ 762000 w 762000"/>
                <a:gd name="connsiteY2" fmla="*/ 466725 h 619125"/>
                <a:gd name="connsiteX3" fmla="*/ 600075 w 762000"/>
                <a:gd name="connsiteY3" fmla="*/ 485775 h 619125"/>
                <a:gd name="connsiteX4" fmla="*/ 466725 w 762000"/>
                <a:gd name="connsiteY4" fmla="*/ 619125 h 619125"/>
                <a:gd name="connsiteX5" fmla="*/ 114300 w 762000"/>
                <a:gd name="connsiteY5" fmla="*/ 542925 h 619125"/>
                <a:gd name="connsiteX6" fmla="*/ 0 w 762000"/>
                <a:gd name="connsiteY6" fmla="*/ 542925 h 619125"/>
                <a:gd name="connsiteX0" fmla="*/ 0 w 762000"/>
                <a:gd name="connsiteY0" fmla="*/ 483394 h 559594"/>
                <a:gd name="connsiteX1" fmla="*/ 280987 w 762000"/>
                <a:gd name="connsiteY1" fmla="*/ 0 h 559594"/>
                <a:gd name="connsiteX2" fmla="*/ 762000 w 762000"/>
                <a:gd name="connsiteY2" fmla="*/ 407194 h 559594"/>
                <a:gd name="connsiteX3" fmla="*/ 600075 w 762000"/>
                <a:gd name="connsiteY3" fmla="*/ 426244 h 559594"/>
                <a:gd name="connsiteX4" fmla="*/ 466725 w 762000"/>
                <a:gd name="connsiteY4" fmla="*/ 559594 h 559594"/>
                <a:gd name="connsiteX5" fmla="*/ 114300 w 762000"/>
                <a:gd name="connsiteY5" fmla="*/ 483394 h 559594"/>
                <a:gd name="connsiteX6" fmla="*/ 0 w 762000"/>
                <a:gd name="connsiteY6" fmla="*/ 483394 h 559594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14300 w 762000"/>
                <a:gd name="connsiteY5" fmla="*/ 483394 h 545306"/>
                <a:gd name="connsiteX6" fmla="*/ 0 w 762000"/>
                <a:gd name="connsiteY6" fmla="*/ 483394 h 545306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42875 w 762000"/>
                <a:gd name="connsiteY5" fmla="*/ 464344 h 545306"/>
                <a:gd name="connsiteX6" fmla="*/ 0 w 762000"/>
                <a:gd name="connsiteY6" fmla="*/ 483394 h 54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0" h="545306">
                  <a:moveTo>
                    <a:pt x="0" y="483394"/>
                  </a:moveTo>
                  <a:lnTo>
                    <a:pt x="280987" y="0"/>
                  </a:lnTo>
                  <a:lnTo>
                    <a:pt x="762000" y="407194"/>
                  </a:lnTo>
                  <a:lnTo>
                    <a:pt x="600075" y="426244"/>
                  </a:lnTo>
                  <a:lnTo>
                    <a:pt x="428625" y="545306"/>
                  </a:lnTo>
                  <a:lnTo>
                    <a:pt x="142875" y="464344"/>
                  </a:lnTo>
                  <a:lnTo>
                    <a:pt x="0" y="4833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8599359-1967-4E61-8695-4FBFC84BA9AF}"/>
                </a:ext>
              </a:extLst>
            </p:cNvPr>
            <p:cNvSpPr/>
            <p:nvPr/>
          </p:nvSpPr>
          <p:spPr>
            <a:xfrm>
              <a:off x="4240213" y="136525"/>
              <a:ext cx="927100" cy="927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1418F83-5093-44D0-B599-BAA1C3295AE1}"/>
                </a:ext>
              </a:extLst>
            </p:cNvPr>
            <p:cNvSpPr/>
            <p:nvPr/>
          </p:nvSpPr>
          <p:spPr>
            <a:xfrm>
              <a:off x="5306218" y="180975"/>
              <a:ext cx="980281" cy="882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4378883A-32FB-44E9-9D04-DACA5CD661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3538" y="101601"/>
              <a:ext cx="2174875" cy="1431925"/>
            </a:xfrm>
            <a:custGeom>
              <a:avLst/>
              <a:gdLst>
                <a:gd name="T0" fmla="*/ 110 w 514"/>
                <a:gd name="T1" fmla="*/ 230 h 340"/>
                <a:gd name="T2" fmla="*/ 9 w 514"/>
                <a:gd name="T3" fmla="*/ 92 h 340"/>
                <a:gd name="T4" fmla="*/ 243 w 514"/>
                <a:gd name="T5" fmla="*/ 71 h 340"/>
                <a:gd name="T6" fmla="*/ 200 w 514"/>
                <a:gd name="T7" fmla="*/ 207 h 340"/>
                <a:gd name="T8" fmla="*/ 232 w 514"/>
                <a:gd name="T9" fmla="*/ 116 h 340"/>
                <a:gd name="T10" fmla="*/ 162 w 514"/>
                <a:gd name="T11" fmla="*/ 25 h 340"/>
                <a:gd name="T12" fmla="*/ 51 w 514"/>
                <a:gd name="T13" fmla="*/ 58 h 340"/>
                <a:gd name="T14" fmla="*/ 65 w 514"/>
                <a:gd name="T15" fmla="*/ 199 h 340"/>
                <a:gd name="T16" fmla="*/ 159 w 514"/>
                <a:gd name="T17" fmla="*/ 218 h 340"/>
                <a:gd name="T18" fmla="*/ 232 w 514"/>
                <a:gd name="T19" fmla="*/ 116 h 340"/>
                <a:gd name="T20" fmla="*/ 37 w 514"/>
                <a:gd name="T21" fmla="*/ 53 h 340"/>
                <a:gd name="T22" fmla="*/ 507 w 514"/>
                <a:gd name="T23" fmla="*/ 145 h 340"/>
                <a:gd name="T24" fmla="*/ 331 w 514"/>
                <a:gd name="T25" fmla="*/ 226 h 340"/>
                <a:gd name="T26" fmla="*/ 325 w 514"/>
                <a:gd name="T27" fmla="*/ 21 h 340"/>
                <a:gd name="T28" fmla="*/ 473 w 514"/>
                <a:gd name="T29" fmla="*/ 50 h 340"/>
                <a:gd name="T30" fmla="*/ 486 w 514"/>
                <a:gd name="T31" fmla="*/ 107 h 340"/>
                <a:gd name="T32" fmla="*/ 384 w 514"/>
                <a:gd name="T33" fmla="*/ 27 h 340"/>
                <a:gd name="T34" fmla="*/ 286 w 514"/>
                <a:gd name="T35" fmla="*/ 117 h 340"/>
                <a:gd name="T36" fmla="*/ 307 w 514"/>
                <a:gd name="T37" fmla="*/ 187 h 340"/>
                <a:gd name="T38" fmla="*/ 458 w 514"/>
                <a:gd name="T39" fmla="*/ 198 h 340"/>
                <a:gd name="T40" fmla="*/ 497 w 514"/>
                <a:gd name="T41" fmla="*/ 135 h 340"/>
                <a:gd name="T42" fmla="*/ 99 w 514"/>
                <a:gd name="T43" fmla="*/ 244 h 340"/>
                <a:gd name="T44" fmla="*/ 33 w 514"/>
                <a:gd name="T45" fmla="*/ 202 h 340"/>
                <a:gd name="T46" fmla="*/ 57 w 514"/>
                <a:gd name="T47" fmla="*/ 227 h 340"/>
                <a:gd name="T48" fmla="*/ 153 w 514"/>
                <a:gd name="T49" fmla="*/ 243 h 340"/>
                <a:gd name="T50" fmla="*/ 168 w 514"/>
                <a:gd name="T51" fmla="*/ 236 h 340"/>
                <a:gd name="T52" fmla="*/ 64 w 514"/>
                <a:gd name="T53" fmla="*/ 230 h 340"/>
                <a:gd name="T54" fmla="*/ 101 w 514"/>
                <a:gd name="T55" fmla="*/ 134 h 340"/>
                <a:gd name="T56" fmla="*/ 418 w 514"/>
                <a:gd name="T57" fmla="*/ 106 h 340"/>
                <a:gd name="T58" fmla="*/ 397 w 514"/>
                <a:gd name="T59" fmla="*/ 145 h 340"/>
                <a:gd name="T60" fmla="*/ 254 w 514"/>
                <a:gd name="T61" fmla="*/ 245 h 340"/>
                <a:gd name="T62" fmla="*/ 242 w 514"/>
                <a:gd name="T63" fmla="*/ 285 h 340"/>
                <a:gd name="T64" fmla="*/ 270 w 514"/>
                <a:gd name="T65" fmla="*/ 288 h 340"/>
                <a:gd name="T66" fmla="*/ 342 w 514"/>
                <a:gd name="T67" fmla="*/ 314 h 340"/>
                <a:gd name="T68" fmla="*/ 209 w 514"/>
                <a:gd name="T69" fmla="*/ 324 h 340"/>
                <a:gd name="T70" fmla="*/ 187 w 514"/>
                <a:gd name="T71" fmla="*/ 300 h 340"/>
                <a:gd name="T72" fmla="*/ 265 w 514"/>
                <a:gd name="T73" fmla="*/ 208 h 340"/>
                <a:gd name="T74" fmla="*/ 332 w 514"/>
                <a:gd name="T75" fmla="*/ 285 h 340"/>
                <a:gd name="T76" fmla="*/ 286 w 514"/>
                <a:gd name="T77" fmla="*/ 260 h 340"/>
                <a:gd name="T78" fmla="*/ 244 w 514"/>
                <a:gd name="T79" fmla="*/ 248 h 340"/>
                <a:gd name="T80" fmla="*/ 227 w 514"/>
                <a:gd name="T81" fmla="*/ 312 h 340"/>
                <a:gd name="T82" fmla="*/ 261 w 514"/>
                <a:gd name="T83" fmla="*/ 311 h 340"/>
                <a:gd name="T84" fmla="*/ 301 w 514"/>
                <a:gd name="T85" fmla="*/ 307 h 340"/>
                <a:gd name="T86" fmla="*/ 228 w 514"/>
                <a:gd name="T87" fmla="*/ 285 h 340"/>
                <a:gd name="T88" fmla="*/ 275 w 514"/>
                <a:gd name="T89" fmla="*/ 235 h 340"/>
                <a:gd name="T90" fmla="*/ 298 w 514"/>
                <a:gd name="T91" fmla="*/ 253 h 340"/>
                <a:gd name="T92" fmla="*/ 212 w 514"/>
                <a:gd name="T93" fmla="*/ 304 h 340"/>
                <a:gd name="T94" fmla="*/ 234 w 514"/>
                <a:gd name="T95" fmla="*/ 264 h 340"/>
                <a:gd name="T96" fmla="*/ 307 w 514"/>
                <a:gd name="T97" fmla="*/ 261 h 340"/>
                <a:gd name="T98" fmla="*/ 209 w 514"/>
                <a:gd name="T99" fmla="*/ 292 h 340"/>
                <a:gd name="T100" fmla="*/ 232 w 514"/>
                <a:gd name="T101" fmla="*/ 250 h 340"/>
                <a:gd name="T102" fmla="*/ 311 w 514"/>
                <a:gd name="T103" fmla="*/ 290 h 340"/>
                <a:gd name="T104" fmla="*/ 271 w 514"/>
                <a:gd name="T105" fmla="*/ 280 h 340"/>
                <a:gd name="T106" fmla="*/ 279 w 514"/>
                <a:gd name="T107" fmla="*/ 267 h 340"/>
                <a:gd name="T108" fmla="*/ 267 w 514"/>
                <a:gd name="T109" fmla="*/ 307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340">
                  <a:moveTo>
                    <a:pt x="194" y="217"/>
                  </a:moveTo>
                  <a:cubicBezTo>
                    <a:pt x="191" y="220"/>
                    <a:pt x="189" y="223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84" y="218"/>
                    <a:pt x="184" y="218"/>
                    <a:pt x="178" y="220"/>
                  </a:cubicBezTo>
                  <a:cubicBezTo>
                    <a:pt x="177" y="220"/>
                    <a:pt x="176" y="220"/>
                    <a:pt x="176" y="221"/>
                  </a:cubicBezTo>
                  <a:cubicBezTo>
                    <a:pt x="163" y="228"/>
                    <a:pt x="149" y="229"/>
                    <a:pt x="135" y="230"/>
                  </a:cubicBezTo>
                  <a:cubicBezTo>
                    <a:pt x="127" y="230"/>
                    <a:pt x="118" y="232"/>
                    <a:pt x="110" y="230"/>
                  </a:cubicBezTo>
                  <a:cubicBezTo>
                    <a:pt x="87" y="228"/>
                    <a:pt x="65" y="223"/>
                    <a:pt x="48" y="207"/>
                  </a:cubicBezTo>
                  <a:cubicBezTo>
                    <a:pt x="43" y="202"/>
                    <a:pt x="38" y="197"/>
                    <a:pt x="33" y="191"/>
                  </a:cubicBezTo>
                  <a:cubicBezTo>
                    <a:pt x="31" y="190"/>
                    <a:pt x="30" y="188"/>
                    <a:pt x="29" y="187"/>
                  </a:cubicBezTo>
                  <a:cubicBezTo>
                    <a:pt x="22" y="184"/>
                    <a:pt x="18" y="179"/>
                    <a:pt x="15" y="172"/>
                  </a:cubicBezTo>
                  <a:cubicBezTo>
                    <a:pt x="12" y="163"/>
                    <a:pt x="8" y="154"/>
                    <a:pt x="7" y="144"/>
                  </a:cubicBezTo>
                  <a:cubicBezTo>
                    <a:pt x="7" y="143"/>
                    <a:pt x="8" y="141"/>
                    <a:pt x="7" y="140"/>
                  </a:cubicBezTo>
                  <a:cubicBezTo>
                    <a:pt x="0" y="124"/>
                    <a:pt x="6" y="108"/>
                    <a:pt x="9" y="92"/>
                  </a:cubicBezTo>
                  <a:cubicBezTo>
                    <a:pt x="12" y="80"/>
                    <a:pt x="15" y="69"/>
                    <a:pt x="20" y="58"/>
                  </a:cubicBezTo>
                  <a:cubicBezTo>
                    <a:pt x="26" y="41"/>
                    <a:pt x="37" y="30"/>
                    <a:pt x="51" y="20"/>
                  </a:cubicBezTo>
                  <a:cubicBezTo>
                    <a:pt x="65" y="9"/>
                    <a:pt x="81" y="6"/>
                    <a:pt x="97" y="3"/>
                  </a:cubicBezTo>
                  <a:cubicBezTo>
                    <a:pt x="115" y="0"/>
                    <a:pt x="133" y="0"/>
                    <a:pt x="151" y="4"/>
                  </a:cubicBezTo>
                  <a:cubicBezTo>
                    <a:pt x="167" y="7"/>
                    <a:pt x="183" y="11"/>
                    <a:pt x="198" y="18"/>
                  </a:cubicBezTo>
                  <a:cubicBezTo>
                    <a:pt x="210" y="23"/>
                    <a:pt x="217" y="31"/>
                    <a:pt x="225" y="41"/>
                  </a:cubicBezTo>
                  <a:cubicBezTo>
                    <a:pt x="233" y="50"/>
                    <a:pt x="237" y="61"/>
                    <a:pt x="243" y="71"/>
                  </a:cubicBezTo>
                  <a:cubicBezTo>
                    <a:pt x="244" y="72"/>
                    <a:pt x="245" y="73"/>
                    <a:pt x="245" y="74"/>
                  </a:cubicBezTo>
                  <a:cubicBezTo>
                    <a:pt x="246" y="83"/>
                    <a:pt x="250" y="93"/>
                    <a:pt x="247" y="103"/>
                  </a:cubicBezTo>
                  <a:cubicBezTo>
                    <a:pt x="245" y="109"/>
                    <a:pt x="247" y="115"/>
                    <a:pt x="245" y="121"/>
                  </a:cubicBezTo>
                  <a:cubicBezTo>
                    <a:pt x="240" y="135"/>
                    <a:pt x="236" y="150"/>
                    <a:pt x="229" y="163"/>
                  </a:cubicBezTo>
                  <a:cubicBezTo>
                    <a:pt x="224" y="173"/>
                    <a:pt x="218" y="181"/>
                    <a:pt x="213" y="190"/>
                  </a:cubicBezTo>
                  <a:cubicBezTo>
                    <a:pt x="211" y="194"/>
                    <a:pt x="208" y="197"/>
                    <a:pt x="204" y="199"/>
                  </a:cubicBezTo>
                  <a:cubicBezTo>
                    <a:pt x="201" y="200"/>
                    <a:pt x="198" y="201"/>
                    <a:pt x="200" y="207"/>
                  </a:cubicBezTo>
                  <a:cubicBezTo>
                    <a:pt x="202" y="211"/>
                    <a:pt x="197" y="214"/>
                    <a:pt x="194" y="217"/>
                  </a:cubicBezTo>
                  <a:cubicBezTo>
                    <a:pt x="193" y="216"/>
                    <a:pt x="193" y="215"/>
                    <a:pt x="193" y="215"/>
                  </a:cubicBezTo>
                  <a:cubicBezTo>
                    <a:pt x="192" y="214"/>
                    <a:pt x="191" y="214"/>
                    <a:pt x="190" y="214"/>
                  </a:cubicBezTo>
                  <a:cubicBezTo>
                    <a:pt x="190" y="215"/>
                    <a:pt x="189" y="215"/>
                    <a:pt x="190" y="215"/>
                  </a:cubicBezTo>
                  <a:cubicBezTo>
                    <a:pt x="190" y="217"/>
                    <a:pt x="191" y="217"/>
                    <a:pt x="192" y="217"/>
                  </a:cubicBezTo>
                  <a:cubicBezTo>
                    <a:pt x="192" y="217"/>
                    <a:pt x="193" y="217"/>
                    <a:pt x="194" y="217"/>
                  </a:cubicBezTo>
                  <a:close/>
                  <a:moveTo>
                    <a:pt x="232" y="116"/>
                  </a:moveTo>
                  <a:cubicBezTo>
                    <a:pt x="235" y="111"/>
                    <a:pt x="235" y="111"/>
                    <a:pt x="235" y="108"/>
                  </a:cubicBezTo>
                  <a:cubicBezTo>
                    <a:pt x="236" y="95"/>
                    <a:pt x="232" y="83"/>
                    <a:pt x="225" y="72"/>
                  </a:cubicBezTo>
                  <a:cubicBezTo>
                    <a:pt x="224" y="71"/>
                    <a:pt x="222" y="70"/>
                    <a:pt x="220" y="70"/>
                  </a:cubicBezTo>
                  <a:cubicBezTo>
                    <a:pt x="212" y="70"/>
                    <a:pt x="211" y="70"/>
                    <a:pt x="210" y="63"/>
                  </a:cubicBezTo>
                  <a:cubicBezTo>
                    <a:pt x="208" y="56"/>
                    <a:pt x="202" y="52"/>
                    <a:pt x="200" y="46"/>
                  </a:cubicBezTo>
                  <a:cubicBezTo>
                    <a:pt x="200" y="45"/>
                    <a:pt x="199" y="44"/>
                    <a:pt x="198" y="44"/>
                  </a:cubicBezTo>
                  <a:cubicBezTo>
                    <a:pt x="186" y="38"/>
                    <a:pt x="175" y="29"/>
                    <a:pt x="162" y="25"/>
                  </a:cubicBezTo>
                  <a:cubicBezTo>
                    <a:pt x="156" y="23"/>
                    <a:pt x="151" y="19"/>
                    <a:pt x="144" y="20"/>
                  </a:cubicBezTo>
                  <a:cubicBezTo>
                    <a:pt x="142" y="20"/>
                    <a:pt x="140" y="19"/>
                    <a:pt x="139" y="17"/>
                  </a:cubicBezTo>
                  <a:cubicBezTo>
                    <a:pt x="137" y="13"/>
                    <a:pt x="134" y="14"/>
                    <a:pt x="132" y="15"/>
                  </a:cubicBezTo>
                  <a:cubicBezTo>
                    <a:pt x="129" y="17"/>
                    <a:pt x="126" y="18"/>
                    <a:pt x="124" y="17"/>
                  </a:cubicBezTo>
                  <a:cubicBezTo>
                    <a:pt x="114" y="14"/>
                    <a:pt x="105" y="17"/>
                    <a:pt x="96" y="19"/>
                  </a:cubicBezTo>
                  <a:cubicBezTo>
                    <a:pt x="88" y="21"/>
                    <a:pt x="81" y="24"/>
                    <a:pt x="76" y="30"/>
                  </a:cubicBezTo>
                  <a:cubicBezTo>
                    <a:pt x="67" y="39"/>
                    <a:pt x="59" y="48"/>
                    <a:pt x="51" y="58"/>
                  </a:cubicBezTo>
                  <a:cubicBezTo>
                    <a:pt x="44" y="65"/>
                    <a:pt x="38" y="73"/>
                    <a:pt x="33" y="82"/>
                  </a:cubicBezTo>
                  <a:cubicBezTo>
                    <a:pt x="26" y="94"/>
                    <a:pt x="25" y="107"/>
                    <a:pt x="21" y="120"/>
                  </a:cubicBezTo>
                  <a:cubicBezTo>
                    <a:pt x="21" y="121"/>
                    <a:pt x="21" y="122"/>
                    <a:pt x="21" y="123"/>
                  </a:cubicBezTo>
                  <a:cubicBezTo>
                    <a:pt x="25" y="130"/>
                    <a:pt x="25" y="136"/>
                    <a:pt x="20" y="141"/>
                  </a:cubicBezTo>
                  <a:cubicBezTo>
                    <a:pt x="22" y="144"/>
                    <a:pt x="26" y="143"/>
                    <a:pt x="27" y="147"/>
                  </a:cubicBezTo>
                  <a:cubicBezTo>
                    <a:pt x="32" y="163"/>
                    <a:pt x="43" y="176"/>
                    <a:pt x="55" y="188"/>
                  </a:cubicBezTo>
                  <a:cubicBezTo>
                    <a:pt x="58" y="191"/>
                    <a:pt x="60" y="196"/>
                    <a:pt x="65" y="199"/>
                  </a:cubicBezTo>
                  <a:cubicBezTo>
                    <a:pt x="69" y="200"/>
                    <a:pt x="72" y="203"/>
                    <a:pt x="74" y="206"/>
                  </a:cubicBezTo>
                  <a:cubicBezTo>
                    <a:pt x="78" y="210"/>
                    <a:pt x="83" y="213"/>
                    <a:pt x="88" y="215"/>
                  </a:cubicBezTo>
                  <a:cubicBezTo>
                    <a:pt x="96" y="219"/>
                    <a:pt x="104" y="220"/>
                    <a:pt x="111" y="222"/>
                  </a:cubicBezTo>
                  <a:cubicBezTo>
                    <a:pt x="115" y="223"/>
                    <a:pt x="120" y="223"/>
                    <a:pt x="124" y="224"/>
                  </a:cubicBezTo>
                  <a:cubicBezTo>
                    <a:pt x="126" y="224"/>
                    <a:pt x="127" y="225"/>
                    <a:pt x="128" y="224"/>
                  </a:cubicBezTo>
                  <a:cubicBezTo>
                    <a:pt x="130" y="220"/>
                    <a:pt x="134" y="221"/>
                    <a:pt x="137" y="221"/>
                  </a:cubicBezTo>
                  <a:cubicBezTo>
                    <a:pt x="144" y="221"/>
                    <a:pt x="152" y="221"/>
                    <a:pt x="159" y="218"/>
                  </a:cubicBezTo>
                  <a:cubicBezTo>
                    <a:pt x="168" y="214"/>
                    <a:pt x="177" y="210"/>
                    <a:pt x="184" y="202"/>
                  </a:cubicBezTo>
                  <a:cubicBezTo>
                    <a:pt x="191" y="196"/>
                    <a:pt x="197" y="189"/>
                    <a:pt x="202" y="182"/>
                  </a:cubicBezTo>
                  <a:cubicBezTo>
                    <a:pt x="211" y="169"/>
                    <a:pt x="220" y="157"/>
                    <a:pt x="223" y="141"/>
                  </a:cubicBezTo>
                  <a:cubicBezTo>
                    <a:pt x="224" y="139"/>
                    <a:pt x="225" y="137"/>
                    <a:pt x="226" y="134"/>
                  </a:cubicBezTo>
                  <a:cubicBezTo>
                    <a:pt x="229" y="129"/>
                    <a:pt x="230" y="124"/>
                    <a:pt x="227" y="119"/>
                  </a:cubicBezTo>
                  <a:cubicBezTo>
                    <a:pt x="225" y="113"/>
                    <a:pt x="227" y="108"/>
                    <a:pt x="227" y="102"/>
                  </a:cubicBezTo>
                  <a:cubicBezTo>
                    <a:pt x="233" y="106"/>
                    <a:pt x="230" y="111"/>
                    <a:pt x="232" y="116"/>
                  </a:cubicBezTo>
                  <a:close/>
                  <a:moveTo>
                    <a:pt x="69" y="28"/>
                  </a:moveTo>
                  <a:cubicBezTo>
                    <a:pt x="64" y="27"/>
                    <a:pt x="62" y="30"/>
                    <a:pt x="60" y="32"/>
                  </a:cubicBezTo>
                  <a:cubicBezTo>
                    <a:pt x="58" y="35"/>
                    <a:pt x="56" y="38"/>
                    <a:pt x="53" y="41"/>
                  </a:cubicBezTo>
                  <a:cubicBezTo>
                    <a:pt x="52" y="42"/>
                    <a:pt x="51" y="43"/>
                    <a:pt x="52" y="45"/>
                  </a:cubicBezTo>
                  <a:cubicBezTo>
                    <a:pt x="54" y="47"/>
                    <a:pt x="56" y="46"/>
                    <a:pt x="57" y="44"/>
                  </a:cubicBezTo>
                  <a:cubicBezTo>
                    <a:pt x="61" y="39"/>
                    <a:pt x="66" y="35"/>
                    <a:pt x="69" y="28"/>
                  </a:cubicBezTo>
                  <a:close/>
                  <a:moveTo>
                    <a:pt x="37" y="53"/>
                  </a:moveTo>
                  <a:cubicBezTo>
                    <a:pt x="38" y="53"/>
                    <a:pt x="38" y="53"/>
                    <a:pt x="38" y="52"/>
                  </a:cubicBezTo>
                  <a:cubicBezTo>
                    <a:pt x="38" y="52"/>
                    <a:pt x="38" y="51"/>
                    <a:pt x="38" y="51"/>
                  </a:cubicBezTo>
                  <a:cubicBezTo>
                    <a:pt x="37" y="51"/>
                    <a:pt x="37" y="52"/>
                    <a:pt x="37" y="52"/>
                  </a:cubicBezTo>
                  <a:cubicBezTo>
                    <a:pt x="37" y="52"/>
                    <a:pt x="37" y="53"/>
                    <a:pt x="37" y="53"/>
                  </a:cubicBezTo>
                  <a:close/>
                  <a:moveTo>
                    <a:pt x="506" y="127"/>
                  </a:moveTo>
                  <a:cubicBezTo>
                    <a:pt x="509" y="129"/>
                    <a:pt x="514" y="128"/>
                    <a:pt x="510" y="133"/>
                  </a:cubicBezTo>
                  <a:cubicBezTo>
                    <a:pt x="508" y="136"/>
                    <a:pt x="509" y="141"/>
                    <a:pt x="507" y="145"/>
                  </a:cubicBezTo>
                  <a:cubicBezTo>
                    <a:pt x="503" y="156"/>
                    <a:pt x="498" y="167"/>
                    <a:pt x="493" y="177"/>
                  </a:cubicBezTo>
                  <a:cubicBezTo>
                    <a:pt x="490" y="182"/>
                    <a:pt x="486" y="186"/>
                    <a:pt x="483" y="190"/>
                  </a:cubicBezTo>
                  <a:cubicBezTo>
                    <a:pt x="474" y="201"/>
                    <a:pt x="463" y="208"/>
                    <a:pt x="452" y="215"/>
                  </a:cubicBezTo>
                  <a:cubicBezTo>
                    <a:pt x="435" y="224"/>
                    <a:pt x="416" y="232"/>
                    <a:pt x="397" y="235"/>
                  </a:cubicBezTo>
                  <a:cubicBezTo>
                    <a:pt x="387" y="236"/>
                    <a:pt x="378" y="237"/>
                    <a:pt x="369" y="234"/>
                  </a:cubicBezTo>
                  <a:cubicBezTo>
                    <a:pt x="368" y="234"/>
                    <a:pt x="366" y="234"/>
                    <a:pt x="365" y="234"/>
                  </a:cubicBezTo>
                  <a:cubicBezTo>
                    <a:pt x="352" y="236"/>
                    <a:pt x="342" y="230"/>
                    <a:pt x="331" y="226"/>
                  </a:cubicBezTo>
                  <a:cubicBezTo>
                    <a:pt x="316" y="219"/>
                    <a:pt x="305" y="209"/>
                    <a:pt x="295" y="197"/>
                  </a:cubicBezTo>
                  <a:cubicBezTo>
                    <a:pt x="293" y="195"/>
                    <a:pt x="290" y="192"/>
                    <a:pt x="288" y="190"/>
                  </a:cubicBezTo>
                  <a:cubicBezTo>
                    <a:pt x="274" y="178"/>
                    <a:pt x="267" y="162"/>
                    <a:pt x="263" y="145"/>
                  </a:cubicBezTo>
                  <a:cubicBezTo>
                    <a:pt x="263" y="140"/>
                    <a:pt x="263" y="136"/>
                    <a:pt x="264" y="132"/>
                  </a:cubicBezTo>
                  <a:cubicBezTo>
                    <a:pt x="267" y="112"/>
                    <a:pt x="269" y="92"/>
                    <a:pt x="277" y="74"/>
                  </a:cubicBezTo>
                  <a:cubicBezTo>
                    <a:pt x="282" y="63"/>
                    <a:pt x="290" y="54"/>
                    <a:pt x="298" y="45"/>
                  </a:cubicBezTo>
                  <a:cubicBezTo>
                    <a:pt x="306" y="36"/>
                    <a:pt x="315" y="28"/>
                    <a:pt x="325" y="21"/>
                  </a:cubicBezTo>
                  <a:cubicBezTo>
                    <a:pt x="331" y="17"/>
                    <a:pt x="337" y="15"/>
                    <a:pt x="344" y="14"/>
                  </a:cubicBezTo>
                  <a:cubicBezTo>
                    <a:pt x="362" y="13"/>
                    <a:pt x="380" y="12"/>
                    <a:pt x="397" y="16"/>
                  </a:cubicBezTo>
                  <a:cubicBezTo>
                    <a:pt x="402" y="17"/>
                    <a:pt x="406" y="17"/>
                    <a:pt x="410" y="15"/>
                  </a:cubicBezTo>
                  <a:cubicBezTo>
                    <a:pt x="414" y="13"/>
                    <a:pt x="417" y="16"/>
                    <a:pt x="420" y="17"/>
                  </a:cubicBezTo>
                  <a:cubicBezTo>
                    <a:pt x="429" y="22"/>
                    <a:pt x="438" y="24"/>
                    <a:pt x="445" y="32"/>
                  </a:cubicBezTo>
                  <a:cubicBezTo>
                    <a:pt x="450" y="36"/>
                    <a:pt x="456" y="39"/>
                    <a:pt x="462" y="42"/>
                  </a:cubicBezTo>
                  <a:cubicBezTo>
                    <a:pt x="466" y="45"/>
                    <a:pt x="470" y="46"/>
                    <a:pt x="473" y="50"/>
                  </a:cubicBezTo>
                  <a:cubicBezTo>
                    <a:pt x="473" y="51"/>
                    <a:pt x="474" y="52"/>
                    <a:pt x="475" y="52"/>
                  </a:cubicBezTo>
                  <a:cubicBezTo>
                    <a:pt x="485" y="55"/>
                    <a:pt x="488" y="64"/>
                    <a:pt x="494" y="70"/>
                  </a:cubicBezTo>
                  <a:cubicBezTo>
                    <a:pt x="501" y="77"/>
                    <a:pt x="504" y="85"/>
                    <a:pt x="507" y="94"/>
                  </a:cubicBezTo>
                  <a:cubicBezTo>
                    <a:pt x="509" y="100"/>
                    <a:pt x="511" y="107"/>
                    <a:pt x="512" y="113"/>
                  </a:cubicBezTo>
                  <a:cubicBezTo>
                    <a:pt x="513" y="119"/>
                    <a:pt x="513" y="124"/>
                    <a:pt x="506" y="127"/>
                  </a:cubicBezTo>
                  <a:close/>
                  <a:moveTo>
                    <a:pt x="480" y="159"/>
                  </a:moveTo>
                  <a:cubicBezTo>
                    <a:pt x="488" y="142"/>
                    <a:pt x="489" y="124"/>
                    <a:pt x="486" y="107"/>
                  </a:cubicBezTo>
                  <a:cubicBezTo>
                    <a:pt x="485" y="105"/>
                    <a:pt x="484" y="103"/>
                    <a:pt x="481" y="103"/>
                  </a:cubicBezTo>
                  <a:cubicBezTo>
                    <a:pt x="478" y="103"/>
                    <a:pt x="477" y="101"/>
                    <a:pt x="478" y="99"/>
                  </a:cubicBezTo>
                  <a:cubicBezTo>
                    <a:pt x="480" y="92"/>
                    <a:pt x="475" y="86"/>
                    <a:pt x="475" y="79"/>
                  </a:cubicBezTo>
                  <a:cubicBezTo>
                    <a:pt x="475" y="78"/>
                    <a:pt x="474" y="77"/>
                    <a:pt x="473" y="76"/>
                  </a:cubicBezTo>
                  <a:cubicBezTo>
                    <a:pt x="465" y="65"/>
                    <a:pt x="454" y="57"/>
                    <a:pt x="443" y="50"/>
                  </a:cubicBezTo>
                  <a:cubicBezTo>
                    <a:pt x="430" y="40"/>
                    <a:pt x="415" y="32"/>
                    <a:pt x="398" y="29"/>
                  </a:cubicBezTo>
                  <a:cubicBezTo>
                    <a:pt x="393" y="28"/>
                    <a:pt x="389" y="27"/>
                    <a:pt x="384" y="27"/>
                  </a:cubicBezTo>
                  <a:cubicBezTo>
                    <a:pt x="377" y="28"/>
                    <a:pt x="370" y="29"/>
                    <a:pt x="363" y="28"/>
                  </a:cubicBezTo>
                  <a:cubicBezTo>
                    <a:pt x="359" y="27"/>
                    <a:pt x="354" y="27"/>
                    <a:pt x="350" y="29"/>
                  </a:cubicBezTo>
                  <a:cubicBezTo>
                    <a:pt x="342" y="34"/>
                    <a:pt x="332" y="38"/>
                    <a:pt x="325" y="45"/>
                  </a:cubicBezTo>
                  <a:cubicBezTo>
                    <a:pt x="316" y="54"/>
                    <a:pt x="306" y="64"/>
                    <a:pt x="298" y="75"/>
                  </a:cubicBezTo>
                  <a:cubicBezTo>
                    <a:pt x="292" y="83"/>
                    <a:pt x="285" y="93"/>
                    <a:pt x="286" y="105"/>
                  </a:cubicBezTo>
                  <a:cubicBezTo>
                    <a:pt x="287" y="108"/>
                    <a:pt x="283" y="111"/>
                    <a:pt x="286" y="115"/>
                  </a:cubicBezTo>
                  <a:cubicBezTo>
                    <a:pt x="287" y="115"/>
                    <a:pt x="286" y="117"/>
                    <a:pt x="286" y="117"/>
                  </a:cubicBezTo>
                  <a:cubicBezTo>
                    <a:pt x="281" y="117"/>
                    <a:pt x="282" y="120"/>
                    <a:pt x="283" y="123"/>
                  </a:cubicBezTo>
                  <a:cubicBezTo>
                    <a:pt x="284" y="127"/>
                    <a:pt x="286" y="132"/>
                    <a:pt x="284" y="136"/>
                  </a:cubicBezTo>
                  <a:cubicBezTo>
                    <a:pt x="283" y="141"/>
                    <a:pt x="285" y="144"/>
                    <a:pt x="285" y="148"/>
                  </a:cubicBezTo>
                  <a:cubicBezTo>
                    <a:pt x="286" y="152"/>
                    <a:pt x="291" y="155"/>
                    <a:pt x="287" y="159"/>
                  </a:cubicBezTo>
                  <a:cubicBezTo>
                    <a:pt x="287" y="159"/>
                    <a:pt x="288" y="160"/>
                    <a:pt x="288" y="161"/>
                  </a:cubicBezTo>
                  <a:cubicBezTo>
                    <a:pt x="290" y="162"/>
                    <a:pt x="291" y="163"/>
                    <a:pt x="292" y="164"/>
                  </a:cubicBezTo>
                  <a:cubicBezTo>
                    <a:pt x="295" y="173"/>
                    <a:pt x="301" y="180"/>
                    <a:pt x="307" y="187"/>
                  </a:cubicBezTo>
                  <a:cubicBezTo>
                    <a:pt x="311" y="192"/>
                    <a:pt x="315" y="197"/>
                    <a:pt x="319" y="201"/>
                  </a:cubicBezTo>
                  <a:cubicBezTo>
                    <a:pt x="325" y="205"/>
                    <a:pt x="331" y="210"/>
                    <a:pt x="337" y="214"/>
                  </a:cubicBezTo>
                  <a:cubicBezTo>
                    <a:pt x="342" y="217"/>
                    <a:pt x="346" y="221"/>
                    <a:pt x="353" y="222"/>
                  </a:cubicBezTo>
                  <a:cubicBezTo>
                    <a:pt x="362" y="224"/>
                    <a:pt x="371" y="225"/>
                    <a:pt x="379" y="225"/>
                  </a:cubicBezTo>
                  <a:cubicBezTo>
                    <a:pt x="396" y="226"/>
                    <a:pt x="411" y="223"/>
                    <a:pt x="426" y="217"/>
                  </a:cubicBezTo>
                  <a:cubicBezTo>
                    <a:pt x="437" y="214"/>
                    <a:pt x="446" y="207"/>
                    <a:pt x="456" y="201"/>
                  </a:cubicBezTo>
                  <a:cubicBezTo>
                    <a:pt x="457" y="200"/>
                    <a:pt x="458" y="199"/>
                    <a:pt x="458" y="198"/>
                  </a:cubicBezTo>
                  <a:cubicBezTo>
                    <a:pt x="459" y="191"/>
                    <a:pt x="465" y="188"/>
                    <a:pt x="467" y="182"/>
                  </a:cubicBezTo>
                  <a:cubicBezTo>
                    <a:pt x="469" y="178"/>
                    <a:pt x="475" y="175"/>
                    <a:pt x="472" y="169"/>
                  </a:cubicBezTo>
                  <a:cubicBezTo>
                    <a:pt x="475" y="163"/>
                    <a:pt x="475" y="157"/>
                    <a:pt x="477" y="150"/>
                  </a:cubicBezTo>
                  <a:cubicBezTo>
                    <a:pt x="479" y="153"/>
                    <a:pt x="477" y="156"/>
                    <a:pt x="480" y="159"/>
                  </a:cubicBezTo>
                  <a:close/>
                  <a:moveTo>
                    <a:pt x="499" y="135"/>
                  </a:moveTo>
                  <a:cubicBezTo>
                    <a:pt x="498" y="134"/>
                    <a:pt x="498" y="134"/>
                    <a:pt x="497" y="135"/>
                  </a:cubicBezTo>
                  <a:cubicBezTo>
                    <a:pt x="497" y="135"/>
                    <a:pt x="497" y="135"/>
                    <a:pt x="497" y="135"/>
                  </a:cubicBezTo>
                  <a:cubicBezTo>
                    <a:pt x="497" y="136"/>
                    <a:pt x="497" y="136"/>
                    <a:pt x="498" y="136"/>
                  </a:cubicBezTo>
                  <a:cubicBezTo>
                    <a:pt x="498" y="136"/>
                    <a:pt x="498" y="135"/>
                    <a:pt x="499" y="135"/>
                  </a:cubicBezTo>
                  <a:close/>
                  <a:moveTo>
                    <a:pt x="175" y="235"/>
                  </a:moveTo>
                  <a:cubicBezTo>
                    <a:pt x="180" y="232"/>
                    <a:pt x="184" y="230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79" y="225"/>
                    <a:pt x="177" y="229"/>
                    <a:pt x="175" y="235"/>
                  </a:cubicBezTo>
                  <a:close/>
                  <a:moveTo>
                    <a:pt x="99" y="244"/>
                  </a:moveTo>
                  <a:cubicBezTo>
                    <a:pt x="95" y="242"/>
                    <a:pt x="92" y="240"/>
                    <a:pt x="88" y="238"/>
                  </a:cubicBezTo>
                  <a:cubicBezTo>
                    <a:pt x="87" y="238"/>
                    <a:pt x="86" y="237"/>
                    <a:pt x="83" y="239"/>
                  </a:cubicBezTo>
                  <a:cubicBezTo>
                    <a:pt x="88" y="243"/>
                    <a:pt x="93" y="244"/>
                    <a:pt x="99" y="244"/>
                  </a:cubicBezTo>
                  <a:close/>
                  <a:moveTo>
                    <a:pt x="33" y="202"/>
                  </a:moveTo>
                  <a:cubicBezTo>
                    <a:pt x="32" y="202"/>
                    <a:pt x="31" y="203"/>
                    <a:pt x="31" y="204"/>
                  </a:cubicBezTo>
                  <a:cubicBezTo>
                    <a:pt x="32" y="208"/>
                    <a:pt x="35" y="209"/>
                    <a:pt x="40" y="209"/>
                  </a:cubicBezTo>
                  <a:cubicBezTo>
                    <a:pt x="38" y="205"/>
                    <a:pt x="36" y="203"/>
                    <a:pt x="33" y="202"/>
                  </a:cubicBezTo>
                  <a:close/>
                  <a:moveTo>
                    <a:pt x="114" y="246"/>
                  </a:moveTo>
                  <a:cubicBezTo>
                    <a:pt x="119" y="248"/>
                    <a:pt x="123" y="248"/>
                    <a:pt x="127" y="247"/>
                  </a:cubicBezTo>
                  <a:cubicBezTo>
                    <a:pt x="123" y="247"/>
                    <a:pt x="119" y="244"/>
                    <a:pt x="114" y="246"/>
                  </a:cubicBezTo>
                  <a:close/>
                  <a:moveTo>
                    <a:pt x="57" y="227"/>
                  </a:moveTo>
                  <a:cubicBezTo>
                    <a:pt x="55" y="224"/>
                    <a:pt x="53" y="222"/>
                    <a:pt x="49" y="220"/>
                  </a:cubicBezTo>
                  <a:cubicBezTo>
                    <a:pt x="50" y="225"/>
                    <a:pt x="54" y="225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lose/>
                  <a:moveTo>
                    <a:pt x="27" y="193"/>
                  </a:moveTo>
                  <a:cubicBezTo>
                    <a:pt x="27" y="191"/>
                    <a:pt x="27" y="190"/>
                    <a:pt x="25" y="190"/>
                  </a:cubicBezTo>
                  <a:cubicBezTo>
                    <a:pt x="24" y="189"/>
                    <a:pt x="24" y="190"/>
                    <a:pt x="24" y="191"/>
                  </a:cubicBezTo>
                  <a:cubicBezTo>
                    <a:pt x="24" y="192"/>
                    <a:pt x="24" y="193"/>
                    <a:pt x="26" y="194"/>
                  </a:cubicBezTo>
                  <a:cubicBezTo>
                    <a:pt x="27" y="194"/>
                    <a:pt x="27" y="194"/>
                    <a:pt x="27" y="193"/>
                  </a:cubicBezTo>
                  <a:close/>
                  <a:moveTo>
                    <a:pt x="159" y="240"/>
                  </a:moveTo>
                  <a:cubicBezTo>
                    <a:pt x="156" y="240"/>
                    <a:pt x="155" y="240"/>
                    <a:pt x="153" y="243"/>
                  </a:cubicBezTo>
                  <a:cubicBezTo>
                    <a:pt x="156" y="243"/>
                    <a:pt x="157" y="243"/>
                    <a:pt x="159" y="240"/>
                  </a:cubicBezTo>
                  <a:close/>
                  <a:moveTo>
                    <a:pt x="64" y="230"/>
                  </a:moveTo>
                  <a:cubicBezTo>
                    <a:pt x="65" y="231"/>
                    <a:pt x="65" y="234"/>
                    <a:pt x="68" y="233"/>
                  </a:cubicBezTo>
                  <a:cubicBezTo>
                    <a:pt x="67" y="231"/>
                    <a:pt x="66" y="230"/>
                    <a:pt x="64" y="230"/>
                  </a:cubicBezTo>
                  <a:close/>
                  <a:moveTo>
                    <a:pt x="169" y="235"/>
                  </a:moveTo>
                  <a:cubicBezTo>
                    <a:pt x="168" y="235"/>
                    <a:pt x="168" y="235"/>
                    <a:pt x="168" y="235"/>
                  </a:cubicBezTo>
                  <a:cubicBezTo>
                    <a:pt x="167" y="236"/>
                    <a:pt x="168" y="236"/>
                    <a:pt x="168" y="236"/>
                  </a:cubicBezTo>
                  <a:cubicBezTo>
                    <a:pt x="169" y="236"/>
                    <a:pt x="169" y="236"/>
                    <a:pt x="170" y="236"/>
                  </a:cubicBezTo>
                  <a:cubicBezTo>
                    <a:pt x="170" y="235"/>
                    <a:pt x="169" y="235"/>
                    <a:pt x="169" y="235"/>
                  </a:cubicBezTo>
                  <a:close/>
                  <a:moveTo>
                    <a:pt x="64" y="230"/>
                  </a:moveTo>
                  <a:cubicBezTo>
                    <a:pt x="62" y="229"/>
                    <a:pt x="59" y="228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ubicBezTo>
                    <a:pt x="59" y="228"/>
                    <a:pt x="61" y="230"/>
                    <a:pt x="64" y="230"/>
                  </a:cubicBezTo>
                  <a:cubicBezTo>
                    <a:pt x="64" y="230"/>
                    <a:pt x="64" y="230"/>
                    <a:pt x="64" y="230"/>
                  </a:cubicBezTo>
                  <a:close/>
                  <a:moveTo>
                    <a:pt x="101" y="134"/>
                  </a:moveTo>
                  <a:cubicBezTo>
                    <a:pt x="105" y="143"/>
                    <a:pt x="118" y="147"/>
                    <a:pt x="128" y="142"/>
                  </a:cubicBezTo>
                  <a:cubicBezTo>
                    <a:pt x="135" y="139"/>
                    <a:pt x="147" y="117"/>
                    <a:pt x="146" y="110"/>
                  </a:cubicBezTo>
                  <a:cubicBezTo>
                    <a:pt x="143" y="97"/>
                    <a:pt x="140" y="85"/>
                    <a:pt x="129" y="77"/>
                  </a:cubicBezTo>
                  <a:cubicBezTo>
                    <a:pt x="118" y="68"/>
                    <a:pt x="109" y="70"/>
                    <a:pt x="103" y="82"/>
                  </a:cubicBezTo>
                  <a:cubicBezTo>
                    <a:pt x="99" y="91"/>
                    <a:pt x="95" y="99"/>
                    <a:pt x="96" y="108"/>
                  </a:cubicBezTo>
                  <a:cubicBezTo>
                    <a:pt x="95" y="117"/>
                    <a:pt x="97" y="126"/>
                    <a:pt x="101" y="134"/>
                  </a:cubicBezTo>
                  <a:close/>
                  <a:moveTo>
                    <a:pt x="223" y="78"/>
                  </a:moveTo>
                  <a:cubicBezTo>
                    <a:pt x="223" y="77"/>
                    <a:pt x="222" y="76"/>
                    <a:pt x="221" y="76"/>
                  </a:cubicBezTo>
                  <a:cubicBezTo>
                    <a:pt x="220" y="76"/>
                    <a:pt x="219" y="77"/>
                    <a:pt x="219" y="78"/>
                  </a:cubicBezTo>
                  <a:cubicBezTo>
                    <a:pt x="217" y="82"/>
                    <a:pt x="219" y="85"/>
                    <a:pt x="222" y="88"/>
                  </a:cubicBezTo>
                  <a:cubicBezTo>
                    <a:pt x="225" y="84"/>
                    <a:pt x="224" y="81"/>
                    <a:pt x="223" y="78"/>
                  </a:cubicBezTo>
                  <a:close/>
                  <a:moveTo>
                    <a:pt x="417" y="109"/>
                  </a:moveTo>
                  <a:cubicBezTo>
                    <a:pt x="418" y="108"/>
                    <a:pt x="419" y="107"/>
                    <a:pt x="418" y="106"/>
                  </a:cubicBezTo>
                  <a:cubicBezTo>
                    <a:pt x="414" y="98"/>
                    <a:pt x="409" y="90"/>
                    <a:pt x="400" y="86"/>
                  </a:cubicBezTo>
                  <a:cubicBezTo>
                    <a:pt x="396" y="85"/>
                    <a:pt x="392" y="86"/>
                    <a:pt x="387" y="87"/>
                  </a:cubicBezTo>
                  <a:cubicBezTo>
                    <a:pt x="378" y="89"/>
                    <a:pt x="379" y="99"/>
                    <a:pt x="373" y="104"/>
                  </a:cubicBezTo>
                  <a:cubicBezTo>
                    <a:pt x="371" y="106"/>
                    <a:pt x="370" y="109"/>
                    <a:pt x="370" y="112"/>
                  </a:cubicBezTo>
                  <a:cubicBezTo>
                    <a:pt x="370" y="119"/>
                    <a:pt x="368" y="127"/>
                    <a:pt x="370" y="134"/>
                  </a:cubicBezTo>
                  <a:cubicBezTo>
                    <a:pt x="373" y="145"/>
                    <a:pt x="377" y="150"/>
                    <a:pt x="388" y="151"/>
                  </a:cubicBezTo>
                  <a:cubicBezTo>
                    <a:pt x="392" y="151"/>
                    <a:pt x="397" y="152"/>
                    <a:pt x="397" y="145"/>
                  </a:cubicBezTo>
                  <a:cubicBezTo>
                    <a:pt x="397" y="144"/>
                    <a:pt x="398" y="143"/>
                    <a:pt x="399" y="142"/>
                  </a:cubicBezTo>
                  <a:cubicBezTo>
                    <a:pt x="406" y="139"/>
                    <a:pt x="410" y="132"/>
                    <a:pt x="416" y="129"/>
                  </a:cubicBezTo>
                  <a:cubicBezTo>
                    <a:pt x="420" y="126"/>
                    <a:pt x="422" y="120"/>
                    <a:pt x="420" y="115"/>
                  </a:cubicBezTo>
                  <a:cubicBezTo>
                    <a:pt x="419" y="110"/>
                    <a:pt x="415" y="113"/>
                    <a:pt x="412" y="112"/>
                  </a:cubicBezTo>
                  <a:cubicBezTo>
                    <a:pt x="413" y="110"/>
                    <a:pt x="415" y="110"/>
                    <a:pt x="417" y="109"/>
                  </a:cubicBezTo>
                  <a:close/>
                  <a:moveTo>
                    <a:pt x="247" y="236"/>
                  </a:moveTo>
                  <a:cubicBezTo>
                    <a:pt x="254" y="237"/>
                    <a:pt x="255" y="239"/>
                    <a:pt x="254" y="245"/>
                  </a:cubicBezTo>
                  <a:cubicBezTo>
                    <a:pt x="254" y="249"/>
                    <a:pt x="252" y="252"/>
                    <a:pt x="252" y="256"/>
                  </a:cubicBezTo>
                  <a:cubicBezTo>
                    <a:pt x="253" y="260"/>
                    <a:pt x="248" y="258"/>
                    <a:pt x="247" y="260"/>
                  </a:cubicBezTo>
                  <a:cubicBezTo>
                    <a:pt x="247" y="262"/>
                    <a:pt x="248" y="262"/>
                    <a:pt x="249" y="262"/>
                  </a:cubicBezTo>
                  <a:cubicBezTo>
                    <a:pt x="251" y="263"/>
                    <a:pt x="252" y="264"/>
                    <a:pt x="252" y="266"/>
                  </a:cubicBezTo>
                  <a:cubicBezTo>
                    <a:pt x="252" y="268"/>
                    <a:pt x="250" y="268"/>
                    <a:pt x="249" y="268"/>
                  </a:cubicBezTo>
                  <a:cubicBezTo>
                    <a:pt x="244" y="267"/>
                    <a:pt x="244" y="270"/>
                    <a:pt x="244" y="274"/>
                  </a:cubicBezTo>
                  <a:cubicBezTo>
                    <a:pt x="244" y="278"/>
                    <a:pt x="243" y="282"/>
                    <a:pt x="242" y="285"/>
                  </a:cubicBezTo>
                  <a:cubicBezTo>
                    <a:pt x="241" y="290"/>
                    <a:pt x="242" y="294"/>
                    <a:pt x="245" y="294"/>
                  </a:cubicBezTo>
                  <a:cubicBezTo>
                    <a:pt x="247" y="295"/>
                    <a:pt x="249" y="296"/>
                    <a:pt x="251" y="294"/>
                  </a:cubicBezTo>
                  <a:cubicBezTo>
                    <a:pt x="253" y="293"/>
                    <a:pt x="253" y="291"/>
                    <a:pt x="252" y="289"/>
                  </a:cubicBezTo>
                  <a:cubicBezTo>
                    <a:pt x="250" y="284"/>
                    <a:pt x="249" y="279"/>
                    <a:pt x="250" y="273"/>
                  </a:cubicBezTo>
                  <a:cubicBezTo>
                    <a:pt x="253" y="274"/>
                    <a:pt x="252" y="277"/>
                    <a:pt x="253" y="278"/>
                  </a:cubicBezTo>
                  <a:cubicBezTo>
                    <a:pt x="253" y="282"/>
                    <a:pt x="255" y="285"/>
                    <a:pt x="258" y="287"/>
                  </a:cubicBezTo>
                  <a:cubicBezTo>
                    <a:pt x="263" y="292"/>
                    <a:pt x="263" y="292"/>
                    <a:pt x="270" y="288"/>
                  </a:cubicBezTo>
                  <a:cubicBezTo>
                    <a:pt x="275" y="285"/>
                    <a:pt x="276" y="285"/>
                    <a:pt x="280" y="290"/>
                  </a:cubicBezTo>
                  <a:cubicBezTo>
                    <a:pt x="282" y="293"/>
                    <a:pt x="286" y="295"/>
                    <a:pt x="290" y="296"/>
                  </a:cubicBezTo>
                  <a:cubicBezTo>
                    <a:pt x="295" y="298"/>
                    <a:pt x="301" y="300"/>
                    <a:pt x="307" y="301"/>
                  </a:cubicBezTo>
                  <a:cubicBezTo>
                    <a:pt x="310" y="301"/>
                    <a:pt x="313" y="302"/>
                    <a:pt x="316" y="303"/>
                  </a:cubicBezTo>
                  <a:cubicBezTo>
                    <a:pt x="321" y="305"/>
                    <a:pt x="325" y="306"/>
                    <a:pt x="330" y="306"/>
                  </a:cubicBezTo>
                  <a:cubicBezTo>
                    <a:pt x="335" y="305"/>
                    <a:pt x="338" y="308"/>
                    <a:pt x="341" y="311"/>
                  </a:cubicBezTo>
                  <a:cubicBezTo>
                    <a:pt x="342" y="312"/>
                    <a:pt x="342" y="313"/>
                    <a:pt x="342" y="314"/>
                  </a:cubicBezTo>
                  <a:cubicBezTo>
                    <a:pt x="341" y="314"/>
                    <a:pt x="340" y="315"/>
                    <a:pt x="340" y="315"/>
                  </a:cubicBezTo>
                  <a:cubicBezTo>
                    <a:pt x="330" y="311"/>
                    <a:pt x="323" y="318"/>
                    <a:pt x="315" y="322"/>
                  </a:cubicBezTo>
                  <a:cubicBezTo>
                    <a:pt x="308" y="326"/>
                    <a:pt x="300" y="331"/>
                    <a:pt x="292" y="336"/>
                  </a:cubicBezTo>
                  <a:cubicBezTo>
                    <a:pt x="287" y="339"/>
                    <a:pt x="281" y="340"/>
                    <a:pt x="275" y="337"/>
                  </a:cubicBezTo>
                  <a:cubicBezTo>
                    <a:pt x="267" y="334"/>
                    <a:pt x="259" y="330"/>
                    <a:pt x="251" y="329"/>
                  </a:cubicBezTo>
                  <a:cubicBezTo>
                    <a:pt x="242" y="327"/>
                    <a:pt x="234" y="325"/>
                    <a:pt x="225" y="322"/>
                  </a:cubicBezTo>
                  <a:cubicBezTo>
                    <a:pt x="220" y="320"/>
                    <a:pt x="214" y="320"/>
                    <a:pt x="209" y="324"/>
                  </a:cubicBezTo>
                  <a:cubicBezTo>
                    <a:pt x="208" y="325"/>
                    <a:pt x="206" y="325"/>
                    <a:pt x="204" y="326"/>
                  </a:cubicBezTo>
                  <a:cubicBezTo>
                    <a:pt x="197" y="328"/>
                    <a:pt x="190" y="328"/>
                    <a:pt x="183" y="331"/>
                  </a:cubicBezTo>
                  <a:cubicBezTo>
                    <a:pt x="182" y="332"/>
                    <a:pt x="180" y="333"/>
                    <a:pt x="178" y="331"/>
                  </a:cubicBezTo>
                  <a:cubicBezTo>
                    <a:pt x="177" y="330"/>
                    <a:pt x="177" y="328"/>
                    <a:pt x="178" y="326"/>
                  </a:cubicBezTo>
                  <a:cubicBezTo>
                    <a:pt x="179" y="323"/>
                    <a:pt x="180" y="320"/>
                    <a:pt x="181" y="318"/>
                  </a:cubicBezTo>
                  <a:cubicBezTo>
                    <a:pt x="183" y="314"/>
                    <a:pt x="185" y="310"/>
                    <a:pt x="185" y="305"/>
                  </a:cubicBezTo>
                  <a:cubicBezTo>
                    <a:pt x="185" y="303"/>
                    <a:pt x="185" y="301"/>
                    <a:pt x="187" y="300"/>
                  </a:cubicBezTo>
                  <a:cubicBezTo>
                    <a:pt x="189" y="296"/>
                    <a:pt x="192" y="293"/>
                    <a:pt x="192" y="289"/>
                  </a:cubicBezTo>
                  <a:cubicBezTo>
                    <a:pt x="192" y="289"/>
                    <a:pt x="192" y="288"/>
                    <a:pt x="192" y="288"/>
                  </a:cubicBezTo>
                  <a:cubicBezTo>
                    <a:pt x="198" y="283"/>
                    <a:pt x="199" y="275"/>
                    <a:pt x="204" y="269"/>
                  </a:cubicBezTo>
                  <a:cubicBezTo>
                    <a:pt x="211" y="261"/>
                    <a:pt x="218" y="252"/>
                    <a:pt x="222" y="242"/>
                  </a:cubicBezTo>
                  <a:cubicBezTo>
                    <a:pt x="225" y="233"/>
                    <a:pt x="232" y="226"/>
                    <a:pt x="234" y="217"/>
                  </a:cubicBezTo>
                  <a:cubicBezTo>
                    <a:pt x="235" y="215"/>
                    <a:pt x="252" y="203"/>
                    <a:pt x="255" y="203"/>
                  </a:cubicBezTo>
                  <a:cubicBezTo>
                    <a:pt x="259" y="202"/>
                    <a:pt x="262" y="205"/>
                    <a:pt x="265" y="208"/>
                  </a:cubicBezTo>
                  <a:cubicBezTo>
                    <a:pt x="277" y="221"/>
                    <a:pt x="291" y="233"/>
                    <a:pt x="304" y="244"/>
                  </a:cubicBezTo>
                  <a:cubicBezTo>
                    <a:pt x="317" y="255"/>
                    <a:pt x="328" y="266"/>
                    <a:pt x="340" y="277"/>
                  </a:cubicBezTo>
                  <a:cubicBezTo>
                    <a:pt x="348" y="284"/>
                    <a:pt x="354" y="293"/>
                    <a:pt x="362" y="300"/>
                  </a:cubicBezTo>
                  <a:cubicBezTo>
                    <a:pt x="364" y="301"/>
                    <a:pt x="364" y="303"/>
                    <a:pt x="363" y="305"/>
                  </a:cubicBezTo>
                  <a:cubicBezTo>
                    <a:pt x="362" y="307"/>
                    <a:pt x="360" y="307"/>
                    <a:pt x="358" y="307"/>
                  </a:cubicBezTo>
                  <a:cubicBezTo>
                    <a:pt x="354" y="306"/>
                    <a:pt x="351" y="304"/>
                    <a:pt x="348" y="301"/>
                  </a:cubicBezTo>
                  <a:cubicBezTo>
                    <a:pt x="343" y="295"/>
                    <a:pt x="336" y="292"/>
                    <a:pt x="332" y="285"/>
                  </a:cubicBezTo>
                  <a:cubicBezTo>
                    <a:pt x="331" y="284"/>
                    <a:pt x="329" y="283"/>
                    <a:pt x="328" y="283"/>
                  </a:cubicBezTo>
                  <a:cubicBezTo>
                    <a:pt x="322" y="283"/>
                    <a:pt x="318" y="280"/>
                    <a:pt x="314" y="275"/>
                  </a:cubicBezTo>
                  <a:cubicBezTo>
                    <a:pt x="312" y="271"/>
                    <a:pt x="308" y="268"/>
                    <a:pt x="302" y="267"/>
                  </a:cubicBezTo>
                  <a:cubicBezTo>
                    <a:pt x="300" y="267"/>
                    <a:pt x="297" y="264"/>
                    <a:pt x="295" y="262"/>
                  </a:cubicBezTo>
                  <a:cubicBezTo>
                    <a:pt x="291" y="259"/>
                    <a:pt x="289" y="260"/>
                    <a:pt x="288" y="265"/>
                  </a:cubicBezTo>
                  <a:cubicBezTo>
                    <a:pt x="288" y="266"/>
                    <a:pt x="289" y="267"/>
                    <a:pt x="287" y="268"/>
                  </a:cubicBezTo>
                  <a:cubicBezTo>
                    <a:pt x="285" y="266"/>
                    <a:pt x="286" y="263"/>
                    <a:pt x="286" y="260"/>
                  </a:cubicBezTo>
                  <a:cubicBezTo>
                    <a:pt x="285" y="258"/>
                    <a:pt x="285" y="255"/>
                    <a:pt x="281" y="255"/>
                  </a:cubicBezTo>
                  <a:cubicBezTo>
                    <a:pt x="279" y="256"/>
                    <a:pt x="278" y="255"/>
                    <a:pt x="278" y="254"/>
                  </a:cubicBezTo>
                  <a:cubicBezTo>
                    <a:pt x="278" y="248"/>
                    <a:pt x="274" y="248"/>
                    <a:pt x="270" y="247"/>
                  </a:cubicBezTo>
                  <a:cubicBezTo>
                    <a:pt x="267" y="247"/>
                    <a:pt x="265" y="245"/>
                    <a:pt x="265" y="242"/>
                  </a:cubicBezTo>
                  <a:cubicBezTo>
                    <a:pt x="266" y="236"/>
                    <a:pt x="260" y="233"/>
                    <a:pt x="256" y="230"/>
                  </a:cubicBezTo>
                  <a:cubicBezTo>
                    <a:pt x="253" y="228"/>
                    <a:pt x="251" y="230"/>
                    <a:pt x="247" y="236"/>
                  </a:cubicBezTo>
                  <a:cubicBezTo>
                    <a:pt x="246" y="240"/>
                    <a:pt x="245" y="244"/>
                    <a:pt x="244" y="248"/>
                  </a:cubicBezTo>
                  <a:cubicBezTo>
                    <a:pt x="243" y="251"/>
                    <a:pt x="242" y="253"/>
                    <a:pt x="246" y="253"/>
                  </a:cubicBezTo>
                  <a:cubicBezTo>
                    <a:pt x="248" y="254"/>
                    <a:pt x="249" y="251"/>
                    <a:pt x="249" y="249"/>
                  </a:cubicBezTo>
                  <a:cubicBezTo>
                    <a:pt x="250" y="244"/>
                    <a:pt x="250" y="240"/>
                    <a:pt x="247" y="236"/>
                  </a:cubicBezTo>
                  <a:close/>
                  <a:moveTo>
                    <a:pt x="266" y="297"/>
                  </a:moveTo>
                  <a:cubicBezTo>
                    <a:pt x="263" y="297"/>
                    <a:pt x="262" y="298"/>
                    <a:pt x="261" y="299"/>
                  </a:cubicBezTo>
                  <a:cubicBezTo>
                    <a:pt x="256" y="304"/>
                    <a:pt x="250" y="304"/>
                    <a:pt x="243" y="306"/>
                  </a:cubicBezTo>
                  <a:cubicBezTo>
                    <a:pt x="238" y="306"/>
                    <a:pt x="232" y="308"/>
                    <a:pt x="227" y="312"/>
                  </a:cubicBezTo>
                  <a:cubicBezTo>
                    <a:pt x="225" y="313"/>
                    <a:pt x="225" y="314"/>
                    <a:pt x="225" y="315"/>
                  </a:cubicBezTo>
                  <a:cubicBezTo>
                    <a:pt x="226" y="317"/>
                    <a:pt x="227" y="317"/>
                    <a:pt x="229" y="317"/>
                  </a:cubicBezTo>
                  <a:cubicBezTo>
                    <a:pt x="230" y="317"/>
                    <a:pt x="232" y="317"/>
                    <a:pt x="233" y="316"/>
                  </a:cubicBezTo>
                  <a:cubicBezTo>
                    <a:pt x="235" y="314"/>
                    <a:pt x="237" y="314"/>
                    <a:pt x="238" y="316"/>
                  </a:cubicBezTo>
                  <a:cubicBezTo>
                    <a:pt x="241" y="319"/>
                    <a:pt x="245" y="317"/>
                    <a:pt x="248" y="317"/>
                  </a:cubicBezTo>
                  <a:cubicBezTo>
                    <a:pt x="253" y="317"/>
                    <a:pt x="254" y="315"/>
                    <a:pt x="255" y="311"/>
                  </a:cubicBezTo>
                  <a:cubicBezTo>
                    <a:pt x="256" y="308"/>
                    <a:pt x="261" y="308"/>
                    <a:pt x="261" y="311"/>
                  </a:cubicBezTo>
                  <a:cubicBezTo>
                    <a:pt x="261" y="317"/>
                    <a:pt x="266" y="318"/>
                    <a:pt x="270" y="321"/>
                  </a:cubicBezTo>
                  <a:cubicBezTo>
                    <a:pt x="272" y="322"/>
                    <a:pt x="275" y="323"/>
                    <a:pt x="274" y="326"/>
                  </a:cubicBezTo>
                  <a:cubicBezTo>
                    <a:pt x="273" y="330"/>
                    <a:pt x="276" y="331"/>
                    <a:pt x="279" y="332"/>
                  </a:cubicBezTo>
                  <a:cubicBezTo>
                    <a:pt x="283" y="333"/>
                    <a:pt x="287" y="332"/>
                    <a:pt x="291" y="329"/>
                  </a:cubicBezTo>
                  <a:cubicBezTo>
                    <a:pt x="298" y="326"/>
                    <a:pt x="302" y="319"/>
                    <a:pt x="309" y="315"/>
                  </a:cubicBezTo>
                  <a:cubicBezTo>
                    <a:pt x="311" y="313"/>
                    <a:pt x="311" y="312"/>
                    <a:pt x="309" y="310"/>
                  </a:cubicBezTo>
                  <a:cubicBezTo>
                    <a:pt x="306" y="309"/>
                    <a:pt x="304" y="308"/>
                    <a:pt x="301" y="307"/>
                  </a:cubicBezTo>
                  <a:cubicBezTo>
                    <a:pt x="294" y="306"/>
                    <a:pt x="287" y="303"/>
                    <a:pt x="280" y="301"/>
                  </a:cubicBezTo>
                  <a:cubicBezTo>
                    <a:pt x="276" y="299"/>
                    <a:pt x="270" y="299"/>
                    <a:pt x="266" y="297"/>
                  </a:cubicBezTo>
                  <a:close/>
                  <a:moveTo>
                    <a:pt x="225" y="305"/>
                  </a:moveTo>
                  <a:cubicBezTo>
                    <a:pt x="229" y="301"/>
                    <a:pt x="235" y="302"/>
                    <a:pt x="235" y="297"/>
                  </a:cubicBezTo>
                  <a:cubicBezTo>
                    <a:pt x="235" y="293"/>
                    <a:pt x="235" y="289"/>
                    <a:pt x="234" y="285"/>
                  </a:cubicBezTo>
                  <a:cubicBezTo>
                    <a:pt x="234" y="284"/>
                    <a:pt x="233" y="282"/>
                    <a:pt x="232" y="282"/>
                  </a:cubicBezTo>
                  <a:cubicBezTo>
                    <a:pt x="229" y="281"/>
                    <a:pt x="228" y="283"/>
                    <a:pt x="228" y="285"/>
                  </a:cubicBezTo>
                  <a:cubicBezTo>
                    <a:pt x="227" y="291"/>
                    <a:pt x="225" y="296"/>
                    <a:pt x="225" y="305"/>
                  </a:cubicBezTo>
                  <a:close/>
                  <a:moveTo>
                    <a:pt x="275" y="235"/>
                  </a:moveTo>
                  <a:cubicBezTo>
                    <a:pt x="269" y="228"/>
                    <a:pt x="263" y="222"/>
                    <a:pt x="258" y="217"/>
                  </a:cubicBezTo>
                  <a:cubicBezTo>
                    <a:pt x="256" y="216"/>
                    <a:pt x="255" y="214"/>
                    <a:pt x="253" y="216"/>
                  </a:cubicBezTo>
                  <a:cubicBezTo>
                    <a:pt x="252" y="217"/>
                    <a:pt x="253" y="219"/>
                    <a:pt x="254" y="220"/>
                  </a:cubicBezTo>
                  <a:cubicBezTo>
                    <a:pt x="260" y="225"/>
                    <a:pt x="266" y="231"/>
                    <a:pt x="272" y="235"/>
                  </a:cubicBezTo>
                  <a:cubicBezTo>
                    <a:pt x="273" y="236"/>
                    <a:pt x="273" y="235"/>
                    <a:pt x="275" y="235"/>
                  </a:cubicBezTo>
                  <a:close/>
                  <a:moveTo>
                    <a:pt x="298" y="253"/>
                  </a:moveTo>
                  <a:cubicBezTo>
                    <a:pt x="298" y="252"/>
                    <a:pt x="297" y="251"/>
                    <a:pt x="296" y="250"/>
                  </a:cubicBezTo>
                  <a:cubicBezTo>
                    <a:pt x="293" y="249"/>
                    <a:pt x="290" y="246"/>
                    <a:pt x="288" y="244"/>
                  </a:cubicBezTo>
                  <a:cubicBezTo>
                    <a:pt x="287" y="242"/>
                    <a:pt x="285" y="243"/>
                    <a:pt x="283" y="243"/>
                  </a:cubicBezTo>
                  <a:cubicBezTo>
                    <a:pt x="281" y="243"/>
                    <a:pt x="280" y="245"/>
                    <a:pt x="282" y="246"/>
                  </a:cubicBezTo>
                  <a:cubicBezTo>
                    <a:pt x="286" y="249"/>
                    <a:pt x="290" y="253"/>
                    <a:pt x="295" y="255"/>
                  </a:cubicBezTo>
                  <a:cubicBezTo>
                    <a:pt x="296" y="256"/>
                    <a:pt x="297" y="255"/>
                    <a:pt x="298" y="253"/>
                  </a:cubicBezTo>
                  <a:close/>
                  <a:moveTo>
                    <a:pt x="212" y="304"/>
                  </a:moveTo>
                  <a:cubicBezTo>
                    <a:pt x="213" y="302"/>
                    <a:pt x="212" y="301"/>
                    <a:pt x="211" y="301"/>
                  </a:cubicBezTo>
                  <a:cubicBezTo>
                    <a:pt x="210" y="301"/>
                    <a:pt x="209" y="302"/>
                    <a:pt x="209" y="302"/>
                  </a:cubicBezTo>
                  <a:cubicBezTo>
                    <a:pt x="208" y="303"/>
                    <a:pt x="208" y="304"/>
                    <a:pt x="207" y="305"/>
                  </a:cubicBezTo>
                  <a:cubicBezTo>
                    <a:pt x="206" y="306"/>
                    <a:pt x="206" y="308"/>
                    <a:pt x="207" y="309"/>
                  </a:cubicBezTo>
                  <a:cubicBezTo>
                    <a:pt x="210" y="310"/>
                    <a:pt x="211" y="309"/>
                    <a:pt x="212" y="307"/>
                  </a:cubicBezTo>
                  <a:cubicBezTo>
                    <a:pt x="212" y="306"/>
                    <a:pt x="212" y="305"/>
                    <a:pt x="212" y="304"/>
                  </a:cubicBezTo>
                  <a:close/>
                  <a:moveTo>
                    <a:pt x="268" y="326"/>
                  </a:moveTo>
                  <a:cubicBezTo>
                    <a:pt x="266" y="321"/>
                    <a:pt x="262" y="321"/>
                    <a:pt x="256" y="320"/>
                  </a:cubicBezTo>
                  <a:cubicBezTo>
                    <a:pt x="260" y="325"/>
                    <a:pt x="265" y="323"/>
                    <a:pt x="268" y="326"/>
                  </a:cubicBezTo>
                  <a:close/>
                  <a:moveTo>
                    <a:pt x="236" y="261"/>
                  </a:moveTo>
                  <a:cubicBezTo>
                    <a:pt x="236" y="260"/>
                    <a:pt x="235" y="259"/>
                    <a:pt x="234" y="259"/>
                  </a:cubicBezTo>
                  <a:cubicBezTo>
                    <a:pt x="233" y="259"/>
                    <a:pt x="232" y="261"/>
                    <a:pt x="232" y="262"/>
                  </a:cubicBezTo>
                  <a:cubicBezTo>
                    <a:pt x="231" y="264"/>
                    <a:pt x="232" y="265"/>
                    <a:pt x="234" y="264"/>
                  </a:cubicBezTo>
                  <a:cubicBezTo>
                    <a:pt x="236" y="264"/>
                    <a:pt x="236" y="262"/>
                    <a:pt x="236" y="261"/>
                  </a:cubicBezTo>
                  <a:close/>
                  <a:moveTo>
                    <a:pt x="232" y="278"/>
                  </a:moveTo>
                  <a:cubicBezTo>
                    <a:pt x="233" y="278"/>
                    <a:pt x="234" y="278"/>
                    <a:pt x="234" y="276"/>
                  </a:cubicBezTo>
                  <a:cubicBezTo>
                    <a:pt x="235" y="275"/>
                    <a:pt x="234" y="274"/>
                    <a:pt x="233" y="274"/>
                  </a:cubicBezTo>
                  <a:cubicBezTo>
                    <a:pt x="231" y="274"/>
                    <a:pt x="230" y="275"/>
                    <a:pt x="230" y="276"/>
                  </a:cubicBezTo>
                  <a:cubicBezTo>
                    <a:pt x="230" y="278"/>
                    <a:pt x="231" y="278"/>
                    <a:pt x="232" y="278"/>
                  </a:cubicBezTo>
                  <a:close/>
                  <a:moveTo>
                    <a:pt x="307" y="261"/>
                  </a:moveTo>
                  <a:cubicBezTo>
                    <a:pt x="307" y="260"/>
                    <a:pt x="307" y="259"/>
                    <a:pt x="306" y="259"/>
                  </a:cubicBezTo>
                  <a:cubicBezTo>
                    <a:pt x="305" y="259"/>
                    <a:pt x="305" y="260"/>
                    <a:pt x="305" y="260"/>
                  </a:cubicBezTo>
                  <a:cubicBezTo>
                    <a:pt x="304" y="261"/>
                    <a:pt x="305" y="262"/>
                    <a:pt x="306" y="262"/>
                  </a:cubicBezTo>
                  <a:cubicBezTo>
                    <a:pt x="306" y="262"/>
                    <a:pt x="307" y="262"/>
                    <a:pt x="307" y="261"/>
                  </a:cubicBezTo>
                  <a:close/>
                  <a:moveTo>
                    <a:pt x="212" y="292"/>
                  </a:moveTo>
                  <a:cubicBezTo>
                    <a:pt x="212" y="290"/>
                    <a:pt x="211" y="290"/>
                    <a:pt x="210" y="290"/>
                  </a:cubicBezTo>
                  <a:cubicBezTo>
                    <a:pt x="209" y="290"/>
                    <a:pt x="209" y="291"/>
                    <a:pt x="209" y="292"/>
                  </a:cubicBezTo>
                  <a:cubicBezTo>
                    <a:pt x="209" y="292"/>
                    <a:pt x="210" y="292"/>
                    <a:pt x="210" y="292"/>
                  </a:cubicBezTo>
                  <a:cubicBezTo>
                    <a:pt x="211" y="293"/>
                    <a:pt x="212" y="292"/>
                    <a:pt x="212" y="292"/>
                  </a:cubicBezTo>
                  <a:close/>
                  <a:moveTo>
                    <a:pt x="232" y="250"/>
                  </a:moveTo>
                  <a:cubicBezTo>
                    <a:pt x="232" y="249"/>
                    <a:pt x="232" y="249"/>
                    <a:pt x="231" y="249"/>
                  </a:cubicBezTo>
                  <a:cubicBezTo>
                    <a:pt x="231" y="249"/>
                    <a:pt x="231" y="249"/>
                    <a:pt x="231" y="249"/>
                  </a:cubicBezTo>
                  <a:cubicBezTo>
                    <a:pt x="230" y="250"/>
                    <a:pt x="230" y="251"/>
                    <a:pt x="231" y="251"/>
                  </a:cubicBezTo>
                  <a:cubicBezTo>
                    <a:pt x="231" y="251"/>
                    <a:pt x="232" y="250"/>
                    <a:pt x="232" y="250"/>
                  </a:cubicBezTo>
                  <a:close/>
                  <a:moveTo>
                    <a:pt x="291" y="290"/>
                  </a:moveTo>
                  <a:cubicBezTo>
                    <a:pt x="291" y="291"/>
                    <a:pt x="293" y="292"/>
                    <a:pt x="294" y="292"/>
                  </a:cubicBezTo>
                  <a:cubicBezTo>
                    <a:pt x="298" y="292"/>
                    <a:pt x="298" y="289"/>
                    <a:pt x="297" y="285"/>
                  </a:cubicBezTo>
                  <a:cubicBezTo>
                    <a:pt x="295" y="286"/>
                    <a:pt x="291" y="285"/>
                    <a:pt x="291" y="290"/>
                  </a:cubicBezTo>
                  <a:close/>
                  <a:moveTo>
                    <a:pt x="317" y="290"/>
                  </a:moveTo>
                  <a:cubicBezTo>
                    <a:pt x="317" y="288"/>
                    <a:pt x="315" y="288"/>
                    <a:pt x="314" y="288"/>
                  </a:cubicBezTo>
                  <a:cubicBezTo>
                    <a:pt x="312" y="288"/>
                    <a:pt x="311" y="288"/>
                    <a:pt x="311" y="290"/>
                  </a:cubicBezTo>
                  <a:cubicBezTo>
                    <a:pt x="311" y="291"/>
                    <a:pt x="312" y="292"/>
                    <a:pt x="313" y="293"/>
                  </a:cubicBezTo>
                  <a:cubicBezTo>
                    <a:pt x="315" y="293"/>
                    <a:pt x="317" y="292"/>
                    <a:pt x="317" y="290"/>
                  </a:cubicBezTo>
                  <a:close/>
                  <a:moveTo>
                    <a:pt x="271" y="280"/>
                  </a:moveTo>
                  <a:cubicBezTo>
                    <a:pt x="270" y="280"/>
                    <a:pt x="269" y="280"/>
                    <a:pt x="269" y="281"/>
                  </a:cubicBezTo>
                  <a:cubicBezTo>
                    <a:pt x="269" y="282"/>
                    <a:pt x="270" y="282"/>
                    <a:pt x="270" y="282"/>
                  </a:cubicBezTo>
                  <a:cubicBezTo>
                    <a:pt x="270" y="282"/>
                    <a:pt x="271" y="282"/>
                    <a:pt x="271" y="281"/>
                  </a:cubicBezTo>
                  <a:cubicBezTo>
                    <a:pt x="271" y="281"/>
                    <a:pt x="271" y="280"/>
                    <a:pt x="271" y="280"/>
                  </a:cubicBezTo>
                  <a:close/>
                  <a:moveTo>
                    <a:pt x="299" y="277"/>
                  </a:moveTo>
                  <a:cubicBezTo>
                    <a:pt x="299" y="277"/>
                    <a:pt x="298" y="277"/>
                    <a:pt x="298" y="278"/>
                  </a:cubicBezTo>
                  <a:cubicBezTo>
                    <a:pt x="298" y="278"/>
                    <a:pt x="298" y="279"/>
                    <a:pt x="299" y="279"/>
                  </a:cubicBezTo>
                  <a:cubicBezTo>
                    <a:pt x="300" y="279"/>
                    <a:pt x="300" y="278"/>
                    <a:pt x="300" y="278"/>
                  </a:cubicBezTo>
                  <a:cubicBezTo>
                    <a:pt x="300" y="277"/>
                    <a:pt x="300" y="277"/>
                    <a:pt x="299" y="277"/>
                  </a:cubicBezTo>
                  <a:close/>
                  <a:moveTo>
                    <a:pt x="280" y="267"/>
                  </a:moveTo>
                  <a:cubicBezTo>
                    <a:pt x="280" y="267"/>
                    <a:pt x="279" y="267"/>
                    <a:pt x="279" y="267"/>
                  </a:cubicBezTo>
                  <a:cubicBezTo>
                    <a:pt x="278" y="267"/>
                    <a:pt x="278" y="267"/>
                    <a:pt x="278" y="268"/>
                  </a:cubicBezTo>
                  <a:cubicBezTo>
                    <a:pt x="279" y="268"/>
                    <a:pt x="279" y="268"/>
                    <a:pt x="279" y="268"/>
                  </a:cubicBezTo>
                  <a:cubicBezTo>
                    <a:pt x="279" y="268"/>
                    <a:pt x="280" y="267"/>
                    <a:pt x="280" y="267"/>
                  </a:cubicBezTo>
                  <a:close/>
                  <a:moveTo>
                    <a:pt x="266" y="309"/>
                  </a:moveTo>
                  <a:cubicBezTo>
                    <a:pt x="267" y="309"/>
                    <a:pt x="267" y="309"/>
                    <a:pt x="268" y="309"/>
                  </a:cubicBezTo>
                  <a:cubicBezTo>
                    <a:pt x="268" y="309"/>
                    <a:pt x="268" y="308"/>
                    <a:pt x="268" y="308"/>
                  </a:cubicBezTo>
                  <a:cubicBezTo>
                    <a:pt x="268" y="308"/>
                    <a:pt x="267" y="308"/>
                    <a:pt x="267" y="307"/>
                  </a:cubicBezTo>
                  <a:cubicBezTo>
                    <a:pt x="267" y="308"/>
                    <a:pt x="266" y="308"/>
                    <a:pt x="266" y="3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BE6A85E-3B10-47C1-BA46-145430C2B6D0}"/>
              </a:ext>
            </a:extLst>
          </p:cNvPr>
          <p:cNvGrpSpPr/>
          <p:nvPr/>
        </p:nvGrpSpPr>
        <p:grpSpPr>
          <a:xfrm rot="733674">
            <a:off x="9373903" y="5289906"/>
            <a:ext cx="1443038" cy="977900"/>
            <a:chOff x="7108825" y="3671889"/>
            <a:chExt cx="1443038" cy="97790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85D23FF-DC90-40C9-9231-A4AA5E24F750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D21DB68-DC6A-42CC-BFBA-F4E113F2D739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E85ED9E-938A-4A99-AE63-3D56D10B9330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22ED6457-08D5-425F-B220-0973B4F9CA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C9AD254-8164-4908-ADD7-E83CC71549FB}"/>
              </a:ext>
            </a:extLst>
          </p:cNvPr>
          <p:cNvGrpSpPr/>
          <p:nvPr/>
        </p:nvGrpSpPr>
        <p:grpSpPr>
          <a:xfrm rot="362295">
            <a:off x="9413316" y="2800281"/>
            <a:ext cx="2211388" cy="1466850"/>
            <a:chOff x="7045325" y="1441451"/>
            <a:chExt cx="2211388" cy="1466850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ADBFD6C-0323-48B5-A900-3B7FEDE42887}"/>
                </a:ext>
              </a:extLst>
            </p:cNvPr>
            <p:cNvSpPr/>
            <p:nvPr/>
          </p:nvSpPr>
          <p:spPr>
            <a:xfrm>
              <a:off x="8198644" y="1469231"/>
              <a:ext cx="1042987" cy="995363"/>
            </a:xfrm>
            <a:custGeom>
              <a:avLst/>
              <a:gdLst>
                <a:gd name="connsiteX0" fmla="*/ 273844 w 1042987"/>
                <a:gd name="connsiteY0" fmla="*/ 16669 h 995363"/>
                <a:gd name="connsiteX1" fmla="*/ 431006 w 1042987"/>
                <a:gd name="connsiteY1" fmla="*/ 0 h 995363"/>
                <a:gd name="connsiteX2" fmla="*/ 673894 w 1042987"/>
                <a:gd name="connsiteY2" fmla="*/ 33338 h 995363"/>
                <a:gd name="connsiteX3" fmla="*/ 826294 w 1042987"/>
                <a:gd name="connsiteY3" fmla="*/ 114300 h 995363"/>
                <a:gd name="connsiteX4" fmla="*/ 964406 w 1042987"/>
                <a:gd name="connsiteY4" fmla="*/ 292894 h 995363"/>
                <a:gd name="connsiteX5" fmla="*/ 1042987 w 1042987"/>
                <a:gd name="connsiteY5" fmla="*/ 500063 h 995363"/>
                <a:gd name="connsiteX6" fmla="*/ 983456 w 1042987"/>
                <a:gd name="connsiteY6" fmla="*/ 704850 h 995363"/>
                <a:gd name="connsiteX7" fmla="*/ 921544 w 1042987"/>
                <a:gd name="connsiteY7" fmla="*/ 838200 h 995363"/>
                <a:gd name="connsiteX8" fmla="*/ 757237 w 1042987"/>
                <a:gd name="connsiteY8" fmla="*/ 942975 h 995363"/>
                <a:gd name="connsiteX9" fmla="*/ 502444 w 1042987"/>
                <a:gd name="connsiteY9" fmla="*/ 995363 h 995363"/>
                <a:gd name="connsiteX10" fmla="*/ 252412 w 1042987"/>
                <a:gd name="connsiteY10" fmla="*/ 957263 h 995363"/>
                <a:gd name="connsiteX11" fmla="*/ 54769 w 1042987"/>
                <a:gd name="connsiteY11" fmla="*/ 833438 h 995363"/>
                <a:gd name="connsiteX12" fmla="*/ 0 w 1042987"/>
                <a:gd name="connsiteY12" fmla="*/ 573882 h 995363"/>
                <a:gd name="connsiteX13" fmla="*/ 54769 w 1042987"/>
                <a:gd name="connsiteY13" fmla="*/ 216694 h 995363"/>
                <a:gd name="connsiteX14" fmla="*/ 102394 w 1042987"/>
                <a:gd name="connsiteY14" fmla="*/ 126207 h 995363"/>
                <a:gd name="connsiteX15" fmla="*/ 211931 w 1042987"/>
                <a:gd name="connsiteY15" fmla="*/ 52388 h 995363"/>
                <a:gd name="connsiteX16" fmla="*/ 273844 w 1042987"/>
                <a:gd name="connsiteY16" fmla="*/ 16669 h 9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2987" h="995363">
                  <a:moveTo>
                    <a:pt x="273844" y="16669"/>
                  </a:moveTo>
                  <a:lnTo>
                    <a:pt x="431006" y="0"/>
                  </a:lnTo>
                  <a:lnTo>
                    <a:pt x="673894" y="33338"/>
                  </a:lnTo>
                  <a:lnTo>
                    <a:pt x="826294" y="114300"/>
                  </a:lnTo>
                  <a:lnTo>
                    <a:pt x="964406" y="292894"/>
                  </a:lnTo>
                  <a:lnTo>
                    <a:pt x="1042987" y="500063"/>
                  </a:lnTo>
                  <a:lnTo>
                    <a:pt x="983456" y="704850"/>
                  </a:lnTo>
                  <a:lnTo>
                    <a:pt x="921544" y="838200"/>
                  </a:lnTo>
                  <a:lnTo>
                    <a:pt x="757237" y="942975"/>
                  </a:lnTo>
                  <a:lnTo>
                    <a:pt x="502444" y="995363"/>
                  </a:lnTo>
                  <a:lnTo>
                    <a:pt x="252412" y="957263"/>
                  </a:lnTo>
                  <a:lnTo>
                    <a:pt x="54769" y="833438"/>
                  </a:lnTo>
                  <a:lnTo>
                    <a:pt x="0" y="573882"/>
                  </a:lnTo>
                  <a:lnTo>
                    <a:pt x="54769" y="216694"/>
                  </a:lnTo>
                  <a:lnTo>
                    <a:pt x="102394" y="126207"/>
                  </a:lnTo>
                  <a:lnTo>
                    <a:pt x="211931" y="52388"/>
                  </a:lnTo>
                  <a:lnTo>
                    <a:pt x="273844" y="166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3152B4E-CDA5-4ED5-944C-33E02563D205}"/>
                </a:ext>
              </a:extLst>
            </p:cNvPr>
            <p:cNvSpPr/>
            <p:nvPr/>
          </p:nvSpPr>
          <p:spPr>
            <a:xfrm>
              <a:off x="7727156" y="2345531"/>
              <a:ext cx="745332" cy="550069"/>
            </a:xfrm>
            <a:custGeom>
              <a:avLst/>
              <a:gdLst>
                <a:gd name="connsiteX0" fmla="*/ 135732 w 745332"/>
                <a:gd name="connsiteY0" fmla="*/ 414338 h 550069"/>
                <a:gd name="connsiteX1" fmla="*/ 0 w 745332"/>
                <a:gd name="connsiteY1" fmla="*/ 447675 h 550069"/>
                <a:gd name="connsiteX2" fmla="*/ 311944 w 745332"/>
                <a:gd name="connsiteY2" fmla="*/ 14288 h 550069"/>
                <a:gd name="connsiteX3" fmla="*/ 350044 w 745332"/>
                <a:gd name="connsiteY3" fmla="*/ 0 h 550069"/>
                <a:gd name="connsiteX4" fmla="*/ 745332 w 745332"/>
                <a:gd name="connsiteY4" fmla="*/ 447675 h 550069"/>
                <a:gd name="connsiteX5" fmla="*/ 611982 w 745332"/>
                <a:gd name="connsiteY5" fmla="*/ 469107 h 550069"/>
                <a:gd name="connsiteX6" fmla="*/ 426244 w 745332"/>
                <a:gd name="connsiteY6" fmla="*/ 550069 h 550069"/>
                <a:gd name="connsiteX7" fmla="*/ 242888 w 745332"/>
                <a:gd name="connsiteY7" fmla="*/ 454819 h 550069"/>
                <a:gd name="connsiteX8" fmla="*/ 135732 w 745332"/>
                <a:gd name="connsiteY8" fmla="*/ 414338 h 5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332" h="550069">
                  <a:moveTo>
                    <a:pt x="135732" y="414338"/>
                  </a:moveTo>
                  <a:lnTo>
                    <a:pt x="0" y="447675"/>
                  </a:lnTo>
                  <a:lnTo>
                    <a:pt x="311944" y="14288"/>
                  </a:lnTo>
                  <a:lnTo>
                    <a:pt x="350044" y="0"/>
                  </a:lnTo>
                  <a:lnTo>
                    <a:pt x="745332" y="447675"/>
                  </a:lnTo>
                  <a:lnTo>
                    <a:pt x="611982" y="469107"/>
                  </a:lnTo>
                  <a:lnTo>
                    <a:pt x="426244" y="550069"/>
                  </a:lnTo>
                  <a:lnTo>
                    <a:pt x="242888" y="454819"/>
                  </a:lnTo>
                  <a:lnTo>
                    <a:pt x="135732" y="414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C33F43E-0120-40B5-88E8-3B31380DAA39}"/>
                </a:ext>
              </a:extLst>
            </p:cNvPr>
            <p:cNvSpPr/>
            <p:nvPr/>
          </p:nvSpPr>
          <p:spPr>
            <a:xfrm>
              <a:off x="7093744" y="1564481"/>
              <a:ext cx="916781" cy="821532"/>
            </a:xfrm>
            <a:custGeom>
              <a:avLst/>
              <a:gdLst>
                <a:gd name="connsiteX0" fmla="*/ 278606 w 916781"/>
                <a:gd name="connsiteY0" fmla="*/ 35719 h 821532"/>
                <a:gd name="connsiteX1" fmla="*/ 454819 w 916781"/>
                <a:gd name="connsiteY1" fmla="*/ 0 h 821532"/>
                <a:gd name="connsiteX2" fmla="*/ 690562 w 916781"/>
                <a:gd name="connsiteY2" fmla="*/ 73819 h 821532"/>
                <a:gd name="connsiteX3" fmla="*/ 795337 w 916781"/>
                <a:gd name="connsiteY3" fmla="*/ 171450 h 821532"/>
                <a:gd name="connsiteX4" fmla="*/ 890587 w 916781"/>
                <a:gd name="connsiteY4" fmla="*/ 416719 h 821532"/>
                <a:gd name="connsiteX5" fmla="*/ 916781 w 916781"/>
                <a:gd name="connsiteY5" fmla="*/ 531019 h 821532"/>
                <a:gd name="connsiteX6" fmla="*/ 890587 w 916781"/>
                <a:gd name="connsiteY6" fmla="*/ 623888 h 821532"/>
                <a:gd name="connsiteX7" fmla="*/ 807244 w 916781"/>
                <a:gd name="connsiteY7" fmla="*/ 707232 h 821532"/>
                <a:gd name="connsiteX8" fmla="*/ 692944 w 916781"/>
                <a:gd name="connsiteY8" fmla="*/ 754857 h 821532"/>
                <a:gd name="connsiteX9" fmla="*/ 535781 w 916781"/>
                <a:gd name="connsiteY9" fmla="*/ 819150 h 821532"/>
                <a:gd name="connsiteX10" fmla="*/ 292894 w 916781"/>
                <a:gd name="connsiteY10" fmla="*/ 821532 h 821532"/>
                <a:gd name="connsiteX11" fmla="*/ 107156 w 916781"/>
                <a:gd name="connsiteY11" fmla="*/ 754857 h 821532"/>
                <a:gd name="connsiteX12" fmla="*/ 0 w 916781"/>
                <a:gd name="connsiteY12" fmla="*/ 528638 h 821532"/>
                <a:gd name="connsiteX13" fmla="*/ 38100 w 916781"/>
                <a:gd name="connsiteY13" fmla="*/ 230982 h 821532"/>
                <a:gd name="connsiteX14" fmla="*/ 183356 w 916781"/>
                <a:gd name="connsiteY14" fmla="*/ 76200 h 821532"/>
                <a:gd name="connsiteX15" fmla="*/ 278606 w 916781"/>
                <a:gd name="connsiteY15" fmla="*/ 35719 h 82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6781" h="821532">
                  <a:moveTo>
                    <a:pt x="278606" y="35719"/>
                  </a:moveTo>
                  <a:lnTo>
                    <a:pt x="454819" y="0"/>
                  </a:lnTo>
                  <a:lnTo>
                    <a:pt x="690562" y="73819"/>
                  </a:lnTo>
                  <a:lnTo>
                    <a:pt x="795337" y="171450"/>
                  </a:lnTo>
                  <a:lnTo>
                    <a:pt x="890587" y="416719"/>
                  </a:lnTo>
                  <a:lnTo>
                    <a:pt x="916781" y="531019"/>
                  </a:lnTo>
                  <a:lnTo>
                    <a:pt x="890587" y="623888"/>
                  </a:lnTo>
                  <a:lnTo>
                    <a:pt x="807244" y="707232"/>
                  </a:lnTo>
                  <a:lnTo>
                    <a:pt x="692944" y="754857"/>
                  </a:lnTo>
                  <a:lnTo>
                    <a:pt x="535781" y="819150"/>
                  </a:lnTo>
                  <a:lnTo>
                    <a:pt x="292894" y="821532"/>
                  </a:lnTo>
                  <a:lnTo>
                    <a:pt x="107156" y="754857"/>
                  </a:lnTo>
                  <a:lnTo>
                    <a:pt x="0" y="528638"/>
                  </a:lnTo>
                  <a:lnTo>
                    <a:pt x="38100" y="230982"/>
                  </a:lnTo>
                  <a:lnTo>
                    <a:pt x="183356" y="76200"/>
                  </a:lnTo>
                  <a:lnTo>
                    <a:pt x="278606" y="35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1" name="Freeform 9">
              <a:extLst>
                <a:ext uri="{FF2B5EF4-FFF2-40B4-BE49-F238E27FC236}">
                  <a16:creationId xmlns:a16="http://schemas.microsoft.com/office/drawing/2014/main" id="{D5ED15B0-215C-4FEC-B576-DF39B7B540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5325" y="1441451"/>
              <a:ext cx="2211388" cy="1466850"/>
            </a:xfrm>
            <a:custGeom>
              <a:avLst/>
              <a:gdLst>
                <a:gd name="T0" fmla="*/ 276 w 523"/>
                <a:gd name="T1" fmla="*/ 71 h 348"/>
                <a:gd name="T2" fmla="*/ 312 w 523"/>
                <a:gd name="T3" fmla="*/ 22 h 348"/>
                <a:gd name="T4" fmla="*/ 460 w 523"/>
                <a:gd name="T5" fmla="*/ 22 h 348"/>
                <a:gd name="T6" fmla="*/ 522 w 523"/>
                <a:gd name="T7" fmla="*/ 119 h 348"/>
                <a:gd name="T8" fmla="*/ 382 w 523"/>
                <a:gd name="T9" fmla="*/ 245 h 348"/>
                <a:gd name="T10" fmla="*/ 271 w 523"/>
                <a:gd name="T11" fmla="*/ 175 h 348"/>
                <a:gd name="T12" fmla="*/ 268 w 523"/>
                <a:gd name="T13" fmla="*/ 130 h 348"/>
                <a:gd name="T14" fmla="*/ 464 w 523"/>
                <a:gd name="T15" fmla="*/ 37 h 348"/>
                <a:gd name="T16" fmla="*/ 338 w 523"/>
                <a:gd name="T17" fmla="*/ 36 h 348"/>
                <a:gd name="T18" fmla="*/ 374 w 523"/>
                <a:gd name="T19" fmla="*/ 237 h 348"/>
                <a:gd name="T20" fmla="*/ 508 w 523"/>
                <a:gd name="T21" fmla="*/ 144 h 348"/>
                <a:gd name="T22" fmla="*/ 363 w 523"/>
                <a:gd name="T23" fmla="*/ 12 h 348"/>
                <a:gd name="T24" fmla="*/ 454 w 523"/>
                <a:gd name="T25" fmla="*/ 219 h 348"/>
                <a:gd name="T26" fmla="*/ 271 w 523"/>
                <a:gd name="T27" fmla="*/ 142 h 348"/>
                <a:gd name="T28" fmla="*/ 283 w 523"/>
                <a:gd name="T29" fmla="*/ 77 h 348"/>
                <a:gd name="T30" fmla="*/ 14 w 523"/>
                <a:gd name="T31" fmla="*/ 186 h 348"/>
                <a:gd name="T32" fmla="*/ 2 w 523"/>
                <a:gd name="T33" fmla="*/ 114 h 348"/>
                <a:gd name="T34" fmla="*/ 75 w 523"/>
                <a:gd name="T35" fmla="*/ 32 h 348"/>
                <a:gd name="T36" fmla="*/ 221 w 523"/>
                <a:gd name="T37" fmla="*/ 99 h 348"/>
                <a:gd name="T38" fmla="*/ 184 w 523"/>
                <a:gd name="T39" fmla="*/ 60 h 348"/>
                <a:gd name="T40" fmla="*/ 111 w 523"/>
                <a:gd name="T41" fmla="*/ 36 h 348"/>
                <a:gd name="T42" fmla="*/ 32 w 523"/>
                <a:gd name="T43" fmla="*/ 88 h 348"/>
                <a:gd name="T44" fmla="*/ 63 w 523"/>
                <a:gd name="T45" fmla="*/ 214 h 348"/>
                <a:gd name="T46" fmla="*/ 182 w 523"/>
                <a:gd name="T47" fmla="*/ 189 h 348"/>
                <a:gd name="T48" fmla="*/ 187 w 523"/>
                <a:gd name="T49" fmla="*/ 69 h 348"/>
                <a:gd name="T50" fmla="*/ 189 w 523"/>
                <a:gd name="T51" fmla="*/ 198 h 348"/>
                <a:gd name="T52" fmla="*/ 218 w 523"/>
                <a:gd name="T53" fmla="*/ 141 h 348"/>
                <a:gd name="T54" fmla="*/ 182 w 523"/>
                <a:gd name="T55" fmla="*/ 195 h 348"/>
                <a:gd name="T56" fmla="*/ 380 w 523"/>
                <a:gd name="T57" fmla="*/ 149 h 348"/>
                <a:gd name="T58" fmla="*/ 374 w 523"/>
                <a:gd name="T59" fmla="*/ 114 h 348"/>
                <a:gd name="T60" fmla="*/ 234 w 523"/>
                <a:gd name="T61" fmla="*/ 240 h 348"/>
                <a:gd name="T62" fmla="*/ 232 w 523"/>
                <a:gd name="T63" fmla="*/ 273 h 348"/>
                <a:gd name="T64" fmla="*/ 232 w 523"/>
                <a:gd name="T65" fmla="*/ 278 h 348"/>
                <a:gd name="T66" fmla="*/ 285 w 523"/>
                <a:gd name="T67" fmla="*/ 312 h 348"/>
                <a:gd name="T68" fmla="*/ 291 w 523"/>
                <a:gd name="T69" fmla="*/ 334 h 348"/>
                <a:gd name="T70" fmla="*/ 180 w 523"/>
                <a:gd name="T71" fmla="*/ 324 h 348"/>
                <a:gd name="T72" fmla="*/ 166 w 523"/>
                <a:gd name="T73" fmla="*/ 296 h 348"/>
                <a:gd name="T74" fmla="*/ 245 w 523"/>
                <a:gd name="T75" fmla="*/ 208 h 348"/>
                <a:gd name="T76" fmla="*/ 336 w 523"/>
                <a:gd name="T77" fmla="*/ 324 h 348"/>
                <a:gd name="T78" fmla="*/ 278 w 523"/>
                <a:gd name="T79" fmla="*/ 273 h 348"/>
                <a:gd name="T80" fmla="*/ 256 w 523"/>
                <a:gd name="T81" fmla="*/ 255 h 348"/>
                <a:gd name="T82" fmla="*/ 234 w 523"/>
                <a:gd name="T83" fmla="*/ 254 h 348"/>
                <a:gd name="T84" fmla="*/ 203 w 523"/>
                <a:gd name="T85" fmla="*/ 317 h 348"/>
                <a:gd name="T86" fmla="*/ 238 w 523"/>
                <a:gd name="T87" fmla="*/ 316 h 348"/>
                <a:gd name="T88" fmla="*/ 286 w 523"/>
                <a:gd name="T89" fmla="*/ 322 h 348"/>
                <a:gd name="T90" fmla="*/ 215 w 523"/>
                <a:gd name="T91" fmla="*/ 288 h 348"/>
                <a:gd name="T92" fmla="*/ 242 w 523"/>
                <a:gd name="T93" fmla="*/ 221 h 348"/>
                <a:gd name="T94" fmla="*/ 274 w 523"/>
                <a:gd name="T95" fmla="*/ 253 h 348"/>
                <a:gd name="T96" fmla="*/ 190 w 523"/>
                <a:gd name="T97" fmla="*/ 301 h 348"/>
                <a:gd name="T98" fmla="*/ 243 w 523"/>
                <a:gd name="T99" fmla="*/ 333 h 348"/>
                <a:gd name="T100" fmla="*/ 217 w 523"/>
                <a:gd name="T101" fmla="*/ 267 h 348"/>
                <a:gd name="T102" fmla="*/ 214 w 523"/>
                <a:gd name="T103" fmla="*/ 281 h 348"/>
                <a:gd name="T104" fmla="*/ 192 w 523"/>
                <a:gd name="T105" fmla="*/ 291 h 348"/>
                <a:gd name="T106" fmla="*/ 216 w 523"/>
                <a:gd name="T107" fmla="*/ 252 h 348"/>
                <a:gd name="T108" fmla="*/ 278 w 523"/>
                <a:gd name="T109" fmla="*/ 295 h 348"/>
                <a:gd name="T110" fmla="*/ 296 w 523"/>
                <a:gd name="T111" fmla="*/ 303 h 348"/>
                <a:gd name="T112" fmla="*/ 280 w 523"/>
                <a:gd name="T113" fmla="*/ 288 h 348"/>
                <a:gd name="T114" fmla="*/ 262 w 523"/>
                <a:gd name="T115" fmla="*/ 275 h 348"/>
                <a:gd name="T116" fmla="*/ 246 w 523"/>
                <a:gd name="T117" fmla="*/ 315 h 348"/>
                <a:gd name="T118" fmla="*/ 102 w 523"/>
                <a:gd name="T119" fmla="*/ 152 h 348"/>
                <a:gd name="T120" fmla="*/ 140 w 523"/>
                <a:gd name="T121" fmla="*/ 132 h 348"/>
                <a:gd name="T122" fmla="*/ 118 w 523"/>
                <a:gd name="T123" fmla="*/ 126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3" h="348">
                  <a:moveTo>
                    <a:pt x="264" y="132"/>
                  </a:moveTo>
                  <a:cubicBezTo>
                    <a:pt x="262" y="120"/>
                    <a:pt x="266" y="108"/>
                    <a:pt x="267" y="96"/>
                  </a:cubicBezTo>
                  <a:cubicBezTo>
                    <a:pt x="267" y="95"/>
                    <a:pt x="269" y="94"/>
                    <a:pt x="269" y="93"/>
                  </a:cubicBezTo>
                  <a:cubicBezTo>
                    <a:pt x="270" y="92"/>
                    <a:pt x="272" y="90"/>
                    <a:pt x="271" y="90"/>
                  </a:cubicBezTo>
                  <a:cubicBezTo>
                    <a:pt x="269" y="83"/>
                    <a:pt x="273" y="79"/>
                    <a:pt x="275" y="74"/>
                  </a:cubicBezTo>
                  <a:cubicBezTo>
                    <a:pt x="276" y="73"/>
                    <a:pt x="275" y="71"/>
                    <a:pt x="276" y="71"/>
                  </a:cubicBezTo>
                  <a:cubicBezTo>
                    <a:pt x="282" y="68"/>
                    <a:pt x="282" y="64"/>
                    <a:pt x="283" y="59"/>
                  </a:cubicBezTo>
                  <a:cubicBezTo>
                    <a:pt x="283" y="53"/>
                    <a:pt x="287" y="48"/>
                    <a:pt x="292" y="44"/>
                  </a:cubicBezTo>
                  <a:cubicBezTo>
                    <a:pt x="294" y="42"/>
                    <a:pt x="297" y="40"/>
                    <a:pt x="297" y="36"/>
                  </a:cubicBezTo>
                  <a:cubicBezTo>
                    <a:pt x="297" y="34"/>
                    <a:pt x="299" y="33"/>
                    <a:pt x="301" y="32"/>
                  </a:cubicBezTo>
                  <a:cubicBezTo>
                    <a:pt x="305" y="32"/>
                    <a:pt x="307" y="29"/>
                    <a:pt x="308" y="25"/>
                  </a:cubicBezTo>
                  <a:cubicBezTo>
                    <a:pt x="309" y="24"/>
                    <a:pt x="310" y="22"/>
                    <a:pt x="312" y="22"/>
                  </a:cubicBezTo>
                  <a:cubicBezTo>
                    <a:pt x="318" y="19"/>
                    <a:pt x="324" y="14"/>
                    <a:pt x="331" y="12"/>
                  </a:cubicBezTo>
                  <a:cubicBezTo>
                    <a:pt x="336" y="10"/>
                    <a:pt x="342" y="7"/>
                    <a:pt x="347" y="5"/>
                  </a:cubicBezTo>
                  <a:cubicBezTo>
                    <a:pt x="355" y="1"/>
                    <a:pt x="364" y="0"/>
                    <a:pt x="372" y="2"/>
                  </a:cubicBezTo>
                  <a:cubicBezTo>
                    <a:pt x="382" y="5"/>
                    <a:pt x="392" y="4"/>
                    <a:pt x="402" y="5"/>
                  </a:cubicBezTo>
                  <a:cubicBezTo>
                    <a:pt x="416" y="7"/>
                    <a:pt x="429" y="8"/>
                    <a:pt x="442" y="14"/>
                  </a:cubicBezTo>
                  <a:cubicBezTo>
                    <a:pt x="448" y="17"/>
                    <a:pt x="454" y="20"/>
                    <a:pt x="460" y="22"/>
                  </a:cubicBezTo>
                  <a:cubicBezTo>
                    <a:pt x="464" y="25"/>
                    <a:pt x="469" y="28"/>
                    <a:pt x="472" y="32"/>
                  </a:cubicBezTo>
                  <a:cubicBezTo>
                    <a:pt x="477" y="38"/>
                    <a:pt x="482" y="43"/>
                    <a:pt x="488" y="46"/>
                  </a:cubicBezTo>
                  <a:cubicBezTo>
                    <a:pt x="490" y="47"/>
                    <a:pt x="491" y="48"/>
                    <a:pt x="492" y="50"/>
                  </a:cubicBezTo>
                  <a:cubicBezTo>
                    <a:pt x="495" y="58"/>
                    <a:pt x="502" y="65"/>
                    <a:pt x="508" y="71"/>
                  </a:cubicBezTo>
                  <a:cubicBezTo>
                    <a:pt x="511" y="76"/>
                    <a:pt x="514" y="80"/>
                    <a:pt x="515" y="85"/>
                  </a:cubicBezTo>
                  <a:cubicBezTo>
                    <a:pt x="517" y="97"/>
                    <a:pt x="520" y="108"/>
                    <a:pt x="522" y="119"/>
                  </a:cubicBezTo>
                  <a:cubicBezTo>
                    <a:pt x="523" y="132"/>
                    <a:pt x="520" y="145"/>
                    <a:pt x="516" y="157"/>
                  </a:cubicBezTo>
                  <a:cubicBezTo>
                    <a:pt x="512" y="168"/>
                    <a:pt x="507" y="178"/>
                    <a:pt x="503" y="189"/>
                  </a:cubicBezTo>
                  <a:cubicBezTo>
                    <a:pt x="501" y="195"/>
                    <a:pt x="497" y="200"/>
                    <a:pt x="492" y="204"/>
                  </a:cubicBezTo>
                  <a:cubicBezTo>
                    <a:pt x="486" y="209"/>
                    <a:pt x="481" y="215"/>
                    <a:pt x="475" y="220"/>
                  </a:cubicBezTo>
                  <a:cubicBezTo>
                    <a:pt x="462" y="230"/>
                    <a:pt x="448" y="235"/>
                    <a:pt x="434" y="238"/>
                  </a:cubicBezTo>
                  <a:cubicBezTo>
                    <a:pt x="417" y="242"/>
                    <a:pt x="400" y="244"/>
                    <a:pt x="382" y="245"/>
                  </a:cubicBezTo>
                  <a:cubicBezTo>
                    <a:pt x="369" y="246"/>
                    <a:pt x="354" y="243"/>
                    <a:pt x="341" y="238"/>
                  </a:cubicBezTo>
                  <a:cubicBezTo>
                    <a:pt x="339" y="237"/>
                    <a:pt x="338" y="236"/>
                    <a:pt x="336" y="236"/>
                  </a:cubicBezTo>
                  <a:cubicBezTo>
                    <a:pt x="315" y="232"/>
                    <a:pt x="299" y="222"/>
                    <a:pt x="285" y="207"/>
                  </a:cubicBezTo>
                  <a:cubicBezTo>
                    <a:pt x="281" y="202"/>
                    <a:pt x="278" y="196"/>
                    <a:pt x="275" y="190"/>
                  </a:cubicBezTo>
                  <a:cubicBezTo>
                    <a:pt x="274" y="188"/>
                    <a:pt x="273" y="185"/>
                    <a:pt x="274" y="183"/>
                  </a:cubicBezTo>
                  <a:cubicBezTo>
                    <a:pt x="275" y="180"/>
                    <a:pt x="275" y="177"/>
                    <a:pt x="271" y="175"/>
                  </a:cubicBezTo>
                  <a:cubicBezTo>
                    <a:pt x="269" y="174"/>
                    <a:pt x="268" y="170"/>
                    <a:pt x="269" y="166"/>
                  </a:cubicBezTo>
                  <a:cubicBezTo>
                    <a:pt x="270" y="163"/>
                    <a:pt x="271" y="159"/>
                    <a:pt x="265" y="157"/>
                  </a:cubicBezTo>
                  <a:cubicBezTo>
                    <a:pt x="263" y="157"/>
                    <a:pt x="263" y="155"/>
                    <a:pt x="263" y="153"/>
                  </a:cubicBezTo>
                  <a:cubicBezTo>
                    <a:pt x="262" y="147"/>
                    <a:pt x="264" y="140"/>
                    <a:pt x="262" y="134"/>
                  </a:cubicBezTo>
                  <a:cubicBezTo>
                    <a:pt x="262" y="133"/>
                    <a:pt x="263" y="132"/>
                    <a:pt x="264" y="132"/>
                  </a:cubicBezTo>
                  <a:cubicBezTo>
                    <a:pt x="265" y="131"/>
                    <a:pt x="267" y="132"/>
                    <a:pt x="268" y="130"/>
                  </a:cubicBezTo>
                  <a:cubicBezTo>
                    <a:pt x="267" y="131"/>
                    <a:pt x="265" y="131"/>
                    <a:pt x="264" y="132"/>
                  </a:cubicBezTo>
                  <a:close/>
                  <a:moveTo>
                    <a:pt x="507" y="125"/>
                  </a:moveTo>
                  <a:cubicBezTo>
                    <a:pt x="508" y="109"/>
                    <a:pt x="506" y="94"/>
                    <a:pt x="497" y="80"/>
                  </a:cubicBezTo>
                  <a:cubicBezTo>
                    <a:pt x="495" y="77"/>
                    <a:pt x="494" y="74"/>
                    <a:pt x="493" y="71"/>
                  </a:cubicBezTo>
                  <a:cubicBezTo>
                    <a:pt x="487" y="57"/>
                    <a:pt x="480" y="45"/>
                    <a:pt x="466" y="39"/>
                  </a:cubicBezTo>
                  <a:cubicBezTo>
                    <a:pt x="465" y="38"/>
                    <a:pt x="464" y="37"/>
                    <a:pt x="464" y="37"/>
                  </a:cubicBezTo>
                  <a:cubicBezTo>
                    <a:pt x="454" y="28"/>
                    <a:pt x="442" y="24"/>
                    <a:pt x="430" y="20"/>
                  </a:cubicBezTo>
                  <a:cubicBezTo>
                    <a:pt x="427" y="19"/>
                    <a:pt x="425" y="19"/>
                    <a:pt x="422" y="20"/>
                  </a:cubicBezTo>
                  <a:cubicBezTo>
                    <a:pt x="417" y="21"/>
                    <a:pt x="411" y="21"/>
                    <a:pt x="406" y="21"/>
                  </a:cubicBezTo>
                  <a:cubicBezTo>
                    <a:pt x="401" y="20"/>
                    <a:pt x="397" y="21"/>
                    <a:pt x="393" y="21"/>
                  </a:cubicBezTo>
                  <a:cubicBezTo>
                    <a:pt x="378" y="23"/>
                    <a:pt x="364" y="27"/>
                    <a:pt x="350" y="31"/>
                  </a:cubicBezTo>
                  <a:cubicBezTo>
                    <a:pt x="346" y="33"/>
                    <a:pt x="341" y="34"/>
                    <a:pt x="338" y="36"/>
                  </a:cubicBezTo>
                  <a:cubicBezTo>
                    <a:pt x="323" y="44"/>
                    <a:pt x="311" y="56"/>
                    <a:pt x="303" y="71"/>
                  </a:cubicBezTo>
                  <a:cubicBezTo>
                    <a:pt x="291" y="93"/>
                    <a:pt x="286" y="118"/>
                    <a:pt x="282" y="142"/>
                  </a:cubicBezTo>
                  <a:cubicBezTo>
                    <a:pt x="279" y="158"/>
                    <a:pt x="284" y="173"/>
                    <a:pt x="290" y="187"/>
                  </a:cubicBezTo>
                  <a:cubicBezTo>
                    <a:pt x="297" y="202"/>
                    <a:pt x="307" y="214"/>
                    <a:pt x="322" y="222"/>
                  </a:cubicBezTo>
                  <a:cubicBezTo>
                    <a:pt x="331" y="227"/>
                    <a:pt x="342" y="229"/>
                    <a:pt x="352" y="233"/>
                  </a:cubicBezTo>
                  <a:cubicBezTo>
                    <a:pt x="359" y="235"/>
                    <a:pt x="367" y="237"/>
                    <a:pt x="374" y="237"/>
                  </a:cubicBezTo>
                  <a:cubicBezTo>
                    <a:pt x="387" y="239"/>
                    <a:pt x="400" y="235"/>
                    <a:pt x="412" y="233"/>
                  </a:cubicBezTo>
                  <a:cubicBezTo>
                    <a:pt x="425" y="231"/>
                    <a:pt x="437" y="225"/>
                    <a:pt x="447" y="216"/>
                  </a:cubicBezTo>
                  <a:cubicBezTo>
                    <a:pt x="450" y="214"/>
                    <a:pt x="454" y="212"/>
                    <a:pt x="457" y="209"/>
                  </a:cubicBezTo>
                  <a:cubicBezTo>
                    <a:pt x="477" y="197"/>
                    <a:pt x="494" y="182"/>
                    <a:pt x="502" y="159"/>
                  </a:cubicBezTo>
                  <a:cubicBezTo>
                    <a:pt x="504" y="155"/>
                    <a:pt x="504" y="150"/>
                    <a:pt x="508" y="147"/>
                  </a:cubicBezTo>
                  <a:cubicBezTo>
                    <a:pt x="508" y="146"/>
                    <a:pt x="509" y="145"/>
                    <a:pt x="508" y="144"/>
                  </a:cubicBezTo>
                  <a:cubicBezTo>
                    <a:pt x="505" y="138"/>
                    <a:pt x="508" y="131"/>
                    <a:pt x="507" y="125"/>
                  </a:cubicBezTo>
                  <a:close/>
                  <a:moveTo>
                    <a:pt x="292" y="61"/>
                  </a:moveTo>
                  <a:cubicBezTo>
                    <a:pt x="295" y="59"/>
                    <a:pt x="297" y="57"/>
                    <a:pt x="299" y="56"/>
                  </a:cubicBezTo>
                  <a:cubicBezTo>
                    <a:pt x="305" y="48"/>
                    <a:pt x="313" y="42"/>
                    <a:pt x="319" y="35"/>
                  </a:cubicBezTo>
                  <a:cubicBezTo>
                    <a:pt x="321" y="33"/>
                    <a:pt x="323" y="31"/>
                    <a:pt x="326" y="30"/>
                  </a:cubicBezTo>
                  <a:cubicBezTo>
                    <a:pt x="339" y="25"/>
                    <a:pt x="350" y="16"/>
                    <a:pt x="363" y="12"/>
                  </a:cubicBezTo>
                  <a:cubicBezTo>
                    <a:pt x="363" y="12"/>
                    <a:pt x="363" y="12"/>
                    <a:pt x="363" y="12"/>
                  </a:cubicBezTo>
                  <a:cubicBezTo>
                    <a:pt x="336" y="11"/>
                    <a:pt x="298" y="36"/>
                    <a:pt x="292" y="61"/>
                  </a:cubicBezTo>
                  <a:close/>
                  <a:moveTo>
                    <a:pt x="448" y="225"/>
                  </a:moveTo>
                  <a:cubicBezTo>
                    <a:pt x="452" y="225"/>
                    <a:pt x="454" y="224"/>
                    <a:pt x="455" y="222"/>
                  </a:cubicBezTo>
                  <a:cubicBezTo>
                    <a:pt x="456" y="221"/>
                    <a:pt x="456" y="220"/>
                    <a:pt x="456" y="220"/>
                  </a:cubicBezTo>
                  <a:cubicBezTo>
                    <a:pt x="455" y="220"/>
                    <a:pt x="455" y="219"/>
                    <a:pt x="454" y="219"/>
                  </a:cubicBezTo>
                  <a:cubicBezTo>
                    <a:pt x="451" y="220"/>
                    <a:pt x="449" y="221"/>
                    <a:pt x="448" y="225"/>
                  </a:cubicBezTo>
                  <a:close/>
                  <a:moveTo>
                    <a:pt x="478" y="207"/>
                  </a:moveTo>
                  <a:cubicBezTo>
                    <a:pt x="482" y="205"/>
                    <a:pt x="484" y="203"/>
                    <a:pt x="484" y="199"/>
                  </a:cubicBezTo>
                  <a:cubicBezTo>
                    <a:pt x="482" y="201"/>
                    <a:pt x="479" y="202"/>
                    <a:pt x="478" y="207"/>
                  </a:cubicBezTo>
                  <a:close/>
                  <a:moveTo>
                    <a:pt x="271" y="141"/>
                  </a:moveTo>
                  <a:cubicBezTo>
                    <a:pt x="270" y="141"/>
                    <a:pt x="270" y="142"/>
                    <a:pt x="271" y="142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2" y="142"/>
                    <a:pt x="272" y="141"/>
                    <a:pt x="271" y="141"/>
                  </a:cubicBezTo>
                  <a:cubicBezTo>
                    <a:pt x="271" y="141"/>
                    <a:pt x="271" y="141"/>
                    <a:pt x="271" y="141"/>
                  </a:cubicBezTo>
                  <a:close/>
                  <a:moveTo>
                    <a:pt x="283" y="75"/>
                  </a:moveTo>
                  <a:cubicBezTo>
                    <a:pt x="282" y="75"/>
                    <a:pt x="282" y="75"/>
                    <a:pt x="282" y="76"/>
                  </a:cubicBezTo>
                  <a:cubicBezTo>
                    <a:pt x="282" y="76"/>
                    <a:pt x="282" y="77"/>
                    <a:pt x="283" y="77"/>
                  </a:cubicBezTo>
                  <a:cubicBezTo>
                    <a:pt x="283" y="77"/>
                    <a:pt x="283" y="77"/>
                    <a:pt x="283" y="76"/>
                  </a:cubicBezTo>
                  <a:cubicBezTo>
                    <a:pt x="284" y="76"/>
                    <a:pt x="283" y="75"/>
                    <a:pt x="283" y="75"/>
                  </a:cubicBezTo>
                  <a:close/>
                  <a:moveTo>
                    <a:pt x="110" y="231"/>
                  </a:moveTo>
                  <a:cubicBezTo>
                    <a:pt x="90" y="230"/>
                    <a:pt x="72" y="226"/>
                    <a:pt x="54" y="220"/>
                  </a:cubicBezTo>
                  <a:cubicBezTo>
                    <a:pt x="45" y="216"/>
                    <a:pt x="37" y="212"/>
                    <a:pt x="30" y="205"/>
                  </a:cubicBezTo>
                  <a:cubicBezTo>
                    <a:pt x="24" y="199"/>
                    <a:pt x="21" y="191"/>
                    <a:pt x="14" y="186"/>
                  </a:cubicBezTo>
                  <a:cubicBezTo>
                    <a:pt x="10" y="172"/>
                    <a:pt x="4" y="159"/>
                    <a:pt x="1" y="145"/>
                  </a:cubicBezTo>
                  <a:cubicBezTo>
                    <a:pt x="0" y="143"/>
                    <a:pt x="0" y="141"/>
                    <a:pt x="1" y="139"/>
                  </a:cubicBezTo>
                  <a:cubicBezTo>
                    <a:pt x="3" y="137"/>
                    <a:pt x="3" y="135"/>
                    <a:pt x="2" y="133"/>
                  </a:cubicBezTo>
                  <a:cubicBezTo>
                    <a:pt x="1" y="132"/>
                    <a:pt x="1" y="131"/>
                    <a:pt x="3" y="130"/>
                  </a:cubicBezTo>
                  <a:cubicBezTo>
                    <a:pt x="8" y="127"/>
                    <a:pt x="8" y="124"/>
                    <a:pt x="5" y="120"/>
                  </a:cubicBezTo>
                  <a:cubicBezTo>
                    <a:pt x="4" y="118"/>
                    <a:pt x="2" y="116"/>
                    <a:pt x="2" y="114"/>
                  </a:cubicBezTo>
                  <a:cubicBezTo>
                    <a:pt x="2" y="111"/>
                    <a:pt x="5" y="111"/>
                    <a:pt x="6" y="109"/>
                  </a:cubicBezTo>
                  <a:cubicBezTo>
                    <a:pt x="8" y="100"/>
                    <a:pt x="17" y="94"/>
                    <a:pt x="17" y="84"/>
                  </a:cubicBezTo>
                  <a:cubicBezTo>
                    <a:pt x="23" y="78"/>
                    <a:pt x="23" y="67"/>
                    <a:pt x="32" y="63"/>
                  </a:cubicBezTo>
                  <a:cubicBezTo>
                    <a:pt x="35" y="61"/>
                    <a:pt x="38" y="57"/>
                    <a:pt x="41" y="54"/>
                  </a:cubicBezTo>
                  <a:cubicBezTo>
                    <a:pt x="47" y="47"/>
                    <a:pt x="55" y="43"/>
                    <a:pt x="62" y="38"/>
                  </a:cubicBezTo>
                  <a:cubicBezTo>
                    <a:pt x="66" y="35"/>
                    <a:pt x="71" y="33"/>
                    <a:pt x="75" y="32"/>
                  </a:cubicBezTo>
                  <a:cubicBezTo>
                    <a:pt x="90" y="30"/>
                    <a:pt x="105" y="25"/>
                    <a:pt x="120" y="25"/>
                  </a:cubicBezTo>
                  <a:cubicBezTo>
                    <a:pt x="121" y="25"/>
                    <a:pt x="122" y="24"/>
                    <a:pt x="123" y="24"/>
                  </a:cubicBezTo>
                  <a:cubicBezTo>
                    <a:pt x="136" y="27"/>
                    <a:pt x="149" y="27"/>
                    <a:pt x="161" y="34"/>
                  </a:cubicBezTo>
                  <a:cubicBezTo>
                    <a:pt x="166" y="37"/>
                    <a:pt x="171" y="39"/>
                    <a:pt x="176" y="41"/>
                  </a:cubicBezTo>
                  <a:cubicBezTo>
                    <a:pt x="190" y="47"/>
                    <a:pt x="200" y="58"/>
                    <a:pt x="207" y="71"/>
                  </a:cubicBezTo>
                  <a:cubicBezTo>
                    <a:pt x="212" y="80"/>
                    <a:pt x="217" y="89"/>
                    <a:pt x="221" y="99"/>
                  </a:cubicBezTo>
                  <a:cubicBezTo>
                    <a:pt x="229" y="117"/>
                    <a:pt x="232" y="136"/>
                    <a:pt x="232" y="156"/>
                  </a:cubicBezTo>
                  <a:cubicBezTo>
                    <a:pt x="231" y="159"/>
                    <a:pt x="230" y="163"/>
                    <a:pt x="229" y="166"/>
                  </a:cubicBezTo>
                  <a:cubicBezTo>
                    <a:pt x="223" y="181"/>
                    <a:pt x="213" y="194"/>
                    <a:pt x="199" y="203"/>
                  </a:cubicBezTo>
                  <a:cubicBezTo>
                    <a:pt x="179" y="215"/>
                    <a:pt x="157" y="221"/>
                    <a:pt x="134" y="227"/>
                  </a:cubicBezTo>
                  <a:cubicBezTo>
                    <a:pt x="126" y="230"/>
                    <a:pt x="118" y="232"/>
                    <a:pt x="110" y="231"/>
                  </a:cubicBezTo>
                  <a:close/>
                  <a:moveTo>
                    <a:pt x="184" y="60"/>
                  </a:moveTo>
                  <a:cubicBezTo>
                    <a:pt x="184" y="58"/>
                    <a:pt x="183" y="56"/>
                    <a:pt x="182" y="55"/>
                  </a:cubicBezTo>
                  <a:cubicBezTo>
                    <a:pt x="177" y="52"/>
                    <a:pt x="172" y="50"/>
                    <a:pt x="166" y="50"/>
                  </a:cubicBezTo>
                  <a:cubicBezTo>
                    <a:pt x="162" y="50"/>
                    <a:pt x="159" y="48"/>
                    <a:pt x="156" y="47"/>
                  </a:cubicBezTo>
                  <a:cubicBezTo>
                    <a:pt x="150" y="44"/>
                    <a:pt x="145" y="41"/>
                    <a:pt x="139" y="41"/>
                  </a:cubicBezTo>
                  <a:cubicBezTo>
                    <a:pt x="135" y="41"/>
                    <a:pt x="131" y="41"/>
                    <a:pt x="127" y="39"/>
                  </a:cubicBezTo>
                  <a:cubicBezTo>
                    <a:pt x="122" y="38"/>
                    <a:pt x="116" y="37"/>
                    <a:pt x="111" y="36"/>
                  </a:cubicBezTo>
                  <a:cubicBezTo>
                    <a:pt x="97" y="34"/>
                    <a:pt x="85" y="37"/>
                    <a:pt x="74" y="45"/>
                  </a:cubicBezTo>
                  <a:cubicBezTo>
                    <a:pt x="71" y="48"/>
                    <a:pt x="67" y="50"/>
                    <a:pt x="63" y="52"/>
                  </a:cubicBezTo>
                  <a:cubicBezTo>
                    <a:pt x="58" y="54"/>
                    <a:pt x="52" y="56"/>
                    <a:pt x="50" y="62"/>
                  </a:cubicBezTo>
                  <a:cubicBezTo>
                    <a:pt x="49" y="68"/>
                    <a:pt x="46" y="72"/>
                    <a:pt x="40" y="73"/>
                  </a:cubicBezTo>
                  <a:cubicBezTo>
                    <a:pt x="38" y="73"/>
                    <a:pt x="36" y="75"/>
                    <a:pt x="37" y="77"/>
                  </a:cubicBezTo>
                  <a:cubicBezTo>
                    <a:pt x="41" y="83"/>
                    <a:pt x="36" y="86"/>
                    <a:pt x="32" y="88"/>
                  </a:cubicBezTo>
                  <a:cubicBezTo>
                    <a:pt x="30" y="90"/>
                    <a:pt x="29" y="93"/>
                    <a:pt x="26" y="95"/>
                  </a:cubicBezTo>
                  <a:cubicBezTo>
                    <a:pt x="23" y="97"/>
                    <a:pt x="29" y="98"/>
                    <a:pt x="27" y="100"/>
                  </a:cubicBezTo>
                  <a:cubicBezTo>
                    <a:pt x="21" y="107"/>
                    <a:pt x="21" y="116"/>
                    <a:pt x="19" y="124"/>
                  </a:cubicBezTo>
                  <a:cubicBezTo>
                    <a:pt x="16" y="135"/>
                    <a:pt x="15" y="146"/>
                    <a:pt x="17" y="157"/>
                  </a:cubicBezTo>
                  <a:cubicBezTo>
                    <a:pt x="20" y="169"/>
                    <a:pt x="25" y="180"/>
                    <a:pt x="32" y="191"/>
                  </a:cubicBezTo>
                  <a:cubicBezTo>
                    <a:pt x="40" y="202"/>
                    <a:pt x="50" y="209"/>
                    <a:pt x="63" y="214"/>
                  </a:cubicBezTo>
                  <a:cubicBezTo>
                    <a:pt x="72" y="217"/>
                    <a:pt x="81" y="217"/>
                    <a:pt x="90" y="220"/>
                  </a:cubicBezTo>
                  <a:cubicBezTo>
                    <a:pt x="98" y="222"/>
                    <a:pt x="106" y="223"/>
                    <a:pt x="115" y="222"/>
                  </a:cubicBezTo>
                  <a:cubicBezTo>
                    <a:pt x="130" y="221"/>
                    <a:pt x="145" y="217"/>
                    <a:pt x="159" y="209"/>
                  </a:cubicBezTo>
                  <a:cubicBezTo>
                    <a:pt x="163" y="206"/>
                    <a:pt x="166" y="201"/>
                    <a:pt x="172" y="201"/>
                  </a:cubicBezTo>
                  <a:cubicBezTo>
                    <a:pt x="173" y="201"/>
                    <a:pt x="173" y="200"/>
                    <a:pt x="173" y="199"/>
                  </a:cubicBezTo>
                  <a:cubicBezTo>
                    <a:pt x="174" y="194"/>
                    <a:pt x="178" y="192"/>
                    <a:pt x="182" y="189"/>
                  </a:cubicBezTo>
                  <a:cubicBezTo>
                    <a:pt x="187" y="186"/>
                    <a:pt x="192" y="183"/>
                    <a:pt x="195" y="176"/>
                  </a:cubicBezTo>
                  <a:cubicBezTo>
                    <a:pt x="199" y="168"/>
                    <a:pt x="204" y="160"/>
                    <a:pt x="207" y="153"/>
                  </a:cubicBezTo>
                  <a:cubicBezTo>
                    <a:pt x="212" y="144"/>
                    <a:pt x="212" y="134"/>
                    <a:pt x="214" y="125"/>
                  </a:cubicBezTo>
                  <a:cubicBezTo>
                    <a:pt x="215" y="124"/>
                    <a:pt x="214" y="123"/>
                    <a:pt x="214" y="122"/>
                  </a:cubicBezTo>
                  <a:cubicBezTo>
                    <a:pt x="212" y="117"/>
                    <a:pt x="211" y="112"/>
                    <a:pt x="211" y="106"/>
                  </a:cubicBezTo>
                  <a:cubicBezTo>
                    <a:pt x="210" y="89"/>
                    <a:pt x="203" y="76"/>
                    <a:pt x="187" y="69"/>
                  </a:cubicBezTo>
                  <a:cubicBezTo>
                    <a:pt x="181" y="66"/>
                    <a:pt x="176" y="63"/>
                    <a:pt x="171" y="60"/>
                  </a:cubicBezTo>
                  <a:cubicBezTo>
                    <a:pt x="169" y="59"/>
                    <a:pt x="168" y="58"/>
                    <a:pt x="169" y="56"/>
                  </a:cubicBezTo>
                  <a:cubicBezTo>
                    <a:pt x="170" y="55"/>
                    <a:pt x="171" y="55"/>
                    <a:pt x="173" y="56"/>
                  </a:cubicBezTo>
                  <a:cubicBezTo>
                    <a:pt x="176" y="57"/>
                    <a:pt x="179" y="60"/>
                    <a:pt x="184" y="60"/>
                  </a:cubicBezTo>
                  <a:close/>
                  <a:moveTo>
                    <a:pt x="182" y="195"/>
                  </a:moveTo>
                  <a:cubicBezTo>
                    <a:pt x="185" y="196"/>
                    <a:pt x="187" y="197"/>
                    <a:pt x="189" y="198"/>
                  </a:cubicBezTo>
                  <a:cubicBezTo>
                    <a:pt x="191" y="199"/>
                    <a:pt x="192" y="199"/>
                    <a:pt x="194" y="198"/>
                  </a:cubicBezTo>
                  <a:cubicBezTo>
                    <a:pt x="199" y="193"/>
                    <a:pt x="206" y="189"/>
                    <a:pt x="210" y="184"/>
                  </a:cubicBezTo>
                  <a:cubicBezTo>
                    <a:pt x="214" y="178"/>
                    <a:pt x="218" y="172"/>
                    <a:pt x="220" y="165"/>
                  </a:cubicBezTo>
                  <a:cubicBezTo>
                    <a:pt x="222" y="158"/>
                    <a:pt x="220" y="152"/>
                    <a:pt x="221" y="145"/>
                  </a:cubicBezTo>
                  <a:cubicBezTo>
                    <a:pt x="221" y="144"/>
                    <a:pt x="221" y="143"/>
                    <a:pt x="220" y="142"/>
                  </a:cubicBezTo>
                  <a:cubicBezTo>
                    <a:pt x="220" y="141"/>
                    <a:pt x="219" y="141"/>
                    <a:pt x="218" y="141"/>
                  </a:cubicBezTo>
                  <a:cubicBezTo>
                    <a:pt x="216" y="141"/>
                    <a:pt x="215" y="142"/>
                    <a:pt x="215" y="143"/>
                  </a:cubicBezTo>
                  <a:cubicBezTo>
                    <a:pt x="218" y="148"/>
                    <a:pt x="215" y="151"/>
                    <a:pt x="213" y="154"/>
                  </a:cubicBezTo>
                  <a:cubicBezTo>
                    <a:pt x="211" y="156"/>
                    <a:pt x="210" y="160"/>
                    <a:pt x="210" y="163"/>
                  </a:cubicBezTo>
                  <a:cubicBezTo>
                    <a:pt x="211" y="166"/>
                    <a:pt x="210" y="168"/>
                    <a:pt x="208" y="171"/>
                  </a:cubicBezTo>
                  <a:cubicBezTo>
                    <a:pt x="205" y="175"/>
                    <a:pt x="202" y="181"/>
                    <a:pt x="198" y="185"/>
                  </a:cubicBezTo>
                  <a:cubicBezTo>
                    <a:pt x="194" y="190"/>
                    <a:pt x="190" y="194"/>
                    <a:pt x="182" y="195"/>
                  </a:cubicBezTo>
                  <a:close/>
                  <a:moveTo>
                    <a:pt x="216" y="118"/>
                  </a:moveTo>
                  <a:cubicBezTo>
                    <a:pt x="216" y="118"/>
                    <a:pt x="216" y="118"/>
                    <a:pt x="216" y="118"/>
                  </a:cubicBezTo>
                  <a:cubicBezTo>
                    <a:pt x="217" y="118"/>
                    <a:pt x="217" y="118"/>
                    <a:pt x="217" y="117"/>
                  </a:cubicBezTo>
                  <a:cubicBezTo>
                    <a:pt x="217" y="117"/>
                    <a:pt x="217" y="117"/>
                    <a:pt x="216" y="117"/>
                  </a:cubicBezTo>
                  <a:cubicBezTo>
                    <a:pt x="216" y="117"/>
                    <a:pt x="216" y="117"/>
                    <a:pt x="216" y="118"/>
                  </a:cubicBezTo>
                  <a:close/>
                  <a:moveTo>
                    <a:pt x="380" y="149"/>
                  </a:moveTo>
                  <a:cubicBezTo>
                    <a:pt x="385" y="153"/>
                    <a:pt x="390" y="155"/>
                    <a:pt x="396" y="153"/>
                  </a:cubicBezTo>
                  <a:cubicBezTo>
                    <a:pt x="400" y="152"/>
                    <a:pt x="404" y="151"/>
                    <a:pt x="407" y="150"/>
                  </a:cubicBezTo>
                  <a:cubicBezTo>
                    <a:pt x="413" y="148"/>
                    <a:pt x="418" y="142"/>
                    <a:pt x="417" y="137"/>
                  </a:cubicBezTo>
                  <a:cubicBezTo>
                    <a:pt x="416" y="126"/>
                    <a:pt x="414" y="115"/>
                    <a:pt x="408" y="105"/>
                  </a:cubicBezTo>
                  <a:cubicBezTo>
                    <a:pt x="406" y="101"/>
                    <a:pt x="402" y="97"/>
                    <a:pt x="397" y="97"/>
                  </a:cubicBezTo>
                  <a:cubicBezTo>
                    <a:pt x="389" y="97"/>
                    <a:pt x="376" y="106"/>
                    <a:pt x="374" y="114"/>
                  </a:cubicBezTo>
                  <a:cubicBezTo>
                    <a:pt x="373" y="116"/>
                    <a:pt x="374" y="118"/>
                    <a:pt x="374" y="120"/>
                  </a:cubicBezTo>
                  <a:cubicBezTo>
                    <a:pt x="375" y="124"/>
                    <a:pt x="376" y="128"/>
                    <a:pt x="374" y="132"/>
                  </a:cubicBezTo>
                  <a:cubicBezTo>
                    <a:pt x="373" y="134"/>
                    <a:pt x="373" y="136"/>
                    <a:pt x="376" y="138"/>
                  </a:cubicBezTo>
                  <a:cubicBezTo>
                    <a:pt x="378" y="139"/>
                    <a:pt x="379" y="140"/>
                    <a:pt x="378" y="142"/>
                  </a:cubicBezTo>
                  <a:cubicBezTo>
                    <a:pt x="377" y="146"/>
                    <a:pt x="378" y="148"/>
                    <a:pt x="380" y="149"/>
                  </a:cubicBezTo>
                  <a:close/>
                  <a:moveTo>
                    <a:pt x="234" y="240"/>
                  </a:moveTo>
                  <a:cubicBezTo>
                    <a:pt x="240" y="243"/>
                    <a:pt x="241" y="245"/>
                    <a:pt x="240" y="251"/>
                  </a:cubicBezTo>
                  <a:cubicBezTo>
                    <a:pt x="239" y="254"/>
                    <a:pt x="237" y="257"/>
                    <a:pt x="237" y="261"/>
                  </a:cubicBezTo>
                  <a:cubicBezTo>
                    <a:pt x="236" y="265"/>
                    <a:pt x="232" y="262"/>
                    <a:pt x="231" y="264"/>
                  </a:cubicBezTo>
                  <a:cubicBezTo>
                    <a:pt x="230" y="267"/>
                    <a:pt x="232" y="267"/>
                    <a:pt x="233" y="267"/>
                  </a:cubicBezTo>
                  <a:cubicBezTo>
                    <a:pt x="235" y="268"/>
                    <a:pt x="236" y="269"/>
                    <a:pt x="235" y="271"/>
                  </a:cubicBezTo>
                  <a:cubicBezTo>
                    <a:pt x="235" y="273"/>
                    <a:pt x="233" y="273"/>
                    <a:pt x="232" y="273"/>
                  </a:cubicBezTo>
                  <a:cubicBezTo>
                    <a:pt x="227" y="271"/>
                    <a:pt x="226" y="274"/>
                    <a:pt x="226" y="278"/>
                  </a:cubicBezTo>
                  <a:cubicBezTo>
                    <a:pt x="226" y="282"/>
                    <a:pt x="225" y="286"/>
                    <a:pt x="223" y="289"/>
                  </a:cubicBezTo>
                  <a:cubicBezTo>
                    <a:pt x="221" y="294"/>
                    <a:pt x="222" y="297"/>
                    <a:pt x="225" y="298"/>
                  </a:cubicBezTo>
                  <a:cubicBezTo>
                    <a:pt x="227" y="299"/>
                    <a:pt x="229" y="300"/>
                    <a:pt x="231" y="299"/>
                  </a:cubicBezTo>
                  <a:cubicBezTo>
                    <a:pt x="233" y="297"/>
                    <a:pt x="233" y="295"/>
                    <a:pt x="232" y="294"/>
                  </a:cubicBezTo>
                  <a:cubicBezTo>
                    <a:pt x="231" y="288"/>
                    <a:pt x="231" y="283"/>
                    <a:pt x="232" y="278"/>
                  </a:cubicBezTo>
                  <a:cubicBezTo>
                    <a:pt x="235" y="279"/>
                    <a:pt x="234" y="282"/>
                    <a:pt x="234" y="283"/>
                  </a:cubicBezTo>
                  <a:cubicBezTo>
                    <a:pt x="234" y="287"/>
                    <a:pt x="236" y="290"/>
                    <a:pt x="238" y="293"/>
                  </a:cubicBezTo>
                  <a:cubicBezTo>
                    <a:pt x="243" y="298"/>
                    <a:pt x="243" y="298"/>
                    <a:pt x="250" y="295"/>
                  </a:cubicBezTo>
                  <a:cubicBezTo>
                    <a:pt x="255" y="292"/>
                    <a:pt x="256" y="293"/>
                    <a:pt x="260" y="298"/>
                  </a:cubicBezTo>
                  <a:cubicBezTo>
                    <a:pt x="262" y="302"/>
                    <a:pt x="265" y="304"/>
                    <a:pt x="269" y="306"/>
                  </a:cubicBezTo>
                  <a:cubicBezTo>
                    <a:pt x="274" y="308"/>
                    <a:pt x="279" y="311"/>
                    <a:pt x="285" y="312"/>
                  </a:cubicBezTo>
                  <a:cubicBezTo>
                    <a:pt x="288" y="313"/>
                    <a:pt x="291" y="314"/>
                    <a:pt x="294" y="316"/>
                  </a:cubicBezTo>
                  <a:cubicBezTo>
                    <a:pt x="298" y="318"/>
                    <a:pt x="303" y="320"/>
                    <a:pt x="308" y="320"/>
                  </a:cubicBezTo>
                  <a:cubicBezTo>
                    <a:pt x="313" y="320"/>
                    <a:pt x="315" y="323"/>
                    <a:pt x="318" y="326"/>
                  </a:cubicBezTo>
                  <a:cubicBezTo>
                    <a:pt x="319" y="327"/>
                    <a:pt x="319" y="328"/>
                    <a:pt x="318" y="329"/>
                  </a:cubicBezTo>
                  <a:cubicBezTo>
                    <a:pt x="318" y="330"/>
                    <a:pt x="317" y="330"/>
                    <a:pt x="316" y="330"/>
                  </a:cubicBezTo>
                  <a:cubicBezTo>
                    <a:pt x="307" y="325"/>
                    <a:pt x="299" y="331"/>
                    <a:pt x="291" y="334"/>
                  </a:cubicBezTo>
                  <a:cubicBezTo>
                    <a:pt x="283" y="337"/>
                    <a:pt x="275" y="341"/>
                    <a:pt x="267" y="345"/>
                  </a:cubicBezTo>
                  <a:cubicBezTo>
                    <a:pt x="260" y="348"/>
                    <a:pt x="255" y="348"/>
                    <a:pt x="249" y="345"/>
                  </a:cubicBezTo>
                  <a:cubicBezTo>
                    <a:pt x="242" y="341"/>
                    <a:pt x="235" y="336"/>
                    <a:pt x="227" y="333"/>
                  </a:cubicBezTo>
                  <a:cubicBezTo>
                    <a:pt x="218" y="330"/>
                    <a:pt x="210" y="327"/>
                    <a:pt x="202" y="323"/>
                  </a:cubicBezTo>
                  <a:cubicBezTo>
                    <a:pt x="197" y="321"/>
                    <a:pt x="191" y="320"/>
                    <a:pt x="186" y="323"/>
                  </a:cubicBezTo>
                  <a:cubicBezTo>
                    <a:pt x="184" y="324"/>
                    <a:pt x="182" y="324"/>
                    <a:pt x="180" y="324"/>
                  </a:cubicBezTo>
                  <a:cubicBezTo>
                    <a:pt x="173" y="326"/>
                    <a:pt x="166" y="325"/>
                    <a:pt x="159" y="327"/>
                  </a:cubicBezTo>
                  <a:cubicBezTo>
                    <a:pt x="157" y="328"/>
                    <a:pt x="155" y="329"/>
                    <a:pt x="154" y="327"/>
                  </a:cubicBezTo>
                  <a:cubicBezTo>
                    <a:pt x="153" y="325"/>
                    <a:pt x="153" y="323"/>
                    <a:pt x="154" y="321"/>
                  </a:cubicBezTo>
                  <a:cubicBezTo>
                    <a:pt x="156" y="319"/>
                    <a:pt x="157" y="316"/>
                    <a:pt x="158" y="314"/>
                  </a:cubicBezTo>
                  <a:cubicBezTo>
                    <a:pt x="161" y="310"/>
                    <a:pt x="163" y="306"/>
                    <a:pt x="164" y="301"/>
                  </a:cubicBezTo>
                  <a:cubicBezTo>
                    <a:pt x="164" y="300"/>
                    <a:pt x="165" y="298"/>
                    <a:pt x="166" y="296"/>
                  </a:cubicBezTo>
                  <a:cubicBezTo>
                    <a:pt x="169" y="294"/>
                    <a:pt x="172" y="291"/>
                    <a:pt x="172" y="286"/>
                  </a:cubicBezTo>
                  <a:cubicBezTo>
                    <a:pt x="172" y="286"/>
                    <a:pt x="172" y="286"/>
                    <a:pt x="173" y="286"/>
                  </a:cubicBezTo>
                  <a:cubicBezTo>
                    <a:pt x="179" y="281"/>
                    <a:pt x="182" y="273"/>
                    <a:pt x="187" y="268"/>
                  </a:cubicBezTo>
                  <a:cubicBezTo>
                    <a:pt x="195" y="261"/>
                    <a:pt x="203" y="253"/>
                    <a:pt x="208" y="244"/>
                  </a:cubicBezTo>
                  <a:cubicBezTo>
                    <a:pt x="212" y="235"/>
                    <a:pt x="221" y="229"/>
                    <a:pt x="224" y="220"/>
                  </a:cubicBezTo>
                  <a:cubicBezTo>
                    <a:pt x="224" y="218"/>
                    <a:pt x="243" y="208"/>
                    <a:pt x="245" y="208"/>
                  </a:cubicBezTo>
                  <a:cubicBezTo>
                    <a:pt x="250" y="208"/>
                    <a:pt x="253" y="211"/>
                    <a:pt x="255" y="215"/>
                  </a:cubicBezTo>
                  <a:cubicBezTo>
                    <a:pt x="266" y="229"/>
                    <a:pt x="278" y="243"/>
                    <a:pt x="290" y="256"/>
                  </a:cubicBezTo>
                  <a:cubicBezTo>
                    <a:pt x="301" y="268"/>
                    <a:pt x="311" y="280"/>
                    <a:pt x="321" y="292"/>
                  </a:cubicBezTo>
                  <a:cubicBezTo>
                    <a:pt x="328" y="301"/>
                    <a:pt x="334" y="310"/>
                    <a:pt x="341" y="318"/>
                  </a:cubicBezTo>
                  <a:cubicBezTo>
                    <a:pt x="342" y="320"/>
                    <a:pt x="342" y="321"/>
                    <a:pt x="341" y="323"/>
                  </a:cubicBezTo>
                  <a:cubicBezTo>
                    <a:pt x="339" y="325"/>
                    <a:pt x="337" y="325"/>
                    <a:pt x="336" y="324"/>
                  </a:cubicBezTo>
                  <a:cubicBezTo>
                    <a:pt x="332" y="323"/>
                    <a:pt x="329" y="321"/>
                    <a:pt x="327" y="318"/>
                  </a:cubicBezTo>
                  <a:cubicBezTo>
                    <a:pt x="322" y="311"/>
                    <a:pt x="315" y="307"/>
                    <a:pt x="312" y="300"/>
                  </a:cubicBezTo>
                  <a:cubicBezTo>
                    <a:pt x="311" y="299"/>
                    <a:pt x="310" y="298"/>
                    <a:pt x="309" y="297"/>
                  </a:cubicBezTo>
                  <a:cubicBezTo>
                    <a:pt x="302" y="297"/>
                    <a:pt x="299" y="293"/>
                    <a:pt x="296" y="288"/>
                  </a:cubicBezTo>
                  <a:cubicBezTo>
                    <a:pt x="294" y="284"/>
                    <a:pt x="290" y="280"/>
                    <a:pt x="285" y="279"/>
                  </a:cubicBezTo>
                  <a:cubicBezTo>
                    <a:pt x="282" y="278"/>
                    <a:pt x="280" y="275"/>
                    <a:pt x="278" y="273"/>
                  </a:cubicBezTo>
                  <a:cubicBezTo>
                    <a:pt x="275" y="269"/>
                    <a:pt x="273" y="270"/>
                    <a:pt x="271" y="275"/>
                  </a:cubicBezTo>
                  <a:cubicBezTo>
                    <a:pt x="271" y="276"/>
                    <a:pt x="271" y="277"/>
                    <a:pt x="270" y="277"/>
                  </a:cubicBezTo>
                  <a:cubicBezTo>
                    <a:pt x="268" y="275"/>
                    <a:pt x="269" y="272"/>
                    <a:pt x="269" y="270"/>
                  </a:cubicBezTo>
                  <a:cubicBezTo>
                    <a:pt x="269" y="267"/>
                    <a:pt x="269" y="264"/>
                    <a:pt x="265" y="264"/>
                  </a:cubicBezTo>
                  <a:cubicBezTo>
                    <a:pt x="264" y="264"/>
                    <a:pt x="263" y="263"/>
                    <a:pt x="263" y="262"/>
                  </a:cubicBezTo>
                  <a:cubicBezTo>
                    <a:pt x="263" y="257"/>
                    <a:pt x="259" y="256"/>
                    <a:pt x="256" y="255"/>
                  </a:cubicBezTo>
                  <a:cubicBezTo>
                    <a:pt x="252" y="254"/>
                    <a:pt x="251" y="252"/>
                    <a:pt x="251" y="249"/>
                  </a:cubicBezTo>
                  <a:cubicBezTo>
                    <a:pt x="252" y="243"/>
                    <a:pt x="247" y="240"/>
                    <a:pt x="244" y="236"/>
                  </a:cubicBezTo>
                  <a:cubicBezTo>
                    <a:pt x="241" y="234"/>
                    <a:pt x="239" y="235"/>
                    <a:pt x="234" y="240"/>
                  </a:cubicBezTo>
                  <a:cubicBezTo>
                    <a:pt x="232" y="245"/>
                    <a:pt x="231" y="249"/>
                    <a:pt x="229" y="252"/>
                  </a:cubicBezTo>
                  <a:cubicBezTo>
                    <a:pt x="228" y="255"/>
                    <a:pt x="227" y="257"/>
                    <a:pt x="230" y="258"/>
                  </a:cubicBezTo>
                  <a:cubicBezTo>
                    <a:pt x="233" y="258"/>
                    <a:pt x="234" y="256"/>
                    <a:pt x="234" y="254"/>
                  </a:cubicBezTo>
                  <a:cubicBezTo>
                    <a:pt x="235" y="249"/>
                    <a:pt x="236" y="245"/>
                    <a:pt x="234" y="240"/>
                  </a:cubicBezTo>
                  <a:close/>
                  <a:moveTo>
                    <a:pt x="245" y="304"/>
                  </a:moveTo>
                  <a:cubicBezTo>
                    <a:pt x="243" y="304"/>
                    <a:pt x="241" y="304"/>
                    <a:pt x="240" y="305"/>
                  </a:cubicBezTo>
                  <a:cubicBezTo>
                    <a:pt x="234" y="309"/>
                    <a:pt x="228" y="309"/>
                    <a:pt x="222" y="309"/>
                  </a:cubicBezTo>
                  <a:cubicBezTo>
                    <a:pt x="216" y="309"/>
                    <a:pt x="210" y="310"/>
                    <a:pt x="204" y="313"/>
                  </a:cubicBezTo>
                  <a:cubicBezTo>
                    <a:pt x="203" y="314"/>
                    <a:pt x="202" y="315"/>
                    <a:pt x="203" y="317"/>
                  </a:cubicBezTo>
                  <a:cubicBezTo>
                    <a:pt x="203" y="318"/>
                    <a:pt x="204" y="319"/>
                    <a:pt x="206" y="319"/>
                  </a:cubicBezTo>
                  <a:cubicBezTo>
                    <a:pt x="207" y="319"/>
                    <a:pt x="209" y="319"/>
                    <a:pt x="210" y="318"/>
                  </a:cubicBezTo>
                  <a:cubicBezTo>
                    <a:pt x="212" y="317"/>
                    <a:pt x="214" y="317"/>
                    <a:pt x="215" y="319"/>
                  </a:cubicBezTo>
                  <a:cubicBezTo>
                    <a:pt x="218" y="322"/>
                    <a:pt x="222" y="321"/>
                    <a:pt x="225" y="322"/>
                  </a:cubicBezTo>
                  <a:cubicBezTo>
                    <a:pt x="230" y="322"/>
                    <a:pt x="231" y="319"/>
                    <a:pt x="233" y="316"/>
                  </a:cubicBezTo>
                  <a:cubicBezTo>
                    <a:pt x="234" y="313"/>
                    <a:pt x="239" y="314"/>
                    <a:pt x="238" y="316"/>
                  </a:cubicBezTo>
                  <a:cubicBezTo>
                    <a:pt x="238" y="323"/>
                    <a:pt x="243" y="324"/>
                    <a:pt x="246" y="328"/>
                  </a:cubicBezTo>
                  <a:cubicBezTo>
                    <a:pt x="248" y="329"/>
                    <a:pt x="251" y="330"/>
                    <a:pt x="250" y="333"/>
                  </a:cubicBezTo>
                  <a:cubicBezTo>
                    <a:pt x="248" y="338"/>
                    <a:pt x="251" y="339"/>
                    <a:pt x="254" y="340"/>
                  </a:cubicBezTo>
                  <a:cubicBezTo>
                    <a:pt x="258" y="341"/>
                    <a:pt x="262" y="340"/>
                    <a:pt x="266" y="339"/>
                  </a:cubicBezTo>
                  <a:cubicBezTo>
                    <a:pt x="273" y="336"/>
                    <a:pt x="278" y="330"/>
                    <a:pt x="286" y="326"/>
                  </a:cubicBezTo>
                  <a:cubicBezTo>
                    <a:pt x="288" y="325"/>
                    <a:pt x="288" y="323"/>
                    <a:pt x="286" y="322"/>
                  </a:cubicBezTo>
                  <a:cubicBezTo>
                    <a:pt x="284" y="320"/>
                    <a:pt x="281" y="319"/>
                    <a:pt x="279" y="318"/>
                  </a:cubicBezTo>
                  <a:cubicBezTo>
                    <a:pt x="272" y="315"/>
                    <a:pt x="265" y="313"/>
                    <a:pt x="259" y="309"/>
                  </a:cubicBezTo>
                  <a:cubicBezTo>
                    <a:pt x="255" y="307"/>
                    <a:pt x="249" y="306"/>
                    <a:pt x="245" y="304"/>
                  </a:cubicBezTo>
                  <a:close/>
                  <a:moveTo>
                    <a:pt x="204" y="306"/>
                  </a:moveTo>
                  <a:cubicBezTo>
                    <a:pt x="208" y="303"/>
                    <a:pt x="214" y="305"/>
                    <a:pt x="215" y="299"/>
                  </a:cubicBezTo>
                  <a:cubicBezTo>
                    <a:pt x="215" y="296"/>
                    <a:pt x="215" y="292"/>
                    <a:pt x="215" y="288"/>
                  </a:cubicBezTo>
                  <a:cubicBezTo>
                    <a:pt x="215" y="286"/>
                    <a:pt x="215" y="285"/>
                    <a:pt x="213" y="284"/>
                  </a:cubicBezTo>
                  <a:cubicBezTo>
                    <a:pt x="211" y="284"/>
                    <a:pt x="209" y="285"/>
                    <a:pt x="209" y="287"/>
                  </a:cubicBezTo>
                  <a:cubicBezTo>
                    <a:pt x="208" y="293"/>
                    <a:pt x="204" y="298"/>
                    <a:pt x="204" y="306"/>
                  </a:cubicBezTo>
                  <a:close/>
                  <a:moveTo>
                    <a:pt x="262" y="243"/>
                  </a:moveTo>
                  <a:cubicBezTo>
                    <a:pt x="257" y="235"/>
                    <a:pt x="252" y="229"/>
                    <a:pt x="247" y="223"/>
                  </a:cubicBezTo>
                  <a:cubicBezTo>
                    <a:pt x="246" y="222"/>
                    <a:pt x="244" y="220"/>
                    <a:pt x="242" y="221"/>
                  </a:cubicBezTo>
                  <a:cubicBezTo>
                    <a:pt x="241" y="222"/>
                    <a:pt x="241" y="224"/>
                    <a:pt x="242" y="226"/>
                  </a:cubicBezTo>
                  <a:cubicBezTo>
                    <a:pt x="248" y="232"/>
                    <a:pt x="253" y="238"/>
                    <a:pt x="259" y="243"/>
                  </a:cubicBezTo>
                  <a:cubicBezTo>
                    <a:pt x="259" y="243"/>
                    <a:pt x="260" y="243"/>
                    <a:pt x="262" y="243"/>
                  </a:cubicBezTo>
                  <a:close/>
                  <a:moveTo>
                    <a:pt x="282" y="264"/>
                  </a:moveTo>
                  <a:cubicBezTo>
                    <a:pt x="282" y="263"/>
                    <a:pt x="282" y="262"/>
                    <a:pt x="281" y="261"/>
                  </a:cubicBezTo>
                  <a:cubicBezTo>
                    <a:pt x="278" y="259"/>
                    <a:pt x="276" y="256"/>
                    <a:pt x="274" y="253"/>
                  </a:cubicBezTo>
                  <a:cubicBezTo>
                    <a:pt x="272" y="252"/>
                    <a:pt x="270" y="252"/>
                    <a:pt x="268" y="252"/>
                  </a:cubicBezTo>
                  <a:cubicBezTo>
                    <a:pt x="267" y="252"/>
                    <a:pt x="266" y="254"/>
                    <a:pt x="267" y="255"/>
                  </a:cubicBezTo>
                  <a:cubicBezTo>
                    <a:pt x="271" y="259"/>
                    <a:pt x="274" y="263"/>
                    <a:pt x="279" y="266"/>
                  </a:cubicBezTo>
                  <a:cubicBezTo>
                    <a:pt x="280" y="266"/>
                    <a:pt x="281" y="266"/>
                    <a:pt x="282" y="264"/>
                  </a:cubicBezTo>
                  <a:close/>
                  <a:moveTo>
                    <a:pt x="191" y="304"/>
                  </a:moveTo>
                  <a:cubicBezTo>
                    <a:pt x="191" y="302"/>
                    <a:pt x="191" y="301"/>
                    <a:pt x="190" y="301"/>
                  </a:cubicBezTo>
                  <a:cubicBezTo>
                    <a:pt x="189" y="301"/>
                    <a:pt x="188" y="301"/>
                    <a:pt x="188" y="302"/>
                  </a:cubicBezTo>
                  <a:cubicBezTo>
                    <a:pt x="187" y="302"/>
                    <a:pt x="186" y="303"/>
                    <a:pt x="186" y="304"/>
                  </a:cubicBezTo>
                  <a:cubicBezTo>
                    <a:pt x="185" y="305"/>
                    <a:pt x="184" y="307"/>
                    <a:pt x="186" y="308"/>
                  </a:cubicBezTo>
                  <a:cubicBezTo>
                    <a:pt x="188" y="310"/>
                    <a:pt x="189" y="308"/>
                    <a:pt x="190" y="307"/>
                  </a:cubicBezTo>
                  <a:cubicBezTo>
                    <a:pt x="191" y="306"/>
                    <a:pt x="191" y="305"/>
                    <a:pt x="191" y="304"/>
                  </a:cubicBezTo>
                  <a:close/>
                  <a:moveTo>
                    <a:pt x="243" y="333"/>
                  </a:moveTo>
                  <a:cubicBezTo>
                    <a:pt x="242" y="328"/>
                    <a:pt x="238" y="327"/>
                    <a:pt x="233" y="325"/>
                  </a:cubicBezTo>
                  <a:cubicBezTo>
                    <a:pt x="235" y="330"/>
                    <a:pt x="241" y="330"/>
                    <a:pt x="243" y="333"/>
                  </a:cubicBezTo>
                  <a:close/>
                  <a:moveTo>
                    <a:pt x="220" y="264"/>
                  </a:moveTo>
                  <a:cubicBezTo>
                    <a:pt x="220" y="263"/>
                    <a:pt x="219" y="262"/>
                    <a:pt x="219" y="262"/>
                  </a:cubicBezTo>
                  <a:cubicBezTo>
                    <a:pt x="217" y="262"/>
                    <a:pt x="216" y="263"/>
                    <a:pt x="215" y="265"/>
                  </a:cubicBezTo>
                  <a:cubicBezTo>
                    <a:pt x="215" y="266"/>
                    <a:pt x="216" y="267"/>
                    <a:pt x="217" y="267"/>
                  </a:cubicBezTo>
                  <a:cubicBezTo>
                    <a:pt x="219" y="267"/>
                    <a:pt x="220" y="265"/>
                    <a:pt x="220" y="264"/>
                  </a:cubicBezTo>
                  <a:close/>
                  <a:moveTo>
                    <a:pt x="214" y="281"/>
                  </a:moveTo>
                  <a:cubicBezTo>
                    <a:pt x="215" y="281"/>
                    <a:pt x="216" y="280"/>
                    <a:pt x="216" y="279"/>
                  </a:cubicBezTo>
                  <a:cubicBezTo>
                    <a:pt x="217" y="278"/>
                    <a:pt x="216" y="277"/>
                    <a:pt x="215" y="277"/>
                  </a:cubicBezTo>
                  <a:cubicBezTo>
                    <a:pt x="214" y="277"/>
                    <a:pt x="213" y="277"/>
                    <a:pt x="212" y="279"/>
                  </a:cubicBezTo>
                  <a:cubicBezTo>
                    <a:pt x="212" y="280"/>
                    <a:pt x="213" y="281"/>
                    <a:pt x="214" y="281"/>
                  </a:cubicBezTo>
                  <a:close/>
                  <a:moveTo>
                    <a:pt x="291" y="273"/>
                  </a:moveTo>
                  <a:cubicBezTo>
                    <a:pt x="291" y="272"/>
                    <a:pt x="290" y="271"/>
                    <a:pt x="289" y="271"/>
                  </a:cubicBezTo>
                  <a:cubicBezTo>
                    <a:pt x="289" y="271"/>
                    <a:pt x="288" y="271"/>
                    <a:pt x="288" y="272"/>
                  </a:cubicBezTo>
                  <a:cubicBezTo>
                    <a:pt x="287" y="272"/>
                    <a:pt x="288" y="273"/>
                    <a:pt x="289" y="273"/>
                  </a:cubicBezTo>
                  <a:cubicBezTo>
                    <a:pt x="290" y="274"/>
                    <a:pt x="290" y="273"/>
                    <a:pt x="291" y="273"/>
                  </a:cubicBezTo>
                  <a:close/>
                  <a:moveTo>
                    <a:pt x="192" y="291"/>
                  </a:moveTo>
                  <a:cubicBezTo>
                    <a:pt x="192" y="290"/>
                    <a:pt x="192" y="290"/>
                    <a:pt x="191" y="290"/>
                  </a:cubicBezTo>
                  <a:cubicBezTo>
                    <a:pt x="190" y="290"/>
                    <a:pt x="189" y="290"/>
                    <a:pt x="189" y="291"/>
                  </a:cubicBezTo>
                  <a:cubicBezTo>
                    <a:pt x="190" y="292"/>
                    <a:pt x="190" y="292"/>
                    <a:pt x="190" y="292"/>
                  </a:cubicBezTo>
                  <a:cubicBezTo>
                    <a:pt x="191" y="292"/>
                    <a:pt x="192" y="292"/>
                    <a:pt x="192" y="291"/>
                  </a:cubicBezTo>
                  <a:close/>
                  <a:moveTo>
                    <a:pt x="217" y="253"/>
                  </a:moveTo>
                  <a:cubicBezTo>
                    <a:pt x="217" y="252"/>
                    <a:pt x="217" y="252"/>
                    <a:pt x="216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5" y="253"/>
                    <a:pt x="216" y="253"/>
                    <a:pt x="216" y="253"/>
                  </a:cubicBezTo>
                  <a:cubicBezTo>
                    <a:pt x="216" y="253"/>
                    <a:pt x="217" y="253"/>
                    <a:pt x="217" y="253"/>
                  </a:cubicBezTo>
                  <a:close/>
                  <a:moveTo>
                    <a:pt x="271" y="299"/>
                  </a:moveTo>
                  <a:cubicBezTo>
                    <a:pt x="271" y="301"/>
                    <a:pt x="272" y="302"/>
                    <a:pt x="274" y="302"/>
                  </a:cubicBezTo>
                  <a:cubicBezTo>
                    <a:pt x="278" y="302"/>
                    <a:pt x="278" y="299"/>
                    <a:pt x="278" y="295"/>
                  </a:cubicBezTo>
                  <a:cubicBezTo>
                    <a:pt x="275" y="296"/>
                    <a:pt x="271" y="295"/>
                    <a:pt x="271" y="299"/>
                  </a:cubicBezTo>
                  <a:close/>
                  <a:moveTo>
                    <a:pt x="296" y="303"/>
                  </a:moveTo>
                  <a:cubicBezTo>
                    <a:pt x="297" y="301"/>
                    <a:pt x="295" y="301"/>
                    <a:pt x="293" y="301"/>
                  </a:cubicBezTo>
                  <a:cubicBezTo>
                    <a:pt x="292" y="300"/>
                    <a:pt x="291" y="300"/>
                    <a:pt x="290" y="302"/>
                  </a:cubicBezTo>
                  <a:cubicBezTo>
                    <a:pt x="290" y="303"/>
                    <a:pt x="291" y="304"/>
                    <a:pt x="293" y="305"/>
                  </a:cubicBezTo>
                  <a:cubicBezTo>
                    <a:pt x="294" y="305"/>
                    <a:pt x="296" y="304"/>
                    <a:pt x="296" y="303"/>
                  </a:cubicBezTo>
                  <a:close/>
                  <a:moveTo>
                    <a:pt x="252" y="287"/>
                  </a:moveTo>
                  <a:cubicBezTo>
                    <a:pt x="251" y="287"/>
                    <a:pt x="250" y="287"/>
                    <a:pt x="250" y="288"/>
                  </a:cubicBezTo>
                  <a:cubicBezTo>
                    <a:pt x="250" y="289"/>
                    <a:pt x="251" y="289"/>
                    <a:pt x="251" y="289"/>
                  </a:cubicBezTo>
                  <a:cubicBezTo>
                    <a:pt x="251" y="289"/>
                    <a:pt x="252" y="289"/>
                    <a:pt x="252" y="289"/>
                  </a:cubicBezTo>
                  <a:cubicBezTo>
                    <a:pt x="252" y="288"/>
                    <a:pt x="252" y="287"/>
                    <a:pt x="252" y="287"/>
                  </a:cubicBezTo>
                  <a:close/>
                  <a:moveTo>
                    <a:pt x="280" y="288"/>
                  </a:moveTo>
                  <a:cubicBezTo>
                    <a:pt x="280" y="288"/>
                    <a:pt x="280" y="288"/>
                    <a:pt x="280" y="288"/>
                  </a:cubicBezTo>
                  <a:cubicBezTo>
                    <a:pt x="279" y="289"/>
                    <a:pt x="280" y="289"/>
                    <a:pt x="280" y="289"/>
                  </a:cubicBezTo>
                  <a:cubicBezTo>
                    <a:pt x="281" y="290"/>
                    <a:pt x="281" y="289"/>
                    <a:pt x="281" y="289"/>
                  </a:cubicBezTo>
                  <a:cubicBezTo>
                    <a:pt x="281" y="288"/>
                    <a:pt x="281" y="288"/>
                    <a:pt x="280" y="288"/>
                  </a:cubicBezTo>
                  <a:close/>
                  <a:moveTo>
                    <a:pt x="262" y="276"/>
                  </a:moveTo>
                  <a:cubicBezTo>
                    <a:pt x="262" y="275"/>
                    <a:pt x="262" y="275"/>
                    <a:pt x="262" y="275"/>
                  </a:cubicBezTo>
                  <a:cubicBezTo>
                    <a:pt x="261" y="275"/>
                    <a:pt x="261" y="275"/>
                    <a:pt x="261" y="276"/>
                  </a:cubicBezTo>
                  <a:cubicBezTo>
                    <a:pt x="261" y="276"/>
                    <a:pt x="262" y="276"/>
                    <a:pt x="262" y="276"/>
                  </a:cubicBezTo>
                  <a:cubicBezTo>
                    <a:pt x="262" y="276"/>
                    <a:pt x="262" y="276"/>
                    <a:pt x="262" y="276"/>
                  </a:cubicBezTo>
                  <a:close/>
                  <a:moveTo>
                    <a:pt x="244" y="315"/>
                  </a:moveTo>
                  <a:cubicBezTo>
                    <a:pt x="244" y="315"/>
                    <a:pt x="245" y="315"/>
                    <a:pt x="245" y="315"/>
                  </a:cubicBezTo>
                  <a:cubicBezTo>
                    <a:pt x="245" y="315"/>
                    <a:pt x="246" y="315"/>
                    <a:pt x="246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4" y="315"/>
                    <a:pt x="244" y="315"/>
                  </a:cubicBezTo>
                  <a:close/>
                  <a:moveTo>
                    <a:pt x="125" y="142"/>
                  </a:moveTo>
                  <a:cubicBezTo>
                    <a:pt x="126" y="150"/>
                    <a:pt x="125" y="151"/>
                    <a:pt x="120" y="153"/>
                  </a:cubicBezTo>
                  <a:cubicBezTo>
                    <a:pt x="117" y="154"/>
                    <a:pt x="113" y="155"/>
                    <a:pt x="109" y="155"/>
                  </a:cubicBezTo>
                  <a:cubicBezTo>
                    <a:pt x="106" y="155"/>
                    <a:pt x="104" y="154"/>
                    <a:pt x="102" y="152"/>
                  </a:cubicBezTo>
                  <a:cubicBezTo>
                    <a:pt x="95" y="146"/>
                    <a:pt x="93" y="139"/>
                    <a:pt x="90" y="131"/>
                  </a:cubicBezTo>
                  <a:cubicBezTo>
                    <a:pt x="90" y="129"/>
                    <a:pt x="91" y="128"/>
                    <a:pt x="91" y="127"/>
                  </a:cubicBezTo>
                  <a:cubicBezTo>
                    <a:pt x="92" y="121"/>
                    <a:pt x="95" y="115"/>
                    <a:pt x="97" y="110"/>
                  </a:cubicBezTo>
                  <a:cubicBezTo>
                    <a:pt x="100" y="103"/>
                    <a:pt x="112" y="101"/>
                    <a:pt x="120" y="105"/>
                  </a:cubicBezTo>
                  <a:cubicBezTo>
                    <a:pt x="128" y="110"/>
                    <a:pt x="134" y="118"/>
                    <a:pt x="140" y="126"/>
                  </a:cubicBezTo>
                  <a:cubicBezTo>
                    <a:pt x="141" y="128"/>
                    <a:pt x="140" y="130"/>
                    <a:pt x="140" y="132"/>
                  </a:cubicBezTo>
                  <a:cubicBezTo>
                    <a:pt x="139" y="135"/>
                    <a:pt x="136" y="137"/>
                    <a:pt x="135" y="140"/>
                  </a:cubicBezTo>
                  <a:cubicBezTo>
                    <a:pt x="133" y="145"/>
                    <a:pt x="130" y="146"/>
                    <a:pt x="125" y="142"/>
                  </a:cubicBezTo>
                  <a:close/>
                  <a:moveTo>
                    <a:pt x="121" y="129"/>
                  </a:moveTo>
                  <a:cubicBezTo>
                    <a:pt x="122" y="129"/>
                    <a:pt x="123" y="128"/>
                    <a:pt x="122" y="127"/>
                  </a:cubicBezTo>
                  <a:cubicBezTo>
                    <a:pt x="122" y="126"/>
                    <a:pt x="121" y="125"/>
                    <a:pt x="120" y="125"/>
                  </a:cubicBezTo>
                  <a:cubicBezTo>
                    <a:pt x="119" y="125"/>
                    <a:pt x="118" y="125"/>
                    <a:pt x="118" y="126"/>
                  </a:cubicBezTo>
                  <a:cubicBezTo>
                    <a:pt x="119" y="128"/>
                    <a:pt x="120" y="129"/>
                    <a:pt x="121" y="1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4D0B44-C804-4023-82D2-1FF0F2F39C3E}"/>
              </a:ext>
            </a:extLst>
          </p:cNvPr>
          <p:cNvGrpSpPr/>
          <p:nvPr/>
        </p:nvGrpSpPr>
        <p:grpSpPr>
          <a:xfrm>
            <a:off x="4312266" y="-3132113"/>
            <a:ext cx="8825114" cy="9169662"/>
            <a:chOff x="4412493" y="1679766"/>
            <a:chExt cx="3367013" cy="3498467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23B2E17-3D86-4D63-B0AF-FD7D45E97834}"/>
                </a:ext>
              </a:extLst>
            </p:cNvPr>
            <p:cNvSpPr/>
            <p:nvPr/>
          </p:nvSpPr>
          <p:spPr>
            <a:xfrm>
              <a:off x="4600575" y="3076575"/>
              <a:ext cx="2628900" cy="2019300"/>
            </a:xfrm>
            <a:custGeom>
              <a:avLst/>
              <a:gdLst>
                <a:gd name="connsiteX0" fmla="*/ 2628900 w 2628900"/>
                <a:gd name="connsiteY0" fmla="*/ 1971675 h 2019300"/>
                <a:gd name="connsiteX1" fmla="*/ 2576513 w 2628900"/>
                <a:gd name="connsiteY1" fmla="*/ 1905000 h 2019300"/>
                <a:gd name="connsiteX2" fmla="*/ 2590800 w 2628900"/>
                <a:gd name="connsiteY2" fmla="*/ 104775 h 2019300"/>
                <a:gd name="connsiteX3" fmla="*/ 1490663 w 2628900"/>
                <a:gd name="connsiteY3" fmla="*/ 28575 h 2019300"/>
                <a:gd name="connsiteX4" fmla="*/ 995363 w 2628900"/>
                <a:gd name="connsiteY4" fmla="*/ 0 h 2019300"/>
                <a:gd name="connsiteX5" fmla="*/ 9525 w 2628900"/>
                <a:gd name="connsiteY5" fmla="*/ 52388 h 2019300"/>
                <a:gd name="connsiteX6" fmla="*/ 0 w 2628900"/>
                <a:gd name="connsiteY6" fmla="*/ 1981200 h 2019300"/>
                <a:gd name="connsiteX7" fmla="*/ 1547813 w 2628900"/>
                <a:gd name="connsiteY7" fmla="*/ 2019300 h 2019300"/>
                <a:gd name="connsiteX8" fmla="*/ 2190750 w 2628900"/>
                <a:gd name="connsiteY8" fmla="*/ 2019300 h 2019300"/>
                <a:gd name="connsiteX9" fmla="*/ 2628900 w 2628900"/>
                <a:gd name="connsiteY9" fmla="*/ 1971675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900" h="2019300">
                  <a:moveTo>
                    <a:pt x="2628900" y="1971675"/>
                  </a:moveTo>
                  <a:lnTo>
                    <a:pt x="2576513" y="1905000"/>
                  </a:lnTo>
                  <a:lnTo>
                    <a:pt x="2590800" y="104775"/>
                  </a:lnTo>
                  <a:lnTo>
                    <a:pt x="1490663" y="28575"/>
                  </a:lnTo>
                  <a:lnTo>
                    <a:pt x="995363" y="0"/>
                  </a:lnTo>
                  <a:lnTo>
                    <a:pt x="9525" y="52388"/>
                  </a:lnTo>
                  <a:lnTo>
                    <a:pt x="0" y="1981200"/>
                  </a:lnTo>
                  <a:lnTo>
                    <a:pt x="1547813" y="2019300"/>
                  </a:lnTo>
                  <a:lnTo>
                    <a:pt x="2190750" y="2019300"/>
                  </a:lnTo>
                  <a:lnTo>
                    <a:pt x="2628900" y="19716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9A058DDE-69F7-4FB4-BAFB-122DF091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2493" y="1679766"/>
              <a:ext cx="3367013" cy="3498467"/>
            </a:xfrm>
            <a:prstGeom prst="rect">
              <a:avLst/>
            </a:prstGeom>
          </p:spPr>
        </p:pic>
      </p:grpSp>
      <p:pic>
        <p:nvPicPr>
          <p:cNvPr id="114" name="260605__kwahmah-02__camera8">
            <a:hlinkClick r:id="" action="ppaction://media"/>
            <a:extLst>
              <a:ext uri="{FF2B5EF4-FFF2-40B4-BE49-F238E27FC236}">
                <a16:creationId xmlns:a16="http://schemas.microsoft.com/office/drawing/2014/main" id="{92B331AC-3008-466B-98D4-76BB231F46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62931" y="-2476519"/>
            <a:ext cx="609600" cy="609600"/>
          </a:xfrm>
          <a:prstGeom prst="rect">
            <a:avLst/>
          </a:prstGeom>
        </p:spPr>
      </p:pic>
      <p:grpSp>
        <p:nvGrpSpPr>
          <p:cNvPr id="94" name="Group 19">
            <a:extLst>
              <a:ext uri="{FF2B5EF4-FFF2-40B4-BE49-F238E27FC236}">
                <a16:creationId xmlns:a16="http://schemas.microsoft.com/office/drawing/2014/main" id="{270533F7-E052-4F64-9DC4-E28FFB6609A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03246" y="1034331"/>
            <a:ext cx="540453" cy="596956"/>
            <a:chOff x="3730" y="2039"/>
            <a:chExt cx="220" cy="243"/>
          </a:xfrm>
        </p:grpSpPr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id="{02DBB815-67D4-4819-9743-CB4A30AB9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" y="2039"/>
              <a:ext cx="145" cy="239"/>
            </a:xfrm>
            <a:custGeom>
              <a:avLst/>
              <a:gdLst>
                <a:gd name="T0" fmla="*/ 78 w 105"/>
                <a:gd name="T1" fmla="*/ 5 h 173"/>
                <a:gd name="T2" fmla="*/ 92 w 105"/>
                <a:gd name="T3" fmla="*/ 19 h 173"/>
                <a:gd name="T4" fmla="*/ 96 w 105"/>
                <a:gd name="T5" fmla="*/ 37 h 173"/>
                <a:gd name="T6" fmla="*/ 94 w 105"/>
                <a:gd name="T7" fmla="*/ 53 h 173"/>
                <a:gd name="T8" fmla="*/ 89 w 105"/>
                <a:gd name="T9" fmla="*/ 66 h 173"/>
                <a:gd name="T10" fmla="*/ 80 w 105"/>
                <a:gd name="T11" fmla="*/ 81 h 173"/>
                <a:gd name="T12" fmla="*/ 58 w 105"/>
                <a:gd name="T13" fmla="*/ 112 h 173"/>
                <a:gd name="T14" fmla="*/ 38 w 105"/>
                <a:gd name="T15" fmla="*/ 137 h 173"/>
                <a:gd name="T16" fmla="*/ 36 w 105"/>
                <a:gd name="T17" fmla="*/ 140 h 173"/>
                <a:gd name="T18" fmla="*/ 36 w 105"/>
                <a:gd name="T19" fmla="*/ 141 h 173"/>
                <a:gd name="T20" fmla="*/ 47 w 105"/>
                <a:gd name="T21" fmla="*/ 141 h 173"/>
                <a:gd name="T22" fmla="*/ 55 w 105"/>
                <a:gd name="T23" fmla="*/ 141 h 173"/>
                <a:gd name="T24" fmla="*/ 97 w 105"/>
                <a:gd name="T25" fmla="*/ 140 h 173"/>
                <a:gd name="T26" fmla="*/ 104 w 105"/>
                <a:gd name="T27" fmla="*/ 141 h 173"/>
                <a:gd name="T28" fmla="*/ 105 w 105"/>
                <a:gd name="T29" fmla="*/ 145 h 173"/>
                <a:gd name="T30" fmla="*/ 105 w 105"/>
                <a:gd name="T31" fmla="*/ 147 h 173"/>
                <a:gd name="T32" fmla="*/ 105 w 105"/>
                <a:gd name="T33" fmla="*/ 153 h 173"/>
                <a:gd name="T34" fmla="*/ 105 w 105"/>
                <a:gd name="T35" fmla="*/ 159 h 173"/>
                <a:gd name="T36" fmla="*/ 105 w 105"/>
                <a:gd name="T37" fmla="*/ 166 h 173"/>
                <a:gd name="T38" fmla="*/ 103 w 105"/>
                <a:gd name="T39" fmla="*/ 171 h 173"/>
                <a:gd name="T40" fmla="*/ 95 w 105"/>
                <a:gd name="T41" fmla="*/ 172 h 173"/>
                <a:gd name="T42" fmla="*/ 87 w 105"/>
                <a:gd name="T43" fmla="*/ 172 h 173"/>
                <a:gd name="T44" fmla="*/ 68 w 105"/>
                <a:gd name="T45" fmla="*/ 173 h 173"/>
                <a:gd name="T46" fmla="*/ 59 w 105"/>
                <a:gd name="T47" fmla="*/ 172 h 173"/>
                <a:gd name="T48" fmla="*/ 21 w 105"/>
                <a:gd name="T49" fmla="*/ 172 h 173"/>
                <a:gd name="T50" fmla="*/ 8 w 105"/>
                <a:gd name="T51" fmla="*/ 172 h 173"/>
                <a:gd name="T52" fmla="*/ 5 w 105"/>
                <a:gd name="T53" fmla="*/ 173 h 173"/>
                <a:gd name="T54" fmla="*/ 0 w 105"/>
                <a:gd name="T55" fmla="*/ 170 h 173"/>
                <a:gd name="T56" fmla="*/ 1 w 105"/>
                <a:gd name="T57" fmla="*/ 167 h 173"/>
                <a:gd name="T58" fmla="*/ 4 w 105"/>
                <a:gd name="T59" fmla="*/ 163 h 173"/>
                <a:gd name="T60" fmla="*/ 6 w 105"/>
                <a:gd name="T61" fmla="*/ 161 h 173"/>
                <a:gd name="T62" fmla="*/ 18 w 105"/>
                <a:gd name="T63" fmla="*/ 146 h 173"/>
                <a:gd name="T64" fmla="*/ 45 w 105"/>
                <a:gd name="T65" fmla="*/ 112 h 173"/>
                <a:gd name="T66" fmla="*/ 49 w 105"/>
                <a:gd name="T67" fmla="*/ 107 h 173"/>
                <a:gd name="T68" fmla="*/ 68 w 105"/>
                <a:gd name="T69" fmla="*/ 83 h 173"/>
                <a:gd name="T70" fmla="*/ 81 w 105"/>
                <a:gd name="T71" fmla="*/ 59 h 173"/>
                <a:gd name="T72" fmla="*/ 83 w 105"/>
                <a:gd name="T73" fmla="*/ 46 h 173"/>
                <a:gd name="T74" fmla="*/ 80 w 105"/>
                <a:gd name="T75" fmla="*/ 31 h 173"/>
                <a:gd name="T76" fmla="*/ 70 w 105"/>
                <a:gd name="T77" fmla="*/ 22 h 173"/>
                <a:gd name="T78" fmla="*/ 59 w 105"/>
                <a:gd name="T79" fmla="*/ 18 h 173"/>
                <a:gd name="T80" fmla="*/ 43 w 105"/>
                <a:gd name="T81" fmla="*/ 19 h 173"/>
                <a:gd name="T82" fmla="*/ 30 w 105"/>
                <a:gd name="T83" fmla="*/ 24 h 173"/>
                <a:gd name="T84" fmla="*/ 17 w 105"/>
                <a:gd name="T85" fmla="*/ 37 h 173"/>
                <a:gd name="T86" fmla="*/ 13 w 105"/>
                <a:gd name="T87" fmla="*/ 40 h 173"/>
                <a:gd name="T88" fmla="*/ 12 w 105"/>
                <a:gd name="T89" fmla="*/ 41 h 173"/>
                <a:gd name="T90" fmla="*/ 11 w 105"/>
                <a:gd name="T91" fmla="*/ 40 h 173"/>
                <a:gd name="T92" fmla="*/ 10 w 105"/>
                <a:gd name="T93" fmla="*/ 39 h 173"/>
                <a:gd name="T94" fmla="*/ 8 w 105"/>
                <a:gd name="T95" fmla="*/ 38 h 173"/>
                <a:gd name="T96" fmla="*/ 6 w 105"/>
                <a:gd name="T97" fmla="*/ 36 h 173"/>
                <a:gd name="T98" fmla="*/ 5 w 105"/>
                <a:gd name="T99" fmla="*/ 35 h 173"/>
                <a:gd name="T100" fmla="*/ 5 w 105"/>
                <a:gd name="T101" fmla="*/ 33 h 173"/>
                <a:gd name="T102" fmla="*/ 17 w 105"/>
                <a:gd name="T103" fmla="*/ 20 h 173"/>
                <a:gd name="T104" fmla="*/ 28 w 105"/>
                <a:gd name="T105" fmla="*/ 12 h 173"/>
                <a:gd name="T106" fmla="*/ 44 w 105"/>
                <a:gd name="T107" fmla="*/ 4 h 173"/>
                <a:gd name="T108" fmla="*/ 59 w 105"/>
                <a:gd name="T109" fmla="*/ 0 h 173"/>
                <a:gd name="T110" fmla="*/ 78 w 105"/>
                <a:gd name="T111" fmla="*/ 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" h="173">
                  <a:moveTo>
                    <a:pt x="78" y="5"/>
                  </a:moveTo>
                  <a:cubicBezTo>
                    <a:pt x="84" y="9"/>
                    <a:pt x="89" y="14"/>
                    <a:pt x="92" y="19"/>
                  </a:cubicBezTo>
                  <a:cubicBezTo>
                    <a:pt x="95" y="25"/>
                    <a:pt x="96" y="31"/>
                    <a:pt x="96" y="37"/>
                  </a:cubicBezTo>
                  <a:cubicBezTo>
                    <a:pt x="96" y="43"/>
                    <a:pt x="96" y="48"/>
                    <a:pt x="94" y="53"/>
                  </a:cubicBezTo>
                  <a:cubicBezTo>
                    <a:pt x="92" y="59"/>
                    <a:pt x="91" y="63"/>
                    <a:pt x="89" y="66"/>
                  </a:cubicBezTo>
                  <a:cubicBezTo>
                    <a:pt x="87" y="69"/>
                    <a:pt x="84" y="74"/>
                    <a:pt x="80" y="81"/>
                  </a:cubicBezTo>
                  <a:cubicBezTo>
                    <a:pt x="77" y="85"/>
                    <a:pt x="70" y="96"/>
                    <a:pt x="58" y="112"/>
                  </a:cubicBezTo>
                  <a:cubicBezTo>
                    <a:pt x="46" y="128"/>
                    <a:pt x="39" y="136"/>
                    <a:pt x="38" y="137"/>
                  </a:cubicBezTo>
                  <a:cubicBezTo>
                    <a:pt x="37" y="138"/>
                    <a:pt x="36" y="139"/>
                    <a:pt x="36" y="140"/>
                  </a:cubicBezTo>
                  <a:cubicBezTo>
                    <a:pt x="35" y="140"/>
                    <a:pt x="35" y="141"/>
                    <a:pt x="36" y="141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50" y="141"/>
                    <a:pt x="53" y="141"/>
                    <a:pt x="55" y="141"/>
                  </a:cubicBezTo>
                  <a:cubicBezTo>
                    <a:pt x="75" y="141"/>
                    <a:pt x="89" y="140"/>
                    <a:pt x="97" y="140"/>
                  </a:cubicBezTo>
                  <a:cubicBezTo>
                    <a:pt x="101" y="140"/>
                    <a:pt x="103" y="140"/>
                    <a:pt x="104" y="141"/>
                  </a:cubicBezTo>
                  <a:cubicBezTo>
                    <a:pt x="105" y="142"/>
                    <a:pt x="105" y="143"/>
                    <a:pt x="105" y="145"/>
                  </a:cubicBezTo>
                  <a:cubicBezTo>
                    <a:pt x="105" y="146"/>
                    <a:pt x="105" y="147"/>
                    <a:pt x="105" y="147"/>
                  </a:cubicBezTo>
                  <a:cubicBezTo>
                    <a:pt x="105" y="149"/>
                    <a:pt x="105" y="151"/>
                    <a:pt x="105" y="153"/>
                  </a:cubicBezTo>
                  <a:cubicBezTo>
                    <a:pt x="105" y="155"/>
                    <a:pt x="105" y="157"/>
                    <a:pt x="105" y="159"/>
                  </a:cubicBezTo>
                  <a:cubicBezTo>
                    <a:pt x="105" y="166"/>
                    <a:pt x="105" y="166"/>
                    <a:pt x="105" y="166"/>
                  </a:cubicBezTo>
                  <a:cubicBezTo>
                    <a:pt x="105" y="169"/>
                    <a:pt x="104" y="170"/>
                    <a:pt x="103" y="171"/>
                  </a:cubicBezTo>
                  <a:cubicBezTo>
                    <a:pt x="102" y="172"/>
                    <a:pt x="99" y="172"/>
                    <a:pt x="95" y="172"/>
                  </a:cubicBezTo>
                  <a:cubicBezTo>
                    <a:pt x="92" y="172"/>
                    <a:pt x="89" y="172"/>
                    <a:pt x="87" y="172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3" y="173"/>
                    <a:pt x="60" y="173"/>
                    <a:pt x="59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13" y="172"/>
                    <a:pt x="9" y="172"/>
                    <a:pt x="8" y="172"/>
                  </a:cubicBezTo>
                  <a:cubicBezTo>
                    <a:pt x="7" y="173"/>
                    <a:pt x="6" y="173"/>
                    <a:pt x="5" y="173"/>
                  </a:cubicBezTo>
                  <a:cubicBezTo>
                    <a:pt x="2" y="173"/>
                    <a:pt x="0" y="172"/>
                    <a:pt x="0" y="170"/>
                  </a:cubicBezTo>
                  <a:cubicBezTo>
                    <a:pt x="0" y="169"/>
                    <a:pt x="1" y="168"/>
                    <a:pt x="1" y="167"/>
                  </a:cubicBezTo>
                  <a:cubicBezTo>
                    <a:pt x="2" y="165"/>
                    <a:pt x="3" y="164"/>
                    <a:pt x="4" y="163"/>
                  </a:cubicBezTo>
                  <a:cubicBezTo>
                    <a:pt x="5" y="162"/>
                    <a:pt x="5" y="161"/>
                    <a:pt x="6" y="161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34" y="125"/>
                    <a:pt x="43" y="114"/>
                    <a:pt x="45" y="112"/>
                  </a:cubicBezTo>
                  <a:cubicBezTo>
                    <a:pt x="45" y="111"/>
                    <a:pt x="47" y="110"/>
                    <a:pt x="49" y="107"/>
                  </a:cubicBezTo>
                  <a:cubicBezTo>
                    <a:pt x="57" y="98"/>
                    <a:pt x="63" y="90"/>
                    <a:pt x="68" y="83"/>
                  </a:cubicBezTo>
                  <a:cubicBezTo>
                    <a:pt x="73" y="76"/>
                    <a:pt x="77" y="68"/>
                    <a:pt x="81" y="59"/>
                  </a:cubicBezTo>
                  <a:cubicBezTo>
                    <a:pt x="83" y="55"/>
                    <a:pt x="83" y="50"/>
                    <a:pt x="83" y="46"/>
                  </a:cubicBezTo>
                  <a:cubicBezTo>
                    <a:pt x="83" y="40"/>
                    <a:pt x="82" y="36"/>
                    <a:pt x="80" y="31"/>
                  </a:cubicBezTo>
                  <a:cubicBezTo>
                    <a:pt x="77" y="27"/>
                    <a:pt x="74" y="24"/>
                    <a:pt x="70" y="22"/>
                  </a:cubicBezTo>
                  <a:cubicBezTo>
                    <a:pt x="66" y="19"/>
                    <a:pt x="63" y="18"/>
                    <a:pt x="59" y="18"/>
                  </a:cubicBezTo>
                  <a:cubicBezTo>
                    <a:pt x="53" y="18"/>
                    <a:pt x="47" y="18"/>
                    <a:pt x="43" y="19"/>
                  </a:cubicBezTo>
                  <a:cubicBezTo>
                    <a:pt x="39" y="21"/>
                    <a:pt x="35" y="22"/>
                    <a:pt x="30" y="24"/>
                  </a:cubicBezTo>
                  <a:cubicBezTo>
                    <a:pt x="27" y="25"/>
                    <a:pt x="22" y="29"/>
                    <a:pt x="17" y="37"/>
                  </a:cubicBezTo>
                  <a:cubicBezTo>
                    <a:pt x="15" y="39"/>
                    <a:pt x="13" y="40"/>
                    <a:pt x="13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1" y="41"/>
                    <a:pt x="11" y="40"/>
                  </a:cubicBezTo>
                  <a:cubicBezTo>
                    <a:pt x="10" y="40"/>
                    <a:pt x="10" y="39"/>
                    <a:pt x="10" y="39"/>
                  </a:cubicBezTo>
                  <a:cubicBezTo>
                    <a:pt x="9" y="39"/>
                    <a:pt x="8" y="38"/>
                    <a:pt x="8" y="38"/>
                  </a:cubicBezTo>
                  <a:cubicBezTo>
                    <a:pt x="7" y="37"/>
                    <a:pt x="6" y="37"/>
                    <a:pt x="6" y="36"/>
                  </a:cubicBezTo>
                  <a:cubicBezTo>
                    <a:pt x="5" y="36"/>
                    <a:pt x="5" y="35"/>
                    <a:pt x="5" y="35"/>
                  </a:cubicBezTo>
                  <a:cubicBezTo>
                    <a:pt x="5" y="35"/>
                    <a:pt x="5" y="34"/>
                    <a:pt x="5" y="33"/>
                  </a:cubicBezTo>
                  <a:cubicBezTo>
                    <a:pt x="8" y="29"/>
                    <a:pt x="12" y="25"/>
                    <a:pt x="17" y="20"/>
                  </a:cubicBezTo>
                  <a:cubicBezTo>
                    <a:pt x="19" y="18"/>
                    <a:pt x="23" y="15"/>
                    <a:pt x="28" y="12"/>
                  </a:cubicBezTo>
                  <a:cubicBezTo>
                    <a:pt x="33" y="9"/>
                    <a:pt x="39" y="6"/>
                    <a:pt x="44" y="4"/>
                  </a:cubicBezTo>
                  <a:cubicBezTo>
                    <a:pt x="50" y="1"/>
                    <a:pt x="55" y="0"/>
                    <a:pt x="59" y="0"/>
                  </a:cubicBezTo>
                  <a:cubicBezTo>
                    <a:pt x="66" y="0"/>
                    <a:pt x="73" y="2"/>
                    <a:pt x="78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21">
              <a:extLst>
                <a:ext uri="{FF2B5EF4-FFF2-40B4-BE49-F238E27FC236}">
                  <a16:creationId xmlns:a16="http://schemas.microsoft.com/office/drawing/2014/main" id="{B9D060D8-1043-4735-8D6A-FBAD9B801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2" y="2232"/>
              <a:ext cx="48" cy="50"/>
            </a:xfrm>
            <a:custGeom>
              <a:avLst/>
              <a:gdLst>
                <a:gd name="T0" fmla="*/ 35 w 35"/>
                <a:gd name="T1" fmla="*/ 22 h 36"/>
                <a:gd name="T2" fmla="*/ 29 w 35"/>
                <a:gd name="T3" fmla="*/ 32 h 36"/>
                <a:gd name="T4" fmla="*/ 17 w 35"/>
                <a:gd name="T5" fmla="*/ 36 h 36"/>
                <a:gd name="T6" fmla="*/ 5 w 35"/>
                <a:gd name="T7" fmla="*/ 31 h 36"/>
                <a:gd name="T8" fmla="*/ 0 w 35"/>
                <a:gd name="T9" fmla="*/ 17 h 36"/>
                <a:gd name="T10" fmla="*/ 4 w 35"/>
                <a:gd name="T11" fmla="*/ 4 h 36"/>
                <a:gd name="T12" fmla="*/ 17 w 35"/>
                <a:gd name="T13" fmla="*/ 0 h 36"/>
                <a:gd name="T14" fmla="*/ 35 w 35"/>
                <a:gd name="T15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6">
                  <a:moveTo>
                    <a:pt x="35" y="22"/>
                  </a:moveTo>
                  <a:cubicBezTo>
                    <a:pt x="35" y="26"/>
                    <a:pt x="33" y="29"/>
                    <a:pt x="29" y="32"/>
                  </a:cubicBezTo>
                  <a:cubicBezTo>
                    <a:pt x="26" y="34"/>
                    <a:pt x="21" y="36"/>
                    <a:pt x="17" y="36"/>
                  </a:cubicBezTo>
                  <a:cubicBezTo>
                    <a:pt x="12" y="36"/>
                    <a:pt x="8" y="34"/>
                    <a:pt x="5" y="31"/>
                  </a:cubicBezTo>
                  <a:cubicBezTo>
                    <a:pt x="1" y="28"/>
                    <a:pt x="0" y="23"/>
                    <a:pt x="0" y="17"/>
                  </a:cubicBezTo>
                  <a:cubicBezTo>
                    <a:pt x="0" y="10"/>
                    <a:pt x="1" y="6"/>
                    <a:pt x="4" y="4"/>
                  </a:cubicBezTo>
                  <a:cubicBezTo>
                    <a:pt x="8" y="1"/>
                    <a:pt x="12" y="0"/>
                    <a:pt x="17" y="0"/>
                  </a:cubicBezTo>
                  <a:cubicBezTo>
                    <a:pt x="29" y="0"/>
                    <a:pt x="35" y="7"/>
                    <a:pt x="35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38" name="Picture 137">
            <a:extLst>
              <a:ext uri="{FF2B5EF4-FFF2-40B4-BE49-F238E27FC236}">
                <a16:creationId xmlns:a16="http://schemas.microsoft.com/office/drawing/2014/main" id="{292B6181-4D56-4E0D-BAF3-5882EA6EF06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8550" y="1953609"/>
            <a:ext cx="2017704" cy="1655866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D7C1DDBC-18FE-46E8-9625-3E4D511CA5DB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0964" y="3925820"/>
            <a:ext cx="1534391" cy="1553276"/>
          </a:xfrm>
          <a:prstGeom prst="rect">
            <a:avLst/>
          </a:prstGeom>
        </p:spPr>
      </p:pic>
      <p:sp>
        <p:nvSpPr>
          <p:cNvPr id="140" name="Freeform 11">
            <a:extLst>
              <a:ext uri="{FF2B5EF4-FFF2-40B4-BE49-F238E27FC236}">
                <a16:creationId xmlns:a16="http://schemas.microsoft.com/office/drawing/2014/main" id="{5C8AFC7A-663F-4765-8135-FAA93CA82234}"/>
              </a:ext>
            </a:extLst>
          </p:cNvPr>
          <p:cNvSpPr>
            <a:spLocks/>
          </p:cNvSpPr>
          <p:nvPr/>
        </p:nvSpPr>
        <p:spPr bwMode="auto">
          <a:xfrm>
            <a:off x="6966254" y="2617337"/>
            <a:ext cx="589101" cy="701669"/>
          </a:xfrm>
          <a:custGeom>
            <a:avLst/>
            <a:gdLst>
              <a:gd name="T0" fmla="*/ 68 w 114"/>
              <a:gd name="T1" fmla="*/ 51 h 134"/>
              <a:gd name="T2" fmla="*/ 68 w 114"/>
              <a:gd name="T3" fmla="*/ 55 h 134"/>
              <a:gd name="T4" fmla="*/ 71 w 114"/>
              <a:gd name="T5" fmla="*/ 55 h 134"/>
              <a:gd name="T6" fmla="*/ 74 w 114"/>
              <a:gd name="T7" fmla="*/ 55 h 134"/>
              <a:gd name="T8" fmla="*/ 84 w 114"/>
              <a:gd name="T9" fmla="*/ 55 h 134"/>
              <a:gd name="T10" fmla="*/ 107 w 114"/>
              <a:gd name="T11" fmla="*/ 55 h 134"/>
              <a:gd name="T12" fmla="*/ 113 w 114"/>
              <a:gd name="T13" fmla="*/ 56 h 134"/>
              <a:gd name="T14" fmla="*/ 114 w 114"/>
              <a:gd name="T15" fmla="*/ 61 h 134"/>
              <a:gd name="T16" fmla="*/ 114 w 114"/>
              <a:gd name="T17" fmla="*/ 74 h 134"/>
              <a:gd name="T18" fmla="*/ 107 w 114"/>
              <a:gd name="T19" fmla="*/ 79 h 134"/>
              <a:gd name="T20" fmla="*/ 72 w 114"/>
              <a:gd name="T21" fmla="*/ 79 h 134"/>
              <a:gd name="T22" fmla="*/ 69 w 114"/>
              <a:gd name="T23" fmla="*/ 84 h 134"/>
              <a:gd name="T24" fmla="*/ 69 w 114"/>
              <a:gd name="T25" fmla="*/ 90 h 134"/>
              <a:gd name="T26" fmla="*/ 69 w 114"/>
              <a:gd name="T27" fmla="*/ 105 h 134"/>
              <a:gd name="T28" fmla="*/ 70 w 114"/>
              <a:gd name="T29" fmla="*/ 114 h 134"/>
              <a:gd name="T30" fmla="*/ 70 w 114"/>
              <a:gd name="T31" fmla="*/ 123 h 134"/>
              <a:gd name="T32" fmla="*/ 69 w 114"/>
              <a:gd name="T33" fmla="*/ 131 h 134"/>
              <a:gd name="T34" fmla="*/ 65 w 114"/>
              <a:gd name="T35" fmla="*/ 134 h 134"/>
              <a:gd name="T36" fmla="*/ 58 w 114"/>
              <a:gd name="T37" fmla="*/ 133 h 134"/>
              <a:gd name="T38" fmla="*/ 50 w 114"/>
              <a:gd name="T39" fmla="*/ 133 h 134"/>
              <a:gd name="T40" fmla="*/ 45 w 114"/>
              <a:gd name="T41" fmla="*/ 131 h 134"/>
              <a:gd name="T42" fmla="*/ 44 w 114"/>
              <a:gd name="T43" fmla="*/ 125 h 134"/>
              <a:gd name="T44" fmla="*/ 44 w 114"/>
              <a:gd name="T45" fmla="*/ 84 h 134"/>
              <a:gd name="T46" fmla="*/ 39 w 114"/>
              <a:gd name="T47" fmla="*/ 79 h 134"/>
              <a:gd name="T48" fmla="*/ 33 w 114"/>
              <a:gd name="T49" fmla="*/ 80 h 134"/>
              <a:gd name="T50" fmla="*/ 21 w 114"/>
              <a:gd name="T51" fmla="*/ 81 h 134"/>
              <a:gd name="T52" fmla="*/ 6 w 114"/>
              <a:gd name="T53" fmla="*/ 81 h 134"/>
              <a:gd name="T54" fmla="*/ 3 w 114"/>
              <a:gd name="T55" fmla="*/ 80 h 134"/>
              <a:gd name="T56" fmla="*/ 2 w 114"/>
              <a:gd name="T57" fmla="*/ 76 h 134"/>
              <a:gd name="T58" fmla="*/ 1 w 114"/>
              <a:gd name="T59" fmla="*/ 70 h 134"/>
              <a:gd name="T60" fmla="*/ 0 w 114"/>
              <a:gd name="T61" fmla="*/ 64 h 134"/>
              <a:gd name="T62" fmla="*/ 1 w 114"/>
              <a:gd name="T63" fmla="*/ 57 h 134"/>
              <a:gd name="T64" fmla="*/ 5 w 114"/>
              <a:gd name="T65" fmla="*/ 55 h 134"/>
              <a:gd name="T66" fmla="*/ 17 w 114"/>
              <a:gd name="T67" fmla="*/ 54 h 134"/>
              <a:gd name="T68" fmla="*/ 23 w 114"/>
              <a:gd name="T69" fmla="*/ 55 h 134"/>
              <a:gd name="T70" fmla="*/ 31 w 114"/>
              <a:gd name="T71" fmla="*/ 55 h 134"/>
              <a:gd name="T72" fmla="*/ 36 w 114"/>
              <a:gd name="T73" fmla="*/ 55 h 134"/>
              <a:gd name="T74" fmla="*/ 41 w 114"/>
              <a:gd name="T75" fmla="*/ 55 h 134"/>
              <a:gd name="T76" fmla="*/ 44 w 114"/>
              <a:gd name="T77" fmla="*/ 52 h 134"/>
              <a:gd name="T78" fmla="*/ 44 w 114"/>
              <a:gd name="T79" fmla="*/ 47 h 134"/>
              <a:gd name="T80" fmla="*/ 44 w 114"/>
              <a:gd name="T81" fmla="*/ 42 h 134"/>
              <a:gd name="T82" fmla="*/ 44 w 114"/>
              <a:gd name="T83" fmla="*/ 23 h 134"/>
              <a:gd name="T84" fmla="*/ 44 w 114"/>
              <a:gd name="T85" fmla="*/ 15 h 134"/>
              <a:gd name="T86" fmla="*/ 45 w 114"/>
              <a:gd name="T87" fmla="*/ 1 h 134"/>
              <a:gd name="T88" fmla="*/ 49 w 114"/>
              <a:gd name="T89" fmla="*/ 0 h 134"/>
              <a:gd name="T90" fmla="*/ 61 w 114"/>
              <a:gd name="T91" fmla="*/ 0 h 134"/>
              <a:gd name="T92" fmla="*/ 66 w 114"/>
              <a:gd name="T93" fmla="*/ 2 h 134"/>
              <a:gd name="T94" fmla="*/ 67 w 114"/>
              <a:gd name="T95" fmla="*/ 8 h 134"/>
              <a:gd name="T96" fmla="*/ 67 w 114"/>
              <a:gd name="T97" fmla="*/ 12 h 134"/>
              <a:gd name="T98" fmla="*/ 67 w 114"/>
              <a:gd name="T99" fmla="*/ 23 h 134"/>
              <a:gd name="T100" fmla="*/ 68 w 114"/>
              <a:gd name="T101" fmla="*/ 33 h 134"/>
              <a:gd name="T102" fmla="*/ 68 w 114"/>
              <a:gd name="T103" fmla="*/ 43 h 134"/>
              <a:gd name="T104" fmla="*/ 68 w 114"/>
              <a:gd name="T105" fmla="*/ 49 h 134"/>
              <a:gd name="T106" fmla="*/ 68 w 114"/>
              <a:gd name="T107" fmla="*/ 51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4" h="134">
                <a:moveTo>
                  <a:pt x="68" y="51"/>
                </a:moveTo>
                <a:cubicBezTo>
                  <a:pt x="68" y="53"/>
                  <a:pt x="68" y="54"/>
                  <a:pt x="68" y="55"/>
                </a:cubicBezTo>
                <a:cubicBezTo>
                  <a:pt x="68" y="55"/>
                  <a:pt x="69" y="55"/>
                  <a:pt x="71" y="55"/>
                </a:cubicBezTo>
                <a:cubicBezTo>
                  <a:pt x="72" y="55"/>
                  <a:pt x="74" y="55"/>
                  <a:pt x="74" y="55"/>
                </a:cubicBezTo>
                <a:cubicBezTo>
                  <a:pt x="84" y="55"/>
                  <a:pt x="84" y="55"/>
                  <a:pt x="84" y="55"/>
                </a:cubicBezTo>
                <a:cubicBezTo>
                  <a:pt x="88" y="55"/>
                  <a:pt x="96" y="55"/>
                  <a:pt x="107" y="55"/>
                </a:cubicBezTo>
                <a:cubicBezTo>
                  <a:pt x="110" y="55"/>
                  <a:pt x="112" y="55"/>
                  <a:pt x="113" y="56"/>
                </a:cubicBezTo>
                <a:cubicBezTo>
                  <a:pt x="113" y="58"/>
                  <a:pt x="114" y="59"/>
                  <a:pt x="114" y="61"/>
                </a:cubicBezTo>
                <a:cubicBezTo>
                  <a:pt x="114" y="74"/>
                  <a:pt x="114" y="74"/>
                  <a:pt x="114" y="74"/>
                </a:cubicBezTo>
                <a:cubicBezTo>
                  <a:pt x="114" y="77"/>
                  <a:pt x="111" y="79"/>
                  <a:pt x="107" y="79"/>
                </a:cubicBezTo>
                <a:cubicBezTo>
                  <a:pt x="72" y="79"/>
                  <a:pt x="72" y="79"/>
                  <a:pt x="72" y="79"/>
                </a:cubicBezTo>
                <a:cubicBezTo>
                  <a:pt x="70" y="80"/>
                  <a:pt x="69" y="81"/>
                  <a:pt x="69" y="84"/>
                </a:cubicBezTo>
                <a:cubicBezTo>
                  <a:pt x="69" y="90"/>
                  <a:pt x="69" y="90"/>
                  <a:pt x="69" y="90"/>
                </a:cubicBezTo>
                <a:cubicBezTo>
                  <a:pt x="69" y="105"/>
                  <a:pt x="69" y="105"/>
                  <a:pt x="69" y="105"/>
                </a:cubicBezTo>
                <a:cubicBezTo>
                  <a:pt x="70" y="107"/>
                  <a:pt x="70" y="109"/>
                  <a:pt x="70" y="114"/>
                </a:cubicBezTo>
                <a:cubicBezTo>
                  <a:pt x="70" y="117"/>
                  <a:pt x="70" y="120"/>
                  <a:pt x="70" y="123"/>
                </a:cubicBezTo>
                <a:cubicBezTo>
                  <a:pt x="70" y="127"/>
                  <a:pt x="69" y="129"/>
                  <a:pt x="69" y="131"/>
                </a:cubicBezTo>
                <a:cubicBezTo>
                  <a:pt x="68" y="132"/>
                  <a:pt x="67" y="133"/>
                  <a:pt x="65" y="134"/>
                </a:cubicBezTo>
                <a:cubicBezTo>
                  <a:pt x="64" y="134"/>
                  <a:pt x="62" y="134"/>
                  <a:pt x="58" y="133"/>
                </a:cubicBezTo>
                <a:cubicBezTo>
                  <a:pt x="55" y="133"/>
                  <a:pt x="52" y="133"/>
                  <a:pt x="50" y="133"/>
                </a:cubicBezTo>
                <a:cubicBezTo>
                  <a:pt x="48" y="133"/>
                  <a:pt x="46" y="132"/>
                  <a:pt x="45" y="131"/>
                </a:cubicBezTo>
                <a:cubicBezTo>
                  <a:pt x="45" y="129"/>
                  <a:pt x="44" y="127"/>
                  <a:pt x="44" y="125"/>
                </a:cubicBezTo>
                <a:cubicBezTo>
                  <a:pt x="44" y="84"/>
                  <a:pt x="44" y="84"/>
                  <a:pt x="44" y="84"/>
                </a:cubicBezTo>
                <a:cubicBezTo>
                  <a:pt x="44" y="81"/>
                  <a:pt x="43" y="79"/>
                  <a:pt x="39" y="79"/>
                </a:cubicBezTo>
                <a:cubicBezTo>
                  <a:pt x="37" y="79"/>
                  <a:pt x="35" y="80"/>
                  <a:pt x="33" y="80"/>
                </a:cubicBezTo>
                <a:cubicBezTo>
                  <a:pt x="21" y="81"/>
                  <a:pt x="21" y="81"/>
                  <a:pt x="21" y="81"/>
                </a:cubicBezTo>
                <a:cubicBezTo>
                  <a:pt x="6" y="81"/>
                  <a:pt x="6" y="81"/>
                  <a:pt x="6" y="81"/>
                </a:cubicBezTo>
                <a:cubicBezTo>
                  <a:pt x="5" y="81"/>
                  <a:pt x="3" y="81"/>
                  <a:pt x="3" y="80"/>
                </a:cubicBezTo>
                <a:cubicBezTo>
                  <a:pt x="2" y="80"/>
                  <a:pt x="2" y="78"/>
                  <a:pt x="2" y="76"/>
                </a:cubicBezTo>
                <a:cubicBezTo>
                  <a:pt x="2" y="75"/>
                  <a:pt x="2" y="72"/>
                  <a:pt x="1" y="70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1"/>
                  <a:pt x="0" y="58"/>
                  <a:pt x="1" y="57"/>
                </a:cubicBezTo>
                <a:cubicBezTo>
                  <a:pt x="2" y="55"/>
                  <a:pt x="3" y="55"/>
                  <a:pt x="5" y="55"/>
                </a:cubicBezTo>
                <a:cubicBezTo>
                  <a:pt x="17" y="54"/>
                  <a:pt x="17" y="54"/>
                  <a:pt x="17" y="54"/>
                </a:cubicBezTo>
                <a:cubicBezTo>
                  <a:pt x="20" y="54"/>
                  <a:pt x="22" y="54"/>
                  <a:pt x="23" y="55"/>
                </a:cubicBezTo>
                <a:cubicBezTo>
                  <a:pt x="25" y="54"/>
                  <a:pt x="28" y="54"/>
                  <a:pt x="31" y="55"/>
                </a:cubicBezTo>
                <a:cubicBezTo>
                  <a:pt x="36" y="55"/>
                  <a:pt x="36" y="55"/>
                  <a:pt x="36" y="55"/>
                </a:cubicBezTo>
                <a:cubicBezTo>
                  <a:pt x="38" y="55"/>
                  <a:pt x="40" y="55"/>
                  <a:pt x="41" y="55"/>
                </a:cubicBezTo>
                <a:cubicBezTo>
                  <a:pt x="42" y="54"/>
                  <a:pt x="43" y="53"/>
                  <a:pt x="44" y="52"/>
                </a:cubicBezTo>
                <a:cubicBezTo>
                  <a:pt x="44" y="51"/>
                  <a:pt x="44" y="49"/>
                  <a:pt x="44" y="47"/>
                </a:cubicBezTo>
                <a:cubicBezTo>
                  <a:pt x="44" y="45"/>
                  <a:pt x="44" y="43"/>
                  <a:pt x="44" y="42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21"/>
                  <a:pt x="44" y="19"/>
                  <a:pt x="44" y="15"/>
                </a:cubicBezTo>
                <a:cubicBezTo>
                  <a:pt x="44" y="7"/>
                  <a:pt x="44" y="3"/>
                  <a:pt x="45" y="1"/>
                </a:cubicBezTo>
                <a:cubicBezTo>
                  <a:pt x="47" y="1"/>
                  <a:pt x="48" y="0"/>
                  <a:pt x="49" y="0"/>
                </a:cubicBezTo>
                <a:cubicBezTo>
                  <a:pt x="50" y="0"/>
                  <a:pt x="54" y="0"/>
                  <a:pt x="61" y="0"/>
                </a:cubicBezTo>
                <a:cubicBezTo>
                  <a:pt x="64" y="0"/>
                  <a:pt x="66" y="1"/>
                  <a:pt x="66" y="2"/>
                </a:cubicBezTo>
                <a:cubicBezTo>
                  <a:pt x="67" y="4"/>
                  <a:pt x="67" y="6"/>
                  <a:pt x="67" y="8"/>
                </a:cubicBezTo>
                <a:cubicBezTo>
                  <a:pt x="67" y="10"/>
                  <a:pt x="67" y="11"/>
                  <a:pt x="67" y="12"/>
                </a:cubicBezTo>
                <a:cubicBezTo>
                  <a:pt x="67" y="23"/>
                  <a:pt x="67" y="23"/>
                  <a:pt x="67" y="23"/>
                </a:cubicBezTo>
                <a:cubicBezTo>
                  <a:pt x="68" y="28"/>
                  <a:pt x="68" y="32"/>
                  <a:pt x="68" y="33"/>
                </a:cubicBezTo>
                <a:cubicBezTo>
                  <a:pt x="68" y="43"/>
                  <a:pt x="68" y="43"/>
                  <a:pt x="68" y="43"/>
                </a:cubicBezTo>
                <a:cubicBezTo>
                  <a:pt x="68" y="46"/>
                  <a:pt x="68" y="48"/>
                  <a:pt x="68" y="49"/>
                </a:cubicBezTo>
                <a:lnTo>
                  <a:pt x="68" y="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41" name="Picture 140">
            <a:extLst>
              <a:ext uri="{FF2B5EF4-FFF2-40B4-BE49-F238E27FC236}">
                <a16:creationId xmlns:a16="http://schemas.microsoft.com/office/drawing/2014/main" id="{656703F4-A3EF-414E-817A-6C62B991E82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5355" y="1799427"/>
            <a:ext cx="1794282" cy="1830168"/>
          </a:xfrm>
          <a:prstGeom prst="rect">
            <a:avLst/>
          </a:prstGeom>
        </p:spPr>
      </p:pic>
      <p:sp>
        <p:nvSpPr>
          <p:cNvPr id="142" name="Freeform 10">
            <a:extLst>
              <a:ext uri="{FF2B5EF4-FFF2-40B4-BE49-F238E27FC236}">
                <a16:creationId xmlns:a16="http://schemas.microsoft.com/office/drawing/2014/main" id="{0478DC3B-E987-4A53-9EA7-E4F81ED112C8}"/>
              </a:ext>
            </a:extLst>
          </p:cNvPr>
          <p:cNvSpPr>
            <a:spLocks noEditPoints="1"/>
          </p:cNvSpPr>
          <p:nvPr/>
        </p:nvSpPr>
        <p:spPr bwMode="auto">
          <a:xfrm>
            <a:off x="9276023" y="2798312"/>
            <a:ext cx="566587" cy="412746"/>
          </a:xfrm>
          <a:custGeom>
            <a:avLst/>
            <a:gdLst>
              <a:gd name="T0" fmla="*/ 110 w 110"/>
              <a:gd name="T1" fmla="*/ 15 h 79"/>
              <a:gd name="T2" fmla="*/ 109 w 110"/>
              <a:gd name="T3" fmla="*/ 22 h 79"/>
              <a:gd name="T4" fmla="*/ 107 w 110"/>
              <a:gd name="T5" fmla="*/ 24 h 79"/>
              <a:gd name="T6" fmla="*/ 104 w 110"/>
              <a:gd name="T7" fmla="*/ 24 h 79"/>
              <a:gd name="T8" fmla="*/ 100 w 110"/>
              <a:gd name="T9" fmla="*/ 24 h 79"/>
              <a:gd name="T10" fmla="*/ 69 w 110"/>
              <a:gd name="T11" fmla="*/ 24 h 79"/>
              <a:gd name="T12" fmla="*/ 51 w 110"/>
              <a:gd name="T13" fmla="*/ 23 h 79"/>
              <a:gd name="T14" fmla="*/ 43 w 110"/>
              <a:gd name="T15" fmla="*/ 22 h 79"/>
              <a:gd name="T16" fmla="*/ 35 w 110"/>
              <a:gd name="T17" fmla="*/ 21 h 79"/>
              <a:gd name="T18" fmla="*/ 20 w 110"/>
              <a:gd name="T19" fmla="*/ 22 h 79"/>
              <a:gd name="T20" fmla="*/ 6 w 110"/>
              <a:gd name="T21" fmla="*/ 23 h 79"/>
              <a:gd name="T22" fmla="*/ 4 w 110"/>
              <a:gd name="T23" fmla="*/ 23 h 79"/>
              <a:gd name="T24" fmla="*/ 2 w 110"/>
              <a:gd name="T25" fmla="*/ 22 h 79"/>
              <a:gd name="T26" fmla="*/ 0 w 110"/>
              <a:gd name="T27" fmla="*/ 18 h 79"/>
              <a:gd name="T28" fmla="*/ 0 w 110"/>
              <a:gd name="T29" fmla="*/ 14 h 79"/>
              <a:gd name="T30" fmla="*/ 0 w 110"/>
              <a:gd name="T31" fmla="*/ 6 h 79"/>
              <a:gd name="T32" fmla="*/ 4 w 110"/>
              <a:gd name="T33" fmla="*/ 1 h 79"/>
              <a:gd name="T34" fmla="*/ 8 w 110"/>
              <a:gd name="T35" fmla="*/ 1 h 79"/>
              <a:gd name="T36" fmla="*/ 72 w 110"/>
              <a:gd name="T37" fmla="*/ 1 h 79"/>
              <a:gd name="T38" fmla="*/ 94 w 110"/>
              <a:gd name="T39" fmla="*/ 0 h 79"/>
              <a:gd name="T40" fmla="*/ 103 w 110"/>
              <a:gd name="T41" fmla="*/ 0 h 79"/>
              <a:gd name="T42" fmla="*/ 108 w 110"/>
              <a:gd name="T43" fmla="*/ 1 h 79"/>
              <a:gd name="T44" fmla="*/ 110 w 110"/>
              <a:gd name="T45" fmla="*/ 5 h 79"/>
              <a:gd name="T46" fmla="*/ 110 w 110"/>
              <a:gd name="T47" fmla="*/ 15 h 79"/>
              <a:gd name="T48" fmla="*/ 101 w 110"/>
              <a:gd name="T49" fmla="*/ 59 h 79"/>
              <a:gd name="T50" fmla="*/ 106 w 110"/>
              <a:gd name="T51" fmla="*/ 60 h 79"/>
              <a:gd name="T52" fmla="*/ 106 w 110"/>
              <a:gd name="T53" fmla="*/ 64 h 79"/>
              <a:gd name="T54" fmla="*/ 106 w 110"/>
              <a:gd name="T55" fmla="*/ 75 h 79"/>
              <a:gd name="T56" fmla="*/ 105 w 110"/>
              <a:gd name="T57" fmla="*/ 78 h 79"/>
              <a:gd name="T58" fmla="*/ 97 w 110"/>
              <a:gd name="T59" fmla="*/ 79 h 79"/>
              <a:gd name="T60" fmla="*/ 82 w 110"/>
              <a:gd name="T61" fmla="*/ 79 h 79"/>
              <a:gd name="T62" fmla="*/ 63 w 110"/>
              <a:gd name="T63" fmla="*/ 78 h 79"/>
              <a:gd name="T64" fmla="*/ 27 w 110"/>
              <a:gd name="T65" fmla="*/ 78 h 79"/>
              <a:gd name="T66" fmla="*/ 15 w 110"/>
              <a:gd name="T67" fmla="*/ 78 h 79"/>
              <a:gd name="T68" fmla="*/ 6 w 110"/>
              <a:gd name="T69" fmla="*/ 79 h 79"/>
              <a:gd name="T70" fmla="*/ 3 w 110"/>
              <a:gd name="T71" fmla="*/ 78 h 79"/>
              <a:gd name="T72" fmla="*/ 3 w 110"/>
              <a:gd name="T73" fmla="*/ 75 h 79"/>
              <a:gd name="T74" fmla="*/ 3 w 110"/>
              <a:gd name="T75" fmla="*/ 65 h 79"/>
              <a:gd name="T76" fmla="*/ 4 w 110"/>
              <a:gd name="T77" fmla="*/ 61 h 79"/>
              <a:gd name="T78" fmla="*/ 7 w 110"/>
              <a:gd name="T79" fmla="*/ 60 h 79"/>
              <a:gd name="T80" fmla="*/ 99 w 110"/>
              <a:gd name="T81" fmla="*/ 60 h 79"/>
              <a:gd name="T82" fmla="*/ 101 w 110"/>
              <a:gd name="T83" fmla="*/ 5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0" h="79">
                <a:moveTo>
                  <a:pt x="110" y="15"/>
                </a:moveTo>
                <a:cubicBezTo>
                  <a:pt x="110" y="19"/>
                  <a:pt x="110" y="21"/>
                  <a:pt x="109" y="22"/>
                </a:cubicBezTo>
                <a:cubicBezTo>
                  <a:pt x="109" y="24"/>
                  <a:pt x="108" y="24"/>
                  <a:pt x="107" y="24"/>
                </a:cubicBezTo>
                <a:cubicBezTo>
                  <a:pt x="106" y="24"/>
                  <a:pt x="105" y="24"/>
                  <a:pt x="104" y="24"/>
                </a:cubicBezTo>
                <a:cubicBezTo>
                  <a:pt x="103" y="24"/>
                  <a:pt x="101" y="24"/>
                  <a:pt x="100" y="24"/>
                </a:cubicBezTo>
                <a:cubicBezTo>
                  <a:pt x="69" y="24"/>
                  <a:pt x="69" y="24"/>
                  <a:pt x="69" y="24"/>
                </a:cubicBezTo>
                <a:cubicBezTo>
                  <a:pt x="62" y="24"/>
                  <a:pt x="56" y="23"/>
                  <a:pt x="51" y="23"/>
                </a:cubicBezTo>
                <a:cubicBezTo>
                  <a:pt x="43" y="22"/>
                  <a:pt x="43" y="22"/>
                  <a:pt x="43" y="22"/>
                </a:cubicBezTo>
                <a:cubicBezTo>
                  <a:pt x="39" y="22"/>
                  <a:pt x="36" y="22"/>
                  <a:pt x="35" y="21"/>
                </a:cubicBezTo>
                <a:cubicBezTo>
                  <a:pt x="31" y="21"/>
                  <a:pt x="26" y="22"/>
                  <a:pt x="20" y="22"/>
                </a:cubicBezTo>
                <a:cubicBezTo>
                  <a:pt x="6" y="23"/>
                  <a:pt x="6" y="23"/>
                  <a:pt x="6" y="23"/>
                </a:cubicBezTo>
                <a:cubicBezTo>
                  <a:pt x="5" y="23"/>
                  <a:pt x="5" y="23"/>
                  <a:pt x="4" y="23"/>
                </a:cubicBezTo>
                <a:cubicBezTo>
                  <a:pt x="3" y="23"/>
                  <a:pt x="2" y="22"/>
                  <a:pt x="2" y="22"/>
                </a:cubicBezTo>
                <a:cubicBezTo>
                  <a:pt x="1" y="21"/>
                  <a:pt x="1" y="19"/>
                  <a:pt x="0" y="18"/>
                </a:cubicBezTo>
                <a:cubicBezTo>
                  <a:pt x="0" y="17"/>
                  <a:pt x="0" y="16"/>
                  <a:pt x="0" y="14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1"/>
                  <a:pt x="4" y="1"/>
                </a:cubicBezTo>
                <a:cubicBezTo>
                  <a:pt x="5" y="1"/>
                  <a:pt x="6" y="1"/>
                  <a:pt x="8" y="1"/>
                </a:cubicBezTo>
                <a:cubicBezTo>
                  <a:pt x="72" y="1"/>
                  <a:pt x="72" y="1"/>
                  <a:pt x="72" y="1"/>
                </a:cubicBezTo>
                <a:cubicBezTo>
                  <a:pt x="80" y="1"/>
                  <a:pt x="88" y="1"/>
                  <a:pt x="9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6" y="0"/>
                  <a:pt x="107" y="0"/>
                  <a:pt x="108" y="1"/>
                </a:cubicBezTo>
                <a:cubicBezTo>
                  <a:pt x="109" y="2"/>
                  <a:pt x="109" y="3"/>
                  <a:pt x="110" y="5"/>
                </a:cubicBezTo>
                <a:lnTo>
                  <a:pt x="110" y="15"/>
                </a:lnTo>
                <a:close/>
                <a:moveTo>
                  <a:pt x="101" y="59"/>
                </a:moveTo>
                <a:cubicBezTo>
                  <a:pt x="104" y="59"/>
                  <a:pt x="105" y="60"/>
                  <a:pt x="106" y="60"/>
                </a:cubicBezTo>
                <a:cubicBezTo>
                  <a:pt x="106" y="61"/>
                  <a:pt x="106" y="62"/>
                  <a:pt x="106" y="64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7"/>
                  <a:pt x="106" y="78"/>
                  <a:pt x="105" y="78"/>
                </a:cubicBezTo>
                <a:cubicBezTo>
                  <a:pt x="103" y="79"/>
                  <a:pt x="101" y="79"/>
                  <a:pt x="97" y="79"/>
                </a:cubicBezTo>
                <a:cubicBezTo>
                  <a:pt x="82" y="79"/>
                  <a:pt x="82" y="79"/>
                  <a:pt x="82" y="79"/>
                </a:cubicBezTo>
                <a:cubicBezTo>
                  <a:pt x="72" y="78"/>
                  <a:pt x="66" y="78"/>
                  <a:pt x="63" y="78"/>
                </a:cubicBezTo>
                <a:cubicBezTo>
                  <a:pt x="27" y="78"/>
                  <a:pt x="27" y="78"/>
                  <a:pt x="27" y="78"/>
                </a:cubicBezTo>
                <a:cubicBezTo>
                  <a:pt x="24" y="78"/>
                  <a:pt x="20" y="78"/>
                  <a:pt x="15" y="78"/>
                </a:cubicBezTo>
                <a:cubicBezTo>
                  <a:pt x="10" y="79"/>
                  <a:pt x="7" y="79"/>
                  <a:pt x="6" y="79"/>
                </a:cubicBezTo>
                <a:cubicBezTo>
                  <a:pt x="4" y="79"/>
                  <a:pt x="3" y="79"/>
                  <a:pt x="3" y="78"/>
                </a:cubicBezTo>
                <a:cubicBezTo>
                  <a:pt x="3" y="77"/>
                  <a:pt x="3" y="76"/>
                  <a:pt x="3" y="75"/>
                </a:cubicBezTo>
                <a:cubicBezTo>
                  <a:pt x="3" y="65"/>
                  <a:pt x="3" y="65"/>
                  <a:pt x="3" y="65"/>
                </a:cubicBezTo>
                <a:cubicBezTo>
                  <a:pt x="3" y="63"/>
                  <a:pt x="3" y="62"/>
                  <a:pt x="4" y="61"/>
                </a:cubicBezTo>
                <a:cubicBezTo>
                  <a:pt x="4" y="60"/>
                  <a:pt x="5" y="60"/>
                  <a:pt x="7" y="60"/>
                </a:cubicBezTo>
                <a:cubicBezTo>
                  <a:pt x="99" y="60"/>
                  <a:pt x="99" y="60"/>
                  <a:pt x="99" y="60"/>
                </a:cubicBezTo>
                <a:lnTo>
                  <a:pt x="101" y="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AE19737B-40AB-432C-B532-4A436CB2607E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5600" y="2299788"/>
            <a:ext cx="1614854" cy="1409793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0AF5057B-5BE1-45B2-908D-557565B62F1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3951" y="3925820"/>
            <a:ext cx="1534391" cy="1553276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1682F28C-98CE-440B-8B04-80FB9059893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2441" y="3925820"/>
            <a:ext cx="1534391" cy="1553276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45305BBA-930A-4EBB-81B3-DF936A300D49}"/>
              </a:ext>
            </a:extLst>
          </p:cNvPr>
          <p:cNvGrpSpPr/>
          <p:nvPr/>
        </p:nvGrpSpPr>
        <p:grpSpPr>
          <a:xfrm>
            <a:off x="663955" y="1358338"/>
            <a:ext cx="5334000" cy="6967536"/>
            <a:chOff x="3800475" y="33339"/>
            <a:chExt cx="5334000" cy="6967536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C1FBD08-115C-43D0-B673-515B87ECBC37}"/>
                </a:ext>
              </a:extLst>
            </p:cNvPr>
            <p:cNvSpPr/>
            <p:nvPr/>
          </p:nvSpPr>
          <p:spPr>
            <a:xfrm>
              <a:off x="3800475" y="47625"/>
              <a:ext cx="5334000" cy="6953250"/>
            </a:xfrm>
            <a:custGeom>
              <a:avLst/>
              <a:gdLst>
                <a:gd name="connsiteX0" fmla="*/ 4057650 w 5334000"/>
                <a:gd name="connsiteY0" fmla="*/ 6848475 h 6953250"/>
                <a:gd name="connsiteX1" fmla="*/ 3914775 w 5334000"/>
                <a:gd name="connsiteY1" fmla="*/ 6477000 h 6953250"/>
                <a:gd name="connsiteX2" fmla="*/ 4295775 w 5334000"/>
                <a:gd name="connsiteY2" fmla="*/ 6143625 h 6953250"/>
                <a:gd name="connsiteX3" fmla="*/ 4638675 w 5334000"/>
                <a:gd name="connsiteY3" fmla="*/ 5724525 h 6953250"/>
                <a:gd name="connsiteX4" fmla="*/ 4619625 w 5334000"/>
                <a:gd name="connsiteY4" fmla="*/ 5648325 h 6953250"/>
                <a:gd name="connsiteX5" fmla="*/ 5095875 w 5334000"/>
                <a:gd name="connsiteY5" fmla="*/ 5153025 h 6953250"/>
                <a:gd name="connsiteX6" fmla="*/ 5124450 w 5334000"/>
                <a:gd name="connsiteY6" fmla="*/ 4981575 h 6953250"/>
                <a:gd name="connsiteX7" fmla="*/ 4962525 w 5334000"/>
                <a:gd name="connsiteY7" fmla="*/ 5010150 h 6953250"/>
                <a:gd name="connsiteX8" fmla="*/ 4962525 w 5334000"/>
                <a:gd name="connsiteY8" fmla="*/ 4895850 h 6953250"/>
                <a:gd name="connsiteX9" fmla="*/ 5210175 w 5334000"/>
                <a:gd name="connsiteY9" fmla="*/ 4467225 h 6953250"/>
                <a:gd name="connsiteX10" fmla="*/ 5238750 w 5334000"/>
                <a:gd name="connsiteY10" fmla="*/ 4295775 h 6953250"/>
                <a:gd name="connsiteX11" fmla="*/ 5048250 w 5334000"/>
                <a:gd name="connsiteY11" fmla="*/ 4495800 h 6953250"/>
                <a:gd name="connsiteX12" fmla="*/ 5162550 w 5334000"/>
                <a:gd name="connsiteY12" fmla="*/ 4152900 h 6953250"/>
                <a:gd name="connsiteX13" fmla="*/ 5334000 w 5334000"/>
                <a:gd name="connsiteY13" fmla="*/ 3819525 h 6953250"/>
                <a:gd name="connsiteX14" fmla="*/ 5219700 w 5334000"/>
                <a:gd name="connsiteY14" fmla="*/ 3590925 h 6953250"/>
                <a:gd name="connsiteX15" fmla="*/ 4810125 w 5334000"/>
                <a:gd name="connsiteY15" fmla="*/ 4219575 h 6953250"/>
                <a:gd name="connsiteX16" fmla="*/ 4467225 w 5334000"/>
                <a:gd name="connsiteY16" fmla="*/ 4572000 h 6953250"/>
                <a:gd name="connsiteX17" fmla="*/ 4248150 w 5334000"/>
                <a:gd name="connsiteY17" fmla="*/ 4743450 h 6953250"/>
                <a:gd name="connsiteX18" fmla="*/ 3867150 w 5334000"/>
                <a:gd name="connsiteY18" fmla="*/ 4924425 h 6953250"/>
                <a:gd name="connsiteX19" fmla="*/ 3381375 w 5334000"/>
                <a:gd name="connsiteY19" fmla="*/ 4819650 h 6953250"/>
                <a:gd name="connsiteX20" fmla="*/ 2952750 w 5334000"/>
                <a:gd name="connsiteY20" fmla="*/ 4305300 h 6953250"/>
                <a:gd name="connsiteX21" fmla="*/ 2505075 w 5334000"/>
                <a:gd name="connsiteY21" fmla="*/ 3876675 h 6953250"/>
                <a:gd name="connsiteX22" fmla="*/ 2476500 w 5334000"/>
                <a:gd name="connsiteY22" fmla="*/ 3267075 h 6953250"/>
                <a:gd name="connsiteX23" fmla="*/ 2505075 w 5334000"/>
                <a:gd name="connsiteY23" fmla="*/ 2333625 h 6953250"/>
                <a:gd name="connsiteX24" fmla="*/ 2733675 w 5334000"/>
                <a:gd name="connsiteY24" fmla="*/ 2114550 h 6953250"/>
                <a:gd name="connsiteX25" fmla="*/ 3057525 w 5334000"/>
                <a:gd name="connsiteY25" fmla="*/ 1704975 h 6953250"/>
                <a:gd name="connsiteX26" fmla="*/ 3067050 w 5334000"/>
                <a:gd name="connsiteY26" fmla="*/ 1323975 h 6953250"/>
                <a:gd name="connsiteX27" fmla="*/ 2943225 w 5334000"/>
                <a:gd name="connsiteY27" fmla="*/ 1009650 h 6953250"/>
                <a:gd name="connsiteX28" fmla="*/ 2552700 w 5334000"/>
                <a:gd name="connsiteY28" fmla="*/ 428625 h 6953250"/>
                <a:gd name="connsiteX29" fmla="*/ 2171700 w 5334000"/>
                <a:gd name="connsiteY29" fmla="*/ 85725 h 6953250"/>
                <a:gd name="connsiteX30" fmla="*/ 1933575 w 5334000"/>
                <a:gd name="connsiteY30" fmla="*/ 0 h 6953250"/>
                <a:gd name="connsiteX31" fmla="*/ 1790700 w 5334000"/>
                <a:gd name="connsiteY31" fmla="*/ 19050 h 6953250"/>
                <a:gd name="connsiteX32" fmla="*/ 1514475 w 5334000"/>
                <a:gd name="connsiteY32" fmla="*/ 161925 h 6953250"/>
                <a:gd name="connsiteX33" fmla="*/ 1104900 w 5334000"/>
                <a:gd name="connsiteY33" fmla="*/ 647700 h 6953250"/>
                <a:gd name="connsiteX34" fmla="*/ 714375 w 5334000"/>
                <a:gd name="connsiteY34" fmla="*/ 1371600 h 6953250"/>
                <a:gd name="connsiteX35" fmla="*/ 647700 w 5334000"/>
                <a:gd name="connsiteY35" fmla="*/ 1552575 h 6953250"/>
                <a:gd name="connsiteX36" fmla="*/ 695325 w 5334000"/>
                <a:gd name="connsiteY36" fmla="*/ 1838325 h 6953250"/>
                <a:gd name="connsiteX37" fmla="*/ 828675 w 5334000"/>
                <a:gd name="connsiteY37" fmla="*/ 2085975 h 6953250"/>
                <a:gd name="connsiteX38" fmla="*/ 1114425 w 5334000"/>
                <a:gd name="connsiteY38" fmla="*/ 2314575 h 6953250"/>
                <a:gd name="connsiteX39" fmla="*/ 1447800 w 5334000"/>
                <a:gd name="connsiteY39" fmla="*/ 3362325 h 6953250"/>
                <a:gd name="connsiteX40" fmla="*/ 1562100 w 5334000"/>
                <a:gd name="connsiteY40" fmla="*/ 4010025 h 6953250"/>
                <a:gd name="connsiteX41" fmla="*/ 1323975 w 5334000"/>
                <a:gd name="connsiteY41" fmla="*/ 4200525 h 6953250"/>
                <a:gd name="connsiteX42" fmla="*/ 1162050 w 5334000"/>
                <a:gd name="connsiteY42" fmla="*/ 4352925 h 6953250"/>
                <a:gd name="connsiteX43" fmla="*/ 647700 w 5334000"/>
                <a:gd name="connsiteY43" fmla="*/ 4695825 h 6953250"/>
                <a:gd name="connsiteX44" fmla="*/ 323850 w 5334000"/>
                <a:gd name="connsiteY44" fmla="*/ 5295900 h 6953250"/>
                <a:gd name="connsiteX45" fmla="*/ 247650 w 5334000"/>
                <a:gd name="connsiteY45" fmla="*/ 5362575 h 6953250"/>
                <a:gd name="connsiteX46" fmla="*/ 76200 w 5334000"/>
                <a:gd name="connsiteY46" fmla="*/ 6172200 h 6953250"/>
                <a:gd name="connsiteX47" fmla="*/ 0 w 5334000"/>
                <a:gd name="connsiteY47" fmla="*/ 6953250 h 6953250"/>
                <a:gd name="connsiteX48" fmla="*/ 4057650 w 5334000"/>
                <a:gd name="connsiteY48" fmla="*/ 6848475 h 695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334000" h="6953250">
                  <a:moveTo>
                    <a:pt x="4057650" y="6848475"/>
                  </a:moveTo>
                  <a:lnTo>
                    <a:pt x="3914775" y="6477000"/>
                  </a:lnTo>
                  <a:lnTo>
                    <a:pt x="4295775" y="6143625"/>
                  </a:lnTo>
                  <a:lnTo>
                    <a:pt x="4638675" y="5724525"/>
                  </a:lnTo>
                  <a:lnTo>
                    <a:pt x="4619625" y="5648325"/>
                  </a:lnTo>
                  <a:lnTo>
                    <a:pt x="5095875" y="5153025"/>
                  </a:lnTo>
                  <a:lnTo>
                    <a:pt x="5124450" y="4981575"/>
                  </a:lnTo>
                  <a:lnTo>
                    <a:pt x="4962525" y="5010150"/>
                  </a:lnTo>
                  <a:lnTo>
                    <a:pt x="4962525" y="4895850"/>
                  </a:lnTo>
                  <a:lnTo>
                    <a:pt x="5210175" y="4467225"/>
                  </a:lnTo>
                  <a:lnTo>
                    <a:pt x="5238750" y="4295775"/>
                  </a:lnTo>
                  <a:lnTo>
                    <a:pt x="5048250" y="4495800"/>
                  </a:lnTo>
                  <a:lnTo>
                    <a:pt x="5162550" y="4152900"/>
                  </a:lnTo>
                  <a:lnTo>
                    <a:pt x="5334000" y="3819525"/>
                  </a:lnTo>
                  <a:lnTo>
                    <a:pt x="5219700" y="3590925"/>
                  </a:lnTo>
                  <a:lnTo>
                    <a:pt x="4810125" y="4219575"/>
                  </a:lnTo>
                  <a:lnTo>
                    <a:pt x="4467225" y="4572000"/>
                  </a:lnTo>
                  <a:lnTo>
                    <a:pt x="4248150" y="4743450"/>
                  </a:lnTo>
                  <a:lnTo>
                    <a:pt x="3867150" y="4924425"/>
                  </a:lnTo>
                  <a:lnTo>
                    <a:pt x="3381375" y="4819650"/>
                  </a:lnTo>
                  <a:lnTo>
                    <a:pt x="2952750" y="4305300"/>
                  </a:lnTo>
                  <a:lnTo>
                    <a:pt x="2505075" y="3876675"/>
                  </a:lnTo>
                  <a:lnTo>
                    <a:pt x="2476500" y="3267075"/>
                  </a:lnTo>
                  <a:lnTo>
                    <a:pt x="2505075" y="2333625"/>
                  </a:lnTo>
                  <a:lnTo>
                    <a:pt x="2733675" y="2114550"/>
                  </a:lnTo>
                  <a:lnTo>
                    <a:pt x="3057525" y="1704975"/>
                  </a:lnTo>
                  <a:lnTo>
                    <a:pt x="3067050" y="1323975"/>
                  </a:lnTo>
                  <a:lnTo>
                    <a:pt x="2943225" y="1009650"/>
                  </a:lnTo>
                  <a:lnTo>
                    <a:pt x="2552700" y="428625"/>
                  </a:lnTo>
                  <a:lnTo>
                    <a:pt x="2171700" y="85725"/>
                  </a:lnTo>
                  <a:lnTo>
                    <a:pt x="1933575" y="0"/>
                  </a:lnTo>
                  <a:lnTo>
                    <a:pt x="1790700" y="19050"/>
                  </a:lnTo>
                  <a:lnTo>
                    <a:pt x="1514475" y="161925"/>
                  </a:lnTo>
                  <a:lnTo>
                    <a:pt x="1104900" y="647700"/>
                  </a:lnTo>
                  <a:lnTo>
                    <a:pt x="714375" y="1371600"/>
                  </a:lnTo>
                  <a:lnTo>
                    <a:pt x="647700" y="1552575"/>
                  </a:lnTo>
                  <a:lnTo>
                    <a:pt x="695325" y="1838325"/>
                  </a:lnTo>
                  <a:lnTo>
                    <a:pt x="828675" y="2085975"/>
                  </a:lnTo>
                  <a:lnTo>
                    <a:pt x="1114425" y="2314575"/>
                  </a:lnTo>
                  <a:lnTo>
                    <a:pt x="1447800" y="3362325"/>
                  </a:lnTo>
                  <a:lnTo>
                    <a:pt x="1562100" y="4010025"/>
                  </a:lnTo>
                  <a:lnTo>
                    <a:pt x="1323975" y="4200525"/>
                  </a:lnTo>
                  <a:lnTo>
                    <a:pt x="1162050" y="4352925"/>
                  </a:lnTo>
                  <a:lnTo>
                    <a:pt x="647700" y="4695825"/>
                  </a:lnTo>
                  <a:lnTo>
                    <a:pt x="323850" y="5295900"/>
                  </a:lnTo>
                  <a:lnTo>
                    <a:pt x="247650" y="5362575"/>
                  </a:lnTo>
                  <a:lnTo>
                    <a:pt x="76200" y="6172200"/>
                  </a:lnTo>
                  <a:lnTo>
                    <a:pt x="0" y="6953250"/>
                  </a:lnTo>
                  <a:lnTo>
                    <a:pt x="4057650" y="68484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6BB9AA91-2499-464A-A15E-51C43309A6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7669" y="33339"/>
              <a:ext cx="5235814" cy="6864348"/>
            </a:xfrm>
            <a:custGeom>
              <a:avLst/>
              <a:gdLst>
                <a:gd name="T0" fmla="*/ 825 w 1314"/>
                <a:gd name="T1" fmla="*/ 1495 h 1729"/>
                <a:gd name="T2" fmla="*/ 705 w 1314"/>
                <a:gd name="T3" fmla="*/ 1420 h 1729"/>
                <a:gd name="T4" fmla="*/ 581 w 1314"/>
                <a:gd name="T5" fmla="*/ 1402 h 1729"/>
                <a:gd name="T6" fmla="*/ 465 w 1314"/>
                <a:gd name="T7" fmla="*/ 1358 h 1729"/>
                <a:gd name="T8" fmla="*/ 298 w 1314"/>
                <a:gd name="T9" fmla="*/ 1463 h 1729"/>
                <a:gd name="T10" fmla="*/ 125 w 1314"/>
                <a:gd name="T11" fmla="*/ 1518 h 1729"/>
                <a:gd name="T12" fmla="*/ 209 w 1314"/>
                <a:gd name="T13" fmla="*/ 1124 h 1729"/>
                <a:gd name="T14" fmla="*/ 281 w 1314"/>
                <a:gd name="T15" fmla="*/ 661 h 1729"/>
                <a:gd name="T16" fmla="*/ 778 w 1314"/>
                <a:gd name="T17" fmla="*/ 1157 h 1729"/>
                <a:gd name="T18" fmla="*/ 1176 w 1314"/>
                <a:gd name="T19" fmla="*/ 1518 h 1729"/>
                <a:gd name="T20" fmla="*/ 711 w 1314"/>
                <a:gd name="T21" fmla="*/ 1096 h 1729"/>
                <a:gd name="T22" fmla="*/ 332 w 1314"/>
                <a:gd name="T23" fmla="*/ 796 h 1729"/>
                <a:gd name="T24" fmla="*/ 1150 w 1314"/>
                <a:gd name="T25" fmla="*/ 1386 h 1729"/>
                <a:gd name="T26" fmla="*/ 275 w 1314"/>
                <a:gd name="T27" fmla="*/ 434 h 1729"/>
                <a:gd name="T28" fmla="*/ 510 w 1314"/>
                <a:gd name="T29" fmla="*/ 1220 h 1729"/>
                <a:gd name="T30" fmla="*/ 444 w 1314"/>
                <a:gd name="T31" fmla="*/ 911 h 1729"/>
                <a:gd name="T32" fmla="*/ 424 w 1314"/>
                <a:gd name="T33" fmla="*/ 80 h 1729"/>
                <a:gd name="T34" fmla="*/ 382 w 1314"/>
                <a:gd name="T35" fmla="*/ 136 h 1729"/>
                <a:gd name="T36" fmla="*/ 645 w 1314"/>
                <a:gd name="T37" fmla="*/ 292 h 1729"/>
                <a:gd name="T38" fmla="*/ 658 w 1314"/>
                <a:gd name="T39" fmla="*/ 1082 h 1729"/>
                <a:gd name="T40" fmla="*/ 50 w 1314"/>
                <a:gd name="T41" fmla="*/ 1560 h 1729"/>
                <a:gd name="T42" fmla="*/ 735 w 1314"/>
                <a:gd name="T43" fmla="*/ 305 h 1729"/>
                <a:gd name="T44" fmla="*/ 197 w 1314"/>
                <a:gd name="T45" fmla="*/ 341 h 1729"/>
                <a:gd name="T46" fmla="*/ 250 w 1314"/>
                <a:gd name="T47" fmla="*/ 225 h 1729"/>
                <a:gd name="T48" fmla="*/ 227 w 1314"/>
                <a:gd name="T49" fmla="*/ 1228 h 1729"/>
                <a:gd name="T50" fmla="*/ 467 w 1314"/>
                <a:gd name="T51" fmla="*/ 843 h 1729"/>
                <a:gd name="T52" fmla="*/ 187 w 1314"/>
                <a:gd name="T53" fmla="*/ 508 h 1729"/>
                <a:gd name="T54" fmla="*/ 1101 w 1314"/>
                <a:gd name="T55" fmla="*/ 1177 h 1729"/>
                <a:gd name="T56" fmla="*/ 485 w 1314"/>
                <a:gd name="T57" fmla="*/ 1090 h 1729"/>
                <a:gd name="T58" fmla="*/ 865 w 1314"/>
                <a:gd name="T59" fmla="*/ 1347 h 1729"/>
                <a:gd name="T60" fmla="*/ 1170 w 1314"/>
                <a:gd name="T61" fmla="*/ 1125 h 1729"/>
                <a:gd name="T62" fmla="*/ 125 w 1314"/>
                <a:gd name="T63" fmla="*/ 1426 h 1729"/>
                <a:gd name="T64" fmla="*/ 998 w 1314"/>
                <a:gd name="T65" fmla="*/ 1228 h 1729"/>
                <a:gd name="T66" fmla="*/ 946 w 1314"/>
                <a:gd name="T67" fmla="*/ 1448 h 1729"/>
                <a:gd name="T68" fmla="*/ 1100 w 1314"/>
                <a:gd name="T69" fmla="*/ 1445 h 1729"/>
                <a:gd name="T70" fmla="*/ 1263 w 1314"/>
                <a:gd name="T71" fmla="*/ 1050 h 1729"/>
                <a:gd name="T72" fmla="*/ 558 w 1314"/>
                <a:gd name="T73" fmla="*/ 1518 h 1729"/>
                <a:gd name="T74" fmla="*/ 357 w 1314"/>
                <a:gd name="T75" fmla="*/ 226 h 1729"/>
                <a:gd name="T76" fmla="*/ 322 w 1314"/>
                <a:gd name="T77" fmla="*/ 749 h 1729"/>
                <a:gd name="T78" fmla="*/ 670 w 1314"/>
                <a:gd name="T79" fmla="*/ 420 h 1729"/>
                <a:gd name="T80" fmla="*/ 530 w 1314"/>
                <a:gd name="T81" fmla="*/ 1151 h 1729"/>
                <a:gd name="T82" fmla="*/ 544 w 1314"/>
                <a:gd name="T83" fmla="*/ 1131 h 1729"/>
                <a:gd name="T84" fmla="*/ 477 w 1314"/>
                <a:gd name="T85" fmla="*/ 159 h 1729"/>
                <a:gd name="T86" fmla="*/ 901 w 1314"/>
                <a:gd name="T87" fmla="*/ 1398 h 1729"/>
                <a:gd name="T88" fmla="*/ 606 w 1314"/>
                <a:gd name="T89" fmla="*/ 174 h 1729"/>
                <a:gd name="T90" fmla="*/ 912 w 1314"/>
                <a:gd name="T91" fmla="*/ 1244 h 1729"/>
                <a:gd name="T92" fmla="*/ 580 w 1314"/>
                <a:gd name="T93" fmla="*/ 775 h 1729"/>
                <a:gd name="T94" fmla="*/ 229 w 1314"/>
                <a:gd name="T95" fmla="*/ 1403 h 1729"/>
                <a:gd name="T96" fmla="*/ 386 w 1314"/>
                <a:gd name="T97" fmla="*/ 618 h 1729"/>
                <a:gd name="T98" fmla="*/ 184 w 1314"/>
                <a:gd name="T99" fmla="*/ 1448 h 1729"/>
                <a:gd name="T100" fmla="*/ 469 w 1314"/>
                <a:gd name="T101" fmla="*/ 320 h 1729"/>
                <a:gd name="T102" fmla="*/ 1175 w 1314"/>
                <a:gd name="T103" fmla="*/ 1239 h 1729"/>
                <a:gd name="T104" fmla="*/ 1166 w 1314"/>
                <a:gd name="T105" fmla="*/ 1249 h 1729"/>
                <a:gd name="T106" fmla="*/ 616 w 1314"/>
                <a:gd name="T107" fmla="*/ 418 h 1729"/>
                <a:gd name="T108" fmla="*/ 229 w 1314"/>
                <a:gd name="T109" fmla="*/ 485 h 1729"/>
                <a:gd name="T110" fmla="*/ 563 w 1314"/>
                <a:gd name="T111" fmla="*/ 770 h 1729"/>
                <a:gd name="T112" fmla="*/ 420 w 1314"/>
                <a:gd name="T113" fmla="*/ 993 h 1729"/>
                <a:gd name="T114" fmla="*/ 186 w 1314"/>
                <a:gd name="T115" fmla="*/ 1300 h 1729"/>
                <a:gd name="T116" fmla="*/ 421 w 1314"/>
                <a:gd name="T117" fmla="*/ 1122 h 1729"/>
                <a:gd name="T118" fmla="*/ 572 w 1314"/>
                <a:gd name="T119" fmla="*/ 916 h 1729"/>
                <a:gd name="T120" fmla="*/ 571 w 1314"/>
                <a:gd name="T121" fmla="*/ 572 h 1729"/>
                <a:gd name="T122" fmla="*/ 320 w 1314"/>
                <a:gd name="T123" fmla="*/ 193 h 1729"/>
                <a:gd name="T124" fmla="*/ 597 w 1314"/>
                <a:gd name="T125" fmla="*/ 289 h 1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4" h="1729">
                  <a:moveTo>
                    <a:pt x="1000" y="1562"/>
                  </a:moveTo>
                  <a:cubicBezTo>
                    <a:pt x="997" y="1561"/>
                    <a:pt x="994" y="1563"/>
                    <a:pt x="991" y="1565"/>
                  </a:cubicBezTo>
                  <a:cubicBezTo>
                    <a:pt x="988" y="1568"/>
                    <a:pt x="985" y="1570"/>
                    <a:pt x="982" y="1572"/>
                  </a:cubicBezTo>
                  <a:cubicBezTo>
                    <a:pt x="980" y="1574"/>
                    <a:pt x="977" y="1575"/>
                    <a:pt x="975" y="1575"/>
                  </a:cubicBezTo>
                  <a:cubicBezTo>
                    <a:pt x="972" y="1576"/>
                    <a:pt x="970" y="1575"/>
                    <a:pt x="968" y="1572"/>
                  </a:cubicBezTo>
                  <a:cubicBezTo>
                    <a:pt x="967" y="1570"/>
                    <a:pt x="968" y="1568"/>
                    <a:pt x="969" y="1566"/>
                  </a:cubicBezTo>
                  <a:cubicBezTo>
                    <a:pt x="972" y="1562"/>
                    <a:pt x="975" y="1559"/>
                    <a:pt x="979" y="1556"/>
                  </a:cubicBezTo>
                  <a:cubicBezTo>
                    <a:pt x="980" y="1555"/>
                    <a:pt x="981" y="1553"/>
                    <a:pt x="980" y="1552"/>
                  </a:cubicBezTo>
                  <a:cubicBezTo>
                    <a:pt x="979" y="1550"/>
                    <a:pt x="977" y="1550"/>
                    <a:pt x="976" y="1551"/>
                  </a:cubicBezTo>
                  <a:cubicBezTo>
                    <a:pt x="973" y="1552"/>
                    <a:pt x="970" y="1552"/>
                    <a:pt x="967" y="1554"/>
                  </a:cubicBezTo>
                  <a:cubicBezTo>
                    <a:pt x="962" y="1558"/>
                    <a:pt x="960" y="1558"/>
                    <a:pt x="956" y="1553"/>
                  </a:cubicBezTo>
                  <a:cubicBezTo>
                    <a:pt x="952" y="1547"/>
                    <a:pt x="950" y="1546"/>
                    <a:pt x="947" y="1548"/>
                  </a:cubicBezTo>
                  <a:cubicBezTo>
                    <a:pt x="943" y="1551"/>
                    <a:pt x="946" y="1555"/>
                    <a:pt x="947" y="1558"/>
                  </a:cubicBezTo>
                  <a:cubicBezTo>
                    <a:pt x="951" y="1575"/>
                    <a:pt x="956" y="1592"/>
                    <a:pt x="960" y="1609"/>
                  </a:cubicBezTo>
                  <a:cubicBezTo>
                    <a:pt x="963" y="1623"/>
                    <a:pt x="968" y="1636"/>
                    <a:pt x="972" y="1650"/>
                  </a:cubicBezTo>
                  <a:cubicBezTo>
                    <a:pt x="979" y="1672"/>
                    <a:pt x="988" y="1693"/>
                    <a:pt x="996" y="1715"/>
                  </a:cubicBezTo>
                  <a:cubicBezTo>
                    <a:pt x="997" y="1718"/>
                    <a:pt x="998" y="1721"/>
                    <a:pt x="998" y="1724"/>
                  </a:cubicBezTo>
                  <a:cubicBezTo>
                    <a:pt x="998" y="1726"/>
                    <a:pt x="999" y="1728"/>
                    <a:pt x="997" y="1729"/>
                  </a:cubicBezTo>
                  <a:cubicBezTo>
                    <a:pt x="995" y="1729"/>
                    <a:pt x="994" y="1727"/>
                    <a:pt x="993" y="1726"/>
                  </a:cubicBezTo>
                  <a:cubicBezTo>
                    <a:pt x="990" y="1717"/>
                    <a:pt x="986" y="1709"/>
                    <a:pt x="983" y="1700"/>
                  </a:cubicBezTo>
                  <a:cubicBezTo>
                    <a:pt x="975" y="1680"/>
                    <a:pt x="969" y="1660"/>
                    <a:pt x="962" y="1640"/>
                  </a:cubicBezTo>
                  <a:cubicBezTo>
                    <a:pt x="961" y="1637"/>
                    <a:pt x="960" y="1635"/>
                    <a:pt x="959" y="1632"/>
                  </a:cubicBezTo>
                  <a:cubicBezTo>
                    <a:pt x="958" y="1630"/>
                    <a:pt x="957" y="1628"/>
                    <a:pt x="955" y="1629"/>
                  </a:cubicBezTo>
                  <a:cubicBezTo>
                    <a:pt x="953" y="1629"/>
                    <a:pt x="951" y="1630"/>
                    <a:pt x="950" y="1633"/>
                  </a:cubicBezTo>
                  <a:cubicBezTo>
                    <a:pt x="950" y="1634"/>
                    <a:pt x="950" y="1635"/>
                    <a:pt x="950" y="1636"/>
                  </a:cubicBezTo>
                  <a:cubicBezTo>
                    <a:pt x="951" y="1638"/>
                    <a:pt x="950" y="1639"/>
                    <a:pt x="948" y="1640"/>
                  </a:cubicBezTo>
                  <a:cubicBezTo>
                    <a:pt x="946" y="1640"/>
                    <a:pt x="946" y="1638"/>
                    <a:pt x="945" y="1637"/>
                  </a:cubicBezTo>
                  <a:cubicBezTo>
                    <a:pt x="938" y="1627"/>
                    <a:pt x="933" y="1616"/>
                    <a:pt x="928" y="1604"/>
                  </a:cubicBezTo>
                  <a:cubicBezTo>
                    <a:pt x="921" y="1589"/>
                    <a:pt x="915" y="1572"/>
                    <a:pt x="909" y="1556"/>
                  </a:cubicBezTo>
                  <a:cubicBezTo>
                    <a:pt x="905" y="1545"/>
                    <a:pt x="902" y="1533"/>
                    <a:pt x="898" y="1522"/>
                  </a:cubicBezTo>
                  <a:cubicBezTo>
                    <a:pt x="895" y="1513"/>
                    <a:pt x="892" y="1504"/>
                    <a:pt x="889" y="1496"/>
                  </a:cubicBezTo>
                  <a:cubicBezTo>
                    <a:pt x="888" y="1494"/>
                    <a:pt x="888" y="1493"/>
                    <a:pt x="886" y="1493"/>
                  </a:cubicBezTo>
                  <a:cubicBezTo>
                    <a:pt x="884" y="1493"/>
                    <a:pt x="885" y="1495"/>
                    <a:pt x="885" y="1496"/>
                  </a:cubicBezTo>
                  <a:cubicBezTo>
                    <a:pt x="887" y="1509"/>
                    <a:pt x="889" y="1522"/>
                    <a:pt x="891" y="1535"/>
                  </a:cubicBezTo>
                  <a:cubicBezTo>
                    <a:pt x="892" y="1538"/>
                    <a:pt x="894" y="1541"/>
                    <a:pt x="895" y="1545"/>
                  </a:cubicBezTo>
                  <a:cubicBezTo>
                    <a:pt x="898" y="1558"/>
                    <a:pt x="903" y="1570"/>
                    <a:pt x="906" y="1582"/>
                  </a:cubicBezTo>
                  <a:cubicBezTo>
                    <a:pt x="908" y="1589"/>
                    <a:pt x="911" y="1596"/>
                    <a:pt x="911" y="1603"/>
                  </a:cubicBezTo>
                  <a:cubicBezTo>
                    <a:pt x="912" y="1605"/>
                    <a:pt x="912" y="1606"/>
                    <a:pt x="910" y="1608"/>
                  </a:cubicBezTo>
                  <a:cubicBezTo>
                    <a:pt x="907" y="1606"/>
                    <a:pt x="906" y="1603"/>
                    <a:pt x="904" y="1600"/>
                  </a:cubicBezTo>
                  <a:cubicBezTo>
                    <a:pt x="900" y="1591"/>
                    <a:pt x="896" y="1582"/>
                    <a:pt x="892" y="1572"/>
                  </a:cubicBezTo>
                  <a:cubicBezTo>
                    <a:pt x="887" y="1554"/>
                    <a:pt x="880" y="1538"/>
                    <a:pt x="878" y="1519"/>
                  </a:cubicBezTo>
                  <a:cubicBezTo>
                    <a:pt x="877" y="1509"/>
                    <a:pt x="874" y="1499"/>
                    <a:pt x="871" y="1489"/>
                  </a:cubicBezTo>
                  <a:cubicBezTo>
                    <a:pt x="871" y="1489"/>
                    <a:pt x="871" y="1488"/>
                    <a:pt x="871" y="1488"/>
                  </a:cubicBezTo>
                  <a:cubicBezTo>
                    <a:pt x="864" y="1482"/>
                    <a:pt x="863" y="1472"/>
                    <a:pt x="857" y="1464"/>
                  </a:cubicBezTo>
                  <a:cubicBezTo>
                    <a:pt x="855" y="1468"/>
                    <a:pt x="857" y="1472"/>
                    <a:pt x="858" y="1475"/>
                  </a:cubicBezTo>
                  <a:cubicBezTo>
                    <a:pt x="861" y="1489"/>
                    <a:pt x="865" y="1502"/>
                    <a:pt x="869" y="1516"/>
                  </a:cubicBezTo>
                  <a:cubicBezTo>
                    <a:pt x="870" y="1521"/>
                    <a:pt x="871" y="1526"/>
                    <a:pt x="872" y="1532"/>
                  </a:cubicBezTo>
                  <a:cubicBezTo>
                    <a:pt x="872" y="1533"/>
                    <a:pt x="872" y="1535"/>
                    <a:pt x="872" y="1537"/>
                  </a:cubicBezTo>
                  <a:cubicBezTo>
                    <a:pt x="873" y="1540"/>
                    <a:pt x="876" y="1542"/>
                    <a:pt x="875" y="1546"/>
                  </a:cubicBezTo>
                  <a:cubicBezTo>
                    <a:pt x="875" y="1549"/>
                    <a:pt x="872" y="1551"/>
                    <a:pt x="873" y="1554"/>
                  </a:cubicBezTo>
                  <a:cubicBezTo>
                    <a:pt x="870" y="1554"/>
                    <a:pt x="870" y="1552"/>
                    <a:pt x="870" y="1550"/>
                  </a:cubicBezTo>
                  <a:cubicBezTo>
                    <a:pt x="866" y="1541"/>
                    <a:pt x="863" y="1532"/>
                    <a:pt x="861" y="1522"/>
                  </a:cubicBezTo>
                  <a:cubicBezTo>
                    <a:pt x="861" y="1520"/>
                    <a:pt x="860" y="1518"/>
                    <a:pt x="859" y="1515"/>
                  </a:cubicBezTo>
                  <a:cubicBezTo>
                    <a:pt x="850" y="1497"/>
                    <a:pt x="844" y="1477"/>
                    <a:pt x="838" y="1457"/>
                  </a:cubicBezTo>
                  <a:cubicBezTo>
                    <a:pt x="836" y="1450"/>
                    <a:pt x="833" y="1446"/>
                    <a:pt x="826" y="1443"/>
                  </a:cubicBezTo>
                  <a:cubicBezTo>
                    <a:pt x="825" y="1442"/>
                    <a:pt x="823" y="1442"/>
                    <a:pt x="823" y="1440"/>
                  </a:cubicBezTo>
                  <a:cubicBezTo>
                    <a:pt x="823" y="1440"/>
                    <a:pt x="824" y="1439"/>
                    <a:pt x="824" y="1439"/>
                  </a:cubicBezTo>
                  <a:cubicBezTo>
                    <a:pt x="832" y="1440"/>
                    <a:pt x="832" y="1440"/>
                    <a:pt x="830" y="1432"/>
                  </a:cubicBezTo>
                  <a:cubicBezTo>
                    <a:pt x="827" y="1419"/>
                    <a:pt x="822" y="1407"/>
                    <a:pt x="819" y="1394"/>
                  </a:cubicBezTo>
                  <a:cubicBezTo>
                    <a:pt x="813" y="1374"/>
                    <a:pt x="806" y="1354"/>
                    <a:pt x="798" y="1334"/>
                  </a:cubicBezTo>
                  <a:cubicBezTo>
                    <a:pt x="796" y="1327"/>
                    <a:pt x="793" y="1321"/>
                    <a:pt x="790" y="1314"/>
                  </a:cubicBezTo>
                  <a:cubicBezTo>
                    <a:pt x="789" y="1315"/>
                    <a:pt x="788" y="1315"/>
                    <a:pt x="788" y="1315"/>
                  </a:cubicBezTo>
                  <a:cubicBezTo>
                    <a:pt x="793" y="1325"/>
                    <a:pt x="793" y="1337"/>
                    <a:pt x="798" y="1347"/>
                  </a:cubicBezTo>
                  <a:cubicBezTo>
                    <a:pt x="800" y="1352"/>
                    <a:pt x="801" y="1358"/>
                    <a:pt x="802" y="1364"/>
                  </a:cubicBezTo>
                  <a:cubicBezTo>
                    <a:pt x="802" y="1368"/>
                    <a:pt x="803" y="1372"/>
                    <a:pt x="806" y="1375"/>
                  </a:cubicBezTo>
                  <a:cubicBezTo>
                    <a:pt x="808" y="1379"/>
                    <a:pt x="809" y="1383"/>
                    <a:pt x="810" y="1388"/>
                  </a:cubicBezTo>
                  <a:cubicBezTo>
                    <a:pt x="811" y="1394"/>
                    <a:pt x="813" y="1400"/>
                    <a:pt x="815" y="1406"/>
                  </a:cubicBezTo>
                  <a:cubicBezTo>
                    <a:pt x="819" y="1414"/>
                    <a:pt x="822" y="1423"/>
                    <a:pt x="825" y="1432"/>
                  </a:cubicBezTo>
                  <a:cubicBezTo>
                    <a:pt x="825" y="1433"/>
                    <a:pt x="825" y="1434"/>
                    <a:pt x="824" y="1434"/>
                  </a:cubicBezTo>
                  <a:cubicBezTo>
                    <a:pt x="823" y="1435"/>
                    <a:pt x="822" y="1435"/>
                    <a:pt x="821" y="1434"/>
                  </a:cubicBezTo>
                  <a:cubicBezTo>
                    <a:pt x="819" y="1433"/>
                    <a:pt x="817" y="1431"/>
                    <a:pt x="816" y="1428"/>
                  </a:cubicBezTo>
                  <a:cubicBezTo>
                    <a:pt x="815" y="1426"/>
                    <a:pt x="814" y="1424"/>
                    <a:pt x="811" y="1423"/>
                  </a:cubicBezTo>
                  <a:cubicBezTo>
                    <a:pt x="812" y="1428"/>
                    <a:pt x="812" y="1433"/>
                    <a:pt x="813" y="1438"/>
                  </a:cubicBezTo>
                  <a:cubicBezTo>
                    <a:pt x="815" y="1447"/>
                    <a:pt x="817" y="1456"/>
                    <a:pt x="819" y="1465"/>
                  </a:cubicBezTo>
                  <a:cubicBezTo>
                    <a:pt x="822" y="1474"/>
                    <a:pt x="822" y="1484"/>
                    <a:pt x="825" y="1493"/>
                  </a:cubicBezTo>
                  <a:cubicBezTo>
                    <a:pt x="825" y="1494"/>
                    <a:pt x="824" y="1494"/>
                    <a:pt x="825" y="1495"/>
                  </a:cubicBezTo>
                  <a:cubicBezTo>
                    <a:pt x="831" y="1503"/>
                    <a:pt x="830" y="1514"/>
                    <a:pt x="834" y="1523"/>
                  </a:cubicBezTo>
                  <a:cubicBezTo>
                    <a:pt x="835" y="1527"/>
                    <a:pt x="837" y="1531"/>
                    <a:pt x="837" y="1535"/>
                  </a:cubicBezTo>
                  <a:cubicBezTo>
                    <a:pt x="836" y="1537"/>
                    <a:pt x="836" y="1538"/>
                    <a:pt x="834" y="1539"/>
                  </a:cubicBezTo>
                  <a:cubicBezTo>
                    <a:pt x="832" y="1539"/>
                    <a:pt x="831" y="1538"/>
                    <a:pt x="830" y="1536"/>
                  </a:cubicBezTo>
                  <a:cubicBezTo>
                    <a:pt x="825" y="1527"/>
                    <a:pt x="822" y="1518"/>
                    <a:pt x="819" y="1508"/>
                  </a:cubicBezTo>
                  <a:cubicBezTo>
                    <a:pt x="815" y="1493"/>
                    <a:pt x="811" y="1478"/>
                    <a:pt x="806" y="1463"/>
                  </a:cubicBezTo>
                  <a:cubicBezTo>
                    <a:pt x="806" y="1462"/>
                    <a:pt x="806" y="1460"/>
                    <a:pt x="805" y="1459"/>
                  </a:cubicBezTo>
                  <a:cubicBezTo>
                    <a:pt x="798" y="1454"/>
                    <a:pt x="799" y="1446"/>
                    <a:pt x="797" y="1439"/>
                  </a:cubicBezTo>
                  <a:cubicBezTo>
                    <a:pt x="790" y="1415"/>
                    <a:pt x="789" y="1390"/>
                    <a:pt x="785" y="1366"/>
                  </a:cubicBezTo>
                  <a:cubicBezTo>
                    <a:pt x="784" y="1361"/>
                    <a:pt x="784" y="1356"/>
                    <a:pt x="783" y="1351"/>
                  </a:cubicBezTo>
                  <a:cubicBezTo>
                    <a:pt x="780" y="1340"/>
                    <a:pt x="777" y="1329"/>
                    <a:pt x="774" y="1319"/>
                  </a:cubicBezTo>
                  <a:cubicBezTo>
                    <a:pt x="772" y="1318"/>
                    <a:pt x="772" y="1319"/>
                    <a:pt x="771" y="1319"/>
                  </a:cubicBezTo>
                  <a:cubicBezTo>
                    <a:pt x="768" y="1322"/>
                    <a:pt x="766" y="1321"/>
                    <a:pt x="765" y="1319"/>
                  </a:cubicBezTo>
                  <a:cubicBezTo>
                    <a:pt x="763" y="1314"/>
                    <a:pt x="761" y="1309"/>
                    <a:pt x="759" y="1303"/>
                  </a:cubicBezTo>
                  <a:cubicBezTo>
                    <a:pt x="758" y="1297"/>
                    <a:pt x="757" y="1297"/>
                    <a:pt x="751" y="1298"/>
                  </a:cubicBezTo>
                  <a:cubicBezTo>
                    <a:pt x="749" y="1299"/>
                    <a:pt x="746" y="1299"/>
                    <a:pt x="744" y="1301"/>
                  </a:cubicBezTo>
                  <a:cubicBezTo>
                    <a:pt x="745" y="1305"/>
                    <a:pt x="746" y="1308"/>
                    <a:pt x="748" y="1311"/>
                  </a:cubicBezTo>
                  <a:cubicBezTo>
                    <a:pt x="752" y="1316"/>
                    <a:pt x="754" y="1321"/>
                    <a:pt x="749" y="1327"/>
                  </a:cubicBezTo>
                  <a:cubicBezTo>
                    <a:pt x="757" y="1327"/>
                    <a:pt x="759" y="1332"/>
                    <a:pt x="761" y="1337"/>
                  </a:cubicBezTo>
                  <a:cubicBezTo>
                    <a:pt x="768" y="1361"/>
                    <a:pt x="778" y="1383"/>
                    <a:pt x="782" y="1408"/>
                  </a:cubicBezTo>
                  <a:cubicBezTo>
                    <a:pt x="785" y="1424"/>
                    <a:pt x="789" y="1440"/>
                    <a:pt x="793" y="1456"/>
                  </a:cubicBezTo>
                  <a:cubicBezTo>
                    <a:pt x="797" y="1470"/>
                    <a:pt x="800" y="1484"/>
                    <a:pt x="803" y="1498"/>
                  </a:cubicBezTo>
                  <a:cubicBezTo>
                    <a:pt x="805" y="1507"/>
                    <a:pt x="806" y="1517"/>
                    <a:pt x="811" y="1526"/>
                  </a:cubicBezTo>
                  <a:cubicBezTo>
                    <a:pt x="813" y="1528"/>
                    <a:pt x="814" y="1530"/>
                    <a:pt x="811" y="1533"/>
                  </a:cubicBezTo>
                  <a:cubicBezTo>
                    <a:pt x="806" y="1531"/>
                    <a:pt x="805" y="1523"/>
                    <a:pt x="800" y="1520"/>
                  </a:cubicBezTo>
                  <a:cubicBezTo>
                    <a:pt x="799" y="1522"/>
                    <a:pt x="799" y="1523"/>
                    <a:pt x="799" y="1524"/>
                  </a:cubicBezTo>
                  <a:cubicBezTo>
                    <a:pt x="803" y="1529"/>
                    <a:pt x="804" y="1536"/>
                    <a:pt x="807" y="1541"/>
                  </a:cubicBezTo>
                  <a:cubicBezTo>
                    <a:pt x="813" y="1552"/>
                    <a:pt x="814" y="1565"/>
                    <a:pt x="821" y="1576"/>
                  </a:cubicBezTo>
                  <a:cubicBezTo>
                    <a:pt x="823" y="1578"/>
                    <a:pt x="824" y="1581"/>
                    <a:pt x="826" y="1584"/>
                  </a:cubicBezTo>
                  <a:cubicBezTo>
                    <a:pt x="827" y="1585"/>
                    <a:pt x="828" y="1587"/>
                    <a:pt x="828" y="1589"/>
                  </a:cubicBezTo>
                  <a:cubicBezTo>
                    <a:pt x="828" y="1591"/>
                    <a:pt x="828" y="1593"/>
                    <a:pt x="826" y="1594"/>
                  </a:cubicBezTo>
                  <a:cubicBezTo>
                    <a:pt x="823" y="1595"/>
                    <a:pt x="822" y="1593"/>
                    <a:pt x="821" y="1592"/>
                  </a:cubicBezTo>
                  <a:cubicBezTo>
                    <a:pt x="816" y="1585"/>
                    <a:pt x="813" y="1578"/>
                    <a:pt x="809" y="1570"/>
                  </a:cubicBezTo>
                  <a:cubicBezTo>
                    <a:pt x="800" y="1552"/>
                    <a:pt x="792" y="1534"/>
                    <a:pt x="787" y="1515"/>
                  </a:cubicBezTo>
                  <a:cubicBezTo>
                    <a:pt x="786" y="1511"/>
                    <a:pt x="782" y="1508"/>
                    <a:pt x="786" y="1503"/>
                  </a:cubicBezTo>
                  <a:cubicBezTo>
                    <a:pt x="784" y="1502"/>
                    <a:pt x="782" y="1500"/>
                    <a:pt x="781" y="1497"/>
                  </a:cubicBezTo>
                  <a:cubicBezTo>
                    <a:pt x="780" y="1491"/>
                    <a:pt x="778" y="1484"/>
                    <a:pt x="776" y="1478"/>
                  </a:cubicBezTo>
                  <a:cubicBezTo>
                    <a:pt x="774" y="1466"/>
                    <a:pt x="770" y="1454"/>
                    <a:pt x="766" y="1442"/>
                  </a:cubicBezTo>
                  <a:cubicBezTo>
                    <a:pt x="763" y="1433"/>
                    <a:pt x="762" y="1423"/>
                    <a:pt x="759" y="1414"/>
                  </a:cubicBezTo>
                  <a:cubicBezTo>
                    <a:pt x="757" y="1403"/>
                    <a:pt x="754" y="1392"/>
                    <a:pt x="752" y="1381"/>
                  </a:cubicBezTo>
                  <a:cubicBezTo>
                    <a:pt x="751" y="1378"/>
                    <a:pt x="749" y="1376"/>
                    <a:pt x="746" y="1376"/>
                  </a:cubicBezTo>
                  <a:cubicBezTo>
                    <a:pt x="742" y="1377"/>
                    <a:pt x="740" y="1379"/>
                    <a:pt x="741" y="1383"/>
                  </a:cubicBezTo>
                  <a:cubicBezTo>
                    <a:pt x="743" y="1391"/>
                    <a:pt x="745" y="1400"/>
                    <a:pt x="749" y="1408"/>
                  </a:cubicBezTo>
                  <a:cubicBezTo>
                    <a:pt x="750" y="1410"/>
                    <a:pt x="751" y="1413"/>
                    <a:pt x="751" y="1416"/>
                  </a:cubicBezTo>
                  <a:cubicBezTo>
                    <a:pt x="752" y="1422"/>
                    <a:pt x="754" y="1428"/>
                    <a:pt x="755" y="1434"/>
                  </a:cubicBezTo>
                  <a:cubicBezTo>
                    <a:pt x="757" y="1443"/>
                    <a:pt x="760" y="1452"/>
                    <a:pt x="762" y="1461"/>
                  </a:cubicBezTo>
                  <a:cubicBezTo>
                    <a:pt x="763" y="1466"/>
                    <a:pt x="765" y="1472"/>
                    <a:pt x="767" y="1477"/>
                  </a:cubicBezTo>
                  <a:cubicBezTo>
                    <a:pt x="771" y="1490"/>
                    <a:pt x="774" y="1504"/>
                    <a:pt x="779" y="1517"/>
                  </a:cubicBezTo>
                  <a:cubicBezTo>
                    <a:pt x="782" y="1527"/>
                    <a:pt x="787" y="1536"/>
                    <a:pt x="791" y="1546"/>
                  </a:cubicBezTo>
                  <a:cubicBezTo>
                    <a:pt x="793" y="1552"/>
                    <a:pt x="795" y="1559"/>
                    <a:pt x="798" y="1565"/>
                  </a:cubicBezTo>
                  <a:cubicBezTo>
                    <a:pt x="798" y="1566"/>
                    <a:pt x="799" y="1567"/>
                    <a:pt x="799" y="1568"/>
                  </a:cubicBezTo>
                  <a:cubicBezTo>
                    <a:pt x="799" y="1571"/>
                    <a:pt x="801" y="1574"/>
                    <a:pt x="798" y="1576"/>
                  </a:cubicBezTo>
                  <a:cubicBezTo>
                    <a:pt x="794" y="1578"/>
                    <a:pt x="794" y="1573"/>
                    <a:pt x="792" y="1571"/>
                  </a:cubicBezTo>
                  <a:cubicBezTo>
                    <a:pt x="782" y="1557"/>
                    <a:pt x="778" y="1541"/>
                    <a:pt x="772" y="1526"/>
                  </a:cubicBezTo>
                  <a:cubicBezTo>
                    <a:pt x="769" y="1517"/>
                    <a:pt x="765" y="1509"/>
                    <a:pt x="762" y="1500"/>
                  </a:cubicBezTo>
                  <a:cubicBezTo>
                    <a:pt x="759" y="1489"/>
                    <a:pt x="755" y="1478"/>
                    <a:pt x="752" y="1468"/>
                  </a:cubicBezTo>
                  <a:cubicBezTo>
                    <a:pt x="751" y="1463"/>
                    <a:pt x="749" y="1458"/>
                    <a:pt x="748" y="1454"/>
                  </a:cubicBezTo>
                  <a:cubicBezTo>
                    <a:pt x="747" y="1452"/>
                    <a:pt x="746" y="1451"/>
                    <a:pt x="745" y="1450"/>
                  </a:cubicBezTo>
                  <a:cubicBezTo>
                    <a:pt x="744" y="1449"/>
                    <a:pt x="743" y="1448"/>
                    <a:pt x="742" y="1449"/>
                  </a:cubicBezTo>
                  <a:cubicBezTo>
                    <a:pt x="741" y="1450"/>
                    <a:pt x="741" y="1451"/>
                    <a:pt x="741" y="1452"/>
                  </a:cubicBezTo>
                  <a:cubicBezTo>
                    <a:pt x="741" y="1455"/>
                    <a:pt x="741" y="1458"/>
                    <a:pt x="742" y="1460"/>
                  </a:cubicBezTo>
                  <a:cubicBezTo>
                    <a:pt x="745" y="1474"/>
                    <a:pt x="748" y="1488"/>
                    <a:pt x="750" y="1501"/>
                  </a:cubicBezTo>
                  <a:cubicBezTo>
                    <a:pt x="754" y="1519"/>
                    <a:pt x="760" y="1536"/>
                    <a:pt x="765" y="1553"/>
                  </a:cubicBezTo>
                  <a:cubicBezTo>
                    <a:pt x="765" y="1554"/>
                    <a:pt x="765" y="1556"/>
                    <a:pt x="765" y="1557"/>
                  </a:cubicBezTo>
                  <a:cubicBezTo>
                    <a:pt x="766" y="1558"/>
                    <a:pt x="765" y="1559"/>
                    <a:pt x="764" y="1560"/>
                  </a:cubicBezTo>
                  <a:cubicBezTo>
                    <a:pt x="762" y="1561"/>
                    <a:pt x="761" y="1560"/>
                    <a:pt x="760" y="1559"/>
                  </a:cubicBezTo>
                  <a:cubicBezTo>
                    <a:pt x="759" y="1558"/>
                    <a:pt x="758" y="1557"/>
                    <a:pt x="757" y="1555"/>
                  </a:cubicBezTo>
                  <a:cubicBezTo>
                    <a:pt x="754" y="1545"/>
                    <a:pt x="749" y="1536"/>
                    <a:pt x="746" y="1525"/>
                  </a:cubicBezTo>
                  <a:cubicBezTo>
                    <a:pt x="744" y="1513"/>
                    <a:pt x="740" y="1500"/>
                    <a:pt x="737" y="1488"/>
                  </a:cubicBezTo>
                  <a:cubicBezTo>
                    <a:pt x="734" y="1474"/>
                    <a:pt x="731" y="1461"/>
                    <a:pt x="728" y="1448"/>
                  </a:cubicBezTo>
                  <a:cubicBezTo>
                    <a:pt x="723" y="1427"/>
                    <a:pt x="718" y="1407"/>
                    <a:pt x="711" y="1387"/>
                  </a:cubicBezTo>
                  <a:cubicBezTo>
                    <a:pt x="708" y="1377"/>
                    <a:pt x="705" y="1367"/>
                    <a:pt x="702" y="1358"/>
                  </a:cubicBezTo>
                  <a:cubicBezTo>
                    <a:pt x="699" y="1350"/>
                    <a:pt x="695" y="1342"/>
                    <a:pt x="692" y="1333"/>
                  </a:cubicBezTo>
                  <a:cubicBezTo>
                    <a:pt x="690" y="1339"/>
                    <a:pt x="695" y="1362"/>
                    <a:pt x="702" y="1383"/>
                  </a:cubicBezTo>
                  <a:cubicBezTo>
                    <a:pt x="707" y="1400"/>
                    <a:pt x="715" y="1415"/>
                    <a:pt x="719" y="1433"/>
                  </a:cubicBezTo>
                  <a:cubicBezTo>
                    <a:pt x="712" y="1430"/>
                    <a:pt x="706" y="1428"/>
                    <a:pt x="705" y="1420"/>
                  </a:cubicBezTo>
                  <a:cubicBezTo>
                    <a:pt x="704" y="1418"/>
                    <a:pt x="703" y="1415"/>
                    <a:pt x="700" y="1414"/>
                  </a:cubicBezTo>
                  <a:cubicBezTo>
                    <a:pt x="698" y="1418"/>
                    <a:pt x="697" y="1422"/>
                    <a:pt x="700" y="1425"/>
                  </a:cubicBezTo>
                  <a:cubicBezTo>
                    <a:pt x="702" y="1427"/>
                    <a:pt x="703" y="1428"/>
                    <a:pt x="703" y="1430"/>
                  </a:cubicBezTo>
                  <a:cubicBezTo>
                    <a:pt x="703" y="1441"/>
                    <a:pt x="707" y="1451"/>
                    <a:pt x="709" y="1461"/>
                  </a:cubicBezTo>
                  <a:cubicBezTo>
                    <a:pt x="712" y="1472"/>
                    <a:pt x="715" y="1483"/>
                    <a:pt x="718" y="1495"/>
                  </a:cubicBezTo>
                  <a:cubicBezTo>
                    <a:pt x="719" y="1504"/>
                    <a:pt x="724" y="1513"/>
                    <a:pt x="727" y="1522"/>
                  </a:cubicBezTo>
                  <a:cubicBezTo>
                    <a:pt x="728" y="1524"/>
                    <a:pt x="728" y="1526"/>
                    <a:pt x="729" y="1528"/>
                  </a:cubicBezTo>
                  <a:cubicBezTo>
                    <a:pt x="730" y="1531"/>
                    <a:pt x="729" y="1533"/>
                    <a:pt x="727" y="1534"/>
                  </a:cubicBezTo>
                  <a:cubicBezTo>
                    <a:pt x="724" y="1535"/>
                    <a:pt x="723" y="1533"/>
                    <a:pt x="722" y="1531"/>
                  </a:cubicBezTo>
                  <a:cubicBezTo>
                    <a:pt x="718" y="1523"/>
                    <a:pt x="715" y="1516"/>
                    <a:pt x="713" y="1508"/>
                  </a:cubicBezTo>
                  <a:cubicBezTo>
                    <a:pt x="711" y="1500"/>
                    <a:pt x="707" y="1493"/>
                    <a:pt x="705" y="1486"/>
                  </a:cubicBezTo>
                  <a:cubicBezTo>
                    <a:pt x="704" y="1486"/>
                    <a:pt x="704" y="1486"/>
                    <a:pt x="703" y="1486"/>
                  </a:cubicBezTo>
                  <a:cubicBezTo>
                    <a:pt x="703" y="1491"/>
                    <a:pt x="702" y="1495"/>
                    <a:pt x="703" y="1499"/>
                  </a:cubicBezTo>
                  <a:cubicBezTo>
                    <a:pt x="707" y="1522"/>
                    <a:pt x="711" y="1544"/>
                    <a:pt x="719" y="1565"/>
                  </a:cubicBezTo>
                  <a:cubicBezTo>
                    <a:pt x="721" y="1570"/>
                    <a:pt x="722" y="1576"/>
                    <a:pt x="725" y="1580"/>
                  </a:cubicBezTo>
                  <a:cubicBezTo>
                    <a:pt x="727" y="1581"/>
                    <a:pt x="727" y="1583"/>
                    <a:pt x="725" y="1585"/>
                  </a:cubicBezTo>
                  <a:cubicBezTo>
                    <a:pt x="723" y="1586"/>
                    <a:pt x="721" y="1584"/>
                    <a:pt x="720" y="1583"/>
                  </a:cubicBezTo>
                  <a:cubicBezTo>
                    <a:pt x="718" y="1577"/>
                    <a:pt x="712" y="1573"/>
                    <a:pt x="710" y="1566"/>
                  </a:cubicBezTo>
                  <a:cubicBezTo>
                    <a:pt x="707" y="1555"/>
                    <a:pt x="702" y="1543"/>
                    <a:pt x="700" y="1531"/>
                  </a:cubicBezTo>
                  <a:cubicBezTo>
                    <a:pt x="698" y="1523"/>
                    <a:pt x="696" y="1515"/>
                    <a:pt x="695" y="1507"/>
                  </a:cubicBezTo>
                  <a:cubicBezTo>
                    <a:pt x="695" y="1499"/>
                    <a:pt x="691" y="1491"/>
                    <a:pt x="688" y="1484"/>
                  </a:cubicBezTo>
                  <a:cubicBezTo>
                    <a:pt x="687" y="1481"/>
                    <a:pt x="681" y="1481"/>
                    <a:pt x="681" y="1477"/>
                  </a:cubicBezTo>
                  <a:cubicBezTo>
                    <a:pt x="684" y="1507"/>
                    <a:pt x="695" y="1534"/>
                    <a:pt x="704" y="1563"/>
                  </a:cubicBezTo>
                  <a:cubicBezTo>
                    <a:pt x="699" y="1559"/>
                    <a:pt x="695" y="1555"/>
                    <a:pt x="692" y="1549"/>
                  </a:cubicBezTo>
                  <a:cubicBezTo>
                    <a:pt x="689" y="1541"/>
                    <a:pt x="685" y="1532"/>
                    <a:pt x="682" y="1523"/>
                  </a:cubicBezTo>
                  <a:cubicBezTo>
                    <a:pt x="679" y="1515"/>
                    <a:pt x="676" y="1506"/>
                    <a:pt x="673" y="1497"/>
                  </a:cubicBezTo>
                  <a:cubicBezTo>
                    <a:pt x="670" y="1485"/>
                    <a:pt x="668" y="1474"/>
                    <a:pt x="663" y="1462"/>
                  </a:cubicBezTo>
                  <a:cubicBezTo>
                    <a:pt x="660" y="1454"/>
                    <a:pt x="659" y="1444"/>
                    <a:pt x="657" y="1435"/>
                  </a:cubicBezTo>
                  <a:cubicBezTo>
                    <a:pt x="655" y="1424"/>
                    <a:pt x="653" y="1413"/>
                    <a:pt x="651" y="1401"/>
                  </a:cubicBezTo>
                  <a:cubicBezTo>
                    <a:pt x="650" y="1396"/>
                    <a:pt x="649" y="1391"/>
                    <a:pt x="649" y="1385"/>
                  </a:cubicBezTo>
                  <a:cubicBezTo>
                    <a:pt x="648" y="1378"/>
                    <a:pt x="646" y="1371"/>
                    <a:pt x="644" y="1364"/>
                  </a:cubicBezTo>
                  <a:cubicBezTo>
                    <a:pt x="643" y="1360"/>
                    <a:pt x="643" y="1357"/>
                    <a:pt x="643" y="1354"/>
                  </a:cubicBezTo>
                  <a:cubicBezTo>
                    <a:pt x="643" y="1352"/>
                    <a:pt x="643" y="1351"/>
                    <a:pt x="642" y="1350"/>
                  </a:cubicBezTo>
                  <a:cubicBezTo>
                    <a:pt x="639" y="1344"/>
                    <a:pt x="637" y="1337"/>
                    <a:pt x="637" y="1330"/>
                  </a:cubicBezTo>
                  <a:cubicBezTo>
                    <a:pt x="634" y="1331"/>
                    <a:pt x="635" y="1333"/>
                    <a:pt x="635" y="1334"/>
                  </a:cubicBezTo>
                  <a:cubicBezTo>
                    <a:pt x="639" y="1364"/>
                    <a:pt x="643" y="1394"/>
                    <a:pt x="647" y="1424"/>
                  </a:cubicBezTo>
                  <a:cubicBezTo>
                    <a:pt x="649" y="1438"/>
                    <a:pt x="650" y="1453"/>
                    <a:pt x="656" y="1466"/>
                  </a:cubicBezTo>
                  <a:cubicBezTo>
                    <a:pt x="659" y="1475"/>
                    <a:pt x="659" y="1484"/>
                    <a:pt x="661" y="1492"/>
                  </a:cubicBezTo>
                  <a:cubicBezTo>
                    <a:pt x="663" y="1502"/>
                    <a:pt x="667" y="1511"/>
                    <a:pt x="671" y="1520"/>
                  </a:cubicBezTo>
                  <a:cubicBezTo>
                    <a:pt x="672" y="1522"/>
                    <a:pt x="673" y="1524"/>
                    <a:pt x="674" y="1526"/>
                  </a:cubicBezTo>
                  <a:cubicBezTo>
                    <a:pt x="675" y="1528"/>
                    <a:pt x="677" y="1530"/>
                    <a:pt x="675" y="1532"/>
                  </a:cubicBezTo>
                  <a:cubicBezTo>
                    <a:pt x="673" y="1534"/>
                    <a:pt x="671" y="1532"/>
                    <a:pt x="669" y="1531"/>
                  </a:cubicBezTo>
                  <a:cubicBezTo>
                    <a:pt x="660" y="1530"/>
                    <a:pt x="655" y="1524"/>
                    <a:pt x="653" y="1514"/>
                  </a:cubicBezTo>
                  <a:cubicBezTo>
                    <a:pt x="651" y="1506"/>
                    <a:pt x="646" y="1499"/>
                    <a:pt x="647" y="1490"/>
                  </a:cubicBezTo>
                  <a:cubicBezTo>
                    <a:pt x="647" y="1487"/>
                    <a:pt x="645" y="1484"/>
                    <a:pt x="642" y="1482"/>
                  </a:cubicBezTo>
                  <a:cubicBezTo>
                    <a:pt x="638" y="1480"/>
                    <a:pt x="637" y="1476"/>
                    <a:pt x="639" y="1472"/>
                  </a:cubicBezTo>
                  <a:cubicBezTo>
                    <a:pt x="640" y="1469"/>
                    <a:pt x="639" y="1467"/>
                    <a:pt x="638" y="1464"/>
                  </a:cubicBezTo>
                  <a:cubicBezTo>
                    <a:pt x="636" y="1459"/>
                    <a:pt x="633" y="1454"/>
                    <a:pt x="636" y="1448"/>
                  </a:cubicBezTo>
                  <a:cubicBezTo>
                    <a:pt x="637" y="1446"/>
                    <a:pt x="636" y="1444"/>
                    <a:pt x="635" y="1442"/>
                  </a:cubicBezTo>
                  <a:cubicBezTo>
                    <a:pt x="632" y="1439"/>
                    <a:pt x="632" y="1436"/>
                    <a:pt x="631" y="1432"/>
                  </a:cubicBezTo>
                  <a:cubicBezTo>
                    <a:pt x="626" y="1400"/>
                    <a:pt x="619" y="1369"/>
                    <a:pt x="608" y="1340"/>
                  </a:cubicBezTo>
                  <a:cubicBezTo>
                    <a:pt x="607" y="1338"/>
                    <a:pt x="607" y="1335"/>
                    <a:pt x="604" y="1334"/>
                  </a:cubicBezTo>
                  <a:cubicBezTo>
                    <a:pt x="602" y="1341"/>
                    <a:pt x="604" y="1348"/>
                    <a:pt x="605" y="1354"/>
                  </a:cubicBezTo>
                  <a:cubicBezTo>
                    <a:pt x="606" y="1362"/>
                    <a:pt x="605" y="1370"/>
                    <a:pt x="608" y="1377"/>
                  </a:cubicBezTo>
                  <a:cubicBezTo>
                    <a:pt x="607" y="1390"/>
                    <a:pt x="613" y="1401"/>
                    <a:pt x="614" y="1413"/>
                  </a:cubicBezTo>
                  <a:cubicBezTo>
                    <a:pt x="616" y="1423"/>
                    <a:pt x="620" y="1432"/>
                    <a:pt x="623" y="1442"/>
                  </a:cubicBezTo>
                  <a:cubicBezTo>
                    <a:pt x="623" y="1444"/>
                    <a:pt x="624" y="1447"/>
                    <a:pt x="625" y="1450"/>
                  </a:cubicBezTo>
                  <a:cubicBezTo>
                    <a:pt x="626" y="1457"/>
                    <a:pt x="629" y="1464"/>
                    <a:pt x="634" y="1470"/>
                  </a:cubicBezTo>
                  <a:cubicBezTo>
                    <a:pt x="635" y="1471"/>
                    <a:pt x="635" y="1472"/>
                    <a:pt x="634" y="1473"/>
                  </a:cubicBezTo>
                  <a:cubicBezTo>
                    <a:pt x="631" y="1474"/>
                    <a:pt x="629" y="1472"/>
                    <a:pt x="628" y="1469"/>
                  </a:cubicBezTo>
                  <a:cubicBezTo>
                    <a:pt x="624" y="1463"/>
                    <a:pt x="621" y="1457"/>
                    <a:pt x="619" y="1450"/>
                  </a:cubicBezTo>
                  <a:cubicBezTo>
                    <a:pt x="619" y="1449"/>
                    <a:pt x="618" y="1448"/>
                    <a:pt x="618" y="1447"/>
                  </a:cubicBezTo>
                  <a:cubicBezTo>
                    <a:pt x="617" y="1446"/>
                    <a:pt x="616" y="1446"/>
                    <a:pt x="614" y="1446"/>
                  </a:cubicBezTo>
                  <a:cubicBezTo>
                    <a:pt x="613" y="1447"/>
                    <a:pt x="612" y="1448"/>
                    <a:pt x="613" y="1449"/>
                  </a:cubicBezTo>
                  <a:cubicBezTo>
                    <a:pt x="615" y="1455"/>
                    <a:pt x="614" y="1461"/>
                    <a:pt x="616" y="1467"/>
                  </a:cubicBezTo>
                  <a:cubicBezTo>
                    <a:pt x="618" y="1475"/>
                    <a:pt x="619" y="1483"/>
                    <a:pt x="617" y="1491"/>
                  </a:cubicBezTo>
                  <a:cubicBezTo>
                    <a:pt x="616" y="1496"/>
                    <a:pt x="617" y="1501"/>
                    <a:pt x="619" y="1505"/>
                  </a:cubicBezTo>
                  <a:cubicBezTo>
                    <a:pt x="619" y="1507"/>
                    <a:pt x="620" y="1509"/>
                    <a:pt x="621" y="1511"/>
                  </a:cubicBezTo>
                  <a:cubicBezTo>
                    <a:pt x="621" y="1513"/>
                    <a:pt x="621" y="1515"/>
                    <a:pt x="619" y="1516"/>
                  </a:cubicBezTo>
                  <a:cubicBezTo>
                    <a:pt x="617" y="1516"/>
                    <a:pt x="615" y="1515"/>
                    <a:pt x="614" y="1514"/>
                  </a:cubicBezTo>
                  <a:cubicBezTo>
                    <a:pt x="612" y="1510"/>
                    <a:pt x="610" y="1507"/>
                    <a:pt x="610" y="1502"/>
                  </a:cubicBezTo>
                  <a:cubicBezTo>
                    <a:pt x="609" y="1488"/>
                    <a:pt x="605" y="1475"/>
                    <a:pt x="600" y="1462"/>
                  </a:cubicBezTo>
                  <a:cubicBezTo>
                    <a:pt x="599" y="1457"/>
                    <a:pt x="597" y="1452"/>
                    <a:pt x="597" y="1447"/>
                  </a:cubicBezTo>
                  <a:cubicBezTo>
                    <a:pt x="597" y="1441"/>
                    <a:pt x="592" y="1436"/>
                    <a:pt x="591" y="1431"/>
                  </a:cubicBezTo>
                  <a:cubicBezTo>
                    <a:pt x="588" y="1422"/>
                    <a:pt x="584" y="1415"/>
                    <a:pt x="583" y="1406"/>
                  </a:cubicBezTo>
                  <a:cubicBezTo>
                    <a:pt x="583" y="1405"/>
                    <a:pt x="582" y="1403"/>
                    <a:pt x="581" y="1402"/>
                  </a:cubicBezTo>
                  <a:cubicBezTo>
                    <a:pt x="580" y="1401"/>
                    <a:pt x="579" y="1398"/>
                    <a:pt x="577" y="1399"/>
                  </a:cubicBezTo>
                  <a:cubicBezTo>
                    <a:pt x="575" y="1400"/>
                    <a:pt x="575" y="1402"/>
                    <a:pt x="576" y="1404"/>
                  </a:cubicBezTo>
                  <a:cubicBezTo>
                    <a:pt x="577" y="1408"/>
                    <a:pt x="576" y="1413"/>
                    <a:pt x="581" y="1416"/>
                  </a:cubicBezTo>
                  <a:cubicBezTo>
                    <a:pt x="583" y="1417"/>
                    <a:pt x="583" y="1419"/>
                    <a:pt x="582" y="1421"/>
                  </a:cubicBezTo>
                  <a:cubicBezTo>
                    <a:pt x="580" y="1433"/>
                    <a:pt x="582" y="1444"/>
                    <a:pt x="585" y="1455"/>
                  </a:cubicBezTo>
                  <a:cubicBezTo>
                    <a:pt x="587" y="1470"/>
                    <a:pt x="590" y="1485"/>
                    <a:pt x="588" y="1500"/>
                  </a:cubicBezTo>
                  <a:cubicBezTo>
                    <a:pt x="588" y="1504"/>
                    <a:pt x="589" y="1507"/>
                    <a:pt x="591" y="1511"/>
                  </a:cubicBezTo>
                  <a:cubicBezTo>
                    <a:pt x="592" y="1514"/>
                    <a:pt x="593" y="1518"/>
                    <a:pt x="589" y="1519"/>
                  </a:cubicBezTo>
                  <a:cubicBezTo>
                    <a:pt x="586" y="1521"/>
                    <a:pt x="583" y="1518"/>
                    <a:pt x="582" y="1513"/>
                  </a:cubicBezTo>
                  <a:cubicBezTo>
                    <a:pt x="582" y="1509"/>
                    <a:pt x="581" y="1505"/>
                    <a:pt x="583" y="1500"/>
                  </a:cubicBezTo>
                  <a:cubicBezTo>
                    <a:pt x="584" y="1495"/>
                    <a:pt x="582" y="1490"/>
                    <a:pt x="581" y="1485"/>
                  </a:cubicBezTo>
                  <a:cubicBezTo>
                    <a:pt x="581" y="1484"/>
                    <a:pt x="579" y="1483"/>
                    <a:pt x="578" y="1484"/>
                  </a:cubicBezTo>
                  <a:cubicBezTo>
                    <a:pt x="576" y="1484"/>
                    <a:pt x="576" y="1485"/>
                    <a:pt x="576" y="1486"/>
                  </a:cubicBezTo>
                  <a:cubicBezTo>
                    <a:pt x="575" y="1499"/>
                    <a:pt x="571" y="1511"/>
                    <a:pt x="574" y="1524"/>
                  </a:cubicBezTo>
                  <a:cubicBezTo>
                    <a:pt x="574" y="1526"/>
                    <a:pt x="574" y="1528"/>
                    <a:pt x="573" y="1529"/>
                  </a:cubicBezTo>
                  <a:cubicBezTo>
                    <a:pt x="570" y="1536"/>
                    <a:pt x="570" y="1542"/>
                    <a:pt x="571" y="1549"/>
                  </a:cubicBezTo>
                  <a:cubicBezTo>
                    <a:pt x="571" y="1568"/>
                    <a:pt x="570" y="1587"/>
                    <a:pt x="572" y="1606"/>
                  </a:cubicBezTo>
                  <a:cubicBezTo>
                    <a:pt x="572" y="1615"/>
                    <a:pt x="573" y="1624"/>
                    <a:pt x="575" y="1633"/>
                  </a:cubicBezTo>
                  <a:cubicBezTo>
                    <a:pt x="575" y="1635"/>
                    <a:pt x="575" y="1636"/>
                    <a:pt x="575" y="1638"/>
                  </a:cubicBezTo>
                  <a:cubicBezTo>
                    <a:pt x="575" y="1641"/>
                    <a:pt x="573" y="1642"/>
                    <a:pt x="571" y="1640"/>
                  </a:cubicBezTo>
                  <a:cubicBezTo>
                    <a:pt x="568" y="1639"/>
                    <a:pt x="568" y="1636"/>
                    <a:pt x="567" y="1634"/>
                  </a:cubicBezTo>
                  <a:cubicBezTo>
                    <a:pt x="563" y="1620"/>
                    <a:pt x="563" y="1605"/>
                    <a:pt x="562" y="1590"/>
                  </a:cubicBezTo>
                  <a:cubicBezTo>
                    <a:pt x="561" y="1577"/>
                    <a:pt x="560" y="1564"/>
                    <a:pt x="560" y="1551"/>
                  </a:cubicBezTo>
                  <a:cubicBezTo>
                    <a:pt x="560" y="1544"/>
                    <a:pt x="556" y="1538"/>
                    <a:pt x="557" y="1531"/>
                  </a:cubicBezTo>
                  <a:cubicBezTo>
                    <a:pt x="557" y="1529"/>
                    <a:pt x="555" y="1528"/>
                    <a:pt x="554" y="1528"/>
                  </a:cubicBezTo>
                  <a:cubicBezTo>
                    <a:pt x="542" y="1527"/>
                    <a:pt x="540" y="1517"/>
                    <a:pt x="538" y="1509"/>
                  </a:cubicBezTo>
                  <a:cubicBezTo>
                    <a:pt x="535" y="1499"/>
                    <a:pt x="535" y="1489"/>
                    <a:pt x="534" y="1479"/>
                  </a:cubicBezTo>
                  <a:cubicBezTo>
                    <a:pt x="534" y="1465"/>
                    <a:pt x="535" y="1450"/>
                    <a:pt x="532" y="1436"/>
                  </a:cubicBezTo>
                  <a:cubicBezTo>
                    <a:pt x="531" y="1431"/>
                    <a:pt x="532" y="1426"/>
                    <a:pt x="532" y="1422"/>
                  </a:cubicBezTo>
                  <a:cubicBezTo>
                    <a:pt x="533" y="1410"/>
                    <a:pt x="529" y="1399"/>
                    <a:pt x="531" y="1388"/>
                  </a:cubicBezTo>
                  <a:cubicBezTo>
                    <a:pt x="531" y="1385"/>
                    <a:pt x="529" y="1382"/>
                    <a:pt x="526" y="1379"/>
                  </a:cubicBezTo>
                  <a:cubicBezTo>
                    <a:pt x="523" y="1382"/>
                    <a:pt x="523" y="1386"/>
                    <a:pt x="524" y="1389"/>
                  </a:cubicBezTo>
                  <a:cubicBezTo>
                    <a:pt x="526" y="1400"/>
                    <a:pt x="523" y="1410"/>
                    <a:pt x="523" y="1420"/>
                  </a:cubicBezTo>
                  <a:cubicBezTo>
                    <a:pt x="524" y="1436"/>
                    <a:pt x="525" y="1451"/>
                    <a:pt x="526" y="1467"/>
                  </a:cubicBezTo>
                  <a:cubicBezTo>
                    <a:pt x="527" y="1486"/>
                    <a:pt x="529" y="1504"/>
                    <a:pt x="530" y="1523"/>
                  </a:cubicBezTo>
                  <a:cubicBezTo>
                    <a:pt x="530" y="1523"/>
                    <a:pt x="530" y="1524"/>
                    <a:pt x="529" y="1525"/>
                  </a:cubicBezTo>
                  <a:cubicBezTo>
                    <a:pt x="527" y="1525"/>
                    <a:pt x="527" y="1523"/>
                    <a:pt x="527" y="1522"/>
                  </a:cubicBezTo>
                  <a:cubicBezTo>
                    <a:pt x="525" y="1519"/>
                    <a:pt x="525" y="1516"/>
                    <a:pt x="524" y="1514"/>
                  </a:cubicBezTo>
                  <a:cubicBezTo>
                    <a:pt x="523" y="1513"/>
                    <a:pt x="522" y="1512"/>
                    <a:pt x="520" y="1512"/>
                  </a:cubicBezTo>
                  <a:cubicBezTo>
                    <a:pt x="519" y="1513"/>
                    <a:pt x="518" y="1514"/>
                    <a:pt x="519" y="1516"/>
                  </a:cubicBezTo>
                  <a:cubicBezTo>
                    <a:pt x="519" y="1517"/>
                    <a:pt x="520" y="1519"/>
                    <a:pt x="520" y="1520"/>
                  </a:cubicBezTo>
                  <a:cubicBezTo>
                    <a:pt x="521" y="1521"/>
                    <a:pt x="521" y="1523"/>
                    <a:pt x="520" y="1524"/>
                  </a:cubicBezTo>
                  <a:cubicBezTo>
                    <a:pt x="518" y="1525"/>
                    <a:pt x="516" y="1525"/>
                    <a:pt x="515" y="1524"/>
                  </a:cubicBezTo>
                  <a:cubicBezTo>
                    <a:pt x="512" y="1522"/>
                    <a:pt x="510" y="1519"/>
                    <a:pt x="511" y="1516"/>
                  </a:cubicBezTo>
                  <a:cubicBezTo>
                    <a:pt x="512" y="1511"/>
                    <a:pt x="511" y="1506"/>
                    <a:pt x="510" y="1501"/>
                  </a:cubicBezTo>
                  <a:cubicBezTo>
                    <a:pt x="509" y="1496"/>
                    <a:pt x="509" y="1491"/>
                    <a:pt x="512" y="1486"/>
                  </a:cubicBezTo>
                  <a:cubicBezTo>
                    <a:pt x="514" y="1484"/>
                    <a:pt x="513" y="1483"/>
                    <a:pt x="512" y="1482"/>
                  </a:cubicBezTo>
                  <a:cubicBezTo>
                    <a:pt x="511" y="1480"/>
                    <a:pt x="509" y="1479"/>
                    <a:pt x="508" y="1481"/>
                  </a:cubicBezTo>
                  <a:cubicBezTo>
                    <a:pt x="506" y="1483"/>
                    <a:pt x="506" y="1485"/>
                    <a:pt x="506" y="1488"/>
                  </a:cubicBezTo>
                  <a:cubicBezTo>
                    <a:pt x="503" y="1510"/>
                    <a:pt x="502" y="1532"/>
                    <a:pt x="500" y="1555"/>
                  </a:cubicBezTo>
                  <a:cubicBezTo>
                    <a:pt x="499" y="1569"/>
                    <a:pt x="499" y="1584"/>
                    <a:pt x="499" y="1598"/>
                  </a:cubicBezTo>
                  <a:cubicBezTo>
                    <a:pt x="494" y="1598"/>
                    <a:pt x="493" y="1594"/>
                    <a:pt x="493" y="1590"/>
                  </a:cubicBezTo>
                  <a:cubicBezTo>
                    <a:pt x="492" y="1575"/>
                    <a:pt x="491" y="1560"/>
                    <a:pt x="492" y="1544"/>
                  </a:cubicBezTo>
                  <a:cubicBezTo>
                    <a:pt x="493" y="1518"/>
                    <a:pt x="494" y="1492"/>
                    <a:pt x="496" y="1466"/>
                  </a:cubicBezTo>
                  <a:cubicBezTo>
                    <a:pt x="498" y="1447"/>
                    <a:pt x="497" y="1427"/>
                    <a:pt x="504" y="1409"/>
                  </a:cubicBezTo>
                  <a:cubicBezTo>
                    <a:pt x="504" y="1408"/>
                    <a:pt x="504" y="1406"/>
                    <a:pt x="504" y="1405"/>
                  </a:cubicBezTo>
                  <a:cubicBezTo>
                    <a:pt x="503" y="1394"/>
                    <a:pt x="502" y="1382"/>
                    <a:pt x="501" y="1369"/>
                  </a:cubicBezTo>
                  <a:cubicBezTo>
                    <a:pt x="496" y="1371"/>
                    <a:pt x="497" y="1375"/>
                    <a:pt x="496" y="1378"/>
                  </a:cubicBezTo>
                  <a:cubicBezTo>
                    <a:pt x="495" y="1385"/>
                    <a:pt x="495" y="1392"/>
                    <a:pt x="493" y="1399"/>
                  </a:cubicBezTo>
                  <a:cubicBezTo>
                    <a:pt x="491" y="1412"/>
                    <a:pt x="490" y="1425"/>
                    <a:pt x="488" y="1438"/>
                  </a:cubicBezTo>
                  <a:cubicBezTo>
                    <a:pt x="485" y="1460"/>
                    <a:pt x="483" y="1482"/>
                    <a:pt x="480" y="1504"/>
                  </a:cubicBezTo>
                  <a:cubicBezTo>
                    <a:pt x="480" y="1505"/>
                    <a:pt x="481" y="1507"/>
                    <a:pt x="479" y="1507"/>
                  </a:cubicBezTo>
                  <a:cubicBezTo>
                    <a:pt x="474" y="1509"/>
                    <a:pt x="470" y="1513"/>
                    <a:pt x="465" y="1514"/>
                  </a:cubicBezTo>
                  <a:cubicBezTo>
                    <a:pt x="461" y="1515"/>
                    <a:pt x="460" y="1512"/>
                    <a:pt x="460" y="1510"/>
                  </a:cubicBezTo>
                  <a:cubicBezTo>
                    <a:pt x="460" y="1498"/>
                    <a:pt x="459" y="1486"/>
                    <a:pt x="458" y="1474"/>
                  </a:cubicBezTo>
                  <a:cubicBezTo>
                    <a:pt x="457" y="1477"/>
                    <a:pt x="457" y="1480"/>
                    <a:pt x="457" y="1482"/>
                  </a:cubicBezTo>
                  <a:cubicBezTo>
                    <a:pt x="457" y="1487"/>
                    <a:pt x="456" y="1493"/>
                    <a:pt x="455" y="1498"/>
                  </a:cubicBezTo>
                  <a:cubicBezTo>
                    <a:pt x="454" y="1499"/>
                    <a:pt x="454" y="1500"/>
                    <a:pt x="453" y="1500"/>
                  </a:cubicBezTo>
                  <a:cubicBezTo>
                    <a:pt x="451" y="1500"/>
                    <a:pt x="450" y="1499"/>
                    <a:pt x="450" y="1497"/>
                  </a:cubicBezTo>
                  <a:cubicBezTo>
                    <a:pt x="450" y="1494"/>
                    <a:pt x="450" y="1491"/>
                    <a:pt x="450" y="1488"/>
                  </a:cubicBezTo>
                  <a:cubicBezTo>
                    <a:pt x="451" y="1479"/>
                    <a:pt x="451" y="1470"/>
                    <a:pt x="452" y="1460"/>
                  </a:cubicBezTo>
                  <a:cubicBezTo>
                    <a:pt x="452" y="1458"/>
                    <a:pt x="453" y="1455"/>
                    <a:pt x="454" y="1452"/>
                  </a:cubicBezTo>
                  <a:cubicBezTo>
                    <a:pt x="455" y="1447"/>
                    <a:pt x="456" y="1442"/>
                    <a:pt x="456" y="1436"/>
                  </a:cubicBezTo>
                  <a:cubicBezTo>
                    <a:pt x="457" y="1425"/>
                    <a:pt x="458" y="1413"/>
                    <a:pt x="461" y="1402"/>
                  </a:cubicBezTo>
                  <a:cubicBezTo>
                    <a:pt x="463" y="1395"/>
                    <a:pt x="462" y="1388"/>
                    <a:pt x="463" y="1380"/>
                  </a:cubicBezTo>
                  <a:cubicBezTo>
                    <a:pt x="464" y="1373"/>
                    <a:pt x="465" y="1366"/>
                    <a:pt x="465" y="1358"/>
                  </a:cubicBezTo>
                  <a:cubicBezTo>
                    <a:pt x="461" y="1361"/>
                    <a:pt x="460" y="1366"/>
                    <a:pt x="459" y="1370"/>
                  </a:cubicBezTo>
                  <a:cubicBezTo>
                    <a:pt x="458" y="1379"/>
                    <a:pt x="455" y="1387"/>
                    <a:pt x="453" y="1395"/>
                  </a:cubicBezTo>
                  <a:cubicBezTo>
                    <a:pt x="446" y="1419"/>
                    <a:pt x="439" y="1444"/>
                    <a:pt x="431" y="1468"/>
                  </a:cubicBezTo>
                  <a:cubicBezTo>
                    <a:pt x="431" y="1471"/>
                    <a:pt x="430" y="1474"/>
                    <a:pt x="430" y="1477"/>
                  </a:cubicBezTo>
                  <a:cubicBezTo>
                    <a:pt x="430" y="1485"/>
                    <a:pt x="426" y="1491"/>
                    <a:pt x="424" y="1498"/>
                  </a:cubicBezTo>
                  <a:cubicBezTo>
                    <a:pt x="423" y="1500"/>
                    <a:pt x="422" y="1503"/>
                    <a:pt x="419" y="1504"/>
                  </a:cubicBezTo>
                  <a:cubicBezTo>
                    <a:pt x="415" y="1505"/>
                    <a:pt x="413" y="1510"/>
                    <a:pt x="413" y="1514"/>
                  </a:cubicBezTo>
                  <a:cubicBezTo>
                    <a:pt x="412" y="1521"/>
                    <a:pt x="410" y="1528"/>
                    <a:pt x="409" y="1535"/>
                  </a:cubicBezTo>
                  <a:cubicBezTo>
                    <a:pt x="407" y="1544"/>
                    <a:pt x="406" y="1553"/>
                    <a:pt x="406" y="1562"/>
                  </a:cubicBezTo>
                  <a:cubicBezTo>
                    <a:pt x="406" y="1564"/>
                    <a:pt x="406" y="1565"/>
                    <a:pt x="405" y="1566"/>
                  </a:cubicBezTo>
                  <a:cubicBezTo>
                    <a:pt x="403" y="1566"/>
                    <a:pt x="401" y="1565"/>
                    <a:pt x="400" y="1564"/>
                  </a:cubicBezTo>
                  <a:cubicBezTo>
                    <a:pt x="399" y="1561"/>
                    <a:pt x="397" y="1558"/>
                    <a:pt x="397" y="1554"/>
                  </a:cubicBezTo>
                  <a:cubicBezTo>
                    <a:pt x="398" y="1544"/>
                    <a:pt x="399" y="1534"/>
                    <a:pt x="401" y="1525"/>
                  </a:cubicBezTo>
                  <a:cubicBezTo>
                    <a:pt x="404" y="1507"/>
                    <a:pt x="406" y="1489"/>
                    <a:pt x="409" y="1472"/>
                  </a:cubicBezTo>
                  <a:cubicBezTo>
                    <a:pt x="410" y="1465"/>
                    <a:pt x="411" y="1458"/>
                    <a:pt x="413" y="1452"/>
                  </a:cubicBezTo>
                  <a:cubicBezTo>
                    <a:pt x="414" y="1449"/>
                    <a:pt x="414" y="1446"/>
                    <a:pt x="411" y="1446"/>
                  </a:cubicBezTo>
                  <a:cubicBezTo>
                    <a:pt x="408" y="1445"/>
                    <a:pt x="406" y="1447"/>
                    <a:pt x="406" y="1450"/>
                  </a:cubicBezTo>
                  <a:cubicBezTo>
                    <a:pt x="405" y="1462"/>
                    <a:pt x="400" y="1473"/>
                    <a:pt x="397" y="1484"/>
                  </a:cubicBezTo>
                  <a:cubicBezTo>
                    <a:pt x="394" y="1495"/>
                    <a:pt x="390" y="1505"/>
                    <a:pt x="387" y="1516"/>
                  </a:cubicBezTo>
                  <a:cubicBezTo>
                    <a:pt x="385" y="1525"/>
                    <a:pt x="382" y="1534"/>
                    <a:pt x="380" y="1543"/>
                  </a:cubicBezTo>
                  <a:cubicBezTo>
                    <a:pt x="380" y="1546"/>
                    <a:pt x="378" y="1549"/>
                    <a:pt x="377" y="1552"/>
                  </a:cubicBezTo>
                  <a:cubicBezTo>
                    <a:pt x="376" y="1555"/>
                    <a:pt x="375" y="1557"/>
                    <a:pt x="372" y="1556"/>
                  </a:cubicBezTo>
                  <a:cubicBezTo>
                    <a:pt x="370" y="1555"/>
                    <a:pt x="367" y="1553"/>
                    <a:pt x="369" y="1550"/>
                  </a:cubicBezTo>
                  <a:cubicBezTo>
                    <a:pt x="372" y="1542"/>
                    <a:pt x="369" y="1533"/>
                    <a:pt x="372" y="1525"/>
                  </a:cubicBezTo>
                  <a:cubicBezTo>
                    <a:pt x="373" y="1522"/>
                    <a:pt x="373" y="1519"/>
                    <a:pt x="371" y="1516"/>
                  </a:cubicBezTo>
                  <a:cubicBezTo>
                    <a:pt x="371" y="1515"/>
                    <a:pt x="370" y="1513"/>
                    <a:pt x="371" y="1513"/>
                  </a:cubicBezTo>
                  <a:cubicBezTo>
                    <a:pt x="375" y="1509"/>
                    <a:pt x="373" y="1504"/>
                    <a:pt x="374" y="1500"/>
                  </a:cubicBezTo>
                  <a:cubicBezTo>
                    <a:pt x="376" y="1491"/>
                    <a:pt x="378" y="1481"/>
                    <a:pt x="380" y="1472"/>
                  </a:cubicBezTo>
                  <a:cubicBezTo>
                    <a:pt x="382" y="1463"/>
                    <a:pt x="386" y="1455"/>
                    <a:pt x="388" y="1447"/>
                  </a:cubicBezTo>
                  <a:cubicBezTo>
                    <a:pt x="389" y="1441"/>
                    <a:pt x="388" y="1434"/>
                    <a:pt x="390" y="1428"/>
                  </a:cubicBezTo>
                  <a:cubicBezTo>
                    <a:pt x="393" y="1415"/>
                    <a:pt x="396" y="1402"/>
                    <a:pt x="398" y="1390"/>
                  </a:cubicBezTo>
                  <a:cubicBezTo>
                    <a:pt x="399" y="1388"/>
                    <a:pt x="399" y="1386"/>
                    <a:pt x="399" y="1385"/>
                  </a:cubicBezTo>
                  <a:cubicBezTo>
                    <a:pt x="399" y="1383"/>
                    <a:pt x="400" y="1379"/>
                    <a:pt x="397" y="1379"/>
                  </a:cubicBezTo>
                  <a:cubicBezTo>
                    <a:pt x="394" y="1378"/>
                    <a:pt x="395" y="1382"/>
                    <a:pt x="395" y="1384"/>
                  </a:cubicBezTo>
                  <a:cubicBezTo>
                    <a:pt x="390" y="1394"/>
                    <a:pt x="389" y="1405"/>
                    <a:pt x="385" y="1415"/>
                  </a:cubicBezTo>
                  <a:cubicBezTo>
                    <a:pt x="380" y="1425"/>
                    <a:pt x="379" y="1436"/>
                    <a:pt x="376" y="1447"/>
                  </a:cubicBezTo>
                  <a:cubicBezTo>
                    <a:pt x="375" y="1451"/>
                    <a:pt x="374" y="1456"/>
                    <a:pt x="371" y="1460"/>
                  </a:cubicBezTo>
                  <a:cubicBezTo>
                    <a:pt x="369" y="1466"/>
                    <a:pt x="367" y="1471"/>
                    <a:pt x="366" y="1477"/>
                  </a:cubicBezTo>
                  <a:cubicBezTo>
                    <a:pt x="366" y="1478"/>
                    <a:pt x="366" y="1480"/>
                    <a:pt x="366" y="1481"/>
                  </a:cubicBezTo>
                  <a:cubicBezTo>
                    <a:pt x="359" y="1492"/>
                    <a:pt x="359" y="1505"/>
                    <a:pt x="358" y="1518"/>
                  </a:cubicBezTo>
                  <a:cubicBezTo>
                    <a:pt x="357" y="1525"/>
                    <a:pt x="355" y="1532"/>
                    <a:pt x="353" y="1538"/>
                  </a:cubicBezTo>
                  <a:cubicBezTo>
                    <a:pt x="350" y="1551"/>
                    <a:pt x="347" y="1563"/>
                    <a:pt x="347" y="1576"/>
                  </a:cubicBezTo>
                  <a:cubicBezTo>
                    <a:pt x="346" y="1578"/>
                    <a:pt x="346" y="1579"/>
                    <a:pt x="346" y="1580"/>
                  </a:cubicBezTo>
                  <a:cubicBezTo>
                    <a:pt x="345" y="1583"/>
                    <a:pt x="343" y="1583"/>
                    <a:pt x="341" y="1581"/>
                  </a:cubicBezTo>
                  <a:cubicBezTo>
                    <a:pt x="339" y="1578"/>
                    <a:pt x="339" y="1575"/>
                    <a:pt x="339" y="1572"/>
                  </a:cubicBezTo>
                  <a:cubicBezTo>
                    <a:pt x="338" y="1561"/>
                    <a:pt x="340" y="1551"/>
                    <a:pt x="342" y="1541"/>
                  </a:cubicBezTo>
                  <a:cubicBezTo>
                    <a:pt x="347" y="1514"/>
                    <a:pt x="351" y="1487"/>
                    <a:pt x="357" y="1461"/>
                  </a:cubicBezTo>
                  <a:cubicBezTo>
                    <a:pt x="359" y="1454"/>
                    <a:pt x="360" y="1447"/>
                    <a:pt x="361" y="1440"/>
                  </a:cubicBezTo>
                  <a:cubicBezTo>
                    <a:pt x="356" y="1447"/>
                    <a:pt x="353" y="1454"/>
                    <a:pt x="351" y="1462"/>
                  </a:cubicBezTo>
                  <a:cubicBezTo>
                    <a:pt x="347" y="1482"/>
                    <a:pt x="343" y="1502"/>
                    <a:pt x="336" y="1522"/>
                  </a:cubicBezTo>
                  <a:cubicBezTo>
                    <a:pt x="335" y="1525"/>
                    <a:pt x="334" y="1530"/>
                    <a:pt x="334" y="1534"/>
                  </a:cubicBezTo>
                  <a:cubicBezTo>
                    <a:pt x="334" y="1543"/>
                    <a:pt x="331" y="1553"/>
                    <a:pt x="329" y="1562"/>
                  </a:cubicBezTo>
                  <a:cubicBezTo>
                    <a:pt x="328" y="1565"/>
                    <a:pt x="327" y="1567"/>
                    <a:pt x="324" y="1568"/>
                  </a:cubicBezTo>
                  <a:cubicBezTo>
                    <a:pt x="319" y="1570"/>
                    <a:pt x="316" y="1567"/>
                    <a:pt x="316" y="1562"/>
                  </a:cubicBezTo>
                  <a:cubicBezTo>
                    <a:pt x="317" y="1553"/>
                    <a:pt x="319" y="1544"/>
                    <a:pt x="320" y="1535"/>
                  </a:cubicBezTo>
                  <a:cubicBezTo>
                    <a:pt x="322" y="1521"/>
                    <a:pt x="326" y="1507"/>
                    <a:pt x="328" y="1493"/>
                  </a:cubicBezTo>
                  <a:cubicBezTo>
                    <a:pt x="329" y="1486"/>
                    <a:pt x="332" y="1479"/>
                    <a:pt x="334" y="1472"/>
                  </a:cubicBezTo>
                  <a:cubicBezTo>
                    <a:pt x="334" y="1469"/>
                    <a:pt x="335" y="1467"/>
                    <a:pt x="335" y="1464"/>
                  </a:cubicBezTo>
                  <a:cubicBezTo>
                    <a:pt x="332" y="1473"/>
                    <a:pt x="323" y="1479"/>
                    <a:pt x="324" y="1490"/>
                  </a:cubicBezTo>
                  <a:cubicBezTo>
                    <a:pt x="324" y="1493"/>
                    <a:pt x="323" y="1496"/>
                    <a:pt x="319" y="1497"/>
                  </a:cubicBezTo>
                  <a:cubicBezTo>
                    <a:pt x="318" y="1497"/>
                    <a:pt x="316" y="1498"/>
                    <a:pt x="316" y="1498"/>
                  </a:cubicBezTo>
                  <a:cubicBezTo>
                    <a:pt x="315" y="1505"/>
                    <a:pt x="312" y="1506"/>
                    <a:pt x="306" y="1505"/>
                  </a:cubicBezTo>
                  <a:cubicBezTo>
                    <a:pt x="304" y="1505"/>
                    <a:pt x="303" y="1507"/>
                    <a:pt x="302" y="1509"/>
                  </a:cubicBezTo>
                  <a:cubicBezTo>
                    <a:pt x="302" y="1511"/>
                    <a:pt x="302" y="1513"/>
                    <a:pt x="303" y="1515"/>
                  </a:cubicBezTo>
                  <a:cubicBezTo>
                    <a:pt x="304" y="1519"/>
                    <a:pt x="303" y="1523"/>
                    <a:pt x="300" y="1525"/>
                  </a:cubicBezTo>
                  <a:cubicBezTo>
                    <a:pt x="294" y="1529"/>
                    <a:pt x="294" y="1534"/>
                    <a:pt x="293" y="1540"/>
                  </a:cubicBezTo>
                  <a:cubicBezTo>
                    <a:pt x="291" y="1546"/>
                    <a:pt x="290" y="1552"/>
                    <a:pt x="289" y="1557"/>
                  </a:cubicBezTo>
                  <a:cubicBezTo>
                    <a:pt x="288" y="1560"/>
                    <a:pt x="286" y="1563"/>
                    <a:pt x="284" y="1564"/>
                  </a:cubicBezTo>
                  <a:cubicBezTo>
                    <a:pt x="281" y="1566"/>
                    <a:pt x="279" y="1565"/>
                    <a:pt x="277" y="1564"/>
                  </a:cubicBezTo>
                  <a:cubicBezTo>
                    <a:pt x="274" y="1562"/>
                    <a:pt x="274" y="1560"/>
                    <a:pt x="275" y="1558"/>
                  </a:cubicBezTo>
                  <a:cubicBezTo>
                    <a:pt x="281" y="1536"/>
                    <a:pt x="284" y="1513"/>
                    <a:pt x="292" y="1492"/>
                  </a:cubicBezTo>
                  <a:cubicBezTo>
                    <a:pt x="293" y="1489"/>
                    <a:pt x="293" y="1486"/>
                    <a:pt x="292" y="1483"/>
                  </a:cubicBezTo>
                  <a:cubicBezTo>
                    <a:pt x="289" y="1477"/>
                    <a:pt x="291" y="1471"/>
                    <a:pt x="290" y="1465"/>
                  </a:cubicBezTo>
                  <a:cubicBezTo>
                    <a:pt x="290" y="1463"/>
                    <a:pt x="291" y="1462"/>
                    <a:pt x="292" y="1461"/>
                  </a:cubicBezTo>
                  <a:cubicBezTo>
                    <a:pt x="293" y="1459"/>
                    <a:pt x="294" y="1459"/>
                    <a:pt x="295" y="1461"/>
                  </a:cubicBezTo>
                  <a:cubicBezTo>
                    <a:pt x="296" y="1463"/>
                    <a:pt x="297" y="1464"/>
                    <a:pt x="298" y="1463"/>
                  </a:cubicBezTo>
                  <a:cubicBezTo>
                    <a:pt x="299" y="1462"/>
                    <a:pt x="300" y="1460"/>
                    <a:pt x="299" y="1459"/>
                  </a:cubicBezTo>
                  <a:cubicBezTo>
                    <a:pt x="298" y="1458"/>
                    <a:pt x="297" y="1456"/>
                    <a:pt x="296" y="1455"/>
                  </a:cubicBezTo>
                  <a:cubicBezTo>
                    <a:pt x="291" y="1450"/>
                    <a:pt x="290" y="1451"/>
                    <a:pt x="288" y="1457"/>
                  </a:cubicBezTo>
                  <a:cubicBezTo>
                    <a:pt x="283" y="1468"/>
                    <a:pt x="280" y="1479"/>
                    <a:pt x="273" y="1489"/>
                  </a:cubicBezTo>
                  <a:cubicBezTo>
                    <a:pt x="271" y="1492"/>
                    <a:pt x="269" y="1495"/>
                    <a:pt x="268" y="1498"/>
                  </a:cubicBezTo>
                  <a:cubicBezTo>
                    <a:pt x="265" y="1508"/>
                    <a:pt x="261" y="1516"/>
                    <a:pt x="257" y="1525"/>
                  </a:cubicBezTo>
                  <a:cubicBezTo>
                    <a:pt x="252" y="1534"/>
                    <a:pt x="250" y="1544"/>
                    <a:pt x="248" y="1554"/>
                  </a:cubicBezTo>
                  <a:cubicBezTo>
                    <a:pt x="246" y="1559"/>
                    <a:pt x="245" y="1564"/>
                    <a:pt x="243" y="1568"/>
                  </a:cubicBezTo>
                  <a:cubicBezTo>
                    <a:pt x="242" y="1571"/>
                    <a:pt x="240" y="1573"/>
                    <a:pt x="237" y="1574"/>
                  </a:cubicBezTo>
                  <a:cubicBezTo>
                    <a:pt x="236" y="1575"/>
                    <a:pt x="234" y="1575"/>
                    <a:pt x="232" y="1574"/>
                  </a:cubicBezTo>
                  <a:cubicBezTo>
                    <a:pt x="230" y="1573"/>
                    <a:pt x="231" y="1571"/>
                    <a:pt x="231" y="1569"/>
                  </a:cubicBezTo>
                  <a:cubicBezTo>
                    <a:pt x="236" y="1548"/>
                    <a:pt x="242" y="1528"/>
                    <a:pt x="250" y="1508"/>
                  </a:cubicBezTo>
                  <a:cubicBezTo>
                    <a:pt x="252" y="1502"/>
                    <a:pt x="257" y="1496"/>
                    <a:pt x="256" y="1489"/>
                  </a:cubicBezTo>
                  <a:cubicBezTo>
                    <a:pt x="256" y="1488"/>
                    <a:pt x="257" y="1487"/>
                    <a:pt x="255" y="1486"/>
                  </a:cubicBezTo>
                  <a:cubicBezTo>
                    <a:pt x="253" y="1486"/>
                    <a:pt x="252" y="1488"/>
                    <a:pt x="251" y="1490"/>
                  </a:cubicBezTo>
                  <a:cubicBezTo>
                    <a:pt x="245" y="1511"/>
                    <a:pt x="236" y="1530"/>
                    <a:pt x="230" y="1551"/>
                  </a:cubicBezTo>
                  <a:cubicBezTo>
                    <a:pt x="228" y="1558"/>
                    <a:pt x="227" y="1566"/>
                    <a:pt x="225" y="1574"/>
                  </a:cubicBezTo>
                  <a:cubicBezTo>
                    <a:pt x="225" y="1575"/>
                    <a:pt x="225" y="1577"/>
                    <a:pt x="226" y="1578"/>
                  </a:cubicBezTo>
                  <a:cubicBezTo>
                    <a:pt x="228" y="1579"/>
                    <a:pt x="230" y="1579"/>
                    <a:pt x="229" y="1581"/>
                  </a:cubicBezTo>
                  <a:cubicBezTo>
                    <a:pt x="229" y="1583"/>
                    <a:pt x="227" y="1585"/>
                    <a:pt x="225" y="1586"/>
                  </a:cubicBezTo>
                  <a:cubicBezTo>
                    <a:pt x="221" y="1590"/>
                    <a:pt x="217" y="1590"/>
                    <a:pt x="215" y="1587"/>
                  </a:cubicBezTo>
                  <a:cubicBezTo>
                    <a:pt x="212" y="1584"/>
                    <a:pt x="212" y="1581"/>
                    <a:pt x="212" y="1577"/>
                  </a:cubicBezTo>
                  <a:cubicBezTo>
                    <a:pt x="212" y="1574"/>
                    <a:pt x="214" y="1571"/>
                    <a:pt x="213" y="1568"/>
                  </a:cubicBezTo>
                  <a:cubicBezTo>
                    <a:pt x="210" y="1566"/>
                    <a:pt x="209" y="1569"/>
                    <a:pt x="207" y="1569"/>
                  </a:cubicBezTo>
                  <a:cubicBezTo>
                    <a:pt x="203" y="1571"/>
                    <a:pt x="200" y="1568"/>
                    <a:pt x="201" y="1564"/>
                  </a:cubicBezTo>
                  <a:cubicBezTo>
                    <a:pt x="201" y="1563"/>
                    <a:pt x="201" y="1562"/>
                    <a:pt x="202" y="1561"/>
                  </a:cubicBezTo>
                  <a:cubicBezTo>
                    <a:pt x="205" y="1553"/>
                    <a:pt x="208" y="1544"/>
                    <a:pt x="211" y="1535"/>
                  </a:cubicBezTo>
                  <a:cubicBezTo>
                    <a:pt x="219" y="1515"/>
                    <a:pt x="226" y="1494"/>
                    <a:pt x="233" y="1473"/>
                  </a:cubicBezTo>
                  <a:cubicBezTo>
                    <a:pt x="234" y="1471"/>
                    <a:pt x="234" y="1468"/>
                    <a:pt x="234" y="1466"/>
                  </a:cubicBezTo>
                  <a:cubicBezTo>
                    <a:pt x="234" y="1465"/>
                    <a:pt x="234" y="1464"/>
                    <a:pt x="232" y="1464"/>
                  </a:cubicBezTo>
                  <a:cubicBezTo>
                    <a:pt x="231" y="1463"/>
                    <a:pt x="230" y="1464"/>
                    <a:pt x="229" y="1465"/>
                  </a:cubicBezTo>
                  <a:cubicBezTo>
                    <a:pt x="228" y="1467"/>
                    <a:pt x="227" y="1469"/>
                    <a:pt x="226" y="1471"/>
                  </a:cubicBezTo>
                  <a:cubicBezTo>
                    <a:pt x="222" y="1486"/>
                    <a:pt x="215" y="1500"/>
                    <a:pt x="213" y="1515"/>
                  </a:cubicBezTo>
                  <a:cubicBezTo>
                    <a:pt x="212" y="1521"/>
                    <a:pt x="209" y="1527"/>
                    <a:pt x="206" y="1533"/>
                  </a:cubicBezTo>
                  <a:cubicBezTo>
                    <a:pt x="205" y="1535"/>
                    <a:pt x="203" y="1536"/>
                    <a:pt x="200" y="1535"/>
                  </a:cubicBezTo>
                  <a:cubicBezTo>
                    <a:pt x="198" y="1535"/>
                    <a:pt x="198" y="1533"/>
                    <a:pt x="198" y="1531"/>
                  </a:cubicBezTo>
                  <a:cubicBezTo>
                    <a:pt x="198" y="1527"/>
                    <a:pt x="199" y="1524"/>
                    <a:pt x="200" y="1520"/>
                  </a:cubicBezTo>
                  <a:cubicBezTo>
                    <a:pt x="204" y="1506"/>
                    <a:pt x="209" y="1492"/>
                    <a:pt x="213" y="1477"/>
                  </a:cubicBezTo>
                  <a:cubicBezTo>
                    <a:pt x="218" y="1462"/>
                    <a:pt x="223" y="1446"/>
                    <a:pt x="229" y="1431"/>
                  </a:cubicBezTo>
                  <a:cubicBezTo>
                    <a:pt x="234" y="1419"/>
                    <a:pt x="240" y="1406"/>
                    <a:pt x="245" y="1394"/>
                  </a:cubicBezTo>
                  <a:cubicBezTo>
                    <a:pt x="248" y="1388"/>
                    <a:pt x="250" y="1383"/>
                    <a:pt x="253" y="1376"/>
                  </a:cubicBezTo>
                  <a:cubicBezTo>
                    <a:pt x="249" y="1378"/>
                    <a:pt x="247" y="1381"/>
                    <a:pt x="246" y="1383"/>
                  </a:cubicBezTo>
                  <a:cubicBezTo>
                    <a:pt x="240" y="1399"/>
                    <a:pt x="231" y="1414"/>
                    <a:pt x="224" y="1429"/>
                  </a:cubicBezTo>
                  <a:cubicBezTo>
                    <a:pt x="217" y="1443"/>
                    <a:pt x="210" y="1458"/>
                    <a:pt x="203" y="1473"/>
                  </a:cubicBezTo>
                  <a:cubicBezTo>
                    <a:pt x="198" y="1483"/>
                    <a:pt x="192" y="1494"/>
                    <a:pt x="190" y="1505"/>
                  </a:cubicBezTo>
                  <a:cubicBezTo>
                    <a:pt x="189" y="1509"/>
                    <a:pt x="187" y="1514"/>
                    <a:pt x="185" y="1518"/>
                  </a:cubicBezTo>
                  <a:cubicBezTo>
                    <a:pt x="184" y="1520"/>
                    <a:pt x="182" y="1522"/>
                    <a:pt x="180" y="1521"/>
                  </a:cubicBezTo>
                  <a:cubicBezTo>
                    <a:pt x="177" y="1520"/>
                    <a:pt x="178" y="1518"/>
                    <a:pt x="178" y="1515"/>
                  </a:cubicBezTo>
                  <a:cubicBezTo>
                    <a:pt x="182" y="1504"/>
                    <a:pt x="186" y="1493"/>
                    <a:pt x="190" y="1482"/>
                  </a:cubicBezTo>
                  <a:cubicBezTo>
                    <a:pt x="192" y="1476"/>
                    <a:pt x="196" y="1471"/>
                    <a:pt x="199" y="1466"/>
                  </a:cubicBezTo>
                  <a:cubicBezTo>
                    <a:pt x="201" y="1460"/>
                    <a:pt x="203" y="1454"/>
                    <a:pt x="205" y="1449"/>
                  </a:cubicBezTo>
                  <a:cubicBezTo>
                    <a:pt x="206" y="1448"/>
                    <a:pt x="206" y="1446"/>
                    <a:pt x="205" y="1445"/>
                  </a:cubicBezTo>
                  <a:cubicBezTo>
                    <a:pt x="203" y="1444"/>
                    <a:pt x="202" y="1446"/>
                    <a:pt x="202" y="1447"/>
                  </a:cubicBezTo>
                  <a:cubicBezTo>
                    <a:pt x="198" y="1455"/>
                    <a:pt x="194" y="1462"/>
                    <a:pt x="191" y="1470"/>
                  </a:cubicBezTo>
                  <a:cubicBezTo>
                    <a:pt x="187" y="1483"/>
                    <a:pt x="182" y="1496"/>
                    <a:pt x="176" y="1507"/>
                  </a:cubicBezTo>
                  <a:cubicBezTo>
                    <a:pt x="174" y="1510"/>
                    <a:pt x="172" y="1513"/>
                    <a:pt x="169" y="1514"/>
                  </a:cubicBezTo>
                  <a:cubicBezTo>
                    <a:pt x="165" y="1515"/>
                    <a:pt x="164" y="1517"/>
                    <a:pt x="163" y="1521"/>
                  </a:cubicBezTo>
                  <a:cubicBezTo>
                    <a:pt x="159" y="1541"/>
                    <a:pt x="154" y="1562"/>
                    <a:pt x="148" y="1582"/>
                  </a:cubicBezTo>
                  <a:cubicBezTo>
                    <a:pt x="148" y="1584"/>
                    <a:pt x="147" y="1587"/>
                    <a:pt x="147" y="1590"/>
                  </a:cubicBezTo>
                  <a:cubicBezTo>
                    <a:pt x="148" y="1593"/>
                    <a:pt x="153" y="1590"/>
                    <a:pt x="150" y="1594"/>
                  </a:cubicBezTo>
                  <a:cubicBezTo>
                    <a:pt x="148" y="1597"/>
                    <a:pt x="146" y="1600"/>
                    <a:pt x="142" y="1602"/>
                  </a:cubicBezTo>
                  <a:cubicBezTo>
                    <a:pt x="139" y="1603"/>
                    <a:pt x="135" y="1599"/>
                    <a:pt x="136" y="1594"/>
                  </a:cubicBezTo>
                  <a:cubicBezTo>
                    <a:pt x="136" y="1588"/>
                    <a:pt x="137" y="1581"/>
                    <a:pt x="139" y="1575"/>
                  </a:cubicBezTo>
                  <a:cubicBezTo>
                    <a:pt x="142" y="1564"/>
                    <a:pt x="144" y="1553"/>
                    <a:pt x="146" y="1543"/>
                  </a:cubicBezTo>
                  <a:cubicBezTo>
                    <a:pt x="147" y="1535"/>
                    <a:pt x="150" y="1527"/>
                    <a:pt x="152" y="1520"/>
                  </a:cubicBezTo>
                  <a:cubicBezTo>
                    <a:pt x="152" y="1517"/>
                    <a:pt x="154" y="1515"/>
                    <a:pt x="152" y="1512"/>
                  </a:cubicBezTo>
                  <a:cubicBezTo>
                    <a:pt x="149" y="1515"/>
                    <a:pt x="145" y="1519"/>
                    <a:pt x="140" y="1518"/>
                  </a:cubicBezTo>
                  <a:cubicBezTo>
                    <a:pt x="138" y="1518"/>
                    <a:pt x="137" y="1520"/>
                    <a:pt x="136" y="1521"/>
                  </a:cubicBezTo>
                  <a:cubicBezTo>
                    <a:pt x="134" y="1525"/>
                    <a:pt x="132" y="1528"/>
                    <a:pt x="132" y="1532"/>
                  </a:cubicBezTo>
                  <a:cubicBezTo>
                    <a:pt x="130" y="1548"/>
                    <a:pt x="123" y="1563"/>
                    <a:pt x="119" y="1578"/>
                  </a:cubicBezTo>
                  <a:cubicBezTo>
                    <a:pt x="118" y="1581"/>
                    <a:pt x="117" y="1585"/>
                    <a:pt x="112" y="1585"/>
                  </a:cubicBezTo>
                  <a:cubicBezTo>
                    <a:pt x="110" y="1585"/>
                    <a:pt x="108" y="1581"/>
                    <a:pt x="108" y="1577"/>
                  </a:cubicBezTo>
                  <a:cubicBezTo>
                    <a:pt x="108" y="1575"/>
                    <a:pt x="109" y="1573"/>
                    <a:pt x="109" y="1571"/>
                  </a:cubicBezTo>
                  <a:cubicBezTo>
                    <a:pt x="109" y="1570"/>
                    <a:pt x="110" y="1568"/>
                    <a:pt x="110" y="1567"/>
                  </a:cubicBezTo>
                  <a:cubicBezTo>
                    <a:pt x="108" y="1557"/>
                    <a:pt x="114" y="1550"/>
                    <a:pt x="117" y="1542"/>
                  </a:cubicBezTo>
                  <a:cubicBezTo>
                    <a:pt x="120" y="1534"/>
                    <a:pt x="122" y="1526"/>
                    <a:pt x="125" y="1518"/>
                  </a:cubicBezTo>
                  <a:cubicBezTo>
                    <a:pt x="126" y="1514"/>
                    <a:pt x="126" y="1513"/>
                    <a:pt x="123" y="1507"/>
                  </a:cubicBezTo>
                  <a:cubicBezTo>
                    <a:pt x="120" y="1510"/>
                    <a:pt x="119" y="1513"/>
                    <a:pt x="118" y="1516"/>
                  </a:cubicBezTo>
                  <a:cubicBezTo>
                    <a:pt x="112" y="1531"/>
                    <a:pt x="108" y="1546"/>
                    <a:pt x="104" y="1561"/>
                  </a:cubicBezTo>
                  <a:cubicBezTo>
                    <a:pt x="103" y="1563"/>
                    <a:pt x="103" y="1565"/>
                    <a:pt x="104" y="1566"/>
                  </a:cubicBezTo>
                  <a:cubicBezTo>
                    <a:pt x="108" y="1568"/>
                    <a:pt x="106" y="1570"/>
                    <a:pt x="105" y="1573"/>
                  </a:cubicBezTo>
                  <a:cubicBezTo>
                    <a:pt x="104" y="1578"/>
                    <a:pt x="102" y="1582"/>
                    <a:pt x="98" y="1586"/>
                  </a:cubicBezTo>
                  <a:cubicBezTo>
                    <a:pt x="96" y="1588"/>
                    <a:pt x="94" y="1590"/>
                    <a:pt x="91" y="1589"/>
                  </a:cubicBezTo>
                  <a:cubicBezTo>
                    <a:pt x="88" y="1588"/>
                    <a:pt x="88" y="1585"/>
                    <a:pt x="88" y="1582"/>
                  </a:cubicBezTo>
                  <a:cubicBezTo>
                    <a:pt x="89" y="1577"/>
                    <a:pt x="91" y="1572"/>
                    <a:pt x="92" y="1567"/>
                  </a:cubicBezTo>
                  <a:cubicBezTo>
                    <a:pt x="94" y="1557"/>
                    <a:pt x="97" y="1547"/>
                    <a:pt x="99" y="1537"/>
                  </a:cubicBezTo>
                  <a:cubicBezTo>
                    <a:pt x="105" y="1518"/>
                    <a:pt x="113" y="1499"/>
                    <a:pt x="117" y="1479"/>
                  </a:cubicBezTo>
                  <a:cubicBezTo>
                    <a:pt x="118" y="1474"/>
                    <a:pt x="120" y="1469"/>
                    <a:pt x="123" y="1465"/>
                  </a:cubicBezTo>
                  <a:cubicBezTo>
                    <a:pt x="124" y="1463"/>
                    <a:pt x="126" y="1461"/>
                    <a:pt x="125" y="1459"/>
                  </a:cubicBezTo>
                  <a:cubicBezTo>
                    <a:pt x="122" y="1458"/>
                    <a:pt x="122" y="1460"/>
                    <a:pt x="121" y="1461"/>
                  </a:cubicBezTo>
                  <a:cubicBezTo>
                    <a:pt x="119" y="1467"/>
                    <a:pt x="117" y="1473"/>
                    <a:pt x="114" y="1479"/>
                  </a:cubicBezTo>
                  <a:cubicBezTo>
                    <a:pt x="105" y="1502"/>
                    <a:pt x="94" y="1524"/>
                    <a:pt x="86" y="1547"/>
                  </a:cubicBezTo>
                  <a:cubicBezTo>
                    <a:pt x="85" y="1549"/>
                    <a:pt x="85" y="1552"/>
                    <a:pt x="83" y="1553"/>
                  </a:cubicBezTo>
                  <a:cubicBezTo>
                    <a:pt x="78" y="1555"/>
                    <a:pt x="76" y="1559"/>
                    <a:pt x="75" y="1564"/>
                  </a:cubicBezTo>
                  <a:cubicBezTo>
                    <a:pt x="74" y="1571"/>
                    <a:pt x="69" y="1578"/>
                    <a:pt x="71" y="1586"/>
                  </a:cubicBezTo>
                  <a:cubicBezTo>
                    <a:pt x="72" y="1588"/>
                    <a:pt x="70" y="1589"/>
                    <a:pt x="69" y="1590"/>
                  </a:cubicBezTo>
                  <a:cubicBezTo>
                    <a:pt x="67" y="1591"/>
                    <a:pt x="65" y="1590"/>
                    <a:pt x="64" y="1588"/>
                  </a:cubicBezTo>
                  <a:cubicBezTo>
                    <a:pt x="61" y="1585"/>
                    <a:pt x="62" y="1581"/>
                    <a:pt x="62" y="1578"/>
                  </a:cubicBezTo>
                  <a:cubicBezTo>
                    <a:pt x="64" y="1572"/>
                    <a:pt x="66" y="1565"/>
                    <a:pt x="68" y="1559"/>
                  </a:cubicBezTo>
                  <a:cubicBezTo>
                    <a:pt x="68" y="1557"/>
                    <a:pt x="69" y="1556"/>
                    <a:pt x="67" y="1554"/>
                  </a:cubicBezTo>
                  <a:cubicBezTo>
                    <a:pt x="64" y="1556"/>
                    <a:pt x="64" y="1560"/>
                    <a:pt x="62" y="1563"/>
                  </a:cubicBezTo>
                  <a:cubicBezTo>
                    <a:pt x="57" y="1573"/>
                    <a:pt x="45" y="1574"/>
                    <a:pt x="38" y="1565"/>
                  </a:cubicBezTo>
                  <a:cubicBezTo>
                    <a:pt x="37" y="1564"/>
                    <a:pt x="37" y="1563"/>
                    <a:pt x="36" y="1563"/>
                  </a:cubicBezTo>
                  <a:cubicBezTo>
                    <a:pt x="29" y="1560"/>
                    <a:pt x="29" y="1554"/>
                    <a:pt x="31" y="1548"/>
                  </a:cubicBezTo>
                  <a:cubicBezTo>
                    <a:pt x="34" y="1538"/>
                    <a:pt x="37" y="1527"/>
                    <a:pt x="41" y="1517"/>
                  </a:cubicBezTo>
                  <a:cubicBezTo>
                    <a:pt x="44" y="1508"/>
                    <a:pt x="46" y="1498"/>
                    <a:pt x="49" y="1489"/>
                  </a:cubicBezTo>
                  <a:cubicBezTo>
                    <a:pt x="53" y="1476"/>
                    <a:pt x="58" y="1462"/>
                    <a:pt x="63" y="1449"/>
                  </a:cubicBezTo>
                  <a:cubicBezTo>
                    <a:pt x="64" y="1445"/>
                    <a:pt x="65" y="1442"/>
                    <a:pt x="60" y="1440"/>
                  </a:cubicBezTo>
                  <a:cubicBezTo>
                    <a:pt x="57" y="1439"/>
                    <a:pt x="57" y="1435"/>
                    <a:pt x="54" y="1434"/>
                  </a:cubicBezTo>
                  <a:cubicBezTo>
                    <a:pt x="53" y="1434"/>
                    <a:pt x="52" y="1435"/>
                    <a:pt x="52" y="1436"/>
                  </a:cubicBezTo>
                  <a:cubicBezTo>
                    <a:pt x="45" y="1453"/>
                    <a:pt x="41" y="1469"/>
                    <a:pt x="36" y="1486"/>
                  </a:cubicBezTo>
                  <a:cubicBezTo>
                    <a:pt x="36" y="1488"/>
                    <a:pt x="35" y="1491"/>
                    <a:pt x="36" y="1493"/>
                  </a:cubicBezTo>
                  <a:cubicBezTo>
                    <a:pt x="39" y="1500"/>
                    <a:pt x="36" y="1506"/>
                    <a:pt x="33" y="1511"/>
                  </a:cubicBezTo>
                  <a:cubicBezTo>
                    <a:pt x="28" y="1516"/>
                    <a:pt x="26" y="1522"/>
                    <a:pt x="25" y="1529"/>
                  </a:cubicBezTo>
                  <a:cubicBezTo>
                    <a:pt x="24" y="1536"/>
                    <a:pt x="22" y="1543"/>
                    <a:pt x="21" y="1549"/>
                  </a:cubicBezTo>
                  <a:cubicBezTo>
                    <a:pt x="20" y="1552"/>
                    <a:pt x="19" y="1555"/>
                    <a:pt x="21" y="1557"/>
                  </a:cubicBezTo>
                  <a:cubicBezTo>
                    <a:pt x="22" y="1559"/>
                    <a:pt x="22" y="1561"/>
                    <a:pt x="20" y="1562"/>
                  </a:cubicBezTo>
                  <a:cubicBezTo>
                    <a:pt x="17" y="1563"/>
                    <a:pt x="15" y="1563"/>
                    <a:pt x="14" y="1560"/>
                  </a:cubicBezTo>
                  <a:cubicBezTo>
                    <a:pt x="13" y="1559"/>
                    <a:pt x="13" y="1557"/>
                    <a:pt x="13" y="1556"/>
                  </a:cubicBezTo>
                  <a:cubicBezTo>
                    <a:pt x="13" y="1554"/>
                    <a:pt x="12" y="1551"/>
                    <a:pt x="13" y="1549"/>
                  </a:cubicBezTo>
                  <a:cubicBezTo>
                    <a:pt x="16" y="1532"/>
                    <a:pt x="19" y="1515"/>
                    <a:pt x="23" y="1499"/>
                  </a:cubicBezTo>
                  <a:cubicBezTo>
                    <a:pt x="23" y="1497"/>
                    <a:pt x="24" y="1495"/>
                    <a:pt x="24" y="1493"/>
                  </a:cubicBezTo>
                  <a:cubicBezTo>
                    <a:pt x="24" y="1484"/>
                    <a:pt x="27" y="1475"/>
                    <a:pt x="30" y="1467"/>
                  </a:cubicBezTo>
                  <a:cubicBezTo>
                    <a:pt x="34" y="1457"/>
                    <a:pt x="36" y="1447"/>
                    <a:pt x="38" y="1437"/>
                  </a:cubicBezTo>
                  <a:cubicBezTo>
                    <a:pt x="41" y="1427"/>
                    <a:pt x="46" y="1418"/>
                    <a:pt x="48" y="1409"/>
                  </a:cubicBezTo>
                  <a:cubicBezTo>
                    <a:pt x="51" y="1396"/>
                    <a:pt x="58" y="1383"/>
                    <a:pt x="60" y="1370"/>
                  </a:cubicBezTo>
                  <a:cubicBezTo>
                    <a:pt x="61" y="1367"/>
                    <a:pt x="63" y="1365"/>
                    <a:pt x="64" y="1362"/>
                  </a:cubicBezTo>
                  <a:cubicBezTo>
                    <a:pt x="65" y="1360"/>
                    <a:pt x="66" y="1357"/>
                    <a:pt x="63" y="1355"/>
                  </a:cubicBezTo>
                  <a:cubicBezTo>
                    <a:pt x="60" y="1353"/>
                    <a:pt x="58" y="1356"/>
                    <a:pt x="57" y="1359"/>
                  </a:cubicBezTo>
                  <a:cubicBezTo>
                    <a:pt x="53" y="1368"/>
                    <a:pt x="48" y="1378"/>
                    <a:pt x="45" y="1388"/>
                  </a:cubicBezTo>
                  <a:cubicBezTo>
                    <a:pt x="38" y="1406"/>
                    <a:pt x="31" y="1424"/>
                    <a:pt x="26" y="1443"/>
                  </a:cubicBezTo>
                  <a:cubicBezTo>
                    <a:pt x="22" y="1454"/>
                    <a:pt x="20" y="1465"/>
                    <a:pt x="19" y="1477"/>
                  </a:cubicBezTo>
                  <a:cubicBezTo>
                    <a:pt x="17" y="1495"/>
                    <a:pt x="13" y="1513"/>
                    <a:pt x="10" y="1531"/>
                  </a:cubicBezTo>
                  <a:cubicBezTo>
                    <a:pt x="10" y="1535"/>
                    <a:pt x="8" y="1540"/>
                    <a:pt x="6" y="1543"/>
                  </a:cubicBezTo>
                  <a:cubicBezTo>
                    <a:pt x="5" y="1544"/>
                    <a:pt x="5" y="1545"/>
                    <a:pt x="3" y="1545"/>
                  </a:cubicBezTo>
                  <a:cubicBezTo>
                    <a:pt x="2" y="1545"/>
                    <a:pt x="1" y="1544"/>
                    <a:pt x="1" y="1542"/>
                  </a:cubicBezTo>
                  <a:cubicBezTo>
                    <a:pt x="0" y="1540"/>
                    <a:pt x="1" y="1537"/>
                    <a:pt x="1" y="1535"/>
                  </a:cubicBezTo>
                  <a:cubicBezTo>
                    <a:pt x="7" y="1507"/>
                    <a:pt x="12" y="1479"/>
                    <a:pt x="14" y="1451"/>
                  </a:cubicBezTo>
                  <a:cubicBezTo>
                    <a:pt x="16" y="1433"/>
                    <a:pt x="21" y="1416"/>
                    <a:pt x="27" y="1399"/>
                  </a:cubicBezTo>
                  <a:cubicBezTo>
                    <a:pt x="33" y="1382"/>
                    <a:pt x="37" y="1364"/>
                    <a:pt x="43" y="1347"/>
                  </a:cubicBezTo>
                  <a:cubicBezTo>
                    <a:pt x="46" y="1340"/>
                    <a:pt x="49" y="1333"/>
                    <a:pt x="53" y="1327"/>
                  </a:cubicBezTo>
                  <a:cubicBezTo>
                    <a:pt x="54" y="1324"/>
                    <a:pt x="55" y="1322"/>
                    <a:pt x="56" y="1319"/>
                  </a:cubicBezTo>
                  <a:cubicBezTo>
                    <a:pt x="57" y="1311"/>
                    <a:pt x="61" y="1304"/>
                    <a:pt x="66" y="1298"/>
                  </a:cubicBezTo>
                  <a:cubicBezTo>
                    <a:pt x="70" y="1294"/>
                    <a:pt x="70" y="1288"/>
                    <a:pt x="74" y="1284"/>
                  </a:cubicBezTo>
                  <a:cubicBezTo>
                    <a:pt x="80" y="1277"/>
                    <a:pt x="84" y="1270"/>
                    <a:pt x="88" y="1262"/>
                  </a:cubicBezTo>
                  <a:cubicBezTo>
                    <a:pt x="93" y="1254"/>
                    <a:pt x="98" y="1246"/>
                    <a:pt x="105" y="1239"/>
                  </a:cubicBezTo>
                  <a:cubicBezTo>
                    <a:pt x="107" y="1237"/>
                    <a:pt x="108" y="1235"/>
                    <a:pt x="109" y="1232"/>
                  </a:cubicBezTo>
                  <a:cubicBezTo>
                    <a:pt x="115" y="1220"/>
                    <a:pt x="124" y="1211"/>
                    <a:pt x="131" y="1199"/>
                  </a:cubicBezTo>
                  <a:cubicBezTo>
                    <a:pt x="138" y="1187"/>
                    <a:pt x="148" y="1178"/>
                    <a:pt x="158" y="1169"/>
                  </a:cubicBezTo>
                  <a:cubicBezTo>
                    <a:pt x="168" y="1161"/>
                    <a:pt x="179" y="1153"/>
                    <a:pt x="188" y="1144"/>
                  </a:cubicBezTo>
                  <a:cubicBezTo>
                    <a:pt x="193" y="1138"/>
                    <a:pt x="200" y="1133"/>
                    <a:pt x="206" y="1128"/>
                  </a:cubicBezTo>
                  <a:cubicBezTo>
                    <a:pt x="207" y="1127"/>
                    <a:pt x="209" y="1126"/>
                    <a:pt x="209" y="1124"/>
                  </a:cubicBezTo>
                  <a:cubicBezTo>
                    <a:pt x="210" y="1121"/>
                    <a:pt x="212" y="1119"/>
                    <a:pt x="215" y="1117"/>
                  </a:cubicBezTo>
                  <a:cubicBezTo>
                    <a:pt x="222" y="1114"/>
                    <a:pt x="229" y="1111"/>
                    <a:pt x="235" y="1107"/>
                  </a:cubicBezTo>
                  <a:cubicBezTo>
                    <a:pt x="242" y="1103"/>
                    <a:pt x="248" y="1100"/>
                    <a:pt x="255" y="1097"/>
                  </a:cubicBezTo>
                  <a:cubicBezTo>
                    <a:pt x="265" y="1093"/>
                    <a:pt x="274" y="1085"/>
                    <a:pt x="285" y="1082"/>
                  </a:cubicBezTo>
                  <a:cubicBezTo>
                    <a:pt x="286" y="1081"/>
                    <a:pt x="288" y="1080"/>
                    <a:pt x="289" y="1079"/>
                  </a:cubicBezTo>
                  <a:cubicBezTo>
                    <a:pt x="293" y="1071"/>
                    <a:pt x="300" y="1067"/>
                    <a:pt x="305" y="1061"/>
                  </a:cubicBezTo>
                  <a:cubicBezTo>
                    <a:pt x="308" y="1058"/>
                    <a:pt x="311" y="1056"/>
                    <a:pt x="314" y="1054"/>
                  </a:cubicBezTo>
                  <a:cubicBezTo>
                    <a:pt x="317" y="1053"/>
                    <a:pt x="320" y="1050"/>
                    <a:pt x="322" y="1047"/>
                  </a:cubicBezTo>
                  <a:cubicBezTo>
                    <a:pt x="324" y="1042"/>
                    <a:pt x="331" y="1039"/>
                    <a:pt x="332" y="1032"/>
                  </a:cubicBezTo>
                  <a:cubicBezTo>
                    <a:pt x="332" y="1029"/>
                    <a:pt x="336" y="1028"/>
                    <a:pt x="339" y="1027"/>
                  </a:cubicBezTo>
                  <a:cubicBezTo>
                    <a:pt x="342" y="1026"/>
                    <a:pt x="345" y="1025"/>
                    <a:pt x="345" y="1020"/>
                  </a:cubicBezTo>
                  <a:cubicBezTo>
                    <a:pt x="345" y="1020"/>
                    <a:pt x="346" y="1019"/>
                    <a:pt x="347" y="1018"/>
                  </a:cubicBezTo>
                  <a:cubicBezTo>
                    <a:pt x="352" y="1016"/>
                    <a:pt x="356" y="1012"/>
                    <a:pt x="360" y="1008"/>
                  </a:cubicBezTo>
                  <a:cubicBezTo>
                    <a:pt x="362" y="1007"/>
                    <a:pt x="363" y="1006"/>
                    <a:pt x="365" y="1006"/>
                  </a:cubicBezTo>
                  <a:cubicBezTo>
                    <a:pt x="368" y="1006"/>
                    <a:pt x="370" y="1007"/>
                    <a:pt x="369" y="1009"/>
                  </a:cubicBezTo>
                  <a:cubicBezTo>
                    <a:pt x="366" y="1014"/>
                    <a:pt x="368" y="1020"/>
                    <a:pt x="363" y="1025"/>
                  </a:cubicBezTo>
                  <a:cubicBezTo>
                    <a:pt x="361" y="1026"/>
                    <a:pt x="362" y="1029"/>
                    <a:pt x="365" y="1029"/>
                  </a:cubicBezTo>
                  <a:cubicBezTo>
                    <a:pt x="366" y="1029"/>
                    <a:pt x="367" y="1029"/>
                    <a:pt x="368" y="1029"/>
                  </a:cubicBezTo>
                  <a:cubicBezTo>
                    <a:pt x="371" y="1028"/>
                    <a:pt x="372" y="1030"/>
                    <a:pt x="371" y="1033"/>
                  </a:cubicBezTo>
                  <a:cubicBezTo>
                    <a:pt x="369" y="1036"/>
                    <a:pt x="367" y="1040"/>
                    <a:pt x="364" y="1042"/>
                  </a:cubicBezTo>
                  <a:cubicBezTo>
                    <a:pt x="356" y="1049"/>
                    <a:pt x="351" y="1058"/>
                    <a:pt x="344" y="1065"/>
                  </a:cubicBezTo>
                  <a:cubicBezTo>
                    <a:pt x="343" y="1066"/>
                    <a:pt x="341" y="1067"/>
                    <a:pt x="342" y="1069"/>
                  </a:cubicBezTo>
                  <a:cubicBezTo>
                    <a:pt x="343" y="1078"/>
                    <a:pt x="336" y="1084"/>
                    <a:pt x="332" y="1091"/>
                  </a:cubicBezTo>
                  <a:cubicBezTo>
                    <a:pt x="332" y="1092"/>
                    <a:pt x="330" y="1092"/>
                    <a:pt x="330" y="1093"/>
                  </a:cubicBezTo>
                  <a:cubicBezTo>
                    <a:pt x="328" y="1101"/>
                    <a:pt x="322" y="1105"/>
                    <a:pt x="319" y="1112"/>
                  </a:cubicBezTo>
                  <a:cubicBezTo>
                    <a:pt x="311" y="1126"/>
                    <a:pt x="302" y="1139"/>
                    <a:pt x="294" y="1153"/>
                  </a:cubicBezTo>
                  <a:cubicBezTo>
                    <a:pt x="287" y="1164"/>
                    <a:pt x="282" y="1176"/>
                    <a:pt x="274" y="1187"/>
                  </a:cubicBezTo>
                  <a:cubicBezTo>
                    <a:pt x="273" y="1188"/>
                    <a:pt x="273" y="1189"/>
                    <a:pt x="274" y="1191"/>
                  </a:cubicBezTo>
                  <a:cubicBezTo>
                    <a:pt x="279" y="1187"/>
                    <a:pt x="282" y="1182"/>
                    <a:pt x="285" y="1177"/>
                  </a:cubicBezTo>
                  <a:cubicBezTo>
                    <a:pt x="289" y="1168"/>
                    <a:pt x="294" y="1160"/>
                    <a:pt x="300" y="1152"/>
                  </a:cubicBezTo>
                  <a:cubicBezTo>
                    <a:pt x="308" y="1140"/>
                    <a:pt x="313" y="1127"/>
                    <a:pt x="322" y="1115"/>
                  </a:cubicBezTo>
                  <a:cubicBezTo>
                    <a:pt x="326" y="1109"/>
                    <a:pt x="329" y="1103"/>
                    <a:pt x="334" y="1097"/>
                  </a:cubicBezTo>
                  <a:cubicBezTo>
                    <a:pt x="339" y="1090"/>
                    <a:pt x="343" y="1082"/>
                    <a:pt x="347" y="1074"/>
                  </a:cubicBezTo>
                  <a:cubicBezTo>
                    <a:pt x="352" y="1065"/>
                    <a:pt x="359" y="1057"/>
                    <a:pt x="363" y="1048"/>
                  </a:cubicBezTo>
                  <a:cubicBezTo>
                    <a:pt x="364" y="1047"/>
                    <a:pt x="365" y="1046"/>
                    <a:pt x="366" y="1045"/>
                  </a:cubicBezTo>
                  <a:cubicBezTo>
                    <a:pt x="369" y="1042"/>
                    <a:pt x="370" y="1042"/>
                    <a:pt x="371" y="1047"/>
                  </a:cubicBezTo>
                  <a:cubicBezTo>
                    <a:pt x="372" y="1050"/>
                    <a:pt x="375" y="1053"/>
                    <a:pt x="369" y="1055"/>
                  </a:cubicBezTo>
                  <a:cubicBezTo>
                    <a:pt x="364" y="1065"/>
                    <a:pt x="355" y="1073"/>
                    <a:pt x="353" y="1085"/>
                  </a:cubicBezTo>
                  <a:cubicBezTo>
                    <a:pt x="358" y="1080"/>
                    <a:pt x="365" y="1076"/>
                    <a:pt x="365" y="1067"/>
                  </a:cubicBezTo>
                  <a:cubicBezTo>
                    <a:pt x="365" y="1065"/>
                    <a:pt x="367" y="1063"/>
                    <a:pt x="370" y="1063"/>
                  </a:cubicBezTo>
                  <a:cubicBezTo>
                    <a:pt x="373" y="1064"/>
                    <a:pt x="375" y="1066"/>
                    <a:pt x="373" y="1069"/>
                  </a:cubicBezTo>
                  <a:cubicBezTo>
                    <a:pt x="371" y="1076"/>
                    <a:pt x="370" y="1082"/>
                    <a:pt x="365" y="1087"/>
                  </a:cubicBezTo>
                  <a:cubicBezTo>
                    <a:pt x="362" y="1090"/>
                    <a:pt x="362" y="1095"/>
                    <a:pt x="360" y="1099"/>
                  </a:cubicBezTo>
                  <a:cubicBezTo>
                    <a:pt x="359" y="1101"/>
                    <a:pt x="360" y="1102"/>
                    <a:pt x="362" y="1103"/>
                  </a:cubicBezTo>
                  <a:cubicBezTo>
                    <a:pt x="363" y="1104"/>
                    <a:pt x="365" y="1106"/>
                    <a:pt x="367" y="1107"/>
                  </a:cubicBezTo>
                  <a:cubicBezTo>
                    <a:pt x="369" y="1109"/>
                    <a:pt x="369" y="1111"/>
                    <a:pt x="367" y="1112"/>
                  </a:cubicBezTo>
                  <a:cubicBezTo>
                    <a:pt x="362" y="1116"/>
                    <a:pt x="361" y="1122"/>
                    <a:pt x="359" y="1128"/>
                  </a:cubicBezTo>
                  <a:cubicBezTo>
                    <a:pt x="354" y="1142"/>
                    <a:pt x="348" y="1156"/>
                    <a:pt x="341" y="1169"/>
                  </a:cubicBezTo>
                  <a:cubicBezTo>
                    <a:pt x="340" y="1171"/>
                    <a:pt x="338" y="1173"/>
                    <a:pt x="340" y="1176"/>
                  </a:cubicBezTo>
                  <a:cubicBezTo>
                    <a:pt x="343" y="1175"/>
                    <a:pt x="344" y="1172"/>
                    <a:pt x="345" y="1170"/>
                  </a:cubicBezTo>
                  <a:cubicBezTo>
                    <a:pt x="350" y="1158"/>
                    <a:pt x="356" y="1148"/>
                    <a:pt x="360" y="1136"/>
                  </a:cubicBezTo>
                  <a:cubicBezTo>
                    <a:pt x="361" y="1131"/>
                    <a:pt x="364" y="1126"/>
                    <a:pt x="366" y="1122"/>
                  </a:cubicBezTo>
                  <a:cubicBezTo>
                    <a:pt x="368" y="1118"/>
                    <a:pt x="370" y="1118"/>
                    <a:pt x="373" y="1119"/>
                  </a:cubicBezTo>
                  <a:cubicBezTo>
                    <a:pt x="377" y="1120"/>
                    <a:pt x="378" y="1123"/>
                    <a:pt x="377" y="1126"/>
                  </a:cubicBezTo>
                  <a:cubicBezTo>
                    <a:pt x="376" y="1130"/>
                    <a:pt x="373" y="1133"/>
                    <a:pt x="375" y="1136"/>
                  </a:cubicBezTo>
                  <a:cubicBezTo>
                    <a:pt x="376" y="1137"/>
                    <a:pt x="377" y="1137"/>
                    <a:pt x="378" y="1137"/>
                  </a:cubicBezTo>
                  <a:cubicBezTo>
                    <a:pt x="381" y="1136"/>
                    <a:pt x="385" y="1140"/>
                    <a:pt x="386" y="1137"/>
                  </a:cubicBezTo>
                  <a:cubicBezTo>
                    <a:pt x="388" y="1133"/>
                    <a:pt x="391" y="1128"/>
                    <a:pt x="390" y="1122"/>
                  </a:cubicBezTo>
                  <a:cubicBezTo>
                    <a:pt x="388" y="1121"/>
                    <a:pt x="387" y="1122"/>
                    <a:pt x="385" y="1123"/>
                  </a:cubicBezTo>
                  <a:cubicBezTo>
                    <a:pt x="384" y="1124"/>
                    <a:pt x="382" y="1125"/>
                    <a:pt x="381" y="1123"/>
                  </a:cubicBezTo>
                  <a:cubicBezTo>
                    <a:pt x="380" y="1122"/>
                    <a:pt x="380" y="1120"/>
                    <a:pt x="380" y="1119"/>
                  </a:cubicBezTo>
                  <a:cubicBezTo>
                    <a:pt x="381" y="1118"/>
                    <a:pt x="381" y="1117"/>
                    <a:pt x="381" y="1117"/>
                  </a:cubicBezTo>
                  <a:cubicBezTo>
                    <a:pt x="384" y="1109"/>
                    <a:pt x="387" y="1102"/>
                    <a:pt x="385" y="1094"/>
                  </a:cubicBezTo>
                  <a:cubicBezTo>
                    <a:pt x="385" y="1091"/>
                    <a:pt x="385" y="1088"/>
                    <a:pt x="386" y="1085"/>
                  </a:cubicBezTo>
                  <a:cubicBezTo>
                    <a:pt x="387" y="1082"/>
                    <a:pt x="386" y="1081"/>
                    <a:pt x="383" y="1080"/>
                  </a:cubicBezTo>
                  <a:cubicBezTo>
                    <a:pt x="380" y="1080"/>
                    <a:pt x="379" y="1078"/>
                    <a:pt x="379" y="1075"/>
                  </a:cubicBezTo>
                  <a:cubicBezTo>
                    <a:pt x="379" y="1070"/>
                    <a:pt x="380" y="1065"/>
                    <a:pt x="382" y="1060"/>
                  </a:cubicBezTo>
                  <a:cubicBezTo>
                    <a:pt x="384" y="1056"/>
                    <a:pt x="383" y="1053"/>
                    <a:pt x="381" y="1049"/>
                  </a:cubicBezTo>
                  <a:cubicBezTo>
                    <a:pt x="379" y="1041"/>
                    <a:pt x="377" y="1033"/>
                    <a:pt x="376" y="1026"/>
                  </a:cubicBezTo>
                  <a:cubicBezTo>
                    <a:pt x="369" y="993"/>
                    <a:pt x="362" y="961"/>
                    <a:pt x="356" y="928"/>
                  </a:cubicBezTo>
                  <a:cubicBezTo>
                    <a:pt x="352" y="904"/>
                    <a:pt x="345" y="880"/>
                    <a:pt x="340" y="856"/>
                  </a:cubicBezTo>
                  <a:cubicBezTo>
                    <a:pt x="336" y="837"/>
                    <a:pt x="330" y="818"/>
                    <a:pt x="327" y="799"/>
                  </a:cubicBezTo>
                  <a:cubicBezTo>
                    <a:pt x="325" y="789"/>
                    <a:pt x="321" y="779"/>
                    <a:pt x="318" y="769"/>
                  </a:cubicBezTo>
                  <a:cubicBezTo>
                    <a:pt x="314" y="755"/>
                    <a:pt x="310" y="740"/>
                    <a:pt x="305" y="725"/>
                  </a:cubicBezTo>
                  <a:cubicBezTo>
                    <a:pt x="302" y="715"/>
                    <a:pt x="298" y="704"/>
                    <a:pt x="293" y="694"/>
                  </a:cubicBezTo>
                  <a:cubicBezTo>
                    <a:pt x="289" y="683"/>
                    <a:pt x="286" y="672"/>
                    <a:pt x="281" y="661"/>
                  </a:cubicBezTo>
                  <a:cubicBezTo>
                    <a:pt x="278" y="652"/>
                    <a:pt x="276" y="642"/>
                    <a:pt x="271" y="633"/>
                  </a:cubicBezTo>
                  <a:cubicBezTo>
                    <a:pt x="270" y="630"/>
                    <a:pt x="269" y="626"/>
                    <a:pt x="268" y="623"/>
                  </a:cubicBezTo>
                  <a:cubicBezTo>
                    <a:pt x="267" y="619"/>
                    <a:pt x="266" y="616"/>
                    <a:pt x="264" y="613"/>
                  </a:cubicBezTo>
                  <a:cubicBezTo>
                    <a:pt x="261" y="608"/>
                    <a:pt x="259" y="603"/>
                    <a:pt x="257" y="597"/>
                  </a:cubicBezTo>
                  <a:cubicBezTo>
                    <a:pt x="256" y="592"/>
                    <a:pt x="252" y="588"/>
                    <a:pt x="248" y="586"/>
                  </a:cubicBezTo>
                  <a:cubicBezTo>
                    <a:pt x="241" y="582"/>
                    <a:pt x="234" y="577"/>
                    <a:pt x="227" y="573"/>
                  </a:cubicBezTo>
                  <a:cubicBezTo>
                    <a:pt x="221" y="570"/>
                    <a:pt x="216" y="565"/>
                    <a:pt x="211" y="562"/>
                  </a:cubicBezTo>
                  <a:cubicBezTo>
                    <a:pt x="197" y="552"/>
                    <a:pt x="185" y="540"/>
                    <a:pt x="174" y="527"/>
                  </a:cubicBezTo>
                  <a:cubicBezTo>
                    <a:pt x="166" y="517"/>
                    <a:pt x="160" y="505"/>
                    <a:pt x="156" y="493"/>
                  </a:cubicBezTo>
                  <a:cubicBezTo>
                    <a:pt x="153" y="484"/>
                    <a:pt x="150" y="476"/>
                    <a:pt x="147" y="467"/>
                  </a:cubicBezTo>
                  <a:cubicBezTo>
                    <a:pt x="142" y="452"/>
                    <a:pt x="138" y="436"/>
                    <a:pt x="138" y="420"/>
                  </a:cubicBezTo>
                  <a:cubicBezTo>
                    <a:pt x="138" y="413"/>
                    <a:pt x="139" y="404"/>
                    <a:pt x="141" y="397"/>
                  </a:cubicBezTo>
                  <a:cubicBezTo>
                    <a:pt x="143" y="392"/>
                    <a:pt x="143" y="388"/>
                    <a:pt x="143" y="383"/>
                  </a:cubicBezTo>
                  <a:cubicBezTo>
                    <a:pt x="143" y="378"/>
                    <a:pt x="150" y="377"/>
                    <a:pt x="151" y="372"/>
                  </a:cubicBezTo>
                  <a:cubicBezTo>
                    <a:pt x="152" y="367"/>
                    <a:pt x="154" y="362"/>
                    <a:pt x="156" y="357"/>
                  </a:cubicBezTo>
                  <a:cubicBezTo>
                    <a:pt x="161" y="343"/>
                    <a:pt x="168" y="331"/>
                    <a:pt x="173" y="319"/>
                  </a:cubicBezTo>
                  <a:cubicBezTo>
                    <a:pt x="178" y="310"/>
                    <a:pt x="182" y="301"/>
                    <a:pt x="185" y="291"/>
                  </a:cubicBezTo>
                  <a:cubicBezTo>
                    <a:pt x="186" y="289"/>
                    <a:pt x="186" y="287"/>
                    <a:pt x="187" y="285"/>
                  </a:cubicBezTo>
                  <a:cubicBezTo>
                    <a:pt x="192" y="279"/>
                    <a:pt x="194" y="272"/>
                    <a:pt x="196" y="264"/>
                  </a:cubicBezTo>
                  <a:cubicBezTo>
                    <a:pt x="196" y="264"/>
                    <a:pt x="196" y="264"/>
                    <a:pt x="197" y="264"/>
                  </a:cubicBezTo>
                  <a:cubicBezTo>
                    <a:pt x="203" y="257"/>
                    <a:pt x="206" y="248"/>
                    <a:pt x="210" y="240"/>
                  </a:cubicBezTo>
                  <a:cubicBezTo>
                    <a:pt x="213" y="234"/>
                    <a:pt x="217" y="228"/>
                    <a:pt x="221" y="221"/>
                  </a:cubicBezTo>
                  <a:cubicBezTo>
                    <a:pt x="223" y="216"/>
                    <a:pt x="227" y="212"/>
                    <a:pt x="231" y="206"/>
                  </a:cubicBezTo>
                  <a:cubicBezTo>
                    <a:pt x="237" y="196"/>
                    <a:pt x="243" y="185"/>
                    <a:pt x="250" y="175"/>
                  </a:cubicBezTo>
                  <a:cubicBezTo>
                    <a:pt x="255" y="169"/>
                    <a:pt x="259" y="163"/>
                    <a:pt x="264" y="158"/>
                  </a:cubicBezTo>
                  <a:cubicBezTo>
                    <a:pt x="272" y="146"/>
                    <a:pt x="281" y="135"/>
                    <a:pt x="290" y="124"/>
                  </a:cubicBezTo>
                  <a:cubicBezTo>
                    <a:pt x="302" y="109"/>
                    <a:pt x="311" y="94"/>
                    <a:pt x="325" y="81"/>
                  </a:cubicBezTo>
                  <a:cubicBezTo>
                    <a:pt x="326" y="80"/>
                    <a:pt x="327" y="79"/>
                    <a:pt x="327" y="78"/>
                  </a:cubicBezTo>
                  <a:cubicBezTo>
                    <a:pt x="337" y="64"/>
                    <a:pt x="348" y="52"/>
                    <a:pt x="361" y="41"/>
                  </a:cubicBezTo>
                  <a:cubicBezTo>
                    <a:pt x="366" y="37"/>
                    <a:pt x="370" y="32"/>
                    <a:pt x="376" y="29"/>
                  </a:cubicBezTo>
                  <a:cubicBezTo>
                    <a:pt x="383" y="25"/>
                    <a:pt x="387" y="19"/>
                    <a:pt x="394" y="15"/>
                  </a:cubicBezTo>
                  <a:cubicBezTo>
                    <a:pt x="407" y="6"/>
                    <a:pt x="421" y="2"/>
                    <a:pt x="436" y="2"/>
                  </a:cubicBezTo>
                  <a:cubicBezTo>
                    <a:pt x="444" y="2"/>
                    <a:pt x="451" y="0"/>
                    <a:pt x="459" y="1"/>
                  </a:cubicBezTo>
                  <a:cubicBezTo>
                    <a:pt x="472" y="2"/>
                    <a:pt x="484" y="7"/>
                    <a:pt x="496" y="11"/>
                  </a:cubicBezTo>
                  <a:cubicBezTo>
                    <a:pt x="508" y="15"/>
                    <a:pt x="518" y="24"/>
                    <a:pt x="529" y="29"/>
                  </a:cubicBezTo>
                  <a:cubicBezTo>
                    <a:pt x="532" y="30"/>
                    <a:pt x="534" y="32"/>
                    <a:pt x="538" y="31"/>
                  </a:cubicBezTo>
                  <a:cubicBezTo>
                    <a:pt x="541" y="29"/>
                    <a:pt x="544" y="32"/>
                    <a:pt x="546" y="35"/>
                  </a:cubicBezTo>
                  <a:cubicBezTo>
                    <a:pt x="552" y="44"/>
                    <a:pt x="561" y="48"/>
                    <a:pt x="568" y="57"/>
                  </a:cubicBezTo>
                  <a:cubicBezTo>
                    <a:pt x="571" y="61"/>
                    <a:pt x="575" y="65"/>
                    <a:pt x="578" y="70"/>
                  </a:cubicBezTo>
                  <a:cubicBezTo>
                    <a:pt x="585" y="79"/>
                    <a:pt x="593" y="87"/>
                    <a:pt x="602" y="95"/>
                  </a:cubicBezTo>
                  <a:cubicBezTo>
                    <a:pt x="612" y="105"/>
                    <a:pt x="622" y="115"/>
                    <a:pt x="631" y="125"/>
                  </a:cubicBezTo>
                  <a:cubicBezTo>
                    <a:pt x="642" y="137"/>
                    <a:pt x="651" y="150"/>
                    <a:pt x="662" y="162"/>
                  </a:cubicBezTo>
                  <a:cubicBezTo>
                    <a:pt x="667" y="168"/>
                    <a:pt x="671" y="175"/>
                    <a:pt x="676" y="182"/>
                  </a:cubicBezTo>
                  <a:cubicBezTo>
                    <a:pt x="688" y="200"/>
                    <a:pt x="700" y="218"/>
                    <a:pt x="712" y="237"/>
                  </a:cubicBezTo>
                  <a:cubicBezTo>
                    <a:pt x="721" y="252"/>
                    <a:pt x="731" y="268"/>
                    <a:pt x="738" y="285"/>
                  </a:cubicBezTo>
                  <a:cubicBezTo>
                    <a:pt x="746" y="303"/>
                    <a:pt x="753" y="321"/>
                    <a:pt x="753" y="342"/>
                  </a:cubicBezTo>
                  <a:cubicBezTo>
                    <a:pt x="753" y="354"/>
                    <a:pt x="756" y="366"/>
                    <a:pt x="758" y="378"/>
                  </a:cubicBezTo>
                  <a:cubicBezTo>
                    <a:pt x="759" y="384"/>
                    <a:pt x="759" y="390"/>
                    <a:pt x="757" y="396"/>
                  </a:cubicBezTo>
                  <a:cubicBezTo>
                    <a:pt x="754" y="403"/>
                    <a:pt x="754" y="410"/>
                    <a:pt x="753" y="417"/>
                  </a:cubicBezTo>
                  <a:cubicBezTo>
                    <a:pt x="751" y="429"/>
                    <a:pt x="744" y="440"/>
                    <a:pt x="739" y="450"/>
                  </a:cubicBezTo>
                  <a:cubicBezTo>
                    <a:pt x="733" y="460"/>
                    <a:pt x="726" y="469"/>
                    <a:pt x="720" y="479"/>
                  </a:cubicBezTo>
                  <a:cubicBezTo>
                    <a:pt x="708" y="497"/>
                    <a:pt x="692" y="513"/>
                    <a:pt x="678" y="530"/>
                  </a:cubicBezTo>
                  <a:cubicBezTo>
                    <a:pt x="669" y="540"/>
                    <a:pt x="659" y="550"/>
                    <a:pt x="650" y="560"/>
                  </a:cubicBezTo>
                  <a:cubicBezTo>
                    <a:pt x="645" y="565"/>
                    <a:pt x="640" y="570"/>
                    <a:pt x="635" y="575"/>
                  </a:cubicBezTo>
                  <a:cubicBezTo>
                    <a:pt x="633" y="577"/>
                    <a:pt x="631" y="578"/>
                    <a:pt x="629" y="581"/>
                  </a:cubicBezTo>
                  <a:cubicBezTo>
                    <a:pt x="628" y="585"/>
                    <a:pt x="625" y="587"/>
                    <a:pt x="621" y="588"/>
                  </a:cubicBezTo>
                  <a:cubicBezTo>
                    <a:pt x="618" y="589"/>
                    <a:pt x="617" y="592"/>
                    <a:pt x="615" y="595"/>
                  </a:cubicBezTo>
                  <a:cubicBezTo>
                    <a:pt x="612" y="601"/>
                    <a:pt x="613" y="609"/>
                    <a:pt x="612" y="616"/>
                  </a:cubicBezTo>
                  <a:cubicBezTo>
                    <a:pt x="611" y="634"/>
                    <a:pt x="609" y="653"/>
                    <a:pt x="607" y="671"/>
                  </a:cubicBezTo>
                  <a:cubicBezTo>
                    <a:pt x="606" y="692"/>
                    <a:pt x="604" y="713"/>
                    <a:pt x="603" y="734"/>
                  </a:cubicBezTo>
                  <a:cubicBezTo>
                    <a:pt x="602" y="761"/>
                    <a:pt x="603" y="788"/>
                    <a:pt x="602" y="815"/>
                  </a:cubicBezTo>
                  <a:cubicBezTo>
                    <a:pt x="602" y="827"/>
                    <a:pt x="601" y="839"/>
                    <a:pt x="601" y="850"/>
                  </a:cubicBezTo>
                  <a:cubicBezTo>
                    <a:pt x="601" y="864"/>
                    <a:pt x="602" y="878"/>
                    <a:pt x="601" y="892"/>
                  </a:cubicBezTo>
                  <a:cubicBezTo>
                    <a:pt x="601" y="909"/>
                    <a:pt x="603" y="925"/>
                    <a:pt x="603" y="942"/>
                  </a:cubicBezTo>
                  <a:cubicBezTo>
                    <a:pt x="602" y="952"/>
                    <a:pt x="604" y="962"/>
                    <a:pt x="605" y="972"/>
                  </a:cubicBezTo>
                  <a:cubicBezTo>
                    <a:pt x="606" y="976"/>
                    <a:pt x="608" y="981"/>
                    <a:pt x="613" y="984"/>
                  </a:cubicBezTo>
                  <a:cubicBezTo>
                    <a:pt x="616" y="986"/>
                    <a:pt x="618" y="989"/>
                    <a:pt x="621" y="992"/>
                  </a:cubicBezTo>
                  <a:cubicBezTo>
                    <a:pt x="631" y="1002"/>
                    <a:pt x="641" y="1012"/>
                    <a:pt x="653" y="1021"/>
                  </a:cubicBezTo>
                  <a:cubicBezTo>
                    <a:pt x="662" y="1028"/>
                    <a:pt x="670" y="1036"/>
                    <a:pt x="679" y="1044"/>
                  </a:cubicBezTo>
                  <a:cubicBezTo>
                    <a:pt x="688" y="1051"/>
                    <a:pt x="694" y="1061"/>
                    <a:pt x="702" y="1068"/>
                  </a:cubicBezTo>
                  <a:cubicBezTo>
                    <a:pt x="709" y="1074"/>
                    <a:pt x="714" y="1082"/>
                    <a:pt x="720" y="1089"/>
                  </a:cubicBezTo>
                  <a:cubicBezTo>
                    <a:pt x="729" y="1097"/>
                    <a:pt x="737" y="1106"/>
                    <a:pt x="744" y="1116"/>
                  </a:cubicBezTo>
                  <a:cubicBezTo>
                    <a:pt x="746" y="1119"/>
                    <a:pt x="749" y="1122"/>
                    <a:pt x="751" y="1124"/>
                  </a:cubicBezTo>
                  <a:cubicBezTo>
                    <a:pt x="754" y="1127"/>
                    <a:pt x="756" y="1128"/>
                    <a:pt x="759" y="1126"/>
                  </a:cubicBezTo>
                  <a:cubicBezTo>
                    <a:pt x="764" y="1123"/>
                    <a:pt x="765" y="1123"/>
                    <a:pt x="766" y="1129"/>
                  </a:cubicBezTo>
                  <a:cubicBezTo>
                    <a:pt x="768" y="1139"/>
                    <a:pt x="772" y="1148"/>
                    <a:pt x="778" y="1157"/>
                  </a:cubicBezTo>
                  <a:cubicBezTo>
                    <a:pt x="781" y="1161"/>
                    <a:pt x="784" y="1165"/>
                    <a:pt x="788" y="1168"/>
                  </a:cubicBezTo>
                  <a:cubicBezTo>
                    <a:pt x="793" y="1172"/>
                    <a:pt x="797" y="1177"/>
                    <a:pt x="800" y="1182"/>
                  </a:cubicBezTo>
                  <a:cubicBezTo>
                    <a:pt x="805" y="1188"/>
                    <a:pt x="811" y="1193"/>
                    <a:pt x="816" y="1200"/>
                  </a:cubicBezTo>
                  <a:cubicBezTo>
                    <a:pt x="819" y="1205"/>
                    <a:pt x="824" y="1207"/>
                    <a:pt x="828" y="1210"/>
                  </a:cubicBezTo>
                  <a:cubicBezTo>
                    <a:pt x="844" y="1222"/>
                    <a:pt x="861" y="1228"/>
                    <a:pt x="880" y="1232"/>
                  </a:cubicBezTo>
                  <a:cubicBezTo>
                    <a:pt x="895" y="1235"/>
                    <a:pt x="910" y="1237"/>
                    <a:pt x="925" y="1236"/>
                  </a:cubicBezTo>
                  <a:cubicBezTo>
                    <a:pt x="950" y="1236"/>
                    <a:pt x="974" y="1232"/>
                    <a:pt x="996" y="1219"/>
                  </a:cubicBezTo>
                  <a:cubicBezTo>
                    <a:pt x="1006" y="1213"/>
                    <a:pt x="1017" y="1209"/>
                    <a:pt x="1027" y="1203"/>
                  </a:cubicBezTo>
                  <a:cubicBezTo>
                    <a:pt x="1052" y="1187"/>
                    <a:pt x="1076" y="1171"/>
                    <a:pt x="1097" y="1151"/>
                  </a:cubicBezTo>
                  <a:cubicBezTo>
                    <a:pt x="1105" y="1144"/>
                    <a:pt x="1111" y="1136"/>
                    <a:pt x="1118" y="1128"/>
                  </a:cubicBezTo>
                  <a:cubicBezTo>
                    <a:pt x="1132" y="1113"/>
                    <a:pt x="1146" y="1099"/>
                    <a:pt x="1161" y="1084"/>
                  </a:cubicBezTo>
                  <a:cubicBezTo>
                    <a:pt x="1177" y="1067"/>
                    <a:pt x="1192" y="1048"/>
                    <a:pt x="1204" y="1028"/>
                  </a:cubicBezTo>
                  <a:cubicBezTo>
                    <a:pt x="1207" y="1022"/>
                    <a:pt x="1210" y="1016"/>
                    <a:pt x="1214" y="1011"/>
                  </a:cubicBezTo>
                  <a:cubicBezTo>
                    <a:pt x="1225" y="996"/>
                    <a:pt x="1227" y="978"/>
                    <a:pt x="1227" y="959"/>
                  </a:cubicBezTo>
                  <a:cubicBezTo>
                    <a:pt x="1227" y="950"/>
                    <a:pt x="1229" y="940"/>
                    <a:pt x="1229" y="930"/>
                  </a:cubicBezTo>
                  <a:cubicBezTo>
                    <a:pt x="1229" y="918"/>
                    <a:pt x="1229" y="906"/>
                    <a:pt x="1228" y="894"/>
                  </a:cubicBezTo>
                  <a:cubicBezTo>
                    <a:pt x="1227" y="880"/>
                    <a:pt x="1228" y="867"/>
                    <a:pt x="1229" y="853"/>
                  </a:cubicBezTo>
                  <a:cubicBezTo>
                    <a:pt x="1232" y="828"/>
                    <a:pt x="1234" y="803"/>
                    <a:pt x="1236" y="779"/>
                  </a:cubicBezTo>
                  <a:cubicBezTo>
                    <a:pt x="1236" y="778"/>
                    <a:pt x="1236" y="778"/>
                    <a:pt x="1236" y="777"/>
                  </a:cubicBezTo>
                  <a:cubicBezTo>
                    <a:pt x="1241" y="756"/>
                    <a:pt x="1240" y="734"/>
                    <a:pt x="1241" y="712"/>
                  </a:cubicBezTo>
                  <a:cubicBezTo>
                    <a:pt x="1243" y="690"/>
                    <a:pt x="1245" y="667"/>
                    <a:pt x="1245" y="644"/>
                  </a:cubicBezTo>
                  <a:cubicBezTo>
                    <a:pt x="1245" y="643"/>
                    <a:pt x="1245" y="642"/>
                    <a:pt x="1245" y="641"/>
                  </a:cubicBezTo>
                  <a:cubicBezTo>
                    <a:pt x="1246" y="621"/>
                    <a:pt x="1247" y="601"/>
                    <a:pt x="1248" y="581"/>
                  </a:cubicBezTo>
                  <a:cubicBezTo>
                    <a:pt x="1248" y="580"/>
                    <a:pt x="1248" y="578"/>
                    <a:pt x="1248" y="576"/>
                  </a:cubicBezTo>
                  <a:cubicBezTo>
                    <a:pt x="1249" y="568"/>
                    <a:pt x="1255" y="565"/>
                    <a:pt x="1261" y="566"/>
                  </a:cubicBezTo>
                  <a:cubicBezTo>
                    <a:pt x="1265" y="566"/>
                    <a:pt x="1267" y="568"/>
                    <a:pt x="1267" y="572"/>
                  </a:cubicBezTo>
                  <a:cubicBezTo>
                    <a:pt x="1267" y="576"/>
                    <a:pt x="1268" y="579"/>
                    <a:pt x="1268" y="583"/>
                  </a:cubicBezTo>
                  <a:cubicBezTo>
                    <a:pt x="1266" y="601"/>
                    <a:pt x="1266" y="619"/>
                    <a:pt x="1266" y="638"/>
                  </a:cubicBezTo>
                  <a:cubicBezTo>
                    <a:pt x="1266" y="643"/>
                    <a:pt x="1265" y="649"/>
                    <a:pt x="1265" y="655"/>
                  </a:cubicBezTo>
                  <a:cubicBezTo>
                    <a:pt x="1267" y="681"/>
                    <a:pt x="1266" y="707"/>
                    <a:pt x="1264" y="734"/>
                  </a:cubicBezTo>
                  <a:cubicBezTo>
                    <a:pt x="1262" y="755"/>
                    <a:pt x="1260" y="776"/>
                    <a:pt x="1257" y="797"/>
                  </a:cubicBezTo>
                  <a:cubicBezTo>
                    <a:pt x="1256" y="805"/>
                    <a:pt x="1260" y="812"/>
                    <a:pt x="1261" y="820"/>
                  </a:cubicBezTo>
                  <a:cubicBezTo>
                    <a:pt x="1261" y="822"/>
                    <a:pt x="1262" y="823"/>
                    <a:pt x="1260" y="824"/>
                  </a:cubicBezTo>
                  <a:cubicBezTo>
                    <a:pt x="1255" y="826"/>
                    <a:pt x="1255" y="829"/>
                    <a:pt x="1255" y="833"/>
                  </a:cubicBezTo>
                  <a:cubicBezTo>
                    <a:pt x="1255" y="843"/>
                    <a:pt x="1255" y="853"/>
                    <a:pt x="1255" y="863"/>
                  </a:cubicBezTo>
                  <a:cubicBezTo>
                    <a:pt x="1256" y="877"/>
                    <a:pt x="1254" y="892"/>
                    <a:pt x="1253" y="906"/>
                  </a:cubicBezTo>
                  <a:cubicBezTo>
                    <a:pt x="1252" y="913"/>
                    <a:pt x="1253" y="921"/>
                    <a:pt x="1253" y="929"/>
                  </a:cubicBezTo>
                  <a:cubicBezTo>
                    <a:pt x="1253" y="931"/>
                    <a:pt x="1253" y="933"/>
                    <a:pt x="1255" y="933"/>
                  </a:cubicBezTo>
                  <a:cubicBezTo>
                    <a:pt x="1257" y="934"/>
                    <a:pt x="1259" y="932"/>
                    <a:pt x="1260" y="931"/>
                  </a:cubicBezTo>
                  <a:cubicBezTo>
                    <a:pt x="1262" y="927"/>
                    <a:pt x="1264" y="924"/>
                    <a:pt x="1265" y="920"/>
                  </a:cubicBezTo>
                  <a:cubicBezTo>
                    <a:pt x="1268" y="914"/>
                    <a:pt x="1272" y="910"/>
                    <a:pt x="1276" y="905"/>
                  </a:cubicBezTo>
                  <a:cubicBezTo>
                    <a:pt x="1278" y="902"/>
                    <a:pt x="1281" y="902"/>
                    <a:pt x="1284" y="903"/>
                  </a:cubicBezTo>
                  <a:cubicBezTo>
                    <a:pt x="1290" y="904"/>
                    <a:pt x="1296" y="906"/>
                    <a:pt x="1300" y="911"/>
                  </a:cubicBezTo>
                  <a:cubicBezTo>
                    <a:pt x="1306" y="919"/>
                    <a:pt x="1310" y="927"/>
                    <a:pt x="1311" y="937"/>
                  </a:cubicBezTo>
                  <a:cubicBezTo>
                    <a:pt x="1312" y="943"/>
                    <a:pt x="1313" y="950"/>
                    <a:pt x="1313" y="956"/>
                  </a:cubicBezTo>
                  <a:cubicBezTo>
                    <a:pt x="1314" y="967"/>
                    <a:pt x="1311" y="976"/>
                    <a:pt x="1308" y="986"/>
                  </a:cubicBezTo>
                  <a:cubicBezTo>
                    <a:pt x="1305" y="1002"/>
                    <a:pt x="1298" y="1016"/>
                    <a:pt x="1291" y="1030"/>
                  </a:cubicBezTo>
                  <a:cubicBezTo>
                    <a:pt x="1282" y="1047"/>
                    <a:pt x="1273" y="1065"/>
                    <a:pt x="1264" y="1082"/>
                  </a:cubicBezTo>
                  <a:cubicBezTo>
                    <a:pt x="1259" y="1091"/>
                    <a:pt x="1253" y="1101"/>
                    <a:pt x="1253" y="1112"/>
                  </a:cubicBezTo>
                  <a:cubicBezTo>
                    <a:pt x="1253" y="1114"/>
                    <a:pt x="1251" y="1116"/>
                    <a:pt x="1254" y="1117"/>
                  </a:cubicBezTo>
                  <a:cubicBezTo>
                    <a:pt x="1256" y="1118"/>
                    <a:pt x="1257" y="1116"/>
                    <a:pt x="1258" y="1115"/>
                  </a:cubicBezTo>
                  <a:cubicBezTo>
                    <a:pt x="1267" y="1106"/>
                    <a:pt x="1275" y="1098"/>
                    <a:pt x="1284" y="1090"/>
                  </a:cubicBezTo>
                  <a:cubicBezTo>
                    <a:pt x="1291" y="1084"/>
                    <a:pt x="1297" y="1085"/>
                    <a:pt x="1300" y="1095"/>
                  </a:cubicBezTo>
                  <a:cubicBezTo>
                    <a:pt x="1302" y="1104"/>
                    <a:pt x="1300" y="1113"/>
                    <a:pt x="1296" y="1121"/>
                  </a:cubicBezTo>
                  <a:cubicBezTo>
                    <a:pt x="1289" y="1139"/>
                    <a:pt x="1278" y="1156"/>
                    <a:pt x="1269" y="1173"/>
                  </a:cubicBezTo>
                  <a:cubicBezTo>
                    <a:pt x="1263" y="1184"/>
                    <a:pt x="1257" y="1194"/>
                    <a:pt x="1249" y="1203"/>
                  </a:cubicBezTo>
                  <a:cubicBezTo>
                    <a:pt x="1244" y="1211"/>
                    <a:pt x="1239" y="1220"/>
                    <a:pt x="1234" y="1228"/>
                  </a:cubicBezTo>
                  <a:cubicBezTo>
                    <a:pt x="1229" y="1236"/>
                    <a:pt x="1228" y="1244"/>
                    <a:pt x="1229" y="1253"/>
                  </a:cubicBezTo>
                  <a:cubicBezTo>
                    <a:pt x="1229" y="1258"/>
                    <a:pt x="1231" y="1259"/>
                    <a:pt x="1235" y="1257"/>
                  </a:cubicBezTo>
                  <a:cubicBezTo>
                    <a:pt x="1238" y="1256"/>
                    <a:pt x="1240" y="1255"/>
                    <a:pt x="1242" y="1254"/>
                  </a:cubicBezTo>
                  <a:cubicBezTo>
                    <a:pt x="1247" y="1251"/>
                    <a:pt x="1251" y="1249"/>
                    <a:pt x="1256" y="1248"/>
                  </a:cubicBezTo>
                  <a:cubicBezTo>
                    <a:pt x="1265" y="1246"/>
                    <a:pt x="1269" y="1248"/>
                    <a:pt x="1271" y="1257"/>
                  </a:cubicBezTo>
                  <a:cubicBezTo>
                    <a:pt x="1271" y="1260"/>
                    <a:pt x="1272" y="1263"/>
                    <a:pt x="1271" y="1266"/>
                  </a:cubicBezTo>
                  <a:cubicBezTo>
                    <a:pt x="1267" y="1276"/>
                    <a:pt x="1264" y="1287"/>
                    <a:pt x="1257" y="1296"/>
                  </a:cubicBezTo>
                  <a:cubicBezTo>
                    <a:pt x="1254" y="1300"/>
                    <a:pt x="1252" y="1304"/>
                    <a:pt x="1249" y="1308"/>
                  </a:cubicBezTo>
                  <a:cubicBezTo>
                    <a:pt x="1245" y="1315"/>
                    <a:pt x="1240" y="1321"/>
                    <a:pt x="1233" y="1326"/>
                  </a:cubicBezTo>
                  <a:cubicBezTo>
                    <a:pt x="1220" y="1335"/>
                    <a:pt x="1217" y="1349"/>
                    <a:pt x="1216" y="1363"/>
                  </a:cubicBezTo>
                  <a:cubicBezTo>
                    <a:pt x="1214" y="1378"/>
                    <a:pt x="1214" y="1393"/>
                    <a:pt x="1211" y="1408"/>
                  </a:cubicBezTo>
                  <a:cubicBezTo>
                    <a:pt x="1210" y="1412"/>
                    <a:pt x="1212" y="1417"/>
                    <a:pt x="1211" y="1421"/>
                  </a:cubicBezTo>
                  <a:cubicBezTo>
                    <a:pt x="1208" y="1436"/>
                    <a:pt x="1208" y="1452"/>
                    <a:pt x="1206" y="1468"/>
                  </a:cubicBezTo>
                  <a:cubicBezTo>
                    <a:pt x="1204" y="1480"/>
                    <a:pt x="1204" y="1492"/>
                    <a:pt x="1204" y="1504"/>
                  </a:cubicBezTo>
                  <a:cubicBezTo>
                    <a:pt x="1204" y="1511"/>
                    <a:pt x="1203" y="1517"/>
                    <a:pt x="1203" y="1523"/>
                  </a:cubicBezTo>
                  <a:cubicBezTo>
                    <a:pt x="1202" y="1528"/>
                    <a:pt x="1200" y="1529"/>
                    <a:pt x="1195" y="1527"/>
                  </a:cubicBezTo>
                  <a:cubicBezTo>
                    <a:pt x="1192" y="1526"/>
                    <a:pt x="1191" y="1527"/>
                    <a:pt x="1189" y="1529"/>
                  </a:cubicBezTo>
                  <a:cubicBezTo>
                    <a:pt x="1184" y="1534"/>
                    <a:pt x="1180" y="1533"/>
                    <a:pt x="1177" y="1526"/>
                  </a:cubicBezTo>
                  <a:cubicBezTo>
                    <a:pt x="1176" y="1524"/>
                    <a:pt x="1176" y="1521"/>
                    <a:pt x="1176" y="1518"/>
                  </a:cubicBezTo>
                  <a:cubicBezTo>
                    <a:pt x="1176" y="1496"/>
                    <a:pt x="1175" y="1474"/>
                    <a:pt x="1179" y="1453"/>
                  </a:cubicBezTo>
                  <a:cubicBezTo>
                    <a:pt x="1182" y="1435"/>
                    <a:pt x="1182" y="1417"/>
                    <a:pt x="1184" y="1399"/>
                  </a:cubicBezTo>
                  <a:cubicBezTo>
                    <a:pt x="1184" y="1395"/>
                    <a:pt x="1184" y="1391"/>
                    <a:pt x="1184" y="1387"/>
                  </a:cubicBezTo>
                  <a:cubicBezTo>
                    <a:pt x="1183" y="1383"/>
                    <a:pt x="1181" y="1382"/>
                    <a:pt x="1178" y="1384"/>
                  </a:cubicBezTo>
                  <a:cubicBezTo>
                    <a:pt x="1176" y="1385"/>
                    <a:pt x="1174" y="1386"/>
                    <a:pt x="1173" y="1388"/>
                  </a:cubicBezTo>
                  <a:cubicBezTo>
                    <a:pt x="1161" y="1402"/>
                    <a:pt x="1149" y="1415"/>
                    <a:pt x="1137" y="1429"/>
                  </a:cubicBezTo>
                  <a:cubicBezTo>
                    <a:pt x="1132" y="1434"/>
                    <a:pt x="1132" y="1434"/>
                    <a:pt x="1138" y="1437"/>
                  </a:cubicBezTo>
                  <a:cubicBezTo>
                    <a:pt x="1142" y="1439"/>
                    <a:pt x="1143" y="1441"/>
                    <a:pt x="1142" y="1445"/>
                  </a:cubicBezTo>
                  <a:cubicBezTo>
                    <a:pt x="1139" y="1454"/>
                    <a:pt x="1134" y="1461"/>
                    <a:pt x="1128" y="1468"/>
                  </a:cubicBezTo>
                  <a:cubicBezTo>
                    <a:pt x="1122" y="1476"/>
                    <a:pt x="1117" y="1485"/>
                    <a:pt x="1110" y="1493"/>
                  </a:cubicBezTo>
                  <a:cubicBezTo>
                    <a:pt x="1101" y="1505"/>
                    <a:pt x="1092" y="1518"/>
                    <a:pt x="1080" y="1528"/>
                  </a:cubicBezTo>
                  <a:cubicBezTo>
                    <a:pt x="1076" y="1531"/>
                    <a:pt x="1073" y="1534"/>
                    <a:pt x="1071" y="1538"/>
                  </a:cubicBezTo>
                  <a:cubicBezTo>
                    <a:pt x="1067" y="1546"/>
                    <a:pt x="1060" y="1551"/>
                    <a:pt x="1054" y="1557"/>
                  </a:cubicBezTo>
                  <a:cubicBezTo>
                    <a:pt x="1048" y="1563"/>
                    <a:pt x="1042" y="1569"/>
                    <a:pt x="1036" y="1575"/>
                  </a:cubicBezTo>
                  <a:cubicBezTo>
                    <a:pt x="1028" y="1584"/>
                    <a:pt x="1018" y="1591"/>
                    <a:pt x="1009" y="1598"/>
                  </a:cubicBezTo>
                  <a:cubicBezTo>
                    <a:pt x="1003" y="1604"/>
                    <a:pt x="996" y="1609"/>
                    <a:pt x="990" y="1615"/>
                  </a:cubicBezTo>
                  <a:cubicBezTo>
                    <a:pt x="987" y="1619"/>
                    <a:pt x="983" y="1621"/>
                    <a:pt x="978" y="1620"/>
                  </a:cubicBezTo>
                  <a:cubicBezTo>
                    <a:pt x="977" y="1618"/>
                    <a:pt x="979" y="1617"/>
                    <a:pt x="979" y="1616"/>
                  </a:cubicBezTo>
                  <a:cubicBezTo>
                    <a:pt x="984" y="1611"/>
                    <a:pt x="984" y="1611"/>
                    <a:pt x="979" y="1606"/>
                  </a:cubicBezTo>
                  <a:cubicBezTo>
                    <a:pt x="976" y="1604"/>
                    <a:pt x="975" y="1603"/>
                    <a:pt x="976" y="1599"/>
                  </a:cubicBezTo>
                  <a:cubicBezTo>
                    <a:pt x="977" y="1597"/>
                    <a:pt x="976" y="1595"/>
                    <a:pt x="974" y="1593"/>
                  </a:cubicBezTo>
                  <a:cubicBezTo>
                    <a:pt x="972" y="1590"/>
                    <a:pt x="973" y="1588"/>
                    <a:pt x="975" y="1586"/>
                  </a:cubicBezTo>
                  <a:cubicBezTo>
                    <a:pt x="983" y="1582"/>
                    <a:pt x="988" y="1574"/>
                    <a:pt x="995" y="1570"/>
                  </a:cubicBezTo>
                  <a:cubicBezTo>
                    <a:pt x="998" y="1568"/>
                    <a:pt x="999" y="1565"/>
                    <a:pt x="1000" y="1562"/>
                  </a:cubicBezTo>
                  <a:cubicBezTo>
                    <a:pt x="1002" y="1561"/>
                    <a:pt x="1005" y="1560"/>
                    <a:pt x="1005" y="1556"/>
                  </a:cubicBezTo>
                  <a:cubicBezTo>
                    <a:pt x="1001" y="1557"/>
                    <a:pt x="1000" y="1559"/>
                    <a:pt x="1000" y="1562"/>
                  </a:cubicBezTo>
                  <a:close/>
                  <a:moveTo>
                    <a:pt x="1146" y="1133"/>
                  </a:moveTo>
                  <a:cubicBezTo>
                    <a:pt x="1144" y="1135"/>
                    <a:pt x="1143" y="1137"/>
                    <a:pt x="1141" y="1140"/>
                  </a:cubicBezTo>
                  <a:cubicBezTo>
                    <a:pt x="1145" y="1139"/>
                    <a:pt x="1146" y="1136"/>
                    <a:pt x="1146" y="1133"/>
                  </a:cubicBezTo>
                  <a:cubicBezTo>
                    <a:pt x="1148" y="1133"/>
                    <a:pt x="1150" y="1133"/>
                    <a:pt x="1151" y="1130"/>
                  </a:cubicBezTo>
                  <a:cubicBezTo>
                    <a:pt x="1148" y="1130"/>
                    <a:pt x="1148" y="1133"/>
                    <a:pt x="1146" y="1133"/>
                  </a:cubicBezTo>
                  <a:close/>
                  <a:moveTo>
                    <a:pt x="368" y="525"/>
                  </a:moveTo>
                  <a:cubicBezTo>
                    <a:pt x="369" y="523"/>
                    <a:pt x="369" y="521"/>
                    <a:pt x="366" y="520"/>
                  </a:cubicBezTo>
                  <a:cubicBezTo>
                    <a:pt x="366" y="520"/>
                    <a:pt x="365" y="520"/>
                    <a:pt x="365" y="520"/>
                  </a:cubicBezTo>
                  <a:cubicBezTo>
                    <a:pt x="364" y="523"/>
                    <a:pt x="366" y="524"/>
                    <a:pt x="368" y="525"/>
                  </a:cubicBezTo>
                  <a:cubicBezTo>
                    <a:pt x="369" y="528"/>
                    <a:pt x="367" y="531"/>
                    <a:pt x="367" y="535"/>
                  </a:cubicBezTo>
                  <a:cubicBezTo>
                    <a:pt x="367" y="535"/>
                    <a:pt x="368" y="536"/>
                    <a:pt x="368" y="536"/>
                  </a:cubicBezTo>
                  <a:cubicBezTo>
                    <a:pt x="370" y="537"/>
                    <a:pt x="370" y="536"/>
                    <a:pt x="370" y="534"/>
                  </a:cubicBezTo>
                  <a:cubicBezTo>
                    <a:pt x="370" y="531"/>
                    <a:pt x="370" y="528"/>
                    <a:pt x="368" y="525"/>
                  </a:cubicBezTo>
                  <a:close/>
                  <a:moveTo>
                    <a:pt x="909" y="1459"/>
                  </a:moveTo>
                  <a:cubicBezTo>
                    <a:pt x="908" y="1461"/>
                    <a:pt x="905" y="1461"/>
                    <a:pt x="902" y="1462"/>
                  </a:cubicBezTo>
                  <a:cubicBezTo>
                    <a:pt x="907" y="1463"/>
                    <a:pt x="908" y="1461"/>
                    <a:pt x="909" y="1459"/>
                  </a:cubicBezTo>
                  <a:cubicBezTo>
                    <a:pt x="906" y="1457"/>
                    <a:pt x="908" y="1452"/>
                    <a:pt x="905" y="1450"/>
                  </a:cubicBezTo>
                  <a:cubicBezTo>
                    <a:pt x="905" y="1457"/>
                    <a:pt x="905" y="1457"/>
                    <a:pt x="909" y="1459"/>
                  </a:cubicBezTo>
                  <a:close/>
                  <a:moveTo>
                    <a:pt x="621" y="152"/>
                  </a:moveTo>
                  <a:cubicBezTo>
                    <a:pt x="621" y="153"/>
                    <a:pt x="620" y="153"/>
                    <a:pt x="620" y="154"/>
                  </a:cubicBezTo>
                  <a:cubicBezTo>
                    <a:pt x="619" y="156"/>
                    <a:pt x="619" y="157"/>
                    <a:pt x="621" y="158"/>
                  </a:cubicBezTo>
                  <a:cubicBezTo>
                    <a:pt x="622" y="159"/>
                    <a:pt x="623" y="159"/>
                    <a:pt x="623" y="158"/>
                  </a:cubicBezTo>
                  <a:cubicBezTo>
                    <a:pt x="624" y="156"/>
                    <a:pt x="622" y="155"/>
                    <a:pt x="621" y="154"/>
                  </a:cubicBezTo>
                  <a:cubicBezTo>
                    <a:pt x="621" y="153"/>
                    <a:pt x="621" y="153"/>
                    <a:pt x="621" y="152"/>
                  </a:cubicBezTo>
                  <a:cubicBezTo>
                    <a:pt x="618" y="148"/>
                    <a:pt x="616" y="145"/>
                    <a:pt x="614" y="141"/>
                  </a:cubicBezTo>
                  <a:cubicBezTo>
                    <a:pt x="614" y="146"/>
                    <a:pt x="614" y="151"/>
                    <a:pt x="621" y="152"/>
                  </a:cubicBezTo>
                  <a:close/>
                  <a:moveTo>
                    <a:pt x="287" y="1408"/>
                  </a:moveTo>
                  <a:cubicBezTo>
                    <a:pt x="284" y="1411"/>
                    <a:pt x="282" y="1414"/>
                    <a:pt x="281" y="1418"/>
                  </a:cubicBezTo>
                  <a:cubicBezTo>
                    <a:pt x="286" y="1416"/>
                    <a:pt x="289" y="1413"/>
                    <a:pt x="287" y="1408"/>
                  </a:cubicBezTo>
                  <a:cubicBezTo>
                    <a:pt x="291" y="1408"/>
                    <a:pt x="293" y="1406"/>
                    <a:pt x="294" y="1402"/>
                  </a:cubicBezTo>
                  <a:cubicBezTo>
                    <a:pt x="291" y="1404"/>
                    <a:pt x="289" y="1406"/>
                    <a:pt x="287" y="1408"/>
                  </a:cubicBezTo>
                  <a:close/>
                  <a:moveTo>
                    <a:pt x="591" y="1100"/>
                  </a:moveTo>
                  <a:cubicBezTo>
                    <a:pt x="590" y="1100"/>
                    <a:pt x="588" y="1101"/>
                    <a:pt x="587" y="1101"/>
                  </a:cubicBezTo>
                  <a:cubicBezTo>
                    <a:pt x="583" y="1101"/>
                    <a:pt x="581" y="1102"/>
                    <a:pt x="583" y="1106"/>
                  </a:cubicBezTo>
                  <a:cubicBezTo>
                    <a:pt x="583" y="1108"/>
                    <a:pt x="583" y="1110"/>
                    <a:pt x="586" y="1110"/>
                  </a:cubicBezTo>
                  <a:cubicBezTo>
                    <a:pt x="587" y="1107"/>
                    <a:pt x="588" y="1103"/>
                    <a:pt x="591" y="1100"/>
                  </a:cubicBezTo>
                  <a:cubicBezTo>
                    <a:pt x="591" y="1098"/>
                    <a:pt x="593" y="1096"/>
                    <a:pt x="592" y="1093"/>
                  </a:cubicBezTo>
                  <a:cubicBezTo>
                    <a:pt x="590" y="1096"/>
                    <a:pt x="590" y="1098"/>
                    <a:pt x="591" y="1100"/>
                  </a:cubicBezTo>
                  <a:close/>
                  <a:moveTo>
                    <a:pt x="1037" y="1255"/>
                  </a:moveTo>
                  <a:cubicBezTo>
                    <a:pt x="1031" y="1259"/>
                    <a:pt x="1023" y="1259"/>
                    <a:pt x="1018" y="1265"/>
                  </a:cubicBezTo>
                  <a:cubicBezTo>
                    <a:pt x="1025" y="1262"/>
                    <a:pt x="1032" y="1261"/>
                    <a:pt x="1037" y="1255"/>
                  </a:cubicBezTo>
                  <a:cubicBezTo>
                    <a:pt x="1041" y="1256"/>
                    <a:pt x="1045" y="1256"/>
                    <a:pt x="1049" y="1254"/>
                  </a:cubicBezTo>
                  <a:cubicBezTo>
                    <a:pt x="1050" y="1254"/>
                    <a:pt x="1050" y="1253"/>
                    <a:pt x="1050" y="1251"/>
                  </a:cubicBezTo>
                  <a:cubicBezTo>
                    <a:pt x="1049" y="1250"/>
                    <a:pt x="1048" y="1250"/>
                    <a:pt x="1047" y="1250"/>
                  </a:cubicBezTo>
                  <a:cubicBezTo>
                    <a:pt x="1044" y="1252"/>
                    <a:pt x="1040" y="1253"/>
                    <a:pt x="1037" y="1255"/>
                  </a:cubicBezTo>
                  <a:close/>
                  <a:moveTo>
                    <a:pt x="703" y="1090"/>
                  </a:moveTo>
                  <a:cubicBezTo>
                    <a:pt x="703" y="1088"/>
                    <a:pt x="703" y="1086"/>
                    <a:pt x="700" y="1085"/>
                  </a:cubicBezTo>
                  <a:cubicBezTo>
                    <a:pt x="701" y="1088"/>
                    <a:pt x="703" y="1088"/>
                    <a:pt x="704" y="1090"/>
                  </a:cubicBezTo>
                  <a:cubicBezTo>
                    <a:pt x="708" y="1098"/>
                    <a:pt x="714" y="1105"/>
                    <a:pt x="720" y="1111"/>
                  </a:cubicBezTo>
                  <a:cubicBezTo>
                    <a:pt x="719" y="1105"/>
                    <a:pt x="714" y="1101"/>
                    <a:pt x="711" y="1096"/>
                  </a:cubicBezTo>
                  <a:cubicBezTo>
                    <a:pt x="709" y="1093"/>
                    <a:pt x="707" y="1091"/>
                    <a:pt x="703" y="1090"/>
                  </a:cubicBezTo>
                  <a:close/>
                  <a:moveTo>
                    <a:pt x="1032" y="1290"/>
                  </a:moveTo>
                  <a:cubicBezTo>
                    <a:pt x="1029" y="1290"/>
                    <a:pt x="1026" y="1291"/>
                    <a:pt x="1024" y="1292"/>
                  </a:cubicBezTo>
                  <a:cubicBezTo>
                    <a:pt x="1016" y="1293"/>
                    <a:pt x="1012" y="1300"/>
                    <a:pt x="1004" y="1302"/>
                  </a:cubicBezTo>
                  <a:cubicBezTo>
                    <a:pt x="1013" y="1301"/>
                    <a:pt x="1022" y="1296"/>
                    <a:pt x="1030" y="1293"/>
                  </a:cubicBezTo>
                  <a:cubicBezTo>
                    <a:pt x="1031" y="1292"/>
                    <a:pt x="1032" y="1291"/>
                    <a:pt x="1032" y="1290"/>
                  </a:cubicBezTo>
                  <a:cubicBezTo>
                    <a:pt x="1042" y="1290"/>
                    <a:pt x="1047" y="1288"/>
                    <a:pt x="1050" y="1280"/>
                  </a:cubicBezTo>
                  <a:cubicBezTo>
                    <a:pt x="1044" y="1283"/>
                    <a:pt x="1038" y="1286"/>
                    <a:pt x="1032" y="1290"/>
                  </a:cubicBezTo>
                  <a:close/>
                  <a:moveTo>
                    <a:pt x="1143" y="1215"/>
                  </a:moveTo>
                  <a:cubicBezTo>
                    <a:pt x="1155" y="1211"/>
                    <a:pt x="1162" y="1201"/>
                    <a:pt x="1169" y="1192"/>
                  </a:cubicBezTo>
                  <a:cubicBezTo>
                    <a:pt x="1170" y="1191"/>
                    <a:pt x="1170" y="1190"/>
                    <a:pt x="1169" y="1189"/>
                  </a:cubicBezTo>
                  <a:cubicBezTo>
                    <a:pt x="1168" y="1189"/>
                    <a:pt x="1167" y="1189"/>
                    <a:pt x="1166" y="1189"/>
                  </a:cubicBezTo>
                  <a:cubicBezTo>
                    <a:pt x="1165" y="1190"/>
                    <a:pt x="1165" y="1191"/>
                    <a:pt x="1164" y="1191"/>
                  </a:cubicBezTo>
                  <a:cubicBezTo>
                    <a:pt x="1157" y="1199"/>
                    <a:pt x="1149" y="1207"/>
                    <a:pt x="1143" y="1216"/>
                  </a:cubicBezTo>
                  <a:cubicBezTo>
                    <a:pt x="1141" y="1219"/>
                    <a:pt x="1136" y="1220"/>
                    <a:pt x="1135" y="1226"/>
                  </a:cubicBezTo>
                  <a:cubicBezTo>
                    <a:pt x="1139" y="1222"/>
                    <a:pt x="1143" y="1220"/>
                    <a:pt x="1143" y="1215"/>
                  </a:cubicBezTo>
                  <a:close/>
                  <a:moveTo>
                    <a:pt x="660" y="539"/>
                  </a:moveTo>
                  <a:cubicBezTo>
                    <a:pt x="659" y="539"/>
                    <a:pt x="657" y="539"/>
                    <a:pt x="655" y="540"/>
                  </a:cubicBezTo>
                  <a:cubicBezTo>
                    <a:pt x="651" y="542"/>
                    <a:pt x="650" y="540"/>
                    <a:pt x="649" y="536"/>
                  </a:cubicBezTo>
                  <a:cubicBezTo>
                    <a:pt x="649" y="535"/>
                    <a:pt x="649" y="534"/>
                    <a:pt x="649" y="533"/>
                  </a:cubicBezTo>
                  <a:cubicBezTo>
                    <a:pt x="649" y="532"/>
                    <a:pt x="649" y="530"/>
                    <a:pt x="647" y="530"/>
                  </a:cubicBezTo>
                  <a:cubicBezTo>
                    <a:pt x="645" y="530"/>
                    <a:pt x="645" y="531"/>
                    <a:pt x="645" y="533"/>
                  </a:cubicBezTo>
                  <a:cubicBezTo>
                    <a:pt x="645" y="538"/>
                    <a:pt x="644" y="543"/>
                    <a:pt x="642" y="548"/>
                  </a:cubicBezTo>
                  <a:cubicBezTo>
                    <a:pt x="640" y="550"/>
                    <a:pt x="641" y="552"/>
                    <a:pt x="643" y="555"/>
                  </a:cubicBezTo>
                  <a:cubicBezTo>
                    <a:pt x="648" y="553"/>
                    <a:pt x="650" y="548"/>
                    <a:pt x="653" y="545"/>
                  </a:cubicBezTo>
                  <a:cubicBezTo>
                    <a:pt x="655" y="543"/>
                    <a:pt x="657" y="540"/>
                    <a:pt x="660" y="539"/>
                  </a:cubicBezTo>
                  <a:cubicBezTo>
                    <a:pt x="665" y="532"/>
                    <a:pt x="672" y="526"/>
                    <a:pt x="676" y="518"/>
                  </a:cubicBezTo>
                  <a:cubicBezTo>
                    <a:pt x="664" y="520"/>
                    <a:pt x="658" y="528"/>
                    <a:pt x="660" y="539"/>
                  </a:cubicBezTo>
                  <a:close/>
                  <a:moveTo>
                    <a:pt x="435" y="258"/>
                  </a:moveTo>
                  <a:cubicBezTo>
                    <a:pt x="432" y="259"/>
                    <a:pt x="430" y="260"/>
                    <a:pt x="431" y="263"/>
                  </a:cubicBezTo>
                  <a:cubicBezTo>
                    <a:pt x="431" y="265"/>
                    <a:pt x="432" y="267"/>
                    <a:pt x="432" y="269"/>
                  </a:cubicBezTo>
                  <a:cubicBezTo>
                    <a:pt x="432" y="276"/>
                    <a:pt x="439" y="280"/>
                    <a:pt x="434" y="287"/>
                  </a:cubicBezTo>
                  <a:cubicBezTo>
                    <a:pt x="442" y="284"/>
                    <a:pt x="444" y="279"/>
                    <a:pt x="441" y="273"/>
                  </a:cubicBezTo>
                  <a:cubicBezTo>
                    <a:pt x="438" y="268"/>
                    <a:pt x="436" y="263"/>
                    <a:pt x="435" y="258"/>
                  </a:cubicBezTo>
                  <a:cubicBezTo>
                    <a:pt x="435" y="258"/>
                    <a:pt x="436" y="258"/>
                    <a:pt x="437" y="258"/>
                  </a:cubicBezTo>
                  <a:cubicBezTo>
                    <a:pt x="438" y="258"/>
                    <a:pt x="438" y="258"/>
                    <a:pt x="438" y="257"/>
                  </a:cubicBezTo>
                  <a:cubicBezTo>
                    <a:pt x="438" y="257"/>
                    <a:pt x="437" y="257"/>
                    <a:pt x="437" y="257"/>
                  </a:cubicBezTo>
                  <a:cubicBezTo>
                    <a:pt x="436" y="257"/>
                    <a:pt x="435" y="257"/>
                    <a:pt x="435" y="258"/>
                  </a:cubicBezTo>
                  <a:close/>
                  <a:moveTo>
                    <a:pt x="907" y="1319"/>
                  </a:moveTo>
                  <a:cubicBezTo>
                    <a:pt x="898" y="1318"/>
                    <a:pt x="889" y="1317"/>
                    <a:pt x="880" y="1320"/>
                  </a:cubicBezTo>
                  <a:cubicBezTo>
                    <a:pt x="878" y="1321"/>
                    <a:pt x="875" y="1320"/>
                    <a:pt x="875" y="1323"/>
                  </a:cubicBezTo>
                  <a:cubicBezTo>
                    <a:pt x="875" y="1327"/>
                    <a:pt x="879" y="1326"/>
                    <a:pt x="881" y="1326"/>
                  </a:cubicBezTo>
                  <a:cubicBezTo>
                    <a:pt x="882" y="1326"/>
                    <a:pt x="883" y="1326"/>
                    <a:pt x="884" y="1326"/>
                  </a:cubicBezTo>
                  <a:cubicBezTo>
                    <a:pt x="890" y="1325"/>
                    <a:pt x="897" y="1323"/>
                    <a:pt x="903" y="1322"/>
                  </a:cubicBezTo>
                  <a:cubicBezTo>
                    <a:pt x="905" y="1322"/>
                    <a:pt x="906" y="1321"/>
                    <a:pt x="907" y="1319"/>
                  </a:cubicBezTo>
                  <a:cubicBezTo>
                    <a:pt x="909" y="1320"/>
                    <a:pt x="912" y="1320"/>
                    <a:pt x="914" y="1318"/>
                  </a:cubicBezTo>
                  <a:cubicBezTo>
                    <a:pt x="911" y="1316"/>
                    <a:pt x="909" y="1318"/>
                    <a:pt x="907" y="1319"/>
                  </a:cubicBezTo>
                  <a:close/>
                  <a:moveTo>
                    <a:pt x="322" y="1337"/>
                  </a:moveTo>
                  <a:cubicBezTo>
                    <a:pt x="329" y="1336"/>
                    <a:pt x="328" y="1328"/>
                    <a:pt x="333" y="1325"/>
                  </a:cubicBezTo>
                  <a:cubicBezTo>
                    <a:pt x="332" y="1319"/>
                    <a:pt x="336" y="1315"/>
                    <a:pt x="338" y="1311"/>
                  </a:cubicBezTo>
                  <a:cubicBezTo>
                    <a:pt x="340" y="1307"/>
                    <a:pt x="343" y="1303"/>
                    <a:pt x="343" y="1299"/>
                  </a:cubicBezTo>
                  <a:cubicBezTo>
                    <a:pt x="343" y="1296"/>
                    <a:pt x="344" y="1295"/>
                    <a:pt x="345" y="1293"/>
                  </a:cubicBezTo>
                  <a:cubicBezTo>
                    <a:pt x="348" y="1288"/>
                    <a:pt x="350" y="1282"/>
                    <a:pt x="351" y="1276"/>
                  </a:cubicBezTo>
                  <a:cubicBezTo>
                    <a:pt x="349" y="1276"/>
                    <a:pt x="349" y="1277"/>
                    <a:pt x="348" y="1277"/>
                  </a:cubicBezTo>
                  <a:cubicBezTo>
                    <a:pt x="344" y="1286"/>
                    <a:pt x="339" y="1295"/>
                    <a:pt x="336" y="1305"/>
                  </a:cubicBezTo>
                  <a:cubicBezTo>
                    <a:pt x="333" y="1312"/>
                    <a:pt x="330" y="1319"/>
                    <a:pt x="327" y="1326"/>
                  </a:cubicBezTo>
                  <a:cubicBezTo>
                    <a:pt x="325" y="1329"/>
                    <a:pt x="323" y="1333"/>
                    <a:pt x="322" y="1337"/>
                  </a:cubicBezTo>
                  <a:cubicBezTo>
                    <a:pt x="323" y="1339"/>
                    <a:pt x="319" y="1340"/>
                    <a:pt x="320" y="1343"/>
                  </a:cubicBezTo>
                  <a:cubicBezTo>
                    <a:pt x="325" y="1341"/>
                    <a:pt x="325" y="1341"/>
                    <a:pt x="322" y="1337"/>
                  </a:cubicBezTo>
                  <a:close/>
                  <a:moveTo>
                    <a:pt x="1042" y="1559"/>
                  </a:moveTo>
                  <a:cubicBezTo>
                    <a:pt x="1037" y="1559"/>
                    <a:pt x="1032" y="1560"/>
                    <a:pt x="1030" y="1565"/>
                  </a:cubicBezTo>
                  <a:cubicBezTo>
                    <a:pt x="1030" y="1567"/>
                    <a:pt x="1028" y="1567"/>
                    <a:pt x="1026" y="1568"/>
                  </a:cubicBezTo>
                  <a:cubicBezTo>
                    <a:pt x="1015" y="1571"/>
                    <a:pt x="1009" y="1579"/>
                    <a:pt x="1004" y="1589"/>
                  </a:cubicBezTo>
                  <a:cubicBezTo>
                    <a:pt x="1006" y="1590"/>
                    <a:pt x="1007" y="1591"/>
                    <a:pt x="1009" y="1590"/>
                  </a:cubicBezTo>
                  <a:cubicBezTo>
                    <a:pt x="1014" y="1586"/>
                    <a:pt x="1021" y="1584"/>
                    <a:pt x="1025" y="1578"/>
                  </a:cubicBezTo>
                  <a:cubicBezTo>
                    <a:pt x="1030" y="1571"/>
                    <a:pt x="1037" y="1566"/>
                    <a:pt x="1042" y="1559"/>
                  </a:cubicBezTo>
                  <a:cubicBezTo>
                    <a:pt x="1043" y="1557"/>
                    <a:pt x="1045" y="1554"/>
                    <a:pt x="1044" y="1552"/>
                  </a:cubicBezTo>
                  <a:cubicBezTo>
                    <a:pt x="1040" y="1546"/>
                    <a:pt x="1041" y="1542"/>
                    <a:pt x="1046" y="1538"/>
                  </a:cubicBezTo>
                  <a:cubicBezTo>
                    <a:pt x="1046" y="1537"/>
                    <a:pt x="1047" y="1536"/>
                    <a:pt x="1047" y="1535"/>
                  </a:cubicBezTo>
                  <a:cubicBezTo>
                    <a:pt x="1048" y="1533"/>
                    <a:pt x="1047" y="1531"/>
                    <a:pt x="1046" y="1530"/>
                  </a:cubicBezTo>
                  <a:cubicBezTo>
                    <a:pt x="1044" y="1529"/>
                    <a:pt x="1042" y="1531"/>
                    <a:pt x="1042" y="1532"/>
                  </a:cubicBezTo>
                  <a:cubicBezTo>
                    <a:pt x="1039" y="1537"/>
                    <a:pt x="1035" y="1541"/>
                    <a:pt x="1030" y="1544"/>
                  </a:cubicBezTo>
                  <a:cubicBezTo>
                    <a:pt x="1037" y="1548"/>
                    <a:pt x="1038" y="1555"/>
                    <a:pt x="1042" y="1559"/>
                  </a:cubicBezTo>
                  <a:close/>
                  <a:moveTo>
                    <a:pt x="332" y="796"/>
                  </a:moveTo>
                  <a:cubicBezTo>
                    <a:pt x="335" y="792"/>
                    <a:pt x="335" y="792"/>
                    <a:pt x="333" y="789"/>
                  </a:cubicBezTo>
                  <a:cubicBezTo>
                    <a:pt x="332" y="791"/>
                    <a:pt x="333" y="794"/>
                    <a:pt x="332" y="796"/>
                  </a:cubicBezTo>
                  <a:cubicBezTo>
                    <a:pt x="333" y="797"/>
                    <a:pt x="334" y="799"/>
                    <a:pt x="334" y="800"/>
                  </a:cubicBezTo>
                  <a:cubicBezTo>
                    <a:pt x="337" y="809"/>
                    <a:pt x="337" y="818"/>
                    <a:pt x="340" y="826"/>
                  </a:cubicBezTo>
                  <a:cubicBezTo>
                    <a:pt x="343" y="834"/>
                    <a:pt x="343" y="842"/>
                    <a:pt x="346" y="850"/>
                  </a:cubicBezTo>
                  <a:cubicBezTo>
                    <a:pt x="356" y="849"/>
                    <a:pt x="357" y="848"/>
                    <a:pt x="359" y="840"/>
                  </a:cubicBezTo>
                  <a:cubicBezTo>
                    <a:pt x="358" y="841"/>
                    <a:pt x="357" y="841"/>
                    <a:pt x="356" y="841"/>
                  </a:cubicBezTo>
                  <a:cubicBezTo>
                    <a:pt x="350" y="842"/>
                    <a:pt x="350" y="842"/>
                    <a:pt x="350" y="836"/>
                  </a:cubicBezTo>
                  <a:cubicBezTo>
                    <a:pt x="350" y="832"/>
                    <a:pt x="349" y="828"/>
                    <a:pt x="348" y="824"/>
                  </a:cubicBezTo>
                  <a:cubicBezTo>
                    <a:pt x="346" y="816"/>
                    <a:pt x="341" y="809"/>
                    <a:pt x="338" y="800"/>
                  </a:cubicBezTo>
                  <a:cubicBezTo>
                    <a:pt x="337" y="798"/>
                    <a:pt x="335" y="796"/>
                    <a:pt x="332" y="796"/>
                  </a:cubicBezTo>
                  <a:close/>
                  <a:moveTo>
                    <a:pt x="651" y="236"/>
                  </a:moveTo>
                  <a:cubicBezTo>
                    <a:pt x="651" y="232"/>
                    <a:pt x="651" y="228"/>
                    <a:pt x="650" y="224"/>
                  </a:cubicBezTo>
                  <a:cubicBezTo>
                    <a:pt x="650" y="218"/>
                    <a:pt x="650" y="211"/>
                    <a:pt x="650" y="205"/>
                  </a:cubicBezTo>
                  <a:cubicBezTo>
                    <a:pt x="650" y="199"/>
                    <a:pt x="650" y="192"/>
                    <a:pt x="649" y="186"/>
                  </a:cubicBezTo>
                  <a:cubicBezTo>
                    <a:pt x="649" y="182"/>
                    <a:pt x="649" y="179"/>
                    <a:pt x="648" y="175"/>
                  </a:cubicBezTo>
                  <a:cubicBezTo>
                    <a:pt x="648" y="173"/>
                    <a:pt x="649" y="172"/>
                    <a:pt x="651" y="173"/>
                  </a:cubicBezTo>
                  <a:cubicBezTo>
                    <a:pt x="652" y="174"/>
                    <a:pt x="653" y="174"/>
                    <a:pt x="654" y="173"/>
                  </a:cubicBezTo>
                  <a:cubicBezTo>
                    <a:pt x="655" y="171"/>
                    <a:pt x="653" y="169"/>
                    <a:pt x="652" y="168"/>
                  </a:cubicBezTo>
                  <a:cubicBezTo>
                    <a:pt x="651" y="167"/>
                    <a:pt x="650" y="166"/>
                    <a:pt x="649" y="167"/>
                  </a:cubicBezTo>
                  <a:cubicBezTo>
                    <a:pt x="647" y="170"/>
                    <a:pt x="644" y="172"/>
                    <a:pt x="644" y="176"/>
                  </a:cubicBezTo>
                  <a:cubicBezTo>
                    <a:pt x="645" y="186"/>
                    <a:pt x="645" y="195"/>
                    <a:pt x="645" y="205"/>
                  </a:cubicBezTo>
                  <a:cubicBezTo>
                    <a:pt x="645" y="208"/>
                    <a:pt x="645" y="212"/>
                    <a:pt x="644" y="215"/>
                  </a:cubicBezTo>
                  <a:cubicBezTo>
                    <a:pt x="644" y="218"/>
                    <a:pt x="642" y="218"/>
                    <a:pt x="640" y="216"/>
                  </a:cubicBezTo>
                  <a:cubicBezTo>
                    <a:pt x="637" y="214"/>
                    <a:pt x="637" y="211"/>
                    <a:pt x="636" y="207"/>
                  </a:cubicBezTo>
                  <a:cubicBezTo>
                    <a:pt x="636" y="201"/>
                    <a:pt x="636" y="194"/>
                    <a:pt x="633" y="187"/>
                  </a:cubicBezTo>
                  <a:cubicBezTo>
                    <a:pt x="630" y="195"/>
                    <a:pt x="631" y="202"/>
                    <a:pt x="629" y="209"/>
                  </a:cubicBezTo>
                  <a:cubicBezTo>
                    <a:pt x="628" y="215"/>
                    <a:pt x="631" y="218"/>
                    <a:pt x="635" y="220"/>
                  </a:cubicBezTo>
                  <a:cubicBezTo>
                    <a:pt x="642" y="224"/>
                    <a:pt x="647" y="229"/>
                    <a:pt x="651" y="236"/>
                  </a:cubicBezTo>
                  <a:cubicBezTo>
                    <a:pt x="653" y="243"/>
                    <a:pt x="654" y="250"/>
                    <a:pt x="657" y="257"/>
                  </a:cubicBezTo>
                  <a:cubicBezTo>
                    <a:pt x="660" y="265"/>
                    <a:pt x="660" y="275"/>
                    <a:pt x="662" y="284"/>
                  </a:cubicBezTo>
                  <a:cubicBezTo>
                    <a:pt x="663" y="278"/>
                    <a:pt x="666" y="272"/>
                    <a:pt x="666" y="266"/>
                  </a:cubicBezTo>
                  <a:cubicBezTo>
                    <a:pt x="667" y="258"/>
                    <a:pt x="667" y="250"/>
                    <a:pt x="667" y="242"/>
                  </a:cubicBezTo>
                  <a:cubicBezTo>
                    <a:pt x="667" y="238"/>
                    <a:pt x="667" y="235"/>
                    <a:pt x="671" y="232"/>
                  </a:cubicBezTo>
                  <a:cubicBezTo>
                    <a:pt x="672" y="231"/>
                    <a:pt x="674" y="229"/>
                    <a:pt x="672" y="226"/>
                  </a:cubicBezTo>
                  <a:cubicBezTo>
                    <a:pt x="668" y="220"/>
                    <a:pt x="670" y="213"/>
                    <a:pt x="670" y="207"/>
                  </a:cubicBezTo>
                  <a:cubicBezTo>
                    <a:pt x="677" y="211"/>
                    <a:pt x="676" y="218"/>
                    <a:pt x="678" y="224"/>
                  </a:cubicBezTo>
                  <a:cubicBezTo>
                    <a:pt x="680" y="232"/>
                    <a:pt x="680" y="232"/>
                    <a:pt x="687" y="231"/>
                  </a:cubicBezTo>
                  <a:cubicBezTo>
                    <a:pt x="691" y="231"/>
                    <a:pt x="692" y="232"/>
                    <a:pt x="693" y="235"/>
                  </a:cubicBezTo>
                  <a:cubicBezTo>
                    <a:pt x="695" y="240"/>
                    <a:pt x="694" y="243"/>
                    <a:pt x="688" y="245"/>
                  </a:cubicBezTo>
                  <a:cubicBezTo>
                    <a:pt x="694" y="247"/>
                    <a:pt x="696" y="251"/>
                    <a:pt x="698" y="255"/>
                  </a:cubicBezTo>
                  <a:cubicBezTo>
                    <a:pt x="699" y="258"/>
                    <a:pt x="701" y="261"/>
                    <a:pt x="705" y="260"/>
                  </a:cubicBezTo>
                  <a:cubicBezTo>
                    <a:pt x="709" y="260"/>
                    <a:pt x="711" y="262"/>
                    <a:pt x="710" y="266"/>
                  </a:cubicBezTo>
                  <a:cubicBezTo>
                    <a:pt x="710" y="274"/>
                    <a:pt x="709" y="283"/>
                    <a:pt x="706" y="291"/>
                  </a:cubicBezTo>
                  <a:cubicBezTo>
                    <a:pt x="703" y="299"/>
                    <a:pt x="703" y="307"/>
                    <a:pt x="702" y="316"/>
                  </a:cubicBezTo>
                  <a:cubicBezTo>
                    <a:pt x="701" y="316"/>
                    <a:pt x="701" y="317"/>
                    <a:pt x="701" y="318"/>
                  </a:cubicBezTo>
                  <a:cubicBezTo>
                    <a:pt x="702" y="319"/>
                    <a:pt x="702" y="321"/>
                    <a:pt x="704" y="321"/>
                  </a:cubicBezTo>
                  <a:cubicBezTo>
                    <a:pt x="705" y="321"/>
                    <a:pt x="706" y="320"/>
                    <a:pt x="706" y="319"/>
                  </a:cubicBezTo>
                  <a:cubicBezTo>
                    <a:pt x="706" y="316"/>
                    <a:pt x="708" y="315"/>
                    <a:pt x="709" y="312"/>
                  </a:cubicBezTo>
                  <a:cubicBezTo>
                    <a:pt x="713" y="305"/>
                    <a:pt x="720" y="300"/>
                    <a:pt x="724" y="292"/>
                  </a:cubicBezTo>
                  <a:cubicBezTo>
                    <a:pt x="727" y="288"/>
                    <a:pt x="727" y="284"/>
                    <a:pt x="725" y="280"/>
                  </a:cubicBezTo>
                  <a:cubicBezTo>
                    <a:pt x="721" y="272"/>
                    <a:pt x="718" y="263"/>
                    <a:pt x="712" y="256"/>
                  </a:cubicBezTo>
                  <a:cubicBezTo>
                    <a:pt x="702" y="240"/>
                    <a:pt x="693" y="223"/>
                    <a:pt x="682" y="208"/>
                  </a:cubicBezTo>
                  <a:cubicBezTo>
                    <a:pt x="677" y="202"/>
                    <a:pt x="677" y="202"/>
                    <a:pt x="671" y="207"/>
                  </a:cubicBezTo>
                  <a:cubicBezTo>
                    <a:pt x="668" y="208"/>
                    <a:pt x="666" y="207"/>
                    <a:pt x="667" y="205"/>
                  </a:cubicBezTo>
                  <a:cubicBezTo>
                    <a:pt x="670" y="198"/>
                    <a:pt x="665" y="196"/>
                    <a:pt x="662" y="191"/>
                  </a:cubicBezTo>
                  <a:cubicBezTo>
                    <a:pt x="660" y="195"/>
                    <a:pt x="660" y="198"/>
                    <a:pt x="660" y="201"/>
                  </a:cubicBezTo>
                  <a:cubicBezTo>
                    <a:pt x="660" y="210"/>
                    <a:pt x="660" y="219"/>
                    <a:pt x="660" y="229"/>
                  </a:cubicBezTo>
                  <a:cubicBezTo>
                    <a:pt x="661" y="238"/>
                    <a:pt x="659" y="238"/>
                    <a:pt x="651" y="236"/>
                  </a:cubicBezTo>
                  <a:close/>
                  <a:moveTo>
                    <a:pt x="1150" y="1386"/>
                  </a:moveTo>
                  <a:cubicBezTo>
                    <a:pt x="1153" y="1384"/>
                    <a:pt x="1155" y="1382"/>
                    <a:pt x="1157" y="1380"/>
                  </a:cubicBezTo>
                  <a:cubicBezTo>
                    <a:pt x="1160" y="1378"/>
                    <a:pt x="1162" y="1374"/>
                    <a:pt x="1166" y="1374"/>
                  </a:cubicBezTo>
                  <a:cubicBezTo>
                    <a:pt x="1174" y="1375"/>
                    <a:pt x="1177" y="1369"/>
                    <a:pt x="1182" y="1364"/>
                  </a:cubicBezTo>
                  <a:cubicBezTo>
                    <a:pt x="1186" y="1359"/>
                    <a:pt x="1186" y="1356"/>
                    <a:pt x="1180" y="1353"/>
                  </a:cubicBezTo>
                  <a:cubicBezTo>
                    <a:pt x="1178" y="1352"/>
                    <a:pt x="1177" y="1351"/>
                    <a:pt x="1175" y="1350"/>
                  </a:cubicBezTo>
                  <a:cubicBezTo>
                    <a:pt x="1172" y="1349"/>
                    <a:pt x="1172" y="1347"/>
                    <a:pt x="1173" y="1344"/>
                  </a:cubicBezTo>
                  <a:cubicBezTo>
                    <a:pt x="1175" y="1340"/>
                    <a:pt x="1178" y="1337"/>
                    <a:pt x="1181" y="1335"/>
                  </a:cubicBezTo>
                  <a:cubicBezTo>
                    <a:pt x="1185" y="1331"/>
                    <a:pt x="1187" y="1326"/>
                    <a:pt x="1189" y="1321"/>
                  </a:cubicBezTo>
                  <a:cubicBezTo>
                    <a:pt x="1190" y="1319"/>
                    <a:pt x="1190" y="1317"/>
                    <a:pt x="1188" y="1316"/>
                  </a:cubicBezTo>
                  <a:cubicBezTo>
                    <a:pt x="1186" y="1315"/>
                    <a:pt x="1184" y="1316"/>
                    <a:pt x="1183" y="1316"/>
                  </a:cubicBezTo>
                  <a:cubicBezTo>
                    <a:pt x="1182" y="1317"/>
                    <a:pt x="1182" y="1317"/>
                    <a:pt x="1181" y="1317"/>
                  </a:cubicBezTo>
                  <a:cubicBezTo>
                    <a:pt x="1175" y="1325"/>
                    <a:pt x="1167" y="1332"/>
                    <a:pt x="1162" y="1341"/>
                  </a:cubicBezTo>
                  <a:cubicBezTo>
                    <a:pt x="1160" y="1344"/>
                    <a:pt x="1160" y="1346"/>
                    <a:pt x="1164" y="1349"/>
                  </a:cubicBezTo>
                  <a:cubicBezTo>
                    <a:pt x="1170" y="1353"/>
                    <a:pt x="1170" y="1360"/>
                    <a:pt x="1164" y="1366"/>
                  </a:cubicBezTo>
                  <a:cubicBezTo>
                    <a:pt x="1160" y="1369"/>
                    <a:pt x="1157" y="1372"/>
                    <a:pt x="1154" y="1376"/>
                  </a:cubicBezTo>
                  <a:cubicBezTo>
                    <a:pt x="1152" y="1379"/>
                    <a:pt x="1150" y="1382"/>
                    <a:pt x="1150" y="1386"/>
                  </a:cubicBezTo>
                  <a:cubicBezTo>
                    <a:pt x="1145" y="1385"/>
                    <a:pt x="1145" y="1385"/>
                    <a:pt x="1144" y="1391"/>
                  </a:cubicBezTo>
                  <a:cubicBezTo>
                    <a:pt x="1146" y="1389"/>
                    <a:pt x="1148" y="1388"/>
                    <a:pt x="1150" y="1386"/>
                  </a:cubicBezTo>
                  <a:close/>
                  <a:moveTo>
                    <a:pt x="374" y="419"/>
                  </a:moveTo>
                  <a:cubicBezTo>
                    <a:pt x="375" y="423"/>
                    <a:pt x="373" y="423"/>
                    <a:pt x="371" y="423"/>
                  </a:cubicBezTo>
                  <a:cubicBezTo>
                    <a:pt x="366" y="423"/>
                    <a:pt x="365" y="426"/>
                    <a:pt x="366" y="432"/>
                  </a:cubicBezTo>
                  <a:cubicBezTo>
                    <a:pt x="369" y="427"/>
                    <a:pt x="374" y="429"/>
                    <a:pt x="377" y="425"/>
                  </a:cubicBezTo>
                  <a:cubicBezTo>
                    <a:pt x="380" y="420"/>
                    <a:pt x="384" y="414"/>
                    <a:pt x="385" y="408"/>
                  </a:cubicBezTo>
                  <a:cubicBezTo>
                    <a:pt x="386" y="405"/>
                    <a:pt x="386" y="404"/>
                    <a:pt x="388" y="403"/>
                  </a:cubicBezTo>
                  <a:cubicBezTo>
                    <a:pt x="392" y="401"/>
                    <a:pt x="391" y="399"/>
                    <a:pt x="388" y="397"/>
                  </a:cubicBezTo>
                  <a:cubicBezTo>
                    <a:pt x="385" y="394"/>
                    <a:pt x="382" y="395"/>
                    <a:pt x="378" y="395"/>
                  </a:cubicBezTo>
                  <a:cubicBezTo>
                    <a:pt x="361" y="394"/>
                    <a:pt x="345" y="398"/>
                    <a:pt x="328" y="398"/>
                  </a:cubicBezTo>
                  <a:cubicBezTo>
                    <a:pt x="325" y="398"/>
                    <a:pt x="323" y="400"/>
                    <a:pt x="325" y="403"/>
                  </a:cubicBezTo>
                  <a:cubicBezTo>
                    <a:pt x="328" y="408"/>
                    <a:pt x="329" y="414"/>
                    <a:pt x="332" y="419"/>
                  </a:cubicBezTo>
                  <a:cubicBezTo>
                    <a:pt x="334" y="421"/>
                    <a:pt x="334" y="423"/>
                    <a:pt x="333" y="425"/>
                  </a:cubicBezTo>
                  <a:cubicBezTo>
                    <a:pt x="330" y="428"/>
                    <a:pt x="333" y="429"/>
                    <a:pt x="335" y="429"/>
                  </a:cubicBezTo>
                  <a:cubicBezTo>
                    <a:pt x="339" y="429"/>
                    <a:pt x="341" y="427"/>
                    <a:pt x="341" y="423"/>
                  </a:cubicBezTo>
                  <a:cubicBezTo>
                    <a:pt x="341" y="419"/>
                    <a:pt x="340" y="416"/>
                    <a:pt x="340" y="412"/>
                  </a:cubicBezTo>
                  <a:cubicBezTo>
                    <a:pt x="340" y="409"/>
                    <a:pt x="340" y="405"/>
                    <a:pt x="344" y="405"/>
                  </a:cubicBezTo>
                  <a:cubicBezTo>
                    <a:pt x="347" y="404"/>
                    <a:pt x="347" y="408"/>
                    <a:pt x="348" y="411"/>
                  </a:cubicBezTo>
                  <a:cubicBezTo>
                    <a:pt x="350" y="416"/>
                    <a:pt x="352" y="420"/>
                    <a:pt x="355" y="425"/>
                  </a:cubicBezTo>
                  <a:cubicBezTo>
                    <a:pt x="357" y="428"/>
                    <a:pt x="359" y="428"/>
                    <a:pt x="361" y="424"/>
                  </a:cubicBezTo>
                  <a:cubicBezTo>
                    <a:pt x="362" y="422"/>
                    <a:pt x="363" y="420"/>
                    <a:pt x="363" y="418"/>
                  </a:cubicBezTo>
                  <a:cubicBezTo>
                    <a:pt x="364" y="414"/>
                    <a:pt x="365" y="409"/>
                    <a:pt x="365" y="405"/>
                  </a:cubicBezTo>
                  <a:cubicBezTo>
                    <a:pt x="365" y="403"/>
                    <a:pt x="365" y="402"/>
                    <a:pt x="367" y="401"/>
                  </a:cubicBezTo>
                  <a:cubicBezTo>
                    <a:pt x="369" y="401"/>
                    <a:pt x="370" y="402"/>
                    <a:pt x="371" y="403"/>
                  </a:cubicBezTo>
                  <a:cubicBezTo>
                    <a:pt x="372" y="405"/>
                    <a:pt x="373" y="407"/>
                    <a:pt x="373" y="409"/>
                  </a:cubicBezTo>
                  <a:cubicBezTo>
                    <a:pt x="373" y="412"/>
                    <a:pt x="374" y="416"/>
                    <a:pt x="374" y="419"/>
                  </a:cubicBezTo>
                  <a:cubicBezTo>
                    <a:pt x="373" y="418"/>
                    <a:pt x="371" y="416"/>
                    <a:pt x="370" y="414"/>
                  </a:cubicBezTo>
                  <a:cubicBezTo>
                    <a:pt x="368" y="415"/>
                    <a:pt x="367" y="417"/>
                    <a:pt x="367" y="419"/>
                  </a:cubicBezTo>
                  <a:cubicBezTo>
                    <a:pt x="369" y="421"/>
                    <a:pt x="371" y="419"/>
                    <a:pt x="372" y="419"/>
                  </a:cubicBezTo>
                  <a:cubicBezTo>
                    <a:pt x="373" y="419"/>
                    <a:pt x="373" y="419"/>
                    <a:pt x="374" y="419"/>
                  </a:cubicBezTo>
                  <a:close/>
                  <a:moveTo>
                    <a:pt x="372" y="909"/>
                  </a:moveTo>
                  <a:cubicBezTo>
                    <a:pt x="378" y="908"/>
                    <a:pt x="376" y="902"/>
                    <a:pt x="379" y="900"/>
                  </a:cubicBezTo>
                  <a:cubicBezTo>
                    <a:pt x="378" y="899"/>
                    <a:pt x="378" y="898"/>
                    <a:pt x="377" y="898"/>
                  </a:cubicBezTo>
                  <a:cubicBezTo>
                    <a:pt x="372" y="897"/>
                    <a:pt x="368" y="895"/>
                    <a:pt x="370" y="888"/>
                  </a:cubicBezTo>
                  <a:cubicBezTo>
                    <a:pt x="371" y="887"/>
                    <a:pt x="370" y="885"/>
                    <a:pt x="369" y="884"/>
                  </a:cubicBezTo>
                  <a:cubicBezTo>
                    <a:pt x="366" y="883"/>
                    <a:pt x="366" y="880"/>
                    <a:pt x="365" y="877"/>
                  </a:cubicBezTo>
                  <a:cubicBezTo>
                    <a:pt x="364" y="871"/>
                    <a:pt x="364" y="864"/>
                    <a:pt x="361" y="859"/>
                  </a:cubicBezTo>
                  <a:cubicBezTo>
                    <a:pt x="360" y="857"/>
                    <a:pt x="359" y="855"/>
                    <a:pt x="358" y="855"/>
                  </a:cubicBezTo>
                  <a:cubicBezTo>
                    <a:pt x="355" y="856"/>
                    <a:pt x="352" y="858"/>
                    <a:pt x="350" y="859"/>
                  </a:cubicBezTo>
                  <a:cubicBezTo>
                    <a:pt x="348" y="861"/>
                    <a:pt x="349" y="863"/>
                    <a:pt x="349" y="865"/>
                  </a:cubicBezTo>
                  <a:cubicBezTo>
                    <a:pt x="350" y="870"/>
                    <a:pt x="352" y="874"/>
                    <a:pt x="353" y="878"/>
                  </a:cubicBezTo>
                  <a:cubicBezTo>
                    <a:pt x="356" y="895"/>
                    <a:pt x="360" y="911"/>
                    <a:pt x="363" y="928"/>
                  </a:cubicBezTo>
                  <a:cubicBezTo>
                    <a:pt x="366" y="945"/>
                    <a:pt x="370" y="961"/>
                    <a:pt x="374" y="977"/>
                  </a:cubicBezTo>
                  <a:cubicBezTo>
                    <a:pt x="374" y="979"/>
                    <a:pt x="374" y="982"/>
                    <a:pt x="378" y="984"/>
                  </a:cubicBezTo>
                  <a:cubicBezTo>
                    <a:pt x="374" y="968"/>
                    <a:pt x="375" y="954"/>
                    <a:pt x="375" y="939"/>
                  </a:cubicBezTo>
                  <a:cubicBezTo>
                    <a:pt x="375" y="929"/>
                    <a:pt x="374" y="919"/>
                    <a:pt x="372" y="909"/>
                  </a:cubicBezTo>
                  <a:close/>
                  <a:moveTo>
                    <a:pt x="294" y="386"/>
                  </a:moveTo>
                  <a:cubicBezTo>
                    <a:pt x="294" y="386"/>
                    <a:pt x="294" y="386"/>
                    <a:pt x="294" y="386"/>
                  </a:cubicBezTo>
                  <a:cubicBezTo>
                    <a:pt x="291" y="383"/>
                    <a:pt x="288" y="380"/>
                    <a:pt x="284" y="378"/>
                  </a:cubicBezTo>
                  <a:cubicBezTo>
                    <a:pt x="276" y="375"/>
                    <a:pt x="269" y="369"/>
                    <a:pt x="264" y="362"/>
                  </a:cubicBezTo>
                  <a:cubicBezTo>
                    <a:pt x="254" y="349"/>
                    <a:pt x="246" y="335"/>
                    <a:pt x="243" y="318"/>
                  </a:cubicBezTo>
                  <a:cubicBezTo>
                    <a:pt x="240" y="299"/>
                    <a:pt x="240" y="279"/>
                    <a:pt x="246" y="260"/>
                  </a:cubicBezTo>
                  <a:cubicBezTo>
                    <a:pt x="247" y="254"/>
                    <a:pt x="249" y="249"/>
                    <a:pt x="251" y="242"/>
                  </a:cubicBezTo>
                  <a:cubicBezTo>
                    <a:pt x="247" y="244"/>
                    <a:pt x="245" y="244"/>
                    <a:pt x="242" y="243"/>
                  </a:cubicBezTo>
                  <a:cubicBezTo>
                    <a:pt x="247" y="250"/>
                    <a:pt x="241" y="256"/>
                    <a:pt x="241" y="261"/>
                  </a:cubicBezTo>
                  <a:cubicBezTo>
                    <a:pt x="240" y="264"/>
                    <a:pt x="239" y="267"/>
                    <a:pt x="236" y="267"/>
                  </a:cubicBezTo>
                  <a:cubicBezTo>
                    <a:pt x="233" y="268"/>
                    <a:pt x="233" y="270"/>
                    <a:pt x="233" y="272"/>
                  </a:cubicBezTo>
                  <a:cubicBezTo>
                    <a:pt x="232" y="286"/>
                    <a:pt x="232" y="299"/>
                    <a:pt x="234" y="313"/>
                  </a:cubicBezTo>
                  <a:cubicBezTo>
                    <a:pt x="235" y="323"/>
                    <a:pt x="235" y="333"/>
                    <a:pt x="237" y="343"/>
                  </a:cubicBezTo>
                  <a:cubicBezTo>
                    <a:pt x="239" y="347"/>
                    <a:pt x="240" y="351"/>
                    <a:pt x="245" y="352"/>
                  </a:cubicBezTo>
                  <a:cubicBezTo>
                    <a:pt x="248" y="353"/>
                    <a:pt x="249" y="355"/>
                    <a:pt x="250" y="357"/>
                  </a:cubicBezTo>
                  <a:cubicBezTo>
                    <a:pt x="253" y="365"/>
                    <a:pt x="256" y="373"/>
                    <a:pt x="257" y="381"/>
                  </a:cubicBezTo>
                  <a:cubicBezTo>
                    <a:pt x="258" y="391"/>
                    <a:pt x="258" y="401"/>
                    <a:pt x="260" y="411"/>
                  </a:cubicBezTo>
                  <a:cubicBezTo>
                    <a:pt x="261" y="415"/>
                    <a:pt x="261" y="418"/>
                    <a:pt x="266" y="420"/>
                  </a:cubicBezTo>
                  <a:cubicBezTo>
                    <a:pt x="267" y="420"/>
                    <a:pt x="268" y="421"/>
                    <a:pt x="268" y="423"/>
                  </a:cubicBezTo>
                  <a:cubicBezTo>
                    <a:pt x="268" y="426"/>
                    <a:pt x="260" y="433"/>
                    <a:pt x="257" y="433"/>
                  </a:cubicBezTo>
                  <a:cubicBezTo>
                    <a:pt x="255" y="433"/>
                    <a:pt x="254" y="432"/>
                    <a:pt x="253" y="430"/>
                  </a:cubicBezTo>
                  <a:cubicBezTo>
                    <a:pt x="252" y="429"/>
                    <a:pt x="253" y="426"/>
                    <a:pt x="250" y="426"/>
                  </a:cubicBezTo>
                  <a:cubicBezTo>
                    <a:pt x="247" y="428"/>
                    <a:pt x="247" y="431"/>
                    <a:pt x="247" y="433"/>
                  </a:cubicBezTo>
                  <a:cubicBezTo>
                    <a:pt x="247" y="436"/>
                    <a:pt x="245" y="438"/>
                    <a:pt x="243" y="438"/>
                  </a:cubicBezTo>
                  <a:cubicBezTo>
                    <a:pt x="237" y="438"/>
                    <a:pt x="235" y="441"/>
                    <a:pt x="234" y="447"/>
                  </a:cubicBezTo>
                  <a:cubicBezTo>
                    <a:pt x="233" y="450"/>
                    <a:pt x="231" y="453"/>
                    <a:pt x="230" y="456"/>
                  </a:cubicBezTo>
                  <a:cubicBezTo>
                    <a:pt x="228" y="463"/>
                    <a:pt x="228" y="470"/>
                    <a:pt x="228" y="477"/>
                  </a:cubicBezTo>
                  <a:cubicBezTo>
                    <a:pt x="231" y="477"/>
                    <a:pt x="233" y="475"/>
                    <a:pt x="234" y="473"/>
                  </a:cubicBezTo>
                  <a:cubicBezTo>
                    <a:pt x="238" y="463"/>
                    <a:pt x="243" y="453"/>
                    <a:pt x="252" y="446"/>
                  </a:cubicBezTo>
                  <a:cubicBezTo>
                    <a:pt x="254" y="445"/>
                    <a:pt x="255" y="443"/>
                    <a:pt x="256" y="441"/>
                  </a:cubicBezTo>
                  <a:cubicBezTo>
                    <a:pt x="261" y="434"/>
                    <a:pt x="266" y="431"/>
                    <a:pt x="275" y="434"/>
                  </a:cubicBezTo>
                  <a:cubicBezTo>
                    <a:pt x="277" y="434"/>
                    <a:pt x="279" y="435"/>
                    <a:pt x="281" y="435"/>
                  </a:cubicBezTo>
                  <a:cubicBezTo>
                    <a:pt x="283" y="436"/>
                    <a:pt x="285" y="435"/>
                    <a:pt x="285" y="432"/>
                  </a:cubicBezTo>
                  <a:cubicBezTo>
                    <a:pt x="285" y="430"/>
                    <a:pt x="286" y="428"/>
                    <a:pt x="284" y="426"/>
                  </a:cubicBezTo>
                  <a:cubicBezTo>
                    <a:pt x="282" y="423"/>
                    <a:pt x="281" y="420"/>
                    <a:pt x="280" y="417"/>
                  </a:cubicBezTo>
                  <a:cubicBezTo>
                    <a:pt x="277" y="412"/>
                    <a:pt x="277" y="405"/>
                    <a:pt x="273" y="401"/>
                  </a:cubicBezTo>
                  <a:cubicBezTo>
                    <a:pt x="268" y="397"/>
                    <a:pt x="268" y="392"/>
                    <a:pt x="265" y="387"/>
                  </a:cubicBezTo>
                  <a:cubicBezTo>
                    <a:pt x="263" y="383"/>
                    <a:pt x="265" y="378"/>
                    <a:pt x="267" y="378"/>
                  </a:cubicBezTo>
                  <a:cubicBezTo>
                    <a:pt x="272" y="377"/>
                    <a:pt x="272" y="381"/>
                    <a:pt x="273" y="384"/>
                  </a:cubicBezTo>
                  <a:cubicBezTo>
                    <a:pt x="277" y="398"/>
                    <a:pt x="285" y="411"/>
                    <a:pt x="290" y="425"/>
                  </a:cubicBezTo>
                  <a:cubicBezTo>
                    <a:pt x="290" y="426"/>
                    <a:pt x="291" y="427"/>
                    <a:pt x="291" y="428"/>
                  </a:cubicBezTo>
                  <a:cubicBezTo>
                    <a:pt x="293" y="429"/>
                    <a:pt x="294" y="430"/>
                    <a:pt x="296" y="429"/>
                  </a:cubicBezTo>
                  <a:cubicBezTo>
                    <a:pt x="297" y="429"/>
                    <a:pt x="299" y="427"/>
                    <a:pt x="298" y="425"/>
                  </a:cubicBezTo>
                  <a:cubicBezTo>
                    <a:pt x="296" y="420"/>
                    <a:pt x="297" y="415"/>
                    <a:pt x="295" y="410"/>
                  </a:cubicBezTo>
                  <a:cubicBezTo>
                    <a:pt x="295" y="408"/>
                    <a:pt x="293" y="407"/>
                    <a:pt x="296" y="406"/>
                  </a:cubicBezTo>
                  <a:cubicBezTo>
                    <a:pt x="298" y="405"/>
                    <a:pt x="300" y="404"/>
                    <a:pt x="301" y="406"/>
                  </a:cubicBezTo>
                  <a:cubicBezTo>
                    <a:pt x="304" y="410"/>
                    <a:pt x="308" y="414"/>
                    <a:pt x="309" y="419"/>
                  </a:cubicBezTo>
                  <a:cubicBezTo>
                    <a:pt x="311" y="426"/>
                    <a:pt x="316" y="430"/>
                    <a:pt x="318" y="435"/>
                  </a:cubicBezTo>
                  <a:cubicBezTo>
                    <a:pt x="319" y="437"/>
                    <a:pt x="321" y="439"/>
                    <a:pt x="323" y="438"/>
                  </a:cubicBezTo>
                  <a:cubicBezTo>
                    <a:pt x="325" y="437"/>
                    <a:pt x="327" y="436"/>
                    <a:pt x="327" y="433"/>
                  </a:cubicBezTo>
                  <a:cubicBezTo>
                    <a:pt x="327" y="429"/>
                    <a:pt x="327" y="425"/>
                    <a:pt x="324" y="422"/>
                  </a:cubicBezTo>
                  <a:cubicBezTo>
                    <a:pt x="322" y="420"/>
                    <a:pt x="321" y="417"/>
                    <a:pt x="320" y="414"/>
                  </a:cubicBezTo>
                  <a:cubicBezTo>
                    <a:pt x="318" y="403"/>
                    <a:pt x="312" y="394"/>
                    <a:pt x="301" y="390"/>
                  </a:cubicBezTo>
                  <a:cubicBezTo>
                    <a:pt x="299" y="388"/>
                    <a:pt x="296" y="387"/>
                    <a:pt x="294" y="386"/>
                  </a:cubicBezTo>
                  <a:close/>
                  <a:moveTo>
                    <a:pt x="611" y="1203"/>
                  </a:moveTo>
                  <a:cubicBezTo>
                    <a:pt x="607" y="1205"/>
                    <a:pt x="603" y="1209"/>
                    <a:pt x="597" y="1207"/>
                  </a:cubicBezTo>
                  <a:cubicBezTo>
                    <a:pt x="592" y="1205"/>
                    <a:pt x="586" y="1203"/>
                    <a:pt x="580" y="1200"/>
                  </a:cubicBezTo>
                  <a:cubicBezTo>
                    <a:pt x="575" y="1196"/>
                    <a:pt x="571" y="1192"/>
                    <a:pt x="566" y="1189"/>
                  </a:cubicBezTo>
                  <a:cubicBezTo>
                    <a:pt x="568" y="1197"/>
                    <a:pt x="567" y="1205"/>
                    <a:pt x="567" y="1214"/>
                  </a:cubicBezTo>
                  <a:cubicBezTo>
                    <a:pt x="568" y="1221"/>
                    <a:pt x="564" y="1224"/>
                    <a:pt x="557" y="1222"/>
                  </a:cubicBezTo>
                  <a:cubicBezTo>
                    <a:pt x="553" y="1222"/>
                    <a:pt x="549" y="1220"/>
                    <a:pt x="546" y="1217"/>
                  </a:cubicBezTo>
                  <a:cubicBezTo>
                    <a:pt x="542" y="1212"/>
                    <a:pt x="537" y="1208"/>
                    <a:pt x="534" y="1202"/>
                  </a:cubicBezTo>
                  <a:cubicBezTo>
                    <a:pt x="533" y="1200"/>
                    <a:pt x="532" y="1199"/>
                    <a:pt x="530" y="1199"/>
                  </a:cubicBezTo>
                  <a:cubicBezTo>
                    <a:pt x="529" y="1199"/>
                    <a:pt x="529" y="1200"/>
                    <a:pt x="528" y="1201"/>
                  </a:cubicBezTo>
                  <a:cubicBezTo>
                    <a:pt x="523" y="1215"/>
                    <a:pt x="511" y="1217"/>
                    <a:pt x="501" y="1206"/>
                  </a:cubicBezTo>
                  <a:cubicBezTo>
                    <a:pt x="497" y="1202"/>
                    <a:pt x="494" y="1196"/>
                    <a:pt x="491" y="1191"/>
                  </a:cubicBezTo>
                  <a:cubicBezTo>
                    <a:pt x="489" y="1189"/>
                    <a:pt x="487" y="1189"/>
                    <a:pt x="486" y="1191"/>
                  </a:cubicBezTo>
                  <a:cubicBezTo>
                    <a:pt x="482" y="1197"/>
                    <a:pt x="476" y="1199"/>
                    <a:pt x="470" y="1197"/>
                  </a:cubicBezTo>
                  <a:cubicBezTo>
                    <a:pt x="468" y="1196"/>
                    <a:pt x="467" y="1196"/>
                    <a:pt x="466" y="1197"/>
                  </a:cubicBezTo>
                  <a:cubicBezTo>
                    <a:pt x="461" y="1198"/>
                    <a:pt x="458" y="1196"/>
                    <a:pt x="456" y="1192"/>
                  </a:cubicBezTo>
                  <a:cubicBezTo>
                    <a:pt x="454" y="1188"/>
                    <a:pt x="453" y="1184"/>
                    <a:pt x="451" y="1180"/>
                  </a:cubicBezTo>
                  <a:cubicBezTo>
                    <a:pt x="447" y="1183"/>
                    <a:pt x="443" y="1183"/>
                    <a:pt x="440" y="1178"/>
                  </a:cubicBezTo>
                  <a:cubicBezTo>
                    <a:pt x="437" y="1173"/>
                    <a:pt x="433" y="1173"/>
                    <a:pt x="428" y="1174"/>
                  </a:cubicBezTo>
                  <a:cubicBezTo>
                    <a:pt x="424" y="1175"/>
                    <a:pt x="421" y="1177"/>
                    <a:pt x="420" y="1181"/>
                  </a:cubicBezTo>
                  <a:cubicBezTo>
                    <a:pt x="419" y="1184"/>
                    <a:pt x="417" y="1187"/>
                    <a:pt x="417" y="1190"/>
                  </a:cubicBezTo>
                  <a:cubicBezTo>
                    <a:pt x="416" y="1194"/>
                    <a:pt x="414" y="1198"/>
                    <a:pt x="416" y="1203"/>
                  </a:cubicBezTo>
                  <a:cubicBezTo>
                    <a:pt x="420" y="1197"/>
                    <a:pt x="423" y="1193"/>
                    <a:pt x="426" y="1187"/>
                  </a:cubicBezTo>
                  <a:cubicBezTo>
                    <a:pt x="426" y="1186"/>
                    <a:pt x="427" y="1184"/>
                    <a:pt x="428" y="1183"/>
                  </a:cubicBezTo>
                  <a:cubicBezTo>
                    <a:pt x="429" y="1181"/>
                    <a:pt x="432" y="1180"/>
                    <a:pt x="434" y="1181"/>
                  </a:cubicBezTo>
                  <a:cubicBezTo>
                    <a:pt x="437" y="1182"/>
                    <a:pt x="437" y="1184"/>
                    <a:pt x="437" y="1186"/>
                  </a:cubicBezTo>
                  <a:cubicBezTo>
                    <a:pt x="437" y="1189"/>
                    <a:pt x="435" y="1191"/>
                    <a:pt x="434" y="1194"/>
                  </a:cubicBezTo>
                  <a:cubicBezTo>
                    <a:pt x="432" y="1197"/>
                    <a:pt x="432" y="1199"/>
                    <a:pt x="436" y="1201"/>
                  </a:cubicBezTo>
                  <a:cubicBezTo>
                    <a:pt x="441" y="1203"/>
                    <a:pt x="440" y="1207"/>
                    <a:pt x="438" y="1210"/>
                  </a:cubicBezTo>
                  <a:cubicBezTo>
                    <a:pt x="433" y="1217"/>
                    <a:pt x="433" y="1226"/>
                    <a:pt x="428" y="1233"/>
                  </a:cubicBezTo>
                  <a:cubicBezTo>
                    <a:pt x="427" y="1235"/>
                    <a:pt x="427" y="1237"/>
                    <a:pt x="429" y="1238"/>
                  </a:cubicBezTo>
                  <a:cubicBezTo>
                    <a:pt x="434" y="1241"/>
                    <a:pt x="433" y="1246"/>
                    <a:pt x="432" y="1250"/>
                  </a:cubicBezTo>
                  <a:cubicBezTo>
                    <a:pt x="431" y="1254"/>
                    <a:pt x="431" y="1257"/>
                    <a:pt x="434" y="1261"/>
                  </a:cubicBezTo>
                  <a:cubicBezTo>
                    <a:pt x="435" y="1259"/>
                    <a:pt x="436" y="1258"/>
                    <a:pt x="436" y="1256"/>
                  </a:cubicBezTo>
                  <a:cubicBezTo>
                    <a:pt x="439" y="1246"/>
                    <a:pt x="442" y="1235"/>
                    <a:pt x="450" y="1227"/>
                  </a:cubicBezTo>
                  <a:cubicBezTo>
                    <a:pt x="451" y="1226"/>
                    <a:pt x="452" y="1223"/>
                    <a:pt x="452" y="1221"/>
                  </a:cubicBezTo>
                  <a:cubicBezTo>
                    <a:pt x="454" y="1216"/>
                    <a:pt x="457" y="1214"/>
                    <a:pt x="461" y="1212"/>
                  </a:cubicBezTo>
                  <a:cubicBezTo>
                    <a:pt x="466" y="1210"/>
                    <a:pt x="468" y="1211"/>
                    <a:pt x="468" y="1216"/>
                  </a:cubicBezTo>
                  <a:cubicBezTo>
                    <a:pt x="469" y="1223"/>
                    <a:pt x="469" y="1230"/>
                    <a:pt x="468" y="1237"/>
                  </a:cubicBezTo>
                  <a:cubicBezTo>
                    <a:pt x="467" y="1239"/>
                    <a:pt x="466" y="1242"/>
                    <a:pt x="469" y="1244"/>
                  </a:cubicBezTo>
                  <a:cubicBezTo>
                    <a:pt x="476" y="1240"/>
                    <a:pt x="479" y="1241"/>
                    <a:pt x="480" y="1249"/>
                  </a:cubicBezTo>
                  <a:cubicBezTo>
                    <a:pt x="480" y="1250"/>
                    <a:pt x="480" y="1251"/>
                    <a:pt x="481" y="1252"/>
                  </a:cubicBezTo>
                  <a:cubicBezTo>
                    <a:pt x="482" y="1262"/>
                    <a:pt x="480" y="1272"/>
                    <a:pt x="480" y="1283"/>
                  </a:cubicBezTo>
                  <a:cubicBezTo>
                    <a:pt x="480" y="1294"/>
                    <a:pt x="481" y="1305"/>
                    <a:pt x="480" y="1316"/>
                  </a:cubicBezTo>
                  <a:cubicBezTo>
                    <a:pt x="481" y="1309"/>
                    <a:pt x="487" y="1303"/>
                    <a:pt x="485" y="1295"/>
                  </a:cubicBezTo>
                  <a:cubicBezTo>
                    <a:pt x="484" y="1292"/>
                    <a:pt x="488" y="1289"/>
                    <a:pt x="489" y="1285"/>
                  </a:cubicBezTo>
                  <a:cubicBezTo>
                    <a:pt x="490" y="1282"/>
                    <a:pt x="487" y="1278"/>
                    <a:pt x="489" y="1274"/>
                  </a:cubicBezTo>
                  <a:cubicBezTo>
                    <a:pt x="490" y="1272"/>
                    <a:pt x="492" y="1269"/>
                    <a:pt x="493" y="1266"/>
                  </a:cubicBezTo>
                  <a:cubicBezTo>
                    <a:pt x="493" y="1261"/>
                    <a:pt x="495" y="1257"/>
                    <a:pt x="498" y="1253"/>
                  </a:cubicBezTo>
                  <a:cubicBezTo>
                    <a:pt x="500" y="1251"/>
                    <a:pt x="501" y="1249"/>
                    <a:pt x="500" y="1247"/>
                  </a:cubicBezTo>
                  <a:cubicBezTo>
                    <a:pt x="498" y="1242"/>
                    <a:pt x="500" y="1239"/>
                    <a:pt x="504" y="1237"/>
                  </a:cubicBezTo>
                  <a:cubicBezTo>
                    <a:pt x="508" y="1234"/>
                    <a:pt x="510" y="1230"/>
                    <a:pt x="510" y="1225"/>
                  </a:cubicBezTo>
                  <a:cubicBezTo>
                    <a:pt x="510" y="1223"/>
                    <a:pt x="510" y="1221"/>
                    <a:pt x="510" y="1220"/>
                  </a:cubicBezTo>
                  <a:cubicBezTo>
                    <a:pt x="510" y="1218"/>
                    <a:pt x="511" y="1216"/>
                    <a:pt x="513" y="1216"/>
                  </a:cubicBezTo>
                  <a:cubicBezTo>
                    <a:pt x="515" y="1216"/>
                    <a:pt x="516" y="1217"/>
                    <a:pt x="517" y="1219"/>
                  </a:cubicBezTo>
                  <a:cubicBezTo>
                    <a:pt x="518" y="1221"/>
                    <a:pt x="518" y="1224"/>
                    <a:pt x="518" y="1227"/>
                  </a:cubicBezTo>
                  <a:cubicBezTo>
                    <a:pt x="518" y="1238"/>
                    <a:pt x="517" y="1249"/>
                    <a:pt x="517" y="1261"/>
                  </a:cubicBezTo>
                  <a:cubicBezTo>
                    <a:pt x="517" y="1267"/>
                    <a:pt x="516" y="1275"/>
                    <a:pt x="526" y="1278"/>
                  </a:cubicBezTo>
                  <a:cubicBezTo>
                    <a:pt x="526" y="1274"/>
                    <a:pt x="529" y="1271"/>
                    <a:pt x="531" y="1268"/>
                  </a:cubicBezTo>
                  <a:cubicBezTo>
                    <a:pt x="533" y="1264"/>
                    <a:pt x="530" y="1260"/>
                    <a:pt x="531" y="1255"/>
                  </a:cubicBezTo>
                  <a:cubicBezTo>
                    <a:pt x="531" y="1254"/>
                    <a:pt x="532" y="1252"/>
                    <a:pt x="532" y="1250"/>
                  </a:cubicBezTo>
                  <a:cubicBezTo>
                    <a:pt x="533" y="1249"/>
                    <a:pt x="534" y="1247"/>
                    <a:pt x="533" y="1245"/>
                  </a:cubicBezTo>
                  <a:cubicBezTo>
                    <a:pt x="532" y="1236"/>
                    <a:pt x="537" y="1231"/>
                    <a:pt x="543" y="1226"/>
                  </a:cubicBezTo>
                  <a:cubicBezTo>
                    <a:pt x="547" y="1222"/>
                    <a:pt x="550" y="1222"/>
                    <a:pt x="552" y="1228"/>
                  </a:cubicBezTo>
                  <a:cubicBezTo>
                    <a:pt x="555" y="1233"/>
                    <a:pt x="556" y="1238"/>
                    <a:pt x="559" y="1243"/>
                  </a:cubicBezTo>
                  <a:cubicBezTo>
                    <a:pt x="561" y="1247"/>
                    <a:pt x="563" y="1250"/>
                    <a:pt x="561" y="1254"/>
                  </a:cubicBezTo>
                  <a:cubicBezTo>
                    <a:pt x="560" y="1256"/>
                    <a:pt x="561" y="1257"/>
                    <a:pt x="563" y="1257"/>
                  </a:cubicBezTo>
                  <a:cubicBezTo>
                    <a:pt x="566" y="1257"/>
                    <a:pt x="566" y="1261"/>
                    <a:pt x="568" y="1263"/>
                  </a:cubicBezTo>
                  <a:cubicBezTo>
                    <a:pt x="570" y="1260"/>
                    <a:pt x="569" y="1257"/>
                    <a:pt x="572" y="1255"/>
                  </a:cubicBezTo>
                  <a:cubicBezTo>
                    <a:pt x="575" y="1252"/>
                    <a:pt x="576" y="1247"/>
                    <a:pt x="575" y="1243"/>
                  </a:cubicBezTo>
                  <a:cubicBezTo>
                    <a:pt x="575" y="1241"/>
                    <a:pt x="576" y="1238"/>
                    <a:pt x="576" y="1236"/>
                  </a:cubicBezTo>
                  <a:cubicBezTo>
                    <a:pt x="576" y="1235"/>
                    <a:pt x="576" y="1232"/>
                    <a:pt x="578" y="1232"/>
                  </a:cubicBezTo>
                  <a:cubicBezTo>
                    <a:pt x="583" y="1230"/>
                    <a:pt x="584" y="1226"/>
                    <a:pt x="587" y="1223"/>
                  </a:cubicBezTo>
                  <a:cubicBezTo>
                    <a:pt x="593" y="1218"/>
                    <a:pt x="598" y="1216"/>
                    <a:pt x="601" y="1226"/>
                  </a:cubicBezTo>
                  <a:cubicBezTo>
                    <a:pt x="601" y="1227"/>
                    <a:pt x="601" y="1227"/>
                    <a:pt x="601" y="1228"/>
                  </a:cubicBezTo>
                  <a:cubicBezTo>
                    <a:pt x="602" y="1234"/>
                    <a:pt x="604" y="1240"/>
                    <a:pt x="606" y="1246"/>
                  </a:cubicBezTo>
                  <a:cubicBezTo>
                    <a:pt x="607" y="1248"/>
                    <a:pt x="608" y="1251"/>
                    <a:pt x="608" y="1254"/>
                  </a:cubicBezTo>
                  <a:cubicBezTo>
                    <a:pt x="607" y="1262"/>
                    <a:pt x="613" y="1269"/>
                    <a:pt x="614" y="1277"/>
                  </a:cubicBezTo>
                  <a:cubicBezTo>
                    <a:pt x="617" y="1276"/>
                    <a:pt x="618" y="1275"/>
                    <a:pt x="618" y="1273"/>
                  </a:cubicBezTo>
                  <a:cubicBezTo>
                    <a:pt x="615" y="1265"/>
                    <a:pt x="616" y="1257"/>
                    <a:pt x="615" y="1249"/>
                  </a:cubicBezTo>
                  <a:cubicBezTo>
                    <a:pt x="614" y="1245"/>
                    <a:pt x="614" y="1241"/>
                    <a:pt x="616" y="1237"/>
                  </a:cubicBezTo>
                  <a:cubicBezTo>
                    <a:pt x="617" y="1234"/>
                    <a:pt x="618" y="1231"/>
                    <a:pt x="616" y="1228"/>
                  </a:cubicBezTo>
                  <a:cubicBezTo>
                    <a:pt x="613" y="1220"/>
                    <a:pt x="614" y="1211"/>
                    <a:pt x="611" y="1203"/>
                  </a:cubicBezTo>
                  <a:cubicBezTo>
                    <a:pt x="611" y="1200"/>
                    <a:pt x="611" y="1198"/>
                    <a:pt x="612" y="1195"/>
                  </a:cubicBezTo>
                  <a:cubicBezTo>
                    <a:pt x="614" y="1192"/>
                    <a:pt x="617" y="1191"/>
                    <a:pt x="620" y="1192"/>
                  </a:cubicBezTo>
                  <a:cubicBezTo>
                    <a:pt x="623" y="1192"/>
                    <a:pt x="623" y="1195"/>
                    <a:pt x="623" y="1197"/>
                  </a:cubicBezTo>
                  <a:cubicBezTo>
                    <a:pt x="624" y="1201"/>
                    <a:pt x="625" y="1204"/>
                    <a:pt x="626" y="1207"/>
                  </a:cubicBezTo>
                  <a:cubicBezTo>
                    <a:pt x="628" y="1210"/>
                    <a:pt x="630" y="1214"/>
                    <a:pt x="630" y="1218"/>
                  </a:cubicBezTo>
                  <a:cubicBezTo>
                    <a:pt x="630" y="1227"/>
                    <a:pt x="635" y="1236"/>
                    <a:pt x="636" y="1245"/>
                  </a:cubicBezTo>
                  <a:cubicBezTo>
                    <a:pt x="636" y="1250"/>
                    <a:pt x="638" y="1254"/>
                    <a:pt x="640" y="1259"/>
                  </a:cubicBezTo>
                  <a:cubicBezTo>
                    <a:pt x="640" y="1261"/>
                    <a:pt x="642" y="1263"/>
                    <a:pt x="645" y="1263"/>
                  </a:cubicBezTo>
                  <a:cubicBezTo>
                    <a:pt x="647" y="1264"/>
                    <a:pt x="649" y="1262"/>
                    <a:pt x="650" y="1260"/>
                  </a:cubicBezTo>
                  <a:cubicBezTo>
                    <a:pt x="650" y="1259"/>
                    <a:pt x="651" y="1258"/>
                    <a:pt x="651" y="1256"/>
                  </a:cubicBezTo>
                  <a:cubicBezTo>
                    <a:pt x="648" y="1257"/>
                    <a:pt x="645" y="1257"/>
                    <a:pt x="646" y="1253"/>
                  </a:cubicBezTo>
                  <a:cubicBezTo>
                    <a:pt x="646" y="1250"/>
                    <a:pt x="647" y="1247"/>
                    <a:pt x="645" y="1244"/>
                  </a:cubicBezTo>
                  <a:cubicBezTo>
                    <a:pt x="641" y="1240"/>
                    <a:pt x="641" y="1235"/>
                    <a:pt x="639" y="1230"/>
                  </a:cubicBezTo>
                  <a:cubicBezTo>
                    <a:pt x="636" y="1221"/>
                    <a:pt x="631" y="1212"/>
                    <a:pt x="630" y="1202"/>
                  </a:cubicBezTo>
                  <a:cubicBezTo>
                    <a:pt x="630" y="1201"/>
                    <a:pt x="629" y="1200"/>
                    <a:pt x="629" y="1199"/>
                  </a:cubicBezTo>
                  <a:cubicBezTo>
                    <a:pt x="625" y="1195"/>
                    <a:pt x="624" y="1190"/>
                    <a:pt x="624" y="1185"/>
                  </a:cubicBezTo>
                  <a:cubicBezTo>
                    <a:pt x="624" y="1177"/>
                    <a:pt x="621" y="1171"/>
                    <a:pt x="615" y="1166"/>
                  </a:cubicBezTo>
                  <a:cubicBezTo>
                    <a:pt x="611" y="1163"/>
                    <a:pt x="606" y="1161"/>
                    <a:pt x="602" y="1158"/>
                  </a:cubicBezTo>
                  <a:cubicBezTo>
                    <a:pt x="601" y="1162"/>
                    <a:pt x="601" y="1165"/>
                    <a:pt x="603" y="1168"/>
                  </a:cubicBezTo>
                  <a:cubicBezTo>
                    <a:pt x="605" y="1171"/>
                    <a:pt x="606" y="1175"/>
                    <a:pt x="607" y="1179"/>
                  </a:cubicBezTo>
                  <a:cubicBezTo>
                    <a:pt x="609" y="1187"/>
                    <a:pt x="610" y="1195"/>
                    <a:pt x="611" y="1203"/>
                  </a:cubicBezTo>
                  <a:close/>
                  <a:moveTo>
                    <a:pt x="543" y="878"/>
                  </a:moveTo>
                  <a:cubicBezTo>
                    <a:pt x="543" y="862"/>
                    <a:pt x="541" y="846"/>
                    <a:pt x="537" y="830"/>
                  </a:cubicBezTo>
                  <a:cubicBezTo>
                    <a:pt x="535" y="824"/>
                    <a:pt x="535" y="818"/>
                    <a:pt x="533" y="812"/>
                  </a:cubicBezTo>
                  <a:cubicBezTo>
                    <a:pt x="529" y="800"/>
                    <a:pt x="524" y="787"/>
                    <a:pt x="519" y="775"/>
                  </a:cubicBezTo>
                  <a:cubicBezTo>
                    <a:pt x="518" y="772"/>
                    <a:pt x="518" y="769"/>
                    <a:pt x="517" y="766"/>
                  </a:cubicBezTo>
                  <a:cubicBezTo>
                    <a:pt x="511" y="755"/>
                    <a:pt x="507" y="743"/>
                    <a:pt x="503" y="731"/>
                  </a:cubicBezTo>
                  <a:cubicBezTo>
                    <a:pt x="500" y="725"/>
                    <a:pt x="497" y="719"/>
                    <a:pt x="495" y="712"/>
                  </a:cubicBezTo>
                  <a:cubicBezTo>
                    <a:pt x="492" y="701"/>
                    <a:pt x="487" y="689"/>
                    <a:pt x="482" y="678"/>
                  </a:cubicBezTo>
                  <a:cubicBezTo>
                    <a:pt x="480" y="674"/>
                    <a:pt x="478" y="670"/>
                    <a:pt x="476" y="665"/>
                  </a:cubicBezTo>
                  <a:cubicBezTo>
                    <a:pt x="473" y="656"/>
                    <a:pt x="470" y="645"/>
                    <a:pt x="463" y="637"/>
                  </a:cubicBezTo>
                  <a:cubicBezTo>
                    <a:pt x="460" y="634"/>
                    <a:pt x="458" y="632"/>
                    <a:pt x="454" y="633"/>
                  </a:cubicBezTo>
                  <a:cubicBezTo>
                    <a:pt x="449" y="635"/>
                    <a:pt x="444" y="635"/>
                    <a:pt x="439" y="634"/>
                  </a:cubicBezTo>
                  <a:cubicBezTo>
                    <a:pt x="435" y="634"/>
                    <a:pt x="431" y="635"/>
                    <a:pt x="426" y="636"/>
                  </a:cubicBezTo>
                  <a:cubicBezTo>
                    <a:pt x="424" y="636"/>
                    <a:pt x="423" y="637"/>
                    <a:pt x="423" y="639"/>
                  </a:cubicBezTo>
                  <a:cubicBezTo>
                    <a:pt x="423" y="645"/>
                    <a:pt x="422" y="651"/>
                    <a:pt x="424" y="657"/>
                  </a:cubicBezTo>
                  <a:cubicBezTo>
                    <a:pt x="426" y="671"/>
                    <a:pt x="427" y="685"/>
                    <a:pt x="430" y="700"/>
                  </a:cubicBezTo>
                  <a:cubicBezTo>
                    <a:pt x="430" y="703"/>
                    <a:pt x="430" y="706"/>
                    <a:pt x="434" y="707"/>
                  </a:cubicBezTo>
                  <a:cubicBezTo>
                    <a:pt x="436" y="707"/>
                    <a:pt x="437" y="709"/>
                    <a:pt x="436" y="711"/>
                  </a:cubicBezTo>
                  <a:cubicBezTo>
                    <a:pt x="432" y="720"/>
                    <a:pt x="432" y="729"/>
                    <a:pt x="431" y="739"/>
                  </a:cubicBezTo>
                  <a:cubicBezTo>
                    <a:pt x="431" y="747"/>
                    <a:pt x="430" y="755"/>
                    <a:pt x="431" y="763"/>
                  </a:cubicBezTo>
                  <a:cubicBezTo>
                    <a:pt x="432" y="775"/>
                    <a:pt x="431" y="787"/>
                    <a:pt x="432" y="799"/>
                  </a:cubicBezTo>
                  <a:cubicBezTo>
                    <a:pt x="433" y="808"/>
                    <a:pt x="431" y="817"/>
                    <a:pt x="432" y="825"/>
                  </a:cubicBezTo>
                  <a:cubicBezTo>
                    <a:pt x="432" y="832"/>
                    <a:pt x="430" y="839"/>
                    <a:pt x="431" y="846"/>
                  </a:cubicBezTo>
                  <a:cubicBezTo>
                    <a:pt x="432" y="857"/>
                    <a:pt x="434" y="868"/>
                    <a:pt x="436" y="878"/>
                  </a:cubicBezTo>
                  <a:cubicBezTo>
                    <a:pt x="438" y="889"/>
                    <a:pt x="438" y="901"/>
                    <a:pt x="444" y="911"/>
                  </a:cubicBezTo>
                  <a:cubicBezTo>
                    <a:pt x="447" y="915"/>
                    <a:pt x="447" y="916"/>
                    <a:pt x="451" y="913"/>
                  </a:cubicBezTo>
                  <a:cubicBezTo>
                    <a:pt x="453" y="911"/>
                    <a:pt x="454" y="910"/>
                    <a:pt x="455" y="907"/>
                  </a:cubicBezTo>
                  <a:cubicBezTo>
                    <a:pt x="457" y="898"/>
                    <a:pt x="460" y="888"/>
                    <a:pt x="459" y="879"/>
                  </a:cubicBezTo>
                  <a:cubicBezTo>
                    <a:pt x="459" y="869"/>
                    <a:pt x="460" y="859"/>
                    <a:pt x="461" y="849"/>
                  </a:cubicBezTo>
                  <a:cubicBezTo>
                    <a:pt x="461" y="835"/>
                    <a:pt x="460" y="821"/>
                    <a:pt x="458" y="808"/>
                  </a:cubicBezTo>
                  <a:cubicBezTo>
                    <a:pt x="457" y="794"/>
                    <a:pt x="456" y="781"/>
                    <a:pt x="454" y="767"/>
                  </a:cubicBezTo>
                  <a:cubicBezTo>
                    <a:pt x="452" y="757"/>
                    <a:pt x="450" y="746"/>
                    <a:pt x="448" y="736"/>
                  </a:cubicBezTo>
                  <a:cubicBezTo>
                    <a:pt x="447" y="730"/>
                    <a:pt x="448" y="727"/>
                    <a:pt x="452" y="726"/>
                  </a:cubicBezTo>
                  <a:cubicBezTo>
                    <a:pt x="455" y="726"/>
                    <a:pt x="457" y="728"/>
                    <a:pt x="458" y="734"/>
                  </a:cubicBezTo>
                  <a:cubicBezTo>
                    <a:pt x="460" y="742"/>
                    <a:pt x="461" y="751"/>
                    <a:pt x="462" y="759"/>
                  </a:cubicBezTo>
                  <a:cubicBezTo>
                    <a:pt x="463" y="765"/>
                    <a:pt x="466" y="770"/>
                    <a:pt x="466" y="776"/>
                  </a:cubicBezTo>
                  <a:cubicBezTo>
                    <a:pt x="465" y="787"/>
                    <a:pt x="468" y="797"/>
                    <a:pt x="471" y="807"/>
                  </a:cubicBezTo>
                  <a:cubicBezTo>
                    <a:pt x="474" y="821"/>
                    <a:pt x="480" y="834"/>
                    <a:pt x="481" y="849"/>
                  </a:cubicBezTo>
                  <a:cubicBezTo>
                    <a:pt x="481" y="850"/>
                    <a:pt x="481" y="851"/>
                    <a:pt x="482" y="852"/>
                  </a:cubicBezTo>
                  <a:cubicBezTo>
                    <a:pt x="484" y="855"/>
                    <a:pt x="484" y="859"/>
                    <a:pt x="484" y="862"/>
                  </a:cubicBezTo>
                  <a:cubicBezTo>
                    <a:pt x="484" y="864"/>
                    <a:pt x="485" y="866"/>
                    <a:pt x="485" y="868"/>
                  </a:cubicBezTo>
                  <a:cubicBezTo>
                    <a:pt x="489" y="879"/>
                    <a:pt x="492" y="890"/>
                    <a:pt x="496" y="901"/>
                  </a:cubicBezTo>
                  <a:cubicBezTo>
                    <a:pt x="499" y="911"/>
                    <a:pt x="507" y="918"/>
                    <a:pt x="516" y="924"/>
                  </a:cubicBezTo>
                  <a:cubicBezTo>
                    <a:pt x="523" y="929"/>
                    <a:pt x="528" y="927"/>
                    <a:pt x="534" y="920"/>
                  </a:cubicBezTo>
                  <a:cubicBezTo>
                    <a:pt x="536" y="918"/>
                    <a:pt x="537" y="916"/>
                    <a:pt x="538" y="913"/>
                  </a:cubicBezTo>
                  <a:cubicBezTo>
                    <a:pt x="541" y="902"/>
                    <a:pt x="544" y="891"/>
                    <a:pt x="543" y="878"/>
                  </a:cubicBezTo>
                  <a:close/>
                  <a:moveTo>
                    <a:pt x="252" y="297"/>
                  </a:moveTo>
                  <a:cubicBezTo>
                    <a:pt x="252" y="309"/>
                    <a:pt x="255" y="321"/>
                    <a:pt x="260" y="332"/>
                  </a:cubicBezTo>
                  <a:cubicBezTo>
                    <a:pt x="265" y="342"/>
                    <a:pt x="270" y="352"/>
                    <a:pt x="279" y="359"/>
                  </a:cubicBezTo>
                  <a:cubicBezTo>
                    <a:pt x="287" y="365"/>
                    <a:pt x="294" y="372"/>
                    <a:pt x="303" y="375"/>
                  </a:cubicBezTo>
                  <a:cubicBezTo>
                    <a:pt x="320" y="381"/>
                    <a:pt x="337" y="384"/>
                    <a:pt x="355" y="379"/>
                  </a:cubicBezTo>
                  <a:cubicBezTo>
                    <a:pt x="370" y="375"/>
                    <a:pt x="382" y="368"/>
                    <a:pt x="392" y="357"/>
                  </a:cubicBezTo>
                  <a:cubicBezTo>
                    <a:pt x="398" y="350"/>
                    <a:pt x="402" y="343"/>
                    <a:pt x="406" y="334"/>
                  </a:cubicBezTo>
                  <a:cubicBezTo>
                    <a:pt x="412" y="322"/>
                    <a:pt x="411" y="312"/>
                    <a:pt x="406" y="300"/>
                  </a:cubicBezTo>
                  <a:cubicBezTo>
                    <a:pt x="401" y="287"/>
                    <a:pt x="393" y="276"/>
                    <a:pt x="384" y="265"/>
                  </a:cubicBezTo>
                  <a:cubicBezTo>
                    <a:pt x="379" y="258"/>
                    <a:pt x="371" y="254"/>
                    <a:pt x="363" y="251"/>
                  </a:cubicBezTo>
                  <a:cubicBezTo>
                    <a:pt x="355" y="247"/>
                    <a:pt x="346" y="245"/>
                    <a:pt x="339" y="240"/>
                  </a:cubicBezTo>
                  <a:cubicBezTo>
                    <a:pt x="337" y="239"/>
                    <a:pt x="335" y="238"/>
                    <a:pt x="332" y="238"/>
                  </a:cubicBezTo>
                  <a:cubicBezTo>
                    <a:pt x="322" y="237"/>
                    <a:pt x="312" y="235"/>
                    <a:pt x="302" y="234"/>
                  </a:cubicBezTo>
                  <a:cubicBezTo>
                    <a:pt x="298" y="233"/>
                    <a:pt x="294" y="233"/>
                    <a:pt x="290" y="237"/>
                  </a:cubicBezTo>
                  <a:cubicBezTo>
                    <a:pt x="286" y="240"/>
                    <a:pt x="281" y="243"/>
                    <a:pt x="278" y="247"/>
                  </a:cubicBezTo>
                  <a:cubicBezTo>
                    <a:pt x="270" y="257"/>
                    <a:pt x="263" y="267"/>
                    <a:pt x="256" y="278"/>
                  </a:cubicBezTo>
                  <a:cubicBezTo>
                    <a:pt x="253" y="284"/>
                    <a:pt x="251" y="290"/>
                    <a:pt x="252" y="297"/>
                  </a:cubicBezTo>
                  <a:close/>
                  <a:moveTo>
                    <a:pt x="468" y="497"/>
                  </a:moveTo>
                  <a:cubicBezTo>
                    <a:pt x="476" y="496"/>
                    <a:pt x="484" y="494"/>
                    <a:pt x="493" y="492"/>
                  </a:cubicBezTo>
                  <a:cubicBezTo>
                    <a:pt x="504" y="488"/>
                    <a:pt x="515" y="483"/>
                    <a:pt x="526" y="479"/>
                  </a:cubicBezTo>
                  <a:cubicBezTo>
                    <a:pt x="544" y="472"/>
                    <a:pt x="562" y="464"/>
                    <a:pt x="580" y="455"/>
                  </a:cubicBezTo>
                  <a:cubicBezTo>
                    <a:pt x="582" y="454"/>
                    <a:pt x="584" y="453"/>
                    <a:pt x="586" y="451"/>
                  </a:cubicBezTo>
                  <a:cubicBezTo>
                    <a:pt x="588" y="448"/>
                    <a:pt x="588" y="445"/>
                    <a:pt x="585" y="442"/>
                  </a:cubicBezTo>
                  <a:cubicBezTo>
                    <a:pt x="583" y="439"/>
                    <a:pt x="581" y="443"/>
                    <a:pt x="580" y="444"/>
                  </a:cubicBezTo>
                  <a:cubicBezTo>
                    <a:pt x="579" y="444"/>
                    <a:pt x="579" y="444"/>
                    <a:pt x="579" y="444"/>
                  </a:cubicBezTo>
                  <a:cubicBezTo>
                    <a:pt x="575" y="447"/>
                    <a:pt x="573" y="446"/>
                    <a:pt x="572" y="441"/>
                  </a:cubicBezTo>
                  <a:cubicBezTo>
                    <a:pt x="572" y="439"/>
                    <a:pt x="571" y="439"/>
                    <a:pt x="570" y="438"/>
                  </a:cubicBezTo>
                  <a:cubicBezTo>
                    <a:pt x="567" y="438"/>
                    <a:pt x="565" y="438"/>
                    <a:pt x="563" y="440"/>
                  </a:cubicBezTo>
                  <a:cubicBezTo>
                    <a:pt x="560" y="443"/>
                    <a:pt x="558" y="442"/>
                    <a:pt x="555" y="438"/>
                  </a:cubicBezTo>
                  <a:cubicBezTo>
                    <a:pt x="553" y="435"/>
                    <a:pt x="549" y="433"/>
                    <a:pt x="545" y="432"/>
                  </a:cubicBezTo>
                  <a:cubicBezTo>
                    <a:pt x="541" y="431"/>
                    <a:pt x="537" y="432"/>
                    <a:pt x="533" y="431"/>
                  </a:cubicBezTo>
                  <a:cubicBezTo>
                    <a:pt x="529" y="430"/>
                    <a:pt x="527" y="425"/>
                    <a:pt x="524" y="423"/>
                  </a:cubicBezTo>
                  <a:cubicBezTo>
                    <a:pt x="514" y="416"/>
                    <a:pt x="504" y="410"/>
                    <a:pt x="494" y="404"/>
                  </a:cubicBezTo>
                  <a:cubicBezTo>
                    <a:pt x="484" y="398"/>
                    <a:pt x="475" y="391"/>
                    <a:pt x="465" y="384"/>
                  </a:cubicBezTo>
                  <a:cubicBezTo>
                    <a:pt x="463" y="383"/>
                    <a:pt x="460" y="382"/>
                    <a:pt x="458" y="384"/>
                  </a:cubicBezTo>
                  <a:cubicBezTo>
                    <a:pt x="451" y="390"/>
                    <a:pt x="441" y="393"/>
                    <a:pt x="436" y="401"/>
                  </a:cubicBezTo>
                  <a:cubicBezTo>
                    <a:pt x="435" y="403"/>
                    <a:pt x="433" y="404"/>
                    <a:pt x="431" y="405"/>
                  </a:cubicBezTo>
                  <a:cubicBezTo>
                    <a:pt x="428" y="405"/>
                    <a:pt x="426" y="407"/>
                    <a:pt x="424" y="409"/>
                  </a:cubicBezTo>
                  <a:cubicBezTo>
                    <a:pt x="417" y="414"/>
                    <a:pt x="411" y="421"/>
                    <a:pt x="402" y="424"/>
                  </a:cubicBezTo>
                  <a:cubicBezTo>
                    <a:pt x="393" y="427"/>
                    <a:pt x="384" y="431"/>
                    <a:pt x="377" y="437"/>
                  </a:cubicBezTo>
                  <a:cubicBezTo>
                    <a:pt x="374" y="438"/>
                    <a:pt x="372" y="440"/>
                    <a:pt x="368" y="440"/>
                  </a:cubicBezTo>
                  <a:cubicBezTo>
                    <a:pt x="354" y="441"/>
                    <a:pt x="341" y="447"/>
                    <a:pt x="328" y="450"/>
                  </a:cubicBezTo>
                  <a:cubicBezTo>
                    <a:pt x="322" y="451"/>
                    <a:pt x="315" y="452"/>
                    <a:pt x="309" y="452"/>
                  </a:cubicBezTo>
                  <a:cubicBezTo>
                    <a:pt x="300" y="450"/>
                    <a:pt x="291" y="448"/>
                    <a:pt x="282" y="445"/>
                  </a:cubicBezTo>
                  <a:cubicBezTo>
                    <a:pt x="280" y="445"/>
                    <a:pt x="277" y="441"/>
                    <a:pt x="275" y="445"/>
                  </a:cubicBezTo>
                  <a:cubicBezTo>
                    <a:pt x="274" y="447"/>
                    <a:pt x="278" y="448"/>
                    <a:pt x="280" y="449"/>
                  </a:cubicBezTo>
                  <a:cubicBezTo>
                    <a:pt x="290" y="454"/>
                    <a:pt x="300" y="457"/>
                    <a:pt x="311" y="460"/>
                  </a:cubicBezTo>
                  <a:cubicBezTo>
                    <a:pt x="329" y="464"/>
                    <a:pt x="348" y="467"/>
                    <a:pt x="366" y="472"/>
                  </a:cubicBezTo>
                  <a:cubicBezTo>
                    <a:pt x="381" y="476"/>
                    <a:pt x="397" y="480"/>
                    <a:pt x="412" y="483"/>
                  </a:cubicBezTo>
                  <a:cubicBezTo>
                    <a:pt x="427" y="486"/>
                    <a:pt x="442" y="491"/>
                    <a:pt x="457" y="495"/>
                  </a:cubicBezTo>
                  <a:cubicBezTo>
                    <a:pt x="460" y="496"/>
                    <a:pt x="463" y="497"/>
                    <a:pt x="468" y="497"/>
                  </a:cubicBezTo>
                  <a:close/>
                  <a:moveTo>
                    <a:pt x="439" y="61"/>
                  </a:moveTo>
                  <a:cubicBezTo>
                    <a:pt x="439" y="71"/>
                    <a:pt x="439" y="71"/>
                    <a:pt x="430" y="73"/>
                  </a:cubicBezTo>
                  <a:cubicBezTo>
                    <a:pt x="428" y="73"/>
                    <a:pt x="427" y="73"/>
                    <a:pt x="426" y="74"/>
                  </a:cubicBezTo>
                  <a:cubicBezTo>
                    <a:pt x="424" y="75"/>
                    <a:pt x="421" y="76"/>
                    <a:pt x="424" y="80"/>
                  </a:cubicBezTo>
                  <a:cubicBezTo>
                    <a:pt x="425" y="83"/>
                    <a:pt x="423" y="83"/>
                    <a:pt x="421" y="82"/>
                  </a:cubicBezTo>
                  <a:cubicBezTo>
                    <a:pt x="415" y="80"/>
                    <a:pt x="413" y="83"/>
                    <a:pt x="410" y="86"/>
                  </a:cubicBezTo>
                  <a:cubicBezTo>
                    <a:pt x="409" y="88"/>
                    <a:pt x="408" y="90"/>
                    <a:pt x="408" y="91"/>
                  </a:cubicBezTo>
                  <a:cubicBezTo>
                    <a:pt x="407" y="96"/>
                    <a:pt x="404" y="98"/>
                    <a:pt x="399" y="99"/>
                  </a:cubicBezTo>
                  <a:cubicBezTo>
                    <a:pt x="390" y="101"/>
                    <a:pt x="387" y="106"/>
                    <a:pt x="386" y="115"/>
                  </a:cubicBezTo>
                  <a:cubicBezTo>
                    <a:pt x="386" y="117"/>
                    <a:pt x="386" y="119"/>
                    <a:pt x="385" y="121"/>
                  </a:cubicBezTo>
                  <a:cubicBezTo>
                    <a:pt x="382" y="121"/>
                    <a:pt x="383" y="115"/>
                    <a:pt x="379" y="118"/>
                  </a:cubicBezTo>
                  <a:cubicBezTo>
                    <a:pt x="377" y="120"/>
                    <a:pt x="374" y="121"/>
                    <a:pt x="372" y="123"/>
                  </a:cubicBezTo>
                  <a:cubicBezTo>
                    <a:pt x="370" y="127"/>
                    <a:pt x="369" y="131"/>
                    <a:pt x="369" y="135"/>
                  </a:cubicBezTo>
                  <a:cubicBezTo>
                    <a:pt x="368" y="146"/>
                    <a:pt x="364" y="157"/>
                    <a:pt x="362" y="168"/>
                  </a:cubicBezTo>
                  <a:cubicBezTo>
                    <a:pt x="362" y="171"/>
                    <a:pt x="361" y="175"/>
                    <a:pt x="359" y="179"/>
                  </a:cubicBezTo>
                  <a:cubicBezTo>
                    <a:pt x="357" y="183"/>
                    <a:pt x="353" y="186"/>
                    <a:pt x="352" y="192"/>
                  </a:cubicBezTo>
                  <a:cubicBezTo>
                    <a:pt x="352" y="195"/>
                    <a:pt x="348" y="195"/>
                    <a:pt x="345" y="193"/>
                  </a:cubicBezTo>
                  <a:cubicBezTo>
                    <a:pt x="340" y="189"/>
                    <a:pt x="338" y="182"/>
                    <a:pt x="341" y="176"/>
                  </a:cubicBezTo>
                  <a:cubicBezTo>
                    <a:pt x="342" y="174"/>
                    <a:pt x="343" y="173"/>
                    <a:pt x="342" y="170"/>
                  </a:cubicBezTo>
                  <a:cubicBezTo>
                    <a:pt x="338" y="164"/>
                    <a:pt x="339" y="157"/>
                    <a:pt x="341" y="150"/>
                  </a:cubicBezTo>
                  <a:cubicBezTo>
                    <a:pt x="344" y="152"/>
                    <a:pt x="346" y="154"/>
                    <a:pt x="344" y="158"/>
                  </a:cubicBezTo>
                  <a:cubicBezTo>
                    <a:pt x="343" y="159"/>
                    <a:pt x="342" y="160"/>
                    <a:pt x="344" y="161"/>
                  </a:cubicBezTo>
                  <a:cubicBezTo>
                    <a:pt x="348" y="164"/>
                    <a:pt x="348" y="169"/>
                    <a:pt x="348" y="173"/>
                  </a:cubicBezTo>
                  <a:cubicBezTo>
                    <a:pt x="348" y="174"/>
                    <a:pt x="348" y="176"/>
                    <a:pt x="350" y="176"/>
                  </a:cubicBezTo>
                  <a:cubicBezTo>
                    <a:pt x="351" y="176"/>
                    <a:pt x="352" y="175"/>
                    <a:pt x="353" y="174"/>
                  </a:cubicBezTo>
                  <a:cubicBezTo>
                    <a:pt x="354" y="172"/>
                    <a:pt x="354" y="170"/>
                    <a:pt x="355" y="168"/>
                  </a:cubicBezTo>
                  <a:cubicBezTo>
                    <a:pt x="357" y="160"/>
                    <a:pt x="359" y="153"/>
                    <a:pt x="361" y="146"/>
                  </a:cubicBezTo>
                  <a:cubicBezTo>
                    <a:pt x="362" y="141"/>
                    <a:pt x="363" y="137"/>
                    <a:pt x="361" y="132"/>
                  </a:cubicBezTo>
                  <a:cubicBezTo>
                    <a:pt x="360" y="130"/>
                    <a:pt x="359" y="128"/>
                    <a:pt x="360" y="127"/>
                  </a:cubicBezTo>
                  <a:cubicBezTo>
                    <a:pt x="363" y="120"/>
                    <a:pt x="366" y="114"/>
                    <a:pt x="369" y="108"/>
                  </a:cubicBezTo>
                  <a:cubicBezTo>
                    <a:pt x="369" y="107"/>
                    <a:pt x="370" y="107"/>
                    <a:pt x="371" y="107"/>
                  </a:cubicBezTo>
                  <a:cubicBezTo>
                    <a:pt x="377" y="106"/>
                    <a:pt x="378" y="102"/>
                    <a:pt x="378" y="97"/>
                  </a:cubicBezTo>
                  <a:cubicBezTo>
                    <a:pt x="378" y="94"/>
                    <a:pt x="379" y="91"/>
                    <a:pt x="381" y="87"/>
                  </a:cubicBezTo>
                  <a:cubicBezTo>
                    <a:pt x="375" y="88"/>
                    <a:pt x="374" y="88"/>
                    <a:pt x="373" y="87"/>
                  </a:cubicBezTo>
                  <a:cubicBezTo>
                    <a:pt x="371" y="84"/>
                    <a:pt x="372" y="81"/>
                    <a:pt x="373" y="79"/>
                  </a:cubicBezTo>
                  <a:cubicBezTo>
                    <a:pt x="374" y="77"/>
                    <a:pt x="376" y="76"/>
                    <a:pt x="376" y="73"/>
                  </a:cubicBezTo>
                  <a:cubicBezTo>
                    <a:pt x="376" y="71"/>
                    <a:pt x="377" y="70"/>
                    <a:pt x="379" y="70"/>
                  </a:cubicBezTo>
                  <a:cubicBezTo>
                    <a:pt x="385" y="68"/>
                    <a:pt x="389" y="63"/>
                    <a:pt x="393" y="59"/>
                  </a:cubicBezTo>
                  <a:cubicBezTo>
                    <a:pt x="396" y="56"/>
                    <a:pt x="398" y="52"/>
                    <a:pt x="401" y="49"/>
                  </a:cubicBezTo>
                  <a:cubicBezTo>
                    <a:pt x="402" y="48"/>
                    <a:pt x="402" y="46"/>
                    <a:pt x="401" y="46"/>
                  </a:cubicBezTo>
                  <a:cubicBezTo>
                    <a:pt x="400" y="45"/>
                    <a:pt x="399" y="45"/>
                    <a:pt x="398" y="45"/>
                  </a:cubicBezTo>
                  <a:cubicBezTo>
                    <a:pt x="397" y="46"/>
                    <a:pt x="396" y="47"/>
                    <a:pt x="395" y="47"/>
                  </a:cubicBezTo>
                  <a:cubicBezTo>
                    <a:pt x="382" y="58"/>
                    <a:pt x="369" y="68"/>
                    <a:pt x="356" y="78"/>
                  </a:cubicBezTo>
                  <a:cubicBezTo>
                    <a:pt x="353" y="81"/>
                    <a:pt x="349" y="83"/>
                    <a:pt x="346" y="87"/>
                  </a:cubicBezTo>
                  <a:cubicBezTo>
                    <a:pt x="345" y="89"/>
                    <a:pt x="344" y="92"/>
                    <a:pt x="345" y="95"/>
                  </a:cubicBezTo>
                  <a:cubicBezTo>
                    <a:pt x="348" y="99"/>
                    <a:pt x="350" y="103"/>
                    <a:pt x="344" y="107"/>
                  </a:cubicBezTo>
                  <a:cubicBezTo>
                    <a:pt x="343" y="107"/>
                    <a:pt x="344" y="110"/>
                    <a:pt x="344" y="111"/>
                  </a:cubicBezTo>
                  <a:cubicBezTo>
                    <a:pt x="343" y="113"/>
                    <a:pt x="345" y="115"/>
                    <a:pt x="343" y="116"/>
                  </a:cubicBezTo>
                  <a:cubicBezTo>
                    <a:pt x="339" y="113"/>
                    <a:pt x="338" y="107"/>
                    <a:pt x="337" y="103"/>
                  </a:cubicBezTo>
                  <a:cubicBezTo>
                    <a:pt x="336" y="100"/>
                    <a:pt x="335" y="97"/>
                    <a:pt x="331" y="96"/>
                  </a:cubicBezTo>
                  <a:cubicBezTo>
                    <a:pt x="327" y="95"/>
                    <a:pt x="324" y="96"/>
                    <a:pt x="321" y="100"/>
                  </a:cubicBezTo>
                  <a:cubicBezTo>
                    <a:pt x="317" y="106"/>
                    <a:pt x="312" y="110"/>
                    <a:pt x="308" y="116"/>
                  </a:cubicBezTo>
                  <a:cubicBezTo>
                    <a:pt x="299" y="128"/>
                    <a:pt x="290" y="140"/>
                    <a:pt x="281" y="152"/>
                  </a:cubicBezTo>
                  <a:cubicBezTo>
                    <a:pt x="281" y="152"/>
                    <a:pt x="280" y="153"/>
                    <a:pt x="281" y="155"/>
                  </a:cubicBezTo>
                  <a:cubicBezTo>
                    <a:pt x="284" y="157"/>
                    <a:pt x="289" y="156"/>
                    <a:pt x="289" y="161"/>
                  </a:cubicBezTo>
                  <a:cubicBezTo>
                    <a:pt x="288" y="171"/>
                    <a:pt x="289" y="180"/>
                    <a:pt x="288" y="190"/>
                  </a:cubicBezTo>
                  <a:cubicBezTo>
                    <a:pt x="287" y="195"/>
                    <a:pt x="285" y="201"/>
                    <a:pt x="289" y="206"/>
                  </a:cubicBezTo>
                  <a:cubicBezTo>
                    <a:pt x="289" y="208"/>
                    <a:pt x="289" y="210"/>
                    <a:pt x="289" y="212"/>
                  </a:cubicBezTo>
                  <a:cubicBezTo>
                    <a:pt x="289" y="214"/>
                    <a:pt x="289" y="216"/>
                    <a:pt x="289" y="219"/>
                  </a:cubicBezTo>
                  <a:cubicBezTo>
                    <a:pt x="290" y="222"/>
                    <a:pt x="291" y="224"/>
                    <a:pt x="295" y="225"/>
                  </a:cubicBezTo>
                  <a:cubicBezTo>
                    <a:pt x="301" y="225"/>
                    <a:pt x="307" y="225"/>
                    <a:pt x="312" y="222"/>
                  </a:cubicBezTo>
                  <a:cubicBezTo>
                    <a:pt x="317" y="219"/>
                    <a:pt x="322" y="218"/>
                    <a:pt x="328" y="220"/>
                  </a:cubicBezTo>
                  <a:cubicBezTo>
                    <a:pt x="329" y="221"/>
                    <a:pt x="330" y="221"/>
                    <a:pt x="332" y="221"/>
                  </a:cubicBezTo>
                  <a:cubicBezTo>
                    <a:pt x="334" y="222"/>
                    <a:pt x="336" y="221"/>
                    <a:pt x="335" y="218"/>
                  </a:cubicBezTo>
                  <a:cubicBezTo>
                    <a:pt x="333" y="213"/>
                    <a:pt x="334" y="208"/>
                    <a:pt x="336" y="203"/>
                  </a:cubicBezTo>
                  <a:cubicBezTo>
                    <a:pt x="337" y="203"/>
                    <a:pt x="338" y="204"/>
                    <a:pt x="338" y="204"/>
                  </a:cubicBezTo>
                  <a:cubicBezTo>
                    <a:pt x="339" y="205"/>
                    <a:pt x="340" y="206"/>
                    <a:pt x="340" y="206"/>
                  </a:cubicBezTo>
                  <a:cubicBezTo>
                    <a:pt x="342" y="216"/>
                    <a:pt x="348" y="216"/>
                    <a:pt x="356" y="214"/>
                  </a:cubicBezTo>
                  <a:cubicBezTo>
                    <a:pt x="356" y="214"/>
                    <a:pt x="356" y="214"/>
                    <a:pt x="357" y="214"/>
                  </a:cubicBezTo>
                  <a:cubicBezTo>
                    <a:pt x="362" y="214"/>
                    <a:pt x="366" y="212"/>
                    <a:pt x="367" y="206"/>
                  </a:cubicBezTo>
                  <a:cubicBezTo>
                    <a:pt x="368" y="205"/>
                    <a:pt x="368" y="204"/>
                    <a:pt x="370" y="204"/>
                  </a:cubicBezTo>
                  <a:cubicBezTo>
                    <a:pt x="372" y="206"/>
                    <a:pt x="369" y="209"/>
                    <a:pt x="371" y="211"/>
                  </a:cubicBezTo>
                  <a:cubicBezTo>
                    <a:pt x="373" y="211"/>
                    <a:pt x="374" y="210"/>
                    <a:pt x="374" y="209"/>
                  </a:cubicBezTo>
                  <a:cubicBezTo>
                    <a:pt x="375" y="208"/>
                    <a:pt x="376" y="206"/>
                    <a:pt x="377" y="205"/>
                  </a:cubicBezTo>
                  <a:cubicBezTo>
                    <a:pt x="379" y="201"/>
                    <a:pt x="378" y="199"/>
                    <a:pt x="373" y="199"/>
                  </a:cubicBezTo>
                  <a:cubicBezTo>
                    <a:pt x="365" y="197"/>
                    <a:pt x="363" y="194"/>
                    <a:pt x="367" y="186"/>
                  </a:cubicBezTo>
                  <a:cubicBezTo>
                    <a:pt x="371" y="181"/>
                    <a:pt x="374" y="175"/>
                    <a:pt x="377" y="169"/>
                  </a:cubicBezTo>
                  <a:cubicBezTo>
                    <a:pt x="381" y="162"/>
                    <a:pt x="384" y="154"/>
                    <a:pt x="380" y="145"/>
                  </a:cubicBezTo>
                  <a:cubicBezTo>
                    <a:pt x="379" y="143"/>
                    <a:pt x="379" y="141"/>
                    <a:pt x="379" y="139"/>
                  </a:cubicBezTo>
                  <a:cubicBezTo>
                    <a:pt x="379" y="137"/>
                    <a:pt x="380" y="136"/>
                    <a:pt x="382" y="136"/>
                  </a:cubicBezTo>
                  <a:cubicBezTo>
                    <a:pt x="385" y="136"/>
                    <a:pt x="386" y="137"/>
                    <a:pt x="386" y="139"/>
                  </a:cubicBezTo>
                  <a:cubicBezTo>
                    <a:pt x="386" y="142"/>
                    <a:pt x="386" y="145"/>
                    <a:pt x="387" y="147"/>
                  </a:cubicBezTo>
                  <a:cubicBezTo>
                    <a:pt x="390" y="154"/>
                    <a:pt x="396" y="154"/>
                    <a:pt x="400" y="149"/>
                  </a:cubicBezTo>
                  <a:cubicBezTo>
                    <a:pt x="401" y="147"/>
                    <a:pt x="402" y="144"/>
                    <a:pt x="404" y="143"/>
                  </a:cubicBezTo>
                  <a:cubicBezTo>
                    <a:pt x="411" y="137"/>
                    <a:pt x="412" y="127"/>
                    <a:pt x="420" y="122"/>
                  </a:cubicBezTo>
                  <a:cubicBezTo>
                    <a:pt x="421" y="121"/>
                    <a:pt x="422" y="118"/>
                    <a:pt x="422" y="117"/>
                  </a:cubicBezTo>
                  <a:cubicBezTo>
                    <a:pt x="424" y="114"/>
                    <a:pt x="425" y="110"/>
                    <a:pt x="426" y="107"/>
                  </a:cubicBezTo>
                  <a:cubicBezTo>
                    <a:pt x="426" y="106"/>
                    <a:pt x="427" y="105"/>
                    <a:pt x="429" y="105"/>
                  </a:cubicBezTo>
                  <a:cubicBezTo>
                    <a:pt x="430" y="105"/>
                    <a:pt x="430" y="106"/>
                    <a:pt x="431" y="107"/>
                  </a:cubicBezTo>
                  <a:cubicBezTo>
                    <a:pt x="432" y="111"/>
                    <a:pt x="433" y="114"/>
                    <a:pt x="434" y="117"/>
                  </a:cubicBezTo>
                  <a:cubicBezTo>
                    <a:pt x="443" y="113"/>
                    <a:pt x="444" y="111"/>
                    <a:pt x="444" y="104"/>
                  </a:cubicBezTo>
                  <a:cubicBezTo>
                    <a:pt x="444" y="100"/>
                    <a:pt x="445" y="97"/>
                    <a:pt x="449" y="95"/>
                  </a:cubicBezTo>
                  <a:cubicBezTo>
                    <a:pt x="452" y="94"/>
                    <a:pt x="454" y="92"/>
                    <a:pt x="454" y="89"/>
                  </a:cubicBezTo>
                  <a:cubicBezTo>
                    <a:pt x="455" y="84"/>
                    <a:pt x="458" y="81"/>
                    <a:pt x="461" y="78"/>
                  </a:cubicBezTo>
                  <a:cubicBezTo>
                    <a:pt x="468" y="66"/>
                    <a:pt x="467" y="59"/>
                    <a:pt x="461" y="49"/>
                  </a:cubicBezTo>
                  <a:cubicBezTo>
                    <a:pt x="460" y="49"/>
                    <a:pt x="459" y="48"/>
                    <a:pt x="458" y="48"/>
                  </a:cubicBezTo>
                  <a:cubicBezTo>
                    <a:pt x="457" y="48"/>
                    <a:pt x="456" y="49"/>
                    <a:pt x="456" y="50"/>
                  </a:cubicBezTo>
                  <a:cubicBezTo>
                    <a:pt x="455" y="54"/>
                    <a:pt x="455" y="59"/>
                    <a:pt x="452" y="63"/>
                  </a:cubicBezTo>
                  <a:cubicBezTo>
                    <a:pt x="454" y="69"/>
                    <a:pt x="449" y="73"/>
                    <a:pt x="450" y="79"/>
                  </a:cubicBezTo>
                  <a:cubicBezTo>
                    <a:pt x="450" y="82"/>
                    <a:pt x="448" y="85"/>
                    <a:pt x="446" y="89"/>
                  </a:cubicBezTo>
                  <a:cubicBezTo>
                    <a:pt x="443" y="93"/>
                    <a:pt x="440" y="98"/>
                    <a:pt x="439" y="104"/>
                  </a:cubicBezTo>
                  <a:cubicBezTo>
                    <a:pt x="439" y="106"/>
                    <a:pt x="439" y="108"/>
                    <a:pt x="436" y="107"/>
                  </a:cubicBezTo>
                  <a:cubicBezTo>
                    <a:pt x="435" y="104"/>
                    <a:pt x="435" y="101"/>
                    <a:pt x="435" y="97"/>
                  </a:cubicBezTo>
                  <a:cubicBezTo>
                    <a:pt x="434" y="95"/>
                    <a:pt x="435" y="93"/>
                    <a:pt x="437" y="92"/>
                  </a:cubicBezTo>
                  <a:cubicBezTo>
                    <a:pt x="440" y="90"/>
                    <a:pt x="440" y="88"/>
                    <a:pt x="439" y="85"/>
                  </a:cubicBezTo>
                  <a:cubicBezTo>
                    <a:pt x="439" y="84"/>
                    <a:pt x="439" y="82"/>
                    <a:pt x="440" y="81"/>
                  </a:cubicBezTo>
                  <a:cubicBezTo>
                    <a:pt x="446" y="78"/>
                    <a:pt x="444" y="72"/>
                    <a:pt x="445" y="67"/>
                  </a:cubicBezTo>
                  <a:cubicBezTo>
                    <a:pt x="447" y="64"/>
                    <a:pt x="446" y="60"/>
                    <a:pt x="449" y="58"/>
                  </a:cubicBezTo>
                  <a:cubicBezTo>
                    <a:pt x="452" y="57"/>
                    <a:pt x="451" y="55"/>
                    <a:pt x="449" y="53"/>
                  </a:cubicBezTo>
                  <a:cubicBezTo>
                    <a:pt x="447" y="52"/>
                    <a:pt x="442" y="50"/>
                    <a:pt x="448" y="47"/>
                  </a:cubicBezTo>
                  <a:cubicBezTo>
                    <a:pt x="450" y="47"/>
                    <a:pt x="448" y="46"/>
                    <a:pt x="447" y="45"/>
                  </a:cubicBezTo>
                  <a:cubicBezTo>
                    <a:pt x="446" y="41"/>
                    <a:pt x="447" y="38"/>
                    <a:pt x="451" y="37"/>
                  </a:cubicBezTo>
                  <a:cubicBezTo>
                    <a:pt x="458" y="36"/>
                    <a:pt x="465" y="39"/>
                    <a:pt x="468" y="46"/>
                  </a:cubicBezTo>
                  <a:cubicBezTo>
                    <a:pt x="469" y="49"/>
                    <a:pt x="471" y="52"/>
                    <a:pt x="475" y="53"/>
                  </a:cubicBezTo>
                  <a:cubicBezTo>
                    <a:pt x="478" y="53"/>
                    <a:pt x="480" y="54"/>
                    <a:pt x="480" y="57"/>
                  </a:cubicBezTo>
                  <a:cubicBezTo>
                    <a:pt x="480" y="64"/>
                    <a:pt x="483" y="71"/>
                    <a:pt x="485" y="77"/>
                  </a:cubicBezTo>
                  <a:cubicBezTo>
                    <a:pt x="478" y="78"/>
                    <a:pt x="477" y="79"/>
                    <a:pt x="479" y="84"/>
                  </a:cubicBezTo>
                  <a:cubicBezTo>
                    <a:pt x="485" y="94"/>
                    <a:pt x="487" y="105"/>
                    <a:pt x="490" y="115"/>
                  </a:cubicBezTo>
                  <a:cubicBezTo>
                    <a:pt x="491" y="118"/>
                    <a:pt x="492" y="121"/>
                    <a:pt x="493" y="123"/>
                  </a:cubicBezTo>
                  <a:cubicBezTo>
                    <a:pt x="494" y="124"/>
                    <a:pt x="495" y="125"/>
                    <a:pt x="496" y="125"/>
                  </a:cubicBezTo>
                  <a:cubicBezTo>
                    <a:pt x="497" y="125"/>
                    <a:pt x="498" y="124"/>
                    <a:pt x="499" y="123"/>
                  </a:cubicBezTo>
                  <a:cubicBezTo>
                    <a:pt x="501" y="118"/>
                    <a:pt x="500" y="114"/>
                    <a:pt x="498" y="111"/>
                  </a:cubicBezTo>
                  <a:cubicBezTo>
                    <a:pt x="493" y="103"/>
                    <a:pt x="494" y="93"/>
                    <a:pt x="487" y="86"/>
                  </a:cubicBezTo>
                  <a:cubicBezTo>
                    <a:pt x="486" y="85"/>
                    <a:pt x="485" y="83"/>
                    <a:pt x="487" y="82"/>
                  </a:cubicBezTo>
                  <a:cubicBezTo>
                    <a:pt x="489" y="81"/>
                    <a:pt x="490" y="82"/>
                    <a:pt x="490" y="84"/>
                  </a:cubicBezTo>
                  <a:cubicBezTo>
                    <a:pt x="491" y="85"/>
                    <a:pt x="491" y="87"/>
                    <a:pt x="494" y="85"/>
                  </a:cubicBezTo>
                  <a:cubicBezTo>
                    <a:pt x="491" y="76"/>
                    <a:pt x="488" y="67"/>
                    <a:pt x="486" y="58"/>
                  </a:cubicBezTo>
                  <a:cubicBezTo>
                    <a:pt x="485" y="50"/>
                    <a:pt x="482" y="42"/>
                    <a:pt x="479" y="35"/>
                  </a:cubicBezTo>
                  <a:cubicBezTo>
                    <a:pt x="477" y="28"/>
                    <a:pt x="473" y="23"/>
                    <a:pt x="471" y="17"/>
                  </a:cubicBezTo>
                  <a:cubicBezTo>
                    <a:pt x="470" y="12"/>
                    <a:pt x="467" y="10"/>
                    <a:pt x="463" y="9"/>
                  </a:cubicBezTo>
                  <a:cubicBezTo>
                    <a:pt x="455" y="7"/>
                    <a:pt x="447" y="7"/>
                    <a:pt x="438" y="8"/>
                  </a:cubicBezTo>
                  <a:cubicBezTo>
                    <a:pt x="433" y="9"/>
                    <a:pt x="433" y="13"/>
                    <a:pt x="431" y="17"/>
                  </a:cubicBezTo>
                  <a:cubicBezTo>
                    <a:pt x="430" y="21"/>
                    <a:pt x="433" y="23"/>
                    <a:pt x="436" y="24"/>
                  </a:cubicBezTo>
                  <a:cubicBezTo>
                    <a:pt x="439" y="25"/>
                    <a:pt x="440" y="27"/>
                    <a:pt x="438" y="29"/>
                  </a:cubicBezTo>
                  <a:cubicBezTo>
                    <a:pt x="434" y="35"/>
                    <a:pt x="431" y="42"/>
                    <a:pt x="423" y="43"/>
                  </a:cubicBezTo>
                  <a:cubicBezTo>
                    <a:pt x="421" y="44"/>
                    <a:pt x="419" y="45"/>
                    <a:pt x="418" y="46"/>
                  </a:cubicBezTo>
                  <a:cubicBezTo>
                    <a:pt x="408" y="53"/>
                    <a:pt x="403" y="63"/>
                    <a:pt x="401" y="75"/>
                  </a:cubicBezTo>
                  <a:cubicBezTo>
                    <a:pt x="400" y="78"/>
                    <a:pt x="400" y="81"/>
                    <a:pt x="398" y="84"/>
                  </a:cubicBezTo>
                  <a:cubicBezTo>
                    <a:pt x="397" y="85"/>
                    <a:pt x="396" y="87"/>
                    <a:pt x="397" y="90"/>
                  </a:cubicBezTo>
                  <a:cubicBezTo>
                    <a:pt x="398" y="89"/>
                    <a:pt x="398" y="87"/>
                    <a:pt x="399" y="87"/>
                  </a:cubicBezTo>
                  <a:cubicBezTo>
                    <a:pt x="407" y="83"/>
                    <a:pt x="412" y="76"/>
                    <a:pt x="418" y="71"/>
                  </a:cubicBezTo>
                  <a:cubicBezTo>
                    <a:pt x="424" y="66"/>
                    <a:pt x="430" y="61"/>
                    <a:pt x="439" y="61"/>
                  </a:cubicBezTo>
                  <a:close/>
                  <a:moveTo>
                    <a:pt x="645" y="292"/>
                  </a:moveTo>
                  <a:cubicBezTo>
                    <a:pt x="646" y="273"/>
                    <a:pt x="642" y="262"/>
                    <a:pt x="634" y="252"/>
                  </a:cubicBezTo>
                  <a:cubicBezTo>
                    <a:pt x="629" y="245"/>
                    <a:pt x="623" y="240"/>
                    <a:pt x="618" y="234"/>
                  </a:cubicBezTo>
                  <a:cubicBezTo>
                    <a:pt x="610" y="226"/>
                    <a:pt x="600" y="223"/>
                    <a:pt x="588" y="224"/>
                  </a:cubicBezTo>
                  <a:cubicBezTo>
                    <a:pt x="573" y="226"/>
                    <a:pt x="561" y="235"/>
                    <a:pt x="549" y="244"/>
                  </a:cubicBezTo>
                  <a:cubicBezTo>
                    <a:pt x="541" y="250"/>
                    <a:pt x="537" y="259"/>
                    <a:pt x="533" y="268"/>
                  </a:cubicBezTo>
                  <a:cubicBezTo>
                    <a:pt x="530" y="273"/>
                    <a:pt x="527" y="279"/>
                    <a:pt x="530" y="285"/>
                  </a:cubicBezTo>
                  <a:cubicBezTo>
                    <a:pt x="531" y="286"/>
                    <a:pt x="530" y="287"/>
                    <a:pt x="530" y="287"/>
                  </a:cubicBezTo>
                  <a:cubicBezTo>
                    <a:pt x="528" y="297"/>
                    <a:pt x="528" y="307"/>
                    <a:pt x="528" y="317"/>
                  </a:cubicBezTo>
                  <a:cubicBezTo>
                    <a:pt x="529" y="321"/>
                    <a:pt x="529" y="325"/>
                    <a:pt x="529" y="329"/>
                  </a:cubicBezTo>
                  <a:cubicBezTo>
                    <a:pt x="529" y="343"/>
                    <a:pt x="535" y="356"/>
                    <a:pt x="547" y="365"/>
                  </a:cubicBezTo>
                  <a:cubicBezTo>
                    <a:pt x="566" y="378"/>
                    <a:pt x="588" y="377"/>
                    <a:pt x="609" y="369"/>
                  </a:cubicBezTo>
                  <a:cubicBezTo>
                    <a:pt x="623" y="364"/>
                    <a:pt x="630" y="352"/>
                    <a:pt x="635" y="339"/>
                  </a:cubicBezTo>
                  <a:cubicBezTo>
                    <a:pt x="641" y="322"/>
                    <a:pt x="644" y="304"/>
                    <a:pt x="645" y="292"/>
                  </a:cubicBezTo>
                  <a:close/>
                  <a:moveTo>
                    <a:pt x="319" y="471"/>
                  </a:moveTo>
                  <a:cubicBezTo>
                    <a:pt x="327" y="475"/>
                    <a:pt x="334" y="480"/>
                    <a:pt x="342" y="482"/>
                  </a:cubicBezTo>
                  <a:cubicBezTo>
                    <a:pt x="354" y="484"/>
                    <a:pt x="363" y="491"/>
                    <a:pt x="372" y="496"/>
                  </a:cubicBezTo>
                  <a:cubicBezTo>
                    <a:pt x="382" y="501"/>
                    <a:pt x="392" y="506"/>
                    <a:pt x="401" y="512"/>
                  </a:cubicBezTo>
                  <a:cubicBezTo>
                    <a:pt x="411" y="518"/>
                    <a:pt x="422" y="523"/>
                    <a:pt x="433" y="524"/>
                  </a:cubicBezTo>
                  <a:cubicBezTo>
                    <a:pt x="442" y="526"/>
                    <a:pt x="450" y="526"/>
                    <a:pt x="459" y="529"/>
                  </a:cubicBezTo>
                  <a:cubicBezTo>
                    <a:pt x="471" y="533"/>
                    <a:pt x="484" y="534"/>
                    <a:pt x="496" y="538"/>
                  </a:cubicBezTo>
                  <a:cubicBezTo>
                    <a:pt x="500" y="540"/>
                    <a:pt x="503" y="539"/>
                    <a:pt x="506" y="537"/>
                  </a:cubicBezTo>
                  <a:cubicBezTo>
                    <a:pt x="520" y="525"/>
                    <a:pt x="535" y="514"/>
                    <a:pt x="549" y="503"/>
                  </a:cubicBezTo>
                  <a:cubicBezTo>
                    <a:pt x="561" y="493"/>
                    <a:pt x="573" y="483"/>
                    <a:pt x="587" y="475"/>
                  </a:cubicBezTo>
                  <a:cubicBezTo>
                    <a:pt x="596" y="470"/>
                    <a:pt x="605" y="464"/>
                    <a:pt x="614" y="458"/>
                  </a:cubicBezTo>
                  <a:cubicBezTo>
                    <a:pt x="618" y="456"/>
                    <a:pt x="621" y="453"/>
                    <a:pt x="625" y="450"/>
                  </a:cubicBezTo>
                  <a:cubicBezTo>
                    <a:pt x="626" y="449"/>
                    <a:pt x="626" y="448"/>
                    <a:pt x="626" y="447"/>
                  </a:cubicBezTo>
                  <a:cubicBezTo>
                    <a:pt x="625" y="446"/>
                    <a:pt x="624" y="446"/>
                    <a:pt x="623" y="446"/>
                  </a:cubicBezTo>
                  <a:cubicBezTo>
                    <a:pt x="622" y="446"/>
                    <a:pt x="621" y="446"/>
                    <a:pt x="620" y="447"/>
                  </a:cubicBezTo>
                  <a:cubicBezTo>
                    <a:pt x="603" y="453"/>
                    <a:pt x="587" y="459"/>
                    <a:pt x="571" y="468"/>
                  </a:cubicBezTo>
                  <a:cubicBezTo>
                    <a:pt x="560" y="474"/>
                    <a:pt x="549" y="479"/>
                    <a:pt x="537" y="483"/>
                  </a:cubicBezTo>
                  <a:cubicBezTo>
                    <a:pt x="531" y="485"/>
                    <a:pt x="524" y="487"/>
                    <a:pt x="517" y="491"/>
                  </a:cubicBezTo>
                  <a:cubicBezTo>
                    <a:pt x="505" y="497"/>
                    <a:pt x="492" y="499"/>
                    <a:pt x="478" y="503"/>
                  </a:cubicBezTo>
                  <a:cubicBezTo>
                    <a:pt x="467" y="506"/>
                    <a:pt x="455" y="503"/>
                    <a:pt x="444" y="499"/>
                  </a:cubicBezTo>
                  <a:cubicBezTo>
                    <a:pt x="435" y="496"/>
                    <a:pt x="427" y="493"/>
                    <a:pt x="419" y="490"/>
                  </a:cubicBezTo>
                  <a:cubicBezTo>
                    <a:pt x="409" y="488"/>
                    <a:pt x="399" y="486"/>
                    <a:pt x="389" y="483"/>
                  </a:cubicBezTo>
                  <a:cubicBezTo>
                    <a:pt x="367" y="478"/>
                    <a:pt x="346" y="472"/>
                    <a:pt x="324" y="469"/>
                  </a:cubicBezTo>
                  <a:cubicBezTo>
                    <a:pt x="323" y="469"/>
                    <a:pt x="321" y="468"/>
                    <a:pt x="319" y="471"/>
                  </a:cubicBezTo>
                  <a:close/>
                  <a:moveTo>
                    <a:pt x="599" y="1063"/>
                  </a:moveTo>
                  <a:cubicBezTo>
                    <a:pt x="603" y="1060"/>
                    <a:pt x="603" y="1056"/>
                    <a:pt x="603" y="1053"/>
                  </a:cubicBezTo>
                  <a:cubicBezTo>
                    <a:pt x="604" y="1050"/>
                    <a:pt x="604" y="1047"/>
                    <a:pt x="606" y="1044"/>
                  </a:cubicBezTo>
                  <a:cubicBezTo>
                    <a:pt x="607" y="1044"/>
                    <a:pt x="608" y="1043"/>
                    <a:pt x="609" y="1043"/>
                  </a:cubicBezTo>
                  <a:cubicBezTo>
                    <a:pt x="610" y="1043"/>
                    <a:pt x="611" y="1045"/>
                    <a:pt x="611" y="1046"/>
                  </a:cubicBezTo>
                  <a:cubicBezTo>
                    <a:pt x="609" y="1054"/>
                    <a:pt x="614" y="1063"/>
                    <a:pt x="609" y="1072"/>
                  </a:cubicBezTo>
                  <a:cubicBezTo>
                    <a:pt x="608" y="1076"/>
                    <a:pt x="608" y="1080"/>
                    <a:pt x="611" y="1083"/>
                  </a:cubicBezTo>
                  <a:cubicBezTo>
                    <a:pt x="615" y="1086"/>
                    <a:pt x="618" y="1091"/>
                    <a:pt x="622" y="1095"/>
                  </a:cubicBezTo>
                  <a:cubicBezTo>
                    <a:pt x="627" y="1100"/>
                    <a:pt x="630" y="1107"/>
                    <a:pt x="633" y="1113"/>
                  </a:cubicBezTo>
                  <a:cubicBezTo>
                    <a:pt x="635" y="1120"/>
                    <a:pt x="634" y="1122"/>
                    <a:pt x="627" y="1122"/>
                  </a:cubicBezTo>
                  <a:cubicBezTo>
                    <a:pt x="622" y="1123"/>
                    <a:pt x="621" y="1124"/>
                    <a:pt x="624" y="1129"/>
                  </a:cubicBezTo>
                  <a:cubicBezTo>
                    <a:pt x="628" y="1135"/>
                    <a:pt x="630" y="1142"/>
                    <a:pt x="632" y="1149"/>
                  </a:cubicBezTo>
                  <a:cubicBezTo>
                    <a:pt x="633" y="1153"/>
                    <a:pt x="634" y="1158"/>
                    <a:pt x="632" y="1163"/>
                  </a:cubicBezTo>
                  <a:cubicBezTo>
                    <a:pt x="630" y="1166"/>
                    <a:pt x="631" y="1169"/>
                    <a:pt x="631" y="1172"/>
                  </a:cubicBezTo>
                  <a:cubicBezTo>
                    <a:pt x="635" y="1186"/>
                    <a:pt x="643" y="1199"/>
                    <a:pt x="648" y="1213"/>
                  </a:cubicBezTo>
                  <a:cubicBezTo>
                    <a:pt x="648" y="1215"/>
                    <a:pt x="649" y="1217"/>
                    <a:pt x="651" y="1217"/>
                  </a:cubicBezTo>
                  <a:cubicBezTo>
                    <a:pt x="658" y="1220"/>
                    <a:pt x="660" y="1226"/>
                    <a:pt x="661" y="1232"/>
                  </a:cubicBezTo>
                  <a:cubicBezTo>
                    <a:pt x="669" y="1257"/>
                    <a:pt x="678" y="1283"/>
                    <a:pt x="683" y="1310"/>
                  </a:cubicBezTo>
                  <a:cubicBezTo>
                    <a:pt x="684" y="1316"/>
                    <a:pt x="686" y="1317"/>
                    <a:pt x="692" y="1316"/>
                  </a:cubicBezTo>
                  <a:cubicBezTo>
                    <a:pt x="695" y="1316"/>
                    <a:pt x="696" y="1315"/>
                    <a:pt x="695" y="1312"/>
                  </a:cubicBezTo>
                  <a:cubicBezTo>
                    <a:pt x="694" y="1305"/>
                    <a:pt x="693" y="1298"/>
                    <a:pt x="689" y="1293"/>
                  </a:cubicBezTo>
                  <a:cubicBezTo>
                    <a:pt x="683" y="1282"/>
                    <a:pt x="680" y="1270"/>
                    <a:pt x="677" y="1259"/>
                  </a:cubicBezTo>
                  <a:cubicBezTo>
                    <a:pt x="672" y="1244"/>
                    <a:pt x="668" y="1229"/>
                    <a:pt x="663" y="1214"/>
                  </a:cubicBezTo>
                  <a:cubicBezTo>
                    <a:pt x="661" y="1210"/>
                    <a:pt x="659" y="1205"/>
                    <a:pt x="658" y="1200"/>
                  </a:cubicBezTo>
                  <a:cubicBezTo>
                    <a:pt x="657" y="1196"/>
                    <a:pt x="655" y="1192"/>
                    <a:pt x="659" y="1189"/>
                  </a:cubicBezTo>
                  <a:cubicBezTo>
                    <a:pt x="660" y="1188"/>
                    <a:pt x="660" y="1186"/>
                    <a:pt x="660" y="1184"/>
                  </a:cubicBezTo>
                  <a:cubicBezTo>
                    <a:pt x="658" y="1178"/>
                    <a:pt x="659" y="1171"/>
                    <a:pt x="657" y="1165"/>
                  </a:cubicBezTo>
                  <a:cubicBezTo>
                    <a:pt x="655" y="1160"/>
                    <a:pt x="654" y="1155"/>
                    <a:pt x="653" y="1151"/>
                  </a:cubicBezTo>
                  <a:cubicBezTo>
                    <a:pt x="651" y="1144"/>
                    <a:pt x="649" y="1138"/>
                    <a:pt x="646" y="1132"/>
                  </a:cubicBezTo>
                  <a:cubicBezTo>
                    <a:pt x="643" y="1126"/>
                    <a:pt x="639" y="1121"/>
                    <a:pt x="638" y="1115"/>
                  </a:cubicBezTo>
                  <a:cubicBezTo>
                    <a:pt x="636" y="1102"/>
                    <a:pt x="630" y="1090"/>
                    <a:pt x="623" y="1079"/>
                  </a:cubicBezTo>
                  <a:cubicBezTo>
                    <a:pt x="623" y="1078"/>
                    <a:pt x="622" y="1077"/>
                    <a:pt x="621" y="1076"/>
                  </a:cubicBezTo>
                  <a:cubicBezTo>
                    <a:pt x="620" y="1072"/>
                    <a:pt x="621" y="1070"/>
                    <a:pt x="624" y="1068"/>
                  </a:cubicBezTo>
                  <a:cubicBezTo>
                    <a:pt x="627" y="1066"/>
                    <a:pt x="629" y="1068"/>
                    <a:pt x="631" y="1070"/>
                  </a:cubicBezTo>
                  <a:cubicBezTo>
                    <a:pt x="632" y="1071"/>
                    <a:pt x="632" y="1072"/>
                    <a:pt x="633" y="1073"/>
                  </a:cubicBezTo>
                  <a:cubicBezTo>
                    <a:pt x="641" y="1084"/>
                    <a:pt x="648" y="1096"/>
                    <a:pt x="654" y="1108"/>
                  </a:cubicBezTo>
                  <a:cubicBezTo>
                    <a:pt x="658" y="1115"/>
                    <a:pt x="661" y="1122"/>
                    <a:pt x="666" y="1129"/>
                  </a:cubicBezTo>
                  <a:cubicBezTo>
                    <a:pt x="678" y="1145"/>
                    <a:pt x="686" y="1163"/>
                    <a:pt x="697" y="1180"/>
                  </a:cubicBezTo>
                  <a:cubicBezTo>
                    <a:pt x="707" y="1195"/>
                    <a:pt x="713" y="1213"/>
                    <a:pt x="722" y="1230"/>
                  </a:cubicBezTo>
                  <a:cubicBezTo>
                    <a:pt x="724" y="1234"/>
                    <a:pt x="727" y="1239"/>
                    <a:pt x="728" y="1244"/>
                  </a:cubicBezTo>
                  <a:cubicBezTo>
                    <a:pt x="734" y="1257"/>
                    <a:pt x="739" y="1271"/>
                    <a:pt x="745" y="1285"/>
                  </a:cubicBezTo>
                  <a:cubicBezTo>
                    <a:pt x="745" y="1287"/>
                    <a:pt x="747" y="1288"/>
                    <a:pt x="749" y="1290"/>
                  </a:cubicBezTo>
                  <a:cubicBezTo>
                    <a:pt x="750" y="1290"/>
                    <a:pt x="751" y="1291"/>
                    <a:pt x="752" y="1291"/>
                  </a:cubicBezTo>
                  <a:cubicBezTo>
                    <a:pt x="754" y="1290"/>
                    <a:pt x="754" y="1288"/>
                    <a:pt x="753" y="1287"/>
                  </a:cubicBezTo>
                  <a:cubicBezTo>
                    <a:pt x="753" y="1285"/>
                    <a:pt x="753" y="1284"/>
                    <a:pt x="752" y="1282"/>
                  </a:cubicBezTo>
                  <a:cubicBezTo>
                    <a:pt x="750" y="1277"/>
                    <a:pt x="747" y="1272"/>
                    <a:pt x="745" y="1267"/>
                  </a:cubicBezTo>
                  <a:cubicBezTo>
                    <a:pt x="741" y="1253"/>
                    <a:pt x="733" y="1240"/>
                    <a:pt x="727" y="1227"/>
                  </a:cubicBezTo>
                  <a:cubicBezTo>
                    <a:pt x="726" y="1225"/>
                    <a:pt x="725" y="1223"/>
                    <a:pt x="724" y="1221"/>
                  </a:cubicBezTo>
                  <a:cubicBezTo>
                    <a:pt x="717" y="1212"/>
                    <a:pt x="713" y="1201"/>
                    <a:pt x="708" y="1191"/>
                  </a:cubicBezTo>
                  <a:cubicBezTo>
                    <a:pt x="701" y="1176"/>
                    <a:pt x="694" y="1161"/>
                    <a:pt x="686" y="1147"/>
                  </a:cubicBezTo>
                  <a:cubicBezTo>
                    <a:pt x="681" y="1136"/>
                    <a:pt x="675" y="1125"/>
                    <a:pt x="671" y="1113"/>
                  </a:cubicBezTo>
                  <a:cubicBezTo>
                    <a:pt x="667" y="1103"/>
                    <a:pt x="662" y="1093"/>
                    <a:pt x="658" y="1082"/>
                  </a:cubicBezTo>
                  <a:cubicBezTo>
                    <a:pt x="657" y="1079"/>
                    <a:pt x="655" y="1076"/>
                    <a:pt x="652" y="1073"/>
                  </a:cubicBezTo>
                  <a:cubicBezTo>
                    <a:pt x="645" y="1065"/>
                    <a:pt x="637" y="1057"/>
                    <a:pt x="629" y="1049"/>
                  </a:cubicBezTo>
                  <a:cubicBezTo>
                    <a:pt x="624" y="1046"/>
                    <a:pt x="621" y="1041"/>
                    <a:pt x="617" y="1038"/>
                  </a:cubicBezTo>
                  <a:cubicBezTo>
                    <a:pt x="612" y="1035"/>
                    <a:pt x="612" y="1035"/>
                    <a:pt x="616" y="1030"/>
                  </a:cubicBezTo>
                  <a:cubicBezTo>
                    <a:pt x="617" y="1029"/>
                    <a:pt x="620" y="1027"/>
                    <a:pt x="618" y="1024"/>
                  </a:cubicBezTo>
                  <a:cubicBezTo>
                    <a:pt x="613" y="1019"/>
                    <a:pt x="615" y="1014"/>
                    <a:pt x="618" y="1009"/>
                  </a:cubicBezTo>
                  <a:cubicBezTo>
                    <a:pt x="620" y="1006"/>
                    <a:pt x="619" y="1003"/>
                    <a:pt x="617" y="1001"/>
                  </a:cubicBezTo>
                  <a:cubicBezTo>
                    <a:pt x="614" y="997"/>
                    <a:pt x="610" y="994"/>
                    <a:pt x="606" y="990"/>
                  </a:cubicBezTo>
                  <a:cubicBezTo>
                    <a:pt x="605" y="994"/>
                    <a:pt x="606" y="997"/>
                    <a:pt x="606" y="999"/>
                  </a:cubicBezTo>
                  <a:cubicBezTo>
                    <a:pt x="606" y="1007"/>
                    <a:pt x="609" y="1015"/>
                    <a:pt x="608" y="1024"/>
                  </a:cubicBezTo>
                  <a:cubicBezTo>
                    <a:pt x="607" y="1030"/>
                    <a:pt x="604" y="1036"/>
                    <a:pt x="603" y="1042"/>
                  </a:cubicBezTo>
                  <a:cubicBezTo>
                    <a:pt x="602" y="1049"/>
                    <a:pt x="601" y="1056"/>
                    <a:pt x="599" y="1063"/>
                  </a:cubicBezTo>
                  <a:close/>
                  <a:moveTo>
                    <a:pt x="414" y="248"/>
                  </a:moveTo>
                  <a:cubicBezTo>
                    <a:pt x="411" y="251"/>
                    <a:pt x="412" y="254"/>
                    <a:pt x="412" y="257"/>
                  </a:cubicBezTo>
                  <a:cubicBezTo>
                    <a:pt x="412" y="259"/>
                    <a:pt x="412" y="262"/>
                    <a:pt x="412" y="265"/>
                  </a:cubicBezTo>
                  <a:cubicBezTo>
                    <a:pt x="412" y="266"/>
                    <a:pt x="411" y="268"/>
                    <a:pt x="409" y="268"/>
                  </a:cubicBezTo>
                  <a:cubicBezTo>
                    <a:pt x="408" y="268"/>
                    <a:pt x="407" y="266"/>
                    <a:pt x="407" y="265"/>
                  </a:cubicBezTo>
                  <a:cubicBezTo>
                    <a:pt x="408" y="260"/>
                    <a:pt x="405" y="258"/>
                    <a:pt x="401" y="256"/>
                  </a:cubicBezTo>
                  <a:cubicBezTo>
                    <a:pt x="398" y="256"/>
                    <a:pt x="396" y="253"/>
                    <a:pt x="396" y="249"/>
                  </a:cubicBezTo>
                  <a:cubicBezTo>
                    <a:pt x="396" y="244"/>
                    <a:pt x="394" y="240"/>
                    <a:pt x="393" y="235"/>
                  </a:cubicBezTo>
                  <a:cubicBezTo>
                    <a:pt x="392" y="232"/>
                    <a:pt x="391" y="228"/>
                    <a:pt x="387" y="228"/>
                  </a:cubicBezTo>
                  <a:cubicBezTo>
                    <a:pt x="384" y="228"/>
                    <a:pt x="383" y="231"/>
                    <a:pt x="382" y="234"/>
                  </a:cubicBezTo>
                  <a:cubicBezTo>
                    <a:pt x="381" y="234"/>
                    <a:pt x="381" y="234"/>
                    <a:pt x="381" y="234"/>
                  </a:cubicBezTo>
                  <a:cubicBezTo>
                    <a:pt x="379" y="239"/>
                    <a:pt x="376" y="239"/>
                    <a:pt x="374" y="235"/>
                  </a:cubicBezTo>
                  <a:cubicBezTo>
                    <a:pt x="373" y="234"/>
                    <a:pt x="373" y="233"/>
                    <a:pt x="373" y="232"/>
                  </a:cubicBezTo>
                  <a:cubicBezTo>
                    <a:pt x="371" y="228"/>
                    <a:pt x="369" y="227"/>
                    <a:pt x="366" y="230"/>
                  </a:cubicBezTo>
                  <a:cubicBezTo>
                    <a:pt x="363" y="234"/>
                    <a:pt x="363" y="237"/>
                    <a:pt x="368" y="239"/>
                  </a:cubicBezTo>
                  <a:cubicBezTo>
                    <a:pt x="373" y="243"/>
                    <a:pt x="379" y="246"/>
                    <a:pt x="384" y="249"/>
                  </a:cubicBezTo>
                  <a:cubicBezTo>
                    <a:pt x="393" y="256"/>
                    <a:pt x="401" y="264"/>
                    <a:pt x="408" y="273"/>
                  </a:cubicBezTo>
                  <a:cubicBezTo>
                    <a:pt x="418" y="286"/>
                    <a:pt x="425" y="299"/>
                    <a:pt x="424" y="315"/>
                  </a:cubicBezTo>
                  <a:cubicBezTo>
                    <a:pt x="423" y="323"/>
                    <a:pt x="421" y="331"/>
                    <a:pt x="421" y="339"/>
                  </a:cubicBezTo>
                  <a:cubicBezTo>
                    <a:pt x="421" y="350"/>
                    <a:pt x="419" y="360"/>
                    <a:pt x="415" y="369"/>
                  </a:cubicBezTo>
                  <a:cubicBezTo>
                    <a:pt x="414" y="374"/>
                    <a:pt x="413" y="379"/>
                    <a:pt x="413" y="384"/>
                  </a:cubicBezTo>
                  <a:cubicBezTo>
                    <a:pt x="414" y="388"/>
                    <a:pt x="411" y="390"/>
                    <a:pt x="406" y="391"/>
                  </a:cubicBezTo>
                  <a:cubicBezTo>
                    <a:pt x="404" y="391"/>
                    <a:pt x="401" y="389"/>
                    <a:pt x="400" y="391"/>
                  </a:cubicBezTo>
                  <a:cubicBezTo>
                    <a:pt x="399" y="393"/>
                    <a:pt x="398" y="396"/>
                    <a:pt x="398" y="398"/>
                  </a:cubicBezTo>
                  <a:cubicBezTo>
                    <a:pt x="396" y="402"/>
                    <a:pt x="395" y="406"/>
                    <a:pt x="394" y="411"/>
                  </a:cubicBezTo>
                  <a:cubicBezTo>
                    <a:pt x="394" y="412"/>
                    <a:pt x="393" y="414"/>
                    <a:pt x="393" y="415"/>
                  </a:cubicBezTo>
                  <a:cubicBezTo>
                    <a:pt x="393" y="418"/>
                    <a:pt x="395" y="419"/>
                    <a:pt x="397" y="417"/>
                  </a:cubicBezTo>
                  <a:cubicBezTo>
                    <a:pt x="400" y="415"/>
                    <a:pt x="403" y="412"/>
                    <a:pt x="405" y="408"/>
                  </a:cubicBezTo>
                  <a:cubicBezTo>
                    <a:pt x="407" y="405"/>
                    <a:pt x="404" y="402"/>
                    <a:pt x="404" y="399"/>
                  </a:cubicBezTo>
                  <a:cubicBezTo>
                    <a:pt x="407" y="398"/>
                    <a:pt x="409" y="398"/>
                    <a:pt x="411" y="401"/>
                  </a:cubicBezTo>
                  <a:cubicBezTo>
                    <a:pt x="412" y="405"/>
                    <a:pt x="415" y="404"/>
                    <a:pt x="418" y="403"/>
                  </a:cubicBezTo>
                  <a:cubicBezTo>
                    <a:pt x="419" y="403"/>
                    <a:pt x="420" y="402"/>
                    <a:pt x="421" y="401"/>
                  </a:cubicBezTo>
                  <a:cubicBezTo>
                    <a:pt x="427" y="397"/>
                    <a:pt x="427" y="397"/>
                    <a:pt x="426" y="391"/>
                  </a:cubicBezTo>
                  <a:cubicBezTo>
                    <a:pt x="425" y="388"/>
                    <a:pt x="425" y="386"/>
                    <a:pt x="425" y="383"/>
                  </a:cubicBezTo>
                  <a:cubicBezTo>
                    <a:pt x="426" y="372"/>
                    <a:pt x="427" y="362"/>
                    <a:pt x="428" y="352"/>
                  </a:cubicBezTo>
                  <a:cubicBezTo>
                    <a:pt x="429" y="348"/>
                    <a:pt x="431" y="347"/>
                    <a:pt x="434" y="347"/>
                  </a:cubicBezTo>
                  <a:cubicBezTo>
                    <a:pt x="437" y="348"/>
                    <a:pt x="437" y="350"/>
                    <a:pt x="436" y="352"/>
                  </a:cubicBezTo>
                  <a:cubicBezTo>
                    <a:pt x="434" y="360"/>
                    <a:pt x="434" y="367"/>
                    <a:pt x="434" y="375"/>
                  </a:cubicBezTo>
                  <a:cubicBezTo>
                    <a:pt x="434" y="378"/>
                    <a:pt x="434" y="380"/>
                    <a:pt x="432" y="382"/>
                  </a:cubicBezTo>
                  <a:cubicBezTo>
                    <a:pt x="429" y="384"/>
                    <a:pt x="431" y="386"/>
                    <a:pt x="434" y="386"/>
                  </a:cubicBezTo>
                  <a:cubicBezTo>
                    <a:pt x="442" y="389"/>
                    <a:pt x="450" y="384"/>
                    <a:pt x="453" y="374"/>
                  </a:cubicBezTo>
                  <a:cubicBezTo>
                    <a:pt x="445" y="371"/>
                    <a:pt x="444" y="369"/>
                    <a:pt x="449" y="361"/>
                  </a:cubicBezTo>
                  <a:cubicBezTo>
                    <a:pt x="451" y="357"/>
                    <a:pt x="450" y="354"/>
                    <a:pt x="448" y="352"/>
                  </a:cubicBezTo>
                  <a:cubicBezTo>
                    <a:pt x="444" y="347"/>
                    <a:pt x="443" y="342"/>
                    <a:pt x="443" y="336"/>
                  </a:cubicBezTo>
                  <a:cubicBezTo>
                    <a:pt x="442" y="328"/>
                    <a:pt x="442" y="320"/>
                    <a:pt x="439" y="313"/>
                  </a:cubicBezTo>
                  <a:cubicBezTo>
                    <a:pt x="438" y="311"/>
                    <a:pt x="438" y="309"/>
                    <a:pt x="435" y="310"/>
                  </a:cubicBezTo>
                  <a:cubicBezTo>
                    <a:pt x="434" y="314"/>
                    <a:pt x="432" y="317"/>
                    <a:pt x="434" y="322"/>
                  </a:cubicBezTo>
                  <a:cubicBezTo>
                    <a:pt x="435" y="325"/>
                    <a:pt x="434" y="328"/>
                    <a:pt x="433" y="331"/>
                  </a:cubicBezTo>
                  <a:cubicBezTo>
                    <a:pt x="432" y="332"/>
                    <a:pt x="431" y="334"/>
                    <a:pt x="429" y="334"/>
                  </a:cubicBezTo>
                  <a:cubicBezTo>
                    <a:pt x="427" y="333"/>
                    <a:pt x="427" y="332"/>
                    <a:pt x="426" y="330"/>
                  </a:cubicBezTo>
                  <a:cubicBezTo>
                    <a:pt x="426" y="329"/>
                    <a:pt x="426" y="327"/>
                    <a:pt x="426" y="326"/>
                  </a:cubicBezTo>
                  <a:cubicBezTo>
                    <a:pt x="426" y="320"/>
                    <a:pt x="428" y="315"/>
                    <a:pt x="427" y="309"/>
                  </a:cubicBezTo>
                  <a:cubicBezTo>
                    <a:pt x="425" y="299"/>
                    <a:pt x="425" y="289"/>
                    <a:pt x="424" y="279"/>
                  </a:cubicBezTo>
                  <a:cubicBezTo>
                    <a:pt x="423" y="268"/>
                    <a:pt x="419" y="258"/>
                    <a:pt x="414" y="248"/>
                  </a:cubicBezTo>
                  <a:close/>
                  <a:moveTo>
                    <a:pt x="127" y="1366"/>
                  </a:moveTo>
                  <a:cubicBezTo>
                    <a:pt x="115" y="1373"/>
                    <a:pt x="115" y="1373"/>
                    <a:pt x="113" y="1378"/>
                  </a:cubicBezTo>
                  <a:cubicBezTo>
                    <a:pt x="107" y="1392"/>
                    <a:pt x="101" y="1406"/>
                    <a:pt x="95" y="1421"/>
                  </a:cubicBezTo>
                  <a:cubicBezTo>
                    <a:pt x="94" y="1423"/>
                    <a:pt x="92" y="1425"/>
                    <a:pt x="93" y="1427"/>
                  </a:cubicBezTo>
                  <a:cubicBezTo>
                    <a:pt x="93" y="1433"/>
                    <a:pt x="90" y="1437"/>
                    <a:pt x="87" y="1442"/>
                  </a:cubicBezTo>
                  <a:cubicBezTo>
                    <a:pt x="86" y="1445"/>
                    <a:pt x="84" y="1448"/>
                    <a:pt x="83" y="1451"/>
                  </a:cubicBezTo>
                  <a:cubicBezTo>
                    <a:pt x="78" y="1465"/>
                    <a:pt x="73" y="1479"/>
                    <a:pt x="69" y="1493"/>
                  </a:cubicBezTo>
                  <a:cubicBezTo>
                    <a:pt x="66" y="1502"/>
                    <a:pt x="63" y="1511"/>
                    <a:pt x="62" y="1520"/>
                  </a:cubicBezTo>
                  <a:cubicBezTo>
                    <a:pt x="61" y="1529"/>
                    <a:pt x="60" y="1536"/>
                    <a:pt x="53" y="1542"/>
                  </a:cubicBezTo>
                  <a:cubicBezTo>
                    <a:pt x="49" y="1546"/>
                    <a:pt x="48" y="1555"/>
                    <a:pt x="50" y="1560"/>
                  </a:cubicBezTo>
                  <a:cubicBezTo>
                    <a:pt x="53" y="1558"/>
                    <a:pt x="54" y="1555"/>
                    <a:pt x="55" y="1552"/>
                  </a:cubicBezTo>
                  <a:cubicBezTo>
                    <a:pt x="57" y="1544"/>
                    <a:pt x="61" y="1536"/>
                    <a:pt x="64" y="1529"/>
                  </a:cubicBezTo>
                  <a:cubicBezTo>
                    <a:pt x="70" y="1518"/>
                    <a:pt x="74" y="1507"/>
                    <a:pt x="79" y="1496"/>
                  </a:cubicBezTo>
                  <a:cubicBezTo>
                    <a:pt x="84" y="1484"/>
                    <a:pt x="89" y="1471"/>
                    <a:pt x="95" y="1458"/>
                  </a:cubicBezTo>
                  <a:cubicBezTo>
                    <a:pt x="102" y="1442"/>
                    <a:pt x="106" y="1425"/>
                    <a:pt x="113" y="1409"/>
                  </a:cubicBezTo>
                  <a:cubicBezTo>
                    <a:pt x="116" y="1400"/>
                    <a:pt x="119" y="1390"/>
                    <a:pt x="123" y="1381"/>
                  </a:cubicBezTo>
                  <a:cubicBezTo>
                    <a:pt x="125" y="1377"/>
                    <a:pt x="128" y="1372"/>
                    <a:pt x="127" y="1366"/>
                  </a:cubicBezTo>
                  <a:close/>
                  <a:moveTo>
                    <a:pt x="649" y="1291"/>
                  </a:moveTo>
                  <a:cubicBezTo>
                    <a:pt x="647" y="1292"/>
                    <a:pt x="647" y="1293"/>
                    <a:pt x="647" y="1294"/>
                  </a:cubicBezTo>
                  <a:cubicBezTo>
                    <a:pt x="648" y="1309"/>
                    <a:pt x="651" y="1324"/>
                    <a:pt x="654" y="1338"/>
                  </a:cubicBezTo>
                  <a:cubicBezTo>
                    <a:pt x="656" y="1349"/>
                    <a:pt x="659" y="1359"/>
                    <a:pt x="660" y="1369"/>
                  </a:cubicBezTo>
                  <a:cubicBezTo>
                    <a:pt x="660" y="1371"/>
                    <a:pt x="660" y="1372"/>
                    <a:pt x="661" y="1373"/>
                  </a:cubicBezTo>
                  <a:cubicBezTo>
                    <a:pt x="665" y="1378"/>
                    <a:pt x="665" y="1384"/>
                    <a:pt x="665" y="1390"/>
                  </a:cubicBezTo>
                  <a:cubicBezTo>
                    <a:pt x="665" y="1398"/>
                    <a:pt x="666" y="1406"/>
                    <a:pt x="668" y="1413"/>
                  </a:cubicBezTo>
                  <a:cubicBezTo>
                    <a:pt x="674" y="1430"/>
                    <a:pt x="677" y="1446"/>
                    <a:pt x="681" y="1463"/>
                  </a:cubicBezTo>
                  <a:cubicBezTo>
                    <a:pt x="681" y="1463"/>
                    <a:pt x="681" y="1463"/>
                    <a:pt x="681" y="1464"/>
                  </a:cubicBezTo>
                  <a:cubicBezTo>
                    <a:pt x="682" y="1466"/>
                    <a:pt x="682" y="1467"/>
                    <a:pt x="685" y="1467"/>
                  </a:cubicBezTo>
                  <a:cubicBezTo>
                    <a:pt x="687" y="1467"/>
                    <a:pt x="687" y="1465"/>
                    <a:pt x="687" y="1463"/>
                  </a:cubicBezTo>
                  <a:cubicBezTo>
                    <a:pt x="688" y="1450"/>
                    <a:pt x="684" y="1438"/>
                    <a:pt x="683" y="1425"/>
                  </a:cubicBezTo>
                  <a:cubicBezTo>
                    <a:pt x="683" y="1421"/>
                    <a:pt x="682" y="1417"/>
                    <a:pt x="683" y="1413"/>
                  </a:cubicBezTo>
                  <a:cubicBezTo>
                    <a:pt x="683" y="1410"/>
                    <a:pt x="683" y="1407"/>
                    <a:pt x="681" y="1404"/>
                  </a:cubicBezTo>
                  <a:cubicBezTo>
                    <a:pt x="680" y="1401"/>
                    <a:pt x="679" y="1398"/>
                    <a:pt x="679" y="1394"/>
                  </a:cubicBezTo>
                  <a:cubicBezTo>
                    <a:pt x="677" y="1385"/>
                    <a:pt x="675" y="1376"/>
                    <a:pt x="673" y="1366"/>
                  </a:cubicBezTo>
                  <a:cubicBezTo>
                    <a:pt x="668" y="1347"/>
                    <a:pt x="661" y="1328"/>
                    <a:pt x="654" y="1309"/>
                  </a:cubicBezTo>
                  <a:cubicBezTo>
                    <a:pt x="652" y="1303"/>
                    <a:pt x="650" y="1297"/>
                    <a:pt x="649" y="1291"/>
                  </a:cubicBezTo>
                  <a:close/>
                  <a:moveTo>
                    <a:pt x="452" y="249"/>
                  </a:moveTo>
                  <a:cubicBezTo>
                    <a:pt x="452" y="253"/>
                    <a:pt x="449" y="256"/>
                    <a:pt x="449" y="261"/>
                  </a:cubicBezTo>
                  <a:cubicBezTo>
                    <a:pt x="449" y="267"/>
                    <a:pt x="449" y="273"/>
                    <a:pt x="448" y="279"/>
                  </a:cubicBezTo>
                  <a:cubicBezTo>
                    <a:pt x="448" y="282"/>
                    <a:pt x="449" y="286"/>
                    <a:pt x="452" y="289"/>
                  </a:cubicBezTo>
                  <a:cubicBezTo>
                    <a:pt x="462" y="301"/>
                    <a:pt x="473" y="313"/>
                    <a:pt x="484" y="324"/>
                  </a:cubicBezTo>
                  <a:cubicBezTo>
                    <a:pt x="485" y="325"/>
                    <a:pt x="486" y="326"/>
                    <a:pt x="485" y="327"/>
                  </a:cubicBezTo>
                  <a:cubicBezTo>
                    <a:pt x="484" y="329"/>
                    <a:pt x="482" y="329"/>
                    <a:pt x="481" y="328"/>
                  </a:cubicBezTo>
                  <a:cubicBezTo>
                    <a:pt x="478" y="324"/>
                    <a:pt x="475" y="324"/>
                    <a:pt x="472" y="325"/>
                  </a:cubicBezTo>
                  <a:cubicBezTo>
                    <a:pt x="468" y="326"/>
                    <a:pt x="465" y="325"/>
                    <a:pt x="464" y="321"/>
                  </a:cubicBezTo>
                  <a:cubicBezTo>
                    <a:pt x="462" y="317"/>
                    <a:pt x="458" y="314"/>
                    <a:pt x="458" y="309"/>
                  </a:cubicBezTo>
                  <a:cubicBezTo>
                    <a:pt x="457" y="306"/>
                    <a:pt x="455" y="305"/>
                    <a:pt x="453" y="306"/>
                  </a:cubicBezTo>
                  <a:cubicBezTo>
                    <a:pt x="450" y="308"/>
                    <a:pt x="451" y="310"/>
                    <a:pt x="452" y="312"/>
                  </a:cubicBezTo>
                  <a:cubicBezTo>
                    <a:pt x="456" y="320"/>
                    <a:pt x="463" y="326"/>
                    <a:pt x="467" y="333"/>
                  </a:cubicBezTo>
                  <a:cubicBezTo>
                    <a:pt x="468" y="334"/>
                    <a:pt x="469" y="335"/>
                    <a:pt x="470" y="335"/>
                  </a:cubicBezTo>
                  <a:cubicBezTo>
                    <a:pt x="471" y="335"/>
                    <a:pt x="473" y="335"/>
                    <a:pt x="472" y="333"/>
                  </a:cubicBezTo>
                  <a:cubicBezTo>
                    <a:pt x="471" y="331"/>
                    <a:pt x="470" y="329"/>
                    <a:pt x="472" y="328"/>
                  </a:cubicBezTo>
                  <a:cubicBezTo>
                    <a:pt x="475" y="327"/>
                    <a:pt x="476" y="328"/>
                    <a:pt x="477" y="331"/>
                  </a:cubicBezTo>
                  <a:cubicBezTo>
                    <a:pt x="478" y="334"/>
                    <a:pt x="480" y="334"/>
                    <a:pt x="483" y="333"/>
                  </a:cubicBezTo>
                  <a:cubicBezTo>
                    <a:pt x="487" y="330"/>
                    <a:pt x="492" y="328"/>
                    <a:pt x="497" y="327"/>
                  </a:cubicBezTo>
                  <a:cubicBezTo>
                    <a:pt x="495" y="324"/>
                    <a:pt x="494" y="320"/>
                    <a:pt x="492" y="321"/>
                  </a:cubicBezTo>
                  <a:cubicBezTo>
                    <a:pt x="488" y="323"/>
                    <a:pt x="489" y="319"/>
                    <a:pt x="489" y="317"/>
                  </a:cubicBezTo>
                  <a:cubicBezTo>
                    <a:pt x="490" y="313"/>
                    <a:pt x="488" y="311"/>
                    <a:pt x="485" y="308"/>
                  </a:cubicBezTo>
                  <a:cubicBezTo>
                    <a:pt x="481" y="305"/>
                    <a:pt x="479" y="300"/>
                    <a:pt x="478" y="295"/>
                  </a:cubicBezTo>
                  <a:cubicBezTo>
                    <a:pt x="476" y="289"/>
                    <a:pt x="474" y="285"/>
                    <a:pt x="466" y="284"/>
                  </a:cubicBezTo>
                  <a:cubicBezTo>
                    <a:pt x="461" y="284"/>
                    <a:pt x="460" y="282"/>
                    <a:pt x="460" y="276"/>
                  </a:cubicBezTo>
                  <a:cubicBezTo>
                    <a:pt x="460" y="267"/>
                    <a:pt x="458" y="257"/>
                    <a:pt x="452" y="249"/>
                  </a:cubicBezTo>
                  <a:close/>
                  <a:moveTo>
                    <a:pt x="1244" y="1189"/>
                  </a:moveTo>
                  <a:cubicBezTo>
                    <a:pt x="1247" y="1188"/>
                    <a:pt x="1248" y="1186"/>
                    <a:pt x="1249" y="1183"/>
                  </a:cubicBezTo>
                  <a:cubicBezTo>
                    <a:pt x="1259" y="1166"/>
                    <a:pt x="1269" y="1149"/>
                    <a:pt x="1279" y="1132"/>
                  </a:cubicBezTo>
                  <a:cubicBezTo>
                    <a:pt x="1283" y="1125"/>
                    <a:pt x="1285" y="1118"/>
                    <a:pt x="1287" y="1110"/>
                  </a:cubicBezTo>
                  <a:cubicBezTo>
                    <a:pt x="1288" y="1108"/>
                    <a:pt x="1288" y="1106"/>
                    <a:pt x="1285" y="1105"/>
                  </a:cubicBezTo>
                  <a:cubicBezTo>
                    <a:pt x="1283" y="1104"/>
                    <a:pt x="1282" y="1105"/>
                    <a:pt x="1280" y="1107"/>
                  </a:cubicBezTo>
                  <a:cubicBezTo>
                    <a:pt x="1274" y="1116"/>
                    <a:pt x="1264" y="1123"/>
                    <a:pt x="1257" y="1132"/>
                  </a:cubicBezTo>
                  <a:cubicBezTo>
                    <a:pt x="1254" y="1135"/>
                    <a:pt x="1252" y="1139"/>
                    <a:pt x="1251" y="1143"/>
                  </a:cubicBezTo>
                  <a:cubicBezTo>
                    <a:pt x="1249" y="1156"/>
                    <a:pt x="1247" y="1168"/>
                    <a:pt x="1244" y="1181"/>
                  </a:cubicBezTo>
                  <a:cubicBezTo>
                    <a:pt x="1243" y="1183"/>
                    <a:pt x="1243" y="1186"/>
                    <a:pt x="1244" y="1189"/>
                  </a:cubicBezTo>
                  <a:close/>
                  <a:moveTo>
                    <a:pt x="713" y="330"/>
                  </a:moveTo>
                  <a:cubicBezTo>
                    <a:pt x="720" y="331"/>
                    <a:pt x="725" y="331"/>
                    <a:pt x="729" y="326"/>
                  </a:cubicBezTo>
                  <a:cubicBezTo>
                    <a:pt x="731" y="324"/>
                    <a:pt x="733" y="323"/>
                    <a:pt x="736" y="325"/>
                  </a:cubicBezTo>
                  <a:cubicBezTo>
                    <a:pt x="738" y="327"/>
                    <a:pt x="739" y="329"/>
                    <a:pt x="737" y="332"/>
                  </a:cubicBezTo>
                  <a:cubicBezTo>
                    <a:pt x="736" y="334"/>
                    <a:pt x="735" y="336"/>
                    <a:pt x="734" y="338"/>
                  </a:cubicBezTo>
                  <a:cubicBezTo>
                    <a:pt x="730" y="345"/>
                    <a:pt x="729" y="352"/>
                    <a:pt x="735" y="359"/>
                  </a:cubicBezTo>
                  <a:cubicBezTo>
                    <a:pt x="737" y="361"/>
                    <a:pt x="738" y="363"/>
                    <a:pt x="736" y="365"/>
                  </a:cubicBezTo>
                  <a:cubicBezTo>
                    <a:pt x="730" y="372"/>
                    <a:pt x="731" y="380"/>
                    <a:pt x="731" y="388"/>
                  </a:cubicBezTo>
                  <a:cubicBezTo>
                    <a:pt x="732" y="396"/>
                    <a:pt x="735" y="404"/>
                    <a:pt x="730" y="412"/>
                  </a:cubicBezTo>
                  <a:cubicBezTo>
                    <a:pt x="730" y="413"/>
                    <a:pt x="730" y="415"/>
                    <a:pt x="732" y="415"/>
                  </a:cubicBezTo>
                  <a:cubicBezTo>
                    <a:pt x="734" y="415"/>
                    <a:pt x="734" y="413"/>
                    <a:pt x="734" y="412"/>
                  </a:cubicBezTo>
                  <a:cubicBezTo>
                    <a:pt x="738" y="402"/>
                    <a:pt x="741" y="392"/>
                    <a:pt x="745" y="382"/>
                  </a:cubicBezTo>
                  <a:cubicBezTo>
                    <a:pt x="746" y="376"/>
                    <a:pt x="747" y="371"/>
                    <a:pt x="746" y="365"/>
                  </a:cubicBezTo>
                  <a:cubicBezTo>
                    <a:pt x="744" y="353"/>
                    <a:pt x="742" y="341"/>
                    <a:pt x="741" y="328"/>
                  </a:cubicBezTo>
                  <a:cubicBezTo>
                    <a:pt x="740" y="321"/>
                    <a:pt x="739" y="313"/>
                    <a:pt x="735" y="305"/>
                  </a:cubicBezTo>
                  <a:cubicBezTo>
                    <a:pt x="734" y="303"/>
                    <a:pt x="732" y="302"/>
                    <a:pt x="731" y="305"/>
                  </a:cubicBezTo>
                  <a:cubicBezTo>
                    <a:pt x="729" y="309"/>
                    <a:pt x="727" y="313"/>
                    <a:pt x="724" y="316"/>
                  </a:cubicBezTo>
                  <a:cubicBezTo>
                    <a:pt x="719" y="319"/>
                    <a:pt x="718" y="325"/>
                    <a:pt x="713" y="330"/>
                  </a:cubicBezTo>
                  <a:close/>
                  <a:moveTo>
                    <a:pt x="551" y="1315"/>
                  </a:moveTo>
                  <a:cubicBezTo>
                    <a:pt x="547" y="1318"/>
                    <a:pt x="548" y="1321"/>
                    <a:pt x="549" y="1323"/>
                  </a:cubicBezTo>
                  <a:cubicBezTo>
                    <a:pt x="550" y="1326"/>
                    <a:pt x="551" y="1329"/>
                    <a:pt x="551" y="1333"/>
                  </a:cubicBezTo>
                  <a:cubicBezTo>
                    <a:pt x="550" y="1348"/>
                    <a:pt x="551" y="1364"/>
                    <a:pt x="553" y="1380"/>
                  </a:cubicBezTo>
                  <a:cubicBezTo>
                    <a:pt x="555" y="1393"/>
                    <a:pt x="557" y="1405"/>
                    <a:pt x="557" y="1418"/>
                  </a:cubicBezTo>
                  <a:cubicBezTo>
                    <a:pt x="558" y="1425"/>
                    <a:pt x="558" y="1432"/>
                    <a:pt x="559" y="1439"/>
                  </a:cubicBezTo>
                  <a:cubicBezTo>
                    <a:pt x="561" y="1447"/>
                    <a:pt x="562" y="1454"/>
                    <a:pt x="562" y="1462"/>
                  </a:cubicBezTo>
                  <a:cubicBezTo>
                    <a:pt x="563" y="1469"/>
                    <a:pt x="562" y="1477"/>
                    <a:pt x="565" y="1486"/>
                  </a:cubicBezTo>
                  <a:cubicBezTo>
                    <a:pt x="566" y="1481"/>
                    <a:pt x="566" y="1479"/>
                    <a:pt x="567" y="1476"/>
                  </a:cubicBezTo>
                  <a:cubicBezTo>
                    <a:pt x="568" y="1466"/>
                    <a:pt x="569" y="1456"/>
                    <a:pt x="569" y="1446"/>
                  </a:cubicBezTo>
                  <a:cubicBezTo>
                    <a:pt x="569" y="1444"/>
                    <a:pt x="569" y="1441"/>
                    <a:pt x="570" y="1438"/>
                  </a:cubicBezTo>
                  <a:cubicBezTo>
                    <a:pt x="571" y="1435"/>
                    <a:pt x="570" y="1433"/>
                    <a:pt x="569" y="1431"/>
                  </a:cubicBezTo>
                  <a:cubicBezTo>
                    <a:pt x="566" y="1423"/>
                    <a:pt x="563" y="1415"/>
                    <a:pt x="564" y="1407"/>
                  </a:cubicBezTo>
                  <a:cubicBezTo>
                    <a:pt x="564" y="1402"/>
                    <a:pt x="567" y="1397"/>
                    <a:pt x="562" y="1393"/>
                  </a:cubicBezTo>
                  <a:cubicBezTo>
                    <a:pt x="561" y="1393"/>
                    <a:pt x="561" y="1391"/>
                    <a:pt x="562" y="1390"/>
                  </a:cubicBezTo>
                  <a:cubicBezTo>
                    <a:pt x="564" y="1387"/>
                    <a:pt x="563" y="1385"/>
                    <a:pt x="561" y="1382"/>
                  </a:cubicBezTo>
                  <a:cubicBezTo>
                    <a:pt x="560" y="1380"/>
                    <a:pt x="560" y="1378"/>
                    <a:pt x="561" y="1376"/>
                  </a:cubicBezTo>
                  <a:cubicBezTo>
                    <a:pt x="563" y="1372"/>
                    <a:pt x="562" y="1369"/>
                    <a:pt x="560" y="1366"/>
                  </a:cubicBezTo>
                  <a:cubicBezTo>
                    <a:pt x="558" y="1365"/>
                    <a:pt x="558" y="1363"/>
                    <a:pt x="557" y="1360"/>
                  </a:cubicBezTo>
                  <a:cubicBezTo>
                    <a:pt x="556" y="1350"/>
                    <a:pt x="555" y="1340"/>
                    <a:pt x="553" y="1329"/>
                  </a:cubicBezTo>
                  <a:cubicBezTo>
                    <a:pt x="553" y="1325"/>
                    <a:pt x="552" y="1321"/>
                    <a:pt x="551" y="1315"/>
                  </a:cubicBezTo>
                  <a:close/>
                  <a:moveTo>
                    <a:pt x="386" y="1168"/>
                  </a:moveTo>
                  <a:cubicBezTo>
                    <a:pt x="390" y="1165"/>
                    <a:pt x="390" y="1162"/>
                    <a:pt x="390" y="1159"/>
                  </a:cubicBezTo>
                  <a:cubicBezTo>
                    <a:pt x="391" y="1157"/>
                    <a:pt x="391" y="1155"/>
                    <a:pt x="394" y="1154"/>
                  </a:cubicBezTo>
                  <a:cubicBezTo>
                    <a:pt x="397" y="1154"/>
                    <a:pt x="399" y="1156"/>
                    <a:pt x="400" y="1159"/>
                  </a:cubicBezTo>
                  <a:cubicBezTo>
                    <a:pt x="402" y="1162"/>
                    <a:pt x="401" y="1165"/>
                    <a:pt x="401" y="1168"/>
                  </a:cubicBezTo>
                  <a:cubicBezTo>
                    <a:pt x="399" y="1180"/>
                    <a:pt x="394" y="1192"/>
                    <a:pt x="391" y="1204"/>
                  </a:cubicBezTo>
                  <a:cubicBezTo>
                    <a:pt x="389" y="1211"/>
                    <a:pt x="387" y="1218"/>
                    <a:pt x="384" y="1225"/>
                  </a:cubicBezTo>
                  <a:cubicBezTo>
                    <a:pt x="388" y="1221"/>
                    <a:pt x="392" y="1218"/>
                    <a:pt x="394" y="1213"/>
                  </a:cubicBezTo>
                  <a:cubicBezTo>
                    <a:pt x="401" y="1202"/>
                    <a:pt x="404" y="1188"/>
                    <a:pt x="411" y="1176"/>
                  </a:cubicBezTo>
                  <a:cubicBezTo>
                    <a:pt x="412" y="1174"/>
                    <a:pt x="411" y="1172"/>
                    <a:pt x="411" y="1169"/>
                  </a:cubicBezTo>
                  <a:cubicBezTo>
                    <a:pt x="411" y="1164"/>
                    <a:pt x="411" y="1159"/>
                    <a:pt x="414" y="1155"/>
                  </a:cubicBezTo>
                  <a:cubicBezTo>
                    <a:pt x="419" y="1149"/>
                    <a:pt x="417" y="1143"/>
                    <a:pt x="415" y="1135"/>
                  </a:cubicBezTo>
                  <a:cubicBezTo>
                    <a:pt x="412" y="1139"/>
                    <a:pt x="409" y="1143"/>
                    <a:pt x="406" y="1146"/>
                  </a:cubicBezTo>
                  <a:cubicBezTo>
                    <a:pt x="400" y="1153"/>
                    <a:pt x="391" y="1153"/>
                    <a:pt x="385" y="1146"/>
                  </a:cubicBezTo>
                  <a:cubicBezTo>
                    <a:pt x="382" y="1151"/>
                    <a:pt x="380" y="1156"/>
                    <a:pt x="378" y="1163"/>
                  </a:cubicBezTo>
                  <a:cubicBezTo>
                    <a:pt x="381" y="1164"/>
                    <a:pt x="384" y="1165"/>
                    <a:pt x="386" y="1168"/>
                  </a:cubicBezTo>
                  <a:close/>
                  <a:moveTo>
                    <a:pt x="562" y="810"/>
                  </a:moveTo>
                  <a:cubicBezTo>
                    <a:pt x="559" y="812"/>
                    <a:pt x="557" y="815"/>
                    <a:pt x="558" y="817"/>
                  </a:cubicBezTo>
                  <a:cubicBezTo>
                    <a:pt x="562" y="824"/>
                    <a:pt x="556" y="829"/>
                    <a:pt x="555" y="835"/>
                  </a:cubicBezTo>
                  <a:cubicBezTo>
                    <a:pt x="555" y="837"/>
                    <a:pt x="554" y="837"/>
                    <a:pt x="553" y="837"/>
                  </a:cubicBezTo>
                  <a:cubicBezTo>
                    <a:pt x="548" y="836"/>
                    <a:pt x="549" y="839"/>
                    <a:pt x="549" y="842"/>
                  </a:cubicBezTo>
                  <a:cubicBezTo>
                    <a:pt x="548" y="853"/>
                    <a:pt x="552" y="865"/>
                    <a:pt x="551" y="876"/>
                  </a:cubicBezTo>
                  <a:cubicBezTo>
                    <a:pt x="551" y="889"/>
                    <a:pt x="550" y="902"/>
                    <a:pt x="545" y="914"/>
                  </a:cubicBezTo>
                  <a:cubicBezTo>
                    <a:pt x="542" y="920"/>
                    <a:pt x="542" y="925"/>
                    <a:pt x="543" y="931"/>
                  </a:cubicBezTo>
                  <a:cubicBezTo>
                    <a:pt x="544" y="935"/>
                    <a:pt x="547" y="939"/>
                    <a:pt x="546" y="943"/>
                  </a:cubicBezTo>
                  <a:cubicBezTo>
                    <a:pt x="546" y="945"/>
                    <a:pt x="546" y="947"/>
                    <a:pt x="548" y="946"/>
                  </a:cubicBezTo>
                  <a:cubicBezTo>
                    <a:pt x="550" y="946"/>
                    <a:pt x="551" y="945"/>
                    <a:pt x="551" y="943"/>
                  </a:cubicBezTo>
                  <a:cubicBezTo>
                    <a:pt x="551" y="938"/>
                    <a:pt x="551" y="934"/>
                    <a:pt x="550" y="929"/>
                  </a:cubicBezTo>
                  <a:cubicBezTo>
                    <a:pt x="550" y="925"/>
                    <a:pt x="551" y="922"/>
                    <a:pt x="553" y="919"/>
                  </a:cubicBezTo>
                  <a:cubicBezTo>
                    <a:pt x="557" y="914"/>
                    <a:pt x="560" y="907"/>
                    <a:pt x="560" y="900"/>
                  </a:cubicBezTo>
                  <a:cubicBezTo>
                    <a:pt x="559" y="892"/>
                    <a:pt x="555" y="885"/>
                    <a:pt x="559" y="877"/>
                  </a:cubicBezTo>
                  <a:cubicBezTo>
                    <a:pt x="555" y="872"/>
                    <a:pt x="557" y="865"/>
                    <a:pt x="556" y="859"/>
                  </a:cubicBezTo>
                  <a:cubicBezTo>
                    <a:pt x="554" y="852"/>
                    <a:pt x="552" y="844"/>
                    <a:pt x="562" y="840"/>
                  </a:cubicBezTo>
                  <a:cubicBezTo>
                    <a:pt x="563" y="839"/>
                    <a:pt x="566" y="835"/>
                    <a:pt x="565" y="832"/>
                  </a:cubicBezTo>
                  <a:cubicBezTo>
                    <a:pt x="563" y="828"/>
                    <a:pt x="564" y="824"/>
                    <a:pt x="564" y="819"/>
                  </a:cubicBezTo>
                  <a:cubicBezTo>
                    <a:pt x="564" y="816"/>
                    <a:pt x="564" y="813"/>
                    <a:pt x="562" y="810"/>
                  </a:cubicBezTo>
                  <a:close/>
                  <a:moveTo>
                    <a:pt x="191" y="412"/>
                  </a:moveTo>
                  <a:cubicBezTo>
                    <a:pt x="193" y="409"/>
                    <a:pt x="194" y="407"/>
                    <a:pt x="194" y="404"/>
                  </a:cubicBezTo>
                  <a:cubicBezTo>
                    <a:pt x="193" y="400"/>
                    <a:pt x="194" y="397"/>
                    <a:pt x="194" y="394"/>
                  </a:cubicBezTo>
                  <a:cubicBezTo>
                    <a:pt x="194" y="392"/>
                    <a:pt x="195" y="390"/>
                    <a:pt x="197" y="390"/>
                  </a:cubicBezTo>
                  <a:cubicBezTo>
                    <a:pt x="200" y="390"/>
                    <a:pt x="200" y="393"/>
                    <a:pt x="199" y="394"/>
                  </a:cubicBezTo>
                  <a:cubicBezTo>
                    <a:pt x="197" y="402"/>
                    <a:pt x="200" y="409"/>
                    <a:pt x="198" y="417"/>
                  </a:cubicBezTo>
                  <a:cubicBezTo>
                    <a:pt x="197" y="420"/>
                    <a:pt x="196" y="424"/>
                    <a:pt x="199" y="428"/>
                  </a:cubicBezTo>
                  <a:cubicBezTo>
                    <a:pt x="199" y="429"/>
                    <a:pt x="199" y="431"/>
                    <a:pt x="198" y="432"/>
                  </a:cubicBezTo>
                  <a:cubicBezTo>
                    <a:pt x="198" y="436"/>
                    <a:pt x="198" y="440"/>
                    <a:pt x="198" y="444"/>
                  </a:cubicBezTo>
                  <a:cubicBezTo>
                    <a:pt x="198" y="445"/>
                    <a:pt x="198" y="446"/>
                    <a:pt x="200" y="447"/>
                  </a:cubicBezTo>
                  <a:cubicBezTo>
                    <a:pt x="201" y="447"/>
                    <a:pt x="202" y="446"/>
                    <a:pt x="202" y="445"/>
                  </a:cubicBezTo>
                  <a:cubicBezTo>
                    <a:pt x="203" y="442"/>
                    <a:pt x="204" y="439"/>
                    <a:pt x="204" y="436"/>
                  </a:cubicBezTo>
                  <a:cubicBezTo>
                    <a:pt x="204" y="425"/>
                    <a:pt x="205" y="414"/>
                    <a:pt x="203" y="403"/>
                  </a:cubicBezTo>
                  <a:cubicBezTo>
                    <a:pt x="202" y="392"/>
                    <a:pt x="204" y="381"/>
                    <a:pt x="203" y="370"/>
                  </a:cubicBezTo>
                  <a:cubicBezTo>
                    <a:pt x="202" y="363"/>
                    <a:pt x="201" y="356"/>
                    <a:pt x="203" y="349"/>
                  </a:cubicBezTo>
                  <a:cubicBezTo>
                    <a:pt x="203" y="346"/>
                    <a:pt x="202" y="343"/>
                    <a:pt x="197" y="341"/>
                  </a:cubicBezTo>
                  <a:cubicBezTo>
                    <a:pt x="200" y="352"/>
                    <a:pt x="197" y="362"/>
                    <a:pt x="199" y="373"/>
                  </a:cubicBezTo>
                  <a:cubicBezTo>
                    <a:pt x="200" y="375"/>
                    <a:pt x="199" y="377"/>
                    <a:pt x="198" y="378"/>
                  </a:cubicBezTo>
                  <a:cubicBezTo>
                    <a:pt x="198" y="379"/>
                    <a:pt x="197" y="380"/>
                    <a:pt x="196" y="380"/>
                  </a:cubicBezTo>
                  <a:cubicBezTo>
                    <a:pt x="195" y="379"/>
                    <a:pt x="194" y="379"/>
                    <a:pt x="194" y="378"/>
                  </a:cubicBezTo>
                  <a:cubicBezTo>
                    <a:pt x="194" y="375"/>
                    <a:pt x="194" y="371"/>
                    <a:pt x="194" y="368"/>
                  </a:cubicBezTo>
                  <a:cubicBezTo>
                    <a:pt x="193" y="366"/>
                    <a:pt x="193" y="365"/>
                    <a:pt x="191" y="365"/>
                  </a:cubicBezTo>
                  <a:cubicBezTo>
                    <a:pt x="189" y="365"/>
                    <a:pt x="188" y="366"/>
                    <a:pt x="188" y="367"/>
                  </a:cubicBezTo>
                  <a:cubicBezTo>
                    <a:pt x="189" y="372"/>
                    <a:pt x="186" y="373"/>
                    <a:pt x="182" y="375"/>
                  </a:cubicBezTo>
                  <a:cubicBezTo>
                    <a:pt x="185" y="378"/>
                    <a:pt x="188" y="383"/>
                    <a:pt x="186" y="385"/>
                  </a:cubicBezTo>
                  <a:cubicBezTo>
                    <a:pt x="182" y="389"/>
                    <a:pt x="185" y="393"/>
                    <a:pt x="183" y="397"/>
                  </a:cubicBezTo>
                  <a:cubicBezTo>
                    <a:pt x="182" y="398"/>
                    <a:pt x="182" y="400"/>
                    <a:pt x="183" y="401"/>
                  </a:cubicBezTo>
                  <a:cubicBezTo>
                    <a:pt x="186" y="404"/>
                    <a:pt x="187" y="409"/>
                    <a:pt x="191" y="412"/>
                  </a:cubicBezTo>
                  <a:close/>
                  <a:moveTo>
                    <a:pt x="498" y="72"/>
                  </a:moveTo>
                  <a:cubicBezTo>
                    <a:pt x="498" y="73"/>
                    <a:pt x="498" y="75"/>
                    <a:pt x="499" y="76"/>
                  </a:cubicBezTo>
                  <a:cubicBezTo>
                    <a:pt x="504" y="90"/>
                    <a:pt x="504" y="105"/>
                    <a:pt x="512" y="117"/>
                  </a:cubicBezTo>
                  <a:cubicBezTo>
                    <a:pt x="513" y="118"/>
                    <a:pt x="513" y="120"/>
                    <a:pt x="513" y="121"/>
                  </a:cubicBezTo>
                  <a:cubicBezTo>
                    <a:pt x="513" y="130"/>
                    <a:pt x="518" y="137"/>
                    <a:pt x="520" y="145"/>
                  </a:cubicBezTo>
                  <a:cubicBezTo>
                    <a:pt x="521" y="148"/>
                    <a:pt x="526" y="150"/>
                    <a:pt x="529" y="149"/>
                  </a:cubicBezTo>
                  <a:cubicBezTo>
                    <a:pt x="533" y="147"/>
                    <a:pt x="532" y="144"/>
                    <a:pt x="531" y="141"/>
                  </a:cubicBezTo>
                  <a:cubicBezTo>
                    <a:pt x="530" y="137"/>
                    <a:pt x="528" y="133"/>
                    <a:pt x="527" y="129"/>
                  </a:cubicBezTo>
                  <a:cubicBezTo>
                    <a:pt x="526" y="128"/>
                    <a:pt x="525" y="126"/>
                    <a:pt x="525" y="124"/>
                  </a:cubicBezTo>
                  <a:cubicBezTo>
                    <a:pt x="524" y="113"/>
                    <a:pt x="519" y="103"/>
                    <a:pt x="514" y="94"/>
                  </a:cubicBezTo>
                  <a:cubicBezTo>
                    <a:pt x="512" y="90"/>
                    <a:pt x="510" y="87"/>
                    <a:pt x="509" y="83"/>
                  </a:cubicBezTo>
                  <a:cubicBezTo>
                    <a:pt x="509" y="78"/>
                    <a:pt x="506" y="74"/>
                    <a:pt x="503" y="70"/>
                  </a:cubicBezTo>
                  <a:cubicBezTo>
                    <a:pt x="503" y="68"/>
                    <a:pt x="502" y="67"/>
                    <a:pt x="500" y="67"/>
                  </a:cubicBezTo>
                  <a:cubicBezTo>
                    <a:pt x="498" y="68"/>
                    <a:pt x="498" y="70"/>
                    <a:pt x="498" y="72"/>
                  </a:cubicBezTo>
                  <a:close/>
                  <a:moveTo>
                    <a:pt x="335" y="86"/>
                  </a:moveTo>
                  <a:cubicBezTo>
                    <a:pt x="342" y="81"/>
                    <a:pt x="347" y="72"/>
                    <a:pt x="356" y="70"/>
                  </a:cubicBezTo>
                  <a:cubicBezTo>
                    <a:pt x="357" y="70"/>
                    <a:pt x="357" y="68"/>
                    <a:pt x="358" y="68"/>
                  </a:cubicBezTo>
                  <a:cubicBezTo>
                    <a:pt x="361" y="63"/>
                    <a:pt x="365" y="60"/>
                    <a:pt x="369" y="57"/>
                  </a:cubicBezTo>
                  <a:cubicBezTo>
                    <a:pt x="378" y="51"/>
                    <a:pt x="387" y="44"/>
                    <a:pt x="396" y="39"/>
                  </a:cubicBezTo>
                  <a:cubicBezTo>
                    <a:pt x="399" y="36"/>
                    <a:pt x="401" y="32"/>
                    <a:pt x="405" y="30"/>
                  </a:cubicBezTo>
                  <a:cubicBezTo>
                    <a:pt x="411" y="27"/>
                    <a:pt x="415" y="23"/>
                    <a:pt x="420" y="18"/>
                  </a:cubicBezTo>
                  <a:cubicBezTo>
                    <a:pt x="421" y="17"/>
                    <a:pt x="422" y="16"/>
                    <a:pt x="421" y="15"/>
                  </a:cubicBezTo>
                  <a:cubicBezTo>
                    <a:pt x="420" y="14"/>
                    <a:pt x="419" y="14"/>
                    <a:pt x="418" y="14"/>
                  </a:cubicBezTo>
                  <a:cubicBezTo>
                    <a:pt x="413" y="15"/>
                    <a:pt x="408" y="17"/>
                    <a:pt x="404" y="19"/>
                  </a:cubicBezTo>
                  <a:cubicBezTo>
                    <a:pt x="396" y="24"/>
                    <a:pt x="390" y="30"/>
                    <a:pt x="383" y="35"/>
                  </a:cubicBezTo>
                  <a:cubicBezTo>
                    <a:pt x="365" y="50"/>
                    <a:pt x="347" y="65"/>
                    <a:pt x="335" y="86"/>
                  </a:cubicBezTo>
                  <a:close/>
                  <a:moveTo>
                    <a:pt x="823" y="1326"/>
                  </a:moveTo>
                  <a:cubicBezTo>
                    <a:pt x="824" y="1323"/>
                    <a:pt x="824" y="1321"/>
                    <a:pt x="823" y="1318"/>
                  </a:cubicBezTo>
                  <a:cubicBezTo>
                    <a:pt x="820" y="1308"/>
                    <a:pt x="817" y="1297"/>
                    <a:pt x="810" y="1288"/>
                  </a:cubicBezTo>
                  <a:cubicBezTo>
                    <a:pt x="807" y="1283"/>
                    <a:pt x="804" y="1278"/>
                    <a:pt x="804" y="1271"/>
                  </a:cubicBezTo>
                  <a:cubicBezTo>
                    <a:pt x="804" y="1270"/>
                    <a:pt x="804" y="1268"/>
                    <a:pt x="803" y="1268"/>
                  </a:cubicBezTo>
                  <a:cubicBezTo>
                    <a:pt x="797" y="1267"/>
                    <a:pt x="797" y="1262"/>
                    <a:pt x="795" y="1258"/>
                  </a:cubicBezTo>
                  <a:cubicBezTo>
                    <a:pt x="793" y="1256"/>
                    <a:pt x="792" y="1254"/>
                    <a:pt x="796" y="1252"/>
                  </a:cubicBezTo>
                  <a:cubicBezTo>
                    <a:pt x="797" y="1252"/>
                    <a:pt x="798" y="1250"/>
                    <a:pt x="796" y="1250"/>
                  </a:cubicBezTo>
                  <a:cubicBezTo>
                    <a:pt x="789" y="1250"/>
                    <a:pt x="793" y="1246"/>
                    <a:pt x="793" y="1244"/>
                  </a:cubicBezTo>
                  <a:cubicBezTo>
                    <a:pt x="795" y="1236"/>
                    <a:pt x="793" y="1232"/>
                    <a:pt x="785" y="1228"/>
                  </a:cubicBezTo>
                  <a:cubicBezTo>
                    <a:pt x="784" y="1237"/>
                    <a:pt x="782" y="1246"/>
                    <a:pt x="786" y="1254"/>
                  </a:cubicBezTo>
                  <a:cubicBezTo>
                    <a:pt x="790" y="1260"/>
                    <a:pt x="792" y="1267"/>
                    <a:pt x="794" y="1274"/>
                  </a:cubicBezTo>
                  <a:cubicBezTo>
                    <a:pt x="794" y="1276"/>
                    <a:pt x="794" y="1278"/>
                    <a:pt x="796" y="1279"/>
                  </a:cubicBezTo>
                  <a:cubicBezTo>
                    <a:pt x="800" y="1284"/>
                    <a:pt x="802" y="1290"/>
                    <a:pt x="806" y="1296"/>
                  </a:cubicBezTo>
                  <a:cubicBezTo>
                    <a:pt x="808" y="1299"/>
                    <a:pt x="807" y="1301"/>
                    <a:pt x="803" y="1303"/>
                  </a:cubicBezTo>
                  <a:cubicBezTo>
                    <a:pt x="810" y="1304"/>
                    <a:pt x="812" y="1309"/>
                    <a:pt x="814" y="1313"/>
                  </a:cubicBezTo>
                  <a:cubicBezTo>
                    <a:pt x="816" y="1318"/>
                    <a:pt x="818" y="1323"/>
                    <a:pt x="823" y="1326"/>
                  </a:cubicBezTo>
                  <a:close/>
                  <a:moveTo>
                    <a:pt x="560" y="73"/>
                  </a:moveTo>
                  <a:cubicBezTo>
                    <a:pt x="559" y="76"/>
                    <a:pt x="560" y="79"/>
                    <a:pt x="562" y="82"/>
                  </a:cubicBezTo>
                  <a:cubicBezTo>
                    <a:pt x="566" y="89"/>
                    <a:pt x="568" y="97"/>
                    <a:pt x="571" y="105"/>
                  </a:cubicBezTo>
                  <a:cubicBezTo>
                    <a:pt x="571" y="107"/>
                    <a:pt x="572" y="108"/>
                    <a:pt x="572" y="109"/>
                  </a:cubicBezTo>
                  <a:cubicBezTo>
                    <a:pt x="575" y="115"/>
                    <a:pt x="580" y="120"/>
                    <a:pt x="584" y="125"/>
                  </a:cubicBezTo>
                  <a:cubicBezTo>
                    <a:pt x="590" y="132"/>
                    <a:pt x="596" y="139"/>
                    <a:pt x="601" y="145"/>
                  </a:cubicBezTo>
                  <a:cubicBezTo>
                    <a:pt x="602" y="147"/>
                    <a:pt x="603" y="147"/>
                    <a:pt x="605" y="147"/>
                  </a:cubicBezTo>
                  <a:cubicBezTo>
                    <a:pt x="606" y="146"/>
                    <a:pt x="606" y="144"/>
                    <a:pt x="606" y="143"/>
                  </a:cubicBezTo>
                  <a:cubicBezTo>
                    <a:pt x="603" y="139"/>
                    <a:pt x="602" y="133"/>
                    <a:pt x="599" y="129"/>
                  </a:cubicBezTo>
                  <a:cubicBezTo>
                    <a:pt x="593" y="120"/>
                    <a:pt x="587" y="112"/>
                    <a:pt x="583" y="102"/>
                  </a:cubicBezTo>
                  <a:cubicBezTo>
                    <a:pt x="579" y="91"/>
                    <a:pt x="571" y="83"/>
                    <a:pt x="564" y="74"/>
                  </a:cubicBezTo>
                  <a:cubicBezTo>
                    <a:pt x="563" y="73"/>
                    <a:pt x="562" y="72"/>
                    <a:pt x="560" y="73"/>
                  </a:cubicBezTo>
                  <a:close/>
                  <a:moveTo>
                    <a:pt x="255" y="190"/>
                  </a:moveTo>
                  <a:cubicBezTo>
                    <a:pt x="251" y="191"/>
                    <a:pt x="249" y="194"/>
                    <a:pt x="248" y="196"/>
                  </a:cubicBezTo>
                  <a:cubicBezTo>
                    <a:pt x="241" y="208"/>
                    <a:pt x="234" y="220"/>
                    <a:pt x="227" y="231"/>
                  </a:cubicBezTo>
                  <a:cubicBezTo>
                    <a:pt x="223" y="237"/>
                    <a:pt x="222" y="243"/>
                    <a:pt x="221" y="249"/>
                  </a:cubicBezTo>
                  <a:cubicBezTo>
                    <a:pt x="221" y="250"/>
                    <a:pt x="221" y="251"/>
                    <a:pt x="222" y="252"/>
                  </a:cubicBezTo>
                  <a:cubicBezTo>
                    <a:pt x="223" y="253"/>
                    <a:pt x="224" y="252"/>
                    <a:pt x="225" y="251"/>
                  </a:cubicBezTo>
                  <a:cubicBezTo>
                    <a:pt x="228" y="249"/>
                    <a:pt x="230" y="246"/>
                    <a:pt x="231" y="242"/>
                  </a:cubicBezTo>
                  <a:cubicBezTo>
                    <a:pt x="232" y="236"/>
                    <a:pt x="234" y="234"/>
                    <a:pt x="240" y="234"/>
                  </a:cubicBezTo>
                  <a:cubicBezTo>
                    <a:pt x="243" y="234"/>
                    <a:pt x="251" y="227"/>
                    <a:pt x="250" y="225"/>
                  </a:cubicBezTo>
                  <a:cubicBezTo>
                    <a:pt x="248" y="220"/>
                    <a:pt x="251" y="219"/>
                    <a:pt x="254" y="218"/>
                  </a:cubicBezTo>
                  <a:cubicBezTo>
                    <a:pt x="256" y="217"/>
                    <a:pt x="257" y="216"/>
                    <a:pt x="256" y="214"/>
                  </a:cubicBezTo>
                  <a:cubicBezTo>
                    <a:pt x="253" y="210"/>
                    <a:pt x="255" y="206"/>
                    <a:pt x="256" y="203"/>
                  </a:cubicBezTo>
                  <a:cubicBezTo>
                    <a:pt x="257" y="199"/>
                    <a:pt x="256" y="194"/>
                    <a:pt x="255" y="190"/>
                  </a:cubicBezTo>
                  <a:close/>
                  <a:moveTo>
                    <a:pt x="586" y="1382"/>
                  </a:moveTo>
                  <a:cubicBezTo>
                    <a:pt x="587" y="1377"/>
                    <a:pt x="584" y="1372"/>
                    <a:pt x="585" y="1366"/>
                  </a:cubicBezTo>
                  <a:cubicBezTo>
                    <a:pt x="586" y="1360"/>
                    <a:pt x="585" y="1354"/>
                    <a:pt x="583" y="1349"/>
                  </a:cubicBezTo>
                  <a:cubicBezTo>
                    <a:pt x="582" y="1345"/>
                    <a:pt x="582" y="1342"/>
                    <a:pt x="582" y="1338"/>
                  </a:cubicBezTo>
                  <a:cubicBezTo>
                    <a:pt x="584" y="1331"/>
                    <a:pt x="582" y="1325"/>
                    <a:pt x="580" y="1318"/>
                  </a:cubicBezTo>
                  <a:cubicBezTo>
                    <a:pt x="577" y="1311"/>
                    <a:pt x="571" y="1304"/>
                    <a:pt x="573" y="1295"/>
                  </a:cubicBezTo>
                  <a:cubicBezTo>
                    <a:pt x="573" y="1295"/>
                    <a:pt x="573" y="1294"/>
                    <a:pt x="572" y="1293"/>
                  </a:cubicBezTo>
                  <a:cubicBezTo>
                    <a:pt x="569" y="1290"/>
                    <a:pt x="568" y="1286"/>
                    <a:pt x="568" y="1283"/>
                  </a:cubicBezTo>
                  <a:cubicBezTo>
                    <a:pt x="567" y="1278"/>
                    <a:pt x="565" y="1277"/>
                    <a:pt x="561" y="1275"/>
                  </a:cubicBezTo>
                  <a:cubicBezTo>
                    <a:pt x="565" y="1294"/>
                    <a:pt x="567" y="1312"/>
                    <a:pt x="571" y="1330"/>
                  </a:cubicBezTo>
                  <a:cubicBezTo>
                    <a:pt x="575" y="1347"/>
                    <a:pt x="580" y="1365"/>
                    <a:pt x="586" y="1382"/>
                  </a:cubicBezTo>
                  <a:close/>
                  <a:moveTo>
                    <a:pt x="128" y="1297"/>
                  </a:moveTo>
                  <a:cubicBezTo>
                    <a:pt x="126" y="1296"/>
                    <a:pt x="125" y="1297"/>
                    <a:pt x="125" y="1298"/>
                  </a:cubicBezTo>
                  <a:cubicBezTo>
                    <a:pt x="120" y="1305"/>
                    <a:pt x="116" y="1312"/>
                    <a:pt x="112" y="1320"/>
                  </a:cubicBezTo>
                  <a:cubicBezTo>
                    <a:pt x="101" y="1343"/>
                    <a:pt x="89" y="1365"/>
                    <a:pt x="79" y="1388"/>
                  </a:cubicBezTo>
                  <a:cubicBezTo>
                    <a:pt x="73" y="1400"/>
                    <a:pt x="68" y="1412"/>
                    <a:pt x="66" y="1425"/>
                  </a:cubicBezTo>
                  <a:cubicBezTo>
                    <a:pt x="66" y="1426"/>
                    <a:pt x="65" y="1428"/>
                    <a:pt x="66" y="1430"/>
                  </a:cubicBezTo>
                  <a:cubicBezTo>
                    <a:pt x="66" y="1431"/>
                    <a:pt x="67" y="1432"/>
                    <a:pt x="67" y="1432"/>
                  </a:cubicBezTo>
                  <a:cubicBezTo>
                    <a:pt x="68" y="1432"/>
                    <a:pt x="69" y="1431"/>
                    <a:pt x="69" y="1431"/>
                  </a:cubicBezTo>
                  <a:cubicBezTo>
                    <a:pt x="69" y="1430"/>
                    <a:pt x="70" y="1429"/>
                    <a:pt x="70" y="1428"/>
                  </a:cubicBezTo>
                  <a:cubicBezTo>
                    <a:pt x="76" y="1412"/>
                    <a:pt x="82" y="1395"/>
                    <a:pt x="88" y="1379"/>
                  </a:cubicBezTo>
                  <a:cubicBezTo>
                    <a:pt x="91" y="1371"/>
                    <a:pt x="95" y="1364"/>
                    <a:pt x="99" y="1357"/>
                  </a:cubicBezTo>
                  <a:cubicBezTo>
                    <a:pt x="105" y="1346"/>
                    <a:pt x="112" y="1336"/>
                    <a:pt x="116" y="1324"/>
                  </a:cubicBezTo>
                  <a:cubicBezTo>
                    <a:pt x="118" y="1319"/>
                    <a:pt x="121" y="1314"/>
                    <a:pt x="124" y="1309"/>
                  </a:cubicBezTo>
                  <a:cubicBezTo>
                    <a:pt x="126" y="1305"/>
                    <a:pt x="127" y="1301"/>
                    <a:pt x="128" y="1297"/>
                  </a:cubicBezTo>
                  <a:close/>
                  <a:moveTo>
                    <a:pt x="721" y="1317"/>
                  </a:moveTo>
                  <a:cubicBezTo>
                    <a:pt x="719" y="1309"/>
                    <a:pt x="720" y="1301"/>
                    <a:pt x="716" y="1294"/>
                  </a:cubicBezTo>
                  <a:cubicBezTo>
                    <a:pt x="713" y="1289"/>
                    <a:pt x="711" y="1283"/>
                    <a:pt x="709" y="1277"/>
                  </a:cubicBezTo>
                  <a:cubicBezTo>
                    <a:pt x="706" y="1272"/>
                    <a:pt x="701" y="1267"/>
                    <a:pt x="702" y="1261"/>
                  </a:cubicBezTo>
                  <a:cubicBezTo>
                    <a:pt x="693" y="1243"/>
                    <a:pt x="693" y="1242"/>
                    <a:pt x="694" y="1230"/>
                  </a:cubicBezTo>
                  <a:cubicBezTo>
                    <a:pt x="689" y="1232"/>
                    <a:pt x="689" y="1232"/>
                    <a:pt x="686" y="1228"/>
                  </a:cubicBezTo>
                  <a:cubicBezTo>
                    <a:pt x="685" y="1227"/>
                    <a:pt x="685" y="1225"/>
                    <a:pt x="683" y="1225"/>
                  </a:cubicBezTo>
                  <a:cubicBezTo>
                    <a:pt x="683" y="1225"/>
                    <a:pt x="682" y="1225"/>
                    <a:pt x="682" y="1225"/>
                  </a:cubicBezTo>
                  <a:cubicBezTo>
                    <a:pt x="684" y="1238"/>
                    <a:pt x="689" y="1251"/>
                    <a:pt x="694" y="1263"/>
                  </a:cubicBezTo>
                  <a:cubicBezTo>
                    <a:pt x="696" y="1267"/>
                    <a:pt x="702" y="1271"/>
                    <a:pt x="698" y="1277"/>
                  </a:cubicBezTo>
                  <a:cubicBezTo>
                    <a:pt x="698" y="1278"/>
                    <a:pt x="698" y="1278"/>
                    <a:pt x="698" y="1279"/>
                  </a:cubicBezTo>
                  <a:cubicBezTo>
                    <a:pt x="700" y="1282"/>
                    <a:pt x="701" y="1287"/>
                    <a:pt x="702" y="1291"/>
                  </a:cubicBezTo>
                  <a:cubicBezTo>
                    <a:pt x="702" y="1293"/>
                    <a:pt x="703" y="1295"/>
                    <a:pt x="705" y="1296"/>
                  </a:cubicBezTo>
                  <a:cubicBezTo>
                    <a:pt x="710" y="1300"/>
                    <a:pt x="713" y="1305"/>
                    <a:pt x="716" y="1310"/>
                  </a:cubicBezTo>
                  <a:cubicBezTo>
                    <a:pt x="717" y="1313"/>
                    <a:pt x="718" y="1315"/>
                    <a:pt x="721" y="1317"/>
                  </a:cubicBezTo>
                  <a:close/>
                  <a:moveTo>
                    <a:pt x="1302" y="952"/>
                  </a:moveTo>
                  <a:cubicBezTo>
                    <a:pt x="1303" y="946"/>
                    <a:pt x="1302" y="938"/>
                    <a:pt x="1300" y="931"/>
                  </a:cubicBezTo>
                  <a:cubicBezTo>
                    <a:pt x="1300" y="929"/>
                    <a:pt x="1299" y="928"/>
                    <a:pt x="1297" y="927"/>
                  </a:cubicBezTo>
                  <a:cubicBezTo>
                    <a:pt x="1295" y="927"/>
                    <a:pt x="1294" y="928"/>
                    <a:pt x="1293" y="930"/>
                  </a:cubicBezTo>
                  <a:cubicBezTo>
                    <a:pt x="1292" y="934"/>
                    <a:pt x="1289" y="937"/>
                    <a:pt x="1287" y="941"/>
                  </a:cubicBezTo>
                  <a:cubicBezTo>
                    <a:pt x="1284" y="946"/>
                    <a:pt x="1286" y="951"/>
                    <a:pt x="1284" y="956"/>
                  </a:cubicBezTo>
                  <a:cubicBezTo>
                    <a:pt x="1284" y="956"/>
                    <a:pt x="1284" y="958"/>
                    <a:pt x="1285" y="958"/>
                  </a:cubicBezTo>
                  <a:cubicBezTo>
                    <a:pt x="1291" y="962"/>
                    <a:pt x="1291" y="967"/>
                    <a:pt x="1287" y="972"/>
                  </a:cubicBezTo>
                  <a:cubicBezTo>
                    <a:pt x="1287" y="973"/>
                    <a:pt x="1287" y="973"/>
                    <a:pt x="1287" y="973"/>
                  </a:cubicBezTo>
                  <a:cubicBezTo>
                    <a:pt x="1286" y="977"/>
                    <a:pt x="1289" y="983"/>
                    <a:pt x="1293" y="984"/>
                  </a:cubicBezTo>
                  <a:cubicBezTo>
                    <a:pt x="1296" y="985"/>
                    <a:pt x="1298" y="983"/>
                    <a:pt x="1299" y="977"/>
                  </a:cubicBezTo>
                  <a:cubicBezTo>
                    <a:pt x="1301" y="969"/>
                    <a:pt x="1301" y="961"/>
                    <a:pt x="1302" y="952"/>
                  </a:cubicBezTo>
                  <a:close/>
                  <a:moveTo>
                    <a:pt x="423" y="227"/>
                  </a:moveTo>
                  <a:cubicBezTo>
                    <a:pt x="428" y="222"/>
                    <a:pt x="434" y="217"/>
                    <a:pt x="428" y="208"/>
                  </a:cubicBezTo>
                  <a:cubicBezTo>
                    <a:pt x="427" y="206"/>
                    <a:pt x="429" y="205"/>
                    <a:pt x="430" y="203"/>
                  </a:cubicBezTo>
                  <a:cubicBezTo>
                    <a:pt x="432" y="201"/>
                    <a:pt x="431" y="200"/>
                    <a:pt x="429" y="198"/>
                  </a:cubicBezTo>
                  <a:cubicBezTo>
                    <a:pt x="427" y="196"/>
                    <a:pt x="426" y="195"/>
                    <a:pt x="424" y="193"/>
                  </a:cubicBezTo>
                  <a:cubicBezTo>
                    <a:pt x="423" y="192"/>
                    <a:pt x="421" y="192"/>
                    <a:pt x="420" y="193"/>
                  </a:cubicBezTo>
                  <a:cubicBezTo>
                    <a:pt x="417" y="197"/>
                    <a:pt x="411" y="200"/>
                    <a:pt x="413" y="206"/>
                  </a:cubicBezTo>
                  <a:cubicBezTo>
                    <a:pt x="413" y="208"/>
                    <a:pt x="414" y="210"/>
                    <a:pt x="412" y="211"/>
                  </a:cubicBezTo>
                  <a:cubicBezTo>
                    <a:pt x="411" y="211"/>
                    <a:pt x="410" y="210"/>
                    <a:pt x="409" y="208"/>
                  </a:cubicBezTo>
                  <a:cubicBezTo>
                    <a:pt x="408" y="207"/>
                    <a:pt x="406" y="204"/>
                    <a:pt x="404" y="205"/>
                  </a:cubicBezTo>
                  <a:cubicBezTo>
                    <a:pt x="401" y="207"/>
                    <a:pt x="399" y="209"/>
                    <a:pt x="399" y="212"/>
                  </a:cubicBezTo>
                  <a:cubicBezTo>
                    <a:pt x="399" y="217"/>
                    <a:pt x="399" y="221"/>
                    <a:pt x="399" y="226"/>
                  </a:cubicBezTo>
                  <a:cubicBezTo>
                    <a:pt x="399" y="228"/>
                    <a:pt x="402" y="230"/>
                    <a:pt x="403" y="228"/>
                  </a:cubicBezTo>
                  <a:cubicBezTo>
                    <a:pt x="406" y="222"/>
                    <a:pt x="409" y="224"/>
                    <a:pt x="413" y="226"/>
                  </a:cubicBezTo>
                  <a:cubicBezTo>
                    <a:pt x="415" y="223"/>
                    <a:pt x="412" y="220"/>
                    <a:pt x="414" y="217"/>
                  </a:cubicBezTo>
                  <a:cubicBezTo>
                    <a:pt x="418" y="219"/>
                    <a:pt x="419" y="224"/>
                    <a:pt x="423" y="227"/>
                  </a:cubicBezTo>
                  <a:close/>
                  <a:moveTo>
                    <a:pt x="269" y="1168"/>
                  </a:moveTo>
                  <a:cubicBezTo>
                    <a:pt x="268" y="1168"/>
                    <a:pt x="267" y="1167"/>
                    <a:pt x="267" y="1167"/>
                  </a:cubicBezTo>
                  <a:cubicBezTo>
                    <a:pt x="264" y="1172"/>
                    <a:pt x="260" y="1176"/>
                    <a:pt x="257" y="1181"/>
                  </a:cubicBezTo>
                  <a:cubicBezTo>
                    <a:pt x="247" y="1197"/>
                    <a:pt x="237" y="1213"/>
                    <a:pt x="227" y="1228"/>
                  </a:cubicBezTo>
                  <a:cubicBezTo>
                    <a:pt x="224" y="1233"/>
                    <a:pt x="221" y="1238"/>
                    <a:pt x="218" y="1243"/>
                  </a:cubicBezTo>
                  <a:cubicBezTo>
                    <a:pt x="218" y="1244"/>
                    <a:pt x="217" y="1245"/>
                    <a:pt x="218" y="1246"/>
                  </a:cubicBezTo>
                  <a:cubicBezTo>
                    <a:pt x="219" y="1247"/>
                    <a:pt x="221" y="1247"/>
                    <a:pt x="221" y="1246"/>
                  </a:cubicBezTo>
                  <a:cubicBezTo>
                    <a:pt x="225" y="1241"/>
                    <a:pt x="231" y="1239"/>
                    <a:pt x="234" y="1233"/>
                  </a:cubicBezTo>
                  <a:cubicBezTo>
                    <a:pt x="241" y="1221"/>
                    <a:pt x="251" y="1209"/>
                    <a:pt x="257" y="1196"/>
                  </a:cubicBezTo>
                  <a:cubicBezTo>
                    <a:pt x="261" y="1187"/>
                    <a:pt x="265" y="1177"/>
                    <a:pt x="269" y="1168"/>
                  </a:cubicBezTo>
                  <a:close/>
                  <a:moveTo>
                    <a:pt x="515" y="36"/>
                  </a:moveTo>
                  <a:cubicBezTo>
                    <a:pt x="516" y="33"/>
                    <a:pt x="515" y="31"/>
                    <a:pt x="512" y="29"/>
                  </a:cubicBezTo>
                  <a:cubicBezTo>
                    <a:pt x="504" y="24"/>
                    <a:pt x="496" y="20"/>
                    <a:pt x="487" y="17"/>
                  </a:cubicBezTo>
                  <a:cubicBezTo>
                    <a:pt x="484" y="16"/>
                    <a:pt x="481" y="18"/>
                    <a:pt x="482" y="20"/>
                  </a:cubicBezTo>
                  <a:cubicBezTo>
                    <a:pt x="484" y="26"/>
                    <a:pt x="486" y="31"/>
                    <a:pt x="491" y="36"/>
                  </a:cubicBezTo>
                  <a:cubicBezTo>
                    <a:pt x="492" y="37"/>
                    <a:pt x="494" y="37"/>
                    <a:pt x="496" y="36"/>
                  </a:cubicBezTo>
                  <a:cubicBezTo>
                    <a:pt x="500" y="34"/>
                    <a:pt x="502" y="36"/>
                    <a:pt x="504" y="40"/>
                  </a:cubicBezTo>
                  <a:cubicBezTo>
                    <a:pt x="505" y="42"/>
                    <a:pt x="506" y="44"/>
                    <a:pt x="507" y="47"/>
                  </a:cubicBezTo>
                  <a:cubicBezTo>
                    <a:pt x="509" y="53"/>
                    <a:pt x="514" y="58"/>
                    <a:pt x="520" y="61"/>
                  </a:cubicBezTo>
                  <a:cubicBezTo>
                    <a:pt x="521" y="62"/>
                    <a:pt x="522" y="63"/>
                    <a:pt x="523" y="62"/>
                  </a:cubicBezTo>
                  <a:cubicBezTo>
                    <a:pt x="525" y="61"/>
                    <a:pt x="525" y="59"/>
                    <a:pt x="524" y="58"/>
                  </a:cubicBezTo>
                  <a:cubicBezTo>
                    <a:pt x="522" y="54"/>
                    <a:pt x="519" y="50"/>
                    <a:pt x="517" y="45"/>
                  </a:cubicBezTo>
                  <a:cubicBezTo>
                    <a:pt x="515" y="43"/>
                    <a:pt x="514" y="40"/>
                    <a:pt x="515" y="36"/>
                  </a:cubicBezTo>
                  <a:close/>
                  <a:moveTo>
                    <a:pt x="569" y="1045"/>
                  </a:moveTo>
                  <a:cubicBezTo>
                    <a:pt x="571" y="1044"/>
                    <a:pt x="572" y="1042"/>
                    <a:pt x="572" y="1040"/>
                  </a:cubicBezTo>
                  <a:cubicBezTo>
                    <a:pt x="577" y="1020"/>
                    <a:pt x="577" y="1000"/>
                    <a:pt x="578" y="979"/>
                  </a:cubicBezTo>
                  <a:cubicBezTo>
                    <a:pt x="579" y="966"/>
                    <a:pt x="577" y="953"/>
                    <a:pt x="579" y="940"/>
                  </a:cubicBezTo>
                  <a:cubicBezTo>
                    <a:pt x="580" y="934"/>
                    <a:pt x="580" y="928"/>
                    <a:pt x="578" y="922"/>
                  </a:cubicBezTo>
                  <a:cubicBezTo>
                    <a:pt x="578" y="921"/>
                    <a:pt x="577" y="920"/>
                    <a:pt x="576" y="921"/>
                  </a:cubicBezTo>
                  <a:cubicBezTo>
                    <a:pt x="575" y="921"/>
                    <a:pt x="575" y="922"/>
                    <a:pt x="575" y="922"/>
                  </a:cubicBezTo>
                  <a:cubicBezTo>
                    <a:pt x="575" y="927"/>
                    <a:pt x="573" y="932"/>
                    <a:pt x="574" y="937"/>
                  </a:cubicBezTo>
                  <a:cubicBezTo>
                    <a:pt x="576" y="950"/>
                    <a:pt x="571" y="963"/>
                    <a:pt x="574" y="976"/>
                  </a:cubicBezTo>
                  <a:cubicBezTo>
                    <a:pt x="575" y="977"/>
                    <a:pt x="574" y="978"/>
                    <a:pt x="574" y="979"/>
                  </a:cubicBezTo>
                  <a:cubicBezTo>
                    <a:pt x="572" y="984"/>
                    <a:pt x="573" y="988"/>
                    <a:pt x="572" y="992"/>
                  </a:cubicBezTo>
                  <a:cubicBezTo>
                    <a:pt x="571" y="1004"/>
                    <a:pt x="572" y="1017"/>
                    <a:pt x="570" y="1029"/>
                  </a:cubicBezTo>
                  <a:cubicBezTo>
                    <a:pt x="569" y="1034"/>
                    <a:pt x="568" y="1039"/>
                    <a:pt x="569" y="1045"/>
                  </a:cubicBezTo>
                  <a:close/>
                  <a:moveTo>
                    <a:pt x="672" y="1093"/>
                  </a:moveTo>
                  <a:cubicBezTo>
                    <a:pt x="673" y="1095"/>
                    <a:pt x="673" y="1096"/>
                    <a:pt x="673" y="1097"/>
                  </a:cubicBezTo>
                  <a:cubicBezTo>
                    <a:pt x="677" y="1105"/>
                    <a:pt x="680" y="1114"/>
                    <a:pt x="684" y="1122"/>
                  </a:cubicBezTo>
                  <a:cubicBezTo>
                    <a:pt x="688" y="1130"/>
                    <a:pt x="692" y="1137"/>
                    <a:pt x="696" y="1145"/>
                  </a:cubicBezTo>
                  <a:cubicBezTo>
                    <a:pt x="697" y="1147"/>
                    <a:pt x="698" y="1149"/>
                    <a:pt x="700" y="1150"/>
                  </a:cubicBezTo>
                  <a:cubicBezTo>
                    <a:pt x="704" y="1151"/>
                    <a:pt x="706" y="1150"/>
                    <a:pt x="709" y="1148"/>
                  </a:cubicBezTo>
                  <a:cubicBezTo>
                    <a:pt x="711" y="1146"/>
                    <a:pt x="709" y="1144"/>
                    <a:pt x="708" y="1142"/>
                  </a:cubicBezTo>
                  <a:cubicBezTo>
                    <a:pt x="705" y="1137"/>
                    <a:pt x="703" y="1131"/>
                    <a:pt x="699" y="1126"/>
                  </a:cubicBezTo>
                  <a:cubicBezTo>
                    <a:pt x="693" y="1119"/>
                    <a:pt x="688" y="1112"/>
                    <a:pt x="683" y="1105"/>
                  </a:cubicBezTo>
                  <a:cubicBezTo>
                    <a:pt x="679" y="1101"/>
                    <a:pt x="677" y="1096"/>
                    <a:pt x="672" y="1093"/>
                  </a:cubicBezTo>
                  <a:close/>
                  <a:moveTo>
                    <a:pt x="214" y="464"/>
                  </a:moveTo>
                  <a:cubicBezTo>
                    <a:pt x="221" y="457"/>
                    <a:pt x="224" y="449"/>
                    <a:pt x="222" y="441"/>
                  </a:cubicBezTo>
                  <a:cubicBezTo>
                    <a:pt x="219" y="428"/>
                    <a:pt x="222" y="415"/>
                    <a:pt x="219" y="402"/>
                  </a:cubicBezTo>
                  <a:cubicBezTo>
                    <a:pt x="217" y="396"/>
                    <a:pt x="221" y="390"/>
                    <a:pt x="219" y="384"/>
                  </a:cubicBezTo>
                  <a:cubicBezTo>
                    <a:pt x="218" y="379"/>
                    <a:pt x="216" y="375"/>
                    <a:pt x="220" y="370"/>
                  </a:cubicBezTo>
                  <a:cubicBezTo>
                    <a:pt x="221" y="369"/>
                    <a:pt x="220" y="368"/>
                    <a:pt x="219" y="367"/>
                  </a:cubicBezTo>
                  <a:cubicBezTo>
                    <a:pt x="218" y="364"/>
                    <a:pt x="218" y="363"/>
                    <a:pt x="219" y="361"/>
                  </a:cubicBezTo>
                  <a:cubicBezTo>
                    <a:pt x="220" y="359"/>
                    <a:pt x="220" y="358"/>
                    <a:pt x="218" y="357"/>
                  </a:cubicBezTo>
                  <a:cubicBezTo>
                    <a:pt x="217" y="357"/>
                    <a:pt x="215" y="357"/>
                    <a:pt x="214" y="358"/>
                  </a:cubicBezTo>
                  <a:cubicBezTo>
                    <a:pt x="213" y="360"/>
                    <a:pt x="213" y="361"/>
                    <a:pt x="213" y="363"/>
                  </a:cubicBezTo>
                  <a:cubicBezTo>
                    <a:pt x="215" y="368"/>
                    <a:pt x="214" y="372"/>
                    <a:pt x="214" y="377"/>
                  </a:cubicBezTo>
                  <a:cubicBezTo>
                    <a:pt x="214" y="382"/>
                    <a:pt x="213" y="387"/>
                    <a:pt x="214" y="392"/>
                  </a:cubicBezTo>
                  <a:cubicBezTo>
                    <a:pt x="216" y="410"/>
                    <a:pt x="216" y="428"/>
                    <a:pt x="213" y="445"/>
                  </a:cubicBezTo>
                  <a:cubicBezTo>
                    <a:pt x="212" y="451"/>
                    <a:pt x="212" y="457"/>
                    <a:pt x="214" y="464"/>
                  </a:cubicBezTo>
                  <a:close/>
                  <a:moveTo>
                    <a:pt x="458" y="140"/>
                  </a:moveTo>
                  <a:cubicBezTo>
                    <a:pt x="453" y="143"/>
                    <a:pt x="450" y="147"/>
                    <a:pt x="447" y="153"/>
                  </a:cubicBezTo>
                  <a:cubicBezTo>
                    <a:pt x="442" y="159"/>
                    <a:pt x="439" y="167"/>
                    <a:pt x="434" y="174"/>
                  </a:cubicBezTo>
                  <a:cubicBezTo>
                    <a:pt x="431" y="177"/>
                    <a:pt x="432" y="181"/>
                    <a:pt x="432" y="184"/>
                  </a:cubicBezTo>
                  <a:cubicBezTo>
                    <a:pt x="432" y="189"/>
                    <a:pt x="434" y="189"/>
                    <a:pt x="437" y="190"/>
                  </a:cubicBezTo>
                  <a:cubicBezTo>
                    <a:pt x="441" y="191"/>
                    <a:pt x="441" y="189"/>
                    <a:pt x="442" y="186"/>
                  </a:cubicBezTo>
                  <a:cubicBezTo>
                    <a:pt x="444" y="182"/>
                    <a:pt x="446" y="178"/>
                    <a:pt x="447" y="174"/>
                  </a:cubicBezTo>
                  <a:cubicBezTo>
                    <a:pt x="451" y="166"/>
                    <a:pt x="455" y="158"/>
                    <a:pt x="458" y="150"/>
                  </a:cubicBezTo>
                  <a:cubicBezTo>
                    <a:pt x="460" y="147"/>
                    <a:pt x="462" y="143"/>
                    <a:pt x="458" y="140"/>
                  </a:cubicBezTo>
                  <a:close/>
                  <a:moveTo>
                    <a:pt x="469" y="1254"/>
                  </a:moveTo>
                  <a:cubicBezTo>
                    <a:pt x="464" y="1258"/>
                    <a:pt x="463" y="1263"/>
                    <a:pt x="463" y="1268"/>
                  </a:cubicBezTo>
                  <a:cubicBezTo>
                    <a:pt x="461" y="1286"/>
                    <a:pt x="457" y="1304"/>
                    <a:pt x="452" y="1322"/>
                  </a:cubicBezTo>
                  <a:cubicBezTo>
                    <a:pt x="450" y="1328"/>
                    <a:pt x="450" y="1335"/>
                    <a:pt x="450" y="1341"/>
                  </a:cubicBezTo>
                  <a:cubicBezTo>
                    <a:pt x="449" y="1342"/>
                    <a:pt x="450" y="1344"/>
                    <a:pt x="451" y="1344"/>
                  </a:cubicBezTo>
                  <a:cubicBezTo>
                    <a:pt x="453" y="1345"/>
                    <a:pt x="454" y="1343"/>
                    <a:pt x="454" y="1342"/>
                  </a:cubicBezTo>
                  <a:cubicBezTo>
                    <a:pt x="457" y="1337"/>
                    <a:pt x="458" y="1332"/>
                    <a:pt x="458" y="1326"/>
                  </a:cubicBezTo>
                  <a:cubicBezTo>
                    <a:pt x="458" y="1312"/>
                    <a:pt x="461" y="1297"/>
                    <a:pt x="467" y="1284"/>
                  </a:cubicBezTo>
                  <a:cubicBezTo>
                    <a:pt x="471" y="1274"/>
                    <a:pt x="470" y="1264"/>
                    <a:pt x="469" y="1254"/>
                  </a:cubicBezTo>
                  <a:close/>
                  <a:moveTo>
                    <a:pt x="469" y="838"/>
                  </a:moveTo>
                  <a:cubicBezTo>
                    <a:pt x="468" y="840"/>
                    <a:pt x="467" y="841"/>
                    <a:pt x="467" y="843"/>
                  </a:cubicBezTo>
                  <a:cubicBezTo>
                    <a:pt x="468" y="853"/>
                    <a:pt x="466" y="862"/>
                    <a:pt x="471" y="872"/>
                  </a:cubicBezTo>
                  <a:cubicBezTo>
                    <a:pt x="475" y="881"/>
                    <a:pt x="477" y="891"/>
                    <a:pt x="478" y="902"/>
                  </a:cubicBezTo>
                  <a:cubicBezTo>
                    <a:pt x="479" y="905"/>
                    <a:pt x="480" y="908"/>
                    <a:pt x="481" y="911"/>
                  </a:cubicBezTo>
                  <a:cubicBezTo>
                    <a:pt x="482" y="913"/>
                    <a:pt x="484" y="914"/>
                    <a:pt x="486" y="913"/>
                  </a:cubicBezTo>
                  <a:cubicBezTo>
                    <a:pt x="488" y="912"/>
                    <a:pt x="488" y="910"/>
                    <a:pt x="487" y="908"/>
                  </a:cubicBezTo>
                  <a:cubicBezTo>
                    <a:pt x="486" y="903"/>
                    <a:pt x="485" y="897"/>
                    <a:pt x="483" y="892"/>
                  </a:cubicBezTo>
                  <a:cubicBezTo>
                    <a:pt x="482" y="888"/>
                    <a:pt x="483" y="884"/>
                    <a:pt x="481" y="880"/>
                  </a:cubicBezTo>
                  <a:cubicBezTo>
                    <a:pt x="477" y="870"/>
                    <a:pt x="476" y="859"/>
                    <a:pt x="474" y="848"/>
                  </a:cubicBezTo>
                  <a:cubicBezTo>
                    <a:pt x="473" y="845"/>
                    <a:pt x="474" y="840"/>
                    <a:pt x="469" y="838"/>
                  </a:cubicBezTo>
                  <a:close/>
                  <a:moveTo>
                    <a:pt x="170" y="493"/>
                  </a:moveTo>
                  <a:cubicBezTo>
                    <a:pt x="168" y="486"/>
                    <a:pt x="168" y="478"/>
                    <a:pt x="167" y="471"/>
                  </a:cubicBezTo>
                  <a:cubicBezTo>
                    <a:pt x="167" y="470"/>
                    <a:pt x="166" y="469"/>
                    <a:pt x="165" y="468"/>
                  </a:cubicBezTo>
                  <a:cubicBezTo>
                    <a:pt x="162" y="466"/>
                    <a:pt x="161" y="462"/>
                    <a:pt x="161" y="458"/>
                  </a:cubicBezTo>
                  <a:cubicBezTo>
                    <a:pt x="161" y="441"/>
                    <a:pt x="154" y="427"/>
                    <a:pt x="150" y="410"/>
                  </a:cubicBezTo>
                  <a:cubicBezTo>
                    <a:pt x="147" y="415"/>
                    <a:pt x="148" y="420"/>
                    <a:pt x="148" y="424"/>
                  </a:cubicBezTo>
                  <a:cubicBezTo>
                    <a:pt x="150" y="438"/>
                    <a:pt x="151" y="452"/>
                    <a:pt x="157" y="464"/>
                  </a:cubicBezTo>
                  <a:cubicBezTo>
                    <a:pt x="158" y="466"/>
                    <a:pt x="158" y="467"/>
                    <a:pt x="159" y="469"/>
                  </a:cubicBezTo>
                  <a:cubicBezTo>
                    <a:pt x="160" y="476"/>
                    <a:pt x="164" y="483"/>
                    <a:pt x="165" y="490"/>
                  </a:cubicBezTo>
                  <a:cubicBezTo>
                    <a:pt x="166" y="491"/>
                    <a:pt x="167" y="493"/>
                    <a:pt x="170" y="493"/>
                  </a:cubicBezTo>
                  <a:close/>
                  <a:moveTo>
                    <a:pt x="669" y="376"/>
                  </a:moveTo>
                  <a:cubicBezTo>
                    <a:pt x="666" y="378"/>
                    <a:pt x="667" y="383"/>
                    <a:pt x="664" y="384"/>
                  </a:cubicBezTo>
                  <a:cubicBezTo>
                    <a:pt x="657" y="386"/>
                    <a:pt x="656" y="390"/>
                    <a:pt x="656" y="396"/>
                  </a:cubicBezTo>
                  <a:cubicBezTo>
                    <a:pt x="656" y="399"/>
                    <a:pt x="655" y="401"/>
                    <a:pt x="652" y="400"/>
                  </a:cubicBezTo>
                  <a:cubicBezTo>
                    <a:pt x="648" y="400"/>
                    <a:pt x="645" y="402"/>
                    <a:pt x="642" y="404"/>
                  </a:cubicBezTo>
                  <a:cubicBezTo>
                    <a:pt x="638" y="408"/>
                    <a:pt x="636" y="415"/>
                    <a:pt x="631" y="418"/>
                  </a:cubicBezTo>
                  <a:cubicBezTo>
                    <a:pt x="630" y="419"/>
                    <a:pt x="630" y="421"/>
                    <a:pt x="631" y="422"/>
                  </a:cubicBezTo>
                  <a:cubicBezTo>
                    <a:pt x="632" y="423"/>
                    <a:pt x="634" y="424"/>
                    <a:pt x="635" y="422"/>
                  </a:cubicBezTo>
                  <a:cubicBezTo>
                    <a:pt x="637" y="421"/>
                    <a:pt x="638" y="420"/>
                    <a:pt x="639" y="418"/>
                  </a:cubicBezTo>
                  <a:cubicBezTo>
                    <a:pt x="641" y="417"/>
                    <a:pt x="642" y="416"/>
                    <a:pt x="644" y="418"/>
                  </a:cubicBezTo>
                  <a:cubicBezTo>
                    <a:pt x="645" y="420"/>
                    <a:pt x="647" y="422"/>
                    <a:pt x="649" y="420"/>
                  </a:cubicBezTo>
                  <a:cubicBezTo>
                    <a:pt x="651" y="419"/>
                    <a:pt x="653" y="418"/>
                    <a:pt x="652" y="415"/>
                  </a:cubicBezTo>
                  <a:cubicBezTo>
                    <a:pt x="651" y="412"/>
                    <a:pt x="652" y="410"/>
                    <a:pt x="655" y="410"/>
                  </a:cubicBezTo>
                  <a:cubicBezTo>
                    <a:pt x="662" y="408"/>
                    <a:pt x="662" y="408"/>
                    <a:pt x="662" y="401"/>
                  </a:cubicBezTo>
                  <a:cubicBezTo>
                    <a:pt x="661" y="399"/>
                    <a:pt x="661" y="398"/>
                    <a:pt x="661" y="396"/>
                  </a:cubicBezTo>
                  <a:cubicBezTo>
                    <a:pt x="661" y="391"/>
                    <a:pt x="662" y="390"/>
                    <a:pt x="667" y="389"/>
                  </a:cubicBezTo>
                  <a:cubicBezTo>
                    <a:pt x="669" y="389"/>
                    <a:pt x="671" y="388"/>
                    <a:pt x="671" y="386"/>
                  </a:cubicBezTo>
                  <a:cubicBezTo>
                    <a:pt x="671" y="383"/>
                    <a:pt x="671" y="380"/>
                    <a:pt x="669" y="376"/>
                  </a:cubicBezTo>
                  <a:close/>
                  <a:moveTo>
                    <a:pt x="561" y="95"/>
                  </a:moveTo>
                  <a:cubicBezTo>
                    <a:pt x="562" y="92"/>
                    <a:pt x="560" y="90"/>
                    <a:pt x="558" y="87"/>
                  </a:cubicBezTo>
                  <a:cubicBezTo>
                    <a:pt x="557" y="84"/>
                    <a:pt x="555" y="81"/>
                    <a:pt x="554" y="77"/>
                  </a:cubicBezTo>
                  <a:cubicBezTo>
                    <a:pt x="550" y="61"/>
                    <a:pt x="540" y="50"/>
                    <a:pt x="528" y="41"/>
                  </a:cubicBezTo>
                  <a:cubicBezTo>
                    <a:pt x="527" y="41"/>
                    <a:pt x="526" y="40"/>
                    <a:pt x="524" y="42"/>
                  </a:cubicBezTo>
                  <a:cubicBezTo>
                    <a:pt x="525" y="46"/>
                    <a:pt x="527" y="49"/>
                    <a:pt x="529" y="52"/>
                  </a:cubicBezTo>
                  <a:cubicBezTo>
                    <a:pt x="535" y="59"/>
                    <a:pt x="539" y="66"/>
                    <a:pt x="543" y="74"/>
                  </a:cubicBezTo>
                  <a:cubicBezTo>
                    <a:pt x="546" y="80"/>
                    <a:pt x="550" y="85"/>
                    <a:pt x="554" y="91"/>
                  </a:cubicBezTo>
                  <a:cubicBezTo>
                    <a:pt x="555" y="93"/>
                    <a:pt x="557" y="95"/>
                    <a:pt x="561" y="95"/>
                  </a:cubicBezTo>
                  <a:close/>
                  <a:moveTo>
                    <a:pt x="1106" y="1241"/>
                  </a:moveTo>
                  <a:cubicBezTo>
                    <a:pt x="1103" y="1241"/>
                    <a:pt x="1102" y="1242"/>
                    <a:pt x="1101" y="1243"/>
                  </a:cubicBezTo>
                  <a:cubicBezTo>
                    <a:pt x="1088" y="1257"/>
                    <a:pt x="1075" y="1270"/>
                    <a:pt x="1063" y="1285"/>
                  </a:cubicBezTo>
                  <a:cubicBezTo>
                    <a:pt x="1062" y="1286"/>
                    <a:pt x="1062" y="1287"/>
                    <a:pt x="1062" y="1288"/>
                  </a:cubicBezTo>
                  <a:cubicBezTo>
                    <a:pt x="1063" y="1289"/>
                    <a:pt x="1064" y="1289"/>
                    <a:pt x="1065" y="1289"/>
                  </a:cubicBezTo>
                  <a:cubicBezTo>
                    <a:pt x="1073" y="1287"/>
                    <a:pt x="1077" y="1281"/>
                    <a:pt x="1083" y="1277"/>
                  </a:cubicBezTo>
                  <a:cubicBezTo>
                    <a:pt x="1087" y="1273"/>
                    <a:pt x="1092" y="1268"/>
                    <a:pt x="1096" y="1263"/>
                  </a:cubicBezTo>
                  <a:cubicBezTo>
                    <a:pt x="1099" y="1260"/>
                    <a:pt x="1104" y="1258"/>
                    <a:pt x="1103" y="1253"/>
                  </a:cubicBezTo>
                  <a:cubicBezTo>
                    <a:pt x="1102" y="1248"/>
                    <a:pt x="1104" y="1245"/>
                    <a:pt x="1106" y="1241"/>
                  </a:cubicBezTo>
                  <a:close/>
                  <a:moveTo>
                    <a:pt x="492" y="913"/>
                  </a:moveTo>
                  <a:cubicBezTo>
                    <a:pt x="492" y="920"/>
                    <a:pt x="492" y="925"/>
                    <a:pt x="492" y="930"/>
                  </a:cubicBezTo>
                  <a:cubicBezTo>
                    <a:pt x="492" y="932"/>
                    <a:pt x="493" y="933"/>
                    <a:pt x="496" y="933"/>
                  </a:cubicBezTo>
                  <a:cubicBezTo>
                    <a:pt x="502" y="933"/>
                    <a:pt x="504" y="934"/>
                    <a:pt x="506" y="941"/>
                  </a:cubicBezTo>
                  <a:cubicBezTo>
                    <a:pt x="508" y="948"/>
                    <a:pt x="511" y="955"/>
                    <a:pt x="514" y="962"/>
                  </a:cubicBezTo>
                  <a:cubicBezTo>
                    <a:pt x="516" y="967"/>
                    <a:pt x="517" y="972"/>
                    <a:pt x="522" y="977"/>
                  </a:cubicBezTo>
                  <a:cubicBezTo>
                    <a:pt x="522" y="971"/>
                    <a:pt x="519" y="967"/>
                    <a:pt x="520" y="962"/>
                  </a:cubicBezTo>
                  <a:cubicBezTo>
                    <a:pt x="520" y="959"/>
                    <a:pt x="520" y="956"/>
                    <a:pt x="518" y="953"/>
                  </a:cubicBezTo>
                  <a:cubicBezTo>
                    <a:pt x="516" y="948"/>
                    <a:pt x="515" y="944"/>
                    <a:pt x="516" y="939"/>
                  </a:cubicBezTo>
                  <a:cubicBezTo>
                    <a:pt x="517" y="937"/>
                    <a:pt x="517" y="934"/>
                    <a:pt x="514" y="933"/>
                  </a:cubicBezTo>
                  <a:cubicBezTo>
                    <a:pt x="505" y="928"/>
                    <a:pt x="498" y="923"/>
                    <a:pt x="492" y="913"/>
                  </a:cubicBezTo>
                  <a:close/>
                  <a:moveTo>
                    <a:pt x="177" y="485"/>
                  </a:moveTo>
                  <a:cubicBezTo>
                    <a:pt x="175" y="487"/>
                    <a:pt x="174" y="488"/>
                    <a:pt x="174" y="490"/>
                  </a:cubicBezTo>
                  <a:cubicBezTo>
                    <a:pt x="176" y="495"/>
                    <a:pt x="176" y="499"/>
                    <a:pt x="174" y="504"/>
                  </a:cubicBezTo>
                  <a:cubicBezTo>
                    <a:pt x="172" y="506"/>
                    <a:pt x="173" y="509"/>
                    <a:pt x="175" y="511"/>
                  </a:cubicBezTo>
                  <a:cubicBezTo>
                    <a:pt x="178" y="516"/>
                    <a:pt x="183" y="520"/>
                    <a:pt x="186" y="526"/>
                  </a:cubicBezTo>
                  <a:cubicBezTo>
                    <a:pt x="187" y="528"/>
                    <a:pt x="189" y="530"/>
                    <a:pt x="192" y="530"/>
                  </a:cubicBezTo>
                  <a:cubicBezTo>
                    <a:pt x="194" y="529"/>
                    <a:pt x="194" y="526"/>
                    <a:pt x="195" y="524"/>
                  </a:cubicBezTo>
                  <a:cubicBezTo>
                    <a:pt x="196" y="523"/>
                    <a:pt x="196" y="522"/>
                    <a:pt x="196" y="522"/>
                  </a:cubicBezTo>
                  <a:cubicBezTo>
                    <a:pt x="196" y="518"/>
                    <a:pt x="197" y="515"/>
                    <a:pt x="192" y="514"/>
                  </a:cubicBezTo>
                  <a:cubicBezTo>
                    <a:pt x="188" y="514"/>
                    <a:pt x="187" y="511"/>
                    <a:pt x="187" y="508"/>
                  </a:cubicBezTo>
                  <a:cubicBezTo>
                    <a:pt x="187" y="505"/>
                    <a:pt x="188" y="502"/>
                    <a:pt x="188" y="499"/>
                  </a:cubicBezTo>
                  <a:cubicBezTo>
                    <a:pt x="187" y="496"/>
                    <a:pt x="187" y="493"/>
                    <a:pt x="184" y="493"/>
                  </a:cubicBezTo>
                  <a:cubicBezTo>
                    <a:pt x="180" y="492"/>
                    <a:pt x="178" y="489"/>
                    <a:pt x="177" y="485"/>
                  </a:cubicBezTo>
                  <a:close/>
                  <a:moveTo>
                    <a:pt x="187" y="1357"/>
                  </a:moveTo>
                  <a:cubicBezTo>
                    <a:pt x="177" y="1366"/>
                    <a:pt x="140" y="1456"/>
                    <a:pt x="139" y="1472"/>
                  </a:cubicBezTo>
                  <a:cubicBezTo>
                    <a:pt x="151" y="1454"/>
                    <a:pt x="155" y="1433"/>
                    <a:pt x="163" y="1414"/>
                  </a:cubicBezTo>
                  <a:cubicBezTo>
                    <a:pt x="171" y="1395"/>
                    <a:pt x="181" y="1377"/>
                    <a:pt x="187" y="1357"/>
                  </a:cubicBezTo>
                  <a:close/>
                  <a:moveTo>
                    <a:pt x="961" y="1484"/>
                  </a:moveTo>
                  <a:cubicBezTo>
                    <a:pt x="967" y="1480"/>
                    <a:pt x="973" y="1481"/>
                    <a:pt x="979" y="1478"/>
                  </a:cubicBezTo>
                  <a:cubicBezTo>
                    <a:pt x="989" y="1472"/>
                    <a:pt x="1001" y="1467"/>
                    <a:pt x="1012" y="1462"/>
                  </a:cubicBezTo>
                  <a:cubicBezTo>
                    <a:pt x="1015" y="1460"/>
                    <a:pt x="1017" y="1459"/>
                    <a:pt x="1018" y="1456"/>
                  </a:cubicBezTo>
                  <a:cubicBezTo>
                    <a:pt x="1019" y="1454"/>
                    <a:pt x="1018" y="1452"/>
                    <a:pt x="1016" y="1452"/>
                  </a:cubicBezTo>
                  <a:cubicBezTo>
                    <a:pt x="1012" y="1453"/>
                    <a:pt x="1008" y="1454"/>
                    <a:pt x="1005" y="1456"/>
                  </a:cubicBezTo>
                  <a:cubicBezTo>
                    <a:pt x="1002" y="1458"/>
                    <a:pt x="999" y="1460"/>
                    <a:pt x="995" y="1461"/>
                  </a:cubicBezTo>
                  <a:cubicBezTo>
                    <a:pt x="982" y="1464"/>
                    <a:pt x="973" y="1472"/>
                    <a:pt x="963" y="1479"/>
                  </a:cubicBezTo>
                  <a:cubicBezTo>
                    <a:pt x="962" y="1480"/>
                    <a:pt x="961" y="1481"/>
                    <a:pt x="961" y="1484"/>
                  </a:cubicBezTo>
                  <a:close/>
                  <a:moveTo>
                    <a:pt x="938" y="1564"/>
                  </a:moveTo>
                  <a:cubicBezTo>
                    <a:pt x="939" y="1564"/>
                    <a:pt x="939" y="1564"/>
                    <a:pt x="940" y="1564"/>
                  </a:cubicBezTo>
                  <a:cubicBezTo>
                    <a:pt x="939" y="1559"/>
                    <a:pt x="938" y="1555"/>
                    <a:pt x="937" y="1550"/>
                  </a:cubicBezTo>
                  <a:cubicBezTo>
                    <a:pt x="934" y="1535"/>
                    <a:pt x="927" y="1520"/>
                    <a:pt x="924" y="1505"/>
                  </a:cubicBezTo>
                  <a:cubicBezTo>
                    <a:pt x="923" y="1500"/>
                    <a:pt x="922" y="1496"/>
                    <a:pt x="920" y="1492"/>
                  </a:cubicBezTo>
                  <a:cubicBezTo>
                    <a:pt x="919" y="1491"/>
                    <a:pt x="919" y="1489"/>
                    <a:pt x="917" y="1489"/>
                  </a:cubicBezTo>
                  <a:cubicBezTo>
                    <a:pt x="915" y="1490"/>
                    <a:pt x="914" y="1492"/>
                    <a:pt x="914" y="1493"/>
                  </a:cubicBezTo>
                  <a:cubicBezTo>
                    <a:pt x="916" y="1497"/>
                    <a:pt x="916" y="1502"/>
                    <a:pt x="917" y="1506"/>
                  </a:cubicBezTo>
                  <a:cubicBezTo>
                    <a:pt x="919" y="1514"/>
                    <a:pt x="922" y="1521"/>
                    <a:pt x="924" y="1529"/>
                  </a:cubicBezTo>
                  <a:cubicBezTo>
                    <a:pt x="928" y="1541"/>
                    <a:pt x="932" y="1553"/>
                    <a:pt x="938" y="1564"/>
                  </a:cubicBezTo>
                  <a:close/>
                  <a:moveTo>
                    <a:pt x="1185" y="1203"/>
                  </a:moveTo>
                  <a:cubicBezTo>
                    <a:pt x="1182" y="1205"/>
                    <a:pt x="1179" y="1207"/>
                    <a:pt x="1175" y="1206"/>
                  </a:cubicBezTo>
                  <a:cubicBezTo>
                    <a:pt x="1173" y="1206"/>
                    <a:pt x="1171" y="1208"/>
                    <a:pt x="1170" y="1209"/>
                  </a:cubicBezTo>
                  <a:cubicBezTo>
                    <a:pt x="1162" y="1217"/>
                    <a:pt x="1155" y="1224"/>
                    <a:pt x="1148" y="1232"/>
                  </a:cubicBezTo>
                  <a:cubicBezTo>
                    <a:pt x="1143" y="1237"/>
                    <a:pt x="1139" y="1243"/>
                    <a:pt x="1134" y="1249"/>
                  </a:cubicBezTo>
                  <a:cubicBezTo>
                    <a:pt x="1134" y="1249"/>
                    <a:pt x="1133" y="1251"/>
                    <a:pt x="1135" y="1251"/>
                  </a:cubicBezTo>
                  <a:cubicBezTo>
                    <a:pt x="1136" y="1252"/>
                    <a:pt x="1137" y="1252"/>
                    <a:pt x="1137" y="1251"/>
                  </a:cubicBezTo>
                  <a:cubicBezTo>
                    <a:pt x="1144" y="1244"/>
                    <a:pt x="1153" y="1240"/>
                    <a:pt x="1159" y="1231"/>
                  </a:cubicBezTo>
                  <a:cubicBezTo>
                    <a:pt x="1159" y="1231"/>
                    <a:pt x="1159" y="1231"/>
                    <a:pt x="1160" y="1231"/>
                  </a:cubicBezTo>
                  <a:cubicBezTo>
                    <a:pt x="1169" y="1222"/>
                    <a:pt x="1178" y="1213"/>
                    <a:pt x="1185" y="1203"/>
                  </a:cubicBezTo>
                  <a:close/>
                  <a:moveTo>
                    <a:pt x="691" y="405"/>
                  </a:moveTo>
                  <a:cubicBezTo>
                    <a:pt x="696" y="400"/>
                    <a:pt x="700" y="397"/>
                    <a:pt x="703" y="393"/>
                  </a:cubicBezTo>
                  <a:cubicBezTo>
                    <a:pt x="705" y="392"/>
                    <a:pt x="706" y="391"/>
                    <a:pt x="707" y="390"/>
                  </a:cubicBezTo>
                  <a:cubicBezTo>
                    <a:pt x="709" y="383"/>
                    <a:pt x="713" y="377"/>
                    <a:pt x="719" y="372"/>
                  </a:cubicBezTo>
                  <a:cubicBezTo>
                    <a:pt x="724" y="368"/>
                    <a:pt x="724" y="362"/>
                    <a:pt x="724" y="356"/>
                  </a:cubicBezTo>
                  <a:cubicBezTo>
                    <a:pt x="725" y="353"/>
                    <a:pt x="722" y="352"/>
                    <a:pt x="720" y="354"/>
                  </a:cubicBezTo>
                  <a:cubicBezTo>
                    <a:pt x="719" y="355"/>
                    <a:pt x="717" y="356"/>
                    <a:pt x="717" y="357"/>
                  </a:cubicBezTo>
                  <a:cubicBezTo>
                    <a:pt x="711" y="365"/>
                    <a:pt x="706" y="374"/>
                    <a:pt x="701" y="382"/>
                  </a:cubicBezTo>
                  <a:cubicBezTo>
                    <a:pt x="697" y="389"/>
                    <a:pt x="692" y="395"/>
                    <a:pt x="691" y="405"/>
                  </a:cubicBezTo>
                  <a:close/>
                  <a:moveTo>
                    <a:pt x="1097" y="1360"/>
                  </a:moveTo>
                  <a:cubicBezTo>
                    <a:pt x="1101" y="1359"/>
                    <a:pt x="1104" y="1358"/>
                    <a:pt x="1106" y="1356"/>
                  </a:cubicBezTo>
                  <a:cubicBezTo>
                    <a:pt x="1110" y="1352"/>
                    <a:pt x="1114" y="1348"/>
                    <a:pt x="1119" y="1345"/>
                  </a:cubicBezTo>
                  <a:cubicBezTo>
                    <a:pt x="1119" y="1345"/>
                    <a:pt x="1119" y="1344"/>
                    <a:pt x="1119" y="1343"/>
                  </a:cubicBezTo>
                  <a:cubicBezTo>
                    <a:pt x="1120" y="1338"/>
                    <a:pt x="1124" y="1336"/>
                    <a:pt x="1128" y="1334"/>
                  </a:cubicBezTo>
                  <a:cubicBezTo>
                    <a:pt x="1130" y="1333"/>
                    <a:pt x="1132" y="1332"/>
                    <a:pt x="1133" y="1331"/>
                  </a:cubicBezTo>
                  <a:cubicBezTo>
                    <a:pt x="1138" y="1328"/>
                    <a:pt x="1138" y="1325"/>
                    <a:pt x="1135" y="1322"/>
                  </a:cubicBezTo>
                  <a:cubicBezTo>
                    <a:pt x="1131" y="1318"/>
                    <a:pt x="1130" y="1318"/>
                    <a:pt x="1126" y="1322"/>
                  </a:cubicBezTo>
                  <a:cubicBezTo>
                    <a:pt x="1120" y="1327"/>
                    <a:pt x="1116" y="1334"/>
                    <a:pt x="1111" y="1340"/>
                  </a:cubicBezTo>
                  <a:cubicBezTo>
                    <a:pt x="1107" y="1344"/>
                    <a:pt x="1104" y="1348"/>
                    <a:pt x="1100" y="1352"/>
                  </a:cubicBezTo>
                  <a:cubicBezTo>
                    <a:pt x="1098" y="1354"/>
                    <a:pt x="1097" y="1356"/>
                    <a:pt x="1097" y="1360"/>
                  </a:cubicBezTo>
                  <a:close/>
                  <a:moveTo>
                    <a:pt x="951" y="1415"/>
                  </a:moveTo>
                  <a:cubicBezTo>
                    <a:pt x="943" y="1415"/>
                    <a:pt x="937" y="1415"/>
                    <a:pt x="931" y="1419"/>
                  </a:cubicBezTo>
                  <a:cubicBezTo>
                    <a:pt x="928" y="1420"/>
                    <a:pt x="924" y="1421"/>
                    <a:pt x="921" y="1422"/>
                  </a:cubicBezTo>
                  <a:cubicBezTo>
                    <a:pt x="918" y="1423"/>
                    <a:pt x="916" y="1422"/>
                    <a:pt x="915" y="1419"/>
                  </a:cubicBezTo>
                  <a:cubicBezTo>
                    <a:pt x="914" y="1417"/>
                    <a:pt x="915" y="1415"/>
                    <a:pt x="917" y="1414"/>
                  </a:cubicBezTo>
                  <a:cubicBezTo>
                    <a:pt x="919" y="1413"/>
                    <a:pt x="920" y="1412"/>
                    <a:pt x="922" y="1412"/>
                  </a:cubicBezTo>
                  <a:cubicBezTo>
                    <a:pt x="923" y="1411"/>
                    <a:pt x="925" y="1410"/>
                    <a:pt x="924" y="1408"/>
                  </a:cubicBezTo>
                  <a:cubicBezTo>
                    <a:pt x="924" y="1406"/>
                    <a:pt x="922" y="1406"/>
                    <a:pt x="920" y="1406"/>
                  </a:cubicBezTo>
                  <a:cubicBezTo>
                    <a:pt x="904" y="1407"/>
                    <a:pt x="903" y="1409"/>
                    <a:pt x="908" y="1424"/>
                  </a:cubicBezTo>
                  <a:cubicBezTo>
                    <a:pt x="909" y="1425"/>
                    <a:pt x="909" y="1426"/>
                    <a:pt x="909" y="1427"/>
                  </a:cubicBezTo>
                  <a:cubicBezTo>
                    <a:pt x="911" y="1430"/>
                    <a:pt x="913" y="1431"/>
                    <a:pt x="916" y="1431"/>
                  </a:cubicBezTo>
                  <a:cubicBezTo>
                    <a:pt x="920" y="1430"/>
                    <a:pt x="923" y="1429"/>
                    <a:pt x="926" y="1427"/>
                  </a:cubicBezTo>
                  <a:cubicBezTo>
                    <a:pt x="928" y="1425"/>
                    <a:pt x="929" y="1424"/>
                    <a:pt x="932" y="1424"/>
                  </a:cubicBezTo>
                  <a:cubicBezTo>
                    <a:pt x="939" y="1423"/>
                    <a:pt x="944" y="1419"/>
                    <a:pt x="951" y="1415"/>
                  </a:cubicBezTo>
                  <a:close/>
                  <a:moveTo>
                    <a:pt x="1048" y="1219"/>
                  </a:moveTo>
                  <a:cubicBezTo>
                    <a:pt x="1057" y="1217"/>
                    <a:pt x="1064" y="1213"/>
                    <a:pt x="1070" y="1207"/>
                  </a:cubicBezTo>
                  <a:cubicBezTo>
                    <a:pt x="1082" y="1198"/>
                    <a:pt x="1095" y="1189"/>
                    <a:pt x="1108" y="1180"/>
                  </a:cubicBezTo>
                  <a:cubicBezTo>
                    <a:pt x="1109" y="1179"/>
                    <a:pt x="1111" y="1178"/>
                    <a:pt x="1110" y="1176"/>
                  </a:cubicBezTo>
                  <a:cubicBezTo>
                    <a:pt x="1109" y="1174"/>
                    <a:pt x="1107" y="1174"/>
                    <a:pt x="1105" y="1174"/>
                  </a:cubicBezTo>
                  <a:cubicBezTo>
                    <a:pt x="1103" y="1175"/>
                    <a:pt x="1102" y="1176"/>
                    <a:pt x="1101" y="1177"/>
                  </a:cubicBezTo>
                  <a:cubicBezTo>
                    <a:pt x="1089" y="1186"/>
                    <a:pt x="1077" y="1195"/>
                    <a:pt x="1065" y="1204"/>
                  </a:cubicBezTo>
                  <a:cubicBezTo>
                    <a:pt x="1059" y="1209"/>
                    <a:pt x="1053" y="1214"/>
                    <a:pt x="1048" y="1219"/>
                  </a:cubicBezTo>
                  <a:close/>
                  <a:moveTo>
                    <a:pt x="323" y="573"/>
                  </a:moveTo>
                  <a:cubicBezTo>
                    <a:pt x="322" y="569"/>
                    <a:pt x="323" y="566"/>
                    <a:pt x="322" y="562"/>
                  </a:cubicBezTo>
                  <a:cubicBezTo>
                    <a:pt x="322" y="558"/>
                    <a:pt x="323" y="557"/>
                    <a:pt x="326" y="558"/>
                  </a:cubicBezTo>
                  <a:cubicBezTo>
                    <a:pt x="328" y="559"/>
                    <a:pt x="330" y="560"/>
                    <a:pt x="331" y="562"/>
                  </a:cubicBezTo>
                  <a:cubicBezTo>
                    <a:pt x="332" y="565"/>
                    <a:pt x="335" y="566"/>
                    <a:pt x="338" y="566"/>
                  </a:cubicBezTo>
                  <a:cubicBezTo>
                    <a:pt x="343" y="565"/>
                    <a:pt x="347" y="566"/>
                    <a:pt x="350" y="571"/>
                  </a:cubicBezTo>
                  <a:cubicBezTo>
                    <a:pt x="350" y="572"/>
                    <a:pt x="351" y="572"/>
                    <a:pt x="352" y="571"/>
                  </a:cubicBezTo>
                  <a:cubicBezTo>
                    <a:pt x="354" y="571"/>
                    <a:pt x="353" y="570"/>
                    <a:pt x="353" y="568"/>
                  </a:cubicBezTo>
                  <a:cubicBezTo>
                    <a:pt x="352" y="562"/>
                    <a:pt x="348" y="559"/>
                    <a:pt x="343" y="558"/>
                  </a:cubicBezTo>
                  <a:cubicBezTo>
                    <a:pt x="341" y="558"/>
                    <a:pt x="341" y="559"/>
                    <a:pt x="342" y="560"/>
                  </a:cubicBezTo>
                  <a:cubicBezTo>
                    <a:pt x="342" y="562"/>
                    <a:pt x="342" y="564"/>
                    <a:pt x="340" y="564"/>
                  </a:cubicBezTo>
                  <a:cubicBezTo>
                    <a:pt x="338" y="564"/>
                    <a:pt x="337" y="563"/>
                    <a:pt x="336" y="561"/>
                  </a:cubicBezTo>
                  <a:cubicBezTo>
                    <a:pt x="336" y="557"/>
                    <a:pt x="333" y="554"/>
                    <a:pt x="330" y="550"/>
                  </a:cubicBezTo>
                  <a:cubicBezTo>
                    <a:pt x="325" y="544"/>
                    <a:pt x="319" y="538"/>
                    <a:pt x="317" y="530"/>
                  </a:cubicBezTo>
                  <a:cubicBezTo>
                    <a:pt x="315" y="531"/>
                    <a:pt x="315" y="532"/>
                    <a:pt x="315" y="533"/>
                  </a:cubicBezTo>
                  <a:cubicBezTo>
                    <a:pt x="315" y="539"/>
                    <a:pt x="317" y="544"/>
                    <a:pt x="320" y="549"/>
                  </a:cubicBezTo>
                  <a:cubicBezTo>
                    <a:pt x="321" y="552"/>
                    <a:pt x="322" y="554"/>
                    <a:pt x="319" y="557"/>
                  </a:cubicBezTo>
                  <a:cubicBezTo>
                    <a:pt x="316" y="562"/>
                    <a:pt x="317" y="568"/>
                    <a:pt x="323" y="573"/>
                  </a:cubicBezTo>
                  <a:close/>
                  <a:moveTo>
                    <a:pt x="294" y="1191"/>
                  </a:moveTo>
                  <a:cubicBezTo>
                    <a:pt x="290" y="1198"/>
                    <a:pt x="286" y="1202"/>
                    <a:pt x="283" y="1207"/>
                  </a:cubicBezTo>
                  <a:cubicBezTo>
                    <a:pt x="275" y="1217"/>
                    <a:pt x="268" y="1227"/>
                    <a:pt x="261" y="1237"/>
                  </a:cubicBezTo>
                  <a:cubicBezTo>
                    <a:pt x="259" y="1239"/>
                    <a:pt x="259" y="1241"/>
                    <a:pt x="262" y="1242"/>
                  </a:cubicBezTo>
                  <a:cubicBezTo>
                    <a:pt x="264" y="1244"/>
                    <a:pt x="262" y="1247"/>
                    <a:pt x="264" y="1248"/>
                  </a:cubicBezTo>
                  <a:cubicBezTo>
                    <a:pt x="273" y="1239"/>
                    <a:pt x="290" y="1207"/>
                    <a:pt x="294" y="1191"/>
                  </a:cubicBezTo>
                  <a:close/>
                  <a:moveTo>
                    <a:pt x="954" y="1525"/>
                  </a:moveTo>
                  <a:cubicBezTo>
                    <a:pt x="952" y="1524"/>
                    <a:pt x="951" y="1524"/>
                    <a:pt x="950" y="1524"/>
                  </a:cubicBezTo>
                  <a:cubicBezTo>
                    <a:pt x="946" y="1523"/>
                    <a:pt x="943" y="1521"/>
                    <a:pt x="942" y="1517"/>
                  </a:cubicBezTo>
                  <a:cubicBezTo>
                    <a:pt x="941" y="1513"/>
                    <a:pt x="944" y="1511"/>
                    <a:pt x="946" y="1509"/>
                  </a:cubicBezTo>
                  <a:cubicBezTo>
                    <a:pt x="947" y="1508"/>
                    <a:pt x="947" y="1508"/>
                    <a:pt x="948" y="1508"/>
                  </a:cubicBezTo>
                  <a:cubicBezTo>
                    <a:pt x="952" y="1506"/>
                    <a:pt x="954" y="1502"/>
                    <a:pt x="958" y="1499"/>
                  </a:cubicBezTo>
                  <a:cubicBezTo>
                    <a:pt x="959" y="1499"/>
                    <a:pt x="960" y="1497"/>
                    <a:pt x="959" y="1496"/>
                  </a:cubicBezTo>
                  <a:cubicBezTo>
                    <a:pt x="958" y="1495"/>
                    <a:pt x="957" y="1495"/>
                    <a:pt x="955" y="1495"/>
                  </a:cubicBezTo>
                  <a:cubicBezTo>
                    <a:pt x="949" y="1497"/>
                    <a:pt x="944" y="1499"/>
                    <a:pt x="938" y="1502"/>
                  </a:cubicBezTo>
                  <a:cubicBezTo>
                    <a:pt x="934" y="1504"/>
                    <a:pt x="933" y="1507"/>
                    <a:pt x="934" y="1511"/>
                  </a:cubicBezTo>
                  <a:cubicBezTo>
                    <a:pt x="935" y="1515"/>
                    <a:pt x="937" y="1520"/>
                    <a:pt x="938" y="1524"/>
                  </a:cubicBezTo>
                  <a:cubicBezTo>
                    <a:pt x="942" y="1536"/>
                    <a:pt x="944" y="1537"/>
                    <a:pt x="953" y="1527"/>
                  </a:cubicBezTo>
                  <a:cubicBezTo>
                    <a:pt x="953" y="1527"/>
                    <a:pt x="953" y="1526"/>
                    <a:pt x="954" y="1525"/>
                  </a:cubicBezTo>
                  <a:close/>
                  <a:moveTo>
                    <a:pt x="301" y="1318"/>
                  </a:moveTo>
                  <a:cubicBezTo>
                    <a:pt x="302" y="1319"/>
                    <a:pt x="302" y="1319"/>
                    <a:pt x="303" y="1320"/>
                  </a:cubicBezTo>
                  <a:cubicBezTo>
                    <a:pt x="303" y="1319"/>
                    <a:pt x="304" y="1318"/>
                    <a:pt x="304" y="1318"/>
                  </a:cubicBezTo>
                  <a:cubicBezTo>
                    <a:pt x="310" y="1302"/>
                    <a:pt x="319" y="1289"/>
                    <a:pt x="327" y="1274"/>
                  </a:cubicBezTo>
                  <a:cubicBezTo>
                    <a:pt x="332" y="1264"/>
                    <a:pt x="336" y="1253"/>
                    <a:pt x="341" y="1243"/>
                  </a:cubicBezTo>
                  <a:cubicBezTo>
                    <a:pt x="342" y="1239"/>
                    <a:pt x="344" y="1235"/>
                    <a:pt x="344" y="1230"/>
                  </a:cubicBezTo>
                  <a:cubicBezTo>
                    <a:pt x="328" y="1259"/>
                    <a:pt x="314" y="1288"/>
                    <a:pt x="301" y="1318"/>
                  </a:cubicBezTo>
                  <a:close/>
                  <a:moveTo>
                    <a:pt x="211" y="1378"/>
                  </a:moveTo>
                  <a:cubicBezTo>
                    <a:pt x="217" y="1371"/>
                    <a:pt x="252" y="1302"/>
                    <a:pt x="253" y="1296"/>
                  </a:cubicBezTo>
                  <a:cubicBezTo>
                    <a:pt x="232" y="1320"/>
                    <a:pt x="222" y="1350"/>
                    <a:pt x="211" y="1378"/>
                  </a:cubicBezTo>
                  <a:close/>
                  <a:moveTo>
                    <a:pt x="267" y="195"/>
                  </a:moveTo>
                  <a:cubicBezTo>
                    <a:pt x="267" y="196"/>
                    <a:pt x="267" y="197"/>
                    <a:pt x="267" y="198"/>
                  </a:cubicBezTo>
                  <a:cubicBezTo>
                    <a:pt x="267" y="199"/>
                    <a:pt x="267" y="200"/>
                    <a:pt x="268" y="201"/>
                  </a:cubicBezTo>
                  <a:cubicBezTo>
                    <a:pt x="271" y="207"/>
                    <a:pt x="271" y="207"/>
                    <a:pt x="266" y="212"/>
                  </a:cubicBezTo>
                  <a:cubicBezTo>
                    <a:pt x="264" y="215"/>
                    <a:pt x="263" y="217"/>
                    <a:pt x="265" y="220"/>
                  </a:cubicBezTo>
                  <a:cubicBezTo>
                    <a:pt x="267" y="222"/>
                    <a:pt x="271" y="227"/>
                    <a:pt x="265" y="229"/>
                  </a:cubicBezTo>
                  <a:cubicBezTo>
                    <a:pt x="264" y="230"/>
                    <a:pt x="264" y="231"/>
                    <a:pt x="264" y="232"/>
                  </a:cubicBezTo>
                  <a:cubicBezTo>
                    <a:pt x="265" y="233"/>
                    <a:pt x="267" y="233"/>
                    <a:pt x="267" y="233"/>
                  </a:cubicBezTo>
                  <a:cubicBezTo>
                    <a:pt x="272" y="231"/>
                    <a:pt x="276" y="229"/>
                    <a:pt x="280" y="227"/>
                  </a:cubicBezTo>
                  <a:cubicBezTo>
                    <a:pt x="281" y="226"/>
                    <a:pt x="281" y="225"/>
                    <a:pt x="280" y="224"/>
                  </a:cubicBezTo>
                  <a:cubicBezTo>
                    <a:pt x="278" y="219"/>
                    <a:pt x="281" y="214"/>
                    <a:pt x="278" y="209"/>
                  </a:cubicBezTo>
                  <a:cubicBezTo>
                    <a:pt x="277" y="208"/>
                    <a:pt x="279" y="206"/>
                    <a:pt x="279" y="205"/>
                  </a:cubicBezTo>
                  <a:cubicBezTo>
                    <a:pt x="281" y="201"/>
                    <a:pt x="280" y="199"/>
                    <a:pt x="276" y="199"/>
                  </a:cubicBezTo>
                  <a:cubicBezTo>
                    <a:pt x="272" y="199"/>
                    <a:pt x="269" y="199"/>
                    <a:pt x="267" y="195"/>
                  </a:cubicBezTo>
                  <a:close/>
                  <a:moveTo>
                    <a:pt x="468" y="352"/>
                  </a:moveTo>
                  <a:cubicBezTo>
                    <a:pt x="470" y="359"/>
                    <a:pt x="472" y="365"/>
                    <a:pt x="472" y="371"/>
                  </a:cubicBezTo>
                  <a:cubicBezTo>
                    <a:pt x="472" y="373"/>
                    <a:pt x="473" y="375"/>
                    <a:pt x="475" y="377"/>
                  </a:cubicBezTo>
                  <a:cubicBezTo>
                    <a:pt x="480" y="382"/>
                    <a:pt x="488" y="385"/>
                    <a:pt x="493" y="391"/>
                  </a:cubicBezTo>
                  <a:cubicBezTo>
                    <a:pt x="493" y="391"/>
                    <a:pt x="494" y="391"/>
                    <a:pt x="494" y="391"/>
                  </a:cubicBezTo>
                  <a:cubicBezTo>
                    <a:pt x="495" y="392"/>
                    <a:pt x="497" y="392"/>
                    <a:pt x="498" y="391"/>
                  </a:cubicBezTo>
                  <a:cubicBezTo>
                    <a:pt x="499" y="390"/>
                    <a:pt x="499" y="389"/>
                    <a:pt x="499" y="388"/>
                  </a:cubicBezTo>
                  <a:cubicBezTo>
                    <a:pt x="499" y="387"/>
                    <a:pt x="498" y="386"/>
                    <a:pt x="497" y="385"/>
                  </a:cubicBezTo>
                  <a:cubicBezTo>
                    <a:pt x="494" y="375"/>
                    <a:pt x="485" y="370"/>
                    <a:pt x="478" y="363"/>
                  </a:cubicBezTo>
                  <a:cubicBezTo>
                    <a:pt x="475" y="360"/>
                    <a:pt x="474" y="354"/>
                    <a:pt x="468" y="352"/>
                  </a:cubicBezTo>
                  <a:close/>
                  <a:moveTo>
                    <a:pt x="492" y="1064"/>
                  </a:moveTo>
                  <a:cubicBezTo>
                    <a:pt x="490" y="1064"/>
                    <a:pt x="490" y="1065"/>
                    <a:pt x="490" y="1066"/>
                  </a:cubicBezTo>
                  <a:cubicBezTo>
                    <a:pt x="488" y="1074"/>
                    <a:pt x="487" y="1082"/>
                    <a:pt x="485" y="1090"/>
                  </a:cubicBezTo>
                  <a:cubicBezTo>
                    <a:pt x="485" y="1093"/>
                    <a:pt x="484" y="1096"/>
                    <a:pt x="481" y="1098"/>
                  </a:cubicBezTo>
                  <a:cubicBezTo>
                    <a:pt x="475" y="1103"/>
                    <a:pt x="474" y="1111"/>
                    <a:pt x="474" y="1118"/>
                  </a:cubicBezTo>
                  <a:cubicBezTo>
                    <a:pt x="474" y="1121"/>
                    <a:pt x="476" y="1121"/>
                    <a:pt x="478" y="1120"/>
                  </a:cubicBezTo>
                  <a:cubicBezTo>
                    <a:pt x="480" y="1118"/>
                    <a:pt x="481" y="1117"/>
                    <a:pt x="482" y="1115"/>
                  </a:cubicBezTo>
                  <a:cubicBezTo>
                    <a:pt x="484" y="1112"/>
                    <a:pt x="485" y="1107"/>
                    <a:pt x="487" y="1104"/>
                  </a:cubicBezTo>
                  <a:cubicBezTo>
                    <a:pt x="495" y="1095"/>
                    <a:pt x="494" y="1084"/>
                    <a:pt x="493" y="1073"/>
                  </a:cubicBezTo>
                  <a:cubicBezTo>
                    <a:pt x="493" y="1070"/>
                    <a:pt x="494" y="1066"/>
                    <a:pt x="492" y="1064"/>
                  </a:cubicBezTo>
                  <a:close/>
                  <a:moveTo>
                    <a:pt x="1226" y="1285"/>
                  </a:moveTo>
                  <a:cubicBezTo>
                    <a:pt x="1226" y="1286"/>
                    <a:pt x="1226" y="1288"/>
                    <a:pt x="1226" y="1289"/>
                  </a:cubicBezTo>
                  <a:cubicBezTo>
                    <a:pt x="1226" y="1291"/>
                    <a:pt x="1227" y="1292"/>
                    <a:pt x="1228" y="1292"/>
                  </a:cubicBezTo>
                  <a:cubicBezTo>
                    <a:pt x="1230" y="1293"/>
                    <a:pt x="1231" y="1292"/>
                    <a:pt x="1232" y="1291"/>
                  </a:cubicBezTo>
                  <a:cubicBezTo>
                    <a:pt x="1233" y="1289"/>
                    <a:pt x="1234" y="1287"/>
                    <a:pt x="1234" y="1286"/>
                  </a:cubicBezTo>
                  <a:cubicBezTo>
                    <a:pt x="1235" y="1283"/>
                    <a:pt x="1236" y="1281"/>
                    <a:pt x="1238" y="1278"/>
                  </a:cubicBezTo>
                  <a:cubicBezTo>
                    <a:pt x="1242" y="1271"/>
                    <a:pt x="1246" y="1263"/>
                    <a:pt x="1256" y="1265"/>
                  </a:cubicBezTo>
                  <a:cubicBezTo>
                    <a:pt x="1259" y="1265"/>
                    <a:pt x="1260" y="1262"/>
                    <a:pt x="1260" y="1260"/>
                  </a:cubicBezTo>
                  <a:cubicBezTo>
                    <a:pt x="1259" y="1257"/>
                    <a:pt x="1257" y="1256"/>
                    <a:pt x="1255" y="1257"/>
                  </a:cubicBezTo>
                  <a:cubicBezTo>
                    <a:pt x="1252" y="1257"/>
                    <a:pt x="1250" y="1259"/>
                    <a:pt x="1247" y="1260"/>
                  </a:cubicBezTo>
                  <a:cubicBezTo>
                    <a:pt x="1243" y="1262"/>
                    <a:pt x="1239" y="1265"/>
                    <a:pt x="1234" y="1267"/>
                  </a:cubicBezTo>
                  <a:cubicBezTo>
                    <a:pt x="1230" y="1268"/>
                    <a:pt x="1228" y="1271"/>
                    <a:pt x="1227" y="1275"/>
                  </a:cubicBezTo>
                  <a:cubicBezTo>
                    <a:pt x="1226" y="1278"/>
                    <a:pt x="1226" y="1281"/>
                    <a:pt x="1226" y="1285"/>
                  </a:cubicBezTo>
                  <a:close/>
                  <a:moveTo>
                    <a:pt x="548" y="228"/>
                  </a:moveTo>
                  <a:cubicBezTo>
                    <a:pt x="552" y="227"/>
                    <a:pt x="555" y="226"/>
                    <a:pt x="556" y="223"/>
                  </a:cubicBezTo>
                  <a:cubicBezTo>
                    <a:pt x="558" y="216"/>
                    <a:pt x="562" y="210"/>
                    <a:pt x="562" y="202"/>
                  </a:cubicBezTo>
                  <a:cubicBezTo>
                    <a:pt x="561" y="196"/>
                    <a:pt x="562" y="188"/>
                    <a:pt x="565" y="182"/>
                  </a:cubicBezTo>
                  <a:cubicBezTo>
                    <a:pt x="567" y="178"/>
                    <a:pt x="568" y="173"/>
                    <a:pt x="568" y="169"/>
                  </a:cubicBezTo>
                  <a:cubicBezTo>
                    <a:pt x="568" y="168"/>
                    <a:pt x="567" y="166"/>
                    <a:pt x="565" y="166"/>
                  </a:cubicBezTo>
                  <a:cubicBezTo>
                    <a:pt x="564" y="166"/>
                    <a:pt x="563" y="167"/>
                    <a:pt x="563" y="168"/>
                  </a:cubicBezTo>
                  <a:cubicBezTo>
                    <a:pt x="563" y="169"/>
                    <a:pt x="562" y="170"/>
                    <a:pt x="562" y="171"/>
                  </a:cubicBezTo>
                  <a:cubicBezTo>
                    <a:pt x="559" y="183"/>
                    <a:pt x="556" y="195"/>
                    <a:pt x="553" y="206"/>
                  </a:cubicBezTo>
                  <a:cubicBezTo>
                    <a:pt x="551" y="213"/>
                    <a:pt x="550" y="220"/>
                    <a:pt x="548" y="228"/>
                  </a:cubicBezTo>
                  <a:close/>
                  <a:moveTo>
                    <a:pt x="510" y="1078"/>
                  </a:moveTo>
                  <a:cubicBezTo>
                    <a:pt x="509" y="1091"/>
                    <a:pt x="504" y="1102"/>
                    <a:pt x="500" y="1113"/>
                  </a:cubicBezTo>
                  <a:cubicBezTo>
                    <a:pt x="498" y="1119"/>
                    <a:pt x="497" y="1124"/>
                    <a:pt x="495" y="1130"/>
                  </a:cubicBezTo>
                  <a:cubicBezTo>
                    <a:pt x="494" y="1132"/>
                    <a:pt x="492" y="1135"/>
                    <a:pt x="495" y="1139"/>
                  </a:cubicBezTo>
                  <a:cubicBezTo>
                    <a:pt x="498" y="1132"/>
                    <a:pt x="501" y="1126"/>
                    <a:pt x="505" y="1120"/>
                  </a:cubicBezTo>
                  <a:cubicBezTo>
                    <a:pt x="507" y="1117"/>
                    <a:pt x="511" y="1116"/>
                    <a:pt x="512" y="1113"/>
                  </a:cubicBezTo>
                  <a:cubicBezTo>
                    <a:pt x="513" y="1107"/>
                    <a:pt x="515" y="1102"/>
                    <a:pt x="514" y="1096"/>
                  </a:cubicBezTo>
                  <a:cubicBezTo>
                    <a:pt x="513" y="1093"/>
                    <a:pt x="512" y="1089"/>
                    <a:pt x="513" y="1086"/>
                  </a:cubicBezTo>
                  <a:cubicBezTo>
                    <a:pt x="514" y="1084"/>
                    <a:pt x="513" y="1081"/>
                    <a:pt x="510" y="1078"/>
                  </a:cubicBezTo>
                  <a:close/>
                  <a:moveTo>
                    <a:pt x="486" y="263"/>
                  </a:moveTo>
                  <a:cubicBezTo>
                    <a:pt x="486" y="263"/>
                    <a:pt x="485" y="265"/>
                    <a:pt x="486" y="266"/>
                  </a:cubicBezTo>
                  <a:cubicBezTo>
                    <a:pt x="492" y="269"/>
                    <a:pt x="489" y="277"/>
                    <a:pt x="494" y="281"/>
                  </a:cubicBezTo>
                  <a:cubicBezTo>
                    <a:pt x="495" y="282"/>
                    <a:pt x="495" y="283"/>
                    <a:pt x="495" y="284"/>
                  </a:cubicBezTo>
                  <a:cubicBezTo>
                    <a:pt x="494" y="288"/>
                    <a:pt x="497" y="290"/>
                    <a:pt x="498" y="292"/>
                  </a:cubicBezTo>
                  <a:cubicBezTo>
                    <a:pt x="499" y="293"/>
                    <a:pt x="500" y="295"/>
                    <a:pt x="501" y="294"/>
                  </a:cubicBezTo>
                  <a:cubicBezTo>
                    <a:pt x="503" y="294"/>
                    <a:pt x="504" y="292"/>
                    <a:pt x="504" y="290"/>
                  </a:cubicBezTo>
                  <a:cubicBezTo>
                    <a:pt x="504" y="286"/>
                    <a:pt x="506" y="281"/>
                    <a:pt x="508" y="277"/>
                  </a:cubicBezTo>
                  <a:cubicBezTo>
                    <a:pt x="509" y="273"/>
                    <a:pt x="508" y="272"/>
                    <a:pt x="504" y="272"/>
                  </a:cubicBezTo>
                  <a:cubicBezTo>
                    <a:pt x="497" y="271"/>
                    <a:pt x="497" y="271"/>
                    <a:pt x="495" y="265"/>
                  </a:cubicBezTo>
                  <a:cubicBezTo>
                    <a:pt x="495" y="264"/>
                    <a:pt x="495" y="261"/>
                    <a:pt x="494" y="260"/>
                  </a:cubicBezTo>
                  <a:cubicBezTo>
                    <a:pt x="493" y="257"/>
                    <a:pt x="492" y="253"/>
                    <a:pt x="488" y="254"/>
                  </a:cubicBezTo>
                  <a:cubicBezTo>
                    <a:pt x="485" y="255"/>
                    <a:pt x="486" y="258"/>
                    <a:pt x="486" y="261"/>
                  </a:cubicBezTo>
                  <a:cubicBezTo>
                    <a:pt x="486" y="261"/>
                    <a:pt x="486" y="262"/>
                    <a:pt x="486" y="263"/>
                  </a:cubicBezTo>
                  <a:close/>
                  <a:moveTo>
                    <a:pt x="447" y="240"/>
                  </a:moveTo>
                  <a:cubicBezTo>
                    <a:pt x="454" y="237"/>
                    <a:pt x="457" y="241"/>
                    <a:pt x="460" y="245"/>
                  </a:cubicBezTo>
                  <a:cubicBezTo>
                    <a:pt x="461" y="248"/>
                    <a:pt x="464" y="248"/>
                    <a:pt x="465" y="245"/>
                  </a:cubicBezTo>
                  <a:cubicBezTo>
                    <a:pt x="466" y="243"/>
                    <a:pt x="466" y="242"/>
                    <a:pt x="467" y="240"/>
                  </a:cubicBezTo>
                  <a:cubicBezTo>
                    <a:pt x="467" y="236"/>
                    <a:pt x="467" y="231"/>
                    <a:pt x="465" y="227"/>
                  </a:cubicBezTo>
                  <a:cubicBezTo>
                    <a:pt x="464" y="224"/>
                    <a:pt x="464" y="221"/>
                    <a:pt x="467" y="221"/>
                  </a:cubicBezTo>
                  <a:cubicBezTo>
                    <a:pt x="472" y="221"/>
                    <a:pt x="472" y="218"/>
                    <a:pt x="471" y="215"/>
                  </a:cubicBezTo>
                  <a:cubicBezTo>
                    <a:pt x="471" y="212"/>
                    <a:pt x="469" y="211"/>
                    <a:pt x="466" y="209"/>
                  </a:cubicBezTo>
                  <a:cubicBezTo>
                    <a:pt x="465" y="212"/>
                    <a:pt x="469" y="220"/>
                    <a:pt x="461" y="218"/>
                  </a:cubicBezTo>
                  <a:cubicBezTo>
                    <a:pt x="455" y="224"/>
                    <a:pt x="450" y="230"/>
                    <a:pt x="447" y="240"/>
                  </a:cubicBezTo>
                  <a:close/>
                  <a:moveTo>
                    <a:pt x="541" y="156"/>
                  </a:moveTo>
                  <a:cubicBezTo>
                    <a:pt x="539" y="158"/>
                    <a:pt x="539" y="160"/>
                    <a:pt x="538" y="163"/>
                  </a:cubicBezTo>
                  <a:cubicBezTo>
                    <a:pt x="537" y="180"/>
                    <a:pt x="533" y="197"/>
                    <a:pt x="529" y="214"/>
                  </a:cubicBezTo>
                  <a:cubicBezTo>
                    <a:pt x="528" y="222"/>
                    <a:pt x="526" y="230"/>
                    <a:pt x="525" y="239"/>
                  </a:cubicBezTo>
                  <a:cubicBezTo>
                    <a:pt x="525" y="240"/>
                    <a:pt x="525" y="241"/>
                    <a:pt x="527" y="242"/>
                  </a:cubicBezTo>
                  <a:cubicBezTo>
                    <a:pt x="528" y="242"/>
                    <a:pt x="529" y="241"/>
                    <a:pt x="529" y="240"/>
                  </a:cubicBezTo>
                  <a:cubicBezTo>
                    <a:pt x="530" y="231"/>
                    <a:pt x="532" y="224"/>
                    <a:pt x="535" y="216"/>
                  </a:cubicBezTo>
                  <a:cubicBezTo>
                    <a:pt x="536" y="216"/>
                    <a:pt x="535" y="215"/>
                    <a:pt x="535" y="214"/>
                  </a:cubicBezTo>
                  <a:cubicBezTo>
                    <a:pt x="536" y="211"/>
                    <a:pt x="536" y="208"/>
                    <a:pt x="536" y="205"/>
                  </a:cubicBezTo>
                  <a:cubicBezTo>
                    <a:pt x="540" y="192"/>
                    <a:pt x="540" y="177"/>
                    <a:pt x="542" y="164"/>
                  </a:cubicBezTo>
                  <a:cubicBezTo>
                    <a:pt x="543" y="161"/>
                    <a:pt x="543" y="158"/>
                    <a:pt x="541" y="156"/>
                  </a:cubicBezTo>
                  <a:close/>
                  <a:moveTo>
                    <a:pt x="868" y="1344"/>
                  </a:moveTo>
                  <a:cubicBezTo>
                    <a:pt x="866" y="1344"/>
                    <a:pt x="865" y="1345"/>
                    <a:pt x="865" y="1347"/>
                  </a:cubicBezTo>
                  <a:cubicBezTo>
                    <a:pt x="865" y="1350"/>
                    <a:pt x="866" y="1353"/>
                    <a:pt x="867" y="1356"/>
                  </a:cubicBezTo>
                  <a:cubicBezTo>
                    <a:pt x="868" y="1361"/>
                    <a:pt x="871" y="1367"/>
                    <a:pt x="872" y="1373"/>
                  </a:cubicBezTo>
                  <a:cubicBezTo>
                    <a:pt x="873" y="1379"/>
                    <a:pt x="876" y="1384"/>
                    <a:pt x="880" y="1389"/>
                  </a:cubicBezTo>
                  <a:cubicBezTo>
                    <a:pt x="881" y="1390"/>
                    <a:pt x="882" y="1391"/>
                    <a:pt x="883" y="1391"/>
                  </a:cubicBezTo>
                  <a:cubicBezTo>
                    <a:pt x="885" y="1390"/>
                    <a:pt x="885" y="1388"/>
                    <a:pt x="885" y="1386"/>
                  </a:cubicBezTo>
                  <a:cubicBezTo>
                    <a:pt x="886" y="1384"/>
                    <a:pt x="885" y="1382"/>
                    <a:pt x="883" y="1380"/>
                  </a:cubicBezTo>
                  <a:cubicBezTo>
                    <a:pt x="881" y="1378"/>
                    <a:pt x="880" y="1374"/>
                    <a:pt x="880" y="1371"/>
                  </a:cubicBezTo>
                  <a:cubicBezTo>
                    <a:pt x="878" y="1363"/>
                    <a:pt x="876" y="1355"/>
                    <a:pt x="873" y="1348"/>
                  </a:cubicBezTo>
                  <a:cubicBezTo>
                    <a:pt x="872" y="1346"/>
                    <a:pt x="871" y="1344"/>
                    <a:pt x="868" y="1344"/>
                  </a:cubicBezTo>
                  <a:close/>
                  <a:moveTo>
                    <a:pt x="470" y="153"/>
                  </a:moveTo>
                  <a:cubicBezTo>
                    <a:pt x="466" y="157"/>
                    <a:pt x="463" y="158"/>
                    <a:pt x="463" y="161"/>
                  </a:cubicBezTo>
                  <a:cubicBezTo>
                    <a:pt x="462" y="166"/>
                    <a:pt x="460" y="171"/>
                    <a:pt x="457" y="175"/>
                  </a:cubicBezTo>
                  <a:cubicBezTo>
                    <a:pt x="453" y="180"/>
                    <a:pt x="455" y="184"/>
                    <a:pt x="457" y="188"/>
                  </a:cubicBezTo>
                  <a:cubicBezTo>
                    <a:pt x="459" y="192"/>
                    <a:pt x="461" y="193"/>
                    <a:pt x="464" y="190"/>
                  </a:cubicBezTo>
                  <a:cubicBezTo>
                    <a:pt x="471" y="185"/>
                    <a:pt x="473" y="177"/>
                    <a:pt x="472" y="169"/>
                  </a:cubicBezTo>
                  <a:cubicBezTo>
                    <a:pt x="471" y="165"/>
                    <a:pt x="470" y="160"/>
                    <a:pt x="470" y="153"/>
                  </a:cubicBezTo>
                  <a:close/>
                  <a:moveTo>
                    <a:pt x="1120" y="1182"/>
                  </a:moveTo>
                  <a:cubicBezTo>
                    <a:pt x="1126" y="1179"/>
                    <a:pt x="1158" y="1151"/>
                    <a:pt x="1163" y="1143"/>
                  </a:cubicBezTo>
                  <a:cubicBezTo>
                    <a:pt x="1158" y="1143"/>
                    <a:pt x="1154" y="1141"/>
                    <a:pt x="1150" y="1145"/>
                  </a:cubicBezTo>
                  <a:cubicBezTo>
                    <a:pt x="1141" y="1155"/>
                    <a:pt x="1131" y="1164"/>
                    <a:pt x="1123" y="1175"/>
                  </a:cubicBezTo>
                  <a:cubicBezTo>
                    <a:pt x="1122" y="1177"/>
                    <a:pt x="1120" y="1178"/>
                    <a:pt x="1120" y="1182"/>
                  </a:cubicBezTo>
                  <a:close/>
                  <a:moveTo>
                    <a:pt x="168" y="423"/>
                  </a:moveTo>
                  <a:cubicBezTo>
                    <a:pt x="172" y="410"/>
                    <a:pt x="170" y="397"/>
                    <a:pt x="174" y="385"/>
                  </a:cubicBezTo>
                  <a:cubicBezTo>
                    <a:pt x="176" y="379"/>
                    <a:pt x="175" y="373"/>
                    <a:pt x="177" y="367"/>
                  </a:cubicBezTo>
                  <a:cubicBezTo>
                    <a:pt x="178" y="366"/>
                    <a:pt x="177" y="364"/>
                    <a:pt x="176" y="364"/>
                  </a:cubicBezTo>
                  <a:cubicBezTo>
                    <a:pt x="175" y="363"/>
                    <a:pt x="174" y="364"/>
                    <a:pt x="173" y="365"/>
                  </a:cubicBezTo>
                  <a:cubicBezTo>
                    <a:pt x="173" y="366"/>
                    <a:pt x="172" y="368"/>
                    <a:pt x="171" y="369"/>
                  </a:cubicBezTo>
                  <a:cubicBezTo>
                    <a:pt x="169" y="376"/>
                    <a:pt x="166" y="383"/>
                    <a:pt x="164" y="391"/>
                  </a:cubicBezTo>
                  <a:cubicBezTo>
                    <a:pt x="163" y="392"/>
                    <a:pt x="163" y="394"/>
                    <a:pt x="163" y="395"/>
                  </a:cubicBezTo>
                  <a:cubicBezTo>
                    <a:pt x="163" y="404"/>
                    <a:pt x="164" y="413"/>
                    <a:pt x="168" y="423"/>
                  </a:cubicBezTo>
                  <a:close/>
                  <a:moveTo>
                    <a:pt x="455" y="126"/>
                  </a:moveTo>
                  <a:cubicBezTo>
                    <a:pt x="455" y="124"/>
                    <a:pt x="454" y="123"/>
                    <a:pt x="454" y="121"/>
                  </a:cubicBezTo>
                  <a:cubicBezTo>
                    <a:pt x="453" y="120"/>
                    <a:pt x="453" y="118"/>
                    <a:pt x="451" y="118"/>
                  </a:cubicBezTo>
                  <a:cubicBezTo>
                    <a:pt x="449" y="118"/>
                    <a:pt x="449" y="120"/>
                    <a:pt x="448" y="121"/>
                  </a:cubicBezTo>
                  <a:cubicBezTo>
                    <a:pt x="447" y="125"/>
                    <a:pt x="446" y="130"/>
                    <a:pt x="443" y="134"/>
                  </a:cubicBezTo>
                  <a:cubicBezTo>
                    <a:pt x="437" y="142"/>
                    <a:pt x="434" y="153"/>
                    <a:pt x="428" y="162"/>
                  </a:cubicBezTo>
                  <a:cubicBezTo>
                    <a:pt x="427" y="163"/>
                    <a:pt x="427" y="166"/>
                    <a:pt x="429" y="167"/>
                  </a:cubicBezTo>
                  <a:cubicBezTo>
                    <a:pt x="431" y="168"/>
                    <a:pt x="434" y="167"/>
                    <a:pt x="434" y="165"/>
                  </a:cubicBezTo>
                  <a:cubicBezTo>
                    <a:pt x="434" y="158"/>
                    <a:pt x="437" y="154"/>
                    <a:pt x="443" y="151"/>
                  </a:cubicBezTo>
                  <a:cubicBezTo>
                    <a:pt x="444" y="151"/>
                    <a:pt x="444" y="151"/>
                    <a:pt x="444" y="150"/>
                  </a:cubicBezTo>
                  <a:cubicBezTo>
                    <a:pt x="445" y="144"/>
                    <a:pt x="449" y="140"/>
                    <a:pt x="452" y="135"/>
                  </a:cubicBezTo>
                  <a:cubicBezTo>
                    <a:pt x="454" y="132"/>
                    <a:pt x="454" y="129"/>
                    <a:pt x="455" y="126"/>
                  </a:cubicBezTo>
                  <a:close/>
                  <a:moveTo>
                    <a:pt x="469" y="966"/>
                  </a:moveTo>
                  <a:cubicBezTo>
                    <a:pt x="468" y="963"/>
                    <a:pt x="469" y="960"/>
                    <a:pt x="470" y="958"/>
                  </a:cubicBezTo>
                  <a:cubicBezTo>
                    <a:pt x="472" y="953"/>
                    <a:pt x="472" y="947"/>
                    <a:pt x="471" y="942"/>
                  </a:cubicBezTo>
                  <a:cubicBezTo>
                    <a:pt x="468" y="935"/>
                    <a:pt x="467" y="928"/>
                    <a:pt x="467" y="921"/>
                  </a:cubicBezTo>
                  <a:cubicBezTo>
                    <a:pt x="466" y="914"/>
                    <a:pt x="468" y="907"/>
                    <a:pt x="466" y="901"/>
                  </a:cubicBezTo>
                  <a:cubicBezTo>
                    <a:pt x="462" y="901"/>
                    <a:pt x="462" y="904"/>
                    <a:pt x="462" y="906"/>
                  </a:cubicBezTo>
                  <a:cubicBezTo>
                    <a:pt x="459" y="912"/>
                    <a:pt x="461" y="919"/>
                    <a:pt x="461" y="926"/>
                  </a:cubicBezTo>
                  <a:cubicBezTo>
                    <a:pt x="462" y="935"/>
                    <a:pt x="462" y="944"/>
                    <a:pt x="465" y="952"/>
                  </a:cubicBezTo>
                  <a:cubicBezTo>
                    <a:pt x="466" y="955"/>
                    <a:pt x="467" y="958"/>
                    <a:pt x="465" y="961"/>
                  </a:cubicBezTo>
                  <a:cubicBezTo>
                    <a:pt x="463" y="964"/>
                    <a:pt x="466" y="965"/>
                    <a:pt x="469" y="966"/>
                  </a:cubicBezTo>
                  <a:close/>
                  <a:moveTo>
                    <a:pt x="219" y="1252"/>
                  </a:moveTo>
                  <a:cubicBezTo>
                    <a:pt x="215" y="1253"/>
                    <a:pt x="213" y="1254"/>
                    <a:pt x="211" y="1256"/>
                  </a:cubicBezTo>
                  <a:cubicBezTo>
                    <a:pt x="202" y="1267"/>
                    <a:pt x="196" y="1280"/>
                    <a:pt x="189" y="1292"/>
                  </a:cubicBezTo>
                  <a:cubicBezTo>
                    <a:pt x="198" y="1292"/>
                    <a:pt x="199" y="1292"/>
                    <a:pt x="202" y="1288"/>
                  </a:cubicBezTo>
                  <a:cubicBezTo>
                    <a:pt x="208" y="1277"/>
                    <a:pt x="215" y="1266"/>
                    <a:pt x="219" y="1252"/>
                  </a:cubicBezTo>
                  <a:close/>
                  <a:moveTo>
                    <a:pt x="420" y="157"/>
                  </a:moveTo>
                  <a:cubicBezTo>
                    <a:pt x="416" y="157"/>
                    <a:pt x="412" y="158"/>
                    <a:pt x="409" y="154"/>
                  </a:cubicBezTo>
                  <a:cubicBezTo>
                    <a:pt x="408" y="154"/>
                    <a:pt x="406" y="153"/>
                    <a:pt x="405" y="154"/>
                  </a:cubicBezTo>
                  <a:cubicBezTo>
                    <a:pt x="401" y="158"/>
                    <a:pt x="398" y="163"/>
                    <a:pt x="395" y="169"/>
                  </a:cubicBezTo>
                  <a:cubicBezTo>
                    <a:pt x="395" y="170"/>
                    <a:pt x="396" y="172"/>
                    <a:pt x="397" y="173"/>
                  </a:cubicBezTo>
                  <a:cubicBezTo>
                    <a:pt x="401" y="176"/>
                    <a:pt x="404" y="179"/>
                    <a:pt x="406" y="186"/>
                  </a:cubicBezTo>
                  <a:cubicBezTo>
                    <a:pt x="408" y="180"/>
                    <a:pt x="410" y="176"/>
                    <a:pt x="410" y="172"/>
                  </a:cubicBezTo>
                  <a:cubicBezTo>
                    <a:pt x="410" y="169"/>
                    <a:pt x="412" y="167"/>
                    <a:pt x="414" y="164"/>
                  </a:cubicBezTo>
                  <a:cubicBezTo>
                    <a:pt x="417" y="163"/>
                    <a:pt x="421" y="161"/>
                    <a:pt x="420" y="157"/>
                  </a:cubicBezTo>
                  <a:close/>
                  <a:moveTo>
                    <a:pt x="1170" y="1125"/>
                  </a:moveTo>
                  <a:cubicBezTo>
                    <a:pt x="1172" y="1125"/>
                    <a:pt x="1172" y="1125"/>
                    <a:pt x="1172" y="1125"/>
                  </a:cubicBezTo>
                  <a:cubicBezTo>
                    <a:pt x="1184" y="1115"/>
                    <a:pt x="1193" y="1102"/>
                    <a:pt x="1204" y="1090"/>
                  </a:cubicBezTo>
                  <a:cubicBezTo>
                    <a:pt x="1206" y="1088"/>
                    <a:pt x="1205" y="1086"/>
                    <a:pt x="1204" y="1084"/>
                  </a:cubicBezTo>
                  <a:cubicBezTo>
                    <a:pt x="1204" y="1083"/>
                    <a:pt x="1203" y="1082"/>
                    <a:pt x="1202" y="1082"/>
                  </a:cubicBezTo>
                  <a:cubicBezTo>
                    <a:pt x="1201" y="1081"/>
                    <a:pt x="1200" y="1082"/>
                    <a:pt x="1200" y="1083"/>
                  </a:cubicBezTo>
                  <a:cubicBezTo>
                    <a:pt x="1198" y="1088"/>
                    <a:pt x="1195" y="1092"/>
                    <a:pt x="1190" y="1094"/>
                  </a:cubicBezTo>
                  <a:cubicBezTo>
                    <a:pt x="1188" y="1095"/>
                    <a:pt x="1187" y="1097"/>
                    <a:pt x="1186" y="1099"/>
                  </a:cubicBezTo>
                  <a:cubicBezTo>
                    <a:pt x="1183" y="1103"/>
                    <a:pt x="1180" y="1107"/>
                    <a:pt x="1177" y="1112"/>
                  </a:cubicBezTo>
                  <a:cubicBezTo>
                    <a:pt x="1174" y="1116"/>
                    <a:pt x="1172" y="1120"/>
                    <a:pt x="1170" y="1125"/>
                  </a:cubicBezTo>
                  <a:close/>
                  <a:moveTo>
                    <a:pt x="614" y="177"/>
                  </a:moveTo>
                  <a:cubicBezTo>
                    <a:pt x="613" y="184"/>
                    <a:pt x="613" y="190"/>
                    <a:pt x="611" y="196"/>
                  </a:cubicBezTo>
                  <a:cubicBezTo>
                    <a:pt x="610" y="201"/>
                    <a:pt x="609" y="206"/>
                    <a:pt x="609" y="210"/>
                  </a:cubicBezTo>
                  <a:cubicBezTo>
                    <a:pt x="608" y="213"/>
                    <a:pt x="609" y="215"/>
                    <a:pt x="612" y="216"/>
                  </a:cubicBezTo>
                  <a:cubicBezTo>
                    <a:pt x="615" y="217"/>
                    <a:pt x="617" y="217"/>
                    <a:pt x="619" y="214"/>
                  </a:cubicBezTo>
                  <a:cubicBezTo>
                    <a:pt x="621" y="212"/>
                    <a:pt x="622" y="210"/>
                    <a:pt x="621" y="208"/>
                  </a:cubicBezTo>
                  <a:cubicBezTo>
                    <a:pt x="619" y="202"/>
                    <a:pt x="621" y="196"/>
                    <a:pt x="620" y="190"/>
                  </a:cubicBezTo>
                  <a:cubicBezTo>
                    <a:pt x="619" y="185"/>
                    <a:pt x="618" y="181"/>
                    <a:pt x="614" y="177"/>
                  </a:cubicBezTo>
                  <a:close/>
                  <a:moveTo>
                    <a:pt x="456" y="100"/>
                  </a:moveTo>
                  <a:cubicBezTo>
                    <a:pt x="457" y="103"/>
                    <a:pt x="459" y="104"/>
                    <a:pt x="459" y="107"/>
                  </a:cubicBezTo>
                  <a:cubicBezTo>
                    <a:pt x="458" y="110"/>
                    <a:pt x="460" y="112"/>
                    <a:pt x="462" y="113"/>
                  </a:cubicBezTo>
                  <a:cubicBezTo>
                    <a:pt x="465" y="114"/>
                    <a:pt x="467" y="112"/>
                    <a:pt x="468" y="110"/>
                  </a:cubicBezTo>
                  <a:cubicBezTo>
                    <a:pt x="471" y="106"/>
                    <a:pt x="474" y="102"/>
                    <a:pt x="476" y="98"/>
                  </a:cubicBezTo>
                  <a:cubicBezTo>
                    <a:pt x="477" y="96"/>
                    <a:pt x="478" y="94"/>
                    <a:pt x="476" y="93"/>
                  </a:cubicBezTo>
                  <a:cubicBezTo>
                    <a:pt x="474" y="90"/>
                    <a:pt x="474" y="87"/>
                    <a:pt x="471" y="86"/>
                  </a:cubicBezTo>
                  <a:cubicBezTo>
                    <a:pt x="468" y="85"/>
                    <a:pt x="467" y="88"/>
                    <a:pt x="465" y="88"/>
                  </a:cubicBezTo>
                  <a:cubicBezTo>
                    <a:pt x="463" y="89"/>
                    <a:pt x="461" y="89"/>
                    <a:pt x="460" y="91"/>
                  </a:cubicBezTo>
                  <a:cubicBezTo>
                    <a:pt x="459" y="94"/>
                    <a:pt x="465" y="92"/>
                    <a:pt x="464" y="96"/>
                  </a:cubicBezTo>
                  <a:cubicBezTo>
                    <a:pt x="463" y="99"/>
                    <a:pt x="459" y="97"/>
                    <a:pt x="456" y="100"/>
                  </a:cubicBezTo>
                  <a:close/>
                  <a:moveTo>
                    <a:pt x="502" y="1041"/>
                  </a:moveTo>
                  <a:cubicBezTo>
                    <a:pt x="503" y="1032"/>
                    <a:pt x="507" y="1023"/>
                    <a:pt x="506" y="1014"/>
                  </a:cubicBezTo>
                  <a:cubicBezTo>
                    <a:pt x="505" y="1011"/>
                    <a:pt x="505" y="1008"/>
                    <a:pt x="504" y="1004"/>
                  </a:cubicBezTo>
                  <a:cubicBezTo>
                    <a:pt x="504" y="1001"/>
                    <a:pt x="503" y="997"/>
                    <a:pt x="500" y="997"/>
                  </a:cubicBezTo>
                  <a:cubicBezTo>
                    <a:pt x="495" y="997"/>
                    <a:pt x="496" y="1001"/>
                    <a:pt x="496" y="1004"/>
                  </a:cubicBezTo>
                  <a:cubicBezTo>
                    <a:pt x="496" y="1016"/>
                    <a:pt x="498" y="1027"/>
                    <a:pt x="500" y="1039"/>
                  </a:cubicBezTo>
                  <a:cubicBezTo>
                    <a:pt x="500" y="1040"/>
                    <a:pt x="500" y="1041"/>
                    <a:pt x="502" y="1041"/>
                  </a:cubicBezTo>
                  <a:close/>
                  <a:moveTo>
                    <a:pt x="601" y="1192"/>
                  </a:moveTo>
                  <a:cubicBezTo>
                    <a:pt x="601" y="1191"/>
                    <a:pt x="601" y="1189"/>
                    <a:pt x="600" y="1186"/>
                  </a:cubicBezTo>
                  <a:cubicBezTo>
                    <a:pt x="600" y="1184"/>
                    <a:pt x="599" y="1183"/>
                    <a:pt x="597" y="1182"/>
                  </a:cubicBezTo>
                  <a:cubicBezTo>
                    <a:pt x="595" y="1182"/>
                    <a:pt x="594" y="1183"/>
                    <a:pt x="592" y="1185"/>
                  </a:cubicBezTo>
                  <a:cubicBezTo>
                    <a:pt x="589" y="1190"/>
                    <a:pt x="587" y="1190"/>
                    <a:pt x="583" y="1185"/>
                  </a:cubicBezTo>
                  <a:cubicBezTo>
                    <a:pt x="580" y="1183"/>
                    <a:pt x="578" y="1179"/>
                    <a:pt x="577" y="1176"/>
                  </a:cubicBezTo>
                  <a:cubicBezTo>
                    <a:pt x="576" y="1174"/>
                    <a:pt x="575" y="1172"/>
                    <a:pt x="572" y="1173"/>
                  </a:cubicBezTo>
                  <a:cubicBezTo>
                    <a:pt x="570" y="1174"/>
                    <a:pt x="571" y="1176"/>
                    <a:pt x="572" y="1178"/>
                  </a:cubicBezTo>
                  <a:cubicBezTo>
                    <a:pt x="572" y="1180"/>
                    <a:pt x="573" y="1182"/>
                    <a:pt x="575" y="1184"/>
                  </a:cubicBezTo>
                  <a:cubicBezTo>
                    <a:pt x="580" y="1190"/>
                    <a:pt x="586" y="1196"/>
                    <a:pt x="594" y="1198"/>
                  </a:cubicBezTo>
                  <a:cubicBezTo>
                    <a:pt x="600" y="1200"/>
                    <a:pt x="601" y="1199"/>
                    <a:pt x="601" y="1192"/>
                  </a:cubicBezTo>
                  <a:close/>
                  <a:moveTo>
                    <a:pt x="589" y="186"/>
                  </a:moveTo>
                  <a:cubicBezTo>
                    <a:pt x="587" y="195"/>
                    <a:pt x="584" y="201"/>
                    <a:pt x="583" y="208"/>
                  </a:cubicBezTo>
                  <a:cubicBezTo>
                    <a:pt x="583" y="212"/>
                    <a:pt x="584" y="213"/>
                    <a:pt x="588" y="213"/>
                  </a:cubicBezTo>
                  <a:cubicBezTo>
                    <a:pt x="589" y="213"/>
                    <a:pt x="591" y="213"/>
                    <a:pt x="592" y="213"/>
                  </a:cubicBezTo>
                  <a:cubicBezTo>
                    <a:pt x="598" y="212"/>
                    <a:pt x="599" y="212"/>
                    <a:pt x="599" y="206"/>
                  </a:cubicBezTo>
                  <a:cubicBezTo>
                    <a:pt x="599" y="204"/>
                    <a:pt x="599" y="202"/>
                    <a:pt x="600" y="200"/>
                  </a:cubicBezTo>
                  <a:cubicBezTo>
                    <a:pt x="600" y="199"/>
                    <a:pt x="600" y="197"/>
                    <a:pt x="598" y="196"/>
                  </a:cubicBezTo>
                  <a:cubicBezTo>
                    <a:pt x="594" y="195"/>
                    <a:pt x="592" y="191"/>
                    <a:pt x="589" y="186"/>
                  </a:cubicBezTo>
                  <a:close/>
                  <a:moveTo>
                    <a:pt x="1011" y="1396"/>
                  </a:moveTo>
                  <a:cubicBezTo>
                    <a:pt x="1015" y="1397"/>
                    <a:pt x="1017" y="1395"/>
                    <a:pt x="1019" y="1393"/>
                  </a:cubicBezTo>
                  <a:cubicBezTo>
                    <a:pt x="1030" y="1386"/>
                    <a:pt x="1038" y="1376"/>
                    <a:pt x="1049" y="1370"/>
                  </a:cubicBezTo>
                  <a:cubicBezTo>
                    <a:pt x="1050" y="1369"/>
                    <a:pt x="1051" y="1368"/>
                    <a:pt x="1051" y="1367"/>
                  </a:cubicBezTo>
                  <a:cubicBezTo>
                    <a:pt x="1052" y="1365"/>
                    <a:pt x="1053" y="1363"/>
                    <a:pt x="1051" y="1362"/>
                  </a:cubicBezTo>
                  <a:cubicBezTo>
                    <a:pt x="1049" y="1361"/>
                    <a:pt x="1048" y="1361"/>
                    <a:pt x="1046" y="1363"/>
                  </a:cubicBezTo>
                  <a:cubicBezTo>
                    <a:pt x="1037" y="1371"/>
                    <a:pt x="1027" y="1378"/>
                    <a:pt x="1018" y="1386"/>
                  </a:cubicBezTo>
                  <a:cubicBezTo>
                    <a:pt x="1016" y="1389"/>
                    <a:pt x="1012" y="1391"/>
                    <a:pt x="1011" y="1396"/>
                  </a:cubicBezTo>
                  <a:close/>
                  <a:moveTo>
                    <a:pt x="1043" y="1421"/>
                  </a:moveTo>
                  <a:cubicBezTo>
                    <a:pt x="1045" y="1421"/>
                    <a:pt x="1046" y="1421"/>
                    <a:pt x="1046" y="1420"/>
                  </a:cubicBezTo>
                  <a:cubicBezTo>
                    <a:pt x="1054" y="1417"/>
                    <a:pt x="1060" y="1411"/>
                    <a:pt x="1067" y="1406"/>
                  </a:cubicBezTo>
                  <a:cubicBezTo>
                    <a:pt x="1069" y="1404"/>
                    <a:pt x="1072" y="1403"/>
                    <a:pt x="1075" y="1404"/>
                  </a:cubicBezTo>
                  <a:cubicBezTo>
                    <a:pt x="1077" y="1405"/>
                    <a:pt x="1081" y="1409"/>
                    <a:pt x="1082" y="1406"/>
                  </a:cubicBezTo>
                  <a:cubicBezTo>
                    <a:pt x="1085" y="1403"/>
                    <a:pt x="1079" y="1401"/>
                    <a:pt x="1077" y="1399"/>
                  </a:cubicBezTo>
                  <a:cubicBezTo>
                    <a:pt x="1074" y="1394"/>
                    <a:pt x="1071" y="1394"/>
                    <a:pt x="1066" y="1397"/>
                  </a:cubicBezTo>
                  <a:cubicBezTo>
                    <a:pt x="1060" y="1402"/>
                    <a:pt x="1054" y="1407"/>
                    <a:pt x="1048" y="1413"/>
                  </a:cubicBezTo>
                  <a:cubicBezTo>
                    <a:pt x="1046" y="1415"/>
                    <a:pt x="1043" y="1417"/>
                    <a:pt x="1043" y="1421"/>
                  </a:cubicBezTo>
                  <a:close/>
                  <a:moveTo>
                    <a:pt x="662" y="344"/>
                  </a:moveTo>
                  <a:cubicBezTo>
                    <a:pt x="660" y="346"/>
                    <a:pt x="657" y="348"/>
                    <a:pt x="654" y="348"/>
                  </a:cubicBezTo>
                  <a:cubicBezTo>
                    <a:pt x="652" y="348"/>
                    <a:pt x="651" y="349"/>
                    <a:pt x="651" y="350"/>
                  </a:cubicBezTo>
                  <a:cubicBezTo>
                    <a:pt x="652" y="354"/>
                    <a:pt x="648" y="356"/>
                    <a:pt x="646" y="358"/>
                  </a:cubicBezTo>
                  <a:cubicBezTo>
                    <a:pt x="643" y="361"/>
                    <a:pt x="641" y="364"/>
                    <a:pt x="639" y="367"/>
                  </a:cubicBezTo>
                  <a:cubicBezTo>
                    <a:pt x="638" y="368"/>
                    <a:pt x="638" y="370"/>
                    <a:pt x="639" y="371"/>
                  </a:cubicBezTo>
                  <a:cubicBezTo>
                    <a:pt x="640" y="373"/>
                    <a:pt x="642" y="373"/>
                    <a:pt x="644" y="372"/>
                  </a:cubicBezTo>
                  <a:cubicBezTo>
                    <a:pt x="649" y="368"/>
                    <a:pt x="654" y="365"/>
                    <a:pt x="658" y="362"/>
                  </a:cubicBezTo>
                  <a:cubicBezTo>
                    <a:pt x="660" y="361"/>
                    <a:pt x="662" y="359"/>
                    <a:pt x="661" y="357"/>
                  </a:cubicBezTo>
                  <a:cubicBezTo>
                    <a:pt x="659" y="352"/>
                    <a:pt x="661" y="348"/>
                    <a:pt x="662" y="344"/>
                  </a:cubicBezTo>
                  <a:close/>
                  <a:moveTo>
                    <a:pt x="140" y="1381"/>
                  </a:moveTo>
                  <a:cubicBezTo>
                    <a:pt x="129" y="1402"/>
                    <a:pt x="119" y="1423"/>
                    <a:pt x="114" y="1446"/>
                  </a:cubicBezTo>
                  <a:cubicBezTo>
                    <a:pt x="116" y="1444"/>
                    <a:pt x="118" y="1440"/>
                    <a:pt x="120" y="1438"/>
                  </a:cubicBezTo>
                  <a:cubicBezTo>
                    <a:pt x="123" y="1435"/>
                    <a:pt x="125" y="1431"/>
                    <a:pt x="125" y="1426"/>
                  </a:cubicBezTo>
                  <a:cubicBezTo>
                    <a:pt x="125" y="1424"/>
                    <a:pt x="126" y="1421"/>
                    <a:pt x="127" y="1418"/>
                  </a:cubicBezTo>
                  <a:cubicBezTo>
                    <a:pt x="128" y="1413"/>
                    <a:pt x="132" y="1410"/>
                    <a:pt x="133" y="1405"/>
                  </a:cubicBezTo>
                  <a:cubicBezTo>
                    <a:pt x="135" y="1397"/>
                    <a:pt x="138" y="1389"/>
                    <a:pt x="140" y="1381"/>
                  </a:cubicBezTo>
                  <a:close/>
                  <a:moveTo>
                    <a:pt x="520" y="1201"/>
                  </a:moveTo>
                  <a:cubicBezTo>
                    <a:pt x="520" y="1199"/>
                    <a:pt x="519" y="1198"/>
                    <a:pt x="518" y="1198"/>
                  </a:cubicBezTo>
                  <a:cubicBezTo>
                    <a:pt x="511" y="1195"/>
                    <a:pt x="511" y="1189"/>
                    <a:pt x="509" y="1184"/>
                  </a:cubicBezTo>
                  <a:cubicBezTo>
                    <a:pt x="509" y="1181"/>
                    <a:pt x="511" y="1177"/>
                    <a:pt x="507" y="1177"/>
                  </a:cubicBezTo>
                  <a:cubicBezTo>
                    <a:pt x="504" y="1176"/>
                    <a:pt x="504" y="1180"/>
                    <a:pt x="503" y="1183"/>
                  </a:cubicBezTo>
                  <a:cubicBezTo>
                    <a:pt x="502" y="1184"/>
                    <a:pt x="502" y="1185"/>
                    <a:pt x="501" y="1186"/>
                  </a:cubicBezTo>
                  <a:cubicBezTo>
                    <a:pt x="499" y="1190"/>
                    <a:pt x="500" y="1193"/>
                    <a:pt x="503" y="1197"/>
                  </a:cubicBezTo>
                  <a:cubicBezTo>
                    <a:pt x="504" y="1199"/>
                    <a:pt x="506" y="1201"/>
                    <a:pt x="507" y="1202"/>
                  </a:cubicBezTo>
                  <a:cubicBezTo>
                    <a:pt x="509" y="1205"/>
                    <a:pt x="512" y="1206"/>
                    <a:pt x="515" y="1206"/>
                  </a:cubicBezTo>
                  <a:cubicBezTo>
                    <a:pt x="518" y="1205"/>
                    <a:pt x="520" y="1203"/>
                    <a:pt x="520" y="1201"/>
                  </a:cubicBezTo>
                  <a:close/>
                  <a:moveTo>
                    <a:pt x="501" y="198"/>
                  </a:moveTo>
                  <a:cubicBezTo>
                    <a:pt x="501" y="193"/>
                    <a:pt x="501" y="188"/>
                    <a:pt x="498" y="184"/>
                  </a:cubicBezTo>
                  <a:cubicBezTo>
                    <a:pt x="498" y="183"/>
                    <a:pt x="497" y="182"/>
                    <a:pt x="495" y="182"/>
                  </a:cubicBezTo>
                  <a:cubicBezTo>
                    <a:pt x="494" y="182"/>
                    <a:pt x="493" y="183"/>
                    <a:pt x="493" y="185"/>
                  </a:cubicBezTo>
                  <a:cubicBezTo>
                    <a:pt x="490" y="194"/>
                    <a:pt x="489" y="204"/>
                    <a:pt x="494" y="214"/>
                  </a:cubicBezTo>
                  <a:cubicBezTo>
                    <a:pt x="495" y="216"/>
                    <a:pt x="497" y="216"/>
                    <a:pt x="498" y="214"/>
                  </a:cubicBezTo>
                  <a:cubicBezTo>
                    <a:pt x="500" y="209"/>
                    <a:pt x="502" y="203"/>
                    <a:pt x="501" y="198"/>
                  </a:cubicBezTo>
                  <a:close/>
                  <a:moveTo>
                    <a:pt x="310" y="600"/>
                  </a:moveTo>
                  <a:cubicBezTo>
                    <a:pt x="310" y="597"/>
                    <a:pt x="308" y="597"/>
                    <a:pt x="305" y="597"/>
                  </a:cubicBezTo>
                  <a:cubicBezTo>
                    <a:pt x="300" y="597"/>
                    <a:pt x="295" y="594"/>
                    <a:pt x="293" y="589"/>
                  </a:cubicBezTo>
                  <a:cubicBezTo>
                    <a:pt x="291" y="586"/>
                    <a:pt x="291" y="580"/>
                    <a:pt x="286" y="581"/>
                  </a:cubicBezTo>
                  <a:cubicBezTo>
                    <a:pt x="281" y="581"/>
                    <a:pt x="282" y="587"/>
                    <a:pt x="280" y="590"/>
                  </a:cubicBezTo>
                  <a:cubicBezTo>
                    <a:pt x="278" y="593"/>
                    <a:pt x="281" y="595"/>
                    <a:pt x="283" y="596"/>
                  </a:cubicBezTo>
                  <a:cubicBezTo>
                    <a:pt x="289" y="598"/>
                    <a:pt x="295" y="601"/>
                    <a:pt x="302" y="602"/>
                  </a:cubicBezTo>
                  <a:cubicBezTo>
                    <a:pt x="304" y="603"/>
                    <a:pt x="306" y="603"/>
                    <a:pt x="307" y="603"/>
                  </a:cubicBezTo>
                  <a:cubicBezTo>
                    <a:pt x="309" y="603"/>
                    <a:pt x="310" y="602"/>
                    <a:pt x="310" y="600"/>
                  </a:cubicBezTo>
                  <a:close/>
                  <a:moveTo>
                    <a:pt x="349" y="595"/>
                  </a:moveTo>
                  <a:cubicBezTo>
                    <a:pt x="348" y="586"/>
                    <a:pt x="347" y="578"/>
                    <a:pt x="341" y="571"/>
                  </a:cubicBezTo>
                  <a:cubicBezTo>
                    <a:pt x="339" y="570"/>
                    <a:pt x="339" y="568"/>
                    <a:pt x="337" y="569"/>
                  </a:cubicBezTo>
                  <a:cubicBezTo>
                    <a:pt x="335" y="569"/>
                    <a:pt x="335" y="571"/>
                    <a:pt x="335" y="573"/>
                  </a:cubicBezTo>
                  <a:cubicBezTo>
                    <a:pt x="334" y="575"/>
                    <a:pt x="336" y="576"/>
                    <a:pt x="336" y="578"/>
                  </a:cubicBezTo>
                  <a:cubicBezTo>
                    <a:pt x="339" y="585"/>
                    <a:pt x="343" y="592"/>
                    <a:pt x="341" y="600"/>
                  </a:cubicBezTo>
                  <a:cubicBezTo>
                    <a:pt x="341" y="602"/>
                    <a:pt x="341" y="604"/>
                    <a:pt x="341" y="605"/>
                  </a:cubicBezTo>
                  <a:cubicBezTo>
                    <a:pt x="342" y="607"/>
                    <a:pt x="342" y="608"/>
                    <a:pt x="344" y="608"/>
                  </a:cubicBezTo>
                  <a:cubicBezTo>
                    <a:pt x="345" y="608"/>
                    <a:pt x="346" y="607"/>
                    <a:pt x="346" y="606"/>
                  </a:cubicBezTo>
                  <a:cubicBezTo>
                    <a:pt x="348" y="602"/>
                    <a:pt x="349" y="599"/>
                    <a:pt x="349" y="595"/>
                  </a:cubicBezTo>
                  <a:close/>
                  <a:moveTo>
                    <a:pt x="1038" y="1454"/>
                  </a:moveTo>
                  <a:cubicBezTo>
                    <a:pt x="1045" y="1452"/>
                    <a:pt x="1050" y="1448"/>
                    <a:pt x="1055" y="1443"/>
                  </a:cubicBezTo>
                  <a:cubicBezTo>
                    <a:pt x="1061" y="1437"/>
                    <a:pt x="1068" y="1432"/>
                    <a:pt x="1075" y="1427"/>
                  </a:cubicBezTo>
                  <a:cubicBezTo>
                    <a:pt x="1076" y="1425"/>
                    <a:pt x="1078" y="1424"/>
                    <a:pt x="1077" y="1422"/>
                  </a:cubicBezTo>
                  <a:cubicBezTo>
                    <a:pt x="1076" y="1420"/>
                    <a:pt x="1074" y="1420"/>
                    <a:pt x="1072" y="1420"/>
                  </a:cubicBezTo>
                  <a:cubicBezTo>
                    <a:pt x="1071" y="1421"/>
                    <a:pt x="1069" y="1421"/>
                    <a:pt x="1068" y="1422"/>
                  </a:cubicBezTo>
                  <a:cubicBezTo>
                    <a:pt x="1064" y="1426"/>
                    <a:pt x="1059" y="1429"/>
                    <a:pt x="1057" y="1435"/>
                  </a:cubicBezTo>
                  <a:cubicBezTo>
                    <a:pt x="1056" y="1436"/>
                    <a:pt x="1056" y="1438"/>
                    <a:pt x="1054" y="1439"/>
                  </a:cubicBezTo>
                  <a:cubicBezTo>
                    <a:pt x="1046" y="1441"/>
                    <a:pt x="1043" y="1449"/>
                    <a:pt x="1038" y="1454"/>
                  </a:cubicBezTo>
                  <a:close/>
                  <a:moveTo>
                    <a:pt x="561" y="1108"/>
                  </a:moveTo>
                  <a:cubicBezTo>
                    <a:pt x="566" y="1097"/>
                    <a:pt x="568" y="1087"/>
                    <a:pt x="573" y="1077"/>
                  </a:cubicBezTo>
                  <a:cubicBezTo>
                    <a:pt x="574" y="1076"/>
                    <a:pt x="574" y="1072"/>
                    <a:pt x="571" y="1071"/>
                  </a:cubicBezTo>
                  <a:cubicBezTo>
                    <a:pt x="569" y="1071"/>
                    <a:pt x="568" y="1073"/>
                    <a:pt x="567" y="1075"/>
                  </a:cubicBezTo>
                  <a:cubicBezTo>
                    <a:pt x="563" y="1079"/>
                    <a:pt x="563" y="1086"/>
                    <a:pt x="557" y="1088"/>
                  </a:cubicBezTo>
                  <a:cubicBezTo>
                    <a:pt x="556" y="1088"/>
                    <a:pt x="556" y="1090"/>
                    <a:pt x="556" y="1091"/>
                  </a:cubicBezTo>
                  <a:cubicBezTo>
                    <a:pt x="558" y="1096"/>
                    <a:pt x="557" y="1102"/>
                    <a:pt x="561" y="1108"/>
                  </a:cubicBezTo>
                  <a:close/>
                  <a:moveTo>
                    <a:pt x="732" y="441"/>
                  </a:moveTo>
                  <a:cubicBezTo>
                    <a:pt x="742" y="426"/>
                    <a:pt x="749" y="409"/>
                    <a:pt x="748" y="390"/>
                  </a:cubicBezTo>
                  <a:cubicBezTo>
                    <a:pt x="738" y="406"/>
                    <a:pt x="736" y="424"/>
                    <a:pt x="732" y="441"/>
                  </a:cubicBezTo>
                  <a:close/>
                  <a:moveTo>
                    <a:pt x="568" y="389"/>
                  </a:moveTo>
                  <a:cubicBezTo>
                    <a:pt x="572" y="394"/>
                    <a:pt x="576" y="396"/>
                    <a:pt x="581" y="395"/>
                  </a:cubicBezTo>
                  <a:cubicBezTo>
                    <a:pt x="586" y="395"/>
                    <a:pt x="589" y="397"/>
                    <a:pt x="589" y="402"/>
                  </a:cubicBezTo>
                  <a:cubicBezTo>
                    <a:pt x="589" y="403"/>
                    <a:pt x="588" y="404"/>
                    <a:pt x="588" y="405"/>
                  </a:cubicBezTo>
                  <a:cubicBezTo>
                    <a:pt x="588" y="407"/>
                    <a:pt x="589" y="409"/>
                    <a:pt x="591" y="409"/>
                  </a:cubicBezTo>
                  <a:cubicBezTo>
                    <a:pt x="594" y="409"/>
                    <a:pt x="595" y="407"/>
                    <a:pt x="595" y="405"/>
                  </a:cubicBezTo>
                  <a:cubicBezTo>
                    <a:pt x="593" y="398"/>
                    <a:pt x="595" y="393"/>
                    <a:pt x="600" y="387"/>
                  </a:cubicBezTo>
                  <a:cubicBezTo>
                    <a:pt x="589" y="387"/>
                    <a:pt x="579" y="387"/>
                    <a:pt x="568" y="389"/>
                  </a:cubicBezTo>
                  <a:close/>
                  <a:moveTo>
                    <a:pt x="454" y="1061"/>
                  </a:moveTo>
                  <a:cubicBezTo>
                    <a:pt x="455" y="1052"/>
                    <a:pt x="460" y="1044"/>
                    <a:pt x="453" y="1036"/>
                  </a:cubicBezTo>
                  <a:cubicBezTo>
                    <a:pt x="452" y="1034"/>
                    <a:pt x="452" y="1032"/>
                    <a:pt x="452" y="1030"/>
                  </a:cubicBezTo>
                  <a:cubicBezTo>
                    <a:pt x="452" y="1026"/>
                    <a:pt x="452" y="1022"/>
                    <a:pt x="451" y="1019"/>
                  </a:cubicBezTo>
                  <a:cubicBezTo>
                    <a:pt x="451" y="1015"/>
                    <a:pt x="452" y="1011"/>
                    <a:pt x="448" y="1009"/>
                  </a:cubicBezTo>
                  <a:cubicBezTo>
                    <a:pt x="446" y="1008"/>
                    <a:pt x="446" y="1012"/>
                    <a:pt x="446" y="1019"/>
                  </a:cubicBezTo>
                  <a:cubicBezTo>
                    <a:pt x="447" y="1028"/>
                    <a:pt x="450" y="1036"/>
                    <a:pt x="450" y="1046"/>
                  </a:cubicBezTo>
                  <a:cubicBezTo>
                    <a:pt x="449" y="1050"/>
                    <a:pt x="450" y="1056"/>
                    <a:pt x="454" y="1061"/>
                  </a:cubicBezTo>
                  <a:close/>
                  <a:moveTo>
                    <a:pt x="1042" y="1204"/>
                  </a:moveTo>
                  <a:cubicBezTo>
                    <a:pt x="1028" y="1213"/>
                    <a:pt x="1012" y="1218"/>
                    <a:pt x="998" y="1228"/>
                  </a:cubicBezTo>
                  <a:cubicBezTo>
                    <a:pt x="1006" y="1230"/>
                    <a:pt x="1013" y="1229"/>
                    <a:pt x="1019" y="1224"/>
                  </a:cubicBezTo>
                  <a:cubicBezTo>
                    <a:pt x="1025" y="1220"/>
                    <a:pt x="1031" y="1216"/>
                    <a:pt x="1036" y="1211"/>
                  </a:cubicBezTo>
                  <a:cubicBezTo>
                    <a:pt x="1039" y="1209"/>
                    <a:pt x="1041" y="1208"/>
                    <a:pt x="1042" y="1204"/>
                  </a:cubicBezTo>
                  <a:close/>
                  <a:moveTo>
                    <a:pt x="428" y="1132"/>
                  </a:moveTo>
                  <a:cubicBezTo>
                    <a:pt x="427" y="1135"/>
                    <a:pt x="427" y="1137"/>
                    <a:pt x="425" y="1139"/>
                  </a:cubicBezTo>
                  <a:cubicBezTo>
                    <a:pt x="423" y="1141"/>
                    <a:pt x="423" y="1144"/>
                    <a:pt x="423" y="1147"/>
                  </a:cubicBezTo>
                  <a:cubicBezTo>
                    <a:pt x="423" y="1152"/>
                    <a:pt x="424" y="1157"/>
                    <a:pt x="425" y="1163"/>
                  </a:cubicBezTo>
                  <a:cubicBezTo>
                    <a:pt x="425" y="1165"/>
                    <a:pt x="426" y="1167"/>
                    <a:pt x="428" y="1167"/>
                  </a:cubicBezTo>
                  <a:cubicBezTo>
                    <a:pt x="430" y="1167"/>
                    <a:pt x="431" y="1165"/>
                    <a:pt x="432" y="1163"/>
                  </a:cubicBezTo>
                  <a:cubicBezTo>
                    <a:pt x="432" y="1162"/>
                    <a:pt x="432" y="1161"/>
                    <a:pt x="432" y="1160"/>
                  </a:cubicBezTo>
                  <a:cubicBezTo>
                    <a:pt x="433" y="1152"/>
                    <a:pt x="432" y="1144"/>
                    <a:pt x="432" y="1137"/>
                  </a:cubicBezTo>
                  <a:cubicBezTo>
                    <a:pt x="432" y="1135"/>
                    <a:pt x="431" y="1133"/>
                    <a:pt x="428" y="1132"/>
                  </a:cubicBezTo>
                  <a:close/>
                  <a:moveTo>
                    <a:pt x="483" y="339"/>
                  </a:moveTo>
                  <a:cubicBezTo>
                    <a:pt x="486" y="348"/>
                    <a:pt x="492" y="354"/>
                    <a:pt x="497" y="360"/>
                  </a:cubicBezTo>
                  <a:cubicBezTo>
                    <a:pt x="501" y="365"/>
                    <a:pt x="506" y="369"/>
                    <a:pt x="512" y="371"/>
                  </a:cubicBezTo>
                  <a:cubicBezTo>
                    <a:pt x="513" y="372"/>
                    <a:pt x="514" y="372"/>
                    <a:pt x="514" y="371"/>
                  </a:cubicBezTo>
                  <a:cubicBezTo>
                    <a:pt x="515" y="370"/>
                    <a:pt x="514" y="369"/>
                    <a:pt x="514" y="368"/>
                  </a:cubicBezTo>
                  <a:cubicBezTo>
                    <a:pt x="506" y="362"/>
                    <a:pt x="500" y="355"/>
                    <a:pt x="496" y="346"/>
                  </a:cubicBezTo>
                  <a:cubicBezTo>
                    <a:pt x="494" y="341"/>
                    <a:pt x="490" y="339"/>
                    <a:pt x="483" y="339"/>
                  </a:cubicBezTo>
                  <a:close/>
                  <a:moveTo>
                    <a:pt x="369" y="1347"/>
                  </a:moveTo>
                  <a:cubicBezTo>
                    <a:pt x="364" y="1352"/>
                    <a:pt x="347" y="1395"/>
                    <a:pt x="347" y="1401"/>
                  </a:cubicBezTo>
                  <a:cubicBezTo>
                    <a:pt x="351" y="1398"/>
                    <a:pt x="353" y="1394"/>
                    <a:pt x="355" y="1390"/>
                  </a:cubicBezTo>
                  <a:cubicBezTo>
                    <a:pt x="360" y="1381"/>
                    <a:pt x="362" y="1371"/>
                    <a:pt x="366" y="1361"/>
                  </a:cubicBezTo>
                  <a:cubicBezTo>
                    <a:pt x="368" y="1357"/>
                    <a:pt x="368" y="1352"/>
                    <a:pt x="369" y="1347"/>
                  </a:cubicBezTo>
                  <a:close/>
                  <a:moveTo>
                    <a:pt x="564" y="423"/>
                  </a:moveTo>
                  <a:cubicBezTo>
                    <a:pt x="566" y="422"/>
                    <a:pt x="568" y="424"/>
                    <a:pt x="569" y="421"/>
                  </a:cubicBezTo>
                  <a:cubicBezTo>
                    <a:pt x="570" y="418"/>
                    <a:pt x="567" y="418"/>
                    <a:pt x="565" y="417"/>
                  </a:cubicBezTo>
                  <a:cubicBezTo>
                    <a:pt x="562" y="416"/>
                    <a:pt x="563" y="414"/>
                    <a:pt x="563" y="411"/>
                  </a:cubicBezTo>
                  <a:cubicBezTo>
                    <a:pt x="564" y="405"/>
                    <a:pt x="561" y="400"/>
                    <a:pt x="556" y="396"/>
                  </a:cubicBezTo>
                  <a:cubicBezTo>
                    <a:pt x="555" y="395"/>
                    <a:pt x="554" y="394"/>
                    <a:pt x="553" y="395"/>
                  </a:cubicBezTo>
                  <a:cubicBezTo>
                    <a:pt x="551" y="395"/>
                    <a:pt x="551" y="397"/>
                    <a:pt x="552" y="398"/>
                  </a:cubicBezTo>
                  <a:cubicBezTo>
                    <a:pt x="553" y="404"/>
                    <a:pt x="554" y="410"/>
                    <a:pt x="556" y="417"/>
                  </a:cubicBezTo>
                  <a:cubicBezTo>
                    <a:pt x="557" y="422"/>
                    <a:pt x="558" y="423"/>
                    <a:pt x="564" y="423"/>
                  </a:cubicBezTo>
                  <a:close/>
                  <a:moveTo>
                    <a:pt x="236" y="358"/>
                  </a:moveTo>
                  <a:cubicBezTo>
                    <a:pt x="236" y="369"/>
                    <a:pt x="237" y="380"/>
                    <a:pt x="238" y="390"/>
                  </a:cubicBezTo>
                  <a:cubicBezTo>
                    <a:pt x="238" y="394"/>
                    <a:pt x="239" y="397"/>
                    <a:pt x="240" y="401"/>
                  </a:cubicBezTo>
                  <a:cubicBezTo>
                    <a:pt x="240" y="402"/>
                    <a:pt x="241" y="403"/>
                    <a:pt x="242" y="403"/>
                  </a:cubicBezTo>
                  <a:cubicBezTo>
                    <a:pt x="243" y="403"/>
                    <a:pt x="244" y="402"/>
                    <a:pt x="244" y="401"/>
                  </a:cubicBezTo>
                  <a:cubicBezTo>
                    <a:pt x="244" y="400"/>
                    <a:pt x="244" y="399"/>
                    <a:pt x="244" y="398"/>
                  </a:cubicBezTo>
                  <a:cubicBezTo>
                    <a:pt x="245" y="387"/>
                    <a:pt x="243" y="376"/>
                    <a:pt x="242" y="365"/>
                  </a:cubicBezTo>
                  <a:cubicBezTo>
                    <a:pt x="242" y="362"/>
                    <a:pt x="240" y="359"/>
                    <a:pt x="236" y="358"/>
                  </a:cubicBezTo>
                  <a:close/>
                  <a:moveTo>
                    <a:pt x="1042" y="1326"/>
                  </a:moveTo>
                  <a:cubicBezTo>
                    <a:pt x="1040" y="1323"/>
                    <a:pt x="1038" y="1323"/>
                    <a:pt x="1036" y="1324"/>
                  </a:cubicBezTo>
                  <a:cubicBezTo>
                    <a:pt x="1031" y="1328"/>
                    <a:pt x="1023" y="1329"/>
                    <a:pt x="1018" y="1333"/>
                  </a:cubicBezTo>
                  <a:cubicBezTo>
                    <a:pt x="1010" y="1339"/>
                    <a:pt x="1003" y="1343"/>
                    <a:pt x="995" y="1347"/>
                  </a:cubicBezTo>
                  <a:cubicBezTo>
                    <a:pt x="993" y="1348"/>
                    <a:pt x="990" y="1349"/>
                    <a:pt x="991" y="1351"/>
                  </a:cubicBezTo>
                  <a:cubicBezTo>
                    <a:pt x="992" y="1354"/>
                    <a:pt x="995" y="1352"/>
                    <a:pt x="996" y="1351"/>
                  </a:cubicBezTo>
                  <a:cubicBezTo>
                    <a:pt x="998" y="1351"/>
                    <a:pt x="999" y="1350"/>
                    <a:pt x="1000" y="1349"/>
                  </a:cubicBezTo>
                  <a:cubicBezTo>
                    <a:pt x="1006" y="1344"/>
                    <a:pt x="1013" y="1342"/>
                    <a:pt x="1020" y="1339"/>
                  </a:cubicBezTo>
                  <a:cubicBezTo>
                    <a:pt x="1028" y="1336"/>
                    <a:pt x="1033" y="1328"/>
                    <a:pt x="1042" y="1326"/>
                  </a:cubicBezTo>
                  <a:close/>
                  <a:moveTo>
                    <a:pt x="287" y="512"/>
                  </a:moveTo>
                  <a:cubicBezTo>
                    <a:pt x="286" y="513"/>
                    <a:pt x="283" y="511"/>
                    <a:pt x="283" y="514"/>
                  </a:cubicBezTo>
                  <a:cubicBezTo>
                    <a:pt x="287" y="515"/>
                    <a:pt x="290" y="517"/>
                    <a:pt x="296" y="519"/>
                  </a:cubicBezTo>
                  <a:cubicBezTo>
                    <a:pt x="292" y="514"/>
                    <a:pt x="291" y="511"/>
                    <a:pt x="290" y="507"/>
                  </a:cubicBezTo>
                  <a:cubicBezTo>
                    <a:pt x="288" y="500"/>
                    <a:pt x="285" y="493"/>
                    <a:pt x="280" y="488"/>
                  </a:cubicBezTo>
                  <a:cubicBezTo>
                    <a:pt x="279" y="487"/>
                    <a:pt x="278" y="486"/>
                    <a:pt x="276" y="486"/>
                  </a:cubicBezTo>
                  <a:cubicBezTo>
                    <a:pt x="274" y="487"/>
                    <a:pt x="274" y="489"/>
                    <a:pt x="275" y="490"/>
                  </a:cubicBezTo>
                  <a:cubicBezTo>
                    <a:pt x="278" y="494"/>
                    <a:pt x="275" y="500"/>
                    <a:pt x="281" y="502"/>
                  </a:cubicBezTo>
                  <a:cubicBezTo>
                    <a:pt x="281" y="503"/>
                    <a:pt x="281" y="504"/>
                    <a:pt x="281" y="504"/>
                  </a:cubicBezTo>
                  <a:cubicBezTo>
                    <a:pt x="279" y="507"/>
                    <a:pt x="280" y="508"/>
                    <a:pt x="282" y="508"/>
                  </a:cubicBezTo>
                  <a:cubicBezTo>
                    <a:pt x="284" y="508"/>
                    <a:pt x="286" y="509"/>
                    <a:pt x="287" y="512"/>
                  </a:cubicBezTo>
                  <a:close/>
                  <a:moveTo>
                    <a:pt x="443" y="208"/>
                  </a:moveTo>
                  <a:cubicBezTo>
                    <a:pt x="442" y="211"/>
                    <a:pt x="442" y="213"/>
                    <a:pt x="443" y="215"/>
                  </a:cubicBezTo>
                  <a:cubicBezTo>
                    <a:pt x="444" y="217"/>
                    <a:pt x="444" y="220"/>
                    <a:pt x="446" y="220"/>
                  </a:cubicBezTo>
                  <a:cubicBezTo>
                    <a:pt x="449" y="220"/>
                    <a:pt x="450" y="218"/>
                    <a:pt x="451" y="217"/>
                  </a:cubicBezTo>
                  <a:cubicBezTo>
                    <a:pt x="456" y="212"/>
                    <a:pt x="456" y="201"/>
                    <a:pt x="451" y="195"/>
                  </a:cubicBezTo>
                  <a:cubicBezTo>
                    <a:pt x="450" y="193"/>
                    <a:pt x="448" y="193"/>
                    <a:pt x="447" y="196"/>
                  </a:cubicBezTo>
                  <a:cubicBezTo>
                    <a:pt x="445" y="200"/>
                    <a:pt x="442" y="204"/>
                    <a:pt x="443" y="208"/>
                  </a:cubicBezTo>
                  <a:close/>
                  <a:moveTo>
                    <a:pt x="946" y="1448"/>
                  </a:moveTo>
                  <a:cubicBezTo>
                    <a:pt x="947" y="1450"/>
                    <a:pt x="948" y="1450"/>
                    <a:pt x="949" y="1450"/>
                  </a:cubicBezTo>
                  <a:cubicBezTo>
                    <a:pt x="961" y="1450"/>
                    <a:pt x="970" y="1444"/>
                    <a:pt x="981" y="1440"/>
                  </a:cubicBezTo>
                  <a:cubicBezTo>
                    <a:pt x="983" y="1439"/>
                    <a:pt x="983" y="1437"/>
                    <a:pt x="981" y="1435"/>
                  </a:cubicBezTo>
                  <a:cubicBezTo>
                    <a:pt x="979" y="1433"/>
                    <a:pt x="977" y="1434"/>
                    <a:pt x="974" y="1435"/>
                  </a:cubicBezTo>
                  <a:cubicBezTo>
                    <a:pt x="972" y="1436"/>
                    <a:pt x="970" y="1438"/>
                    <a:pt x="967" y="1438"/>
                  </a:cubicBezTo>
                  <a:cubicBezTo>
                    <a:pt x="962" y="1438"/>
                    <a:pt x="959" y="1440"/>
                    <a:pt x="955" y="1443"/>
                  </a:cubicBezTo>
                  <a:cubicBezTo>
                    <a:pt x="952" y="1445"/>
                    <a:pt x="950" y="1447"/>
                    <a:pt x="946" y="1448"/>
                  </a:cubicBezTo>
                  <a:close/>
                  <a:moveTo>
                    <a:pt x="1001" y="1373"/>
                  </a:moveTo>
                  <a:cubicBezTo>
                    <a:pt x="1013" y="1368"/>
                    <a:pt x="1024" y="1362"/>
                    <a:pt x="1034" y="1354"/>
                  </a:cubicBezTo>
                  <a:cubicBezTo>
                    <a:pt x="1036" y="1352"/>
                    <a:pt x="1039" y="1350"/>
                    <a:pt x="1037" y="1348"/>
                  </a:cubicBezTo>
                  <a:cubicBezTo>
                    <a:pt x="1035" y="1345"/>
                    <a:pt x="1032" y="1348"/>
                    <a:pt x="1030" y="1349"/>
                  </a:cubicBezTo>
                  <a:cubicBezTo>
                    <a:pt x="1024" y="1354"/>
                    <a:pt x="1018" y="1358"/>
                    <a:pt x="1011" y="1362"/>
                  </a:cubicBezTo>
                  <a:cubicBezTo>
                    <a:pt x="1007" y="1365"/>
                    <a:pt x="1003" y="1368"/>
                    <a:pt x="1001" y="1373"/>
                  </a:cubicBezTo>
                  <a:close/>
                  <a:moveTo>
                    <a:pt x="461" y="1102"/>
                  </a:moveTo>
                  <a:cubicBezTo>
                    <a:pt x="463" y="1102"/>
                    <a:pt x="464" y="1101"/>
                    <a:pt x="464" y="1100"/>
                  </a:cubicBezTo>
                  <a:cubicBezTo>
                    <a:pt x="466" y="1092"/>
                    <a:pt x="468" y="1083"/>
                    <a:pt x="472" y="1076"/>
                  </a:cubicBezTo>
                  <a:cubicBezTo>
                    <a:pt x="473" y="1073"/>
                    <a:pt x="473" y="1070"/>
                    <a:pt x="473" y="1067"/>
                  </a:cubicBezTo>
                  <a:cubicBezTo>
                    <a:pt x="473" y="1065"/>
                    <a:pt x="473" y="1063"/>
                    <a:pt x="470" y="1062"/>
                  </a:cubicBezTo>
                  <a:cubicBezTo>
                    <a:pt x="468" y="1062"/>
                    <a:pt x="467" y="1064"/>
                    <a:pt x="467" y="1066"/>
                  </a:cubicBezTo>
                  <a:cubicBezTo>
                    <a:pt x="465" y="1072"/>
                    <a:pt x="464" y="1079"/>
                    <a:pt x="463" y="1085"/>
                  </a:cubicBezTo>
                  <a:cubicBezTo>
                    <a:pt x="462" y="1091"/>
                    <a:pt x="459" y="1096"/>
                    <a:pt x="461" y="1102"/>
                  </a:cubicBezTo>
                  <a:close/>
                  <a:moveTo>
                    <a:pt x="1130" y="1207"/>
                  </a:moveTo>
                  <a:cubicBezTo>
                    <a:pt x="1133" y="1207"/>
                    <a:pt x="1135" y="1205"/>
                    <a:pt x="1136" y="1204"/>
                  </a:cubicBezTo>
                  <a:cubicBezTo>
                    <a:pt x="1142" y="1196"/>
                    <a:pt x="1150" y="1191"/>
                    <a:pt x="1156" y="1184"/>
                  </a:cubicBezTo>
                  <a:cubicBezTo>
                    <a:pt x="1157" y="1183"/>
                    <a:pt x="1158" y="1182"/>
                    <a:pt x="1158" y="1182"/>
                  </a:cubicBezTo>
                  <a:cubicBezTo>
                    <a:pt x="1159" y="1181"/>
                    <a:pt x="1159" y="1179"/>
                    <a:pt x="1158" y="1178"/>
                  </a:cubicBezTo>
                  <a:cubicBezTo>
                    <a:pt x="1157" y="1177"/>
                    <a:pt x="1155" y="1176"/>
                    <a:pt x="1154" y="1177"/>
                  </a:cubicBezTo>
                  <a:cubicBezTo>
                    <a:pt x="1153" y="1178"/>
                    <a:pt x="1152" y="1179"/>
                    <a:pt x="1151" y="1179"/>
                  </a:cubicBezTo>
                  <a:cubicBezTo>
                    <a:pt x="1144" y="1187"/>
                    <a:pt x="1138" y="1195"/>
                    <a:pt x="1131" y="1203"/>
                  </a:cubicBezTo>
                  <a:cubicBezTo>
                    <a:pt x="1130" y="1204"/>
                    <a:pt x="1129" y="1205"/>
                    <a:pt x="1130" y="1207"/>
                  </a:cubicBezTo>
                  <a:close/>
                  <a:moveTo>
                    <a:pt x="521" y="1047"/>
                  </a:moveTo>
                  <a:cubicBezTo>
                    <a:pt x="522" y="1040"/>
                    <a:pt x="527" y="1035"/>
                    <a:pt x="527" y="1028"/>
                  </a:cubicBezTo>
                  <a:cubicBezTo>
                    <a:pt x="527" y="1021"/>
                    <a:pt x="524" y="1014"/>
                    <a:pt x="520" y="1009"/>
                  </a:cubicBezTo>
                  <a:cubicBezTo>
                    <a:pt x="520" y="1015"/>
                    <a:pt x="520" y="1020"/>
                    <a:pt x="518" y="1026"/>
                  </a:cubicBezTo>
                  <a:cubicBezTo>
                    <a:pt x="516" y="1032"/>
                    <a:pt x="518" y="1040"/>
                    <a:pt x="521" y="1047"/>
                  </a:cubicBezTo>
                  <a:close/>
                  <a:moveTo>
                    <a:pt x="887" y="1399"/>
                  </a:moveTo>
                  <a:cubicBezTo>
                    <a:pt x="885" y="1399"/>
                    <a:pt x="884" y="1400"/>
                    <a:pt x="885" y="1401"/>
                  </a:cubicBezTo>
                  <a:cubicBezTo>
                    <a:pt x="885" y="1403"/>
                    <a:pt x="885" y="1405"/>
                    <a:pt x="886" y="1407"/>
                  </a:cubicBezTo>
                  <a:cubicBezTo>
                    <a:pt x="889" y="1414"/>
                    <a:pt x="891" y="1420"/>
                    <a:pt x="894" y="1427"/>
                  </a:cubicBezTo>
                  <a:cubicBezTo>
                    <a:pt x="895" y="1429"/>
                    <a:pt x="895" y="1432"/>
                    <a:pt x="897" y="1434"/>
                  </a:cubicBezTo>
                  <a:cubicBezTo>
                    <a:pt x="898" y="1434"/>
                    <a:pt x="899" y="1435"/>
                    <a:pt x="900" y="1434"/>
                  </a:cubicBezTo>
                  <a:cubicBezTo>
                    <a:pt x="900" y="1434"/>
                    <a:pt x="901" y="1433"/>
                    <a:pt x="901" y="1432"/>
                  </a:cubicBezTo>
                  <a:cubicBezTo>
                    <a:pt x="898" y="1422"/>
                    <a:pt x="896" y="1412"/>
                    <a:pt x="891" y="1402"/>
                  </a:cubicBezTo>
                  <a:cubicBezTo>
                    <a:pt x="890" y="1400"/>
                    <a:pt x="889" y="1399"/>
                    <a:pt x="887" y="1399"/>
                  </a:cubicBezTo>
                  <a:close/>
                  <a:moveTo>
                    <a:pt x="224" y="291"/>
                  </a:moveTo>
                  <a:cubicBezTo>
                    <a:pt x="220" y="302"/>
                    <a:pt x="213" y="311"/>
                    <a:pt x="218" y="324"/>
                  </a:cubicBezTo>
                  <a:cubicBezTo>
                    <a:pt x="218" y="326"/>
                    <a:pt x="219" y="330"/>
                    <a:pt x="218" y="333"/>
                  </a:cubicBezTo>
                  <a:cubicBezTo>
                    <a:pt x="217" y="334"/>
                    <a:pt x="217" y="335"/>
                    <a:pt x="219" y="335"/>
                  </a:cubicBezTo>
                  <a:cubicBezTo>
                    <a:pt x="221" y="336"/>
                    <a:pt x="221" y="334"/>
                    <a:pt x="221" y="333"/>
                  </a:cubicBezTo>
                  <a:cubicBezTo>
                    <a:pt x="223" y="325"/>
                    <a:pt x="223" y="316"/>
                    <a:pt x="223" y="308"/>
                  </a:cubicBezTo>
                  <a:cubicBezTo>
                    <a:pt x="224" y="302"/>
                    <a:pt x="226" y="297"/>
                    <a:pt x="224" y="291"/>
                  </a:cubicBezTo>
                  <a:close/>
                  <a:moveTo>
                    <a:pt x="113" y="1294"/>
                  </a:moveTo>
                  <a:cubicBezTo>
                    <a:pt x="111" y="1293"/>
                    <a:pt x="110" y="1293"/>
                    <a:pt x="109" y="1294"/>
                  </a:cubicBezTo>
                  <a:cubicBezTo>
                    <a:pt x="101" y="1302"/>
                    <a:pt x="98" y="1314"/>
                    <a:pt x="91" y="1323"/>
                  </a:cubicBezTo>
                  <a:cubicBezTo>
                    <a:pt x="90" y="1325"/>
                    <a:pt x="88" y="1328"/>
                    <a:pt x="89" y="1333"/>
                  </a:cubicBezTo>
                  <a:cubicBezTo>
                    <a:pt x="102" y="1322"/>
                    <a:pt x="105" y="1307"/>
                    <a:pt x="113" y="1294"/>
                  </a:cubicBezTo>
                  <a:close/>
                  <a:moveTo>
                    <a:pt x="249" y="527"/>
                  </a:moveTo>
                  <a:cubicBezTo>
                    <a:pt x="261" y="513"/>
                    <a:pt x="262" y="501"/>
                    <a:pt x="255" y="493"/>
                  </a:cubicBezTo>
                  <a:cubicBezTo>
                    <a:pt x="255" y="500"/>
                    <a:pt x="250" y="504"/>
                    <a:pt x="250" y="510"/>
                  </a:cubicBezTo>
                  <a:cubicBezTo>
                    <a:pt x="250" y="515"/>
                    <a:pt x="246" y="521"/>
                    <a:pt x="249" y="527"/>
                  </a:cubicBezTo>
                  <a:close/>
                  <a:moveTo>
                    <a:pt x="526" y="1288"/>
                  </a:moveTo>
                  <a:cubicBezTo>
                    <a:pt x="523" y="1304"/>
                    <a:pt x="525" y="1318"/>
                    <a:pt x="525" y="1332"/>
                  </a:cubicBezTo>
                  <a:cubicBezTo>
                    <a:pt x="525" y="1335"/>
                    <a:pt x="525" y="1338"/>
                    <a:pt x="524" y="1341"/>
                  </a:cubicBezTo>
                  <a:cubicBezTo>
                    <a:pt x="524" y="1342"/>
                    <a:pt x="523" y="1343"/>
                    <a:pt x="523" y="1343"/>
                  </a:cubicBezTo>
                  <a:cubicBezTo>
                    <a:pt x="523" y="1345"/>
                    <a:pt x="523" y="1347"/>
                    <a:pt x="526" y="1347"/>
                  </a:cubicBezTo>
                  <a:cubicBezTo>
                    <a:pt x="527" y="1347"/>
                    <a:pt x="528" y="1345"/>
                    <a:pt x="527" y="1344"/>
                  </a:cubicBezTo>
                  <a:cubicBezTo>
                    <a:pt x="526" y="1341"/>
                    <a:pt x="528" y="1338"/>
                    <a:pt x="528" y="1336"/>
                  </a:cubicBezTo>
                  <a:cubicBezTo>
                    <a:pt x="529" y="1330"/>
                    <a:pt x="530" y="1325"/>
                    <a:pt x="529" y="1319"/>
                  </a:cubicBezTo>
                  <a:cubicBezTo>
                    <a:pt x="529" y="1310"/>
                    <a:pt x="527" y="1300"/>
                    <a:pt x="526" y="1288"/>
                  </a:cubicBezTo>
                  <a:close/>
                  <a:moveTo>
                    <a:pt x="422" y="999"/>
                  </a:moveTo>
                  <a:cubicBezTo>
                    <a:pt x="422" y="1004"/>
                    <a:pt x="421" y="1009"/>
                    <a:pt x="422" y="1013"/>
                  </a:cubicBezTo>
                  <a:cubicBezTo>
                    <a:pt x="422" y="1018"/>
                    <a:pt x="423" y="1022"/>
                    <a:pt x="424" y="1027"/>
                  </a:cubicBezTo>
                  <a:cubicBezTo>
                    <a:pt x="424" y="1029"/>
                    <a:pt x="424" y="1031"/>
                    <a:pt x="427" y="1030"/>
                  </a:cubicBezTo>
                  <a:cubicBezTo>
                    <a:pt x="429" y="1030"/>
                    <a:pt x="430" y="1028"/>
                    <a:pt x="430" y="1026"/>
                  </a:cubicBezTo>
                  <a:cubicBezTo>
                    <a:pt x="429" y="1022"/>
                    <a:pt x="430" y="1018"/>
                    <a:pt x="430" y="1015"/>
                  </a:cubicBezTo>
                  <a:cubicBezTo>
                    <a:pt x="430" y="1008"/>
                    <a:pt x="430" y="1001"/>
                    <a:pt x="422" y="999"/>
                  </a:cubicBezTo>
                  <a:close/>
                  <a:moveTo>
                    <a:pt x="1100" y="1445"/>
                  </a:moveTo>
                  <a:cubicBezTo>
                    <a:pt x="1103" y="1444"/>
                    <a:pt x="1106" y="1443"/>
                    <a:pt x="1109" y="1443"/>
                  </a:cubicBezTo>
                  <a:cubicBezTo>
                    <a:pt x="1114" y="1442"/>
                    <a:pt x="1116" y="1438"/>
                    <a:pt x="1119" y="1434"/>
                  </a:cubicBezTo>
                  <a:cubicBezTo>
                    <a:pt x="1120" y="1431"/>
                    <a:pt x="1119" y="1429"/>
                    <a:pt x="1117" y="1427"/>
                  </a:cubicBezTo>
                  <a:cubicBezTo>
                    <a:pt x="1115" y="1425"/>
                    <a:pt x="1113" y="1427"/>
                    <a:pt x="1112" y="1428"/>
                  </a:cubicBezTo>
                  <a:cubicBezTo>
                    <a:pt x="1108" y="1431"/>
                    <a:pt x="1104" y="1434"/>
                    <a:pt x="1101" y="1438"/>
                  </a:cubicBezTo>
                  <a:cubicBezTo>
                    <a:pt x="1100" y="1440"/>
                    <a:pt x="1099" y="1442"/>
                    <a:pt x="1100" y="1445"/>
                  </a:cubicBezTo>
                  <a:close/>
                  <a:moveTo>
                    <a:pt x="966" y="1406"/>
                  </a:moveTo>
                  <a:cubicBezTo>
                    <a:pt x="978" y="1405"/>
                    <a:pt x="988" y="1402"/>
                    <a:pt x="995" y="1393"/>
                  </a:cubicBezTo>
                  <a:cubicBezTo>
                    <a:pt x="996" y="1392"/>
                    <a:pt x="997" y="1391"/>
                    <a:pt x="996" y="1390"/>
                  </a:cubicBezTo>
                  <a:cubicBezTo>
                    <a:pt x="995" y="1389"/>
                    <a:pt x="994" y="1389"/>
                    <a:pt x="993" y="1389"/>
                  </a:cubicBezTo>
                  <a:cubicBezTo>
                    <a:pt x="991" y="1390"/>
                    <a:pt x="990" y="1391"/>
                    <a:pt x="989" y="1392"/>
                  </a:cubicBezTo>
                  <a:cubicBezTo>
                    <a:pt x="981" y="1396"/>
                    <a:pt x="973" y="1402"/>
                    <a:pt x="964" y="1401"/>
                  </a:cubicBezTo>
                  <a:cubicBezTo>
                    <a:pt x="962" y="1401"/>
                    <a:pt x="960" y="1401"/>
                    <a:pt x="960" y="1403"/>
                  </a:cubicBezTo>
                  <a:cubicBezTo>
                    <a:pt x="960" y="1406"/>
                    <a:pt x="962" y="1405"/>
                    <a:pt x="964" y="1406"/>
                  </a:cubicBezTo>
                  <a:cubicBezTo>
                    <a:pt x="965" y="1406"/>
                    <a:pt x="966" y="1406"/>
                    <a:pt x="966" y="1406"/>
                  </a:cubicBezTo>
                  <a:close/>
                  <a:moveTo>
                    <a:pt x="616" y="574"/>
                  </a:moveTo>
                  <a:cubicBezTo>
                    <a:pt x="616" y="570"/>
                    <a:pt x="615" y="567"/>
                    <a:pt x="613" y="563"/>
                  </a:cubicBezTo>
                  <a:cubicBezTo>
                    <a:pt x="612" y="562"/>
                    <a:pt x="611" y="561"/>
                    <a:pt x="609" y="561"/>
                  </a:cubicBezTo>
                  <a:cubicBezTo>
                    <a:pt x="607" y="562"/>
                    <a:pt x="606" y="562"/>
                    <a:pt x="606" y="564"/>
                  </a:cubicBezTo>
                  <a:cubicBezTo>
                    <a:pt x="607" y="568"/>
                    <a:pt x="605" y="572"/>
                    <a:pt x="604" y="576"/>
                  </a:cubicBezTo>
                  <a:cubicBezTo>
                    <a:pt x="603" y="580"/>
                    <a:pt x="605" y="584"/>
                    <a:pt x="608" y="584"/>
                  </a:cubicBezTo>
                  <a:cubicBezTo>
                    <a:pt x="610" y="584"/>
                    <a:pt x="615" y="581"/>
                    <a:pt x="615" y="578"/>
                  </a:cubicBezTo>
                  <a:cubicBezTo>
                    <a:pt x="616" y="577"/>
                    <a:pt x="616" y="575"/>
                    <a:pt x="616" y="574"/>
                  </a:cubicBezTo>
                  <a:close/>
                  <a:moveTo>
                    <a:pt x="340" y="693"/>
                  </a:moveTo>
                  <a:cubicBezTo>
                    <a:pt x="336" y="704"/>
                    <a:pt x="336" y="715"/>
                    <a:pt x="332" y="724"/>
                  </a:cubicBezTo>
                  <a:cubicBezTo>
                    <a:pt x="331" y="726"/>
                    <a:pt x="330" y="728"/>
                    <a:pt x="330" y="730"/>
                  </a:cubicBezTo>
                  <a:cubicBezTo>
                    <a:pt x="330" y="732"/>
                    <a:pt x="330" y="734"/>
                    <a:pt x="332" y="734"/>
                  </a:cubicBezTo>
                  <a:cubicBezTo>
                    <a:pt x="334" y="734"/>
                    <a:pt x="334" y="733"/>
                    <a:pt x="335" y="732"/>
                  </a:cubicBezTo>
                  <a:cubicBezTo>
                    <a:pt x="337" y="728"/>
                    <a:pt x="337" y="724"/>
                    <a:pt x="339" y="719"/>
                  </a:cubicBezTo>
                  <a:cubicBezTo>
                    <a:pt x="341" y="715"/>
                    <a:pt x="341" y="709"/>
                    <a:pt x="343" y="704"/>
                  </a:cubicBezTo>
                  <a:cubicBezTo>
                    <a:pt x="344" y="701"/>
                    <a:pt x="344" y="697"/>
                    <a:pt x="340" y="693"/>
                  </a:cubicBezTo>
                  <a:close/>
                  <a:moveTo>
                    <a:pt x="327" y="1436"/>
                  </a:moveTo>
                  <a:cubicBezTo>
                    <a:pt x="332" y="1435"/>
                    <a:pt x="337" y="1437"/>
                    <a:pt x="340" y="1430"/>
                  </a:cubicBezTo>
                  <a:cubicBezTo>
                    <a:pt x="342" y="1427"/>
                    <a:pt x="346" y="1424"/>
                    <a:pt x="346" y="1419"/>
                  </a:cubicBezTo>
                  <a:cubicBezTo>
                    <a:pt x="346" y="1417"/>
                    <a:pt x="349" y="1415"/>
                    <a:pt x="350" y="1413"/>
                  </a:cubicBezTo>
                  <a:cubicBezTo>
                    <a:pt x="350" y="1410"/>
                    <a:pt x="348" y="1408"/>
                    <a:pt x="346" y="1410"/>
                  </a:cubicBezTo>
                  <a:cubicBezTo>
                    <a:pt x="345" y="1410"/>
                    <a:pt x="343" y="1411"/>
                    <a:pt x="343" y="1412"/>
                  </a:cubicBezTo>
                  <a:cubicBezTo>
                    <a:pt x="342" y="1418"/>
                    <a:pt x="336" y="1421"/>
                    <a:pt x="335" y="1427"/>
                  </a:cubicBezTo>
                  <a:cubicBezTo>
                    <a:pt x="335" y="1430"/>
                    <a:pt x="333" y="1431"/>
                    <a:pt x="331" y="1432"/>
                  </a:cubicBezTo>
                  <a:cubicBezTo>
                    <a:pt x="329" y="1432"/>
                    <a:pt x="327" y="1432"/>
                    <a:pt x="327" y="1436"/>
                  </a:cubicBezTo>
                  <a:close/>
                  <a:moveTo>
                    <a:pt x="356" y="599"/>
                  </a:moveTo>
                  <a:cubicBezTo>
                    <a:pt x="354" y="604"/>
                    <a:pt x="354" y="608"/>
                    <a:pt x="353" y="612"/>
                  </a:cubicBezTo>
                  <a:cubicBezTo>
                    <a:pt x="352" y="614"/>
                    <a:pt x="352" y="616"/>
                    <a:pt x="355" y="617"/>
                  </a:cubicBezTo>
                  <a:cubicBezTo>
                    <a:pt x="357" y="618"/>
                    <a:pt x="359" y="619"/>
                    <a:pt x="362" y="620"/>
                  </a:cubicBezTo>
                  <a:cubicBezTo>
                    <a:pt x="365" y="621"/>
                    <a:pt x="367" y="620"/>
                    <a:pt x="367" y="616"/>
                  </a:cubicBezTo>
                  <a:cubicBezTo>
                    <a:pt x="366" y="609"/>
                    <a:pt x="362" y="603"/>
                    <a:pt x="356" y="599"/>
                  </a:cubicBezTo>
                  <a:close/>
                  <a:moveTo>
                    <a:pt x="1207" y="1202"/>
                  </a:moveTo>
                  <a:cubicBezTo>
                    <a:pt x="1206" y="1202"/>
                    <a:pt x="1206" y="1201"/>
                    <a:pt x="1206" y="1200"/>
                  </a:cubicBezTo>
                  <a:cubicBezTo>
                    <a:pt x="1205" y="1199"/>
                    <a:pt x="1204" y="1200"/>
                    <a:pt x="1203" y="1201"/>
                  </a:cubicBezTo>
                  <a:cubicBezTo>
                    <a:pt x="1198" y="1206"/>
                    <a:pt x="1195" y="1213"/>
                    <a:pt x="1192" y="1221"/>
                  </a:cubicBezTo>
                  <a:cubicBezTo>
                    <a:pt x="1191" y="1224"/>
                    <a:pt x="1194" y="1225"/>
                    <a:pt x="1196" y="1226"/>
                  </a:cubicBezTo>
                  <a:cubicBezTo>
                    <a:pt x="1198" y="1227"/>
                    <a:pt x="1200" y="1226"/>
                    <a:pt x="1200" y="1224"/>
                  </a:cubicBezTo>
                  <a:cubicBezTo>
                    <a:pt x="1203" y="1216"/>
                    <a:pt x="1204" y="1209"/>
                    <a:pt x="1207" y="1202"/>
                  </a:cubicBezTo>
                  <a:close/>
                  <a:moveTo>
                    <a:pt x="483" y="149"/>
                  </a:moveTo>
                  <a:cubicBezTo>
                    <a:pt x="486" y="145"/>
                    <a:pt x="487" y="142"/>
                    <a:pt x="487" y="139"/>
                  </a:cubicBezTo>
                  <a:cubicBezTo>
                    <a:pt x="488" y="133"/>
                    <a:pt x="484" y="128"/>
                    <a:pt x="484" y="122"/>
                  </a:cubicBezTo>
                  <a:cubicBezTo>
                    <a:pt x="484" y="119"/>
                    <a:pt x="481" y="120"/>
                    <a:pt x="480" y="122"/>
                  </a:cubicBezTo>
                  <a:cubicBezTo>
                    <a:pt x="477" y="125"/>
                    <a:pt x="475" y="129"/>
                    <a:pt x="477" y="133"/>
                  </a:cubicBezTo>
                  <a:cubicBezTo>
                    <a:pt x="479" y="138"/>
                    <a:pt x="481" y="143"/>
                    <a:pt x="483" y="149"/>
                  </a:cubicBezTo>
                  <a:close/>
                  <a:moveTo>
                    <a:pt x="391" y="947"/>
                  </a:moveTo>
                  <a:cubicBezTo>
                    <a:pt x="395" y="941"/>
                    <a:pt x="397" y="936"/>
                    <a:pt x="398" y="930"/>
                  </a:cubicBezTo>
                  <a:cubicBezTo>
                    <a:pt x="398" y="928"/>
                    <a:pt x="395" y="917"/>
                    <a:pt x="392" y="914"/>
                  </a:cubicBezTo>
                  <a:cubicBezTo>
                    <a:pt x="390" y="916"/>
                    <a:pt x="388" y="918"/>
                    <a:pt x="388" y="921"/>
                  </a:cubicBezTo>
                  <a:cubicBezTo>
                    <a:pt x="389" y="929"/>
                    <a:pt x="389" y="938"/>
                    <a:pt x="391" y="947"/>
                  </a:cubicBezTo>
                  <a:close/>
                  <a:moveTo>
                    <a:pt x="1277" y="963"/>
                  </a:moveTo>
                  <a:cubicBezTo>
                    <a:pt x="1269" y="968"/>
                    <a:pt x="1265" y="976"/>
                    <a:pt x="1260" y="983"/>
                  </a:cubicBezTo>
                  <a:cubicBezTo>
                    <a:pt x="1257" y="987"/>
                    <a:pt x="1253" y="990"/>
                    <a:pt x="1256" y="994"/>
                  </a:cubicBezTo>
                  <a:cubicBezTo>
                    <a:pt x="1257" y="996"/>
                    <a:pt x="1262" y="992"/>
                    <a:pt x="1266" y="987"/>
                  </a:cubicBezTo>
                  <a:cubicBezTo>
                    <a:pt x="1266" y="986"/>
                    <a:pt x="1266" y="986"/>
                    <a:pt x="1266" y="986"/>
                  </a:cubicBezTo>
                  <a:cubicBezTo>
                    <a:pt x="1269" y="978"/>
                    <a:pt x="1273" y="971"/>
                    <a:pt x="1277" y="963"/>
                  </a:cubicBezTo>
                  <a:close/>
                  <a:moveTo>
                    <a:pt x="504" y="156"/>
                  </a:moveTo>
                  <a:cubicBezTo>
                    <a:pt x="504" y="160"/>
                    <a:pt x="505" y="164"/>
                    <a:pt x="506" y="167"/>
                  </a:cubicBezTo>
                  <a:cubicBezTo>
                    <a:pt x="507" y="169"/>
                    <a:pt x="508" y="170"/>
                    <a:pt x="509" y="170"/>
                  </a:cubicBezTo>
                  <a:cubicBezTo>
                    <a:pt x="510" y="169"/>
                    <a:pt x="511" y="168"/>
                    <a:pt x="511" y="167"/>
                  </a:cubicBezTo>
                  <a:cubicBezTo>
                    <a:pt x="514" y="159"/>
                    <a:pt x="514" y="152"/>
                    <a:pt x="509" y="145"/>
                  </a:cubicBezTo>
                  <a:cubicBezTo>
                    <a:pt x="509" y="144"/>
                    <a:pt x="508" y="143"/>
                    <a:pt x="507" y="143"/>
                  </a:cubicBezTo>
                  <a:cubicBezTo>
                    <a:pt x="506" y="143"/>
                    <a:pt x="505" y="145"/>
                    <a:pt x="505" y="146"/>
                  </a:cubicBezTo>
                  <a:cubicBezTo>
                    <a:pt x="505" y="149"/>
                    <a:pt x="504" y="153"/>
                    <a:pt x="504" y="156"/>
                  </a:cubicBezTo>
                  <a:close/>
                  <a:moveTo>
                    <a:pt x="1246" y="1085"/>
                  </a:moveTo>
                  <a:cubicBezTo>
                    <a:pt x="1252" y="1079"/>
                    <a:pt x="1255" y="1071"/>
                    <a:pt x="1259" y="1064"/>
                  </a:cubicBezTo>
                  <a:cubicBezTo>
                    <a:pt x="1261" y="1061"/>
                    <a:pt x="1263" y="1058"/>
                    <a:pt x="1264" y="1055"/>
                  </a:cubicBezTo>
                  <a:cubicBezTo>
                    <a:pt x="1265" y="1054"/>
                    <a:pt x="1265" y="1051"/>
                    <a:pt x="1263" y="1050"/>
                  </a:cubicBezTo>
                  <a:cubicBezTo>
                    <a:pt x="1261" y="1049"/>
                    <a:pt x="1260" y="1051"/>
                    <a:pt x="1259" y="1052"/>
                  </a:cubicBezTo>
                  <a:cubicBezTo>
                    <a:pt x="1258" y="1053"/>
                    <a:pt x="1257" y="1055"/>
                    <a:pt x="1256" y="1056"/>
                  </a:cubicBezTo>
                  <a:cubicBezTo>
                    <a:pt x="1255" y="1061"/>
                    <a:pt x="1253" y="1065"/>
                    <a:pt x="1251" y="1069"/>
                  </a:cubicBezTo>
                  <a:cubicBezTo>
                    <a:pt x="1249" y="1074"/>
                    <a:pt x="1247" y="1079"/>
                    <a:pt x="1246" y="1085"/>
                  </a:cubicBezTo>
                  <a:close/>
                  <a:moveTo>
                    <a:pt x="940" y="1440"/>
                  </a:moveTo>
                  <a:cubicBezTo>
                    <a:pt x="932" y="1437"/>
                    <a:pt x="926" y="1441"/>
                    <a:pt x="920" y="1443"/>
                  </a:cubicBezTo>
                  <a:cubicBezTo>
                    <a:pt x="917" y="1444"/>
                    <a:pt x="914" y="1446"/>
                    <a:pt x="916" y="1449"/>
                  </a:cubicBezTo>
                  <a:cubicBezTo>
                    <a:pt x="917" y="1453"/>
                    <a:pt x="920" y="1452"/>
                    <a:pt x="923" y="1451"/>
                  </a:cubicBezTo>
                  <a:cubicBezTo>
                    <a:pt x="929" y="1449"/>
                    <a:pt x="934" y="1443"/>
                    <a:pt x="940" y="1440"/>
                  </a:cubicBezTo>
                  <a:close/>
                  <a:moveTo>
                    <a:pt x="488" y="1165"/>
                  </a:moveTo>
                  <a:cubicBezTo>
                    <a:pt x="485" y="1168"/>
                    <a:pt x="483" y="1172"/>
                    <a:pt x="480" y="1173"/>
                  </a:cubicBezTo>
                  <a:cubicBezTo>
                    <a:pt x="475" y="1176"/>
                    <a:pt x="474" y="1181"/>
                    <a:pt x="473" y="1186"/>
                  </a:cubicBezTo>
                  <a:cubicBezTo>
                    <a:pt x="473" y="1187"/>
                    <a:pt x="473" y="1189"/>
                    <a:pt x="474" y="1190"/>
                  </a:cubicBezTo>
                  <a:cubicBezTo>
                    <a:pt x="476" y="1191"/>
                    <a:pt x="478" y="1190"/>
                    <a:pt x="479" y="1189"/>
                  </a:cubicBezTo>
                  <a:cubicBezTo>
                    <a:pt x="484" y="1182"/>
                    <a:pt x="487" y="1174"/>
                    <a:pt x="489" y="1166"/>
                  </a:cubicBezTo>
                  <a:cubicBezTo>
                    <a:pt x="489" y="1166"/>
                    <a:pt x="488" y="1166"/>
                    <a:pt x="488" y="1165"/>
                  </a:cubicBezTo>
                  <a:close/>
                  <a:moveTo>
                    <a:pt x="979" y="1499"/>
                  </a:moveTo>
                  <a:cubicBezTo>
                    <a:pt x="989" y="1497"/>
                    <a:pt x="991" y="1497"/>
                    <a:pt x="994" y="1492"/>
                  </a:cubicBezTo>
                  <a:cubicBezTo>
                    <a:pt x="996" y="1490"/>
                    <a:pt x="998" y="1489"/>
                    <a:pt x="1000" y="1487"/>
                  </a:cubicBezTo>
                  <a:cubicBezTo>
                    <a:pt x="1003" y="1486"/>
                    <a:pt x="1006" y="1485"/>
                    <a:pt x="1008" y="1483"/>
                  </a:cubicBezTo>
                  <a:cubicBezTo>
                    <a:pt x="1009" y="1482"/>
                    <a:pt x="1011" y="1481"/>
                    <a:pt x="1010" y="1479"/>
                  </a:cubicBezTo>
                  <a:cubicBezTo>
                    <a:pt x="1009" y="1478"/>
                    <a:pt x="1007" y="1478"/>
                    <a:pt x="1006" y="1478"/>
                  </a:cubicBezTo>
                  <a:cubicBezTo>
                    <a:pt x="995" y="1482"/>
                    <a:pt x="988" y="1489"/>
                    <a:pt x="979" y="1499"/>
                  </a:cubicBezTo>
                  <a:close/>
                  <a:moveTo>
                    <a:pt x="622" y="132"/>
                  </a:moveTo>
                  <a:cubicBezTo>
                    <a:pt x="625" y="143"/>
                    <a:pt x="632" y="152"/>
                    <a:pt x="635" y="163"/>
                  </a:cubicBezTo>
                  <a:cubicBezTo>
                    <a:pt x="635" y="164"/>
                    <a:pt x="636" y="164"/>
                    <a:pt x="637" y="164"/>
                  </a:cubicBezTo>
                  <a:cubicBezTo>
                    <a:pt x="638" y="164"/>
                    <a:pt x="638" y="163"/>
                    <a:pt x="638" y="161"/>
                  </a:cubicBezTo>
                  <a:cubicBezTo>
                    <a:pt x="639" y="148"/>
                    <a:pt x="631" y="140"/>
                    <a:pt x="622" y="132"/>
                  </a:cubicBezTo>
                  <a:close/>
                  <a:moveTo>
                    <a:pt x="277" y="159"/>
                  </a:moveTo>
                  <a:cubicBezTo>
                    <a:pt x="270" y="164"/>
                    <a:pt x="270" y="165"/>
                    <a:pt x="270" y="170"/>
                  </a:cubicBezTo>
                  <a:cubicBezTo>
                    <a:pt x="270" y="173"/>
                    <a:pt x="269" y="175"/>
                    <a:pt x="268" y="178"/>
                  </a:cubicBezTo>
                  <a:cubicBezTo>
                    <a:pt x="268" y="180"/>
                    <a:pt x="266" y="183"/>
                    <a:pt x="269" y="184"/>
                  </a:cubicBezTo>
                  <a:cubicBezTo>
                    <a:pt x="272" y="186"/>
                    <a:pt x="273" y="183"/>
                    <a:pt x="275" y="181"/>
                  </a:cubicBezTo>
                  <a:cubicBezTo>
                    <a:pt x="277" y="179"/>
                    <a:pt x="277" y="177"/>
                    <a:pt x="277" y="175"/>
                  </a:cubicBezTo>
                  <a:cubicBezTo>
                    <a:pt x="278" y="170"/>
                    <a:pt x="277" y="165"/>
                    <a:pt x="277" y="159"/>
                  </a:cubicBezTo>
                  <a:close/>
                  <a:moveTo>
                    <a:pt x="188" y="450"/>
                  </a:moveTo>
                  <a:cubicBezTo>
                    <a:pt x="189" y="443"/>
                    <a:pt x="190" y="437"/>
                    <a:pt x="190" y="431"/>
                  </a:cubicBezTo>
                  <a:cubicBezTo>
                    <a:pt x="190" y="424"/>
                    <a:pt x="189" y="418"/>
                    <a:pt x="186" y="413"/>
                  </a:cubicBezTo>
                  <a:cubicBezTo>
                    <a:pt x="185" y="412"/>
                    <a:pt x="184" y="410"/>
                    <a:pt x="183" y="411"/>
                  </a:cubicBezTo>
                  <a:cubicBezTo>
                    <a:pt x="181" y="412"/>
                    <a:pt x="181" y="414"/>
                    <a:pt x="182" y="415"/>
                  </a:cubicBezTo>
                  <a:cubicBezTo>
                    <a:pt x="186" y="421"/>
                    <a:pt x="184" y="427"/>
                    <a:pt x="185" y="434"/>
                  </a:cubicBezTo>
                  <a:cubicBezTo>
                    <a:pt x="186" y="439"/>
                    <a:pt x="184" y="444"/>
                    <a:pt x="188" y="450"/>
                  </a:cubicBezTo>
                  <a:close/>
                  <a:moveTo>
                    <a:pt x="1121" y="1448"/>
                  </a:moveTo>
                  <a:cubicBezTo>
                    <a:pt x="1119" y="1448"/>
                    <a:pt x="1116" y="1448"/>
                    <a:pt x="1115" y="1450"/>
                  </a:cubicBezTo>
                  <a:cubicBezTo>
                    <a:pt x="1113" y="1452"/>
                    <a:pt x="1111" y="1454"/>
                    <a:pt x="1112" y="1457"/>
                  </a:cubicBezTo>
                  <a:cubicBezTo>
                    <a:pt x="1113" y="1460"/>
                    <a:pt x="1115" y="1462"/>
                    <a:pt x="1118" y="1463"/>
                  </a:cubicBezTo>
                  <a:cubicBezTo>
                    <a:pt x="1121" y="1464"/>
                    <a:pt x="1122" y="1461"/>
                    <a:pt x="1123" y="1459"/>
                  </a:cubicBezTo>
                  <a:cubicBezTo>
                    <a:pt x="1124" y="1457"/>
                    <a:pt x="1125" y="1456"/>
                    <a:pt x="1126" y="1455"/>
                  </a:cubicBezTo>
                  <a:cubicBezTo>
                    <a:pt x="1128" y="1450"/>
                    <a:pt x="1127" y="1448"/>
                    <a:pt x="1121" y="1448"/>
                  </a:cubicBezTo>
                  <a:close/>
                  <a:moveTo>
                    <a:pt x="318" y="1476"/>
                  </a:moveTo>
                  <a:cubicBezTo>
                    <a:pt x="317" y="1474"/>
                    <a:pt x="319" y="1470"/>
                    <a:pt x="316" y="1470"/>
                  </a:cubicBezTo>
                  <a:cubicBezTo>
                    <a:pt x="313" y="1470"/>
                    <a:pt x="312" y="1472"/>
                    <a:pt x="312" y="1475"/>
                  </a:cubicBezTo>
                  <a:cubicBezTo>
                    <a:pt x="313" y="1478"/>
                    <a:pt x="311" y="1480"/>
                    <a:pt x="310" y="1483"/>
                  </a:cubicBezTo>
                  <a:cubicBezTo>
                    <a:pt x="309" y="1488"/>
                    <a:pt x="308" y="1493"/>
                    <a:pt x="306" y="1498"/>
                  </a:cubicBezTo>
                  <a:cubicBezTo>
                    <a:pt x="306" y="1499"/>
                    <a:pt x="306" y="1501"/>
                    <a:pt x="308" y="1501"/>
                  </a:cubicBezTo>
                  <a:cubicBezTo>
                    <a:pt x="308" y="1501"/>
                    <a:pt x="309" y="1500"/>
                    <a:pt x="310" y="1500"/>
                  </a:cubicBezTo>
                  <a:cubicBezTo>
                    <a:pt x="314" y="1492"/>
                    <a:pt x="316" y="1484"/>
                    <a:pt x="318" y="1476"/>
                  </a:cubicBezTo>
                  <a:close/>
                  <a:moveTo>
                    <a:pt x="300" y="1346"/>
                  </a:moveTo>
                  <a:cubicBezTo>
                    <a:pt x="286" y="1363"/>
                    <a:pt x="279" y="1379"/>
                    <a:pt x="280" y="1387"/>
                  </a:cubicBezTo>
                  <a:cubicBezTo>
                    <a:pt x="283" y="1386"/>
                    <a:pt x="283" y="1383"/>
                    <a:pt x="284" y="1381"/>
                  </a:cubicBezTo>
                  <a:cubicBezTo>
                    <a:pt x="286" y="1376"/>
                    <a:pt x="288" y="1370"/>
                    <a:pt x="292" y="1365"/>
                  </a:cubicBezTo>
                  <a:cubicBezTo>
                    <a:pt x="296" y="1359"/>
                    <a:pt x="298" y="1353"/>
                    <a:pt x="300" y="1346"/>
                  </a:cubicBezTo>
                  <a:close/>
                  <a:moveTo>
                    <a:pt x="268" y="586"/>
                  </a:moveTo>
                  <a:cubicBezTo>
                    <a:pt x="271" y="585"/>
                    <a:pt x="271" y="583"/>
                    <a:pt x="271" y="581"/>
                  </a:cubicBezTo>
                  <a:cubicBezTo>
                    <a:pt x="271" y="574"/>
                    <a:pt x="272" y="566"/>
                    <a:pt x="273" y="559"/>
                  </a:cubicBezTo>
                  <a:cubicBezTo>
                    <a:pt x="273" y="558"/>
                    <a:pt x="273" y="556"/>
                    <a:pt x="273" y="555"/>
                  </a:cubicBezTo>
                  <a:cubicBezTo>
                    <a:pt x="272" y="554"/>
                    <a:pt x="272" y="553"/>
                    <a:pt x="271" y="553"/>
                  </a:cubicBezTo>
                  <a:cubicBezTo>
                    <a:pt x="269" y="553"/>
                    <a:pt x="269" y="554"/>
                    <a:pt x="268" y="555"/>
                  </a:cubicBezTo>
                  <a:cubicBezTo>
                    <a:pt x="267" y="565"/>
                    <a:pt x="263" y="575"/>
                    <a:pt x="268" y="586"/>
                  </a:cubicBezTo>
                  <a:close/>
                  <a:moveTo>
                    <a:pt x="559" y="1513"/>
                  </a:moveTo>
                  <a:cubicBezTo>
                    <a:pt x="561" y="1508"/>
                    <a:pt x="554" y="1507"/>
                    <a:pt x="553" y="1502"/>
                  </a:cubicBezTo>
                  <a:cubicBezTo>
                    <a:pt x="552" y="1500"/>
                    <a:pt x="550" y="1499"/>
                    <a:pt x="547" y="1500"/>
                  </a:cubicBezTo>
                  <a:cubicBezTo>
                    <a:pt x="545" y="1501"/>
                    <a:pt x="546" y="1503"/>
                    <a:pt x="546" y="1505"/>
                  </a:cubicBezTo>
                  <a:cubicBezTo>
                    <a:pt x="546" y="1510"/>
                    <a:pt x="553" y="1512"/>
                    <a:pt x="550" y="1518"/>
                  </a:cubicBezTo>
                  <a:cubicBezTo>
                    <a:pt x="550" y="1518"/>
                    <a:pt x="551" y="1519"/>
                    <a:pt x="552" y="1519"/>
                  </a:cubicBezTo>
                  <a:cubicBezTo>
                    <a:pt x="554" y="1520"/>
                    <a:pt x="556" y="1519"/>
                    <a:pt x="558" y="1518"/>
                  </a:cubicBezTo>
                  <a:cubicBezTo>
                    <a:pt x="560" y="1517"/>
                    <a:pt x="559" y="1515"/>
                    <a:pt x="559" y="1513"/>
                  </a:cubicBezTo>
                  <a:close/>
                  <a:moveTo>
                    <a:pt x="919" y="1371"/>
                  </a:moveTo>
                  <a:cubicBezTo>
                    <a:pt x="911" y="1371"/>
                    <a:pt x="905" y="1375"/>
                    <a:pt x="898" y="1377"/>
                  </a:cubicBezTo>
                  <a:cubicBezTo>
                    <a:pt x="896" y="1378"/>
                    <a:pt x="895" y="1379"/>
                    <a:pt x="896" y="1381"/>
                  </a:cubicBezTo>
                  <a:cubicBezTo>
                    <a:pt x="896" y="1383"/>
                    <a:pt x="898" y="1383"/>
                    <a:pt x="900" y="1383"/>
                  </a:cubicBezTo>
                  <a:cubicBezTo>
                    <a:pt x="901" y="1383"/>
                    <a:pt x="902" y="1383"/>
                    <a:pt x="903" y="1382"/>
                  </a:cubicBezTo>
                  <a:cubicBezTo>
                    <a:pt x="908" y="1378"/>
                    <a:pt x="915" y="1376"/>
                    <a:pt x="921" y="1376"/>
                  </a:cubicBezTo>
                  <a:cubicBezTo>
                    <a:pt x="923" y="1375"/>
                    <a:pt x="924" y="1375"/>
                    <a:pt x="924" y="1373"/>
                  </a:cubicBezTo>
                  <a:cubicBezTo>
                    <a:pt x="924" y="1371"/>
                    <a:pt x="923" y="1371"/>
                    <a:pt x="921" y="1371"/>
                  </a:cubicBezTo>
                  <a:cubicBezTo>
                    <a:pt x="920" y="1371"/>
                    <a:pt x="919" y="1371"/>
                    <a:pt x="919" y="1371"/>
                  </a:cubicBezTo>
                  <a:close/>
                  <a:moveTo>
                    <a:pt x="553" y="811"/>
                  </a:moveTo>
                  <a:cubicBezTo>
                    <a:pt x="553" y="809"/>
                    <a:pt x="555" y="807"/>
                    <a:pt x="553" y="805"/>
                  </a:cubicBezTo>
                  <a:cubicBezTo>
                    <a:pt x="550" y="802"/>
                    <a:pt x="548" y="799"/>
                    <a:pt x="546" y="795"/>
                  </a:cubicBezTo>
                  <a:cubicBezTo>
                    <a:pt x="544" y="793"/>
                    <a:pt x="542" y="794"/>
                    <a:pt x="541" y="796"/>
                  </a:cubicBezTo>
                  <a:cubicBezTo>
                    <a:pt x="541" y="798"/>
                    <a:pt x="541" y="799"/>
                    <a:pt x="542" y="800"/>
                  </a:cubicBezTo>
                  <a:cubicBezTo>
                    <a:pt x="545" y="805"/>
                    <a:pt x="547" y="811"/>
                    <a:pt x="548" y="817"/>
                  </a:cubicBezTo>
                  <a:cubicBezTo>
                    <a:pt x="548" y="818"/>
                    <a:pt x="549" y="820"/>
                    <a:pt x="551" y="820"/>
                  </a:cubicBezTo>
                  <a:cubicBezTo>
                    <a:pt x="553" y="820"/>
                    <a:pt x="553" y="818"/>
                    <a:pt x="553" y="816"/>
                  </a:cubicBezTo>
                  <a:cubicBezTo>
                    <a:pt x="553" y="815"/>
                    <a:pt x="553" y="813"/>
                    <a:pt x="553" y="811"/>
                  </a:cubicBezTo>
                  <a:close/>
                  <a:moveTo>
                    <a:pt x="388" y="1034"/>
                  </a:moveTo>
                  <a:cubicBezTo>
                    <a:pt x="389" y="1032"/>
                    <a:pt x="390" y="1030"/>
                    <a:pt x="390" y="1029"/>
                  </a:cubicBezTo>
                  <a:cubicBezTo>
                    <a:pt x="392" y="1024"/>
                    <a:pt x="391" y="1020"/>
                    <a:pt x="391" y="1016"/>
                  </a:cubicBezTo>
                  <a:cubicBezTo>
                    <a:pt x="391" y="1012"/>
                    <a:pt x="388" y="1010"/>
                    <a:pt x="385" y="1010"/>
                  </a:cubicBezTo>
                  <a:cubicBezTo>
                    <a:pt x="381" y="1011"/>
                    <a:pt x="382" y="1014"/>
                    <a:pt x="383" y="1016"/>
                  </a:cubicBezTo>
                  <a:cubicBezTo>
                    <a:pt x="383" y="1022"/>
                    <a:pt x="385" y="1028"/>
                    <a:pt x="388" y="1034"/>
                  </a:cubicBezTo>
                  <a:close/>
                  <a:moveTo>
                    <a:pt x="479" y="196"/>
                  </a:moveTo>
                  <a:cubicBezTo>
                    <a:pt x="479" y="195"/>
                    <a:pt x="479" y="193"/>
                    <a:pt x="478" y="191"/>
                  </a:cubicBezTo>
                  <a:cubicBezTo>
                    <a:pt x="478" y="190"/>
                    <a:pt x="478" y="188"/>
                    <a:pt x="476" y="188"/>
                  </a:cubicBezTo>
                  <a:cubicBezTo>
                    <a:pt x="474" y="187"/>
                    <a:pt x="473" y="188"/>
                    <a:pt x="472" y="190"/>
                  </a:cubicBezTo>
                  <a:cubicBezTo>
                    <a:pt x="469" y="193"/>
                    <a:pt x="469" y="197"/>
                    <a:pt x="469" y="201"/>
                  </a:cubicBezTo>
                  <a:cubicBezTo>
                    <a:pt x="470" y="204"/>
                    <a:pt x="471" y="207"/>
                    <a:pt x="475" y="207"/>
                  </a:cubicBezTo>
                  <a:cubicBezTo>
                    <a:pt x="477" y="207"/>
                    <a:pt x="478" y="203"/>
                    <a:pt x="479" y="201"/>
                  </a:cubicBezTo>
                  <a:cubicBezTo>
                    <a:pt x="479" y="200"/>
                    <a:pt x="479" y="198"/>
                    <a:pt x="479" y="196"/>
                  </a:cubicBezTo>
                  <a:close/>
                  <a:moveTo>
                    <a:pt x="523" y="399"/>
                  </a:moveTo>
                  <a:cubicBezTo>
                    <a:pt x="525" y="388"/>
                    <a:pt x="517" y="376"/>
                    <a:pt x="507" y="375"/>
                  </a:cubicBezTo>
                  <a:cubicBezTo>
                    <a:pt x="512" y="384"/>
                    <a:pt x="518" y="391"/>
                    <a:pt x="523" y="399"/>
                  </a:cubicBezTo>
                  <a:close/>
                  <a:moveTo>
                    <a:pt x="442" y="1103"/>
                  </a:moveTo>
                  <a:cubicBezTo>
                    <a:pt x="437" y="1106"/>
                    <a:pt x="437" y="1111"/>
                    <a:pt x="434" y="1116"/>
                  </a:cubicBezTo>
                  <a:cubicBezTo>
                    <a:pt x="433" y="1117"/>
                    <a:pt x="432" y="1119"/>
                    <a:pt x="434" y="1120"/>
                  </a:cubicBezTo>
                  <a:cubicBezTo>
                    <a:pt x="435" y="1122"/>
                    <a:pt x="437" y="1121"/>
                    <a:pt x="439" y="1120"/>
                  </a:cubicBezTo>
                  <a:cubicBezTo>
                    <a:pt x="448" y="1116"/>
                    <a:pt x="449" y="1111"/>
                    <a:pt x="442" y="1103"/>
                  </a:cubicBezTo>
                  <a:close/>
                  <a:moveTo>
                    <a:pt x="461" y="370"/>
                  </a:moveTo>
                  <a:cubicBezTo>
                    <a:pt x="463" y="367"/>
                    <a:pt x="464" y="366"/>
                    <a:pt x="464" y="364"/>
                  </a:cubicBezTo>
                  <a:cubicBezTo>
                    <a:pt x="463" y="357"/>
                    <a:pt x="461" y="350"/>
                    <a:pt x="464" y="343"/>
                  </a:cubicBezTo>
                  <a:cubicBezTo>
                    <a:pt x="465" y="342"/>
                    <a:pt x="464" y="341"/>
                    <a:pt x="463" y="341"/>
                  </a:cubicBezTo>
                  <a:cubicBezTo>
                    <a:pt x="461" y="340"/>
                    <a:pt x="459" y="339"/>
                    <a:pt x="457" y="340"/>
                  </a:cubicBezTo>
                  <a:cubicBezTo>
                    <a:pt x="455" y="342"/>
                    <a:pt x="455" y="344"/>
                    <a:pt x="456" y="346"/>
                  </a:cubicBezTo>
                  <a:cubicBezTo>
                    <a:pt x="457" y="354"/>
                    <a:pt x="459" y="361"/>
                    <a:pt x="461" y="370"/>
                  </a:cubicBezTo>
                  <a:close/>
                  <a:moveTo>
                    <a:pt x="214" y="518"/>
                  </a:moveTo>
                  <a:cubicBezTo>
                    <a:pt x="212" y="519"/>
                    <a:pt x="211" y="519"/>
                    <a:pt x="211" y="520"/>
                  </a:cubicBezTo>
                  <a:cubicBezTo>
                    <a:pt x="208" y="526"/>
                    <a:pt x="207" y="533"/>
                    <a:pt x="202" y="538"/>
                  </a:cubicBezTo>
                  <a:cubicBezTo>
                    <a:pt x="199" y="540"/>
                    <a:pt x="202" y="542"/>
                    <a:pt x="204" y="543"/>
                  </a:cubicBezTo>
                  <a:cubicBezTo>
                    <a:pt x="207" y="545"/>
                    <a:pt x="209" y="544"/>
                    <a:pt x="210" y="541"/>
                  </a:cubicBezTo>
                  <a:cubicBezTo>
                    <a:pt x="211" y="534"/>
                    <a:pt x="216" y="527"/>
                    <a:pt x="214" y="518"/>
                  </a:cubicBezTo>
                  <a:close/>
                  <a:moveTo>
                    <a:pt x="537" y="405"/>
                  </a:moveTo>
                  <a:cubicBezTo>
                    <a:pt x="537" y="405"/>
                    <a:pt x="537" y="405"/>
                    <a:pt x="537" y="405"/>
                  </a:cubicBezTo>
                  <a:cubicBezTo>
                    <a:pt x="536" y="401"/>
                    <a:pt x="536" y="397"/>
                    <a:pt x="536" y="393"/>
                  </a:cubicBezTo>
                  <a:cubicBezTo>
                    <a:pt x="535" y="390"/>
                    <a:pt x="533" y="388"/>
                    <a:pt x="530" y="388"/>
                  </a:cubicBezTo>
                  <a:cubicBezTo>
                    <a:pt x="527" y="389"/>
                    <a:pt x="528" y="392"/>
                    <a:pt x="529" y="394"/>
                  </a:cubicBezTo>
                  <a:cubicBezTo>
                    <a:pt x="529" y="399"/>
                    <a:pt x="530" y="404"/>
                    <a:pt x="532" y="409"/>
                  </a:cubicBezTo>
                  <a:cubicBezTo>
                    <a:pt x="532" y="410"/>
                    <a:pt x="532" y="412"/>
                    <a:pt x="534" y="412"/>
                  </a:cubicBezTo>
                  <a:cubicBezTo>
                    <a:pt x="537" y="412"/>
                    <a:pt x="537" y="410"/>
                    <a:pt x="537" y="408"/>
                  </a:cubicBezTo>
                  <a:cubicBezTo>
                    <a:pt x="537" y="407"/>
                    <a:pt x="537" y="406"/>
                    <a:pt x="537" y="405"/>
                  </a:cubicBezTo>
                  <a:close/>
                  <a:moveTo>
                    <a:pt x="710" y="396"/>
                  </a:moveTo>
                  <a:cubicBezTo>
                    <a:pt x="711" y="399"/>
                    <a:pt x="713" y="400"/>
                    <a:pt x="713" y="402"/>
                  </a:cubicBezTo>
                  <a:cubicBezTo>
                    <a:pt x="714" y="405"/>
                    <a:pt x="717" y="405"/>
                    <a:pt x="719" y="405"/>
                  </a:cubicBezTo>
                  <a:cubicBezTo>
                    <a:pt x="721" y="405"/>
                    <a:pt x="722" y="402"/>
                    <a:pt x="722" y="401"/>
                  </a:cubicBezTo>
                  <a:cubicBezTo>
                    <a:pt x="723" y="398"/>
                    <a:pt x="724" y="395"/>
                    <a:pt x="725" y="392"/>
                  </a:cubicBezTo>
                  <a:cubicBezTo>
                    <a:pt x="725" y="390"/>
                    <a:pt x="726" y="389"/>
                    <a:pt x="724" y="387"/>
                  </a:cubicBezTo>
                  <a:cubicBezTo>
                    <a:pt x="722" y="386"/>
                    <a:pt x="721" y="387"/>
                    <a:pt x="719" y="389"/>
                  </a:cubicBezTo>
                  <a:cubicBezTo>
                    <a:pt x="717" y="392"/>
                    <a:pt x="715" y="395"/>
                    <a:pt x="710" y="396"/>
                  </a:cubicBezTo>
                  <a:close/>
                  <a:moveTo>
                    <a:pt x="364" y="221"/>
                  </a:moveTo>
                  <a:cubicBezTo>
                    <a:pt x="362" y="218"/>
                    <a:pt x="359" y="217"/>
                    <a:pt x="356" y="217"/>
                  </a:cubicBezTo>
                  <a:cubicBezTo>
                    <a:pt x="352" y="218"/>
                    <a:pt x="348" y="218"/>
                    <a:pt x="345" y="220"/>
                  </a:cubicBezTo>
                  <a:cubicBezTo>
                    <a:pt x="344" y="221"/>
                    <a:pt x="344" y="223"/>
                    <a:pt x="344" y="224"/>
                  </a:cubicBezTo>
                  <a:cubicBezTo>
                    <a:pt x="346" y="229"/>
                    <a:pt x="354" y="230"/>
                    <a:pt x="357" y="226"/>
                  </a:cubicBezTo>
                  <a:cubicBezTo>
                    <a:pt x="358" y="223"/>
                    <a:pt x="361" y="222"/>
                    <a:pt x="364" y="221"/>
                  </a:cubicBezTo>
                  <a:close/>
                  <a:moveTo>
                    <a:pt x="441" y="626"/>
                  </a:moveTo>
                  <a:cubicBezTo>
                    <a:pt x="441" y="627"/>
                    <a:pt x="441" y="627"/>
                    <a:pt x="441" y="627"/>
                  </a:cubicBezTo>
                  <a:cubicBezTo>
                    <a:pt x="443" y="627"/>
                    <a:pt x="445" y="627"/>
                    <a:pt x="448" y="627"/>
                  </a:cubicBezTo>
                  <a:cubicBezTo>
                    <a:pt x="450" y="626"/>
                    <a:pt x="454" y="627"/>
                    <a:pt x="454" y="622"/>
                  </a:cubicBezTo>
                  <a:cubicBezTo>
                    <a:pt x="454" y="620"/>
                    <a:pt x="450" y="618"/>
                    <a:pt x="446" y="619"/>
                  </a:cubicBezTo>
                  <a:cubicBezTo>
                    <a:pt x="445" y="619"/>
                    <a:pt x="443" y="620"/>
                    <a:pt x="442" y="621"/>
                  </a:cubicBezTo>
                  <a:cubicBezTo>
                    <a:pt x="440" y="621"/>
                    <a:pt x="437" y="623"/>
                    <a:pt x="435" y="621"/>
                  </a:cubicBezTo>
                  <a:cubicBezTo>
                    <a:pt x="433" y="620"/>
                    <a:pt x="432" y="621"/>
                    <a:pt x="432" y="623"/>
                  </a:cubicBezTo>
                  <a:cubicBezTo>
                    <a:pt x="431" y="626"/>
                    <a:pt x="432" y="627"/>
                    <a:pt x="435" y="627"/>
                  </a:cubicBezTo>
                  <a:cubicBezTo>
                    <a:pt x="437" y="626"/>
                    <a:pt x="439" y="626"/>
                    <a:pt x="441" y="626"/>
                  </a:cubicBezTo>
                  <a:close/>
                  <a:moveTo>
                    <a:pt x="79" y="1315"/>
                  </a:moveTo>
                  <a:cubicBezTo>
                    <a:pt x="72" y="1324"/>
                    <a:pt x="67" y="1333"/>
                    <a:pt x="65" y="1345"/>
                  </a:cubicBezTo>
                  <a:cubicBezTo>
                    <a:pt x="71" y="1340"/>
                    <a:pt x="79" y="1324"/>
                    <a:pt x="79" y="1315"/>
                  </a:cubicBezTo>
                  <a:close/>
                  <a:moveTo>
                    <a:pt x="451" y="1152"/>
                  </a:moveTo>
                  <a:cubicBezTo>
                    <a:pt x="441" y="1156"/>
                    <a:pt x="439" y="1162"/>
                    <a:pt x="444" y="1169"/>
                  </a:cubicBezTo>
                  <a:cubicBezTo>
                    <a:pt x="444" y="1170"/>
                    <a:pt x="445" y="1171"/>
                    <a:pt x="447" y="1171"/>
                  </a:cubicBezTo>
                  <a:cubicBezTo>
                    <a:pt x="448" y="1171"/>
                    <a:pt x="449" y="1170"/>
                    <a:pt x="449" y="1169"/>
                  </a:cubicBezTo>
                  <a:cubicBezTo>
                    <a:pt x="451" y="1163"/>
                    <a:pt x="451" y="1158"/>
                    <a:pt x="451" y="1152"/>
                  </a:cubicBezTo>
                  <a:close/>
                  <a:moveTo>
                    <a:pt x="308" y="689"/>
                  </a:moveTo>
                  <a:cubicBezTo>
                    <a:pt x="308" y="685"/>
                    <a:pt x="308" y="683"/>
                    <a:pt x="304" y="682"/>
                  </a:cubicBezTo>
                  <a:cubicBezTo>
                    <a:pt x="301" y="682"/>
                    <a:pt x="299" y="685"/>
                    <a:pt x="299" y="688"/>
                  </a:cubicBezTo>
                  <a:cubicBezTo>
                    <a:pt x="299" y="693"/>
                    <a:pt x="302" y="697"/>
                    <a:pt x="303" y="702"/>
                  </a:cubicBezTo>
                  <a:cubicBezTo>
                    <a:pt x="304" y="702"/>
                    <a:pt x="305" y="702"/>
                    <a:pt x="305" y="703"/>
                  </a:cubicBezTo>
                  <a:cubicBezTo>
                    <a:pt x="306" y="703"/>
                    <a:pt x="307" y="702"/>
                    <a:pt x="307" y="701"/>
                  </a:cubicBezTo>
                  <a:cubicBezTo>
                    <a:pt x="308" y="697"/>
                    <a:pt x="307" y="692"/>
                    <a:pt x="308" y="689"/>
                  </a:cubicBezTo>
                  <a:close/>
                  <a:moveTo>
                    <a:pt x="151" y="1305"/>
                  </a:moveTo>
                  <a:cubicBezTo>
                    <a:pt x="151" y="1312"/>
                    <a:pt x="147" y="1315"/>
                    <a:pt x="144" y="1319"/>
                  </a:cubicBezTo>
                  <a:cubicBezTo>
                    <a:pt x="141" y="1322"/>
                    <a:pt x="140" y="1325"/>
                    <a:pt x="140" y="1329"/>
                  </a:cubicBezTo>
                  <a:cubicBezTo>
                    <a:pt x="140" y="1331"/>
                    <a:pt x="140" y="1332"/>
                    <a:pt x="141" y="1332"/>
                  </a:cubicBezTo>
                  <a:cubicBezTo>
                    <a:pt x="143" y="1333"/>
                    <a:pt x="144" y="1332"/>
                    <a:pt x="144" y="1331"/>
                  </a:cubicBezTo>
                  <a:cubicBezTo>
                    <a:pt x="147" y="1324"/>
                    <a:pt x="151" y="1318"/>
                    <a:pt x="153" y="1311"/>
                  </a:cubicBezTo>
                  <a:cubicBezTo>
                    <a:pt x="154" y="1309"/>
                    <a:pt x="154" y="1307"/>
                    <a:pt x="151" y="1305"/>
                  </a:cubicBezTo>
                  <a:close/>
                  <a:moveTo>
                    <a:pt x="698" y="491"/>
                  </a:moveTo>
                  <a:cubicBezTo>
                    <a:pt x="705" y="486"/>
                    <a:pt x="707" y="479"/>
                    <a:pt x="710" y="473"/>
                  </a:cubicBezTo>
                  <a:cubicBezTo>
                    <a:pt x="711" y="471"/>
                    <a:pt x="710" y="468"/>
                    <a:pt x="708" y="468"/>
                  </a:cubicBezTo>
                  <a:cubicBezTo>
                    <a:pt x="705" y="466"/>
                    <a:pt x="704" y="469"/>
                    <a:pt x="703" y="471"/>
                  </a:cubicBezTo>
                  <a:cubicBezTo>
                    <a:pt x="701" y="477"/>
                    <a:pt x="698" y="483"/>
                    <a:pt x="698" y="491"/>
                  </a:cubicBezTo>
                  <a:close/>
                  <a:moveTo>
                    <a:pt x="527" y="1124"/>
                  </a:moveTo>
                  <a:cubicBezTo>
                    <a:pt x="518" y="1128"/>
                    <a:pt x="514" y="1138"/>
                    <a:pt x="518" y="1148"/>
                  </a:cubicBezTo>
                  <a:cubicBezTo>
                    <a:pt x="519" y="1148"/>
                    <a:pt x="519" y="1147"/>
                    <a:pt x="520" y="1146"/>
                  </a:cubicBezTo>
                  <a:cubicBezTo>
                    <a:pt x="522" y="1139"/>
                    <a:pt x="526" y="1132"/>
                    <a:pt x="527" y="1124"/>
                  </a:cubicBezTo>
                  <a:close/>
                  <a:moveTo>
                    <a:pt x="303" y="424"/>
                  </a:moveTo>
                  <a:cubicBezTo>
                    <a:pt x="301" y="424"/>
                    <a:pt x="301" y="425"/>
                    <a:pt x="300" y="427"/>
                  </a:cubicBezTo>
                  <a:cubicBezTo>
                    <a:pt x="300" y="429"/>
                    <a:pt x="300" y="431"/>
                    <a:pt x="300" y="433"/>
                  </a:cubicBezTo>
                  <a:cubicBezTo>
                    <a:pt x="299" y="436"/>
                    <a:pt x="302" y="437"/>
                    <a:pt x="304" y="439"/>
                  </a:cubicBezTo>
                  <a:cubicBezTo>
                    <a:pt x="306" y="440"/>
                    <a:pt x="309" y="440"/>
                    <a:pt x="311" y="438"/>
                  </a:cubicBezTo>
                  <a:cubicBezTo>
                    <a:pt x="313" y="437"/>
                    <a:pt x="313" y="436"/>
                    <a:pt x="312" y="435"/>
                  </a:cubicBezTo>
                  <a:cubicBezTo>
                    <a:pt x="310" y="432"/>
                    <a:pt x="308" y="429"/>
                    <a:pt x="307" y="426"/>
                  </a:cubicBezTo>
                  <a:cubicBezTo>
                    <a:pt x="306" y="425"/>
                    <a:pt x="305" y="424"/>
                    <a:pt x="303" y="424"/>
                  </a:cubicBezTo>
                  <a:close/>
                  <a:moveTo>
                    <a:pt x="479" y="256"/>
                  </a:moveTo>
                  <a:cubicBezTo>
                    <a:pt x="479" y="254"/>
                    <a:pt x="479" y="251"/>
                    <a:pt x="476" y="251"/>
                  </a:cubicBezTo>
                  <a:cubicBezTo>
                    <a:pt x="473" y="251"/>
                    <a:pt x="471" y="252"/>
                    <a:pt x="470" y="255"/>
                  </a:cubicBezTo>
                  <a:cubicBezTo>
                    <a:pt x="469" y="257"/>
                    <a:pt x="472" y="267"/>
                    <a:pt x="473" y="268"/>
                  </a:cubicBezTo>
                  <a:cubicBezTo>
                    <a:pt x="473" y="268"/>
                    <a:pt x="474" y="268"/>
                    <a:pt x="474" y="268"/>
                  </a:cubicBezTo>
                  <a:cubicBezTo>
                    <a:pt x="478" y="266"/>
                    <a:pt x="478" y="262"/>
                    <a:pt x="479" y="258"/>
                  </a:cubicBezTo>
                  <a:cubicBezTo>
                    <a:pt x="479" y="258"/>
                    <a:pt x="479" y="257"/>
                    <a:pt x="479" y="256"/>
                  </a:cubicBezTo>
                  <a:close/>
                  <a:moveTo>
                    <a:pt x="502" y="703"/>
                  </a:moveTo>
                  <a:cubicBezTo>
                    <a:pt x="504" y="701"/>
                    <a:pt x="507" y="700"/>
                    <a:pt x="506" y="697"/>
                  </a:cubicBezTo>
                  <a:cubicBezTo>
                    <a:pt x="505" y="692"/>
                    <a:pt x="506" y="686"/>
                    <a:pt x="500" y="681"/>
                  </a:cubicBezTo>
                  <a:cubicBezTo>
                    <a:pt x="498" y="689"/>
                    <a:pt x="497" y="696"/>
                    <a:pt x="502" y="703"/>
                  </a:cubicBezTo>
                  <a:close/>
                  <a:moveTo>
                    <a:pt x="430" y="910"/>
                  </a:moveTo>
                  <a:cubicBezTo>
                    <a:pt x="430" y="912"/>
                    <a:pt x="430" y="914"/>
                    <a:pt x="430" y="916"/>
                  </a:cubicBezTo>
                  <a:cubicBezTo>
                    <a:pt x="430" y="918"/>
                    <a:pt x="431" y="921"/>
                    <a:pt x="434" y="921"/>
                  </a:cubicBezTo>
                  <a:cubicBezTo>
                    <a:pt x="435" y="922"/>
                    <a:pt x="436" y="922"/>
                    <a:pt x="438" y="921"/>
                  </a:cubicBezTo>
                  <a:cubicBezTo>
                    <a:pt x="439" y="919"/>
                    <a:pt x="439" y="917"/>
                    <a:pt x="438" y="915"/>
                  </a:cubicBezTo>
                  <a:cubicBezTo>
                    <a:pt x="436" y="910"/>
                    <a:pt x="434" y="906"/>
                    <a:pt x="433" y="901"/>
                  </a:cubicBezTo>
                  <a:cubicBezTo>
                    <a:pt x="433" y="900"/>
                    <a:pt x="432" y="899"/>
                    <a:pt x="431" y="899"/>
                  </a:cubicBezTo>
                  <a:cubicBezTo>
                    <a:pt x="430" y="899"/>
                    <a:pt x="429" y="901"/>
                    <a:pt x="430" y="902"/>
                  </a:cubicBezTo>
                  <a:cubicBezTo>
                    <a:pt x="431" y="905"/>
                    <a:pt x="431" y="908"/>
                    <a:pt x="430" y="910"/>
                  </a:cubicBezTo>
                  <a:close/>
                  <a:moveTo>
                    <a:pt x="427" y="1339"/>
                  </a:moveTo>
                  <a:cubicBezTo>
                    <a:pt x="435" y="1324"/>
                    <a:pt x="438" y="1315"/>
                    <a:pt x="436" y="1307"/>
                  </a:cubicBezTo>
                  <a:cubicBezTo>
                    <a:pt x="433" y="1309"/>
                    <a:pt x="432" y="1311"/>
                    <a:pt x="432" y="1315"/>
                  </a:cubicBezTo>
                  <a:cubicBezTo>
                    <a:pt x="431" y="1319"/>
                    <a:pt x="431" y="1323"/>
                    <a:pt x="429" y="1327"/>
                  </a:cubicBezTo>
                  <a:cubicBezTo>
                    <a:pt x="427" y="1330"/>
                    <a:pt x="426" y="1335"/>
                    <a:pt x="427" y="1339"/>
                  </a:cubicBezTo>
                  <a:close/>
                  <a:moveTo>
                    <a:pt x="322" y="749"/>
                  </a:moveTo>
                  <a:cubicBezTo>
                    <a:pt x="320" y="739"/>
                    <a:pt x="318" y="729"/>
                    <a:pt x="317" y="720"/>
                  </a:cubicBezTo>
                  <a:cubicBezTo>
                    <a:pt x="317" y="719"/>
                    <a:pt x="316" y="718"/>
                    <a:pt x="315" y="718"/>
                  </a:cubicBezTo>
                  <a:cubicBezTo>
                    <a:pt x="314" y="717"/>
                    <a:pt x="313" y="715"/>
                    <a:pt x="312" y="716"/>
                  </a:cubicBezTo>
                  <a:cubicBezTo>
                    <a:pt x="310" y="717"/>
                    <a:pt x="310" y="718"/>
                    <a:pt x="311" y="719"/>
                  </a:cubicBezTo>
                  <a:cubicBezTo>
                    <a:pt x="313" y="727"/>
                    <a:pt x="315" y="734"/>
                    <a:pt x="318" y="741"/>
                  </a:cubicBezTo>
                  <a:cubicBezTo>
                    <a:pt x="319" y="744"/>
                    <a:pt x="318" y="747"/>
                    <a:pt x="322" y="749"/>
                  </a:cubicBezTo>
                  <a:close/>
                  <a:moveTo>
                    <a:pt x="629" y="407"/>
                  </a:moveTo>
                  <a:cubicBezTo>
                    <a:pt x="631" y="404"/>
                    <a:pt x="633" y="401"/>
                    <a:pt x="635" y="397"/>
                  </a:cubicBezTo>
                  <a:cubicBezTo>
                    <a:pt x="635" y="396"/>
                    <a:pt x="636" y="394"/>
                    <a:pt x="635" y="393"/>
                  </a:cubicBezTo>
                  <a:cubicBezTo>
                    <a:pt x="634" y="392"/>
                    <a:pt x="632" y="392"/>
                    <a:pt x="631" y="393"/>
                  </a:cubicBezTo>
                  <a:cubicBezTo>
                    <a:pt x="622" y="396"/>
                    <a:pt x="621" y="399"/>
                    <a:pt x="627" y="407"/>
                  </a:cubicBezTo>
                  <a:cubicBezTo>
                    <a:pt x="627" y="407"/>
                    <a:pt x="628" y="407"/>
                    <a:pt x="629" y="407"/>
                  </a:cubicBezTo>
                  <a:close/>
                  <a:moveTo>
                    <a:pt x="565" y="887"/>
                  </a:moveTo>
                  <a:cubicBezTo>
                    <a:pt x="563" y="896"/>
                    <a:pt x="567" y="902"/>
                    <a:pt x="567" y="910"/>
                  </a:cubicBezTo>
                  <a:cubicBezTo>
                    <a:pt x="567" y="911"/>
                    <a:pt x="568" y="912"/>
                    <a:pt x="570" y="912"/>
                  </a:cubicBezTo>
                  <a:cubicBezTo>
                    <a:pt x="571" y="912"/>
                    <a:pt x="572" y="910"/>
                    <a:pt x="571" y="909"/>
                  </a:cubicBezTo>
                  <a:cubicBezTo>
                    <a:pt x="570" y="906"/>
                    <a:pt x="571" y="904"/>
                    <a:pt x="571" y="901"/>
                  </a:cubicBezTo>
                  <a:cubicBezTo>
                    <a:pt x="570" y="896"/>
                    <a:pt x="570" y="891"/>
                    <a:pt x="565" y="887"/>
                  </a:cubicBezTo>
                  <a:close/>
                  <a:moveTo>
                    <a:pt x="463" y="1189"/>
                  </a:moveTo>
                  <a:cubicBezTo>
                    <a:pt x="463" y="1189"/>
                    <a:pt x="464" y="1189"/>
                    <a:pt x="464" y="1189"/>
                  </a:cubicBezTo>
                  <a:cubicBezTo>
                    <a:pt x="465" y="1183"/>
                    <a:pt x="465" y="1177"/>
                    <a:pt x="465" y="1172"/>
                  </a:cubicBezTo>
                  <a:cubicBezTo>
                    <a:pt x="465" y="1170"/>
                    <a:pt x="465" y="1168"/>
                    <a:pt x="462" y="1168"/>
                  </a:cubicBezTo>
                  <a:cubicBezTo>
                    <a:pt x="459" y="1168"/>
                    <a:pt x="459" y="1170"/>
                    <a:pt x="459" y="1172"/>
                  </a:cubicBezTo>
                  <a:cubicBezTo>
                    <a:pt x="459" y="1178"/>
                    <a:pt x="460" y="1184"/>
                    <a:pt x="463" y="1189"/>
                  </a:cubicBezTo>
                  <a:close/>
                  <a:moveTo>
                    <a:pt x="1224" y="1116"/>
                  </a:moveTo>
                  <a:cubicBezTo>
                    <a:pt x="1220" y="1119"/>
                    <a:pt x="1216" y="1120"/>
                    <a:pt x="1213" y="1123"/>
                  </a:cubicBezTo>
                  <a:cubicBezTo>
                    <a:pt x="1212" y="1125"/>
                    <a:pt x="1211" y="1126"/>
                    <a:pt x="1213" y="1128"/>
                  </a:cubicBezTo>
                  <a:cubicBezTo>
                    <a:pt x="1216" y="1130"/>
                    <a:pt x="1221" y="1129"/>
                    <a:pt x="1223" y="1126"/>
                  </a:cubicBezTo>
                  <a:cubicBezTo>
                    <a:pt x="1224" y="1123"/>
                    <a:pt x="1226" y="1120"/>
                    <a:pt x="1224" y="1116"/>
                  </a:cubicBezTo>
                  <a:close/>
                  <a:moveTo>
                    <a:pt x="451" y="959"/>
                  </a:moveTo>
                  <a:cubicBezTo>
                    <a:pt x="451" y="959"/>
                    <a:pt x="452" y="959"/>
                    <a:pt x="452" y="959"/>
                  </a:cubicBezTo>
                  <a:cubicBezTo>
                    <a:pt x="453" y="950"/>
                    <a:pt x="448" y="942"/>
                    <a:pt x="451" y="934"/>
                  </a:cubicBezTo>
                  <a:cubicBezTo>
                    <a:pt x="451" y="932"/>
                    <a:pt x="450" y="931"/>
                    <a:pt x="448" y="931"/>
                  </a:cubicBezTo>
                  <a:cubicBezTo>
                    <a:pt x="446" y="931"/>
                    <a:pt x="445" y="932"/>
                    <a:pt x="445" y="934"/>
                  </a:cubicBezTo>
                  <a:cubicBezTo>
                    <a:pt x="447" y="942"/>
                    <a:pt x="448" y="951"/>
                    <a:pt x="450" y="959"/>
                  </a:cubicBezTo>
                  <a:cubicBezTo>
                    <a:pt x="450" y="959"/>
                    <a:pt x="451" y="959"/>
                    <a:pt x="451" y="959"/>
                  </a:cubicBezTo>
                  <a:close/>
                  <a:moveTo>
                    <a:pt x="479" y="1033"/>
                  </a:moveTo>
                  <a:cubicBezTo>
                    <a:pt x="479" y="1033"/>
                    <a:pt x="480" y="1033"/>
                    <a:pt x="480" y="1033"/>
                  </a:cubicBezTo>
                  <a:cubicBezTo>
                    <a:pt x="482" y="1029"/>
                    <a:pt x="483" y="1024"/>
                    <a:pt x="484" y="1019"/>
                  </a:cubicBezTo>
                  <a:cubicBezTo>
                    <a:pt x="485" y="1017"/>
                    <a:pt x="487" y="1015"/>
                    <a:pt x="484" y="1014"/>
                  </a:cubicBezTo>
                  <a:cubicBezTo>
                    <a:pt x="482" y="1012"/>
                    <a:pt x="480" y="1015"/>
                    <a:pt x="479" y="1016"/>
                  </a:cubicBezTo>
                  <a:cubicBezTo>
                    <a:pt x="477" y="1018"/>
                    <a:pt x="476" y="1021"/>
                    <a:pt x="477" y="1024"/>
                  </a:cubicBezTo>
                  <a:cubicBezTo>
                    <a:pt x="477" y="1027"/>
                    <a:pt x="478" y="1030"/>
                    <a:pt x="479" y="1033"/>
                  </a:cubicBezTo>
                  <a:close/>
                  <a:moveTo>
                    <a:pt x="411" y="642"/>
                  </a:moveTo>
                  <a:cubicBezTo>
                    <a:pt x="410" y="642"/>
                    <a:pt x="410" y="642"/>
                    <a:pt x="410" y="642"/>
                  </a:cubicBezTo>
                  <a:cubicBezTo>
                    <a:pt x="404" y="648"/>
                    <a:pt x="406" y="656"/>
                    <a:pt x="403" y="663"/>
                  </a:cubicBezTo>
                  <a:cubicBezTo>
                    <a:pt x="403" y="664"/>
                    <a:pt x="404" y="665"/>
                    <a:pt x="405" y="665"/>
                  </a:cubicBezTo>
                  <a:cubicBezTo>
                    <a:pt x="406" y="665"/>
                    <a:pt x="407" y="665"/>
                    <a:pt x="407" y="663"/>
                  </a:cubicBezTo>
                  <a:cubicBezTo>
                    <a:pt x="409" y="658"/>
                    <a:pt x="411" y="653"/>
                    <a:pt x="412" y="648"/>
                  </a:cubicBezTo>
                  <a:cubicBezTo>
                    <a:pt x="412" y="646"/>
                    <a:pt x="413" y="644"/>
                    <a:pt x="411" y="642"/>
                  </a:cubicBezTo>
                  <a:close/>
                  <a:moveTo>
                    <a:pt x="1197" y="1237"/>
                  </a:moveTo>
                  <a:cubicBezTo>
                    <a:pt x="1193" y="1240"/>
                    <a:pt x="1189" y="1241"/>
                    <a:pt x="1187" y="1244"/>
                  </a:cubicBezTo>
                  <a:cubicBezTo>
                    <a:pt x="1185" y="1247"/>
                    <a:pt x="1185" y="1250"/>
                    <a:pt x="1189" y="1251"/>
                  </a:cubicBezTo>
                  <a:cubicBezTo>
                    <a:pt x="1192" y="1252"/>
                    <a:pt x="1194" y="1252"/>
                    <a:pt x="1195" y="1249"/>
                  </a:cubicBezTo>
                  <a:cubicBezTo>
                    <a:pt x="1196" y="1245"/>
                    <a:pt x="1197" y="1242"/>
                    <a:pt x="1197" y="1237"/>
                  </a:cubicBezTo>
                  <a:close/>
                  <a:moveTo>
                    <a:pt x="337" y="763"/>
                  </a:moveTo>
                  <a:cubicBezTo>
                    <a:pt x="340" y="759"/>
                    <a:pt x="340" y="754"/>
                    <a:pt x="341" y="750"/>
                  </a:cubicBezTo>
                  <a:cubicBezTo>
                    <a:pt x="341" y="748"/>
                    <a:pt x="337" y="744"/>
                    <a:pt x="335" y="745"/>
                  </a:cubicBezTo>
                  <a:cubicBezTo>
                    <a:pt x="332" y="746"/>
                    <a:pt x="332" y="748"/>
                    <a:pt x="333" y="750"/>
                  </a:cubicBezTo>
                  <a:cubicBezTo>
                    <a:pt x="334" y="754"/>
                    <a:pt x="333" y="759"/>
                    <a:pt x="337" y="763"/>
                  </a:cubicBezTo>
                  <a:close/>
                  <a:moveTo>
                    <a:pt x="398" y="525"/>
                  </a:moveTo>
                  <a:cubicBezTo>
                    <a:pt x="399" y="531"/>
                    <a:pt x="403" y="536"/>
                    <a:pt x="405" y="542"/>
                  </a:cubicBezTo>
                  <a:cubicBezTo>
                    <a:pt x="405" y="542"/>
                    <a:pt x="406" y="543"/>
                    <a:pt x="408" y="543"/>
                  </a:cubicBezTo>
                  <a:cubicBezTo>
                    <a:pt x="409" y="542"/>
                    <a:pt x="409" y="541"/>
                    <a:pt x="409" y="540"/>
                  </a:cubicBezTo>
                  <a:cubicBezTo>
                    <a:pt x="410" y="532"/>
                    <a:pt x="407" y="527"/>
                    <a:pt x="398" y="525"/>
                  </a:cubicBezTo>
                  <a:close/>
                  <a:moveTo>
                    <a:pt x="198" y="493"/>
                  </a:moveTo>
                  <a:cubicBezTo>
                    <a:pt x="203" y="488"/>
                    <a:pt x="205" y="481"/>
                    <a:pt x="205" y="474"/>
                  </a:cubicBezTo>
                  <a:cubicBezTo>
                    <a:pt x="205" y="473"/>
                    <a:pt x="205" y="472"/>
                    <a:pt x="204" y="472"/>
                  </a:cubicBezTo>
                  <a:cubicBezTo>
                    <a:pt x="202" y="472"/>
                    <a:pt x="201" y="473"/>
                    <a:pt x="201" y="474"/>
                  </a:cubicBezTo>
                  <a:cubicBezTo>
                    <a:pt x="199" y="480"/>
                    <a:pt x="198" y="487"/>
                    <a:pt x="198" y="493"/>
                  </a:cubicBezTo>
                  <a:close/>
                  <a:moveTo>
                    <a:pt x="671" y="414"/>
                  </a:moveTo>
                  <a:cubicBezTo>
                    <a:pt x="671" y="413"/>
                    <a:pt x="671" y="411"/>
                    <a:pt x="669" y="410"/>
                  </a:cubicBezTo>
                  <a:cubicBezTo>
                    <a:pt x="667" y="409"/>
                    <a:pt x="666" y="411"/>
                    <a:pt x="665" y="412"/>
                  </a:cubicBezTo>
                  <a:cubicBezTo>
                    <a:pt x="663" y="414"/>
                    <a:pt x="662" y="416"/>
                    <a:pt x="662" y="419"/>
                  </a:cubicBezTo>
                  <a:cubicBezTo>
                    <a:pt x="663" y="421"/>
                    <a:pt x="663" y="424"/>
                    <a:pt x="666" y="425"/>
                  </a:cubicBezTo>
                  <a:cubicBezTo>
                    <a:pt x="669" y="425"/>
                    <a:pt x="669" y="422"/>
                    <a:pt x="670" y="420"/>
                  </a:cubicBezTo>
                  <a:cubicBezTo>
                    <a:pt x="670" y="418"/>
                    <a:pt x="670" y="416"/>
                    <a:pt x="671" y="414"/>
                  </a:cubicBezTo>
                  <a:close/>
                  <a:moveTo>
                    <a:pt x="228" y="544"/>
                  </a:moveTo>
                  <a:cubicBezTo>
                    <a:pt x="227" y="543"/>
                    <a:pt x="227" y="543"/>
                    <a:pt x="226" y="542"/>
                  </a:cubicBezTo>
                  <a:cubicBezTo>
                    <a:pt x="223" y="547"/>
                    <a:pt x="218" y="548"/>
                    <a:pt x="212" y="550"/>
                  </a:cubicBezTo>
                  <a:cubicBezTo>
                    <a:pt x="216" y="554"/>
                    <a:pt x="219" y="557"/>
                    <a:pt x="223" y="556"/>
                  </a:cubicBezTo>
                  <a:cubicBezTo>
                    <a:pt x="226" y="555"/>
                    <a:pt x="226" y="551"/>
                    <a:pt x="227" y="548"/>
                  </a:cubicBezTo>
                  <a:cubicBezTo>
                    <a:pt x="227" y="546"/>
                    <a:pt x="227" y="545"/>
                    <a:pt x="228" y="544"/>
                  </a:cubicBezTo>
                  <a:close/>
                  <a:moveTo>
                    <a:pt x="622" y="1144"/>
                  </a:moveTo>
                  <a:cubicBezTo>
                    <a:pt x="619" y="1145"/>
                    <a:pt x="618" y="1149"/>
                    <a:pt x="615" y="1149"/>
                  </a:cubicBezTo>
                  <a:cubicBezTo>
                    <a:pt x="612" y="1148"/>
                    <a:pt x="611" y="1145"/>
                    <a:pt x="608" y="1146"/>
                  </a:cubicBezTo>
                  <a:cubicBezTo>
                    <a:pt x="609" y="1153"/>
                    <a:pt x="612" y="1156"/>
                    <a:pt x="616" y="1155"/>
                  </a:cubicBezTo>
                  <a:cubicBezTo>
                    <a:pt x="619" y="1155"/>
                    <a:pt x="621" y="1153"/>
                    <a:pt x="622" y="1150"/>
                  </a:cubicBezTo>
                  <a:cubicBezTo>
                    <a:pt x="624" y="1149"/>
                    <a:pt x="623" y="1146"/>
                    <a:pt x="622" y="1144"/>
                  </a:cubicBezTo>
                  <a:close/>
                  <a:moveTo>
                    <a:pt x="749" y="1177"/>
                  </a:moveTo>
                  <a:cubicBezTo>
                    <a:pt x="750" y="1186"/>
                    <a:pt x="755" y="1191"/>
                    <a:pt x="758" y="1198"/>
                  </a:cubicBezTo>
                  <a:cubicBezTo>
                    <a:pt x="759" y="1199"/>
                    <a:pt x="760" y="1199"/>
                    <a:pt x="761" y="1198"/>
                  </a:cubicBezTo>
                  <a:cubicBezTo>
                    <a:pt x="762" y="1198"/>
                    <a:pt x="762" y="1197"/>
                    <a:pt x="762" y="1196"/>
                  </a:cubicBezTo>
                  <a:cubicBezTo>
                    <a:pt x="760" y="1189"/>
                    <a:pt x="755" y="1183"/>
                    <a:pt x="749" y="1177"/>
                  </a:cubicBezTo>
                  <a:close/>
                  <a:moveTo>
                    <a:pt x="400" y="1108"/>
                  </a:moveTo>
                  <a:cubicBezTo>
                    <a:pt x="397" y="1115"/>
                    <a:pt x="396" y="1120"/>
                    <a:pt x="398" y="1125"/>
                  </a:cubicBezTo>
                  <a:cubicBezTo>
                    <a:pt x="406" y="1118"/>
                    <a:pt x="407" y="1114"/>
                    <a:pt x="400" y="1108"/>
                  </a:cubicBezTo>
                  <a:close/>
                  <a:moveTo>
                    <a:pt x="398" y="183"/>
                  </a:moveTo>
                  <a:cubicBezTo>
                    <a:pt x="396" y="188"/>
                    <a:pt x="395" y="194"/>
                    <a:pt x="398" y="199"/>
                  </a:cubicBezTo>
                  <a:cubicBezTo>
                    <a:pt x="398" y="200"/>
                    <a:pt x="399" y="201"/>
                    <a:pt x="401" y="201"/>
                  </a:cubicBezTo>
                  <a:cubicBezTo>
                    <a:pt x="402" y="200"/>
                    <a:pt x="403" y="199"/>
                    <a:pt x="403" y="198"/>
                  </a:cubicBezTo>
                  <a:cubicBezTo>
                    <a:pt x="403" y="192"/>
                    <a:pt x="401" y="188"/>
                    <a:pt x="398" y="183"/>
                  </a:cubicBezTo>
                  <a:close/>
                  <a:moveTo>
                    <a:pt x="1150" y="1318"/>
                  </a:moveTo>
                  <a:cubicBezTo>
                    <a:pt x="1151" y="1321"/>
                    <a:pt x="1151" y="1324"/>
                    <a:pt x="1151" y="1326"/>
                  </a:cubicBezTo>
                  <a:cubicBezTo>
                    <a:pt x="1152" y="1329"/>
                    <a:pt x="1154" y="1330"/>
                    <a:pt x="1156" y="1330"/>
                  </a:cubicBezTo>
                  <a:cubicBezTo>
                    <a:pt x="1159" y="1330"/>
                    <a:pt x="1161" y="1329"/>
                    <a:pt x="1162" y="1326"/>
                  </a:cubicBezTo>
                  <a:cubicBezTo>
                    <a:pt x="1162" y="1324"/>
                    <a:pt x="1160" y="1322"/>
                    <a:pt x="1158" y="1322"/>
                  </a:cubicBezTo>
                  <a:cubicBezTo>
                    <a:pt x="1156" y="1321"/>
                    <a:pt x="1153" y="1320"/>
                    <a:pt x="1150" y="1318"/>
                  </a:cubicBezTo>
                  <a:close/>
                  <a:moveTo>
                    <a:pt x="535" y="959"/>
                  </a:moveTo>
                  <a:cubicBezTo>
                    <a:pt x="536" y="950"/>
                    <a:pt x="533" y="943"/>
                    <a:pt x="532" y="936"/>
                  </a:cubicBezTo>
                  <a:cubicBezTo>
                    <a:pt x="532" y="935"/>
                    <a:pt x="530" y="935"/>
                    <a:pt x="529" y="934"/>
                  </a:cubicBezTo>
                  <a:cubicBezTo>
                    <a:pt x="528" y="933"/>
                    <a:pt x="527" y="933"/>
                    <a:pt x="526" y="934"/>
                  </a:cubicBezTo>
                  <a:cubicBezTo>
                    <a:pt x="526" y="935"/>
                    <a:pt x="526" y="936"/>
                    <a:pt x="526" y="937"/>
                  </a:cubicBezTo>
                  <a:cubicBezTo>
                    <a:pt x="528" y="939"/>
                    <a:pt x="530" y="943"/>
                    <a:pt x="530" y="946"/>
                  </a:cubicBezTo>
                  <a:cubicBezTo>
                    <a:pt x="531" y="950"/>
                    <a:pt x="532" y="954"/>
                    <a:pt x="535" y="959"/>
                  </a:cubicBezTo>
                  <a:close/>
                  <a:moveTo>
                    <a:pt x="527" y="606"/>
                  </a:moveTo>
                  <a:cubicBezTo>
                    <a:pt x="532" y="610"/>
                    <a:pt x="537" y="609"/>
                    <a:pt x="541" y="607"/>
                  </a:cubicBezTo>
                  <a:cubicBezTo>
                    <a:pt x="544" y="605"/>
                    <a:pt x="544" y="603"/>
                    <a:pt x="543" y="600"/>
                  </a:cubicBezTo>
                  <a:cubicBezTo>
                    <a:pt x="542" y="598"/>
                    <a:pt x="539" y="597"/>
                    <a:pt x="538" y="599"/>
                  </a:cubicBezTo>
                  <a:cubicBezTo>
                    <a:pt x="536" y="604"/>
                    <a:pt x="532" y="604"/>
                    <a:pt x="527" y="606"/>
                  </a:cubicBezTo>
                  <a:close/>
                  <a:moveTo>
                    <a:pt x="404" y="371"/>
                  </a:moveTo>
                  <a:cubicBezTo>
                    <a:pt x="397" y="376"/>
                    <a:pt x="390" y="381"/>
                    <a:pt x="381" y="386"/>
                  </a:cubicBezTo>
                  <a:cubicBezTo>
                    <a:pt x="391" y="387"/>
                    <a:pt x="399" y="381"/>
                    <a:pt x="404" y="371"/>
                  </a:cubicBezTo>
                  <a:close/>
                  <a:moveTo>
                    <a:pt x="118" y="1283"/>
                  </a:moveTo>
                  <a:cubicBezTo>
                    <a:pt x="126" y="1278"/>
                    <a:pt x="127" y="1269"/>
                    <a:pt x="132" y="1262"/>
                  </a:cubicBezTo>
                  <a:cubicBezTo>
                    <a:pt x="132" y="1262"/>
                    <a:pt x="131" y="1261"/>
                    <a:pt x="131" y="1261"/>
                  </a:cubicBezTo>
                  <a:cubicBezTo>
                    <a:pt x="130" y="1260"/>
                    <a:pt x="129" y="1261"/>
                    <a:pt x="129" y="1261"/>
                  </a:cubicBezTo>
                  <a:cubicBezTo>
                    <a:pt x="125" y="1268"/>
                    <a:pt x="121" y="1275"/>
                    <a:pt x="118" y="1283"/>
                  </a:cubicBezTo>
                  <a:close/>
                  <a:moveTo>
                    <a:pt x="266" y="472"/>
                  </a:moveTo>
                  <a:cubicBezTo>
                    <a:pt x="266" y="471"/>
                    <a:pt x="266" y="471"/>
                    <a:pt x="266" y="470"/>
                  </a:cubicBezTo>
                  <a:cubicBezTo>
                    <a:pt x="264" y="466"/>
                    <a:pt x="261" y="463"/>
                    <a:pt x="260" y="459"/>
                  </a:cubicBezTo>
                  <a:cubicBezTo>
                    <a:pt x="260" y="457"/>
                    <a:pt x="258" y="457"/>
                    <a:pt x="256" y="457"/>
                  </a:cubicBezTo>
                  <a:cubicBezTo>
                    <a:pt x="254" y="458"/>
                    <a:pt x="254" y="460"/>
                    <a:pt x="255" y="461"/>
                  </a:cubicBezTo>
                  <a:cubicBezTo>
                    <a:pt x="256" y="466"/>
                    <a:pt x="260" y="469"/>
                    <a:pt x="262" y="474"/>
                  </a:cubicBezTo>
                  <a:cubicBezTo>
                    <a:pt x="263" y="474"/>
                    <a:pt x="264" y="474"/>
                    <a:pt x="265" y="474"/>
                  </a:cubicBezTo>
                  <a:cubicBezTo>
                    <a:pt x="266" y="473"/>
                    <a:pt x="266" y="472"/>
                    <a:pt x="266" y="472"/>
                  </a:cubicBezTo>
                  <a:close/>
                  <a:moveTo>
                    <a:pt x="564" y="600"/>
                  </a:moveTo>
                  <a:cubicBezTo>
                    <a:pt x="567" y="599"/>
                    <a:pt x="569" y="598"/>
                    <a:pt x="571" y="598"/>
                  </a:cubicBezTo>
                  <a:cubicBezTo>
                    <a:pt x="575" y="597"/>
                    <a:pt x="576" y="594"/>
                    <a:pt x="577" y="590"/>
                  </a:cubicBezTo>
                  <a:cubicBezTo>
                    <a:pt x="577" y="589"/>
                    <a:pt x="577" y="587"/>
                    <a:pt x="576" y="587"/>
                  </a:cubicBezTo>
                  <a:cubicBezTo>
                    <a:pt x="575" y="586"/>
                    <a:pt x="574" y="587"/>
                    <a:pt x="572" y="587"/>
                  </a:cubicBezTo>
                  <a:cubicBezTo>
                    <a:pt x="568" y="590"/>
                    <a:pt x="566" y="594"/>
                    <a:pt x="564" y="600"/>
                  </a:cubicBezTo>
                  <a:close/>
                  <a:moveTo>
                    <a:pt x="868" y="1260"/>
                  </a:moveTo>
                  <a:cubicBezTo>
                    <a:pt x="863" y="1255"/>
                    <a:pt x="857" y="1257"/>
                    <a:pt x="852" y="1255"/>
                  </a:cubicBezTo>
                  <a:cubicBezTo>
                    <a:pt x="850" y="1254"/>
                    <a:pt x="848" y="1255"/>
                    <a:pt x="848" y="1257"/>
                  </a:cubicBezTo>
                  <a:cubicBezTo>
                    <a:pt x="848" y="1259"/>
                    <a:pt x="849" y="1260"/>
                    <a:pt x="851" y="1260"/>
                  </a:cubicBezTo>
                  <a:cubicBezTo>
                    <a:pt x="856" y="1260"/>
                    <a:pt x="860" y="1261"/>
                    <a:pt x="865" y="1261"/>
                  </a:cubicBezTo>
                  <a:cubicBezTo>
                    <a:pt x="866" y="1261"/>
                    <a:pt x="867" y="1260"/>
                    <a:pt x="868" y="1260"/>
                  </a:cubicBezTo>
                  <a:close/>
                  <a:moveTo>
                    <a:pt x="529" y="1162"/>
                  </a:moveTo>
                  <a:cubicBezTo>
                    <a:pt x="531" y="1157"/>
                    <a:pt x="533" y="1154"/>
                    <a:pt x="537" y="1152"/>
                  </a:cubicBezTo>
                  <a:cubicBezTo>
                    <a:pt x="540" y="1152"/>
                    <a:pt x="540" y="1149"/>
                    <a:pt x="538" y="1146"/>
                  </a:cubicBezTo>
                  <a:cubicBezTo>
                    <a:pt x="535" y="1148"/>
                    <a:pt x="532" y="1149"/>
                    <a:pt x="530" y="1151"/>
                  </a:cubicBezTo>
                  <a:cubicBezTo>
                    <a:pt x="525" y="1154"/>
                    <a:pt x="525" y="1155"/>
                    <a:pt x="529" y="1162"/>
                  </a:cubicBezTo>
                  <a:close/>
                  <a:moveTo>
                    <a:pt x="595" y="157"/>
                  </a:moveTo>
                  <a:cubicBezTo>
                    <a:pt x="593" y="163"/>
                    <a:pt x="593" y="167"/>
                    <a:pt x="593" y="172"/>
                  </a:cubicBezTo>
                  <a:cubicBezTo>
                    <a:pt x="593" y="174"/>
                    <a:pt x="594" y="176"/>
                    <a:pt x="596" y="178"/>
                  </a:cubicBezTo>
                  <a:cubicBezTo>
                    <a:pt x="597" y="180"/>
                    <a:pt x="599" y="179"/>
                    <a:pt x="600" y="177"/>
                  </a:cubicBezTo>
                  <a:cubicBezTo>
                    <a:pt x="600" y="176"/>
                    <a:pt x="600" y="174"/>
                    <a:pt x="599" y="172"/>
                  </a:cubicBezTo>
                  <a:cubicBezTo>
                    <a:pt x="597" y="168"/>
                    <a:pt x="597" y="163"/>
                    <a:pt x="595" y="157"/>
                  </a:cubicBezTo>
                  <a:close/>
                  <a:moveTo>
                    <a:pt x="427" y="134"/>
                  </a:moveTo>
                  <a:cubicBezTo>
                    <a:pt x="429" y="137"/>
                    <a:pt x="425" y="139"/>
                    <a:pt x="424" y="141"/>
                  </a:cubicBezTo>
                  <a:cubicBezTo>
                    <a:pt x="424" y="142"/>
                    <a:pt x="423" y="144"/>
                    <a:pt x="425" y="145"/>
                  </a:cubicBezTo>
                  <a:cubicBezTo>
                    <a:pt x="426" y="146"/>
                    <a:pt x="427" y="145"/>
                    <a:pt x="428" y="145"/>
                  </a:cubicBezTo>
                  <a:cubicBezTo>
                    <a:pt x="432" y="142"/>
                    <a:pt x="432" y="138"/>
                    <a:pt x="432" y="134"/>
                  </a:cubicBezTo>
                  <a:cubicBezTo>
                    <a:pt x="433" y="131"/>
                    <a:pt x="431" y="129"/>
                    <a:pt x="429" y="130"/>
                  </a:cubicBezTo>
                  <a:cubicBezTo>
                    <a:pt x="425" y="130"/>
                    <a:pt x="427" y="132"/>
                    <a:pt x="427" y="134"/>
                  </a:cubicBezTo>
                  <a:close/>
                  <a:moveTo>
                    <a:pt x="284" y="553"/>
                  </a:moveTo>
                  <a:cubicBezTo>
                    <a:pt x="288" y="547"/>
                    <a:pt x="288" y="542"/>
                    <a:pt x="289" y="537"/>
                  </a:cubicBezTo>
                  <a:cubicBezTo>
                    <a:pt x="289" y="535"/>
                    <a:pt x="288" y="534"/>
                    <a:pt x="287" y="533"/>
                  </a:cubicBezTo>
                  <a:cubicBezTo>
                    <a:pt x="286" y="532"/>
                    <a:pt x="285" y="531"/>
                    <a:pt x="284" y="532"/>
                  </a:cubicBezTo>
                  <a:cubicBezTo>
                    <a:pt x="283" y="532"/>
                    <a:pt x="283" y="533"/>
                    <a:pt x="283" y="534"/>
                  </a:cubicBezTo>
                  <a:cubicBezTo>
                    <a:pt x="283" y="539"/>
                    <a:pt x="282" y="545"/>
                    <a:pt x="284" y="553"/>
                  </a:cubicBezTo>
                  <a:close/>
                  <a:moveTo>
                    <a:pt x="1061" y="1379"/>
                  </a:moveTo>
                  <a:cubicBezTo>
                    <a:pt x="1056" y="1383"/>
                    <a:pt x="1051" y="1386"/>
                    <a:pt x="1046" y="1390"/>
                  </a:cubicBezTo>
                  <a:cubicBezTo>
                    <a:pt x="1045" y="1391"/>
                    <a:pt x="1044" y="1393"/>
                    <a:pt x="1045" y="1394"/>
                  </a:cubicBezTo>
                  <a:cubicBezTo>
                    <a:pt x="1046" y="1395"/>
                    <a:pt x="1047" y="1394"/>
                    <a:pt x="1049" y="1394"/>
                  </a:cubicBezTo>
                  <a:cubicBezTo>
                    <a:pt x="1054" y="1390"/>
                    <a:pt x="1059" y="1386"/>
                    <a:pt x="1061" y="1379"/>
                  </a:cubicBezTo>
                  <a:close/>
                  <a:moveTo>
                    <a:pt x="443" y="1144"/>
                  </a:moveTo>
                  <a:cubicBezTo>
                    <a:pt x="448" y="1143"/>
                    <a:pt x="453" y="1141"/>
                    <a:pt x="452" y="1137"/>
                  </a:cubicBezTo>
                  <a:cubicBezTo>
                    <a:pt x="451" y="1133"/>
                    <a:pt x="452" y="1129"/>
                    <a:pt x="453" y="1124"/>
                  </a:cubicBezTo>
                  <a:cubicBezTo>
                    <a:pt x="450" y="1131"/>
                    <a:pt x="445" y="1137"/>
                    <a:pt x="443" y="1144"/>
                  </a:cubicBezTo>
                  <a:close/>
                  <a:moveTo>
                    <a:pt x="1228" y="1309"/>
                  </a:moveTo>
                  <a:cubicBezTo>
                    <a:pt x="1223" y="1309"/>
                    <a:pt x="1221" y="1311"/>
                    <a:pt x="1222" y="1315"/>
                  </a:cubicBezTo>
                  <a:cubicBezTo>
                    <a:pt x="1222" y="1317"/>
                    <a:pt x="1221" y="1320"/>
                    <a:pt x="1225" y="1320"/>
                  </a:cubicBezTo>
                  <a:cubicBezTo>
                    <a:pt x="1227" y="1320"/>
                    <a:pt x="1232" y="1313"/>
                    <a:pt x="1232" y="1311"/>
                  </a:cubicBezTo>
                  <a:cubicBezTo>
                    <a:pt x="1232" y="1309"/>
                    <a:pt x="1230" y="1309"/>
                    <a:pt x="1228" y="1309"/>
                  </a:cubicBezTo>
                  <a:close/>
                  <a:moveTo>
                    <a:pt x="560" y="676"/>
                  </a:moveTo>
                  <a:cubicBezTo>
                    <a:pt x="558" y="675"/>
                    <a:pt x="556" y="676"/>
                    <a:pt x="555" y="677"/>
                  </a:cubicBezTo>
                  <a:cubicBezTo>
                    <a:pt x="553" y="684"/>
                    <a:pt x="549" y="690"/>
                    <a:pt x="550" y="697"/>
                  </a:cubicBezTo>
                  <a:cubicBezTo>
                    <a:pt x="557" y="692"/>
                    <a:pt x="553" y="682"/>
                    <a:pt x="560" y="676"/>
                  </a:cubicBezTo>
                  <a:close/>
                  <a:moveTo>
                    <a:pt x="88" y="1340"/>
                  </a:moveTo>
                  <a:cubicBezTo>
                    <a:pt x="80" y="1345"/>
                    <a:pt x="79" y="1351"/>
                    <a:pt x="77" y="1357"/>
                  </a:cubicBezTo>
                  <a:cubicBezTo>
                    <a:pt x="77" y="1357"/>
                    <a:pt x="77" y="1358"/>
                    <a:pt x="78" y="1358"/>
                  </a:cubicBezTo>
                  <a:cubicBezTo>
                    <a:pt x="79" y="1359"/>
                    <a:pt x="80" y="1359"/>
                    <a:pt x="80" y="1358"/>
                  </a:cubicBezTo>
                  <a:cubicBezTo>
                    <a:pt x="83" y="1353"/>
                    <a:pt x="87" y="1348"/>
                    <a:pt x="88" y="1340"/>
                  </a:cubicBezTo>
                  <a:close/>
                  <a:moveTo>
                    <a:pt x="471" y="1506"/>
                  </a:moveTo>
                  <a:cubicBezTo>
                    <a:pt x="475" y="1497"/>
                    <a:pt x="473" y="1489"/>
                    <a:pt x="473" y="1480"/>
                  </a:cubicBezTo>
                  <a:cubicBezTo>
                    <a:pt x="472" y="1488"/>
                    <a:pt x="468" y="1497"/>
                    <a:pt x="471" y="1506"/>
                  </a:cubicBezTo>
                  <a:close/>
                  <a:moveTo>
                    <a:pt x="488" y="978"/>
                  </a:moveTo>
                  <a:cubicBezTo>
                    <a:pt x="488" y="974"/>
                    <a:pt x="487" y="970"/>
                    <a:pt x="485" y="970"/>
                  </a:cubicBezTo>
                  <a:cubicBezTo>
                    <a:pt x="480" y="970"/>
                    <a:pt x="482" y="974"/>
                    <a:pt x="481" y="976"/>
                  </a:cubicBezTo>
                  <a:cubicBezTo>
                    <a:pt x="478" y="979"/>
                    <a:pt x="482" y="980"/>
                    <a:pt x="482" y="982"/>
                  </a:cubicBezTo>
                  <a:cubicBezTo>
                    <a:pt x="483" y="983"/>
                    <a:pt x="484" y="984"/>
                    <a:pt x="485" y="983"/>
                  </a:cubicBezTo>
                  <a:cubicBezTo>
                    <a:pt x="488" y="982"/>
                    <a:pt x="488" y="980"/>
                    <a:pt x="488" y="978"/>
                  </a:cubicBezTo>
                  <a:close/>
                  <a:moveTo>
                    <a:pt x="502" y="236"/>
                  </a:moveTo>
                  <a:cubicBezTo>
                    <a:pt x="508" y="227"/>
                    <a:pt x="508" y="226"/>
                    <a:pt x="503" y="220"/>
                  </a:cubicBezTo>
                  <a:cubicBezTo>
                    <a:pt x="499" y="230"/>
                    <a:pt x="499" y="230"/>
                    <a:pt x="502" y="236"/>
                  </a:cubicBezTo>
                  <a:close/>
                  <a:moveTo>
                    <a:pt x="884" y="1296"/>
                  </a:moveTo>
                  <a:cubicBezTo>
                    <a:pt x="878" y="1294"/>
                    <a:pt x="872" y="1294"/>
                    <a:pt x="866" y="1294"/>
                  </a:cubicBezTo>
                  <a:cubicBezTo>
                    <a:pt x="865" y="1294"/>
                    <a:pt x="864" y="1294"/>
                    <a:pt x="864" y="1296"/>
                  </a:cubicBezTo>
                  <a:cubicBezTo>
                    <a:pt x="864" y="1298"/>
                    <a:pt x="865" y="1299"/>
                    <a:pt x="866" y="1299"/>
                  </a:cubicBezTo>
                  <a:cubicBezTo>
                    <a:pt x="867" y="1299"/>
                    <a:pt x="868" y="1299"/>
                    <a:pt x="870" y="1299"/>
                  </a:cubicBezTo>
                  <a:cubicBezTo>
                    <a:pt x="874" y="1299"/>
                    <a:pt x="879" y="1297"/>
                    <a:pt x="884" y="1296"/>
                  </a:cubicBezTo>
                  <a:close/>
                  <a:moveTo>
                    <a:pt x="246" y="1420"/>
                  </a:moveTo>
                  <a:cubicBezTo>
                    <a:pt x="246" y="1421"/>
                    <a:pt x="246" y="1421"/>
                    <a:pt x="247" y="1421"/>
                  </a:cubicBezTo>
                  <a:cubicBezTo>
                    <a:pt x="247" y="1421"/>
                    <a:pt x="247" y="1421"/>
                    <a:pt x="247" y="1421"/>
                  </a:cubicBezTo>
                  <a:cubicBezTo>
                    <a:pt x="252" y="1413"/>
                    <a:pt x="258" y="1405"/>
                    <a:pt x="258" y="1394"/>
                  </a:cubicBezTo>
                  <a:cubicBezTo>
                    <a:pt x="253" y="1403"/>
                    <a:pt x="250" y="1412"/>
                    <a:pt x="246" y="1420"/>
                  </a:cubicBezTo>
                  <a:close/>
                  <a:moveTo>
                    <a:pt x="581" y="422"/>
                  </a:moveTo>
                  <a:cubicBezTo>
                    <a:pt x="581" y="420"/>
                    <a:pt x="575" y="409"/>
                    <a:pt x="574" y="408"/>
                  </a:cubicBezTo>
                  <a:cubicBezTo>
                    <a:pt x="573" y="408"/>
                    <a:pt x="571" y="408"/>
                    <a:pt x="572" y="410"/>
                  </a:cubicBezTo>
                  <a:cubicBezTo>
                    <a:pt x="573" y="414"/>
                    <a:pt x="574" y="418"/>
                    <a:pt x="576" y="423"/>
                  </a:cubicBezTo>
                  <a:cubicBezTo>
                    <a:pt x="576" y="424"/>
                    <a:pt x="578" y="424"/>
                    <a:pt x="579" y="424"/>
                  </a:cubicBezTo>
                  <a:cubicBezTo>
                    <a:pt x="580" y="423"/>
                    <a:pt x="581" y="423"/>
                    <a:pt x="581" y="422"/>
                  </a:cubicBezTo>
                  <a:close/>
                  <a:moveTo>
                    <a:pt x="550" y="1143"/>
                  </a:moveTo>
                  <a:cubicBezTo>
                    <a:pt x="551" y="1139"/>
                    <a:pt x="550" y="1135"/>
                    <a:pt x="550" y="1131"/>
                  </a:cubicBezTo>
                  <a:cubicBezTo>
                    <a:pt x="550" y="1130"/>
                    <a:pt x="549" y="1128"/>
                    <a:pt x="547" y="1127"/>
                  </a:cubicBezTo>
                  <a:cubicBezTo>
                    <a:pt x="545" y="1127"/>
                    <a:pt x="544" y="1129"/>
                    <a:pt x="544" y="1131"/>
                  </a:cubicBezTo>
                  <a:cubicBezTo>
                    <a:pt x="542" y="1133"/>
                    <a:pt x="542" y="1135"/>
                    <a:pt x="544" y="1137"/>
                  </a:cubicBezTo>
                  <a:cubicBezTo>
                    <a:pt x="546" y="1139"/>
                    <a:pt x="548" y="1141"/>
                    <a:pt x="550" y="1143"/>
                  </a:cubicBezTo>
                  <a:close/>
                  <a:moveTo>
                    <a:pt x="353" y="528"/>
                  </a:moveTo>
                  <a:cubicBezTo>
                    <a:pt x="354" y="528"/>
                    <a:pt x="356" y="527"/>
                    <a:pt x="357" y="526"/>
                  </a:cubicBezTo>
                  <a:cubicBezTo>
                    <a:pt x="357" y="525"/>
                    <a:pt x="358" y="524"/>
                    <a:pt x="357" y="523"/>
                  </a:cubicBezTo>
                  <a:cubicBezTo>
                    <a:pt x="354" y="521"/>
                    <a:pt x="352" y="518"/>
                    <a:pt x="347" y="518"/>
                  </a:cubicBezTo>
                  <a:cubicBezTo>
                    <a:pt x="346" y="518"/>
                    <a:pt x="344" y="518"/>
                    <a:pt x="345" y="520"/>
                  </a:cubicBezTo>
                  <a:cubicBezTo>
                    <a:pt x="345" y="522"/>
                    <a:pt x="351" y="527"/>
                    <a:pt x="353" y="528"/>
                  </a:cubicBezTo>
                  <a:close/>
                  <a:moveTo>
                    <a:pt x="408" y="1134"/>
                  </a:moveTo>
                  <a:cubicBezTo>
                    <a:pt x="407" y="1133"/>
                    <a:pt x="406" y="1134"/>
                    <a:pt x="405" y="1134"/>
                  </a:cubicBezTo>
                  <a:cubicBezTo>
                    <a:pt x="402" y="1136"/>
                    <a:pt x="400" y="1140"/>
                    <a:pt x="396" y="1136"/>
                  </a:cubicBezTo>
                  <a:cubicBezTo>
                    <a:pt x="395" y="1135"/>
                    <a:pt x="394" y="1136"/>
                    <a:pt x="394" y="1137"/>
                  </a:cubicBezTo>
                  <a:cubicBezTo>
                    <a:pt x="393" y="1139"/>
                    <a:pt x="393" y="1141"/>
                    <a:pt x="395" y="1143"/>
                  </a:cubicBezTo>
                  <a:cubicBezTo>
                    <a:pt x="396" y="1144"/>
                    <a:pt x="397" y="1144"/>
                    <a:pt x="398" y="1144"/>
                  </a:cubicBezTo>
                  <a:cubicBezTo>
                    <a:pt x="401" y="1141"/>
                    <a:pt x="406" y="1139"/>
                    <a:pt x="408" y="1134"/>
                  </a:cubicBezTo>
                  <a:close/>
                  <a:moveTo>
                    <a:pt x="559" y="667"/>
                  </a:moveTo>
                  <a:cubicBezTo>
                    <a:pt x="562" y="664"/>
                    <a:pt x="562" y="660"/>
                    <a:pt x="563" y="657"/>
                  </a:cubicBezTo>
                  <a:cubicBezTo>
                    <a:pt x="563" y="656"/>
                    <a:pt x="562" y="654"/>
                    <a:pt x="561" y="654"/>
                  </a:cubicBezTo>
                  <a:cubicBezTo>
                    <a:pt x="559" y="653"/>
                    <a:pt x="558" y="654"/>
                    <a:pt x="557" y="655"/>
                  </a:cubicBezTo>
                  <a:cubicBezTo>
                    <a:pt x="554" y="658"/>
                    <a:pt x="554" y="661"/>
                    <a:pt x="559" y="667"/>
                  </a:cubicBezTo>
                  <a:close/>
                  <a:moveTo>
                    <a:pt x="376" y="522"/>
                  </a:moveTo>
                  <a:cubicBezTo>
                    <a:pt x="377" y="528"/>
                    <a:pt x="379" y="533"/>
                    <a:pt x="382" y="537"/>
                  </a:cubicBezTo>
                  <a:cubicBezTo>
                    <a:pt x="383" y="538"/>
                    <a:pt x="383" y="539"/>
                    <a:pt x="385" y="538"/>
                  </a:cubicBezTo>
                  <a:cubicBezTo>
                    <a:pt x="385" y="538"/>
                    <a:pt x="386" y="537"/>
                    <a:pt x="386" y="536"/>
                  </a:cubicBezTo>
                  <a:cubicBezTo>
                    <a:pt x="387" y="535"/>
                    <a:pt x="387" y="534"/>
                    <a:pt x="386" y="533"/>
                  </a:cubicBezTo>
                  <a:cubicBezTo>
                    <a:pt x="383" y="529"/>
                    <a:pt x="382" y="524"/>
                    <a:pt x="376" y="522"/>
                  </a:cubicBezTo>
                  <a:close/>
                  <a:moveTo>
                    <a:pt x="439" y="1077"/>
                  </a:moveTo>
                  <a:cubicBezTo>
                    <a:pt x="441" y="1075"/>
                    <a:pt x="444" y="1073"/>
                    <a:pt x="442" y="1069"/>
                  </a:cubicBezTo>
                  <a:cubicBezTo>
                    <a:pt x="441" y="1068"/>
                    <a:pt x="441" y="1066"/>
                    <a:pt x="442" y="1065"/>
                  </a:cubicBezTo>
                  <a:cubicBezTo>
                    <a:pt x="442" y="1063"/>
                    <a:pt x="443" y="1061"/>
                    <a:pt x="441" y="1061"/>
                  </a:cubicBezTo>
                  <a:cubicBezTo>
                    <a:pt x="439" y="1060"/>
                    <a:pt x="438" y="1062"/>
                    <a:pt x="437" y="1064"/>
                  </a:cubicBezTo>
                  <a:cubicBezTo>
                    <a:pt x="435" y="1069"/>
                    <a:pt x="437" y="1073"/>
                    <a:pt x="439" y="1077"/>
                  </a:cubicBezTo>
                  <a:close/>
                  <a:moveTo>
                    <a:pt x="334" y="610"/>
                  </a:moveTo>
                  <a:cubicBezTo>
                    <a:pt x="334" y="607"/>
                    <a:pt x="334" y="604"/>
                    <a:pt x="333" y="602"/>
                  </a:cubicBezTo>
                  <a:cubicBezTo>
                    <a:pt x="332" y="600"/>
                    <a:pt x="330" y="599"/>
                    <a:pt x="329" y="601"/>
                  </a:cubicBezTo>
                  <a:cubicBezTo>
                    <a:pt x="327" y="603"/>
                    <a:pt x="326" y="606"/>
                    <a:pt x="326" y="609"/>
                  </a:cubicBezTo>
                  <a:cubicBezTo>
                    <a:pt x="327" y="611"/>
                    <a:pt x="330" y="610"/>
                    <a:pt x="332" y="611"/>
                  </a:cubicBezTo>
                  <a:cubicBezTo>
                    <a:pt x="332" y="611"/>
                    <a:pt x="333" y="611"/>
                    <a:pt x="334" y="610"/>
                  </a:cubicBezTo>
                  <a:close/>
                  <a:moveTo>
                    <a:pt x="499" y="555"/>
                  </a:moveTo>
                  <a:cubicBezTo>
                    <a:pt x="499" y="553"/>
                    <a:pt x="498" y="553"/>
                    <a:pt x="497" y="553"/>
                  </a:cubicBezTo>
                  <a:cubicBezTo>
                    <a:pt x="494" y="554"/>
                    <a:pt x="491" y="555"/>
                    <a:pt x="491" y="558"/>
                  </a:cubicBezTo>
                  <a:cubicBezTo>
                    <a:pt x="490" y="561"/>
                    <a:pt x="490" y="564"/>
                    <a:pt x="493" y="565"/>
                  </a:cubicBezTo>
                  <a:cubicBezTo>
                    <a:pt x="495" y="565"/>
                    <a:pt x="496" y="563"/>
                    <a:pt x="497" y="561"/>
                  </a:cubicBezTo>
                  <a:cubicBezTo>
                    <a:pt x="498" y="559"/>
                    <a:pt x="498" y="557"/>
                    <a:pt x="499" y="555"/>
                  </a:cubicBezTo>
                  <a:close/>
                  <a:moveTo>
                    <a:pt x="184" y="485"/>
                  </a:moveTo>
                  <a:cubicBezTo>
                    <a:pt x="187" y="478"/>
                    <a:pt x="188" y="472"/>
                    <a:pt x="185" y="465"/>
                  </a:cubicBezTo>
                  <a:cubicBezTo>
                    <a:pt x="181" y="473"/>
                    <a:pt x="181" y="476"/>
                    <a:pt x="184" y="485"/>
                  </a:cubicBezTo>
                  <a:close/>
                  <a:moveTo>
                    <a:pt x="422" y="1411"/>
                  </a:moveTo>
                  <a:cubicBezTo>
                    <a:pt x="416" y="1421"/>
                    <a:pt x="414" y="1430"/>
                    <a:pt x="415" y="1439"/>
                  </a:cubicBezTo>
                  <a:cubicBezTo>
                    <a:pt x="418" y="1429"/>
                    <a:pt x="422" y="1421"/>
                    <a:pt x="422" y="1411"/>
                  </a:cubicBezTo>
                  <a:close/>
                  <a:moveTo>
                    <a:pt x="351" y="743"/>
                  </a:moveTo>
                  <a:cubicBezTo>
                    <a:pt x="348" y="750"/>
                    <a:pt x="349" y="755"/>
                    <a:pt x="350" y="761"/>
                  </a:cubicBezTo>
                  <a:cubicBezTo>
                    <a:pt x="356" y="755"/>
                    <a:pt x="356" y="752"/>
                    <a:pt x="351" y="743"/>
                  </a:cubicBezTo>
                  <a:close/>
                  <a:moveTo>
                    <a:pt x="483" y="248"/>
                  </a:moveTo>
                  <a:cubicBezTo>
                    <a:pt x="486" y="241"/>
                    <a:pt x="483" y="237"/>
                    <a:pt x="482" y="232"/>
                  </a:cubicBezTo>
                  <a:cubicBezTo>
                    <a:pt x="481" y="231"/>
                    <a:pt x="480" y="231"/>
                    <a:pt x="479" y="231"/>
                  </a:cubicBezTo>
                  <a:cubicBezTo>
                    <a:pt x="478" y="232"/>
                    <a:pt x="477" y="233"/>
                    <a:pt x="477" y="235"/>
                  </a:cubicBezTo>
                  <a:cubicBezTo>
                    <a:pt x="479" y="239"/>
                    <a:pt x="480" y="243"/>
                    <a:pt x="483" y="248"/>
                  </a:cubicBezTo>
                  <a:close/>
                  <a:moveTo>
                    <a:pt x="475" y="1139"/>
                  </a:moveTo>
                  <a:cubicBezTo>
                    <a:pt x="467" y="1143"/>
                    <a:pt x="464" y="1148"/>
                    <a:pt x="463" y="1154"/>
                  </a:cubicBezTo>
                  <a:cubicBezTo>
                    <a:pt x="468" y="1150"/>
                    <a:pt x="472" y="1146"/>
                    <a:pt x="475" y="1139"/>
                  </a:cubicBezTo>
                  <a:close/>
                  <a:moveTo>
                    <a:pt x="239" y="546"/>
                  </a:moveTo>
                  <a:cubicBezTo>
                    <a:pt x="239" y="543"/>
                    <a:pt x="238" y="542"/>
                    <a:pt x="237" y="542"/>
                  </a:cubicBezTo>
                  <a:cubicBezTo>
                    <a:pt x="236" y="541"/>
                    <a:pt x="235" y="541"/>
                    <a:pt x="235" y="542"/>
                  </a:cubicBezTo>
                  <a:cubicBezTo>
                    <a:pt x="234" y="547"/>
                    <a:pt x="232" y="552"/>
                    <a:pt x="230" y="557"/>
                  </a:cubicBezTo>
                  <a:cubicBezTo>
                    <a:pt x="230" y="558"/>
                    <a:pt x="231" y="559"/>
                    <a:pt x="232" y="559"/>
                  </a:cubicBezTo>
                  <a:cubicBezTo>
                    <a:pt x="232" y="559"/>
                    <a:pt x="233" y="559"/>
                    <a:pt x="233" y="558"/>
                  </a:cubicBezTo>
                  <a:cubicBezTo>
                    <a:pt x="235" y="554"/>
                    <a:pt x="237" y="549"/>
                    <a:pt x="239" y="546"/>
                  </a:cubicBezTo>
                  <a:close/>
                  <a:moveTo>
                    <a:pt x="499" y="1158"/>
                  </a:moveTo>
                  <a:cubicBezTo>
                    <a:pt x="500" y="1160"/>
                    <a:pt x="501" y="1160"/>
                    <a:pt x="501" y="1159"/>
                  </a:cubicBezTo>
                  <a:cubicBezTo>
                    <a:pt x="503" y="1153"/>
                    <a:pt x="505" y="1146"/>
                    <a:pt x="507" y="1137"/>
                  </a:cubicBezTo>
                  <a:cubicBezTo>
                    <a:pt x="497" y="1144"/>
                    <a:pt x="502" y="1153"/>
                    <a:pt x="499" y="1158"/>
                  </a:cubicBezTo>
                  <a:close/>
                  <a:moveTo>
                    <a:pt x="485" y="214"/>
                  </a:moveTo>
                  <a:cubicBezTo>
                    <a:pt x="481" y="220"/>
                    <a:pt x="482" y="224"/>
                    <a:pt x="490" y="227"/>
                  </a:cubicBezTo>
                  <a:cubicBezTo>
                    <a:pt x="493" y="221"/>
                    <a:pt x="485" y="219"/>
                    <a:pt x="485" y="214"/>
                  </a:cubicBezTo>
                  <a:close/>
                  <a:moveTo>
                    <a:pt x="477" y="159"/>
                  </a:moveTo>
                  <a:cubicBezTo>
                    <a:pt x="477" y="159"/>
                    <a:pt x="478" y="159"/>
                    <a:pt x="478" y="159"/>
                  </a:cubicBezTo>
                  <a:cubicBezTo>
                    <a:pt x="478" y="155"/>
                    <a:pt x="478" y="151"/>
                    <a:pt x="477" y="148"/>
                  </a:cubicBezTo>
                  <a:cubicBezTo>
                    <a:pt x="477" y="145"/>
                    <a:pt x="477" y="141"/>
                    <a:pt x="473" y="142"/>
                  </a:cubicBezTo>
                  <a:cubicBezTo>
                    <a:pt x="471" y="142"/>
                    <a:pt x="472" y="146"/>
                    <a:pt x="473" y="148"/>
                  </a:cubicBezTo>
                  <a:cubicBezTo>
                    <a:pt x="474" y="152"/>
                    <a:pt x="475" y="156"/>
                    <a:pt x="477" y="159"/>
                  </a:cubicBezTo>
                  <a:close/>
                  <a:moveTo>
                    <a:pt x="518" y="1168"/>
                  </a:moveTo>
                  <a:cubicBezTo>
                    <a:pt x="518" y="1174"/>
                    <a:pt x="517" y="1180"/>
                    <a:pt x="520" y="1186"/>
                  </a:cubicBezTo>
                  <a:cubicBezTo>
                    <a:pt x="525" y="1178"/>
                    <a:pt x="520" y="1173"/>
                    <a:pt x="518" y="1168"/>
                  </a:cubicBezTo>
                  <a:close/>
                  <a:moveTo>
                    <a:pt x="592" y="421"/>
                  </a:moveTo>
                  <a:cubicBezTo>
                    <a:pt x="592" y="423"/>
                    <a:pt x="592" y="425"/>
                    <a:pt x="595" y="426"/>
                  </a:cubicBezTo>
                  <a:cubicBezTo>
                    <a:pt x="597" y="426"/>
                    <a:pt x="600" y="424"/>
                    <a:pt x="601" y="421"/>
                  </a:cubicBezTo>
                  <a:cubicBezTo>
                    <a:pt x="601" y="418"/>
                    <a:pt x="598" y="417"/>
                    <a:pt x="596" y="417"/>
                  </a:cubicBezTo>
                  <a:cubicBezTo>
                    <a:pt x="593" y="417"/>
                    <a:pt x="592" y="418"/>
                    <a:pt x="592" y="421"/>
                  </a:cubicBezTo>
                  <a:close/>
                  <a:moveTo>
                    <a:pt x="940" y="1608"/>
                  </a:moveTo>
                  <a:cubicBezTo>
                    <a:pt x="941" y="1611"/>
                    <a:pt x="940" y="1615"/>
                    <a:pt x="944" y="1616"/>
                  </a:cubicBezTo>
                  <a:cubicBezTo>
                    <a:pt x="945" y="1617"/>
                    <a:pt x="946" y="1616"/>
                    <a:pt x="946" y="1616"/>
                  </a:cubicBezTo>
                  <a:cubicBezTo>
                    <a:pt x="948" y="1612"/>
                    <a:pt x="945" y="1609"/>
                    <a:pt x="943" y="1606"/>
                  </a:cubicBezTo>
                  <a:cubicBezTo>
                    <a:pt x="943" y="1605"/>
                    <a:pt x="942" y="1604"/>
                    <a:pt x="941" y="1605"/>
                  </a:cubicBezTo>
                  <a:cubicBezTo>
                    <a:pt x="940" y="1605"/>
                    <a:pt x="940" y="1606"/>
                    <a:pt x="940" y="1608"/>
                  </a:cubicBezTo>
                  <a:close/>
                  <a:moveTo>
                    <a:pt x="242" y="1162"/>
                  </a:moveTo>
                  <a:cubicBezTo>
                    <a:pt x="245" y="1159"/>
                    <a:pt x="247" y="1157"/>
                    <a:pt x="249" y="1154"/>
                  </a:cubicBezTo>
                  <a:cubicBezTo>
                    <a:pt x="250" y="1152"/>
                    <a:pt x="252" y="1149"/>
                    <a:pt x="253" y="1145"/>
                  </a:cubicBezTo>
                  <a:cubicBezTo>
                    <a:pt x="243" y="1153"/>
                    <a:pt x="243" y="1154"/>
                    <a:pt x="242" y="1162"/>
                  </a:cubicBezTo>
                  <a:close/>
                  <a:moveTo>
                    <a:pt x="943" y="1283"/>
                  </a:moveTo>
                  <a:cubicBezTo>
                    <a:pt x="936" y="1284"/>
                    <a:pt x="929" y="1282"/>
                    <a:pt x="922" y="1283"/>
                  </a:cubicBezTo>
                  <a:cubicBezTo>
                    <a:pt x="929" y="1285"/>
                    <a:pt x="936" y="1288"/>
                    <a:pt x="943" y="1283"/>
                  </a:cubicBezTo>
                  <a:close/>
                  <a:moveTo>
                    <a:pt x="194" y="1185"/>
                  </a:moveTo>
                  <a:cubicBezTo>
                    <a:pt x="188" y="1189"/>
                    <a:pt x="185" y="1193"/>
                    <a:pt x="184" y="1199"/>
                  </a:cubicBezTo>
                  <a:cubicBezTo>
                    <a:pt x="188" y="1196"/>
                    <a:pt x="193" y="1193"/>
                    <a:pt x="194" y="1185"/>
                  </a:cubicBezTo>
                  <a:close/>
                  <a:moveTo>
                    <a:pt x="595" y="1133"/>
                  </a:moveTo>
                  <a:cubicBezTo>
                    <a:pt x="595" y="1128"/>
                    <a:pt x="593" y="1124"/>
                    <a:pt x="592" y="1120"/>
                  </a:cubicBezTo>
                  <a:cubicBezTo>
                    <a:pt x="591" y="1119"/>
                    <a:pt x="590" y="1118"/>
                    <a:pt x="589" y="1119"/>
                  </a:cubicBezTo>
                  <a:cubicBezTo>
                    <a:pt x="588" y="1119"/>
                    <a:pt x="588" y="1120"/>
                    <a:pt x="588" y="1121"/>
                  </a:cubicBezTo>
                  <a:cubicBezTo>
                    <a:pt x="589" y="1125"/>
                    <a:pt x="591" y="1129"/>
                    <a:pt x="595" y="1133"/>
                  </a:cubicBezTo>
                  <a:close/>
                  <a:moveTo>
                    <a:pt x="1099" y="1224"/>
                  </a:moveTo>
                  <a:cubicBezTo>
                    <a:pt x="1092" y="1227"/>
                    <a:pt x="1088" y="1232"/>
                    <a:pt x="1085" y="1237"/>
                  </a:cubicBezTo>
                  <a:cubicBezTo>
                    <a:pt x="1091" y="1235"/>
                    <a:pt x="1096" y="1231"/>
                    <a:pt x="1099" y="1224"/>
                  </a:cubicBezTo>
                  <a:close/>
                  <a:moveTo>
                    <a:pt x="1276" y="928"/>
                  </a:moveTo>
                  <a:cubicBezTo>
                    <a:pt x="1272" y="932"/>
                    <a:pt x="1270" y="935"/>
                    <a:pt x="1269" y="941"/>
                  </a:cubicBezTo>
                  <a:cubicBezTo>
                    <a:pt x="1277" y="936"/>
                    <a:pt x="1278" y="935"/>
                    <a:pt x="1276" y="928"/>
                  </a:cubicBezTo>
                  <a:close/>
                  <a:moveTo>
                    <a:pt x="124" y="1362"/>
                  </a:moveTo>
                  <a:cubicBezTo>
                    <a:pt x="131" y="1357"/>
                    <a:pt x="131" y="1355"/>
                    <a:pt x="129" y="1348"/>
                  </a:cubicBezTo>
                  <a:cubicBezTo>
                    <a:pt x="125" y="1352"/>
                    <a:pt x="124" y="1356"/>
                    <a:pt x="124" y="1362"/>
                  </a:cubicBezTo>
                  <a:close/>
                  <a:moveTo>
                    <a:pt x="306" y="543"/>
                  </a:moveTo>
                  <a:cubicBezTo>
                    <a:pt x="307" y="539"/>
                    <a:pt x="308" y="535"/>
                    <a:pt x="305" y="532"/>
                  </a:cubicBezTo>
                  <a:cubicBezTo>
                    <a:pt x="304" y="531"/>
                    <a:pt x="303" y="530"/>
                    <a:pt x="301" y="531"/>
                  </a:cubicBezTo>
                  <a:cubicBezTo>
                    <a:pt x="300" y="532"/>
                    <a:pt x="300" y="533"/>
                    <a:pt x="301" y="535"/>
                  </a:cubicBezTo>
                  <a:cubicBezTo>
                    <a:pt x="303" y="537"/>
                    <a:pt x="302" y="541"/>
                    <a:pt x="306" y="543"/>
                  </a:cubicBezTo>
                  <a:close/>
                  <a:moveTo>
                    <a:pt x="1151" y="1360"/>
                  </a:moveTo>
                  <a:cubicBezTo>
                    <a:pt x="1143" y="1359"/>
                    <a:pt x="1142" y="1360"/>
                    <a:pt x="1142" y="1368"/>
                  </a:cubicBezTo>
                  <a:cubicBezTo>
                    <a:pt x="1147" y="1367"/>
                    <a:pt x="1147" y="1362"/>
                    <a:pt x="1151" y="1360"/>
                  </a:cubicBezTo>
                  <a:close/>
                  <a:moveTo>
                    <a:pt x="765" y="1165"/>
                  </a:moveTo>
                  <a:cubicBezTo>
                    <a:pt x="761" y="1160"/>
                    <a:pt x="761" y="1153"/>
                    <a:pt x="755" y="1149"/>
                  </a:cubicBezTo>
                  <a:cubicBezTo>
                    <a:pt x="757" y="1155"/>
                    <a:pt x="760" y="1161"/>
                    <a:pt x="765" y="1165"/>
                  </a:cubicBezTo>
                  <a:close/>
                  <a:moveTo>
                    <a:pt x="157" y="1486"/>
                  </a:moveTo>
                  <a:cubicBezTo>
                    <a:pt x="154" y="1491"/>
                    <a:pt x="152" y="1496"/>
                    <a:pt x="151" y="1503"/>
                  </a:cubicBezTo>
                  <a:cubicBezTo>
                    <a:pt x="156" y="1497"/>
                    <a:pt x="158" y="1492"/>
                    <a:pt x="157" y="1486"/>
                  </a:cubicBezTo>
                  <a:close/>
                  <a:moveTo>
                    <a:pt x="485" y="162"/>
                  </a:moveTo>
                  <a:cubicBezTo>
                    <a:pt x="484" y="166"/>
                    <a:pt x="483" y="169"/>
                    <a:pt x="482" y="173"/>
                  </a:cubicBezTo>
                  <a:cubicBezTo>
                    <a:pt x="482" y="174"/>
                    <a:pt x="482" y="177"/>
                    <a:pt x="484" y="177"/>
                  </a:cubicBezTo>
                  <a:cubicBezTo>
                    <a:pt x="486" y="177"/>
                    <a:pt x="487" y="175"/>
                    <a:pt x="487" y="174"/>
                  </a:cubicBezTo>
                  <a:cubicBezTo>
                    <a:pt x="488" y="170"/>
                    <a:pt x="487" y="167"/>
                    <a:pt x="485" y="162"/>
                  </a:cubicBezTo>
                  <a:close/>
                  <a:moveTo>
                    <a:pt x="414" y="673"/>
                  </a:moveTo>
                  <a:cubicBezTo>
                    <a:pt x="413" y="677"/>
                    <a:pt x="412" y="681"/>
                    <a:pt x="414" y="685"/>
                  </a:cubicBezTo>
                  <a:cubicBezTo>
                    <a:pt x="415" y="685"/>
                    <a:pt x="416" y="686"/>
                    <a:pt x="416" y="686"/>
                  </a:cubicBezTo>
                  <a:cubicBezTo>
                    <a:pt x="417" y="686"/>
                    <a:pt x="418" y="685"/>
                    <a:pt x="418" y="684"/>
                  </a:cubicBezTo>
                  <a:cubicBezTo>
                    <a:pt x="418" y="680"/>
                    <a:pt x="417" y="676"/>
                    <a:pt x="414" y="673"/>
                  </a:cubicBezTo>
                  <a:close/>
                  <a:moveTo>
                    <a:pt x="634" y="1304"/>
                  </a:moveTo>
                  <a:cubicBezTo>
                    <a:pt x="633" y="1304"/>
                    <a:pt x="633" y="1304"/>
                    <a:pt x="632" y="1304"/>
                  </a:cubicBezTo>
                  <a:cubicBezTo>
                    <a:pt x="632" y="1308"/>
                    <a:pt x="632" y="1313"/>
                    <a:pt x="633" y="1317"/>
                  </a:cubicBezTo>
                  <a:cubicBezTo>
                    <a:pt x="633" y="1318"/>
                    <a:pt x="634" y="1319"/>
                    <a:pt x="635" y="1318"/>
                  </a:cubicBezTo>
                  <a:cubicBezTo>
                    <a:pt x="636" y="1318"/>
                    <a:pt x="636" y="1317"/>
                    <a:pt x="636" y="1316"/>
                  </a:cubicBezTo>
                  <a:cubicBezTo>
                    <a:pt x="636" y="1312"/>
                    <a:pt x="635" y="1308"/>
                    <a:pt x="634" y="1304"/>
                  </a:cubicBezTo>
                  <a:close/>
                  <a:moveTo>
                    <a:pt x="913" y="1396"/>
                  </a:moveTo>
                  <a:cubicBezTo>
                    <a:pt x="909" y="1393"/>
                    <a:pt x="905" y="1395"/>
                    <a:pt x="902" y="1396"/>
                  </a:cubicBezTo>
                  <a:cubicBezTo>
                    <a:pt x="901" y="1396"/>
                    <a:pt x="900" y="1397"/>
                    <a:pt x="901" y="1398"/>
                  </a:cubicBezTo>
                  <a:cubicBezTo>
                    <a:pt x="901" y="1400"/>
                    <a:pt x="902" y="1400"/>
                    <a:pt x="903" y="1400"/>
                  </a:cubicBezTo>
                  <a:cubicBezTo>
                    <a:pt x="906" y="1399"/>
                    <a:pt x="910" y="1399"/>
                    <a:pt x="913" y="1396"/>
                  </a:cubicBezTo>
                  <a:close/>
                  <a:moveTo>
                    <a:pt x="321" y="521"/>
                  </a:moveTo>
                  <a:cubicBezTo>
                    <a:pt x="324" y="521"/>
                    <a:pt x="324" y="518"/>
                    <a:pt x="325" y="516"/>
                  </a:cubicBezTo>
                  <a:cubicBezTo>
                    <a:pt x="325" y="515"/>
                    <a:pt x="324" y="513"/>
                    <a:pt x="322" y="513"/>
                  </a:cubicBezTo>
                  <a:cubicBezTo>
                    <a:pt x="320" y="513"/>
                    <a:pt x="317" y="513"/>
                    <a:pt x="317" y="516"/>
                  </a:cubicBezTo>
                  <a:cubicBezTo>
                    <a:pt x="317" y="518"/>
                    <a:pt x="318" y="520"/>
                    <a:pt x="321" y="521"/>
                  </a:cubicBezTo>
                  <a:close/>
                  <a:moveTo>
                    <a:pt x="1077" y="1469"/>
                  </a:moveTo>
                  <a:cubicBezTo>
                    <a:pt x="1074" y="1470"/>
                    <a:pt x="1071" y="1471"/>
                    <a:pt x="1069" y="1472"/>
                  </a:cubicBezTo>
                  <a:cubicBezTo>
                    <a:pt x="1067" y="1473"/>
                    <a:pt x="1065" y="1474"/>
                    <a:pt x="1066" y="1476"/>
                  </a:cubicBezTo>
                  <a:cubicBezTo>
                    <a:pt x="1067" y="1477"/>
                    <a:pt x="1070" y="1478"/>
                    <a:pt x="1071" y="1477"/>
                  </a:cubicBezTo>
                  <a:cubicBezTo>
                    <a:pt x="1073" y="1475"/>
                    <a:pt x="1076" y="1473"/>
                    <a:pt x="1077" y="1469"/>
                  </a:cubicBezTo>
                  <a:close/>
                  <a:moveTo>
                    <a:pt x="571" y="216"/>
                  </a:moveTo>
                  <a:cubicBezTo>
                    <a:pt x="574" y="215"/>
                    <a:pt x="575" y="214"/>
                    <a:pt x="575" y="211"/>
                  </a:cubicBezTo>
                  <a:cubicBezTo>
                    <a:pt x="575" y="209"/>
                    <a:pt x="575" y="207"/>
                    <a:pt x="572" y="207"/>
                  </a:cubicBezTo>
                  <a:cubicBezTo>
                    <a:pt x="570" y="207"/>
                    <a:pt x="570" y="210"/>
                    <a:pt x="569" y="212"/>
                  </a:cubicBezTo>
                  <a:cubicBezTo>
                    <a:pt x="569" y="213"/>
                    <a:pt x="569" y="215"/>
                    <a:pt x="571" y="216"/>
                  </a:cubicBezTo>
                  <a:close/>
                  <a:moveTo>
                    <a:pt x="224" y="1141"/>
                  </a:moveTo>
                  <a:cubicBezTo>
                    <a:pt x="230" y="1139"/>
                    <a:pt x="234" y="1135"/>
                    <a:pt x="237" y="1130"/>
                  </a:cubicBezTo>
                  <a:cubicBezTo>
                    <a:pt x="232" y="1133"/>
                    <a:pt x="227" y="1136"/>
                    <a:pt x="224" y="1141"/>
                  </a:cubicBezTo>
                  <a:close/>
                  <a:moveTo>
                    <a:pt x="349" y="533"/>
                  </a:moveTo>
                  <a:cubicBezTo>
                    <a:pt x="349" y="531"/>
                    <a:pt x="344" y="525"/>
                    <a:pt x="342" y="525"/>
                  </a:cubicBezTo>
                  <a:cubicBezTo>
                    <a:pt x="341" y="526"/>
                    <a:pt x="338" y="527"/>
                    <a:pt x="340" y="528"/>
                  </a:cubicBezTo>
                  <a:cubicBezTo>
                    <a:pt x="343" y="529"/>
                    <a:pt x="343" y="531"/>
                    <a:pt x="343" y="533"/>
                  </a:cubicBezTo>
                  <a:cubicBezTo>
                    <a:pt x="343" y="535"/>
                    <a:pt x="345" y="535"/>
                    <a:pt x="347" y="535"/>
                  </a:cubicBezTo>
                  <a:cubicBezTo>
                    <a:pt x="348" y="534"/>
                    <a:pt x="349" y="534"/>
                    <a:pt x="349" y="533"/>
                  </a:cubicBezTo>
                  <a:close/>
                  <a:moveTo>
                    <a:pt x="522" y="363"/>
                  </a:moveTo>
                  <a:cubicBezTo>
                    <a:pt x="523" y="370"/>
                    <a:pt x="524" y="371"/>
                    <a:pt x="530" y="372"/>
                  </a:cubicBezTo>
                  <a:cubicBezTo>
                    <a:pt x="528" y="368"/>
                    <a:pt x="528" y="364"/>
                    <a:pt x="522" y="363"/>
                  </a:cubicBezTo>
                  <a:close/>
                  <a:moveTo>
                    <a:pt x="261" y="533"/>
                  </a:moveTo>
                  <a:cubicBezTo>
                    <a:pt x="259" y="538"/>
                    <a:pt x="257" y="541"/>
                    <a:pt x="259" y="545"/>
                  </a:cubicBezTo>
                  <a:cubicBezTo>
                    <a:pt x="259" y="545"/>
                    <a:pt x="261" y="545"/>
                    <a:pt x="261" y="545"/>
                  </a:cubicBezTo>
                  <a:cubicBezTo>
                    <a:pt x="264" y="542"/>
                    <a:pt x="264" y="538"/>
                    <a:pt x="261" y="533"/>
                  </a:cubicBezTo>
                  <a:close/>
                  <a:moveTo>
                    <a:pt x="551" y="1208"/>
                  </a:moveTo>
                  <a:cubicBezTo>
                    <a:pt x="551" y="1211"/>
                    <a:pt x="553" y="1212"/>
                    <a:pt x="555" y="1213"/>
                  </a:cubicBezTo>
                  <a:cubicBezTo>
                    <a:pt x="557" y="1214"/>
                    <a:pt x="558" y="1213"/>
                    <a:pt x="559" y="1211"/>
                  </a:cubicBezTo>
                  <a:cubicBezTo>
                    <a:pt x="559" y="1209"/>
                    <a:pt x="559" y="1208"/>
                    <a:pt x="557" y="1207"/>
                  </a:cubicBezTo>
                  <a:cubicBezTo>
                    <a:pt x="555" y="1207"/>
                    <a:pt x="553" y="1207"/>
                    <a:pt x="551" y="1208"/>
                  </a:cubicBezTo>
                  <a:close/>
                  <a:moveTo>
                    <a:pt x="533" y="109"/>
                  </a:moveTo>
                  <a:cubicBezTo>
                    <a:pt x="532" y="111"/>
                    <a:pt x="534" y="113"/>
                    <a:pt x="534" y="115"/>
                  </a:cubicBezTo>
                  <a:cubicBezTo>
                    <a:pt x="535" y="116"/>
                    <a:pt x="536" y="119"/>
                    <a:pt x="538" y="118"/>
                  </a:cubicBezTo>
                  <a:cubicBezTo>
                    <a:pt x="540" y="117"/>
                    <a:pt x="540" y="114"/>
                    <a:pt x="538" y="112"/>
                  </a:cubicBezTo>
                  <a:cubicBezTo>
                    <a:pt x="537" y="110"/>
                    <a:pt x="536" y="108"/>
                    <a:pt x="533" y="109"/>
                  </a:cubicBezTo>
                  <a:close/>
                  <a:moveTo>
                    <a:pt x="546" y="1028"/>
                  </a:moveTo>
                  <a:cubicBezTo>
                    <a:pt x="545" y="1035"/>
                    <a:pt x="545" y="1035"/>
                    <a:pt x="549" y="1039"/>
                  </a:cubicBezTo>
                  <a:cubicBezTo>
                    <a:pt x="552" y="1035"/>
                    <a:pt x="551" y="1031"/>
                    <a:pt x="546" y="1028"/>
                  </a:cubicBezTo>
                  <a:close/>
                  <a:moveTo>
                    <a:pt x="587" y="151"/>
                  </a:moveTo>
                  <a:cubicBezTo>
                    <a:pt x="591" y="146"/>
                    <a:pt x="591" y="145"/>
                    <a:pt x="586" y="141"/>
                  </a:cubicBezTo>
                  <a:cubicBezTo>
                    <a:pt x="585" y="144"/>
                    <a:pt x="585" y="148"/>
                    <a:pt x="587" y="151"/>
                  </a:cubicBezTo>
                  <a:close/>
                  <a:moveTo>
                    <a:pt x="352" y="807"/>
                  </a:moveTo>
                  <a:cubicBezTo>
                    <a:pt x="353" y="803"/>
                    <a:pt x="352" y="800"/>
                    <a:pt x="350" y="796"/>
                  </a:cubicBezTo>
                  <a:cubicBezTo>
                    <a:pt x="349" y="795"/>
                    <a:pt x="348" y="791"/>
                    <a:pt x="346" y="793"/>
                  </a:cubicBezTo>
                  <a:cubicBezTo>
                    <a:pt x="343" y="795"/>
                    <a:pt x="346" y="796"/>
                    <a:pt x="347" y="797"/>
                  </a:cubicBezTo>
                  <a:cubicBezTo>
                    <a:pt x="349" y="800"/>
                    <a:pt x="347" y="805"/>
                    <a:pt x="352" y="807"/>
                  </a:cubicBezTo>
                  <a:close/>
                  <a:moveTo>
                    <a:pt x="1245" y="1293"/>
                  </a:moveTo>
                  <a:cubicBezTo>
                    <a:pt x="1247" y="1294"/>
                    <a:pt x="1252" y="1288"/>
                    <a:pt x="1251" y="1286"/>
                  </a:cubicBezTo>
                  <a:cubicBezTo>
                    <a:pt x="1250" y="1285"/>
                    <a:pt x="1249" y="1285"/>
                    <a:pt x="1249" y="1285"/>
                  </a:cubicBezTo>
                  <a:cubicBezTo>
                    <a:pt x="1246" y="1287"/>
                    <a:pt x="1244" y="1289"/>
                    <a:pt x="1243" y="1292"/>
                  </a:cubicBezTo>
                  <a:cubicBezTo>
                    <a:pt x="1243" y="1292"/>
                    <a:pt x="1244" y="1293"/>
                    <a:pt x="1245" y="1293"/>
                  </a:cubicBezTo>
                  <a:close/>
                  <a:moveTo>
                    <a:pt x="534" y="1067"/>
                  </a:moveTo>
                  <a:cubicBezTo>
                    <a:pt x="537" y="1063"/>
                    <a:pt x="538" y="1059"/>
                    <a:pt x="538" y="1053"/>
                  </a:cubicBezTo>
                  <a:cubicBezTo>
                    <a:pt x="534" y="1058"/>
                    <a:pt x="533" y="1062"/>
                    <a:pt x="534" y="1067"/>
                  </a:cubicBezTo>
                  <a:close/>
                  <a:moveTo>
                    <a:pt x="883" y="1341"/>
                  </a:moveTo>
                  <a:cubicBezTo>
                    <a:pt x="885" y="1340"/>
                    <a:pt x="888" y="1340"/>
                    <a:pt x="890" y="1337"/>
                  </a:cubicBezTo>
                  <a:cubicBezTo>
                    <a:pt x="890" y="1337"/>
                    <a:pt x="889" y="1336"/>
                    <a:pt x="889" y="1336"/>
                  </a:cubicBezTo>
                  <a:cubicBezTo>
                    <a:pt x="887" y="1335"/>
                    <a:pt x="885" y="1336"/>
                    <a:pt x="882" y="1337"/>
                  </a:cubicBezTo>
                  <a:cubicBezTo>
                    <a:pt x="882" y="1337"/>
                    <a:pt x="882" y="1337"/>
                    <a:pt x="881" y="1337"/>
                  </a:cubicBezTo>
                  <a:cubicBezTo>
                    <a:pt x="881" y="1337"/>
                    <a:pt x="880" y="1338"/>
                    <a:pt x="880" y="1339"/>
                  </a:cubicBezTo>
                  <a:cubicBezTo>
                    <a:pt x="881" y="1341"/>
                    <a:pt x="882" y="1341"/>
                    <a:pt x="883" y="1341"/>
                  </a:cubicBezTo>
                  <a:close/>
                  <a:moveTo>
                    <a:pt x="284" y="1346"/>
                  </a:moveTo>
                  <a:cubicBezTo>
                    <a:pt x="282" y="1346"/>
                    <a:pt x="280" y="1347"/>
                    <a:pt x="280" y="1349"/>
                  </a:cubicBezTo>
                  <a:cubicBezTo>
                    <a:pt x="280" y="1351"/>
                    <a:pt x="281" y="1353"/>
                    <a:pt x="283" y="1353"/>
                  </a:cubicBezTo>
                  <a:cubicBezTo>
                    <a:pt x="286" y="1353"/>
                    <a:pt x="286" y="1351"/>
                    <a:pt x="287" y="1349"/>
                  </a:cubicBezTo>
                  <a:cubicBezTo>
                    <a:pt x="287" y="1347"/>
                    <a:pt x="286" y="1346"/>
                    <a:pt x="284" y="1346"/>
                  </a:cubicBezTo>
                  <a:close/>
                  <a:moveTo>
                    <a:pt x="604" y="162"/>
                  </a:moveTo>
                  <a:cubicBezTo>
                    <a:pt x="602" y="167"/>
                    <a:pt x="603" y="169"/>
                    <a:pt x="606" y="174"/>
                  </a:cubicBezTo>
                  <a:cubicBezTo>
                    <a:pt x="607" y="169"/>
                    <a:pt x="607" y="165"/>
                    <a:pt x="604" y="162"/>
                  </a:cubicBezTo>
                  <a:close/>
                  <a:moveTo>
                    <a:pt x="236" y="567"/>
                  </a:moveTo>
                  <a:cubicBezTo>
                    <a:pt x="238" y="570"/>
                    <a:pt x="241" y="570"/>
                    <a:pt x="243" y="572"/>
                  </a:cubicBezTo>
                  <a:cubicBezTo>
                    <a:pt x="244" y="572"/>
                    <a:pt x="246" y="572"/>
                    <a:pt x="246" y="570"/>
                  </a:cubicBezTo>
                  <a:cubicBezTo>
                    <a:pt x="246" y="569"/>
                    <a:pt x="246" y="567"/>
                    <a:pt x="244" y="567"/>
                  </a:cubicBezTo>
                  <a:cubicBezTo>
                    <a:pt x="242" y="566"/>
                    <a:pt x="239" y="565"/>
                    <a:pt x="236" y="567"/>
                  </a:cubicBezTo>
                  <a:close/>
                  <a:moveTo>
                    <a:pt x="1107" y="1319"/>
                  </a:moveTo>
                  <a:cubicBezTo>
                    <a:pt x="1114" y="1316"/>
                    <a:pt x="1114" y="1316"/>
                    <a:pt x="1116" y="1310"/>
                  </a:cubicBezTo>
                  <a:cubicBezTo>
                    <a:pt x="1114" y="1313"/>
                    <a:pt x="1109" y="1313"/>
                    <a:pt x="1107" y="1319"/>
                  </a:cubicBezTo>
                  <a:close/>
                  <a:moveTo>
                    <a:pt x="158" y="422"/>
                  </a:moveTo>
                  <a:cubicBezTo>
                    <a:pt x="156" y="417"/>
                    <a:pt x="159" y="412"/>
                    <a:pt x="155" y="407"/>
                  </a:cubicBezTo>
                  <a:cubicBezTo>
                    <a:pt x="154" y="413"/>
                    <a:pt x="155" y="418"/>
                    <a:pt x="158" y="422"/>
                  </a:cubicBezTo>
                  <a:close/>
                  <a:moveTo>
                    <a:pt x="358" y="544"/>
                  </a:moveTo>
                  <a:cubicBezTo>
                    <a:pt x="361" y="542"/>
                    <a:pt x="363" y="540"/>
                    <a:pt x="363" y="537"/>
                  </a:cubicBezTo>
                  <a:cubicBezTo>
                    <a:pt x="362" y="536"/>
                    <a:pt x="362" y="533"/>
                    <a:pt x="360" y="533"/>
                  </a:cubicBezTo>
                  <a:cubicBezTo>
                    <a:pt x="358" y="533"/>
                    <a:pt x="359" y="535"/>
                    <a:pt x="358" y="537"/>
                  </a:cubicBezTo>
                  <a:cubicBezTo>
                    <a:pt x="358" y="539"/>
                    <a:pt x="358" y="540"/>
                    <a:pt x="358" y="544"/>
                  </a:cubicBezTo>
                  <a:close/>
                  <a:moveTo>
                    <a:pt x="662" y="312"/>
                  </a:moveTo>
                  <a:cubicBezTo>
                    <a:pt x="664" y="307"/>
                    <a:pt x="663" y="303"/>
                    <a:pt x="661" y="298"/>
                  </a:cubicBezTo>
                  <a:cubicBezTo>
                    <a:pt x="660" y="303"/>
                    <a:pt x="658" y="307"/>
                    <a:pt x="662" y="312"/>
                  </a:cubicBezTo>
                  <a:close/>
                  <a:moveTo>
                    <a:pt x="176" y="1324"/>
                  </a:moveTo>
                  <a:cubicBezTo>
                    <a:pt x="177" y="1320"/>
                    <a:pt x="180" y="1317"/>
                    <a:pt x="182" y="1313"/>
                  </a:cubicBezTo>
                  <a:cubicBezTo>
                    <a:pt x="182" y="1313"/>
                    <a:pt x="182" y="1312"/>
                    <a:pt x="181" y="1311"/>
                  </a:cubicBezTo>
                  <a:cubicBezTo>
                    <a:pt x="181" y="1311"/>
                    <a:pt x="180" y="1311"/>
                    <a:pt x="179" y="1312"/>
                  </a:cubicBezTo>
                  <a:cubicBezTo>
                    <a:pt x="177" y="1315"/>
                    <a:pt x="176" y="1319"/>
                    <a:pt x="176" y="1324"/>
                  </a:cubicBezTo>
                  <a:close/>
                  <a:moveTo>
                    <a:pt x="590" y="590"/>
                  </a:moveTo>
                  <a:cubicBezTo>
                    <a:pt x="592" y="587"/>
                    <a:pt x="592" y="585"/>
                    <a:pt x="592" y="584"/>
                  </a:cubicBezTo>
                  <a:cubicBezTo>
                    <a:pt x="591" y="582"/>
                    <a:pt x="590" y="580"/>
                    <a:pt x="588" y="580"/>
                  </a:cubicBezTo>
                  <a:cubicBezTo>
                    <a:pt x="586" y="581"/>
                    <a:pt x="586" y="583"/>
                    <a:pt x="586" y="584"/>
                  </a:cubicBezTo>
                  <a:cubicBezTo>
                    <a:pt x="587" y="586"/>
                    <a:pt x="588" y="589"/>
                    <a:pt x="590" y="590"/>
                  </a:cubicBezTo>
                  <a:close/>
                  <a:moveTo>
                    <a:pt x="176" y="457"/>
                  </a:moveTo>
                  <a:cubicBezTo>
                    <a:pt x="179" y="453"/>
                    <a:pt x="177" y="449"/>
                    <a:pt x="176" y="443"/>
                  </a:cubicBezTo>
                  <a:cubicBezTo>
                    <a:pt x="173" y="449"/>
                    <a:pt x="174" y="453"/>
                    <a:pt x="176" y="457"/>
                  </a:cubicBezTo>
                  <a:close/>
                  <a:moveTo>
                    <a:pt x="1187" y="1139"/>
                  </a:moveTo>
                  <a:cubicBezTo>
                    <a:pt x="1191" y="1135"/>
                    <a:pt x="1193" y="1132"/>
                    <a:pt x="1196" y="1129"/>
                  </a:cubicBezTo>
                  <a:cubicBezTo>
                    <a:pt x="1197" y="1128"/>
                    <a:pt x="1197" y="1127"/>
                    <a:pt x="1196" y="1126"/>
                  </a:cubicBezTo>
                  <a:cubicBezTo>
                    <a:pt x="1195" y="1126"/>
                    <a:pt x="1193" y="1126"/>
                    <a:pt x="1193" y="1127"/>
                  </a:cubicBezTo>
                  <a:cubicBezTo>
                    <a:pt x="1192" y="1131"/>
                    <a:pt x="1188" y="1133"/>
                    <a:pt x="1187" y="1139"/>
                  </a:cubicBezTo>
                  <a:close/>
                  <a:moveTo>
                    <a:pt x="548" y="614"/>
                  </a:moveTo>
                  <a:cubicBezTo>
                    <a:pt x="550" y="616"/>
                    <a:pt x="553" y="616"/>
                    <a:pt x="555" y="616"/>
                  </a:cubicBezTo>
                  <a:cubicBezTo>
                    <a:pt x="557" y="615"/>
                    <a:pt x="559" y="615"/>
                    <a:pt x="559" y="613"/>
                  </a:cubicBezTo>
                  <a:cubicBezTo>
                    <a:pt x="559" y="610"/>
                    <a:pt x="556" y="611"/>
                    <a:pt x="554" y="612"/>
                  </a:cubicBezTo>
                  <a:cubicBezTo>
                    <a:pt x="552" y="612"/>
                    <a:pt x="550" y="612"/>
                    <a:pt x="548" y="614"/>
                  </a:cubicBezTo>
                  <a:close/>
                  <a:moveTo>
                    <a:pt x="306" y="1445"/>
                  </a:moveTo>
                  <a:cubicBezTo>
                    <a:pt x="306" y="1444"/>
                    <a:pt x="305" y="1442"/>
                    <a:pt x="302" y="1442"/>
                  </a:cubicBezTo>
                  <a:cubicBezTo>
                    <a:pt x="301" y="1442"/>
                    <a:pt x="299" y="1443"/>
                    <a:pt x="299" y="1445"/>
                  </a:cubicBezTo>
                  <a:cubicBezTo>
                    <a:pt x="299" y="1447"/>
                    <a:pt x="301" y="1448"/>
                    <a:pt x="303" y="1448"/>
                  </a:cubicBezTo>
                  <a:cubicBezTo>
                    <a:pt x="305" y="1448"/>
                    <a:pt x="306" y="1447"/>
                    <a:pt x="306" y="1445"/>
                  </a:cubicBezTo>
                  <a:close/>
                  <a:moveTo>
                    <a:pt x="401" y="716"/>
                  </a:moveTo>
                  <a:cubicBezTo>
                    <a:pt x="399" y="721"/>
                    <a:pt x="398" y="723"/>
                    <a:pt x="398" y="726"/>
                  </a:cubicBezTo>
                  <a:cubicBezTo>
                    <a:pt x="397" y="727"/>
                    <a:pt x="397" y="728"/>
                    <a:pt x="398" y="728"/>
                  </a:cubicBezTo>
                  <a:cubicBezTo>
                    <a:pt x="400" y="729"/>
                    <a:pt x="401" y="728"/>
                    <a:pt x="402" y="727"/>
                  </a:cubicBezTo>
                  <a:cubicBezTo>
                    <a:pt x="403" y="724"/>
                    <a:pt x="403" y="721"/>
                    <a:pt x="401" y="716"/>
                  </a:cubicBezTo>
                  <a:close/>
                  <a:moveTo>
                    <a:pt x="932" y="1462"/>
                  </a:moveTo>
                  <a:cubicBezTo>
                    <a:pt x="928" y="1462"/>
                    <a:pt x="925" y="1463"/>
                    <a:pt x="924" y="1466"/>
                  </a:cubicBezTo>
                  <a:cubicBezTo>
                    <a:pt x="923" y="1467"/>
                    <a:pt x="924" y="1468"/>
                    <a:pt x="925" y="1468"/>
                  </a:cubicBezTo>
                  <a:cubicBezTo>
                    <a:pt x="928" y="1469"/>
                    <a:pt x="929" y="1466"/>
                    <a:pt x="931" y="1464"/>
                  </a:cubicBezTo>
                  <a:cubicBezTo>
                    <a:pt x="932" y="1464"/>
                    <a:pt x="932" y="1463"/>
                    <a:pt x="932" y="1462"/>
                  </a:cubicBezTo>
                  <a:close/>
                  <a:moveTo>
                    <a:pt x="521" y="1507"/>
                  </a:moveTo>
                  <a:cubicBezTo>
                    <a:pt x="521" y="1507"/>
                    <a:pt x="522" y="1507"/>
                    <a:pt x="522" y="1507"/>
                  </a:cubicBezTo>
                  <a:cubicBezTo>
                    <a:pt x="523" y="1505"/>
                    <a:pt x="523" y="1502"/>
                    <a:pt x="522" y="1499"/>
                  </a:cubicBezTo>
                  <a:cubicBezTo>
                    <a:pt x="522" y="1498"/>
                    <a:pt x="521" y="1498"/>
                    <a:pt x="520" y="1498"/>
                  </a:cubicBezTo>
                  <a:cubicBezTo>
                    <a:pt x="520" y="1498"/>
                    <a:pt x="519" y="1499"/>
                    <a:pt x="519" y="1500"/>
                  </a:cubicBezTo>
                  <a:cubicBezTo>
                    <a:pt x="519" y="1502"/>
                    <a:pt x="520" y="1505"/>
                    <a:pt x="521" y="1507"/>
                  </a:cubicBezTo>
                  <a:close/>
                  <a:moveTo>
                    <a:pt x="509" y="268"/>
                  </a:moveTo>
                  <a:cubicBezTo>
                    <a:pt x="511" y="264"/>
                    <a:pt x="512" y="261"/>
                    <a:pt x="513" y="258"/>
                  </a:cubicBezTo>
                  <a:cubicBezTo>
                    <a:pt x="514" y="257"/>
                    <a:pt x="513" y="256"/>
                    <a:pt x="511" y="256"/>
                  </a:cubicBezTo>
                  <a:cubicBezTo>
                    <a:pt x="509" y="255"/>
                    <a:pt x="508" y="257"/>
                    <a:pt x="509" y="258"/>
                  </a:cubicBezTo>
                  <a:cubicBezTo>
                    <a:pt x="510" y="261"/>
                    <a:pt x="508" y="263"/>
                    <a:pt x="509" y="268"/>
                  </a:cubicBezTo>
                  <a:close/>
                  <a:moveTo>
                    <a:pt x="966" y="1419"/>
                  </a:moveTo>
                  <a:cubicBezTo>
                    <a:pt x="973" y="1420"/>
                    <a:pt x="974" y="1420"/>
                    <a:pt x="978" y="1416"/>
                  </a:cubicBezTo>
                  <a:cubicBezTo>
                    <a:pt x="973" y="1415"/>
                    <a:pt x="970" y="1419"/>
                    <a:pt x="966" y="1419"/>
                  </a:cubicBezTo>
                  <a:close/>
                  <a:moveTo>
                    <a:pt x="739" y="1422"/>
                  </a:moveTo>
                  <a:cubicBezTo>
                    <a:pt x="740" y="1417"/>
                    <a:pt x="737" y="1415"/>
                    <a:pt x="735" y="1412"/>
                  </a:cubicBezTo>
                  <a:cubicBezTo>
                    <a:pt x="736" y="1415"/>
                    <a:pt x="734" y="1419"/>
                    <a:pt x="739" y="1422"/>
                  </a:cubicBezTo>
                  <a:close/>
                  <a:moveTo>
                    <a:pt x="912" y="1244"/>
                  </a:moveTo>
                  <a:cubicBezTo>
                    <a:pt x="919" y="1247"/>
                    <a:pt x="919" y="1247"/>
                    <a:pt x="922" y="1244"/>
                  </a:cubicBezTo>
                  <a:cubicBezTo>
                    <a:pt x="919" y="1243"/>
                    <a:pt x="916" y="1242"/>
                    <a:pt x="912" y="1244"/>
                  </a:cubicBezTo>
                  <a:close/>
                  <a:moveTo>
                    <a:pt x="542" y="149"/>
                  </a:moveTo>
                  <a:cubicBezTo>
                    <a:pt x="544" y="146"/>
                    <a:pt x="545" y="143"/>
                    <a:pt x="545" y="140"/>
                  </a:cubicBezTo>
                  <a:cubicBezTo>
                    <a:pt x="545" y="139"/>
                    <a:pt x="545" y="138"/>
                    <a:pt x="544" y="138"/>
                  </a:cubicBezTo>
                  <a:cubicBezTo>
                    <a:pt x="543" y="138"/>
                    <a:pt x="542" y="139"/>
                    <a:pt x="542" y="139"/>
                  </a:cubicBezTo>
                  <a:cubicBezTo>
                    <a:pt x="541" y="142"/>
                    <a:pt x="541" y="145"/>
                    <a:pt x="542" y="149"/>
                  </a:cubicBezTo>
                  <a:close/>
                  <a:moveTo>
                    <a:pt x="415" y="243"/>
                  </a:moveTo>
                  <a:cubicBezTo>
                    <a:pt x="416" y="239"/>
                    <a:pt x="416" y="236"/>
                    <a:pt x="414" y="234"/>
                  </a:cubicBezTo>
                  <a:cubicBezTo>
                    <a:pt x="414" y="234"/>
                    <a:pt x="413" y="234"/>
                    <a:pt x="413" y="234"/>
                  </a:cubicBezTo>
                  <a:cubicBezTo>
                    <a:pt x="411" y="237"/>
                    <a:pt x="412" y="240"/>
                    <a:pt x="415" y="243"/>
                  </a:cubicBezTo>
                  <a:close/>
                  <a:moveTo>
                    <a:pt x="582" y="722"/>
                  </a:moveTo>
                  <a:cubicBezTo>
                    <a:pt x="585" y="720"/>
                    <a:pt x="585" y="718"/>
                    <a:pt x="584" y="715"/>
                  </a:cubicBezTo>
                  <a:cubicBezTo>
                    <a:pt x="584" y="714"/>
                    <a:pt x="584" y="713"/>
                    <a:pt x="583" y="713"/>
                  </a:cubicBezTo>
                  <a:cubicBezTo>
                    <a:pt x="582" y="713"/>
                    <a:pt x="581" y="714"/>
                    <a:pt x="581" y="715"/>
                  </a:cubicBezTo>
                  <a:cubicBezTo>
                    <a:pt x="581" y="717"/>
                    <a:pt x="580" y="720"/>
                    <a:pt x="582" y="722"/>
                  </a:cubicBezTo>
                  <a:close/>
                  <a:moveTo>
                    <a:pt x="552" y="1057"/>
                  </a:moveTo>
                  <a:cubicBezTo>
                    <a:pt x="552" y="1060"/>
                    <a:pt x="550" y="1063"/>
                    <a:pt x="552" y="1066"/>
                  </a:cubicBezTo>
                  <a:cubicBezTo>
                    <a:pt x="552" y="1067"/>
                    <a:pt x="553" y="1067"/>
                    <a:pt x="554" y="1066"/>
                  </a:cubicBezTo>
                  <a:cubicBezTo>
                    <a:pt x="556" y="1064"/>
                    <a:pt x="554" y="1061"/>
                    <a:pt x="554" y="1058"/>
                  </a:cubicBezTo>
                  <a:cubicBezTo>
                    <a:pt x="554" y="1058"/>
                    <a:pt x="553" y="1058"/>
                    <a:pt x="552" y="1057"/>
                  </a:cubicBezTo>
                  <a:close/>
                  <a:moveTo>
                    <a:pt x="1127" y="1270"/>
                  </a:moveTo>
                  <a:cubicBezTo>
                    <a:pt x="1124" y="1271"/>
                    <a:pt x="1121" y="1272"/>
                    <a:pt x="1119" y="1273"/>
                  </a:cubicBezTo>
                  <a:cubicBezTo>
                    <a:pt x="1118" y="1273"/>
                    <a:pt x="1118" y="1274"/>
                    <a:pt x="1119" y="1275"/>
                  </a:cubicBezTo>
                  <a:cubicBezTo>
                    <a:pt x="1119" y="1277"/>
                    <a:pt x="1121" y="1278"/>
                    <a:pt x="1122" y="1277"/>
                  </a:cubicBezTo>
                  <a:cubicBezTo>
                    <a:pt x="1124" y="1276"/>
                    <a:pt x="1125" y="1273"/>
                    <a:pt x="1127" y="1270"/>
                  </a:cubicBezTo>
                  <a:close/>
                  <a:moveTo>
                    <a:pt x="292" y="573"/>
                  </a:moveTo>
                  <a:cubicBezTo>
                    <a:pt x="293" y="567"/>
                    <a:pt x="293" y="567"/>
                    <a:pt x="290" y="562"/>
                  </a:cubicBezTo>
                  <a:cubicBezTo>
                    <a:pt x="289" y="567"/>
                    <a:pt x="287" y="571"/>
                    <a:pt x="292" y="573"/>
                  </a:cubicBezTo>
                  <a:close/>
                  <a:moveTo>
                    <a:pt x="543" y="1095"/>
                  </a:moveTo>
                  <a:cubicBezTo>
                    <a:pt x="544" y="1098"/>
                    <a:pt x="541" y="1102"/>
                    <a:pt x="545" y="1106"/>
                  </a:cubicBezTo>
                  <a:cubicBezTo>
                    <a:pt x="546" y="1101"/>
                    <a:pt x="546" y="1098"/>
                    <a:pt x="543" y="1095"/>
                  </a:cubicBezTo>
                  <a:close/>
                  <a:moveTo>
                    <a:pt x="234" y="1285"/>
                  </a:moveTo>
                  <a:cubicBezTo>
                    <a:pt x="230" y="1287"/>
                    <a:pt x="228" y="1289"/>
                    <a:pt x="228" y="1295"/>
                  </a:cubicBezTo>
                  <a:cubicBezTo>
                    <a:pt x="230" y="1291"/>
                    <a:pt x="232" y="1288"/>
                    <a:pt x="234" y="1285"/>
                  </a:cubicBezTo>
                  <a:close/>
                  <a:moveTo>
                    <a:pt x="340" y="636"/>
                  </a:moveTo>
                  <a:cubicBezTo>
                    <a:pt x="339" y="633"/>
                    <a:pt x="337" y="633"/>
                    <a:pt x="334" y="632"/>
                  </a:cubicBezTo>
                  <a:cubicBezTo>
                    <a:pt x="333" y="632"/>
                    <a:pt x="332" y="633"/>
                    <a:pt x="332" y="634"/>
                  </a:cubicBezTo>
                  <a:cubicBezTo>
                    <a:pt x="333" y="637"/>
                    <a:pt x="336" y="637"/>
                    <a:pt x="339" y="638"/>
                  </a:cubicBezTo>
                  <a:cubicBezTo>
                    <a:pt x="339" y="638"/>
                    <a:pt x="340" y="637"/>
                    <a:pt x="340" y="636"/>
                  </a:cubicBezTo>
                  <a:close/>
                  <a:moveTo>
                    <a:pt x="563" y="1153"/>
                  </a:moveTo>
                  <a:cubicBezTo>
                    <a:pt x="564" y="1148"/>
                    <a:pt x="563" y="1145"/>
                    <a:pt x="562" y="1141"/>
                  </a:cubicBezTo>
                  <a:cubicBezTo>
                    <a:pt x="561" y="1145"/>
                    <a:pt x="561" y="1148"/>
                    <a:pt x="563" y="1153"/>
                  </a:cubicBezTo>
                  <a:close/>
                  <a:moveTo>
                    <a:pt x="552" y="1482"/>
                  </a:moveTo>
                  <a:cubicBezTo>
                    <a:pt x="553" y="1481"/>
                    <a:pt x="553" y="1481"/>
                    <a:pt x="553" y="1480"/>
                  </a:cubicBezTo>
                  <a:cubicBezTo>
                    <a:pt x="552" y="1479"/>
                    <a:pt x="551" y="1478"/>
                    <a:pt x="549" y="1478"/>
                  </a:cubicBezTo>
                  <a:cubicBezTo>
                    <a:pt x="548" y="1477"/>
                    <a:pt x="546" y="1477"/>
                    <a:pt x="546" y="1479"/>
                  </a:cubicBezTo>
                  <a:cubicBezTo>
                    <a:pt x="545" y="1480"/>
                    <a:pt x="546" y="1481"/>
                    <a:pt x="548" y="1481"/>
                  </a:cubicBezTo>
                  <a:cubicBezTo>
                    <a:pt x="549" y="1482"/>
                    <a:pt x="551" y="1482"/>
                    <a:pt x="552" y="1482"/>
                  </a:cubicBezTo>
                  <a:close/>
                  <a:moveTo>
                    <a:pt x="576" y="183"/>
                  </a:moveTo>
                  <a:cubicBezTo>
                    <a:pt x="580" y="178"/>
                    <a:pt x="580" y="177"/>
                    <a:pt x="578" y="172"/>
                  </a:cubicBezTo>
                  <a:cubicBezTo>
                    <a:pt x="577" y="176"/>
                    <a:pt x="575" y="179"/>
                    <a:pt x="576" y="183"/>
                  </a:cubicBezTo>
                  <a:close/>
                  <a:moveTo>
                    <a:pt x="594" y="946"/>
                  </a:moveTo>
                  <a:cubicBezTo>
                    <a:pt x="594" y="942"/>
                    <a:pt x="594" y="938"/>
                    <a:pt x="594" y="933"/>
                  </a:cubicBezTo>
                  <a:cubicBezTo>
                    <a:pt x="592" y="937"/>
                    <a:pt x="591" y="941"/>
                    <a:pt x="594" y="946"/>
                  </a:cubicBezTo>
                  <a:close/>
                  <a:moveTo>
                    <a:pt x="1019" y="1315"/>
                  </a:moveTo>
                  <a:cubicBezTo>
                    <a:pt x="1012" y="1316"/>
                    <a:pt x="1012" y="1316"/>
                    <a:pt x="1011" y="1321"/>
                  </a:cubicBezTo>
                  <a:cubicBezTo>
                    <a:pt x="1014" y="1319"/>
                    <a:pt x="1016" y="1317"/>
                    <a:pt x="1019" y="1315"/>
                  </a:cubicBezTo>
                  <a:close/>
                  <a:moveTo>
                    <a:pt x="602" y="1113"/>
                  </a:moveTo>
                  <a:cubicBezTo>
                    <a:pt x="602" y="1118"/>
                    <a:pt x="605" y="1121"/>
                    <a:pt x="606" y="1124"/>
                  </a:cubicBezTo>
                  <a:cubicBezTo>
                    <a:pt x="606" y="1120"/>
                    <a:pt x="607" y="1116"/>
                    <a:pt x="602" y="1113"/>
                  </a:cubicBezTo>
                  <a:close/>
                  <a:moveTo>
                    <a:pt x="259" y="549"/>
                  </a:moveTo>
                  <a:cubicBezTo>
                    <a:pt x="258" y="551"/>
                    <a:pt x="257" y="552"/>
                    <a:pt x="256" y="553"/>
                  </a:cubicBezTo>
                  <a:cubicBezTo>
                    <a:pt x="255" y="554"/>
                    <a:pt x="255" y="555"/>
                    <a:pt x="256" y="556"/>
                  </a:cubicBezTo>
                  <a:cubicBezTo>
                    <a:pt x="258" y="557"/>
                    <a:pt x="259" y="556"/>
                    <a:pt x="260" y="555"/>
                  </a:cubicBezTo>
                  <a:cubicBezTo>
                    <a:pt x="261" y="553"/>
                    <a:pt x="261" y="552"/>
                    <a:pt x="259" y="549"/>
                  </a:cubicBezTo>
                  <a:close/>
                  <a:moveTo>
                    <a:pt x="710" y="338"/>
                  </a:moveTo>
                  <a:cubicBezTo>
                    <a:pt x="708" y="338"/>
                    <a:pt x="707" y="340"/>
                    <a:pt x="706" y="342"/>
                  </a:cubicBezTo>
                  <a:cubicBezTo>
                    <a:pt x="706" y="344"/>
                    <a:pt x="707" y="344"/>
                    <a:pt x="708" y="344"/>
                  </a:cubicBezTo>
                  <a:cubicBezTo>
                    <a:pt x="711" y="344"/>
                    <a:pt x="712" y="343"/>
                    <a:pt x="712" y="340"/>
                  </a:cubicBezTo>
                  <a:cubicBezTo>
                    <a:pt x="712" y="339"/>
                    <a:pt x="712" y="338"/>
                    <a:pt x="710" y="338"/>
                  </a:cubicBezTo>
                  <a:close/>
                  <a:moveTo>
                    <a:pt x="580" y="775"/>
                  </a:moveTo>
                  <a:cubicBezTo>
                    <a:pt x="578" y="775"/>
                    <a:pt x="577" y="776"/>
                    <a:pt x="577" y="779"/>
                  </a:cubicBezTo>
                  <a:cubicBezTo>
                    <a:pt x="577" y="780"/>
                    <a:pt x="577" y="781"/>
                    <a:pt x="579" y="781"/>
                  </a:cubicBezTo>
                  <a:cubicBezTo>
                    <a:pt x="581" y="781"/>
                    <a:pt x="582" y="779"/>
                    <a:pt x="583" y="778"/>
                  </a:cubicBezTo>
                  <a:cubicBezTo>
                    <a:pt x="583" y="776"/>
                    <a:pt x="582" y="775"/>
                    <a:pt x="580" y="775"/>
                  </a:cubicBezTo>
                  <a:close/>
                  <a:moveTo>
                    <a:pt x="163" y="1184"/>
                  </a:moveTo>
                  <a:cubicBezTo>
                    <a:pt x="159" y="1186"/>
                    <a:pt x="156" y="1188"/>
                    <a:pt x="155" y="1193"/>
                  </a:cubicBezTo>
                  <a:cubicBezTo>
                    <a:pt x="158" y="1190"/>
                    <a:pt x="160" y="1187"/>
                    <a:pt x="163" y="1184"/>
                  </a:cubicBezTo>
                  <a:close/>
                  <a:moveTo>
                    <a:pt x="559" y="112"/>
                  </a:moveTo>
                  <a:cubicBezTo>
                    <a:pt x="557" y="112"/>
                    <a:pt x="556" y="113"/>
                    <a:pt x="556" y="114"/>
                  </a:cubicBezTo>
                  <a:cubicBezTo>
                    <a:pt x="556" y="116"/>
                    <a:pt x="557" y="117"/>
                    <a:pt x="559" y="117"/>
                  </a:cubicBezTo>
                  <a:cubicBezTo>
                    <a:pt x="560" y="117"/>
                    <a:pt x="561" y="116"/>
                    <a:pt x="561" y="115"/>
                  </a:cubicBezTo>
                  <a:cubicBezTo>
                    <a:pt x="561" y="113"/>
                    <a:pt x="560" y="113"/>
                    <a:pt x="559" y="112"/>
                  </a:cubicBezTo>
                  <a:close/>
                  <a:moveTo>
                    <a:pt x="517" y="604"/>
                  </a:moveTo>
                  <a:cubicBezTo>
                    <a:pt x="520" y="603"/>
                    <a:pt x="523" y="603"/>
                    <a:pt x="525" y="602"/>
                  </a:cubicBezTo>
                  <a:cubicBezTo>
                    <a:pt x="526" y="602"/>
                    <a:pt x="527" y="601"/>
                    <a:pt x="526" y="600"/>
                  </a:cubicBezTo>
                  <a:cubicBezTo>
                    <a:pt x="526" y="599"/>
                    <a:pt x="525" y="598"/>
                    <a:pt x="524" y="599"/>
                  </a:cubicBezTo>
                  <a:cubicBezTo>
                    <a:pt x="521" y="599"/>
                    <a:pt x="519" y="602"/>
                    <a:pt x="517" y="604"/>
                  </a:cubicBezTo>
                  <a:close/>
                  <a:moveTo>
                    <a:pt x="504" y="1344"/>
                  </a:moveTo>
                  <a:cubicBezTo>
                    <a:pt x="506" y="1337"/>
                    <a:pt x="506" y="1337"/>
                    <a:pt x="501" y="1333"/>
                  </a:cubicBezTo>
                  <a:cubicBezTo>
                    <a:pt x="503" y="1336"/>
                    <a:pt x="502" y="1340"/>
                    <a:pt x="504" y="1344"/>
                  </a:cubicBezTo>
                  <a:close/>
                  <a:moveTo>
                    <a:pt x="385" y="543"/>
                  </a:moveTo>
                  <a:cubicBezTo>
                    <a:pt x="384" y="545"/>
                    <a:pt x="384" y="546"/>
                    <a:pt x="384" y="547"/>
                  </a:cubicBezTo>
                  <a:cubicBezTo>
                    <a:pt x="384" y="549"/>
                    <a:pt x="385" y="550"/>
                    <a:pt x="387" y="551"/>
                  </a:cubicBezTo>
                  <a:cubicBezTo>
                    <a:pt x="388" y="551"/>
                    <a:pt x="389" y="551"/>
                    <a:pt x="389" y="550"/>
                  </a:cubicBezTo>
                  <a:cubicBezTo>
                    <a:pt x="390" y="548"/>
                    <a:pt x="389" y="547"/>
                    <a:pt x="388" y="546"/>
                  </a:cubicBezTo>
                  <a:cubicBezTo>
                    <a:pt x="387" y="545"/>
                    <a:pt x="387" y="545"/>
                    <a:pt x="385" y="543"/>
                  </a:cubicBezTo>
                  <a:close/>
                  <a:moveTo>
                    <a:pt x="550" y="1464"/>
                  </a:moveTo>
                  <a:cubicBezTo>
                    <a:pt x="550" y="1462"/>
                    <a:pt x="550" y="1460"/>
                    <a:pt x="547" y="1460"/>
                  </a:cubicBezTo>
                  <a:cubicBezTo>
                    <a:pt x="546" y="1460"/>
                    <a:pt x="545" y="1462"/>
                    <a:pt x="545" y="1463"/>
                  </a:cubicBezTo>
                  <a:cubicBezTo>
                    <a:pt x="545" y="1465"/>
                    <a:pt x="547" y="1465"/>
                    <a:pt x="548" y="1466"/>
                  </a:cubicBezTo>
                  <a:cubicBezTo>
                    <a:pt x="549" y="1466"/>
                    <a:pt x="550" y="1465"/>
                    <a:pt x="550" y="1464"/>
                  </a:cubicBezTo>
                  <a:close/>
                  <a:moveTo>
                    <a:pt x="428" y="1275"/>
                  </a:moveTo>
                  <a:cubicBezTo>
                    <a:pt x="430" y="1273"/>
                    <a:pt x="432" y="1270"/>
                    <a:pt x="429" y="1267"/>
                  </a:cubicBezTo>
                  <a:cubicBezTo>
                    <a:pt x="427" y="1270"/>
                    <a:pt x="428" y="1273"/>
                    <a:pt x="428" y="1275"/>
                  </a:cubicBezTo>
                  <a:close/>
                  <a:moveTo>
                    <a:pt x="501" y="333"/>
                  </a:moveTo>
                  <a:cubicBezTo>
                    <a:pt x="498" y="331"/>
                    <a:pt x="495" y="330"/>
                    <a:pt x="490" y="334"/>
                  </a:cubicBezTo>
                  <a:cubicBezTo>
                    <a:pt x="495" y="334"/>
                    <a:pt x="498" y="334"/>
                    <a:pt x="501" y="333"/>
                  </a:cubicBezTo>
                  <a:close/>
                  <a:moveTo>
                    <a:pt x="1289" y="914"/>
                  </a:moveTo>
                  <a:cubicBezTo>
                    <a:pt x="1288" y="914"/>
                    <a:pt x="1287" y="914"/>
                    <a:pt x="1287" y="915"/>
                  </a:cubicBezTo>
                  <a:cubicBezTo>
                    <a:pt x="1287" y="918"/>
                    <a:pt x="1288" y="918"/>
                    <a:pt x="1290" y="918"/>
                  </a:cubicBezTo>
                  <a:cubicBezTo>
                    <a:pt x="1291" y="918"/>
                    <a:pt x="1293" y="918"/>
                    <a:pt x="1293" y="916"/>
                  </a:cubicBezTo>
                  <a:cubicBezTo>
                    <a:pt x="1293" y="914"/>
                    <a:pt x="1291" y="914"/>
                    <a:pt x="1289" y="914"/>
                  </a:cubicBezTo>
                  <a:close/>
                  <a:moveTo>
                    <a:pt x="604" y="549"/>
                  </a:moveTo>
                  <a:cubicBezTo>
                    <a:pt x="604" y="551"/>
                    <a:pt x="605" y="551"/>
                    <a:pt x="607" y="551"/>
                  </a:cubicBezTo>
                  <a:cubicBezTo>
                    <a:pt x="609" y="552"/>
                    <a:pt x="610" y="550"/>
                    <a:pt x="611" y="548"/>
                  </a:cubicBezTo>
                  <a:cubicBezTo>
                    <a:pt x="611" y="547"/>
                    <a:pt x="610" y="546"/>
                    <a:pt x="608" y="546"/>
                  </a:cubicBezTo>
                  <a:cubicBezTo>
                    <a:pt x="606" y="547"/>
                    <a:pt x="605" y="547"/>
                    <a:pt x="604" y="549"/>
                  </a:cubicBezTo>
                  <a:close/>
                  <a:moveTo>
                    <a:pt x="361" y="803"/>
                  </a:moveTo>
                  <a:cubicBezTo>
                    <a:pt x="364" y="800"/>
                    <a:pt x="364" y="799"/>
                    <a:pt x="363" y="796"/>
                  </a:cubicBezTo>
                  <a:cubicBezTo>
                    <a:pt x="362" y="795"/>
                    <a:pt x="361" y="795"/>
                    <a:pt x="361" y="796"/>
                  </a:cubicBezTo>
                  <a:cubicBezTo>
                    <a:pt x="359" y="797"/>
                    <a:pt x="360" y="800"/>
                    <a:pt x="360" y="802"/>
                  </a:cubicBezTo>
                  <a:cubicBezTo>
                    <a:pt x="360" y="802"/>
                    <a:pt x="360" y="802"/>
                    <a:pt x="361" y="803"/>
                  </a:cubicBezTo>
                  <a:close/>
                  <a:moveTo>
                    <a:pt x="313" y="525"/>
                  </a:moveTo>
                  <a:cubicBezTo>
                    <a:pt x="313" y="524"/>
                    <a:pt x="312" y="523"/>
                    <a:pt x="310" y="523"/>
                  </a:cubicBezTo>
                  <a:cubicBezTo>
                    <a:pt x="309" y="523"/>
                    <a:pt x="308" y="524"/>
                    <a:pt x="308" y="526"/>
                  </a:cubicBezTo>
                  <a:cubicBezTo>
                    <a:pt x="308" y="527"/>
                    <a:pt x="308" y="528"/>
                    <a:pt x="310" y="529"/>
                  </a:cubicBezTo>
                  <a:cubicBezTo>
                    <a:pt x="312" y="529"/>
                    <a:pt x="312" y="527"/>
                    <a:pt x="313" y="525"/>
                  </a:cubicBezTo>
                  <a:close/>
                  <a:moveTo>
                    <a:pt x="482" y="1001"/>
                  </a:moveTo>
                  <a:cubicBezTo>
                    <a:pt x="484" y="1001"/>
                    <a:pt x="485" y="1000"/>
                    <a:pt x="485" y="998"/>
                  </a:cubicBezTo>
                  <a:cubicBezTo>
                    <a:pt x="485" y="996"/>
                    <a:pt x="485" y="994"/>
                    <a:pt x="483" y="994"/>
                  </a:cubicBezTo>
                  <a:cubicBezTo>
                    <a:pt x="480" y="994"/>
                    <a:pt x="481" y="996"/>
                    <a:pt x="481" y="998"/>
                  </a:cubicBezTo>
                  <a:cubicBezTo>
                    <a:pt x="481" y="999"/>
                    <a:pt x="482" y="1000"/>
                    <a:pt x="482" y="1001"/>
                  </a:cubicBezTo>
                  <a:close/>
                  <a:moveTo>
                    <a:pt x="579" y="758"/>
                  </a:moveTo>
                  <a:cubicBezTo>
                    <a:pt x="580" y="757"/>
                    <a:pt x="582" y="756"/>
                    <a:pt x="581" y="754"/>
                  </a:cubicBezTo>
                  <a:cubicBezTo>
                    <a:pt x="581" y="753"/>
                    <a:pt x="581" y="752"/>
                    <a:pt x="580" y="752"/>
                  </a:cubicBezTo>
                  <a:cubicBezTo>
                    <a:pt x="578" y="752"/>
                    <a:pt x="577" y="753"/>
                    <a:pt x="577" y="755"/>
                  </a:cubicBezTo>
                  <a:cubicBezTo>
                    <a:pt x="577" y="756"/>
                    <a:pt x="577" y="757"/>
                    <a:pt x="579" y="758"/>
                  </a:cubicBezTo>
                  <a:close/>
                  <a:moveTo>
                    <a:pt x="580" y="729"/>
                  </a:moveTo>
                  <a:cubicBezTo>
                    <a:pt x="578" y="729"/>
                    <a:pt x="578" y="730"/>
                    <a:pt x="578" y="731"/>
                  </a:cubicBezTo>
                  <a:cubicBezTo>
                    <a:pt x="578" y="733"/>
                    <a:pt x="579" y="735"/>
                    <a:pt x="581" y="735"/>
                  </a:cubicBezTo>
                  <a:cubicBezTo>
                    <a:pt x="582" y="735"/>
                    <a:pt x="583" y="734"/>
                    <a:pt x="583" y="733"/>
                  </a:cubicBezTo>
                  <a:cubicBezTo>
                    <a:pt x="583" y="731"/>
                    <a:pt x="582" y="730"/>
                    <a:pt x="580" y="729"/>
                  </a:cubicBezTo>
                  <a:close/>
                  <a:moveTo>
                    <a:pt x="609" y="408"/>
                  </a:moveTo>
                  <a:cubicBezTo>
                    <a:pt x="612" y="409"/>
                    <a:pt x="615" y="409"/>
                    <a:pt x="616" y="406"/>
                  </a:cubicBezTo>
                  <a:cubicBezTo>
                    <a:pt x="616" y="406"/>
                    <a:pt x="615" y="405"/>
                    <a:pt x="615" y="404"/>
                  </a:cubicBezTo>
                  <a:cubicBezTo>
                    <a:pt x="612" y="403"/>
                    <a:pt x="611" y="405"/>
                    <a:pt x="609" y="408"/>
                  </a:cubicBezTo>
                  <a:close/>
                  <a:moveTo>
                    <a:pt x="230" y="1397"/>
                  </a:moveTo>
                  <a:cubicBezTo>
                    <a:pt x="227" y="1398"/>
                    <a:pt x="227" y="1400"/>
                    <a:pt x="226" y="1401"/>
                  </a:cubicBezTo>
                  <a:cubicBezTo>
                    <a:pt x="225" y="1402"/>
                    <a:pt x="225" y="1403"/>
                    <a:pt x="226" y="1403"/>
                  </a:cubicBezTo>
                  <a:cubicBezTo>
                    <a:pt x="227" y="1404"/>
                    <a:pt x="228" y="1404"/>
                    <a:pt x="229" y="1403"/>
                  </a:cubicBezTo>
                  <a:cubicBezTo>
                    <a:pt x="230" y="1401"/>
                    <a:pt x="231" y="1399"/>
                    <a:pt x="230" y="1397"/>
                  </a:cubicBezTo>
                  <a:close/>
                  <a:moveTo>
                    <a:pt x="423" y="536"/>
                  </a:moveTo>
                  <a:cubicBezTo>
                    <a:pt x="422" y="537"/>
                    <a:pt x="421" y="538"/>
                    <a:pt x="422" y="539"/>
                  </a:cubicBezTo>
                  <a:cubicBezTo>
                    <a:pt x="422" y="540"/>
                    <a:pt x="422" y="542"/>
                    <a:pt x="424" y="542"/>
                  </a:cubicBezTo>
                  <a:cubicBezTo>
                    <a:pt x="426" y="542"/>
                    <a:pt x="426" y="541"/>
                    <a:pt x="426" y="540"/>
                  </a:cubicBezTo>
                  <a:cubicBezTo>
                    <a:pt x="426" y="538"/>
                    <a:pt x="425" y="536"/>
                    <a:pt x="423" y="536"/>
                  </a:cubicBezTo>
                  <a:close/>
                  <a:moveTo>
                    <a:pt x="443" y="1285"/>
                  </a:moveTo>
                  <a:cubicBezTo>
                    <a:pt x="440" y="1288"/>
                    <a:pt x="440" y="1291"/>
                    <a:pt x="440" y="1294"/>
                  </a:cubicBezTo>
                  <a:cubicBezTo>
                    <a:pt x="442" y="1291"/>
                    <a:pt x="443" y="1289"/>
                    <a:pt x="443" y="1285"/>
                  </a:cubicBezTo>
                  <a:close/>
                  <a:moveTo>
                    <a:pt x="1126" y="1192"/>
                  </a:moveTo>
                  <a:cubicBezTo>
                    <a:pt x="1130" y="1190"/>
                    <a:pt x="1133" y="1188"/>
                    <a:pt x="1134" y="1185"/>
                  </a:cubicBezTo>
                  <a:cubicBezTo>
                    <a:pt x="1131" y="1187"/>
                    <a:pt x="1127" y="1187"/>
                    <a:pt x="1126" y="1192"/>
                  </a:cubicBezTo>
                  <a:close/>
                  <a:moveTo>
                    <a:pt x="541" y="1086"/>
                  </a:moveTo>
                  <a:cubicBezTo>
                    <a:pt x="537" y="1085"/>
                    <a:pt x="535" y="1086"/>
                    <a:pt x="534" y="1089"/>
                  </a:cubicBezTo>
                  <a:cubicBezTo>
                    <a:pt x="537" y="1089"/>
                    <a:pt x="539" y="1088"/>
                    <a:pt x="541" y="1086"/>
                  </a:cubicBezTo>
                  <a:close/>
                  <a:moveTo>
                    <a:pt x="380" y="876"/>
                  </a:moveTo>
                  <a:cubicBezTo>
                    <a:pt x="381" y="875"/>
                    <a:pt x="382" y="874"/>
                    <a:pt x="381" y="872"/>
                  </a:cubicBezTo>
                  <a:cubicBezTo>
                    <a:pt x="381" y="871"/>
                    <a:pt x="380" y="870"/>
                    <a:pt x="379" y="870"/>
                  </a:cubicBezTo>
                  <a:cubicBezTo>
                    <a:pt x="377" y="871"/>
                    <a:pt x="377" y="873"/>
                    <a:pt x="378" y="874"/>
                  </a:cubicBezTo>
                  <a:cubicBezTo>
                    <a:pt x="378" y="875"/>
                    <a:pt x="378" y="876"/>
                    <a:pt x="380" y="876"/>
                  </a:cubicBezTo>
                  <a:close/>
                  <a:moveTo>
                    <a:pt x="108" y="1463"/>
                  </a:moveTo>
                  <a:cubicBezTo>
                    <a:pt x="105" y="1466"/>
                    <a:pt x="105" y="1469"/>
                    <a:pt x="105" y="1472"/>
                  </a:cubicBezTo>
                  <a:cubicBezTo>
                    <a:pt x="107" y="1469"/>
                    <a:pt x="108" y="1467"/>
                    <a:pt x="108" y="1463"/>
                  </a:cubicBezTo>
                  <a:close/>
                  <a:moveTo>
                    <a:pt x="670" y="325"/>
                  </a:moveTo>
                  <a:cubicBezTo>
                    <a:pt x="671" y="324"/>
                    <a:pt x="671" y="323"/>
                    <a:pt x="670" y="322"/>
                  </a:cubicBezTo>
                  <a:cubicBezTo>
                    <a:pt x="670" y="320"/>
                    <a:pt x="669" y="318"/>
                    <a:pt x="667" y="319"/>
                  </a:cubicBezTo>
                  <a:cubicBezTo>
                    <a:pt x="666" y="320"/>
                    <a:pt x="667" y="321"/>
                    <a:pt x="667" y="323"/>
                  </a:cubicBezTo>
                  <a:cubicBezTo>
                    <a:pt x="667" y="324"/>
                    <a:pt x="668" y="325"/>
                    <a:pt x="670" y="325"/>
                  </a:cubicBezTo>
                  <a:close/>
                  <a:moveTo>
                    <a:pt x="288" y="525"/>
                  </a:moveTo>
                  <a:cubicBezTo>
                    <a:pt x="287" y="522"/>
                    <a:pt x="288" y="519"/>
                    <a:pt x="285" y="518"/>
                  </a:cubicBezTo>
                  <a:cubicBezTo>
                    <a:pt x="285" y="518"/>
                    <a:pt x="284" y="519"/>
                    <a:pt x="284" y="519"/>
                  </a:cubicBezTo>
                  <a:cubicBezTo>
                    <a:pt x="283" y="522"/>
                    <a:pt x="285" y="523"/>
                    <a:pt x="288" y="525"/>
                  </a:cubicBezTo>
                  <a:close/>
                  <a:moveTo>
                    <a:pt x="386" y="212"/>
                  </a:moveTo>
                  <a:cubicBezTo>
                    <a:pt x="385" y="215"/>
                    <a:pt x="383" y="217"/>
                    <a:pt x="385" y="219"/>
                  </a:cubicBezTo>
                  <a:cubicBezTo>
                    <a:pt x="385" y="219"/>
                    <a:pt x="386" y="219"/>
                    <a:pt x="386" y="219"/>
                  </a:cubicBezTo>
                  <a:cubicBezTo>
                    <a:pt x="388" y="217"/>
                    <a:pt x="387" y="215"/>
                    <a:pt x="386" y="212"/>
                  </a:cubicBezTo>
                  <a:close/>
                  <a:moveTo>
                    <a:pt x="418" y="1078"/>
                  </a:moveTo>
                  <a:cubicBezTo>
                    <a:pt x="420" y="1078"/>
                    <a:pt x="421" y="1077"/>
                    <a:pt x="421" y="1075"/>
                  </a:cubicBezTo>
                  <a:cubicBezTo>
                    <a:pt x="421" y="1074"/>
                    <a:pt x="421" y="1073"/>
                    <a:pt x="420" y="1073"/>
                  </a:cubicBezTo>
                  <a:cubicBezTo>
                    <a:pt x="418" y="1073"/>
                    <a:pt x="417" y="1075"/>
                    <a:pt x="417" y="1076"/>
                  </a:cubicBezTo>
                  <a:cubicBezTo>
                    <a:pt x="417" y="1077"/>
                    <a:pt x="417" y="1078"/>
                    <a:pt x="418" y="1078"/>
                  </a:cubicBezTo>
                  <a:close/>
                  <a:moveTo>
                    <a:pt x="1260" y="1027"/>
                  </a:moveTo>
                  <a:cubicBezTo>
                    <a:pt x="1258" y="1027"/>
                    <a:pt x="1257" y="1027"/>
                    <a:pt x="1257" y="1029"/>
                  </a:cubicBezTo>
                  <a:cubicBezTo>
                    <a:pt x="1257" y="1031"/>
                    <a:pt x="1259" y="1031"/>
                    <a:pt x="1260" y="1032"/>
                  </a:cubicBezTo>
                  <a:cubicBezTo>
                    <a:pt x="1262" y="1032"/>
                    <a:pt x="1263" y="1031"/>
                    <a:pt x="1263" y="1029"/>
                  </a:cubicBezTo>
                  <a:cubicBezTo>
                    <a:pt x="1263" y="1028"/>
                    <a:pt x="1261" y="1027"/>
                    <a:pt x="1260" y="1027"/>
                  </a:cubicBezTo>
                  <a:close/>
                  <a:moveTo>
                    <a:pt x="552" y="703"/>
                  </a:moveTo>
                  <a:cubicBezTo>
                    <a:pt x="551" y="702"/>
                    <a:pt x="551" y="702"/>
                    <a:pt x="549" y="702"/>
                  </a:cubicBezTo>
                  <a:cubicBezTo>
                    <a:pt x="548" y="702"/>
                    <a:pt x="546" y="702"/>
                    <a:pt x="547" y="704"/>
                  </a:cubicBezTo>
                  <a:cubicBezTo>
                    <a:pt x="547" y="706"/>
                    <a:pt x="547" y="707"/>
                    <a:pt x="549" y="706"/>
                  </a:cubicBezTo>
                  <a:cubicBezTo>
                    <a:pt x="550" y="706"/>
                    <a:pt x="552" y="705"/>
                    <a:pt x="552" y="703"/>
                  </a:cubicBezTo>
                  <a:close/>
                  <a:moveTo>
                    <a:pt x="934" y="1487"/>
                  </a:moveTo>
                  <a:cubicBezTo>
                    <a:pt x="934" y="1485"/>
                    <a:pt x="933" y="1484"/>
                    <a:pt x="932" y="1484"/>
                  </a:cubicBezTo>
                  <a:cubicBezTo>
                    <a:pt x="930" y="1484"/>
                    <a:pt x="929" y="1485"/>
                    <a:pt x="929" y="1486"/>
                  </a:cubicBezTo>
                  <a:cubicBezTo>
                    <a:pt x="929" y="1488"/>
                    <a:pt x="930" y="1489"/>
                    <a:pt x="931" y="1489"/>
                  </a:cubicBezTo>
                  <a:cubicBezTo>
                    <a:pt x="933" y="1489"/>
                    <a:pt x="934" y="1488"/>
                    <a:pt x="934" y="1487"/>
                  </a:cubicBezTo>
                  <a:close/>
                  <a:moveTo>
                    <a:pt x="194" y="1419"/>
                  </a:moveTo>
                  <a:cubicBezTo>
                    <a:pt x="197" y="1416"/>
                    <a:pt x="199" y="1414"/>
                    <a:pt x="198" y="1411"/>
                  </a:cubicBezTo>
                  <a:cubicBezTo>
                    <a:pt x="195" y="1413"/>
                    <a:pt x="194" y="1415"/>
                    <a:pt x="194" y="1419"/>
                  </a:cubicBezTo>
                  <a:close/>
                  <a:moveTo>
                    <a:pt x="269" y="247"/>
                  </a:moveTo>
                  <a:cubicBezTo>
                    <a:pt x="266" y="248"/>
                    <a:pt x="264" y="249"/>
                    <a:pt x="264" y="253"/>
                  </a:cubicBezTo>
                  <a:cubicBezTo>
                    <a:pt x="266" y="251"/>
                    <a:pt x="268" y="249"/>
                    <a:pt x="269" y="247"/>
                  </a:cubicBezTo>
                  <a:close/>
                  <a:moveTo>
                    <a:pt x="521" y="741"/>
                  </a:moveTo>
                  <a:cubicBezTo>
                    <a:pt x="521" y="739"/>
                    <a:pt x="521" y="737"/>
                    <a:pt x="519" y="737"/>
                  </a:cubicBezTo>
                  <a:cubicBezTo>
                    <a:pt x="518" y="737"/>
                    <a:pt x="517" y="738"/>
                    <a:pt x="517" y="739"/>
                  </a:cubicBezTo>
                  <a:cubicBezTo>
                    <a:pt x="517" y="741"/>
                    <a:pt x="517" y="742"/>
                    <a:pt x="519" y="743"/>
                  </a:cubicBezTo>
                  <a:cubicBezTo>
                    <a:pt x="521" y="743"/>
                    <a:pt x="521" y="742"/>
                    <a:pt x="521" y="741"/>
                  </a:cubicBezTo>
                  <a:close/>
                  <a:moveTo>
                    <a:pt x="446" y="1269"/>
                  </a:moveTo>
                  <a:cubicBezTo>
                    <a:pt x="448" y="1266"/>
                    <a:pt x="448" y="1266"/>
                    <a:pt x="447" y="1261"/>
                  </a:cubicBezTo>
                  <a:cubicBezTo>
                    <a:pt x="447" y="1263"/>
                    <a:pt x="446" y="1265"/>
                    <a:pt x="445" y="1267"/>
                  </a:cubicBezTo>
                  <a:cubicBezTo>
                    <a:pt x="445" y="1267"/>
                    <a:pt x="445" y="1268"/>
                    <a:pt x="446" y="1269"/>
                  </a:cubicBezTo>
                  <a:close/>
                  <a:moveTo>
                    <a:pt x="386" y="618"/>
                  </a:moveTo>
                  <a:cubicBezTo>
                    <a:pt x="386" y="616"/>
                    <a:pt x="385" y="615"/>
                    <a:pt x="384" y="615"/>
                  </a:cubicBezTo>
                  <a:cubicBezTo>
                    <a:pt x="382" y="615"/>
                    <a:pt x="382" y="616"/>
                    <a:pt x="382" y="618"/>
                  </a:cubicBezTo>
                  <a:cubicBezTo>
                    <a:pt x="382" y="619"/>
                    <a:pt x="382" y="620"/>
                    <a:pt x="384" y="620"/>
                  </a:cubicBezTo>
                  <a:cubicBezTo>
                    <a:pt x="385" y="620"/>
                    <a:pt x="386" y="619"/>
                    <a:pt x="386" y="618"/>
                  </a:cubicBezTo>
                  <a:close/>
                  <a:moveTo>
                    <a:pt x="1109" y="1161"/>
                  </a:moveTo>
                  <a:cubicBezTo>
                    <a:pt x="1112" y="1161"/>
                    <a:pt x="1113" y="1160"/>
                    <a:pt x="1113" y="1159"/>
                  </a:cubicBezTo>
                  <a:cubicBezTo>
                    <a:pt x="1114" y="1158"/>
                    <a:pt x="1116" y="1157"/>
                    <a:pt x="1114" y="1155"/>
                  </a:cubicBezTo>
                  <a:cubicBezTo>
                    <a:pt x="1112" y="1156"/>
                    <a:pt x="1110" y="1158"/>
                    <a:pt x="1109" y="1161"/>
                  </a:cubicBezTo>
                  <a:close/>
                  <a:moveTo>
                    <a:pt x="741" y="1165"/>
                  </a:moveTo>
                  <a:cubicBezTo>
                    <a:pt x="742" y="1163"/>
                    <a:pt x="741" y="1162"/>
                    <a:pt x="740" y="1161"/>
                  </a:cubicBezTo>
                  <a:cubicBezTo>
                    <a:pt x="739" y="1160"/>
                    <a:pt x="738" y="1160"/>
                    <a:pt x="738" y="1160"/>
                  </a:cubicBezTo>
                  <a:cubicBezTo>
                    <a:pt x="737" y="1161"/>
                    <a:pt x="737" y="1162"/>
                    <a:pt x="738" y="1163"/>
                  </a:cubicBezTo>
                  <a:cubicBezTo>
                    <a:pt x="739" y="1164"/>
                    <a:pt x="740" y="1165"/>
                    <a:pt x="741" y="1165"/>
                  </a:cubicBezTo>
                  <a:close/>
                  <a:moveTo>
                    <a:pt x="265" y="1329"/>
                  </a:moveTo>
                  <a:cubicBezTo>
                    <a:pt x="263" y="1332"/>
                    <a:pt x="262" y="1335"/>
                    <a:pt x="261" y="1337"/>
                  </a:cubicBezTo>
                  <a:cubicBezTo>
                    <a:pt x="263" y="1335"/>
                    <a:pt x="266" y="1334"/>
                    <a:pt x="265" y="1329"/>
                  </a:cubicBezTo>
                  <a:close/>
                  <a:moveTo>
                    <a:pt x="424" y="584"/>
                  </a:moveTo>
                  <a:cubicBezTo>
                    <a:pt x="423" y="587"/>
                    <a:pt x="422" y="590"/>
                    <a:pt x="426" y="594"/>
                  </a:cubicBezTo>
                  <a:cubicBezTo>
                    <a:pt x="425" y="589"/>
                    <a:pt x="425" y="587"/>
                    <a:pt x="424" y="584"/>
                  </a:cubicBezTo>
                  <a:close/>
                  <a:moveTo>
                    <a:pt x="232" y="1176"/>
                  </a:moveTo>
                  <a:cubicBezTo>
                    <a:pt x="233" y="1175"/>
                    <a:pt x="236" y="1174"/>
                    <a:pt x="235" y="1170"/>
                  </a:cubicBezTo>
                  <a:cubicBezTo>
                    <a:pt x="233" y="1172"/>
                    <a:pt x="231" y="1173"/>
                    <a:pt x="232" y="1176"/>
                  </a:cubicBezTo>
                  <a:close/>
                  <a:moveTo>
                    <a:pt x="198" y="1182"/>
                  </a:moveTo>
                  <a:cubicBezTo>
                    <a:pt x="203" y="1179"/>
                    <a:pt x="204" y="1178"/>
                    <a:pt x="202" y="1177"/>
                  </a:cubicBezTo>
                  <a:cubicBezTo>
                    <a:pt x="200" y="1177"/>
                    <a:pt x="199" y="1179"/>
                    <a:pt x="198" y="1182"/>
                  </a:cubicBezTo>
                  <a:close/>
                  <a:moveTo>
                    <a:pt x="474" y="576"/>
                  </a:moveTo>
                  <a:cubicBezTo>
                    <a:pt x="471" y="576"/>
                    <a:pt x="469" y="577"/>
                    <a:pt x="470" y="580"/>
                  </a:cubicBezTo>
                  <a:cubicBezTo>
                    <a:pt x="470" y="580"/>
                    <a:pt x="470" y="581"/>
                    <a:pt x="471" y="581"/>
                  </a:cubicBezTo>
                  <a:cubicBezTo>
                    <a:pt x="473" y="581"/>
                    <a:pt x="473" y="578"/>
                    <a:pt x="474" y="577"/>
                  </a:cubicBezTo>
                  <a:cubicBezTo>
                    <a:pt x="474" y="577"/>
                    <a:pt x="474" y="576"/>
                    <a:pt x="474" y="576"/>
                  </a:cubicBezTo>
                  <a:close/>
                  <a:moveTo>
                    <a:pt x="1168" y="1095"/>
                  </a:moveTo>
                  <a:cubicBezTo>
                    <a:pt x="1166" y="1094"/>
                    <a:pt x="1164" y="1095"/>
                    <a:pt x="1163" y="1097"/>
                  </a:cubicBezTo>
                  <a:cubicBezTo>
                    <a:pt x="1163" y="1097"/>
                    <a:pt x="1163" y="1098"/>
                    <a:pt x="1163" y="1099"/>
                  </a:cubicBezTo>
                  <a:cubicBezTo>
                    <a:pt x="1163" y="1100"/>
                    <a:pt x="1165" y="1100"/>
                    <a:pt x="1165" y="1099"/>
                  </a:cubicBezTo>
                  <a:cubicBezTo>
                    <a:pt x="1167" y="1098"/>
                    <a:pt x="1168" y="1097"/>
                    <a:pt x="1168" y="1095"/>
                  </a:cubicBezTo>
                  <a:close/>
                  <a:moveTo>
                    <a:pt x="1240" y="1301"/>
                  </a:moveTo>
                  <a:cubicBezTo>
                    <a:pt x="1233" y="1302"/>
                    <a:pt x="1232" y="1302"/>
                    <a:pt x="1233" y="1304"/>
                  </a:cubicBezTo>
                  <a:cubicBezTo>
                    <a:pt x="1236" y="1304"/>
                    <a:pt x="1237" y="1303"/>
                    <a:pt x="1240" y="1301"/>
                  </a:cubicBezTo>
                  <a:close/>
                  <a:moveTo>
                    <a:pt x="837" y="1279"/>
                  </a:moveTo>
                  <a:cubicBezTo>
                    <a:pt x="836" y="1280"/>
                    <a:pt x="836" y="1280"/>
                    <a:pt x="836" y="1281"/>
                  </a:cubicBezTo>
                  <a:cubicBezTo>
                    <a:pt x="837" y="1282"/>
                    <a:pt x="838" y="1283"/>
                    <a:pt x="839" y="1283"/>
                  </a:cubicBezTo>
                  <a:cubicBezTo>
                    <a:pt x="840" y="1283"/>
                    <a:pt x="841" y="1282"/>
                    <a:pt x="840" y="1281"/>
                  </a:cubicBezTo>
                  <a:cubicBezTo>
                    <a:pt x="840" y="1280"/>
                    <a:pt x="839" y="1279"/>
                    <a:pt x="837" y="1279"/>
                  </a:cubicBezTo>
                  <a:close/>
                  <a:moveTo>
                    <a:pt x="943" y="1264"/>
                  </a:moveTo>
                  <a:cubicBezTo>
                    <a:pt x="947" y="1265"/>
                    <a:pt x="949" y="1264"/>
                    <a:pt x="950" y="1261"/>
                  </a:cubicBezTo>
                  <a:cubicBezTo>
                    <a:pt x="947" y="1261"/>
                    <a:pt x="946" y="1262"/>
                    <a:pt x="943" y="1264"/>
                  </a:cubicBezTo>
                  <a:close/>
                  <a:moveTo>
                    <a:pt x="325" y="762"/>
                  </a:moveTo>
                  <a:cubicBezTo>
                    <a:pt x="325" y="766"/>
                    <a:pt x="325" y="768"/>
                    <a:pt x="327" y="770"/>
                  </a:cubicBezTo>
                  <a:cubicBezTo>
                    <a:pt x="328" y="768"/>
                    <a:pt x="328" y="765"/>
                    <a:pt x="325" y="762"/>
                  </a:cubicBezTo>
                  <a:close/>
                  <a:moveTo>
                    <a:pt x="682" y="1182"/>
                  </a:moveTo>
                  <a:cubicBezTo>
                    <a:pt x="682" y="1184"/>
                    <a:pt x="682" y="1185"/>
                    <a:pt x="684" y="1186"/>
                  </a:cubicBezTo>
                  <a:cubicBezTo>
                    <a:pt x="684" y="1186"/>
                    <a:pt x="685" y="1186"/>
                    <a:pt x="685" y="1186"/>
                  </a:cubicBezTo>
                  <a:cubicBezTo>
                    <a:pt x="685" y="1184"/>
                    <a:pt x="684" y="1182"/>
                    <a:pt x="682" y="1182"/>
                  </a:cubicBezTo>
                  <a:close/>
                  <a:moveTo>
                    <a:pt x="437" y="555"/>
                  </a:moveTo>
                  <a:cubicBezTo>
                    <a:pt x="435" y="556"/>
                    <a:pt x="434" y="556"/>
                    <a:pt x="434" y="558"/>
                  </a:cubicBezTo>
                  <a:cubicBezTo>
                    <a:pt x="433" y="559"/>
                    <a:pt x="435" y="559"/>
                    <a:pt x="436" y="559"/>
                  </a:cubicBezTo>
                  <a:cubicBezTo>
                    <a:pt x="437" y="559"/>
                    <a:pt x="439" y="559"/>
                    <a:pt x="439" y="557"/>
                  </a:cubicBezTo>
                  <a:cubicBezTo>
                    <a:pt x="439" y="556"/>
                    <a:pt x="438" y="555"/>
                    <a:pt x="437" y="555"/>
                  </a:cubicBezTo>
                  <a:close/>
                  <a:moveTo>
                    <a:pt x="1058" y="1310"/>
                  </a:moveTo>
                  <a:cubicBezTo>
                    <a:pt x="1057" y="1309"/>
                    <a:pt x="1057" y="1308"/>
                    <a:pt x="1057" y="1308"/>
                  </a:cubicBezTo>
                  <a:cubicBezTo>
                    <a:pt x="1055" y="1308"/>
                    <a:pt x="1054" y="1309"/>
                    <a:pt x="1053" y="1310"/>
                  </a:cubicBezTo>
                  <a:cubicBezTo>
                    <a:pt x="1053" y="1311"/>
                    <a:pt x="1053" y="1312"/>
                    <a:pt x="1054" y="1312"/>
                  </a:cubicBezTo>
                  <a:cubicBezTo>
                    <a:pt x="1056" y="1312"/>
                    <a:pt x="1057" y="1311"/>
                    <a:pt x="1058" y="1310"/>
                  </a:cubicBezTo>
                  <a:close/>
                  <a:moveTo>
                    <a:pt x="526" y="756"/>
                  </a:moveTo>
                  <a:cubicBezTo>
                    <a:pt x="528" y="755"/>
                    <a:pt x="530" y="755"/>
                    <a:pt x="531" y="753"/>
                  </a:cubicBezTo>
                  <a:cubicBezTo>
                    <a:pt x="531" y="753"/>
                    <a:pt x="531" y="752"/>
                    <a:pt x="530" y="752"/>
                  </a:cubicBezTo>
                  <a:cubicBezTo>
                    <a:pt x="528" y="752"/>
                    <a:pt x="526" y="753"/>
                    <a:pt x="526" y="756"/>
                  </a:cubicBezTo>
                  <a:close/>
                  <a:moveTo>
                    <a:pt x="252" y="414"/>
                  </a:moveTo>
                  <a:cubicBezTo>
                    <a:pt x="251" y="413"/>
                    <a:pt x="252" y="412"/>
                    <a:pt x="250" y="412"/>
                  </a:cubicBezTo>
                  <a:cubicBezTo>
                    <a:pt x="249" y="412"/>
                    <a:pt x="249" y="413"/>
                    <a:pt x="249" y="414"/>
                  </a:cubicBezTo>
                  <a:cubicBezTo>
                    <a:pt x="248" y="415"/>
                    <a:pt x="249" y="417"/>
                    <a:pt x="250" y="417"/>
                  </a:cubicBezTo>
                  <a:cubicBezTo>
                    <a:pt x="251" y="417"/>
                    <a:pt x="252" y="416"/>
                    <a:pt x="252" y="414"/>
                  </a:cubicBezTo>
                  <a:close/>
                  <a:moveTo>
                    <a:pt x="389" y="80"/>
                  </a:moveTo>
                  <a:cubicBezTo>
                    <a:pt x="390" y="79"/>
                    <a:pt x="391" y="79"/>
                    <a:pt x="391" y="77"/>
                  </a:cubicBezTo>
                  <a:cubicBezTo>
                    <a:pt x="391" y="76"/>
                    <a:pt x="390" y="75"/>
                    <a:pt x="389" y="75"/>
                  </a:cubicBezTo>
                  <a:cubicBezTo>
                    <a:pt x="388" y="75"/>
                    <a:pt x="387" y="76"/>
                    <a:pt x="387" y="78"/>
                  </a:cubicBezTo>
                  <a:cubicBezTo>
                    <a:pt x="387" y="79"/>
                    <a:pt x="387" y="79"/>
                    <a:pt x="389" y="80"/>
                  </a:cubicBezTo>
                  <a:close/>
                  <a:moveTo>
                    <a:pt x="185" y="1442"/>
                  </a:moveTo>
                  <a:cubicBezTo>
                    <a:pt x="183" y="1443"/>
                    <a:pt x="183" y="1445"/>
                    <a:pt x="183" y="1447"/>
                  </a:cubicBezTo>
                  <a:cubicBezTo>
                    <a:pt x="183" y="1448"/>
                    <a:pt x="183" y="1448"/>
                    <a:pt x="184" y="1448"/>
                  </a:cubicBezTo>
                  <a:cubicBezTo>
                    <a:pt x="185" y="1446"/>
                    <a:pt x="186" y="1445"/>
                    <a:pt x="185" y="1442"/>
                  </a:cubicBezTo>
                  <a:close/>
                  <a:moveTo>
                    <a:pt x="995" y="1440"/>
                  </a:moveTo>
                  <a:cubicBezTo>
                    <a:pt x="993" y="1440"/>
                    <a:pt x="992" y="1441"/>
                    <a:pt x="992" y="1442"/>
                  </a:cubicBezTo>
                  <a:cubicBezTo>
                    <a:pt x="991" y="1443"/>
                    <a:pt x="992" y="1444"/>
                    <a:pt x="993" y="1444"/>
                  </a:cubicBezTo>
                  <a:cubicBezTo>
                    <a:pt x="994" y="1444"/>
                    <a:pt x="995" y="1443"/>
                    <a:pt x="996" y="1442"/>
                  </a:cubicBezTo>
                  <a:cubicBezTo>
                    <a:pt x="996" y="1441"/>
                    <a:pt x="995" y="1441"/>
                    <a:pt x="995" y="1440"/>
                  </a:cubicBezTo>
                  <a:close/>
                  <a:moveTo>
                    <a:pt x="366" y="547"/>
                  </a:moveTo>
                  <a:cubicBezTo>
                    <a:pt x="365" y="547"/>
                    <a:pt x="364" y="548"/>
                    <a:pt x="364" y="549"/>
                  </a:cubicBezTo>
                  <a:cubicBezTo>
                    <a:pt x="364" y="550"/>
                    <a:pt x="365" y="550"/>
                    <a:pt x="366" y="550"/>
                  </a:cubicBezTo>
                  <a:cubicBezTo>
                    <a:pt x="367" y="550"/>
                    <a:pt x="368" y="550"/>
                    <a:pt x="368" y="549"/>
                  </a:cubicBezTo>
                  <a:cubicBezTo>
                    <a:pt x="369" y="548"/>
                    <a:pt x="367" y="547"/>
                    <a:pt x="366" y="547"/>
                  </a:cubicBezTo>
                  <a:close/>
                  <a:moveTo>
                    <a:pt x="414" y="738"/>
                  </a:moveTo>
                  <a:cubicBezTo>
                    <a:pt x="413" y="737"/>
                    <a:pt x="412" y="738"/>
                    <a:pt x="412" y="739"/>
                  </a:cubicBezTo>
                  <a:cubicBezTo>
                    <a:pt x="412" y="740"/>
                    <a:pt x="412" y="742"/>
                    <a:pt x="414" y="742"/>
                  </a:cubicBezTo>
                  <a:cubicBezTo>
                    <a:pt x="414" y="743"/>
                    <a:pt x="415" y="742"/>
                    <a:pt x="415" y="741"/>
                  </a:cubicBezTo>
                  <a:cubicBezTo>
                    <a:pt x="416" y="739"/>
                    <a:pt x="415" y="738"/>
                    <a:pt x="414" y="738"/>
                  </a:cubicBezTo>
                  <a:close/>
                  <a:moveTo>
                    <a:pt x="422" y="1305"/>
                  </a:moveTo>
                  <a:cubicBezTo>
                    <a:pt x="421" y="1304"/>
                    <a:pt x="421" y="1303"/>
                    <a:pt x="420" y="1303"/>
                  </a:cubicBezTo>
                  <a:cubicBezTo>
                    <a:pt x="419" y="1303"/>
                    <a:pt x="418" y="1304"/>
                    <a:pt x="418" y="1305"/>
                  </a:cubicBezTo>
                  <a:cubicBezTo>
                    <a:pt x="418" y="1306"/>
                    <a:pt x="419" y="1307"/>
                    <a:pt x="420" y="1307"/>
                  </a:cubicBezTo>
                  <a:cubicBezTo>
                    <a:pt x="421" y="1307"/>
                    <a:pt x="422" y="1306"/>
                    <a:pt x="422" y="1305"/>
                  </a:cubicBezTo>
                  <a:close/>
                  <a:moveTo>
                    <a:pt x="1043" y="1515"/>
                  </a:moveTo>
                  <a:cubicBezTo>
                    <a:pt x="1043" y="1513"/>
                    <a:pt x="1042" y="1512"/>
                    <a:pt x="1041" y="1512"/>
                  </a:cubicBezTo>
                  <a:cubicBezTo>
                    <a:pt x="1040" y="1513"/>
                    <a:pt x="1039" y="1514"/>
                    <a:pt x="1039" y="1515"/>
                  </a:cubicBezTo>
                  <a:cubicBezTo>
                    <a:pt x="1039" y="1516"/>
                    <a:pt x="1039" y="1516"/>
                    <a:pt x="1040" y="1516"/>
                  </a:cubicBezTo>
                  <a:cubicBezTo>
                    <a:pt x="1042" y="1516"/>
                    <a:pt x="1043" y="1515"/>
                    <a:pt x="1043" y="1515"/>
                  </a:cubicBezTo>
                  <a:close/>
                  <a:moveTo>
                    <a:pt x="527" y="1360"/>
                  </a:moveTo>
                  <a:cubicBezTo>
                    <a:pt x="528" y="1359"/>
                    <a:pt x="528" y="1358"/>
                    <a:pt x="528" y="1356"/>
                  </a:cubicBezTo>
                  <a:cubicBezTo>
                    <a:pt x="528" y="1355"/>
                    <a:pt x="527" y="1355"/>
                    <a:pt x="526" y="1355"/>
                  </a:cubicBezTo>
                  <a:cubicBezTo>
                    <a:pt x="525" y="1356"/>
                    <a:pt x="525" y="1357"/>
                    <a:pt x="525" y="1359"/>
                  </a:cubicBezTo>
                  <a:cubicBezTo>
                    <a:pt x="525" y="1360"/>
                    <a:pt x="526" y="1360"/>
                    <a:pt x="527" y="1360"/>
                  </a:cubicBezTo>
                  <a:close/>
                  <a:moveTo>
                    <a:pt x="352" y="1337"/>
                  </a:moveTo>
                  <a:cubicBezTo>
                    <a:pt x="351" y="1339"/>
                    <a:pt x="349" y="1339"/>
                    <a:pt x="349" y="1342"/>
                  </a:cubicBezTo>
                  <a:cubicBezTo>
                    <a:pt x="349" y="1342"/>
                    <a:pt x="350" y="1342"/>
                    <a:pt x="351" y="1342"/>
                  </a:cubicBezTo>
                  <a:cubicBezTo>
                    <a:pt x="353" y="1341"/>
                    <a:pt x="353" y="1340"/>
                    <a:pt x="352" y="1337"/>
                  </a:cubicBezTo>
                  <a:close/>
                  <a:moveTo>
                    <a:pt x="345" y="434"/>
                  </a:moveTo>
                  <a:cubicBezTo>
                    <a:pt x="346" y="434"/>
                    <a:pt x="347" y="434"/>
                    <a:pt x="347" y="433"/>
                  </a:cubicBezTo>
                  <a:cubicBezTo>
                    <a:pt x="348" y="432"/>
                    <a:pt x="347" y="432"/>
                    <a:pt x="346" y="432"/>
                  </a:cubicBezTo>
                  <a:cubicBezTo>
                    <a:pt x="345" y="432"/>
                    <a:pt x="344" y="432"/>
                    <a:pt x="343" y="433"/>
                  </a:cubicBezTo>
                  <a:cubicBezTo>
                    <a:pt x="343" y="434"/>
                    <a:pt x="344" y="434"/>
                    <a:pt x="345" y="434"/>
                  </a:cubicBezTo>
                  <a:close/>
                  <a:moveTo>
                    <a:pt x="373" y="861"/>
                  </a:moveTo>
                  <a:cubicBezTo>
                    <a:pt x="373" y="859"/>
                    <a:pt x="373" y="859"/>
                    <a:pt x="371" y="859"/>
                  </a:cubicBezTo>
                  <a:cubicBezTo>
                    <a:pt x="370" y="858"/>
                    <a:pt x="369" y="859"/>
                    <a:pt x="369" y="860"/>
                  </a:cubicBezTo>
                  <a:cubicBezTo>
                    <a:pt x="369" y="861"/>
                    <a:pt x="370" y="862"/>
                    <a:pt x="371" y="863"/>
                  </a:cubicBezTo>
                  <a:cubicBezTo>
                    <a:pt x="372" y="863"/>
                    <a:pt x="373" y="862"/>
                    <a:pt x="373" y="861"/>
                  </a:cubicBezTo>
                  <a:close/>
                  <a:moveTo>
                    <a:pt x="381" y="851"/>
                  </a:moveTo>
                  <a:cubicBezTo>
                    <a:pt x="381" y="850"/>
                    <a:pt x="380" y="850"/>
                    <a:pt x="379" y="849"/>
                  </a:cubicBezTo>
                  <a:cubicBezTo>
                    <a:pt x="378" y="849"/>
                    <a:pt x="377" y="850"/>
                    <a:pt x="376" y="851"/>
                  </a:cubicBezTo>
                  <a:cubicBezTo>
                    <a:pt x="376" y="852"/>
                    <a:pt x="376" y="853"/>
                    <a:pt x="377" y="853"/>
                  </a:cubicBezTo>
                  <a:cubicBezTo>
                    <a:pt x="379" y="853"/>
                    <a:pt x="380" y="852"/>
                    <a:pt x="381" y="851"/>
                  </a:cubicBezTo>
                  <a:close/>
                  <a:moveTo>
                    <a:pt x="301" y="549"/>
                  </a:moveTo>
                  <a:cubicBezTo>
                    <a:pt x="301" y="550"/>
                    <a:pt x="301" y="550"/>
                    <a:pt x="301" y="551"/>
                  </a:cubicBezTo>
                  <a:cubicBezTo>
                    <a:pt x="301" y="552"/>
                    <a:pt x="301" y="554"/>
                    <a:pt x="303" y="554"/>
                  </a:cubicBezTo>
                  <a:cubicBezTo>
                    <a:pt x="303" y="555"/>
                    <a:pt x="304" y="554"/>
                    <a:pt x="304" y="554"/>
                  </a:cubicBezTo>
                  <a:cubicBezTo>
                    <a:pt x="305" y="553"/>
                    <a:pt x="304" y="552"/>
                    <a:pt x="303" y="550"/>
                  </a:cubicBezTo>
                  <a:cubicBezTo>
                    <a:pt x="303" y="550"/>
                    <a:pt x="302" y="550"/>
                    <a:pt x="301" y="549"/>
                  </a:cubicBezTo>
                  <a:close/>
                  <a:moveTo>
                    <a:pt x="651" y="491"/>
                  </a:moveTo>
                  <a:cubicBezTo>
                    <a:pt x="650" y="491"/>
                    <a:pt x="649" y="492"/>
                    <a:pt x="649" y="492"/>
                  </a:cubicBezTo>
                  <a:cubicBezTo>
                    <a:pt x="649" y="493"/>
                    <a:pt x="649" y="494"/>
                    <a:pt x="650" y="494"/>
                  </a:cubicBezTo>
                  <a:cubicBezTo>
                    <a:pt x="651" y="495"/>
                    <a:pt x="651" y="495"/>
                    <a:pt x="652" y="494"/>
                  </a:cubicBezTo>
                  <a:cubicBezTo>
                    <a:pt x="652" y="493"/>
                    <a:pt x="652" y="492"/>
                    <a:pt x="651" y="491"/>
                  </a:cubicBezTo>
                  <a:close/>
                  <a:moveTo>
                    <a:pt x="1040" y="1400"/>
                  </a:moveTo>
                  <a:cubicBezTo>
                    <a:pt x="1040" y="1399"/>
                    <a:pt x="1039" y="1398"/>
                    <a:pt x="1038" y="1399"/>
                  </a:cubicBezTo>
                  <a:cubicBezTo>
                    <a:pt x="1037" y="1399"/>
                    <a:pt x="1036" y="1400"/>
                    <a:pt x="1036" y="1401"/>
                  </a:cubicBezTo>
                  <a:cubicBezTo>
                    <a:pt x="1036" y="1402"/>
                    <a:pt x="1037" y="1402"/>
                    <a:pt x="1038" y="1402"/>
                  </a:cubicBezTo>
                  <a:cubicBezTo>
                    <a:pt x="1039" y="1401"/>
                    <a:pt x="1040" y="1401"/>
                    <a:pt x="1040" y="1400"/>
                  </a:cubicBezTo>
                  <a:close/>
                  <a:moveTo>
                    <a:pt x="305" y="644"/>
                  </a:moveTo>
                  <a:cubicBezTo>
                    <a:pt x="305" y="647"/>
                    <a:pt x="305" y="649"/>
                    <a:pt x="308" y="650"/>
                  </a:cubicBezTo>
                  <a:cubicBezTo>
                    <a:pt x="308" y="647"/>
                    <a:pt x="307" y="646"/>
                    <a:pt x="305" y="644"/>
                  </a:cubicBezTo>
                  <a:close/>
                  <a:moveTo>
                    <a:pt x="257" y="580"/>
                  </a:moveTo>
                  <a:cubicBezTo>
                    <a:pt x="258" y="580"/>
                    <a:pt x="259" y="580"/>
                    <a:pt x="259" y="579"/>
                  </a:cubicBezTo>
                  <a:cubicBezTo>
                    <a:pt x="259" y="577"/>
                    <a:pt x="258" y="577"/>
                    <a:pt x="256" y="576"/>
                  </a:cubicBezTo>
                  <a:cubicBezTo>
                    <a:pt x="255" y="576"/>
                    <a:pt x="254" y="577"/>
                    <a:pt x="254" y="578"/>
                  </a:cubicBezTo>
                  <a:cubicBezTo>
                    <a:pt x="255" y="579"/>
                    <a:pt x="256" y="580"/>
                    <a:pt x="257" y="580"/>
                  </a:cubicBezTo>
                  <a:close/>
                  <a:moveTo>
                    <a:pt x="470" y="316"/>
                  </a:moveTo>
                  <a:cubicBezTo>
                    <a:pt x="468" y="317"/>
                    <a:pt x="468" y="319"/>
                    <a:pt x="469" y="320"/>
                  </a:cubicBezTo>
                  <a:cubicBezTo>
                    <a:pt x="469" y="321"/>
                    <a:pt x="469" y="321"/>
                    <a:pt x="470" y="321"/>
                  </a:cubicBezTo>
                  <a:cubicBezTo>
                    <a:pt x="471" y="320"/>
                    <a:pt x="471" y="319"/>
                    <a:pt x="471" y="318"/>
                  </a:cubicBezTo>
                  <a:cubicBezTo>
                    <a:pt x="471" y="317"/>
                    <a:pt x="471" y="316"/>
                    <a:pt x="470" y="316"/>
                  </a:cubicBezTo>
                  <a:close/>
                  <a:moveTo>
                    <a:pt x="562" y="573"/>
                  </a:moveTo>
                  <a:cubicBezTo>
                    <a:pt x="562" y="572"/>
                    <a:pt x="561" y="572"/>
                    <a:pt x="560" y="572"/>
                  </a:cubicBezTo>
                  <a:cubicBezTo>
                    <a:pt x="559" y="572"/>
                    <a:pt x="558" y="572"/>
                    <a:pt x="559" y="573"/>
                  </a:cubicBezTo>
                  <a:cubicBezTo>
                    <a:pt x="559" y="575"/>
                    <a:pt x="560" y="575"/>
                    <a:pt x="561" y="575"/>
                  </a:cubicBezTo>
                  <a:cubicBezTo>
                    <a:pt x="562" y="575"/>
                    <a:pt x="562" y="574"/>
                    <a:pt x="562" y="573"/>
                  </a:cubicBezTo>
                  <a:close/>
                  <a:moveTo>
                    <a:pt x="740" y="1441"/>
                  </a:moveTo>
                  <a:cubicBezTo>
                    <a:pt x="740" y="1440"/>
                    <a:pt x="740" y="1439"/>
                    <a:pt x="739" y="1439"/>
                  </a:cubicBezTo>
                  <a:cubicBezTo>
                    <a:pt x="738" y="1439"/>
                    <a:pt x="737" y="1440"/>
                    <a:pt x="737" y="1441"/>
                  </a:cubicBezTo>
                  <a:cubicBezTo>
                    <a:pt x="737" y="1442"/>
                    <a:pt x="738" y="1443"/>
                    <a:pt x="739" y="1443"/>
                  </a:cubicBezTo>
                  <a:cubicBezTo>
                    <a:pt x="740" y="1442"/>
                    <a:pt x="740" y="1442"/>
                    <a:pt x="740" y="1441"/>
                  </a:cubicBezTo>
                  <a:close/>
                  <a:moveTo>
                    <a:pt x="372" y="1144"/>
                  </a:moveTo>
                  <a:cubicBezTo>
                    <a:pt x="370" y="1146"/>
                    <a:pt x="369" y="1147"/>
                    <a:pt x="369" y="1151"/>
                  </a:cubicBezTo>
                  <a:cubicBezTo>
                    <a:pt x="371" y="1148"/>
                    <a:pt x="372" y="1146"/>
                    <a:pt x="372" y="1144"/>
                  </a:cubicBezTo>
                  <a:close/>
                  <a:moveTo>
                    <a:pt x="512" y="1420"/>
                  </a:moveTo>
                  <a:cubicBezTo>
                    <a:pt x="511" y="1421"/>
                    <a:pt x="511" y="1422"/>
                    <a:pt x="511" y="1423"/>
                  </a:cubicBezTo>
                  <a:cubicBezTo>
                    <a:pt x="512" y="1424"/>
                    <a:pt x="512" y="1425"/>
                    <a:pt x="513" y="1424"/>
                  </a:cubicBezTo>
                  <a:cubicBezTo>
                    <a:pt x="514" y="1424"/>
                    <a:pt x="514" y="1423"/>
                    <a:pt x="514" y="1422"/>
                  </a:cubicBezTo>
                  <a:cubicBezTo>
                    <a:pt x="514" y="1421"/>
                    <a:pt x="513" y="1420"/>
                    <a:pt x="512" y="1420"/>
                  </a:cubicBezTo>
                  <a:close/>
                  <a:moveTo>
                    <a:pt x="855" y="1453"/>
                  </a:moveTo>
                  <a:cubicBezTo>
                    <a:pt x="855" y="1452"/>
                    <a:pt x="855" y="1450"/>
                    <a:pt x="853" y="1451"/>
                  </a:cubicBezTo>
                  <a:cubicBezTo>
                    <a:pt x="853" y="1451"/>
                    <a:pt x="852" y="1452"/>
                    <a:pt x="852" y="1453"/>
                  </a:cubicBezTo>
                  <a:cubicBezTo>
                    <a:pt x="852" y="1454"/>
                    <a:pt x="853" y="1455"/>
                    <a:pt x="854" y="1455"/>
                  </a:cubicBezTo>
                  <a:cubicBezTo>
                    <a:pt x="855" y="1455"/>
                    <a:pt x="855" y="1454"/>
                    <a:pt x="855" y="1453"/>
                  </a:cubicBezTo>
                  <a:close/>
                  <a:moveTo>
                    <a:pt x="237" y="520"/>
                  </a:moveTo>
                  <a:cubicBezTo>
                    <a:pt x="238" y="520"/>
                    <a:pt x="239" y="519"/>
                    <a:pt x="239" y="517"/>
                  </a:cubicBezTo>
                  <a:cubicBezTo>
                    <a:pt x="239" y="517"/>
                    <a:pt x="239" y="516"/>
                    <a:pt x="238" y="517"/>
                  </a:cubicBezTo>
                  <a:cubicBezTo>
                    <a:pt x="237" y="517"/>
                    <a:pt x="236" y="518"/>
                    <a:pt x="236" y="519"/>
                  </a:cubicBezTo>
                  <a:cubicBezTo>
                    <a:pt x="236" y="520"/>
                    <a:pt x="237" y="520"/>
                    <a:pt x="237" y="520"/>
                  </a:cubicBezTo>
                  <a:close/>
                  <a:moveTo>
                    <a:pt x="72" y="1376"/>
                  </a:moveTo>
                  <a:cubicBezTo>
                    <a:pt x="73" y="1373"/>
                    <a:pt x="76" y="1372"/>
                    <a:pt x="73" y="1370"/>
                  </a:cubicBezTo>
                  <a:cubicBezTo>
                    <a:pt x="72" y="1371"/>
                    <a:pt x="71" y="1373"/>
                    <a:pt x="72" y="1376"/>
                  </a:cubicBezTo>
                  <a:close/>
                  <a:moveTo>
                    <a:pt x="682" y="414"/>
                  </a:moveTo>
                  <a:cubicBezTo>
                    <a:pt x="683" y="416"/>
                    <a:pt x="685" y="417"/>
                    <a:pt x="688" y="416"/>
                  </a:cubicBezTo>
                  <a:cubicBezTo>
                    <a:pt x="685" y="415"/>
                    <a:pt x="683" y="414"/>
                    <a:pt x="682" y="414"/>
                  </a:cubicBezTo>
                  <a:close/>
                  <a:moveTo>
                    <a:pt x="1266" y="950"/>
                  </a:moveTo>
                  <a:cubicBezTo>
                    <a:pt x="1266" y="949"/>
                    <a:pt x="1265" y="948"/>
                    <a:pt x="1265" y="949"/>
                  </a:cubicBezTo>
                  <a:cubicBezTo>
                    <a:pt x="1264" y="949"/>
                    <a:pt x="1263" y="950"/>
                    <a:pt x="1263" y="951"/>
                  </a:cubicBezTo>
                  <a:cubicBezTo>
                    <a:pt x="1262" y="951"/>
                    <a:pt x="1262" y="952"/>
                    <a:pt x="1263" y="952"/>
                  </a:cubicBezTo>
                  <a:cubicBezTo>
                    <a:pt x="1265" y="952"/>
                    <a:pt x="1265" y="951"/>
                    <a:pt x="1266" y="950"/>
                  </a:cubicBezTo>
                  <a:close/>
                  <a:moveTo>
                    <a:pt x="191" y="1351"/>
                  </a:moveTo>
                  <a:cubicBezTo>
                    <a:pt x="192" y="1351"/>
                    <a:pt x="193" y="1350"/>
                    <a:pt x="193" y="1349"/>
                  </a:cubicBezTo>
                  <a:cubicBezTo>
                    <a:pt x="193" y="1348"/>
                    <a:pt x="193" y="1347"/>
                    <a:pt x="192" y="1347"/>
                  </a:cubicBezTo>
                  <a:cubicBezTo>
                    <a:pt x="191" y="1348"/>
                    <a:pt x="190" y="1349"/>
                    <a:pt x="190" y="1350"/>
                  </a:cubicBezTo>
                  <a:cubicBezTo>
                    <a:pt x="190" y="1351"/>
                    <a:pt x="190" y="1351"/>
                    <a:pt x="191" y="1351"/>
                  </a:cubicBezTo>
                  <a:close/>
                  <a:moveTo>
                    <a:pt x="625" y="165"/>
                  </a:moveTo>
                  <a:cubicBezTo>
                    <a:pt x="625" y="164"/>
                    <a:pt x="625" y="163"/>
                    <a:pt x="624" y="163"/>
                  </a:cubicBezTo>
                  <a:cubicBezTo>
                    <a:pt x="623" y="163"/>
                    <a:pt x="623" y="164"/>
                    <a:pt x="623" y="165"/>
                  </a:cubicBezTo>
                  <a:cubicBezTo>
                    <a:pt x="623" y="166"/>
                    <a:pt x="623" y="166"/>
                    <a:pt x="624" y="166"/>
                  </a:cubicBezTo>
                  <a:cubicBezTo>
                    <a:pt x="625" y="166"/>
                    <a:pt x="625" y="165"/>
                    <a:pt x="625" y="165"/>
                  </a:cubicBezTo>
                  <a:close/>
                  <a:moveTo>
                    <a:pt x="387" y="202"/>
                  </a:moveTo>
                  <a:cubicBezTo>
                    <a:pt x="387" y="201"/>
                    <a:pt x="386" y="200"/>
                    <a:pt x="385" y="200"/>
                  </a:cubicBezTo>
                  <a:cubicBezTo>
                    <a:pt x="385" y="201"/>
                    <a:pt x="384" y="201"/>
                    <a:pt x="384" y="202"/>
                  </a:cubicBezTo>
                  <a:cubicBezTo>
                    <a:pt x="384" y="203"/>
                    <a:pt x="384" y="204"/>
                    <a:pt x="385" y="204"/>
                  </a:cubicBezTo>
                  <a:cubicBezTo>
                    <a:pt x="386" y="204"/>
                    <a:pt x="387" y="203"/>
                    <a:pt x="387" y="202"/>
                  </a:cubicBezTo>
                  <a:close/>
                  <a:moveTo>
                    <a:pt x="363" y="563"/>
                  </a:moveTo>
                  <a:cubicBezTo>
                    <a:pt x="362" y="562"/>
                    <a:pt x="361" y="561"/>
                    <a:pt x="361" y="562"/>
                  </a:cubicBezTo>
                  <a:cubicBezTo>
                    <a:pt x="360" y="562"/>
                    <a:pt x="359" y="562"/>
                    <a:pt x="359" y="564"/>
                  </a:cubicBezTo>
                  <a:cubicBezTo>
                    <a:pt x="359" y="565"/>
                    <a:pt x="360" y="565"/>
                    <a:pt x="360" y="564"/>
                  </a:cubicBezTo>
                  <a:cubicBezTo>
                    <a:pt x="361" y="564"/>
                    <a:pt x="363" y="564"/>
                    <a:pt x="363" y="563"/>
                  </a:cubicBezTo>
                  <a:close/>
                  <a:moveTo>
                    <a:pt x="832" y="1221"/>
                  </a:moveTo>
                  <a:cubicBezTo>
                    <a:pt x="832" y="1220"/>
                    <a:pt x="831" y="1219"/>
                    <a:pt x="830" y="1219"/>
                  </a:cubicBezTo>
                  <a:cubicBezTo>
                    <a:pt x="829" y="1219"/>
                    <a:pt x="828" y="1220"/>
                    <a:pt x="829" y="1221"/>
                  </a:cubicBezTo>
                  <a:cubicBezTo>
                    <a:pt x="829" y="1222"/>
                    <a:pt x="830" y="1222"/>
                    <a:pt x="831" y="1223"/>
                  </a:cubicBezTo>
                  <a:cubicBezTo>
                    <a:pt x="832" y="1223"/>
                    <a:pt x="832" y="1222"/>
                    <a:pt x="832" y="1221"/>
                  </a:cubicBezTo>
                  <a:close/>
                  <a:moveTo>
                    <a:pt x="354" y="554"/>
                  </a:moveTo>
                  <a:cubicBezTo>
                    <a:pt x="353" y="554"/>
                    <a:pt x="352" y="555"/>
                    <a:pt x="353" y="556"/>
                  </a:cubicBezTo>
                  <a:cubicBezTo>
                    <a:pt x="353" y="557"/>
                    <a:pt x="354" y="558"/>
                    <a:pt x="355" y="558"/>
                  </a:cubicBezTo>
                  <a:cubicBezTo>
                    <a:pt x="356" y="558"/>
                    <a:pt x="356" y="557"/>
                    <a:pt x="356" y="556"/>
                  </a:cubicBezTo>
                  <a:cubicBezTo>
                    <a:pt x="355" y="555"/>
                    <a:pt x="355" y="554"/>
                    <a:pt x="354" y="554"/>
                  </a:cubicBezTo>
                  <a:close/>
                  <a:moveTo>
                    <a:pt x="1178" y="1236"/>
                  </a:moveTo>
                  <a:cubicBezTo>
                    <a:pt x="1178" y="1235"/>
                    <a:pt x="1177" y="1235"/>
                    <a:pt x="1177" y="1235"/>
                  </a:cubicBezTo>
                  <a:cubicBezTo>
                    <a:pt x="1175" y="1235"/>
                    <a:pt x="1174" y="1236"/>
                    <a:pt x="1174" y="1238"/>
                  </a:cubicBezTo>
                  <a:cubicBezTo>
                    <a:pt x="1174" y="1238"/>
                    <a:pt x="1175" y="1239"/>
                    <a:pt x="1175" y="1239"/>
                  </a:cubicBezTo>
                  <a:cubicBezTo>
                    <a:pt x="1177" y="1239"/>
                    <a:pt x="1178" y="1237"/>
                    <a:pt x="1178" y="1236"/>
                  </a:cubicBezTo>
                  <a:close/>
                  <a:moveTo>
                    <a:pt x="588" y="620"/>
                  </a:moveTo>
                  <a:cubicBezTo>
                    <a:pt x="588" y="619"/>
                    <a:pt x="588" y="618"/>
                    <a:pt x="587" y="617"/>
                  </a:cubicBezTo>
                  <a:cubicBezTo>
                    <a:pt x="586" y="617"/>
                    <a:pt x="585" y="618"/>
                    <a:pt x="584" y="619"/>
                  </a:cubicBezTo>
                  <a:cubicBezTo>
                    <a:pt x="584" y="620"/>
                    <a:pt x="584" y="621"/>
                    <a:pt x="585" y="621"/>
                  </a:cubicBezTo>
                  <a:cubicBezTo>
                    <a:pt x="586" y="622"/>
                    <a:pt x="587" y="621"/>
                    <a:pt x="588" y="620"/>
                  </a:cubicBezTo>
                  <a:close/>
                  <a:moveTo>
                    <a:pt x="580" y="742"/>
                  </a:moveTo>
                  <a:cubicBezTo>
                    <a:pt x="581" y="742"/>
                    <a:pt x="582" y="742"/>
                    <a:pt x="582" y="741"/>
                  </a:cubicBezTo>
                  <a:cubicBezTo>
                    <a:pt x="582" y="740"/>
                    <a:pt x="581" y="739"/>
                    <a:pt x="581" y="739"/>
                  </a:cubicBezTo>
                  <a:cubicBezTo>
                    <a:pt x="579" y="739"/>
                    <a:pt x="578" y="739"/>
                    <a:pt x="578" y="740"/>
                  </a:cubicBezTo>
                  <a:cubicBezTo>
                    <a:pt x="578" y="742"/>
                    <a:pt x="578" y="742"/>
                    <a:pt x="580" y="742"/>
                  </a:cubicBezTo>
                  <a:close/>
                  <a:moveTo>
                    <a:pt x="588" y="697"/>
                  </a:moveTo>
                  <a:cubicBezTo>
                    <a:pt x="588" y="696"/>
                    <a:pt x="587" y="694"/>
                    <a:pt x="586" y="694"/>
                  </a:cubicBezTo>
                  <a:cubicBezTo>
                    <a:pt x="585" y="694"/>
                    <a:pt x="584" y="695"/>
                    <a:pt x="585" y="695"/>
                  </a:cubicBezTo>
                  <a:cubicBezTo>
                    <a:pt x="585" y="697"/>
                    <a:pt x="585" y="698"/>
                    <a:pt x="587" y="698"/>
                  </a:cubicBezTo>
                  <a:cubicBezTo>
                    <a:pt x="588" y="698"/>
                    <a:pt x="589" y="698"/>
                    <a:pt x="588" y="697"/>
                  </a:cubicBezTo>
                  <a:close/>
                  <a:moveTo>
                    <a:pt x="535" y="619"/>
                  </a:moveTo>
                  <a:cubicBezTo>
                    <a:pt x="534" y="619"/>
                    <a:pt x="533" y="619"/>
                    <a:pt x="533" y="620"/>
                  </a:cubicBezTo>
                  <a:cubicBezTo>
                    <a:pt x="534" y="621"/>
                    <a:pt x="535" y="621"/>
                    <a:pt x="535" y="621"/>
                  </a:cubicBezTo>
                  <a:cubicBezTo>
                    <a:pt x="536" y="622"/>
                    <a:pt x="537" y="621"/>
                    <a:pt x="537" y="620"/>
                  </a:cubicBezTo>
                  <a:cubicBezTo>
                    <a:pt x="537" y="619"/>
                    <a:pt x="536" y="618"/>
                    <a:pt x="535" y="619"/>
                  </a:cubicBezTo>
                  <a:close/>
                  <a:moveTo>
                    <a:pt x="776" y="1442"/>
                  </a:moveTo>
                  <a:cubicBezTo>
                    <a:pt x="777" y="1442"/>
                    <a:pt x="777" y="1441"/>
                    <a:pt x="777" y="1440"/>
                  </a:cubicBezTo>
                  <a:cubicBezTo>
                    <a:pt x="777" y="1440"/>
                    <a:pt x="777" y="1439"/>
                    <a:pt x="776" y="1439"/>
                  </a:cubicBezTo>
                  <a:cubicBezTo>
                    <a:pt x="775" y="1439"/>
                    <a:pt x="775" y="1440"/>
                    <a:pt x="775" y="1440"/>
                  </a:cubicBezTo>
                  <a:cubicBezTo>
                    <a:pt x="775" y="1441"/>
                    <a:pt x="775" y="1442"/>
                    <a:pt x="776" y="1442"/>
                  </a:cubicBezTo>
                  <a:close/>
                  <a:moveTo>
                    <a:pt x="372" y="588"/>
                  </a:moveTo>
                  <a:cubicBezTo>
                    <a:pt x="370" y="588"/>
                    <a:pt x="370" y="588"/>
                    <a:pt x="370" y="589"/>
                  </a:cubicBezTo>
                  <a:cubicBezTo>
                    <a:pt x="370" y="591"/>
                    <a:pt x="370" y="592"/>
                    <a:pt x="371" y="593"/>
                  </a:cubicBezTo>
                  <a:cubicBezTo>
                    <a:pt x="373" y="593"/>
                    <a:pt x="373" y="592"/>
                    <a:pt x="373" y="591"/>
                  </a:cubicBezTo>
                  <a:cubicBezTo>
                    <a:pt x="373" y="590"/>
                    <a:pt x="373" y="588"/>
                    <a:pt x="372" y="588"/>
                  </a:cubicBezTo>
                  <a:close/>
                  <a:moveTo>
                    <a:pt x="641" y="387"/>
                  </a:moveTo>
                  <a:cubicBezTo>
                    <a:pt x="640" y="387"/>
                    <a:pt x="639" y="388"/>
                    <a:pt x="639" y="389"/>
                  </a:cubicBezTo>
                  <a:cubicBezTo>
                    <a:pt x="639" y="389"/>
                    <a:pt x="639" y="390"/>
                    <a:pt x="640" y="390"/>
                  </a:cubicBezTo>
                  <a:cubicBezTo>
                    <a:pt x="641" y="390"/>
                    <a:pt x="642" y="390"/>
                    <a:pt x="642" y="389"/>
                  </a:cubicBezTo>
                  <a:cubicBezTo>
                    <a:pt x="642" y="388"/>
                    <a:pt x="642" y="387"/>
                    <a:pt x="641" y="387"/>
                  </a:cubicBezTo>
                  <a:close/>
                  <a:moveTo>
                    <a:pt x="190" y="359"/>
                  </a:moveTo>
                  <a:cubicBezTo>
                    <a:pt x="190" y="359"/>
                    <a:pt x="190" y="358"/>
                    <a:pt x="189" y="358"/>
                  </a:cubicBezTo>
                  <a:cubicBezTo>
                    <a:pt x="189" y="358"/>
                    <a:pt x="188" y="358"/>
                    <a:pt x="188" y="358"/>
                  </a:cubicBezTo>
                  <a:cubicBezTo>
                    <a:pt x="188" y="358"/>
                    <a:pt x="187" y="359"/>
                    <a:pt x="188" y="359"/>
                  </a:cubicBezTo>
                  <a:cubicBezTo>
                    <a:pt x="188" y="360"/>
                    <a:pt x="189" y="360"/>
                    <a:pt x="190" y="359"/>
                  </a:cubicBezTo>
                  <a:close/>
                  <a:moveTo>
                    <a:pt x="966" y="1259"/>
                  </a:moveTo>
                  <a:cubicBezTo>
                    <a:pt x="967" y="1260"/>
                    <a:pt x="968" y="1259"/>
                    <a:pt x="968" y="1258"/>
                  </a:cubicBezTo>
                  <a:cubicBezTo>
                    <a:pt x="968" y="1258"/>
                    <a:pt x="967" y="1257"/>
                    <a:pt x="967" y="1257"/>
                  </a:cubicBezTo>
                  <a:cubicBezTo>
                    <a:pt x="966" y="1257"/>
                    <a:pt x="965" y="1258"/>
                    <a:pt x="965" y="1258"/>
                  </a:cubicBezTo>
                  <a:cubicBezTo>
                    <a:pt x="965" y="1259"/>
                    <a:pt x="966" y="1259"/>
                    <a:pt x="966" y="1259"/>
                  </a:cubicBezTo>
                  <a:close/>
                  <a:moveTo>
                    <a:pt x="545" y="762"/>
                  </a:moveTo>
                  <a:cubicBezTo>
                    <a:pt x="546" y="762"/>
                    <a:pt x="547" y="761"/>
                    <a:pt x="547" y="760"/>
                  </a:cubicBezTo>
                  <a:cubicBezTo>
                    <a:pt x="547" y="760"/>
                    <a:pt x="547" y="759"/>
                    <a:pt x="546" y="758"/>
                  </a:cubicBezTo>
                  <a:cubicBezTo>
                    <a:pt x="546" y="758"/>
                    <a:pt x="545" y="758"/>
                    <a:pt x="545" y="759"/>
                  </a:cubicBezTo>
                  <a:cubicBezTo>
                    <a:pt x="544" y="760"/>
                    <a:pt x="544" y="761"/>
                    <a:pt x="545" y="762"/>
                  </a:cubicBezTo>
                  <a:close/>
                  <a:moveTo>
                    <a:pt x="231" y="533"/>
                  </a:moveTo>
                  <a:cubicBezTo>
                    <a:pt x="231" y="534"/>
                    <a:pt x="231" y="534"/>
                    <a:pt x="232" y="534"/>
                  </a:cubicBezTo>
                  <a:cubicBezTo>
                    <a:pt x="232" y="534"/>
                    <a:pt x="233" y="533"/>
                    <a:pt x="233" y="533"/>
                  </a:cubicBezTo>
                  <a:cubicBezTo>
                    <a:pt x="234" y="532"/>
                    <a:pt x="233" y="531"/>
                    <a:pt x="233" y="531"/>
                  </a:cubicBezTo>
                  <a:cubicBezTo>
                    <a:pt x="231" y="531"/>
                    <a:pt x="231" y="532"/>
                    <a:pt x="231" y="533"/>
                  </a:cubicBezTo>
                  <a:close/>
                  <a:moveTo>
                    <a:pt x="547" y="1289"/>
                  </a:moveTo>
                  <a:cubicBezTo>
                    <a:pt x="548" y="1287"/>
                    <a:pt x="548" y="1286"/>
                    <a:pt x="547" y="1285"/>
                  </a:cubicBezTo>
                  <a:cubicBezTo>
                    <a:pt x="547" y="1284"/>
                    <a:pt x="547" y="1284"/>
                    <a:pt x="546" y="1284"/>
                  </a:cubicBezTo>
                  <a:cubicBezTo>
                    <a:pt x="545" y="1286"/>
                    <a:pt x="545" y="1287"/>
                    <a:pt x="547" y="1289"/>
                  </a:cubicBezTo>
                  <a:close/>
                  <a:moveTo>
                    <a:pt x="986" y="1310"/>
                  </a:moveTo>
                  <a:cubicBezTo>
                    <a:pt x="986" y="1309"/>
                    <a:pt x="985" y="1309"/>
                    <a:pt x="984" y="1310"/>
                  </a:cubicBezTo>
                  <a:cubicBezTo>
                    <a:pt x="983" y="1310"/>
                    <a:pt x="982" y="1310"/>
                    <a:pt x="982" y="1311"/>
                  </a:cubicBezTo>
                  <a:cubicBezTo>
                    <a:pt x="982" y="1312"/>
                    <a:pt x="983" y="1312"/>
                    <a:pt x="984" y="1312"/>
                  </a:cubicBezTo>
                  <a:cubicBezTo>
                    <a:pt x="985" y="1312"/>
                    <a:pt x="986" y="1311"/>
                    <a:pt x="986" y="1310"/>
                  </a:cubicBezTo>
                  <a:close/>
                  <a:moveTo>
                    <a:pt x="889" y="1352"/>
                  </a:moveTo>
                  <a:cubicBezTo>
                    <a:pt x="889" y="1352"/>
                    <a:pt x="890" y="1352"/>
                    <a:pt x="891" y="1351"/>
                  </a:cubicBezTo>
                  <a:cubicBezTo>
                    <a:pt x="891" y="1350"/>
                    <a:pt x="890" y="1350"/>
                    <a:pt x="889" y="1350"/>
                  </a:cubicBezTo>
                  <a:cubicBezTo>
                    <a:pt x="888" y="1350"/>
                    <a:pt x="887" y="1350"/>
                    <a:pt x="887" y="1351"/>
                  </a:cubicBezTo>
                  <a:cubicBezTo>
                    <a:pt x="887" y="1352"/>
                    <a:pt x="888" y="1352"/>
                    <a:pt x="889" y="1352"/>
                  </a:cubicBezTo>
                  <a:close/>
                  <a:moveTo>
                    <a:pt x="762" y="1237"/>
                  </a:moveTo>
                  <a:cubicBezTo>
                    <a:pt x="762" y="1237"/>
                    <a:pt x="762" y="1236"/>
                    <a:pt x="761" y="1236"/>
                  </a:cubicBezTo>
                  <a:cubicBezTo>
                    <a:pt x="760" y="1236"/>
                    <a:pt x="760" y="1237"/>
                    <a:pt x="760" y="1238"/>
                  </a:cubicBezTo>
                  <a:cubicBezTo>
                    <a:pt x="761" y="1238"/>
                    <a:pt x="761" y="1238"/>
                    <a:pt x="762" y="1239"/>
                  </a:cubicBezTo>
                  <a:cubicBezTo>
                    <a:pt x="762" y="1238"/>
                    <a:pt x="762" y="1238"/>
                    <a:pt x="762" y="1237"/>
                  </a:cubicBezTo>
                  <a:close/>
                  <a:moveTo>
                    <a:pt x="1166" y="1249"/>
                  </a:moveTo>
                  <a:cubicBezTo>
                    <a:pt x="1166" y="1248"/>
                    <a:pt x="1166" y="1248"/>
                    <a:pt x="1166" y="1247"/>
                  </a:cubicBezTo>
                  <a:cubicBezTo>
                    <a:pt x="1165" y="1247"/>
                    <a:pt x="1164" y="1248"/>
                    <a:pt x="1164" y="1248"/>
                  </a:cubicBezTo>
                  <a:cubicBezTo>
                    <a:pt x="1163" y="1249"/>
                    <a:pt x="1163" y="1250"/>
                    <a:pt x="1164" y="1250"/>
                  </a:cubicBezTo>
                  <a:cubicBezTo>
                    <a:pt x="1165" y="1250"/>
                    <a:pt x="1166" y="1249"/>
                    <a:pt x="1166" y="1249"/>
                  </a:cubicBezTo>
                  <a:close/>
                  <a:moveTo>
                    <a:pt x="573" y="579"/>
                  </a:moveTo>
                  <a:cubicBezTo>
                    <a:pt x="573" y="578"/>
                    <a:pt x="572" y="577"/>
                    <a:pt x="571" y="578"/>
                  </a:cubicBezTo>
                  <a:cubicBezTo>
                    <a:pt x="570" y="578"/>
                    <a:pt x="569" y="578"/>
                    <a:pt x="569" y="579"/>
                  </a:cubicBezTo>
                  <a:cubicBezTo>
                    <a:pt x="569" y="580"/>
                    <a:pt x="570" y="580"/>
                    <a:pt x="571" y="580"/>
                  </a:cubicBezTo>
                  <a:cubicBezTo>
                    <a:pt x="572" y="580"/>
                    <a:pt x="573" y="579"/>
                    <a:pt x="573" y="579"/>
                  </a:cubicBezTo>
                  <a:close/>
                  <a:moveTo>
                    <a:pt x="827" y="1255"/>
                  </a:moveTo>
                  <a:cubicBezTo>
                    <a:pt x="827" y="1254"/>
                    <a:pt x="827" y="1253"/>
                    <a:pt x="825" y="1253"/>
                  </a:cubicBezTo>
                  <a:cubicBezTo>
                    <a:pt x="824" y="1253"/>
                    <a:pt x="824" y="1254"/>
                    <a:pt x="825" y="1255"/>
                  </a:cubicBezTo>
                  <a:cubicBezTo>
                    <a:pt x="825" y="1255"/>
                    <a:pt x="826" y="1256"/>
                    <a:pt x="827" y="1257"/>
                  </a:cubicBezTo>
                  <a:cubicBezTo>
                    <a:pt x="827" y="1257"/>
                    <a:pt x="828" y="1256"/>
                    <a:pt x="827" y="1255"/>
                  </a:cubicBezTo>
                  <a:close/>
                  <a:moveTo>
                    <a:pt x="486" y="592"/>
                  </a:moveTo>
                  <a:cubicBezTo>
                    <a:pt x="487" y="592"/>
                    <a:pt x="488" y="592"/>
                    <a:pt x="488" y="591"/>
                  </a:cubicBezTo>
                  <a:cubicBezTo>
                    <a:pt x="488" y="590"/>
                    <a:pt x="487" y="589"/>
                    <a:pt x="486" y="589"/>
                  </a:cubicBezTo>
                  <a:cubicBezTo>
                    <a:pt x="485" y="589"/>
                    <a:pt x="484" y="590"/>
                    <a:pt x="484" y="591"/>
                  </a:cubicBezTo>
                  <a:cubicBezTo>
                    <a:pt x="485" y="592"/>
                    <a:pt x="485" y="592"/>
                    <a:pt x="486" y="592"/>
                  </a:cubicBezTo>
                  <a:close/>
                  <a:moveTo>
                    <a:pt x="565" y="1269"/>
                  </a:moveTo>
                  <a:cubicBezTo>
                    <a:pt x="564" y="1269"/>
                    <a:pt x="564" y="1268"/>
                    <a:pt x="564" y="1268"/>
                  </a:cubicBezTo>
                  <a:cubicBezTo>
                    <a:pt x="563" y="1268"/>
                    <a:pt x="562" y="1268"/>
                    <a:pt x="562" y="1268"/>
                  </a:cubicBezTo>
                  <a:cubicBezTo>
                    <a:pt x="561" y="1269"/>
                    <a:pt x="562" y="1270"/>
                    <a:pt x="563" y="1270"/>
                  </a:cubicBezTo>
                  <a:cubicBezTo>
                    <a:pt x="563" y="1270"/>
                    <a:pt x="564" y="1270"/>
                    <a:pt x="565" y="1269"/>
                  </a:cubicBezTo>
                  <a:close/>
                  <a:moveTo>
                    <a:pt x="319" y="1351"/>
                  </a:moveTo>
                  <a:cubicBezTo>
                    <a:pt x="319" y="1350"/>
                    <a:pt x="318" y="1349"/>
                    <a:pt x="318" y="1350"/>
                  </a:cubicBezTo>
                  <a:cubicBezTo>
                    <a:pt x="317" y="1351"/>
                    <a:pt x="316" y="1351"/>
                    <a:pt x="316" y="1352"/>
                  </a:cubicBezTo>
                  <a:cubicBezTo>
                    <a:pt x="316" y="1353"/>
                    <a:pt x="316" y="1354"/>
                    <a:pt x="317" y="1353"/>
                  </a:cubicBezTo>
                  <a:cubicBezTo>
                    <a:pt x="318" y="1353"/>
                    <a:pt x="318" y="1352"/>
                    <a:pt x="319" y="1351"/>
                  </a:cubicBezTo>
                  <a:close/>
                  <a:moveTo>
                    <a:pt x="555" y="787"/>
                  </a:moveTo>
                  <a:cubicBezTo>
                    <a:pt x="555" y="785"/>
                    <a:pt x="554" y="785"/>
                    <a:pt x="553" y="785"/>
                  </a:cubicBezTo>
                  <a:cubicBezTo>
                    <a:pt x="553" y="785"/>
                    <a:pt x="552" y="786"/>
                    <a:pt x="552" y="786"/>
                  </a:cubicBezTo>
                  <a:cubicBezTo>
                    <a:pt x="552" y="787"/>
                    <a:pt x="552" y="787"/>
                    <a:pt x="553" y="788"/>
                  </a:cubicBezTo>
                  <a:cubicBezTo>
                    <a:pt x="554" y="788"/>
                    <a:pt x="555" y="787"/>
                    <a:pt x="555" y="787"/>
                  </a:cubicBezTo>
                  <a:close/>
                  <a:moveTo>
                    <a:pt x="933" y="1403"/>
                  </a:moveTo>
                  <a:cubicBezTo>
                    <a:pt x="933" y="1402"/>
                    <a:pt x="932" y="1402"/>
                    <a:pt x="932" y="1402"/>
                  </a:cubicBezTo>
                  <a:cubicBezTo>
                    <a:pt x="931" y="1401"/>
                    <a:pt x="930" y="1402"/>
                    <a:pt x="930" y="1402"/>
                  </a:cubicBezTo>
                  <a:cubicBezTo>
                    <a:pt x="929" y="1403"/>
                    <a:pt x="930" y="1404"/>
                    <a:pt x="931" y="1404"/>
                  </a:cubicBezTo>
                  <a:cubicBezTo>
                    <a:pt x="932" y="1404"/>
                    <a:pt x="932" y="1404"/>
                    <a:pt x="933" y="1403"/>
                  </a:cubicBezTo>
                  <a:close/>
                  <a:moveTo>
                    <a:pt x="484" y="1130"/>
                  </a:moveTo>
                  <a:cubicBezTo>
                    <a:pt x="484" y="1129"/>
                    <a:pt x="484" y="1128"/>
                    <a:pt x="483" y="1128"/>
                  </a:cubicBezTo>
                  <a:cubicBezTo>
                    <a:pt x="483" y="1128"/>
                    <a:pt x="482" y="1128"/>
                    <a:pt x="481" y="1129"/>
                  </a:cubicBezTo>
                  <a:cubicBezTo>
                    <a:pt x="481" y="1130"/>
                    <a:pt x="481" y="1131"/>
                    <a:pt x="482" y="1131"/>
                  </a:cubicBezTo>
                  <a:cubicBezTo>
                    <a:pt x="483" y="1131"/>
                    <a:pt x="483" y="1130"/>
                    <a:pt x="484" y="1130"/>
                  </a:cubicBezTo>
                  <a:close/>
                  <a:moveTo>
                    <a:pt x="538" y="671"/>
                  </a:moveTo>
                  <a:cubicBezTo>
                    <a:pt x="537" y="672"/>
                    <a:pt x="536" y="672"/>
                    <a:pt x="537" y="673"/>
                  </a:cubicBezTo>
                  <a:cubicBezTo>
                    <a:pt x="537" y="674"/>
                    <a:pt x="538" y="674"/>
                    <a:pt x="538" y="674"/>
                  </a:cubicBezTo>
                  <a:cubicBezTo>
                    <a:pt x="540" y="674"/>
                    <a:pt x="540" y="673"/>
                    <a:pt x="539" y="672"/>
                  </a:cubicBezTo>
                  <a:cubicBezTo>
                    <a:pt x="539" y="671"/>
                    <a:pt x="539" y="671"/>
                    <a:pt x="538" y="671"/>
                  </a:cubicBezTo>
                  <a:close/>
                  <a:moveTo>
                    <a:pt x="573" y="689"/>
                  </a:moveTo>
                  <a:cubicBezTo>
                    <a:pt x="573" y="688"/>
                    <a:pt x="574" y="687"/>
                    <a:pt x="573" y="687"/>
                  </a:cubicBezTo>
                  <a:cubicBezTo>
                    <a:pt x="572" y="686"/>
                    <a:pt x="571" y="687"/>
                    <a:pt x="571" y="688"/>
                  </a:cubicBezTo>
                  <a:cubicBezTo>
                    <a:pt x="570" y="689"/>
                    <a:pt x="570" y="690"/>
                    <a:pt x="572" y="690"/>
                  </a:cubicBezTo>
                  <a:cubicBezTo>
                    <a:pt x="572" y="690"/>
                    <a:pt x="573" y="689"/>
                    <a:pt x="573" y="689"/>
                  </a:cubicBezTo>
                  <a:close/>
                  <a:moveTo>
                    <a:pt x="483" y="278"/>
                  </a:moveTo>
                  <a:cubicBezTo>
                    <a:pt x="484" y="278"/>
                    <a:pt x="485" y="277"/>
                    <a:pt x="484" y="276"/>
                  </a:cubicBezTo>
                  <a:cubicBezTo>
                    <a:pt x="484" y="276"/>
                    <a:pt x="484" y="275"/>
                    <a:pt x="483" y="275"/>
                  </a:cubicBezTo>
                  <a:cubicBezTo>
                    <a:pt x="482" y="275"/>
                    <a:pt x="482" y="276"/>
                    <a:pt x="482" y="276"/>
                  </a:cubicBezTo>
                  <a:cubicBezTo>
                    <a:pt x="482" y="277"/>
                    <a:pt x="482" y="278"/>
                    <a:pt x="483" y="278"/>
                  </a:cubicBezTo>
                  <a:close/>
                  <a:moveTo>
                    <a:pt x="270" y="1457"/>
                  </a:moveTo>
                  <a:cubicBezTo>
                    <a:pt x="269" y="1456"/>
                    <a:pt x="268" y="1456"/>
                    <a:pt x="268" y="1456"/>
                  </a:cubicBezTo>
                  <a:cubicBezTo>
                    <a:pt x="267" y="1457"/>
                    <a:pt x="266" y="1457"/>
                    <a:pt x="266" y="1458"/>
                  </a:cubicBezTo>
                  <a:cubicBezTo>
                    <a:pt x="267" y="1459"/>
                    <a:pt x="268" y="1459"/>
                    <a:pt x="268" y="1459"/>
                  </a:cubicBezTo>
                  <a:cubicBezTo>
                    <a:pt x="269" y="1458"/>
                    <a:pt x="270" y="1458"/>
                    <a:pt x="270" y="1457"/>
                  </a:cubicBezTo>
                  <a:close/>
                  <a:moveTo>
                    <a:pt x="446" y="1097"/>
                  </a:moveTo>
                  <a:cubicBezTo>
                    <a:pt x="446" y="1096"/>
                    <a:pt x="446" y="1095"/>
                    <a:pt x="445" y="1096"/>
                  </a:cubicBezTo>
                  <a:cubicBezTo>
                    <a:pt x="444" y="1096"/>
                    <a:pt x="444" y="1096"/>
                    <a:pt x="444" y="1097"/>
                  </a:cubicBezTo>
                  <a:cubicBezTo>
                    <a:pt x="443" y="1097"/>
                    <a:pt x="444" y="1098"/>
                    <a:pt x="444" y="1098"/>
                  </a:cubicBezTo>
                  <a:cubicBezTo>
                    <a:pt x="445" y="1099"/>
                    <a:pt x="446" y="1098"/>
                    <a:pt x="446" y="1097"/>
                  </a:cubicBezTo>
                  <a:close/>
                  <a:moveTo>
                    <a:pt x="263" y="1470"/>
                  </a:moveTo>
                  <a:cubicBezTo>
                    <a:pt x="264" y="1470"/>
                    <a:pt x="265" y="1469"/>
                    <a:pt x="265" y="1468"/>
                  </a:cubicBezTo>
                  <a:cubicBezTo>
                    <a:pt x="265" y="1467"/>
                    <a:pt x="265" y="1467"/>
                    <a:pt x="264" y="1467"/>
                  </a:cubicBezTo>
                  <a:cubicBezTo>
                    <a:pt x="264" y="1467"/>
                    <a:pt x="263" y="1467"/>
                    <a:pt x="263" y="1468"/>
                  </a:cubicBezTo>
                  <a:cubicBezTo>
                    <a:pt x="263" y="1468"/>
                    <a:pt x="263" y="1469"/>
                    <a:pt x="263" y="1470"/>
                  </a:cubicBezTo>
                  <a:close/>
                  <a:moveTo>
                    <a:pt x="614" y="421"/>
                  </a:moveTo>
                  <a:cubicBezTo>
                    <a:pt x="615" y="420"/>
                    <a:pt x="616" y="420"/>
                    <a:pt x="616" y="418"/>
                  </a:cubicBezTo>
                  <a:cubicBezTo>
                    <a:pt x="616" y="417"/>
                    <a:pt x="615" y="417"/>
                    <a:pt x="615" y="417"/>
                  </a:cubicBezTo>
                  <a:cubicBezTo>
                    <a:pt x="613" y="418"/>
                    <a:pt x="612" y="418"/>
                    <a:pt x="612" y="420"/>
                  </a:cubicBezTo>
                  <a:cubicBezTo>
                    <a:pt x="612" y="420"/>
                    <a:pt x="613" y="421"/>
                    <a:pt x="614" y="421"/>
                  </a:cubicBezTo>
                  <a:close/>
                  <a:moveTo>
                    <a:pt x="575" y="189"/>
                  </a:moveTo>
                  <a:cubicBezTo>
                    <a:pt x="574" y="190"/>
                    <a:pt x="574" y="191"/>
                    <a:pt x="574" y="192"/>
                  </a:cubicBezTo>
                  <a:cubicBezTo>
                    <a:pt x="574" y="193"/>
                    <a:pt x="574" y="193"/>
                    <a:pt x="575" y="193"/>
                  </a:cubicBezTo>
                  <a:cubicBezTo>
                    <a:pt x="576" y="192"/>
                    <a:pt x="577" y="191"/>
                    <a:pt x="576" y="190"/>
                  </a:cubicBezTo>
                  <a:cubicBezTo>
                    <a:pt x="576" y="190"/>
                    <a:pt x="576" y="190"/>
                    <a:pt x="575" y="189"/>
                  </a:cubicBezTo>
                  <a:close/>
                  <a:moveTo>
                    <a:pt x="1006" y="1505"/>
                  </a:moveTo>
                  <a:cubicBezTo>
                    <a:pt x="1006" y="1504"/>
                    <a:pt x="1006" y="1504"/>
                    <a:pt x="1005" y="1503"/>
                  </a:cubicBezTo>
                  <a:cubicBezTo>
                    <a:pt x="1004" y="1503"/>
                    <a:pt x="1003" y="1503"/>
                    <a:pt x="1002" y="1504"/>
                  </a:cubicBezTo>
                  <a:cubicBezTo>
                    <a:pt x="1002" y="1505"/>
                    <a:pt x="1002" y="1506"/>
                    <a:pt x="1003" y="1506"/>
                  </a:cubicBezTo>
                  <a:cubicBezTo>
                    <a:pt x="1004" y="1506"/>
                    <a:pt x="1005" y="1506"/>
                    <a:pt x="1006" y="1505"/>
                  </a:cubicBezTo>
                  <a:close/>
                  <a:moveTo>
                    <a:pt x="1068" y="1320"/>
                  </a:moveTo>
                  <a:cubicBezTo>
                    <a:pt x="1068" y="1320"/>
                    <a:pt x="1069" y="1319"/>
                    <a:pt x="1069" y="1319"/>
                  </a:cubicBezTo>
                  <a:cubicBezTo>
                    <a:pt x="1068" y="1318"/>
                    <a:pt x="1068" y="1318"/>
                    <a:pt x="1068" y="1318"/>
                  </a:cubicBezTo>
                  <a:cubicBezTo>
                    <a:pt x="1067" y="1318"/>
                    <a:pt x="1067" y="1319"/>
                    <a:pt x="1067" y="1319"/>
                  </a:cubicBezTo>
                  <a:cubicBezTo>
                    <a:pt x="1067" y="1320"/>
                    <a:pt x="1067" y="1320"/>
                    <a:pt x="1068" y="1320"/>
                  </a:cubicBezTo>
                  <a:close/>
                  <a:moveTo>
                    <a:pt x="333" y="778"/>
                  </a:moveTo>
                  <a:cubicBezTo>
                    <a:pt x="333" y="777"/>
                    <a:pt x="332" y="777"/>
                    <a:pt x="331" y="776"/>
                  </a:cubicBezTo>
                  <a:cubicBezTo>
                    <a:pt x="331" y="776"/>
                    <a:pt x="330" y="777"/>
                    <a:pt x="330" y="777"/>
                  </a:cubicBezTo>
                  <a:cubicBezTo>
                    <a:pt x="330" y="778"/>
                    <a:pt x="331" y="779"/>
                    <a:pt x="332" y="779"/>
                  </a:cubicBezTo>
                  <a:cubicBezTo>
                    <a:pt x="332" y="779"/>
                    <a:pt x="333" y="779"/>
                    <a:pt x="333" y="778"/>
                  </a:cubicBezTo>
                  <a:close/>
                  <a:moveTo>
                    <a:pt x="336" y="1342"/>
                  </a:moveTo>
                  <a:cubicBezTo>
                    <a:pt x="336" y="1342"/>
                    <a:pt x="336" y="1341"/>
                    <a:pt x="336" y="1341"/>
                  </a:cubicBezTo>
                  <a:cubicBezTo>
                    <a:pt x="334" y="1340"/>
                    <a:pt x="334" y="1342"/>
                    <a:pt x="333" y="1342"/>
                  </a:cubicBezTo>
                  <a:cubicBezTo>
                    <a:pt x="333" y="1343"/>
                    <a:pt x="333" y="1344"/>
                    <a:pt x="333" y="1344"/>
                  </a:cubicBezTo>
                  <a:cubicBezTo>
                    <a:pt x="335" y="1344"/>
                    <a:pt x="335" y="1343"/>
                    <a:pt x="336" y="1342"/>
                  </a:cubicBezTo>
                  <a:close/>
                  <a:moveTo>
                    <a:pt x="383" y="860"/>
                  </a:moveTo>
                  <a:cubicBezTo>
                    <a:pt x="383" y="859"/>
                    <a:pt x="383" y="859"/>
                    <a:pt x="382" y="858"/>
                  </a:cubicBezTo>
                  <a:cubicBezTo>
                    <a:pt x="381" y="858"/>
                    <a:pt x="381" y="858"/>
                    <a:pt x="380" y="859"/>
                  </a:cubicBezTo>
                  <a:cubicBezTo>
                    <a:pt x="380" y="859"/>
                    <a:pt x="381" y="860"/>
                    <a:pt x="381" y="860"/>
                  </a:cubicBezTo>
                  <a:cubicBezTo>
                    <a:pt x="382" y="860"/>
                    <a:pt x="382" y="860"/>
                    <a:pt x="383" y="860"/>
                  </a:cubicBezTo>
                  <a:close/>
                  <a:moveTo>
                    <a:pt x="477" y="596"/>
                  </a:moveTo>
                  <a:cubicBezTo>
                    <a:pt x="477" y="595"/>
                    <a:pt x="476" y="595"/>
                    <a:pt x="475" y="595"/>
                  </a:cubicBezTo>
                  <a:cubicBezTo>
                    <a:pt x="474" y="595"/>
                    <a:pt x="473" y="596"/>
                    <a:pt x="474" y="596"/>
                  </a:cubicBezTo>
                  <a:cubicBezTo>
                    <a:pt x="474" y="597"/>
                    <a:pt x="475" y="597"/>
                    <a:pt x="476" y="597"/>
                  </a:cubicBezTo>
                  <a:cubicBezTo>
                    <a:pt x="476" y="597"/>
                    <a:pt x="477" y="597"/>
                    <a:pt x="477" y="596"/>
                  </a:cubicBezTo>
                  <a:close/>
                  <a:moveTo>
                    <a:pt x="905" y="1361"/>
                  </a:moveTo>
                  <a:cubicBezTo>
                    <a:pt x="905" y="1361"/>
                    <a:pt x="904" y="1360"/>
                    <a:pt x="904" y="1360"/>
                  </a:cubicBezTo>
                  <a:cubicBezTo>
                    <a:pt x="904" y="1360"/>
                    <a:pt x="903" y="1361"/>
                    <a:pt x="903" y="1361"/>
                  </a:cubicBezTo>
                  <a:cubicBezTo>
                    <a:pt x="903" y="1362"/>
                    <a:pt x="903" y="1362"/>
                    <a:pt x="904" y="1362"/>
                  </a:cubicBezTo>
                  <a:cubicBezTo>
                    <a:pt x="904" y="1362"/>
                    <a:pt x="905" y="1362"/>
                    <a:pt x="905" y="1361"/>
                  </a:cubicBezTo>
                  <a:close/>
                  <a:moveTo>
                    <a:pt x="727" y="1376"/>
                  </a:moveTo>
                  <a:cubicBezTo>
                    <a:pt x="728" y="1376"/>
                    <a:pt x="728" y="1375"/>
                    <a:pt x="728" y="1374"/>
                  </a:cubicBezTo>
                  <a:cubicBezTo>
                    <a:pt x="728" y="1374"/>
                    <a:pt x="727" y="1373"/>
                    <a:pt x="727" y="1373"/>
                  </a:cubicBezTo>
                  <a:cubicBezTo>
                    <a:pt x="726" y="1373"/>
                    <a:pt x="725" y="1374"/>
                    <a:pt x="725" y="1375"/>
                  </a:cubicBezTo>
                  <a:cubicBezTo>
                    <a:pt x="726" y="1375"/>
                    <a:pt x="726" y="1376"/>
                    <a:pt x="727" y="1376"/>
                  </a:cubicBezTo>
                  <a:close/>
                  <a:moveTo>
                    <a:pt x="1083" y="1459"/>
                  </a:moveTo>
                  <a:cubicBezTo>
                    <a:pt x="1083" y="1459"/>
                    <a:pt x="1083" y="1458"/>
                    <a:pt x="1082" y="1458"/>
                  </a:cubicBezTo>
                  <a:cubicBezTo>
                    <a:pt x="1082" y="1458"/>
                    <a:pt x="1081" y="1458"/>
                    <a:pt x="1081" y="1459"/>
                  </a:cubicBezTo>
                  <a:cubicBezTo>
                    <a:pt x="1081" y="1459"/>
                    <a:pt x="1081" y="1459"/>
                    <a:pt x="1082" y="1460"/>
                  </a:cubicBezTo>
                  <a:cubicBezTo>
                    <a:pt x="1082" y="1460"/>
                    <a:pt x="1082" y="1459"/>
                    <a:pt x="1083" y="1459"/>
                  </a:cubicBezTo>
                  <a:close/>
                  <a:moveTo>
                    <a:pt x="550" y="718"/>
                  </a:moveTo>
                  <a:cubicBezTo>
                    <a:pt x="550" y="717"/>
                    <a:pt x="549" y="717"/>
                    <a:pt x="549" y="717"/>
                  </a:cubicBezTo>
                  <a:cubicBezTo>
                    <a:pt x="548" y="716"/>
                    <a:pt x="547" y="716"/>
                    <a:pt x="547" y="717"/>
                  </a:cubicBezTo>
                  <a:cubicBezTo>
                    <a:pt x="546" y="718"/>
                    <a:pt x="547" y="718"/>
                    <a:pt x="548" y="718"/>
                  </a:cubicBezTo>
                  <a:cubicBezTo>
                    <a:pt x="549" y="718"/>
                    <a:pt x="550" y="719"/>
                    <a:pt x="550" y="718"/>
                  </a:cubicBezTo>
                  <a:close/>
                  <a:moveTo>
                    <a:pt x="576" y="403"/>
                  </a:moveTo>
                  <a:cubicBezTo>
                    <a:pt x="576" y="402"/>
                    <a:pt x="577" y="402"/>
                    <a:pt x="577" y="402"/>
                  </a:cubicBezTo>
                  <a:cubicBezTo>
                    <a:pt x="577" y="401"/>
                    <a:pt x="577" y="400"/>
                    <a:pt x="576" y="400"/>
                  </a:cubicBezTo>
                  <a:cubicBezTo>
                    <a:pt x="575" y="400"/>
                    <a:pt x="574" y="400"/>
                    <a:pt x="574" y="401"/>
                  </a:cubicBezTo>
                  <a:cubicBezTo>
                    <a:pt x="574" y="402"/>
                    <a:pt x="575" y="403"/>
                    <a:pt x="576" y="403"/>
                  </a:cubicBezTo>
                  <a:close/>
                  <a:moveTo>
                    <a:pt x="767" y="1249"/>
                  </a:moveTo>
                  <a:cubicBezTo>
                    <a:pt x="767" y="1248"/>
                    <a:pt x="767" y="1248"/>
                    <a:pt x="766" y="1247"/>
                  </a:cubicBezTo>
                  <a:cubicBezTo>
                    <a:pt x="765" y="1247"/>
                    <a:pt x="765" y="1247"/>
                    <a:pt x="765" y="1248"/>
                  </a:cubicBezTo>
                  <a:cubicBezTo>
                    <a:pt x="765" y="1249"/>
                    <a:pt x="766" y="1249"/>
                    <a:pt x="766" y="1250"/>
                  </a:cubicBezTo>
                  <a:cubicBezTo>
                    <a:pt x="767" y="1250"/>
                    <a:pt x="767" y="1249"/>
                    <a:pt x="767" y="1249"/>
                  </a:cubicBezTo>
                  <a:close/>
                  <a:moveTo>
                    <a:pt x="240" y="536"/>
                  </a:moveTo>
                  <a:cubicBezTo>
                    <a:pt x="241" y="536"/>
                    <a:pt x="241" y="536"/>
                    <a:pt x="241" y="535"/>
                  </a:cubicBezTo>
                  <a:cubicBezTo>
                    <a:pt x="241" y="535"/>
                    <a:pt x="241" y="534"/>
                    <a:pt x="241" y="533"/>
                  </a:cubicBezTo>
                  <a:cubicBezTo>
                    <a:pt x="240" y="532"/>
                    <a:pt x="240" y="533"/>
                    <a:pt x="239" y="534"/>
                  </a:cubicBezTo>
                  <a:cubicBezTo>
                    <a:pt x="239" y="535"/>
                    <a:pt x="240" y="536"/>
                    <a:pt x="240" y="536"/>
                  </a:cubicBezTo>
                  <a:close/>
                  <a:moveTo>
                    <a:pt x="233" y="484"/>
                  </a:moveTo>
                  <a:cubicBezTo>
                    <a:pt x="232" y="484"/>
                    <a:pt x="232" y="483"/>
                    <a:pt x="232" y="483"/>
                  </a:cubicBezTo>
                  <a:cubicBezTo>
                    <a:pt x="231" y="483"/>
                    <a:pt x="229" y="483"/>
                    <a:pt x="229" y="485"/>
                  </a:cubicBezTo>
                  <a:cubicBezTo>
                    <a:pt x="229" y="486"/>
                    <a:pt x="230" y="486"/>
                    <a:pt x="231" y="486"/>
                  </a:cubicBezTo>
                  <a:cubicBezTo>
                    <a:pt x="232" y="485"/>
                    <a:pt x="232" y="485"/>
                    <a:pt x="233" y="484"/>
                  </a:cubicBezTo>
                  <a:close/>
                  <a:moveTo>
                    <a:pt x="702" y="1480"/>
                  </a:moveTo>
                  <a:cubicBezTo>
                    <a:pt x="702" y="1480"/>
                    <a:pt x="702" y="1479"/>
                    <a:pt x="702" y="1479"/>
                  </a:cubicBezTo>
                  <a:cubicBezTo>
                    <a:pt x="702" y="1478"/>
                    <a:pt x="702" y="1477"/>
                    <a:pt x="701" y="1477"/>
                  </a:cubicBezTo>
                  <a:cubicBezTo>
                    <a:pt x="701" y="1478"/>
                    <a:pt x="701" y="1479"/>
                    <a:pt x="702" y="1480"/>
                  </a:cubicBezTo>
                  <a:close/>
                  <a:moveTo>
                    <a:pt x="688" y="1195"/>
                  </a:moveTo>
                  <a:cubicBezTo>
                    <a:pt x="687" y="1196"/>
                    <a:pt x="687" y="1196"/>
                    <a:pt x="687" y="1196"/>
                  </a:cubicBezTo>
                  <a:cubicBezTo>
                    <a:pt x="687" y="1196"/>
                    <a:pt x="687" y="1197"/>
                    <a:pt x="688" y="1197"/>
                  </a:cubicBezTo>
                  <a:cubicBezTo>
                    <a:pt x="688" y="1197"/>
                    <a:pt x="688" y="1197"/>
                    <a:pt x="689" y="1196"/>
                  </a:cubicBezTo>
                  <a:cubicBezTo>
                    <a:pt x="688" y="1196"/>
                    <a:pt x="688" y="1196"/>
                    <a:pt x="688" y="1195"/>
                  </a:cubicBezTo>
                  <a:close/>
                  <a:moveTo>
                    <a:pt x="535" y="770"/>
                  </a:moveTo>
                  <a:cubicBezTo>
                    <a:pt x="534" y="770"/>
                    <a:pt x="533" y="770"/>
                    <a:pt x="533" y="771"/>
                  </a:cubicBezTo>
                  <a:cubicBezTo>
                    <a:pt x="533" y="772"/>
                    <a:pt x="534" y="773"/>
                    <a:pt x="534" y="773"/>
                  </a:cubicBezTo>
                  <a:cubicBezTo>
                    <a:pt x="535" y="773"/>
                    <a:pt x="536" y="772"/>
                    <a:pt x="536" y="771"/>
                  </a:cubicBezTo>
                  <a:cubicBezTo>
                    <a:pt x="536" y="771"/>
                    <a:pt x="535" y="771"/>
                    <a:pt x="535" y="770"/>
                  </a:cubicBezTo>
                  <a:close/>
                  <a:moveTo>
                    <a:pt x="281" y="193"/>
                  </a:moveTo>
                  <a:cubicBezTo>
                    <a:pt x="280" y="193"/>
                    <a:pt x="280" y="192"/>
                    <a:pt x="279" y="192"/>
                  </a:cubicBezTo>
                  <a:cubicBezTo>
                    <a:pt x="279" y="192"/>
                    <a:pt x="278" y="193"/>
                    <a:pt x="278" y="193"/>
                  </a:cubicBezTo>
                  <a:cubicBezTo>
                    <a:pt x="279" y="194"/>
                    <a:pt x="279" y="195"/>
                    <a:pt x="280" y="194"/>
                  </a:cubicBezTo>
                  <a:cubicBezTo>
                    <a:pt x="280" y="194"/>
                    <a:pt x="280" y="193"/>
                    <a:pt x="281" y="193"/>
                  </a:cubicBezTo>
                  <a:close/>
                  <a:moveTo>
                    <a:pt x="448" y="324"/>
                  </a:moveTo>
                  <a:cubicBezTo>
                    <a:pt x="448" y="324"/>
                    <a:pt x="449" y="325"/>
                    <a:pt x="449" y="325"/>
                  </a:cubicBezTo>
                  <a:cubicBezTo>
                    <a:pt x="450" y="325"/>
                    <a:pt x="451" y="324"/>
                    <a:pt x="451" y="323"/>
                  </a:cubicBezTo>
                  <a:cubicBezTo>
                    <a:pt x="450" y="322"/>
                    <a:pt x="450" y="322"/>
                    <a:pt x="449" y="322"/>
                  </a:cubicBezTo>
                  <a:cubicBezTo>
                    <a:pt x="448" y="322"/>
                    <a:pt x="447" y="323"/>
                    <a:pt x="448" y="324"/>
                  </a:cubicBezTo>
                  <a:close/>
                  <a:moveTo>
                    <a:pt x="324" y="757"/>
                  </a:moveTo>
                  <a:cubicBezTo>
                    <a:pt x="325" y="756"/>
                    <a:pt x="324" y="756"/>
                    <a:pt x="323" y="755"/>
                  </a:cubicBezTo>
                  <a:cubicBezTo>
                    <a:pt x="323" y="755"/>
                    <a:pt x="323" y="756"/>
                    <a:pt x="323" y="756"/>
                  </a:cubicBezTo>
                  <a:cubicBezTo>
                    <a:pt x="323" y="757"/>
                    <a:pt x="323" y="757"/>
                    <a:pt x="323" y="758"/>
                  </a:cubicBezTo>
                  <a:cubicBezTo>
                    <a:pt x="324" y="758"/>
                    <a:pt x="324" y="758"/>
                    <a:pt x="324" y="757"/>
                  </a:cubicBezTo>
                  <a:close/>
                  <a:moveTo>
                    <a:pt x="377" y="639"/>
                  </a:moveTo>
                  <a:cubicBezTo>
                    <a:pt x="376" y="639"/>
                    <a:pt x="376" y="640"/>
                    <a:pt x="375" y="640"/>
                  </a:cubicBezTo>
                  <a:cubicBezTo>
                    <a:pt x="375" y="641"/>
                    <a:pt x="376" y="642"/>
                    <a:pt x="377" y="642"/>
                  </a:cubicBezTo>
                  <a:cubicBezTo>
                    <a:pt x="377" y="642"/>
                    <a:pt x="378" y="641"/>
                    <a:pt x="378" y="640"/>
                  </a:cubicBezTo>
                  <a:cubicBezTo>
                    <a:pt x="378" y="640"/>
                    <a:pt x="378" y="640"/>
                    <a:pt x="377" y="639"/>
                  </a:cubicBezTo>
                  <a:close/>
                  <a:moveTo>
                    <a:pt x="215" y="350"/>
                  </a:moveTo>
                  <a:cubicBezTo>
                    <a:pt x="214" y="350"/>
                    <a:pt x="213" y="350"/>
                    <a:pt x="213" y="351"/>
                  </a:cubicBezTo>
                  <a:cubicBezTo>
                    <a:pt x="214" y="352"/>
                    <a:pt x="215" y="352"/>
                    <a:pt x="215" y="352"/>
                  </a:cubicBezTo>
                  <a:cubicBezTo>
                    <a:pt x="216" y="352"/>
                    <a:pt x="217" y="352"/>
                    <a:pt x="217" y="351"/>
                  </a:cubicBezTo>
                  <a:cubicBezTo>
                    <a:pt x="217" y="350"/>
                    <a:pt x="216" y="350"/>
                    <a:pt x="215" y="350"/>
                  </a:cubicBezTo>
                  <a:close/>
                  <a:moveTo>
                    <a:pt x="674" y="372"/>
                  </a:moveTo>
                  <a:cubicBezTo>
                    <a:pt x="673" y="371"/>
                    <a:pt x="673" y="370"/>
                    <a:pt x="672" y="371"/>
                  </a:cubicBezTo>
                  <a:cubicBezTo>
                    <a:pt x="671" y="371"/>
                    <a:pt x="671" y="371"/>
                    <a:pt x="671" y="372"/>
                  </a:cubicBezTo>
                  <a:cubicBezTo>
                    <a:pt x="671" y="372"/>
                    <a:pt x="671" y="373"/>
                    <a:pt x="672" y="373"/>
                  </a:cubicBezTo>
                  <a:cubicBezTo>
                    <a:pt x="673" y="373"/>
                    <a:pt x="674" y="372"/>
                    <a:pt x="674" y="372"/>
                  </a:cubicBezTo>
                  <a:close/>
                  <a:moveTo>
                    <a:pt x="1083" y="1440"/>
                  </a:moveTo>
                  <a:cubicBezTo>
                    <a:pt x="1084" y="1440"/>
                    <a:pt x="1084" y="1440"/>
                    <a:pt x="1084" y="1439"/>
                  </a:cubicBezTo>
                  <a:cubicBezTo>
                    <a:pt x="1084" y="1439"/>
                    <a:pt x="1084" y="1438"/>
                    <a:pt x="1084" y="1438"/>
                  </a:cubicBezTo>
                  <a:cubicBezTo>
                    <a:pt x="1083" y="1438"/>
                    <a:pt x="1082" y="1438"/>
                    <a:pt x="1082" y="1439"/>
                  </a:cubicBezTo>
                  <a:cubicBezTo>
                    <a:pt x="1082" y="1439"/>
                    <a:pt x="1082" y="1440"/>
                    <a:pt x="1083" y="1440"/>
                  </a:cubicBezTo>
                  <a:close/>
                  <a:moveTo>
                    <a:pt x="398" y="237"/>
                  </a:moveTo>
                  <a:cubicBezTo>
                    <a:pt x="399" y="237"/>
                    <a:pt x="399" y="237"/>
                    <a:pt x="399" y="236"/>
                  </a:cubicBezTo>
                  <a:cubicBezTo>
                    <a:pt x="399" y="235"/>
                    <a:pt x="399" y="235"/>
                    <a:pt x="398" y="234"/>
                  </a:cubicBezTo>
                  <a:cubicBezTo>
                    <a:pt x="397" y="234"/>
                    <a:pt x="397" y="235"/>
                    <a:pt x="397" y="236"/>
                  </a:cubicBezTo>
                  <a:cubicBezTo>
                    <a:pt x="397" y="236"/>
                    <a:pt x="397" y="237"/>
                    <a:pt x="398" y="237"/>
                  </a:cubicBezTo>
                  <a:close/>
                  <a:moveTo>
                    <a:pt x="445" y="1279"/>
                  </a:moveTo>
                  <a:cubicBezTo>
                    <a:pt x="445" y="1278"/>
                    <a:pt x="445" y="1278"/>
                    <a:pt x="444" y="1277"/>
                  </a:cubicBezTo>
                  <a:cubicBezTo>
                    <a:pt x="443" y="1277"/>
                    <a:pt x="443" y="1278"/>
                    <a:pt x="442" y="1278"/>
                  </a:cubicBezTo>
                  <a:cubicBezTo>
                    <a:pt x="442" y="1279"/>
                    <a:pt x="442" y="1280"/>
                    <a:pt x="443" y="1280"/>
                  </a:cubicBezTo>
                  <a:cubicBezTo>
                    <a:pt x="444" y="1280"/>
                    <a:pt x="444" y="1280"/>
                    <a:pt x="445" y="1279"/>
                  </a:cubicBezTo>
                  <a:close/>
                  <a:moveTo>
                    <a:pt x="214" y="1205"/>
                  </a:moveTo>
                  <a:cubicBezTo>
                    <a:pt x="213" y="1205"/>
                    <a:pt x="213" y="1205"/>
                    <a:pt x="212" y="1205"/>
                  </a:cubicBezTo>
                  <a:cubicBezTo>
                    <a:pt x="212" y="1206"/>
                    <a:pt x="212" y="1207"/>
                    <a:pt x="213" y="1207"/>
                  </a:cubicBezTo>
                  <a:cubicBezTo>
                    <a:pt x="213" y="1207"/>
                    <a:pt x="214" y="1207"/>
                    <a:pt x="214" y="1207"/>
                  </a:cubicBezTo>
                  <a:cubicBezTo>
                    <a:pt x="214" y="1206"/>
                    <a:pt x="214" y="1205"/>
                    <a:pt x="214" y="1205"/>
                  </a:cubicBezTo>
                  <a:close/>
                  <a:moveTo>
                    <a:pt x="404" y="770"/>
                  </a:moveTo>
                  <a:cubicBezTo>
                    <a:pt x="403" y="770"/>
                    <a:pt x="402" y="769"/>
                    <a:pt x="401" y="769"/>
                  </a:cubicBezTo>
                  <a:cubicBezTo>
                    <a:pt x="400" y="769"/>
                    <a:pt x="400" y="770"/>
                    <a:pt x="400" y="771"/>
                  </a:cubicBezTo>
                  <a:cubicBezTo>
                    <a:pt x="400" y="772"/>
                    <a:pt x="401" y="772"/>
                    <a:pt x="402" y="772"/>
                  </a:cubicBezTo>
                  <a:cubicBezTo>
                    <a:pt x="403" y="772"/>
                    <a:pt x="404" y="772"/>
                    <a:pt x="404" y="770"/>
                  </a:cubicBezTo>
                  <a:close/>
                  <a:moveTo>
                    <a:pt x="563" y="770"/>
                  </a:moveTo>
                  <a:cubicBezTo>
                    <a:pt x="563" y="770"/>
                    <a:pt x="562" y="770"/>
                    <a:pt x="562" y="770"/>
                  </a:cubicBezTo>
                  <a:cubicBezTo>
                    <a:pt x="561" y="770"/>
                    <a:pt x="560" y="770"/>
                    <a:pt x="560" y="771"/>
                  </a:cubicBezTo>
                  <a:cubicBezTo>
                    <a:pt x="561" y="772"/>
                    <a:pt x="561" y="772"/>
                    <a:pt x="562" y="772"/>
                  </a:cubicBezTo>
                  <a:cubicBezTo>
                    <a:pt x="562" y="772"/>
                    <a:pt x="563" y="771"/>
                    <a:pt x="563" y="770"/>
                  </a:cubicBezTo>
                  <a:close/>
                  <a:moveTo>
                    <a:pt x="522" y="751"/>
                  </a:moveTo>
                  <a:cubicBezTo>
                    <a:pt x="523" y="751"/>
                    <a:pt x="524" y="751"/>
                    <a:pt x="524" y="750"/>
                  </a:cubicBezTo>
                  <a:cubicBezTo>
                    <a:pt x="524" y="749"/>
                    <a:pt x="523" y="748"/>
                    <a:pt x="522" y="748"/>
                  </a:cubicBezTo>
                  <a:cubicBezTo>
                    <a:pt x="522" y="748"/>
                    <a:pt x="521" y="749"/>
                    <a:pt x="521" y="750"/>
                  </a:cubicBezTo>
                  <a:cubicBezTo>
                    <a:pt x="521" y="750"/>
                    <a:pt x="522" y="751"/>
                    <a:pt x="522" y="751"/>
                  </a:cubicBezTo>
                  <a:close/>
                  <a:moveTo>
                    <a:pt x="326" y="1442"/>
                  </a:moveTo>
                  <a:cubicBezTo>
                    <a:pt x="326" y="1441"/>
                    <a:pt x="326" y="1441"/>
                    <a:pt x="325" y="1441"/>
                  </a:cubicBezTo>
                  <a:cubicBezTo>
                    <a:pt x="325" y="1441"/>
                    <a:pt x="325" y="1441"/>
                    <a:pt x="324" y="1442"/>
                  </a:cubicBezTo>
                  <a:cubicBezTo>
                    <a:pt x="324" y="1442"/>
                    <a:pt x="325" y="1443"/>
                    <a:pt x="325" y="1443"/>
                  </a:cubicBezTo>
                  <a:cubicBezTo>
                    <a:pt x="325" y="1443"/>
                    <a:pt x="326" y="1442"/>
                    <a:pt x="326" y="1442"/>
                  </a:cubicBezTo>
                  <a:close/>
                  <a:moveTo>
                    <a:pt x="270" y="1301"/>
                  </a:moveTo>
                  <a:cubicBezTo>
                    <a:pt x="271" y="1300"/>
                    <a:pt x="271" y="1300"/>
                    <a:pt x="271" y="1299"/>
                  </a:cubicBezTo>
                  <a:cubicBezTo>
                    <a:pt x="271" y="1299"/>
                    <a:pt x="270" y="1299"/>
                    <a:pt x="270" y="1299"/>
                  </a:cubicBezTo>
                  <a:cubicBezTo>
                    <a:pt x="269" y="1300"/>
                    <a:pt x="269" y="1300"/>
                    <a:pt x="269" y="1301"/>
                  </a:cubicBezTo>
                  <a:cubicBezTo>
                    <a:pt x="269" y="1301"/>
                    <a:pt x="269" y="1301"/>
                    <a:pt x="270" y="1301"/>
                  </a:cubicBezTo>
                  <a:close/>
                  <a:moveTo>
                    <a:pt x="550" y="1305"/>
                  </a:moveTo>
                  <a:cubicBezTo>
                    <a:pt x="550" y="1304"/>
                    <a:pt x="550" y="1304"/>
                    <a:pt x="550" y="1304"/>
                  </a:cubicBezTo>
                  <a:cubicBezTo>
                    <a:pt x="549" y="1303"/>
                    <a:pt x="549" y="1303"/>
                    <a:pt x="548" y="1304"/>
                  </a:cubicBezTo>
                  <a:cubicBezTo>
                    <a:pt x="548" y="1304"/>
                    <a:pt x="548" y="1304"/>
                    <a:pt x="548" y="1305"/>
                  </a:cubicBezTo>
                  <a:cubicBezTo>
                    <a:pt x="549" y="1305"/>
                    <a:pt x="549" y="1305"/>
                    <a:pt x="550" y="1305"/>
                  </a:cubicBezTo>
                  <a:close/>
                  <a:moveTo>
                    <a:pt x="528" y="1373"/>
                  </a:moveTo>
                  <a:cubicBezTo>
                    <a:pt x="527" y="1373"/>
                    <a:pt x="527" y="1373"/>
                    <a:pt x="527" y="1374"/>
                  </a:cubicBezTo>
                  <a:cubicBezTo>
                    <a:pt x="527" y="1374"/>
                    <a:pt x="527" y="1375"/>
                    <a:pt x="528" y="1375"/>
                  </a:cubicBezTo>
                  <a:cubicBezTo>
                    <a:pt x="528" y="1375"/>
                    <a:pt x="529" y="1375"/>
                    <a:pt x="529" y="1374"/>
                  </a:cubicBezTo>
                  <a:cubicBezTo>
                    <a:pt x="529" y="1374"/>
                    <a:pt x="528" y="1374"/>
                    <a:pt x="528" y="1373"/>
                  </a:cubicBezTo>
                  <a:close/>
                  <a:moveTo>
                    <a:pt x="925" y="1317"/>
                  </a:moveTo>
                  <a:cubicBezTo>
                    <a:pt x="924" y="1316"/>
                    <a:pt x="923" y="1316"/>
                    <a:pt x="922" y="1317"/>
                  </a:cubicBezTo>
                  <a:cubicBezTo>
                    <a:pt x="921" y="1317"/>
                    <a:pt x="921" y="1318"/>
                    <a:pt x="921" y="1318"/>
                  </a:cubicBezTo>
                  <a:cubicBezTo>
                    <a:pt x="922" y="1318"/>
                    <a:pt x="923" y="1318"/>
                    <a:pt x="924" y="1318"/>
                  </a:cubicBezTo>
                  <a:cubicBezTo>
                    <a:pt x="924" y="1318"/>
                    <a:pt x="924" y="1317"/>
                    <a:pt x="925" y="1317"/>
                  </a:cubicBezTo>
                  <a:close/>
                  <a:moveTo>
                    <a:pt x="670" y="491"/>
                  </a:moveTo>
                  <a:cubicBezTo>
                    <a:pt x="670" y="491"/>
                    <a:pt x="671" y="491"/>
                    <a:pt x="671" y="491"/>
                  </a:cubicBezTo>
                  <a:cubicBezTo>
                    <a:pt x="671" y="490"/>
                    <a:pt x="671" y="490"/>
                    <a:pt x="671" y="489"/>
                  </a:cubicBezTo>
                  <a:cubicBezTo>
                    <a:pt x="670" y="489"/>
                    <a:pt x="669" y="489"/>
                    <a:pt x="669" y="490"/>
                  </a:cubicBezTo>
                  <a:cubicBezTo>
                    <a:pt x="669" y="491"/>
                    <a:pt x="670" y="491"/>
                    <a:pt x="670" y="491"/>
                  </a:cubicBezTo>
                  <a:close/>
                  <a:moveTo>
                    <a:pt x="648" y="477"/>
                  </a:moveTo>
                  <a:cubicBezTo>
                    <a:pt x="647" y="477"/>
                    <a:pt x="646" y="478"/>
                    <a:pt x="647" y="479"/>
                  </a:cubicBezTo>
                  <a:cubicBezTo>
                    <a:pt x="647" y="479"/>
                    <a:pt x="647" y="480"/>
                    <a:pt x="647" y="480"/>
                  </a:cubicBezTo>
                  <a:cubicBezTo>
                    <a:pt x="648" y="480"/>
                    <a:pt x="649" y="480"/>
                    <a:pt x="649" y="479"/>
                  </a:cubicBezTo>
                  <a:cubicBezTo>
                    <a:pt x="649" y="478"/>
                    <a:pt x="649" y="477"/>
                    <a:pt x="648" y="477"/>
                  </a:cubicBezTo>
                  <a:close/>
                  <a:moveTo>
                    <a:pt x="605" y="442"/>
                  </a:moveTo>
                  <a:cubicBezTo>
                    <a:pt x="606" y="441"/>
                    <a:pt x="605" y="441"/>
                    <a:pt x="605" y="441"/>
                  </a:cubicBezTo>
                  <a:cubicBezTo>
                    <a:pt x="604" y="441"/>
                    <a:pt x="604" y="441"/>
                    <a:pt x="604" y="442"/>
                  </a:cubicBezTo>
                  <a:cubicBezTo>
                    <a:pt x="604" y="442"/>
                    <a:pt x="604" y="442"/>
                    <a:pt x="604" y="443"/>
                  </a:cubicBezTo>
                  <a:cubicBezTo>
                    <a:pt x="605" y="443"/>
                    <a:pt x="605" y="442"/>
                    <a:pt x="605" y="442"/>
                  </a:cubicBezTo>
                  <a:close/>
                  <a:moveTo>
                    <a:pt x="563" y="124"/>
                  </a:moveTo>
                  <a:cubicBezTo>
                    <a:pt x="563" y="124"/>
                    <a:pt x="563" y="124"/>
                    <a:pt x="562" y="123"/>
                  </a:cubicBezTo>
                  <a:cubicBezTo>
                    <a:pt x="562" y="123"/>
                    <a:pt x="561" y="124"/>
                    <a:pt x="561" y="124"/>
                  </a:cubicBezTo>
                  <a:cubicBezTo>
                    <a:pt x="561" y="124"/>
                    <a:pt x="562" y="125"/>
                    <a:pt x="562" y="125"/>
                  </a:cubicBezTo>
                  <a:cubicBezTo>
                    <a:pt x="562" y="125"/>
                    <a:pt x="563" y="125"/>
                    <a:pt x="563" y="124"/>
                  </a:cubicBezTo>
                  <a:close/>
                  <a:moveTo>
                    <a:pt x="315" y="1394"/>
                  </a:moveTo>
                  <a:cubicBezTo>
                    <a:pt x="316" y="1394"/>
                    <a:pt x="316" y="1394"/>
                    <a:pt x="316" y="1393"/>
                  </a:cubicBezTo>
                  <a:cubicBezTo>
                    <a:pt x="316" y="1393"/>
                    <a:pt x="316" y="1392"/>
                    <a:pt x="316" y="1392"/>
                  </a:cubicBezTo>
                  <a:cubicBezTo>
                    <a:pt x="315" y="1392"/>
                    <a:pt x="315" y="1393"/>
                    <a:pt x="315" y="1393"/>
                  </a:cubicBezTo>
                  <a:cubicBezTo>
                    <a:pt x="314" y="1393"/>
                    <a:pt x="315" y="1394"/>
                    <a:pt x="315" y="1394"/>
                  </a:cubicBezTo>
                  <a:close/>
                  <a:moveTo>
                    <a:pt x="747" y="1337"/>
                  </a:moveTo>
                  <a:cubicBezTo>
                    <a:pt x="747" y="1336"/>
                    <a:pt x="747" y="1336"/>
                    <a:pt x="746" y="1336"/>
                  </a:cubicBezTo>
                  <a:cubicBezTo>
                    <a:pt x="746" y="1337"/>
                    <a:pt x="746" y="1337"/>
                    <a:pt x="746" y="1337"/>
                  </a:cubicBezTo>
                  <a:cubicBezTo>
                    <a:pt x="746" y="1338"/>
                    <a:pt x="746" y="1338"/>
                    <a:pt x="747" y="1338"/>
                  </a:cubicBezTo>
                  <a:cubicBezTo>
                    <a:pt x="747" y="1338"/>
                    <a:pt x="747" y="1337"/>
                    <a:pt x="747" y="1337"/>
                  </a:cubicBezTo>
                  <a:close/>
                  <a:moveTo>
                    <a:pt x="320" y="1462"/>
                  </a:moveTo>
                  <a:cubicBezTo>
                    <a:pt x="320" y="1461"/>
                    <a:pt x="320" y="1461"/>
                    <a:pt x="319" y="1461"/>
                  </a:cubicBezTo>
                  <a:cubicBezTo>
                    <a:pt x="319" y="1461"/>
                    <a:pt x="318" y="1462"/>
                    <a:pt x="318" y="1462"/>
                  </a:cubicBezTo>
                  <a:cubicBezTo>
                    <a:pt x="318" y="1463"/>
                    <a:pt x="319" y="1463"/>
                    <a:pt x="319" y="1463"/>
                  </a:cubicBezTo>
                  <a:cubicBezTo>
                    <a:pt x="320" y="1463"/>
                    <a:pt x="320" y="1462"/>
                    <a:pt x="320" y="1462"/>
                  </a:cubicBezTo>
                  <a:close/>
                  <a:moveTo>
                    <a:pt x="732" y="1396"/>
                  </a:moveTo>
                  <a:cubicBezTo>
                    <a:pt x="732" y="1395"/>
                    <a:pt x="731" y="1395"/>
                    <a:pt x="731" y="1395"/>
                  </a:cubicBezTo>
                  <a:cubicBezTo>
                    <a:pt x="731" y="1395"/>
                    <a:pt x="731" y="1396"/>
                    <a:pt x="731" y="1396"/>
                  </a:cubicBezTo>
                  <a:cubicBezTo>
                    <a:pt x="731" y="1396"/>
                    <a:pt x="731" y="1397"/>
                    <a:pt x="732" y="1397"/>
                  </a:cubicBezTo>
                  <a:cubicBezTo>
                    <a:pt x="732" y="1397"/>
                    <a:pt x="732" y="1396"/>
                    <a:pt x="732" y="1396"/>
                  </a:cubicBezTo>
                  <a:close/>
                  <a:moveTo>
                    <a:pt x="493" y="148"/>
                  </a:moveTo>
                  <a:cubicBezTo>
                    <a:pt x="493" y="147"/>
                    <a:pt x="492" y="147"/>
                    <a:pt x="492" y="147"/>
                  </a:cubicBezTo>
                  <a:cubicBezTo>
                    <a:pt x="491" y="147"/>
                    <a:pt x="490" y="147"/>
                    <a:pt x="490" y="148"/>
                  </a:cubicBezTo>
                  <a:cubicBezTo>
                    <a:pt x="490" y="149"/>
                    <a:pt x="491" y="149"/>
                    <a:pt x="492" y="149"/>
                  </a:cubicBezTo>
                  <a:cubicBezTo>
                    <a:pt x="492" y="149"/>
                    <a:pt x="492" y="148"/>
                    <a:pt x="493" y="148"/>
                  </a:cubicBezTo>
                  <a:close/>
                  <a:moveTo>
                    <a:pt x="420" y="993"/>
                  </a:moveTo>
                  <a:cubicBezTo>
                    <a:pt x="421" y="993"/>
                    <a:pt x="421" y="992"/>
                    <a:pt x="420" y="992"/>
                  </a:cubicBezTo>
                  <a:cubicBezTo>
                    <a:pt x="420" y="992"/>
                    <a:pt x="420" y="991"/>
                    <a:pt x="420" y="991"/>
                  </a:cubicBezTo>
                  <a:cubicBezTo>
                    <a:pt x="419" y="991"/>
                    <a:pt x="419" y="992"/>
                    <a:pt x="419" y="992"/>
                  </a:cubicBezTo>
                  <a:cubicBezTo>
                    <a:pt x="419" y="993"/>
                    <a:pt x="419" y="993"/>
                    <a:pt x="420" y="993"/>
                  </a:cubicBezTo>
                  <a:close/>
                  <a:moveTo>
                    <a:pt x="570" y="699"/>
                  </a:moveTo>
                  <a:cubicBezTo>
                    <a:pt x="570" y="698"/>
                    <a:pt x="570" y="698"/>
                    <a:pt x="570" y="698"/>
                  </a:cubicBezTo>
                  <a:cubicBezTo>
                    <a:pt x="569" y="698"/>
                    <a:pt x="568" y="698"/>
                    <a:pt x="568" y="699"/>
                  </a:cubicBezTo>
                  <a:cubicBezTo>
                    <a:pt x="568" y="699"/>
                    <a:pt x="568" y="700"/>
                    <a:pt x="569" y="700"/>
                  </a:cubicBezTo>
                  <a:cubicBezTo>
                    <a:pt x="569" y="700"/>
                    <a:pt x="570" y="699"/>
                    <a:pt x="570" y="699"/>
                  </a:cubicBezTo>
                  <a:close/>
                  <a:moveTo>
                    <a:pt x="378" y="656"/>
                  </a:moveTo>
                  <a:cubicBezTo>
                    <a:pt x="378" y="655"/>
                    <a:pt x="379" y="655"/>
                    <a:pt x="379" y="655"/>
                  </a:cubicBezTo>
                  <a:cubicBezTo>
                    <a:pt x="379" y="654"/>
                    <a:pt x="378" y="653"/>
                    <a:pt x="377" y="654"/>
                  </a:cubicBezTo>
                  <a:cubicBezTo>
                    <a:pt x="377" y="654"/>
                    <a:pt x="377" y="655"/>
                    <a:pt x="377" y="655"/>
                  </a:cubicBezTo>
                  <a:cubicBezTo>
                    <a:pt x="377" y="656"/>
                    <a:pt x="377" y="656"/>
                    <a:pt x="378" y="656"/>
                  </a:cubicBezTo>
                  <a:close/>
                  <a:moveTo>
                    <a:pt x="567" y="642"/>
                  </a:moveTo>
                  <a:cubicBezTo>
                    <a:pt x="567" y="642"/>
                    <a:pt x="567" y="642"/>
                    <a:pt x="567" y="642"/>
                  </a:cubicBezTo>
                  <a:cubicBezTo>
                    <a:pt x="566" y="642"/>
                    <a:pt x="565" y="642"/>
                    <a:pt x="564" y="642"/>
                  </a:cubicBezTo>
                  <a:cubicBezTo>
                    <a:pt x="564" y="643"/>
                    <a:pt x="565" y="643"/>
                    <a:pt x="565" y="643"/>
                  </a:cubicBezTo>
                  <a:cubicBezTo>
                    <a:pt x="566" y="643"/>
                    <a:pt x="566" y="643"/>
                    <a:pt x="567" y="642"/>
                  </a:cubicBezTo>
                  <a:close/>
                  <a:moveTo>
                    <a:pt x="769" y="1404"/>
                  </a:moveTo>
                  <a:cubicBezTo>
                    <a:pt x="769" y="1404"/>
                    <a:pt x="768" y="1403"/>
                    <a:pt x="768" y="1403"/>
                  </a:cubicBezTo>
                  <a:cubicBezTo>
                    <a:pt x="767" y="1403"/>
                    <a:pt x="767" y="1403"/>
                    <a:pt x="767" y="1404"/>
                  </a:cubicBezTo>
                  <a:cubicBezTo>
                    <a:pt x="767" y="1405"/>
                    <a:pt x="767" y="1405"/>
                    <a:pt x="768" y="1405"/>
                  </a:cubicBezTo>
                  <a:cubicBezTo>
                    <a:pt x="768" y="1405"/>
                    <a:pt x="768" y="1405"/>
                    <a:pt x="769" y="1404"/>
                  </a:cubicBezTo>
                  <a:close/>
                  <a:moveTo>
                    <a:pt x="320" y="596"/>
                  </a:moveTo>
                  <a:cubicBezTo>
                    <a:pt x="320" y="596"/>
                    <a:pt x="320" y="595"/>
                    <a:pt x="319" y="594"/>
                  </a:cubicBezTo>
                  <a:cubicBezTo>
                    <a:pt x="319" y="595"/>
                    <a:pt x="319" y="595"/>
                    <a:pt x="319" y="596"/>
                  </a:cubicBezTo>
                  <a:cubicBezTo>
                    <a:pt x="319" y="596"/>
                    <a:pt x="319" y="597"/>
                    <a:pt x="319" y="597"/>
                  </a:cubicBezTo>
                  <a:cubicBezTo>
                    <a:pt x="320" y="597"/>
                    <a:pt x="320" y="597"/>
                    <a:pt x="320" y="596"/>
                  </a:cubicBezTo>
                  <a:close/>
                  <a:moveTo>
                    <a:pt x="209" y="1159"/>
                  </a:moveTo>
                  <a:cubicBezTo>
                    <a:pt x="208" y="1158"/>
                    <a:pt x="208" y="1158"/>
                    <a:pt x="207" y="1158"/>
                  </a:cubicBezTo>
                  <a:cubicBezTo>
                    <a:pt x="207" y="1158"/>
                    <a:pt x="207" y="1159"/>
                    <a:pt x="207" y="1159"/>
                  </a:cubicBezTo>
                  <a:cubicBezTo>
                    <a:pt x="206" y="1160"/>
                    <a:pt x="207" y="1160"/>
                    <a:pt x="208" y="1160"/>
                  </a:cubicBezTo>
                  <a:cubicBezTo>
                    <a:pt x="208" y="1160"/>
                    <a:pt x="208" y="1159"/>
                    <a:pt x="209" y="1159"/>
                  </a:cubicBezTo>
                  <a:close/>
                  <a:moveTo>
                    <a:pt x="586" y="553"/>
                  </a:moveTo>
                  <a:cubicBezTo>
                    <a:pt x="587" y="552"/>
                    <a:pt x="588" y="552"/>
                    <a:pt x="588" y="552"/>
                  </a:cubicBezTo>
                  <a:cubicBezTo>
                    <a:pt x="587" y="551"/>
                    <a:pt x="587" y="551"/>
                    <a:pt x="586" y="551"/>
                  </a:cubicBezTo>
                  <a:cubicBezTo>
                    <a:pt x="585" y="551"/>
                    <a:pt x="584" y="551"/>
                    <a:pt x="584" y="552"/>
                  </a:cubicBezTo>
                  <a:cubicBezTo>
                    <a:pt x="584" y="552"/>
                    <a:pt x="585" y="553"/>
                    <a:pt x="586" y="553"/>
                  </a:cubicBezTo>
                  <a:close/>
                  <a:moveTo>
                    <a:pt x="593" y="1255"/>
                  </a:moveTo>
                  <a:cubicBezTo>
                    <a:pt x="593" y="1255"/>
                    <a:pt x="593" y="1254"/>
                    <a:pt x="593" y="1254"/>
                  </a:cubicBezTo>
                  <a:cubicBezTo>
                    <a:pt x="593" y="1253"/>
                    <a:pt x="592" y="1253"/>
                    <a:pt x="591" y="1254"/>
                  </a:cubicBezTo>
                  <a:cubicBezTo>
                    <a:pt x="591" y="1254"/>
                    <a:pt x="591" y="1255"/>
                    <a:pt x="591" y="1255"/>
                  </a:cubicBezTo>
                  <a:cubicBezTo>
                    <a:pt x="592" y="1256"/>
                    <a:pt x="593" y="1256"/>
                    <a:pt x="593" y="1255"/>
                  </a:cubicBezTo>
                  <a:close/>
                  <a:moveTo>
                    <a:pt x="347" y="537"/>
                  </a:moveTo>
                  <a:cubicBezTo>
                    <a:pt x="347" y="537"/>
                    <a:pt x="346" y="537"/>
                    <a:pt x="346" y="537"/>
                  </a:cubicBezTo>
                  <a:cubicBezTo>
                    <a:pt x="346" y="538"/>
                    <a:pt x="347" y="537"/>
                    <a:pt x="347" y="538"/>
                  </a:cubicBezTo>
                  <a:cubicBezTo>
                    <a:pt x="348" y="538"/>
                    <a:pt x="348" y="537"/>
                    <a:pt x="349" y="537"/>
                  </a:cubicBezTo>
                  <a:cubicBezTo>
                    <a:pt x="348" y="537"/>
                    <a:pt x="348" y="537"/>
                    <a:pt x="347" y="537"/>
                  </a:cubicBezTo>
                  <a:close/>
                  <a:moveTo>
                    <a:pt x="573" y="1269"/>
                  </a:moveTo>
                  <a:cubicBezTo>
                    <a:pt x="573" y="1269"/>
                    <a:pt x="573" y="1268"/>
                    <a:pt x="572" y="1268"/>
                  </a:cubicBezTo>
                  <a:cubicBezTo>
                    <a:pt x="571" y="1267"/>
                    <a:pt x="571" y="1268"/>
                    <a:pt x="571" y="1269"/>
                  </a:cubicBezTo>
                  <a:cubicBezTo>
                    <a:pt x="571" y="1269"/>
                    <a:pt x="572" y="1270"/>
                    <a:pt x="572" y="1270"/>
                  </a:cubicBezTo>
                  <a:cubicBezTo>
                    <a:pt x="572" y="1270"/>
                    <a:pt x="573" y="1269"/>
                    <a:pt x="573" y="1269"/>
                  </a:cubicBezTo>
                  <a:close/>
                  <a:moveTo>
                    <a:pt x="602" y="1291"/>
                  </a:moveTo>
                  <a:cubicBezTo>
                    <a:pt x="602" y="1292"/>
                    <a:pt x="602" y="1292"/>
                    <a:pt x="603" y="1292"/>
                  </a:cubicBezTo>
                  <a:cubicBezTo>
                    <a:pt x="603" y="1292"/>
                    <a:pt x="603" y="1292"/>
                    <a:pt x="603" y="1292"/>
                  </a:cubicBezTo>
                  <a:cubicBezTo>
                    <a:pt x="604" y="1291"/>
                    <a:pt x="604" y="1291"/>
                    <a:pt x="603" y="1291"/>
                  </a:cubicBezTo>
                  <a:cubicBezTo>
                    <a:pt x="603" y="1290"/>
                    <a:pt x="602" y="1291"/>
                    <a:pt x="602" y="1291"/>
                  </a:cubicBezTo>
                  <a:close/>
                  <a:moveTo>
                    <a:pt x="204" y="285"/>
                  </a:moveTo>
                  <a:cubicBezTo>
                    <a:pt x="203" y="285"/>
                    <a:pt x="203" y="286"/>
                    <a:pt x="203" y="287"/>
                  </a:cubicBezTo>
                  <a:cubicBezTo>
                    <a:pt x="203" y="287"/>
                    <a:pt x="203" y="288"/>
                    <a:pt x="204" y="287"/>
                  </a:cubicBezTo>
                  <a:cubicBezTo>
                    <a:pt x="204" y="287"/>
                    <a:pt x="204" y="286"/>
                    <a:pt x="205" y="285"/>
                  </a:cubicBezTo>
                  <a:cubicBezTo>
                    <a:pt x="205" y="285"/>
                    <a:pt x="204" y="284"/>
                    <a:pt x="204" y="285"/>
                  </a:cubicBezTo>
                  <a:close/>
                  <a:moveTo>
                    <a:pt x="1025" y="1433"/>
                  </a:moveTo>
                  <a:cubicBezTo>
                    <a:pt x="1025" y="1433"/>
                    <a:pt x="1024" y="1433"/>
                    <a:pt x="1024" y="1433"/>
                  </a:cubicBezTo>
                  <a:cubicBezTo>
                    <a:pt x="1024" y="1434"/>
                    <a:pt x="1024" y="1434"/>
                    <a:pt x="1025" y="1434"/>
                  </a:cubicBezTo>
                  <a:cubicBezTo>
                    <a:pt x="1025" y="1434"/>
                    <a:pt x="1025" y="1434"/>
                    <a:pt x="1026" y="1434"/>
                  </a:cubicBezTo>
                  <a:cubicBezTo>
                    <a:pt x="1026" y="1434"/>
                    <a:pt x="1025" y="1433"/>
                    <a:pt x="1025" y="1433"/>
                  </a:cubicBezTo>
                  <a:close/>
                  <a:moveTo>
                    <a:pt x="316" y="510"/>
                  </a:moveTo>
                  <a:cubicBezTo>
                    <a:pt x="316" y="510"/>
                    <a:pt x="317" y="509"/>
                    <a:pt x="317" y="509"/>
                  </a:cubicBezTo>
                  <a:cubicBezTo>
                    <a:pt x="317" y="508"/>
                    <a:pt x="316" y="508"/>
                    <a:pt x="316" y="508"/>
                  </a:cubicBezTo>
                  <a:cubicBezTo>
                    <a:pt x="315" y="509"/>
                    <a:pt x="315" y="509"/>
                    <a:pt x="315" y="510"/>
                  </a:cubicBezTo>
                  <a:cubicBezTo>
                    <a:pt x="315" y="510"/>
                    <a:pt x="315" y="510"/>
                    <a:pt x="316" y="510"/>
                  </a:cubicBezTo>
                  <a:close/>
                  <a:moveTo>
                    <a:pt x="186" y="1301"/>
                  </a:moveTo>
                  <a:cubicBezTo>
                    <a:pt x="186" y="1301"/>
                    <a:pt x="186" y="1300"/>
                    <a:pt x="186" y="1300"/>
                  </a:cubicBezTo>
                  <a:cubicBezTo>
                    <a:pt x="186" y="1300"/>
                    <a:pt x="185" y="1300"/>
                    <a:pt x="185" y="1300"/>
                  </a:cubicBezTo>
                  <a:cubicBezTo>
                    <a:pt x="185" y="1301"/>
                    <a:pt x="185" y="1301"/>
                    <a:pt x="185" y="1301"/>
                  </a:cubicBezTo>
                  <a:cubicBezTo>
                    <a:pt x="186" y="1302"/>
                    <a:pt x="186" y="1302"/>
                    <a:pt x="186" y="1301"/>
                  </a:cubicBezTo>
                  <a:close/>
                  <a:moveTo>
                    <a:pt x="528" y="1367"/>
                  </a:moveTo>
                  <a:cubicBezTo>
                    <a:pt x="528" y="1367"/>
                    <a:pt x="528" y="1368"/>
                    <a:pt x="529" y="1368"/>
                  </a:cubicBezTo>
                  <a:cubicBezTo>
                    <a:pt x="529" y="1368"/>
                    <a:pt x="529" y="1367"/>
                    <a:pt x="529" y="1367"/>
                  </a:cubicBezTo>
                  <a:cubicBezTo>
                    <a:pt x="529" y="1367"/>
                    <a:pt x="529" y="1366"/>
                    <a:pt x="529" y="1366"/>
                  </a:cubicBezTo>
                  <a:cubicBezTo>
                    <a:pt x="529" y="1366"/>
                    <a:pt x="528" y="1366"/>
                    <a:pt x="528" y="1367"/>
                  </a:cubicBezTo>
                  <a:close/>
                  <a:moveTo>
                    <a:pt x="233" y="502"/>
                  </a:moveTo>
                  <a:cubicBezTo>
                    <a:pt x="233" y="502"/>
                    <a:pt x="232" y="503"/>
                    <a:pt x="232" y="504"/>
                  </a:cubicBezTo>
                  <a:cubicBezTo>
                    <a:pt x="232" y="504"/>
                    <a:pt x="232" y="505"/>
                    <a:pt x="233" y="505"/>
                  </a:cubicBezTo>
                  <a:cubicBezTo>
                    <a:pt x="233" y="505"/>
                    <a:pt x="234" y="504"/>
                    <a:pt x="234" y="503"/>
                  </a:cubicBezTo>
                  <a:cubicBezTo>
                    <a:pt x="234" y="503"/>
                    <a:pt x="234" y="503"/>
                    <a:pt x="233" y="502"/>
                  </a:cubicBezTo>
                  <a:close/>
                  <a:moveTo>
                    <a:pt x="68" y="1389"/>
                  </a:moveTo>
                  <a:cubicBezTo>
                    <a:pt x="68" y="1389"/>
                    <a:pt x="68" y="1388"/>
                    <a:pt x="67" y="1388"/>
                  </a:cubicBezTo>
                  <a:cubicBezTo>
                    <a:pt x="67" y="1387"/>
                    <a:pt x="66" y="1388"/>
                    <a:pt x="66" y="1389"/>
                  </a:cubicBezTo>
                  <a:cubicBezTo>
                    <a:pt x="66" y="1389"/>
                    <a:pt x="66" y="1390"/>
                    <a:pt x="66" y="1390"/>
                  </a:cubicBezTo>
                  <a:cubicBezTo>
                    <a:pt x="67" y="1390"/>
                    <a:pt x="68" y="1390"/>
                    <a:pt x="68" y="1389"/>
                  </a:cubicBezTo>
                  <a:close/>
                  <a:moveTo>
                    <a:pt x="609" y="1430"/>
                  </a:moveTo>
                  <a:cubicBezTo>
                    <a:pt x="608" y="1430"/>
                    <a:pt x="608" y="1430"/>
                    <a:pt x="608" y="1431"/>
                  </a:cubicBezTo>
                  <a:cubicBezTo>
                    <a:pt x="609" y="1431"/>
                    <a:pt x="609" y="1431"/>
                    <a:pt x="609" y="1431"/>
                  </a:cubicBezTo>
                  <a:cubicBezTo>
                    <a:pt x="610" y="1431"/>
                    <a:pt x="610" y="1431"/>
                    <a:pt x="610" y="1430"/>
                  </a:cubicBezTo>
                  <a:cubicBezTo>
                    <a:pt x="610" y="1430"/>
                    <a:pt x="609" y="1430"/>
                    <a:pt x="609" y="1430"/>
                  </a:cubicBezTo>
                  <a:close/>
                  <a:moveTo>
                    <a:pt x="548" y="1434"/>
                  </a:moveTo>
                  <a:cubicBezTo>
                    <a:pt x="548" y="1434"/>
                    <a:pt x="548" y="1433"/>
                    <a:pt x="548" y="1433"/>
                  </a:cubicBezTo>
                  <a:cubicBezTo>
                    <a:pt x="547" y="1433"/>
                    <a:pt x="547" y="1433"/>
                    <a:pt x="547" y="1434"/>
                  </a:cubicBezTo>
                  <a:cubicBezTo>
                    <a:pt x="547" y="1435"/>
                    <a:pt x="548" y="1435"/>
                    <a:pt x="548" y="1434"/>
                  </a:cubicBezTo>
                  <a:cubicBezTo>
                    <a:pt x="548" y="1434"/>
                    <a:pt x="548" y="1434"/>
                    <a:pt x="548" y="1434"/>
                  </a:cubicBezTo>
                  <a:close/>
                  <a:moveTo>
                    <a:pt x="1081" y="1305"/>
                  </a:moveTo>
                  <a:cubicBezTo>
                    <a:pt x="1082" y="1305"/>
                    <a:pt x="1082" y="1304"/>
                    <a:pt x="1082" y="1304"/>
                  </a:cubicBezTo>
                  <a:cubicBezTo>
                    <a:pt x="1082" y="1304"/>
                    <a:pt x="1081" y="1304"/>
                    <a:pt x="1081" y="1304"/>
                  </a:cubicBezTo>
                  <a:cubicBezTo>
                    <a:pt x="1081" y="1304"/>
                    <a:pt x="1081" y="1304"/>
                    <a:pt x="1081" y="1304"/>
                  </a:cubicBezTo>
                  <a:cubicBezTo>
                    <a:pt x="1081" y="1304"/>
                    <a:pt x="1081" y="1305"/>
                    <a:pt x="1081" y="1305"/>
                  </a:cubicBezTo>
                  <a:close/>
                  <a:moveTo>
                    <a:pt x="310" y="576"/>
                  </a:moveTo>
                  <a:cubicBezTo>
                    <a:pt x="310" y="576"/>
                    <a:pt x="311" y="575"/>
                    <a:pt x="310" y="575"/>
                  </a:cubicBezTo>
                  <a:cubicBezTo>
                    <a:pt x="310" y="575"/>
                    <a:pt x="310" y="574"/>
                    <a:pt x="309" y="574"/>
                  </a:cubicBezTo>
                  <a:cubicBezTo>
                    <a:pt x="309" y="575"/>
                    <a:pt x="309" y="575"/>
                    <a:pt x="309" y="575"/>
                  </a:cubicBezTo>
                  <a:cubicBezTo>
                    <a:pt x="309" y="576"/>
                    <a:pt x="309" y="576"/>
                    <a:pt x="310" y="576"/>
                  </a:cubicBezTo>
                  <a:close/>
                  <a:moveTo>
                    <a:pt x="252" y="1356"/>
                  </a:moveTo>
                  <a:cubicBezTo>
                    <a:pt x="252" y="1356"/>
                    <a:pt x="251" y="1356"/>
                    <a:pt x="251" y="1356"/>
                  </a:cubicBezTo>
                  <a:cubicBezTo>
                    <a:pt x="251" y="1356"/>
                    <a:pt x="251" y="1356"/>
                    <a:pt x="250" y="1356"/>
                  </a:cubicBezTo>
                  <a:cubicBezTo>
                    <a:pt x="250" y="1357"/>
                    <a:pt x="250" y="1357"/>
                    <a:pt x="251" y="1357"/>
                  </a:cubicBezTo>
                  <a:cubicBezTo>
                    <a:pt x="251" y="1357"/>
                    <a:pt x="251" y="1357"/>
                    <a:pt x="252" y="1356"/>
                  </a:cubicBezTo>
                  <a:close/>
                  <a:moveTo>
                    <a:pt x="410" y="549"/>
                  </a:moveTo>
                  <a:cubicBezTo>
                    <a:pt x="409" y="549"/>
                    <a:pt x="409" y="548"/>
                    <a:pt x="408" y="548"/>
                  </a:cubicBezTo>
                  <a:cubicBezTo>
                    <a:pt x="408" y="548"/>
                    <a:pt x="408" y="549"/>
                    <a:pt x="408" y="550"/>
                  </a:cubicBezTo>
                  <a:cubicBezTo>
                    <a:pt x="408" y="550"/>
                    <a:pt x="408" y="550"/>
                    <a:pt x="409" y="550"/>
                  </a:cubicBezTo>
                  <a:cubicBezTo>
                    <a:pt x="409" y="550"/>
                    <a:pt x="409" y="549"/>
                    <a:pt x="410" y="549"/>
                  </a:cubicBezTo>
                  <a:close/>
                  <a:moveTo>
                    <a:pt x="552" y="1154"/>
                  </a:moveTo>
                  <a:cubicBezTo>
                    <a:pt x="552" y="1154"/>
                    <a:pt x="552" y="1153"/>
                    <a:pt x="551" y="1154"/>
                  </a:cubicBezTo>
                  <a:cubicBezTo>
                    <a:pt x="551" y="1154"/>
                    <a:pt x="551" y="1154"/>
                    <a:pt x="551" y="1154"/>
                  </a:cubicBezTo>
                  <a:cubicBezTo>
                    <a:pt x="551" y="1155"/>
                    <a:pt x="551" y="1155"/>
                    <a:pt x="552" y="1155"/>
                  </a:cubicBezTo>
                  <a:cubicBezTo>
                    <a:pt x="552" y="1155"/>
                    <a:pt x="552" y="1155"/>
                    <a:pt x="552" y="1154"/>
                  </a:cubicBezTo>
                  <a:close/>
                  <a:moveTo>
                    <a:pt x="303" y="614"/>
                  </a:moveTo>
                  <a:cubicBezTo>
                    <a:pt x="303" y="614"/>
                    <a:pt x="304" y="614"/>
                    <a:pt x="303" y="613"/>
                  </a:cubicBezTo>
                  <a:cubicBezTo>
                    <a:pt x="303" y="613"/>
                    <a:pt x="302" y="613"/>
                    <a:pt x="302" y="613"/>
                  </a:cubicBezTo>
                  <a:cubicBezTo>
                    <a:pt x="301" y="613"/>
                    <a:pt x="301" y="613"/>
                    <a:pt x="302" y="614"/>
                  </a:cubicBezTo>
                  <a:cubicBezTo>
                    <a:pt x="302" y="614"/>
                    <a:pt x="302" y="614"/>
                    <a:pt x="303" y="614"/>
                  </a:cubicBezTo>
                  <a:close/>
                  <a:moveTo>
                    <a:pt x="375" y="614"/>
                  </a:moveTo>
                  <a:cubicBezTo>
                    <a:pt x="374" y="614"/>
                    <a:pt x="374" y="614"/>
                    <a:pt x="374" y="615"/>
                  </a:cubicBezTo>
                  <a:cubicBezTo>
                    <a:pt x="374" y="615"/>
                    <a:pt x="375" y="615"/>
                    <a:pt x="375" y="615"/>
                  </a:cubicBezTo>
                  <a:cubicBezTo>
                    <a:pt x="375" y="615"/>
                    <a:pt x="375" y="614"/>
                    <a:pt x="375" y="614"/>
                  </a:cubicBezTo>
                  <a:cubicBezTo>
                    <a:pt x="375" y="614"/>
                    <a:pt x="375" y="614"/>
                    <a:pt x="375" y="614"/>
                  </a:cubicBezTo>
                  <a:close/>
                  <a:moveTo>
                    <a:pt x="724" y="1365"/>
                  </a:moveTo>
                  <a:cubicBezTo>
                    <a:pt x="724" y="1365"/>
                    <a:pt x="724" y="1365"/>
                    <a:pt x="724" y="1365"/>
                  </a:cubicBezTo>
                  <a:cubicBezTo>
                    <a:pt x="724" y="1365"/>
                    <a:pt x="724" y="1364"/>
                    <a:pt x="723" y="1364"/>
                  </a:cubicBezTo>
                  <a:cubicBezTo>
                    <a:pt x="723" y="1364"/>
                    <a:pt x="723" y="1365"/>
                    <a:pt x="723" y="1365"/>
                  </a:cubicBezTo>
                  <a:cubicBezTo>
                    <a:pt x="723" y="1365"/>
                    <a:pt x="724" y="1365"/>
                    <a:pt x="724" y="1365"/>
                  </a:cubicBezTo>
                  <a:close/>
                  <a:moveTo>
                    <a:pt x="469" y="1053"/>
                  </a:moveTo>
                  <a:cubicBezTo>
                    <a:pt x="468" y="1054"/>
                    <a:pt x="468" y="1054"/>
                    <a:pt x="468" y="1055"/>
                  </a:cubicBezTo>
                  <a:cubicBezTo>
                    <a:pt x="468" y="1055"/>
                    <a:pt x="468" y="1055"/>
                    <a:pt x="468" y="1055"/>
                  </a:cubicBezTo>
                  <a:cubicBezTo>
                    <a:pt x="469" y="1055"/>
                    <a:pt x="469" y="1055"/>
                    <a:pt x="469" y="1054"/>
                  </a:cubicBezTo>
                  <a:cubicBezTo>
                    <a:pt x="469" y="1054"/>
                    <a:pt x="469" y="1054"/>
                    <a:pt x="469" y="1053"/>
                  </a:cubicBezTo>
                  <a:close/>
                  <a:moveTo>
                    <a:pt x="421" y="1123"/>
                  </a:moveTo>
                  <a:cubicBezTo>
                    <a:pt x="421" y="1123"/>
                    <a:pt x="421" y="1123"/>
                    <a:pt x="421" y="1122"/>
                  </a:cubicBezTo>
                  <a:cubicBezTo>
                    <a:pt x="422" y="1122"/>
                    <a:pt x="421" y="1122"/>
                    <a:pt x="421" y="1122"/>
                  </a:cubicBezTo>
                  <a:cubicBezTo>
                    <a:pt x="421" y="1122"/>
                    <a:pt x="421" y="1122"/>
                    <a:pt x="420" y="1123"/>
                  </a:cubicBezTo>
                  <a:cubicBezTo>
                    <a:pt x="420" y="1123"/>
                    <a:pt x="421" y="1123"/>
                    <a:pt x="421" y="1123"/>
                  </a:cubicBezTo>
                  <a:close/>
                  <a:moveTo>
                    <a:pt x="511" y="1445"/>
                  </a:moveTo>
                  <a:cubicBezTo>
                    <a:pt x="511" y="1444"/>
                    <a:pt x="510" y="1444"/>
                    <a:pt x="510" y="1444"/>
                  </a:cubicBezTo>
                  <a:cubicBezTo>
                    <a:pt x="509" y="1444"/>
                    <a:pt x="509" y="1445"/>
                    <a:pt x="509" y="1445"/>
                  </a:cubicBezTo>
                  <a:cubicBezTo>
                    <a:pt x="509" y="1445"/>
                    <a:pt x="510" y="1446"/>
                    <a:pt x="511" y="1445"/>
                  </a:cubicBezTo>
                  <a:cubicBezTo>
                    <a:pt x="511" y="1445"/>
                    <a:pt x="511" y="1445"/>
                    <a:pt x="511" y="1445"/>
                  </a:cubicBezTo>
                  <a:close/>
                  <a:moveTo>
                    <a:pt x="354" y="1268"/>
                  </a:moveTo>
                  <a:cubicBezTo>
                    <a:pt x="353" y="1268"/>
                    <a:pt x="353" y="1269"/>
                    <a:pt x="353" y="1269"/>
                  </a:cubicBezTo>
                  <a:cubicBezTo>
                    <a:pt x="353" y="1269"/>
                    <a:pt x="353" y="1269"/>
                    <a:pt x="353" y="1270"/>
                  </a:cubicBezTo>
                  <a:cubicBezTo>
                    <a:pt x="354" y="1269"/>
                    <a:pt x="354" y="1269"/>
                    <a:pt x="354" y="1269"/>
                  </a:cubicBezTo>
                  <a:cubicBezTo>
                    <a:pt x="354" y="1268"/>
                    <a:pt x="354" y="1268"/>
                    <a:pt x="354" y="1268"/>
                  </a:cubicBezTo>
                  <a:close/>
                  <a:moveTo>
                    <a:pt x="759" y="1372"/>
                  </a:moveTo>
                  <a:cubicBezTo>
                    <a:pt x="759" y="1371"/>
                    <a:pt x="759" y="1371"/>
                    <a:pt x="758" y="1371"/>
                  </a:cubicBezTo>
                  <a:cubicBezTo>
                    <a:pt x="758" y="1371"/>
                    <a:pt x="758" y="1372"/>
                    <a:pt x="758" y="1372"/>
                  </a:cubicBezTo>
                  <a:cubicBezTo>
                    <a:pt x="757" y="1372"/>
                    <a:pt x="758" y="1373"/>
                    <a:pt x="758" y="1373"/>
                  </a:cubicBezTo>
                  <a:cubicBezTo>
                    <a:pt x="758" y="1373"/>
                    <a:pt x="759" y="1372"/>
                    <a:pt x="759" y="1372"/>
                  </a:cubicBezTo>
                  <a:close/>
                  <a:moveTo>
                    <a:pt x="531" y="1099"/>
                  </a:moveTo>
                  <a:cubicBezTo>
                    <a:pt x="531" y="1099"/>
                    <a:pt x="530" y="1098"/>
                    <a:pt x="530" y="1098"/>
                  </a:cubicBezTo>
                  <a:cubicBezTo>
                    <a:pt x="530" y="1098"/>
                    <a:pt x="530" y="1099"/>
                    <a:pt x="530" y="1099"/>
                  </a:cubicBezTo>
                  <a:cubicBezTo>
                    <a:pt x="530" y="1099"/>
                    <a:pt x="530" y="1100"/>
                    <a:pt x="531" y="1100"/>
                  </a:cubicBezTo>
                  <a:cubicBezTo>
                    <a:pt x="531" y="1099"/>
                    <a:pt x="531" y="1099"/>
                    <a:pt x="531" y="1099"/>
                  </a:cubicBezTo>
                  <a:close/>
                  <a:moveTo>
                    <a:pt x="509" y="1317"/>
                  </a:moveTo>
                  <a:cubicBezTo>
                    <a:pt x="509" y="1317"/>
                    <a:pt x="510" y="1318"/>
                    <a:pt x="510" y="1318"/>
                  </a:cubicBezTo>
                  <a:cubicBezTo>
                    <a:pt x="510" y="1318"/>
                    <a:pt x="510" y="1317"/>
                    <a:pt x="510" y="1317"/>
                  </a:cubicBezTo>
                  <a:cubicBezTo>
                    <a:pt x="510" y="1316"/>
                    <a:pt x="510" y="1316"/>
                    <a:pt x="509" y="1317"/>
                  </a:cubicBezTo>
                  <a:cubicBezTo>
                    <a:pt x="509" y="1317"/>
                    <a:pt x="509" y="1317"/>
                    <a:pt x="509" y="1317"/>
                  </a:cubicBezTo>
                  <a:close/>
                  <a:moveTo>
                    <a:pt x="293" y="474"/>
                  </a:moveTo>
                  <a:cubicBezTo>
                    <a:pt x="293" y="474"/>
                    <a:pt x="292" y="474"/>
                    <a:pt x="292" y="474"/>
                  </a:cubicBezTo>
                  <a:cubicBezTo>
                    <a:pt x="292" y="475"/>
                    <a:pt x="293" y="475"/>
                    <a:pt x="293" y="475"/>
                  </a:cubicBezTo>
                  <a:cubicBezTo>
                    <a:pt x="294" y="475"/>
                    <a:pt x="294" y="475"/>
                    <a:pt x="294" y="474"/>
                  </a:cubicBezTo>
                  <a:cubicBezTo>
                    <a:pt x="294" y="474"/>
                    <a:pt x="293" y="473"/>
                    <a:pt x="293" y="474"/>
                  </a:cubicBezTo>
                  <a:close/>
                  <a:moveTo>
                    <a:pt x="526" y="761"/>
                  </a:moveTo>
                  <a:cubicBezTo>
                    <a:pt x="527" y="761"/>
                    <a:pt x="527" y="761"/>
                    <a:pt x="527" y="761"/>
                  </a:cubicBezTo>
                  <a:cubicBezTo>
                    <a:pt x="527" y="760"/>
                    <a:pt x="526" y="760"/>
                    <a:pt x="526" y="760"/>
                  </a:cubicBezTo>
                  <a:cubicBezTo>
                    <a:pt x="526" y="760"/>
                    <a:pt x="525" y="760"/>
                    <a:pt x="525" y="761"/>
                  </a:cubicBezTo>
                  <a:cubicBezTo>
                    <a:pt x="525" y="761"/>
                    <a:pt x="526" y="761"/>
                    <a:pt x="526" y="761"/>
                  </a:cubicBezTo>
                  <a:close/>
                  <a:moveTo>
                    <a:pt x="540" y="785"/>
                  </a:moveTo>
                  <a:cubicBezTo>
                    <a:pt x="540" y="784"/>
                    <a:pt x="539" y="784"/>
                    <a:pt x="539" y="785"/>
                  </a:cubicBezTo>
                  <a:cubicBezTo>
                    <a:pt x="539" y="785"/>
                    <a:pt x="539" y="785"/>
                    <a:pt x="539" y="786"/>
                  </a:cubicBezTo>
                  <a:cubicBezTo>
                    <a:pt x="539" y="786"/>
                    <a:pt x="540" y="786"/>
                    <a:pt x="540" y="786"/>
                  </a:cubicBezTo>
                  <a:cubicBezTo>
                    <a:pt x="540" y="786"/>
                    <a:pt x="540" y="785"/>
                    <a:pt x="540" y="785"/>
                  </a:cubicBezTo>
                  <a:close/>
                  <a:moveTo>
                    <a:pt x="209" y="1387"/>
                  </a:moveTo>
                  <a:cubicBezTo>
                    <a:pt x="209" y="1387"/>
                    <a:pt x="209" y="1387"/>
                    <a:pt x="209" y="1386"/>
                  </a:cubicBezTo>
                  <a:cubicBezTo>
                    <a:pt x="208" y="1386"/>
                    <a:pt x="208" y="1386"/>
                    <a:pt x="208" y="1387"/>
                  </a:cubicBezTo>
                  <a:cubicBezTo>
                    <a:pt x="208" y="1387"/>
                    <a:pt x="207" y="1388"/>
                    <a:pt x="208" y="1388"/>
                  </a:cubicBezTo>
                  <a:cubicBezTo>
                    <a:pt x="208" y="1388"/>
                    <a:pt x="208" y="1388"/>
                    <a:pt x="209" y="1387"/>
                  </a:cubicBezTo>
                  <a:close/>
                  <a:moveTo>
                    <a:pt x="422" y="797"/>
                  </a:moveTo>
                  <a:cubicBezTo>
                    <a:pt x="421" y="796"/>
                    <a:pt x="421" y="796"/>
                    <a:pt x="420" y="796"/>
                  </a:cubicBezTo>
                  <a:cubicBezTo>
                    <a:pt x="420" y="796"/>
                    <a:pt x="420" y="797"/>
                    <a:pt x="420" y="797"/>
                  </a:cubicBezTo>
                  <a:cubicBezTo>
                    <a:pt x="420" y="798"/>
                    <a:pt x="420" y="798"/>
                    <a:pt x="421" y="798"/>
                  </a:cubicBezTo>
                  <a:cubicBezTo>
                    <a:pt x="421" y="798"/>
                    <a:pt x="421" y="797"/>
                    <a:pt x="422" y="797"/>
                  </a:cubicBezTo>
                  <a:close/>
                  <a:moveTo>
                    <a:pt x="354" y="1209"/>
                  </a:moveTo>
                  <a:cubicBezTo>
                    <a:pt x="353" y="1209"/>
                    <a:pt x="353" y="1210"/>
                    <a:pt x="353" y="1210"/>
                  </a:cubicBezTo>
                  <a:cubicBezTo>
                    <a:pt x="353" y="1211"/>
                    <a:pt x="354" y="1211"/>
                    <a:pt x="354" y="1210"/>
                  </a:cubicBezTo>
                  <a:cubicBezTo>
                    <a:pt x="354" y="1210"/>
                    <a:pt x="354" y="1210"/>
                    <a:pt x="354" y="1210"/>
                  </a:cubicBezTo>
                  <a:cubicBezTo>
                    <a:pt x="355" y="1209"/>
                    <a:pt x="354" y="1209"/>
                    <a:pt x="354" y="1209"/>
                  </a:cubicBezTo>
                  <a:close/>
                  <a:moveTo>
                    <a:pt x="358" y="813"/>
                  </a:moveTo>
                  <a:cubicBezTo>
                    <a:pt x="357" y="813"/>
                    <a:pt x="357" y="813"/>
                    <a:pt x="356" y="813"/>
                  </a:cubicBezTo>
                  <a:cubicBezTo>
                    <a:pt x="356" y="813"/>
                    <a:pt x="356" y="813"/>
                    <a:pt x="356" y="814"/>
                  </a:cubicBezTo>
                  <a:cubicBezTo>
                    <a:pt x="356" y="814"/>
                    <a:pt x="356" y="814"/>
                    <a:pt x="357" y="814"/>
                  </a:cubicBezTo>
                  <a:cubicBezTo>
                    <a:pt x="357" y="814"/>
                    <a:pt x="358" y="814"/>
                    <a:pt x="358" y="813"/>
                  </a:cubicBezTo>
                  <a:close/>
                  <a:moveTo>
                    <a:pt x="623" y="551"/>
                  </a:moveTo>
                  <a:cubicBezTo>
                    <a:pt x="623" y="551"/>
                    <a:pt x="624" y="551"/>
                    <a:pt x="624" y="551"/>
                  </a:cubicBezTo>
                  <a:cubicBezTo>
                    <a:pt x="624" y="551"/>
                    <a:pt x="624" y="551"/>
                    <a:pt x="624" y="551"/>
                  </a:cubicBezTo>
                  <a:cubicBezTo>
                    <a:pt x="624" y="550"/>
                    <a:pt x="624" y="550"/>
                    <a:pt x="623" y="550"/>
                  </a:cubicBezTo>
                  <a:cubicBezTo>
                    <a:pt x="623" y="550"/>
                    <a:pt x="623" y="550"/>
                    <a:pt x="623" y="551"/>
                  </a:cubicBezTo>
                  <a:close/>
                  <a:moveTo>
                    <a:pt x="178" y="435"/>
                  </a:moveTo>
                  <a:cubicBezTo>
                    <a:pt x="178" y="435"/>
                    <a:pt x="178" y="434"/>
                    <a:pt x="177" y="434"/>
                  </a:cubicBezTo>
                  <a:cubicBezTo>
                    <a:pt x="177" y="434"/>
                    <a:pt x="177" y="434"/>
                    <a:pt x="177" y="435"/>
                  </a:cubicBezTo>
                  <a:cubicBezTo>
                    <a:pt x="177" y="435"/>
                    <a:pt x="177" y="435"/>
                    <a:pt x="177" y="436"/>
                  </a:cubicBezTo>
                  <a:cubicBezTo>
                    <a:pt x="178" y="435"/>
                    <a:pt x="178" y="435"/>
                    <a:pt x="178" y="435"/>
                  </a:cubicBezTo>
                  <a:close/>
                  <a:moveTo>
                    <a:pt x="570" y="915"/>
                  </a:moveTo>
                  <a:cubicBezTo>
                    <a:pt x="570" y="916"/>
                    <a:pt x="569" y="916"/>
                    <a:pt x="569" y="916"/>
                  </a:cubicBezTo>
                  <a:cubicBezTo>
                    <a:pt x="569" y="917"/>
                    <a:pt x="570" y="917"/>
                    <a:pt x="571" y="917"/>
                  </a:cubicBezTo>
                  <a:cubicBezTo>
                    <a:pt x="571" y="917"/>
                    <a:pt x="571" y="916"/>
                    <a:pt x="572" y="916"/>
                  </a:cubicBezTo>
                  <a:cubicBezTo>
                    <a:pt x="571" y="916"/>
                    <a:pt x="571" y="915"/>
                    <a:pt x="570" y="915"/>
                  </a:cubicBezTo>
                  <a:close/>
                  <a:moveTo>
                    <a:pt x="908" y="1333"/>
                  </a:moveTo>
                  <a:cubicBezTo>
                    <a:pt x="909" y="1333"/>
                    <a:pt x="909" y="1333"/>
                    <a:pt x="909" y="1333"/>
                  </a:cubicBezTo>
                  <a:cubicBezTo>
                    <a:pt x="909" y="1332"/>
                    <a:pt x="909" y="1332"/>
                    <a:pt x="908" y="1332"/>
                  </a:cubicBezTo>
                  <a:cubicBezTo>
                    <a:pt x="908" y="1332"/>
                    <a:pt x="908" y="1333"/>
                    <a:pt x="908" y="1333"/>
                  </a:cubicBezTo>
                  <a:cubicBezTo>
                    <a:pt x="908" y="1333"/>
                    <a:pt x="908" y="1333"/>
                    <a:pt x="908" y="1333"/>
                  </a:cubicBezTo>
                  <a:close/>
                  <a:moveTo>
                    <a:pt x="735" y="1215"/>
                  </a:moveTo>
                  <a:cubicBezTo>
                    <a:pt x="735" y="1214"/>
                    <a:pt x="735" y="1214"/>
                    <a:pt x="734" y="1214"/>
                  </a:cubicBezTo>
                  <a:cubicBezTo>
                    <a:pt x="734" y="1213"/>
                    <a:pt x="734" y="1214"/>
                    <a:pt x="733" y="1214"/>
                  </a:cubicBezTo>
                  <a:cubicBezTo>
                    <a:pt x="733" y="1214"/>
                    <a:pt x="733" y="1215"/>
                    <a:pt x="733" y="1215"/>
                  </a:cubicBezTo>
                  <a:cubicBezTo>
                    <a:pt x="734" y="1215"/>
                    <a:pt x="734" y="1215"/>
                    <a:pt x="735" y="1215"/>
                  </a:cubicBezTo>
                  <a:close/>
                  <a:moveTo>
                    <a:pt x="383" y="517"/>
                  </a:moveTo>
                  <a:cubicBezTo>
                    <a:pt x="384" y="517"/>
                    <a:pt x="384" y="516"/>
                    <a:pt x="383" y="516"/>
                  </a:cubicBezTo>
                  <a:cubicBezTo>
                    <a:pt x="383" y="516"/>
                    <a:pt x="382" y="516"/>
                    <a:pt x="382" y="516"/>
                  </a:cubicBezTo>
                  <a:cubicBezTo>
                    <a:pt x="382" y="517"/>
                    <a:pt x="381" y="517"/>
                    <a:pt x="382" y="517"/>
                  </a:cubicBezTo>
                  <a:cubicBezTo>
                    <a:pt x="382" y="518"/>
                    <a:pt x="383" y="517"/>
                    <a:pt x="383" y="517"/>
                  </a:cubicBezTo>
                  <a:close/>
                  <a:moveTo>
                    <a:pt x="546" y="1495"/>
                  </a:moveTo>
                  <a:cubicBezTo>
                    <a:pt x="547" y="1495"/>
                    <a:pt x="547" y="1495"/>
                    <a:pt x="547" y="1495"/>
                  </a:cubicBezTo>
                  <a:cubicBezTo>
                    <a:pt x="547" y="1496"/>
                    <a:pt x="548" y="1495"/>
                    <a:pt x="548" y="1495"/>
                  </a:cubicBezTo>
                  <a:cubicBezTo>
                    <a:pt x="548" y="1495"/>
                    <a:pt x="548" y="1494"/>
                    <a:pt x="547" y="1494"/>
                  </a:cubicBezTo>
                  <a:cubicBezTo>
                    <a:pt x="547" y="1494"/>
                    <a:pt x="547" y="1495"/>
                    <a:pt x="546" y="1495"/>
                  </a:cubicBezTo>
                  <a:close/>
                  <a:moveTo>
                    <a:pt x="661" y="1293"/>
                  </a:moveTo>
                  <a:cubicBezTo>
                    <a:pt x="660" y="1293"/>
                    <a:pt x="660" y="1293"/>
                    <a:pt x="660" y="1293"/>
                  </a:cubicBezTo>
                  <a:cubicBezTo>
                    <a:pt x="659" y="1293"/>
                    <a:pt x="659" y="1293"/>
                    <a:pt x="659" y="1293"/>
                  </a:cubicBezTo>
                  <a:cubicBezTo>
                    <a:pt x="659" y="1294"/>
                    <a:pt x="660" y="1294"/>
                    <a:pt x="660" y="1294"/>
                  </a:cubicBezTo>
                  <a:cubicBezTo>
                    <a:pt x="661" y="1294"/>
                    <a:pt x="661" y="1294"/>
                    <a:pt x="661" y="1293"/>
                  </a:cubicBezTo>
                  <a:close/>
                  <a:moveTo>
                    <a:pt x="377" y="557"/>
                  </a:moveTo>
                  <a:cubicBezTo>
                    <a:pt x="377" y="557"/>
                    <a:pt x="376" y="558"/>
                    <a:pt x="376" y="558"/>
                  </a:cubicBezTo>
                  <a:cubicBezTo>
                    <a:pt x="376" y="559"/>
                    <a:pt x="377" y="559"/>
                    <a:pt x="378" y="559"/>
                  </a:cubicBezTo>
                  <a:cubicBezTo>
                    <a:pt x="378" y="559"/>
                    <a:pt x="378" y="558"/>
                    <a:pt x="378" y="558"/>
                  </a:cubicBezTo>
                  <a:cubicBezTo>
                    <a:pt x="378" y="557"/>
                    <a:pt x="377" y="557"/>
                    <a:pt x="377" y="557"/>
                  </a:cubicBezTo>
                  <a:close/>
                  <a:moveTo>
                    <a:pt x="960" y="1260"/>
                  </a:moveTo>
                  <a:cubicBezTo>
                    <a:pt x="960" y="1260"/>
                    <a:pt x="960" y="1260"/>
                    <a:pt x="960" y="1259"/>
                  </a:cubicBezTo>
                  <a:cubicBezTo>
                    <a:pt x="960" y="1259"/>
                    <a:pt x="959" y="1259"/>
                    <a:pt x="959" y="1259"/>
                  </a:cubicBezTo>
                  <a:cubicBezTo>
                    <a:pt x="959" y="1259"/>
                    <a:pt x="958" y="1260"/>
                    <a:pt x="958" y="1260"/>
                  </a:cubicBezTo>
                  <a:cubicBezTo>
                    <a:pt x="959" y="1260"/>
                    <a:pt x="959" y="1260"/>
                    <a:pt x="960" y="1260"/>
                  </a:cubicBezTo>
                  <a:close/>
                  <a:moveTo>
                    <a:pt x="586" y="421"/>
                  </a:moveTo>
                  <a:cubicBezTo>
                    <a:pt x="586" y="421"/>
                    <a:pt x="585" y="420"/>
                    <a:pt x="585" y="421"/>
                  </a:cubicBezTo>
                  <a:cubicBezTo>
                    <a:pt x="585" y="421"/>
                    <a:pt x="585" y="422"/>
                    <a:pt x="585" y="422"/>
                  </a:cubicBezTo>
                  <a:cubicBezTo>
                    <a:pt x="585" y="422"/>
                    <a:pt x="585" y="422"/>
                    <a:pt x="585" y="422"/>
                  </a:cubicBezTo>
                  <a:cubicBezTo>
                    <a:pt x="586" y="422"/>
                    <a:pt x="586" y="422"/>
                    <a:pt x="586" y="421"/>
                  </a:cubicBezTo>
                  <a:close/>
                  <a:moveTo>
                    <a:pt x="625" y="539"/>
                  </a:moveTo>
                  <a:cubicBezTo>
                    <a:pt x="625" y="540"/>
                    <a:pt x="625" y="540"/>
                    <a:pt x="625" y="540"/>
                  </a:cubicBezTo>
                  <a:cubicBezTo>
                    <a:pt x="625" y="540"/>
                    <a:pt x="625" y="540"/>
                    <a:pt x="625" y="540"/>
                  </a:cubicBezTo>
                  <a:cubicBezTo>
                    <a:pt x="626" y="540"/>
                    <a:pt x="626" y="540"/>
                    <a:pt x="626" y="540"/>
                  </a:cubicBezTo>
                  <a:cubicBezTo>
                    <a:pt x="626" y="539"/>
                    <a:pt x="625" y="539"/>
                    <a:pt x="625" y="539"/>
                  </a:cubicBezTo>
                  <a:close/>
                  <a:moveTo>
                    <a:pt x="250" y="540"/>
                  </a:moveTo>
                  <a:cubicBezTo>
                    <a:pt x="250" y="540"/>
                    <a:pt x="249" y="541"/>
                    <a:pt x="249" y="541"/>
                  </a:cubicBezTo>
                  <a:cubicBezTo>
                    <a:pt x="249" y="542"/>
                    <a:pt x="250" y="542"/>
                    <a:pt x="250" y="542"/>
                  </a:cubicBezTo>
                  <a:cubicBezTo>
                    <a:pt x="250" y="542"/>
                    <a:pt x="251" y="542"/>
                    <a:pt x="251" y="541"/>
                  </a:cubicBezTo>
                  <a:cubicBezTo>
                    <a:pt x="251" y="541"/>
                    <a:pt x="250" y="541"/>
                    <a:pt x="250" y="540"/>
                  </a:cubicBezTo>
                  <a:close/>
                  <a:moveTo>
                    <a:pt x="249" y="547"/>
                  </a:moveTo>
                  <a:cubicBezTo>
                    <a:pt x="248" y="547"/>
                    <a:pt x="248" y="546"/>
                    <a:pt x="248" y="546"/>
                  </a:cubicBezTo>
                  <a:cubicBezTo>
                    <a:pt x="248" y="546"/>
                    <a:pt x="247" y="546"/>
                    <a:pt x="247" y="546"/>
                  </a:cubicBezTo>
                  <a:cubicBezTo>
                    <a:pt x="246" y="547"/>
                    <a:pt x="246" y="548"/>
                    <a:pt x="247" y="548"/>
                  </a:cubicBezTo>
                  <a:cubicBezTo>
                    <a:pt x="248" y="548"/>
                    <a:pt x="248" y="547"/>
                    <a:pt x="249" y="547"/>
                  </a:cubicBezTo>
                  <a:close/>
                  <a:moveTo>
                    <a:pt x="1054" y="1298"/>
                  </a:moveTo>
                  <a:cubicBezTo>
                    <a:pt x="1053" y="1298"/>
                    <a:pt x="1053" y="1298"/>
                    <a:pt x="1053" y="1299"/>
                  </a:cubicBezTo>
                  <a:cubicBezTo>
                    <a:pt x="1053" y="1299"/>
                    <a:pt x="1054" y="1299"/>
                    <a:pt x="1054" y="1299"/>
                  </a:cubicBezTo>
                  <a:cubicBezTo>
                    <a:pt x="1054" y="1299"/>
                    <a:pt x="1055" y="1299"/>
                    <a:pt x="1055" y="1299"/>
                  </a:cubicBezTo>
                  <a:cubicBezTo>
                    <a:pt x="1055" y="1299"/>
                    <a:pt x="1054" y="1298"/>
                    <a:pt x="1054" y="1298"/>
                  </a:cubicBezTo>
                  <a:close/>
                  <a:moveTo>
                    <a:pt x="221" y="1416"/>
                  </a:moveTo>
                  <a:cubicBezTo>
                    <a:pt x="221" y="1415"/>
                    <a:pt x="220" y="1415"/>
                    <a:pt x="220" y="1415"/>
                  </a:cubicBezTo>
                  <a:cubicBezTo>
                    <a:pt x="220" y="1415"/>
                    <a:pt x="219" y="1415"/>
                    <a:pt x="219" y="1415"/>
                  </a:cubicBezTo>
                  <a:cubicBezTo>
                    <a:pt x="219" y="1416"/>
                    <a:pt x="219" y="1416"/>
                    <a:pt x="219" y="1417"/>
                  </a:cubicBezTo>
                  <a:cubicBezTo>
                    <a:pt x="220" y="1416"/>
                    <a:pt x="220" y="1416"/>
                    <a:pt x="221" y="1416"/>
                  </a:cubicBezTo>
                  <a:close/>
                  <a:moveTo>
                    <a:pt x="303" y="559"/>
                  </a:moveTo>
                  <a:cubicBezTo>
                    <a:pt x="303" y="560"/>
                    <a:pt x="302" y="560"/>
                    <a:pt x="302" y="560"/>
                  </a:cubicBezTo>
                  <a:cubicBezTo>
                    <a:pt x="302" y="561"/>
                    <a:pt x="303" y="561"/>
                    <a:pt x="303" y="561"/>
                  </a:cubicBezTo>
                  <a:cubicBezTo>
                    <a:pt x="304" y="561"/>
                    <a:pt x="304" y="560"/>
                    <a:pt x="304" y="560"/>
                  </a:cubicBezTo>
                  <a:cubicBezTo>
                    <a:pt x="304" y="560"/>
                    <a:pt x="304" y="560"/>
                    <a:pt x="303" y="559"/>
                  </a:cubicBezTo>
                  <a:close/>
                  <a:moveTo>
                    <a:pt x="571" y="572"/>
                  </a:moveTo>
                  <a:cubicBezTo>
                    <a:pt x="572" y="573"/>
                    <a:pt x="572" y="573"/>
                    <a:pt x="573" y="573"/>
                  </a:cubicBezTo>
                  <a:cubicBezTo>
                    <a:pt x="573" y="573"/>
                    <a:pt x="573" y="572"/>
                    <a:pt x="573" y="572"/>
                  </a:cubicBezTo>
                  <a:cubicBezTo>
                    <a:pt x="573" y="572"/>
                    <a:pt x="572" y="571"/>
                    <a:pt x="572" y="571"/>
                  </a:cubicBezTo>
                  <a:cubicBezTo>
                    <a:pt x="572" y="572"/>
                    <a:pt x="572" y="572"/>
                    <a:pt x="571" y="572"/>
                  </a:cubicBezTo>
                  <a:close/>
                  <a:moveTo>
                    <a:pt x="1077" y="1244"/>
                  </a:moveTo>
                  <a:cubicBezTo>
                    <a:pt x="1077" y="1244"/>
                    <a:pt x="1077" y="1243"/>
                    <a:pt x="1076" y="1243"/>
                  </a:cubicBezTo>
                  <a:cubicBezTo>
                    <a:pt x="1076" y="1243"/>
                    <a:pt x="1076" y="1244"/>
                    <a:pt x="1076" y="1244"/>
                  </a:cubicBezTo>
                  <a:cubicBezTo>
                    <a:pt x="1076" y="1244"/>
                    <a:pt x="1076" y="1245"/>
                    <a:pt x="1077" y="1244"/>
                  </a:cubicBezTo>
                  <a:cubicBezTo>
                    <a:pt x="1077" y="1244"/>
                    <a:pt x="1077" y="1244"/>
                    <a:pt x="1077" y="1244"/>
                  </a:cubicBezTo>
                  <a:close/>
                  <a:moveTo>
                    <a:pt x="487" y="293"/>
                  </a:moveTo>
                  <a:cubicBezTo>
                    <a:pt x="486" y="293"/>
                    <a:pt x="486" y="293"/>
                    <a:pt x="486" y="293"/>
                  </a:cubicBezTo>
                  <a:cubicBezTo>
                    <a:pt x="486" y="293"/>
                    <a:pt x="485" y="293"/>
                    <a:pt x="485" y="293"/>
                  </a:cubicBezTo>
                  <a:cubicBezTo>
                    <a:pt x="485" y="293"/>
                    <a:pt x="486" y="294"/>
                    <a:pt x="486" y="294"/>
                  </a:cubicBezTo>
                  <a:cubicBezTo>
                    <a:pt x="486" y="294"/>
                    <a:pt x="487" y="294"/>
                    <a:pt x="487" y="293"/>
                  </a:cubicBezTo>
                  <a:close/>
                  <a:moveTo>
                    <a:pt x="667" y="500"/>
                  </a:moveTo>
                  <a:cubicBezTo>
                    <a:pt x="667" y="499"/>
                    <a:pt x="667" y="499"/>
                    <a:pt x="666" y="499"/>
                  </a:cubicBezTo>
                  <a:cubicBezTo>
                    <a:pt x="666" y="499"/>
                    <a:pt x="665" y="499"/>
                    <a:pt x="666" y="500"/>
                  </a:cubicBezTo>
                  <a:cubicBezTo>
                    <a:pt x="666" y="500"/>
                    <a:pt x="666" y="500"/>
                    <a:pt x="666" y="500"/>
                  </a:cubicBezTo>
                  <a:cubicBezTo>
                    <a:pt x="667" y="500"/>
                    <a:pt x="667" y="500"/>
                    <a:pt x="667" y="500"/>
                  </a:cubicBezTo>
                  <a:close/>
                  <a:moveTo>
                    <a:pt x="593" y="1536"/>
                  </a:moveTo>
                  <a:cubicBezTo>
                    <a:pt x="592" y="1532"/>
                    <a:pt x="590" y="1529"/>
                    <a:pt x="589" y="1525"/>
                  </a:cubicBezTo>
                  <a:cubicBezTo>
                    <a:pt x="588" y="1525"/>
                    <a:pt x="587" y="1525"/>
                    <a:pt x="586" y="1524"/>
                  </a:cubicBezTo>
                  <a:cubicBezTo>
                    <a:pt x="585" y="1524"/>
                    <a:pt x="583" y="1524"/>
                    <a:pt x="583" y="1525"/>
                  </a:cubicBezTo>
                  <a:cubicBezTo>
                    <a:pt x="582" y="1526"/>
                    <a:pt x="583" y="1527"/>
                    <a:pt x="584" y="1528"/>
                  </a:cubicBezTo>
                  <a:cubicBezTo>
                    <a:pt x="587" y="1528"/>
                    <a:pt x="586" y="1529"/>
                    <a:pt x="585" y="1532"/>
                  </a:cubicBezTo>
                  <a:cubicBezTo>
                    <a:pt x="584" y="1535"/>
                    <a:pt x="586" y="1538"/>
                    <a:pt x="588" y="1542"/>
                  </a:cubicBezTo>
                  <a:cubicBezTo>
                    <a:pt x="591" y="1540"/>
                    <a:pt x="594" y="1538"/>
                    <a:pt x="593" y="1536"/>
                  </a:cubicBezTo>
                  <a:close/>
                  <a:moveTo>
                    <a:pt x="593" y="1552"/>
                  </a:moveTo>
                  <a:cubicBezTo>
                    <a:pt x="593" y="1552"/>
                    <a:pt x="592" y="1553"/>
                    <a:pt x="592" y="1554"/>
                  </a:cubicBezTo>
                  <a:cubicBezTo>
                    <a:pt x="593" y="1557"/>
                    <a:pt x="595" y="1557"/>
                    <a:pt x="597" y="1557"/>
                  </a:cubicBezTo>
                  <a:cubicBezTo>
                    <a:pt x="598" y="1557"/>
                    <a:pt x="598" y="1556"/>
                    <a:pt x="598" y="1555"/>
                  </a:cubicBezTo>
                  <a:cubicBezTo>
                    <a:pt x="598" y="1553"/>
                    <a:pt x="596" y="1552"/>
                    <a:pt x="593" y="1552"/>
                  </a:cubicBezTo>
                  <a:close/>
                  <a:moveTo>
                    <a:pt x="623" y="1539"/>
                  </a:moveTo>
                  <a:cubicBezTo>
                    <a:pt x="623" y="1537"/>
                    <a:pt x="621" y="1535"/>
                    <a:pt x="619" y="1535"/>
                  </a:cubicBezTo>
                  <a:cubicBezTo>
                    <a:pt x="618" y="1536"/>
                    <a:pt x="617" y="1537"/>
                    <a:pt x="618" y="1538"/>
                  </a:cubicBezTo>
                  <a:cubicBezTo>
                    <a:pt x="618" y="1540"/>
                    <a:pt x="619" y="1541"/>
                    <a:pt x="622" y="1541"/>
                  </a:cubicBezTo>
                  <a:cubicBezTo>
                    <a:pt x="623" y="1540"/>
                    <a:pt x="624" y="1540"/>
                    <a:pt x="623" y="1539"/>
                  </a:cubicBezTo>
                  <a:close/>
                  <a:moveTo>
                    <a:pt x="616" y="1521"/>
                  </a:moveTo>
                  <a:cubicBezTo>
                    <a:pt x="616" y="1521"/>
                    <a:pt x="616" y="1522"/>
                    <a:pt x="616" y="1522"/>
                  </a:cubicBezTo>
                  <a:cubicBezTo>
                    <a:pt x="617" y="1522"/>
                    <a:pt x="617" y="1522"/>
                    <a:pt x="617" y="1522"/>
                  </a:cubicBezTo>
                  <a:cubicBezTo>
                    <a:pt x="617" y="1521"/>
                    <a:pt x="617" y="1521"/>
                    <a:pt x="617" y="1521"/>
                  </a:cubicBezTo>
                  <a:cubicBezTo>
                    <a:pt x="617" y="1521"/>
                    <a:pt x="616" y="1521"/>
                    <a:pt x="616" y="1521"/>
                  </a:cubicBezTo>
                  <a:close/>
                  <a:moveTo>
                    <a:pt x="344" y="289"/>
                  </a:moveTo>
                  <a:cubicBezTo>
                    <a:pt x="341" y="284"/>
                    <a:pt x="336" y="282"/>
                    <a:pt x="331" y="285"/>
                  </a:cubicBezTo>
                  <a:cubicBezTo>
                    <a:pt x="324" y="288"/>
                    <a:pt x="318" y="292"/>
                    <a:pt x="319" y="301"/>
                  </a:cubicBezTo>
                  <a:cubicBezTo>
                    <a:pt x="319" y="303"/>
                    <a:pt x="319" y="305"/>
                    <a:pt x="319" y="307"/>
                  </a:cubicBezTo>
                  <a:cubicBezTo>
                    <a:pt x="319" y="314"/>
                    <a:pt x="319" y="322"/>
                    <a:pt x="323" y="328"/>
                  </a:cubicBezTo>
                  <a:cubicBezTo>
                    <a:pt x="325" y="331"/>
                    <a:pt x="328" y="332"/>
                    <a:pt x="330" y="329"/>
                  </a:cubicBezTo>
                  <a:cubicBezTo>
                    <a:pt x="339" y="322"/>
                    <a:pt x="345" y="312"/>
                    <a:pt x="346" y="301"/>
                  </a:cubicBezTo>
                  <a:cubicBezTo>
                    <a:pt x="346" y="296"/>
                    <a:pt x="345" y="292"/>
                    <a:pt x="344" y="289"/>
                  </a:cubicBezTo>
                  <a:close/>
                  <a:moveTo>
                    <a:pt x="328" y="177"/>
                  </a:moveTo>
                  <a:cubicBezTo>
                    <a:pt x="329" y="182"/>
                    <a:pt x="327" y="186"/>
                    <a:pt x="326" y="191"/>
                  </a:cubicBezTo>
                  <a:cubicBezTo>
                    <a:pt x="324" y="197"/>
                    <a:pt x="321" y="204"/>
                    <a:pt x="318" y="210"/>
                  </a:cubicBezTo>
                  <a:cubicBezTo>
                    <a:pt x="318" y="211"/>
                    <a:pt x="317" y="213"/>
                    <a:pt x="315" y="213"/>
                  </a:cubicBezTo>
                  <a:cubicBezTo>
                    <a:pt x="313" y="212"/>
                    <a:pt x="311" y="211"/>
                    <a:pt x="311" y="209"/>
                  </a:cubicBezTo>
                  <a:cubicBezTo>
                    <a:pt x="311" y="206"/>
                    <a:pt x="311" y="203"/>
                    <a:pt x="311" y="201"/>
                  </a:cubicBezTo>
                  <a:cubicBezTo>
                    <a:pt x="311" y="196"/>
                    <a:pt x="310" y="193"/>
                    <a:pt x="309" y="189"/>
                  </a:cubicBezTo>
                  <a:cubicBezTo>
                    <a:pt x="308" y="186"/>
                    <a:pt x="308" y="183"/>
                    <a:pt x="312" y="180"/>
                  </a:cubicBezTo>
                  <a:cubicBezTo>
                    <a:pt x="315" y="179"/>
                    <a:pt x="314" y="177"/>
                    <a:pt x="311" y="175"/>
                  </a:cubicBezTo>
                  <a:cubicBezTo>
                    <a:pt x="308" y="175"/>
                    <a:pt x="305" y="175"/>
                    <a:pt x="305" y="172"/>
                  </a:cubicBezTo>
                  <a:cubicBezTo>
                    <a:pt x="304" y="169"/>
                    <a:pt x="304" y="164"/>
                    <a:pt x="306" y="163"/>
                  </a:cubicBezTo>
                  <a:cubicBezTo>
                    <a:pt x="311" y="159"/>
                    <a:pt x="307" y="155"/>
                    <a:pt x="306" y="152"/>
                  </a:cubicBezTo>
                  <a:cubicBezTo>
                    <a:pt x="305" y="149"/>
                    <a:pt x="304" y="147"/>
                    <a:pt x="306" y="144"/>
                  </a:cubicBezTo>
                  <a:cubicBezTo>
                    <a:pt x="307" y="141"/>
                    <a:pt x="307" y="138"/>
                    <a:pt x="307" y="135"/>
                  </a:cubicBezTo>
                  <a:cubicBezTo>
                    <a:pt x="307" y="133"/>
                    <a:pt x="307" y="131"/>
                    <a:pt x="308" y="130"/>
                  </a:cubicBezTo>
                  <a:cubicBezTo>
                    <a:pt x="308" y="128"/>
                    <a:pt x="309" y="126"/>
                    <a:pt x="311" y="125"/>
                  </a:cubicBezTo>
                  <a:cubicBezTo>
                    <a:pt x="314" y="125"/>
                    <a:pt x="315" y="128"/>
                    <a:pt x="315" y="130"/>
                  </a:cubicBezTo>
                  <a:cubicBezTo>
                    <a:pt x="317" y="136"/>
                    <a:pt x="318" y="143"/>
                    <a:pt x="317" y="149"/>
                  </a:cubicBezTo>
                  <a:cubicBezTo>
                    <a:pt x="315" y="150"/>
                    <a:pt x="315" y="148"/>
                    <a:pt x="314" y="148"/>
                  </a:cubicBezTo>
                  <a:cubicBezTo>
                    <a:pt x="313" y="146"/>
                    <a:pt x="314" y="142"/>
                    <a:pt x="311" y="144"/>
                  </a:cubicBezTo>
                  <a:cubicBezTo>
                    <a:pt x="308" y="145"/>
                    <a:pt x="310" y="148"/>
                    <a:pt x="310" y="150"/>
                  </a:cubicBezTo>
                  <a:cubicBezTo>
                    <a:pt x="311" y="152"/>
                    <a:pt x="311" y="154"/>
                    <a:pt x="313" y="155"/>
                  </a:cubicBezTo>
                  <a:cubicBezTo>
                    <a:pt x="319" y="158"/>
                    <a:pt x="318" y="164"/>
                    <a:pt x="318" y="169"/>
                  </a:cubicBezTo>
                  <a:cubicBezTo>
                    <a:pt x="317" y="179"/>
                    <a:pt x="318" y="180"/>
                    <a:pt x="328" y="177"/>
                  </a:cubicBezTo>
                  <a:close/>
                  <a:moveTo>
                    <a:pt x="323" y="185"/>
                  </a:moveTo>
                  <a:cubicBezTo>
                    <a:pt x="323" y="183"/>
                    <a:pt x="321" y="182"/>
                    <a:pt x="320" y="182"/>
                  </a:cubicBezTo>
                  <a:cubicBezTo>
                    <a:pt x="318" y="181"/>
                    <a:pt x="317" y="182"/>
                    <a:pt x="317" y="184"/>
                  </a:cubicBezTo>
                  <a:cubicBezTo>
                    <a:pt x="317" y="186"/>
                    <a:pt x="317" y="187"/>
                    <a:pt x="319" y="187"/>
                  </a:cubicBezTo>
                  <a:cubicBezTo>
                    <a:pt x="321" y="188"/>
                    <a:pt x="322" y="187"/>
                    <a:pt x="323" y="185"/>
                  </a:cubicBezTo>
                  <a:close/>
                  <a:moveTo>
                    <a:pt x="320" y="193"/>
                  </a:moveTo>
                  <a:cubicBezTo>
                    <a:pt x="320" y="192"/>
                    <a:pt x="319" y="191"/>
                    <a:pt x="319" y="191"/>
                  </a:cubicBezTo>
                  <a:cubicBezTo>
                    <a:pt x="318" y="191"/>
                    <a:pt x="317" y="192"/>
                    <a:pt x="317" y="193"/>
                  </a:cubicBezTo>
                  <a:cubicBezTo>
                    <a:pt x="317" y="194"/>
                    <a:pt x="318" y="194"/>
                    <a:pt x="319" y="194"/>
                  </a:cubicBezTo>
                  <a:cubicBezTo>
                    <a:pt x="320" y="194"/>
                    <a:pt x="320" y="193"/>
                    <a:pt x="320" y="193"/>
                  </a:cubicBezTo>
                  <a:close/>
                  <a:moveTo>
                    <a:pt x="342" y="121"/>
                  </a:moveTo>
                  <a:cubicBezTo>
                    <a:pt x="340" y="120"/>
                    <a:pt x="339" y="118"/>
                    <a:pt x="337" y="120"/>
                  </a:cubicBezTo>
                  <a:cubicBezTo>
                    <a:pt x="336" y="121"/>
                    <a:pt x="336" y="124"/>
                    <a:pt x="337" y="125"/>
                  </a:cubicBezTo>
                  <a:cubicBezTo>
                    <a:pt x="341" y="129"/>
                    <a:pt x="342" y="133"/>
                    <a:pt x="342" y="138"/>
                  </a:cubicBezTo>
                  <a:cubicBezTo>
                    <a:pt x="341" y="140"/>
                    <a:pt x="343" y="142"/>
                    <a:pt x="343" y="144"/>
                  </a:cubicBezTo>
                  <a:cubicBezTo>
                    <a:pt x="343" y="145"/>
                    <a:pt x="344" y="146"/>
                    <a:pt x="345" y="145"/>
                  </a:cubicBezTo>
                  <a:cubicBezTo>
                    <a:pt x="346" y="145"/>
                    <a:pt x="347" y="144"/>
                    <a:pt x="347" y="144"/>
                  </a:cubicBezTo>
                  <a:cubicBezTo>
                    <a:pt x="346" y="139"/>
                    <a:pt x="350" y="134"/>
                    <a:pt x="346" y="129"/>
                  </a:cubicBezTo>
                  <a:cubicBezTo>
                    <a:pt x="345" y="128"/>
                    <a:pt x="346" y="127"/>
                    <a:pt x="346" y="126"/>
                  </a:cubicBezTo>
                  <a:cubicBezTo>
                    <a:pt x="348" y="122"/>
                    <a:pt x="345" y="121"/>
                    <a:pt x="342" y="121"/>
                  </a:cubicBezTo>
                  <a:close/>
                  <a:moveTo>
                    <a:pt x="328" y="167"/>
                  </a:moveTo>
                  <a:cubicBezTo>
                    <a:pt x="329" y="167"/>
                    <a:pt x="329" y="166"/>
                    <a:pt x="329" y="165"/>
                  </a:cubicBezTo>
                  <a:cubicBezTo>
                    <a:pt x="328" y="164"/>
                    <a:pt x="327" y="164"/>
                    <a:pt x="326" y="164"/>
                  </a:cubicBezTo>
                  <a:cubicBezTo>
                    <a:pt x="323" y="165"/>
                    <a:pt x="322" y="167"/>
                    <a:pt x="321" y="172"/>
                  </a:cubicBezTo>
                  <a:cubicBezTo>
                    <a:pt x="325" y="171"/>
                    <a:pt x="327" y="169"/>
                    <a:pt x="328" y="167"/>
                  </a:cubicBezTo>
                  <a:close/>
                  <a:moveTo>
                    <a:pt x="400" y="141"/>
                  </a:moveTo>
                  <a:cubicBezTo>
                    <a:pt x="400" y="140"/>
                    <a:pt x="400" y="139"/>
                    <a:pt x="399" y="138"/>
                  </a:cubicBezTo>
                  <a:cubicBezTo>
                    <a:pt x="398" y="137"/>
                    <a:pt x="397" y="138"/>
                    <a:pt x="397" y="139"/>
                  </a:cubicBezTo>
                  <a:cubicBezTo>
                    <a:pt x="396" y="142"/>
                    <a:pt x="394" y="144"/>
                    <a:pt x="396" y="147"/>
                  </a:cubicBezTo>
                  <a:cubicBezTo>
                    <a:pt x="399" y="146"/>
                    <a:pt x="399" y="143"/>
                    <a:pt x="400" y="141"/>
                  </a:cubicBezTo>
                  <a:close/>
                  <a:moveTo>
                    <a:pt x="416" y="106"/>
                  </a:moveTo>
                  <a:cubicBezTo>
                    <a:pt x="415" y="106"/>
                    <a:pt x="415" y="107"/>
                    <a:pt x="415" y="108"/>
                  </a:cubicBezTo>
                  <a:cubicBezTo>
                    <a:pt x="415" y="108"/>
                    <a:pt x="415" y="109"/>
                    <a:pt x="416" y="109"/>
                  </a:cubicBezTo>
                  <a:cubicBezTo>
                    <a:pt x="417" y="109"/>
                    <a:pt x="417" y="108"/>
                    <a:pt x="417" y="107"/>
                  </a:cubicBezTo>
                  <a:cubicBezTo>
                    <a:pt x="417" y="107"/>
                    <a:pt x="417" y="106"/>
                    <a:pt x="416" y="106"/>
                  </a:cubicBezTo>
                  <a:close/>
                  <a:moveTo>
                    <a:pt x="371" y="95"/>
                  </a:moveTo>
                  <a:cubicBezTo>
                    <a:pt x="371" y="96"/>
                    <a:pt x="371" y="96"/>
                    <a:pt x="371" y="96"/>
                  </a:cubicBezTo>
                  <a:cubicBezTo>
                    <a:pt x="371" y="97"/>
                    <a:pt x="372" y="97"/>
                    <a:pt x="372" y="97"/>
                  </a:cubicBezTo>
                  <a:cubicBezTo>
                    <a:pt x="372" y="97"/>
                    <a:pt x="372" y="96"/>
                    <a:pt x="373" y="96"/>
                  </a:cubicBezTo>
                  <a:cubicBezTo>
                    <a:pt x="372" y="96"/>
                    <a:pt x="372" y="95"/>
                    <a:pt x="371" y="95"/>
                  </a:cubicBezTo>
                  <a:close/>
                  <a:moveTo>
                    <a:pt x="380" y="127"/>
                  </a:moveTo>
                  <a:cubicBezTo>
                    <a:pt x="380" y="128"/>
                    <a:pt x="380" y="128"/>
                    <a:pt x="381" y="128"/>
                  </a:cubicBezTo>
                  <a:cubicBezTo>
                    <a:pt x="382" y="129"/>
                    <a:pt x="382" y="128"/>
                    <a:pt x="382" y="127"/>
                  </a:cubicBezTo>
                  <a:cubicBezTo>
                    <a:pt x="382" y="126"/>
                    <a:pt x="382" y="126"/>
                    <a:pt x="381" y="126"/>
                  </a:cubicBezTo>
                  <a:cubicBezTo>
                    <a:pt x="380" y="126"/>
                    <a:pt x="380" y="126"/>
                    <a:pt x="380" y="127"/>
                  </a:cubicBezTo>
                  <a:close/>
                  <a:moveTo>
                    <a:pt x="423" y="94"/>
                  </a:moveTo>
                  <a:cubicBezTo>
                    <a:pt x="423" y="94"/>
                    <a:pt x="422" y="94"/>
                    <a:pt x="422" y="94"/>
                  </a:cubicBezTo>
                  <a:cubicBezTo>
                    <a:pt x="422" y="95"/>
                    <a:pt x="422" y="96"/>
                    <a:pt x="423" y="95"/>
                  </a:cubicBezTo>
                  <a:cubicBezTo>
                    <a:pt x="424" y="95"/>
                    <a:pt x="424" y="95"/>
                    <a:pt x="424" y="94"/>
                  </a:cubicBezTo>
                  <a:cubicBezTo>
                    <a:pt x="424" y="94"/>
                    <a:pt x="424" y="94"/>
                    <a:pt x="423" y="94"/>
                  </a:cubicBezTo>
                  <a:close/>
                  <a:moveTo>
                    <a:pt x="403" y="130"/>
                  </a:moveTo>
                  <a:cubicBezTo>
                    <a:pt x="402" y="130"/>
                    <a:pt x="402" y="130"/>
                    <a:pt x="402" y="131"/>
                  </a:cubicBezTo>
                  <a:cubicBezTo>
                    <a:pt x="402" y="131"/>
                    <a:pt x="402" y="132"/>
                    <a:pt x="402" y="132"/>
                  </a:cubicBezTo>
                  <a:cubicBezTo>
                    <a:pt x="403" y="132"/>
                    <a:pt x="403" y="131"/>
                    <a:pt x="403" y="130"/>
                  </a:cubicBezTo>
                  <a:cubicBezTo>
                    <a:pt x="403" y="130"/>
                    <a:pt x="403" y="130"/>
                    <a:pt x="403" y="130"/>
                  </a:cubicBezTo>
                  <a:close/>
                  <a:moveTo>
                    <a:pt x="299" y="188"/>
                  </a:moveTo>
                  <a:cubicBezTo>
                    <a:pt x="299" y="188"/>
                    <a:pt x="298" y="188"/>
                    <a:pt x="298" y="188"/>
                  </a:cubicBezTo>
                  <a:cubicBezTo>
                    <a:pt x="297" y="188"/>
                    <a:pt x="296" y="188"/>
                    <a:pt x="296" y="189"/>
                  </a:cubicBezTo>
                  <a:cubicBezTo>
                    <a:pt x="296" y="189"/>
                    <a:pt x="297" y="189"/>
                    <a:pt x="297" y="189"/>
                  </a:cubicBezTo>
                  <a:cubicBezTo>
                    <a:pt x="298" y="189"/>
                    <a:pt x="299" y="189"/>
                    <a:pt x="299" y="188"/>
                  </a:cubicBezTo>
                  <a:close/>
                  <a:moveTo>
                    <a:pt x="418" y="53"/>
                  </a:moveTo>
                  <a:cubicBezTo>
                    <a:pt x="417" y="53"/>
                    <a:pt x="417" y="53"/>
                    <a:pt x="417" y="54"/>
                  </a:cubicBezTo>
                  <a:cubicBezTo>
                    <a:pt x="417" y="54"/>
                    <a:pt x="417" y="54"/>
                    <a:pt x="417" y="54"/>
                  </a:cubicBezTo>
                  <a:cubicBezTo>
                    <a:pt x="418" y="54"/>
                    <a:pt x="418" y="54"/>
                    <a:pt x="418" y="53"/>
                  </a:cubicBezTo>
                  <a:cubicBezTo>
                    <a:pt x="418" y="53"/>
                    <a:pt x="418" y="53"/>
                    <a:pt x="418" y="53"/>
                  </a:cubicBezTo>
                  <a:close/>
                  <a:moveTo>
                    <a:pt x="302" y="158"/>
                  </a:moveTo>
                  <a:cubicBezTo>
                    <a:pt x="302" y="158"/>
                    <a:pt x="302" y="159"/>
                    <a:pt x="302" y="159"/>
                  </a:cubicBezTo>
                  <a:cubicBezTo>
                    <a:pt x="302" y="160"/>
                    <a:pt x="302" y="160"/>
                    <a:pt x="303" y="159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9"/>
                    <a:pt x="302" y="158"/>
                    <a:pt x="302" y="158"/>
                  </a:cubicBezTo>
                  <a:close/>
                  <a:moveTo>
                    <a:pt x="332" y="152"/>
                  </a:moveTo>
                  <a:cubicBezTo>
                    <a:pt x="332" y="151"/>
                    <a:pt x="332" y="151"/>
                    <a:pt x="331" y="151"/>
                  </a:cubicBezTo>
                  <a:cubicBezTo>
                    <a:pt x="331" y="151"/>
                    <a:pt x="331" y="151"/>
                    <a:pt x="331" y="151"/>
                  </a:cubicBezTo>
                  <a:cubicBezTo>
                    <a:pt x="330" y="152"/>
                    <a:pt x="331" y="152"/>
                    <a:pt x="331" y="152"/>
                  </a:cubicBezTo>
                  <a:cubicBezTo>
                    <a:pt x="332" y="152"/>
                    <a:pt x="332" y="152"/>
                    <a:pt x="332" y="152"/>
                  </a:cubicBezTo>
                  <a:close/>
                  <a:moveTo>
                    <a:pt x="298" y="198"/>
                  </a:moveTo>
                  <a:cubicBezTo>
                    <a:pt x="297" y="197"/>
                    <a:pt x="297" y="197"/>
                    <a:pt x="297" y="198"/>
                  </a:cubicBezTo>
                  <a:cubicBezTo>
                    <a:pt x="296" y="198"/>
                    <a:pt x="296" y="198"/>
                    <a:pt x="297" y="198"/>
                  </a:cubicBezTo>
                  <a:cubicBezTo>
                    <a:pt x="297" y="199"/>
                    <a:pt x="297" y="199"/>
                    <a:pt x="298" y="198"/>
                  </a:cubicBezTo>
                  <a:cubicBezTo>
                    <a:pt x="298" y="198"/>
                    <a:pt x="298" y="198"/>
                    <a:pt x="298" y="198"/>
                  </a:cubicBezTo>
                  <a:close/>
                  <a:moveTo>
                    <a:pt x="597" y="294"/>
                  </a:moveTo>
                  <a:cubicBezTo>
                    <a:pt x="597" y="292"/>
                    <a:pt x="597" y="291"/>
                    <a:pt x="597" y="289"/>
                  </a:cubicBezTo>
                  <a:cubicBezTo>
                    <a:pt x="598" y="284"/>
                    <a:pt x="595" y="282"/>
                    <a:pt x="591" y="280"/>
                  </a:cubicBezTo>
                  <a:cubicBezTo>
                    <a:pt x="586" y="278"/>
                    <a:pt x="581" y="278"/>
                    <a:pt x="577" y="282"/>
                  </a:cubicBezTo>
                  <a:cubicBezTo>
                    <a:pt x="574" y="285"/>
                    <a:pt x="572" y="290"/>
                    <a:pt x="572" y="295"/>
                  </a:cubicBezTo>
                  <a:cubicBezTo>
                    <a:pt x="572" y="300"/>
                    <a:pt x="574" y="304"/>
                    <a:pt x="577" y="308"/>
                  </a:cubicBezTo>
                  <a:cubicBezTo>
                    <a:pt x="578" y="309"/>
                    <a:pt x="579" y="310"/>
                    <a:pt x="581" y="310"/>
                  </a:cubicBezTo>
                  <a:cubicBezTo>
                    <a:pt x="591" y="313"/>
                    <a:pt x="597" y="309"/>
                    <a:pt x="598" y="298"/>
                  </a:cubicBezTo>
                  <a:cubicBezTo>
                    <a:pt x="598" y="297"/>
                    <a:pt x="598" y="295"/>
                    <a:pt x="598" y="294"/>
                  </a:cubicBezTo>
                  <a:cubicBezTo>
                    <a:pt x="597" y="294"/>
                    <a:pt x="597" y="294"/>
                    <a:pt x="597" y="294"/>
                  </a:cubicBezTo>
                  <a:close/>
                  <a:moveTo>
                    <a:pt x="294" y="386"/>
                  </a:moveTo>
                  <a:cubicBezTo>
                    <a:pt x="288" y="391"/>
                    <a:pt x="287" y="397"/>
                    <a:pt x="292" y="402"/>
                  </a:cubicBezTo>
                  <a:cubicBezTo>
                    <a:pt x="294" y="403"/>
                    <a:pt x="295" y="404"/>
                    <a:pt x="297" y="403"/>
                  </a:cubicBezTo>
                  <a:cubicBezTo>
                    <a:pt x="298" y="402"/>
                    <a:pt x="298" y="401"/>
                    <a:pt x="298" y="399"/>
                  </a:cubicBezTo>
                  <a:cubicBezTo>
                    <a:pt x="296" y="395"/>
                    <a:pt x="295" y="391"/>
                    <a:pt x="294" y="386"/>
                  </a:cubicBezTo>
                  <a:cubicBezTo>
                    <a:pt x="294" y="386"/>
                    <a:pt x="294" y="386"/>
                    <a:pt x="294" y="386"/>
                  </a:cubicBezTo>
                  <a:close/>
                  <a:moveTo>
                    <a:pt x="267" y="415"/>
                  </a:moveTo>
                  <a:cubicBezTo>
                    <a:pt x="267" y="415"/>
                    <a:pt x="268" y="415"/>
                    <a:pt x="269" y="415"/>
                  </a:cubicBezTo>
                  <a:cubicBezTo>
                    <a:pt x="271" y="413"/>
                    <a:pt x="271" y="411"/>
                    <a:pt x="269" y="408"/>
                  </a:cubicBezTo>
                  <a:cubicBezTo>
                    <a:pt x="267" y="410"/>
                    <a:pt x="266" y="412"/>
                    <a:pt x="267" y="415"/>
                  </a:cubicBezTo>
                  <a:close/>
                  <a:moveTo>
                    <a:pt x="442" y="382"/>
                  </a:moveTo>
                  <a:cubicBezTo>
                    <a:pt x="442" y="382"/>
                    <a:pt x="443" y="382"/>
                    <a:pt x="444" y="382"/>
                  </a:cubicBezTo>
                  <a:cubicBezTo>
                    <a:pt x="445" y="382"/>
                    <a:pt x="446" y="382"/>
                    <a:pt x="445" y="380"/>
                  </a:cubicBezTo>
                  <a:cubicBezTo>
                    <a:pt x="445" y="380"/>
                    <a:pt x="445" y="380"/>
                    <a:pt x="444" y="380"/>
                  </a:cubicBezTo>
                  <a:cubicBezTo>
                    <a:pt x="443" y="380"/>
                    <a:pt x="442" y="380"/>
                    <a:pt x="442" y="382"/>
                  </a:cubicBezTo>
                  <a:close/>
                  <a:moveTo>
                    <a:pt x="372" y="909"/>
                  </a:moveTo>
                  <a:cubicBezTo>
                    <a:pt x="373" y="907"/>
                    <a:pt x="375" y="905"/>
                    <a:pt x="372" y="902"/>
                  </a:cubicBezTo>
                  <a:cubicBezTo>
                    <a:pt x="372" y="902"/>
                    <a:pt x="372" y="902"/>
                    <a:pt x="372" y="902"/>
                  </a:cubicBezTo>
                  <a:cubicBezTo>
                    <a:pt x="368" y="905"/>
                    <a:pt x="372" y="907"/>
                    <a:pt x="372" y="909"/>
                  </a:cubicBezTo>
                  <a:cubicBezTo>
                    <a:pt x="372" y="909"/>
                    <a:pt x="372" y="909"/>
                    <a:pt x="372" y="909"/>
                  </a:cubicBezTo>
                  <a:close/>
                  <a:moveTo>
                    <a:pt x="657" y="405"/>
                  </a:moveTo>
                  <a:cubicBezTo>
                    <a:pt x="657" y="404"/>
                    <a:pt x="657" y="403"/>
                    <a:pt x="656" y="403"/>
                  </a:cubicBezTo>
                  <a:cubicBezTo>
                    <a:pt x="655" y="403"/>
                    <a:pt x="654" y="403"/>
                    <a:pt x="654" y="404"/>
                  </a:cubicBezTo>
                  <a:cubicBezTo>
                    <a:pt x="654" y="405"/>
                    <a:pt x="654" y="406"/>
                    <a:pt x="655" y="406"/>
                  </a:cubicBezTo>
                  <a:cubicBezTo>
                    <a:pt x="656" y="406"/>
                    <a:pt x="657" y="405"/>
                    <a:pt x="657" y="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D76BBE10-5DC6-43DB-B568-58227F5AFF6B}"/>
              </a:ext>
            </a:extLst>
          </p:cNvPr>
          <p:cNvSpPr/>
          <p:nvPr/>
        </p:nvSpPr>
        <p:spPr>
          <a:xfrm>
            <a:off x="1728500" y="2279650"/>
            <a:ext cx="666582" cy="622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CC5ED64-C48D-4ED8-B3ED-8237DDFA77E2}"/>
              </a:ext>
            </a:extLst>
          </p:cNvPr>
          <p:cNvSpPr/>
          <p:nvPr/>
        </p:nvSpPr>
        <p:spPr>
          <a:xfrm rot="760927">
            <a:off x="2833281" y="2217583"/>
            <a:ext cx="511130" cy="66883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80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">
        <p:fade/>
      </p:transition>
    </mc:Choice>
    <mc:Fallback>
      <p:transition spd="med" advClick="0" advTm="4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4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7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</p:childTnLst>
        </p:cTn>
      </p:par>
    </p:tnLst>
    <p:bldLst>
      <p:bldP spid="140" grpId="0" animBg="1"/>
      <p:bldP spid="142" grpId="0" animBg="1"/>
      <p:bldP spid="5" grpId="0" animBg="1"/>
      <p:bldP spid="5" grpId="1" animBg="1"/>
      <p:bldP spid="113" grpId="0" animBg="1"/>
      <p:bldP spid="1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9322F37-87EB-483A-ADA0-8FC385D356FC}"/>
              </a:ext>
            </a:extLst>
          </p:cNvPr>
          <p:cNvGrpSpPr/>
          <p:nvPr/>
        </p:nvGrpSpPr>
        <p:grpSpPr>
          <a:xfrm rot="733674">
            <a:off x="7394936" y="4698677"/>
            <a:ext cx="1443038" cy="977900"/>
            <a:chOff x="7108825" y="3671889"/>
            <a:chExt cx="1443038" cy="9779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B98BD2C-A353-454B-A02B-3765F72FBE04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6F536E-8056-4633-95E3-9313964062FD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8F213CA-C1C6-4BDC-A21E-FD43399180D8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E895397B-AFA5-4162-AEDC-7ADCB042E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D45D5FB-AA21-4AB2-BCEE-ACC8C5D54960}"/>
              </a:ext>
            </a:extLst>
          </p:cNvPr>
          <p:cNvGrpSpPr/>
          <p:nvPr/>
        </p:nvGrpSpPr>
        <p:grpSpPr>
          <a:xfrm rot="21178268">
            <a:off x="-353278" y="4168758"/>
            <a:ext cx="2157413" cy="1492250"/>
            <a:chOff x="2943225" y="2352676"/>
            <a:chExt cx="2157413" cy="149225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A41E8B7-90D9-4DC0-B4CA-707EEA1EC10E}"/>
                </a:ext>
              </a:extLst>
            </p:cNvPr>
            <p:cNvSpPr/>
            <p:nvPr/>
          </p:nvSpPr>
          <p:spPr>
            <a:xfrm>
              <a:off x="3743325" y="3286125"/>
              <a:ext cx="739775" cy="552450"/>
            </a:xfrm>
            <a:custGeom>
              <a:avLst/>
              <a:gdLst>
                <a:gd name="connsiteX0" fmla="*/ 0 w 739775"/>
                <a:gd name="connsiteY0" fmla="*/ 431800 h 552450"/>
                <a:gd name="connsiteX1" fmla="*/ 333375 w 739775"/>
                <a:gd name="connsiteY1" fmla="*/ 0 h 552450"/>
                <a:gd name="connsiteX2" fmla="*/ 739775 w 739775"/>
                <a:gd name="connsiteY2" fmla="*/ 447675 h 552450"/>
                <a:gd name="connsiteX3" fmla="*/ 565150 w 739775"/>
                <a:gd name="connsiteY3" fmla="*/ 473075 h 552450"/>
                <a:gd name="connsiteX4" fmla="*/ 403225 w 739775"/>
                <a:gd name="connsiteY4" fmla="*/ 552450 h 552450"/>
                <a:gd name="connsiteX5" fmla="*/ 123825 w 739775"/>
                <a:gd name="connsiteY5" fmla="*/ 431800 h 552450"/>
                <a:gd name="connsiteX6" fmla="*/ 0 w 739775"/>
                <a:gd name="connsiteY6" fmla="*/ 43180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9775" h="552450">
                  <a:moveTo>
                    <a:pt x="0" y="431800"/>
                  </a:moveTo>
                  <a:lnTo>
                    <a:pt x="333375" y="0"/>
                  </a:lnTo>
                  <a:lnTo>
                    <a:pt x="739775" y="447675"/>
                  </a:lnTo>
                  <a:lnTo>
                    <a:pt x="565150" y="473075"/>
                  </a:lnTo>
                  <a:lnTo>
                    <a:pt x="403225" y="552450"/>
                  </a:lnTo>
                  <a:lnTo>
                    <a:pt x="123825" y="43180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5" name="Oval 15">
              <a:extLst>
                <a:ext uri="{FF2B5EF4-FFF2-40B4-BE49-F238E27FC236}">
                  <a16:creationId xmlns:a16="http://schemas.microsoft.com/office/drawing/2014/main" id="{D016FBE5-6424-4995-978D-CFB55C865BF7}"/>
                </a:ext>
              </a:extLst>
            </p:cNvPr>
            <p:cNvSpPr/>
            <p:nvPr/>
          </p:nvSpPr>
          <p:spPr>
            <a:xfrm>
              <a:off x="2959239" y="2380706"/>
              <a:ext cx="1032662" cy="991948"/>
            </a:xfrm>
            <a:custGeom>
              <a:avLst/>
              <a:gdLst>
                <a:gd name="connsiteX0" fmla="*/ 0 w 980281"/>
                <a:gd name="connsiteY0" fmla="*/ 463550 h 927100"/>
                <a:gd name="connsiteX1" fmla="*/ 490141 w 980281"/>
                <a:gd name="connsiteY1" fmla="*/ 0 h 927100"/>
                <a:gd name="connsiteX2" fmla="*/ 980282 w 980281"/>
                <a:gd name="connsiteY2" fmla="*/ 463550 h 927100"/>
                <a:gd name="connsiteX3" fmla="*/ 490141 w 980281"/>
                <a:gd name="connsiteY3" fmla="*/ 927100 h 927100"/>
                <a:gd name="connsiteX4" fmla="*/ 0 w 980281"/>
                <a:gd name="connsiteY4" fmla="*/ 463550 h 927100"/>
                <a:gd name="connsiteX0" fmla="*/ 0 w 980282"/>
                <a:gd name="connsiteY0" fmla="*/ 463550 h 981075"/>
                <a:gd name="connsiteX1" fmla="*/ 490141 w 980282"/>
                <a:gd name="connsiteY1" fmla="*/ 0 h 981075"/>
                <a:gd name="connsiteX2" fmla="*/ 980282 w 980282"/>
                <a:gd name="connsiteY2" fmla="*/ 463550 h 981075"/>
                <a:gd name="connsiteX3" fmla="*/ 490141 w 980282"/>
                <a:gd name="connsiteY3" fmla="*/ 981075 h 981075"/>
                <a:gd name="connsiteX4" fmla="*/ 0 w 980282"/>
                <a:gd name="connsiteY4" fmla="*/ 463550 h 98107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8473 w 1010980"/>
                <a:gd name="connsiteY0" fmla="*/ 473083 h 981095"/>
                <a:gd name="connsiteX1" fmla="*/ 520839 w 1010980"/>
                <a:gd name="connsiteY1" fmla="*/ 8 h 981095"/>
                <a:gd name="connsiteX2" fmla="*/ 1010980 w 1010980"/>
                <a:gd name="connsiteY2" fmla="*/ 463558 h 981095"/>
                <a:gd name="connsiteX3" fmla="*/ 520839 w 1010980"/>
                <a:gd name="connsiteY3" fmla="*/ 981083 h 981095"/>
                <a:gd name="connsiteX4" fmla="*/ 8473 w 1010980"/>
                <a:gd name="connsiteY4" fmla="*/ 473083 h 98109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0 w 1002507"/>
                <a:gd name="connsiteY0" fmla="*/ 476716 h 984721"/>
                <a:gd name="connsiteX1" fmla="*/ 512366 w 1002507"/>
                <a:gd name="connsiteY1" fmla="*/ 3641 h 984721"/>
                <a:gd name="connsiteX2" fmla="*/ 1002507 w 1002507"/>
                <a:gd name="connsiteY2" fmla="*/ 467191 h 984721"/>
                <a:gd name="connsiteX3" fmla="*/ 512366 w 1002507"/>
                <a:gd name="connsiteY3" fmla="*/ 984716 h 984721"/>
                <a:gd name="connsiteX4" fmla="*/ 0 w 1002507"/>
                <a:gd name="connsiteY4" fmla="*/ 476716 h 984721"/>
                <a:gd name="connsiteX0" fmla="*/ 0 w 1002507"/>
                <a:gd name="connsiteY0" fmla="*/ 473084 h 981089"/>
                <a:gd name="connsiteX1" fmla="*/ 512366 w 1002507"/>
                <a:gd name="connsiteY1" fmla="*/ 9 h 981089"/>
                <a:gd name="connsiteX2" fmla="*/ 1002507 w 1002507"/>
                <a:gd name="connsiteY2" fmla="*/ 463559 h 981089"/>
                <a:gd name="connsiteX3" fmla="*/ 512366 w 1002507"/>
                <a:gd name="connsiteY3" fmla="*/ 981084 h 981089"/>
                <a:gd name="connsiteX4" fmla="*/ 0 w 1002507"/>
                <a:gd name="connsiteY4" fmla="*/ 473084 h 981089"/>
                <a:gd name="connsiteX0" fmla="*/ 19708 w 1022215"/>
                <a:gd name="connsiteY0" fmla="*/ 473084 h 981094"/>
                <a:gd name="connsiteX1" fmla="*/ 532074 w 1022215"/>
                <a:gd name="connsiteY1" fmla="*/ 9 h 981094"/>
                <a:gd name="connsiteX2" fmla="*/ 1022215 w 1022215"/>
                <a:gd name="connsiteY2" fmla="*/ 463559 h 981094"/>
                <a:gd name="connsiteX3" fmla="*/ 532074 w 1022215"/>
                <a:gd name="connsiteY3" fmla="*/ 981084 h 981094"/>
                <a:gd name="connsiteX4" fmla="*/ 19708 w 1022215"/>
                <a:gd name="connsiteY4" fmla="*/ 473084 h 981094"/>
                <a:gd name="connsiteX0" fmla="*/ 19708 w 1030043"/>
                <a:gd name="connsiteY0" fmla="*/ 491825 h 999835"/>
                <a:gd name="connsiteX1" fmla="*/ 532074 w 1030043"/>
                <a:gd name="connsiteY1" fmla="*/ 18750 h 999835"/>
                <a:gd name="connsiteX2" fmla="*/ 812662 w 1030043"/>
                <a:gd name="connsiteY2" fmla="*/ 132255 h 999835"/>
                <a:gd name="connsiteX3" fmla="*/ 1022215 w 1030043"/>
                <a:gd name="connsiteY3" fmla="*/ 482300 h 999835"/>
                <a:gd name="connsiteX4" fmla="*/ 532074 w 1030043"/>
                <a:gd name="connsiteY4" fmla="*/ 999825 h 999835"/>
                <a:gd name="connsiteX5" fmla="*/ 19708 w 1030043"/>
                <a:gd name="connsiteY5" fmla="*/ 491825 h 999835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83938 h 991948"/>
                <a:gd name="connsiteX1" fmla="*/ 532074 w 1032662"/>
                <a:gd name="connsiteY1" fmla="*/ 10863 h 991948"/>
                <a:gd name="connsiteX2" fmla="*/ 866637 w 1032662"/>
                <a:gd name="connsiteY2" fmla="*/ 98968 h 991948"/>
                <a:gd name="connsiteX3" fmla="*/ 1022215 w 1032662"/>
                <a:gd name="connsiteY3" fmla="*/ 474413 h 991948"/>
                <a:gd name="connsiteX4" fmla="*/ 532074 w 1032662"/>
                <a:gd name="connsiteY4" fmla="*/ 991938 h 991948"/>
                <a:gd name="connsiteX5" fmla="*/ 19708 w 1032662"/>
                <a:gd name="connsiteY5" fmla="*/ 483938 h 99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2662" h="991948">
                  <a:moveTo>
                    <a:pt x="19708" y="483938"/>
                  </a:moveTo>
                  <a:cubicBezTo>
                    <a:pt x="140358" y="145801"/>
                    <a:pt x="273444" y="43275"/>
                    <a:pt x="532074" y="10863"/>
                  </a:cubicBezTo>
                  <a:cubicBezTo>
                    <a:pt x="790704" y="-21549"/>
                    <a:pt x="784947" y="21710"/>
                    <a:pt x="866637" y="98968"/>
                  </a:cubicBezTo>
                  <a:cubicBezTo>
                    <a:pt x="948327" y="176226"/>
                    <a:pt x="1068980" y="329818"/>
                    <a:pt x="1022215" y="474413"/>
                  </a:cubicBezTo>
                  <a:cubicBezTo>
                    <a:pt x="972275" y="860308"/>
                    <a:pt x="699158" y="990351"/>
                    <a:pt x="532074" y="991938"/>
                  </a:cubicBezTo>
                  <a:cubicBezTo>
                    <a:pt x="364990" y="993525"/>
                    <a:pt x="-100942" y="822075"/>
                    <a:pt x="19708" y="4839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9B26FD8-E9FE-4400-AA87-E84738A66DE8}"/>
                </a:ext>
              </a:extLst>
            </p:cNvPr>
            <p:cNvSpPr/>
            <p:nvPr/>
          </p:nvSpPr>
          <p:spPr>
            <a:xfrm>
              <a:off x="4130675" y="2473325"/>
              <a:ext cx="923925" cy="845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1CA8C8EF-6D83-4854-BAAE-F7EFE708D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5" y="2352676"/>
              <a:ext cx="2157413" cy="1492250"/>
            </a:xfrm>
            <a:custGeom>
              <a:avLst/>
              <a:gdLst>
                <a:gd name="T0" fmla="*/ 59 w 510"/>
                <a:gd name="T1" fmla="*/ 29 h 354"/>
                <a:gd name="T2" fmla="*/ 215 w 510"/>
                <a:gd name="T3" fmla="*/ 24 h 354"/>
                <a:gd name="T4" fmla="*/ 162 w 510"/>
                <a:gd name="T5" fmla="*/ 242 h 354"/>
                <a:gd name="T6" fmla="*/ 149 w 510"/>
                <a:gd name="T7" fmla="*/ 15 h 354"/>
                <a:gd name="T8" fmla="*/ 46 w 510"/>
                <a:gd name="T9" fmla="*/ 185 h 354"/>
                <a:gd name="T10" fmla="*/ 204 w 510"/>
                <a:gd name="T11" fmla="*/ 204 h 354"/>
                <a:gd name="T12" fmla="*/ 223 w 510"/>
                <a:gd name="T13" fmla="*/ 57 h 354"/>
                <a:gd name="T14" fmla="*/ 149 w 510"/>
                <a:gd name="T15" fmla="*/ 15 h 354"/>
                <a:gd name="T16" fmla="*/ 17 w 510"/>
                <a:gd name="T17" fmla="*/ 177 h 354"/>
                <a:gd name="T18" fmla="*/ 58 w 510"/>
                <a:gd name="T19" fmla="*/ 214 h 354"/>
                <a:gd name="T20" fmla="*/ 438 w 510"/>
                <a:gd name="T21" fmla="*/ 227 h 354"/>
                <a:gd name="T22" fmla="*/ 323 w 510"/>
                <a:gd name="T23" fmla="*/ 213 h 354"/>
                <a:gd name="T24" fmla="*/ 306 w 510"/>
                <a:gd name="T25" fmla="*/ 45 h 354"/>
                <a:gd name="T26" fmla="*/ 437 w 510"/>
                <a:gd name="T27" fmla="*/ 33 h 354"/>
                <a:gd name="T28" fmla="*/ 505 w 510"/>
                <a:gd name="T29" fmla="*/ 109 h 354"/>
                <a:gd name="T30" fmla="*/ 472 w 510"/>
                <a:gd name="T31" fmla="*/ 192 h 354"/>
                <a:gd name="T32" fmla="*/ 296 w 510"/>
                <a:gd name="T33" fmla="*/ 89 h 354"/>
                <a:gd name="T34" fmla="*/ 484 w 510"/>
                <a:gd name="T35" fmla="*/ 94 h 354"/>
                <a:gd name="T36" fmla="*/ 368 w 510"/>
                <a:gd name="T37" fmla="*/ 30 h 354"/>
                <a:gd name="T38" fmla="*/ 315 w 510"/>
                <a:gd name="T39" fmla="*/ 70 h 354"/>
                <a:gd name="T40" fmla="*/ 327 w 510"/>
                <a:gd name="T41" fmla="*/ 202 h 354"/>
                <a:gd name="T42" fmla="*/ 447 w 510"/>
                <a:gd name="T43" fmla="*/ 208 h 354"/>
                <a:gd name="T44" fmla="*/ 429 w 510"/>
                <a:gd name="T45" fmla="*/ 220 h 354"/>
                <a:gd name="T46" fmla="*/ 463 w 510"/>
                <a:gd name="T47" fmla="*/ 198 h 354"/>
                <a:gd name="T48" fmla="*/ 156 w 510"/>
                <a:gd name="T49" fmla="*/ 99 h 354"/>
                <a:gd name="T50" fmla="*/ 121 w 510"/>
                <a:gd name="T51" fmla="*/ 133 h 354"/>
                <a:gd name="T52" fmla="*/ 395 w 510"/>
                <a:gd name="T53" fmla="*/ 100 h 354"/>
                <a:gd name="T54" fmla="*/ 407 w 510"/>
                <a:gd name="T55" fmla="*/ 139 h 354"/>
                <a:gd name="T56" fmla="*/ 397 w 510"/>
                <a:gd name="T57" fmla="*/ 143 h 354"/>
                <a:gd name="T58" fmla="*/ 391 w 510"/>
                <a:gd name="T59" fmla="*/ 136 h 354"/>
                <a:gd name="T60" fmla="*/ 263 w 510"/>
                <a:gd name="T61" fmla="*/ 257 h 354"/>
                <a:gd name="T62" fmla="*/ 249 w 510"/>
                <a:gd name="T63" fmla="*/ 284 h 354"/>
                <a:gd name="T64" fmla="*/ 258 w 510"/>
                <a:gd name="T65" fmla="*/ 289 h 354"/>
                <a:gd name="T66" fmla="*/ 317 w 510"/>
                <a:gd name="T67" fmla="*/ 322 h 354"/>
                <a:gd name="T68" fmla="*/ 290 w 510"/>
                <a:gd name="T69" fmla="*/ 351 h 354"/>
                <a:gd name="T70" fmla="*/ 182 w 510"/>
                <a:gd name="T71" fmla="*/ 334 h 354"/>
                <a:gd name="T72" fmla="*/ 196 w 510"/>
                <a:gd name="T73" fmla="*/ 293 h 354"/>
                <a:gd name="T74" fmla="*/ 279 w 510"/>
                <a:gd name="T75" fmla="*/ 221 h 354"/>
                <a:gd name="T76" fmla="*/ 350 w 510"/>
                <a:gd name="T77" fmla="*/ 324 h 354"/>
                <a:gd name="T78" fmla="*/ 295 w 510"/>
                <a:gd name="T79" fmla="*/ 281 h 354"/>
                <a:gd name="T80" fmla="*/ 274 w 510"/>
                <a:gd name="T81" fmla="*/ 255 h 354"/>
                <a:gd name="T82" fmla="*/ 257 w 510"/>
                <a:gd name="T83" fmla="*/ 247 h 354"/>
                <a:gd name="T84" fmla="*/ 229 w 510"/>
                <a:gd name="T85" fmla="*/ 325 h 354"/>
                <a:gd name="T86" fmla="*/ 270 w 510"/>
                <a:gd name="T87" fmla="*/ 334 h 354"/>
                <a:gd name="T88" fmla="*/ 302 w 510"/>
                <a:gd name="T89" fmla="*/ 324 h 354"/>
                <a:gd name="T90" fmla="*/ 236 w 510"/>
                <a:gd name="T91" fmla="*/ 290 h 354"/>
                <a:gd name="T92" fmla="*/ 266 w 510"/>
                <a:gd name="T93" fmla="*/ 232 h 354"/>
                <a:gd name="T94" fmla="*/ 292 w 510"/>
                <a:gd name="T95" fmla="*/ 258 h 354"/>
                <a:gd name="T96" fmla="*/ 211 w 510"/>
                <a:gd name="T97" fmla="*/ 308 h 354"/>
                <a:gd name="T98" fmla="*/ 256 w 510"/>
                <a:gd name="T99" fmla="*/ 331 h 354"/>
                <a:gd name="T100" fmla="*/ 243 w 510"/>
                <a:gd name="T101" fmla="*/ 270 h 354"/>
                <a:gd name="T102" fmla="*/ 314 w 510"/>
                <a:gd name="T103" fmla="*/ 279 h 354"/>
                <a:gd name="T104" fmla="*/ 214 w 510"/>
                <a:gd name="T105" fmla="*/ 296 h 354"/>
                <a:gd name="T106" fmla="*/ 239 w 510"/>
                <a:gd name="T107" fmla="*/ 258 h 354"/>
                <a:gd name="T108" fmla="*/ 294 w 510"/>
                <a:gd name="T109" fmla="*/ 305 h 354"/>
                <a:gd name="T110" fmla="*/ 275 w 510"/>
                <a:gd name="T111" fmla="*/ 293 h 354"/>
                <a:gd name="T112" fmla="*/ 303 w 510"/>
                <a:gd name="T113" fmla="*/ 294 h 354"/>
                <a:gd name="T114" fmla="*/ 284 w 510"/>
                <a:gd name="T115" fmla="*/ 282 h 354"/>
                <a:gd name="T116" fmla="*/ 268 w 510"/>
                <a:gd name="T117" fmla="*/ 32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0" h="354">
                  <a:moveTo>
                    <a:pt x="1" y="135"/>
                  </a:moveTo>
                  <a:cubicBezTo>
                    <a:pt x="0" y="124"/>
                    <a:pt x="4" y="113"/>
                    <a:pt x="6" y="101"/>
                  </a:cubicBezTo>
                  <a:cubicBezTo>
                    <a:pt x="7" y="97"/>
                    <a:pt x="11" y="94"/>
                    <a:pt x="12" y="90"/>
                  </a:cubicBezTo>
                  <a:cubicBezTo>
                    <a:pt x="15" y="83"/>
                    <a:pt x="19" y="76"/>
                    <a:pt x="22" y="69"/>
                  </a:cubicBezTo>
                  <a:cubicBezTo>
                    <a:pt x="25" y="63"/>
                    <a:pt x="29" y="56"/>
                    <a:pt x="35" y="51"/>
                  </a:cubicBezTo>
                  <a:cubicBezTo>
                    <a:pt x="43" y="44"/>
                    <a:pt x="50" y="36"/>
                    <a:pt x="59" y="29"/>
                  </a:cubicBezTo>
                  <a:cubicBezTo>
                    <a:pt x="82" y="12"/>
                    <a:pt x="109" y="3"/>
                    <a:pt x="138" y="1"/>
                  </a:cubicBezTo>
                  <a:cubicBezTo>
                    <a:pt x="155" y="0"/>
                    <a:pt x="170" y="5"/>
                    <a:pt x="186" y="9"/>
                  </a:cubicBezTo>
                  <a:cubicBezTo>
                    <a:pt x="189" y="9"/>
                    <a:pt x="191" y="11"/>
                    <a:pt x="192" y="7"/>
                  </a:cubicBezTo>
                  <a:cubicBezTo>
                    <a:pt x="192" y="6"/>
                    <a:pt x="195" y="6"/>
                    <a:pt x="196" y="7"/>
                  </a:cubicBezTo>
                  <a:cubicBezTo>
                    <a:pt x="201" y="11"/>
                    <a:pt x="207" y="13"/>
                    <a:pt x="210" y="19"/>
                  </a:cubicBezTo>
                  <a:cubicBezTo>
                    <a:pt x="211" y="21"/>
                    <a:pt x="213" y="23"/>
                    <a:pt x="215" y="24"/>
                  </a:cubicBezTo>
                  <a:cubicBezTo>
                    <a:pt x="221" y="29"/>
                    <a:pt x="228" y="34"/>
                    <a:pt x="231" y="41"/>
                  </a:cubicBezTo>
                  <a:cubicBezTo>
                    <a:pt x="233" y="46"/>
                    <a:pt x="236" y="49"/>
                    <a:pt x="239" y="52"/>
                  </a:cubicBezTo>
                  <a:cubicBezTo>
                    <a:pt x="250" y="68"/>
                    <a:pt x="256" y="85"/>
                    <a:pt x="255" y="103"/>
                  </a:cubicBezTo>
                  <a:cubicBezTo>
                    <a:pt x="254" y="114"/>
                    <a:pt x="255" y="125"/>
                    <a:pt x="253" y="136"/>
                  </a:cubicBezTo>
                  <a:cubicBezTo>
                    <a:pt x="248" y="157"/>
                    <a:pt x="241" y="176"/>
                    <a:pt x="228" y="193"/>
                  </a:cubicBezTo>
                  <a:cubicBezTo>
                    <a:pt x="211" y="216"/>
                    <a:pt x="190" y="233"/>
                    <a:pt x="162" y="242"/>
                  </a:cubicBezTo>
                  <a:cubicBezTo>
                    <a:pt x="151" y="245"/>
                    <a:pt x="139" y="247"/>
                    <a:pt x="128" y="245"/>
                  </a:cubicBezTo>
                  <a:cubicBezTo>
                    <a:pt x="107" y="242"/>
                    <a:pt x="86" y="239"/>
                    <a:pt x="67" y="230"/>
                  </a:cubicBezTo>
                  <a:cubicBezTo>
                    <a:pt x="47" y="222"/>
                    <a:pt x="30" y="211"/>
                    <a:pt x="17" y="194"/>
                  </a:cubicBezTo>
                  <a:cubicBezTo>
                    <a:pt x="14" y="190"/>
                    <a:pt x="11" y="186"/>
                    <a:pt x="9" y="181"/>
                  </a:cubicBezTo>
                  <a:cubicBezTo>
                    <a:pt x="3" y="166"/>
                    <a:pt x="0" y="152"/>
                    <a:pt x="1" y="135"/>
                  </a:cubicBezTo>
                  <a:close/>
                  <a:moveTo>
                    <a:pt x="149" y="15"/>
                  </a:moveTo>
                  <a:cubicBezTo>
                    <a:pt x="141" y="13"/>
                    <a:pt x="133" y="14"/>
                    <a:pt x="125" y="14"/>
                  </a:cubicBezTo>
                  <a:cubicBezTo>
                    <a:pt x="104" y="15"/>
                    <a:pt x="85" y="21"/>
                    <a:pt x="68" y="33"/>
                  </a:cubicBezTo>
                  <a:cubicBezTo>
                    <a:pt x="52" y="44"/>
                    <a:pt x="39" y="58"/>
                    <a:pt x="28" y="74"/>
                  </a:cubicBezTo>
                  <a:cubicBezTo>
                    <a:pt x="17" y="91"/>
                    <a:pt x="14" y="111"/>
                    <a:pt x="15" y="130"/>
                  </a:cubicBezTo>
                  <a:cubicBezTo>
                    <a:pt x="16" y="140"/>
                    <a:pt x="17" y="151"/>
                    <a:pt x="23" y="159"/>
                  </a:cubicBezTo>
                  <a:cubicBezTo>
                    <a:pt x="30" y="169"/>
                    <a:pt x="36" y="179"/>
                    <a:pt x="46" y="185"/>
                  </a:cubicBezTo>
                  <a:cubicBezTo>
                    <a:pt x="54" y="190"/>
                    <a:pt x="61" y="197"/>
                    <a:pt x="70" y="202"/>
                  </a:cubicBezTo>
                  <a:cubicBezTo>
                    <a:pt x="80" y="209"/>
                    <a:pt x="91" y="216"/>
                    <a:pt x="103" y="219"/>
                  </a:cubicBezTo>
                  <a:cubicBezTo>
                    <a:pt x="114" y="222"/>
                    <a:pt x="126" y="224"/>
                    <a:pt x="138" y="224"/>
                  </a:cubicBezTo>
                  <a:cubicBezTo>
                    <a:pt x="147" y="223"/>
                    <a:pt x="156" y="222"/>
                    <a:pt x="165" y="221"/>
                  </a:cubicBezTo>
                  <a:cubicBezTo>
                    <a:pt x="173" y="220"/>
                    <a:pt x="179" y="216"/>
                    <a:pt x="187" y="215"/>
                  </a:cubicBezTo>
                  <a:cubicBezTo>
                    <a:pt x="194" y="213"/>
                    <a:pt x="200" y="210"/>
                    <a:pt x="204" y="204"/>
                  </a:cubicBezTo>
                  <a:cubicBezTo>
                    <a:pt x="211" y="196"/>
                    <a:pt x="217" y="187"/>
                    <a:pt x="223" y="178"/>
                  </a:cubicBezTo>
                  <a:cubicBezTo>
                    <a:pt x="231" y="164"/>
                    <a:pt x="237" y="149"/>
                    <a:pt x="241" y="133"/>
                  </a:cubicBezTo>
                  <a:cubicBezTo>
                    <a:pt x="242" y="130"/>
                    <a:pt x="243" y="127"/>
                    <a:pt x="243" y="124"/>
                  </a:cubicBezTo>
                  <a:cubicBezTo>
                    <a:pt x="243" y="119"/>
                    <a:pt x="243" y="114"/>
                    <a:pt x="243" y="109"/>
                  </a:cubicBezTo>
                  <a:cubicBezTo>
                    <a:pt x="244" y="105"/>
                    <a:pt x="243" y="100"/>
                    <a:pt x="242" y="96"/>
                  </a:cubicBezTo>
                  <a:cubicBezTo>
                    <a:pt x="237" y="82"/>
                    <a:pt x="231" y="69"/>
                    <a:pt x="223" y="57"/>
                  </a:cubicBezTo>
                  <a:cubicBezTo>
                    <a:pt x="219" y="51"/>
                    <a:pt x="215" y="45"/>
                    <a:pt x="212" y="39"/>
                  </a:cubicBezTo>
                  <a:cubicBezTo>
                    <a:pt x="211" y="37"/>
                    <a:pt x="210" y="35"/>
                    <a:pt x="208" y="34"/>
                  </a:cubicBezTo>
                  <a:cubicBezTo>
                    <a:pt x="199" y="27"/>
                    <a:pt x="190" y="19"/>
                    <a:pt x="177" y="18"/>
                  </a:cubicBezTo>
                  <a:cubicBezTo>
                    <a:pt x="175" y="18"/>
                    <a:pt x="173" y="17"/>
                    <a:pt x="171" y="16"/>
                  </a:cubicBezTo>
                  <a:cubicBezTo>
                    <a:pt x="169" y="15"/>
                    <a:pt x="167" y="14"/>
                    <a:pt x="165" y="15"/>
                  </a:cubicBezTo>
                  <a:cubicBezTo>
                    <a:pt x="160" y="15"/>
                    <a:pt x="154" y="15"/>
                    <a:pt x="149" y="15"/>
                  </a:cubicBezTo>
                  <a:close/>
                  <a:moveTo>
                    <a:pt x="178" y="226"/>
                  </a:moveTo>
                  <a:cubicBezTo>
                    <a:pt x="173" y="225"/>
                    <a:pt x="169" y="228"/>
                    <a:pt x="164" y="229"/>
                  </a:cubicBezTo>
                  <a:cubicBezTo>
                    <a:pt x="151" y="231"/>
                    <a:pt x="138" y="232"/>
                    <a:pt x="125" y="231"/>
                  </a:cubicBezTo>
                  <a:cubicBezTo>
                    <a:pt x="123" y="231"/>
                    <a:pt x="121" y="230"/>
                    <a:pt x="120" y="233"/>
                  </a:cubicBezTo>
                  <a:cubicBezTo>
                    <a:pt x="141" y="240"/>
                    <a:pt x="160" y="236"/>
                    <a:pt x="178" y="226"/>
                  </a:cubicBezTo>
                  <a:close/>
                  <a:moveTo>
                    <a:pt x="17" y="177"/>
                  </a:moveTo>
                  <a:cubicBezTo>
                    <a:pt x="21" y="188"/>
                    <a:pt x="29" y="195"/>
                    <a:pt x="40" y="203"/>
                  </a:cubicBezTo>
                  <a:cubicBezTo>
                    <a:pt x="37" y="197"/>
                    <a:pt x="22" y="179"/>
                    <a:pt x="17" y="177"/>
                  </a:cubicBezTo>
                  <a:close/>
                  <a:moveTo>
                    <a:pt x="58" y="214"/>
                  </a:moveTo>
                  <a:cubicBezTo>
                    <a:pt x="56" y="211"/>
                    <a:pt x="55" y="210"/>
                    <a:pt x="52" y="211"/>
                  </a:cubicBezTo>
                  <a:cubicBezTo>
                    <a:pt x="52" y="211"/>
                    <a:pt x="51" y="212"/>
                    <a:pt x="52" y="212"/>
                  </a:cubicBezTo>
                  <a:cubicBezTo>
                    <a:pt x="53" y="214"/>
                    <a:pt x="55" y="215"/>
                    <a:pt x="58" y="214"/>
                  </a:cubicBezTo>
                  <a:close/>
                  <a:moveTo>
                    <a:pt x="472" y="192"/>
                  </a:moveTo>
                  <a:cubicBezTo>
                    <a:pt x="475" y="193"/>
                    <a:pt x="476" y="193"/>
                    <a:pt x="477" y="193"/>
                  </a:cubicBezTo>
                  <a:cubicBezTo>
                    <a:pt x="479" y="194"/>
                    <a:pt x="480" y="195"/>
                    <a:pt x="478" y="197"/>
                  </a:cubicBezTo>
                  <a:cubicBezTo>
                    <a:pt x="474" y="200"/>
                    <a:pt x="472" y="206"/>
                    <a:pt x="466" y="208"/>
                  </a:cubicBezTo>
                  <a:cubicBezTo>
                    <a:pt x="465" y="208"/>
                    <a:pt x="464" y="208"/>
                    <a:pt x="464" y="209"/>
                  </a:cubicBezTo>
                  <a:cubicBezTo>
                    <a:pt x="457" y="219"/>
                    <a:pt x="445" y="220"/>
                    <a:pt x="438" y="227"/>
                  </a:cubicBezTo>
                  <a:cubicBezTo>
                    <a:pt x="430" y="228"/>
                    <a:pt x="425" y="233"/>
                    <a:pt x="418" y="234"/>
                  </a:cubicBezTo>
                  <a:cubicBezTo>
                    <a:pt x="414" y="235"/>
                    <a:pt x="410" y="237"/>
                    <a:pt x="408" y="232"/>
                  </a:cubicBezTo>
                  <a:cubicBezTo>
                    <a:pt x="407" y="231"/>
                    <a:pt x="405" y="232"/>
                    <a:pt x="403" y="233"/>
                  </a:cubicBezTo>
                  <a:cubicBezTo>
                    <a:pt x="401" y="235"/>
                    <a:pt x="397" y="235"/>
                    <a:pt x="394" y="235"/>
                  </a:cubicBezTo>
                  <a:cubicBezTo>
                    <a:pt x="375" y="235"/>
                    <a:pt x="357" y="230"/>
                    <a:pt x="339" y="224"/>
                  </a:cubicBezTo>
                  <a:cubicBezTo>
                    <a:pt x="332" y="221"/>
                    <a:pt x="327" y="217"/>
                    <a:pt x="323" y="213"/>
                  </a:cubicBezTo>
                  <a:cubicBezTo>
                    <a:pt x="314" y="204"/>
                    <a:pt x="304" y="196"/>
                    <a:pt x="297" y="185"/>
                  </a:cubicBezTo>
                  <a:cubicBezTo>
                    <a:pt x="289" y="172"/>
                    <a:pt x="281" y="160"/>
                    <a:pt x="279" y="144"/>
                  </a:cubicBezTo>
                  <a:cubicBezTo>
                    <a:pt x="276" y="126"/>
                    <a:pt x="276" y="108"/>
                    <a:pt x="283" y="91"/>
                  </a:cubicBezTo>
                  <a:cubicBezTo>
                    <a:pt x="287" y="82"/>
                    <a:pt x="288" y="72"/>
                    <a:pt x="296" y="64"/>
                  </a:cubicBezTo>
                  <a:cubicBezTo>
                    <a:pt x="297" y="63"/>
                    <a:pt x="297" y="61"/>
                    <a:pt x="297" y="59"/>
                  </a:cubicBezTo>
                  <a:cubicBezTo>
                    <a:pt x="299" y="53"/>
                    <a:pt x="302" y="49"/>
                    <a:pt x="306" y="45"/>
                  </a:cubicBezTo>
                  <a:cubicBezTo>
                    <a:pt x="308" y="43"/>
                    <a:pt x="309" y="41"/>
                    <a:pt x="311" y="39"/>
                  </a:cubicBezTo>
                  <a:cubicBezTo>
                    <a:pt x="320" y="25"/>
                    <a:pt x="333" y="17"/>
                    <a:pt x="351" y="15"/>
                  </a:cubicBezTo>
                  <a:cubicBezTo>
                    <a:pt x="354" y="15"/>
                    <a:pt x="357" y="15"/>
                    <a:pt x="360" y="14"/>
                  </a:cubicBezTo>
                  <a:cubicBezTo>
                    <a:pt x="367" y="13"/>
                    <a:pt x="375" y="14"/>
                    <a:pt x="382" y="18"/>
                  </a:cubicBezTo>
                  <a:cubicBezTo>
                    <a:pt x="384" y="19"/>
                    <a:pt x="387" y="20"/>
                    <a:pt x="390" y="20"/>
                  </a:cubicBezTo>
                  <a:cubicBezTo>
                    <a:pt x="407" y="18"/>
                    <a:pt x="422" y="26"/>
                    <a:pt x="437" y="33"/>
                  </a:cubicBezTo>
                  <a:cubicBezTo>
                    <a:pt x="437" y="33"/>
                    <a:pt x="438" y="33"/>
                    <a:pt x="439" y="34"/>
                  </a:cubicBezTo>
                  <a:cubicBezTo>
                    <a:pt x="445" y="44"/>
                    <a:pt x="457" y="47"/>
                    <a:pt x="464" y="56"/>
                  </a:cubicBezTo>
                  <a:cubicBezTo>
                    <a:pt x="464" y="56"/>
                    <a:pt x="465" y="57"/>
                    <a:pt x="465" y="57"/>
                  </a:cubicBezTo>
                  <a:cubicBezTo>
                    <a:pt x="473" y="58"/>
                    <a:pt x="476" y="66"/>
                    <a:pt x="481" y="71"/>
                  </a:cubicBezTo>
                  <a:cubicBezTo>
                    <a:pt x="486" y="76"/>
                    <a:pt x="490" y="82"/>
                    <a:pt x="494" y="88"/>
                  </a:cubicBezTo>
                  <a:cubicBezTo>
                    <a:pt x="499" y="95"/>
                    <a:pt x="502" y="101"/>
                    <a:pt x="505" y="109"/>
                  </a:cubicBezTo>
                  <a:cubicBezTo>
                    <a:pt x="510" y="121"/>
                    <a:pt x="509" y="133"/>
                    <a:pt x="506" y="145"/>
                  </a:cubicBezTo>
                  <a:cubicBezTo>
                    <a:pt x="504" y="154"/>
                    <a:pt x="500" y="163"/>
                    <a:pt x="498" y="172"/>
                  </a:cubicBezTo>
                  <a:cubicBezTo>
                    <a:pt x="496" y="176"/>
                    <a:pt x="493" y="179"/>
                    <a:pt x="490" y="182"/>
                  </a:cubicBezTo>
                  <a:cubicBezTo>
                    <a:pt x="488" y="184"/>
                    <a:pt x="483" y="184"/>
                    <a:pt x="485" y="189"/>
                  </a:cubicBezTo>
                  <a:cubicBezTo>
                    <a:pt x="485" y="190"/>
                    <a:pt x="483" y="191"/>
                    <a:pt x="481" y="192"/>
                  </a:cubicBezTo>
                  <a:cubicBezTo>
                    <a:pt x="479" y="192"/>
                    <a:pt x="476" y="192"/>
                    <a:pt x="472" y="192"/>
                  </a:cubicBezTo>
                  <a:close/>
                  <a:moveTo>
                    <a:pt x="296" y="94"/>
                  </a:moveTo>
                  <a:cubicBezTo>
                    <a:pt x="293" y="95"/>
                    <a:pt x="293" y="98"/>
                    <a:pt x="291" y="101"/>
                  </a:cubicBezTo>
                  <a:cubicBezTo>
                    <a:pt x="291" y="102"/>
                    <a:pt x="291" y="103"/>
                    <a:pt x="292" y="103"/>
                  </a:cubicBezTo>
                  <a:cubicBezTo>
                    <a:pt x="294" y="104"/>
                    <a:pt x="295" y="103"/>
                    <a:pt x="295" y="102"/>
                  </a:cubicBezTo>
                  <a:cubicBezTo>
                    <a:pt x="296" y="99"/>
                    <a:pt x="296" y="96"/>
                    <a:pt x="296" y="93"/>
                  </a:cubicBezTo>
                  <a:cubicBezTo>
                    <a:pt x="296" y="92"/>
                    <a:pt x="298" y="91"/>
                    <a:pt x="296" y="89"/>
                  </a:cubicBezTo>
                  <a:cubicBezTo>
                    <a:pt x="295" y="91"/>
                    <a:pt x="296" y="92"/>
                    <a:pt x="296" y="94"/>
                  </a:cubicBezTo>
                  <a:close/>
                  <a:moveTo>
                    <a:pt x="377" y="221"/>
                  </a:moveTo>
                  <a:cubicBezTo>
                    <a:pt x="391" y="220"/>
                    <a:pt x="401" y="221"/>
                    <a:pt x="410" y="218"/>
                  </a:cubicBezTo>
                  <a:cubicBezTo>
                    <a:pt x="433" y="211"/>
                    <a:pt x="453" y="199"/>
                    <a:pt x="469" y="182"/>
                  </a:cubicBezTo>
                  <a:cubicBezTo>
                    <a:pt x="480" y="171"/>
                    <a:pt x="490" y="160"/>
                    <a:pt x="494" y="144"/>
                  </a:cubicBezTo>
                  <a:cubicBezTo>
                    <a:pt x="498" y="125"/>
                    <a:pt x="496" y="109"/>
                    <a:pt x="484" y="94"/>
                  </a:cubicBezTo>
                  <a:cubicBezTo>
                    <a:pt x="480" y="89"/>
                    <a:pt x="475" y="85"/>
                    <a:pt x="471" y="80"/>
                  </a:cubicBezTo>
                  <a:cubicBezTo>
                    <a:pt x="460" y="65"/>
                    <a:pt x="446" y="53"/>
                    <a:pt x="431" y="43"/>
                  </a:cubicBezTo>
                  <a:cubicBezTo>
                    <a:pt x="427" y="41"/>
                    <a:pt x="423" y="39"/>
                    <a:pt x="419" y="38"/>
                  </a:cubicBezTo>
                  <a:cubicBezTo>
                    <a:pt x="414" y="36"/>
                    <a:pt x="409" y="35"/>
                    <a:pt x="404" y="33"/>
                  </a:cubicBezTo>
                  <a:cubicBezTo>
                    <a:pt x="396" y="31"/>
                    <a:pt x="387" y="31"/>
                    <a:pt x="379" y="29"/>
                  </a:cubicBezTo>
                  <a:cubicBezTo>
                    <a:pt x="375" y="29"/>
                    <a:pt x="372" y="29"/>
                    <a:pt x="368" y="30"/>
                  </a:cubicBezTo>
                  <a:cubicBezTo>
                    <a:pt x="364" y="30"/>
                    <a:pt x="360" y="30"/>
                    <a:pt x="357" y="32"/>
                  </a:cubicBezTo>
                  <a:cubicBezTo>
                    <a:pt x="354" y="34"/>
                    <a:pt x="351" y="36"/>
                    <a:pt x="348" y="37"/>
                  </a:cubicBezTo>
                  <a:cubicBezTo>
                    <a:pt x="344" y="39"/>
                    <a:pt x="341" y="42"/>
                    <a:pt x="337" y="42"/>
                  </a:cubicBezTo>
                  <a:cubicBezTo>
                    <a:pt x="332" y="43"/>
                    <a:pt x="334" y="48"/>
                    <a:pt x="332" y="49"/>
                  </a:cubicBezTo>
                  <a:cubicBezTo>
                    <a:pt x="328" y="52"/>
                    <a:pt x="326" y="56"/>
                    <a:pt x="322" y="59"/>
                  </a:cubicBezTo>
                  <a:cubicBezTo>
                    <a:pt x="318" y="62"/>
                    <a:pt x="316" y="66"/>
                    <a:pt x="315" y="70"/>
                  </a:cubicBezTo>
                  <a:cubicBezTo>
                    <a:pt x="315" y="72"/>
                    <a:pt x="314" y="74"/>
                    <a:pt x="313" y="76"/>
                  </a:cubicBezTo>
                  <a:cubicBezTo>
                    <a:pt x="309" y="84"/>
                    <a:pt x="304" y="91"/>
                    <a:pt x="304" y="100"/>
                  </a:cubicBezTo>
                  <a:cubicBezTo>
                    <a:pt x="304" y="102"/>
                    <a:pt x="303" y="104"/>
                    <a:pt x="302" y="106"/>
                  </a:cubicBezTo>
                  <a:cubicBezTo>
                    <a:pt x="299" y="114"/>
                    <a:pt x="297" y="123"/>
                    <a:pt x="296" y="131"/>
                  </a:cubicBezTo>
                  <a:cubicBezTo>
                    <a:pt x="294" y="152"/>
                    <a:pt x="301" y="171"/>
                    <a:pt x="314" y="188"/>
                  </a:cubicBezTo>
                  <a:cubicBezTo>
                    <a:pt x="317" y="194"/>
                    <a:pt x="322" y="199"/>
                    <a:pt x="327" y="202"/>
                  </a:cubicBezTo>
                  <a:cubicBezTo>
                    <a:pt x="334" y="207"/>
                    <a:pt x="340" y="211"/>
                    <a:pt x="347" y="215"/>
                  </a:cubicBezTo>
                  <a:cubicBezTo>
                    <a:pt x="349" y="215"/>
                    <a:pt x="350" y="216"/>
                    <a:pt x="351" y="216"/>
                  </a:cubicBezTo>
                  <a:cubicBezTo>
                    <a:pt x="361" y="218"/>
                    <a:pt x="371" y="222"/>
                    <a:pt x="377" y="221"/>
                  </a:cubicBezTo>
                  <a:close/>
                  <a:moveTo>
                    <a:pt x="444" y="214"/>
                  </a:moveTo>
                  <a:cubicBezTo>
                    <a:pt x="447" y="213"/>
                    <a:pt x="449" y="214"/>
                    <a:pt x="449" y="210"/>
                  </a:cubicBezTo>
                  <a:cubicBezTo>
                    <a:pt x="449" y="209"/>
                    <a:pt x="448" y="208"/>
                    <a:pt x="447" y="208"/>
                  </a:cubicBezTo>
                  <a:cubicBezTo>
                    <a:pt x="445" y="209"/>
                    <a:pt x="442" y="209"/>
                    <a:pt x="441" y="212"/>
                  </a:cubicBezTo>
                  <a:cubicBezTo>
                    <a:pt x="440" y="214"/>
                    <a:pt x="443" y="213"/>
                    <a:pt x="444" y="214"/>
                  </a:cubicBezTo>
                  <a:close/>
                  <a:moveTo>
                    <a:pt x="431" y="222"/>
                  </a:moveTo>
                  <a:cubicBezTo>
                    <a:pt x="433" y="222"/>
                    <a:pt x="433" y="221"/>
                    <a:pt x="433" y="220"/>
                  </a:cubicBezTo>
                  <a:cubicBezTo>
                    <a:pt x="433" y="219"/>
                    <a:pt x="432" y="219"/>
                    <a:pt x="431" y="219"/>
                  </a:cubicBezTo>
                  <a:cubicBezTo>
                    <a:pt x="430" y="219"/>
                    <a:pt x="429" y="219"/>
                    <a:pt x="429" y="220"/>
                  </a:cubicBezTo>
                  <a:cubicBezTo>
                    <a:pt x="429" y="221"/>
                    <a:pt x="431" y="222"/>
                    <a:pt x="431" y="222"/>
                  </a:cubicBezTo>
                  <a:close/>
                  <a:moveTo>
                    <a:pt x="463" y="198"/>
                  </a:moveTo>
                  <a:cubicBezTo>
                    <a:pt x="462" y="198"/>
                    <a:pt x="461" y="199"/>
                    <a:pt x="461" y="200"/>
                  </a:cubicBezTo>
                  <a:cubicBezTo>
                    <a:pt x="461" y="201"/>
                    <a:pt x="462" y="201"/>
                    <a:pt x="463" y="201"/>
                  </a:cubicBezTo>
                  <a:cubicBezTo>
                    <a:pt x="464" y="201"/>
                    <a:pt x="464" y="200"/>
                    <a:pt x="464" y="199"/>
                  </a:cubicBezTo>
                  <a:cubicBezTo>
                    <a:pt x="464" y="199"/>
                    <a:pt x="464" y="198"/>
                    <a:pt x="463" y="198"/>
                  </a:cubicBezTo>
                  <a:close/>
                  <a:moveTo>
                    <a:pt x="323" y="43"/>
                  </a:moveTo>
                  <a:cubicBezTo>
                    <a:pt x="323" y="43"/>
                    <a:pt x="323" y="43"/>
                    <a:pt x="323" y="43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22" y="42"/>
                    <a:pt x="322" y="43"/>
                    <a:pt x="322" y="43"/>
                  </a:cubicBezTo>
                  <a:cubicBezTo>
                    <a:pt x="322" y="43"/>
                    <a:pt x="323" y="43"/>
                    <a:pt x="323" y="43"/>
                  </a:cubicBezTo>
                  <a:close/>
                  <a:moveTo>
                    <a:pt x="156" y="99"/>
                  </a:moveTo>
                  <a:cubicBezTo>
                    <a:pt x="153" y="93"/>
                    <a:pt x="146" y="91"/>
                    <a:pt x="141" y="87"/>
                  </a:cubicBezTo>
                  <a:cubicBezTo>
                    <a:pt x="138" y="85"/>
                    <a:pt x="136" y="85"/>
                    <a:pt x="133" y="87"/>
                  </a:cubicBezTo>
                  <a:cubicBezTo>
                    <a:pt x="131" y="88"/>
                    <a:pt x="130" y="89"/>
                    <a:pt x="128" y="90"/>
                  </a:cubicBezTo>
                  <a:cubicBezTo>
                    <a:pt x="124" y="93"/>
                    <a:pt x="122" y="97"/>
                    <a:pt x="121" y="102"/>
                  </a:cubicBezTo>
                  <a:cubicBezTo>
                    <a:pt x="120" y="109"/>
                    <a:pt x="120" y="115"/>
                    <a:pt x="120" y="121"/>
                  </a:cubicBezTo>
                  <a:cubicBezTo>
                    <a:pt x="119" y="125"/>
                    <a:pt x="119" y="129"/>
                    <a:pt x="121" y="133"/>
                  </a:cubicBezTo>
                  <a:cubicBezTo>
                    <a:pt x="125" y="142"/>
                    <a:pt x="129" y="144"/>
                    <a:pt x="138" y="139"/>
                  </a:cubicBezTo>
                  <a:cubicBezTo>
                    <a:pt x="145" y="133"/>
                    <a:pt x="150" y="126"/>
                    <a:pt x="155" y="118"/>
                  </a:cubicBezTo>
                  <a:cubicBezTo>
                    <a:pt x="157" y="115"/>
                    <a:pt x="159" y="111"/>
                    <a:pt x="159" y="107"/>
                  </a:cubicBezTo>
                  <a:cubicBezTo>
                    <a:pt x="159" y="104"/>
                    <a:pt x="158" y="101"/>
                    <a:pt x="156" y="99"/>
                  </a:cubicBezTo>
                  <a:close/>
                  <a:moveTo>
                    <a:pt x="413" y="98"/>
                  </a:moveTo>
                  <a:cubicBezTo>
                    <a:pt x="407" y="97"/>
                    <a:pt x="401" y="100"/>
                    <a:pt x="395" y="100"/>
                  </a:cubicBezTo>
                  <a:cubicBezTo>
                    <a:pt x="392" y="100"/>
                    <a:pt x="391" y="102"/>
                    <a:pt x="389" y="104"/>
                  </a:cubicBezTo>
                  <a:cubicBezTo>
                    <a:pt x="389" y="106"/>
                    <a:pt x="388" y="107"/>
                    <a:pt x="387" y="109"/>
                  </a:cubicBezTo>
                  <a:cubicBezTo>
                    <a:pt x="384" y="112"/>
                    <a:pt x="381" y="115"/>
                    <a:pt x="387" y="119"/>
                  </a:cubicBezTo>
                  <a:cubicBezTo>
                    <a:pt x="388" y="120"/>
                    <a:pt x="387" y="122"/>
                    <a:pt x="387" y="123"/>
                  </a:cubicBezTo>
                  <a:cubicBezTo>
                    <a:pt x="388" y="131"/>
                    <a:pt x="389" y="132"/>
                    <a:pt x="396" y="134"/>
                  </a:cubicBezTo>
                  <a:cubicBezTo>
                    <a:pt x="400" y="135"/>
                    <a:pt x="404" y="136"/>
                    <a:pt x="407" y="139"/>
                  </a:cubicBezTo>
                  <a:cubicBezTo>
                    <a:pt x="409" y="141"/>
                    <a:pt x="413" y="140"/>
                    <a:pt x="413" y="137"/>
                  </a:cubicBezTo>
                  <a:cubicBezTo>
                    <a:pt x="413" y="132"/>
                    <a:pt x="416" y="130"/>
                    <a:pt x="419" y="128"/>
                  </a:cubicBezTo>
                  <a:cubicBezTo>
                    <a:pt x="423" y="124"/>
                    <a:pt x="426" y="119"/>
                    <a:pt x="425" y="113"/>
                  </a:cubicBezTo>
                  <a:cubicBezTo>
                    <a:pt x="426" y="104"/>
                    <a:pt x="422" y="100"/>
                    <a:pt x="413" y="98"/>
                  </a:cubicBezTo>
                  <a:close/>
                  <a:moveTo>
                    <a:pt x="397" y="142"/>
                  </a:moveTo>
                  <a:cubicBezTo>
                    <a:pt x="397" y="142"/>
                    <a:pt x="397" y="143"/>
                    <a:pt x="397" y="143"/>
                  </a:cubicBezTo>
                  <a:cubicBezTo>
                    <a:pt x="399" y="144"/>
                    <a:pt x="400" y="144"/>
                    <a:pt x="401" y="142"/>
                  </a:cubicBezTo>
                  <a:cubicBezTo>
                    <a:pt x="400" y="141"/>
                    <a:pt x="399" y="141"/>
                    <a:pt x="397" y="142"/>
                  </a:cubicBezTo>
                  <a:close/>
                  <a:moveTo>
                    <a:pt x="390" y="137"/>
                  </a:moveTo>
                  <a:cubicBezTo>
                    <a:pt x="391" y="137"/>
                    <a:pt x="391" y="137"/>
                    <a:pt x="392" y="137"/>
                  </a:cubicBezTo>
                  <a:cubicBezTo>
                    <a:pt x="392" y="137"/>
                    <a:pt x="392" y="137"/>
                    <a:pt x="392" y="137"/>
                  </a:cubicBezTo>
                  <a:cubicBezTo>
                    <a:pt x="392" y="136"/>
                    <a:pt x="392" y="136"/>
                    <a:pt x="391" y="136"/>
                  </a:cubicBezTo>
                  <a:cubicBezTo>
                    <a:pt x="391" y="136"/>
                    <a:pt x="391" y="136"/>
                    <a:pt x="390" y="137"/>
                  </a:cubicBezTo>
                  <a:close/>
                  <a:moveTo>
                    <a:pt x="408" y="144"/>
                  </a:moveTo>
                  <a:cubicBezTo>
                    <a:pt x="408" y="144"/>
                    <a:pt x="408" y="144"/>
                    <a:pt x="408" y="144"/>
                  </a:cubicBezTo>
                  <a:cubicBezTo>
                    <a:pt x="408" y="144"/>
                    <a:pt x="408" y="144"/>
                    <a:pt x="408" y="144"/>
                  </a:cubicBezTo>
                  <a:close/>
                  <a:moveTo>
                    <a:pt x="257" y="247"/>
                  </a:moveTo>
                  <a:cubicBezTo>
                    <a:pt x="264" y="249"/>
                    <a:pt x="265" y="251"/>
                    <a:pt x="263" y="257"/>
                  </a:cubicBezTo>
                  <a:cubicBezTo>
                    <a:pt x="262" y="260"/>
                    <a:pt x="260" y="263"/>
                    <a:pt x="260" y="267"/>
                  </a:cubicBezTo>
                  <a:cubicBezTo>
                    <a:pt x="260" y="271"/>
                    <a:pt x="255" y="269"/>
                    <a:pt x="254" y="271"/>
                  </a:cubicBezTo>
                  <a:cubicBezTo>
                    <a:pt x="253" y="273"/>
                    <a:pt x="255" y="273"/>
                    <a:pt x="256" y="273"/>
                  </a:cubicBezTo>
                  <a:cubicBezTo>
                    <a:pt x="258" y="274"/>
                    <a:pt x="259" y="275"/>
                    <a:pt x="258" y="277"/>
                  </a:cubicBezTo>
                  <a:cubicBezTo>
                    <a:pt x="258" y="279"/>
                    <a:pt x="256" y="279"/>
                    <a:pt x="255" y="279"/>
                  </a:cubicBezTo>
                  <a:cubicBezTo>
                    <a:pt x="250" y="278"/>
                    <a:pt x="249" y="280"/>
                    <a:pt x="249" y="284"/>
                  </a:cubicBezTo>
                  <a:cubicBezTo>
                    <a:pt x="249" y="288"/>
                    <a:pt x="248" y="292"/>
                    <a:pt x="246" y="295"/>
                  </a:cubicBezTo>
                  <a:cubicBezTo>
                    <a:pt x="244" y="300"/>
                    <a:pt x="245" y="304"/>
                    <a:pt x="248" y="305"/>
                  </a:cubicBezTo>
                  <a:cubicBezTo>
                    <a:pt x="250" y="305"/>
                    <a:pt x="252" y="307"/>
                    <a:pt x="254" y="305"/>
                  </a:cubicBezTo>
                  <a:cubicBezTo>
                    <a:pt x="256" y="304"/>
                    <a:pt x="256" y="302"/>
                    <a:pt x="255" y="300"/>
                  </a:cubicBezTo>
                  <a:cubicBezTo>
                    <a:pt x="254" y="295"/>
                    <a:pt x="254" y="290"/>
                    <a:pt x="256" y="284"/>
                  </a:cubicBezTo>
                  <a:cubicBezTo>
                    <a:pt x="258" y="285"/>
                    <a:pt x="258" y="288"/>
                    <a:pt x="258" y="289"/>
                  </a:cubicBezTo>
                  <a:cubicBezTo>
                    <a:pt x="258" y="293"/>
                    <a:pt x="259" y="296"/>
                    <a:pt x="262" y="299"/>
                  </a:cubicBezTo>
                  <a:cubicBezTo>
                    <a:pt x="267" y="304"/>
                    <a:pt x="266" y="304"/>
                    <a:pt x="273" y="301"/>
                  </a:cubicBezTo>
                  <a:cubicBezTo>
                    <a:pt x="279" y="299"/>
                    <a:pt x="279" y="299"/>
                    <a:pt x="283" y="304"/>
                  </a:cubicBezTo>
                  <a:cubicBezTo>
                    <a:pt x="285" y="308"/>
                    <a:pt x="288" y="310"/>
                    <a:pt x="292" y="312"/>
                  </a:cubicBezTo>
                  <a:cubicBezTo>
                    <a:pt x="297" y="314"/>
                    <a:pt x="303" y="317"/>
                    <a:pt x="308" y="318"/>
                  </a:cubicBezTo>
                  <a:cubicBezTo>
                    <a:pt x="311" y="319"/>
                    <a:pt x="314" y="320"/>
                    <a:pt x="317" y="322"/>
                  </a:cubicBezTo>
                  <a:cubicBezTo>
                    <a:pt x="322" y="324"/>
                    <a:pt x="326" y="326"/>
                    <a:pt x="331" y="326"/>
                  </a:cubicBezTo>
                  <a:cubicBezTo>
                    <a:pt x="336" y="326"/>
                    <a:pt x="339" y="329"/>
                    <a:pt x="341" y="333"/>
                  </a:cubicBezTo>
                  <a:cubicBezTo>
                    <a:pt x="342" y="333"/>
                    <a:pt x="342" y="335"/>
                    <a:pt x="342" y="336"/>
                  </a:cubicBezTo>
                  <a:cubicBezTo>
                    <a:pt x="341" y="336"/>
                    <a:pt x="340" y="337"/>
                    <a:pt x="340" y="336"/>
                  </a:cubicBezTo>
                  <a:cubicBezTo>
                    <a:pt x="330" y="332"/>
                    <a:pt x="322" y="337"/>
                    <a:pt x="315" y="340"/>
                  </a:cubicBezTo>
                  <a:cubicBezTo>
                    <a:pt x="306" y="344"/>
                    <a:pt x="298" y="348"/>
                    <a:pt x="290" y="351"/>
                  </a:cubicBezTo>
                  <a:cubicBezTo>
                    <a:pt x="284" y="354"/>
                    <a:pt x="278" y="354"/>
                    <a:pt x="272" y="351"/>
                  </a:cubicBezTo>
                  <a:cubicBezTo>
                    <a:pt x="265" y="347"/>
                    <a:pt x="258" y="342"/>
                    <a:pt x="250" y="339"/>
                  </a:cubicBezTo>
                  <a:cubicBezTo>
                    <a:pt x="241" y="336"/>
                    <a:pt x="233" y="333"/>
                    <a:pt x="225" y="329"/>
                  </a:cubicBezTo>
                  <a:cubicBezTo>
                    <a:pt x="220" y="327"/>
                    <a:pt x="214" y="327"/>
                    <a:pt x="209" y="329"/>
                  </a:cubicBezTo>
                  <a:cubicBezTo>
                    <a:pt x="207" y="330"/>
                    <a:pt x="205" y="330"/>
                    <a:pt x="203" y="331"/>
                  </a:cubicBezTo>
                  <a:cubicBezTo>
                    <a:pt x="196" y="332"/>
                    <a:pt x="189" y="331"/>
                    <a:pt x="182" y="334"/>
                  </a:cubicBezTo>
                  <a:cubicBezTo>
                    <a:pt x="181" y="334"/>
                    <a:pt x="178" y="335"/>
                    <a:pt x="177" y="333"/>
                  </a:cubicBezTo>
                  <a:cubicBezTo>
                    <a:pt x="176" y="331"/>
                    <a:pt x="177" y="329"/>
                    <a:pt x="178" y="327"/>
                  </a:cubicBezTo>
                  <a:cubicBezTo>
                    <a:pt x="179" y="325"/>
                    <a:pt x="180" y="322"/>
                    <a:pt x="181" y="320"/>
                  </a:cubicBezTo>
                  <a:cubicBezTo>
                    <a:pt x="184" y="316"/>
                    <a:pt x="187" y="313"/>
                    <a:pt x="187" y="308"/>
                  </a:cubicBezTo>
                  <a:cubicBezTo>
                    <a:pt x="187" y="306"/>
                    <a:pt x="188" y="304"/>
                    <a:pt x="189" y="303"/>
                  </a:cubicBezTo>
                  <a:cubicBezTo>
                    <a:pt x="193" y="300"/>
                    <a:pt x="196" y="297"/>
                    <a:pt x="196" y="293"/>
                  </a:cubicBezTo>
                  <a:cubicBezTo>
                    <a:pt x="196" y="292"/>
                    <a:pt x="196" y="292"/>
                    <a:pt x="196" y="292"/>
                  </a:cubicBezTo>
                  <a:cubicBezTo>
                    <a:pt x="202" y="287"/>
                    <a:pt x="205" y="280"/>
                    <a:pt x="211" y="274"/>
                  </a:cubicBezTo>
                  <a:cubicBezTo>
                    <a:pt x="219" y="267"/>
                    <a:pt x="227" y="259"/>
                    <a:pt x="231" y="250"/>
                  </a:cubicBezTo>
                  <a:cubicBezTo>
                    <a:pt x="235" y="241"/>
                    <a:pt x="244" y="235"/>
                    <a:pt x="247" y="226"/>
                  </a:cubicBezTo>
                  <a:cubicBezTo>
                    <a:pt x="248" y="224"/>
                    <a:pt x="266" y="215"/>
                    <a:pt x="269" y="215"/>
                  </a:cubicBezTo>
                  <a:cubicBezTo>
                    <a:pt x="273" y="215"/>
                    <a:pt x="276" y="218"/>
                    <a:pt x="279" y="221"/>
                  </a:cubicBezTo>
                  <a:cubicBezTo>
                    <a:pt x="289" y="236"/>
                    <a:pt x="301" y="249"/>
                    <a:pt x="313" y="262"/>
                  </a:cubicBezTo>
                  <a:cubicBezTo>
                    <a:pt x="324" y="274"/>
                    <a:pt x="334" y="286"/>
                    <a:pt x="344" y="299"/>
                  </a:cubicBezTo>
                  <a:cubicBezTo>
                    <a:pt x="351" y="307"/>
                    <a:pt x="357" y="316"/>
                    <a:pt x="364" y="324"/>
                  </a:cubicBezTo>
                  <a:cubicBezTo>
                    <a:pt x="365" y="326"/>
                    <a:pt x="365" y="328"/>
                    <a:pt x="364" y="329"/>
                  </a:cubicBezTo>
                  <a:cubicBezTo>
                    <a:pt x="363" y="331"/>
                    <a:pt x="361" y="331"/>
                    <a:pt x="359" y="331"/>
                  </a:cubicBezTo>
                  <a:cubicBezTo>
                    <a:pt x="355" y="329"/>
                    <a:pt x="352" y="327"/>
                    <a:pt x="350" y="324"/>
                  </a:cubicBezTo>
                  <a:cubicBezTo>
                    <a:pt x="345" y="317"/>
                    <a:pt x="339" y="313"/>
                    <a:pt x="335" y="306"/>
                  </a:cubicBezTo>
                  <a:cubicBezTo>
                    <a:pt x="334" y="305"/>
                    <a:pt x="333" y="304"/>
                    <a:pt x="332" y="304"/>
                  </a:cubicBezTo>
                  <a:cubicBezTo>
                    <a:pt x="326" y="303"/>
                    <a:pt x="322" y="299"/>
                    <a:pt x="319" y="294"/>
                  </a:cubicBezTo>
                  <a:cubicBezTo>
                    <a:pt x="317" y="290"/>
                    <a:pt x="313" y="286"/>
                    <a:pt x="308" y="285"/>
                  </a:cubicBezTo>
                  <a:cubicBezTo>
                    <a:pt x="306" y="284"/>
                    <a:pt x="303" y="281"/>
                    <a:pt x="301" y="279"/>
                  </a:cubicBezTo>
                  <a:cubicBezTo>
                    <a:pt x="298" y="275"/>
                    <a:pt x="296" y="276"/>
                    <a:pt x="295" y="281"/>
                  </a:cubicBezTo>
                  <a:cubicBezTo>
                    <a:pt x="294" y="282"/>
                    <a:pt x="295" y="283"/>
                    <a:pt x="293" y="284"/>
                  </a:cubicBezTo>
                  <a:cubicBezTo>
                    <a:pt x="291" y="281"/>
                    <a:pt x="293" y="278"/>
                    <a:pt x="292" y="276"/>
                  </a:cubicBezTo>
                  <a:cubicBezTo>
                    <a:pt x="292" y="273"/>
                    <a:pt x="292" y="270"/>
                    <a:pt x="288" y="270"/>
                  </a:cubicBezTo>
                  <a:cubicBezTo>
                    <a:pt x="287" y="270"/>
                    <a:pt x="286" y="269"/>
                    <a:pt x="286" y="268"/>
                  </a:cubicBezTo>
                  <a:cubicBezTo>
                    <a:pt x="286" y="263"/>
                    <a:pt x="283" y="262"/>
                    <a:pt x="279" y="261"/>
                  </a:cubicBezTo>
                  <a:cubicBezTo>
                    <a:pt x="276" y="260"/>
                    <a:pt x="274" y="258"/>
                    <a:pt x="274" y="255"/>
                  </a:cubicBezTo>
                  <a:cubicBezTo>
                    <a:pt x="276" y="249"/>
                    <a:pt x="271" y="246"/>
                    <a:pt x="267" y="243"/>
                  </a:cubicBezTo>
                  <a:cubicBezTo>
                    <a:pt x="264" y="240"/>
                    <a:pt x="262" y="241"/>
                    <a:pt x="257" y="247"/>
                  </a:cubicBezTo>
                  <a:cubicBezTo>
                    <a:pt x="256" y="251"/>
                    <a:pt x="254" y="255"/>
                    <a:pt x="253" y="259"/>
                  </a:cubicBezTo>
                  <a:cubicBezTo>
                    <a:pt x="252" y="261"/>
                    <a:pt x="250" y="263"/>
                    <a:pt x="253" y="264"/>
                  </a:cubicBezTo>
                  <a:cubicBezTo>
                    <a:pt x="256" y="265"/>
                    <a:pt x="257" y="262"/>
                    <a:pt x="258" y="260"/>
                  </a:cubicBezTo>
                  <a:cubicBezTo>
                    <a:pt x="259" y="256"/>
                    <a:pt x="259" y="251"/>
                    <a:pt x="257" y="247"/>
                  </a:cubicBezTo>
                  <a:close/>
                  <a:moveTo>
                    <a:pt x="268" y="310"/>
                  </a:moveTo>
                  <a:cubicBezTo>
                    <a:pt x="266" y="310"/>
                    <a:pt x="264" y="310"/>
                    <a:pt x="263" y="311"/>
                  </a:cubicBezTo>
                  <a:cubicBezTo>
                    <a:pt x="258" y="315"/>
                    <a:pt x="251" y="315"/>
                    <a:pt x="245" y="315"/>
                  </a:cubicBezTo>
                  <a:cubicBezTo>
                    <a:pt x="239" y="316"/>
                    <a:pt x="233" y="317"/>
                    <a:pt x="228" y="320"/>
                  </a:cubicBezTo>
                  <a:cubicBezTo>
                    <a:pt x="226" y="320"/>
                    <a:pt x="225" y="321"/>
                    <a:pt x="226" y="323"/>
                  </a:cubicBezTo>
                  <a:cubicBezTo>
                    <a:pt x="226" y="324"/>
                    <a:pt x="227" y="325"/>
                    <a:pt x="229" y="325"/>
                  </a:cubicBezTo>
                  <a:cubicBezTo>
                    <a:pt x="231" y="326"/>
                    <a:pt x="232" y="325"/>
                    <a:pt x="234" y="324"/>
                  </a:cubicBezTo>
                  <a:cubicBezTo>
                    <a:pt x="235" y="323"/>
                    <a:pt x="237" y="323"/>
                    <a:pt x="239" y="325"/>
                  </a:cubicBezTo>
                  <a:cubicBezTo>
                    <a:pt x="241" y="329"/>
                    <a:pt x="245" y="327"/>
                    <a:pt x="248" y="328"/>
                  </a:cubicBezTo>
                  <a:cubicBezTo>
                    <a:pt x="253" y="328"/>
                    <a:pt x="254" y="326"/>
                    <a:pt x="256" y="322"/>
                  </a:cubicBezTo>
                  <a:cubicBezTo>
                    <a:pt x="257" y="319"/>
                    <a:pt x="262" y="320"/>
                    <a:pt x="262" y="323"/>
                  </a:cubicBezTo>
                  <a:cubicBezTo>
                    <a:pt x="261" y="329"/>
                    <a:pt x="266" y="331"/>
                    <a:pt x="270" y="334"/>
                  </a:cubicBezTo>
                  <a:cubicBezTo>
                    <a:pt x="271" y="335"/>
                    <a:pt x="274" y="336"/>
                    <a:pt x="273" y="339"/>
                  </a:cubicBezTo>
                  <a:cubicBezTo>
                    <a:pt x="271" y="344"/>
                    <a:pt x="274" y="345"/>
                    <a:pt x="277" y="346"/>
                  </a:cubicBezTo>
                  <a:cubicBezTo>
                    <a:pt x="281" y="347"/>
                    <a:pt x="285" y="347"/>
                    <a:pt x="289" y="345"/>
                  </a:cubicBezTo>
                  <a:cubicBezTo>
                    <a:pt x="296" y="342"/>
                    <a:pt x="302" y="336"/>
                    <a:pt x="309" y="333"/>
                  </a:cubicBezTo>
                  <a:cubicBezTo>
                    <a:pt x="311" y="332"/>
                    <a:pt x="311" y="330"/>
                    <a:pt x="309" y="328"/>
                  </a:cubicBezTo>
                  <a:cubicBezTo>
                    <a:pt x="307" y="327"/>
                    <a:pt x="305" y="325"/>
                    <a:pt x="302" y="324"/>
                  </a:cubicBezTo>
                  <a:cubicBezTo>
                    <a:pt x="295" y="322"/>
                    <a:pt x="289" y="319"/>
                    <a:pt x="282" y="315"/>
                  </a:cubicBezTo>
                  <a:cubicBezTo>
                    <a:pt x="278" y="313"/>
                    <a:pt x="272" y="312"/>
                    <a:pt x="268" y="310"/>
                  </a:cubicBezTo>
                  <a:close/>
                  <a:moveTo>
                    <a:pt x="227" y="312"/>
                  </a:moveTo>
                  <a:cubicBezTo>
                    <a:pt x="231" y="309"/>
                    <a:pt x="237" y="311"/>
                    <a:pt x="238" y="306"/>
                  </a:cubicBezTo>
                  <a:cubicBezTo>
                    <a:pt x="239" y="302"/>
                    <a:pt x="238" y="298"/>
                    <a:pt x="239" y="294"/>
                  </a:cubicBezTo>
                  <a:cubicBezTo>
                    <a:pt x="239" y="293"/>
                    <a:pt x="238" y="291"/>
                    <a:pt x="236" y="290"/>
                  </a:cubicBezTo>
                  <a:cubicBezTo>
                    <a:pt x="234" y="290"/>
                    <a:pt x="232" y="291"/>
                    <a:pt x="232" y="293"/>
                  </a:cubicBezTo>
                  <a:cubicBezTo>
                    <a:pt x="231" y="299"/>
                    <a:pt x="228" y="304"/>
                    <a:pt x="227" y="312"/>
                  </a:cubicBezTo>
                  <a:close/>
                  <a:moveTo>
                    <a:pt x="285" y="249"/>
                  </a:moveTo>
                  <a:cubicBezTo>
                    <a:pt x="280" y="242"/>
                    <a:pt x="275" y="235"/>
                    <a:pt x="270" y="229"/>
                  </a:cubicBezTo>
                  <a:cubicBezTo>
                    <a:pt x="269" y="228"/>
                    <a:pt x="267" y="226"/>
                    <a:pt x="266" y="227"/>
                  </a:cubicBezTo>
                  <a:cubicBezTo>
                    <a:pt x="264" y="229"/>
                    <a:pt x="265" y="231"/>
                    <a:pt x="266" y="232"/>
                  </a:cubicBezTo>
                  <a:cubicBezTo>
                    <a:pt x="271" y="238"/>
                    <a:pt x="276" y="244"/>
                    <a:pt x="282" y="249"/>
                  </a:cubicBezTo>
                  <a:cubicBezTo>
                    <a:pt x="283" y="249"/>
                    <a:pt x="283" y="249"/>
                    <a:pt x="285" y="249"/>
                  </a:cubicBezTo>
                  <a:close/>
                  <a:moveTo>
                    <a:pt x="305" y="270"/>
                  </a:moveTo>
                  <a:cubicBezTo>
                    <a:pt x="305" y="269"/>
                    <a:pt x="305" y="268"/>
                    <a:pt x="304" y="267"/>
                  </a:cubicBezTo>
                  <a:cubicBezTo>
                    <a:pt x="301" y="265"/>
                    <a:pt x="299" y="263"/>
                    <a:pt x="297" y="260"/>
                  </a:cubicBezTo>
                  <a:cubicBezTo>
                    <a:pt x="296" y="258"/>
                    <a:pt x="293" y="258"/>
                    <a:pt x="292" y="258"/>
                  </a:cubicBezTo>
                  <a:cubicBezTo>
                    <a:pt x="290" y="258"/>
                    <a:pt x="289" y="260"/>
                    <a:pt x="290" y="261"/>
                  </a:cubicBezTo>
                  <a:cubicBezTo>
                    <a:pt x="294" y="265"/>
                    <a:pt x="297" y="269"/>
                    <a:pt x="302" y="272"/>
                  </a:cubicBezTo>
                  <a:cubicBezTo>
                    <a:pt x="304" y="273"/>
                    <a:pt x="305" y="272"/>
                    <a:pt x="305" y="270"/>
                  </a:cubicBezTo>
                  <a:close/>
                  <a:moveTo>
                    <a:pt x="214" y="310"/>
                  </a:moveTo>
                  <a:cubicBezTo>
                    <a:pt x="215" y="309"/>
                    <a:pt x="215" y="307"/>
                    <a:pt x="213" y="307"/>
                  </a:cubicBezTo>
                  <a:cubicBezTo>
                    <a:pt x="213" y="307"/>
                    <a:pt x="212" y="307"/>
                    <a:pt x="211" y="308"/>
                  </a:cubicBezTo>
                  <a:cubicBezTo>
                    <a:pt x="210" y="308"/>
                    <a:pt x="210" y="309"/>
                    <a:pt x="209" y="310"/>
                  </a:cubicBezTo>
                  <a:cubicBezTo>
                    <a:pt x="208" y="312"/>
                    <a:pt x="207" y="313"/>
                    <a:pt x="209" y="314"/>
                  </a:cubicBezTo>
                  <a:cubicBezTo>
                    <a:pt x="211" y="316"/>
                    <a:pt x="212" y="314"/>
                    <a:pt x="213" y="313"/>
                  </a:cubicBezTo>
                  <a:cubicBezTo>
                    <a:pt x="214" y="312"/>
                    <a:pt x="214" y="311"/>
                    <a:pt x="214" y="310"/>
                  </a:cubicBezTo>
                  <a:close/>
                  <a:moveTo>
                    <a:pt x="267" y="339"/>
                  </a:moveTo>
                  <a:cubicBezTo>
                    <a:pt x="265" y="334"/>
                    <a:pt x="261" y="333"/>
                    <a:pt x="256" y="331"/>
                  </a:cubicBezTo>
                  <a:cubicBezTo>
                    <a:pt x="259" y="336"/>
                    <a:pt x="264" y="336"/>
                    <a:pt x="267" y="339"/>
                  </a:cubicBezTo>
                  <a:close/>
                  <a:moveTo>
                    <a:pt x="243" y="270"/>
                  </a:moveTo>
                  <a:cubicBezTo>
                    <a:pt x="243" y="269"/>
                    <a:pt x="243" y="268"/>
                    <a:pt x="242" y="268"/>
                  </a:cubicBezTo>
                  <a:cubicBezTo>
                    <a:pt x="240" y="268"/>
                    <a:pt x="239" y="270"/>
                    <a:pt x="239" y="271"/>
                  </a:cubicBezTo>
                  <a:cubicBezTo>
                    <a:pt x="238" y="272"/>
                    <a:pt x="239" y="273"/>
                    <a:pt x="240" y="273"/>
                  </a:cubicBezTo>
                  <a:cubicBezTo>
                    <a:pt x="242" y="273"/>
                    <a:pt x="243" y="271"/>
                    <a:pt x="243" y="270"/>
                  </a:cubicBezTo>
                  <a:close/>
                  <a:moveTo>
                    <a:pt x="237" y="287"/>
                  </a:moveTo>
                  <a:cubicBezTo>
                    <a:pt x="238" y="287"/>
                    <a:pt x="239" y="287"/>
                    <a:pt x="239" y="285"/>
                  </a:cubicBezTo>
                  <a:cubicBezTo>
                    <a:pt x="240" y="284"/>
                    <a:pt x="239" y="283"/>
                    <a:pt x="238" y="283"/>
                  </a:cubicBezTo>
                  <a:cubicBezTo>
                    <a:pt x="237" y="283"/>
                    <a:pt x="236" y="284"/>
                    <a:pt x="236" y="285"/>
                  </a:cubicBezTo>
                  <a:cubicBezTo>
                    <a:pt x="235" y="286"/>
                    <a:pt x="236" y="287"/>
                    <a:pt x="237" y="287"/>
                  </a:cubicBezTo>
                  <a:close/>
                  <a:moveTo>
                    <a:pt x="314" y="279"/>
                  </a:moveTo>
                  <a:cubicBezTo>
                    <a:pt x="314" y="278"/>
                    <a:pt x="313" y="277"/>
                    <a:pt x="313" y="277"/>
                  </a:cubicBezTo>
                  <a:cubicBezTo>
                    <a:pt x="312" y="277"/>
                    <a:pt x="311" y="277"/>
                    <a:pt x="311" y="278"/>
                  </a:cubicBezTo>
                  <a:cubicBezTo>
                    <a:pt x="311" y="279"/>
                    <a:pt x="311" y="279"/>
                    <a:pt x="312" y="280"/>
                  </a:cubicBezTo>
                  <a:cubicBezTo>
                    <a:pt x="313" y="280"/>
                    <a:pt x="314" y="280"/>
                    <a:pt x="314" y="279"/>
                  </a:cubicBezTo>
                  <a:close/>
                  <a:moveTo>
                    <a:pt x="215" y="298"/>
                  </a:moveTo>
                  <a:cubicBezTo>
                    <a:pt x="215" y="296"/>
                    <a:pt x="215" y="296"/>
                    <a:pt x="214" y="296"/>
                  </a:cubicBezTo>
                  <a:cubicBezTo>
                    <a:pt x="213" y="296"/>
                    <a:pt x="213" y="296"/>
                    <a:pt x="213" y="297"/>
                  </a:cubicBezTo>
                  <a:cubicBezTo>
                    <a:pt x="213" y="298"/>
                    <a:pt x="213" y="298"/>
                    <a:pt x="214" y="298"/>
                  </a:cubicBezTo>
                  <a:cubicBezTo>
                    <a:pt x="215" y="299"/>
                    <a:pt x="215" y="298"/>
                    <a:pt x="215" y="298"/>
                  </a:cubicBezTo>
                  <a:close/>
                  <a:moveTo>
                    <a:pt x="241" y="259"/>
                  </a:moveTo>
                  <a:cubicBezTo>
                    <a:pt x="241" y="258"/>
                    <a:pt x="240" y="258"/>
                    <a:pt x="240" y="258"/>
                  </a:cubicBezTo>
                  <a:cubicBezTo>
                    <a:pt x="239" y="258"/>
                    <a:pt x="239" y="258"/>
                    <a:pt x="239" y="258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40" y="259"/>
                    <a:pt x="240" y="259"/>
                    <a:pt x="241" y="259"/>
                  </a:cubicBezTo>
                  <a:close/>
                  <a:moveTo>
                    <a:pt x="294" y="305"/>
                  </a:moveTo>
                  <a:cubicBezTo>
                    <a:pt x="294" y="307"/>
                    <a:pt x="295" y="308"/>
                    <a:pt x="297" y="308"/>
                  </a:cubicBezTo>
                  <a:cubicBezTo>
                    <a:pt x="301" y="308"/>
                    <a:pt x="301" y="305"/>
                    <a:pt x="301" y="302"/>
                  </a:cubicBezTo>
                  <a:cubicBezTo>
                    <a:pt x="298" y="303"/>
                    <a:pt x="295" y="301"/>
                    <a:pt x="294" y="305"/>
                  </a:cubicBezTo>
                  <a:close/>
                  <a:moveTo>
                    <a:pt x="320" y="309"/>
                  </a:moveTo>
                  <a:cubicBezTo>
                    <a:pt x="320" y="307"/>
                    <a:pt x="318" y="307"/>
                    <a:pt x="317" y="307"/>
                  </a:cubicBezTo>
                  <a:cubicBezTo>
                    <a:pt x="315" y="306"/>
                    <a:pt x="314" y="306"/>
                    <a:pt x="314" y="308"/>
                  </a:cubicBezTo>
                  <a:cubicBezTo>
                    <a:pt x="314" y="310"/>
                    <a:pt x="314" y="311"/>
                    <a:pt x="316" y="311"/>
                  </a:cubicBezTo>
                  <a:cubicBezTo>
                    <a:pt x="318" y="311"/>
                    <a:pt x="319" y="311"/>
                    <a:pt x="320" y="309"/>
                  </a:cubicBezTo>
                  <a:close/>
                  <a:moveTo>
                    <a:pt x="275" y="293"/>
                  </a:moveTo>
                  <a:cubicBezTo>
                    <a:pt x="274" y="293"/>
                    <a:pt x="274" y="293"/>
                    <a:pt x="274" y="294"/>
                  </a:cubicBezTo>
                  <a:cubicBezTo>
                    <a:pt x="274" y="295"/>
                    <a:pt x="274" y="295"/>
                    <a:pt x="274" y="296"/>
                  </a:cubicBezTo>
                  <a:cubicBezTo>
                    <a:pt x="275" y="296"/>
                    <a:pt x="275" y="295"/>
                    <a:pt x="276" y="295"/>
                  </a:cubicBezTo>
                  <a:cubicBezTo>
                    <a:pt x="275" y="294"/>
                    <a:pt x="275" y="294"/>
                    <a:pt x="275" y="293"/>
                  </a:cubicBezTo>
                  <a:close/>
                  <a:moveTo>
                    <a:pt x="304" y="294"/>
                  </a:moveTo>
                  <a:cubicBezTo>
                    <a:pt x="303" y="294"/>
                    <a:pt x="303" y="294"/>
                    <a:pt x="303" y="294"/>
                  </a:cubicBezTo>
                  <a:cubicBezTo>
                    <a:pt x="303" y="295"/>
                    <a:pt x="303" y="295"/>
                    <a:pt x="303" y="296"/>
                  </a:cubicBezTo>
                  <a:cubicBezTo>
                    <a:pt x="304" y="296"/>
                    <a:pt x="304" y="295"/>
                    <a:pt x="305" y="295"/>
                  </a:cubicBezTo>
                  <a:cubicBezTo>
                    <a:pt x="305" y="294"/>
                    <a:pt x="304" y="294"/>
                    <a:pt x="304" y="294"/>
                  </a:cubicBezTo>
                  <a:close/>
                  <a:moveTo>
                    <a:pt x="286" y="282"/>
                  </a:moveTo>
                  <a:cubicBezTo>
                    <a:pt x="286" y="282"/>
                    <a:pt x="285" y="281"/>
                    <a:pt x="285" y="281"/>
                  </a:cubicBezTo>
                  <a:cubicBezTo>
                    <a:pt x="285" y="281"/>
                    <a:pt x="284" y="281"/>
                    <a:pt x="284" y="282"/>
                  </a:cubicBezTo>
                  <a:cubicBezTo>
                    <a:pt x="284" y="282"/>
                    <a:pt x="285" y="282"/>
                    <a:pt x="285" y="282"/>
                  </a:cubicBezTo>
                  <a:cubicBezTo>
                    <a:pt x="285" y="282"/>
                    <a:pt x="286" y="282"/>
                    <a:pt x="286" y="282"/>
                  </a:cubicBezTo>
                  <a:close/>
                  <a:moveTo>
                    <a:pt x="267" y="321"/>
                  </a:moveTo>
                  <a:cubicBezTo>
                    <a:pt x="268" y="321"/>
                    <a:pt x="268" y="321"/>
                    <a:pt x="269" y="321"/>
                  </a:cubicBezTo>
                  <a:cubicBezTo>
                    <a:pt x="269" y="321"/>
                    <a:pt x="269" y="321"/>
                    <a:pt x="269" y="321"/>
                  </a:cubicBezTo>
                  <a:cubicBezTo>
                    <a:pt x="269" y="321"/>
                    <a:pt x="268" y="320"/>
                    <a:pt x="268" y="320"/>
                  </a:cubicBezTo>
                  <a:cubicBezTo>
                    <a:pt x="268" y="320"/>
                    <a:pt x="268" y="321"/>
                    <a:pt x="267" y="3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10C0128-A120-4712-AD48-1B09DB4F17F8}"/>
              </a:ext>
            </a:extLst>
          </p:cNvPr>
          <p:cNvGrpSpPr/>
          <p:nvPr/>
        </p:nvGrpSpPr>
        <p:grpSpPr>
          <a:xfrm rot="20744189" flipH="1">
            <a:off x="-256955" y="2301725"/>
            <a:ext cx="1443038" cy="977900"/>
            <a:chOff x="7108825" y="3671889"/>
            <a:chExt cx="1443038" cy="9779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18FF1D6-02E9-4441-818C-6FBD2CB0A5B7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F78B47-F447-472B-B59A-F1AC2BA04CD5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F78EA07-65BD-448D-A090-C681339E853C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597998FE-F025-4EDA-9EBD-48939F2598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B3F591B-1F6A-4F69-81CA-AAE9E3E56667}"/>
              </a:ext>
            </a:extLst>
          </p:cNvPr>
          <p:cNvGrpSpPr/>
          <p:nvPr/>
        </p:nvGrpSpPr>
        <p:grpSpPr>
          <a:xfrm>
            <a:off x="2093794" y="-36793"/>
            <a:ext cx="2174875" cy="1431925"/>
            <a:chOff x="4173538" y="101601"/>
            <a:chExt cx="2174875" cy="143192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B0FA290-6621-413A-B0AB-68EF5F0E35FF}"/>
                </a:ext>
              </a:extLst>
            </p:cNvPr>
            <p:cNvSpPr/>
            <p:nvPr/>
          </p:nvSpPr>
          <p:spPr>
            <a:xfrm>
              <a:off x="4953000" y="973932"/>
              <a:ext cx="762000" cy="545306"/>
            </a:xfrm>
            <a:custGeom>
              <a:avLst/>
              <a:gdLst>
                <a:gd name="connsiteX0" fmla="*/ 0 w 762000"/>
                <a:gd name="connsiteY0" fmla="*/ 542925 h 619125"/>
                <a:gd name="connsiteX1" fmla="*/ 276225 w 762000"/>
                <a:gd name="connsiteY1" fmla="*/ 0 h 619125"/>
                <a:gd name="connsiteX2" fmla="*/ 762000 w 762000"/>
                <a:gd name="connsiteY2" fmla="*/ 466725 h 619125"/>
                <a:gd name="connsiteX3" fmla="*/ 600075 w 762000"/>
                <a:gd name="connsiteY3" fmla="*/ 485775 h 619125"/>
                <a:gd name="connsiteX4" fmla="*/ 466725 w 762000"/>
                <a:gd name="connsiteY4" fmla="*/ 619125 h 619125"/>
                <a:gd name="connsiteX5" fmla="*/ 114300 w 762000"/>
                <a:gd name="connsiteY5" fmla="*/ 542925 h 619125"/>
                <a:gd name="connsiteX6" fmla="*/ 0 w 762000"/>
                <a:gd name="connsiteY6" fmla="*/ 542925 h 619125"/>
                <a:gd name="connsiteX0" fmla="*/ 0 w 762000"/>
                <a:gd name="connsiteY0" fmla="*/ 483394 h 559594"/>
                <a:gd name="connsiteX1" fmla="*/ 280987 w 762000"/>
                <a:gd name="connsiteY1" fmla="*/ 0 h 559594"/>
                <a:gd name="connsiteX2" fmla="*/ 762000 w 762000"/>
                <a:gd name="connsiteY2" fmla="*/ 407194 h 559594"/>
                <a:gd name="connsiteX3" fmla="*/ 600075 w 762000"/>
                <a:gd name="connsiteY3" fmla="*/ 426244 h 559594"/>
                <a:gd name="connsiteX4" fmla="*/ 466725 w 762000"/>
                <a:gd name="connsiteY4" fmla="*/ 559594 h 559594"/>
                <a:gd name="connsiteX5" fmla="*/ 114300 w 762000"/>
                <a:gd name="connsiteY5" fmla="*/ 483394 h 559594"/>
                <a:gd name="connsiteX6" fmla="*/ 0 w 762000"/>
                <a:gd name="connsiteY6" fmla="*/ 483394 h 559594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14300 w 762000"/>
                <a:gd name="connsiteY5" fmla="*/ 483394 h 545306"/>
                <a:gd name="connsiteX6" fmla="*/ 0 w 762000"/>
                <a:gd name="connsiteY6" fmla="*/ 483394 h 545306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42875 w 762000"/>
                <a:gd name="connsiteY5" fmla="*/ 464344 h 545306"/>
                <a:gd name="connsiteX6" fmla="*/ 0 w 762000"/>
                <a:gd name="connsiteY6" fmla="*/ 483394 h 54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0" h="545306">
                  <a:moveTo>
                    <a:pt x="0" y="483394"/>
                  </a:moveTo>
                  <a:lnTo>
                    <a:pt x="280987" y="0"/>
                  </a:lnTo>
                  <a:lnTo>
                    <a:pt x="762000" y="407194"/>
                  </a:lnTo>
                  <a:lnTo>
                    <a:pt x="600075" y="426244"/>
                  </a:lnTo>
                  <a:lnTo>
                    <a:pt x="428625" y="545306"/>
                  </a:lnTo>
                  <a:lnTo>
                    <a:pt x="142875" y="464344"/>
                  </a:lnTo>
                  <a:lnTo>
                    <a:pt x="0" y="4833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8599359-1967-4E61-8695-4FBFC84BA9AF}"/>
                </a:ext>
              </a:extLst>
            </p:cNvPr>
            <p:cNvSpPr/>
            <p:nvPr/>
          </p:nvSpPr>
          <p:spPr>
            <a:xfrm>
              <a:off x="4240213" y="136525"/>
              <a:ext cx="927100" cy="927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1418F83-5093-44D0-B599-BAA1C3295AE1}"/>
                </a:ext>
              </a:extLst>
            </p:cNvPr>
            <p:cNvSpPr/>
            <p:nvPr/>
          </p:nvSpPr>
          <p:spPr>
            <a:xfrm>
              <a:off x="5306218" y="180975"/>
              <a:ext cx="980281" cy="882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4378883A-32FB-44E9-9D04-DACA5CD661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3538" y="101601"/>
              <a:ext cx="2174875" cy="1431925"/>
            </a:xfrm>
            <a:custGeom>
              <a:avLst/>
              <a:gdLst>
                <a:gd name="T0" fmla="*/ 110 w 514"/>
                <a:gd name="T1" fmla="*/ 230 h 340"/>
                <a:gd name="T2" fmla="*/ 9 w 514"/>
                <a:gd name="T3" fmla="*/ 92 h 340"/>
                <a:gd name="T4" fmla="*/ 243 w 514"/>
                <a:gd name="T5" fmla="*/ 71 h 340"/>
                <a:gd name="T6" fmla="*/ 200 w 514"/>
                <a:gd name="T7" fmla="*/ 207 h 340"/>
                <a:gd name="T8" fmla="*/ 232 w 514"/>
                <a:gd name="T9" fmla="*/ 116 h 340"/>
                <a:gd name="T10" fmla="*/ 162 w 514"/>
                <a:gd name="T11" fmla="*/ 25 h 340"/>
                <a:gd name="T12" fmla="*/ 51 w 514"/>
                <a:gd name="T13" fmla="*/ 58 h 340"/>
                <a:gd name="T14" fmla="*/ 65 w 514"/>
                <a:gd name="T15" fmla="*/ 199 h 340"/>
                <a:gd name="T16" fmla="*/ 159 w 514"/>
                <a:gd name="T17" fmla="*/ 218 h 340"/>
                <a:gd name="T18" fmla="*/ 232 w 514"/>
                <a:gd name="T19" fmla="*/ 116 h 340"/>
                <a:gd name="T20" fmla="*/ 37 w 514"/>
                <a:gd name="T21" fmla="*/ 53 h 340"/>
                <a:gd name="T22" fmla="*/ 507 w 514"/>
                <a:gd name="T23" fmla="*/ 145 h 340"/>
                <a:gd name="T24" fmla="*/ 331 w 514"/>
                <a:gd name="T25" fmla="*/ 226 h 340"/>
                <a:gd name="T26" fmla="*/ 325 w 514"/>
                <a:gd name="T27" fmla="*/ 21 h 340"/>
                <a:gd name="T28" fmla="*/ 473 w 514"/>
                <a:gd name="T29" fmla="*/ 50 h 340"/>
                <a:gd name="T30" fmla="*/ 486 w 514"/>
                <a:gd name="T31" fmla="*/ 107 h 340"/>
                <a:gd name="T32" fmla="*/ 384 w 514"/>
                <a:gd name="T33" fmla="*/ 27 h 340"/>
                <a:gd name="T34" fmla="*/ 286 w 514"/>
                <a:gd name="T35" fmla="*/ 117 h 340"/>
                <a:gd name="T36" fmla="*/ 307 w 514"/>
                <a:gd name="T37" fmla="*/ 187 h 340"/>
                <a:gd name="T38" fmla="*/ 458 w 514"/>
                <a:gd name="T39" fmla="*/ 198 h 340"/>
                <a:gd name="T40" fmla="*/ 497 w 514"/>
                <a:gd name="T41" fmla="*/ 135 h 340"/>
                <a:gd name="T42" fmla="*/ 99 w 514"/>
                <a:gd name="T43" fmla="*/ 244 h 340"/>
                <a:gd name="T44" fmla="*/ 33 w 514"/>
                <a:gd name="T45" fmla="*/ 202 h 340"/>
                <a:gd name="T46" fmla="*/ 57 w 514"/>
                <a:gd name="T47" fmla="*/ 227 h 340"/>
                <a:gd name="T48" fmla="*/ 153 w 514"/>
                <a:gd name="T49" fmla="*/ 243 h 340"/>
                <a:gd name="T50" fmla="*/ 168 w 514"/>
                <a:gd name="T51" fmla="*/ 236 h 340"/>
                <a:gd name="T52" fmla="*/ 64 w 514"/>
                <a:gd name="T53" fmla="*/ 230 h 340"/>
                <a:gd name="T54" fmla="*/ 101 w 514"/>
                <a:gd name="T55" fmla="*/ 134 h 340"/>
                <a:gd name="T56" fmla="*/ 418 w 514"/>
                <a:gd name="T57" fmla="*/ 106 h 340"/>
                <a:gd name="T58" fmla="*/ 397 w 514"/>
                <a:gd name="T59" fmla="*/ 145 h 340"/>
                <a:gd name="T60" fmla="*/ 254 w 514"/>
                <a:gd name="T61" fmla="*/ 245 h 340"/>
                <a:gd name="T62" fmla="*/ 242 w 514"/>
                <a:gd name="T63" fmla="*/ 285 h 340"/>
                <a:gd name="T64" fmla="*/ 270 w 514"/>
                <a:gd name="T65" fmla="*/ 288 h 340"/>
                <a:gd name="T66" fmla="*/ 342 w 514"/>
                <a:gd name="T67" fmla="*/ 314 h 340"/>
                <a:gd name="T68" fmla="*/ 209 w 514"/>
                <a:gd name="T69" fmla="*/ 324 h 340"/>
                <a:gd name="T70" fmla="*/ 187 w 514"/>
                <a:gd name="T71" fmla="*/ 300 h 340"/>
                <a:gd name="T72" fmla="*/ 265 w 514"/>
                <a:gd name="T73" fmla="*/ 208 h 340"/>
                <a:gd name="T74" fmla="*/ 332 w 514"/>
                <a:gd name="T75" fmla="*/ 285 h 340"/>
                <a:gd name="T76" fmla="*/ 286 w 514"/>
                <a:gd name="T77" fmla="*/ 260 h 340"/>
                <a:gd name="T78" fmla="*/ 244 w 514"/>
                <a:gd name="T79" fmla="*/ 248 h 340"/>
                <a:gd name="T80" fmla="*/ 227 w 514"/>
                <a:gd name="T81" fmla="*/ 312 h 340"/>
                <a:gd name="T82" fmla="*/ 261 w 514"/>
                <a:gd name="T83" fmla="*/ 311 h 340"/>
                <a:gd name="T84" fmla="*/ 301 w 514"/>
                <a:gd name="T85" fmla="*/ 307 h 340"/>
                <a:gd name="T86" fmla="*/ 228 w 514"/>
                <a:gd name="T87" fmla="*/ 285 h 340"/>
                <a:gd name="T88" fmla="*/ 275 w 514"/>
                <a:gd name="T89" fmla="*/ 235 h 340"/>
                <a:gd name="T90" fmla="*/ 298 w 514"/>
                <a:gd name="T91" fmla="*/ 253 h 340"/>
                <a:gd name="T92" fmla="*/ 212 w 514"/>
                <a:gd name="T93" fmla="*/ 304 h 340"/>
                <a:gd name="T94" fmla="*/ 234 w 514"/>
                <a:gd name="T95" fmla="*/ 264 h 340"/>
                <a:gd name="T96" fmla="*/ 307 w 514"/>
                <a:gd name="T97" fmla="*/ 261 h 340"/>
                <a:gd name="T98" fmla="*/ 209 w 514"/>
                <a:gd name="T99" fmla="*/ 292 h 340"/>
                <a:gd name="T100" fmla="*/ 232 w 514"/>
                <a:gd name="T101" fmla="*/ 250 h 340"/>
                <a:gd name="T102" fmla="*/ 311 w 514"/>
                <a:gd name="T103" fmla="*/ 290 h 340"/>
                <a:gd name="T104" fmla="*/ 271 w 514"/>
                <a:gd name="T105" fmla="*/ 280 h 340"/>
                <a:gd name="T106" fmla="*/ 279 w 514"/>
                <a:gd name="T107" fmla="*/ 267 h 340"/>
                <a:gd name="T108" fmla="*/ 267 w 514"/>
                <a:gd name="T109" fmla="*/ 307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340">
                  <a:moveTo>
                    <a:pt x="194" y="217"/>
                  </a:moveTo>
                  <a:cubicBezTo>
                    <a:pt x="191" y="220"/>
                    <a:pt x="189" y="223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84" y="218"/>
                    <a:pt x="184" y="218"/>
                    <a:pt x="178" y="220"/>
                  </a:cubicBezTo>
                  <a:cubicBezTo>
                    <a:pt x="177" y="220"/>
                    <a:pt x="176" y="220"/>
                    <a:pt x="176" y="221"/>
                  </a:cubicBezTo>
                  <a:cubicBezTo>
                    <a:pt x="163" y="228"/>
                    <a:pt x="149" y="229"/>
                    <a:pt x="135" y="230"/>
                  </a:cubicBezTo>
                  <a:cubicBezTo>
                    <a:pt x="127" y="230"/>
                    <a:pt x="118" y="232"/>
                    <a:pt x="110" y="230"/>
                  </a:cubicBezTo>
                  <a:cubicBezTo>
                    <a:pt x="87" y="228"/>
                    <a:pt x="65" y="223"/>
                    <a:pt x="48" y="207"/>
                  </a:cubicBezTo>
                  <a:cubicBezTo>
                    <a:pt x="43" y="202"/>
                    <a:pt x="38" y="197"/>
                    <a:pt x="33" y="191"/>
                  </a:cubicBezTo>
                  <a:cubicBezTo>
                    <a:pt x="31" y="190"/>
                    <a:pt x="30" y="188"/>
                    <a:pt x="29" y="187"/>
                  </a:cubicBezTo>
                  <a:cubicBezTo>
                    <a:pt x="22" y="184"/>
                    <a:pt x="18" y="179"/>
                    <a:pt x="15" y="172"/>
                  </a:cubicBezTo>
                  <a:cubicBezTo>
                    <a:pt x="12" y="163"/>
                    <a:pt x="8" y="154"/>
                    <a:pt x="7" y="144"/>
                  </a:cubicBezTo>
                  <a:cubicBezTo>
                    <a:pt x="7" y="143"/>
                    <a:pt x="8" y="141"/>
                    <a:pt x="7" y="140"/>
                  </a:cubicBezTo>
                  <a:cubicBezTo>
                    <a:pt x="0" y="124"/>
                    <a:pt x="6" y="108"/>
                    <a:pt x="9" y="92"/>
                  </a:cubicBezTo>
                  <a:cubicBezTo>
                    <a:pt x="12" y="80"/>
                    <a:pt x="15" y="69"/>
                    <a:pt x="20" y="58"/>
                  </a:cubicBezTo>
                  <a:cubicBezTo>
                    <a:pt x="26" y="41"/>
                    <a:pt x="37" y="30"/>
                    <a:pt x="51" y="20"/>
                  </a:cubicBezTo>
                  <a:cubicBezTo>
                    <a:pt x="65" y="9"/>
                    <a:pt x="81" y="6"/>
                    <a:pt x="97" y="3"/>
                  </a:cubicBezTo>
                  <a:cubicBezTo>
                    <a:pt x="115" y="0"/>
                    <a:pt x="133" y="0"/>
                    <a:pt x="151" y="4"/>
                  </a:cubicBezTo>
                  <a:cubicBezTo>
                    <a:pt x="167" y="7"/>
                    <a:pt x="183" y="11"/>
                    <a:pt x="198" y="18"/>
                  </a:cubicBezTo>
                  <a:cubicBezTo>
                    <a:pt x="210" y="23"/>
                    <a:pt x="217" y="31"/>
                    <a:pt x="225" y="41"/>
                  </a:cubicBezTo>
                  <a:cubicBezTo>
                    <a:pt x="233" y="50"/>
                    <a:pt x="237" y="61"/>
                    <a:pt x="243" y="71"/>
                  </a:cubicBezTo>
                  <a:cubicBezTo>
                    <a:pt x="244" y="72"/>
                    <a:pt x="245" y="73"/>
                    <a:pt x="245" y="74"/>
                  </a:cubicBezTo>
                  <a:cubicBezTo>
                    <a:pt x="246" y="83"/>
                    <a:pt x="250" y="93"/>
                    <a:pt x="247" y="103"/>
                  </a:cubicBezTo>
                  <a:cubicBezTo>
                    <a:pt x="245" y="109"/>
                    <a:pt x="247" y="115"/>
                    <a:pt x="245" y="121"/>
                  </a:cubicBezTo>
                  <a:cubicBezTo>
                    <a:pt x="240" y="135"/>
                    <a:pt x="236" y="150"/>
                    <a:pt x="229" y="163"/>
                  </a:cubicBezTo>
                  <a:cubicBezTo>
                    <a:pt x="224" y="173"/>
                    <a:pt x="218" y="181"/>
                    <a:pt x="213" y="190"/>
                  </a:cubicBezTo>
                  <a:cubicBezTo>
                    <a:pt x="211" y="194"/>
                    <a:pt x="208" y="197"/>
                    <a:pt x="204" y="199"/>
                  </a:cubicBezTo>
                  <a:cubicBezTo>
                    <a:pt x="201" y="200"/>
                    <a:pt x="198" y="201"/>
                    <a:pt x="200" y="207"/>
                  </a:cubicBezTo>
                  <a:cubicBezTo>
                    <a:pt x="202" y="211"/>
                    <a:pt x="197" y="214"/>
                    <a:pt x="194" y="217"/>
                  </a:cubicBezTo>
                  <a:cubicBezTo>
                    <a:pt x="193" y="216"/>
                    <a:pt x="193" y="215"/>
                    <a:pt x="193" y="215"/>
                  </a:cubicBezTo>
                  <a:cubicBezTo>
                    <a:pt x="192" y="214"/>
                    <a:pt x="191" y="214"/>
                    <a:pt x="190" y="214"/>
                  </a:cubicBezTo>
                  <a:cubicBezTo>
                    <a:pt x="190" y="215"/>
                    <a:pt x="189" y="215"/>
                    <a:pt x="190" y="215"/>
                  </a:cubicBezTo>
                  <a:cubicBezTo>
                    <a:pt x="190" y="217"/>
                    <a:pt x="191" y="217"/>
                    <a:pt x="192" y="217"/>
                  </a:cubicBezTo>
                  <a:cubicBezTo>
                    <a:pt x="192" y="217"/>
                    <a:pt x="193" y="217"/>
                    <a:pt x="194" y="217"/>
                  </a:cubicBezTo>
                  <a:close/>
                  <a:moveTo>
                    <a:pt x="232" y="116"/>
                  </a:moveTo>
                  <a:cubicBezTo>
                    <a:pt x="235" y="111"/>
                    <a:pt x="235" y="111"/>
                    <a:pt x="235" y="108"/>
                  </a:cubicBezTo>
                  <a:cubicBezTo>
                    <a:pt x="236" y="95"/>
                    <a:pt x="232" y="83"/>
                    <a:pt x="225" y="72"/>
                  </a:cubicBezTo>
                  <a:cubicBezTo>
                    <a:pt x="224" y="71"/>
                    <a:pt x="222" y="70"/>
                    <a:pt x="220" y="70"/>
                  </a:cubicBezTo>
                  <a:cubicBezTo>
                    <a:pt x="212" y="70"/>
                    <a:pt x="211" y="70"/>
                    <a:pt x="210" y="63"/>
                  </a:cubicBezTo>
                  <a:cubicBezTo>
                    <a:pt x="208" y="56"/>
                    <a:pt x="202" y="52"/>
                    <a:pt x="200" y="46"/>
                  </a:cubicBezTo>
                  <a:cubicBezTo>
                    <a:pt x="200" y="45"/>
                    <a:pt x="199" y="44"/>
                    <a:pt x="198" y="44"/>
                  </a:cubicBezTo>
                  <a:cubicBezTo>
                    <a:pt x="186" y="38"/>
                    <a:pt x="175" y="29"/>
                    <a:pt x="162" y="25"/>
                  </a:cubicBezTo>
                  <a:cubicBezTo>
                    <a:pt x="156" y="23"/>
                    <a:pt x="151" y="19"/>
                    <a:pt x="144" y="20"/>
                  </a:cubicBezTo>
                  <a:cubicBezTo>
                    <a:pt x="142" y="20"/>
                    <a:pt x="140" y="19"/>
                    <a:pt x="139" y="17"/>
                  </a:cubicBezTo>
                  <a:cubicBezTo>
                    <a:pt x="137" y="13"/>
                    <a:pt x="134" y="14"/>
                    <a:pt x="132" y="15"/>
                  </a:cubicBezTo>
                  <a:cubicBezTo>
                    <a:pt x="129" y="17"/>
                    <a:pt x="126" y="18"/>
                    <a:pt x="124" y="17"/>
                  </a:cubicBezTo>
                  <a:cubicBezTo>
                    <a:pt x="114" y="14"/>
                    <a:pt x="105" y="17"/>
                    <a:pt x="96" y="19"/>
                  </a:cubicBezTo>
                  <a:cubicBezTo>
                    <a:pt x="88" y="21"/>
                    <a:pt x="81" y="24"/>
                    <a:pt x="76" y="30"/>
                  </a:cubicBezTo>
                  <a:cubicBezTo>
                    <a:pt x="67" y="39"/>
                    <a:pt x="59" y="48"/>
                    <a:pt x="51" y="58"/>
                  </a:cubicBezTo>
                  <a:cubicBezTo>
                    <a:pt x="44" y="65"/>
                    <a:pt x="38" y="73"/>
                    <a:pt x="33" y="82"/>
                  </a:cubicBezTo>
                  <a:cubicBezTo>
                    <a:pt x="26" y="94"/>
                    <a:pt x="25" y="107"/>
                    <a:pt x="21" y="120"/>
                  </a:cubicBezTo>
                  <a:cubicBezTo>
                    <a:pt x="21" y="121"/>
                    <a:pt x="21" y="122"/>
                    <a:pt x="21" y="123"/>
                  </a:cubicBezTo>
                  <a:cubicBezTo>
                    <a:pt x="25" y="130"/>
                    <a:pt x="25" y="136"/>
                    <a:pt x="20" y="141"/>
                  </a:cubicBezTo>
                  <a:cubicBezTo>
                    <a:pt x="22" y="144"/>
                    <a:pt x="26" y="143"/>
                    <a:pt x="27" y="147"/>
                  </a:cubicBezTo>
                  <a:cubicBezTo>
                    <a:pt x="32" y="163"/>
                    <a:pt x="43" y="176"/>
                    <a:pt x="55" y="188"/>
                  </a:cubicBezTo>
                  <a:cubicBezTo>
                    <a:pt x="58" y="191"/>
                    <a:pt x="60" y="196"/>
                    <a:pt x="65" y="199"/>
                  </a:cubicBezTo>
                  <a:cubicBezTo>
                    <a:pt x="69" y="200"/>
                    <a:pt x="72" y="203"/>
                    <a:pt x="74" y="206"/>
                  </a:cubicBezTo>
                  <a:cubicBezTo>
                    <a:pt x="78" y="210"/>
                    <a:pt x="83" y="213"/>
                    <a:pt x="88" y="215"/>
                  </a:cubicBezTo>
                  <a:cubicBezTo>
                    <a:pt x="96" y="219"/>
                    <a:pt x="104" y="220"/>
                    <a:pt x="111" y="222"/>
                  </a:cubicBezTo>
                  <a:cubicBezTo>
                    <a:pt x="115" y="223"/>
                    <a:pt x="120" y="223"/>
                    <a:pt x="124" y="224"/>
                  </a:cubicBezTo>
                  <a:cubicBezTo>
                    <a:pt x="126" y="224"/>
                    <a:pt x="127" y="225"/>
                    <a:pt x="128" y="224"/>
                  </a:cubicBezTo>
                  <a:cubicBezTo>
                    <a:pt x="130" y="220"/>
                    <a:pt x="134" y="221"/>
                    <a:pt x="137" y="221"/>
                  </a:cubicBezTo>
                  <a:cubicBezTo>
                    <a:pt x="144" y="221"/>
                    <a:pt x="152" y="221"/>
                    <a:pt x="159" y="218"/>
                  </a:cubicBezTo>
                  <a:cubicBezTo>
                    <a:pt x="168" y="214"/>
                    <a:pt x="177" y="210"/>
                    <a:pt x="184" y="202"/>
                  </a:cubicBezTo>
                  <a:cubicBezTo>
                    <a:pt x="191" y="196"/>
                    <a:pt x="197" y="189"/>
                    <a:pt x="202" y="182"/>
                  </a:cubicBezTo>
                  <a:cubicBezTo>
                    <a:pt x="211" y="169"/>
                    <a:pt x="220" y="157"/>
                    <a:pt x="223" y="141"/>
                  </a:cubicBezTo>
                  <a:cubicBezTo>
                    <a:pt x="224" y="139"/>
                    <a:pt x="225" y="137"/>
                    <a:pt x="226" y="134"/>
                  </a:cubicBezTo>
                  <a:cubicBezTo>
                    <a:pt x="229" y="129"/>
                    <a:pt x="230" y="124"/>
                    <a:pt x="227" y="119"/>
                  </a:cubicBezTo>
                  <a:cubicBezTo>
                    <a:pt x="225" y="113"/>
                    <a:pt x="227" y="108"/>
                    <a:pt x="227" y="102"/>
                  </a:cubicBezTo>
                  <a:cubicBezTo>
                    <a:pt x="233" y="106"/>
                    <a:pt x="230" y="111"/>
                    <a:pt x="232" y="116"/>
                  </a:cubicBezTo>
                  <a:close/>
                  <a:moveTo>
                    <a:pt x="69" y="28"/>
                  </a:moveTo>
                  <a:cubicBezTo>
                    <a:pt x="64" y="27"/>
                    <a:pt x="62" y="30"/>
                    <a:pt x="60" y="32"/>
                  </a:cubicBezTo>
                  <a:cubicBezTo>
                    <a:pt x="58" y="35"/>
                    <a:pt x="56" y="38"/>
                    <a:pt x="53" y="41"/>
                  </a:cubicBezTo>
                  <a:cubicBezTo>
                    <a:pt x="52" y="42"/>
                    <a:pt x="51" y="43"/>
                    <a:pt x="52" y="45"/>
                  </a:cubicBezTo>
                  <a:cubicBezTo>
                    <a:pt x="54" y="47"/>
                    <a:pt x="56" y="46"/>
                    <a:pt x="57" y="44"/>
                  </a:cubicBezTo>
                  <a:cubicBezTo>
                    <a:pt x="61" y="39"/>
                    <a:pt x="66" y="35"/>
                    <a:pt x="69" y="28"/>
                  </a:cubicBezTo>
                  <a:close/>
                  <a:moveTo>
                    <a:pt x="37" y="53"/>
                  </a:moveTo>
                  <a:cubicBezTo>
                    <a:pt x="38" y="53"/>
                    <a:pt x="38" y="53"/>
                    <a:pt x="38" y="52"/>
                  </a:cubicBezTo>
                  <a:cubicBezTo>
                    <a:pt x="38" y="52"/>
                    <a:pt x="38" y="51"/>
                    <a:pt x="38" y="51"/>
                  </a:cubicBezTo>
                  <a:cubicBezTo>
                    <a:pt x="37" y="51"/>
                    <a:pt x="37" y="52"/>
                    <a:pt x="37" y="52"/>
                  </a:cubicBezTo>
                  <a:cubicBezTo>
                    <a:pt x="37" y="52"/>
                    <a:pt x="37" y="53"/>
                    <a:pt x="37" y="53"/>
                  </a:cubicBezTo>
                  <a:close/>
                  <a:moveTo>
                    <a:pt x="506" y="127"/>
                  </a:moveTo>
                  <a:cubicBezTo>
                    <a:pt x="509" y="129"/>
                    <a:pt x="514" y="128"/>
                    <a:pt x="510" y="133"/>
                  </a:cubicBezTo>
                  <a:cubicBezTo>
                    <a:pt x="508" y="136"/>
                    <a:pt x="509" y="141"/>
                    <a:pt x="507" y="145"/>
                  </a:cubicBezTo>
                  <a:cubicBezTo>
                    <a:pt x="503" y="156"/>
                    <a:pt x="498" y="167"/>
                    <a:pt x="493" y="177"/>
                  </a:cubicBezTo>
                  <a:cubicBezTo>
                    <a:pt x="490" y="182"/>
                    <a:pt x="486" y="186"/>
                    <a:pt x="483" y="190"/>
                  </a:cubicBezTo>
                  <a:cubicBezTo>
                    <a:pt x="474" y="201"/>
                    <a:pt x="463" y="208"/>
                    <a:pt x="452" y="215"/>
                  </a:cubicBezTo>
                  <a:cubicBezTo>
                    <a:pt x="435" y="224"/>
                    <a:pt x="416" y="232"/>
                    <a:pt x="397" y="235"/>
                  </a:cubicBezTo>
                  <a:cubicBezTo>
                    <a:pt x="387" y="236"/>
                    <a:pt x="378" y="237"/>
                    <a:pt x="369" y="234"/>
                  </a:cubicBezTo>
                  <a:cubicBezTo>
                    <a:pt x="368" y="234"/>
                    <a:pt x="366" y="234"/>
                    <a:pt x="365" y="234"/>
                  </a:cubicBezTo>
                  <a:cubicBezTo>
                    <a:pt x="352" y="236"/>
                    <a:pt x="342" y="230"/>
                    <a:pt x="331" y="226"/>
                  </a:cubicBezTo>
                  <a:cubicBezTo>
                    <a:pt x="316" y="219"/>
                    <a:pt x="305" y="209"/>
                    <a:pt x="295" y="197"/>
                  </a:cubicBezTo>
                  <a:cubicBezTo>
                    <a:pt x="293" y="195"/>
                    <a:pt x="290" y="192"/>
                    <a:pt x="288" y="190"/>
                  </a:cubicBezTo>
                  <a:cubicBezTo>
                    <a:pt x="274" y="178"/>
                    <a:pt x="267" y="162"/>
                    <a:pt x="263" y="145"/>
                  </a:cubicBezTo>
                  <a:cubicBezTo>
                    <a:pt x="263" y="140"/>
                    <a:pt x="263" y="136"/>
                    <a:pt x="264" y="132"/>
                  </a:cubicBezTo>
                  <a:cubicBezTo>
                    <a:pt x="267" y="112"/>
                    <a:pt x="269" y="92"/>
                    <a:pt x="277" y="74"/>
                  </a:cubicBezTo>
                  <a:cubicBezTo>
                    <a:pt x="282" y="63"/>
                    <a:pt x="290" y="54"/>
                    <a:pt x="298" y="45"/>
                  </a:cubicBezTo>
                  <a:cubicBezTo>
                    <a:pt x="306" y="36"/>
                    <a:pt x="315" y="28"/>
                    <a:pt x="325" y="21"/>
                  </a:cubicBezTo>
                  <a:cubicBezTo>
                    <a:pt x="331" y="17"/>
                    <a:pt x="337" y="15"/>
                    <a:pt x="344" y="14"/>
                  </a:cubicBezTo>
                  <a:cubicBezTo>
                    <a:pt x="362" y="13"/>
                    <a:pt x="380" y="12"/>
                    <a:pt x="397" y="16"/>
                  </a:cubicBezTo>
                  <a:cubicBezTo>
                    <a:pt x="402" y="17"/>
                    <a:pt x="406" y="17"/>
                    <a:pt x="410" y="15"/>
                  </a:cubicBezTo>
                  <a:cubicBezTo>
                    <a:pt x="414" y="13"/>
                    <a:pt x="417" y="16"/>
                    <a:pt x="420" y="17"/>
                  </a:cubicBezTo>
                  <a:cubicBezTo>
                    <a:pt x="429" y="22"/>
                    <a:pt x="438" y="24"/>
                    <a:pt x="445" y="32"/>
                  </a:cubicBezTo>
                  <a:cubicBezTo>
                    <a:pt x="450" y="36"/>
                    <a:pt x="456" y="39"/>
                    <a:pt x="462" y="42"/>
                  </a:cubicBezTo>
                  <a:cubicBezTo>
                    <a:pt x="466" y="45"/>
                    <a:pt x="470" y="46"/>
                    <a:pt x="473" y="50"/>
                  </a:cubicBezTo>
                  <a:cubicBezTo>
                    <a:pt x="473" y="51"/>
                    <a:pt x="474" y="52"/>
                    <a:pt x="475" y="52"/>
                  </a:cubicBezTo>
                  <a:cubicBezTo>
                    <a:pt x="485" y="55"/>
                    <a:pt x="488" y="64"/>
                    <a:pt x="494" y="70"/>
                  </a:cubicBezTo>
                  <a:cubicBezTo>
                    <a:pt x="501" y="77"/>
                    <a:pt x="504" y="85"/>
                    <a:pt x="507" y="94"/>
                  </a:cubicBezTo>
                  <a:cubicBezTo>
                    <a:pt x="509" y="100"/>
                    <a:pt x="511" y="107"/>
                    <a:pt x="512" y="113"/>
                  </a:cubicBezTo>
                  <a:cubicBezTo>
                    <a:pt x="513" y="119"/>
                    <a:pt x="513" y="124"/>
                    <a:pt x="506" y="127"/>
                  </a:cubicBezTo>
                  <a:close/>
                  <a:moveTo>
                    <a:pt x="480" y="159"/>
                  </a:moveTo>
                  <a:cubicBezTo>
                    <a:pt x="488" y="142"/>
                    <a:pt x="489" y="124"/>
                    <a:pt x="486" y="107"/>
                  </a:cubicBezTo>
                  <a:cubicBezTo>
                    <a:pt x="485" y="105"/>
                    <a:pt x="484" y="103"/>
                    <a:pt x="481" y="103"/>
                  </a:cubicBezTo>
                  <a:cubicBezTo>
                    <a:pt x="478" y="103"/>
                    <a:pt x="477" y="101"/>
                    <a:pt x="478" y="99"/>
                  </a:cubicBezTo>
                  <a:cubicBezTo>
                    <a:pt x="480" y="92"/>
                    <a:pt x="475" y="86"/>
                    <a:pt x="475" y="79"/>
                  </a:cubicBezTo>
                  <a:cubicBezTo>
                    <a:pt x="475" y="78"/>
                    <a:pt x="474" y="77"/>
                    <a:pt x="473" y="76"/>
                  </a:cubicBezTo>
                  <a:cubicBezTo>
                    <a:pt x="465" y="65"/>
                    <a:pt x="454" y="57"/>
                    <a:pt x="443" y="50"/>
                  </a:cubicBezTo>
                  <a:cubicBezTo>
                    <a:pt x="430" y="40"/>
                    <a:pt x="415" y="32"/>
                    <a:pt x="398" y="29"/>
                  </a:cubicBezTo>
                  <a:cubicBezTo>
                    <a:pt x="393" y="28"/>
                    <a:pt x="389" y="27"/>
                    <a:pt x="384" y="27"/>
                  </a:cubicBezTo>
                  <a:cubicBezTo>
                    <a:pt x="377" y="28"/>
                    <a:pt x="370" y="29"/>
                    <a:pt x="363" y="28"/>
                  </a:cubicBezTo>
                  <a:cubicBezTo>
                    <a:pt x="359" y="27"/>
                    <a:pt x="354" y="27"/>
                    <a:pt x="350" y="29"/>
                  </a:cubicBezTo>
                  <a:cubicBezTo>
                    <a:pt x="342" y="34"/>
                    <a:pt x="332" y="38"/>
                    <a:pt x="325" y="45"/>
                  </a:cubicBezTo>
                  <a:cubicBezTo>
                    <a:pt x="316" y="54"/>
                    <a:pt x="306" y="64"/>
                    <a:pt x="298" y="75"/>
                  </a:cubicBezTo>
                  <a:cubicBezTo>
                    <a:pt x="292" y="83"/>
                    <a:pt x="285" y="93"/>
                    <a:pt x="286" y="105"/>
                  </a:cubicBezTo>
                  <a:cubicBezTo>
                    <a:pt x="287" y="108"/>
                    <a:pt x="283" y="111"/>
                    <a:pt x="286" y="115"/>
                  </a:cubicBezTo>
                  <a:cubicBezTo>
                    <a:pt x="287" y="115"/>
                    <a:pt x="286" y="117"/>
                    <a:pt x="286" y="117"/>
                  </a:cubicBezTo>
                  <a:cubicBezTo>
                    <a:pt x="281" y="117"/>
                    <a:pt x="282" y="120"/>
                    <a:pt x="283" y="123"/>
                  </a:cubicBezTo>
                  <a:cubicBezTo>
                    <a:pt x="284" y="127"/>
                    <a:pt x="286" y="132"/>
                    <a:pt x="284" y="136"/>
                  </a:cubicBezTo>
                  <a:cubicBezTo>
                    <a:pt x="283" y="141"/>
                    <a:pt x="285" y="144"/>
                    <a:pt x="285" y="148"/>
                  </a:cubicBezTo>
                  <a:cubicBezTo>
                    <a:pt x="286" y="152"/>
                    <a:pt x="291" y="155"/>
                    <a:pt x="287" y="159"/>
                  </a:cubicBezTo>
                  <a:cubicBezTo>
                    <a:pt x="287" y="159"/>
                    <a:pt x="288" y="160"/>
                    <a:pt x="288" y="161"/>
                  </a:cubicBezTo>
                  <a:cubicBezTo>
                    <a:pt x="290" y="162"/>
                    <a:pt x="291" y="163"/>
                    <a:pt x="292" y="164"/>
                  </a:cubicBezTo>
                  <a:cubicBezTo>
                    <a:pt x="295" y="173"/>
                    <a:pt x="301" y="180"/>
                    <a:pt x="307" y="187"/>
                  </a:cubicBezTo>
                  <a:cubicBezTo>
                    <a:pt x="311" y="192"/>
                    <a:pt x="315" y="197"/>
                    <a:pt x="319" y="201"/>
                  </a:cubicBezTo>
                  <a:cubicBezTo>
                    <a:pt x="325" y="205"/>
                    <a:pt x="331" y="210"/>
                    <a:pt x="337" y="214"/>
                  </a:cubicBezTo>
                  <a:cubicBezTo>
                    <a:pt x="342" y="217"/>
                    <a:pt x="346" y="221"/>
                    <a:pt x="353" y="222"/>
                  </a:cubicBezTo>
                  <a:cubicBezTo>
                    <a:pt x="362" y="224"/>
                    <a:pt x="371" y="225"/>
                    <a:pt x="379" y="225"/>
                  </a:cubicBezTo>
                  <a:cubicBezTo>
                    <a:pt x="396" y="226"/>
                    <a:pt x="411" y="223"/>
                    <a:pt x="426" y="217"/>
                  </a:cubicBezTo>
                  <a:cubicBezTo>
                    <a:pt x="437" y="214"/>
                    <a:pt x="446" y="207"/>
                    <a:pt x="456" y="201"/>
                  </a:cubicBezTo>
                  <a:cubicBezTo>
                    <a:pt x="457" y="200"/>
                    <a:pt x="458" y="199"/>
                    <a:pt x="458" y="198"/>
                  </a:cubicBezTo>
                  <a:cubicBezTo>
                    <a:pt x="459" y="191"/>
                    <a:pt x="465" y="188"/>
                    <a:pt x="467" y="182"/>
                  </a:cubicBezTo>
                  <a:cubicBezTo>
                    <a:pt x="469" y="178"/>
                    <a:pt x="475" y="175"/>
                    <a:pt x="472" y="169"/>
                  </a:cubicBezTo>
                  <a:cubicBezTo>
                    <a:pt x="475" y="163"/>
                    <a:pt x="475" y="157"/>
                    <a:pt x="477" y="150"/>
                  </a:cubicBezTo>
                  <a:cubicBezTo>
                    <a:pt x="479" y="153"/>
                    <a:pt x="477" y="156"/>
                    <a:pt x="480" y="159"/>
                  </a:cubicBezTo>
                  <a:close/>
                  <a:moveTo>
                    <a:pt x="499" y="135"/>
                  </a:moveTo>
                  <a:cubicBezTo>
                    <a:pt x="498" y="134"/>
                    <a:pt x="498" y="134"/>
                    <a:pt x="497" y="135"/>
                  </a:cubicBezTo>
                  <a:cubicBezTo>
                    <a:pt x="497" y="135"/>
                    <a:pt x="497" y="135"/>
                    <a:pt x="497" y="135"/>
                  </a:cubicBezTo>
                  <a:cubicBezTo>
                    <a:pt x="497" y="136"/>
                    <a:pt x="497" y="136"/>
                    <a:pt x="498" y="136"/>
                  </a:cubicBezTo>
                  <a:cubicBezTo>
                    <a:pt x="498" y="136"/>
                    <a:pt x="498" y="135"/>
                    <a:pt x="499" y="135"/>
                  </a:cubicBezTo>
                  <a:close/>
                  <a:moveTo>
                    <a:pt x="175" y="235"/>
                  </a:moveTo>
                  <a:cubicBezTo>
                    <a:pt x="180" y="232"/>
                    <a:pt x="184" y="230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79" y="225"/>
                    <a:pt x="177" y="229"/>
                    <a:pt x="175" y="235"/>
                  </a:cubicBezTo>
                  <a:close/>
                  <a:moveTo>
                    <a:pt x="99" y="244"/>
                  </a:moveTo>
                  <a:cubicBezTo>
                    <a:pt x="95" y="242"/>
                    <a:pt x="92" y="240"/>
                    <a:pt x="88" y="238"/>
                  </a:cubicBezTo>
                  <a:cubicBezTo>
                    <a:pt x="87" y="238"/>
                    <a:pt x="86" y="237"/>
                    <a:pt x="83" y="239"/>
                  </a:cubicBezTo>
                  <a:cubicBezTo>
                    <a:pt x="88" y="243"/>
                    <a:pt x="93" y="244"/>
                    <a:pt x="99" y="244"/>
                  </a:cubicBezTo>
                  <a:close/>
                  <a:moveTo>
                    <a:pt x="33" y="202"/>
                  </a:moveTo>
                  <a:cubicBezTo>
                    <a:pt x="32" y="202"/>
                    <a:pt x="31" y="203"/>
                    <a:pt x="31" y="204"/>
                  </a:cubicBezTo>
                  <a:cubicBezTo>
                    <a:pt x="32" y="208"/>
                    <a:pt x="35" y="209"/>
                    <a:pt x="40" y="209"/>
                  </a:cubicBezTo>
                  <a:cubicBezTo>
                    <a:pt x="38" y="205"/>
                    <a:pt x="36" y="203"/>
                    <a:pt x="33" y="202"/>
                  </a:cubicBezTo>
                  <a:close/>
                  <a:moveTo>
                    <a:pt x="114" y="246"/>
                  </a:moveTo>
                  <a:cubicBezTo>
                    <a:pt x="119" y="248"/>
                    <a:pt x="123" y="248"/>
                    <a:pt x="127" y="247"/>
                  </a:cubicBezTo>
                  <a:cubicBezTo>
                    <a:pt x="123" y="247"/>
                    <a:pt x="119" y="244"/>
                    <a:pt x="114" y="246"/>
                  </a:cubicBezTo>
                  <a:close/>
                  <a:moveTo>
                    <a:pt x="57" y="227"/>
                  </a:moveTo>
                  <a:cubicBezTo>
                    <a:pt x="55" y="224"/>
                    <a:pt x="53" y="222"/>
                    <a:pt x="49" y="220"/>
                  </a:cubicBezTo>
                  <a:cubicBezTo>
                    <a:pt x="50" y="225"/>
                    <a:pt x="54" y="225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lose/>
                  <a:moveTo>
                    <a:pt x="27" y="193"/>
                  </a:moveTo>
                  <a:cubicBezTo>
                    <a:pt x="27" y="191"/>
                    <a:pt x="27" y="190"/>
                    <a:pt x="25" y="190"/>
                  </a:cubicBezTo>
                  <a:cubicBezTo>
                    <a:pt x="24" y="189"/>
                    <a:pt x="24" y="190"/>
                    <a:pt x="24" y="191"/>
                  </a:cubicBezTo>
                  <a:cubicBezTo>
                    <a:pt x="24" y="192"/>
                    <a:pt x="24" y="193"/>
                    <a:pt x="26" y="194"/>
                  </a:cubicBezTo>
                  <a:cubicBezTo>
                    <a:pt x="27" y="194"/>
                    <a:pt x="27" y="194"/>
                    <a:pt x="27" y="193"/>
                  </a:cubicBezTo>
                  <a:close/>
                  <a:moveTo>
                    <a:pt x="159" y="240"/>
                  </a:moveTo>
                  <a:cubicBezTo>
                    <a:pt x="156" y="240"/>
                    <a:pt x="155" y="240"/>
                    <a:pt x="153" y="243"/>
                  </a:cubicBezTo>
                  <a:cubicBezTo>
                    <a:pt x="156" y="243"/>
                    <a:pt x="157" y="243"/>
                    <a:pt x="159" y="240"/>
                  </a:cubicBezTo>
                  <a:close/>
                  <a:moveTo>
                    <a:pt x="64" y="230"/>
                  </a:moveTo>
                  <a:cubicBezTo>
                    <a:pt x="65" y="231"/>
                    <a:pt x="65" y="234"/>
                    <a:pt x="68" y="233"/>
                  </a:cubicBezTo>
                  <a:cubicBezTo>
                    <a:pt x="67" y="231"/>
                    <a:pt x="66" y="230"/>
                    <a:pt x="64" y="230"/>
                  </a:cubicBezTo>
                  <a:close/>
                  <a:moveTo>
                    <a:pt x="169" y="235"/>
                  </a:moveTo>
                  <a:cubicBezTo>
                    <a:pt x="168" y="235"/>
                    <a:pt x="168" y="235"/>
                    <a:pt x="168" y="235"/>
                  </a:cubicBezTo>
                  <a:cubicBezTo>
                    <a:pt x="167" y="236"/>
                    <a:pt x="168" y="236"/>
                    <a:pt x="168" y="236"/>
                  </a:cubicBezTo>
                  <a:cubicBezTo>
                    <a:pt x="169" y="236"/>
                    <a:pt x="169" y="236"/>
                    <a:pt x="170" y="236"/>
                  </a:cubicBezTo>
                  <a:cubicBezTo>
                    <a:pt x="170" y="235"/>
                    <a:pt x="169" y="235"/>
                    <a:pt x="169" y="235"/>
                  </a:cubicBezTo>
                  <a:close/>
                  <a:moveTo>
                    <a:pt x="64" y="230"/>
                  </a:moveTo>
                  <a:cubicBezTo>
                    <a:pt x="62" y="229"/>
                    <a:pt x="59" y="228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ubicBezTo>
                    <a:pt x="59" y="228"/>
                    <a:pt x="61" y="230"/>
                    <a:pt x="64" y="230"/>
                  </a:cubicBezTo>
                  <a:cubicBezTo>
                    <a:pt x="64" y="230"/>
                    <a:pt x="64" y="230"/>
                    <a:pt x="64" y="230"/>
                  </a:cubicBezTo>
                  <a:close/>
                  <a:moveTo>
                    <a:pt x="101" y="134"/>
                  </a:moveTo>
                  <a:cubicBezTo>
                    <a:pt x="105" y="143"/>
                    <a:pt x="118" y="147"/>
                    <a:pt x="128" y="142"/>
                  </a:cubicBezTo>
                  <a:cubicBezTo>
                    <a:pt x="135" y="139"/>
                    <a:pt x="147" y="117"/>
                    <a:pt x="146" y="110"/>
                  </a:cubicBezTo>
                  <a:cubicBezTo>
                    <a:pt x="143" y="97"/>
                    <a:pt x="140" y="85"/>
                    <a:pt x="129" y="77"/>
                  </a:cubicBezTo>
                  <a:cubicBezTo>
                    <a:pt x="118" y="68"/>
                    <a:pt x="109" y="70"/>
                    <a:pt x="103" y="82"/>
                  </a:cubicBezTo>
                  <a:cubicBezTo>
                    <a:pt x="99" y="91"/>
                    <a:pt x="95" y="99"/>
                    <a:pt x="96" y="108"/>
                  </a:cubicBezTo>
                  <a:cubicBezTo>
                    <a:pt x="95" y="117"/>
                    <a:pt x="97" y="126"/>
                    <a:pt x="101" y="134"/>
                  </a:cubicBezTo>
                  <a:close/>
                  <a:moveTo>
                    <a:pt x="223" y="78"/>
                  </a:moveTo>
                  <a:cubicBezTo>
                    <a:pt x="223" y="77"/>
                    <a:pt x="222" y="76"/>
                    <a:pt x="221" y="76"/>
                  </a:cubicBezTo>
                  <a:cubicBezTo>
                    <a:pt x="220" y="76"/>
                    <a:pt x="219" y="77"/>
                    <a:pt x="219" y="78"/>
                  </a:cubicBezTo>
                  <a:cubicBezTo>
                    <a:pt x="217" y="82"/>
                    <a:pt x="219" y="85"/>
                    <a:pt x="222" y="88"/>
                  </a:cubicBezTo>
                  <a:cubicBezTo>
                    <a:pt x="225" y="84"/>
                    <a:pt x="224" y="81"/>
                    <a:pt x="223" y="78"/>
                  </a:cubicBezTo>
                  <a:close/>
                  <a:moveTo>
                    <a:pt x="417" y="109"/>
                  </a:moveTo>
                  <a:cubicBezTo>
                    <a:pt x="418" y="108"/>
                    <a:pt x="419" y="107"/>
                    <a:pt x="418" y="106"/>
                  </a:cubicBezTo>
                  <a:cubicBezTo>
                    <a:pt x="414" y="98"/>
                    <a:pt x="409" y="90"/>
                    <a:pt x="400" y="86"/>
                  </a:cubicBezTo>
                  <a:cubicBezTo>
                    <a:pt x="396" y="85"/>
                    <a:pt x="392" y="86"/>
                    <a:pt x="387" y="87"/>
                  </a:cubicBezTo>
                  <a:cubicBezTo>
                    <a:pt x="378" y="89"/>
                    <a:pt x="379" y="99"/>
                    <a:pt x="373" y="104"/>
                  </a:cubicBezTo>
                  <a:cubicBezTo>
                    <a:pt x="371" y="106"/>
                    <a:pt x="370" y="109"/>
                    <a:pt x="370" y="112"/>
                  </a:cubicBezTo>
                  <a:cubicBezTo>
                    <a:pt x="370" y="119"/>
                    <a:pt x="368" y="127"/>
                    <a:pt x="370" y="134"/>
                  </a:cubicBezTo>
                  <a:cubicBezTo>
                    <a:pt x="373" y="145"/>
                    <a:pt x="377" y="150"/>
                    <a:pt x="388" y="151"/>
                  </a:cubicBezTo>
                  <a:cubicBezTo>
                    <a:pt x="392" y="151"/>
                    <a:pt x="397" y="152"/>
                    <a:pt x="397" y="145"/>
                  </a:cubicBezTo>
                  <a:cubicBezTo>
                    <a:pt x="397" y="144"/>
                    <a:pt x="398" y="143"/>
                    <a:pt x="399" y="142"/>
                  </a:cubicBezTo>
                  <a:cubicBezTo>
                    <a:pt x="406" y="139"/>
                    <a:pt x="410" y="132"/>
                    <a:pt x="416" y="129"/>
                  </a:cubicBezTo>
                  <a:cubicBezTo>
                    <a:pt x="420" y="126"/>
                    <a:pt x="422" y="120"/>
                    <a:pt x="420" y="115"/>
                  </a:cubicBezTo>
                  <a:cubicBezTo>
                    <a:pt x="419" y="110"/>
                    <a:pt x="415" y="113"/>
                    <a:pt x="412" y="112"/>
                  </a:cubicBezTo>
                  <a:cubicBezTo>
                    <a:pt x="413" y="110"/>
                    <a:pt x="415" y="110"/>
                    <a:pt x="417" y="109"/>
                  </a:cubicBezTo>
                  <a:close/>
                  <a:moveTo>
                    <a:pt x="247" y="236"/>
                  </a:moveTo>
                  <a:cubicBezTo>
                    <a:pt x="254" y="237"/>
                    <a:pt x="255" y="239"/>
                    <a:pt x="254" y="245"/>
                  </a:cubicBezTo>
                  <a:cubicBezTo>
                    <a:pt x="254" y="249"/>
                    <a:pt x="252" y="252"/>
                    <a:pt x="252" y="256"/>
                  </a:cubicBezTo>
                  <a:cubicBezTo>
                    <a:pt x="253" y="260"/>
                    <a:pt x="248" y="258"/>
                    <a:pt x="247" y="260"/>
                  </a:cubicBezTo>
                  <a:cubicBezTo>
                    <a:pt x="247" y="262"/>
                    <a:pt x="248" y="262"/>
                    <a:pt x="249" y="262"/>
                  </a:cubicBezTo>
                  <a:cubicBezTo>
                    <a:pt x="251" y="263"/>
                    <a:pt x="252" y="264"/>
                    <a:pt x="252" y="266"/>
                  </a:cubicBezTo>
                  <a:cubicBezTo>
                    <a:pt x="252" y="268"/>
                    <a:pt x="250" y="268"/>
                    <a:pt x="249" y="268"/>
                  </a:cubicBezTo>
                  <a:cubicBezTo>
                    <a:pt x="244" y="267"/>
                    <a:pt x="244" y="270"/>
                    <a:pt x="244" y="274"/>
                  </a:cubicBezTo>
                  <a:cubicBezTo>
                    <a:pt x="244" y="278"/>
                    <a:pt x="243" y="282"/>
                    <a:pt x="242" y="285"/>
                  </a:cubicBezTo>
                  <a:cubicBezTo>
                    <a:pt x="241" y="290"/>
                    <a:pt x="242" y="294"/>
                    <a:pt x="245" y="294"/>
                  </a:cubicBezTo>
                  <a:cubicBezTo>
                    <a:pt x="247" y="295"/>
                    <a:pt x="249" y="296"/>
                    <a:pt x="251" y="294"/>
                  </a:cubicBezTo>
                  <a:cubicBezTo>
                    <a:pt x="253" y="293"/>
                    <a:pt x="253" y="291"/>
                    <a:pt x="252" y="289"/>
                  </a:cubicBezTo>
                  <a:cubicBezTo>
                    <a:pt x="250" y="284"/>
                    <a:pt x="249" y="279"/>
                    <a:pt x="250" y="273"/>
                  </a:cubicBezTo>
                  <a:cubicBezTo>
                    <a:pt x="253" y="274"/>
                    <a:pt x="252" y="277"/>
                    <a:pt x="253" y="278"/>
                  </a:cubicBezTo>
                  <a:cubicBezTo>
                    <a:pt x="253" y="282"/>
                    <a:pt x="255" y="285"/>
                    <a:pt x="258" y="287"/>
                  </a:cubicBezTo>
                  <a:cubicBezTo>
                    <a:pt x="263" y="292"/>
                    <a:pt x="263" y="292"/>
                    <a:pt x="270" y="288"/>
                  </a:cubicBezTo>
                  <a:cubicBezTo>
                    <a:pt x="275" y="285"/>
                    <a:pt x="276" y="285"/>
                    <a:pt x="280" y="290"/>
                  </a:cubicBezTo>
                  <a:cubicBezTo>
                    <a:pt x="282" y="293"/>
                    <a:pt x="286" y="295"/>
                    <a:pt x="290" y="296"/>
                  </a:cubicBezTo>
                  <a:cubicBezTo>
                    <a:pt x="295" y="298"/>
                    <a:pt x="301" y="300"/>
                    <a:pt x="307" y="301"/>
                  </a:cubicBezTo>
                  <a:cubicBezTo>
                    <a:pt x="310" y="301"/>
                    <a:pt x="313" y="302"/>
                    <a:pt x="316" y="303"/>
                  </a:cubicBezTo>
                  <a:cubicBezTo>
                    <a:pt x="321" y="305"/>
                    <a:pt x="325" y="306"/>
                    <a:pt x="330" y="306"/>
                  </a:cubicBezTo>
                  <a:cubicBezTo>
                    <a:pt x="335" y="305"/>
                    <a:pt x="338" y="308"/>
                    <a:pt x="341" y="311"/>
                  </a:cubicBezTo>
                  <a:cubicBezTo>
                    <a:pt x="342" y="312"/>
                    <a:pt x="342" y="313"/>
                    <a:pt x="342" y="314"/>
                  </a:cubicBezTo>
                  <a:cubicBezTo>
                    <a:pt x="341" y="314"/>
                    <a:pt x="340" y="315"/>
                    <a:pt x="340" y="315"/>
                  </a:cubicBezTo>
                  <a:cubicBezTo>
                    <a:pt x="330" y="311"/>
                    <a:pt x="323" y="318"/>
                    <a:pt x="315" y="322"/>
                  </a:cubicBezTo>
                  <a:cubicBezTo>
                    <a:pt x="308" y="326"/>
                    <a:pt x="300" y="331"/>
                    <a:pt x="292" y="336"/>
                  </a:cubicBezTo>
                  <a:cubicBezTo>
                    <a:pt x="287" y="339"/>
                    <a:pt x="281" y="340"/>
                    <a:pt x="275" y="337"/>
                  </a:cubicBezTo>
                  <a:cubicBezTo>
                    <a:pt x="267" y="334"/>
                    <a:pt x="259" y="330"/>
                    <a:pt x="251" y="329"/>
                  </a:cubicBezTo>
                  <a:cubicBezTo>
                    <a:pt x="242" y="327"/>
                    <a:pt x="234" y="325"/>
                    <a:pt x="225" y="322"/>
                  </a:cubicBezTo>
                  <a:cubicBezTo>
                    <a:pt x="220" y="320"/>
                    <a:pt x="214" y="320"/>
                    <a:pt x="209" y="324"/>
                  </a:cubicBezTo>
                  <a:cubicBezTo>
                    <a:pt x="208" y="325"/>
                    <a:pt x="206" y="325"/>
                    <a:pt x="204" y="326"/>
                  </a:cubicBezTo>
                  <a:cubicBezTo>
                    <a:pt x="197" y="328"/>
                    <a:pt x="190" y="328"/>
                    <a:pt x="183" y="331"/>
                  </a:cubicBezTo>
                  <a:cubicBezTo>
                    <a:pt x="182" y="332"/>
                    <a:pt x="180" y="333"/>
                    <a:pt x="178" y="331"/>
                  </a:cubicBezTo>
                  <a:cubicBezTo>
                    <a:pt x="177" y="330"/>
                    <a:pt x="177" y="328"/>
                    <a:pt x="178" y="326"/>
                  </a:cubicBezTo>
                  <a:cubicBezTo>
                    <a:pt x="179" y="323"/>
                    <a:pt x="180" y="320"/>
                    <a:pt x="181" y="318"/>
                  </a:cubicBezTo>
                  <a:cubicBezTo>
                    <a:pt x="183" y="314"/>
                    <a:pt x="185" y="310"/>
                    <a:pt x="185" y="305"/>
                  </a:cubicBezTo>
                  <a:cubicBezTo>
                    <a:pt x="185" y="303"/>
                    <a:pt x="185" y="301"/>
                    <a:pt x="187" y="300"/>
                  </a:cubicBezTo>
                  <a:cubicBezTo>
                    <a:pt x="189" y="296"/>
                    <a:pt x="192" y="293"/>
                    <a:pt x="192" y="289"/>
                  </a:cubicBezTo>
                  <a:cubicBezTo>
                    <a:pt x="192" y="289"/>
                    <a:pt x="192" y="288"/>
                    <a:pt x="192" y="288"/>
                  </a:cubicBezTo>
                  <a:cubicBezTo>
                    <a:pt x="198" y="283"/>
                    <a:pt x="199" y="275"/>
                    <a:pt x="204" y="269"/>
                  </a:cubicBezTo>
                  <a:cubicBezTo>
                    <a:pt x="211" y="261"/>
                    <a:pt x="218" y="252"/>
                    <a:pt x="222" y="242"/>
                  </a:cubicBezTo>
                  <a:cubicBezTo>
                    <a:pt x="225" y="233"/>
                    <a:pt x="232" y="226"/>
                    <a:pt x="234" y="217"/>
                  </a:cubicBezTo>
                  <a:cubicBezTo>
                    <a:pt x="235" y="215"/>
                    <a:pt x="252" y="203"/>
                    <a:pt x="255" y="203"/>
                  </a:cubicBezTo>
                  <a:cubicBezTo>
                    <a:pt x="259" y="202"/>
                    <a:pt x="262" y="205"/>
                    <a:pt x="265" y="208"/>
                  </a:cubicBezTo>
                  <a:cubicBezTo>
                    <a:pt x="277" y="221"/>
                    <a:pt x="291" y="233"/>
                    <a:pt x="304" y="244"/>
                  </a:cubicBezTo>
                  <a:cubicBezTo>
                    <a:pt x="317" y="255"/>
                    <a:pt x="328" y="266"/>
                    <a:pt x="340" y="277"/>
                  </a:cubicBezTo>
                  <a:cubicBezTo>
                    <a:pt x="348" y="284"/>
                    <a:pt x="354" y="293"/>
                    <a:pt x="362" y="300"/>
                  </a:cubicBezTo>
                  <a:cubicBezTo>
                    <a:pt x="364" y="301"/>
                    <a:pt x="364" y="303"/>
                    <a:pt x="363" y="305"/>
                  </a:cubicBezTo>
                  <a:cubicBezTo>
                    <a:pt x="362" y="307"/>
                    <a:pt x="360" y="307"/>
                    <a:pt x="358" y="307"/>
                  </a:cubicBezTo>
                  <a:cubicBezTo>
                    <a:pt x="354" y="306"/>
                    <a:pt x="351" y="304"/>
                    <a:pt x="348" y="301"/>
                  </a:cubicBezTo>
                  <a:cubicBezTo>
                    <a:pt x="343" y="295"/>
                    <a:pt x="336" y="292"/>
                    <a:pt x="332" y="285"/>
                  </a:cubicBezTo>
                  <a:cubicBezTo>
                    <a:pt x="331" y="284"/>
                    <a:pt x="329" y="283"/>
                    <a:pt x="328" y="283"/>
                  </a:cubicBezTo>
                  <a:cubicBezTo>
                    <a:pt x="322" y="283"/>
                    <a:pt x="318" y="280"/>
                    <a:pt x="314" y="275"/>
                  </a:cubicBezTo>
                  <a:cubicBezTo>
                    <a:pt x="312" y="271"/>
                    <a:pt x="308" y="268"/>
                    <a:pt x="302" y="267"/>
                  </a:cubicBezTo>
                  <a:cubicBezTo>
                    <a:pt x="300" y="267"/>
                    <a:pt x="297" y="264"/>
                    <a:pt x="295" y="262"/>
                  </a:cubicBezTo>
                  <a:cubicBezTo>
                    <a:pt x="291" y="259"/>
                    <a:pt x="289" y="260"/>
                    <a:pt x="288" y="265"/>
                  </a:cubicBezTo>
                  <a:cubicBezTo>
                    <a:pt x="288" y="266"/>
                    <a:pt x="289" y="267"/>
                    <a:pt x="287" y="268"/>
                  </a:cubicBezTo>
                  <a:cubicBezTo>
                    <a:pt x="285" y="266"/>
                    <a:pt x="286" y="263"/>
                    <a:pt x="286" y="260"/>
                  </a:cubicBezTo>
                  <a:cubicBezTo>
                    <a:pt x="285" y="258"/>
                    <a:pt x="285" y="255"/>
                    <a:pt x="281" y="255"/>
                  </a:cubicBezTo>
                  <a:cubicBezTo>
                    <a:pt x="279" y="256"/>
                    <a:pt x="278" y="255"/>
                    <a:pt x="278" y="254"/>
                  </a:cubicBezTo>
                  <a:cubicBezTo>
                    <a:pt x="278" y="248"/>
                    <a:pt x="274" y="248"/>
                    <a:pt x="270" y="247"/>
                  </a:cubicBezTo>
                  <a:cubicBezTo>
                    <a:pt x="267" y="247"/>
                    <a:pt x="265" y="245"/>
                    <a:pt x="265" y="242"/>
                  </a:cubicBezTo>
                  <a:cubicBezTo>
                    <a:pt x="266" y="236"/>
                    <a:pt x="260" y="233"/>
                    <a:pt x="256" y="230"/>
                  </a:cubicBezTo>
                  <a:cubicBezTo>
                    <a:pt x="253" y="228"/>
                    <a:pt x="251" y="230"/>
                    <a:pt x="247" y="236"/>
                  </a:cubicBezTo>
                  <a:cubicBezTo>
                    <a:pt x="246" y="240"/>
                    <a:pt x="245" y="244"/>
                    <a:pt x="244" y="248"/>
                  </a:cubicBezTo>
                  <a:cubicBezTo>
                    <a:pt x="243" y="251"/>
                    <a:pt x="242" y="253"/>
                    <a:pt x="246" y="253"/>
                  </a:cubicBezTo>
                  <a:cubicBezTo>
                    <a:pt x="248" y="254"/>
                    <a:pt x="249" y="251"/>
                    <a:pt x="249" y="249"/>
                  </a:cubicBezTo>
                  <a:cubicBezTo>
                    <a:pt x="250" y="244"/>
                    <a:pt x="250" y="240"/>
                    <a:pt x="247" y="236"/>
                  </a:cubicBezTo>
                  <a:close/>
                  <a:moveTo>
                    <a:pt x="266" y="297"/>
                  </a:moveTo>
                  <a:cubicBezTo>
                    <a:pt x="263" y="297"/>
                    <a:pt x="262" y="298"/>
                    <a:pt x="261" y="299"/>
                  </a:cubicBezTo>
                  <a:cubicBezTo>
                    <a:pt x="256" y="304"/>
                    <a:pt x="250" y="304"/>
                    <a:pt x="243" y="306"/>
                  </a:cubicBezTo>
                  <a:cubicBezTo>
                    <a:pt x="238" y="306"/>
                    <a:pt x="232" y="308"/>
                    <a:pt x="227" y="312"/>
                  </a:cubicBezTo>
                  <a:cubicBezTo>
                    <a:pt x="225" y="313"/>
                    <a:pt x="225" y="314"/>
                    <a:pt x="225" y="315"/>
                  </a:cubicBezTo>
                  <a:cubicBezTo>
                    <a:pt x="226" y="317"/>
                    <a:pt x="227" y="317"/>
                    <a:pt x="229" y="317"/>
                  </a:cubicBezTo>
                  <a:cubicBezTo>
                    <a:pt x="230" y="317"/>
                    <a:pt x="232" y="317"/>
                    <a:pt x="233" y="316"/>
                  </a:cubicBezTo>
                  <a:cubicBezTo>
                    <a:pt x="235" y="314"/>
                    <a:pt x="237" y="314"/>
                    <a:pt x="238" y="316"/>
                  </a:cubicBezTo>
                  <a:cubicBezTo>
                    <a:pt x="241" y="319"/>
                    <a:pt x="245" y="317"/>
                    <a:pt x="248" y="317"/>
                  </a:cubicBezTo>
                  <a:cubicBezTo>
                    <a:pt x="253" y="317"/>
                    <a:pt x="254" y="315"/>
                    <a:pt x="255" y="311"/>
                  </a:cubicBezTo>
                  <a:cubicBezTo>
                    <a:pt x="256" y="308"/>
                    <a:pt x="261" y="308"/>
                    <a:pt x="261" y="311"/>
                  </a:cubicBezTo>
                  <a:cubicBezTo>
                    <a:pt x="261" y="317"/>
                    <a:pt x="266" y="318"/>
                    <a:pt x="270" y="321"/>
                  </a:cubicBezTo>
                  <a:cubicBezTo>
                    <a:pt x="272" y="322"/>
                    <a:pt x="275" y="323"/>
                    <a:pt x="274" y="326"/>
                  </a:cubicBezTo>
                  <a:cubicBezTo>
                    <a:pt x="273" y="330"/>
                    <a:pt x="276" y="331"/>
                    <a:pt x="279" y="332"/>
                  </a:cubicBezTo>
                  <a:cubicBezTo>
                    <a:pt x="283" y="333"/>
                    <a:pt x="287" y="332"/>
                    <a:pt x="291" y="329"/>
                  </a:cubicBezTo>
                  <a:cubicBezTo>
                    <a:pt x="298" y="326"/>
                    <a:pt x="302" y="319"/>
                    <a:pt x="309" y="315"/>
                  </a:cubicBezTo>
                  <a:cubicBezTo>
                    <a:pt x="311" y="313"/>
                    <a:pt x="311" y="312"/>
                    <a:pt x="309" y="310"/>
                  </a:cubicBezTo>
                  <a:cubicBezTo>
                    <a:pt x="306" y="309"/>
                    <a:pt x="304" y="308"/>
                    <a:pt x="301" y="307"/>
                  </a:cubicBezTo>
                  <a:cubicBezTo>
                    <a:pt x="294" y="306"/>
                    <a:pt x="287" y="303"/>
                    <a:pt x="280" y="301"/>
                  </a:cubicBezTo>
                  <a:cubicBezTo>
                    <a:pt x="276" y="299"/>
                    <a:pt x="270" y="299"/>
                    <a:pt x="266" y="297"/>
                  </a:cubicBezTo>
                  <a:close/>
                  <a:moveTo>
                    <a:pt x="225" y="305"/>
                  </a:moveTo>
                  <a:cubicBezTo>
                    <a:pt x="229" y="301"/>
                    <a:pt x="235" y="302"/>
                    <a:pt x="235" y="297"/>
                  </a:cubicBezTo>
                  <a:cubicBezTo>
                    <a:pt x="235" y="293"/>
                    <a:pt x="235" y="289"/>
                    <a:pt x="234" y="285"/>
                  </a:cubicBezTo>
                  <a:cubicBezTo>
                    <a:pt x="234" y="284"/>
                    <a:pt x="233" y="282"/>
                    <a:pt x="232" y="282"/>
                  </a:cubicBezTo>
                  <a:cubicBezTo>
                    <a:pt x="229" y="281"/>
                    <a:pt x="228" y="283"/>
                    <a:pt x="228" y="285"/>
                  </a:cubicBezTo>
                  <a:cubicBezTo>
                    <a:pt x="227" y="291"/>
                    <a:pt x="225" y="296"/>
                    <a:pt x="225" y="305"/>
                  </a:cubicBezTo>
                  <a:close/>
                  <a:moveTo>
                    <a:pt x="275" y="235"/>
                  </a:moveTo>
                  <a:cubicBezTo>
                    <a:pt x="269" y="228"/>
                    <a:pt x="263" y="222"/>
                    <a:pt x="258" y="217"/>
                  </a:cubicBezTo>
                  <a:cubicBezTo>
                    <a:pt x="256" y="216"/>
                    <a:pt x="255" y="214"/>
                    <a:pt x="253" y="216"/>
                  </a:cubicBezTo>
                  <a:cubicBezTo>
                    <a:pt x="252" y="217"/>
                    <a:pt x="253" y="219"/>
                    <a:pt x="254" y="220"/>
                  </a:cubicBezTo>
                  <a:cubicBezTo>
                    <a:pt x="260" y="225"/>
                    <a:pt x="266" y="231"/>
                    <a:pt x="272" y="235"/>
                  </a:cubicBezTo>
                  <a:cubicBezTo>
                    <a:pt x="273" y="236"/>
                    <a:pt x="273" y="235"/>
                    <a:pt x="275" y="235"/>
                  </a:cubicBezTo>
                  <a:close/>
                  <a:moveTo>
                    <a:pt x="298" y="253"/>
                  </a:moveTo>
                  <a:cubicBezTo>
                    <a:pt x="298" y="252"/>
                    <a:pt x="297" y="251"/>
                    <a:pt x="296" y="250"/>
                  </a:cubicBezTo>
                  <a:cubicBezTo>
                    <a:pt x="293" y="249"/>
                    <a:pt x="290" y="246"/>
                    <a:pt x="288" y="244"/>
                  </a:cubicBezTo>
                  <a:cubicBezTo>
                    <a:pt x="287" y="242"/>
                    <a:pt x="285" y="243"/>
                    <a:pt x="283" y="243"/>
                  </a:cubicBezTo>
                  <a:cubicBezTo>
                    <a:pt x="281" y="243"/>
                    <a:pt x="280" y="245"/>
                    <a:pt x="282" y="246"/>
                  </a:cubicBezTo>
                  <a:cubicBezTo>
                    <a:pt x="286" y="249"/>
                    <a:pt x="290" y="253"/>
                    <a:pt x="295" y="255"/>
                  </a:cubicBezTo>
                  <a:cubicBezTo>
                    <a:pt x="296" y="256"/>
                    <a:pt x="297" y="255"/>
                    <a:pt x="298" y="253"/>
                  </a:cubicBezTo>
                  <a:close/>
                  <a:moveTo>
                    <a:pt x="212" y="304"/>
                  </a:moveTo>
                  <a:cubicBezTo>
                    <a:pt x="213" y="302"/>
                    <a:pt x="212" y="301"/>
                    <a:pt x="211" y="301"/>
                  </a:cubicBezTo>
                  <a:cubicBezTo>
                    <a:pt x="210" y="301"/>
                    <a:pt x="209" y="302"/>
                    <a:pt x="209" y="302"/>
                  </a:cubicBezTo>
                  <a:cubicBezTo>
                    <a:pt x="208" y="303"/>
                    <a:pt x="208" y="304"/>
                    <a:pt x="207" y="305"/>
                  </a:cubicBezTo>
                  <a:cubicBezTo>
                    <a:pt x="206" y="306"/>
                    <a:pt x="206" y="308"/>
                    <a:pt x="207" y="309"/>
                  </a:cubicBezTo>
                  <a:cubicBezTo>
                    <a:pt x="210" y="310"/>
                    <a:pt x="211" y="309"/>
                    <a:pt x="212" y="307"/>
                  </a:cubicBezTo>
                  <a:cubicBezTo>
                    <a:pt x="212" y="306"/>
                    <a:pt x="212" y="305"/>
                    <a:pt x="212" y="304"/>
                  </a:cubicBezTo>
                  <a:close/>
                  <a:moveTo>
                    <a:pt x="268" y="326"/>
                  </a:moveTo>
                  <a:cubicBezTo>
                    <a:pt x="266" y="321"/>
                    <a:pt x="262" y="321"/>
                    <a:pt x="256" y="320"/>
                  </a:cubicBezTo>
                  <a:cubicBezTo>
                    <a:pt x="260" y="325"/>
                    <a:pt x="265" y="323"/>
                    <a:pt x="268" y="326"/>
                  </a:cubicBezTo>
                  <a:close/>
                  <a:moveTo>
                    <a:pt x="236" y="261"/>
                  </a:moveTo>
                  <a:cubicBezTo>
                    <a:pt x="236" y="260"/>
                    <a:pt x="235" y="259"/>
                    <a:pt x="234" y="259"/>
                  </a:cubicBezTo>
                  <a:cubicBezTo>
                    <a:pt x="233" y="259"/>
                    <a:pt x="232" y="261"/>
                    <a:pt x="232" y="262"/>
                  </a:cubicBezTo>
                  <a:cubicBezTo>
                    <a:pt x="231" y="264"/>
                    <a:pt x="232" y="265"/>
                    <a:pt x="234" y="264"/>
                  </a:cubicBezTo>
                  <a:cubicBezTo>
                    <a:pt x="236" y="264"/>
                    <a:pt x="236" y="262"/>
                    <a:pt x="236" y="261"/>
                  </a:cubicBezTo>
                  <a:close/>
                  <a:moveTo>
                    <a:pt x="232" y="278"/>
                  </a:moveTo>
                  <a:cubicBezTo>
                    <a:pt x="233" y="278"/>
                    <a:pt x="234" y="278"/>
                    <a:pt x="234" y="276"/>
                  </a:cubicBezTo>
                  <a:cubicBezTo>
                    <a:pt x="235" y="275"/>
                    <a:pt x="234" y="274"/>
                    <a:pt x="233" y="274"/>
                  </a:cubicBezTo>
                  <a:cubicBezTo>
                    <a:pt x="231" y="274"/>
                    <a:pt x="230" y="275"/>
                    <a:pt x="230" y="276"/>
                  </a:cubicBezTo>
                  <a:cubicBezTo>
                    <a:pt x="230" y="278"/>
                    <a:pt x="231" y="278"/>
                    <a:pt x="232" y="278"/>
                  </a:cubicBezTo>
                  <a:close/>
                  <a:moveTo>
                    <a:pt x="307" y="261"/>
                  </a:moveTo>
                  <a:cubicBezTo>
                    <a:pt x="307" y="260"/>
                    <a:pt x="307" y="259"/>
                    <a:pt x="306" y="259"/>
                  </a:cubicBezTo>
                  <a:cubicBezTo>
                    <a:pt x="305" y="259"/>
                    <a:pt x="305" y="260"/>
                    <a:pt x="305" y="260"/>
                  </a:cubicBezTo>
                  <a:cubicBezTo>
                    <a:pt x="304" y="261"/>
                    <a:pt x="305" y="262"/>
                    <a:pt x="306" y="262"/>
                  </a:cubicBezTo>
                  <a:cubicBezTo>
                    <a:pt x="306" y="262"/>
                    <a:pt x="307" y="262"/>
                    <a:pt x="307" y="261"/>
                  </a:cubicBezTo>
                  <a:close/>
                  <a:moveTo>
                    <a:pt x="212" y="292"/>
                  </a:moveTo>
                  <a:cubicBezTo>
                    <a:pt x="212" y="290"/>
                    <a:pt x="211" y="290"/>
                    <a:pt x="210" y="290"/>
                  </a:cubicBezTo>
                  <a:cubicBezTo>
                    <a:pt x="209" y="290"/>
                    <a:pt x="209" y="291"/>
                    <a:pt x="209" y="292"/>
                  </a:cubicBezTo>
                  <a:cubicBezTo>
                    <a:pt x="209" y="292"/>
                    <a:pt x="210" y="292"/>
                    <a:pt x="210" y="292"/>
                  </a:cubicBezTo>
                  <a:cubicBezTo>
                    <a:pt x="211" y="293"/>
                    <a:pt x="212" y="292"/>
                    <a:pt x="212" y="292"/>
                  </a:cubicBezTo>
                  <a:close/>
                  <a:moveTo>
                    <a:pt x="232" y="250"/>
                  </a:moveTo>
                  <a:cubicBezTo>
                    <a:pt x="232" y="249"/>
                    <a:pt x="232" y="249"/>
                    <a:pt x="231" y="249"/>
                  </a:cubicBezTo>
                  <a:cubicBezTo>
                    <a:pt x="231" y="249"/>
                    <a:pt x="231" y="249"/>
                    <a:pt x="231" y="249"/>
                  </a:cubicBezTo>
                  <a:cubicBezTo>
                    <a:pt x="230" y="250"/>
                    <a:pt x="230" y="251"/>
                    <a:pt x="231" y="251"/>
                  </a:cubicBezTo>
                  <a:cubicBezTo>
                    <a:pt x="231" y="251"/>
                    <a:pt x="232" y="250"/>
                    <a:pt x="232" y="250"/>
                  </a:cubicBezTo>
                  <a:close/>
                  <a:moveTo>
                    <a:pt x="291" y="290"/>
                  </a:moveTo>
                  <a:cubicBezTo>
                    <a:pt x="291" y="291"/>
                    <a:pt x="293" y="292"/>
                    <a:pt x="294" y="292"/>
                  </a:cubicBezTo>
                  <a:cubicBezTo>
                    <a:pt x="298" y="292"/>
                    <a:pt x="298" y="289"/>
                    <a:pt x="297" y="285"/>
                  </a:cubicBezTo>
                  <a:cubicBezTo>
                    <a:pt x="295" y="286"/>
                    <a:pt x="291" y="285"/>
                    <a:pt x="291" y="290"/>
                  </a:cubicBezTo>
                  <a:close/>
                  <a:moveTo>
                    <a:pt x="317" y="290"/>
                  </a:moveTo>
                  <a:cubicBezTo>
                    <a:pt x="317" y="288"/>
                    <a:pt x="315" y="288"/>
                    <a:pt x="314" y="288"/>
                  </a:cubicBezTo>
                  <a:cubicBezTo>
                    <a:pt x="312" y="288"/>
                    <a:pt x="311" y="288"/>
                    <a:pt x="311" y="290"/>
                  </a:cubicBezTo>
                  <a:cubicBezTo>
                    <a:pt x="311" y="291"/>
                    <a:pt x="312" y="292"/>
                    <a:pt x="313" y="293"/>
                  </a:cubicBezTo>
                  <a:cubicBezTo>
                    <a:pt x="315" y="293"/>
                    <a:pt x="317" y="292"/>
                    <a:pt x="317" y="290"/>
                  </a:cubicBezTo>
                  <a:close/>
                  <a:moveTo>
                    <a:pt x="271" y="280"/>
                  </a:moveTo>
                  <a:cubicBezTo>
                    <a:pt x="270" y="280"/>
                    <a:pt x="269" y="280"/>
                    <a:pt x="269" y="281"/>
                  </a:cubicBezTo>
                  <a:cubicBezTo>
                    <a:pt x="269" y="282"/>
                    <a:pt x="270" y="282"/>
                    <a:pt x="270" y="282"/>
                  </a:cubicBezTo>
                  <a:cubicBezTo>
                    <a:pt x="270" y="282"/>
                    <a:pt x="271" y="282"/>
                    <a:pt x="271" y="281"/>
                  </a:cubicBezTo>
                  <a:cubicBezTo>
                    <a:pt x="271" y="281"/>
                    <a:pt x="271" y="280"/>
                    <a:pt x="271" y="280"/>
                  </a:cubicBezTo>
                  <a:close/>
                  <a:moveTo>
                    <a:pt x="299" y="277"/>
                  </a:moveTo>
                  <a:cubicBezTo>
                    <a:pt x="299" y="277"/>
                    <a:pt x="298" y="277"/>
                    <a:pt x="298" y="278"/>
                  </a:cubicBezTo>
                  <a:cubicBezTo>
                    <a:pt x="298" y="278"/>
                    <a:pt x="298" y="279"/>
                    <a:pt x="299" y="279"/>
                  </a:cubicBezTo>
                  <a:cubicBezTo>
                    <a:pt x="300" y="279"/>
                    <a:pt x="300" y="278"/>
                    <a:pt x="300" y="278"/>
                  </a:cubicBezTo>
                  <a:cubicBezTo>
                    <a:pt x="300" y="277"/>
                    <a:pt x="300" y="277"/>
                    <a:pt x="299" y="277"/>
                  </a:cubicBezTo>
                  <a:close/>
                  <a:moveTo>
                    <a:pt x="280" y="267"/>
                  </a:moveTo>
                  <a:cubicBezTo>
                    <a:pt x="280" y="267"/>
                    <a:pt x="279" y="267"/>
                    <a:pt x="279" y="267"/>
                  </a:cubicBezTo>
                  <a:cubicBezTo>
                    <a:pt x="278" y="267"/>
                    <a:pt x="278" y="267"/>
                    <a:pt x="278" y="268"/>
                  </a:cubicBezTo>
                  <a:cubicBezTo>
                    <a:pt x="279" y="268"/>
                    <a:pt x="279" y="268"/>
                    <a:pt x="279" y="268"/>
                  </a:cubicBezTo>
                  <a:cubicBezTo>
                    <a:pt x="279" y="268"/>
                    <a:pt x="280" y="267"/>
                    <a:pt x="280" y="267"/>
                  </a:cubicBezTo>
                  <a:close/>
                  <a:moveTo>
                    <a:pt x="266" y="309"/>
                  </a:moveTo>
                  <a:cubicBezTo>
                    <a:pt x="267" y="309"/>
                    <a:pt x="267" y="309"/>
                    <a:pt x="268" y="309"/>
                  </a:cubicBezTo>
                  <a:cubicBezTo>
                    <a:pt x="268" y="309"/>
                    <a:pt x="268" y="308"/>
                    <a:pt x="268" y="308"/>
                  </a:cubicBezTo>
                  <a:cubicBezTo>
                    <a:pt x="268" y="308"/>
                    <a:pt x="267" y="308"/>
                    <a:pt x="267" y="307"/>
                  </a:cubicBezTo>
                  <a:cubicBezTo>
                    <a:pt x="267" y="308"/>
                    <a:pt x="266" y="308"/>
                    <a:pt x="266" y="3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BE6A85E-3B10-47C1-BA46-145430C2B6D0}"/>
              </a:ext>
            </a:extLst>
          </p:cNvPr>
          <p:cNvGrpSpPr/>
          <p:nvPr/>
        </p:nvGrpSpPr>
        <p:grpSpPr>
          <a:xfrm rot="733674">
            <a:off x="9373903" y="5289906"/>
            <a:ext cx="1443038" cy="977900"/>
            <a:chOff x="7108825" y="3671889"/>
            <a:chExt cx="1443038" cy="97790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85D23FF-DC90-40C9-9231-A4AA5E24F750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D21DB68-DC6A-42CC-BFBA-F4E113F2D739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E85ED9E-938A-4A99-AE63-3D56D10B9330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22ED6457-08D5-425F-B220-0973B4F9CA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C9AD254-8164-4908-ADD7-E83CC71549FB}"/>
              </a:ext>
            </a:extLst>
          </p:cNvPr>
          <p:cNvGrpSpPr/>
          <p:nvPr/>
        </p:nvGrpSpPr>
        <p:grpSpPr>
          <a:xfrm rot="362295">
            <a:off x="9413316" y="2800281"/>
            <a:ext cx="2211388" cy="1466850"/>
            <a:chOff x="7045325" y="1441451"/>
            <a:chExt cx="2211388" cy="1466850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ADBFD6C-0323-48B5-A900-3B7FEDE42887}"/>
                </a:ext>
              </a:extLst>
            </p:cNvPr>
            <p:cNvSpPr/>
            <p:nvPr/>
          </p:nvSpPr>
          <p:spPr>
            <a:xfrm>
              <a:off x="8198644" y="1469231"/>
              <a:ext cx="1042987" cy="995363"/>
            </a:xfrm>
            <a:custGeom>
              <a:avLst/>
              <a:gdLst>
                <a:gd name="connsiteX0" fmla="*/ 273844 w 1042987"/>
                <a:gd name="connsiteY0" fmla="*/ 16669 h 995363"/>
                <a:gd name="connsiteX1" fmla="*/ 431006 w 1042987"/>
                <a:gd name="connsiteY1" fmla="*/ 0 h 995363"/>
                <a:gd name="connsiteX2" fmla="*/ 673894 w 1042987"/>
                <a:gd name="connsiteY2" fmla="*/ 33338 h 995363"/>
                <a:gd name="connsiteX3" fmla="*/ 826294 w 1042987"/>
                <a:gd name="connsiteY3" fmla="*/ 114300 h 995363"/>
                <a:gd name="connsiteX4" fmla="*/ 964406 w 1042987"/>
                <a:gd name="connsiteY4" fmla="*/ 292894 h 995363"/>
                <a:gd name="connsiteX5" fmla="*/ 1042987 w 1042987"/>
                <a:gd name="connsiteY5" fmla="*/ 500063 h 995363"/>
                <a:gd name="connsiteX6" fmla="*/ 983456 w 1042987"/>
                <a:gd name="connsiteY6" fmla="*/ 704850 h 995363"/>
                <a:gd name="connsiteX7" fmla="*/ 921544 w 1042987"/>
                <a:gd name="connsiteY7" fmla="*/ 838200 h 995363"/>
                <a:gd name="connsiteX8" fmla="*/ 757237 w 1042987"/>
                <a:gd name="connsiteY8" fmla="*/ 942975 h 995363"/>
                <a:gd name="connsiteX9" fmla="*/ 502444 w 1042987"/>
                <a:gd name="connsiteY9" fmla="*/ 995363 h 995363"/>
                <a:gd name="connsiteX10" fmla="*/ 252412 w 1042987"/>
                <a:gd name="connsiteY10" fmla="*/ 957263 h 995363"/>
                <a:gd name="connsiteX11" fmla="*/ 54769 w 1042987"/>
                <a:gd name="connsiteY11" fmla="*/ 833438 h 995363"/>
                <a:gd name="connsiteX12" fmla="*/ 0 w 1042987"/>
                <a:gd name="connsiteY12" fmla="*/ 573882 h 995363"/>
                <a:gd name="connsiteX13" fmla="*/ 54769 w 1042987"/>
                <a:gd name="connsiteY13" fmla="*/ 216694 h 995363"/>
                <a:gd name="connsiteX14" fmla="*/ 102394 w 1042987"/>
                <a:gd name="connsiteY14" fmla="*/ 126207 h 995363"/>
                <a:gd name="connsiteX15" fmla="*/ 211931 w 1042987"/>
                <a:gd name="connsiteY15" fmla="*/ 52388 h 995363"/>
                <a:gd name="connsiteX16" fmla="*/ 273844 w 1042987"/>
                <a:gd name="connsiteY16" fmla="*/ 16669 h 9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2987" h="995363">
                  <a:moveTo>
                    <a:pt x="273844" y="16669"/>
                  </a:moveTo>
                  <a:lnTo>
                    <a:pt x="431006" y="0"/>
                  </a:lnTo>
                  <a:lnTo>
                    <a:pt x="673894" y="33338"/>
                  </a:lnTo>
                  <a:lnTo>
                    <a:pt x="826294" y="114300"/>
                  </a:lnTo>
                  <a:lnTo>
                    <a:pt x="964406" y="292894"/>
                  </a:lnTo>
                  <a:lnTo>
                    <a:pt x="1042987" y="500063"/>
                  </a:lnTo>
                  <a:lnTo>
                    <a:pt x="983456" y="704850"/>
                  </a:lnTo>
                  <a:lnTo>
                    <a:pt x="921544" y="838200"/>
                  </a:lnTo>
                  <a:lnTo>
                    <a:pt x="757237" y="942975"/>
                  </a:lnTo>
                  <a:lnTo>
                    <a:pt x="502444" y="995363"/>
                  </a:lnTo>
                  <a:lnTo>
                    <a:pt x="252412" y="957263"/>
                  </a:lnTo>
                  <a:lnTo>
                    <a:pt x="54769" y="833438"/>
                  </a:lnTo>
                  <a:lnTo>
                    <a:pt x="0" y="573882"/>
                  </a:lnTo>
                  <a:lnTo>
                    <a:pt x="54769" y="216694"/>
                  </a:lnTo>
                  <a:lnTo>
                    <a:pt x="102394" y="126207"/>
                  </a:lnTo>
                  <a:lnTo>
                    <a:pt x="211931" y="52388"/>
                  </a:lnTo>
                  <a:lnTo>
                    <a:pt x="273844" y="166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3152B4E-CDA5-4ED5-944C-33E02563D205}"/>
                </a:ext>
              </a:extLst>
            </p:cNvPr>
            <p:cNvSpPr/>
            <p:nvPr/>
          </p:nvSpPr>
          <p:spPr>
            <a:xfrm>
              <a:off x="7727156" y="2345531"/>
              <a:ext cx="745332" cy="550069"/>
            </a:xfrm>
            <a:custGeom>
              <a:avLst/>
              <a:gdLst>
                <a:gd name="connsiteX0" fmla="*/ 135732 w 745332"/>
                <a:gd name="connsiteY0" fmla="*/ 414338 h 550069"/>
                <a:gd name="connsiteX1" fmla="*/ 0 w 745332"/>
                <a:gd name="connsiteY1" fmla="*/ 447675 h 550069"/>
                <a:gd name="connsiteX2" fmla="*/ 311944 w 745332"/>
                <a:gd name="connsiteY2" fmla="*/ 14288 h 550069"/>
                <a:gd name="connsiteX3" fmla="*/ 350044 w 745332"/>
                <a:gd name="connsiteY3" fmla="*/ 0 h 550069"/>
                <a:gd name="connsiteX4" fmla="*/ 745332 w 745332"/>
                <a:gd name="connsiteY4" fmla="*/ 447675 h 550069"/>
                <a:gd name="connsiteX5" fmla="*/ 611982 w 745332"/>
                <a:gd name="connsiteY5" fmla="*/ 469107 h 550069"/>
                <a:gd name="connsiteX6" fmla="*/ 426244 w 745332"/>
                <a:gd name="connsiteY6" fmla="*/ 550069 h 550069"/>
                <a:gd name="connsiteX7" fmla="*/ 242888 w 745332"/>
                <a:gd name="connsiteY7" fmla="*/ 454819 h 550069"/>
                <a:gd name="connsiteX8" fmla="*/ 135732 w 745332"/>
                <a:gd name="connsiteY8" fmla="*/ 414338 h 5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332" h="550069">
                  <a:moveTo>
                    <a:pt x="135732" y="414338"/>
                  </a:moveTo>
                  <a:lnTo>
                    <a:pt x="0" y="447675"/>
                  </a:lnTo>
                  <a:lnTo>
                    <a:pt x="311944" y="14288"/>
                  </a:lnTo>
                  <a:lnTo>
                    <a:pt x="350044" y="0"/>
                  </a:lnTo>
                  <a:lnTo>
                    <a:pt x="745332" y="447675"/>
                  </a:lnTo>
                  <a:lnTo>
                    <a:pt x="611982" y="469107"/>
                  </a:lnTo>
                  <a:lnTo>
                    <a:pt x="426244" y="550069"/>
                  </a:lnTo>
                  <a:lnTo>
                    <a:pt x="242888" y="454819"/>
                  </a:lnTo>
                  <a:lnTo>
                    <a:pt x="135732" y="414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C33F43E-0120-40B5-88E8-3B31380DAA39}"/>
                </a:ext>
              </a:extLst>
            </p:cNvPr>
            <p:cNvSpPr/>
            <p:nvPr/>
          </p:nvSpPr>
          <p:spPr>
            <a:xfrm>
              <a:off x="7093744" y="1564481"/>
              <a:ext cx="916781" cy="821532"/>
            </a:xfrm>
            <a:custGeom>
              <a:avLst/>
              <a:gdLst>
                <a:gd name="connsiteX0" fmla="*/ 278606 w 916781"/>
                <a:gd name="connsiteY0" fmla="*/ 35719 h 821532"/>
                <a:gd name="connsiteX1" fmla="*/ 454819 w 916781"/>
                <a:gd name="connsiteY1" fmla="*/ 0 h 821532"/>
                <a:gd name="connsiteX2" fmla="*/ 690562 w 916781"/>
                <a:gd name="connsiteY2" fmla="*/ 73819 h 821532"/>
                <a:gd name="connsiteX3" fmla="*/ 795337 w 916781"/>
                <a:gd name="connsiteY3" fmla="*/ 171450 h 821532"/>
                <a:gd name="connsiteX4" fmla="*/ 890587 w 916781"/>
                <a:gd name="connsiteY4" fmla="*/ 416719 h 821532"/>
                <a:gd name="connsiteX5" fmla="*/ 916781 w 916781"/>
                <a:gd name="connsiteY5" fmla="*/ 531019 h 821532"/>
                <a:gd name="connsiteX6" fmla="*/ 890587 w 916781"/>
                <a:gd name="connsiteY6" fmla="*/ 623888 h 821532"/>
                <a:gd name="connsiteX7" fmla="*/ 807244 w 916781"/>
                <a:gd name="connsiteY7" fmla="*/ 707232 h 821532"/>
                <a:gd name="connsiteX8" fmla="*/ 692944 w 916781"/>
                <a:gd name="connsiteY8" fmla="*/ 754857 h 821532"/>
                <a:gd name="connsiteX9" fmla="*/ 535781 w 916781"/>
                <a:gd name="connsiteY9" fmla="*/ 819150 h 821532"/>
                <a:gd name="connsiteX10" fmla="*/ 292894 w 916781"/>
                <a:gd name="connsiteY10" fmla="*/ 821532 h 821532"/>
                <a:gd name="connsiteX11" fmla="*/ 107156 w 916781"/>
                <a:gd name="connsiteY11" fmla="*/ 754857 h 821532"/>
                <a:gd name="connsiteX12" fmla="*/ 0 w 916781"/>
                <a:gd name="connsiteY12" fmla="*/ 528638 h 821532"/>
                <a:gd name="connsiteX13" fmla="*/ 38100 w 916781"/>
                <a:gd name="connsiteY13" fmla="*/ 230982 h 821532"/>
                <a:gd name="connsiteX14" fmla="*/ 183356 w 916781"/>
                <a:gd name="connsiteY14" fmla="*/ 76200 h 821532"/>
                <a:gd name="connsiteX15" fmla="*/ 278606 w 916781"/>
                <a:gd name="connsiteY15" fmla="*/ 35719 h 82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6781" h="821532">
                  <a:moveTo>
                    <a:pt x="278606" y="35719"/>
                  </a:moveTo>
                  <a:lnTo>
                    <a:pt x="454819" y="0"/>
                  </a:lnTo>
                  <a:lnTo>
                    <a:pt x="690562" y="73819"/>
                  </a:lnTo>
                  <a:lnTo>
                    <a:pt x="795337" y="171450"/>
                  </a:lnTo>
                  <a:lnTo>
                    <a:pt x="890587" y="416719"/>
                  </a:lnTo>
                  <a:lnTo>
                    <a:pt x="916781" y="531019"/>
                  </a:lnTo>
                  <a:lnTo>
                    <a:pt x="890587" y="623888"/>
                  </a:lnTo>
                  <a:lnTo>
                    <a:pt x="807244" y="707232"/>
                  </a:lnTo>
                  <a:lnTo>
                    <a:pt x="692944" y="754857"/>
                  </a:lnTo>
                  <a:lnTo>
                    <a:pt x="535781" y="819150"/>
                  </a:lnTo>
                  <a:lnTo>
                    <a:pt x="292894" y="821532"/>
                  </a:lnTo>
                  <a:lnTo>
                    <a:pt x="107156" y="754857"/>
                  </a:lnTo>
                  <a:lnTo>
                    <a:pt x="0" y="528638"/>
                  </a:lnTo>
                  <a:lnTo>
                    <a:pt x="38100" y="230982"/>
                  </a:lnTo>
                  <a:lnTo>
                    <a:pt x="183356" y="76200"/>
                  </a:lnTo>
                  <a:lnTo>
                    <a:pt x="278606" y="35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1" name="Freeform 9">
              <a:extLst>
                <a:ext uri="{FF2B5EF4-FFF2-40B4-BE49-F238E27FC236}">
                  <a16:creationId xmlns:a16="http://schemas.microsoft.com/office/drawing/2014/main" id="{D5ED15B0-215C-4FEC-B576-DF39B7B540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5325" y="1441451"/>
              <a:ext cx="2211388" cy="1466850"/>
            </a:xfrm>
            <a:custGeom>
              <a:avLst/>
              <a:gdLst>
                <a:gd name="T0" fmla="*/ 276 w 523"/>
                <a:gd name="T1" fmla="*/ 71 h 348"/>
                <a:gd name="T2" fmla="*/ 312 w 523"/>
                <a:gd name="T3" fmla="*/ 22 h 348"/>
                <a:gd name="T4" fmla="*/ 460 w 523"/>
                <a:gd name="T5" fmla="*/ 22 h 348"/>
                <a:gd name="T6" fmla="*/ 522 w 523"/>
                <a:gd name="T7" fmla="*/ 119 h 348"/>
                <a:gd name="T8" fmla="*/ 382 w 523"/>
                <a:gd name="T9" fmla="*/ 245 h 348"/>
                <a:gd name="T10" fmla="*/ 271 w 523"/>
                <a:gd name="T11" fmla="*/ 175 h 348"/>
                <a:gd name="T12" fmla="*/ 268 w 523"/>
                <a:gd name="T13" fmla="*/ 130 h 348"/>
                <a:gd name="T14" fmla="*/ 464 w 523"/>
                <a:gd name="T15" fmla="*/ 37 h 348"/>
                <a:gd name="T16" fmla="*/ 338 w 523"/>
                <a:gd name="T17" fmla="*/ 36 h 348"/>
                <a:gd name="T18" fmla="*/ 374 w 523"/>
                <a:gd name="T19" fmla="*/ 237 h 348"/>
                <a:gd name="T20" fmla="*/ 508 w 523"/>
                <a:gd name="T21" fmla="*/ 144 h 348"/>
                <a:gd name="T22" fmla="*/ 363 w 523"/>
                <a:gd name="T23" fmla="*/ 12 h 348"/>
                <a:gd name="T24" fmla="*/ 454 w 523"/>
                <a:gd name="T25" fmla="*/ 219 h 348"/>
                <a:gd name="T26" fmla="*/ 271 w 523"/>
                <a:gd name="T27" fmla="*/ 142 h 348"/>
                <a:gd name="T28" fmla="*/ 283 w 523"/>
                <a:gd name="T29" fmla="*/ 77 h 348"/>
                <a:gd name="T30" fmla="*/ 14 w 523"/>
                <a:gd name="T31" fmla="*/ 186 h 348"/>
                <a:gd name="T32" fmla="*/ 2 w 523"/>
                <a:gd name="T33" fmla="*/ 114 h 348"/>
                <a:gd name="T34" fmla="*/ 75 w 523"/>
                <a:gd name="T35" fmla="*/ 32 h 348"/>
                <a:gd name="T36" fmla="*/ 221 w 523"/>
                <a:gd name="T37" fmla="*/ 99 h 348"/>
                <a:gd name="T38" fmla="*/ 184 w 523"/>
                <a:gd name="T39" fmla="*/ 60 h 348"/>
                <a:gd name="T40" fmla="*/ 111 w 523"/>
                <a:gd name="T41" fmla="*/ 36 h 348"/>
                <a:gd name="T42" fmla="*/ 32 w 523"/>
                <a:gd name="T43" fmla="*/ 88 h 348"/>
                <a:gd name="T44" fmla="*/ 63 w 523"/>
                <a:gd name="T45" fmla="*/ 214 h 348"/>
                <a:gd name="T46" fmla="*/ 182 w 523"/>
                <a:gd name="T47" fmla="*/ 189 h 348"/>
                <a:gd name="T48" fmla="*/ 187 w 523"/>
                <a:gd name="T49" fmla="*/ 69 h 348"/>
                <a:gd name="T50" fmla="*/ 189 w 523"/>
                <a:gd name="T51" fmla="*/ 198 h 348"/>
                <a:gd name="T52" fmla="*/ 218 w 523"/>
                <a:gd name="T53" fmla="*/ 141 h 348"/>
                <a:gd name="T54" fmla="*/ 182 w 523"/>
                <a:gd name="T55" fmla="*/ 195 h 348"/>
                <a:gd name="T56" fmla="*/ 380 w 523"/>
                <a:gd name="T57" fmla="*/ 149 h 348"/>
                <a:gd name="T58" fmla="*/ 374 w 523"/>
                <a:gd name="T59" fmla="*/ 114 h 348"/>
                <a:gd name="T60" fmla="*/ 234 w 523"/>
                <a:gd name="T61" fmla="*/ 240 h 348"/>
                <a:gd name="T62" fmla="*/ 232 w 523"/>
                <a:gd name="T63" fmla="*/ 273 h 348"/>
                <a:gd name="T64" fmla="*/ 232 w 523"/>
                <a:gd name="T65" fmla="*/ 278 h 348"/>
                <a:gd name="T66" fmla="*/ 285 w 523"/>
                <a:gd name="T67" fmla="*/ 312 h 348"/>
                <a:gd name="T68" fmla="*/ 291 w 523"/>
                <a:gd name="T69" fmla="*/ 334 h 348"/>
                <a:gd name="T70" fmla="*/ 180 w 523"/>
                <a:gd name="T71" fmla="*/ 324 h 348"/>
                <a:gd name="T72" fmla="*/ 166 w 523"/>
                <a:gd name="T73" fmla="*/ 296 h 348"/>
                <a:gd name="T74" fmla="*/ 245 w 523"/>
                <a:gd name="T75" fmla="*/ 208 h 348"/>
                <a:gd name="T76" fmla="*/ 336 w 523"/>
                <a:gd name="T77" fmla="*/ 324 h 348"/>
                <a:gd name="T78" fmla="*/ 278 w 523"/>
                <a:gd name="T79" fmla="*/ 273 h 348"/>
                <a:gd name="T80" fmla="*/ 256 w 523"/>
                <a:gd name="T81" fmla="*/ 255 h 348"/>
                <a:gd name="T82" fmla="*/ 234 w 523"/>
                <a:gd name="T83" fmla="*/ 254 h 348"/>
                <a:gd name="T84" fmla="*/ 203 w 523"/>
                <a:gd name="T85" fmla="*/ 317 h 348"/>
                <a:gd name="T86" fmla="*/ 238 w 523"/>
                <a:gd name="T87" fmla="*/ 316 h 348"/>
                <a:gd name="T88" fmla="*/ 286 w 523"/>
                <a:gd name="T89" fmla="*/ 322 h 348"/>
                <a:gd name="T90" fmla="*/ 215 w 523"/>
                <a:gd name="T91" fmla="*/ 288 h 348"/>
                <a:gd name="T92" fmla="*/ 242 w 523"/>
                <a:gd name="T93" fmla="*/ 221 h 348"/>
                <a:gd name="T94" fmla="*/ 274 w 523"/>
                <a:gd name="T95" fmla="*/ 253 h 348"/>
                <a:gd name="T96" fmla="*/ 190 w 523"/>
                <a:gd name="T97" fmla="*/ 301 h 348"/>
                <a:gd name="T98" fmla="*/ 243 w 523"/>
                <a:gd name="T99" fmla="*/ 333 h 348"/>
                <a:gd name="T100" fmla="*/ 217 w 523"/>
                <a:gd name="T101" fmla="*/ 267 h 348"/>
                <a:gd name="T102" fmla="*/ 214 w 523"/>
                <a:gd name="T103" fmla="*/ 281 h 348"/>
                <a:gd name="T104" fmla="*/ 192 w 523"/>
                <a:gd name="T105" fmla="*/ 291 h 348"/>
                <a:gd name="T106" fmla="*/ 216 w 523"/>
                <a:gd name="T107" fmla="*/ 252 h 348"/>
                <a:gd name="T108" fmla="*/ 278 w 523"/>
                <a:gd name="T109" fmla="*/ 295 h 348"/>
                <a:gd name="T110" fmla="*/ 296 w 523"/>
                <a:gd name="T111" fmla="*/ 303 h 348"/>
                <a:gd name="T112" fmla="*/ 280 w 523"/>
                <a:gd name="T113" fmla="*/ 288 h 348"/>
                <a:gd name="T114" fmla="*/ 262 w 523"/>
                <a:gd name="T115" fmla="*/ 275 h 348"/>
                <a:gd name="T116" fmla="*/ 246 w 523"/>
                <a:gd name="T117" fmla="*/ 315 h 348"/>
                <a:gd name="T118" fmla="*/ 102 w 523"/>
                <a:gd name="T119" fmla="*/ 152 h 348"/>
                <a:gd name="T120" fmla="*/ 140 w 523"/>
                <a:gd name="T121" fmla="*/ 132 h 348"/>
                <a:gd name="T122" fmla="*/ 118 w 523"/>
                <a:gd name="T123" fmla="*/ 126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3" h="348">
                  <a:moveTo>
                    <a:pt x="264" y="132"/>
                  </a:moveTo>
                  <a:cubicBezTo>
                    <a:pt x="262" y="120"/>
                    <a:pt x="266" y="108"/>
                    <a:pt x="267" y="96"/>
                  </a:cubicBezTo>
                  <a:cubicBezTo>
                    <a:pt x="267" y="95"/>
                    <a:pt x="269" y="94"/>
                    <a:pt x="269" y="93"/>
                  </a:cubicBezTo>
                  <a:cubicBezTo>
                    <a:pt x="270" y="92"/>
                    <a:pt x="272" y="90"/>
                    <a:pt x="271" y="90"/>
                  </a:cubicBezTo>
                  <a:cubicBezTo>
                    <a:pt x="269" y="83"/>
                    <a:pt x="273" y="79"/>
                    <a:pt x="275" y="74"/>
                  </a:cubicBezTo>
                  <a:cubicBezTo>
                    <a:pt x="276" y="73"/>
                    <a:pt x="275" y="71"/>
                    <a:pt x="276" y="71"/>
                  </a:cubicBezTo>
                  <a:cubicBezTo>
                    <a:pt x="282" y="68"/>
                    <a:pt x="282" y="64"/>
                    <a:pt x="283" y="59"/>
                  </a:cubicBezTo>
                  <a:cubicBezTo>
                    <a:pt x="283" y="53"/>
                    <a:pt x="287" y="48"/>
                    <a:pt x="292" y="44"/>
                  </a:cubicBezTo>
                  <a:cubicBezTo>
                    <a:pt x="294" y="42"/>
                    <a:pt x="297" y="40"/>
                    <a:pt x="297" y="36"/>
                  </a:cubicBezTo>
                  <a:cubicBezTo>
                    <a:pt x="297" y="34"/>
                    <a:pt x="299" y="33"/>
                    <a:pt x="301" y="32"/>
                  </a:cubicBezTo>
                  <a:cubicBezTo>
                    <a:pt x="305" y="32"/>
                    <a:pt x="307" y="29"/>
                    <a:pt x="308" y="25"/>
                  </a:cubicBezTo>
                  <a:cubicBezTo>
                    <a:pt x="309" y="24"/>
                    <a:pt x="310" y="22"/>
                    <a:pt x="312" y="22"/>
                  </a:cubicBezTo>
                  <a:cubicBezTo>
                    <a:pt x="318" y="19"/>
                    <a:pt x="324" y="14"/>
                    <a:pt x="331" y="12"/>
                  </a:cubicBezTo>
                  <a:cubicBezTo>
                    <a:pt x="336" y="10"/>
                    <a:pt x="342" y="7"/>
                    <a:pt x="347" y="5"/>
                  </a:cubicBezTo>
                  <a:cubicBezTo>
                    <a:pt x="355" y="1"/>
                    <a:pt x="364" y="0"/>
                    <a:pt x="372" y="2"/>
                  </a:cubicBezTo>
                  <a:cubicBezTo>
                    <a:pt x="382" y="5"/>
                    <a:pt x="392" y="4"/>
                    <a:pt x="402" y="5"/>
                  </a:cubicBezTo>
                  <a:cubicBezTo>
                    <a:pt x="416" y="7"/>
                    <a:pt x="429" y="8"/>
                    <a:pt x="442" y="14"/>
                  </a:cubicBezTo>
                  <a:cubicBezTo>
                    <a:pt x="448" y="17"/>
                    <a:pt x="454" y="20"/>
                    <a:pt x="460" y="22"/>
                  </a:cubicBezTo>
                  <a:cubicBezTo>
                    <a:pt x="464" y="25"/>
                    <a:pt x="469" y="28"/>
                    <a:pt x="472" y="32"/>
                  </a:cubicBezTo>
                  <a:cubicBezTo>
                    <a:pt x="477" y="38"/>
                    <a:pt x="482" y="43"/>
                    <a:pt x="488" y="46"/>
                  </a:cubicBezTo>
                  <a:cubicBezTo>
                    <a:pt x="490" y="47"/>
                    <a:pt x="491" y="48"/>
                    <a:pt x="492" y="50"/>
                  </a:cubicBezTo>
                  <a:cubicBezTo>
                    <a:pt x="495" y="58"/>
                    <a:pt x="502" y="65"/>
                    <a:pt x="508" y="71"/>
                  </a:cubicBezTo>
                  <a:cubicBezTo>
                    <a:pt x="511" y="76"/>
                    <a:pt x="514" y="80"/>
                    <a:pt x="515" y="85"/>
                  </a:cubicBezTo>
                  <a:cubicBezTo>
                    <a:pt x="517" y="97"/>
                    <a:pt x="520" y="108"/>
                    <a:pt x="522" y="119"/>
                  </a:cubicBezTo>
                  <a:cubicBezTo>
                    <a:pt x="523" y="132"/>
                    <a:pt x="520" y="145"/>
                    <a:pt x="516" y="157"/>
                  </a:cubicBezTo>
                  <a:cubicBezTo>
                    <a:pt x="512" y="168"/>
                    <a:pt x="507" y="178"/>
                    <a:pt x="503" y="189"/>
                  </a:cubicBezTo>
                  <a:cubicBezTo>
                    <a:pt x="501" y="195"/>
                    <a:pt x="497" y="200"/>
                    <a:pt x="492" y="204"/>
                  </a:cubicBezTo>
                  <a:cubicBezTo>
                    <a:pt x="486" y="209"/>
                    <a:pt x="481" y="215"/>
                    <a:pt x="475" y="220"/>
                  </a:cubicBezTo>
                  <a:cubicBezTo>
                    <a:pt x="462" y="230"/>
                    <a:pt x="448" y="235"/>
                    <a:pt x="434" y="238"/>
                  </a:cubicBezTo>
                  <a:cubicBezTo>
                    <a:pt x="417" y="242"/>
                    <a:pt x="400" y="244"/>
                    <a:pt x="382" y="245"/>
                  </a:cubicBezTo>
                  <a:cubicBezTo>
                    <a:pt x="369" y="246"/>
                    <a:pt x="354" y="243"/>
                    <a:pt x="341" y="238"/>
                  </a:cubicBezTo>
                  <a:cubicBezTo>
                    <a:pt x="339" y="237"/>
                    <a:pt x="338" y="236"/>
                    <a:pt x="336" y="236"/>
                  </a:cubicBezTo>
                  <a:cubicBezTo>
                    <a:pt x="315" y="232"/>
                    <a:pt x="299" y="222"/>
                    <a:pt x="285" y="207"/>
                  </a:cubicBezTo>
                  <a:cubicBezTo>
                    <a:pt x="281" y="202"/>
                    <a:pt x="278" y="196"/>
                    <a:pt x="275" y="190"/>
                  </a:cubicBezTo>
                  <a:cubicBezTo>
                    <a:pt x="274" y="188"/>
                    <a:pt x="273" y="185"/>
                    <a:pt x="274" y="183"/>
                  </a:cubicBezTo>
                  <a:cubicBezTo>
                    <a:pt x="275" y="180"/>
                    <a:pt x="275" y="177"/>
                    <a:pt x="271" y="175"/>
                  </a:cubicBezTo>
                  <a:cubicBezTo>
                    <a:pt x="269" y="174"/>
                    <a:pt x="268" y="170"/>
                    <a:pt x="269" y="166"/>
                  </a:cubicBezTo>
                  <a:cubicBezTo>
                    <a:pt x="270" y="163"/>
                    <a:pt x="271" y="159"/>
                    <a:pt x="265" y="157"/>
                  </a:cubicBezTo>
                  <a:cubicBezTo>
                    <a:pt x="263" y="157"/>
                    <a:pt x="263" y="155"/>
                    <a:pt x="263" y="153"/>
                  </a:cubicBezTo>
                  <a:cubicBezTo>
                    <a:pt x="262" y="147"/>
                    <a:pt x="264" y="140"/>
                    <a:pt x="262" y="134"/>
                  </a:cubicBezTo>
                  <a:cubicBezTo>
                    <a:pt x="262" y="133"/>
                    <a:pt x="263" y="132"/>
                    <a:pt x="264" y="132"/>
                  </a:cubicBezTo>
                  <a:cubicBezTo>
                    <a:pt x="265" y="131"/>
                    <a:pt x="267" y="132"/>
                    <a:pt x="268" y="130"/>
                  </a:cubicBezTo>
                  <a:cubicBezTo>
                    <a:pt x="267" y="131"/>
                    <a:pt x="265" y="131"/>
                    <a:pt x="264" y="132"/>
                  </a:cubicBezTo>
                  <a:close/>
                  <a:moveTo>
                    <a:pt x="507" y="125"/>
                  </a:moveTo>
                  <a:cubicBezTo>
                    <a:pt x="508" y="109"/>
                    <a:pt x="506" y="94"/>
                    <a:pt x="497" y="80"/>
                  </a:cubicBezTo>
                  <a:cubicBezTo>
                    <a:pt x="495" y="77"/>
                    <a:pt x="494" y="74"/>
                    <a:pt x="493" y="71"/>
                  </a:cubicBezTo>
                  <a:cubicBezTo>
                    <a:pt x="487" y="57"/>
                    <a:pt x="480" y="45"/>
                    <a:pt x="466" y="39"/>
                  </a:cubicBezTo>
                  <a:cubicBezTo>
                    <a:pt x="465" y="38"/>
                    <a:pt x="464" y="37"/>
                    <a:pt x="464" y="37"/>
                  </a:cubicBezTo>
                  <a:cubicBezTo>
                    <a:pt x="454" y="28"/>
                    <a:pt x="442" y="24"/>
                    <a:pt x="430" y="20"/>
                  </a:cubicBezTo>
                  <a:cubicBezTo>
                    <a:pt x="427" y="19"/>
                    <a:pt x="425" y="19"/>
                    <a:pt x="422" y="20"/>
                  </a:cubicBezTo>
                  <a:cubicBezTo>
                    <a:pt x="417" y="21"/>
                    <a:pt x="411" y="21"/>
                    <a:pt x="406" y="21"/>
                  </a:cubicBezTo>
                  <a:cubicBezTo>
                    <a:pt x="401" y="20"/>
                    <a:pt x="397" y="21"/>
                    <a:pt x="393" y="21"/>
                  </a:cubicBezTo>
                  <a:cubicBezTo>
                    <a:pt x="378" y="23"/>
                    <a:pt x="364" y="27"/>
                    <a:pt x="350" y="31"/>
                  </a:cubicBezTo>
                  <a:cubicBezTo>
                    <a:pt x="346" y="33"/>
                    <a:pt x="341" y="34"/>
                    <a:pt x="338" y="36"/>
                  </a:cubicBezTo>
                  <a:cubicBezTo>
                    <a:pt x="323" y="44"/>
                    <a:pt x="311" y="56"/>
                    <a:pt x="303" y="71"/>
                  </a:cubicBezTo>
                  <a:cubicBezTo>
                    <a:pt x="291" y="93"/>
                    <a:pt x="286" y="118"/>
                    <a:pt x="282" y="142"/>
                  </a:cubicBezTo>
                  <a:cubicBezTo>
                    <a:pt x="279" y="158"/>
                    <a:pt x="284" y="173"/>
                    <a:pt x="290" y="187"/>
                  </a:cubicBezTo>
                  <a:cubicBezTo>
                    <a:pt x="297" y="202"/>
                    <a:pt x="307" y="214"/>
                    <a:pt x="322" y="222"/>
                  </a:cubicBezTo>
                  <a:cubicBezTo>
                    <a:pt x="331" y="227"/>
                    <a:pt x="342" y="229"/>
                    <a:pt x="352" y="233"/>
                  </a:cubicBezTo>
                  <a:cubicBezTo>
                    <a:pt x="359" y="235"/>
                    <a:pt x="367" y="237"/>
                    <a:pt x="374" y="237"/>
                  </a:cubicBezTo>
                  <a:cubicBezTo>
                    <a:pt x="387" y="239"/>
                    <a:pt x="400" y="235"/>
                    <a:pt x="412" y="233"/>
                  </a:cubicBezTo>
                  <a:cubicBezTo>
                    <a:pt x="425" y="231"/>
                    <a:pt x="437" y="225"/>
                    <a:pt x="447" y="216"/>
                  </a:cubicBezTo>
                  <a:cubicBezTo>
                    <a:pt x="450" y="214"/>
                    <a:pt x="454" y="212"/>
                    <a:pt x="457" y="209"/>
                  </a:cubicBezTo>
                  <a:cubicBezTo>
                    <a:pt x="477" y="197"/>
                    <a:pt x="494" y="182"/>
                    <a:pt x="502" y="159"/>
                  </a:cubicBezTo>
                  <a:cubicBezTo>
                    <a:pt x="504" y="155"/>
                    <a:pt x="504" y="150"/>
                    <a:pt x="508" y="147"/>
                  </a:cubicBezTo>
                  <a:cubicBezTo>
                    <a:pt x="508" y="146"/>
                    <a:pt x="509" y="145"/>
                    <a:pt x="508" y="144"/>
                  </a:cubicBezTo>
                  <a:cubicBezTo>
                    <a:pt x="505" y="138"/>
                    <a:pt x="508" y="131"/>
                    <a:pt x="507" y="125"/>
                  </a:cubicBezTo>
                  <a:close/>
                  <a:moveTo>
                    <a:pt x="292" y="61"/>
                  </a:moveTo>
                  <a:cubicBezTo>
                    <a:pt x="295" y="59"/>
                    <a:pt x="297" y="57"/>
                    <a:pt x="299" y="56"/>
                  </a:cubicBezTo>
                  <a:cubicBezTo>
                    <a:pt x="305" y="48"/>
                    <a:pt x="313" y="42"/>
                    <a:pt x="319" y="35"/>
                  </a:cubicBezTo>
                  <a:cubicBezTo>
                    <a:pt x="321" y="33"/>
                    <a:pt x="323" y="31"/>
                    <a:pt x="326" y="30"/>
                  </a:cubicBezTo>
                  <a:cubicBezTo>
                    <a:pt x="339" y="25"/>
                    <a:pt x="350" y="16"/>
                    <a:pt x="363" y="12"/>
                  </a:cubicBezTo>
                  <a:cubicBezTo>
                    <a:pt x="363" y="12"/>
                    <a:pt x="363" y="12"/>
                    <a:pt x="363" y="12"/>
                  </a:cubicBezTo>
                  <a:cubicBezTo>
                    <a:pt x="336" y="11"/>
                    <a:pt x="298" y="36"/>
                    <a:pt x="292" y="61"/>
                  </a:cubicBezTo>
                  <a:close/>
                  <a:moveTo>
                    <a:pt x="448" y="225"/>
                  </a:moveTo>
                  <a:cubicBezTo>
                    <a:pt x="452" y="225"/>
                    <a:pt x="454" y="224"/>
                    <a:pt x="455" y="222"/>
                  </a:cubicBezTo>
                  <a:cubicBezTo>
                    <a:pt x="456" y="221"/>
                    <a:pt x="456" y="220"/>
                    <a:pt x="456" y="220"/>
                  </a:cubicBezTo>
                  <a:cubicBezTo>
                    <a:pt x="455" y="220"/>
                    <a:pt x="455" y="219"/>
                    <a:pt x="454" y="219"/>
                  </a:cubicBezTo>
                  <a:cubicBezTo>
                    <a:pt x="451" y="220"/>
                    <a:pt x="449" y="221"/>
                    <a:pt x="448" y="225"/>
                  </a:cubicBezTo>
                  <a:close/>
                  <a:moveTo>
                    <a:pt x="478" y="207"/>
                  </a:moveTo>
                  <a:cubicBezTo>
                    <a:pt x="482" y="205"/>
                    <a:pt x="484" y="203"/>
                    <a:pt x="484" y="199"/>
                  </a:cubicBezTo>
                  <a:cubicBezTo>
                    <a:pt x="482" y="201"/>
                    <a:pt x="479" y="202"/>
                    <a:pt x="478" y="207"/>
                  </a:cubicBezTo>
                  <a:close/>
                  <a:moveTo>
                    <a:pt x="271" y="141"/>
                  </a:moveTo>
                  <a:cubicBezTo>
                    <a:pt x="270" y="141"/>
                    <a:pt x="270" y="142"/>
                    <a:pt x="271" y="142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2" y="142"/>
                    <a:pt x="272" y="141"/>
                    <a:pt x="271" y="141"/>
                  </a:cubicBezTo>
                  <a:cubicBezTo>
                    <a:pt x="271" y="141"/>
                    <a:pt x="271" y="141"/>
                    <a:pt x="271" y="141"/>
                  </a:cubicBezTo>
                  <a:close/>
                  <a:moveTo>
                    <a:pt x="283" y="75"/>
                  </a:moveTo>
                  <a:cubicBezTo>
                    <a:pt x="282" y="75"/>
                    <a:pt x="282" y="75"/>
                    <a:pt x="282" y="76"/>
                  </a:cubicBezTo>
                  <a:cubicBezTo>
                    <a:pt x="282" y="76"/>
                    <a:pt x="282" y="77"/>
                    <a:pt x="283" y="77"/>
                  </a:cubicBezTo>
                  <a:cubicBezTo>
                    <a:pt x="283" y="77"/>
                    <a:pt x="283" y="77"/>
                    <a:pt x="283" y="76"/>
                  </a:cubicBezTo>
                  <a:cubicBezTo>
                    <a:pt x="284" y="76"/>
                    <a:pt x="283" y="75"/>
                    <a:pt x="283" y="75"/>
                  </a:cubicBezTo>
                  <a:close/>
                  <a:moveTo>
                    <a:pt x="110" y="231"/>
                  </a:moveTo>
                  <a:cubicBezTo>
                    <a:pt x="90" y="230"/>
                    <a:pt x="72" y="226"/>
                    <a:pt x="54" y="220"/>
                  </a:cubicBezTo>
                  <a:cubicBezTo>
                    <a:pt x="45" y="216"/>
                    <a:pt x="37" y="212"/>
                    <a:pt x="30" y="205"/>
                  </a:cubicBezTo>
                  <a:cubicBezTo>
                    <a:pt x="24" y="199"/>
                    <a:pt x="21" y="191"/>
                    <a:pt x="14" y="186"/>
                  </a:cubicBezTo>
                  <a:cubicBezTo>
                    <a:pt x="10" y="172"/>
                    <a:pt x="4" y="159"/>
                    <a:pt x="1" y="145"/>
                  </a:cubicBezTo>
                  <a:cubicBezTo>
                    <a:pt x="0" y="143"/>
                    <a:pt x="0" y="141"/>
                    <a:pt x="1" y="139"/>
                  </a:cubicBezTo>
                  <a:cubicBezTo>
                    <a:pt x="3" y="137"/>
                    <a:pt x="3" y="135"/>
                    <a:pt x="2" y="133"/>
                  </a:cubicBezTo>
                  <a:cubicBezTo>
                    <a:pt x="1" y="132"/>
                    <a:pt x="1" y="131"/>
                    <a:pt x="3" y="130"/>
                  </a:cubicBezTo>
                  <a:cubicBezTo>
                    <a:pt x="8" y="127"/>
                    <a:pt x="8" y="124"/>
                    <a:pt x="5" y="120"/>
                  </a:cubicBezTo>
                  <a:cubicBezTo>
                    <a:pt x="4" y="118"/>
                    <a:pt x="2" y="116"/>
                    <a:pt x="2" y="114"/>
                  </a:cubicBezTo>
                  <a:cubicBezTo>
                    <a:pt x="2" y="111"/>
                    <a:pt x="5" y="111"/>
                    <a:pt x="6" y="109"/>
                  </a:cubicBezTo>
                  <a:cubicBezTo>
                    <a:pt x="8" y="100"/>
                    <a:pt x="17" y="94"/>
                    <a:pt x="17" y="84"/>
                  </a:cubicBezTo>
                  <a:cubicBezTo>
                    <a:pt x="23" y="78"/>
                    <a:pt x="23" y="67"/>
                    <a:pt x="32" y="63"/>
                  </a:cubicBezTo>
                  <a:cubicBezTo>
                    <a:pt x="35" y="61"/>
                    <a:pt x="38" y="57"/>
                    <a:pt x="41" y="54"/>
                  </a:cubicBezTo>
                  <a:cubicBezTo>
                    <a:pt x="47" y="47"/>
                    <a:pt x="55" y="43"/>
                    <a:pt x="62" y="38"/>
                  </a:cubicBezTo>
                  <a:cubicBezTo>
                    <a:pt x="66" y="35"/>
                    <a:pt x="71" y="33"/>
                    <a:pt x="75" y="32"/>
                  </a:cubicBezTo>
                  <a:cubicBezTo>
                    <a:pt x="90" y="30"/>
                    <a:pt x="105" y="25"/>
                    <a:pt x="120" y="25"/>
                  </a:cubicBezTo>
                  <a:cubicBezTo>
                    <a:pt x="121" y="25"/>
                    <a:pt x="122" y="24"/>
                    <a:pt x="123" y="24"/>
                  </a:cubicBezTo>
                  <a:cubicBezTo>
                    <a:pt x="136" y="27"/>
                    <a:pt x="149" y="27"/>
                    <a:pt x="161" y="34"/>
                  </a:cubicBezTo>
                  <a:cubicBezTo>
                    <a:pt x="166" y="37"/>
                    <a:pt x="171" y="39"/>
                    <a:pt x="176" y="41"/>
                  </a:cubicBezTo>
                  <a:cubicBezTo>
                    <a:pt x="190" y="47"/>
                    <a:pt x="200" y="58"/>
                    <a:pt x="207" y="71"/>
                  </a:cubicBezTo>
                  <a:cubicBezTo>
                    <a:pt x="212" y="80"/>
                    <a:pt x="217" y="89"/>
                    <a:pt x="221" y="99"/>
                  </a:cubicBezTo>
                  <a:cubicBezTo>
                    <a:pt x="229" y="117"/>
                    <a:pt x="232" y="136"/>
                    <a:pt x="232" y="156"/>
                  </a:cubicBezTo>
                  <a:cubicBezTo>
                    <a:pt x="231" y="159"/>
                    <a:pt x="230" y="163"/>
                    <a:pt x="229" y="166"/>
                  </a:cubicBezTo>
                  <a:cubicBezTo>
                    <a:pt x="223" y="181"/>
                    <a:pt x="213" y="194"/>
                    <a:pt x="199" y="203"/>
                  </a:cubicBezTo>
                  <a:cubicBezTo>
                    <a:pt x="179" y="215"/>
                    <a:pt x="157" y="221"/>
                    <a:pt x="134" y="227"/>
                  </a:cubicBezTo>
                  <a:cubicBezTo>
                    <a:pt x="126" y="230"/>
                    <a:pt x="118" y="232"/>
                    <a:pt x="110" y="231"/>
                  </a:cubicBezTo>
                  <a:close/>
                  <a:moveTo>
                    <a:pt x="184" y="60"/>
                  </a:moveTo>
                  <a:cubicBezTo>
                    <a:pt x="184" y="58"/>
                    <a:pt x="183" y="56"/>
                    <a:pt x="182" y="55"/>
                  </a:cubicBezTo>
                  <a:cubicBezTo>
                    <a:pt x="177" y="52"/>
                    <a:pt x="172" y="50"/>
                    <a:pt x="166" y="50"/>
                  </a:cubicBezTo>
                  <a:cubicBezTo>
                    <a:pt x="162" y="50"/>
                    <a:pt x="159" y="48"/>
                    <a:pt x="156" y="47"/>
                  </a:cubicBezTo>
                  <a:cubicBezTo>
                    <a:pt x="150" y="44"/>
                    <a:pt x="145" y="41"/>
                    <a:pt x="139" y="41"/>
                  </a:cubicBezTo>
                  <a:cubicBezTo>
                    <a:pt x="135" y="41"/>
                    <a:pt x="131" y="41"/>
                    <a:pt x="127" y="39"/>
                  </a:cubicBezTo>
                  <a:cubicBezTo>
                    <a:pt x="122" y="38"/>
                    <a:pt x="116" y="37"/>
                    <a:pt x="111" y="36"/>
                  </a:cubicBezTo>
                  <a:cubicBezTo>
                    <a:pt x="97" y="34"/>
                    <a:pt x="85" y="37"/>
                    <a:pt x="74" y="45"/>
                  </a:cubicBezTo>
                  <a:cubicBezTo>
                    <a:pt x="71" y="48"/>
                    <a:pt x="67" y="50"/>
                    <a:pt x="63" y="52"/>
                  </a:cubicBezTo>
                  <a:cubicBezTo>
                    <a:pt x="58" y="54"/>
                    <a:pt x="52" y="56"/>
                    <a:pt x="50" y="62"/>
                  </a:cubicBezTo>
                  <a:cubicBezTo>
                    <a:pt x="49" y="68"/>
                    <a:pt x="46" y="72"/>
                    <a:pt x="40" y="73"/>
                  </a:cubicBezTo>
                  <a:cubicBezTo>
                    <a:pt x="38" y="73"/>
                    <a:pt x="36" y="75"/>
                    <a:pt x="37" y="77"/>
                  </a:cubicBezTo>
                  <a:cubicBezTo>
                    <a:pt x="41" y="83"/>
                    <a:pt x="36" y="86"/>
                    <a:pt x="32" y="88"/>
                  </a:cubicBezTo>
                  <a:cubicBezTo>
                    <a:pt x="30" y="90"/>
                    <a:pt x="29" y="93"/>
                    <a:pt x="26" y="95"/>
                  </a:cubicBezTo>
                  <a:cubicBezTo>
                    <a:pt x="23" y="97"/>
                    <a:pt x="29" y="98"/>
                    <a:pt x="27" y="100"/>
                  </a:cubicBezTo>
                  <a:cubicBezTo>
                    <a:pt x="21" y="107"/>
                    <a:pt x="21" y="116"/>
                    <a:pt x="19" y="124"/>
                  </a:cubicBezTo>
                  <a:cubicBezTo>
                    <a:pt x="16" y="135"/>
                    <a:pt x="15" y="146"/>
                    <a:pt x="17" y="157"/>
                  </a:cubicBezTo>
                  <a:cubicBezTo>
                    <a:pt x="20" y="169"/>
                    <a:pt x="25" y="180"/>
                    <a:pt x="32" y="191"/>
                  </a:cubicBezTo>
                  <a:cubicBezTo>
                    <a:pt x="40" y="202"/>
                    <a:pt x="50" y="209"/>
                    <a:pt x="63" y="214"/>
                  </a:cubicBezTo>
                  <a:cubicBezTo>
                    <a:pt x="72" y="217"/>
                    <a:pt x="81" y="217"/>
                    <a:pt x="90" y="220"/>
                  </a:cubicBezTo>
                  <a:cubicBezTo>
                    <a:pt x="98" y="222"/>
                    <a:pt x="106" y="223"/>
                    <a:pt x="115" y="222"/>
                  </a:cubicBezTo>
                  <a:cubicBezTo>
                    <a:pt x="130" y="221"/>
                    <a:pt x="145" y="217"/>
                    <a:pt x="159" y="209"/>
                  </a:cubicBezTo>
                  <a:cubicBezTo>
                    <a:pt x="163" y="206"/>
                    <a:pt x="166" y="201"/>
                    <a:pt x="172" y="201"/>
                  </a:cubicBezTo>
                  <a:cubicBezTo>
                    <a:pt x="173" y="201"/>
                    <a:pt x="173" y="200"/>
                    <a:pt x="173" y="199"/>
                  </a:cubicBezTo>
                  <a:cubicBezTo>
                    <a:pt x="174" y="194"/>
                    <a:pt x="178" y="192"/>
                    <a:pt x="182" y="189"/>
                  </a:cubicBezTo>
                  <a:cubicBezTo>
                    <a:pt x="187" y="186"/>
                    <a:pt x="192" y="183"/>
                    <a:pt x="195" y="176"/>
                  </a:cubicBezTo>
                  <a:cubicBezTo>
                    <a:pt x="199" y="168"/>
                    <a:pt x="204" y="160"/>
                    <a:pt x="207" y="153"/>
                  </a:cubicBezTo>
                  <a:cubicBezTo>
                    <a:pt x="212" y="144"/>
                    <a:pt x="212" y="134"/>
                    <a:pt x="214" y="125"/>
                  </a:cubicBezTo>
                  <a:cubicBezTo>
                    <a:pt x="215" y="124"/>
                    <a:pt x="214" y="123"/>
                    <a:pt x="214" y="122"/>
                  </a:cubicBezTo>
                  <a:cubicBezTo>
                    <a:pt x="212" y="117"/>
                    <a:pt x="211" y="112"/>
                    <a:pt x="211" y="106"/>
                  </a:cubicBezTo>
                  <a:cubicBezTo>
                    <a:pt x="210" y="89"/>
                    <a:pt x="203" y="76"/>
                    <a:pt x="187" y="69"/>
                  </a:cubicBezTo>
                  <a:cubicBezTo>
                    <a:pt x="181" y="66"/>
                    <a:pt x="176" y="63"/>
                    <a:pt x="171" y="60"/>
                  </a:cubicBezTo>
                  <a:cubicBezTo>
                    <a:pt x="169" y="59"/>
                    <a:pt x="168" y="58"/>
                    <a:pt x="169" y="56"/>
                  </a:cubicBezTo>
                  <a:cubicBezTo>
                    <a:pt x="170" y="55"/>
                    <a:pt x="171" y="55"/>
                    <a:pt x="173" y="56"/>
                  </a:cubicBezTo>
                  <a:cubicBezTo>
                    <a:pt x="176" y="57"/>
                    <a:pt x="179" y="60"/>
                    <a:pt x="184" y="60"/>
                  </a:cubicBezTo>
                  <a:close/>
                  <a:moveTo>
                    <a:pt x="182" y="195"/>
                  </a:moveTo>
                  <a:cubicBezTo>
                    <a:pt x="185" y="196"/>
                    <a:pt x="187" y="197"/>
                    <a:pt x="189" y="198"/>
                  </a:cubicBezTo>
                  <a:cubicBezTo>
                    <a:pt x="191" y="199"/>
                    <a:pt x="192" y="199"/>
                    <a:pt x="194" y="198"/>
                  </a:cubicBezTo>
                  <a:cubicBezTo>
                    <a:pt x="199" y="193"/>
                    <a:pt x="206" y="189"/>
                    <a:pt x="210" y="184"/>
                  </a:cubicBezTo>
                  <a:cubicBezTo>
                    <a:pt x="214" y="178"/>
                    <a:pt x="218" y="172"/>
                    <a:pt x="220" y="165"/>
                  </a:cubicBezTo>
                  <a:cubicBezTo>
                    <a:pt x="222" y="158"/>
                    <a:pt x="220" y="152"/>
                    <a:pt x="221" y="145"/>
                  </a:cubicBezTo>
                  <a:cubicBezTo>
                    <a:pt x="221" y="144"/>
                    <a:pt x="221" y="143"/>
                    <a:pt x="220" y="142"/>
                  </a:cubicBezTo>
                  <a:cubicBezTo>
                    <a:pt x="220" y="141"/>
                    <a:pt x="219" y="141"/>
                    <a:pt x="218" y="141"/>
                  </a:cubicBezTo>
                  <a:cubicBezTo>
                    <a:pt x="216" y="141"/>
                    <a:pt x="215" y="142"/>
                    <a:pt x="215" y="143"/>
                  </a:cubicBezTo>
                  <a:cubicBezTo>
                    <a:pt x="218" y="148"/>
                    <a:pt x="215" y="151"/>
                    <a:pt x="213" y="154"/>
                  </a:cubicBezTo>
                  <a:cubicBezTo>
                    <a:pt x="211" y="156"/>
                    <a:pt x="210" y="160"/>
                    <a:pt x="210" y="163"/>
                  </a:cubicBezTo>
                  <a:cubicBezTo>
                    <a:pt x="211" y="166"/>
                    <a:pt x="210" y="168"/>
                    <a:pt x="208" y="171"/>
                  </a:cubicBezTo>
                  <a:cubicBezTo>
                    <a:pt x="205" y="175"/>
                    <a:pt x="202" y="181"/>
                    <a:pt x="198" y="185"/>
                  </a:cubicBezTo>
                  <a:cubicBezTo>
                    <a:pt x="194" y="190"/>
                    <a:pt x="190" y="194"/>
                    <a:pt x="182" y="195"/>
                  </a:cubicBezTo>
                  <a:close/>
                  <a:moveTo>
                    <a:pt x="216" y="118"/>
                  </a:moveTo>
                  <a:cubicBezTo>
                    <a:pt x="216" y="118"/>
                    <a:pt x="216" y="118"/>
                    <a:pt x="216" y="118"/>
                  </a:cubicBezTo>
                  <a:cubicBezTo>
                    <a:pt x="217" y="118"/>
                    <a:pt x="217" y="118"/>
                    <a:pt x="217" y="117"/>
                  </a:cubicBezTo>
                  <a:cubicBezTo>
                    <a:pt x="217" y="117"/>
                    <a:pt x="217" y="117"/>
                    <a:pt x="216" y="117"/>
                  </a:cubicBezTo>
                  <a:cubicBezTo>
                    <a:pt x="216" y="117"/>
                    <a:pt x="216" y="117"/>
                    <a:pt x="216" y="118"/>
                  </a:cubicBezTo>
                  <a:close/>
                  <a:moveTo>
                    <a:pt x="380" y="149"/>
                  </a:moveTo>
                  <a:cubicBezTo>
                    <a:pt x="385" y="153"/>
                    <a:pt x="390" y="155"/>
                    <a:pt x="396" y="153"/>
                  </a:cubicBezTo>
                  <a:cubicBezTo>
                    <a:pt x="400" y="152"/>
                    <a:pt x="404" y="151"/>
                    <a:pt x="407" y="150"/>
                  </a:cubicBezTo>
                  <a:cubicBezTo>
                    <a:pt x="413" y="148"/>
                    <a:pt x="418" y="142"/>
                    <a:pt x="417" y="137"/>
                  </a:cubicBezTo>
                  <a:cubicBezTo>
                    <a:pt x="416" y="126"/>
                    <a:pt x="414" y="115"/>
                    <a:pt x="408" y="105"/>
                  </a:cubicBezTo>
                  <a:cubicBezTo>
                    <a:pt x="406" y="101"/>
                    <a:pt x="402" y="97"/>
                    <a:pt x="397" y="97"/>
                  </a:cubicBezTo>
                  <a:cubicBezTo>
                    <a:pt x="389" y="97"/>
                    <a:pt x="376" y="106"/>
                    <a:pt x="374" y="114"/>
                  </a:cubicBezTo>
                  <a:cubicBezTo>
                    <a:pt x="373" y="116"/>
                    <a:pt x="374" y="118"/>
                    <a:pt x="374" y="120"/>
                  </a:cubicBezTo>
                  <a:cubicBezTo>
                    <a:pt x="375" y="124"/>
                    <a:pt x="376" y="128"/>
                    <a:pt x="374" y="132"/>
                  </a:cubicBezTo>
                  <a:cubicBezTo>
                    <a:pt x="373" y="134"/>
                    <a:pt x="373" y="136"/>
                    <a:pt x="376" y="138"/>
                  </a:cubicBezTo>
                  <a:cubicBezTo>
                    <a:pt x="378" y="139"/>
                    <a:pt x="379" y="140"/>
                    <a:pt x="378" y="142"/>
                  </a:cubicBezTo>
                  <a:cubicBezTo>
                    <a:pt x="377" y="146"/>
                    <a:pt x="378" y="148"/>
                    <a:pt x="380" y="149"/>
                  </a:cubicBezTo>
                  <a:close/>
                  <a:moveTo>
                    <a:pt x="234" y="240"/>
                  </a:moveTo>
                  <a:cubicBezTo>
                    <a:pt x="240" y="243"/>
                    <a:pt x="241" y="245"/>
                    <a:pt x="240" y="251"/>
                  </a:cubicBezTo>
                  <a:cubicBezTo>
                    <a:pt x="239" y="254"/>
                    <a:pt x="237" y="257"/>
                    <a:pt x="237" y="261"/>
                  </a:cubicBezTo>
                  <a:cubicBezTo>
                    <a:pt x="236" y="265"/>
                    <a:pt x="232" y="262"/>
                    <a:pt x="231" y="264"/>
                  </a:cubicBezTo>
                  <a:cubicBezTo>
                    <a:pt x="230" y="267"/>
                    <a:pt x="232" y="267"/>
                    <a:pt x="233" y="267"/>
                  </a:cubicBezTo>
                  <a:cubicBezTo>
                    <a:pt x="235" y="268"/>
                    <a:pt x="236" y="269"/>
                    <a:pt x="235" y="271"/>
                  </a:cubicBezTo>
                  <a:cubicBezTo>
                    <a:pt x="235" y="273"/>
                    <a:pt x="233" y="273"/>
                    <a:pt x="232" y="273"/>
                  </a:cubicBezTo>
                  <a:cubicBezTo>
                    <a:pt x="227" y="271"/>
                    <a:pt x="226" y="274"/>
                    <a:pt x="226" y="278"/>
                  </a:cubicBezTo>
                  <a:cubicBezTo>
                    <a:pt x="226" y="282"/>
                    <a:pt x="225" y="286"/>
                    <a:pt x="223" y="289"/>
                  </a:cubicBezTo>
                  <a:cubicBezTo>
                    <a:pt x="221" y="294"/>
                    <a:pt x="222" y="297"/>
                    <a:pt x="225" y="298"/>
                  </a:cubicBezTo>
                  <a:cubicBezTo>
                    <a:pt x="227" y="299"/>
                    <a:pt x="229" y="300"/>
                    <a:pt x="231" y="299"/>
                  </a:cubicBezTo>
                  <a:cubicBezTo>
                    <a:pt x="233" y="297"/>
                    <a:pt x="233" y="295"/>
                    <a:pt x="232" y="294"/>
                  </a:cubicBezTo>
                  <a:cubicBezTo>
                    <a:pt x="231" y="288"/>
                    <a:pt x="231" y="283"/>
                    <a:pt x="232" y="278"/>
                  </a:cubicBezTo>
                  <a:cubicBezTo>
                    <a:pt x="235" y="279"/>
                    <a:pt x="234" y="282"/>
                    <a:pt x="234" y="283"/>
                  </a:cubicBezTo>
                  <a:cubicBezTo>
                    <a:pt x="234" y="287"/>
                    <a:pt x="236" y="290"/>
                    <a:pt x="238" y="293"/>
                  </a:cubicBezTo>
                  <a:cubicBezTo>
                    <a:pt x="243" y="298"/>
                    <a:pt x="243" y="298"/>
                    <a:pt x="250" y="295"/>
                  </a:cubicBezTo>
                  <a:cubicBezTo>
                    <a:pt x="255" y="292"/>
                    <a:pt x="256" y="293"/>
                    <a:pt x="260" y="298"/>
                  </a:cubicBezTo>
                  <a:cubicBezTo>
                    <a:pt x="262" y="302"/>
                    <a:pt x="265" y="304"/>
                    <a:pt x="269" y="306"/>
                  </a:cubicBezTo>
                  <a:cubicBezTo>
                    <a:pt x="274" y="308"/>
                    <a:pt x="279" y="311"/>
                    <a:pt x="285" y="312"/>
                  </a:cubicBezTo>
                  <a:cubicBezTo>
                    <a:pt x="288" y="313"/>
                    <a:pt x="291" y="314"/>
                    <a:pt x="294" y="316"/>
                  </a:cubicBezTo>
                  <a:cubicBezTo>
                    <a:pt x="298" y="318"/>
                    <a:pt x="303" y="320"/>
                    <a:pt x="308" y="320"/>
                  </a:cubicBezTo>
                  <a:cubicBezTo>
                    <a:pt x="313" y="320"/>
                    <a:pt x="315" y="323"/>
                    <a:pt x="318" y="326"/>
                  </a:cubicBezTo>
                  <a:cubicBezTo>
                    <a:pt x="319" y="327"/>
                    <a:pt x="319" y="328"/>
                    <a:pt x="318" y="329"/>
                  </a:cubicBezTo>
                  <a:cubicBezTo>
                    <a:pt x="318" y="330"/>
                    <a:pt x="317" y="330"/>
                    <a:pt x="316" y="330"/>
                  </a:cubicBezTo>
                  <a:cubicBezTo>
                    <a:pt x="307" y="325"/>
                    <a:pt x="299" y="331"/>
                    <a:pt x="291" y="334"/>
                  </a:cubicBezTo>
                  <a:cubicBezTo>
                    <a:pt x="283" y="337"/>
                    <a:pt x="275" y="341"/>
                    <a:pt x="267" y="345"/>
                  </a:cubicBezTo>
                  <a:cubicBezTo>
                    <a:pt x="260" y="348"/>
                    <a:pt x="255" y="348"/>
                    <a:pt x="249" y="345"/>
                  </a:cubicBezTo>
                  <a:cubicBezTo>
                    <a:pt x="242" y="341"/>
                    <a:pt x="235" y="336"/>
                    <a:pt x="227" y="333"/>
                  </a:cubicBezTo>
                  <a:cubicBezTo>
                    <a:pt x="218" y="330"/>
                    <a:pt x="210" y="327"/>
                    <a:pt x="202" y="323"/>
                  </a:cubicBezTo>
                  <a:cubicBezTo>
                    <a:pt x="197" y="321"/>
                    <a:pt x="191" y="320"/>
                    <a:pt x="186" y="323"/>
                  </a:cubicBezTo>
                  <a:cubicBezTo>
                    <a:pt x="184" y="324"/>
                    <a:pt x="182" y="324"/>
                    <a:pt x="180" y="324"/>
                  </a:cubicBezTo>
                  <a:cubicBezTo>
                    <a:pt x="173" y="326"/>
                    <a:pt x="166" y="325"/>
                    <a:pt x="159" y="327"/>
                  </a:cubicBezTo>
                  <a:cubicBezTo>
                    <a:pt x="157" y="328"/>
                    <a:pt x="155" y="329"/>
                    <a:pt x="154" y="327"/>
                  </a:cubicBezTo>
                  <a:cubicBezTo>
                    <a:pt x="153" y="325"/>
                    <a:pt x="153" y="323"/>
                    <a:pt x="154" y="321"/>
                  </a:cubicBezTo>
                  <a:cubicBezTo>
                    <a:pt x="156" y="319"/>
                    <a:pt x="157" y="316"/>
                    <a:pt x="158" y="314"/>
                  </a:cubicBezTo>
                  <a:cubicBezTo>
                    <a:pt x="161" y="310"/>
                    <a:pt x="163" y="306"/>
                    <a:pt x="164" y="301"/>
                  </a:cubicBezTo>
                  <a:cubicBezTo>
                    <a:pt x="164" y="300"/>
                    <a:pt x="165" y="298"/>
                    <a:pt x="166" y="296"/>
                  </a:cubicBezTo>
                  <a:cubicBezTo>
                    <a:pt x="169" y="294"/>
                    <a:pt x="172" y="291"/>
                    <a:pt x="172" y="286"/>
                  </a:cubicBezTo>
                  <a:cubicBezTo>
                    <a:pt x="172" y="286"/>
                    <a:pt x="172" y="286"/>
                    <a:pt x="173" y="286"/>
                  </a:cubicBezTo>
                  <a:cubicBezTo>
                    <a:pt x="179" y="281"/>
                    <a:pt x="182" y="273"/>
                    <a:pt x="187" y="268"/>
                  </a:cubicBezTo>
                  <a:cubicBezTo>
                    <a:pt x="195" y="261"/>
                    <a:pt x="203" y="253"/>
                    <a:pt x="208" y="244"/>
                  </a:cubicBezTo>
                  <a:cubicBezTo>
                    <a:pt x="212" y="235"/>
                    <a:pt x="221" y="229"/>
                    <a:pt x="224" y="220"/>
                  </a:cubicBezTo>
                  <a:cubicBezTo>
                    <a:pt x="224" y="218"/>
                    <a:pt x="243" y="208"/>
                    <a:pt x="245" y="208"/>
                  </a:cubicBezTo>
                  <a:cubicBezTo>
                    <a:pt x="250" y="208"/>
                    <a:pt x="253" y="211"/>
                    <a:pt x="255" y="215"/>
                  </a:cubicBezTo>
                  <a:cubicBezTo>
                    <a:pt x="266" y="229"/>
                    <a:pt x="278" y="243"/>
                    <a:pt x="290" y="256"/>
                  </a:cubicBezTo>
                  <a:cubicBezTo>
                    <a:pt x="301" y="268"/>
                    <a:pt x="311" y="280"/>
                    <a:pt x="321" y="292"/>
                  </a:cubicBezTo>
                  <a:cubicBezTo>
                    <a:pt x="328" y="301"/>
                    <a:pt x="334" y="310"/>
                    <a:pt x="341" y="318"/>
                  </a:cubicBezTo>
                  <a:cubicBezTo>
                    <a:pt x="342" y="320"/>
                    <a:pt x="342" y="321"/>
                    <a:pt x="341" y="323"/>
                  </a:cubicBezTo>
                  <a:cubicBezTo>
                    <a:pt x="339" y="325"/>
                    <a:pt x="337" y="325"/>
                    <a:pt x="336" y="324"/>
                  </a:cubicBezTo>
                  <a:cubicBezTo>
                    <a:pt x="332" y="323"/>
                    <a:pt x="329" y="321"/>
                    <a:pt x="327" y="318"/>
                  </a:cubicBezTo>
                  <a:cubicBezTo>
                    <a:pt x="322" y="311"/>
                    <a:pt x="315" y="307"/>
                    <a:pt x="312" y="300"/>
                  </a:cubicBezTo>
                  <a:cubicBezTo>
                    <a:pt x="311" y="299"/>
                    <a:pt x="310" y="298"/>
                    <a:pt x="309" y="297"/>
                  </a:cubicBezTo>
                  <a:cubicBezTo>
                    <a:pt x="302" y="297"/>
                    <a:pt x="299" y="293"/>
                    <a:pt x="296" y="288"/>
                  </a:cubicBezTo>
                  <a:cubicBezTo>
                    <a:pt x="294" y="284"/>
                    <a:pt x="290" y="280"/>
                    <a:pt x="285" y="279"/>
                  </a:cubicBezTo>
                  <a:cubicBezTo>
                    <a:pt x="282" y="278"/>
                    <a:pt x="280" y="275"/>
                    <a:pt x="278" y="273"/>
                  </a:cubicBezTo>
                  <a:cubicBezTo>
                    <a:pt x="275" y="269"/>
                    <a:pt x="273" y="270"/>
                    <a:pt x="271" y="275"/>
                  </a:cubicBezTo>
                  <a:cubicBezTo>
                    <a:pt x="271" y="276"/>
                    <a:pt x="271" y="277"/>
                    <a:pt x="270" y="277"/>
                  </a:cubicBezTo>
                  <a:cubicBezTo>
                    <a:pt x="268" y="275"/>
                    <a:pt x="269" y="272"/>
                    <a:pt x="269" y="270"/>
                  </a:cubicBezTo>
                  <a:cubicBezTo>
                    <a:pt x="269" y="267"/>
                    <a:pt x="269" y="264"/>
                    <a:pt x="265" y="264"/>
                  </a:cubicBezTo>
                  <a:cubicBezTo>
                    <a:pt x="264" y="264"/>
                    <a:pt x="263" y="263"/>
                    <a:pt x="263" y="262"/>
                  </a:cubicBezTo>
                  <a:cubicBezTo>
                    <a:pt x="263" y="257"/>
                    <a:pt x="259" y="256"/>
                    <a:pt x="256" y="255"/>
                  </a:cubicBezTo>
                  <a:cubicBezTo>
                    <a:pt x="252" y="254"/>
                    <a:pt x="251" y="252"/>
                    <a:pt x="251" y="249"/>
                  </a:cubicBezTo>
                  <a:cubicBezTo>
                    <a:pt x="252" y="243"/>
                    <a:pt x="247" y="240"/>
                    <a:pt x="244" y="236"/>
                  </a:cubicBezTo>
                  <a:cubicBezTo>
                    <a:pt x="241" y="234"/>
                    <a:pt x="239" y="235"/>
                    <a:pt x="234" y="240"/>
                  </a:cubicBezTo>
                  <a:cubicBezTo>
                    <a:pt x="232" y="245"/>
                    <a:pt x="231" y="249"/>
                    <a:pt x="229" y="252"/>
                  </a:cubicBezTo>
                  <a:cubicBezTo>
                    <a:pt x="228" y="255"/>
                    <a:pt x="227" y="257"/>
                    <a:pt x="230" y="258"/>
                  </a:cubicBezTo>
                  <a:cubicBezTo>
                    <a:pt x="233" y="258"/>
                    <a:pt x="234" y="256"/>
                    <a:pt x="234" y="254"/>
                  </a:cubicBezTo>
                  <a:cubicBezTo>
                    <a:pt x="235" y="249"/>
                    <a:pt x="236" y="245"/>
                    <a:pt x="234" y="240"/>
                  </a:cubicBezTo>
                  <a:close/>
                  <a:moveTo>
                    <a:pt x="245" y="304"/>
                  </a:moveTo>
                  <a:cubicBezTo>
                    <a:pt x="243" y="304"/>
                    <a:pt x="241" y="304"/>
                    <a:pt x="240" y="305"/>
                  </a:cubicBezTo>
                  <a:cubicBezTo>
                    <a:pt x="234" y="309"/>
                    <a:pt x="228" y="309"/>
                    <a:pt x="222" y="309"/>
                  </a:cubicBezTo>
                  <a:cubicBezTo>
                    <a:pt x="216" y="309"/>
                    <a:pt x="210" y="310"/>
                    <a:pt x="204" y="313"/>
                  </a:cubicBezTo>
                  <a:cubicBezTo>
                    <a:pt x="203" y="314"/>
                    <a:pt x="202" y="315"/>
                    <a:pt x="203" y="317"/>
                  </a:cubicBezTo>
                  <a:cubicBezTo>
                    <a:pt x="203" y="318"/>
                    <a:pt x="204" y="319"/>
                    <a:pt x="206" y="319"/>
                  </a:cubicBezTo>
                  <a:cubicBezTo>
                    <a:pt x="207" y="319"/>
                    <a:pt x="209" y="319"/>
                    <a:pt x="210" y="318"/>
                  </a:cubicBezTo>
                  <a:cubicBezTo>
                    <a:pt x="212" y="317"/>
                    <a:pt x="214" y="317"/>
                    <a:pt x="215" y="319"/>
                  </a:cubicBezTo>
                  <a:cubicBezTo>
                    <a:pt x="218" y="322"/>
                    <a:pt x="222" y="321"/>
                    <a:pt x="225" y="322"/>
                  </a:cubicBezTo>
                  <a:cubicBezTo>
                    <a:pt x="230" y="322"/>
                    <a:pt x="231" y="319"/>
                    <a:pt x="233" y="316"/>
                  </a:cubicBezTo>
                  <a:cubicBezTo>
                    <a:pt x="234" y="313"/>
                    <a:pt x="239" y="314"/>
                    <a:pt x="238" y="316"/>
                  </a:cubicBezTo>
                  <a:cubicBezTo>
                    <a:pt x="238" y="323"/>
                    <a:pt x="243" y="324"/>
                    <a:pt x="246" y="328"/>
                  </a:cubicBezTo>
                  <a:cubicBezTo>
                    <a:pt x="248" y="329"/>
                    <a:pt x="251" y="330"/>
                    <a:pt x="250" y="333"/>
                  </a:cubicBezTo>
                  <a:cubicBezTo>
                    <a:pt x="248" y="338"/>
                    <a:pt x="251" y="339"/>
                    <a:pt x="254" y="340"/>
                  </a:cubicBezTo>
                  <a:cubicBezTo>
                    <a:pt x="258" y="341"/>
                    <a:pt x="262" y="340"/>
                    <a:pt x="266" y="339"/>
                  </a:cubicBezTo>
                  <a:cubicBezTo>
                    <a:pt x="273" y="336"/>
                    <a:pt x="278" y="330"/>
                    <a:pt x="286" y="326"/>
                  </a:cubicBezTo>
                  <a:cubicBezTo>
                    <a:pt x="288" y="325"/>
                    <a:pt x="288" y="323"/>
                    <a:pt x="286" y="322"/>
                  </a:cubicBezTo>
                  <a:cubicBezTo>
                    <a:pt x="284" y="320"/>
                    <a:pt x="281" y="319"/>
                    <a:pt x="279" y="318"/>
                  </a:cubicBezTo>
                  <a:cubicBezTo>
                    <a:pt x="272" y="315"/>
                    <a:pt x="265" y="313"/>
                    <a:pt x="259" y="309"/>
                  </a:cubicBezTo>
                  <a:cubicBezTo>
                    <a:pt x="255" y="307"/>
                    <a:pt x="249" y="306"/>
                    <a:pt x="245" y="304"/>
                  </a:cubicBezTo>
                  <a:close/>
                  <a:moveTo>
                    <a:pt x="204" y="306"/>
                  </a:moveTo>
                  <a:cubicBezTo>
                    <a:pt x="208" y="303"/>
                    <a:pt x="214" y="305"/>
                    <a:pt x="215" y="299"/>
                  </a:cubicBezTo>
                  <a:cubicBezTo>
                    <a:pt x="215" y="296"/>
                    <a:pt x="215" y="292"/>
                    <a:pt x="215" y="288"/>
                  </a:cubicBezTo>
                  <a:cubicBezTo>
                    <a:pt x="215" y="286"/>
                    <a:pt x="215" y="285"/>
                    <a:pt x="213" y="284"/>
                  </a:cubicBezTo>
                  <a:cubicBezTo>
                    <a:pt x="211" y="284"/>
                    <a:pt x="209" y="285"/>
                    <a:pt x="209" y="287"/>
                  </a:cubicBezTo>
                  <a:cubicBezTo>
                    <a:pt x="208" y="293"/>
                    <a:pt x="204" y="298"/>
                    <a:pt x="204" y="306"/>
                  </a:cubicBezTo>
                  <a:close/>
                  <a:moveTo>
                    <a:pt x="262" y="243"/>
                  </a:moveTo>
                  <a:cubicBezTo>
                    <a:pt x="257" y="235"/>
                    <a:pt x="252" y="229"/>
                    <a:pt x="247" y="223"/>
                  </a:cubicBezTo>
                  <a:cubicBezTo>
                    <a:pt x="246" y="222"/>
                    <a:pt x="244" y="220"/>
                    <a:pt x="242" y="221"/>
                  </a:cubicBezTo>
                  <a:cubicBezTo>
                    <a:pt x="241" y="222"/>
                    <a:pt x="241" y="224"/>
                    <a:pt x="242" y="226"/>
                  </a:cubicBezTo>
                  <a:cubicBezTo>
                    <a:pt x="248" y="232"/>
                    <a:pt x="253" y="238"/>
                    <a:pt x="259" y="243"/>
                  </a:cubicBezTo>
                  <a:cubicBezTo>
                    <a:pt x="259" y="243"/>
                    <a:pt x="260" y="243"/>
                    <a:pt x="262" y="243"/>
                  </a:cubicBezTo>
                  <a:close/>
                  <a:moveTo>
                    <a:pt x="282" y="264"/>
                  </a:moveTo>
                  <a:cubicBezTo>
                    <a:pt x="282" y="263"/>
                    <a:pt x="282" y="262"/>
                    <a:pt x="281" y="261"/>
                  </a:cubicBezTo>
                  <a:cubicBezTo>
                    <a:pt x="278" y="259"/>
                    <a:pt x="276" y="256"/>
                    <a:pt x="274" y="253"/>
                  </a:cubicBezTo>
                  <a:cubicBezTo>
                    <a:pt x="272" y="252"/>
                    <a:pt x="270" y="252"/>
                    <a:pt x="268" y="252"/>
                  </a:cubicBezTo>
                  <a:cubicBezTo>
                    <a:pt x="267" y="252"/>
                    <a:pt x="266" y="254"/>
                    <a:pt x="267" y="255"/>
                  </a:cubicBezTo>
                  <a:cubicBezTo>
                    <a:pt x="271" y="259"/>
                    <a:pt x="274" y="263"/>
                    <a:pt x="279" y="266"/>
                  </a:cubicBezTo>
                  <a:cubicBezTo>
                    <a:pt x="280" y="266"/>
                    <a:pt x="281" y="266"/>
                    <a:pt x="282" y="264"/>
                  </a:cubicBezTo>
                  <a:close/>
                  <a:moveTo>
                    <a:pt x="191" y="304"/>
                  </a:moveTo>
                  <a:cubicBezTo>
                    <a:pt x="191" y="302"/>
                    <a:pt x="191" y="301"/>
                    <a:pt x="190" y="301"/>
                  </a:cubicBezTo>
                  <a:cubicBezTo>
                    <a:pt x="189" y="301"/>
                    <a:pt x="188" y="301"/>
                    <a:pt x="188" y="302"/>
                  </a:cubicBezTo>
                  <a:cubicBezTo>
                    <a:pt x="187" y="302"/>
                    <a:pt x="186" y="303"/>
                    <a:pt x="186" y="304"/>
                  </a:cubicBezTo>
                  <a:cubicBezTo>
                    <a:pt x="185" y="305"/>
                    <a:pt x="184" y="307"/>
                    <a:pt x="186" y="308"/>
                  </a:cubicBezTo>
                  <a:cubicBezTo>
                    <a:pt x="188" y="310"/>
                    <a:pt x="189" y="308"/>
                    <a:pt x="190" y="307"/>
                  </a:cubicBezTo>
                  <a:cubicBezTo>
                    <a:pt x="191" y="306"/>
                    <a:pt x="191" y="305"/>
                    <a:pt x="191" y="304"/>
                  </a:cubicBezTo>
                  <a:close/>
                  <a:moveTo>
                    <a:pt x="243" y="333"/>
                  </a:moveTo>
                  <a:cubicBezTo>
                    <a:pt x="242" y="328"/>
                    <a:pt x="238" y="327"/>
                    <a:pt x="233" y="325"/>
                  </a:cubicBezTo>
                  <a:cubicBezTo>
                    <a:pt x="235" y="330"/>
                    <a:pt x="241" y="330"/>
                    <a:pt x="243" y="333"/>
                  </a:cubicBezTo>
                  <a:close/>
                  <a:moveTo>
                    <a:pt x="220" y="264"/>
                  </a:moveTo>
                  <a:cubicBezTo>
                    <a:pt x="220" y="263"/>
                    <a:pt x="219" y="262"/>
                    <a:pt x="219" y="262"/>
                  </a:cubicBezTo>
                  <a:cubicBezTo>
                    <a:pt x="217" y="262"/>
                    <a:pt x="216" y="263"/>
                    <a:pt x="215" y="265"/>
                  </a:cubicBezTo>
                  <a:cubicBezTo>
                    <a:pt x="215" y="266"/>
                    <a:pt x="216" y="267"/>
                    <a:pt x="217" y="267"/>
                  </a:cubicBezTo>
                  <a:cubicBezTo>
                    <a:pt x="219" y="267"/>
                    <a:pt x="220" y="265"/>
                    <a:pt x="220" y="264"/>
                  </a:cubicBezTo>
                  <a:close/>
                  <a:moveTo>
                    <a:pt x="214" y="281"/>
                  </a:moveTo>
                  <a:cubicBezTo>
                    <a:pt x="215" y="281"/>
                    <a:pt x="216" y="280"/>
                    <a:pt x="216" y="279"/>
                  </a:cubicBezTo>
                  <a:cubicBezTo>
                    <a:pt x="217" y="278"/>
                    <a:pt x="216" y="277"/>
                    <a:pt x="215" y="277"/>
                  </a:cubicBezTo>
                  <a:cubicBezTo>
                    <a:pt x="214" y="277"/>
                    <a:pt x="213" y="277"/>
                    <a:pt x="212" y="279"/>
                  </a:cubicBezTo>
                  <a:cubicBezTo>
                    <a:pt x="212" y="280"/>
                    <a:pt x="213" y="281"/>
                    <a:pt x="214" y="281"/>
                  </a:cubicBezTo>
                  <a:close/>
                  <a:moveTo>
                    <a:pt x="291" y="273"/>
                  </a:moveTo>
                  <a:cubicBezTo>
                    <a:pt x="291" y="272"/>
                    <a:pt x="290" y="271"/>
                    <a:pt x="289" y="271"/>
                  </a:cubicBezTo>
                  <a:cubicBezTo>
                    <a:pt x="289" y="271"/>
                    <a:pt x="288" y="271"/>
                    <a:pt x="288" y="272"/>
                  </a:cubicBezTo>
                  <a:cubicBezTo>
                    <a:pt x="287" y="272"/>
                    <a:pt x="288" y="273"/>
                    <a:pt x="289" y="273"/>
                  </a:cubicBezTo>
                  <a:cubicBezTo>
                    <a:pt x="290" y="274"/>
                    <a:pt x="290" y="273"/>
                    <a:pt x="291" y="273"/>
                  </a:cubicBezTo>
                  <a:close/>
                  <a:moveTo>
                    <a:pt x="192" y="291"/>
                  </a:moveTo>
                  <a:cubicBezTo>
                    <a:pt x="192" y="290"/>
                    <a:pt x="192" y="290"/>
                    <a:pt x="191" y="290"/>
                  </a:cubicBezTo>
                  <a:cubicBezTo>
                    <a:pt x="190" y="290"/>
                    <a:pt x="189" y="290"/>
                    <a:pt x="189" y="291"/>
                  </a:cubicBezTo>
                  <a:cubicBezTo>
                    <a:pt x="190" y="292"/>
                    <a:pt x="190" y="292"/>
                    <a:pt x="190" y="292"/>
                  </a:cubicBezTo>
                  <a:cubicBezTo>
                    <a:pt x="191" y="292"/>
                    <a:pt x="192" y="292"/>
                    <a:pt x="192" y="291"/>
                  </a:cubicBezTo>
                  <a:close/>
                  <a:moveTo>
                    <a:pt x="217" y="253"/>
                  </a:moveTo>
                  <a:cubicBezTo>
                    <a:pt x="217" y="252"/>
                    <a:pt x="217" y="252"/>
                    <a:pt x="216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5" y="253"/>
                    <a:pt x="216" y="253"/>
                    <a:pt x="216" y="253"/>
                  </a:cubicBezTo>
                  <a:cubicBezTo>
                    <a:pt x="216" y="253"/>
                    <a:pt x="217" y="253"/>
                    <a:pt x="217" y="253"/>
                  </a:cubicBezTo>
                  <a:close/>
                  <a:moveTo>
                    <a:pt x="271" y="299"/>
                  </a:moveTo>
                  <a:cubicBezTo>
                    <a:pt x="271" y="301"/>
                    <a:pt x="272" y="302"/>
                    <a:pt x="274" y="302"/>
                  </a:cubicBezTo>
                  <a:cubicBezTo>
                    <a:pt x="278" y="302"/>
                    <a:pt x="278" y="299"/>
                    <a:pt x="278" y="295"/>
                  </a:cubicBezTo>
                  <a:cubicBezTo>
                    <a:pt x="275" y="296"/>
                    <a:pt x="271" y="295"/>
                    <a:pt x="271" y="299"/>
                  </a:cubicBezTo>
                  <a:close/>
                  <a:moveTo>
                    <a:pt x="296" y="303"/>
                  </a:moveTo>
                  <a:cubicBezTo>
                    <a:pt x="297" y="301"/>
                    <a:pt x="295" y="301"/>
                    <a:pt x="293" y="301"/>
                  </a:cubicBezTo>
                  <a:cubicBezTo>
                    <a:pt x="292" y="300"/>
                    <a:pt x="291" y="300"/>
                    <a:pt x="290" y="302"/>
                  </a:cubicBezTo>
                  <a:cubicBezTo>
                    <a:pt x="290" y="303"/>
                    <a:pt x="291" y="304"/>
                    <a:pt x="293" y="305"/>
                  </a:cubicBezTo>
                  <a:cubicBezTo>
                    <a:pt x="294" y="305"/>
                    <a:pt x="296" y="304"/>
                    <a:pt x="296" y="303"/>
                  </a:cubicBezTo>
                  <a:close/>
                  <a:moveTo>
                    <a:pt x="252" y="287"/>
                  </a:moveTo>
                  <a:cubicBezTo>
                    <a:pt x="251" y="287"/>
                    <a:pt x="250" y="287"/>
                    <a:pt x="250" y="288"/>
                  </a:cubicBezTo>
                  <a:cubicBezTo>
                    <a:pt x="250" y="289"/>
                    <a:pt x="251" y="289"/>
                    <a:pt x="251" y="289"/>
                  </a:cubicBezTo>
                  <a:cubicBezTo>
                    <a:pt x="251" y="289"/>
                    <a:pt x="252" y="289"/>
                    <a:pt x="252" y="289"/>
                  </a:cubicBezTo>
                  <a:cubicBezTo>
                    <a:pt x="252" y="288"/>
                    <a:pt x="252" y="287"/>
                    <a:pt x="252" y="287"/>
                  </a:cubicBezTo>
                  <a:close/>
                  <a:moveTo>
                    <a:pt x="280" y="288"/>
                  </a:moveTo>
                  <a:cubicBezTo>
                    <a:pt x="280" y="288"/>
                    <a:pt x="280" y="288"/>
                    <a:pt x="280" y="288"/>
                  </a:cubicBezTo>
                  <a:cubicBezTo>
                    <a:pt x="279" y="289"/>
                    <a:pt x="280" y="289"/>
                    <a:pt x="280" y="289"/>
                  </a:cubicBezTo>
                  <a:cubicBezTo>
                    <a:pt x="281" y="290"/>
                    <a:pt x="281" y="289"/>
                    <a:pt x="281" y="289"/>
                  </a:cubicBezTo>
                  <a:cubicBezTo>
                    <a:pt x="281" y="288"/>
                    <a:pt x="281" y="288"/>
                    <a:pt x="280" y="288"/>
                  </a:cubicBezTo>
                  <a:close/>
                  <a:moveTo>
                    <a:pt x="262" y="276"/>
                  </a:moveTo>
                  <a:cubicBezTo>
                    <a:pt x="262" y="275"/>
                    <a:pt x="262" y="275"/>
                    <a:pt x="262" y="275"/>
                  </a:cubicBezTo>
                  <a:cubicBezTo>
                    <a:pt x="261" y="275"/>
                    <a:pt x="261" y="275"/>
                    <a:pt x="261" y="276"/>
                  </a:cubicBezTo>
                  <a:cubicBezTo>
                    <a:pt x="261" y="276"/>
                    <a:pt x="262" y="276"/>
                    <a:pt x="262" y="276"/>
                  </a:cubicBezTo>
                  <a:cubicBezTo>
                    <a:pt x="262" y="276"/>
                    <a:pt x="262" y="276"/>
                    <a:pt x="262" y="276"/>
                  </a:cubicBezTo>
                  <a:close/>
                  <a:moveTo>
                    <a:pt x="244" y="315"/>
                  </a:moveTo>
                  <a:cubicBezTo>
                    <a:pt x="244" y="315"/>
                    <a:pt x="245" y="315"/>
                    <a:pt x="245" y="315"/>
                  </a:cubicBezTo>
                  <a:cubicBezTo>
                    <a:pt x="245" y="315"/>
                    <a:pt x="246" y="315"/>
                    <a:pt x="246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4" y="315"/>
                    <a:pt x="244" y="315"/>
                  </a:cubicBezTo>
                  <a:close/>
                  <a:moveTo>
                    <a:pt x="125" y="142"/>
                  </a:moveTo>
                  <a:cubicBezTo>
                    <a:pt x="126" y="150"/>
                    <a:pt x="125" y="151"/>
                    <a:pt x="120" y="153"/>
                  </a:cubicBezTo>
                  <a:cubicBezTo>
                    <a:pt x="117" y="154"/>
                    <a:pt x="113" y="155"/>
                    <a:pt x="109" y="155"/>
                  </a:cubicBezTo>
                  <a:cubicBezTo>
                    <a:pt x="106" y="155"/>
                    <a:pt x="104" y="154"/>
                    <a:pt x="102" y="152"/>
                  </a:cubicBezTo>
                  <a:cubicBezTo>
                    <a:pt x="95" y="146"/>
                    <a:pt x="93" y="139"/>
                    <a:pt x="90" y="131"/>
                  </a:cubicBezTo>
                  <a:cubicBezTo>
                    <a:pt x="90" y="129"/>
                    <a:pt x="91" y="128"/>
                    <a:pt x="91" y="127"/>
                  </a:cubicBezTo>
                  <a:cubicBezTo>
                    <a:pt x="92" y="121"/>
                    <a:pt x="95" y="115"/>
                    <a:pt x="97" y="110"/>
                  </a:cubicBezTo>
                  <a:cubicBezTo>
                    <a:pt x="100" y="103"/>
                    <a:pt x="112" y="101"/>
                    <a:pt x="120" y="105"/>
                  </a:cubicBezTo>
                  <a:cubicBezTo>
                    <a:pt x="128" y="110"/>
                    <a:pt x="134" y="118"/>
                    <a:pt x="140" y="126"/>
                  </a:cubicBezTo>
                  <a:cubicBezTo>
                    <a:pt x="141" y="128"/>
                    <a:pt x="140" y="130"/>
                    <a:pt x="140" y="132"/>
                  </a:cubicBezTo>
                  <a:cubicBezTo>
                    <a:pt x="139" y="135"/>
                    <a:pt x="136" y="137"/>
                    <a:pt x="135" y="140"/>
                  </a:cubicBezTo>
                  <a:cubicBezTo>
                    <a:pt x="133" y="145"/>
                    <a:pt x="130" y="146"/>
                    <a:pt x="125" y="142"/>
                  </a:cubicBezTo>
                  <a:close/>
                  <a:moveTo>
                    <a:pt x="121" y="129"/>
                  </a:moveTo>
                  <a:cubicBezTo>
                    <a:pt x="122" y="129"/>
                    <a:pt x="123" y="128"/>
                    <a:pt x="122" y="127"/>
                  </a:cubicBezTo>
                  <a:cubicBezTo>
                    <a:pt x="122" y="126"/>
                    <a:pt x="121" y="125"/>
                    <a:pt x="120" y="125"/>
                  </a:cubicBezTo>
                  <a:cubicBezTo>
                    <a:pt x="119" y="125"/>
                    <a:pt x="118" y="125"/>
                    <a:pt x="118" y="126"/>
                  </a:cubicBezTo>
                  <a:cubicBezTo>
                    <a:pt x="119" y="128"/>
                    <a:pt x="120" y="129"/>
                    <a:pt x="121" y="1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4D0B44-C804-4023-82D2-1FF0F2F39C3E}"/>
              </a:ext>
            </a:extLst>
          </p:cNvPr>
          <p:cNvGrpSpPr/>
          <p:nvPr/>
        </p:nvGrpSpPr>
        <p:grpSpPr>
          <a:xfrm>
            <a:off x="4312266" y="-3132113"/>
            <a:ext cx="8825114" cy="9169662"/>
            <a:chOff x="4412493" y="1679766"/>
            <a:chExt cx="3367013" cy="3498467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23B2E17-3D86-4D63-B0AF-FD7D45E97834}"/>
                </a:ext>
              </a:extLst>
            </p:cNvPr>
            <p:cNvSpPr/>
            <p:nvPr/>
          </p:nvSpPr>
          <p:spPr>
            <a:xfrm>
              <a:off x="4600575" y="3076575"/>
              <a:ext cx="2628900" cy="2019300"/>
            </a:xfrm>
            <a:custGeom>
              <a:avLst/>
              <a:gdLst>
                <a:gd name="connsiteX0" fmla="*/ 2628900 w 2628900"/>
                <a:gd name="connsiteY0" fmla="*/ 1971675 h 2019300"/>
                <a:gd name="connsiteX1" fmla="*/ 2576513 w 2628900"/>
                <a:gd name="connsiteY1" fmla="*/ 1905000 h 2019300"/>
                <a:gd name="connsiteX2" fmla="*/ 2590800 w 2628900"/>
                <a:gd name="connsiteY2" fmla="*/ 104775 h 2019300"/>
                <a:gd name="connsiteX3" fmla="*/ 1490663 w 2628900"/>
                <a:gd name="connsiteY3" fmla="*/ 28575 h 2019300"/>
                <a:gd name="connsiteX4" fmla="*/ 995363 w 2628900"/>
                <a:gd name="connsiteY4" fmla="*/ 0 h 2019300"/>
                <a:gd name="connsiteX5" fmla="*/ 9525 w 2628900"/>
                <a:gd name="connsiteY5" fmla="*/ 52388 h 2019300"/>
                <a:gd name="connsiteX6" fmla="*/ 0 w 2628900"/>
                <a:gd name="connsiteY6" fmla="*/ 1981200 h 2019300"/>
                <a:gd name="connsiteX7" fmla="*/ 1547813 w 2628900"/>
                <a:gd name="connsiteY7" fmla="*/ 2019300 h 2019300"/>
                <a:gd name="connsiteX8" fmla="*/ 2190750 w 2628900"/>
                <a:gd name="connsiteY8" fmla="*/ 2019300 h 2019300"/>
                <a:gd name="connsiteX9" fmla="*/ 2628900 w 2628900"/>
                <a:gd name="connsiteY9" fmla="*/ 1971675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900" h="2019300">
                  <a:moveTo>
                    <a:pt x="2628900" y="1971675"/>
                  </a:moveTo>
                  <a:lnTo>
                    <a:pt x="2576513" y="1905000"/>
                  </a:lnTo>
                  <a:lnTo>
                    <a:pt x="2590800" y="104775"/>
                  </a:lnTo>
                  <a:lnTo>
                    <a:pt x="1490663" y="28575"/>
                  </a:lnTo>
                  <a:lnTo>
                    <a:pt x="995363" y="0"/>
                  </a:lnTo>
                  <a:lnTo>
                    <a:pt x="9525" y="52388"/>
                  </a:lnTo>
                  <a:lnTo>
                    <a:pt x="0" y="1981200"/>
                  </a:lnTo>
                  <a:lnTo>
                    <a:pt x="1547813" y="2019300"/>
                  </a:lnTo>
                  <a:lnTo>
                    <a:pt x="2190750" y="2019300"/>
                  </a:lnTo>
                  <a:lnTo>
                    <a:pt x="2628900" y="19716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9A058DDE-69F7-4FB4-BAFB-122DF091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2493" y="1679766"/>
              <a:ext cx="3367013" cy="3498467"/>
            </a:xfrm>
            <a:prstGeom prst="rect">
              <a:avLst/>
            </a:prstGeom>
          </p:spPr>
        </p:pic>
      </p:grpSp>
      <p:pic>
        <p:nvPicPr>
          <p:cNvPr id="114" name="260605__kwahmah-02__camera8">
            <a:hlinkClick r:id="" action="ppaction://media"/>
            <a:extLst>
              <a:ext uri="{FF2B5EF4-FFF2-40B4-BE49-F238E27FC236}">
                <a16:creationId xmlns:a16="http://schemas.microsoft.com/office/drawing/2014/main" id="{92B331AC-3008-466B-98D4-76BB231F46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62931" y="-2476519"/>
            <a:ext cx="609600" cy="609600"/>
          </a:xfrm>
          <a:prstGeom prst="rect">
            <a:avLst/>
          </a:prstGeom>
        </p:spPr>
      </p:pic>
      <p:grpSp>
        <p:nvGrpSpPr>
          <p:cNvPr id="55" name="Group 24">
            <a:extLst>
              <a:ext uri="{FF2B5EF4-FFF2-40B4-BE49-F238E27FC236}">
                <a16:creationId xmlns:a16="http://schemas.microsoft.com/office/drawing/2014/main" id="{2AD56E17-88D9-4621-9867-EE10F2A0FC4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27537" y="1051777"/>
            <a:ext cx="516162" cy="579510"/>
            <a:chOff x="3729" y="2037"/>
            <a:chExt cx="220" cy="247"/>
          </a:xfrm>
        </p:grpSpPr>
        <p:sp>
          <p:nvSpPr>
            <p:cNvPr id="56" name="Freeform 25">
              <a:extLst>
                <a:ext uri="{FF2B5EF4-FFF2-40B4-BE49-F238E27FC236}">
                  <a16:creationId xmlns:a16="http://schemas.microsoft.com/office/drawing/2014/main" id="{19FFB611-D3A2-46C4-8CCE-E53FAA94E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9" y="2037"/>
              <a:ext cx="145" cy="247"/>
            </a:xfrm>
            <a:custGeom>
              <a:avLst/>
              <a:gdLst>
                <a:gd name="T0" fmla="*/ 56 w 105"/>
                <a:gd name="T1" fmla="*/ 0 h 179"/>
                <a:gd name="T2" fmla="*/ 90 w 105"/>
                <a:gd name="T3" fmla="*/ 1 h 179"/>
                <a:gd name="T4" fmla="*/ 93 w 105"/>
                <a:gd name="T5" fmla="*/ 12 h 179"/>
                <a:gd name="T6" fmla="*/ 91 w 105"/>
                <a:gd name="T7" fmla="*/ 45 h 179"/>
                <a:gd name="T8" fmla="*/ 84 w 105"/>
                <a:gd name="T9" fmla="*/ 52 h 179"/>
                <a:gd name="T10" fmla="*/ 55 w 105"/>
                <a:gd name="T11" fmla="*/ 74 h 179"/>
                <a:gd name="T12" fmla="*/ 49 w 105"/>
                <a:gd name="T13" fmla="*/ 79 h 179"/>
                <a:gd name="T14" fmla="*/ 43 w 105"/>
                <a:gd name="T15" fmla="*/ 84 h 179"/>
                <a:gd name="T16" fmla="*/ 46 w 105"/>
                <a:gd name="T17" fmla="*/ 85 h 179"/>
                <a:gd name="T18" fmla="*/ 67 w 105"/>
                <a:gd name="T19" fmla="*/ 86 h 179"/>
                <a:gd name="T20" fmla="*/ 90 w 105"/>
                <a:gd name="T21" fmla="*/ 91 h 179"/>
                <a:gd name="T22" fmla="*/ 105 w 105"/>
                <a:gd name="T23" fmla="*/ 123 h 179"/>
                <a:gd name="T24" fmla="*/ 100 w 105"/>
                <a:gd name="T25" fmla="*/ 149 h 179"/>
                <a:gd name="T26" fmla="*/ 85 w 105"/>
                <a:gd name="T27" fmla="*/ 168 h 179"/>
                <a:gd name="T28" fmla="*/ 40 w 105"/>
                <a:gd name="T29" fmla="*/ 179 h 179"/>
                <a:gd name="T30" fmla="*/ 8 w 105"/>
                <a:gd name="T31" fmla="*/ 155 h 179"/>
                <a:gd name="T32" fmla="*/ 0 w 105"/>
                <a:gd name="T33" fmla="*/ 138 h 179"/>
                <a:gd name="T34" fmla="*/ 2 w 105"/>
                <a:gd name="T35" fmla="*/ 136 h 179"/>
                <a:gd name="T36" fmla="*/ 7 w 105"/>
                <a:gd name="T37" fmla="*/ 133 h 179"/>
                <a:gd name="T38" fmla="*/ 11 w 105"/>
                <a:gd name="T39" fmla="*/ 136 h 179"/>
                <a:gd name="T40" fmla="*/ 19 w 105"/>
                <a:gd name="T41" fmla="*/ 155 h 179"/>
                <a:gd name="T42" fmla="*/ 52 w 105"/>
                <a:gd name="T43" fmla="*/ 171 h 179"/>
                <a:gd name="T44" fmla="*/ 78 w 105"/>
                <a:gd name="T45" fmla="*/ 163 h 179"/>
                <a:gd name="T46" fmla="*/ 89 w 105"/>
                <a:gd name="T47" fmla="*/ 154 h 179"/>
                <a:gd name="T48" fmla="*/ 98 w 105"/>
                <a:gd name="T49" fmla="*/ 123 h 179"/>
                <a:gd name="T50" fmla="*/ 62 w 105"/>
                <a:gd name="T51" fmla="*/ 94 h 179"/>
                <a:gd name="T52" fmla="*/ 25 w 105"/>
                <a:gd name="T53" fmla="*/ 97 h 179"/>
                <a:gd name="T54" fmla="*/ 23 w 105"/>
                <a:gd name="T55" fmla="*/ 96 h 179"/>
                <a:gd name="T56" fmla="*/ 23 w 105"/>
                <a:gd name="T57" fmla="*/ 90 h 179"/>
                <a:gd name="T58" fmla="*/ 28 w 105"/>
                <a:gd name="T59" fmla="*/ 86 h 179"/>
                <a:gd name="T60" fmla="*/ 70 w 105"/>
                <a:gd name="T61" fmla="*/ 51 h 179"/>
                <a:gd name="T62" fmla="*/ 64 w 105"/>
                <a:gd name="T63" fmla="*/ 48 h 179"/>
                <a:gd name="T64" fmla="*/ 9 w 105"/>
                <a:gd name="T65" fmla="*/ 48 h 179"/>
                <a:gd name="T66" fmla="*/ 6 w 105"/>
                <a:gd name="T67" fmla="*/ 43 h 179"/>
                <a:gd name="T68" fmla="*/ 6 w 105"/>
                <a:gd name="T69" fmla="*/ 18 h 179"/>
                <a:gd name="T70" fmla="*/ 12 w 105"/>
                <a:gd name="T71" fmla="*/ 1 h 179"/>
                <a:gd name="T72" fmla="*/ 23 w 105"/>
                <a:gd name="T73" fmla="*/ 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5" h="179">
                  <a:moveTo>
                    <a:pt x="38" y="1"/>
                  </a:moveTo>
                  <a:cubicBezTo>
                    <a:pt x="45" y="1"/>
                    <a:pt x="52" y="0"/>
                    <a:pt x="5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1"/>
                    <a:pt x="87" y="1"/>
                    <a:pt x="90" y="1"/>
                  </a:cubicBezTo>
                  <a:cubicBezTo>
                    <a:pt x="91" y="1"/>
                    <a:pt x="92" y="1"/>
                    <a:pt x="92" y="3"/>
                  </a:cubicBezTo>
                  <a:cubicBezTo>
                    <a:pt x="93" y="4"/>
                    <a:pt x="93" y="7"/>
                    <a:pt x="93" y="1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3"/>
                    <a:pt x="92" y="44"/>
                    <a:pt x="91" y="45"/>
                  </a:cubicBezTo>
                  <a:cubicBezTo>
                    <a:pt x="90" y="46"/>
                    <a:pt x="89" y="48"/>
                    <a:pt x="88" y="49"/>
                  </a:cubicBezTo>
                  <a:cubicBezTo>
                    <a:pt x="86" y="50"/>
                    <a:pt x="85" y="51"/>
                    <a:pt x="84" y="52"/>
                  </a:cubicBezTo>
                  <a:cubicBezTo>
                    <a:pt x="80" y="55"/>
                    <a:pt x="71" y="61"/>
                    <a:pt x="59" y="71"/>
                  </a:cubicBezTo>
                  <a:cubicBezTo>
                    <a:pt x="58" y="72"/>
                    <a:pt x="57" y="73"/>
                    <a:pt x="55" y="74"/>
                  </a:cubicBezTo>
                  <a:cubicBezTo>
                    <a:pt x="54" y="75"/>
                    <a:pt x="52" y="76"/>
                    <a:pt x="51" y="77"/>
                  </a:cubicBezTo>
                  <a:cubicBezTo>
                    <a:pt x="50" y="78"/>
                    <a:pt x="50" y="78"/>
                    <a:pt x="49" y="79"/>
                  </a:cubicBezTo>
                  <a:cubicBezTo>
                    <a:pt x="48" y="80"/>
                    <a:pt x="47" y="81"/>
                    <a:pt x="45" y="81"/>
                  </a:cubicBezTo>
                  <a:cubicBezTo>
                    <a:pt x="44" y="82"/>
                    <a:pt x="43" y="84"/>
                    <a:pt x="43" y="84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4" y="85"/>
                    <a:pt x="45" y="85"/>
                    <a:pt x="46" y="85"/>
                  </a:cubicBezTo>
                  <a:cubicBezTo>
                    <a:pt x="48" y="85"/>
                    <a:pt x="50" y="85"/>
                    <a:pt x="53" y="85"/>
                  </a:cubicBezTo>
                  <a:cubicBezTo>
                    <a:pt x="57" y="85"/>
                    <a:pt x="61" y="86"/>
                    <a:pt x="67" y="86"/>
                  </a:cubicBezTo>
                  <a:cubicBezTo>
                    <a:pt x="73" y="86"/>
                    <a:pt x="77" y="87"/>
                    <a:pt x="79" y="87"/>
                  </a:cubicBezTo>
                  <a:cubicBezTo>
                    <a:pt x="82" y="87"/>
                    <a:pt x="86" y="89"/>
                    <a:pt x="90" y="91"/>
                  </a:cubicBezTo>
                  <a:cubicBezTo>
                    <a:pt x="93" y="93"/>
                    <a:pt x="97" y="97"/>
                    <a:pt x="100" y="102"/>
                  </a:cubicBezTo>
                  <a:cubicBezTo>
                    <a:pt x="104" y="107"/>
                    <a:pt x="105" y="114"/>
                    <a:pt x="105" y="123"/>
                  </a:cubicBezTo>
                  <a:cubicBezTo>
                    <a:pt x="105" y="130"/>
                    <a:pt x="104" y="137"/>
                    <a:pt x="102" y="142"/>
                  </a:cubicBezTo>
                  <a:cubicBezTo>
                    <a:pt x="102" y="143"/>
                    <a:pt x="101" y="145"/>
                    <a:pt x="100" y="149"/>
                  </a:cubicBezTo>
                  <a:cubicBezTo>
                    <a:pt x="98" y="153"/>
                    <a:pt x="97" y="157"/>
                    <a:pt x="94" y="160"/>
                  </a:cubicBezTo>
                  <a:cubicBezTo>
                    <a:pt x="92" y="163"/>
                    <a:pt x="89" y="166"/>
                    <a:pt x="85" y="168"/>
                  </a:cubicBezTo>
                  <a:cubicBezTo>
                    <a:pt x="79" y="172"/>
                    <a:pt x="74" y="174"/>
                    <a:pt x="70" y="175"/>
                  </a:cubicBezTo>
                  <a:cubicBezTo>
                    <a:pt x="65" y="178"/>
                    <a:pt x="55" y="179"/>
                    <a:pt x="40" y="179"/>
                  </a:cubicBezTo>
                  <a:cubicBezTo>
                    <a:pt x="33" y="179"/>
                    <a:pt x="27" y="176"/>
                    <a:pt x="21" y="171"/>
                  </a:cubicBezTo>
                  <a:cubicBezTo>
                    <a:pt x="16" y="166"/>
                    <a:pt x="11" y="161"/>
                    <a:pt x="8" y="155"/>
                  </a:cubicBezTo>
                  <a:cubicBezTo>
                    <a:pt x="5" y="150"/>
                    <a:pt x="2" y="145"/>
                    <a:pt x="1" y="142"/>
                  </a:cubicBezTo>
                  <a:cubicBezTo>
                    <a:pt x="0" y="140"/>
                    <a:pt x="0" y="139"/>
                    <a:pt x="0" y="138"/>
                  </a:cubicBezTo>
                  <a:cubicBezTo>
                    <a:pt x="0" y="137"/>
                    <a:pt x="0" y="137"/>
                    <a:pt x="1" y="136"/>
                  </a:cubicBezTo>
                  <a:cubicBezTo>
                    <a:pt x="1" y="136"/>
                    <a:pt x="2" y="136"/>
                    <a:pt x="2" y="136"/>
                  </a:cubicBezTo>
                  <a:cubicBezTo>
                    <a:pt x="2" y="136"/>
                    <a:pt x="3" y="135"/>
                    <a:pt x="4" y="134"/>
                  </a:cubicBezTo>
                  <a:cubicBezTo>
                    <a:pt x="5" y="134"/>
                    <a:pt x="6" y="133"/>
                    <a:pt x="7" y="133"/>
                  </a:cubicBezTo>
                  <a:cubicBezTo>
                    <a:pt x="7" y="133"/>
                    <a:pt x="8" y="133"/>
                    <a:pt x="8" y="133"/>
                  </a:cubicBezTo>
                  <a:cubicBezTo>
                    <a:pt x="9" y="133"/>
                    <a:pt x="10" y="134"/>
                    <a:pt x="11" y="136"/>
                  </a:cubicBezTo>
                  <a:cubicBezTo>
                    <a:pt x="11" y="137"/>
                    <a:pt x="12" y="139"/>
                    <a:pt x="13" y="143"/>
                  </a:cubicBezTo>
                  <a:cubicBezTo>
                    <a:pt x="14" y="146"/>
                    <a:pt x="16" y="151"/>
                    <a:pt x="19" y="155"/>
                  </a:cubicBezTo>
                  <a:cubicBezTo>
                    <a:pt x="22" y="160"/>
                    <a:pt x="27" y="164"/>
                    <a:pt x="32" y="166"/>
                  </a:cubicBezTo>
                  <a:cubicBezTo>
                    <a:pt x="38" y="169"/>
                    <a:pt x="44" y="171"/>
                    <a:pt x="52" y="171"/>
                  </a:cubicBezTo>
                  <a:cubicBezTo>
                    <a:pt x="57" y="171"/>
                    <a:pt x="62" y="170"/>
                    <a:pt x="67" y="168"/>
                  </a:cubicBezTo>
                  <a:cubicBezTo>
                    <a:pt x="72" y="166"/>
                    <a:pt x="75" y="165"/>
                    <a:pt x="78" y="163"/>
                  </a:cubicBezTo>
                  <a:cubicBezTo>
                    <a:pt x="81" y="162"/>
                    <a:pt x="82" y="161"/>
                    <a:pt x="83" y="161"/>
                  </a:cubicBezTo>
                  <a:cubicBezTo>
                    <a:pt x="85" y="159"/>
                    <a:pt x="87" y="157"/>
                    <a:pt x="89" y="154"/>
                  </a:cubicBezTo>
                  <a:cubicBezTo>
                    <a:pt x="92" y="150"/>
                    <a:pt x="94" y="146"/>
                    <a:pt x="95" y="141"/>
                  </a:cubicBezTo>
                  <a:cubicBezTo>
                    <a:pt x="97" y="135"/>
                    <a:pt x="98" y="130"/>
                    <a:pt x="98" y="123"/>
                  </a:cubicBezTo>
                  <a:cubicBezTo>
                    <a:pt x="97" y="113"/>
                    <a:pt x="94" y="105"/>
                    <a:pt x="87" y="100"/>
                  </a:cubicBezTo>
                  <a:cubicBezTo>
                    <a:pt x="82" y="96"/>
                    <a:pt x="74" y="94"/>
                    <a:pt x="62" y="94"/>
                  </a:cubicBezTo>
                  <a:cubicBezTo>
                    <a:pt x="57" y="94"/>
                    <a:pt x="48" y="94"/>
                    <a:pt x="36" y="96"/>
                  </a:cubicBezTo>
                  <a:cubicBezTo>
                    <a:pt x="32" y="97"/>
                    <a:pt x="28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4" y="97"/>
                    <a:pt x="23" y="97"/>
                    <a:pt x="23" y="96"/>
                  </a:cubicBezTo>
                  <a:cubicBezTo>
                    <a:pt x="23" y="95"/>
                    <a:pt x="23" y="93"/>
                    <a:pt x="23" y="91"/>
                  </a:cubicBezTo>
                  <a:cubicBezTo>
                    <a:pt x="23" y="91"/>
                    <a:pt x="23" y="90"/>
                    <a:pt x="23" y="90"/>
                  </a:cubicBezTo>
                  <a:cubicBezTo>
                    <a:pt x="24" y="89"/>
                    <a:pt x="24" y="89"/>
                    <a:pt x="25" y="88"/>
                  </a:cubicBezTo>
                  <a:cubicBezTo>
                    <a:pt x="26" y="87"/>
                    <a:pt x="27" y="87"/>
                    <a:pt x="28" y="86"/>
                  </a:cubicBezTo>
                  <a:cubicBezTo>
                    <a:pt x="29" y="85"/>
                    <a:pt x="35" y="80"/>
                    <a:pt x="46" y="71"/>
                  </a:cubicBezTo>
                  <a:cubicBezTo>
                    <a:pt x="57" y="62"/>
                    <a:pt x="65" y="55"/>
                    <a:pt x="70" y="51"/>
                  </a:cubicBezTo>
                  <a:cubicBezTo>
                    <a:pt x="71" y="50"/>
                    <a:pt x="71" y="50"/>
                    <a:pt x="71" y="49"/>
                  </a:cubicBezTo>
                  <a:cubicBezTo>
                    <a:pt x="71" y="48"/>
                    <a:pt x="69" y="48"/>
                    <a:pt x="64" y="48"/>
                  </a:cubicBezTo>
                  <a:cubicBezTo>
                    <a:pt x="62" y="48"/>
                    <a:pt x="55" y="48"/>
                    <a:pt x="42" y="48"/>
                  </a:cubicBezTo>
                  <a:cubicBezTo>
                    <a:pt x="29" y="48"/>
                    <a:pt x="18" y="48"/>
                    <a:pt x="9" y="48"/>
                  </a:cubicBezTo>
                  <a:cubicBezTo>
                    <a:pt x="8" y="48"/>
                    <a:pt x="7" y="48"/>
                    <a:pt x="6" y="47"/>
                  </a:cubicBezTo>
                  <a:cubicBezTo>
                    <a:pt x="6" y="46"/>
                    <a:pt x="6" y="45"/>
                    <a:pt x="6" y="43"/>
                  </a:cubicBezTo>
                  <a:cubicBezTo>
                    <a:pt x="6" y="42"/>
                    <a:pt x="6" y="41"/>
                    <a:pt x="6" y="40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3"/>
                    <a:pt x="8" y="1"/>
                    <a:pt x="12" y="1"/>
                  </a:cubicBezTo>
                  <a:cubicBezTo>
                    <a:pt x="13" y="1"/>
                    <a:pt x="14" y="1"/>
                    <a:pt x="17" y="2"/>
                  </a:cubicBezTo>
                  <a:cubicBezTo>
                    <a:pt x="19" y="2"/>
                    <a:pt x="21" y="2"/>
                    <a:pt x="23" y="2"/>
                  </a:cubicBezTo>
                  <a:cubicBezTo>
                    <a:pt x="26" y="2"/>
                    <a:pt x="31" y="2"/>
                    <a:pt x="3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26">
              <a:extLst>
                <a:ext uri="{FF2B5EF4-FFF2-40B4-BE49-F238E27FC236}">
                  <a16:creationId xmlns:a16="http://schemas.microsoft.com/office/drawing/2014/main" id="{087E7669-A8B9-48A8-BAF6-968C547CD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9" y="2229"/>
              <a:ext cx="50" cy="48"/>
            </a:xfrm>
            <a:custGeom>
              <a:avLst/>
              <a:gdLst>
                <a:gd name="T0" fmla="*/ 36 w 36"/>
                <a:gd name="T1" fmla="*/ 21 h 35"/>
                <a:gd name="T2" fmla="*/ 30 w 36"/>
                <a:gd name="T3" fmla="*/ 31 h 35"/>
                <a:gd name="T4" fmla="*/ 17 w 36"/>
                <a:gd name="T5" fmla="*/ 35 h 35"/>
                <a:gd name="T6" fmla="*/ 5 w 36"/>
                <a:gd name="T7" fmla="*/ 31 h 35"/>
                <a:gd name="T8" fmla="*/ 0 w 36"/>
                <a:gd name="T9" fmla="*/ 16 h 35"/>
                <a:gd name="T10" fmla="*/ 5 w 36"/>
                <a:gd name="T11" fmla="*/ 3 h 35"/>
                <a:gd name="T12" fmla="*/ 17 w 36"/>
                <a:gd name="T13" fmla="*/ 0 h 35"/>
                <a:gd name="T14" fmla="*/ 36 w 36"/>
                <a:gd name="T15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5">
                  <a:moveTo>
                    <a:pt x="36" y="21"/>
                  </a:moveTo>
                  <a:cubicBezTo>
                    <a:pt x="36" y="25"/>
                    <a:pt x="34" y="28"/>
                    <a:pt x="30" y="31"/>
                  </a:cubicBezTo>
                  <a:cubicBezTo>
                    <a:pt x="26" y="34"/>
                    <a:pt x="22" y="35"/>
                    <a:pt x="17" y="35"/>
                  </a:cubicBezTo>
                  <a:cubicBezTo>
                    <a:pt x="12" y="35"/>
                    <a:pt x="8" y="34"/>
                    <a:pt x="5" y="31"/>
                  </a:cubicBezTo>
                  <a:cubicBezTo>
                    <a:pt x="2" y="27"/>
                    <a:pt x="0" y="23"/>
                    <a:pt x="0" y="16"/>
                  </a:cubicBezTo>
                  <a:cubicBezTo>
                    <a:pt x="0" y="10"/>
                    <a:pt x="2" y="6"/>
                    <a:pt x="5" y="3"/>
                  </a:cubicBezTo>
                  <a:cubicBezTo>
                    <a:pt x="8" y="1"/>
                    <a:pt x="12" y="0"/>
                    <a:pt x="17" y="0"/>
                  </a:cubicBezTo>
                  <a:cubicBezTo>
                    <a:pt x="29" y="0"/>
                    <a:pt x="36" y="7"/>
                    <a:pt x="36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1697FC5-424C-4CA2-AE84-8E90FD26BADE}"/>
              </a:ext>
            </a:extLst>
          </p:cNvPr>
          <p:cNvGrpSpPr/>
          <p:nvPr/>
        </p:nvGrpSpPr>
        <p:grpSpPr>
          <a:xfrm>
            <a:off x="9216377" y="1480323"/>
            <a:ext cx="2479344" cy="2405031"/>
            <a:chOff x="474662" y="1200365"/>
            <a:chExt cx="4999038" cy="4849203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9F977A1B-7570-48CC-8859-79939BB09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4662" y="1200365"/>
              <a:ext cx="4999038" cy="4849203"/>
            </a:xfrm>
            <a:prstGeom prst="rect">
              <a:avLst/>
            </a:prstGeom>
          </p:spPr>
        </p:pic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9E4E89E-BD03-4AB3-8F84-7E0709B9E442}"/>
                </a:ext>
              </a:extLst>
            </p:cNvPr>
            <p:cNvGrpSpPr/>
            <p:nvPr/>
          </p:nvGrpSpPr>
          <p:grpSpPr>
            <a:xfrm>
              <a:off x="1992353" y="3232150"/>
              <a:ext cx="1927144" cy="1041401"/>
              <a:chOff x="1992353" y="3232150"/>
              <a:chExt cx="1927144" cy="1041401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CD559F9A-A3F8-45E4-A0B7-B885E8220D6E}"/>
                  </a:ext>
                </a:extLst>
              </p:cNvPr>
              <p:cNvGrpSpPr/>
              <p:nvPr/>
            </p:nvGrpSpPr>
            <p:grpSpPr>
              <a:xfrm>
                <a:off x="1992353" y="3232150"/>
                <a:ext cx="1927144" cy="1041401"/>
                <a:chOff x="1992353" y="3256666"/>
                <a:chExt cx="1927144" cy="1207113"/>
              </a:xfrm>
            </p:grpSpPr>
            <p:pic>
              <p:nvPicPr>
                <p:cNvPr id="78" name="Picture 77">
                  <a:extLst>
                    <a:ext uri="{FF2B5EF4-FFF2-40B4-BE49-F238E27FC236}">
                      <a16:creationId xmlns:a16="http://schemas.microsoft.com/office/drawing/2014/main" id="{C3E53675-0CF2-4720-B784-1BD4E86AA7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artisticPencilGrayscale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92353" y="3256666"/>
                  <a:ext cx="536494" cy="1207113"/>
                </a:xfrm>
                <a:prstGeom prst="rect">
                  <a:avLst/>
                </a:prstGeom>
              </p:spPr>
            </p:pic>
            <p:pic>
              <p:nvPicPr>
                <p:cNvPr id="79" name="Picture 78">
                  <a:extLst>
                    <a:ext uri="{FF2B5EF4-FFF2-40B4-BE49-F238E27FC236}">
                      <a16:creationId xmlns:a16="http://schemas.microsoft.com/office/drawing/2014/main" id="{45E1E90A-DA0D-42DA-B9E0-5A4BE9AB7C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artisticPencilGrayscale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383003" y="3256666"/>
                  <a:ext cx="536494" cy="1207113"/>
                </a:xfrm>
                <a:prstGeom prst="rect">
                  <a:avLst/>
                </a:prstGeom>
              </p:spPr>
            </p:pic>
          </p:grp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9BDA197-9592-451F-AE6F-F426C6F56B41}"/>
                  </a:ext>
                </a:extLst>
              </p:cNvPr>
              <p:cNvSpPr/>
              <p:nvPr/>
            </p:nvSpPr>
            <p:spPr>
              <a:xfrm>
                <a:off x="2273300" y="3327400"/>
                <a:ext cx="1365250" cy="889000"/>
              </a:xfrm>
              <a:custGeom>
                <a:avLst/>
                <a:gdLst>
                  <a:gd name="connsiteX0" fmla="*/ 1276350 w 1365250"/>
                  <a:gd name="connsiteY0" fmla="*/ 863600 h 889000"/>
                  <a:gd name="connsiteX1" fmla="*/ 1041400 w 1365250"/>
                  <a:gd name="connsiteY1" fmla="*/ 889000 h 889000"/>
                  <a:gd name="connsiteX2" fmla="*/ 571500 w 1365250"/>
                  <a:gd name="connsiteY2" fmla="*/ 774700 h 889000"/>
                  <a:gd name="connsiteX3" fmla="*/ 247650 w 1365250"/>
                  <a:gd name="connsiteY3" fmla="*/ 863600 h 889000"/>
                  <a:gd name="connsiteX4" fmla="*/ 120650 w 1365250"/>
                  <a:gd name="connsiteY4" fmla="*/ 863600 h 889000"/>
                  <a:gd name="connsiteX5" fmla="*/ 0 w 1365250"/>
                  <a:gd name="connsiteY5" fmla="*/ 793750 h 889000"/>
                  <a:gd name="connsiteX6" fmla="*/ 50800 w 1365250"/>
                  <a:gd name="connsiteY6" fmla="*/ 304800 h 889000"/>
                  <a:gd name="connsiteX7" fmla="*/ 152400 w 1365250"/>
                  <a:gd name="connsiteY7" fmla="*/ 139700 h 889000"/>
                  <a:gd name="connsiteX8" fmla="*/ 419100 w 1365250"/>
                  <a:gd name="connsiteY8" fmla="*/ 0 h 889000"/>
                  <a:gd name="connsiteX9" fmla="*/ 1066800 w 1365250"/>
                  <a:gd name="connsiteY9" fmla="*/ 57150 h 889000"/>
                  <a:gd name="connsiteX10" fmla="*/ 1320800 w 1365250"/>
                  <a:gd name="connsiteY10" fmla="*/ 209550 h 889000"/>
                  <a:gd name="connsiteX11" fmla="*/ 1365250 w 1365250"/>
                  <a:gd name="connsiteY11" fmla="*/ 660400 h 889000"/>
                  <a:gd name="connsiteX12" fmla="*/ 1276350 w 1365250"/>
                  <a:gd name="connsiteY12" fmla="*/ 863600 h 889000"/>
                  <a:gd name="connsiteX0" fmla="*/ 1293019 w 1365250"/>
                  <a:gd name="connsiteY0" fmla="*/ 827881 h 889000"/>
                  <a:gd name="connsiteX1" fmla="*/ 1041400 w 1365250"/>
                  <a:gd name="connsiteY1" fmla="*/ 889000 h 889000"/>
                  <a:gd name="connsiteX2" fmla="*/ 571500 w 1365250"/>
                  <a:gd name="connsiteY2" fmla="*/ 774700 h 889000"/>
                  <a:gd name="connsiteX3" fmla="*/ 247650 w 1365250"/>
                  <a:gd name="connsiteY3" fmla="*/ 863600 h 889000"/>
                  <a:gd name="connsiteX4" fmla="*/ 120650 w 1365250"/>
                  <a:gd name="connsiteY4" fmla="*/ 863600 h 889000"/>
                  <a:gd name="connsiteX5" fmla="*/ 0 w 1365250"/>
                  <a:gd name="connsiteY5" fmla="*/ 793750 h 889000"/>
                  <a:gd name="connsiteX6" fmla="*/ 50800 w 1365250"/>
                  <a:gd name="connsiteY6" fmla="*/ 304800 h 889000"/>
                  <a:gd name="connsiteX7" fmla="*/ 152400 w 1365250"/>
                  <a:gd name="connsiteY7" fmla="*/ 139700 h 889000"/>
                  <a:gd name="connsiteX8" fmla="*/ 419100 w 1365250"/>
                  <a:gd name="connsiteY8" fmla="*/ 0 h 889000"/>
                  <a:gd name="connsiteX9" fmla="*/ 1066800 w 1365250"/>
                  <a:gd name="connsiteY9" fmla="*/ 57150 h 889000"/>
                  <a:gd name="connsiteX10" fmla="*/ 1320800 w 1365250"/>
                  <a:gd name="connsiteY10" fmla="*/ 209550 h 889000"/>
                  <a:gd name="connsiteX11" fmla="*/ 1365250 w 1365250"/>
                  <a:gd name="connsiteY11" fmla="*/ 660400 h 889000"/>
                  <a:gd name="connsiteX12" fmla="*/ 1293019 w 1365250"/>
                  <a:gd name="connsiteY12" fmla="*/ 827881 h 889000"/>
                  <a:gd name="connsiteX0" fmla="*/ 1293019 w 1365250"/>
                  <a:gd name="connsiteY0" fmla="*/ 827881 h 889000"/>
                  <a:gd name="connsiteX1" fmla="*/ 1041400 w 1365250"/>
                  <a:gd name="connsiteY1" fmla="*/ 889000 h 889000"/>
                  <a:gd name="connsiteX2" fmla="*/ 571500 w 1365250"/>
                  <a:gd name="connsiteY2" fmla="*/ 774700 h 889000"/>
                  <a:gd name="connsiteX3" fmla="*/ 247650 w 1365250"/>
                  <a:gd name="connsiteY3" fmla="*/ 863600 h 889000"/>
                  <a:gd name="connsiteX4" fmla="*/ 125413 w 1365250"/>
                  <a:gd name="connsiteY4" fmla="*/ 787400 h 889000"/>
                  <a:gd name="connsiteX5" fmla="*/ 0 w 1365250"/>
                  <a:gd name="connsiteY5" fmla="*/ 793750 h 889000"/>
                  <a:gd name="connsiteX6" fmla="*/ 50800 w 1365250"/>
                  <a:gd name="connsiteY6" fmla="*/ 304800 h 889000"/>
                  <a:gd name="connsiteX7" fmla="*/ 152400 w 1365250"/>
                  <a:gd name="connsiteY7" fmla="*/ 139700 h 889000"/>
                  <a:gd name="connsiteX8" fmla="*/ 419100 w 1365250"/>
                  <a:gd name="connsiteY8" fmla="*/ 0 h 889000"/>
                  <a:gd name="connsiteX9" fmla="*/ 1066800 w 1365250"/>
                  <a:gd name="connsiteY9" fmla="*/ 57150 h 889000"/>
                  <a:gd name="connsiteX10" fmla="*/ 1320800 w 1365250"/>
                  <a:gd name="connsiteY10" fmla="*/ 209550 h 889000"/>
                  <a:gd name="connsiteX11" fmla="*/ 1365250 w 1365250"/>
                  <a:gd name="connsiteY11" fmla="*/ 660400 h 889000"/>
                  <a:gd name="connsiteX12" fmla="*/ 1293019 w 1365250"/>
                  <a:gd name="connsiteY12" fmla="*/ 827881 h 889000"/>
                  <a:gd name="connsiteX0" fmla="*/ 1293019 w 1365250"/>
                  <a:gd name="connsiteY0" fmla="*/ 827881 h 889000"/>
                  <a:gd name="connsiteX1" fmla="*/ 1041400 w 1365250"/>
                  <a:gd name="connsiteY1" fmla="*/ 889000 h 889000"/>
                  <a:gd name="connsiteX2" fmla="*/ 571500 w 1365250"/>
                  <a:gd name="connsiteY2" fmla="*/ 774700 h 889000"/>
                  <a:gd name="connsiteX3" fmla="*/ 247650 w 1365250"/>
                  <a:gd name="connsiteY3" fmla="*/ 863600 h 889000"/>
                  <a:gd name="connsiteX4" fmla="*/ 120650 w 1365250"/>
                  <a:gd name="connsiteY4" fmla="*/ 842169 h 889000"/>
                  <a:gd name="connsiteX5" fmla="*/ 0 w 1365250"/>
                  <a:gd name="connsiteY5" fmla="*/ 793750 h 889000"/>
                  <a:gd name="connsiteX6" fmla="*/ 50800 w 1365250"/>
                  <a:gd name="connsiteY6" fmla="*/ 304800 h 889000"/>
                  <a:gd name="connsiteX7" fmla="*/ 152400 w 1365250"/>
                  <a:gd name="connsiteY7" fmla="*/ 139700 h 889000"/>
                  <a:gd name="connsiteX8" fmla="*/ 419100 w 1365250"/>
                  <a:gd name="connsiteY8" fmla="*/ 0 h 889000"/>
                  <a:gd name="connsiteX9" fmla="*/ 1066800 w 1365250"/>
                  <a:gd name="connsiteY9" fmla="*/ 57150 h 889000"/>
                  <a:gd name="connsiteX10" fmla="*/ 1320800 w 1365250"/>
                  <a:gd name="connsiteY10" fmla="*/ 209550 h 889000"/>
                  <a:gd name="connsiteX11" fmla="*/ 1365250 w 1365250"/>
                  <a:gd name="connsiteY11" fmla="*/ 660400 h 889000"/>
                  <a:gd name="connsiteX12" fmla="*/ 1293019 w 1365250"/>
                  <a:gd name="connsiteY12" fmla="*/ 827881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65250" h="889000">
                    <a:moveTo>
                      <a:pt x="1293019" y="827881"/>
                    </a:moveTo>
                    <a:lnTo>
                      <a:pt x="1041400" y="889000"/>
                    </a:lnTo>
                    <a:lnTo>
                      <a:pt x="571500" y="774700"/>
                    </a:lnTo>
                    <a:lnTo>
                      <a:pt x="247650" y="863600"/>
                    </a:lnTo>
                    <a:lnTo>
                      <a:pt x="120650" y="842169"/>
                    </a:lnTo>
                    <a:lnTo>
                      <a:pt x="0" y="793750"/>
                    </a:lnTo>
                    <a:lnTo>
                      <a:pt x="50800" y="304800"/>
                    </a:lnTo>
                    <a:lnTo>
                      <a:pt x="152400" y="139700"/>
                    </a:lnTo>
                    <a:lnTo>
                      <a:pt x="419100" y="0"/>
                    </a:lnTo>
                    <a:lnTo>
                      <a:pt x="1066800" y="57150"/>
                    </a:lnTo>
                    <a:lnTo>
                      <a:pt x="1320800" y="209550"/>
                    </a:lnTo>
                    <a:lnTo>
                      <a:pt x="1365250" y="660400"/>
                    </a:lnTo>
                    <a:lnTo>
                      <a:pt x="1293019" y="8278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</p:grpSp>
      <p:pic>
        <p:nvPicPr>
          <p:cNvPr id="80" name="Picture 79">
            <a:extLst>
              <a:ext uri="{FF2B5EF4-FFF2-40B4-BE49-F238E27FC236}">
                <a16:creationId xmlns:a16="http://schemas.microsoft.com/office/drawing/2014/main" id="{66FA78EA-F45B-46ED-BFCA-C1536F28A2D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681" y="4302791"/>
            <a:ext cx="1350763" cy="135495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71CED8E1-DE5E-4583-BEC4-C7E3AC35D1A0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7089" y="2583537"/>
            <a:ext cx="1729949" cy="1419715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7AEE924C-9023-47D5-94F9-0A6113E4E08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5239" y="1480323"/>
            <a:ext cx="2479344" cy="2405031"/>
          </a:xfrm>
          <a:prstGeom prst="rect">
            <a:avLst/>
          </a:prstGeom>
        </p:spPr>
      </p:pic>
      <p:sp>
        <p:nvSpPr>
          <p:cNvPr id="83" name="Freeform 11">
            <a:extLst>
              <a:ext uri="{FF2B5EF4-FFF2-40B4-BE49-F238E27FC236}">
                <a16:creationId xmlns:a16="http://schemas.microsoft.com/office/drawing/2014/main" id="{2FF2C434-9CDC-483E-BFC9-5B3AFD47BF1C}"/>
              </a:ext>
            </a:extLst>
          </p:cNvPr>
          <p:cNvSpPr>
            <a:spLocks/>
          </p:cNvSpPr>
          <p:nvPr/>
        </p:nvSpPr>
        <p:spPr bwMode="auto">
          <a:xfrm>
            <a:off x="6706647" y="2979073"/>
            <a:ext cx="589101" cy="701669"/>
          </a:xfrm>
          <a:custGeom>
            <a:avLst/>
            <a:gdLst>
              <a:gd name="T0" fmla="*/ 68 w 114"/>
              <a:gd name="T1" fmla="*/ 51 h 134"/>
              <a:gd name="T2" fmla="*/ 68 w 114"/>
              <a:gd name="T3" fmla="*/ 55 h 134"/>
              <a:gd name="T4" fmla="*/ 71 w 114"/>
              <a:gd name="T5" fmla="*/ 55 h 134"/>
              <a:gd name="T6" fmla="*/ 74 w 114"/>
              <a:gd name="T7" fmla="*/ 55 h 134"/>
              <a:gd name="T8" fmla="*/ 84 w 114"/>
              <a:gd name="T9" fmla="*/ 55 h 134"/>
              <a:gd name="T10" fmla="*/ 107 w 114"/>
              <a:gd name="T11" fmla="*/ 55 h 134"/>
              <a:gd name="T12" fmla="*/ 113 w 114"/>
              <a:gd name="T13" fmla="*/ 56 h 134"/>
              <a:gd name="T14" fmla="*/ 114 w 114"/>
              <a:gd name="T15" fmla="*/ 61 h 134"/>
              <a:gd name="T16" fmla="*/ 114 w 114"/>
              <a:gd name="T17" fmla="*/ 74 h 134"/>
              <a:gd name="T18" fmla="*/ 107 w 114"/>
              <a:gd name="T19" fmla="*/ 79 h 134"/>
              <a:gd name="T20" fmla="*/ 72 w 114"/>
              <a:gd name="T21" fmla="*/ 79 h 134"/>
              <a:gd name="T22" fmla="*/ 69 w 114"/>
              <a:gd name="T23" fmla="*/ 84 h 134"/>
              <a:gd name="T24" fmla="*/ 69 w 114"/>
              <a:gd name="T25" fmla="*/ 90 h 134"/>
              <a:gd name="T26" fmla="*/ 69 w 114"/>
              <a:gd name="T27" fmla="*/ 105 h 134"/>
              <a:gd name="T28" fmla="*/ 70 w 114"/>
              <a:gd name="T29" fmla="*/ 114 h 134"/>
              <a:gd name="T30" fmla="*/ 70 w 114"/>
              <a:gd name="T31" fmla="*/ 123 h 134"/>
              <a:gd name="T32" fmla="*/ 69 w 114"/>
              <a:gd name="T33" fmla="*/ 131 h 134"/>
              <a:gd name="T34" fmla="*/ 65 w 114"/>
              <a:gd name="T35" fmla="*/ 134 h 134"/>
              <a:gd name="T36" fmla="*/ 58 w 114"/>
              <a:gd name="T37" fmla="*/ 133 h 134"/>
              <a:gd name="T38" fmla="*/ 50 w 114"/>
              <a:gd name="T39" fmla="*/ 133 h 134"/>
              <a:gd name="T40" fmla="*/ 45 w 114"/>
              <a:gd name="T41" fmla="*/ 131 h 134"/>
              <a:gd name="T42" fmla="*/ 44 w 114"/>
              <a:gd name="T43" fmla="*/ 125 h 134"/>
              <a:gd name="T44" fmla="*/ 44 w 114"/>
              <a:gd name="T45" fmla="*/ 84 h 134"/>
              <a:gd name="T46" fmla="*/ 39 w 114"/>
              <a:gd name="T47" fmla="*/ 79 h 134"/>
              <a:gd name="T48" fmla="*/ 33 w 114"/>
              <a:gd name="T49" fmla="*/ 80 h 134"/>
              <a:gd name="T50" fmla="*/ 21 w 114"/>
              <a:gd name="T51" fmla="*/ 81 h 134"/>
              <a:gd name="T52" fmla="*/ 6 w 114"/>
              <a:gd name="T53" fmla="*/ 81 h 134"/>
              <a:gd name="T54" fmla="*/ 3 w 114"/>
              <a:gd name="T55" fmla="*/ 80 h 134"/>
              <a:gd name="T56" fmla="*/ 2 w 114"/>
              <a:gd name="T57" fmla="*/ 76 h 134"/>
              <a:gd name="T58" fmla="*/ 1 w 114"/>
              <a:gd name="T59" fmla="*/ 70 h 134"/>
              <a:gd name="T60" fmla="*/ 0 w 114"/>
              <a:gd name="T61" fmla="*/ 64 h 134"/>
              <a:gd name="T62" fmla="*/ 1 w 114"/>
              <a:gd name="T63" fmla="*/ 57 h 134"/>
              <a:gd name="T64" fmla="*/ 5 w 114"/>
              <a:gd name="T65" fmla="*/ 55 h 134"/>
              <a:gd name="T66" fmla="*/ 17 w 114"/>
              <a:gd name="T67" fmla="*/ 54 h 134"/>
              <a:gd name="T68" fmla="*/ 23 w 114"/>
              <a:gd name="T69" fmla="*/ 55 h 134"/>
              <a:gd name="T70" fmla="*/ 31 w 114"/>
              <a:gd name="T71" fmla="*/ 55 h 134"/>
              <a:gd name="T72" fmla="*/ 36 w 114"/>
              <a:gd name="T73" fmla="*/ 55 h 134"/>
              <a:gd name="T74" fmla="*/ 41 w 114"/>
              <a:gd name="T75" fmla="*/ 55 h 134"/>
              <a:gd name="T76" fmla="*/ 44 w 114"/>
              <a:gd name="T77" fmla="*/ 52 h 134"/>
              <a:gd name="T78" fmla="*/ 44 w 114"/>
              <a:gd name="T79" fmla="*/ 47 h 134"/>
              <a:gd name="T80" fmla="*/ 44 w 114"/>
              <a:gd name="T81" fmla="*/ 42 h 134"/>
              <a:gd name="T82" fmla="*/ 44 w 114"/>
              <a:gd name="T83" fmla="*/ 23 h 134"/>
              <a:gd name="T84" fmla="*/ 44 w 114"/>
              <a:gd name="T85" fmla="*/ 15 h 134"/>
              <a:gd name="T86" fmla="*/ 45 w 114"/>
              <a:gd name="T87" fmla="*/ 1 h 134"/>
              <a:gd name="T88" fmla="*/ 49 w 114"/>
              <a:gd name="T89" fmla="*/ 0 h 134"/>
              <a:gd name="T90" fmla="*/ 61 w 114"/>
              <a:gd name="T91" fmla="*/ 0 h 134"/>
              <a:gd name="T92" fmla="*/ 66 w 114"/>
              <a:gd name="T93" fmla="*/ 2 h 134"/>
              <a:gd name="T94" fmla="*/ 67 w 114"/>
              <a:gd name="T95" fmla="*/ 8 h 134"/>
              <a:gd name="T96" fmla="*/ 67 w 114"/>
              <a:gd name="T97" fmla="*/ 12 h 134"/>
              <a:gd name="T98" fmla="*/ 67 w 114"/>
              <a:gd name="T99" fmla="*/ 23 h 134"/>
              <a:gd name="T100" fmla="*/ 68 w 114"/>
              <a:gd name="T101" fmla="*/ 33 h 134"/>
              <a:gd name="T102" fmla="*/ 68 w 114"/>
              <a:gd name="T103" fmla="*/ 43 h 134"/>
              <a:gd name="T104" fmla="*/ 68 w 114"/>
              <a:gd name="T105" fmla="*/ 49 h 134"/>
              <a:gd name="T106" fmla="*/ 68 w 114"/>
              <a:gd name="T107" fmla="*/ 51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4" h="134">
                <a:moveTo>
                  <a:pt x="68" y="51"/>
                </a:moveTo>
                <a:cubicBezTo>
                  <a:pt x="68" y="53"/>
                  <a:pt x="68" y="54"/>
                  <a:pt x="68" y="55"/>
                </a:cubicBezTo>
                <a:cubicBezTo>
                  <a:pt x="68" y="55"/>
                  <a:pt x="69" y="55"/>
                  <a:pt x="71" y="55"/>
                </a:cubicBezTo>
                <a:cubicBezTo>
                  <a:pt x="72" y="55"/>
                  <a:pt x="74" y="55"/>
                  <a:pt x="74" y="55"/>
                </a:cubicBezTo>
                <a:cubicBezTo>
                  <a:pt x="84" y="55"/>
                  <a:pt x="84" y="55"/>
                  <a:pt x="84" y="55"/>
                </a:cubicBezTo>
                <a:cubicBezTo>
                  <a:pt x="88" y="55"/>
                  <a:pt x="96" y="55"/>
                  <a:pt x="107" y="55"/>
                </a:cubicBezTo>
                <a:cubicBezTo>
                  <a:pt x="110" y="55"/>
                  <a:pt x="112" y="55"/>
                  <a:pt x="113" y="56"/>
                </a:cubicBezTo>
                <a:cubicBezTo>
                  <a:pt x="113" y="58"/>
                  <a:pt x="114" y="59"/>
                  <a:pt x="114" y="61"/>
                </a:cubicBezTo>
                <a:cubicBezTo>
                  <a:pt x="114" y="74"/>
                  <a:pt x="114" y="74"/>
                  <a:pt x="114" y="74"/>
                </a:cubicBezTo>
                <a:cubicBezTo>
                  <a:pt x="114" y="77"/>
                  <a:pt x="111" y="79"/>
                  <a:pt x="107" y="79"/>
                </a:cubicBezTo>
                <a:cubicBezTo>
                  <a:pt x="72" y="79"/>
                  <a:pt x="72" y="79"/>
                  <a:pt x="72" y="79"/>
                </a:cubicBezTo>
                <a:cubicBezTo>
                  <a:pt x="70" y="80"/>
                  <a:pt x="69" y="81"/>
                  <a:pt x="69" y="84"/>
                </a:cubicBezTo>
                <a:cubicBezTo>
                  <a:pt x="69" y="90"/>
                  <a:pt x="69" y="90"/>
                  <a:pt x="69" y="90"/>
                </a:cubicBezTo>
                <a:cubicBezTo>
                  <a:pt x="69" y="105"/>
                  <a:pt x="69" y="105"/>
                  <a:pt x="69" y="105"/>
                </a:cubicBezTo>
                <a:cubicBezTo>
                  <a:pt x="70" y="107"/>
                  <a:pt x="70" y="109"/>
                  <a:pt x="70" y="114"/>
                </a:cubicBezTo>
                <a:cubicBezTo>
                  <a:pt x="70" y="117"/>
                  <a:pt x="70" y="120"/>
                  <a:pt x="70" y="123"/>
                </a:cubicBezTo>
                <a:cubicBezTo>
                  <a:pt x="70" y="127"/>
                  <a:pt x="69" y="129"/>
                  <a:pt x="69" y="131"/>
                </a:cubicBezTo>
                <a:cubicBezTo>
                  <a:pt x="68" y="132"/>
                  <a:pt x="67" y="133"/>
                  <a:pt x="65" y="134"/>
                </a:cubicBezTo>
                <a:cubicBezTo>
                  <a:pt x="64" y="134"/>
                  <a:pt x="62" y="134"/>
                  <a:pt x="58" y="133"/>
                </a:cubicBezTo>
                <a:cubicBezTo>
                  <a:pt x="55" y="133"/>
                  <a:pt x="52" y="133"/>
                  <a:pt x="50" y="133"/>
                </a:cubicBezTo>
                <a:cubicBezTo>
                  <a:pt x="48" y="133"/>
                  <a:pt x="46" y="132"/>
                  <a:pt x="45" y="131"/>
                </a:cubicBezTo>
                <a:cubicBezTo>
                  <a:pt x="45" y="129"/>
                  <a:pt x="44" y="127"/>
                  <a:pt x="44" y="125"/>
                </a:cubicBezTo>
                <a:cubicBezTo>
                  <a:pt x="44" y="84"/>
                  <a:pt x="44" y="84"/>
                  <a:pt x="44" y="84"/>
                </a:cubicBezTo>
                <a:cubicBezTo>
                  <a:pt x="44" y="81"/>
                  <a:pt x="43" y="79"/>
                  <a:pt x="39" y="79"/>
                </a:cubicBezTo>
                <a:cubicBezTo>
                  <a:pt x="37" y="79"/>
                  <a:pt x="35" y="80"/>
                  <a:pt x="33" y="80"/>
                </a:cubicBezTo>
                <a:cubicBezTo>
                  <a:pt x="21" y="81"/>
                  <a:pt x="21" y="81"/>
                  <a:pt x="21" y="81"/>
                </a:cubicBezTo>
                <a:cubicBezTo>
                  <a:pt x="6" y="81"/>
                  <a:pt x="6" y="81"/>
                  <a:pt x="6" y="81"/>
                </a:cubicBezTo>
                <a:cubicBezTo>
                  <a:pt x="5" y="81"/>
                  <a:pt x="3" y="81"/>
                  <a:pt x="3" y="80"/>
                </a:cubicBezTo>
                <a:cubicBezTo>
                  <a:pt x="2" y="80"/>
                  <a:pt x="2" y="78"/>
                  <a:pt x="2" y="76"/>
                </a:cubicBezTo>
                <a:cubicBezTo>
                  <a:pt x="2" y="75"/>
                  <a:pt x="2" y="72"/>
                  <a:pt x="1" y="70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1"/>
                  <a:pt x="0" y="58"/>
                  <a:pt x="1" y="57"/>
                </a:cubicBezTo>
                <a:cubicBezTo>
                  <a:pt x="2" y="55"/>
                  <a:pt x="3" y="55"/>
                  <a:pt x="5" y="55"/>
                </a:cubicBezTo>
                <a:cubicBezTo>
                  <a:pt x="17" y="54"/>
                  <a:pt x="17" y="54"/>
                  <a:pt x="17" y="54"/>
                </a:cubicBezTo>
                <a:cubicBezTo>
                  <a:pt x="20" y="54"/>
                  <a:pt x="22" y="54"/>
                  <a:pt x="23" y="55"/>
                </a:cubicBezTo>
                <a:cubicBezTo>
                  <a:pt x="25" y="54"/>
                  <a:pt x="28" y="54"/>
                  <a:pt x="31" y="55"/>
                </a:cubicBezTo>
                <a:cubicBezTo>
                  <a:pt x="36" y="55"/>
                  <a:pt x="36" y="55"/>
                  <a:pt x="36" y="55"/>
                </a:cubicBezTo>
                <a:cubicBezTo>
                  <a:pt x="38" y="55"/>
                  <a:pt x="40" y="55"/>
                  <a:pt x="41" y="55"/>
                </a:cubicBezTo>
                <a:cubicBezTo>
                  <a:pt x="42" y="54"/>
                  <a:pt x="43" y="53"/>
                  <a:pt x="44" y="52"/>
                </a:cubicBezTo>
                <a:cubicBezTo>
                  <a:pt x="44" y="51"/>
                  <a:pt x="44" y="49"/>
                  <a:pt x="44" y="47"/>
                </a:cubicBezTo>
                <a:cubicBezTo>
                  <a:pt x="44" y="45"/>
                  <a:pt x="44" y="43"/>
                  <a:pt x="44" y="42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21"/>
                  <a:pt x="44" y="19"/>
                  <a:pt x="44" y="15"/>
                </a:cubicBezTo>
                <a:cubicBezTo>
                  <a:pt x="44" y="7"/>
                  <a:pt x="44" y="3"/>
                  <a:pt x="45" y="1"/>
                </a:cubicBezTo>
                <a:cubicBezTo>
                  <a:pt x="47" y="1"/>
                  <a:pt x="48" y="0"/>
                  <a:pt x="49" y="0"/>
                </a:cubicBezTo>
                <a:cubicBezTo>
                  <a:pt x="50" y="0"/>
                  <a:pt x="54" y="0"/>
                  <a:pt x="61" y="0"/>
                </a:cubicBezTo>
                <a:cubicBezTo>
                  <a:pt x="64" y="0"/>
                  <a:pt x="66" y="1"/>
                  <a:pt x="66" y="2"/>
                </a:cubicBezTo>
                <a:cubicBezTo>
                  <a:pt x="67" y="4"/>
                  <a:pt x="67" y="6"/>
                  <a:pt x="67" y="8"/>
                </a:cubicBezTo>
                <a:cubicBezTo>
                  <a:pt x="67" y="10"/>
                  <a:pt x="67" y="11"/>
                  <a:pt x="67" y="12"/>
                </a:cubicBezTo>
                <a:cubicBezTo>
                  <a:pt x="67" y="23"/>
                  <a:pt x="67" y="23"/>
                  <a:pt x="67" y="23"/>
                </a:cubicBezTo>
                <a:cubicBezTo>
                  <a:pt x="68" y="28"/>
                  <a:pt x="68" y="32"/>
                  <a:pt x="68" y="33"/>
                </a:cubicBezTo>
                <a:cubicBezTo>
                  <a:pt x="68" y="43"/>
                  <a:pt x="68" y="43"/>
                  <a:pt x="68" y="43"/>
                </a:cubicBezTo>
                <a:cubicBezTo>
                  <a:pt x="68" y="46"/>
                  <a:pt x="68" y="48"/>
                  <a:pt x="68" y="49"/>
                </a:cubicBezTo>
                <a:lnTo>
                  <a:pt x="68" y="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" name="Freeform 10">
            <a:extLst>
              <a:ext uri="{FF2B5EF4-FFF2-40B4-BE49-F238E27FC236}">
                <a16:creationId xmlns:a16="http://schemas.microsoft.com/office/drawing/2014/main" id="{B418BA8A-2495-477F-BA30-AC22A97DCD41}"/>
              </a:ext>
            </a:extLst>
          </p:cNvPr>
          <p:cNvSpPr>
            <a:spLocks noEditPoints="1"/>
          </p:cNvSpPr>
          <p:nvPr/>
        </p:nvSpPr>
        <p:spPr bwMode="auto">
          <a:xfrm>
            <a:off x="9168453" y="3255836"/>
            <a:ext cx="566587" cy="412746"/>
          </a:xfrm>
          <a:custGeom>
            <a:avLst/>
            <a:gdLst>
              <a:gd name="T0" fmla="*/ 110 w 110"/>
              <a:gd name="T1" fmla="*/ 15 h 79"/>
              <a:gd name="T2" fmla="*/ 109 w 110"/>
              <a:gd name="T3" fmla="*/ 22 h 79"/>
              <a:gd name="T4" fmla="*/ 107 w 110"/>
              <a:gd name="T5" fmla="*/ 24 h 79"/>
              <a:gd name="T6" fmla="*/ 104 w 110"/>
              <a:gd name="T7" fmla="*/ 24 h 79"/>
              <a:gd name="T8" fmla="*/ 100 w 110"/>
              <a:gd name="T9" fmla="*/ 24 h 79"/>
              <a:gd name="T10" fmla="*/ 69 w 110"/>
              <a:gd name="T11" fmla="*/ 24 h 79"/>
              <a:gd name="T12" fmla="*/ 51 w 110"/>
              <a:gd name="T13" fmla="*/ 23 h 79"/>
              <a:gd name="T14" fmla="*/ 43 w 110"/>
              <a:gd name="T15" fmla="*/ 22 h 79"/>
              <a:gd name="T16" fmla="*/ 35 w 110"/>
              <a:gd name="T17" fmla="*/ 21 h 79"/>
              <a:gd name="T18" fmla="*/ 20 w 110"/>
              <a:gd name="T19" fmla="*/ 22 h 79"/>
              <a:gd name="T20" fmla="*/ 6 w 110"/>
              <a:gd name="T21" fmla="*/ 23 h 79"/>
              <a:gd name="T22" fmla="*/ 4 w 110"/>
              <a:gd name="T23" fmla="*/ 23 h 79"/>
              <a:gd name="T24" fmla="*/ 2 w 110"/>
              <a:gd name="T25" fmla="*/ 22 h 79"/>
              <a:gd name="T26" fmla="*/ 0 w 110"/>
              <a:gd name="T27" fmla="*/ 18 h 79"/>
              <a:gd name="T28" fmla="*/ 0 w 110"/>
              <a:gd name="T29" fmla="*/ 14 h 79"/>
              <a:gd name="T30" fmla="*/ 0 w 110"/>
              <a:gd name="T31" fmla="*/ 6 h 79"/>
              <a:gd name="T32" fmla="*/ 4 w 110"/>
              <a:gd name="T33" fmla="*/ 1 h 79"/>
              <a:gd name="T34" fmla="*/ 8 w 110"/>
              <a:gd name="T35" fmla="*/ 1 h 79"/>
              <a:gd name="T36" fmla="*/ 72 w 110"/>
              <a:gd name="T37" fmla="*/ 1 h 79"/>
              <a:gd name="T38" fmla="*/ 94 w 110"/>
              <a:gd name="T39" fmla="*/ 0 h 79"/>
              <a:gd name="T40" fmla="*/ 103 w 110"/>
              <a:gd name="T41" fmla="*/ 0 h 79"/>
              <a:gd name="T42" fmla="*/ 108 w 110"/>
              <a:gd name="T43" fmla="*/ 1 h 79"/>
              <a:gd name="T44" fmla="*/ 110 w 110"/>
              <a:gd name="T45" fmla="*/ 5 h 79"/>
              <a:gd name="T46" fmla="*/ 110 w 110"/>
              <a:gd name="T47" fmla="*/ 15 h 79"/>
              <a:gd name="T48" fmla="*/ 101 w 110"/>
              <a:gd name="T49" fmla="*/ 59 h 79"/>
              <a:gd name="T50" fmla="*/ 106 w 110"/>
              <a:gd name="T51" fmla="*/ 60 h 79"/>
              <a:gd name="T52" fmla="*/ 106 w 110"/>
              <a:gd name="T53" fmla="*/ 64 h 79"/>
              <a:gd name="T54" fmla="*/ 106 w 110"/>
              <a:gd name="T55" fmla="*/ 75 h 79"/>
              <a:gd name="T56" fmla="*/ 105 w 110"/>
              <a:gd name="T57" fmla="*/ 78 h 79"/>
              <a:gd name="T58" fmla="*/ 97 w 110"/>
              <a:gd name="T59" fmla="*/ 79 h 79"/>
              <a:gd name="T60" fmla="*/ 82 w 110"/>
              <a:gd name="T61" fmla="*/ 79 h 79"/>
              <a:gd name="T62" fmla="*/ 63 w 110"/>
              <a:gd name="T63" fmla="*/ 78 h 79"/>
              <a:gd name="T64" fmla="*/ 27 w 110"/>
              <a:gd name="T65" fmla="*/ 78 h 79"/>
              <a:gd name="T66" fmla="*/ 15 w 110"/>
              <a:gd name="T67" fmla="*/ 78 h 79"/>
              <a:gd name="T68" fmla="*/ 6 w 110"/>
              <a:gd name="T69" fmla="*/ 79 h 79"/>
              <a:gd name="T70" fmla="*/ 3 w 110"/>
              <a:gd name="T71" fmla="*/ 78 h 79"/>
              <a:gd name="T72" fmla="*/ 3 w 110"/>
              <a:gd name="T73" fmla="*/ 75 h 79"/>
              <a:gd name="T74" fmla="*/ 3 w 110"/>
              <a:gd name="T75" fmla="*/ 65 h 79"/>
              <a:gd name="T76" fmla="*/ 4 w 110"/>
              <a:gd name="T77" fmla="*/ 61 h 79"/>
              <a:gd name="T78" fmla="*/ 7 w 110"/>
              <a:gd name="T79" fmla="*/ 60 h 79"/>
              <a:gd name="T80" fmla="*/ 99 w 110"/>
              <a:gd name="T81" fmla="*/ 60 h 79"/>
              <a:gd name="T82" fmla="*/ 101 w 110"/>
              <a:gd name="T83" fmla="*/ 5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0" h="79">
                <a:moveTo>
                  <a:pt x="110" y="15"/>
                </a:moveTo>
                <a:cubicBezTo>
                  <a:pt x="110" y="19"/>
                  <a:pt x="110" y="21"/>
                  <a:pt x="109" y="22"/>
                </a:cubicBezTo>
                <a:cubicBezTo>
                  <a:pt x="109" y="24"/>
                  <a:pt x="108" y="24"/>
                  <a:pt x="107" y="24"/>
                </a:cubicBezTo>
                <a:cubicBezTo>
                  <a:pt x="106" y="24"/>
                  <a:pt x="105" y="24"/>
                  <a:pt x="104" y="24"/>
                </a:cubicBezTo>
                <a:cubicBezTo>
                  <a:pt x="103" y="24"/>
                  <a:pt x="101" y="24"/>
                  <a:pt x="100" y="24"/>
                </a:cubicBezTo>
                <a:cubicBezTo>
                  <a:pt x="69" y="24"/>
                  <a:pt x="69" y="24"/>
                  <a:pt x="69" y="24"/>
                </a:cubicBezTo>
                <a:cubicBezTo>
                  <a:pt x="62" y="24"/>
                  <a:pt x="56" y="23"/>
                  <a:pt x="51" y="23"/>
                </a:cubicBezTo>
                <a:cubicBezTo>
                  <a:pt x="43" y="22"/>
                  <a:pt x="43" y="22"/>
                  <a:pt x="43" y="22"/>
                </a:cubicBezTo>
                <a:cubicBezTo>
                  <a:pt x="39" y="22"/>
                  <a:pt x="36" y="22"/>
                  <a:pt x="35" y="21"/>
                </a:cubicBezTo>
                <a:cubicBezTo>
                  <a:pt x="31" y="21"/>
                  <a:pt x="26" y="22"/>
                  <a:pt x="20" y="22"/>
                </a:cubicBezTo>
                <a:cubicBezTo>
                  <a:pt x="6" y="23"/>
                  <a:pt x="6" y="23"/>
                  <a:pt x="6" y="23"/>
                </a:cubicBezTo>
                <a:cubicBezTo>
                  <a:pt x="5" y="23"/>
                  <a:pt x="5" y="23"/>
                  <a:pt x="4" y="23"/>
                </a:cubicBezTo>
                <a:cubicBezTo>
                  <a:pt x="3" y="23"/>
                  <a:pt x="2" y="22"/>
                  <a:pt x="2" y="22"/>
                </a:cubicBezTo>
                <a:cubicBezTo>
                  <a:pt x="1" y="21"/>
                  <a:pt x="1" y="19"/>
                  <a:pt x="0" y="18"/>
                </a:cubicBezTo>
                <a:cubicBezTo>
                  <a:pt x="0" y="17"/>
                  <a:pt x="0" y="16"/>
                  <a:pt x="0" y="14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1"/>
                  <a:pt x="4" y="1"/>
                </a:cubicBezTo>
                <a:cubicBezTo>
                  <a:pt x="5" y="1"/>
                  <a:pt x="6" y="1"/>
                  <a:pt x="8" y="1"/>
                </a:cubicBezTo>
                <a:cubicBezTo>
                  <a:pt x="72" y="1"/>
                  <a:pt x="72" y="1"/>
                  <a:pt x="72" y="1"/>
                </a:cubicBezTo>
                <a:cubicBezTo>
                  <a:pt x="80" y="1"/>
                  <a:pt x="88" y="1"/>
                  <a:pt x="9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6" y="0"/>
                  <a:pt x="107" y="0"/>
                  <a:pt x="108" y="1"/>
                </a:cubicBezTo>
                <a:cubicBezTo>
                  <a:pt x="109" y="2"/>
                  <a:pt x="109" y="3"/>
                  <a:pt x="110" y="5"/>
                </a:cubicBezTo>
                <a:lnTo>
                  <a:pt x="110" y="15"/>
                </a:lnTo>
                <a:close/>
                <a:moveTo>
                  <a:pt x="101" y="59"/>
                </a:moveTo>
                <a:cubicBezTo>
                  <a:pt x="104" y="59"/>
                  <a:pt x="105" y="60"/>
                  <a:pt x="106" y="60"/>
                </a:cubicBezTo>
                <a:cubicBezTo>
                  <a:pt x="106" y="61"/>
                  <a:pt x="106" y="62"/>
                  <a:pt x="106" y="64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7"/>
                  <a:pt x="106" y="78"/>
                  <a:pt x="105" y="78"/>
                </a:cubicBezTo>
                <a:cubicBezTo>
                  <a:pt x="103" y="79"/>
                  <a:pt x="101" y="79"/>
                  <a:pt x="97" y="79"/>
                </a:cubicBezTo>
                <a:cubicBezTo>
                  <a:pt x="82" y="79"/>
                  <a:pt x="82" y="79"/>
                  <a:pt x="82" y="79"/>
                </a:cubicBezTo>
                <a:cubicBezTo>
                  <a:pt x="72" y="78"/>
                  <a:pt x="66" y="78"/>
                  <a:pt x="63" y="78"/>
                </a:cubicBezTo>
                <a:cubicBezTo>
                  <a:pt x="27" y="78"/>
                  <a:pt x="27" y="78"/>
                  <a:pt x="27" y="78"/>
                </a:cubicBezTo>
                <a:cubicBezTo>
                  <a:pt x="24" y="78"/>
                  <a:pt x="20" y="78"/>
                  <a:pt x="15" y="78"/>
                </a:cubicBezTo>
                <a:cubicBezTo>
                  <a:pt x="10" y="79"/>
                  <a:pt x="7" y="79"/>
                  <a:pt x="6" y="79"/>
                </a:cubicBezTo>
                <a:cubicBezTo>
                  <a:pt x="4" y="79"/>
                  <a:pt x="3" y="79"/>
                  <a:pt x="3" y="78"/>
                </a:cubicBezTo>
                <a:cubicBezTo>
                  <a:pt x="3" y="77"/>
                  <a:pt x="3" y="76"/>
                  <a:pt x="3" y="75"/>
                </a:cubicBezTo>
                <a:cubicBezTo>
                  <a:pt x="3" y="65"/>
                  <a:pt x="3" y="65"/>
                  <a:pt x="3" y="65"/>
                </a:cubicBezTo>
                <a:cubicBezTo>
                  <a:pt x="3" y="63"/>
                  <a:pt x="3" y="62"/>
                  <a:pt x="4" y="61"/>
                </a:cubicBezTo>
                <a:cubicBezTo>
                  <a:pt x="4" y="60"/>
                  <a:pt x="5" y="60"/>
                  <a:pt x="7" y="60"/>
                </a:cubicBezTo>
                <a:cubicBezTo>
                  <a:pt x="99" y="60"/>
                  <a:pt x="99" y="60"/>
                  <a:pt x="99" y="60"/>
                </a:cubicBezTo>
                <a:lnTo>
                  <a:pt x="101" y="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FA10255D-1278-40A5-AC2D-F5BDECABE8C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5815" y="4302791"/>
            <a:ext cx="1350763" cy="135495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C57D5689-DF86-43A6-8581-A12CE4A224A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6364" y="4302791"/>
            <a:ext cx="1350763" cy="1354958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45305BBA-930A-4EBB-81B3-DF936A300D49}"/>
              </a:ext>
            </a:extLst>
          </p:cNvPr>
          <p:cNvGrpSpPr/>
          <p:nvPr/>
        </p:nvGrpSpPr>
        <p:grpSpPr>
          <a:xfrm>
            <a:off x="663955" y="1358338"/>
            <a:ext cx="5334000" cy="6967536"/>
            <a:chOff x="3800475" y="33339"/>
            <a:chExt cx="5334000" cy="6967536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C1FBD08-115C-43D0-B673-515B87ECBC37}"/>
                </a:ext>
              </a:extLst>
            </p:cNvPr>
            <p:cNvSpPr/>
            <p:nvPr/>
          </p:nvSpPr>
          <p:spPr>
            <a:xfrm>
              <a:off x="3800475" y="47625"/>
              <a:ext cx="5334000" cy="6953250"/>
            </a:xfrm>
            <a:custGeom>
              <a:avLst/>
              <a:gdLst>
                <a:gd name="connsiteX0" fmla="*/ 4057650 w 5334000"/>
                <a:gd name="connsiteY0" fmla="*/ 6848475 h 6953250"/>
                <a:gd name="connsiteX1" fmla="*/ 3914775 w 5334000"/>
                <a:gd name="connsiteY1" fmla="*/ 6477000 h 6953250"/>
                <a:gd name="connsiteX2" fmla="*/ 4295775 w 5334000"/>
                <a:gd name="connsiteY2" fmla="*/ 6143625 h 6953250"/>
                <a:gd name="connsiteX3" fmla="*/ 4638675 w 5334000"/>
                <a:gd name="connsiteY3" fmla="*/ 5724525 h 6953250"/>
                <a:gd name="connsiteX4" fmla="*/ 4619625 w 5334000"/>
                <a:gd name="connsiteY4" fmla="*/ 5648325 h 6953250"/>
                <a:gd name="connsiteX5" fmla="*/ 5095875 w 5334000"/>
                <a:gd name="connsiteY5" fmla="*/ 5153025 h 6953250"/>
                <a:gd name="connsiteX6" fmla="*/ 5124450 w 5334000"/>
                <a:gd name="connsiteY6" fmla="*/ 4981575 h 6953250"/>
                <a:gd name="connsiteX7" fmla="*/ 4962525 w 5334000"/>
                <a:gd name="connsiteY7" fmla="*/ 5010150 h 6953250"/>
                <a:gd name="connsiteX8" fmla="*/ 4962525 w 5334000"/>
                <a:gd name="connsiteY8" fmla="*/ 4895850 h 6953250"/>
                <a:gd name="connsiteX9" fmla="*/ 5210175 w 5334000"/>
                <a:gd name="connsiteY9" fmla="*/ 4467225 h 6953250"/>
                <a:gd name="connsiteX10" fmla="*/ 5238750 w 5334000"/>
                <a:gd name="connsiteY10" fmla="*/ 4295775 h 6953250"/>
                <a:gd name="connsiteX11" fmla="*/ 5048250 w 5334000"/>
                <a:gd name="connsiteY11" fmla="*/ 4495800 h 6953250"/>
                <a:gd name="connsiteX12" fmla="*/ 5162550 w 5334000"/>
                <a:gd name="connsiteY12" fmla="*/ 4152900 h 6953250"/>
                <a:gd name="connsiteX13" fmla="*/ 5334000 w 5334000"/>
                <a:gd name="connsiteY13" fmla="*/ 3819525 h 6953250"/>
                <a:gd name="connsiteX14" fmla="*/ 5219700 w 5334000"/>
                <a:gd name="connsiteY14" fmla="*/ 3590925 h 6953250"/>
                <a:gd name="connsiteX15" fmla="*/ 4810125 w 5334000"/>
                <a:gd name="connsiteY15" fmla="*/ 4219575 h 6953250"/>
                <a:gd name="connsiteX16" fmla="*/ 4467225 w 5334000"/>
                <a:gd name="connsiteY16" fmla="*/ 4572000 h 6953250"/>
                <a:gd name="connsiteX17" fmla="*/ 4248150 w 5334000"/>
                <a:gd name="connsiteY17" fmla="*/ 4743450 h 6953250"/>
                <a:gd name="connsiteX18" fmla="*/ 3867150 w 5334000"/>
                <a:gd name="connsiteY18" fmla="*/ 4924425 h 6953250"/>
                <a:gd name="connsiteX19" fmla="*/ 3381375 w 5334000"/>
                <a:gd name="connsiteY19" fmla="*/ 4819650 h 6953250"/>
                <a:gd name="connsiteX20" fmla="*/ 2952750 w 5334000"/>
                <a:gd name="connsiteY20" fmla="*/ 4305300 h 6953250"/>
                <a:gd name="connsiteX21" fmla="*/ 2505075 w 5334000"/>
                <a:gd name="connsiteY21" fmla="*/ 3876675 h 6953250"/>
                <a:gd name="connsiteX22" fmla="*/ 2476500 w 5334000"/>
                <a:gd name="connsiteY22" fmla="*/ 3267075 h 6953250"/>
                <a:gd name="connsiteX23" fmla="*/ 2505075 w 5334000"/>
                <a:gd name="connsiteY23" fmla="*/ 2333625 h 6953250"/>
                <a:gd name="connsiteX24" fmla="*/ 2733675 w 5334000"/>
                <a:gd name="connsiteY24" fmla="*/ 2114550 h 6953250"/>
                <a:gd name="connsiteX25" fmla="*/ 3057525 w 5334000"/>
                <a:gd name="connsiteY25" fmla="*/ 1704975 h 6953250"/>
                <a:gd name="connsiteX26" fmla="*/ 3067050 w 5334000"/>
                <a:gd name="connsiteY26" fmla="*/ 1323975 h 6953250"/>
                <a:gd name="connsiteX27" fmla="*/ 2943225 w 5334000"/>
                <a:gd name="connsiteY27" fmla="*/ 1009650 h 6953250"/>
                <a:gd name="connsiteX28" fmla="*/ 2552700 w 5334000"/>
                <a:gd name="connsiteY28" fmla="*/ 428625 h 6953250"/>
                <a:gd name="connsiteX29" fmla="*/ 2171700 w 5334000"/>
                <a:gd name="connsiteY29" fmla="*/ 85725 h 6953250"/>
                <a:gd name="connsiteX30" fmla="*/ 1933575 w 5334000"/>
                <a:gd name="connsiteY30" fmla="*/ 0 h 6953250"/>
                <a:gd name="connsiteX31" fmla="*/ 1790700 w 5334000"/>
                <a:gd name="connsiteY31" fmla="*/ 19050 h 6953250"/>
                <a:gd name="connsiteX32" fmla="*/ 1514475 w 5334000"/>
                <a:gd name="connsiteY32" fmla="*/ 161925 h 6953250"/>
                <a:gd name="connsiteX33" fmla="*/ 1104900 w 5334000"/>
                <a:gd name="connsiteY33" fmla="*/ 647700 h 6953250"/>
                <a:gd name="connsiteX34" fmla="*/ 714375 w 5334000"/>
                <a:gd name="connsiteY34" fmla="*/ 1371600 h 6953250"/>
                <a:gd name="connsiteX35" fmla="*/ 647700 w 5334000"/>
                <a:gd name="connsiteY35" fmla="*/ 1552575 h 6953250"/>
                <a:gd name="connsiteX36" fmla="*/ 695325 w 5334000"/>
                <a:gd name="connsiteY36" fmla="*/ 1838325 h 6953250"/>
                <a:gd name="connsiteX37" fmla="*/ 828675 w 5334000"/>
                <a:gd name="connsiteY37" fmla="*/ 2085975 h 6953250"/>
                <a:gd name="connsiteX38" fmla="*/ 1114425 w 5334000"/>
                <a:gd name="connsiteY38" fmla="*/ 2314575 h 6953250"/>
                <a:gd name="connsiteX39" fmla="*/ 1447800 w 5334000"/>
                <a:gd name="connsiteY39" fmla="*/ 3362325 h 6953250"/>
                <a:gd name="connsiteX40" fmla="*/ 1562100 w 5334000"/>
                <a:gd name="connsiteY40" fmla="*/ 4010025 h 6953250"/>
                <a:gd name="connsiteX41" fmla="*/ 1323975 w 5334000"/>
                <a:gd name="connsiteY41" fmla="*/ 4200525 h 6953250"/>
                <a:gd name="connsiteX42" fmla="*/ 1162050 w 5334000"/>
                <a:gd name="connsiteY42" fmla="*/ 4352925 h 6953250"/>
                <a:gd name="connsiteX43" fmla="*/ 647700 w 5334000"/>
                <a:gd name="connsiteY43" fmla="*/ 4695825 h 6953250"/>
                <a:gd name="connsiteX44" fmla="*/ 323850 w 5334000"/>
                <a:gd name="connsiteY44" fmla="*/ 5295900 h 6953250"/>
                <a:gd name="connsiteX45" fmla="*/ 247650 w 5334000"/>
                <a:gd name="connsiteY45" fmla="*/ 5362575 h 6953250"/>
                <a:gd name="connsiteX46" fmla="*/ 76200 w 5334000"/>
                <a:gd name="connsiteY46" fmla="*/ 6172200 h 6953250"/>
                <a:gd name="connsiteX47" fmla="*/ 0 w 5334000"/>
                <a:gd name="connsiteY47" fmla="*/ 6953250 h 6953250"/>
                <a:gd name="connsiteX48" fmla="*/ 4057650 w 5334000"/>
                <a:gd name="connsiteY48" fmla="*/ 6848475 h 695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334000" h="6953250">
                  <a:moveTo>
                    <a:pt x="4057650" y="6848475"/>
                  </a:moveTo>
                  <a:lnTo>
                    <a:pt x="3914775" y="6477000"/>
                  </a:lnTo>
                  <a:lnTo>
                    <a:pt x="4295775" y="6143625"/>
                  </a:lnTo>
                  <a:lnTo>
                    <a:pt x="4638675" y="5724525"/>
                  </a:lnTo>
                  <a:lnTo>
                    <a:pt x="4619625" y="5648325"/>
                  </a:lnTo>
                  <a:lnTo>
                    <a:pt x="5095875" y="5153025"/>
                  </a:lnTo>
                  <a:lnTo>
                    <a:pt x="5124450" y="4981575"/>
                  </a:lnTo>
                  <a:lnTo>
                    <a:pt x="4962525" y="5010150"/>
                  </a:lnTo>
                  <a:lnTo>
                    <a:pt x="4962525" y="4895850"/>
                  </a:lnTo>
                  <a:lnTo>
                    <a:pt x="5210175" y="4467225"/>
                  </a:lnTo>
                  <a:lnTo>
                    <a:pt x="5238750" y="4295775"/>
                  </a:lnTo>
                  <a:lnTo>
                    <a:pt x="5048250" y="4495800"/>
                  </a:lnTo>
                  <a:lnTo>
                    <a:pt x="5162550" y="4152900"/>
                  </a:lnTo>
                  <a:lnTo>
                    <a:pt x="5334000" y="3819525"/>
                  </a:lnTo>
                  <a:lnTo>
                    <a:pt x="5219700" y="3590925"/>
                  </a:lnTo>
                  <a:lnTo>
                    <a:pt x="4810125" y="4219575"/>
                  </a:lnTo>
                  <a:lnTo>
                    <a:pt x="4467225" y="4572000"/>
                  </a:lnTo>
                  <a:lnTo>
                    <a:pt x="4248150" y="4743450"/>
                  </a:lnTo>
                  <a:lnTo>
                    <a:pt x="3867150" y="4924425"/>
                  </a:lnTo>
                  <a:lnTo>
                    <a:pt x="3381375" y="4819650"/>
                  </a:lnTo>
                  <a:lnTo>
                    <a:pt x="2952750" y="4305300"/>
                  </a:lnTo>
                  <a:lnTo>
                    <a:pt x="2505075" y="3876675"/>
                  </a:lnTo>
                  <a:lnTo>
                    <a:pt x="2476500" y="3267075"/>
                  </a:lnTo>
                  <a:lnTo>
                    <a:pt x="2505075" y="2333625"/>
                  </a:lnTo>
                  <a:lnTo>
                    <a:pt x="2733675" y="2114550"/>
                  </a:lnTo>
                  <a:lnTo>
                    <a:pt x="3057525" y="1704975"/>
                  </a:lnTo>
                  <a:lnTo>
                    <a:pt x="3067050" y="1323975"/>
                  </a:lnTo>
                  <a:lnTo>
                    <a:pt x="2943225" y="1009650"/>
                  </a:lnTo>
                  <a:lnTo>
                    <a:pt x="2552700" y="428625"/>
                  </a:lnTo>
                  <a:lnTo>
                    <a:pt x="2171700" y="85725"/>
                  </a:lnTo>
                  <a:lnTo>
                    <a:pt x="1933575" y="0"/>
                  </a:lnTo>
                  <a:lnTo>
                    <a:pt x="1790700" y="19050"/>
                  </a:lnTo>
                  <a:lnTo>
                    <a:pt x="1514475" y="161925"/>
                  </a:lnTo>
                  <a:lnTo>
                    <a:pt x="1104900" y="647700"/>
                  </a:lnTo>
                  <a:lnTo>
                    <a:pt x="714375" y="1371600"/>
                  </a:lnTo>
                  <a:lnTo>
                    <a:pt x="647700" y="1552575"/>
                  </a:lnTo>
                  <a:lnTo>
                    <a:pt x="695325" y="1838325"/>
                  </a:lnTo>
                  <a:lnTo>
                    <a:pt x="828675" y="2085975"/>
                  </a:lnTo>
                  <a:lnTo>
                    <a:pt x="1114425" y="2314575"/>
                  </a:lnTo>
                  <a:lnTo>
                    <a:pt x="1447800" y="3362325"/>
                  </a:lnTo>
                  <a:lnTo>
                    <a:pt x="1562100" y="4010025"/>
                  </a:lnTo>
                  <a:lnTo>
                    <a:pt x="1323975" y="4200525"/>
                  </a:lnTo>
                  <a:lnTo>
                    <a:pt x="1162050" y="4352925"/>
                  </a:lnTo>
                  <a:lnTo>
                    <a:pt x="647700" y="4695825"/>
                  </a:lnTo>
                  <a:lnTo>
                    <a:pt x="323850" y="5295900"/>
                  </a:lnTo>
                  <a:lnTo>
                    <a:pt x="247650" y="5362575"/>
                  </a:lnTo>
                  <a:lnTo>
                    <a:pt x="76200" y="6172200"/>
                  </a:lnTo>
                  <a:lnTo>
                    <a:pt x="0" y="6953250"/>
                  </a:lnTo>
                  <a:lnTo>
                    <a:pt x="4057650" y="68484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6BB9AA91-2499-464A-A15E-51C43309A6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7669" y="33339"/>
              <a:ext cx="5235814" cy="6864348"/>
            </a:xfrm>
            <a:custGeom>
              <a:avLst/>
              <a:gdLst>
                <a:gd name="T0" fmla="*/ 825 w 1314"/>
                <a:gd name="T1" fmla="*/ 1495 h 1729"/>
                <a:gd name="T2" fmla="*/ 705 w 1314"/>
                <a:gd name="T3" fmla="*/ 1420 h 1729"/>
                <a:gd name="T4" fmla="*/ 581 w 1314"/>
                <a:gd name="T5" fmla="*/ 1402 h 1729"/>
                <a:gd name="T6" fmla="*/ 465 w 1314"/>
                <a:gd name="T7" fmla="*/ 1358 h 1729"/>
                <a:gd name="T8" fmla="*/ 298 w 1314"/>
                <a:gd name="T9" fmla="*/ 1463 h 1729"/>
                <a:gd name="T10" fmla="*/ 125 w 1314"/>
                <a:gd name="T11" fmla="*/ 1518 h 1729"/>
                <a:gd name="T12" fmla="*/ 209 w 1314"/>
                <a:gd name="T13" fmla="*/ 1124 h 1729"/>
                <a:gd name="T14" fmla="*/ 281 w 1314"/>
                <a:gd name="T15" fmla="*/ 661 h 1729"/>
                <a:gd name="T16" fmla="*/ 778 w 1314"/>
                <a:gd name="T17" fmla="*/ 1157 h 1729"/>
                <a:gd name="T18" fmla="*/ 1176 w 1314"/>
                <a:gd name="T19" fmla="*/ 1518 h 1729"/>
                <a:gd name="T20" fmla="*/ 711 w 1314"/>
                <a:gd name="T21" fmla="*/ 1096 h 1729"/>
                <a:gd name="T22" fmla="*/ 332 w 1314"/>
                <a:gd name="T23" fmla="*/ 796 h 1729"/>
                <a:gd name="T24" fmla="*/ 1150 w 1314"/>
                <a:gd name="T25" fmla="*/ 1386 h 1729"/>
                <a:gd name="T26" fmla="*/ 275 w 1314"/>
                <a:gd name="T27" fmla="*/ 434 h 1729"/>
                <a:gd name="T28" fmla="*/ 510 w 1314"/>
                <a:gd name="T29" fmla="*/ 1220 h 1729"/>
                <a:gd name="T30" fmla="*/ 444 w 1314"/>
                <a:gd name="T31" fmla="*/ 911 h 1729"/>
                <a:gd name="T32" fmla="*/ 424 w 1314"/>
                <a:gd name="T33" fmla="*/ 80 h 1729"/>
                <a:gd name="T34" fmla="*/ 382 w 1314"/>
                <a:gd name="T35" fmla="*/ 136 h 1729"/>
                <a:gd name="T36" fmla="*/ 645 w 1314"/>
                <a:gd name="T37" fmla="*/ 292 h 1729"/>
                <a:gd name="T38" fmla="*/ 658 w 1314"/>
                <a:gd name="T39" fmla="*/ 1082 h 1729"/>
                <a:gd name="T40" fmla="*/ 50 w 1314"/>
                <a:gd name="T41" fmla="*/ 1560 h 1729"/>
                <a:gd name="T42" fmla="*/ 735 w 1314"/>
                <a:gd name="T43" fmla="*/ 305 h 1729"/>
                <a:gd name="T44" fmla="*/ 197 w 1314"/>
                <a:gd name="T45" fmla="*/ 341 h 1729"/>
                <a:gd name="T46" fmla="*/ 250 w 1314"/>
                <a:gd name="T47" fmla="*/ 225 h 1729"/>
                <a:gd name="T48" fmla="*/ 227 w 1314"/>
                <a:gd name="T49" fmla="*/ 1228 h 1729"/>
                <a:gd name="T50" fmla="*/ 467 w 1314"/>
                <a:gd name="T51" fmla="*/ 843 h 1729"/>
                <a:gd name="T52" fmla="*/ 187 w 1314"/>
                <a:gd name="T53" fmla="*/ 508 h 1729"/>
                <a:gd name="T54" fmla="*/ 1101 w 1314"/>
                <a:gd name="T55" fmla="*/ 1177 h 1729"/>
                <a:gd name="T56" fmla="*/ 485 w 1314"/>
                <a:gd name="T57" fmla="*/ 1090 h 1729"/>
                <a:gd name="T58" fmla="*/ 865 w 1314"/>
                <a:gd name="T59" fmla="*/ 1347 h 1729"/>
                <a:gd name="T60" fmla="*/ 1170 w 1314"/>
                <a:gd name="T61" fmla="*/ 1125 h 1729"/>
                <a:gd name="T62" fmla="*/ 125 w 1314"/>
                <a:gd name="T63" fmla="*/ 1426 h 1729"/>
                <a:gd name="T64" fmla="*/ 998 w 1314"/>
                <a:gd name="T65" fmla="*/ 1228 h 1729"/>
                <a:gd name="T66" fmla="*/ 946 w 1314"/>
                <a:gd name="T67" fmla="*/ 1448 h 1729"/>
                <a:gd name="T68" fmla="*/ 1100 w 1314"/>
                <a:gd name="T69" fmla="*/ 1445 h 1729"/>
                <a:gd name="T70" fmla="*/ 1263 w 1314"/>
                <a:gd name="T71" fmla="*/ 1050 h 1729"/>
                <a:gd name="T72" fmla="*/ 558 w 1314"/>
                <a:gd name="T73" fmla="*/ 1518 h 1729"/>
                <a:gd name="T74" fmla="*/ 357 w 1314"/>
                <a:gd name="T75" fmla="*/ 226 h 1729"/>
                <a:gd name="T76" fmla="*/ 322 w 1314"/>
                <a:gd name="T77" fmla="*/ 749 h 1729"/>
                <a:gd name="T78" fmla="*/ 670 w 1314"/>
                <a:gd name="T79" fmla="*/ 420 h 1729"/>
                <a:gd name="T80" fmla="*/ 530 w 1314"/>
                <a:gd name="T81" fmla="*/ 1151 h 1729"/>
                <a:gd name="T82" fmla="*/ 544 w 1314"/>
                <a:gd name="T83" fmla="*/ 1131 h 1729"/>
                <a:gd name="T84" fmla="*/ 477 w 1314"/>
                <a:gd name="T85" fmla="*/ 159 h 1729"/>
                <a:gd name="T86" fmla="*/ 901 w 1314"/>
                <a:gd name="T87" fmla="*/ 1398 h 1729"/>
                <a:gd name="T88" fmla="*/ 606 w 1314"/>
                <a:gd name="T89" fmla="*/ 174 h 1729"/>
                <a:gd name="T90" fmla="*/ 912 w 1314"/>
                <a:gd name="T91" fmla="*/ 1244 h 1729"/>
                <a:gd name="T92" fmla="*/ 580 w 1314"/>
                <a:gd name="T93" fmla="*/ 775 h 1729"/>
                <a:gd name="T94" fmla="*/ 229 w 1314"/>
                <a:gd name="T95" fmla="*/ 1403 h 1729"/>
                <a:gd name="T96" fmla="*/ 386 w 1314"/>
                <a:gd name="T97" fmla="*/ 618 h 1729"/>
                <a:gd name="T98" fmla="*/ 184 w 1314"/>
                <a:gd name="T99" fmla="*/ 1448 h 1729"/>
                <a:gd name="T100" fmla="*/ 469 w 1314"/>
                <a:gd name="T101" fmla="*/ 320 h 1729"/>
                <a:gd name="T102" fmla="*/ 1175 w 1314"/>
                <a:gd name="T103" fmla="*/ 1239 h 1729"/>
                <a:gd name="T104" fmla="*/ 1166 w 1314"/>
                <a:gd name="T105" fmla="*/ 1249 h 1729"/>
                <a:gd name="T106" fmla="*/ 616 w 1314"/>
                <a:gd name="T107" fmla="*/ 418 h 1729"/>
                <a:gd name="T108" fmla="*/ 229 w 1314"/>
                <a:gd name="T109" fmla="*/ 485 h 1729"/>
                <a:gd name="T110" fmla="*/ 563 w 1314"/>
                <a:gd name="T111" fmla="*/ 770 h 1729"/>
                <a:gd name="T112" fmla="*/ 420 w 1314"/>
                <a:gd name="T113" fmla="*/ 993 h 1729"/>
                <a:gd name="T114" fmla="*/ 186 w 1314"/>
                <a:gd name="T115" fmla="*/ 1300 h 1729"/>
                <a:gd name="T116" fmla="*/ 421 w 1314"/>
                <a:gd name="T117" fmla="*/ 1122 h 1729"/>
                <a:gd name="T118" fmla="*/ 572 w 1314"/>
                <a:gd name="T119" fmla="*/ 916 h 1729"/>
                <a:gd name="T120" fmla="*/ 571 w 1314"/>
                <a:gd name="T121" fmla="*/ 572 h 1729"/>
                <a:gd name="T122" fmla="*/ 320 w 1314"/>
                <a:gd name="T123" fmla="*/ 193 h 1729"/>
                <a:gd name="T124" fmla="*/ 597 w 1314"/>
                <a:gd name="T125" fmla="*/ 289 h 1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4" h="1729">
                  <a:moveTo>
                    <a:pt x="1000" y="1562"/>
                  </a:moveTo>
                  <a:cubicBezTo>
                    <a:pt x="997" y="1561"/>
                    <a:pt x="994" y="1563"/>
                    <a:pt x="991" y="1565"/>
                  </a:cubicBezTo>
                  <a:cubicBezTo>
                    <a:pt x="988" y="1568"/>
                    <a:pt x="985" y="1570"/>
                    <a:pt x="982" y="1572"/>
                  </a:cubicBezTo>
                  <a:cubicBezTo>
                    <a:pt x="980" y="1574"/>
                    <a:pt x="977" y="1575"/>
                    <a:pt x="975" y="1575"/>
                  </a:cubicBezTo>
                  <a:cubicBezTo>
                    <a:pt x="972" y="1576"/>
                    <a:pt x="970" y="1575"/>
                    <a:pt x="968" y="1572"/>
                  </a:cubicBezTo>
                  <a:cubicBezTo>
                    <a:pt x="967" y="1570"/>
                    <a:pt x="968" y="1568"/>
                    <a:pt x="969" y="1566"/>
                  </a:cubicBezTo>
                  <a:cubicBezTo>
                    <a:pt x="972" y="1562"/>
                    <a:pt x="975" y="1559"/>
                    <a:pt x="979" y="1556"/>
                  </a:cubicBezTo>
                  <a:cubicBezTo>
                    <a:pt x="980" y="1555"/>
                    <a:pt x="981" y="1553"/>
                    <a:pt x="980" y="1552"/>
                  </a:cubicBezTo>
                  <a:cubicBezTo>
                    <a:pt x="979" y="1550"/>
                    <a:pt x="977" y="1550"/>
                    <a:pt x="976" y="1551"/>
                  </a:cubicBezTo>
                  <a:cubicBezTo>
                    <a:pt x="973" y="1552"/>
                    <a:pt x="970" y="1552"/>
                    <a:pt x="967" y="1554"/>
                  </a:cubicBezTo>
                  <a:cubicBezTo>
                    <a:pt x="962" y="1558"/>
                    <a:pt x="960" y="1558"/>
                    <a:pt x="956" y="1553"/>
                  </a:cubicBezTo>
                  <a:cubicBezTo>
                    <a:pt x="952" y="1547"/>
                    <a:pt x="950" y="1546"/>
                    <a:pt x="947" y="1548"/>
                  </a:cubicBezTo>
                  <a:cubicBezTo>
                    <a:pt x="943" y="1551"/>
                    <a:pt x="946" y="1555"/>
                    <a:pt x="947" y="1558"/>
                  </a:cubicBezTo>
                  <a:cubicBezTo>
                    <a:pt x="951" y="1575"/>
                    <a:pt x="956" y="1592"/>
                    <a:pt x="960" y="1609"/>
                  </a:cubicBezTo>
                  <a:cubicBezTo>
                    <a:pt x="963" y="1623"/>
                    <a:pt x="968" y="1636"/>
                    <a:pt x="972" y="1650"/>
                  </a:cubicBezTo>
                  <a:cubicBezTo>
                    <a:pt x="979" y="1672"/>
                    <a:pt x="988" y="1693"/>
                    <a:pt x="996" y="1715"/>
                  </a:cubicBezTo>
                  <a:cubicBezTo>
                    <a:pt x="997" y="1718"/>
                    <a:pt x="998" y="1721"/>
                    <a:pt x="998" y="1724"/>
                  </a:cubicBezTo>
                  <a:cubicBezTo>
                    <a:pt x="998" y="1726"/>
                    <a:pt x="999" y="1728"/>
                    <a:pt x="997" y="1729"/>
                  </a:cubicBezTo>
                  <a:cubicBezTo>
                    <a:pt x="995" y="1729"/>
                    <a:pt x="994" y="1727"/>
                    <a:pt x="993" y="1726"/>
                  </a:cubicBezTo>
                  <a:cubicBezTo>
                    <a:pt x="990" y="1717"/>
                    <a:pt x="986" y="1709"/>
                    <a:pt x="983" y="1700"/>
                  </a:cubicBezTo>
                  <a:cubicBezTo>
                    <a:pt x="975" y="1680"/>
                    <a:pt x="969" y="1660"/>
                    <a:pt x="962" y="1640"/>
                  </a:cubicBezTo>
                  <a:cubicBezTo>
                    <a:pt x="961" y="1637"/>
                    <a:pt x="960" y="1635"/>
                    <a:pt x="959" y="1632"/>
                  </a:cubicBezTo>
                  <a:cubicBezTo>
                    <a:pt x="958" y="1630"/>
                    <a:pt x="957" y="1628"/>
                    <a:pt x="955" y="1629"/>
                  </a:cubicBezTo>
                  <a:cubicBezTo>
                    <a:pt x="953" y="1629"/>
                    <a:pt x="951" y="1630"/>
                    <a:pt x="950" y="1633"/>
                  </a:cubicBezTo>
                  <a:cubicBezTo>
                    <a:pt x="950" y="1634"/>
                    <a:pt x="950" y="1635"/>
                    <a:pt x="950" y="1636"/>
                  </a:cubicBezTo>
                  <a:cubicBezTo>
                    <a:pt x="951" y="1638"/>
                    <a:pt x="950" y="1639"/>
                    <a:pt x="948" y="1640"/>
                  </a:cubicBezTo>
                  <a:cubicBezTo>
                    <a:pt x="946" y="1640"/>
                    <a:pt x="946" y="1638"/>
                    <a:pt x="945" y="1637"/>
                  </a:cubicBezTo>
                  <a:cubicBezTo>
                    <a:pt x="938" y="1627"/>
                    <a:pt x="933" y="1616"/>
                    <a:pt x="928" y="1604"/>
                  </a:cubicBezTo>
                  <a:cubicBezTo>
                    <a:pt x="921" y="1589"/>
                    <a:pt x="915" y="1572"/>
                    <a:pt x="909" y="1556"/>
                  </a:cubicBezTo>
                  <a:cubicBezTo>
                    <a:pt x="905" y="1545"/>
                    <a:pt x="902" y="1533"/>
                    <a:pt x="898" y="1522"/>
                  </a:cubicBezTo>
                  <a:cubicBezTo>
                    <a:pt x="895" y="1513"/>
                    <a:pt x="892" y="1504"/>
                    <a:pt x="889" y="1496"/>
                  </a:cubicBezTo>
                  <a:cubicBezTo>
                    <a:pt x="888" y="1494"/>
                    <a:pt x="888" y="1493"/>
                    <a:pt x="886" y="1493"/>
                  </a:cubicBezTo>
                  <a:cubicBezTo>
                    <a:pt x="884" y="1493"/>
                    <a:pt x="885" y="1495"/>
                    <a:pt x="885" y="1496"/>
                  </a:cubicBezTo>
                  <a:cubicBezTo>
                    <a:pt x="887" y="1509"/>
                    <a:pt x="889" y="1522"/>
                    <a:pt x="891" y="1535"/>
                  </a:cubicBezTo>
                  <a:cubicBezTo>
                    <a:pt x="892" y="1538"/>
                    <a:pt x="894" y="1541"/>
                    <a:pt x="895" y="1545"/>
                  </a:cubicBezTo>
                  <a:cubicBezTo>
                    <a:pt x="898" y="1558"/>
                    <a:pt x="903" y="1570"/>
                    <a:pt x="906" y="1582"/>
                  </a:cubicBezTo>
                  <a:cubicBezTo>
                    <a:pt x="908" y="1589"/>
                    <a:pt x="911" y="1596"/>
                    <a:pt x="911" y="1603"/>
                  </a:cubicBezTo>
                  <a:cubicBezTo>
                    <a:pt x="912" y="1605"/>
                    <a:pt x="912" y="1606"/>
                    <a:pt x="910" y="1608"/>
                  </a:cubicBezTo>
                  <a:cubicBezTo>
                    <a:pt x="907" y="1606"/>
                    <a:pt x="906" y="1603"/>
                    <a:pt x="904" y="1600"/>
                  </a:cubicBezTo>
                  <a:cubicBezTo>
                    <a:pt x="900" y="1591"/>
                    <a:pt x="896" y="1582"/>
                    <a:pt x="892" y="1572"/>
                  </a:cubicBezTo>
                  <a:cubicBezTo>
                    <a:pt x="887" y="1554"/>
                    <a:pt x="880" y="1538"/>
                    <a:pt x="878" y="1519"/>
                  </a:cubicBezTo>
                  <a:cubicBezTo>
                    <a:pt x="877" y="1509"/>
                    <a:pt x="874" y="1499"/>
                    <a:pt x="871" y="1489"/>
                  </a:cubicBezTo>
                  <a:cubicBezTo>
                    <a:pt x="871" y="1489"/>
                    <a:pt x="871" y="1488"/>
                    <a:pt x="871" y="1488"/>
                  </a:cubicBezTo>
                  <a:cubicBezTo>
                    <a:pt x="864" y="1482"/>
                    <a:pt x="863" y="1472"/>
                    <a:pt x="857" y="1464"/>
                  </a:cubicBezTo>
                  <a:cubicBezTo>
                    <a:pt x="855" y="1468"/>
                    <a:pt x="857" y="1472"/>
                    <a:pt x="858" y="1475"/>
                  </a:cubicBezTo>
                  <a:cubicBezTo>
                    <a:pt x="861" y="1489"/>
                    <a:pt x="865" y="1502"/>
                    <a:pt x="869" y="1516"/>
                  </a:cubicBezTo>
                  <a:cubicBezTo>
                    <a:pt x="870" y="1521"/>
                    <a:pt x="871" y="1526"/>
                    <a:pt x="872" y="1532"/>
                  </a:cubicBezTo>
                  <a:cubicBezTo>
                    <a:pt x="872" y="1533"/>
                    <a:pt x="872" y="1535"/>
                    <a:pt x="872" y="1537"/>
                  </a:cubicBezTo>
                  <a:cubicBezTo>
                    <a:pt x="873" y="1540"/>
                    <a:pt x="876" y="1542"/>
                    <a:pt x="875" y="1546"/>
                  </a:cubicBezTo>
                  <a:cubicBezTo>
                    <a:pt x="875" y="1549"/>
                    <a:pt x="872" y="1551"/>
                    <a:pt x="873" y="1554"/>
                  </a:cubicBezTo>
                  <a:cubicBezTo>
                    <a:pt x="870" y="1554"/>
                    <a:pt x="870" y="1552"/>
                    <a:pt x="870" y="1550"/>
                  </a:cubicBezTo>
                  <a:cubicBezTo>
                    <a:pt x="866" y="1541"/>
                    <a:pt x="863" y="1532"/>
                    <a:pt x="861" y="1522"/>
                  </a:cubicBezTo>
                  <a:cubicBezTo>
                    <a:pt x="861" y="1520"/>
                    <a:pt x="860" y="1518"/>
                    <a:pt x="859" y="1515"/>
                  </a:cubicBezTo>
                  <a:cubicBezTo>
                    <a:pt x="850" y="1497"/>
                    <a:pt x="844" y="1477"/>
                    <a:pt x="838" y="1457"/>
                  </a:cubicBezTo>
                  <a:cubicBezTo>
                    <a:pt x="836" y="1450"/>
                    <a:pt x="833" y="1446"/>
                    <a:pt x="826" y="1443"/>
                  </a:cubicBezTo>
                  <a:cubicBezTo>
                    <a:pt x="825" y="1442"/>
                    <a:pt x="823" y="1442"/>
                    <a:pt x="823" y="1440"/>
                  </a:cubicBezTo>
                  <a:cubicBezTo>
                    <a:pt x="823" y="1440"/>
                    <a:pt x="824" y="1439"/>
                    <a:pt x="824" y="1439"/>
                  </a:cubicBezTo>
                  <a:cubicBezTo>
                    <a:pt x="832" y="1440"/>
                    <a:pt x="832" y="1440"/>
                    <a:pt x="830" y="1432"/>
                  </a:cubicBezTo>
                  <a:cubicBezTo>
                    <a:pt x="827" y="1419"/>
                    <a:pt x="822" y="1407"/>
                    <a:pt x="819" y="1394"/>
                  </a:cubicBezTo>
                  <a:cubicBezTo>
                    <a:pt x="813" y="1374"/>
                    <a:pt x="806" y="1354"/>
                    <a:pt x="798" y="1334"/>
                  </a:cubicBezTo>
                  <a:cubicBezTo>
                    <a:pt x="796" y="1327"/>
                    <a:pt x="793" y="1321"/>
                    <a:pt x="790" y="1314"/>
                  </a:cubicBezTo>
                  <a:cubicBezTo>
                    <a:pt x="789" y="1315"/>
                    <a:pt x="788" y="1315"/>
                    <a:pt x="788" y="1315"/>
                  </a:cubicBezTo>
                  <a:cubicBezTo>
                    <a:pt x="793" y="1325"/>
                    <a:pt x="793" y="1337"/>
                    <a:pt x="798" y="1347"/>
                  </a:cubicBezTo>
                  <a:cubicBezTo>
                    <a:pt x="800" y="1352"/>
                    <a:pt x="801" y="1358"/>
                    <a:pt x="802" y="1364"/>
                  </a:cubicBezTo>
                  <a:cubicBezTo>
                    <a:pt x="802" y="1368"/>
                    <a:pt x="803" y="1372"/>
                    <a:pt x="806" y="1375"/>
                  </a:cubicBezTo>
                  <a:cubicBezTo>
                    <a:pt x="808" y="1379"/>
                    <a:pt x="809" y="1383"/>
                    <a:pt x="810" y="1388"/>
                  </a:cubicBezTo>
                  <a:cubicBezTo>
                    <a:pt x="811" y="1394"/>
                    <a:pt x="813" y="1400"/>
                    <a:pt x="815" y="1406"/>
                  </a:cubicBezTo>
                  <a:cubicBezTo>
                    <a:pt x="819" y="1414"/>
                    <a:pt x="822" y="1423"/>
                    <a:pt x="825" y="1432"/>
                  </a:cubicBezTo>
                  <a:cubicBezTo>
                    <a:pt x="825" y="1433"/>
                    <a:pt x="825" y="1434"/>
                    <a:pt x="824" y="1434"/>
                  </a:cubicBezTo>
                  <a:cubicBezTo>
                    <a:pt x="823" y="1435"/>
                    <a:pt x="822" y="1435"/>
                    <a:pt x="821" y="1434"/>
                  </a:cubicBezTo>
                  <a:cubicBezTo>
                    <a:pt x="819" y="1433"/>
                    <a:pt x="817" y="1431"/>
                    <a:pt x="816" y="1428"/>
                  </a:cubicBezTo>
                  <a:cubicBezTo>
                    <a:pt x="815" y="1426"/>
                    <a:pt x="814" y="1424"/>
                    <a:pt x="811" y="1423"/>
                  </a:cubicBezTo>
                  <a:cubicBezTo>
                    <a:pt x="812" y="1428"/>
                    <a:pt x="812" y="1433"/>
                    <a:pt x="813" y="1438"/>
                  </a:cubicBezTo>
                  <a:cubicBezTo>
                    <a:pt x="815" y="1447"/>
                    <a:pt x="817" y="1456"/>
                    <a:pt x="819" y="1465"/>
                  </a:cubicBezTo>
                  <a:cubicBezTo>
                    <a:pt x="822" y="1474"/>
                    <a:pt x="822" y="1484"/>
                    <a:pt x="825" y="1493"/>
                  </a:cubicBezTo>
                  <a:cubicBezTo>
                    <a:pt x="825" y="1494"/>
                    <a:pt x="824" y="1494"/>
                    <a:pt x="825" y="1495"/>
                  </a:cubicBezTo>
                  <a:cubicBezTo>
                    <a:pt x="831" y="1503"/>
                    <a:pt x="830" y="1514"/>
                    <a:pt x="834" y="1523"/>
                  </a:cubicBezTo>
                  <a:cubicBezTo>
                    <a:pt x="835" y="1527"/>
                    <a:pt x="837" y="1531"/>
                    <a:pt x="837" y="1535"/>
                  </a:cubicBezTo>
                  <a:cubicBezTo>
                    <a:pt x="836" y="1537"/>
                    <a:pt x="836" y="1538"/>
                    <a:pt x="834" y="1539"/>
                  </a:cubicBezTo>
                  <a:cubicBezTo>
                    <a:pt x="832" y="1539"/>
                    <a:pt x="831" y="1538"/>
                    <a:pt x="830" y="1536"/>
                  </a:cubicBezTo>
                  <a:cubicBezTo>
                    <a:pt x="825" y="1527"/>
                    <a:pt x="822" y="1518"/>
                    <a:pt x="819" y="1508"/>
                  </a:cubicBezTo>
                  <a:cubicBezTo>
                    <a:pt x="815" y="1493"/>
                    <a:pt x="811" y="1478"/>
                    <a:pt x="806" y="1463"/>
                  </a:cubicBezTo>
                  <a:cubicBezTo>
                    <a:pt x="806" y="1462"/>
                    <a:pt x="806" y="1460"/>
                    <a:pt x="805" y="1459"/>
                  </a:cubicBezTo>
                  <a:cubicBezTo>
                    <a:pt x="798" y="1454"/>
                    <a:pt x="799" y="1446"/>
                    <a:pt x="797" y="1439"/>
                  </a:cubicBezTo>
                  <a:cubicBezTo>
                    <a:pt x="790" y="1415"/>
                    <a:pt x="789" y="1390"/>
                    <a:pt x="785" y="1366"/>
                  </a:cubicBezTo>
                  <a:cubicBezTo>
                    <a:pt x="784" y="1361"/>
                    <a:pt x="784" y="1356"/>
                    <a:pt x="783" y="1351"/>
                  </a:cubicBezTo>
                  <a:cubicBezTo>
                    <a:pt x="780" y="1340"/>
                    <a:pt x="777" y="1329"/>
                    <a:pt x="774" y="1319"/>
                  </a:cubicBezTo>
                  <a:cubicBezTo>
                    <a:pt x="772" y="1318"/>
                    <a:pt x="772" y="1319"/>
                    <a:pt x="771" y="1319"/>
                  </a:cubicBezTo>
                  <a:cubicBezTo>
                    <a:pt x="768" y="1322"/>
                    <a:pt x="766" y="1321"/>
                    <a:pt x="765" y="1319"/>
                  </a:cubicBezTo>
                  <a:cubicBezTo>
                    <a:pt x="763" y="1314"/>
                    <a:pt x="761" y="1309"/>
                    <a:pt x="759" y="1303"/>
                  </a:cubicBezTo>
                  <a:cubicBezTo>
                    <a:pt x="758" y="1297"/>
                    <a:pt x="757" y="1297"/>
                    <a:pt x="751" y="1298"/>
                  </a:cubicBezTo>
                  <a:cubicBezTo>
                    <a:pt x="749" y="1299"/>
                    <a:pt x="746" y="1299"/>
                    <a:pt x="744" y="1301"/>
                  </a:cubicBezTo>
                  <a:cubicBezTo>
                    <a:pt x="745" y="1305"/>
                    <a:pt x="746" y="1308"/>
                    <a:pt x="748" y="1311"/>
                  </a:cubicBezTo>
                  <a:cubicBezTo>
                    <a:pt x="752" y="1316"/>
                    <a:pt x="754" y="1321"/>
                    <a:pt x="749" y="1327"/>
                  </a:cubicBezTo>
                  <a:cubicBezTo>
                    <a:pt x="757" y="1327"/>
                    <a:pt x="759" y="1332"/>
                    <a:pt x="761" y="1337"/>
                  </a:cubicBezTo>
                  <a:cubicBezTo>
                    <a:pt x="768" y="1361"/>
                    <a:pt x="778" y="1383"/>
                    <a:pt x="782" y="1408"/>
                  </a:cubicBezTo>
                  <a:cubicBezTo>
                    <a:pt x="785" y="1424"/>
                    <a:pt x="789" y="1440"/>
                    <a:pt x="793" y="1456"/>
                  </a:cubicBezTo>
                  <a:cubicBezTo>
                    <a:pt x="797" y="1470"/>
                    <a:pt x="800" y="1484"/>
                    <a:pt x="803" y="1498"/>
                  </a:cubicBezTo>
                  <a:cubicBezTo>
                    <a:pt x="805" y="1507"/>
                    <a:pt x="806" y="1517"/>
                    <a:pt x="811" y="1526"/>
                  </a:cubicBezTo>
                  <a:cubicBezTo>
                    <a:pt x="813" y="1528"/>
                    <a:pt x="814" y="1530"/>
                    <a:pt x="811" y="1533"/>
                  </a:cubicBezTo>
                  <a:cubicBezTo>
                    <a:pt x="806" y="1531"/>
                    <a:pt x="805" y="1523"/>
                    <a:pt x="800" y="1520"/>
                  </a:cubicBezTo>
                  <a:cubicBezTo>
                    <a:pt x="799" y="1522"/>
                    <a:pt x="799" y="1523"/>
                    <a:pt x="799" y="1524"/>
                  </a:cubicBezTo>
                  <a:cubicBezTo>
                    <a:pt x="803" y="1529"/>
                    <a:pt x="804" y="1536"/>
                    <a:pt x="807" y="1541"/>
                  </a:cubicBezTo>
                  <a:cubicBezTo>
                    <a:pt x="813" y="1552"/>
                    <a:pt x="814" y="1565"/>
                    <a:pt x="821" y="1576"/>
                  </a:cubicBezTo>
                  <a:cubicBezTo>
                    <a:pt x="823" y="1578"/>
                    <a:pt x="824" y="1581"/>
                    <a:pt x="826" y="1584"/>
                  </a:cubicBezTo>
                  <a:cubicBezTo>
                    <a:pt x="827" y="1585"/>
                    <a:pt x="828" y="1587"/>
                    <a:pt x="828" y="1589"/>
                  </a:cubicBezTo>
                  <a:cubicBezTo>
                    <a:pt x="828" y="1591"/>
                    <a:pt x="828" y="1593"/>
                    <a:pt x="826" y="1594"/>
                  </a:cubicBezTo>
                  <a:cubicBezTo>
                    <a:pt x="823" y="1595"/>
                    <a:pt x="822" y="1593"/>
                    <a:pt x="821" y="1592"/>
                  </a:cubicBezTo>
                  <a:cubicBezTo>
                    <a:pt x="816" y="1585"/>
                    <a:pt x="813" y="1578"/>
                    <a:pt x="809" y="1570"/>
                  </a:cubicBezTo>
                  <a:cubicBezTo>
                    <a:pt x="800" y="1552"/>
                    <a:pt x="792" y="1534"/>
                    <a:pt x="787" y="1515"/>
                  </a:cubicBezTo>
                  <a:cubicBezTo>
                    <a:pt x="786" y="1511"/>
                    <a:pt x="782" y="1508"/>
                    <a:pt x="786" y="1503"/>
                  </a:cubicBezTo>
                  <a:cubicBezTo>
                    <a:pt x="784" y="1502"/>
                    <a:pt x="782" y="1500"/>
                    <a:pt x="781" y="1497"/>
                  </a:cubicBezTo>
                  <a:cubicBezTo>
                    <a:pt x="780" y="1491"/>
                    <a:pt x="778" y="1484"/>
                    <a:pt x="776" y="1478"/>
                  </a:cubicBezTo>
                  <a:cubicBezTo>
                    <a:pt x="774" y="1466"/>
                    <a:pt x="770" y="1454"/>
                    <a:pt x="766" y="1442"/>
                  </a:cubicBezTo>
                  <a:cubicBezTo>
                    <a:pt x="763" y="1433"/>
                    <a:pt x="762" y="1423"/>
                    <a:pt x="759" y="1414"/>
                  </a:cubicBezTo>
                  <a:cubicBezTo>
                    <a:pt x="757" y="1403"/>
                    <a:pt x="754" y="1392"/>
                    <a:pt x="752" y="1381"/>
                  </a:cubicBezTo>
                  <a:cubicBezTo>
                    <a:pt x="751" y="1378"/>
                    <a:pt x="749" y="1376"/>
                    <a:pt x="746" y="1376"/>
                  </a:cubicBezTo>
                  <a:cubicBezTo>
                    <a:pt x="742" y="1377"/>
                    <a:pt x="740" y="1379"/>
                    <a:pt x="741" y="1383"/>
                  </a:cubicBezTo>
                  <a:cubicBezTo>
                    <a:pt x="743" y="1391"/>
                    <a:pt x="745" y="1400"/>
                    <a:pt x="749" y="1408"/>
                  </a:cubicBezTo>
                  <a:cubicBezTo>
                    <a:pt x="750" y="1410"/>
                    <a:pt x="751" y="1413"/>
                    <a:pt x="751" y="1416"/>
                  </a:cubicBezTo>
                  <a:cubicBezTo>
                    <a:pt x="752" y="1422"/>
                    <a:pt x="754" y="1428"/>
                    <a:pt x="755" y="1434"/>
                  </a:cubicBezTo>
                  <a:cubicBezTo>
                    <a:pt x="757" y="1443"/>
                    <a:pt x="760" y="1452"/>
                    <a:pt x="762" y="1461"/>
                  </a:cubicBezTo>
                  <a:cubicBezTo>
                    <a:pt x="763" y="1466"/>
                    <a:pt x="765" y="1472"/>
                    <a:pt x="767" y="1477"/>
                  </a:cubicBezTo>
                  <a:cubicBezTo>
                    <a:pt x="771" y="1490"/>
                    <a:pt x="774" y="1504"/>
                    <a:pt x="779" y="1517"/>
                  </a:cubicBezTo>
                  <a:cubicBezTo>
                    <a:pt x="782" y="1527"/>
                    <a:pt x="787" y="1536"/>
                    <a:pt x="791" y="1546"/>
                  </a:cubicBezTo>
                  <a:cubicBezTo>
                    <a:pt x="793" y="1552"/>
                    <a:pt x="795" y="1559"/>
                    <a:pt x="798" y="1565"/>
                  </a:cubicBezTo>
                  <a:cubicBezTo>
                    <a:pt x="798" y="1566"/>
                    <a:pt x="799" y="1567"/>
                    <a:pt x="799" y="1568"/>
                  </a:cubicBezTo>
                  <a:cubicBezTo>
                    <a:pt x="799" y="1571"/>
                    <a:pt x="801" y="1574"/>
                    <a:pt x="798" y="1576"/>
                  </a:cubicBezTo>
                  <a:cubicBezTo>
                    <a:pt x="794" y="1578"/>
                    <a:pt x="794" y="1573"/>
                    <a:pt x="792" y="1571"/>
                  </a:cubicBezTo>
                  <a:cubicBezTo>
                    <a:pt x="782" y="1557"/>
                    <a:pt x="778" y="1541"/>
                    <a:pt x="772" y="1526"/>
                  </a:cubicBezTo>
                  <a:cubicBezTo>
                    <a:pt x="769" y="1517"/>
                    <a:pt x="765" y="1509"/>
                    <a:pt x="762" y="1500"/>
                  </a:cubicBezTo>
                  <a:cubicBezTo>
                    <a:pt x="759" y="1489"/>
                    <a:pt x="755" y="1478"/>
                    <a:pt x="752" y="1468"/>
                  </a:cubicBezTo>
                  <a:cubicBezTo>
                    <a:pt x="751" y="1463"/>
                    <a:pt x="749" y="1458"/>
                    <a:pt x="748" y="1454"/>
                  </a:cubicBezTo>
                  <a:cubicBezTo>
                    <a:pt x="747" y="1452"/>
                    <a:pt x="746" y="1451"/>
                    <a:pt x="745" y="1450"/>
                  </a:cubicBezTo>
                  <a:cubicBezTo>
                    <a:pt x="744" y="1449"/>
                    <a:pt x="743" y="1448"/>
                    <a:pt x="742" y="1449"/>
                  </a:cubicBezTo>
                  <a:cubicBezTo>
                    <a:pt x="741" y="1450"/>
                    <a:pt x="741" y="1451"/>
                    <a:pt x="741" y="1452"/>
                  </a:cubicBezTo>
                  <a:cubicBezTo>
                    <a:pt x="741" y="1455"/>
                    <a:pt x="741" y="1458"/>
                    <a:pt x="742" y="1460"/>
                  </a:cubicBezTo>
                  <a:cubicBezTo>
                    <a:pt x="745" y="1474"/>
                    <a:pt x="748" y="1488"/>
                    <a:pt x="750" y="1501"/>
                  </a:cubicBezTo>
                  <a:cubicBezTo>
                    <a:pt x="754" y="1519"/>
                    <a:pt x="760" y="1536"/>
                    <a:pt x="765" y="1553"/>
                  </a:cubicBezTo>
                  <a:cubicBezTo>
                    <a:pt x="765" y="1554"/>
                    <a:pt x="765" y="1556"/>
                    <a:pt x="765" y="1557"/>
                  </a:cubicBezTo>
                  <a:cubicBezTo>
                    <a:pt x="766" y="1558"/>
                    <a:pt x="765" y="1559"/>
                    <a:pt x="764" y="1560"/>
                  </a:cubicBezTo>
                  <a:cubicBezTo>
                    <a:pt x="762" y="1561"/>
                    <a:pt x="761" y="1560"/>
                    <a:pt x="760" y="1559"/>
                  </a:cubicBezTo>
                  <a:cubicBezTo>
                    <a:pt x="759" y="1558"/>
                    <a:pt x="758" y="1557"/>
                    <a:pt x="757" y="1555"/>
                  </a:cubicBezTo>
                  <a:cubicBezTo>
                    <a:pt x="754" y="1545"/>
                    <a:pt x="749" y="1536"/>
                    <a:pt x="746" y="1525"/>
                  </a:cubicBezTo>
                  <a:cubicBezTo>
                    <a:pt x="744" y="1513"/>
                    <a:pt x="740" y="1500"/>
                    <a:pt x="737" y="1488"/>
                  </a:cubicBezTo>
                  <a:cubicBezTo>
                    <a:pt x="734" y="1474"/>
                    <a:pt x="731" y="1461"/>
                    <a:pt x="728" y="1448"/>
                  </a:cubicBezTo>
                  <a:cubicBezTo>
                    <a:pt x="723" y="1427"/>
                    <a:pt x="718" y="1407"/>
                    <a:pt x="711" y="1387"/>
                  </a:cubicBezTo>
                  <a:cubicBezTo>
                    <a:pt x="708" y="1377"/>
                    <a:pt x="705" y="1367"/>
                    <a:pt x="702" y="1358"/>
                  </a:cubicBezTo>
                  <a:cubicBezTo>
                    <a:pt x="699" y="1350"/>
                    <a:pt x="695" y="1342"/>
                    <a:pt x="692" y="1333"/>
                  </a:cubicBezTo>
                  <a:cubicBezTo>
                    <a:pt x="690" y="1339"/>
                    <a:pt x="695" y="1362"/>
                    <a:pt x="702" y="1383"/>
                  </a:cubicBezTo>
                  <a:cubicBezTo>
                    <a:pt x="707" y="1400"/>
                    <a:pt x="715" y="1415"/>
                    <a:pt x="719" y="1433"/>
                  </a:cubicBezTo>
                  <a:cubicBezTo>
                    <a:pt x="712" y="1430"/>
                    <a:pt x="706" y="1428"/>
                    <a:pt x="705" y="1420"/>
                  </a:cubicBezTo>
                  <a:cubicBezTo>
                    <a:pt x="704" y="1418"/>
                    <a:pt x="703" y="1415"/>
                    <a:pt x="700" y="1414"/>
                  </a:cubicBezTo>
                  <a:cubicBezTo>
                    <a:pt x="698" y="1418"/>
                    <a:pt x="697" y="1422"/>
                    <a:pt x="700" y="1425"/>
                  </a:cubicBezTo>
                  <a:cubicBezTo>
                    <a:pt x="702" y="1427"/>
                    <a:pt x="703" y="1428"/>
                    <a:pt x="703" y="1430"/>
                  </a:cubicBezTo>
                  <a:cubicBezTo>
                    <a:pt x="703" y="1441"/>
                    <a:pt x="707" y="1451"/>
                    <a:pt x="709" y="1461"/>
                  </a:cubicBezTo>
                  <a:cubicBezTo>
                    <a:pt x="712" y="1472"/>
                    <a:pt x="715" y="1483"/>
                    <a:pt x="718" y="1495"/>
                  </a:cubicBezTo>
                  <a:cubicBezTo>
                    <a:pt x="719" y="1504"/>
                    <a:pt x="724" y="1513"/>
                    <a:pt x="727" y="1522"/>
                  </a:cubicBezTo>
                  <a:cubicBezTo>
                    <a:pt x="728" y="1524"/>
                    <a:pt x="728" y="1526"/>
                    <a:pt x="729" y="1528"/>
                  </a:cubicBezTo>
                  <a:cubicBezTo>
                    <a:pt x="730" y="1531"/>
                    <a:pt x="729" y="1533"/>
                    <a:pt x="727" y="1534"/>
                  </a:cubicBezTo>
                  <a:cubicBezTo>
                    <a:pt x="724" y="1535"/>
                    <a:pt x="723" y="1533"/>
                    <a:pt x="722" y="1531"/>
                  </a:cubicBezTo>
                  <a:cubicBezTo>
                    <a:pt x="718" y="1523"/>
                    <a:pt x="715" y="1516"/>
                    <a:pt x="713" y="1508"/>
                  </a:cubicBezTo>
                  <a:cubicBezTo>
                    <a:pt x="711" y="1500"/>
                    <a:pt x="707" y="1493"/>
                    <a:pt x="705" y="1486"/>
                  </a:cubicBezTo>
                  <a:cubicBezTo>
                    <a:pt x="704" y="1486"/>
                    <a:pt x="704" y="1486"/>
                    <a:pt x="703" y="1486"/>
                  </a:cubicBezTo>
                  <a:cubicBezTo>
                    <a:pt x="703" y="1491"/>
                    <a:pt x="702" y="1495"/>
                    <a:pt x="703" y="1499"/>
                  </a:cubicBezTo>
                  <a:cubicBezTo>
                    <a:pt x="707" y="1522"/>
                    <a:pt x="711" y="1544"/>
                    <a:pt x="719" y="1565"/>
                  </a:cubicBezTo>
                  <a:cubicBezTo>
                    <a:pt x="721" y="1570"/>
                    <a:pt x="722" y="1576"/>
                    <a:pt x="725" y="1580"/>
                  </a:cubicBezTo>
                  <a:cubicBezTo>
                    <a:pt x="727" y="1581"/>
                    <a:pt x="727" y="1583"/>
                    <a:pt x="725" y="1585"/>
                  </a:cubicBezTo>
                  <a:cubicBezTo>
                    <a:pt x="723" y="1586"/>
                    <a:pt x="721" y="1584"/>
                    <a:pt x="720" y="1583"/>
                  </a:cubicBezTo>
                  <a:cubicBezTo>
                    <a:pt x="718" y="1577"/>
                    <a:pt x="712" y="1573"/>
                    <a:pt x="710" y="1566"/>
                  </a:cubicBezTo>
                  <a:cubicBezTo>
                    <a:pt x="707" y="1555"/>
                    <a:pt x="702" y="1543"/>
                    <a:pt x="700" y="1531"/>
                  </a:cubicBezTo>
                  <a:cubicBezTo>
                    <a:pt x="698" y="1523"/>
                    <a:pt x="696" y="1515"/>
                    <a:pt x="695" y="1507"/>
                  </a:cubicBezTo>
                  <a:cubicBezTo>
                    <a:pt x="695" y="1499"/>
                    <a:pt x="691" y="1491"/>
                    <a:pt x="688" y="1484"/>
                  </a:cubicBezTo>
                  <a:cubicBezTo>
                    <a:pt x="687" y="1481"/>
                    <a:pt x="681" y="1481"/>
                    <a:pt x="681" y="1477"/>
                  </a:cubicBezTo>
                  <a:cubicBezTo>
                    <a:pt x="684" y="1507"/>
                    <a:pt x="695" y="1534"/>
                    <a:pt x="704" y="1563"/>
                  </a:cubicBezTo>
                  <a:cubicBezTo>
                    <a:pt x="699" y="1559"/>
                    <a:pt x="695" y="1555"/>
                    <a:pt x="692" y="1549"/>
                  </a:cubicBezTo>
                  <a:cubicBezTo>
                    <a:pt x="689" y="1541"/>
                    <a:pt x="685" y="1532"/>
                    <a:pt x="682" y="1523"/>
                  </a:cubicBezTo>
                  <a:cubicBezTo>
                    <a:pt x="679" y="1515"/>
                    <a:pt x="676" y="1506"/>
                    <a:pt x="673" y="1497"/>
                  </a:cubicBezTo>
                  <a:cubicBezTo>
                    <a:pt x="670" y="1485"/>
                    <a:pt x="668" y="1474"/>
                    <a:pt x="663" y="1462"/>
                  </a:cubicBezTo>
                  <a:cubicBezTo>
                    <a:pt x="660" y="1454"/>
                    <a:pt x="659" y="1444"/>
                    <a:pt x="657" y="1435"/>
                  </a:cubicBezTo>
                  <a:cubicBezTo>
                    <a:pt x="655" y="1424"/>
                    <a:pt x="653" y="1413"/>
                    <a:pt x="651" y="1401"/>
                  </a:cubicBezTo>
                  <a:cubicBezTo>
                    <a:pt x="650" y="1396"/>
                    <a:pt x="649" y="1391"/>
                    <a:pt x="649" y="1385"/>
                  </a:cubicBezTo>
                  <a:cubicBezTo>
                    <a:pt x="648" y="1378"/>
                    <a:pt x="646" y="1371"/>
                    <a:pt x="644" y="1364"/>
                  </a:cubicBezTo>
                  <a:cubicBezTo>
                    <a:pt x="643" y="1360"/>
                    <a:pt x="643" y="1357"/>
                    <a:pt x="643" y="1354"/>
                  </a:cubicBezTo>
                  <a:cubicBezTo>
                    <a:pt x="643" y="1352"/>
                    <a:pt x="643" y="1351"/>
                    <a:pt x="642" y="1350"/>
                  </a:cubicBezTo>
                  <a:cubicBezTo>
                    <a:pt x="639" y="1344"/>
                    <a:pt x="637" y="1337"/>
                    <a:pt x="637" y="1330"/>
                  </a:cubicBezTo>
                  <a:cubicBezTo>
                    <a:pt x="634" y="1331"/>
                    <a:pt x="635" y="1333"/>
                    <a:pt x="635" y="1334"/>
                  </a:cubicBezTo>
                  <a:cubicBezTo>
                    <a:pt x="639" y="1364"/>
                    <a:pt x="643" y="1394"/>
                    <a:pt x="647" y="1424"/>
                  </a:cubicBezTo>
                  <a:cubicBezTo>
                    <a:pt x="649" y="1438"/>
                    <a:pt x="650" y="1453"/>
                    <a:pt x="656" y="1466"/>
                  </a:cubicBezTo>
                  <a:cubicBezTo>
                    <a:pt x="659" y="1475"/>
                    <a:pt x="659" y="1484"/>
                    <a:pt x="661" y="1492"/>
                  </a:cubicBezTo>
                  <a:cubicBezTo>
                    <a:pt x="663" y="1502"/>
                    <a:pt x="667" y="1511"/>
                    <a:pt x="671" y="1520"/>
                  </a:cubicBezTo>
                  <a:cubicBezTo>
                    <a:pt x="672" y="1522"/>
                    <a:pt x="673" y="1524"/>
                    <a:pt x="674" y="1526"/>
                  </a:cubicBezTo>
                  <a:cubicBezTo>
                    <a:pt x="675" y="1528"/>
                    <a:pt x="677" y="1530"/>
                    <a:pt x="675" y="1532"/>
                  </a:cubicBezTo>
                  <a:cubicBezTo>
                    <a:pt x="673" y="1534"/>
                    <a:pt x="671" y="1532"/>
                    <a:pt x="669" y="1531"/>
                  </a:cubicBezTo>
                  <a:cubicBezTo>
                    <a:pt x="660" y="1530"/>
                    <a:pt x="655" y="1524"/>
                    <a:pt x="653" y="1514"/>
                  </a:cubicBezTo>
                  <a:cubicBezTo>
                    <a:pt x="651" y="1506"/>
                    <a:pt x="646" y="1499"/>
                    <a:pt x="647" y="1490"/>
                  </a:cubicBezTo>
                  <a:cubicBezTo>
                    <a:pt x="647" y="1487"/>
                    <a:pt x="645" y="1484"/>
                    <a:pt x="642" y="1482"/>
                  </a:cubicBezTo>
                  <a:cubicBezTo>
                    <a:pt x="638" y="1480"/>
                    <a:pt x="637" y="1476"/>
                    <a:pt x="639" y="1472"/>
                  </a:cubicBezTo>
                  <a:cubicBezTo>
                    <a:pt x="640" y="1469"/>
                    <a:pt x="639" y="1467"/>
                    <a:pt x="638" y="1464"/>
                  </a:cubicBezTo>
                  <a:cubicBezTo>
                    <a:pt x="636" y="1459"/>
                    <a:pt x="633" y="1454"/>
                    <a:pt x="636" y="1448"/>
                  </a:cubicBezTo>
                  <a:cubicBezTo>
                    <a:pt x="637" y="1446"/>
                    <a:pt x="636" y="1444"/>
                    <a:pt x="635" y="1442"/>
                  </a:cubicBezTo>
                  <a:cubicBezTo>
                    <a:pt x="632" y="1439"/>
                    <a:pt x="632" y="1436"/>
                    <a:pt x="631" y="1432"/>
                  </a:cubicBezTo>
                  <a:cubicBezTo>
                    <a:pt x="626" y="1400"/>
                    <a:pt x="619" y="1369"/>
                    <a:pt x="608" y="1340"/>
                  </a:cubicBezTo>
                  <a:cubicBezTo>
                    <a:pt x="607" y="1338"/>
                    <a:pt x="607" y="1335"/>
                    <a:pt x="604" y="1334"/>
                  </a:cubicBezTo>
                  <a:cubicBezTo>
                    <a:pt x="602" y="1341"/>
                    <a:pt x="604" y="1348"/>
                    <a:pt x="605" y="1354"/>
                  </a:cubicBezTo>
                  <a:cubicBezTo>
                    <a:pt x="606" y="1362"/>
                    <a:pt x="605" y="1370"/>
                    <a:pt x="608" y="1377"/>
                  </a:cubicBezTo>
                  <a:cubicBezTo>
                    <a:pt x="607" y="1390"/>
                    <a:pt x="613" y="1401"/>
                    <a:pt x="614" y="1413"/>
                  </a:cubicBezTo>
                  <a:cubicBezTo>
                    <a:pt x="616" y="1423"/>
                    <a:pt x="620" y="1432"/>
                    <a:pt x="623" y="1442"/>
                  </a:cubicBezTo>
                  <a:cubicBezTo>
                    <a:pt x="623" y="1444"/>
                    <a:pt x="624" y="1447"/>
                    <a:pt x="625" y="1450"/>
                  </a:cubicBezTo>
                  <a:cubicBezTo>
                    <a:pt x="626" y="1457"/>
                    <a:pt x="629" y="1464"/>
                    <a:pt x="634" y="1470"/>
                  </a:cubicBezTo>
                  <a:cubicBezTo>
                    <a:pt x="635" y="1471"/>
                    <a:pt x="635" y="1472"/>
                    <a:pt x="634" y="1473"/>
                  </a:cubicBezTo>
                  <a:cubicBezTo>
                    <a:pt x="631" y="1474"/>
                    <a:pt x="629" y="1472"/>
                    <a:pt x="628" y="1469"/>
                  </a:cubicBezTo>
                  <a:cubicBezTo>
                    <a:pt x="624" y="1463"/>
                    <a:pt x="621" y="1457"/>
                    <a:pt x="619" y="1450"/>
                  </a:cubicBezTo>
                  <a:cubicBezTo>
                    <a:pt x="619" y="1449"/>
                    <a:pt x="618" y="1448"/>
                    <a:pt x="618" y="1447"/>
                  </a:cubicBezTo>
                  <a:cubicBezTo>
                    <a:pt x="617" y="1446"/>
                    <a:pt x="616" y="1446"/>
                    <a:pt x="614" y="1446"/>
                  </a:cubicBezTo>
                  <a:cubicBezTo>
                    <a:pt x="613" y="1447"/>
                    <a:pt x="612" y="1448"/>
                    <a:pt x="613" y="1449"/>
                  </a:cubicBezTo>
                  <a:cubicBezTo>
                    <a:pt x="615" y="1455"/>
                    <a:pt x="614" y="1461"/>
                    <a:pt x="616" y="1467"/>
                  </a:cubicBezTo>
                  <a:cubicBezTo>
                    <a:pt x="618" y="1475"/>
                    <a:pt x="619" y="1483"/>
                    <a:pt x="617" y="1491"/>
                  </a:cubicBezTo>
                  <a:cubicBezTo>
                    <a:pt x="616" y="1496"/>
                    <a:pt x="617" y="1501"/>
                    <a:pt x="619" y="1505"/>
                  </a:cubicBezTo>
                  <a:cubicBezTo>
                    <a:pt x="619" y="1507"/>
                    <a:pt x="620" y="1509"/>
                    <a:pt x="621" y="1511"/>
                  </a:cubicBezTo>
                  <a:cubicBezTo>
                    <a:pt x="621" y="1513"/>
                    <a:pt x="621" y="1515"/>
                    <a:pt x="619" y="1516"/>
                  </a:cubicBezTo>
                  <a:cubicBezTo>
                    <a:pt x="617" y="1516"/>
                    <a:pt x="615" y="1515"/>
                    <a:pt x="614" y="1514"/>
                  </a:cubicBezTo>
                  <a:cubicBezTo>
                    <a:pt x="612" y="1510"/>
                    <a:pt x="610" y="1507"/>
                    <a:pt x="610" y="1502"/>
                  </a:cubicBezTo>
                  <a:cubicBezTo>
                    <a:pt x="609" y="1488"/>
                    <a:pt x="605" y="1475"/>
                    <a:pt x="600" y="1462"/>
                  </a:cubicBezTo>
                  <a:cubicBezTo>
                    <a:pt x="599" y="1457"/>
                    <a:pt x="597" y="1452"/>
                    <a:pt x="597" y="1447"/>
                  </a:cubicBezTo>
                  <a:cubicBezTo>
                    <a:pt x="597" y="1441"/>
                    <a:pt x="592" y="1436"/>
                    <a:pt x="591" y="1431"/>
                  </a:cubicBezTo>
                  <a:cubicBezTo>
                    <a:pt x="588" y="1422"/>
                    <a:pt x="584" y="1415"/>
                    <a:pt x="583" y="1406"/>
                  </a:cubicBezTo>
                  <a:cubicBezTo>
                    <a:pt x="583" y="1405"/>
                    <a:pt x="582" y="1403"/>
                    <a:pt x="581" y="1402"/>
                  </a:cubicBezTo>
                  <a:cubicBezTo>
                    <a:pt x="580" y="1401"/>
                    <a:pt x="579" y="1398"/>
                    <a:pt x="577" y="1399"/>
                  </a:cubicBezTo>
                  <a:cubicBezTo>
                    <a:pt x="575" y="1400"/>
                    <a:pt x="575" y="1402"/>
                    <a:pt x="576" y="1404"/>
                  </a:cubicBezTo>
                  <a:cubicBezTo>
                    <a:pt x="577" y="1408"/>
                    <a:pt x="576" y="1413"/>
                    <a:pt x="581" y="1416"/>
                  </a:cubicBezTo>
                  <a:cubicBezTo>
                    <a:pt x="583" y="1417"/>
                    <a:pt x="583" y="1419"/>
                    <a:pt x="582" y="1421"/>
                  </a:cubicBezTo>
                  <a:cubicBezTo>
                    <a:pt x="580" y="1433"/>
                    <a:pt x="582" y="1444"/>
                    <a:pt x="585" y="1455"/>
                  </a:cubicBezTo>
                  <a:cubicBezTo>
                    <a:pt x="587" y="1470"/>
                    <a:pt x="590" y="1485"/>
                    <a:pt x="588" y="1500"/>
                  </a:cubicBezTo>
                  <a:cubicBezTo>
                    <a:pt x="588" y="1504"/>
                    <a:pt x="589" y="1507"/>
                    <a:pt x="591" y="1511"/>
                  </a:cubicBezTo>
                  <a:cubicBezTo>
                    <a:pt x="592" y="1514"/>
                    <a:pt x="593" y="1518"/>
                    <a:pt x="589" y="1519"/>
                  </a:cubicBezTo>
                  <a:cubicBezTo>
                    <a:pt x="586" y="1521"/>
                    <a:pt x="583" y="1518"/>
                    <a:pt x="582" y="1513"/>
                  </a:cubicBezTo>
                  <a:cubicBezTo>
                    <a:pt x="582" y="1509"/>
                    <a:pt x="581" y="1505"/>
                    <a:pt x="583" y="1500"/>
                  </a:cubicBezTo>
                  <a:cubicBezTo>
                    <a:pt x="584" y="1495"/>
                    <a:pt x="582" y="1490"/>
                    <a:pt x="581" y="1485"/>
                  </a:cubicBezTo>
                  <a:cubicBezTo>
                    <a:pt x="581" y="1484"/>
                    <a:pt x="579" y="1483"/>
                    <a:pt x="578" y="1484"/>
                  </a:cubicBezTo>
                  <a:cubicBezTo>
                    <a:pt x="576" y="1484"/>
                    <a:pt x="576" y="1485"/>
                    <a:pt x="576" y="1486"/>
                  </a:cubicBezTo>
                  <a:cubicBezTo>
                    <a:pt x="575" y="1499"/>
                    <a:pt x="571" y="1511"/>
                    <a:pt x="574" y="1524"/>
                  </a:cubicBezTo>
                  <a:cubicBezTo>
                    <a:pt x="574" y="1526"/>
                    <a:pt x="574" y="1528"/>
                    <a:pt x="573" y="1529"/>
                  </a:cubicBezTo>
                  <a:cubicBezTo>
                    <a:pt x="570" y="1536"/>
                    <a:pt x="570" y="1542"/>
                    <a:pt x="571" y="1549"/>
                  </a:cubicBezTo>
                  <a:cubicBezTo>
                    <a:pt x="571" y="1568"/>
                    <a:pt x="570" y="1587"/>
                    <a:pt x="572" y="1606"/>
                  </a:cubicBezTo>
                  <a:cubicBezTo>
                    <a:pt x="572" y="1615"/>
                    <a:pt x="573" y="1624"/>
                    <a:pt x="575" y="1633"/>
                  </a:cubicBezTo>
                  <a:cubicBezTo>
                    <a:pt x="575" y="1635"/>
                    <a:pt x="575" y="1636"/>
                    <a:pt x="575" y="1638"/>
                  </a:cubicBezTo>
                  <a:cubicBezTo>
                    <a:pt x="575" y="1641"/>
                    <a:pt x="573" y="1642"/>
                    <a:pt x="571" y="1640"/>
                  </a:cubicBezTo>
                  <a:cubicBezTo>
                    <a:pt x="568" y="1639"/>
                    <a:pt x="568" y="1636"/>
                    <a:pt x="567" y="1634"/>
                  </a:cubicBezTo>
                  <a:cubicBezTo>
                    <a:pt x="563" y="1620"/>
                    <a:pt x="563" y="1605"/>
                    <a:pt x="562" y="1590"/>
                  </a:cubicBezTo>
                  <a:cubicBezTo>
                    <a:pt x="561" y="1577"/>
                    <a:pt x="560" y="1564"/>
                    <a:pt x="560" y="1551"/>
                  </a:cubicBezTo>
                  <a:cubicBezTo>
                    <a:pt x="560" y="1544"/>
                    <a:pt x="556" y="1538"/>
                    <a:pt x="557" y="1531"/>
                  </a:cubicBezTo>
                  <a:cubicBezTo>
                    <a:pt x="557" y="1529"/>
                    <a:pt x="555" y="1528"/>
                    <a:pt x="554" y="1528"/>
                  </a:cubicBezTo>
                  <a:cubicBezTo>
                    <a:pt x="542" y="1527"/>
                    <a:pt x="540" y="1517"/>
                    <a:pt x="538" y="1509"/>
                  </a:cubicBezTo>
                  <a:cubicBezTo>
                    <a:pt x="535" y="1499"/>
                    <a:pt x="535" y="1489"/>
                    <a:pt x="534" y="1479"/>
                  </a:cubicBezTo>
                  <a:cubicBezTo>
                    <a:pt x="534" y="1465"/>
                    <a:pt x="535" y="1450"/>
                    <a:pt x="532" y="1436"/>
                  </a:cubicBezTo>
                  <a:cubicBezTo>
                    <a:pt x="531" y="1431"/>
                    <a:pt x="532" y="1426"/>
                    <a:pt x="532" y="1422"/>
                  </a:cubicBezTo>
                  <a:cubicBezTo>
                    <a:pt x="533" y="1410"/>
                    <a:pt x="529" y="1399"/>
                    <a:pt x="531" y="1388"/>
                  </a:cubicBezTo>
                  <a:cubicBezTo>
                    <a:pt x="531" y="1385"/>
                    <a:pt x="529" y="1382"/>
                    <a:pt x="526" y="1379"/>
                  </a:cubicBezTo>
                  <a:cubicBezTo>
                    <a:pt x="523" y="1382"/>
                    <a:pt x="523" y="1386"/>
                    <a:pt x="524" y="1389"/>
                  </a:cubicBezTo>
                  <a:cubicBezTo>
                    <a:pt x="526" y="1400"/>
                    <a:pt x="523" y="1410"/>
                    <a:pt x="523" y="1420"/>
                  </a:cubicBezTo>
                  <a:cubicBezTo>
                    <a:pt x="524" y="1436"/>
                    <a:pt x="525" y="1451"/>
                    <a:pt x="526" y="1467"/>
                  </a:cubicBezTo>
                  <a:cubicBezTo>
                    <a:pt x="527" y="1486"/>
                    <a:pt x="529" y="1504"/>
                    <a:pt x="530" y="1523"/>
                  </a:cubicBezTo>
                  <a:cubicBezTo>
                    <a:pt x="530" y="1523"/>
                    <a:pt x="530" y="1524"/>
                    <a:pt x="529" y="1525"/>
                  </a:cubicBezTo>
                  <a:cubicBezTo>
                    <a:pt x="527" y="1525"/>
                    <a:pt x="527" y="1523"/>
                    <a:pt x="527" y="1522"/>
                  </a:cubicBezTo>
                  <a:cubicBezTo>
                    <a:pt x="525" y="1519"/>
                    <a:pt x="525" y="1516"/>
                    <a:pt x="524" y="1514"/>
                  </a:cubicBezTo>
                  <a:cubicBezTo>
                    <a:pt x="523" y="1513"/>
                    <a:pt x="522" y="1512"/>
                    <a:pt x="520" y="1512"/>
                  </a:cubicBezTo>
                  <a:cubicBezTo>
                    <a:pt x="519" y="1513"/>
                    <a:pt x="518" y="1514"/>
                    <a:pt x="519" y="1516"/>
                  </a:cubicBezTo>
                  <a:cubicBezTo>
                    <a:pt x="519" y="1517"/>
                    <a:pt x="520" y="1519"/>
                    <a:pt x="520" y="1520"/>
                  </a:cubicBezTo>
                  <a:cubicBezTo>
                    <a:pt x="521" y="1521"/>
                    <a:pt x="521" y="1523"/>
                    <a:pt x="520" y="1524"/>
                  </a:cubicBezTo>
                  <a:cubicBezTo>
                    <a:pt x="518" y="1525"/>
                    <a:pt x="516" y="1525"/>
                    <a:pt x="515" y="1524"/>
                  </a:cubicBezTo>
                  <a:cubicBezTo>
                    <a:pt x="512" y="1522"/>
                    <a:pt x="510" y="1519"/>
                    <a:pt x="511" y="1516"/>
                  </a:cubicBezTo>
                  <a:cubicBezTo>
                    <a:pt x="512" y="1511"/>
                    <a:pt x="511" y="1506"/>
                    <a:pt x="510" y="1501"/>
                  </a:cubicBezTo>
                  <a:cubicBezTo>
                    <a:pt x="509" y="1496"/>
                    <a:pt x="509" y="1491"/>
                    <a:pt x="512" y="1486"/>
                  </a:cubicBezTo>
                  <a:cubicBezTo>
                    <a:pt x="514" y="1484"/>
                    <a:pt x="513" y="1483"/>
                    <a:pt x="512" y="1482"/>
                  </a:cubicBezTo>
                  <a:cubicBezTo>
                    <a:pt x="511" y="1480"/>
                    <a:pt x="509" y="1479"/>
                    <a:pt x="508" y="1481"/>
                  </a:cubicBezTo>
                  <a:cubicBezTo>
                    <a:pt x="506" y="1483"/>
                    <a:pt x="506" y="1485"/>
                    <a:pt x="506" y="1488"/>
                  </a:cubicBezTo>
                  <a:cubicBezTo>
                    <a:pt x="503" y="1510"/>
                    <a:pt x="502" y="1532"/>
                    <a:pt x="500" y="1555"/>
                  </a:cubicBezTo>
                  <a:cubicBezTo>
                    <a:pt x="499" y="1569"/>
                    <a:pt x="499" y="1584"/>
                    <a:pt x="499" y="1598"/>
                  </a:cubicBezTo>
                  <a:cubicBezTo>
                    <a:pt x="494" y="1598"/>
                    <a:pt x="493" y="1594"/>
                    <a:pt x="493" y="1590"/>
                  </a:cubicBezTo>
                  <a:cubicBezTo>
                    <a:pt x="492" y="1575"/>
                    <a:pt x="491" y="1560"/>
                    <a:pt x="492" y="1544"/>
                  </a:cubicBezTo>
                  <a:cubicBezTo>
                    <a:pt x="493" y="1518"/>
                    <a:pt x="494" y="1492"/>
                    <a:pt x="496" y="1466"/>
                  </a:cubicBezTo>
                  <a:cubicBezTo>
                    <a:pt x="498" y="1447"/>
                    <a:pt x="497" y="1427"/>
                    <a:pt x="504" y="1409"/>
                  </a:cubicBezTo>
                  <a:cubicBezTo>
                    <a:pt x="504" y="1408"/>
                    <a:pt x="504" y="1406"/>
                    <a:pt x="504" y="1405"/>
                  </a:cubicBezTo>
                  <a:cubicBezTo>
                    <a:pt x="503" y="1394"/>
                    <a:pt x="502" y="1382"/>
                    <a:pt x="501" y="1369"/>
                  </a:cubicBezTo>
                  <a:cubicBezTo>
                    <a:pt x="496" y="1371"/>
                    <a:pt x="497" y="1375"/>
                    <a:pt x="496" y="1378"/>
                  </a:cubicBezTo>
                  <a:cubicBezTo>
                    <a:pt x="495" y="1385"/>
                    <a:pt x="495" y="1392"/>
                    <a:pt x="493" y="1399"/>
                  </a:cubicBezTo>
                  <a:cubicBezTo>
                    <a:pt x="491" y="1412"/>
                    <a:pt x="490" y="1425"/>
                    <a:pt x="488" y="1438"/>
                  </a:cubicBezTo>
                  <a:cubicBezTo>
                    <a:pt x="485" y="1460"/>
                    <a:pt x="483" y="1482"/>
                    <a:pt x="480" y="1504"/>
                  </a:cubicBezTo>
                  <a:cubicBezTo>
                    <a:pt x="480" y="1505"/>
                    <a:pt x="481" y="1507"/>
                    <a:pt x="479" y="1507"/>
                  </a:cubicBezTo>
                  <a:cubicBezTo>
                    <a:pt x="474" y="1509"/>
                    <a:pt x="470" y="1513"/>
                    <a:pt x="465" y="1514"/>
                  </a:cubicBezTo>
                  <a:cubicBezTo>
                    <a:pt x="461" y="1515"/>
                    <a:pt x="460" y="1512"/>
                    <a:pt x="460" y="1510"/>
                  </a:cubicBezTo>
                  <a:cubicBezTo>
                    <a:pt x="460" y="1498"/>
                    <a:pt x="459" y="1486"/>
                    <a:pt x="458" y="1474"/>
                  </a:cubicBezTo>
                  <a:cubicBezTo>
                    <a:pt x="457" y="1477"/>
                    <a:pt x="457" y="1480"/>
                    <a:pt x="457" y="1482"/>
                  </a:cubicBezTo>
                  <a:cubicBezTo>
                    <a:pt x="457" y="1487"/>
                    <a:pt x="456" y="1493"/>
                    <a:pt x="455" y="1498"/>
                  </a:cubicBezTo>
                  <a:cubicBezTo>
                    <a:pt x="454" y="1499"/>
                    <a:pt x="454" y="1500"/>
                    <a:pt x="453" y="1500"/>
                  </a:cubicBezTo>
                  <a:cubicBezTo>
                    <a:pt x="451" y="1500"/>
                    <a:pt x="450" y="1499"/>
                    <a:pt x="450" y="1497"/>
                  </a:cubicBezTo>
                  <a:cubicBezTo>
                    <a:pt x="450" y="1494"/>
                    <a:pt x="450" y="1491"/>
                    <a:pt x="450" y="1488"/>
                  </a:cubicBezTo>
                  <a:cubicBezTo>
                    <a:pt x="451" y="1479"/>
                    <a:pt x="451" y="1470"/>
                    <a:pt x="452" y="1460"/>
                  </a:cubicBezTo>
                  <a:cubicBezTo>
                    <a:pt x="452" y="1458"/>
                    <a:pt x="453" y="1455"/>
                    <a:pt x="454" y="1452"/>
                  </a:cubicBezTo>
                  <a:cubicBezTo>
                    <a:pt x="455" y="1447"/>
                    <a:pt x="456" y="1442"/>
                    <a:pt x="456" y="1436"/>
                  </a:cubicBezTo>
                  <a:cubicBezTo>
                    <a:pt x="457" y="1425"/>
                    <a:pt x="458" y="1413"/>
                    <a:pt x="461" y="1402"/>
                  </a:cubicBezTo>
                  <a:cubicBezTo>
                    <a:pt x="463" y="1395"/>
                    <a:pt x="462" y="1388"/>
                    <a:pt x="463" y="1380"/>
                  </a:cubicBezTo>
                  <a:cubicBezTo>
                    <a:pt x="464" y="1373"/>
                    <a:pt x="465" y="1366"/>
                    <a:pt x="465" y="1358"/>
                  </a:cubicBezTo>
                  <a:cubicBezTo>
                    <a:pt x="461" y="1361"/>
                    <a:pt x="460" y="1366"/>
                    <a:pt x="459" y="1370"/>
                  </a:cubicBezTo>
                  <a:cubicBezTo>
                    <a:pt x="458" y="1379"/>
                    <a:pt x="455" y="1387"/>
                    <a:pt x="453" y="1395"/>
                  </a:cubicBezTo>
                  <a:cubicBezTo>
                    <a:pt x="446" y="1419"/>
                    <a:pt x="439" y="1444"/>
                    <a:pt x="431" y="1468"/>
                  </a:cubicBezTo>
                  <a:cubicBezTo>
                    <a:pt x="431" y="1471"/>
                    <a:pt x="430" y="1474"/>
                    <a:pt x="430" y="1477"/>
                  </a:cubicBezTo>
                  <a:cubicBezTo>
                    <a:pt x="430" y="1485"/>
                    <a:pt x="426" y="1491"/>
                    <a:pt x="424" y="1498"/>
                  </a:cubicBezTo>
                  <a:cubicBezTo>
                    <a:pt x="423" y="1500"/>
                    <a:pt x="422" y="1503"/>
                    <a:pt x="419" y="1504"/>
                  </a:cubicBezTo>
                  <a:cubicBezTo>
                    <a:pt x="415" y="1505"/>
                    <a:pt x="413" y="1510"/>
                    <a:pt x="413" y="1514"/>
                  </a:cubicBezTo>
                  <a:cubicBezTo>
                    <a:pt x="412" y="1521"/>
                    <a:pt x="410" y="1528"/>
                    <a:pt x="409" y="1535"/>
                  </a:cubicBezTo>
                  <a:cubicBezTo>
                    <a:pt x="407" y="1544"/>
                    <a:pt x="406" y="1553"/>
                    <a:pt x="406" y="1562"/>
                  </a:cubicBezTo>
                  <a:cubicBezTo>
                    <a:pt x="406" y="1564"/>
                    <a:pt x="406" y="1565"/>
                    <a:pt x="405" y="1566"/>
                  </a:cubicBezTo>
                  <a:cubicBezTo>
                    <a:pt x="403" y="1566"/>
                    <a:pt x="401" y="1565"/>
                    <a:pt x="400" y="1564"/>
                  </a:cubicBezTo>
                  <a:cubicBezTo>
                    <a:pt x="399" y="1561"/>
                    <a:pt x="397" y="1558"/>
                    <a:pt x="397" y="1554"/>
                  </a:cubicBezTo>
                  <a:cubicBezTo>
                    <a:pt x="398" y="1544"/>
                    <a:pt x="399" y="1534"/>
                    <a:pt x="401" y="1525"/>
                  </a:cubicBezTo>
                  <a:cubicBezTo>
                    <a:pt x="404" y="1507"/>
                    <a:pt x="406" y="1489"/>
                    <a:pt x="409" y="1472"/>
                  </a:cubicBezTo>
                  <a:cubicBezTo>
                    <a:pt x="410" y="1465"/>
                    <a:pt x="411" y="1458"/>
                    <a:pt x="413" y="1452"/>
                  </a:cubicBezTo>
                  <a:cubicBezTo>
                    <a:pt x="414" y="1449"/>
                    <a:pt x="414" y="1446"/>
                    <a:pt x="411" y="1446"/>
                  </a:cubicBezTo>
                  <a:cubicBezTo>
                    <a:pt x="408" y="1445"/>
                    <a:pt x="406" y="1447"/>
                    <a:pt x="406" y="1450"/>
                  </a:cubicBezTo>
                  <a:cubicBezTo>
                    <a:pt x="405" y="1462"/>
                    <a:pt x="400" y="1473"/>
                    <a:pt x="397" y="1484"/>
                  </a:cubicBezTo>
                  <a:cubicBezTo>
                    <a:pt x="394" y="1495"/>
                    <a:pt x="390" y="1505"/>
                    <a:pt x="387" y="1516"/>
                  </a:cubicBezTo>
                  <a:cubicBezTo>
                    <a:pt x="385" y="1525"/>
                    <a:pt x="382" y="1534"/>
                    <a:pt x="380" y="1543"/>
                  </a:cubicBezTo>
                  <a:cubicBezTo>
                    <a:pt x="380" y="1546"/>
                    <a:pt x="378" y="1549"/>
                    <a:pt x="377" y="1552"/>
                  </a:cubicBezTo>
                  <a:cubicBezTo>
                    <a:pt x="376" y="1555"/>
                    <a:pt x="375" y="1557"/>
                    <a:pt x="372" y="1556"/>
                  </a:cubicBezTo>
                  <a:cubicBezTo>
                    <a:pt x="370" y="1555"/>
                    <a:pt x="367" y="1553"/>
                    <a:pt x="369" y="1550"/>
                  </a:cubicBezTo>
                  <a:cubicBezTo>
                    <a:pt x="372" y="1542"/>
                    <a:pt x="369" y="1533"/>
                    <a:pt x="372" y="1525"/>
                  </a:cubicBezTo>
                  <a:cubicBezTo>
                    <a:pt x="373" y="1522"/>
                    <a:pt x="373" y="1519"/>
                    <a:pt x="371" y="1516"/>
                  </a:cubicBezTo>
                  <a:cubicBezTo>
                    <a:pt x="371" y="1515"/>
                    <a:pt x="370" y="1513"/>
                    <a:pt x="371" y="1513"/>
                  </a:cubicBezTo>
                  <a:cubicBezTo>
                    <a:pt x="375" y="1509"/>
                    <a:pt x="373" y="1504"/>
                    <a:pt x="374" y="1500"/>
                  </a:cubicBezTo>
                  <a:cubicBezTo>
                    <a:pt x="376" y="1491"/>
                    <a:pt x="378" y="1481"/>
                    <a:pt x="380" y="1472"/>
                  </a:cubicBezTo>
                  <a:cubicBezTo>
                    <a:pt x="382" y="1463"/>
                    <a:pt x="386" y="1455"/>
                    <a:pt x="388" y="1447"/>
                  </a:cubicBezTo>
                  <a:cubicBezTo>
                    <a:pt x="389" y="1441"/>
                    <a:pt x="388" y="1434"/>
                    <a:pt x="390" y="1428"/>
                  </a:cubicBezTo>
                  <a:cubicBezTo>
                    <a:pt x="393" y="1415"/>
                    <a:pt x="396" y="1402"/>
                    <a:pt x="398" y="1390"/>
                  </a:cubicBezTo>
                  <a:cubicBezTo>
                    <a:pt x="399" y="1388"/>
                    <a:pt x="399" y="1386"/>
                    <a:pt x="399" y="1385"/>
                  </a:cubicBezTo>
                  <a:cubicBezTo>
                    <a:pt x="399" y="1383"/>
                    <a:pt x="400" y="1379"/>
                    <a:pt x="397" y="1379"/>
                  </a:cubicBezTo>
                  <a:cubicBezTo>
                    <a:pt x="394" y="1378"/>
                    <a:pt x="395" y="1382"/>
                    <a:pt x="395" y="1384"/>
                  </a:cubicBezTo>
                  <a:cubicBezTo>
                    <a:pt x="390" y="1394"/>
                    <a:pt x="389" y="1405"/>
                    <a:pt x="385" y="1415"/>
                  </a:cubicBezTo>
                  <a:cubicBezTo>
                    <a:pt x="380" y="1425"/>
                    <a:pt x="379" y="1436"/>
                    <a:pt x="376" y="1447"/>
                  </a:cubicBezTo>
                  <a:cubicBezTo>
                    <a:pt x="375" y="1451"/>
                    <a:pt x="374" y="1456"/>
                    <a:pt x="371" y="1460"/>
                  </a:cubicBezTo>
                  <a:cubicBezTo>
                    <a:pt x="369" y="1466"/>
                    <a:pt x="367" y="1471"/>
                    <a:pt x="366" y="1477"/>
                  </a:cubicBezTo>
                  <a:cubicBezTo>
                    <a:pt x="366" y="1478"/>
                    <a:pt x="366" y="1480"/>
                    <a:pt x="366" y="1481"/>
                  </a:cubicBezTo>
                  <a:cubicBezTo>
                    <a:pt x="359" y="1492"/>
                    <a:pt x="359" y="1505"/>
                    <a:pt x="358" y="1518"/>
                  </a:cubicBezTo>
                  <a:cubicBezTo>
                    <a:pt x="357" y="1525"/>
                    <a:pt x="355" y="1532"/>
                    <a:pt x="353" y="1538"/>
                  </a:cubicBezTo>
                  <a:cubicBezTo>
                    <a:pt x="350" y="1551"/>
                    <a:pt x="347" y="1563"/>
                    <a:pt x="347" y="1576"/>
                  </a:cubicBezTo>
                  <a:cubicBezTo>
                    <a:pt x="346" y="1578"/>
                    <a:pt x="346" y="1579"/>
                    <a:pt x="346" y="1580"/>
                  </a:cubicBezTo>
                  <a:cubicBezTo>
                    <a:pt x="345" y="1583"/>
                    <a:pt x="343" y="1583"/>
                    <a:pt x="341" y="1581"/>
                  </a:cubicBezTo>
                  <a:cubicBezTo>
                    <a:pt x="339" y="1578"/>
                    <a:pt x="339" y="1575"/>
                    <a:pt x="339" y="1572"/>
                  </a:cubicBezTo>
                  <a:cubicBezTo>
                    <a:pt x="338" y="1561"/>
                    <a:pt x="340" y="1551"/>
                    <a:pt x="342" y="1541"/>
                  </a:cubicBezTo>
                  <a:cubicBezTo>
                    <a:pt x="347" y="1514"/>
                    <a:pt x="351" y="1487"/>
                    <a:pt x="357" y="1461"/>
                  </a:cubicBezTo>
                  <a:cubicBezTo>
                    <a:pt x="359" y="1454"/>
                    <a:pt x="360" y="1447"/>
                    <a:pt x="361" y="1440"/>
                  </a:cubicBezTo>
                  <a:cubicBezTo>
                    <a:pt x="356" y="1447"/>
                    <a:pt x="353" y="1454"/>
                    <a:pt x="351" y="1462"/>
                  </a:cubicBezTo>
                  <a:cubicBezTo>
                    <a:pt x="347" y="1482"/>
                    <a:pt x="343" y="1502"/>
                    <a:pt x="336" y="1522"/>
                  </a:cubicBezTo>
                  <a:cubicBezTo>
                    <a:pt x="335" y="1525"/>
                    <a:pt x="334" y="1530"/>
                    <a:pt x="334" y="1534"/>
                  </a:cubicBezTo>
                  <a:cubicBezTo>
                    <a:pt x="334" y="1543"/>
                    <a:pt x="331" y="1553"/>
                    <a:pt x="329" y="1562"/>
                  </a:cubicBezTo>
                  <a:cubicBezTo>
                    <a:pt x="328" y="1565"/>
                    <a:pt x="327" y="1567"/>
                    <a:pt x="324" y="1568"/>
                  </a:cubicBezTo>
                  <a:cubicBezTo>
                    <a:pt x="319" y="1570"/>
                    <a:pt x="316" y="1567"/>
                    <a:pt x="316" y="1562"/>
                  </a:cubicBezTo>
                  <a:cubicBezTo>
                    <a:pt x="317" y="1553"/>
                    <a:pt x="319" y="1544"/>
                    <a:pt x="320" y="1535"/>
                  </a:cubicBezTo>
                  <a:cubicBezTo>
                    <a:pt x="322" y="1521"/>
                    <a:pt x="326" y="1507"/>
                    <a:pt x="328" y="1493"/>
                  </a:cubicBezTo>
                  <a:cubicBezTo>
                    <a:pt x="329" y="1486"/>
                    <a:pt x="332" y="1479"/>
                    <a:pt x="334" y="1472"/>
                  </a:cubicBezTo>
                  <a:cubicBezTo>
                    <a:pt x="334" y="1469"/>
                    <a:pt x="335" y="1467"/>
                    <a:pt x="335" y="1464"/>
                  </a:cubicBezTo>
                  <a:cubicBezTo>
                    <a:pt x="332" y="1473"/>
                    <a:pt x="323" y="1479"/>
                    <a:pt x="324" y="1490"/>
                  </a:cubicBezTo>
                  <a:cubicBezTo>
                    <a:pt x="324" y="1493"/>
                    <a:pt x="323" y="1496"/>
                    <a:pt x="319" y="1497"/>
                  </a:cubicBezTo>
                  <a:cubicBezTo>
                    <a:pt x="318" y="1497"/>
                    <a:pt x="316" y="1498"/>
                    <a:pt x="316" y="1498"/>
                  </a:cubicBezTo>
                  <a:cubicBezTo>
                    <a:pt x="315" y="1505"/>
                    <a:pt x="312" y="1506"/>
                    <a:pt x="306" y="1505"/>
                  </a:cubicBezTo>
                  <a:cubicBezTo>
                    <a:pt x="304" y="1505"/>
                    <a:pt x="303" y="1507"/>
                    <a:pt x="302" y="1509"/>
                  </a:cubicBezTo>
                  <a:cubicBezTo>
                    <a:pt x="302" y="1511"/>
                    <a:pt x="302" y="1513"/>
                    <a:pt x="303" y="1515"/>
                  </a:cubicBezTo>
                  <a:cubicBezTo>
                    <a:pt x="304" y="1519"/>
                    <a:pt x="303" y="1523"/>
                    <a:pt x="300" y="1525"/>
                  </a:cubicBezTo>
                  <a:cubicBezTo>
                    <a:pt x="294" y="1529"/>
                    <a:pt x="294" y="1534"/>
                    <a:pt x="293" y="1540"/>
                  </a:cubicBezTo>
                  <a:cubicBezTo>
                    <a:pt x="291" y="1546"/>
                    <a:pt x="290" y="1552"/>
                    <a:pt x="289" y="1557"/>
                  </a:cubicBezTo>
                  <a:cubicBezTo>
                    <a:pt x="288" y="1560"/>
                    <a:pt x="286" y="1563"/>
                    <a:pt x="284" y="1564"/>
                  </a:cubicBezTo>
                  <a:cubicBezTo>
                    <a:pt x="281" y="1566"/>
                    <a:pt x="279" y="1565"/>
                    <a:pt x="277" y="1564"/>
                  </a:cubicBezTo>
                  <a:cubicBezTo>
                    <a:pt x="274" y="1562"/>
                    <a:pt x="274" y="1560"/>
                    <a:pt x="275" y="1558"/>
                  </a:cubicBezTo>
                  <a:cubicBezTo>
                    <a:pt x="281" y="1536"/>
                    <a:pt x="284" y="1513"/>
                    <a:pt x="292" y="1492"/>
                  </a:cubicBezTo>
                  <a:cubicBezTo>
                    <a:pt x="293" y="1489"/>
                    <a:pt x="293" y="1486"/>
                    <a:pt x="292" y="1483"/>
                  </a:cubicBezTo>
                  <a:cubicBezTo>
                    <a:pt x="289" y="1477"/>
                    <a:pt x="291" y="1471"/>
                    <a:pt x="290" y="1465"/>
                  </a:cubicBezTo>
                  <a:cubicBezTo>
                    <a:pt x="290" y="1463"/>
                    <a:pt x="291" y="1462"/>
                    <a:pt x="292" y="1461"/>
                  </a:cubicBezTo>
                  <a:cubicBezTo>
                    <a:pt x="293" y="1459"/>
                    <a:pt x="294" y="1459"/>
                    <a:pt x="295" y="1461"/>
                  </a:cubicBezTo>
                  <a:cubicBezTo>
                    <a:pt x="296" y="1463"/>
                    <a:pt x="297" y="1464"/>
                    <a:pt x="298" y="1463"/>
                  </a:cubicBezTo>
                  <a:cubicBezTo>
                    <a:pt x="299" y="1462"/>
                    <a:pt x="300" y="1460"/>
                    <a:pt x="299" y="1459"/>
                  </a:cubicBezTo>
                  <a:cubicBezTo>
                    <a:pt x="298" y="1458"/>
                    <a:pt x="297" y="1456"/>
                    <a:pt x="296" y="1455"/>
                  </a:cubicBezTo>
                  <a:cubicBezTo>
                    <a:pt x="291" y="1450"/>
                    <a:pt x="290" y="1451"/>
                    <a:pt x="288" y="1457"/>
                  </a:cubicBezTo>
                  <a:cubicBezTo>
                    <a:pt x="283" y="1468"/>
                    <a:pt x="280" y="1479"/>
                    <a:pt x="273" y="1489"/>
                  </a:cubicBezTo>
                  <a:cubicBezTo>
                    <a:pt x="271" y="1492"/>
                    <a:pt x="269" y="1495"/>
                    <a:pt x="268" y="1498"/>
                  </a:cubicBezTo>
                  <a:cubicBezTo>
                    <a:pt x="265" y="1508"/>
                    <a:pt x="261" y="1516"/>
                    <a:pt x="257" y="1525"/>
                  </a:cubicBezTo>
                  <a:cubicBezTo>
                    <a:pt x="252" y="1534"/>
                    <a:pt x="250" y="1544"/>
                    <a:pt x="248" y="1554"/>
                  </a:cubicBezTo>
                  <a:cubicBezTo>
                    <a:pt x="246" y="1559"/>
                    <a:pt x="245" y="1564"/>
                    <a:pt x="243" y="1568"/>
                  </a:cubicBezTo>
                  <a:cubicBezTo>
                    <a:pt x="242" y="1571"/>
                    <a:pt x="240" y="1573"/>
                    <a:pt x="237" y="1574"/>
                  </a:cubicBezTo>
                  <a:cubicBezTo>
                    <a:pt x="236" y="1575"/>
                    <a:pt x="234" y="1575"/>
                    <a:pt x="232" y="1574"/>
                  </a:cubicBezTo>
                  <a:cubicBezTo>
                    <a:pt x="230" y="1573"/>
                    <a:pt x="231" y="1571"/>
                    <a:pt x="231" y="1569"/>
                  </a:cubicBezTo>
                  <a:cubicBezTo>
                    <a:pt x="236" y="1548"/>
                    <a:pt x="242" y="1528"/>
                    <a:pt x="250" y="1508"/>
                  </a:cubicBezTo>
                  <a:cubicBezTo>
                    <a:pt x="252" y="1502"/>
                    <a:pt x="257" y="1496"/>
                    <a:pt x="256" y="1489"/>
                  </a:cubicBezTo>
                  <a:cubicBezTo>
                    <a:pt x="256" y="1488"/>
                    <a:pt x="257" y="1487"/>
                    <a:pt x="255" y="1486"/>
                  </a:cubicBezTo>
                  <a:cubicBezTo>
                    <a:pt x="253" y="1486"/>
                    <a:pt x="252" y="1488"/>
                    <a:pt x="251" y="1490"/>
                  </a:cubicBezTo>
                  <a:cubicBezTo>
                    <a:pt x="245" y="1511"/>
                    <a:pt x="236" y="1530"/>
                    <a:pt x="230" y="1551"/>
                  </a:cubicBezTo>
                  <a:cubicBezTo>
                    <a:pt x="228" y="1558"/>
                    <a:pt x="227" y="1566"/>
                    <a:pt x="225" y="1574"/>
                  </a:cubicBezTo>
                  <a:cubicBezTo>
                    <a:pt x="225" y="1575"/>
                    <a:pt x="225" y="1577"/>
                    <a:pt x="226" y="1578"/>
                  </a:cubicBezTo>
                  <a:cubicBezTo>
                    <a:pt x="228" y="1579"/>
                    <a:pt x="230" y="1579"/>
                    <a:pt x="229" y="1581"/>
                  </a:cubicBezTo>
                  <a:cubicBezTo>
                    <a:pt x="229" y="1583"/>
                    <a:pt x="227" y="1585"/>
                    <a:pt x="225" y="1586"/>
                  </a:cubicBezTo>
                  <a:cubicBezTo>
                    <a:pt x="221" y="1590"/>
                    <a:pt x="217" y="1590"/>
                    <a:pt x="215" y="1587"/>
                  </a:cubicBezTo>
                  <a:cubicBezTo>
                    <a:pt x="212" y="1584"/>
                    <a:pt x="212" y="1581"/>
                    <a:pt x="212" y="1577"/>
                  </a:cubicBezTo>
                  <a:cubicBezTo>
                    <a:pt x="212" y="1574"/>
                    <a:pt x="214" y="1571"/>
                    <a:pt x="213" y="1568"/>
                  </a:cubicBezTo>
                  <a:cubicBezTo>
                    <a:pt x="210" y="1566"/>
                    <a:pt x="209" y="1569"/>
                    <a:pt x="207" y="1569"/>
                  </a:cubicBezTo>
                  <a:cubicBezTo>
                    <a:pt x="203" y="1571"/>
                    <a:pt x="200" y="1568"/>
                    <a:pt x="201" y="1564"/>
                  </a:cubicBezTo>
                  <a:cubicBezTo>
                    <a:pt x="201" y="1563"/>
                    <a:pt x="201" y="1562"/>
                    <a:pt x="202" y="1561"/>
                  </a:cubicBezTo>
                  <a:cubicBezTo>
                    <a:pt x="205" y="1553"/>
                    <a:pt x="208" y="1544"/>
                    <a:pt x="211" y="1535"/>
                  </a:cubicBezTo>
                  <a:cubicBezTo>
                    <a:pt x="219" y="1515"/>
                    <a:pt x="226" y="1494"/>
                    <a:pt x="233" y="1473"/>
                  </a:cubicBezTo>
                  <a:cubicBezTo>
                    <a:pt x="234" y="1471"/>
                    <a:pt x="234" y="1468"/>
                    <a:pt x="234" y="1466"/>
                  </a:cubicBezTo>
                  <a:cubicBezTo>
                    <a:pt x="234" y="1465"/>
                    <a:pt x="234" y="1464"/>
                    <a:pt x="232" y="1464"/>
                  </a:cubicBezTo>
                  <a:cubicBezTo>
                    <a:pt x="231" y="1463"/>
                    <a:pt x="230" y="1464"/>
                    <a:pt x="229" y="1465"/>
                  </a:cubicBezTo>
                  <a:cubicBezTo>
                    <a:pt x="228" y="1467"/>
                    <a:pt x="227" y="1469"/>
                    <a:pt x="226" y="1471"/>
                  </a:cubicBezTo>
                  <a:cubicBezTo>
                    <a:pt x="222" y="1486"/>
                    <a:pt x="215" y="1500"/>
                    <a:pt x="213" y="1515"/>
                  </a:cubicBezTo>
                  <a:cubicBezTo>
                    <a:pt x="212" y="1521"/>
                    <a:pt x="209" y="1527"/>
                    <a:pt x="206" y="1533"/>
                  </a:cubicBezTo>
                  <a:cubicBezTo>
                    <a:pt x="205" y="1535"/>
                    <a:pt x="203" y="1536"/>
                    <a:pt x="200" y="1535"/>
                  </a:cubicBezTo>
                  <a:cubicBezTo>
                    <a:pt x="198" y="1535"/>
                    <a:pt x="198" y="1533"/>
                    <a:pt x="198" y="1531"/>
                  </a:cubicBezTo>
                  <a:cubicBezTo>
                    <a:pt x="198" y="1527"/>
                    <a:pt x="199" y="1524"/>
                    <a:pt x="200" y="1520"/>
                  </a:cubicBezTo>
                  <a:cubicBezTo>
                    <a:pt x="204" y="1506"/>
                    <a:pt x="209" y="1492"/>
                    <a:pt x="213" y="1477"/>
                  </a:cubicBezTo>
                  <a:cubicBezTo>
                    <a:pt x="218" y="1462"/>
                    <a:pt x="223" y="1446"/>
                    <a:pt x="229" y="1431"/>
                  </a:cubicBezTo>
                  <a:cubicBezTo>
                    <a:pt x="234" y="1419"/>
                    <a:pt x="240" y="1406"/>
                    <a:pt x="245" y="1394"/>
                  </a:cubicBezTo>
                  <a:cubicBezTo>
                    <a:pt x="248" y="1388"/>
                    <a:pt x="250" y="1383"/>
                    <a:pt x="253" y="1376"/>
                  </a:cubicBezTo>
                  <a:cubicBezTo>
                    <a:pt x="249" y="1378"/>
                    <a:pt x="247" y="1381"/>
                    <a:pt x="246" y="1383"/>
                  </a:cubicBezTo>
                  <a:cubicBezTo>
                    <a:pt x="240" y="1399"/>
                    <a:pt x="231" y="1414"/>
                    <a:pt x="224" y="1429"/>
                  </a:cubicBezTo>
                  <a:cubicBezTo>
                    <a:pt x="217" y="1443"/>
                    <a:pt x="210" y="1458"/>
                    <a:pt x="203" y="1473"/>
                  </a:cubicBezTo>
                  <a:cubicBezTo>
                    <a:pt x="198" y="1483"/>
                    <a:pt x="192" y="1494"/>
                    <a:pt x="190" y="1505"/>
                  </a:cubicBezTo>
                  <a:cubicBezTo>
                    <a:pt x="189" y="1509"/>
                    <a:pt x="187" y="1514"/>
                    <a:pt x="185" y="1518"/>
                  </a:cubicBezTo>
                  <a:cubicBezTo>
                    <a:pt x="184" y="1520"/>
                    <a:pt x="182" y="1522"/>
                    <a:pt x="180" y="1521"/>
                  </a:cubicBezTo>
                  <a:cubicBezTo>
                    <a:pt x="177" y="1520"/>
                    <a:pt x="178" y="1518"/>
                    <a:pt x="178" y="1515"/>
                  </a:cubicBezTo>
                  <a:cubicBezTo>
                    <a:pt x="182" y="1504"/>
                    <a:pt x="186" y="1493"/>
                    <a:pt x="190" y="1482"/>
                  </a:cubicBezTo>
                  <a:cubicBezTo>
                    <a:pt x="192" y="1476"/>
                    <a:pt x="196" y="1471"/>
                    <a:pt x="199" y="1466"/>
                  </a:cubicBezTo>
                  <a:cubicBezTo>
                    <a:pt x="201" y="1460"/>
                    <a:pt x="203" y="1454"/>
                    <a:pt x="205" y="1449"/>
                  </a:cubicBezTo>
                  <a:cubicBezTo>
                    <a:pt x="206" y="1448"/>
                    <a:pt x="206" y="1446"/>
                    <a:pt x="205" y="1445"/>
                  </a:cubicBezTo>
                  <a:cubicBezTo>
                    <a:pt x="203" y="1444"/>
                    <a:pt x="202" y="1446"/>
                    <a:pt x="202" y="1447"/>
                  </a:cubicBezTo>
                  <a:cubicBezTo>
                    <a:pt x="198" y="1455"/>
                    <a:pt x="194" y="1462"/>
                    <a:pt x="191" y="1470"/>
                  </a:cubicBezTo>
                  <a:cubicBezTo>
                    <a:pt x="187" y="1483"/>
                    <a:pt x="182" y="1496"/>
                    <a:pt x="176" y="1507"/>
                  </a:cubicBezTo>
                  <a:cubicBezTo>
                    <a:pt x="174" y="1510"/>
                    <a:pt x="172" y="1513"/>
                    <a:pt x="169" y="1514"/>
                  </a:cubicBezTo>
                  <a:cubicBezTo>
                    <a:pt x="165" y="1515"/>
                    <a:pt x="164" y="1517"/>
                    <a:pt x="163" y="1521"/>
                  </a:cubicBezTo>
                  <a:cubicBezTo>
                    <a:pt x="159" y="1541"/>
                    <a:pt x="154" y="1562"/>
                    <a:pt x="148" y="1582"/>
                  </a:cubicBezTo>
                  <a:cubicBezTo>
                    <a:pt x="148" y="1584"/>
                    <a:pt x="147" y="1587"/>
                    <a:pt x="147" y="1590"/>
                  </a:cubicBezTo>
                  <a:cubicBezTo>
                    <a:pt x="148" y="1593"/>
                    <a:pt x="153" y="1590"/>
                    <a:pt x="150" y="1594"/>
                  </a:cubicBezTo>
                  <a:cubicBezTo>
                    <a:pt x="148" y="1597"/>
                    <a:pt x="146" y="1600"/>
                    <a:pt x="142" y="1602"/>
                  </a:cubicBezTo>
                  <a:cubicBezTo>
                    <a:pt x="139" y="1603"/>
                    <a:pt x="135" y="1599"/>
                    <a:pt x="136" y="1594"/>
                  </a:cubicBezTo>
                  <a:cubicBezTo>
                    <a:pt x="136" y="1588"/>
                    <a:pt x="137" y="1581"/>
                    <a:pt x="139" y="1575"/>
                  </a:cubicBezTo>
                  <a:cubicBezTo>
                    <a:pt x="142" y="1564"/>
                    <a:pt x="144" y="1553"/>
                    <a:pt x="146" y="1543"/>
                  </a:cubicBezTo>
                  <a:cubicBezTo>
                    <a:pt x="147" y="1535"/>
                    <a:pt x="150" y="1527"/>
                    <a:pt x="152" y="1520"/>
                  </a:cubicBezTo>
                  <a:cubicBezTo>
                    <a:pt x="152" y="1517"/>
                    <a:pt x="154" y="1515"/>
                    <a:pt x="152" y="1512"/>
                  </a:cubicBezTo>
                  <a:cubicBezTo>
                    <a:pt x="149" y="1515"/>
                    <a:pt x="145" y="1519"/>
                    <a:pt x="140" y="1518"/>
                  </a:cubicBezTo>
                  <a:cubicBezTo>
                    <a:pt x="138" y="1518"/>
                    <a:pt x="137" y="1520"/>
                    <a:pt x="136" y="1521"/>
                  </a:cubicBezTo>
                  <a:cubicBezTo>
                    <a:pt x="134" y="1525"/>
                    <a:pt x="132" y="1528"/>
                    <a:pt x="132" y="1532"/>
                  </a:cubicBezTo>
                  <a:cubicBezTo>
                    <a:pt x="130" y="1548"/>
                    <a:pt x="123" y="1563"/>
                    <a:pt x="119" y="1578"/>
                  </a:cubicBezTo>
                  <a:cubicBezTo>
                    <a:pt x="118" y="1581"/>
                    <a:pt x="117" y="1585"/>
                    <a:pt x="112" y="1585"/>
                  </a:cubicBezTo>
                  <a:cubicBezTo>
                    <a:pt x="110" y="1585"/>
                    <a:pt x="108" y="1581"/>
                    <a:pt x="108" y="1577"/>
                  </a:cubicBezTo>
                  <a:cubicBezTo>
                    <a:pt x="108" y="1575"/>
                    <a:pt x="109" y="1573"/>
                    <a:pt x="109" y="1571"/>
                  </a:cubicBezTo>
                  <a:cubicBezTo>
                    <a:pt x="109" y="1570"/>
                    <a:pt x="110" y="1568"/>
                    <a:pt x="110" y="1567"/>
                  </a:cubicBezTo>
                  <a:cubicBezTo>
                    <a:pt x="108" y="1557"/>
                    <a:pt x="114" y="1550"/>
                    <a:pt x="117" y="1542"/>
                  </a:cubicBezTo>
                  <a:cubicBezTo>
                    <a:pt x="120" y="1534"/>
                    <a:pt x="122" y="1526"/>
                    <a:pt x="125" y="1518"/>
                  </a:cubicBezTo>
                  <a:cubicBezTo>
                    <a:pt x="126" y="1514"/>
                    <a:pt x="126" y="1513"/>
                    <a:pt x="123" y="1507"/>
                  </a:cubicBezTo>
                  <a:cubicBezTo>
                    <a:pt x="120" y="1510"/>
                    <a:pt x="119" y="1513"/>
                    <a:pt x="118" y="1516"/>
                  </a:cubicBezTo>
                  <a:cubicBezTo>
                    <a:pt x="112" y="1531"/>
                    <a:pt x="108" y="1546"/>
                    <a:pt x="104" y="1561"/>
                  </a:cubicBezTo>
                  <a:cubicBezTo>
                    <a:pt x="103" y="1563"/>
                    <a:pt x="103" y="1565"/>
                    <a:pt x="104" y="1566"/>
                  </a:cubicBezTo>
                  <a:cubicBezTo>
                    <a:pt x="108" y="1568"/>
                    <a:pt x="106" y="1570"/>
                    <a:pt x="105" y="1573"/>
                  </a:cubicBezTo>
                  <a:cubicBezTo>
                    <a:pt x="104" y="1578"/>
                    <a:pt x="102" y="1582"/>
                    <a:pt x="98" y="1586"/>
                  </a:cubicBezTo>
                  <a:cubicBezTo>
                    <a:pt x="96" y="1588"/>
                    <a:pt x="94" y="1590"/>
                    <a:pt x="91" y="1589"/>
                  </a:cubicBezTo>
                  <a:cubicBezTo>
                    <a:pt x="88" y="1588"/>
                    <a:pt x="88" y="1585"/>
                    <a:pt x="88" y="1582"/>
                  </a:cubicBezTo>
                  <a:cubicBezTo>
                    <a:pt x="89" y="1577"/>
                    <a:pt x="91" y="1572"/>
                    <a:pt x="92" y="1567"/>
                  </a:cubicBezTo>
                  <a:cubicBezTo>
                    <a:pt x="94" y="1557"/>
                    <a:pt x="97" y="1547"/>
                    <a:pt x="99" y="1537"/>
                  </a:cubicBezTo>
                  <a:cubicBezTo>
                    <a:pt x="105" y="1518"/>
                    <a:pt x="113" y="1499"/>
                    <a:pt x="117" y="1479"/>
                  </a:cubicBezTo>
                  <a:cubicBezTo>
                    <a:pt x="118" y="1474"/>
                    <a:pt x="120" y="1469"/>
                    <a:pt x="123" y="1465"/>
                  </a:cubicBezTo>
                  <a:cubicBezTo>
                    <a:pt x="124" y="1463"/>
                    <a:pt x="126" y="1461"/>
                    <a:pt x="125" y="1459"/>
                  </a:cubicBezTo>
                  <a:cubicBezTo>
                    <a:pt x="122" y="1458"/>
                    <a:pt x="122" y="1460"/>
                    <a:pt x="121" y="1461"/>
                  </a:cubicBezTo>
                  <a:cubicBezTo>
                    <a:pt x="119" y="1467"/>
                    <a:pt x="117" y="1473"/>
                    <a:pt x="114" y="1479"/>
                  </a:cubicBezTo>
                  <a:cubicBezTo>
                    <a:pt x="105" y="1502"/>
                    <a:pt x="94" y="1524"/>
                    <a:pt x="86" y="1547"/>
                  </a:cubicBezTo>
                  <a:cubicBezTo>
                    <a:pt x="85" y="1549"/>
                    <a:pt x="85" y="1552"/>
                    <a:pt x="83" y="1553"/>
                  </a:cubicBezTo>
                  <a:cubicBezTo>
                    <a:pt x="78" y="1555"/>
                    <a:pt x="76" y="1559"/>
                    <a:pt x="75" y="1564"/>
                  </a:cubicBezTo>
                  <a:cubicBezTo>
                    <a:pt x="74" y="1571"/>
                    <a:pt x="69" y="1578"/>
                    <a:pt x="71" y="1586"/>
                  </a:cubicBezTo>
                  <a:cubicBezTo>
                    <a:pt x="72" y="1588"/>
                    <a:pt x="70" y="1589"/>
                    <a:pt x="69" y="1590"/>
                  </a:cubicBezTo>
                  <a:cubicBezTo>
                    <a:pt x="67" y="1591"/>
                    <a:pt x="65" y="1590"/>
                    <a:pt x="64" y="1588"/>
                  </a:cubicBezTo>
                  <a:cubicBezTo>
                    <a:pt x="61" y="1585"/>
                    <a:pt x="62" y="1581"/>
                    <a:pt x="62" y="1578"/>
                  </a:cubicBezTo>
                  <a:cubicBezTo>
                    <a:pt x="64" y="1572"/>
                    <a:pt x="66" y="1565"/>
                    <a:pt x="68" y="1559"/>
                  </a:cubicBezTo>
                  <a:cubicBezTo>
                    <a:pt x="68" y="1557"/>
                    <a:pt x="69" y="1556"/>
                    <a:pt x="67" y="1554"/>
                  </a:cubicBezTo>
                  <a:cubicBezTo>
                    <a:pt x="64" y="1556"/>
                    <a:pt x="64" y="1560"/>
                    <a:pt x="62" y="1563"/>
                  </a:cubicBezTo>
                  <a:cubicBezTo>
                    <a:pt x="57" y="1573"/>
                    <a:pt x="45" y="1574"/>
                    <a:pt x="38" y="1565"/>
                  </a:cubicBezTo>
                  <a:cubicBezTo>
                    <a:pt x="37" y="1564"/>
                    <a:pt x="37" y="1563"/>
                    <a:pt x="36" y="1563"/>
                  </a:cubicBezTo>
                  <a:cubicBezTo>
                    <a:pt x="29" y="1560"/>
                    <a:pt x="29" y="1554"/>
                    <a:pt x="31" y="1548"/>
                  </a:cubicBezTo>
                  <a:cubicBezTo>
                    <a:pt x="34" y="1538"/>
                    <a:pt x="37" y="1527"/>
                    <a:pt x="41" y="1517"/>
                  </a:cubicBezTo>
                  <a:cubicBezTo>
                    <a:pt x="44" y="1508"/>
                    <a:pt x="46" y="1498"/>
                    <a:pt x="49" y="1489"/>
                  </a:cubicBezTo>
                  <a:cubicBezTo>
                    <a:pt x="53" y="1476"/>
                    <a:pt x="58" y="1462"/>
                    <a:pt x="63" y="1449"/>
                  </a:cubicBezTo>
                  <a:cubicBezTo>
                    <a:pt x="64" y="1445"/>
                    <a:pt x="65" y="1442"/>
                    <a:pt x="60" y="1440"/>
                  </a:cubicBezTo>
                  <a:cubicBezTo>
                    <a:pt x="57" y="1439"/>
                    <a:pt x="57" y="1435"/>
                    <a:pt x="54" y="1434"/>
                  </a:cubicBezTo>
                  <a:cubicBezTo>
                    <a:pt x="53" y="1434"/>
                    <a:pt x="52" y="1435"/>
                    <a:pt x="52" y="1436"/>
                  </a:cubicBezTo>
                  <a:cubicBezTo>
                    <a:pt x="45" y="1453"/>
                    <a:pt x="41" y="1469"/>
                    <a:pt x="36" y="1486"/>
                  </a:cubicBezTo>
                  <a:cubicBezTo>
                    <a:pt x="36" y="1488"/>
                    <a:pt x="35" y="1491"/>
                    <a:pt x="36" y="1493"/>
                  </a:cubicBezTo>
                  <a:cubicBezTo>
                    <a:pt x="39" y="1500"/>
                    <a:pt x="36" y="1506"/>
                    <a:pt x="33" y="1511"/>
                  </a:cubicBezTo>
                  <a:cubicBezTo>
                    <a:pt x="28" y="1516"/>
                    <a:pt x="26" y="1522"/>
                    <a:pt x="25" y="1529"/>
                  </a:cubicBezTo>
                  <a:cubicBezTo>
                    <a:pt x="24" y="1536"/>
                    <a:pt x="22" y="1543"/>
                    <a:pt x="21" y="1549"/>
                  </a:cubicBezTo>
                  <a:cubicBezTo>
                    <a:pt x="20" y="1552"/>
                    <a:pt x="19" y="1555"/>
                    <a:pt x="21" y="1557"/>
                  </a:cubicBezTo>
                  <a:cubicBezTo>
                    <a:pt x="22" y="1559"/>
                    <a:pt x="22" y="1561"/>
                    <a:pt x="20" y="1562"/>
                  </a:cubicBezTo>
                  <a:cubicBezTo>
                    <a:pt x="17" y="1563"/>
                    <a:pt x="15" y="1563"/>
                    <a:pt x="14" y="1560"/>
                  </a:cubicBezTo>
                  <a:cubicBezTo>
                    <a:pt x="13" y="1559"/>
                    <a:pt x="13" y="1557"/>
                    <a:pt x="13" y="1556"/>
                  </a:cubicBezTo>
                  <a:cubicBezTo>
                    <a:pt x="13" y="1554"/>
                    <a:pt x="12" y="1551"/>
                    <a:pt x="13" y="1549"/>
                  </a:cubicBezTo>
                  <a:cubicBezTo>
                    <a:pt x="16" y="1532"/>
                    <a:pt x="19" y="1515"/>
                    <a:pt x="23" y="1499"/>
                  </a:cubicBezTo>
                  <a:cubicBezTo>
                    <a:pt x="23" y="1497"/>
                    <a:pt x="24" y="1495"/>
                    <a:pt x="24" y="1493"/>
                  </a:cubicBezTo>
                  <a:cubicBezTo>
                    <a:pt x="24" y="1484"/>
                    <a:pt x="27" y="1475"/>
                    <a:pt x="30" y="1467"/>
                  </a:cubicBezTo>
                  <a:cubicBezTo>
                    <a:pt x="34" y="1457"/>
                    <a:pt x="36" y="1447"/>
                    <a:pt x="38" y="1437"/>
                  </a:cubicBezTo>
                  <a:cubicBezTo>
                    <a:pt x="41" y="1427"/>
                    <a:pt x="46" y="1418"/>
                    <a:pt x="48" y="1409"/>
                  </a:cubicBezTo>
                  <a:cubicBezTo>
                    <a:pt x="51" y="1396"/>
                    <a:pt x="58" y="1383"/>
                    <a:pt x="60" y="1370"/>
                  </a:cubicBezTo>
                  <a:cubicBezTo>
                    <a:pt x="61" y="1367"/>
                    <a:pt x="63" y="1365"/>
                    <a:pt x="64" y="1362"/>
                  </a:cubicBezTo>
                  <a:cubicBezTo>
                    <a:pt x="65" y="1360"/>
                    <a:pt x="66" y="1357"/>
                    <a:pt x="63" y="1355"/>
                  </a:cubicBezTo>
                  <a:cubicBezTo>
                    <a:pt x="60" y="1353"/>
                    <a:pt x="58" y="1356"/>
                    <a:pt x="57" y="1359"/>
                  </a:cubicBezTo>
                  <a:cubicBezTo>
                    <a:pt x="53" y="1368"/>
                    <a:pt x="48" y="1378"/>
                    <a:pt x="45" y="1388"/>
                  </a:cubicBezTo>
                  <a:cubicBezTo>
                    <a:pt x="38" y="1406"/>
                    <a:pt x="31" y="1424"/>
                    <a:pt x="26" y="1443"/>
                  </a:cubicBezTo>
                  <a:cubicBezTo>
                    <a:pt x="22" y="1454"/>
                    <a:pt x="20" y="1465"/>
                    <a:pt x="19" y="1477"/>
                  </a:cubicBezTo>
                  <a:cubicBezTo>
                    <a:pt x="17" y="1495"/>
                    <a:pt x="13" y="1513"/>
                    <a:pt x="10" y="1531"/>
                  </a:cubicBezTo>
                  <a:cubicBezTo>
                    <a:pt x="10" y="1535"/>
                    <a:pt x="8" y="1540"/>
                    <a:pt x="6" y="1543"/>
                  </a:cubicBezTo>
                  <a:cubicBezTo>
                    <a:pt x="5" y="1544"/>
                    <a:pt x="5" y="1545"/>
                    <a:pt x="3" y="1545"/>
                  </a:cubicBezTo>
                  <a:cubicBezTo>
                    <a:pt x="2" y="1545"/>
                    <a:pt x="1" y="1544"/>
                    <a:pt x="1" y="1542"/>
                  </a:cubicBezTo>
                  <a:cubicBezTo>
                    <a:pt x="0" y="1540"/>
                    <a:pt x="1" y="1537"/>
                    <a:pt x="1" y="1535"/>
                  </a:cubicBezTo>
                  <a:cubicBezTo>
                    <a:pt x="7" y="1507"/>
                    <a:pt x="12" y="1479"/>
                    <a:pt x="14" y="1451"/>
                  </a:cubicBezTo>
                  <a:cubicBezTo>
                    <a:pt x="16" y="1433"/>
                    <a:pt x="21" y="1416"/>
                    <a:pt x="27" y="1399"/>
                  </a:cubicBezTo>
                  <a:cubicBezTo>
                    <a:pt x="33" y="1382"/>
                    <a:pt x="37" y="1364"/>
                    <a:pt x="43" y="1347"/>
                  </a:cubicBezTo>
                  <a:cubicBezTo>
                    <a:pt x="46" y="1340"/>
                    <a:pt x="49" y="1333"/>
                    <a:pt x="53" y="1327"/>
                  </a:cubicBezTo>
                  <a:cubicBezTo>
                    <a:pt x="54" y="1324"/>
                    <a:pt x="55" y="1322"/>
                    <a:pt x="56" y="1319"/>
                  </a:cubicBezTo>
                  <a:cubicBezTo>
                    <a:pt x="57" y="1311"/>
                    <a:pt x="61" y="1304"/>
                    <a:pt x="66" y="1298"/>
                  </a:cubicBezTo>
                  <a:cubicBezTo>
                    <a:pt x="70" y="1294"/>
                    <a:pt x="70" y="1288"/>
                    <a:pt x="74" y="1284"/>
                  </a:cubicBezTo>
                  <a:cubicBezTo>
                    <a:pt x="80" y="1277"/>
                    <a:pt x="84" y="1270"/>
                    <a:pt x="88" y="1262"/>
                  </a:cubicBezTo>
                  <a:cubicBezTo>
                    <a:pt x="93" y="1254"/>
                    <a:pt x="98" y="1246"/>
                    <a:pt x="105" y="1239"/>
                  </a:cubicBezTo>
                  <a:cubicBezTo>
                    <a:pt x="107" y="1237"/>
                    <a:pt x="108" y="1235"/>
                    <a:pt x="109" y="1232"/>
                  </a:cubicBezTo>
                  <a:cubicBezTo>
                    <a:pt x="115" y="1220"/>
                    <a:pt x="124" y="1211"/>
                    <a:pt x="131" y="1199"/>
                  </a:cubicBezTo>
                  <a:cubicBezTo>
                    <a:pt x="138" y="1187"/>
                    <a:pt x="148" y="1178"/>
                    <a:pt x="158" y="1169"/>
                  </a:cubicBezTo>
                  <a:cubicBezTo>
                    <a:pt x="168" y="1161"/>
                    <a:pt x="179" y="1153"/>
                    <a:pt x="188" y="1144"/>
                  </a:cubicBezTo>
                  <a:cubicBezTo>
                    <a:pt x="193" y="1138"/>
                    <a:pt x="200" y="1133"/>
                    <a:pt x="206" y="1128"/>
                  </a:cubicBezTo>
                  <a:cubicBezTo>
                    <a:pt x="207" y="1127"/>
                    <a:pt x="209" y="1126"/>
                    <a:pt x="209" y="1124"/>
                  </a:cubicBezTo>
                  <a:cubicBezTo>
                    <a:pt x="210" y="1121"/>
                    <a:pt x="212" y="1119"/>
                    <a:pt x="215" y="1117"/>
                  </a:cubicBezTo>
                  <a:cubicBezTo>
                    <a:pt x="222" y="1114"/>
                    <a:pt x="229" y="1111"/>
                    <a:pt x="235" y="1107"/>
                  </a:cubicBezTo>
                  <a:cubicBezTo>
                    <a:pt x="242" y="1103"/>
                    <a:pt x="248" y="1100"/>
                    <a:pt x="255" y="1097"/>
                  </a:cubicBezTo>
                  <a:cubicBezTo>
                    <a:pt x="265" y="1093"/>
                    <a:pt x="274" y="1085"/>
                    <a:pt x="285" y="1082"/>
                  </a:cubicBezTo>
                  <a:cubicBezTo>
                    <a:pt x="286" y="1081"/>
                    <a:pt x="288" y="1080"/>
                    <a:pt x="289" y="1079"/>
                  </a:cubicBezTo>
                  <a:cubicBezTo>
                    <a:pt x="293" y="1071"/>
                    <a:pt x="300" y="1067"/>
                    <a:pt x="305" y="1061"/>
                  </a:cubicBezTo>
                  <a:cubicBezTo>
                    <a:pt x="308" y="1058"/>
                    <a:pt x="311" y="1056"/>
                    <a:pt x="314" y="1054"/>
                  </a:cubicBezTo>
                  <a:cubicBezTo>
                    <a:pt x="317" y="1053"/>
                    <a:pt x="320" y="1050"/>
                    <a:pt x="322" y="1047"/>
                  </a:cubicBezTo>
                  <a:cubicBezTo>
                    <a:pt x="324" y="1042"/>
                    <a:pt x="331" y="1039"/>
                    <a:pt x="332" y="1032"/>
                  </a:cubicBezTo>
                  <a:cubicBezTo>
                    <a:pt x="332" y="1029"/>
                    <a:pt x="336" y="1028"/>
                    <a:pt x="339" y="1027"/>
                  </a:cubicBezTo>
                  <a:cubicBezTo>
                    <a:pt x="342" y="1026"/>
                    <a:pt x="345" y="1025"/>
                    <a:pt x="345" y="1020"/>
                  </a:cubicBezTo>
                  <a:cubicBezTo>
                    <a:pt x="345" y="1020"/>
                    <a:pt x="346" y="1019"/>
                    <a:pt x="347" y="1018"/>
                  </a:cubicBezTo>
                  <a:cubicBezTo>
                    <a:pt x="352" y="1016"/>
                    <a:pt x="356" y="1012"/>
                    <a:pt x="360" y="1008"/>
                  </a:cubicBezTo>
                  <a:cubicBezTo>
                    <a:pt x="362" y="1007"/>
                    <a:pt x="363" y="1006"/>
                    <a:pt x="365" y="1006"/>
                  </a:cubicBezTo>
                  <a:cubicBezTo>
                    <a:pt x="368" y="1006"/>
                    <a:pt x="370" y="1007"/>
                    <a:pt x="369" y="1009"/>
                  </a:cubicBezTo>
                  <a:cubicBezTo>
                    <a:pt x="366" y="1014"/>
                    <a:pt x="368" y="1020"/>
                    <a:pt x="363" y="1025"/>
                  </a:cubicBezTo>
                  <a:cubicBezTo>
                    <a:pt x="361" y="1026"/>
                    <a:pt x="362" y="1029"/>
                    <a:pt x="365" y="1029"/>
                  </a:cubicBezTo>
                  <a:cubicBezTo>
                    <a:pt x="366" y="1029"/>
                    <a:pt x="367" y="1029"/>
                    <a:pt x="368" y="1029"/>
                  </a:cubicBezTo>
                  <a:cubicBezTo>
                    <a:pt x="371" y="1028"/>
                    <a:pt x="372" y="1030"/>
                    <a:pt x="371" y="1033"/>
                  </a:cubicBezTo>
                  <a:cubicBezTo>
                    <a:pt x="369" y="1036"/>
                    <a:pt x="367" y="1040"/>
                    <a:pt x="364" y="1042"/>
                  </a:cubicBezTo>
                  <a:cubicBezTo>
                    <a:pt x="356" y="1049"/>
                    <a:pt x="351" y="1058"/>
                    <a:pt x="344" y="1065"/>
                  </a:cubicBezTo>
                  <a:cubicBezTo>
                    <a:pt x="343" y="1066"/>
                    <a:pt x="341" y="1067"/>
                    <a:pt x="342" y="1069"/>
                  </a:cubicBezTo>
                  <a:cubicBezTo>
                    <a:pt x="343" y="1078"/>
                    <a:pt x="336" y="1084"/>
                    <a:pt x="332" y="1091"/>
                  </a:cubicBezTo>
                  <a:cubicBezTo>
                    <a:pt x="332" y="1092"/>
                    <a:pt x="330" y="1092"/>
                    <a:pt x="330" y="1093"/>
                  </a:cubicBezTo>
                  <a:cubicBezTo>
                    <a:pt x="328" y="1101"/>
                    <a:pt x="322" y="1105"/>
                    <a:pt x="319" y="1112"/>
                  </a:cubicBezTo>
                  <a:cubicBezTo>
                    <a:pt x="311" y="1126"/>
                    <a:pt x="302" y="1139"/>
                    <a:pt x="294" y="1153"/>
                  </a:cubicBezTo>
                  <a:cubicBezTo>
                    <a:pt x="287" y="1164"/>
                    <a:pt x="282" y="1176"/>
                    <a:pt x="274" y="1187"/>
                  </a:cubicBezTo>
                  <a:cubicBezTo>
                    <a:pt x="273" y="1188"/>
                    <a:pt x="273" y="1189"/>
                    <a:pt x="274" y="1191"/>
                  </a:cubicBezTo>
                  <a:cubicBezTo>
                    <a:pt x="279" y="1187"/>
                    <a:pt x="282" y="1182"/>
                    <a:pt x="285" y="1177"/>
                  </a:cubicBezTo>
                  <a:cubicBezTo>
                    <a:pt x="289" y="1168"/>
                    <a:pt x="294" y="1160"/>
                    <a:pt x="300" y="1152"/>
                  </a:cubicBezTo>
                  <a:cubicBezTo>
                    <a:pt x="308" y="1140"/>
                    <a:pt x="313" y="1127"/>
                    <a:pt x="322" y="1115"/>
                  </a:cubicBezTo>
                  <a:cubicBezTo>
                    <a:pt x="326" y="1109"/>
                    <a:pt x="329" y="1103"/>
                    <a:pt x="334" y="1097"/>
                  </a:cubicBezTo>
                  <a:cubicBezTo>
                    <a:pt x="339" y="1090"/>
                    <a:pt x="343" y="1082"/>
                    <a:pt x="347" y="1074"/>
                  </a:cubicBezTo>
                  <a:cubicBezTo>
                    <a:pt x="352" y="1065"/>
                    <a:pt x="359" y="1057"/>
                    <a:pt x="363" y="1048"/>
                  </a:cubicBezTo>
                  <a:cubicBezTo>
                    <a:pt x="364" y="1047"/>
                    <a:pt x="365" y="1046"/>
                    <a:pt x="366" y="1045"/>
                  </a:cubicBezTo>
                  <a:cubicBezTo>
                    <a:pt x="369" y="1042"/>
                    <a:pt x="370" y="1042"/>
                    <a:pt x="371" y="1047"/>
                  </a:cubicBezTo>
                  <a:cubicBezTo>
                    <a:pt x="372" y="1050"/>
                    <a:pt x="375" y="1053"/>
                    <a:pt x="369" y="1055"/>
                  </a:cubicBezTo>
                  <a:cubicBezTo>
                    <a:pt x="364" y="1065"/>
                    <a:pt x="355" y="1073"/>
                    <a:pt x="353" y="1085"/>
                  </a:cubicBezTo>
                  <a:cubicBezTo>
                    <a:pt x="358" y="1080"/>
                    <a:pt x="365" y="1076"/>
                    <a:pt x="365" y="1067"/>
                  </a:cubicBezTo>
                  <a:cubicBezTo>
                    <a:pt x="365" y="1065"/>
                    <a:pt x="367" y="1063"/>
                    <a:pt x="370" y="1063"/>
                  </a:cubicBezTo>
                  <a:cubicBezTo>
                    <a:pt x="373" y="1064"/>
                    <a:pt x="375" y="1066"/>
                    <a:pt x="373" y="1069"/>
                  </a:cubicBezTo>
                  <a:cubicBezTo>
                    <a:pt x="371" y="1076"/>
                    <a:pt x="370" y="1082"/>
                    <a:pt x="365" y="1087"/>
                  </a:cubicBezTo>
                  <a:cubicBezTo>
                    <a:pt x="362" y="1090"/>
                    <a:pt x="362" y="1095"/>
                    <a:pt x="360" y="1099"/>
                  </a:cubicBezTo>
                  <a:cubicBezTo>
                    <a:pt x="359" y="1101"/>
                    <a:pt x="360" y="1102"/>
                    <a:pt x="362" y="1103"/>
                  </a:cubicBezTo>
                  <a:cubicBezTo>
                    <a:pt x="363" y="1104"/>
                    <a:pt x="365" y="1106"/>
                    <a:pt x="367" y="1107"/>
                  </a:cubicBezTo>
                  <a:cubicBezTo>
                    <a:pt x="369" y="1109"/>
                    <a:pt x="369" y="1111"/>
                    <a:pt x="367" y="1112"/>
                  </a:cubicBezTo>
                  <a:cubicBezTo>
                    <a:pt x="362" y="1116"/>
                    <a:pt x="361" y="1122"/>
                    <a:pt x="359" y="1128"/>
                  </a:cubicBezTo>
                  <a:cubicBezTo>
                    <a:pt x="354" y="1142"/>
                    <a:pt x="348" y="1156"/>
                    <a:pt x="341" y="1169"/>
                  </a:cubicBezTo>
                  <a:cubicBezTo>
                    <a:pt x="340" y="1171"/>
                    <a:pt x="338" y="1173"/>
                    <a:pt x="340" y="1176"/>
                  </a:cubicBezTo>
                  <a:cubicBezTo>
                    <a:pt x="343" y="1175"/>
                    <a:pt x="344" y="1172"/>
                    <a:pt x="345" y="1170"/>
                  </a:cubicBezTo>
                  <a:cubicBezTo>
                    <a:pt x="350" y="1158"/>
                    <a:pt x="356" y="1148"/>
                    <a:pt x="360" y="1136"/>
                  </a:cubicBezTo>
                  <a:cubicBezTo>
                    <a:pt x="361" y="1131"/>
                    <a:pt x="364" y="1126"/>
                    <a:pt x="366" y="1122"/>
                  </a:cubicBezTo>
                  <a:cubicBezTo>
                    <a:pt x="368" y="1118"/>
                    <a:pt x="370" y="1118"/>
                    <a:pt x="373" y="1119"/>
                  </a:cubicBezTo>
                  <a:cubicBezTo>
                    <a:pt x="377" y="1120"/>
                    <a:pt x="378" y="1123"/>
                    <a:pt x="377" y="1126"/>
                  </a:cubicBezTo>
                  <a:cubicBezTo>
                    <a:pt x="376" y="1130"/>
                    <a:pt x="373" y="1133"/>
                    <a:pt x="375" y="1136"/>
                  </a:cubicBezTo>
                  <a:cubicBezTo>
                    <a:pt x="376" y="1137"/>
                    <a:pt x="377" y="1137"/>
                    <a:pt x="378" y="1137"/>
                  </a:cubicBezTo>
                  <a:cubicBezTo>
                    <a:pt x="381" y="1136"/>
                    <a:pt x="385" y="1140"/>
                    <a:pt x="386" y="1137"/>
                  </a:cubicBezTo>
                  <a:cubicBezTo>
                    <a:pt x="388" y="1133"/>
                    <a:pt x="391" y="1128"/>
                    <a:pt x="390" y="1122"/>
                  </a:cubicBezTo>
                  <a:cubicBezTo>
                    <a:pt x="388" y="1121"/>
                    <a:pt x="387" y="1122"/>
                    <a:pt x="385" y="1123"/>
                  </a:cubicBezTo>
                  <a:cubicBezTo>
                    <a:pt x="384" y="1124"/>
                    <a:pt x="382" y="1125"/>
                    <a:pt x="381" y="1123"/>
                  </a:cubicBezTo>
                  <a:cubicBezTo>
                    <a:pt x="380" y="1122"/>
                    <a:pt x="380" y="1120"/>
                    <a:pt x="380" y="1119"/>
                  </a:cubicBezTo>
                  <a:cubicBezTo>
                    <a:pt x="381" y="1118"/>
                    <a:pt x="381" y="1117"/>
                    <a:pt x="381" y="1117"/>
                  </a:cubicBezTo>
                  <a:cubicBezTo>
                    <a:pt x="384" y="1109"/>
                    <a:pt x="387" y="1102"/>
                    <a:pt x="385" y="1094"/>
                  </a:cubicBezTo>
                  <a:cubicBezTo>
                    <a:pt x="385" y="1091"/>
                    <a:pt x="385" y="1088"/>
                    <a:pt x="386" y="1085"/>
                  </a:cubicBezTo>
                  <a:cubicBezTo>
                    <a:pt x="387" y="1082"/>
                    <a:pt x="386" y="1081"/>
                    <a:pt x="383" y="1080"/>
                  </a:cubicBezTo>
                  <a:cubicBezTo>
                    <a:pt x="380" y="1080"/>
                    <a:pt x="379" y="1078"/>
                    <a:pt x="379" y="1075"/>
                  </a:cubicBezTo>
                  <a:cubicBezTo>
                    <a:pt x="379" y="1070"/>
                    <a:pt x="380" y="1065"/>
                    <a:pt x="382" y="1060"/>
                  </a:cubicBezTo>
                  <a:cubicBezTo>
                    <a:pt x="384" y="1056"/>
                    <a:pt x="383" y="1053"/>
                    <a:pt x="381" y="1049"/>
                  </a:cubicBezTo>
                  <a:cubicBezTo>
                    <a:pt x="379" y="1041"/>
                    <a:pt x="377" y="1033"/>
                    <a:pt x="376" y="1026"/>
                  </a:cubicBezTo>
                  <a:cubicBezTo>
                    <a:pt x="369" y="993"/>
                    <a:pt x="362" y="961"/>
                    <a:pt x="356" y="928"/>
                  </a:cubicBezTo>
                  <a:cubicBezTo>
                    <a:pt x="352" y="904"/>
                    <a:pt x="345" y="880"/>
                    <a:pt x="340" y="856"/>
                  </a:cubicBezTo>
                  <a:cubicBezTo>
                    <a:pt x="336" y="837"/>
                    <a:pt x="330" y="818"/>
                    <a:pt x="327" y="799"/>
                  </a:cubicBezTo>
                  <a:cubicBezTo>
                    <a:pt x="325" y="789"/>
                    <a:pt x="321" y="779"/>
                    <a:pt x="318" y="769"/>
                  </a:cubicBezTo>
                  <a:cubicBezTo>
                    <a:pt x="314" y="755"/>
                    <a:pt x="310" y="740"/>
                    <a:pt x="305" y="725"/>
                  </a:cubicBezTo>
                  <a:cubicBezTo>
                    <a:pt x="302" y="715"/>
                    <a:pt x="298" y="704"/>
                    <a:pt x="293" y="694"/>
                  </a:cubicBezTo>
                  <a:cubicBezTo>
                    <a:pt x="289" y="683"/>
                    <a:pt x="286" y="672"/>
                    <a:pt x="281" y="661"/>
                  </a:cubicBezTo>
                  <a:cubicBezTo>
                    <a:pt x="278" y="652"/>
                    <a:pt x="276" y="642"/>
                    <a:pt x="271" y="633"/>
                  </a:cubicBezTo>
                  <a:cubicBezTo>
                    <a:pt x="270" y="630"/>
                    <a:pt x="269" y="626"/>
                    <a:pt x="268" y="623"/>
                  </a:cubicBezTo>
                  <a:cubicBezTo>
                    <a:pt x="267" y="619"/>
                    <a:pt x="266" y="616"/>
                    <a:pt x="264" y="613"/>
                  </a:cubicBezTo>
                  <a:cubicBezTo>
                    <a:pt x="261" y="608"/>
                    <a:pt x="259" y="603"/>
                    <a:pt x="257" y="597"/>
                  </a:cubicBezTo>
                  <a:cubicBezTo>
                    <a:pt x="256" y="592"/>
                    <a:pt x="252" y="588"/>
                    <a:pt x="248" y="586"/>
                  </a:cubicBezTo>
                  <a:cubicBezTo>
                    <a:pt x="241" y="582"/>
                    <a:pt x="234" y="577"/>
                    <a:pt x="227" y="573"/>
                  </a:cubicBezTo>
                  <a:cubicBezTo>
                    <a:pt x="221" y="570"/>
                    <a:pt x="216" y="565"/>
                    <a:pt x="211" y="562"/>
                  </a:cubicBezTo>
                  <a:cubicBezTo>
                    <a:pt x="197" y="552"/>
                    <a:pt x="185" y="540"/>
                    <a:pt x="174" y="527"/>
                  </a:cubicBezTo>
                  <a:cubicBezTo>
                    <a:pt x="166" y="517"/>
                    <a:pt x="160" y="505"/>
                    <a:pt x="156" y="493"/>
                  </a:cubicBezTo>
                  <a:cubicBezTo>
                    <a:pt x="153" y="484"/>
                    <a:pt x="150" y="476"/>
                    <a:pt x="147" y="467"/>
                  </a:cubicBezTo>
                  <a:cubicBezTo>
                    <a:pt x="142" y="452"/>
                    <a:pt x="138" y="436"/>
                    <a:pt x="138" y="420"/>
                  </a:cubicBezTo>
                  <a:cubicBezTo>
                    <a:pt x="138" y="413"/>
                    <a:pt x="139" y="404"/>
                    <a:pt x="141" y="397"/>
                  </a:cubicBezTo>
                  <a:cubicBezTo>
                    <a:pt x="143" y="392"/>
                    <a:pt x="143" y="388"/>
                    <a:pt x="143" y="383"/>
                  </a:cubicBezTo>
                  <a:cubicBezTo>
                    <a:pt x="143" y="378"/>
                    <a:pt x="150" y="377"/>
                    <a:pt x="151" y="372"/>
                  </a:cubicBezTo>
                  <a:cubicBezTo>
                    <a:pt x="152" y="367"/>
                    <a:pt x="154" y="362"/>
                    <a:pt x="156" y="357"/>
                  </a:cubicBezTo>
                  <a:cubicBezTo>
                    <a:pt x="161" y="343"/>
                    <a:pt x="168" y="331"/>
                    <a:pt x="173" y="319"/>
                  </a:cubicBezTo>
                  <a:cubicBezTo>
                    <a:pt x="178" y="310"/>
                    <a:pt x="182" y="301"/>
                    <a:pt x="185" y="291"/>
                  </a:cubicBezTo>
                  <a:cubicBezTo>
                    <a:pt x="186" y="289"/>
                    <a:pt x="186" y="287"/>
                    <a:pt x="187" y="285"/>
                  </a:cubicBezTo>
                  <a:cubicBezTo>
                    <a:pt x="192" y="279"/>
                    <a:pt x="194" y="272"/>
                    <a:pt x="196" y="264"/>
                  </a:cubicBezTo>
                  <a:cubicBezTo>
                    <a:pt x="196" y="264"/>
                    <a:pt x="196" y="264"/>
                    <a:pt x="197" y="264"/>
                  </a:cubicBezTo>
                  <a:cubicBezTo>
                    <a:pt x="203" y="257"/>
                    <a:pt x="206" y="248"/>
                    <a:pt x="210" y="240"/>
                  </a:cubicBezTo>
                  <a:cubicBezTo>
                    <a:pt x="213" y="234"/>
                    <a:pt x="217" y="228"/>
                    <a:pt x="221" y="221"/>
                  </a:cubicBezTo>
                  <a:cubicBezTo>
                    <a:pt x="223" y="216"/>
                    <a:pt x="227" y="212"/>
                    <a:pt x="231" y="206"/>
                  </a:cubicBezTo>
                  <a:cubicBezTo>
                    <a:pt x="237" y="196"/>
                    <a:pt x="243" y="185"/>
                    <a:pt x="250" y="175"/>
                  </a:cubicBezTo>
                  <a:cubicBezTo>
                    <a:pt x="255" y="169"/>
                    <a:pt x="259" y="163"/>
                    <a:pt x="264" y="158"/>
                  </a:cubicBezTo>
                  <a:cubicBezTo>
                    <a:pt x="272" y="146"/>
                    <a:pt x="281" y="135"/>
                    <a:pt x="290" y="124"/>
                  </a:cubicBezTo>
                  <a:cubicBezTo>
                    <a:pt x="302" y="109"/>
                    <a:pt x="311" y="94"/>
                    <a:pt x="325" y="81"/>
                  </a:cubicBezTo>
                  <a:cubicBezTo>
                    <a:pt x="326" y="80"/>
                    <a:pt x="327" y="79"/>
                    <a:pt x="327" y="78"/>
                  </a:cubicBezTo>
                  <a:cubicBezTo>
                    <a:pt x="337" y="64"/>
                    <a:pt x="348" y="52"/>
                    <a:pt x="361" y="41"/>
                  </a:cubicBezTo>
                  <a:cubicBezTo>
                    <a:pt x="366" y="37"/>
                    <a:pt x="370" y="32"/>
                    <a:pt x="376" y="29"/>
                  </a:cubicBezTo>
                  <a:cubicBezTo>
                    <a:pt x="383" y="25"/>
                    <a:pt x="387" y="19"/>
                    <a:pt x="394" y="15"/>
                  </a:cubicBezTo>
                  <a:cubicBezTo>
                    <a:pt x="407" y="6"/>
                    <a:pt x="421" y="2"/>
                    <a:pt x="436" y="2"/>
                  </a:cubicBezTo>
                  <a:cubicBezTo>
                    <a:pt x="444" y="2"/>
                    <a:pt x="451" y="0"/>
                    <a:pt x="459" y="1"/>
                  </a:cubicBezTo>
                  <a:cubicBezTo>
                    <a:pt x="472" y="2"/>
                    <a:pt x="484" y="7"/>
                    <a:pt x="496" y="11"/>
                  </a:cubicBezTo>
                  <a:cubicBezTo>
                    <a:pt x="508" y="15"/>
                    <a:pt x="518" y="24"/>
                    <a:pt x="529" y="29"/>
                  </a:cubicBezTo>
                  <a:cubicBezTo>
                    <a:pt x="532" y="30"/>
                    <a:pt x="534" y="32"/>
                    <a:pt x="538" y="31"/>
                  </a:cubicBezTo>
                  <a:cubicBezTo>
                    <a:pt x="541" y="29"/>
                    <a:pt x="544" y="32"/>
                    <a:pt x="546" y="35"/>
                  </a:cubicBezTo>
                  <a:cubicBezTo>
                    <a:pt x="552" y="44"/>
                    <a:pt x="561" y="48"/>
                    <a:pt x="568" y="57"/>
                  </a:cubicBezTo>
                  <a:cubicBezTo>
                    <a:pt x="571" y="61"/>
                    <a:pt x="575" y="65"/>
                    <a:pt x="578" y="70"/>
                  </a:cubicBezTo>
                  <a:cubicBezTo>
                    <a:pt x="585" y="79"/>
                    <a:pt x="593" y="87"/>
                    <a:pt x="602" y="95"/>
                  </a:cubicBezTo>
                  <a:cubicBezTo>
                    <a:pt x="612" y="105"/>
                    <a:pt x="622" y="115"/>
                    <a:pt x="631" y="125"/>
                  </a:cubicBezTo>
                  <a:cubicBezTo>
                    <a:pt x="642" y="137"/>
                    <a:pt x="651" y="150"/>
                    <a:pt x="662" y="162"/>
                  </a:cubicBezTo>
                  <a:cubicBezTo>
                    <a:pt x="667" y="168"/>
                    <a:pt x="671" y="175"/>
                    <a:pt x="676" y="182"/>
                  </a:cubicBezTo>
                  <a:cubicBezTo>
                    <a:pt x="688" y="200"/>
                    <a:pt x="700" y="218"/>
                    <a:pt x="712" y="237"/>
                  </a:cubicBezTo>
                  <a:cubicBezTo>
                    <a:pt x="721" y="252"/>
                    <a:pt x="731" y="268"/>
                    <a:pt x="738" y="285"/>
                  </a:cubicBezTo>
                  <a:cubicBezTo>
                    <a:pt x="746" y="303"/>
                    <a:pt x="753" y="321"/>
                    <a:pt x="753" y="342"/>
                  </a:cubicBezTo>
                  <a:cubicBezTo>
                    <a:pt x="753" y="354"/>
                    <a:pt x="756" y="366"/>
                    <a:pt x="758" y="378"/>
                  </a:cubicBezTo>
                  <a:cubicBezTo>
                    <a:pt x="759" y="384"/>
                    <a:pt x="759" y="390"/>
                    <a:pt x="757" y="396"/>
                  </a:cubicBezTo>
                  <a:cubicBezTo>
                    <a:pt x="754" y="403"/>
                    <a:pt x="754" y="410"/>
                    <a:pt x="753" y="417"/>
                  </a:cubicBezTo>
                  <a:cubicBezTo>
                    <a:pt x="751" y="429"/>
                    <a:pt x="744" y="440"/>
                    <a:pt x="739" y="450"/>
                  </a:cubicBezTo>
                  <a:cubicBezTo>
                    <a:pt x="733" y="460"/>
                    <a:pt x="726" y="469"/>
                    <a:pt x="720" y="479"/>
                  </a:cubicBezTo>
                  <a:cubicBezTo>
                    <a:pt x="708" y="497"/>
                    <a:pt x="692" y="513"/>
                    <a:pt x="678" y="530"/>
                  </a:cubicBezTo>
                  <a:cubicBezTo>
                    <a:pt x="669" y="540"/>
                    <a:pt x="659" y="550"/>
                    <a:pt x="650" y="560"/>
                  </a:cubicBezTo>
                  <a:cubicBezTo>
                    <a:pt x="645" y="565"/>
                    <a:pt x="640" y="570"/>
                    <a:pt x="635" y="575"/>
                  </a:cubicBezTo>
                  <a:cubicBezTo>
                    <a:pt x="633" y="577"/>
                    <a:pt x="631" y="578"/>
                    <a:pt x="629" y="581"/>
                  </a:cubicBezTo>
                  <a:cubicBezTo>
                    <a:pt x="628" y="585"/>
                    <a:pt x="625" y="587"/>
                    <a:pt x="621" y="588"/>
                  </a:cubicBezTo>
                  <a:cubicBezTo>
                    <a:pt x="618" y="589"/>
                    <a:pt x="617" y="592"/>
                    <a:pt x="615" y="595"/>
                  </a:cubicBezTo>
                  <a:cubicBezTo>
                    <a:pt x="612" y="601"/>
                    <a:pt x="613" y="609"/>
                    <a:pt x="612" y="616"/>
                  </a:cubicBezTo>
                  <a:cubicBezTo>
                    <a:pt x="611" y="634"/>
                    <a:pt x="609" y="653"/>
                    <a:pt x="607" y="671"/>
                  </a:cubicBezTo>
                  <a:cubicBezTo>
                    <a:pt x="606" y="692"/>
                    <a:pt x="604" y="713"/>
                    <a:pt x="603" y="734"/>
                  </a:cubicBezTo>
                  <a:cubicBezTo>
                    <a:pt x="602" y="761"/>
                    <a:pt x="603" y="788"/>
                    <a:pt x="602" y="815"/>
                  </a:cubicBezTo>
                  <a:cubicBezTo>
                    <a:pt x="602" y="827"/>
                    <a:pt x="601" y="839"/>
                    <a:pt x="601" y="850"/>
                  </a:cubicBezTo>
                  <a:cubicBezTo>
                    <a:pt x="601" y="864"/>
                    <a:pt x="602" y="878"/>
                    <a:pt x="601" y="892"/>
                  </a:cubicBezTo>
                  <a:cubicBezTo>
                    <a:pt x="601" y="909"/>
                    <a:pt x="603" y="925"/>
                    <a:pt x="603" y="942"/>
                  </a:cubicBezTo>
                  <a:cubicBezTo>
                    <a:pt x="602" y="952"/>
                    <a:pt x="604" y="962"/>
                    <a:pt x="605" y="972"/>
                  </a:cubicBezTo>
                  <a:cubicBezTo>
                    <a:pt x="606" y="976"/>
                    <a:pt x="608" y="981"/>
                    <a:pt x="613" y="984"/>
                  </a:cubicBezTo>
                  <a:cubicBezTo>
                    <a:pt x="616" y="986"/>
                    <a:pt x="618" y="989"/>
                    <a:pt x="621" y="992"/>
                  </a:cubicBezTo>
                  <a:cubicBezTo>
                    <a:pt x="631" y="1002"/>
                    <a:pt x="641" y="1012"/>
                    <a:pt x="653" y="1021"/>
                  </a:cubicBezTo>
                  <a:cubicBezTo>
                    <a:pt x="662" y="1028"/>
                    <a:pt x="670" y="1036"/>
                    <a:pt x="679" y="1044"/>
                  </a:cubicBezTo>
                  <a:cubicBezTo>
                    <a:pt x="688" y="1051"/>
                    <a:pt x="694" y="1061"/>
                    <a:pt x="702" y="1068"/>
                  </a:cubicBezTo>
                  <a:cubicBezTo>
                    <a:pt x="709" y="1074"/>
                    <a:pt x="714" y="1082"/>
                    <a:pt x="720" y="1089"/>
                  </a:cubicBezTo>
                  <a:cubicBezTo>
                    <a:pt x="729" y="1097"/>
                    <a:pt x="737" y="1106"/>
                    <a:pt x="744" y="1116"/>
                  </a:cubicBezTo>
                  <a:cubicBezTo>
                    <a:pt x="746" y="1119"/>
                    <a:pt x="749" y="1122"/>
                    <a:pt x="751" y="1124"/>
                  </a:cubicBezTo>
                  <a:cubicBezTo>
                    <a:pt x="754" y="1127"/>
                    <a:pt x="756" y="1128"/>
                    <a:pt x="759" y="1126"/>
                  </a:cubicBezTo>
                  <a:cubicBezTo>
                    <a:pt x="764" y="1123"/>
                    <a:pt x="765" y="1123"/>
                    <a:pt x="766" y="1129"/>
                  </a:cubicBezTo>
                  <a:cubicBezTo>
                    <a:pt x="768" y="1139"/>
                    <a:pt x="772" y="1148"/>
                    <a:pt x="778" y="1157"/>
                  </a:cubicBezTo>
                  <a:cubicBezTo>
                    <a:pt x="781" y="1161"/>
                    <a:pt x="784" y="1165"/>
                    <a:pt x="788" y="1168"/>
                  </a:cubicBezTo>
                  <a:cubicBezTo>
                    <a:pt x="793" y="1172"/>
                    <a:pt x="797" y="1177"/>
                    <a:pt x="800" y="1182"/>
                  </a:cubicBezTo>
                  <a:cubicBezTo>
                    <a:pt x="805" y="1188"/>
                    <a:pt x="811" y="1193"/>
                    <a:pt x="816" y="1200"/>
                  </a:cubicBezTo>
                  <a:cubicBezTo>
                    <a:pt x="819" y="1205"/>
                    <a:pt x="824" y="1207"/>
                    <a:pt x="828" y="1210"/>
                  </a:cubicBezTo>
                  <a:cubicBezTo>
                    <a:pt x="844" y="1222"/>
                    <a:pt x="861" y="1228"/>
                    <a:pt x="880" y="1232"/>
                  </a:cubicBezTo>
                  <a:cubicBezTo>
                    <a:pt x="895" y="1235"/>
                    <a:pt x="910" y="1237"/>
                    <a:pt x="925" y="1236"/>
                  </a:cubicBezTo>
                  <a:cubicBezTo>
                    <a:pt x="950" y="1236"/>
                    <a:pt x="974" y="1232"/>
                    <a:pt x="996" y="1219"/>
                  </a:cubicBezTo>
                  <a:cubicBezTo>
                    <a:pt x="1006" y="1213"/>
                    <a:pt x="1017" y="1209"/>
                    <a:pt x="1027" y="1203"/>
                  </a:cubicBezTo>
                  <a:cubicBezTo>
                    <a:pt x="1052" y="1187"/>
                    <a:pt x="1076" y="1171"/>
                    <a:pt x="1097" y="1151"/>
                  </a:cubicBezTo>
                  <a:cubicBezTo>
                    <a:pt x="1105" y="1144"/>
                    <a:pt x="1111" y="1136"/>
                    <a:pt x="1118" y="1128"/>
                  </a:cubicBezTo>
                  <a:cubicBezTo>
                    <a:pt x="1132" y="1113"/>
                    <a:pt x="1146" y="1099"/>
                    <a:pt x="1161" y="1084"/>
                  </a:cubicBezTo>
                  <a:cubicBezTo>
                    <a:pt x="1177" y="1067"/>
                    <a:pt x="1192" y="1048"/>
                    <a:pt x="1204" y="1028"/>
                  </a:cubicBezTo>
                  <a:cubicBezTo>
                    <a:pt x="1207" y="1022"/>
                    <a:pt x="1210" y="1016"/>
                    <a:pt x="1214" y="1011"/>
                  </a:cubicBezTo>
                  <a:cubicBezTo>
                    <a:pt x="1225" y="996"/>
                    <a:pt x="1227" y="978"/>
                    <a:pt x="1227" y="959"/>
                  </a:cubicBezTo>
                  <a:cubicBezTo>
                    <a:pt x="1227" y="950"/>
                    <a:pt x="1229" y="940"/>
                    <a:pt x="1229" y="930"/>
                  </a:cubicBezTo>
                  <a:cubicBezTo>
                    <a:pt x="1229" y="918"/>
                    <a:pt x="1229" y="906"/>
                    <a:pt x="1228" y="894"/>
                  </a:cubicBezTo>
                  <a:cubicBezTo>
                    <a:pt x="1227" y="880"/>
                    <a:pt x="1228" y="867"/>
                    <a:pt x="1229" y="853"/>
                  </a:cubicBezTo>
                  <a:cubicBezTo>
                    <a:pt x="1232" y="828"/>
                    <a:pt x="1234" y="803"/>
                    <a:pt x="1236" y="779"/>
                  </a:cubicBezTo>
                  <a:cubicBezTo>
                    <a:pt x="1236" y="778"/>
                    <a:pt x="1236" y="778"/>
                    <a:pt x="1236" y="777"/>
                  </a:cubicBezTo>
                  <a:cubicBezTo>
                    <a:pt x="1241" y="756"/>
                    <a:pt x="1240" y="734"/>
                    <a:pt x="1241" y="712"/>
                  </a:cubicBezTo>
                  <a:cubicBezTo>
                    <a:pt x="1243" y="690"/>
                    <a:pt x="1245" y="667"/>
                    <a:pt x="1245" y="644"/>
                  </a:cubicBezTo>
                  <a:cubicBezTo>
                    <a:pt x="1245" y="643"/>
                    <a:pt x="1245" y="642"/>
                    <a:pt x="1245" y="641"/>
                  </a:cubicBezTo>
                  <a:cubicBezTo>
                    <a:pt x="1246" y="621"/>
                    <a:pt x="1247" y="601"/>
                    <a:pt x="1248" y="581"/>
                  </a:cubicBezTo>
                  <a:cubicBezTo>
                    <a:pt x="1248" y="580"/>
                    <a:pt x="1248" y="578"/>
                    <a:pt x="1248" y="576"/>
                  </a:cubicBezTo>
                  <a:cubicBezTo>
                    <a:pt x="1249" y="568"/>
                    <a:pt x="1255" y="565"/>
                    <a:pt x="1261" y="566"/>
                  </a:cubicBezTo>
                  <a:cubicBezTo>
                    <a:pt x="1265" y="566"/>
                    <a:pt x="1267" y="568"/>
                    <a:pt x="1267" y="572"/>
                  </a:cubicBezTo>
                  <a:cubicBezTo>
                    <a:pt x="1267" y="576"/>
                    <a:pt x="1268" y="579"/>
                    <a:pt x="1268" y="583"/>
                  </a:cubicBezTo>
                  <a:cubicBezTo>
                    <a:pt x="1266" y="601"/>
                    <a:pt x="1266" y="619"/>
                    <a:pt x="1266" y="638"/>
                  </a:cubicBezTo>
                  <a:cubicBezTo>
                    <a:pt x="1266" y="643"/>
                    <a:pt x="1265" y="649"/>
                    <a:pt x="1265" y="655"/>
                  </a:cubicBezTo>
                  <a:cubicBezTo>
                    <a:pt x="1267" y="681"/>
                    <a:pt x="1266" y="707"/>
                    <a:pt x="1264" y="734"/>
                  </a:cubicBezTo>
                  <a:cubicBezTo>
                    <a:pt x="1262" y="755"/>
                    <a:pt x="1260" y="776"/>
                    <a:pt x="1257" y="797"/>
                  </a:cubicBezTo>
                  <a:cubicBezTo>
                    <a:pt x="1256" y="805"/>
                    <a:pt x="1260" y="812"/>
                    <a:pt x="1261" y="820"/>
                  </a:cubicBezTo>
                  <a:cubicBezTo>
                    <a:pt x="1261" y="822"/>
                    <a:pt x="1262" y="823"/>
                    <a:pt x="1260" y="824"/>
                  </a:cubicBezTo>
                  <a:cubicBezTo>
                    <a:pt x="1255" y="826"/>
                    <a:pt x="1255" y="829"/>
                    <a:pt x="1255" y="833"/>
                  </a:cubicBezTo>
                  <a:cubicBezTo>
                    <a:pt x="1255" y="843"/>
                    <a:pt x="1255" y="853"/>
                    <a:pt x="1255" y="863"/>
                  </a:cubicBezTo>
                  <a:cubicBezTo>
                    <a:pt x="1256" y="877"/>
                    <a:pt x="1254" y="892"/>
                    <a:pt x="1253" y="906"/>
                  </a:cubicBezTo>
                  <a:cubicBezTo>
                    <a:pt x="1252" y="913"/>
                    <a:pt x="1253" y="921"/>
                    <a:pt x="1253" y="929"/>
                  </a:cubicBezTo>
                  <a:cubicBezTo>
                    <a:pt x="1253" y="931"/>
                    <a:pt x="1253" y="933"/>
                    <a:pt x="1255" y="933"/>
                  </a:cubicBezTo>
                  <a:cubicBezTo>
                    <a:pt x="1257" y="934"/>
                    <a:pt x="1259" y="932"/>
                    <a:pt x="1260" y="931"/>
                  </a:cubicBezTo>
                  <a:cubicBezTo>
                    <a:pt x="1262" y="927"/>
                    <a:pt x="1264" y="924"/>
                    <a:pt x="1265" y="920"/>
                  </a:cubicBezTo>
                  <a:cubicBezTo>
                    <a:pt x="1268" y="914"/>
                    <a:pt x="1272" y="910"/>
                    <a:pt x="1276" y="905"/>
                  </a:cubicBezTo>
                  <a:cubicBezTo>
                    <a:pt x="1278" y="902"/>
                    <a:pt x="1281" y="902"/>
                    <a:pt x="1284" y="903"/>
                  </a:cubicBezTo>
                  <a:cubicBezTo>
                    <a:pt x="1290" y="904"/>
                    <a:pt x="1296" y="906"/>
                    <a:pt x="1300" y="911"/>
                  </a:cubicBezTo>
                  <a:cubicBezTo>
                    <a:pt x="1306" y="919"/>
                    <a:pt x="1310" y="927"/>
                    <a:pt x="1311" y="937"/>
                  </a:cubicBezTo>
                  <a:cubicBezTo>
                    <a:pt x="1312" y="943"/>
                    <a:pt x="1313" y="950"/>
                    <a:pt x="1313" y="956"/>
                  </a:cubicBezTo>
                  <a:cubicBezTo>
                    <a:pt x="1314" y="967"/>
                    <a:pt x="1311" y="976"/>
                    <a:pt x="1308" y="986"/>
                  </a:cubicBezTo>
                  <a:cubicBezTo>
                    <a:pt x="1305" y="1002"/>
                    <a:pt x="1298" y="1016"/>
                    <a:pt x="1291" y="1030"/>
                  </a:cubicBezTo>
                  <a:cubicBezTo>
                    <a:pt x="1282" y="1047"/>
                    <a:pt x="1273" y="1065"/>
                    <a:pt x="1264" y="1082"/>
                  </a:cubicBezTo>
                  <a:cubicBezTo>
                    <a:pt x="1259" y="1091"/>
                    <a:pt x="1253" y="1101"/>
                    <a:pt x="1253" y="1112"/>
                  </a:cubicBezTo>
                  <a:cubicBezTo>
                    <a:pt x="1253" y="1114"/>
                    <a:pt x="1251" y="1116"/>
                    <a:pt x="1254" y="1117"/>
                  </a:cubicBezTo>
                  <a:cubicBezTo>
                    <a:pt x="1256" y="1118"/>
                    <a:pt x="1257" y="1116"/>
                    <a:pt x="1258" y="1115"/>
                  </a:cubicBezTo>
                  <a:cubicBezTo>
                    <a:pt x="1267" y="1106"/>
                    <a:pt x="1275" y="1098"/>
                    <a:pt x="1284" y="1090"/>
                  </a:cubicBezTo>
                  <a:cubicBezTo>
                    <a:pt x="1291" y="1084"/>
                    <a:pt x="1297" y="1085"/>
                    <a:pt x="1300" y="1095"/>
                  </a:cubicBezTo>
                  <a:cubicBezTo>
                    <a:pt x="1302" y="1104"/>
                    <a:pt x="1300" y="1113"/>
                    <a:pt x="1296" y="1121"/>
                  </a:cubicBezTo>
                  <a:cubicBezTo>
                    <a:pt x="1289" y="1139"/>
                    <a:pt x="1278" y="1156"/>
                    <a:pt x="1269" y="1173"/>
                  </a:cubicBezTo>
                  <a:cubicBezTo>
                    <a:pt x="1263" y="1184"/>
                    <a:pt x="1257" y="1194"/>
                    <a:pt x="1249" y="1203"/>
                  </a:cubicBezTo>
                  <a:cubicBezTo>
                    <a:pt x="1244" y="1211"/>
                    <a:pt x="1239" y="1220"/>
                    <a:pt x="1234" y="1228"/>
                  </a:cubicBezTo>
                  <a:cubicBezTo>
                    <a:pt x="1229" y="1236"/>
                    <a:pt x="1228" y="1244"/>
                    <a:pt x="1229" y="1253"/>
                  </a:cubicBezTo>
                  <a:cubicBezTo>
                    <a:pt x="1229" y="1258"/>
                    <a:pt x="1231" y="1259"/>
                    <a:pt x="1235" y="1257"/>
                  </a:cubicBezTo>
                  <a:cubicBezTo>
                    <a:pt x="1238" y="1256"/>
                    <a:pt x="1240" y="1255"/>
                    <a:pt x="1242" y="1254"/>
                  </a:cubicBezTo>
                  <a:cubicBezTo>
                    <a:pt x="1247" y="1251"/>
                    <a:pt x="1251" y="1249"/>
                    <a:pt x="1256" y="1248"/>
                  </a:cubicBezTo>
                  <a:cubicBezTo>
                    <a:pt x="1265" y="1246"/>
                    <a:pt x="1269" y="1248"/>
                    <a:pt x="1271" y="1257"/>
                  </a:cubicBezTo>
                  <a:cubicBezTo>
                    <a:pt x="1271" y="1260"/>
                    <a:pt x="1272" y="1263"/>
                    <a:pt x="1271" y="1266"/>
                  </a:cubicBezTo>
                  <a:cubicBezTo>
                    <a:pt x="1267" y="1276"/>
                    <a:pt x="1264" y="1287"/>
                    <a:pt x="1257" y="1296"/>
                  </a:cubicBezTo>
                  <a:cubicBezTo>
                    <a:pt x="1254" y="1300"/>
                    <a:pt x="1252" y="1304"/>
                    <a:pt x="1249" y="1308"/>
                  </a:cubicBezTo>
                  <a:cubicBezTo>
                    <a:pt x="1245" y="1315"/>
                    <a:pt x="1240" y="1321"/>
                    <a:pt x="1233" y="1326"/>
                  </a:cubicBezTo>
                  <a:cubicBezTo>
                    <a:pt x="1220" y="1335"/>
                    <a:pt x="1217" y="1349"/>
                    <a:pt x="1216" y="1363"/>
                  </a:cubicBezTo>
                  <a:cubicBezTo>
                    <a:pt x="1214" y="1378"/>
                    <a:pt x="1214" y="1393"/>
                    <a:pt x="1211" y="1408"/>
                  </a:cubicBezTo>
                  <a:cubicBezTo>
                    <a:pt x="1210" y="1412"/>
                    <a:pt x="1212" y="1417"/>
                    <a:pt x="1211" y="1421"/>
                  </a:cubicBezTo>
                  <a:cubicBezTo>
                    <a:pt x="1208" y="1436"/>
                    <a:pt x="1208" y="1452"/>
                    <a:pt x="1206" y="1468"/>
                  </a:cubicBezTo>
                  <a:cubicBezTo>
                    <a:pt x="1204" y="1480"/>
                    <a:pt x="1204" y="1492"/>
                    <a:pt x="1204" y="1504"/>
                  </a:cubicBezTo>
                  <a:cubicBezTo>
                    <a:pt x="1204" y="1511"/>
                    <a:pt x="1203" y="1517"/>
                    <a:pt x="1203" y="1523"/>
                  </a:cubicBezTo>
                  <a:cubicBezTo>
                    <a:pt x="1202" y="1528"/>
                    <a:pt x="1200" y="1529"/>
                    <a:pt x="1195" y="1527"/>
                  </a:cubicBezTo>
                  <a:cubicBezTo>
                    <a:pt x="1192" y="1526"/>
                    <a:pt x="1191" y="1527"/>
                    <a:pt x="1189" y="1529"/>
                  </a:cubicBezTo>
                  <a:cubicBezTo>
                    <a:pt x="1184" y="1534"/>
                    <a:pt x="1180" y="1533"/>
                    <a:pt x="1177" y="1526"/>
                  </a:cubicBezTo>
                  <a:cubicBezTo>
                    <a:pt x="1176" y="1524"/>
                    <a:pt x="1176" y="1521"/>
                    <a:pt x="1176" y="1518"/>
                  </a:cubicBezTo>
                  <a:cubicBezTo>
                    <a:pt x="1176" y="1496"/>
                    <a:pt x="1175" y="1474"/>
                    <a:pt x="1179" y="1453"/>
                  </a:cubicBezTo>
                  <a:cubicBezTo>
                    <a:pt x="1182" y="1435"/>
                    <a:pt x="1182" y="1417"/>
                    <a:pt x="1184" y="1399"/>
                  </a:cubicBezTo>
                  <a:cubicBezTo>
                    <a:pt x="1184" y="1395"/>
                    <a:pt x="1184" y="1391"/>
                    <a:pt x="1184" y="1387"/>
                  </a:cubicBezTo>
                  <a:cubicBezTo>
                    <a:pt x="1183" y="1383"/>
                    <a:pt x="1181" y="1382"/>
                    <a:pt x="1178" y="1384"/>
                  </a:cubicBezTo>
                  <a:cubicBezTo>
                    <a:pt x="1176" y="1385"/>
                    <a:pt x="1174" y="1386"/>
                    <a:pt x="1173" y="1388"/>
                  </a:cubicBezTo>
                  <a:cubicBezTo>
                    <a:pt x="1161" y="1402"/>
                    <a:pt x="1149" y="1415"/>
                    <a:pt x="1137" y="1429"/>
                  </a:cubicBezTo>
                  <a:cubicBezTo>
                    <a:pt x="1132" y="1434"/>
                    <a:pt x="1132" y="1434"/>
                    <a:pt x="1138" y="1437"/>
                  </a:cubicBezTo>
                  <a:cubicBezTo>
                    <a:pt x="1142" y="1439"/>
                    <a:pt x="1143" y="1441"/>
                    <a:pt x="1142" y="1445"/>
                  </a:cubicBezTo>
                  <a:cubicBezTo>
                    <a:pt x="1139" y="1454"/>
                    <a:pt x="1134" y="1461"/>
                    <a:pt x="1128" y="1468"/>
                  </a:cubicBezTo>
                  <a:cubicBezTo>
                    <a:pt x="1122" y="1476"/>
                    <a:pt x="1117" y="1485"/>
                    <a:pt x="1110" y="1493"/>
                  </a:cubicBezTo>
                  <a:cubicBezTo>
                    <a:pt x="1101" y="1505"/>
                    <a:pt x="1092" y="1518"/>
                    <a:pt x="1080" y="1528"/>
                  </a:cubicBezTo>
                  <a:cubicBezTo>
                    <a:pt x="1076" y="1531"/>
                    <a:pt x="1073" y="1534"/>
                    <a:pt x="1071" y="1538"/>
                  </a:cubicBezTo>
                  <a:cubicBezTo>
                    <a:pt x="1067" y="1546"/>
                    <a:pt x="1060" y="1551"/>
                    <a:pt x="1054" y="1557"/>
                  </a:cubicBezTo>
                  <a:cubicBezTo>
                    <a:pt x="1048" y="1563"/>
                    <a:pt x="1042" y="1569"/>
                    <a:pt x="1036" y="1575"/>
                  </a:cubicBezTo>
                  <a:cubicBezTo>
                    <a:pt x="1028" y="1584"/>
                    <a:pt x="1018" y="1591"/>
                    <a:pt x="1009" y="1598"/>
                  </a:cubicBezTo>
                  <a:cubicBezTo>
                    <a:pt x="1003" y="1604"/>
                    <a:pt x="996" y="1609"/>
                    <a:pt x="990" y="1615"/>
                  </a:cubicBezTo>
                  <a:cubicBezTo>
                    <a:pt x="987" y="1619"/>
                    <a:pt x="983" y="1621"/>
                    <a:pt x="978" y="1620"/>
                  </a:cubicBezTo>
                  <a:cubicBezTo>
                    <a:pt x="977" y="1618"/>
                    <a:pt x="979" y="1617"/>
                    <a:pt x="979" y="1616"/>
                  </a:cubicBezTo>
                  <a:cubicBezTo>
                    <a:pt x="984" y="1611"/>
                    <a:pt x="984" y="1611"/>
                    <a:pt x="979" y="1606"/>
                  </a:cubicBezTo>
                  <a:cubicBezTo>
                    <a:pt x="976" y="1604"/>
                    <a:pt x="975" y="1603"/>
                    <a:pt x="976" y="1599"/>
                  </a:cubicBezTo>
                  <a:cubicBezTo>
                    <a:pt x="977" y="1597"/>
                    <a:pt x="976" y="1595"/>
                    <a:pt x="974" y="1593"/>
                  </a:cubicBezTo>
                  <a:cubicBezTo>
                    <a:pt x="972" y="1590"/>
                    <a:pt x="973" y="1588"/>
                    <a:pt x="975" y="1586"/>
                  </a:cubicBezTo>
                  <a:cubicBezTo>
                    <a:pt x="983" y="1582"/>
                    <a:pt x="988" y="1574"/>
                    <a:pt x="995" y="1570"/>
                  </a:cubicBezTo>
                  <a:cubicBezTo>
                    <a:pt x="998" y="1568"/>
                    <a:pt x="999" y="1565"/>
                    <a:pt x="1000" y="1562"/>
                  </a:cubicBezTo>
                  <a:cubicBezTo>
                    <a:pt x="1002" y="1561"/>
                    <a:pt x="1005" y="1560"/>
                    <a:pt x="1005" y="1556"/>
                  </a:cubicBezTo>
                  <a:cubicBezTo>
                    <a:pt x="1001" y="1557"/>
                    <a:pt x="1000" y="1559"/>
                    <a:pt x="1000" y="1562"/>
                  </a:cubicBezTo>
                  <a:close/>
                  <a:moveTo>
                    <a:pt x="1146" y="1133"/>
                  </a:moveTo>
                  <a:cubicBezTo>
                    <a:pt x="1144" y="1135"/>
                    <a:pt x="1143" y="1137"/>
                    <a:pt x="1141" y="1140"/>
                  </a:cubicBezTo>
                  <a:cubicBezTo>
                    <a:pt x="1145" y="1139"/>
                    <a:pt x="1146" y="1136"/>
                    <a:pt x="1146" y="1133"/>
                  </a:cubicBezTo>
                  <a:cubicBezTo>
                    <a:pt x="1148" y="1133"/>
                    <a:pt x="1150" y="1133"/>
                    <a:pt x="1151" y="1130"/>
                  </a:cubicBezTo>
                  <a:cubicBezTo>
                    <a:pt x="1148" y="1130"/>
                    <a:pt x="1148" y="1133"/>
                    <a:pt x="1146" y="1133"/>
                  </a:cubicBezTo>
                  <a:close/>
                  <a:moveTo>
                    <a:pt x="368" y="525"/>
                  </a:moveTo>
                  <a:cubicBezTo>
                    <a:pt x="369" y="523"/>
                    <a:pt x="369" y="521"/>
                    <a:pt x="366" y="520"/>
                  </a:cubicBezTo>
                  <a:cubicBezTo>
                    <a:pt x="366" y="520"/>
                    <a:pt x="365" y="520"/>
                    <a:pt x="365" y="520"/>
                  </a:cubicBezTo>
                  <a:cubicBezTo>
                    <a:pt x="364" y="523"/>
                    <a:pt x="366" y="524"/>
                    <a:pt x="368" y="525"/>
                  </a:cubicBezTo>
                  <a:cubicBezTo>
                    <a:pt x="369" y="528"/>
                    <a:pt x="367" y="531"/>
                    <a:pt x="367" y="535"/>
                  </a:cubicBezTo>
                  <a:cubicBezTo>
                    <a:pt x="367" y="535"/>
                    <a:pt x="368" y="536"/>
                    <a:pt x="368" y="536"/>
                  </a:cubicBezTo>
                  <a:cubicBezTo>
                    <a:pt x="370" y="537"/>
                    <a:pt x="370" y="536"/>
                    <a:pt x="370" y="534"/>
                  </a:cubicBezTo>
                  <a:cubicBezTo>
                    <a:pt x="370" y="531"/>
                    <a:pt x="370" y="528"/>
                    <a:pt x="368" y="525"/>
                  </a:cubicBezTo>
                  <a:close/>
                  <a:moveTo>
                    <a:pt x="909" y="1459"/>
                  </a:moveTo>
                  <a:cubicBezTo>
                    <a:pt x="908" y="1461"/>
                    <a:pt x="905" y="1461"/>
                    <a:pt x="902" y="1462"/>
                  </a:cubicBezTo>
                  <a:cubicBezTo>
                    <a:pt x="907" y="1463"/>
                    <a:pt x="908" y="1461"/>
                    <a:pt x="909" y="1459"/>
                  </a:cubicBezTo>
                  <a:cubicBezTo>
                    <a:pt x="906" y="1457"/>
                    <a:pt x="908" y="1452"/>
                    <a:pt x="905" y="1450"/>
                  </a:cubicBezTo>
                  <a:cubicBezTo>
                    <a:pt x="905" y="1457"/>
                    <a:pt x="905" y="1457"/>
                    <a:pt x="909" y="1459"/>
                  </a:cubicBezTo>
                  <a:close/>
                  <a:moveTo>
                    <a:pt x="621" y="152"/>
                  </a:moveTo>
                  <a:cubicBezTo>
                    <a:pt x="621" y="153"/>
                    <a:pt x="620" y="153"/>
                    <a:pt x="620" y="154"/>
                  </a:cubicBezTo>
                  <a:cubicBezTo>
                    <a:pt x="619" y="156"/>
                    <a:pt x="619" y="157"/>
                    <a:pt x="621" y="158"/>
                  </a:cubicBezTo>
                  <a:cubicBezTo>
                    <a:pt x="622" y="159"/>
                    <a:pt x="623" y="159"/>
                    <a:pt x="623" y="158"/>
                  </a:cubicBezTo>
                  <a:cubicBezTo>
                    <a:pt x="624" y="156"/>
                    <a:pt x="622" y="155"/>
                    <a:pt x="621" y="154"/>
                  </a:cubicBezTo>
                  <a:cubicBezTo>
                    <a:pt x="621" y="153"/>
                    <a:pt x="621" y="153"/>
                    <a:pt x="621" y="152"/>
                  </a:cubicBezTo>
                  <a:cubicBezTo>
                    <a:pt x="618" y="148"/>
                    <a:pt x="616" y="145"/>
                    <a:pt x="614" y="141"/>
                  </a:cubicBezTo>
                  <a:cubicBezTo>
                    <a:pt x="614" y="146"/>
                    <a:pt x="614" y="151"/>
                    <a:pt x="621" y="152"/>
                  </a:cubicBezTo>
                  <a:close/>
                  <a:moveTo>
                    <a:pt x="287" y="1408"/>
                  </a:moveTo>
                  <a:cubicBezTo>
                    <a:pt x="284" y="1411"/>
                    <a:pt x="282" y="1414"/>
                    <a:pt x="281" y="1418"/>
                  </a:cubicBezTo>
                  <a:cubicBezTo>
                    <a:pt x="286" y="1416"/>
                    <a:pt x="289" y="1413"/>
                    <a:pt x="287" y="1408"/>
                  </a:cubicBezTo>
                  <a:cubicBezTo>
                    <a:pt x="291" y="1408"/>
                    <a:pt x="293" y="1406"/>
                    <a:pt x="294" y="1402"/>
                  </a:cubicBezTo>
                  <a:cubicBezTo>
                    <a:pt x="291" y="1404"/>
                    <a:pt x="289" y="1406"/>
                    <a:pt x="287" y="1408"/>
                  </a:cubicBezTo>
                  <a:close/>
                  <a:moveTo>
                    <a:pt x="591" y="1100"/>
                  </a:moveTo>
                  <a:cubicBezTo>
                    <a:pt x="590" y="1100"/>
                    <a:pt x="588" y="1101"/>
                    <a:pt x="587" y="1101"/>
                  </a:cubicBezTo>
                  <a:cubicBezTo>
                    <a:pt x="583" y="1101"/>
                    <a:pt x="581" y="1102"/>
                    <a:pt x="583" y="1106"/>
                  </a:cubicBezTo>
                  <a:cubicBezTo>
                    <a:pt x="583" y="1108"/>
                    <a:pt x="583" y="1110"/>
                    <a:pt x="586" y="1110"/>
                  </a:cubicBezTo>
                  <a:cubicBezTo>
                    <a:pt x="587" y="1107"/>
                    <a:pt x="588" y="1103"/>
                    <a:pt x="591" y="1100"/>
                  </a:cubicBezTo>
                  <a:cubicBezTo>
                    <a:pt x="591" y="1098"/>
                    <a:pt x="593" y="1096"/>
                    <a:pt x="592" y="1093"/>
                  </a:cubicBezTo>
                  <a:cubicBezTo>
                    <a:pt x="590" y="1096"/>
                    <a:pt x="590" y="1098"/>
                    <a:pt x="591" y="1100"/>
                  </a:cubicBezTo>
                  <a:close/>
                  <a:moveTo>
                    <a:pt x="1037" y="1255"/>
                  </a:moveTo>
                  <a:cubicBezTo>
                    <a:pt x="1031" y="1259"/>
                    <a:pt x="1023" y="1259"/>
                    <a:pt x="1018" y="1265"/>
                  </a:cubicBezTo>
                  <a:cubicBezTo>
                    <a:pt x="1025" y="1262"/>
                    <a:pt x="1032" y="1261"/>
                    <a:pt x="1037" y="1255"/>
                  </a:cubicBezTo>
                  <a:cubicBezTo>
                    <a:pt x="1041" y="1256"/>
                    <a:pt x="1045" y="1256"/>
                    <a:pt x="1049" y="1254"/>
                  </a:cubicBezTo>
                  <a:cubicBezTo>
                    <a:pt x="1050" y="1254"/>
                    <a:pt x="1050" y="1253"/>
                    <a:pt x="1050" y="1251"/>
                  </a:cubicBezTo>
                  <a:cubicBezTo>
                    <a:pt x="1049" y="1250"/>
                    <a:pt x="1048" y="1250"/>
                    <a:pt x="1047" y="1250"/>
                  </a:cubicBezTo>
                  <a:cubicBezTo>
                    <a:pt x="1044" y="1252"/>
                    <a:pt x="1040" y="1253"/>
                    <a:pt x="1037" y="1255"/>
                  </a:cubicBezTo>
                  <a:close/>
                  <a:moveTo>
                    <a:pt x="703" y="1090"/>
                  </a:moveTo>
                  <a:cubicBezTo>
                    <a:pt x="703" y="1088"/>
                    <a:pt x="703" y="1086"/>
                    <a:pt x="700" y="1085"/>
                  </a:cubicBezTo>
                  <a:cubicBezTo>
                    <a:pt x="701" y="1088"/>
                    <a:pt x="703" y="1088"/>
                    <a:pt x="704" y="1090"/>
                  </a:cubicBezTo>
                  <a:cubicBezTo>
                    <a:pt x="708" y="1098"/>
                    <a:pt x="714" y="1105"/>
                    <a:pt x="720" y="1111"/>
                  </a:cubicBezTo>
                  <a:cubicBezTo>
                    <a:pt x="719" y="1105"/>
                    <a:pt x="714" y="1101"/>
                    <a:pt x="711" y="1096"/>
                  </a:cubicBezTo>
                  <a:cubicBezTo>
                    <a:pt x="709" y="1093"/>
                    <a:pt x="707" y="1091"/>
                    <a:pt x="703" y="1090"/>
                  </a:cubicBezTo>
                  <a:close/>
                  <a:moveTo>
                    <a:pt x="1032" y="1290"/>
                  </a:moveTo>
                  <a:cubicBezTo>
                    <a:pt x="1029" y="1290"/>
                    <a:pt x="1026" y="1291"/>
                    <a:pt x="1024" y="1292"/>
                  </a:cubicBezTo>
                  <a:cubicBezTo>
                    <a:pt x="1016" y="1293"/>
                    <a:pt x="1012" y="1300"/>
                    <a:pt x="1004" y="1302"/>
                  </a:cubicBezTo>
                  <a:cubicBezTo>
                    <a:pt x="1013" y="1301"/>
                    <a:pt x="1022" y="1296"/>
                    <a:pt x="1030" y="1293"/>
                  </a:cubicBezTo>
                  <a:cubicBezTo>
                    <a:pt x="1031" y="1292"/>
                    <a:pt x="1032" y="1291"/>
                    <a:pt x="1032" y="1290"/>
                  </a:cubicBezTo>
                  <a:cubicBezTo>
                    <a:pt x="1042" y="1290"/>
                    <a:pt x="1047" y="1288"/>
                    <a:pt x="1050" y="1280"/>
                  </a:cubicBezTo>
                  <a:cubicBezTo>
                    <a:pt x="1044" y="1283"/>
                    <a:pt x="1038" y="1286"/>
                    <a:pt x="1032" y="1290"/>
                  </a:cubicBezTo>
                  <a:close/>
                  <a:moveTo>
                    <a:pt x="1143" y="1215"/>
                  </a:moveTo>
                  <a:cubicBezTo>
                    <a:pt x="1155" y="1211"/>
                    <a:pt x="1162" y="1201"/>
                    <a:pt x="1169" y="1192"/>
                  </a:cubicBezTo>
                  <a:cubicBezTo>
                    <a:pt x="1170" y="1191"/>
                    <a:pt x="1170" y="1190"/>
                    <a:pt x="1169" y="1189"/>
                  </a:cubicBezTo>
                  <a:cubicBezTo>
                    <a:pt x="1168" y="1189"/>
                    <a:pt x="1167" y="1189"/>
                    <a:pt x="1166" y="1189"/>
                  </a:cubicBezTo>
                  <a:cubicBezTo>
                    <a:pt x="1165" y="1190"/>
                    <a:pt x="1165" y="1191"/>
                    <a:pt x="1164" y="1191"/>
                  </a:cubicBezTo>
                  <a:cubicBezTo>
                    <a:pt x="1157" y="1199"/>
                    <a:pt x="1149" y="1207"/>
                    <a:pt x="1143" y="1216"/>
                  </a:cubicBezTo>
                  <a:cubicBezTo>
                    <a:pt x="1141" y="1219"/>
                    <a:pt x="1136" y="1220"/>
                    <a:pt x="1135" y="1226"/>
                  </a:cubicBezTo>
                  <a:cubicBezTo>
                    <a:pt x="1139" y="1222"/>
                    <a:pt x="1143" y="1220"/>
                    <a:pt x="1143" y="1215"/>
                  </a:cubicBezTo>
                  <a:close/>
                  <a:moveTo>
                    <a:pt x="660" y="539"/>
                  </a:moveTo>
                  <a:cubicBezTo>
                    <a:pt x="659" y="539"/>
                    <a:pt x="657" y="539"/>
                    <a:pt x="655" y="540"/>
                  </a:cubicBezTo>
                  <a:cubicBezTo>
                    <a:pt x="651" y="542"/>
                    <a:pt x="650" y="540"/>
                    <a:pt x="649" y="536"/>
                  </a:cubicBezTo>
                  <a:cubicBezTo>
                    <a:pt x="649" y="535"/>
                    <a:pt x="649" y="534"/>
                    <a:pt x="649" y="533"/>
                  </a:cubicBezTo>
                  <a:cubicBezTo>
                    <a:pt x="649" y="532"/>
                    <a:pt x="649" y="530"/>
                    <a:pt x="647" y="530"/>
                  </a:cubicBezTo>
                  <a:cubicBezTo>
                    <a:pt x="645" y="530"/>
                    <a:pt x="645" y="531"/>
                    <a:pt x="645" y="533"/>
                  </a:cubicBezTo>
                  <a:cubicBezTo>
                    <a:pt x="645" y="538"/>
                    <a:pt x="644" y="543"/>
                    <a:pt x="642" y="548"/>
                  </a:cubicBezTo>
                  <a:cubicBezTo>
                    <a:pt x="640" y="550"/>
                    <a:pt x="641" y="552"/>
                    <a:pt x="643" y="555"/>
                  </a:cubicBezTo>
                  <a:cubicBezTo>
                    <a:pt x="648" y="553"/>
                    <a:pt x="650" y="548"/>
                    <a:pt x="653" y="545"/>
                  </a:cubicBezTo>
                  <a:cubicBezTo>
                    <a:pt x="655" y="543"/>
                    <a:pt x="657" y="540"/>
                    <a:pt x="660" y="539"/>
                  </a:cubicBezTo>
                  <a:cubicBezTo>
                    <a:pt x="665" y="532"/>
                    <a:pt x="672" y="526"/>
                    <a:pt x="676" y="518"/>
                  </a:cubicBezTo>
                  <a:cubicBezTo>
                    <a:pt x="664" y="520"/>
                    <a:pt x="658" y="528"/>
                    <a:pt x="660" y="539"/>
                  </a:cubicBezTo>
                  <a:close/>
                  <a:moveTo>
                    <a:pt x="435" y="258"/>
                  </a:moveTo>
                  <a:cubicBezTo>
                    <a:pt x="432" y="259"/>
                    <a:pt x="430" y="260"/>
                    <a:pt x="431" y="263"/>
                  </a:cubicBezTo>
                  <a:cubicBezTo>
                    <a:pt x="431" y="265"/>
                    <a:pt x="432" y="267"/>
                    <a:pt x="432" y="269"/>
                  </a:cubicBezTo>
                  <a:cubicBezTo>
                    <a:pt x="432" y="276"/>
                    <a:pt x="439" y="280"/>
                    <a:pt x="434" y="287"/>
                  </a:cubicBezTo>
                  <a:cubicBezTo>
                    <a:pt x="442" y="284"/>
                    <a:pt x="444" y="279"/>
                    <a:pt x="441" y="273"/>
                  </a:cubicBezTo>
                  <a:cubicBezTo>
                    <a:pt x="438" y="268"/>
                    <a:pt x="436" y="263"/>
                    <a:pt x="435" y="258"/>
                  </a:cubicBezTo>
                  <a:cubicBezTo>
                    <a:pt x="435" y="258"/>
                    <a:pt x="436" y="258"/>
                    <a:pt x="437" y="258"/>
                  </a:cubicBezTo>
                  <a:cubicBezTo>
                    <a:pt x="438" y="258"/>
                    <a:pt x="438" y="258"/>
                    <a:pt x="438" y="257"/>
                  </a:cubicBezTo>
                  <a:cubicBezTo>
                    <a:pt x="438" y="257"/>
                    <a:pt x="437" y="257"/>
                    <a:pt x="437" y="257"/>
                  </a:cubicBezTo>
                  <a:cubicBezTo>
                    <a:pt x="436" y="257"/>
                    <a:pt x="435" y="257"/>
                    <a:pt x="435" y="258"/>
                  </a:cubicBezTo>
                  <a:close/>
                  <a:moveTo>
                    <a:pt x="907" y="1319"/>
                  </a:moveTo>
                  <a:cubicBezTo>
                    <a:pt x="898" y="1318"/>
                    <a:pt x="889" y="1317"/>
                    <a:pt x="880" y="1320"/>
                  </a:cubicBezTo>
                  <a:cubicBezTo>
                    <a:pt x="878" y="1321"/>
                    <a:pt x="875" y="1320"/>
                    <a:pt x="875" y="1323"/>
                  </a:cubicBezTo>
                  <a:cubicBezTo>
                    <a:pt x="875" y="1327"/>
                    <a:pt x="879" y="1326"/>
                    <a:pt x="881" y="1326"/>
                  </a:cubicBezTo>
                  <a:cubicBezTo>
                    <a:pt x="882" y="1326"/>
                    <a:pt x="883" y="1326"/>
                    <a:pt x="884" y="1326"/>
                  </a:cubicBezTo>
                  <a:cubicBezTo>
                    <a:pt x="890" y="1325"/>
                    <a:pt x="897" y="1323"/>
                    <a:pt x="903" y="1322"/>
                  </a:cubicBezTo>
                  <a:cubicBezTo>
                    <a:pt x="905" y="1322"/>
                    <a:pt x="906" y="1321"/>
                    <a:pt x="907" y="1319"/>
                  </a:cubicBezTo>
                  <a:cubicBezTo>
                    <a:pt x="909" y="1320"/>
                    <a:pt x="912" y="1320"/>
                    <a:pt x="914" y="1318"/>
                  </a:cubicBezTo>
                  <a:cubicBezTo>
                    <a:pt x="911" y="1316"/>
                    <a:pt x="909" y="1318"/>
                    <a:pt x="907" y="1319"/>
                  </a:cubicBezTo>
                  <a:close/>
                  <a:moveTo>
                    <a:pt x="322" y="1337"/>
                  </a:moveTo>
                  <a:cubicBezTo>
                    <a:pt x="329" y="1336"/>
                    <a:pt x="328" y="1328"/>
                    <a:pt x="333" y="1325"/>
                  </a:cubicBezTo>
                  <a:cubicBezTo>
                    <a:pt x="332" y="1319"/>
                    <a:pt x="336" y="1315"/>
                    <a:pt x="338" y="1311"/>
                  </a:cubicBezTo>
                  <a:cubicBezTo>
                    <a:pt x="340" y="1307"/>
                    <a:pt x="343" y="1303"/>
                    <a:pt x="343" y="1299"/>
                  </a:cubicBezTo>
                  <a:cubicBezTo>
                    <a:pt x="343" y="1296"/>
                    <a:pt x="344" y="1295"/>
                    <a:pt x="345" y="1293"/>
                  </a:cubicBezTo>
                  <a:cubicBezTo>
                    <a:pt x="348" y="1288"/>
                    <a:pt x="350" y="1282"/>
                    <a:pt x="351" y="1276"/>
                  </a:cubicBezTo>
                  <a:cubicBezTo>
                    <a:pt x="349" y="1276"/>
                    <a:pt x="349" y="1277"/>
                    <a:pt x="348" y="1277"/>
                  </a:cubicBezTo>
                  <a:cubicBezTo>
                    <a:pt x="344" y="1286"/>
                    <a:pt x="339" y="1295"/>
                    <a:pt x="336" y="1305"/>
                  </a:cubicBezTo>
                  <a:cubicBezTo>
                    <a:pt x="333" y="1312"/>
                    <a:pt x="330" y="1319"/>
                    <a:pt x="327" y="1326"/>
                  </a:cubicBezTo>
                  <a:cubicBezTo>
                    <a:pt x="325" y="1329"/>
                    <a:pt x="323" y="1333"/>
                    <a:pt x="322" y="1337"/>
                  </a:cubicBezTo>
                  <a:cubicBezTo>
                    <a:pt x="323" y="1339"/>
                    <a:pt x="319" y="1340"/>
                    <a:pt x="320" y="1343"/>
                  </a:cubicBezTo>
                  <a:cubicBezTo>
                    <a:pt x="325" y="1341"/>
                    <a:pt x="325" y="1341"/>
                    <a:pt x="322" y="1337"/>
                  </a:cubicBezTo>
                  <a:close/>
                  <a:moveTo>
                    <a:pt x="1042" y="1559"/>
                  </a:moveTo>
                  <a:cubicBezTo>
                    <a:pt x="1037" y="1559"/>
                    <a:pt x="1032" y="1560"/>
                    <a:pt x="1030" y="1565"/>
                  </a:cubicBezTo>
                  <a:cubicBezTo>
                    <a:pt x="1030" y="1567"/>
                    <a:pt x="1028" y="1567"/>
                    <a:pt x="1026" y="1568"/>
                  </a:cubicBezTo>
                  <a:cubicBezTo>
                    <a:pt x="1015" y="1571"/>
                    <a:pt x="1009" y="1579"/>
                    <a:pt x="1004" y="1589"/>
                  </a:cubicBezTo>
                  <a:cubicBezTo>
                    <a:pt x="1006" y="1590"/>
                    <a:pt x="1007" y="1591"/>
                    <a:pt x="1009" y="1590"/>
                  </a:cubicBezTo>
                  <a:cubicBezTo>
                    <a:pt x="1014" y="1586"/>
                    <a:pt x="1021" y="1584"/>
                    <a:pt x="1025" y="1578"/>
                  </a:cubicBezTo>
                  <a:cubicBezTo>
                    <a:pt x="1030" y="1571"/>
                    <a:pt x="1037" y="1566"/>
                    <a:pt x="1042" y="1559"/>
                  </a:cubicBezTo>
                  <a:cubicBezTo>
                    <a:pt x="1043" y="1557"/>
                    <a:pt x="1045" y="1554"/>
                    <a:pt x="1044" y="1552"/>
                  </a:cubicBezTo>
                  <a:cubicBezTo>
                    <a:pt x="1040" y="1546"/>
                    <a:pt x="1041" y="1542"/>
                    <a:pt x="1046" y="1538"/>
                  </a:cubicBezTo>
                  <a:cubicBezTo>
                    <a:pt x="1046" y="1537"/>
                    <a:pt x="1047" y="1536"/>
                    <a:pt x="1047" y="1535"/>
                  </a:cubicBezTo>
                  <a:cubicBezTo>
                    <a:pt x="1048" y="1533"/>
                    <a:pt x="1047" y="1531"/>
                    <a:pt x="1046" y="1530"/>
                  </a:cubicBezTo>
                  <a:cubicBezTo>
                    <a:pt x="1044" y="1529"/>
                    <a:pt x="1042" y="1531"/>
                    <a:pt x="1042" y="1532"/>
                  </a:cubicBezTo>
                  <a:cubicBezTo>
                    <a:pt x="1039" y="1537"/>
                    <a:pt x="1035" y="1541"/>
                    <a:pt x="1030" y="1544"/>
                  </a:cubicBezTo>
                  <a:cubicBezTo>
                    <a:pt x="1037" y="1548"/>
                    <a:pt x="1038" y="1555"/>
                    <a:pt x="1042" y="1559"/>
                  </a:cubicBezTo>
                  <a:close/>
                  <a:moveTo>
                    <a:pt x="332" y="796"/>
                  </a:moveTo>
                  <a:cubicBezTo>
                    <a:pt x="335" y="792"/>
                    <a:pt x="335" y="792"/>
                    <a:pt x="333" y="789"/>
                  </a:cubicBezTo>
                  <a:cubicBezTo>
                    <a:pt x="332" y="791"/>
                    <a:pt x="333" y="794"/>
                    <a:pt x="332" y="796"/>
                  </a:cubicBezTo>
                  <a:cubicBezTo>
                    <a:pt x="333" y="797"/>
                    <a:pt x="334" y="799"/>
                    <a:pt x="334" y="800"/>
                  </a:cubicBezTo>
                  <a:cubicBezTo>
                    <a:pt x="337" y="809"/>
                    <a:pt x="337" y="818"/>
                    <a:pt x="340" y="826"/>
                  </a:cubicBezTo>
                  <a:cubicBezTo>
                    <a:pt x="343" y="834"/>
                    <a:pt x="343" y="842"/>
                    <a:pt x="346" y="850"/>
                  </a:cubicBezTo>
                  <a:cubicBezTo>
                    <a:pt x="356" y="849"/>
                    <a:pt x="357" y="848"/>
                    <a:pt x="359" y="840"/>
                  </a:cubicBezTo>
                  <a:cubicBezTo>
                    <a:pt x="358" y="841"/>
                    <a:pt x="357" y="841"/>
                    <a:pt x="356" y="841"/>
                  </a:cubicBezTo>
                  <a:cubicBezTo>
                    <a:pt x="350" y="842"/>
                    <a:pt x="350" y="842"/>
                    <a:pt x="350" y="836"/>
                  </a:cubicBezTo>
                  <a:cubicBezTo>
                    <a:pt x="350" y="832"/>
                    <a:pt x="349" y="828"/>
                    <a:pt x="348" y="824"/>
                  </a:cubicBezTo>
                  <a:cubicBezTo>
                    <a:pt x="346" y="816"/>
                    <a:pt x="341" y="809"/>
                    <a:pt x="338" y="800"/>
                  </a:cubicBezTo>
                  <a:cubicBezTo>
                    <a:pt x="337" y="798"/>
                    <a:pt x="335" y="796"/>
                    <a:pt x="332" y="796"/>
                  </a:cubicBezTo>
                  <a:close/>
                  <a:moveTo>
                    <a:pt x="651" y="236"/>
                  </a:moveTo>
                  <a:cubicBezTo>
                    <a:pt x="651" y="232"/>
                    <a:pt x="651" y="228"/>
                    <a:pt x="650" y="224"/>
                  </a:cubicBezTo>
                  <a:cubicBezTo>
                    <a:pt x="650" y="218"/>
                    <a:pt x="650" y="211"/>
                    <a:pt x="650" y="205"/>
                  </a:cubicBezTo>
                  <a:cubicBezTo>
                    <a:pt x="650" y="199"/>
                    <a:pt x="650" y="192"/>
                    <a:pt x="649" y="186"/>
                  </a:cubicBezTo>
                  <a:cubicBezTo>
                    <a:pt x="649" y="182"/>
                    <a:pt x="649" y="179"/>
                    <a:pt x="648" y="175"/>
                  </a:cubicBezTo>
                  <a:cubicBezTo>
                    <a:pt x="648" y="173"/>
                    <a:pt x="649" y="172"/>
                    <a:pt x="651" y="173"/>
                  </a:cubicBezTo>
                  <a:cubicBezTo>
                    <a:pt x="652" y="174"/>
                    <a:pt x="653" y="174"/>
                    <a:pt x="654" y="173"/>
                  </a:cubicBezTo>
                  <a:cubicBezTo>
                    <a:pt x="655" y="171"/>
                    <a:pt x="653" y="169"/>
                    <a:pt x="652" y="168"/>
                  </a:cubicBezTo>
                  <a:cubicBezTo>
                    <a:pt x="651" y="167"/>
                    <a:pt x="650" y="166"/>
                    <a:pt x="649" y="167"/>
                  </a:cubicBezTo>
                  <a:cubicBezTo>
                    <a:pt x="647" y="170"/>
                    <a:pt x="644" y="172"/>
                    <a:pt x="644" y="176"/>
                  </a:cubicBezTo>
                  <a:cubicBezTo>
                    <a:pt x="645" y="186"/>
                    <a:pt x="645" y="195"/>
                    <a:pt x="645" y="205"/>
                  </a:cubicBezTo>
                  <a:cubicBezTo>
                    <a:pt x="645" y="208"/>
                    <a:pt x="645" y="212"/>
                    <a:pt x="644" y="215"/>
                  </a:cubicBezTo>
                  <a:cubicBezTo>
                    <a:pt x="644" y="218"/>
                    <a:pt x="642" y="218"/>
                    <a:pt x="640" y="216"/>
                  </a:cubicBezTo>
                  <a:cubicBezTo>
                    <a:pt x="637" y="214"/>
                    <a:pt x="637" y="211"/>
                    <a:pt x="636" y="207"/>
                  </a:cubicBezTo>
                  <a:cubicBezTo>
                    <a:pt x="636" y="201"/>
                    <a:pt x="636" y="194"/>
                    <a:pt x="633" y="187"/>
                  </a:cubicBezTo>
                  <a:cubicBezTo>
                    <a:pt x="630" y="195"/>
                    <a:pt x="631" y="202"/>
                    <a:pt x="629" y="209"/>
                  </a:cubicBezTo>
                  <a:cubicBezTo>
                    <a:pt x="628" y="215"/>
                    <a:pt x="631" y="218"/>
                    <a:pt x="635" y="220"/>
                  </a:cubicBezTo>
                  <a:cubicBezTo>
                    <a:pt x="642" y="224"/>
                    <a:pt x="647" y="229"/>
                    <a:pt x="651" y="236"/>
                  </a:cubicBezTo>
                  <a:cubicBezTo>
                    <a:pt x="653" y="243"/>
                    <a:pt x="654" y="250"/>
                    <a:pt x="657" y="257"/>
                  </a:cubicBezTo>
                  <a:cubicBezTo>
                    <a:pt x="660" y="265"/>
                    <a:pt x="660" y="275"/>
                    <a:pt x="662" y="284"/>
                  </a:cubicBezTo>
                  <a:cubicBezTo>
                    <a:pt x="663" y="278"/>
                    <a:pt x="666" y="272"/>
                    <a:pt x="666" y="266"/>
                  </a:cubicBezTo>
                  <a:cubicBezTo>
                    <a:pt x="667" y="258"/>
                    <a:pt x="667" y="250"/>
                    <a:pt x="667" y="242"/>
                  </a:cubicBezTo>
                  <a:cubicBezTo>
                    <a:pt x="667" y="238"/>
                    <a:pt x="667" y="235"/>
                    <a:pt x="671" y="232"/>
                  </a:cubicBezTo>
                  <a:cubicBezTo>
                    <a:pt x="672" y="231"/>
                    <a:pt x="674" y="229"/>
                    <a:pt x="672" y="226"/>
                  </a:cubicBezTo>
                  <a:cubicBezTo>
                    <a:pt x="668" y="220"/>
                    <a:pt x="670" y="213"/>
                    <a:pt x="670" y="207"/>
                  </a:cubicBezTo>
                  <a:cubicBezTo>
                    <a:pt x="677" y="211"/>
                    <a:pt x="676" y="218"/>
                    <a:pt x="678" y="224"/>
                  </a:cubicBezTo>
                  <a:cubicBezTo>
                    <a:pt x="680" y="232"/>
                    <a:pt x="680" y="232"/>
                    <a:pt x="687" y="231"/>
                  </a:cubicBezTo>
                  <a:cubicBezTo>
                    <a:pt x="691" y="231"/>
                    <a:pt x="692" y="232"/>
                    <a:pt x="693" y="235"/>
                  </a:cubicBezTo>
                  <a:cubicBezTo>
                    <a:pt x="695" y="240"/>
                    <a:pt x="694" y="243"/>
                    <a:pt x="688" y="245"/>
                  </a:cubicBezTo>
                  <a:cubicBezTo>
                    <a:pt x="694" y="247"/>
                    <a:pt x="696" y="251"/>
                    <a:pt x="698" y="255"/>
                  </a:cubicBezTo>
                  <a:cubicBezTo>
                    <a:pt x="699" y="258"/>
                    <a:pt x="701" y="261"/>
                    <a:pt x="705" y="260"/>
                  </a:cubicBezTo>
                  <a:cubicBezTo>
                    <a:pt x="709" y="260"/>
                    <a:pt x="711" y="262"/>
                    <a:pt x="710" y="266"/>
                  </a:cubicBezTo>
                  <a:cubicBezTo>
                    <a:pt x="710" y="274"/>
                    <a:pt x="709" y="283"/>
                    <a:pt x="706" y="291"/>
                  </a:cubicBezTo>
                  <a:cubicBezTo>
                    <a:pt x="703" y="299"/>
                    <a:pt x="703" y="307"/>
                    <a:pt x="702" y="316"/>
                  </a:cubicBezTo>
                  <a:cubicBezTo>
                    <a:pt x="701" y="316"/>
                    <a:pt x="701" y="317"/>
                    <a:pt x="701" y="318"/>
                  </a:cubicBezTo>
                  <a:cubicBezTo>
                    <a:pt x="702" y="319"/>
                    <a:pt x="702" y="321"/>
                    <a:pt x="704" y="321"/>
                  </a:cubicBezTo>
                  <a:cubicBezTo>
                    <a:pt x="705" y="321"/>
                    <a:pt x="706" y="320"/>
                    <a:pt x="706" y="319"/>
                  </a:cubicBezTo>
                  <a:cubicBezTo>
                    <a:pt x="706" y="316"/>
                    <a:pt x="708" y="315"/>
                    <a:pt x="709" y="312"/>
                  </a:cubicBezTo>
                  <a:cubicBezTo>
                    <a:pt x="713" y="305"/>
                    <a:pt x="720" y="300"/>
                    <a:pt x="724" y="292"/>
                  </a:cubicBezTo>
                  <a:cubicBezTo>
                    <a:pt x="727" y="288"/>
                    <a:pt x="727" y="284"/>
                    <a:pt x="725" y="280"/>
                  </a:cubicBezTo>
                  <a:cubicBezTo>
                    <a:pt x="721" y="272"/>
                    <a:pt x="718" y="263"/>
                    <a:pt x="712" y="256"/>
                  </a:cubicBezTo>
                  <a:cubicBezTo>
                    <a:pt x="702" y="240"/>
                    <a:pt x="693" y="223"/>
                    <a:pt x="682" y="208"/>
                  </a:cubicBezTo>
                  <a:cubicBezTo>
                    <a:pt x="677" y="202"/>
                    <a:pt x="677" y="202"/>
                    <a:pt x="671" y="207"/>
                  </a:cubicBezTo>
                  <a:cubicBezTo>
                    <a:pt x="668" y="208"/>
                    <a:pt x="666" y="207"/>
                    <a:pt x="667" y="205"/>
                  </a:cubicBezTo>
                  <a:cubicBezTo>
                    <a:pt x="670" y="198"/>
                    <a:pt x="665" y="196"/>
                    <a:pt x="662" y="191"/>
                  </a:cubicBezTo>
                  <a:cubicBezTo>
                    <a:pt x="660" y="195"/>
                    <a:pt x="660" y="198"/>
                    <a:pt x="660" y="201"/>
                  </a:cubicBezTo>
                  <a:cubicBezTo>
                    <a:pt x="660" y="210"/>
                    <a:pt x="660" y="219"/>
                    <a:pt x="660" y="229"/>
                  </a:cubicBezTo>
                  <a:cubicBezTo>
                    <a:pt x="661" y="238"/>
                    <a:pt x="659" y="238"/>
                    <a:pt x="651" y="236"/>
                  </a:cubicBezTo>
                  <a:close/>
                  <a:moveTo>
                    <a:pt x="1150" y="1386"/>
                  </a:moveTo>
                  <a:cubicBezTo>
                    <a:pt x="1153" y="1384"/>
                    <a:pt x="1155" y="1382"/>
                    <a:pt x="1157" y="1380"/>
                  </a:cubicBezTo>
                  <a:cubicBezTo>
                    <a:pt x="1160" y="1378"/>
                    <a:pt x="1162" y="1374"/>
                    <a:pt x="1166" y="1374"/>
                  </a:cubicBezTo>
                  <a:cubicBezTo>
                    <a:pt x="1174" y="1375"/>
                    <a:pt x="1177" y="1369"/>
                    <a:pt x="1182" y="1364"/>
                  </a:cubicBezTo>
                  <a:cubicBezTo>
                    <a:pt x="1186" y="1359"/>
                    <a:pt x="1186" y="1356"/>
                    <a:pt x="1180" y="1353"/>
                  </a:cubicBezTo>
                  <a:cubicBezTo>
                    <a:pt x="1178" y="1352"/>
                    <a:pt x="1177" y="1351"/>
                    <a:pt x="1175" y="1350"/>
                  </a:cubicBezTo>
                  <a:cubicBezTo>
                    <a:pt x="1172" y="1349"/>
                    <a:pt x="1172" y="1347"/>
                    <a:pt x="1173" y="1344"/>
                  </a:cubicBezTo>
                  <a:cubicBezTo>
                    <a:pt x="1175" y="1340"/>
                    <a:pt x="1178" y="1337"/>
                    <a:pt x="1181" y="1335"/>
                  </a:cubicBezTo>
                  <a:cubicBezTo>
                    <a:pt x="1185" y="1331"/>
                    <a:pt x="1187" y="1326"/>
                    <a:pt x="1189" y="1321"/>
                  </a:cubicBezTo>
                  <a:cubicBezTo>
                    <a:pt x="1190" y="1319"/>
                    <a:pt x="1190" y="1317"/>
                    <a:pt x="1188" y="1316"/>
                  </a:cubicBezTo>
                  <a:cubicBezTo>
                    <a:pt x="1186" y="1315"/>
                    <a:pt x="1184" y="1316"/>
                    <a:pt x="1183" y="1316"/>
                  </a:cubicBezTo>
                  <a:cubicBezTo>
                    <a:pt x="1182" y="1317"/>
                    <a:pt x="1182" y="1317"/>
                    <a:pt x="1181" y="1317"/>
                  </a:cubicBezTo>
                  <a:cubicBezTo>
                    <a:pt x="1175" y="1325"/>
                    <a:pt x="1167" y="1332"/>
                    <a:pt x="1162" y="1341"/>
                  </a:cubicBezTo>
                  <a:cubicBezTo>
                    <a:pt x="1160" y="1344"/>
                    <a:pt x="1160" y="1346"/>
                    <a:pt x="1164" y="1349"/>
                  </a:cubicBezTo>
                  <a:cubicBezTo>
                    <a:pt x="1170" y="1353"/>
                    <a:pt x="1170" y="1360"/>
                    <a:pt x="1164" y="1366"/>
                  </a:cubicBezTo>
                  <a:cubicBezTo>
                    <a:pt x="1160" y="1369"/>
                    <a:pt x="1157" y="1372"/>
                    <a:pt x="1154" y="1376"/>
                  </a:cubicBezTo>
                  <a:cubicBezTo>
                    <a:pt x="1152" y="1379"/>
                    <a:pt x="1150" y="1382"/>
                    <a:pt x="1150" y="1386"/>
                  </a:cubicBezTo>
                  <a:cubicBezTo>
                    <a:pt x="1145" y="1385"/>
                    <a:pt x="1145" y="1385"/>
                    <a:pt x="1144" y="1391"/>
                  </a:cubicBezTo>
                  <a:cubicBezTo>
                    <a:pt x="1146" y="1389"/>
                    <a:pt x="1148" y="1388"/>
                    <a:pt x="1150" y="1386"/>
                  </a:cubicBezTo>
                  <a:close/>
                  <a:moveTo>
                    <a:pt x="374" y="419"/>
                  </a:moveTo>
                  <a:cubicBezTo>
                    <a:pt x="375" y="423"/>
                    <a:pt x="373" y="423"/>
                    <a:pt x="371" y="423"/>
                  </a:cubicBezTo>
                  <a:cubicBezTo>
                    <a:pt x="366" y="423"/>
                    <a:pt x="365" y="426"/>
                    <a:pt x="366" y="432"/>
                  </a:cubicBezTo>
                  <a:cubicBezTo>
                    <a:pt x="369" y="427"/>
                    <a:pt x="374" y="429"/>
                    <a:pt x="377" y="425"/>
                  </a:cubicBezTo>
                  <a:cubicBezTo>
                    <a:pt x="380" y="420"/>
                    <a:pt x="384" y="414"/>
                    <a:pt x="385" y="408"/>
                  </a:cubicBezTo>
                  <a:cubicBezTo>
                    <a:pt x="386" y="405"/>
                    <a:pt x="386" y="404"/>
                    <a:pt x="388" y="403"/>
                  </a:cubicBezTo>
                  <a:cubicBezTo>
                    <a:pt x="392" y="401"/>
                    <a:pt x="391" y="399"/>
                    <a:pt x="388" y="397"/>
                  </a:cubicBezTo>
                  <a:cubicBezTo>
                    <a:pt x="385" y="394"/>
                    <a:pt x="382" y="395"/>
                    <a:pt x="378" y="395"/>
                  </a:cubicBezTo>
                  <a:cubicBezTo>
                    <a:pt x="361" y="394"/>
                    <a:pt x="345" y="398"/>
                    <a:pt x="328" y="398"/>
                  </a:cubicBezTo>
                  <a:cubicBezTo>
                    <a:pt x="325" y="398"/>
                    <a:pt x="323" y="400"/>
                    <a:pt x="325" y="403"/>
                  </a:cubicBezTo>
                  <a:cubicBezTo>
                    <a:pt x="328" y="408"/>
                    <a:pt x="329" y="414"/>
                    <a:pt x="332" y="419"/>
                  </a:cubicBezTo>
                  <a:cubicBezTo>
                    <a:pt x="334" y="421"/>
                    <a:pt x="334" y="423"/>
                    <a:pt x="333" y="425"/>
                  </a:cubicBezTo>
                  <a:cubicBezTo>
                    <a:pt x="330" y="428"/>
                    <a:pt x="333" y="429"/>
                    <a:pt x="335" y="429"/>
                  </a:cubicBezTo>
                  <a:cubicBezTo>
                    <a:pt x="339" y="429"/>
                    <a:pt x="341" y="427"/>
                    <a:pt x="341" y="423"/>
                  </a:cubicBezTo>
                  <a:cubicBezTo>
                    <a:pt x="341" y="419"/>
                    <a:pt x="340" y="416"/>
                    <a:pt x="340" y="412"/>
                  </a:cubicBezTo>
                  <a:cubicBezTo>
                    <a:pt x="340" y="409"/>
                    <a:pt x="340" y="405"/>
                    <a:pt x="344" y="405"/>
                  </a:cubicBezTo>
                  <a:cubicBezTo>
                    <a:pt x="347" y="404"/>
                    <a:pt x="347" y="408"/>
                    <a:pt x="348" y="411"/>
                  </a:cubicBezTo>
                  <a:cubicBezTo>
                    <a:pt x="350" y="416"/>
                    <a:pt x="352" y="420"/>
                    <a:pt x="355" y="425"/>
                  </a:cubicBezTo>
                  <a:cubicBezTo>
                    <a:pt x="357" y="428"/>
                    <a:pt x="359" y="428"/>
                    <a:pt x="361" y="424"/>
                  </a:cubicBezTo>
                  <a:cubicBezTo>
                    <a:pt x="362" y="422"/>
                    <a:pt x="363" y="420"/>
                    <a:pt x="363" y="418"/>
                  </a:cubicBezTo>
                  <a:cubicBezTo>
                    <a:pt x="364" y="414"/>
                    <a:pt x="365" y="409"/>
                    <a:pt x="365" y="405"/>
                  </a:cubicBezTo>
                  <a:cubicBezTo>
                    <a:pt x="365" y="403"/>
                    <a:pt x="365" y="402"/>
                    <a:pt x="367" y="401"/>
                  </a:cubicBezTo>
                  <a:cubicBezTo>
                    <a:pt x="369" y="401"/>
                    <a:pt x="370" y="402"/>
                    <a:pt x="371" y="403"/>
                  </a:cubicBezTo>
                  <a:cubicBezTo>
                    <a:pt x="372" y="405"/>
                    <a:pt x="373" y="407"/>
                    <a:pt x="373" y="409"/>
                  </a:cubicBezTo>
                  <a:cubicBezTo>
                    <a:pt x="373" y="412"/>
                    <a:pt x="374" y="416"/>
                    <a:pt x="374" y="419"/>
                  </a:cubicBezTo>
                  <a:cubicBezTo>
                    <a:pt x="373" y="418"/>
                    <a:pt x="371" y="416"/>
                    <a:pt x="370" y="414"/>
                  </a:cubicBezTo>
                  <a:cubicBezTo>
                    <a:pt x="368" y="415"/>
                    <a:pt x="367" y="417"/>
                    <a:pt x="367" y="419"/>
                  </a:cubicBezTo>
                  <a:cubicBezTo>
                    <a:pt x="369" y="421"/>
                    <a:pt x="371" y="419"/>
                    <a:pt x="372" y="419"/>
                  </a:cubicBezTo>
                  <a:cubicBezTo>
                    <a:pt x="373" y="419"/>
                    <a:pt x="373" y="419"/>
                    <a:pt x="374" y="419"/>
                  </a:cubicBezTo>
                  <a:close/>
                  <a:moveTo>
                    <a:pt x="372" y="909"/>
                  </a:moveTo>
                  <a:cubicBezTo>
                    <a:pt x="378" y="908"/>
                    <a:pt x="376" y="902"/>
                    <a:pt x="379" y="900"/>
                  </a:cubicBezTo>
                  <a:cubicBezTo>
                    <a:pt x="378" y="899"/>
                    <a:pt x="378" y="898"/>
                    <a:pt x="377" y="898"/>
                  </a:cubicBezTo>
                  <a:cubicBezTo>
                    <a:pt x="372" y="897"/>
                    <a:pt x="368" y="895"/>
                    <a:pt x="370" y="888"/>
                  </a:cubicBezTo>
                  <a:cubicBezTo>
                    <a:pt x="371" y="887"/>
                    <a:pt x="370" y="885"/>
                    <a:pt x="369" y="884"/>
                  </a:cubicBezTo>
                  <a:cubicBezTo>
                    <a:pt x="366" y="883"/>
                    <a:pt x="366" y="880"/>
                    <a:pt x="365" y="877"/>
                  </a:cubicBezTo>
                  <a:cubicBezTo>
                    <a:pt x="364" y="871"/>
                    <a:pt x="364" y="864"/>
                    <a:pt x="361" y="859"/>
                  </a:cubicBezTo>
                  <a:cubicBezTo>
                    <a:pt x="360" y="857"/>
                    <a:pt x="359" y="855"/>
                    <a:pt x="358" y="855"/>
                  </a:cubicBezTo>
                  <a:cubicBezTo>
                    <a:pt x="355" y="856"/>
                    <a:pt x="352" y="858"/>
                    <a:pt x="350" y="859"/>
                  </a:cubicBezTo>
                  <a:cubicBezTo>
                    <a:pt x="348" y="861"/>
                    <a:pt x="349" y="863"/>
                    <a:pt x="349" y="865"/>
                  </a:cubicBezTo>
                  <a:cubicBezTo>
                    <a:pt x="350" y="870"/>
                    <a:pt x="352" y="874"/>
                    <a:pt x="353" y="878"/>
                  </a:cubicBezTo>
                  <a:cubicBezTo>
                    <a:pt x="356" y="895"/>
                    <a:pt x="360" y="911"/>
                    <a:pt x="363" y="928"/>
                  </a:cubicBezTo>
                  <a:cubicBezTo>
                    <a:pt x="366" y="945"/>
                    <a:pt x="370" y="961"/>
                    <a:pt x="374" y="977"/>
                  </a:cubicBezTo>
                  <a:cubicBezTo>
                    <a:pt x="374" y="979"/>
                    <a:pt x="374" y="982"/>
                    <a:pt x="378" y="984"/>
                  </a:cubicBezTo>
                  <a:cubicBezTo>
                    <a:pt x="374" y="968"/>
                    <a:pt x="375" y="954"/>
                    <a:pt x="375" y="939"/>
                  </a:cubicBezTo>
                  <a:cubicBezTo>
                    <a:pt x="375" y="929"/>
                    <a:pt x="374" y="919"/>
                    <a:pt x="372" y="909"/>
                  </a:cubicBezTo>
                  <a:close/>
                  <a:moveTo>
                    <a:pt x="294" y="386"/>
                  </a:moveTo>
                  <a:cubicBezTo>
                    <a:pt x="294" y="386"/>
                    <a:pt x="294" y="386"/>
                    <a:pt x="294" y="386"/>
                  </a:cubicBezTo>
                  <a:cubicBezTo>
                    <a:pt x="291" y="383"/>
                    <a:pt x="288" y="380"/>
                    <a:pt x="284" y="378"/>
                  </a:cubicBezTo>
                  <a:cubicBezTo>
                    <a:pt x="276" y="375"/>
                    <a:pt x="269" y="369"/>
                    <a:pt x="264" y="362"/>
                  </a:cubicBezTo>
                  <a:cubicBezTo>
                    <a:pt x="254" y="349"/>
                    <a:pt x="246" y="335"/>
                    <a:pt x="243" y="318"/>
                  </a:cubicBezTo>
                  <a:cubicBezTo>
                    <a:pt x="240" y="299"/>
                    <a:pt x="240" y="279"/>
                    <a:pt x="246" y="260"/>
                  </a:cubicBezTo>
                  <a:cubicBezTo>
                    <a:pt x="247" y="254"/>
                    <a:pt x="249" y="249"/>
                    <a:pt x="251" y="242"/>
                  </a:cubicBezTo>
                  <a:cubicBezTo>
                    <a:pt x="247" y="244"/>
                    <a:pt x="245" y="244"/>
                    <a:pt x="242" y="243"/>
                  </a:cubicBezTo>
                  <a:cubicBezTo>
                    <a:pt x="247" y="250"/>
                    <a:pt x="241" y="256"/>
                    <a:pt x="241" y="261"/>
                  </a:cubicBezTo>
                  <a:cubicBezTo>
                    <a:pt x="240" y="264"/>
                    <a:pt x="239" y="267"/>
                    <a:pt x="236" y="267"/>
                  </a:cubicBezTo>
                  <a:cubicBezTo>
                    <a:pt x="233" y="268"/>
                    <a:pt x="233" y="270"/>
                    <a:pt x="233" y="272"/>
                  </a:cubicBezTo>
                  <a:cubicBezTo>
                    <a:pt x="232" y="286"/>
                    <a:pt x="232" y="299"/>
                    <a:pt x="234" y="313"/>
                  </a:cubicBezTo>
                  <a:cubicBezTo>
                    <a:pt x="235" y="323"/>
                    <a:pt x="235" y="333"/>
                    <a:pt x="237" y="343"/>
                  </a:cubicBezTo>
                  <a:cubicBezTo>
                    <a:pt x="239" y="347"/>
                    <a:pt x="240" y="351"/>
                    <a:pt x="245" y="352"/>
                  </a:cubicBezTo>
                  <a:cubicBezTo>
                    <a:pt x="248" y="353"/>
                    <a:pt x="249" y="355"/>
                    <a:pt x="250" y="357"/>
                  </a:cubicBezTo>
                  <a:cubicBezTo>
                    <a:pt x="253" y="365"/>
                    <a:pt x="256" y="373"/>
                    <a:pt x="257" y="381"/>
                  </a:cubicBezTo>
                  <a:cubicBezTo>
                    <a:pt x="258" y="391"/>
                    <a:pt x="258" y="401"/>
                    <a:pt x="260" y="411"/>
                  </a:cubicBezTo>
                  <a:cubicBezTo>
                    <a:pt x="261" y="415"/>
                    <a:pt x="261" y="418"/>
                    <a:pt x="266" y="420"/>
                  </a:cubicBezTo>
                  <a:cubicBezTo>
                    <a:pt x="267" y="420"/>
                    <a:pt x="268" y="421"/>
                    <a:pt x="268" y="423"/>
                  </a:cubicBezTo>
                  <a:cubicBezTo>
                    <a:pt x="268" y="426"/>
                    <a:pt x="260" y="433"/>
                    <a:pt x="257" y="433"/>
                  </a:cubicBezTo>
                  <a:cubicBezTo>
                    <a:pt x="255" y="433"/>
                    <a:pt x="254" y="432"/>
                    <a:pt x="253" y="430"/>
                  </a:cubicBezTo>
                  <a:cubicBezTo>
                    <a:pt x="252" y="429"/>
                    <a:pt x="253" y="426"/>
                    <a:pt x="250" y="426"/>
                  </a:cubicBezTo>
                  <a:cubicBezTo>
                    <a:pt x="247" y="428"/>
                    <a:pt x="247" y="431"/>
                    <a:pt x="247" y="433"/>
                  </a:cubicBezTo>
                  <a:cubicBezTo>
                    <a:pt x="247" y="436"/>
                    <a:pt x="245" y="438"/>
                    <a:pt x="243" y="438"/>
                  </a:cubicBezTo>
                  <a:cubicBezTo>
                    <a:pt x="237" y="438"/>
                    <a:pt x="235" y="441"/>
                    <a:pt x="234" y="447"/>
                  </a:cubicBezTo>
                  <a:cubicBezTo>
                    <a:pt x="233" y="450"/>
                    <a:pt x="231" y="453"/>
                    <a:pt x="230" y="456"/>
                  </a:cubicBezTo>
                  <a:cubicBezTo>
                    <a:pt x="228" y="463"/>
                    <a:pt x="228" y="470"/>
                    <a:pt x="228" y="477"/>
                  </a:cubicBezTo>
                  <a:cubicBezTo>
                    <a:pt x="231" y="477"/>
                    <a:pt x="233" y="475"/>
                    <a:pt x="234" y="473"/>
                  </a:cubicBezTo>
                  <a:cubicBezTo>
                    <a:pt x="238" y="463"/>
                    <a:pt x="243" y="453"/>
                    <a:pt x="252" y="446"/>
                  </a:cubicBezTo>
                  <a:cubicBezTo>
                    <a:pt x="254" y="445"/>
                    <a:pt x="255" y="443"/>
                    <a:pt x="256" y="441"/>
                  </a:cubicBezTo>
                  <a:cubicBezTo>
                    <a:pt x="261" y="434"/>
                    <a:pt x="266" y="431"/>
                    <a:pt x="275" y="434"/>
                  </a:cubicBezTo>
                  <a:cubicBezTo>
                    <a:pt x="277" y="434"/>
                    <a:pt x="279" y="435"/>
                    <a:pt x="281" y="435"/>
                  </a:cubicBezTo>
                  <a:cubicBezTo>
                    <a:pt x="283" y="436"/>
                    <a:pt x="285" y="435"/>
                    <a:pt x="285" y="432"/>
                  </a:cubicBezTo>
                  <a:cubicBezTo>
                    <a:pt x="285" y="430"/>
                    <a:pt x="286" y="428"/>
                    <a:pt x="284" y="426"/>
                  </a:cubicBezTo>
                  <a:cubicBezTo>
                    <a:pt x="282" y="423"/>
                    <a:pt x="281" y="420"/>
                    <a:pt x="280" y="417"/>
                  </a:cubicBezTo>
                  <a:cubicBezTo>
                    <a:pt x="277" y="412"/>
                    <a:pt x="277" y="405"/>
                    <a:pt x="273" y="401"/>
                  </a:cubicBezTo>
                  <a:cubicBezTo>
                    <a:pt x="268" y="397"/>
                    <a:pt x="268" y="392"/>
                    <a:pt x="265" y="387"/>
                  </a:cubicBezTo>
                  <a:cubicBezTo>
                    <a:pt x="263" y="383"/>
                    <a:pt x="265" y="378"/>
                    <a:pt x="267" y="378"/>
                  </a:cubicBezTo>
                  <a:cubicBezTo>
                    <a:pt x="272" y="377"/>
                    <a:pt x="272" y="381"/>
                    <a:pt x="273" y="384"/>
                  </a:cubicBezTo>
                  <a:cubicBezTo>
                    <a:pt x="277" y="398"/>
                    <a:pt x="285" y="411"/>
                    <a:pt x="290" y="425"/>
                  </a:cubicBezTo>
                  <a:cubicBezTo>
                    <a:pt x="290" y="426"/>
                    <a:pt x="291" y="427"/>
                    <a:pt x="291" y="428"/>
                  </a:cubicBezTo>
                  <a:cubicBezTo>
                    <a:pt x="293" y="429"/>
                    <a:pt x="294" y="430"/>
                    <a:pt x="296" y="429"/>
                  </a:cubicBezTo>
                  <a:cubicBezTo>
                    <a:pt x="297" y="429"/>
                    <a:pt x="299" y="427"/>
                    <a:pt x="298" y="425"/>
                  </a:cubicBezTo>
                  <a:cubicBezTo>
                    <a:pt x="296" y="420"/>
                    <a:pt x="297" y="415"/>
                    <a:pt x="295" y="410"/>
                  </a:cubicBezTo>
                  <a:cubicBezTo>
                    <a:pt x="295" y="408"/>
                    <a:pt x="293" y="407"/>
                    <a:pt x="296" y="406"/>
                  </a:cubicBezTo>
                  <a:cubicBezTo>
                    <a:pt x="298" y="405"/>
                    <a:pt x="300" y="404"/>
                    <a:pt x="301" y="406"/>
                  </a:cubicBezTo>
                  <a:cubicBezTo>
                    <a:pt x="304" y="410"/>
                    <a:pt x="308" y="414"/>
                    <a:pt x="309" y="419"/>
                  </a:cubicBezTo>
                  <a:cubicBezTo>
                    <a:pt x="311" y="426"/>
                    <a:pt x="316" y="430"/>
                    <a:pt x="318" y="435"/>
                  </a:cubicBezTo>
                  <a:cubicBezTo>
                    <a:pt x="319" y="437"/>
                    <a:pt x="321" y="439"/>
                    <a:pt x="323" y="438"/>
                  </a:cubicBezTo>
                  <a:cubicBezTo>
                    <a:pt x="325" y="437"/>
                    <a:pt x="327" y="436"/>
                    <a:pt x="327" y="433"/>
                  </a:cubicBezTo>
                  <a:cubicBezTo>
                    <a:pt x="327" y="429"/>
                    <a:pt x="327" y="425"/>
                    <a:pt x="324" y="422"/>
                  </a:cubicBezTo>
                  <a:cubicBezTo>
                    <a:pt x="322" y="420"/>
                    <a:pt x="321" y="417"/>
                    <a:pt x="320" y="414"/>
                  </a:cubicBezTo>
                  <a:cubicBezTo>
                    <a:pt x="318" y="403"/>
                    <a:pt x="312" y="394"/>
                    <a:pt x="301" y="390"/>
                  </a:cubicBezTo>
                  <a:cubicBezTo>
                    <a:pt x="299" y="388"/>
                    <a:pt x="296" y="387"/>
                    <a:pt x="294" y="386"/>
                  </a:cubicBezTo>
                  <a:close/>
                  <a:moveTo>
                    <a:pt x="611" y="1203"/>
                  </a:moveTo>
                  <a:cubicBezTo>
                    <a:pt x="607" y="1205"/>
                    <a:pt x="603" y="1209"/>
                    <a:pt x="597" y="1207"/>
                  </a:cubicBezTo>
                  <a:cubicBezTo>
                    <a:pt x="592" y="1205"/>
                    <a:pt x="586" y="1203"/>
                    <a:pt x="580" y="1200"/>
                  </a:cubicBezTo>
                  <a:cubicBezTo>
                    <a:pt x="575" y="1196"/>
                    <a:pt x="571" y="1192"/>
                    <a:pt x="566" y="1189"/>
                  </a:cubicBezTo>
                  <a:cubicBezTo>
                    <a:pt x="568" y="1197"/>
                    <a:pt x="567" y="1205"/>
                    <a:pt x="567" y="1214"/>
                  </a:cubicBezTo>
                  <a:cubicBezTo>
                    <a:pt x="568" y="1221"/>
                    <a:pt x="564" y="1224"/>
                    <a:pt x="557" y="1222"/>
                  </a:cubicBezTo>
                  <a:cubicBezTo>
                    <a:pt x="553" y="1222"/>
                    <a:pt x="549" y="1220"/>
                    <a:pt x="546" y="1217"/>
                  </a:cubicBezTo>
                  <a:cubicBezTo>
                    <a:pt x="542" y="1212"/>
                    <a:pt x="537" y="1208"/>
                    <a:pt x="534" y="1202"/>
                  </a:cubicBezTo>
                  <a:cubicBezTo>
                    <a:pt x="533" y="1200"/>
                    <a:pt x="532" y="1199"/>
                    <a:pt x="530" y="1199"/>
                  </a:cubicBezTo>
                  <a:cubicBezTo>
                    <a:pt x="529" y="1199"/>
                    <a:pt x="529" y="1200"/>
                    <a:pt x="528" y="1201"/>
                  </a:cubicBezTo>
                  <a:cubicBezTo>
                    <a:pt x="523" y="1215"/>
                    <a:pt x="511" y="1217"/>
                    <a:pt x="501" y="1206"/>
                  </a:cubicBezTo>
                  <a:cubicBezTo>
                    <a:pt x="497" y="1202"/>
                    <a:pt x="494" y="1196"/>
                    <a:pt x="491" y="1191"/>
                  </a:cubicBezTo>
                  <a:cubicBezTo>
                    <a:pt x="489" y="1189"/>
                    <a:pt x="487" y="1189"/>
                    <a:pt x="486" y="1191"/>
                  </a:cubicBezTo>
                  <a:cubicBezTo>
                    <a:pt x="482" y="1197"/>
                    <a:pt x="476" y="1199"/>
                    <a:pt x="470" y="1197"/>
                  </a:cubicBezTo>
                  <a:cubicBezTo>
                    <a:pt x="468" y="1196"/>
                    <a:pt x="467" y="1196"/>
                    <a:pt x="466" y="1197"/>
                  </a:cubicBezTo>
                  <a:cubicBezTo>
                    <a:pt x="461" y="1198"/>
                    <a:pt x="458" y="1196"/>
                    <a:pt x="456" y="1192"/>
                  </a:cubicBezTo>
                  <a:cubicBezTo>
                    <a:pt x="454" y="1188"/>
                    <a:pt x="453" y="1184"/>
                    <a:pt x="451" y="1180"/>
                  </a:cubicBezTo>
                  <a:cubicBezTo>
                    <a:pt x="447" y="1183"/>
                    <a:pt x="443" y="1183"/>
                    <a:pt x="440" y="1178"/>
                  </a:cubicBezTo>
                  <a:cubicBezTo>
                    <a:pt x="437" y="1173"/>
                    <a:pt x="433" y="1173"/>
                    <a:pt x="428" y="1174"/>
                  </a:cubicBezTo>
                  <a:cubicBezTo>
                    <a:pt x="424" y="1175"/>
                    <a:pt x="421" y="1177"/>
                    <a:pt x="420" y="1181"/>
                  </a:cubicBezTo>
                  <a:cubicBezTo>
                    <a:pt x="419" y="1184"/>
                    <a:pt x="417" y="1187"/>
                    <a:pt x="417" y="1190"/>
                  </a:cubicBezTo>
                  <a:cubicBezTo>
                    <a:pt x="416" y="1194"/>
                    <a:pt x="414" y="1198"/>
                    <a:pt x="416" y="1203"/>
                  </a:cubicBezTo>
                  <a:cubicBezTo>
                    <a:pt x="420" y="1197"/>
                    <a:pt x="423" y="1193"/>
                    <a:pt x="426" y="1187"/>
                  </a:cubicBezTo>
                  <a:cubicBezTo>
                    <a:pt x="426" y="1186"/>
                    <a:pt x="427" y="1184"/>
                    <a:pt x="428" y="1183"/>
                  </a:cubicBezTo>
                  <a:cubicBezTo>
                    <a:pt x="429" y="1181"/>
                    <a:pt x="432" y="1180"/>
                    <a:pt x="434" y="1181"/>
                  </a:cubicBezTo>
                  <a:cubicBezTo>
                    <a:pt x="437" y="1182"/>
                    <a:pt x="437" y="1184"/>
                    <a:pt x="437" y="1186"/>
                  </a:cubicBezTo>
                  <a:cubicBezTo>
                    <a:pt x="437" y="1189"/>
                    <a:pt x="435" y="1191"/>
                    <a:pt x="434" y="1194"/>
                  </a:cubicBezTo>
                  <a:cubicBezTo>
                    <a:pt x="432" y="1197"/>
                    <a:pt x="432" y="1199"/>
                    <a:pt x="436" y="1201"/>
                  </a:cubicBezTo>
                  <a:cubicBezTo>
                    <a:pt x="441" y="1203"/>
                    <a:pt x="440" y="1207"/>
                    <a:pt x="438" y="1210"/>
                  </a:cubicBezTo>
                  <a:cubicBezTo>
                    <a:pt x="433" y="1217"/>
                    <a:pt x="433" y="1226"/>
                    <a:pt x="428" y="1233"/>
                  </a:cubicBezTo>
                  <a:cubicBezTo>
                    <a:pt x="427" y="1235"/>
                    <a:pt x="427" y="1237"/>
                    <a:pt x="429" y="1238"/>
                  </a:cubicBezTo>
                  <a:cubicBezTo>
                    <a:pt x="434" y="1241"/>
                    <a:pt x="433" y="1246"/>
                    <a:pt x="432" y="1250"/>
                  </a:cubicBezTo>
                  <a:cubicBezTo>
                    <a:pt x="431" y="1254"/>
                    <a:pt x="431" y="1257"/>
                    <a:pt x="434" y="1261"/>
                  </a:cubicBezTo>
                  <a:cubicBezTo>
                    <a:pt x="435" y="1259"/>
                    <a:pt x="436" y="1258"/>
                    <a:pt x="436" y="1256"/>
                  </a:cubicBezTo>
                  <a:cubicBezTo>
                    <a:pt x="439" y="1246"/>
                    <a:pt x="442" y="1235"/>
                    <a:pt x="450" y="1227"/>
                  </a:cubicBezTo>
                  <a:cubicBezTo>
                    <a:pt x="451" y="1226"/>
                    <a:pt x="452" y="1223"/>
                    <a:pt x="452" y="1221"/>
                  </a:cubicBezTo>
                  <a:cubicBezTo>
                    <a:pt x="454" y="1216"/>
                    <a:pt x="457" y="1214"/>
                    <a:pt x="461" y="1212"/>
                  </a:cubicBezTo>
                  <a:cubicBezTo>
                    <a:pt x="466" y="1210"/>
                    <a:pt x="468" y="1211"/>
                    <a:pt x="468" y="1216"/>
                  </a:cubicBezTo>
                  <a:cubicBezTo>
                    <a:pt x="469" y="1223"/>
                    <a:pt x="469" y="1230"/>
                    <a:pt x="468" y="1237"/>
                  </a:cubicBezTo>
                  <a:cubicBezTo>
                    <a:pt x="467" y="1239"/>
                    <a:pt x="466" y="1242"/>
                    <a:pt x="469" y="1244"/>
                  </a:cubicBezTo>
                  <a:cubicBezTo>
                    <a:pt x="476" y="1240"/>
                    <a:pt x="479" y="1241"/>
                    <a:pt x="480" y="1249"/>
                  </a:cubicBezTo>
                  <a:cubicBezTo>
                    <a:pt x="480" y="1250"/>
                    <a:pt x="480" y="1251"/>
                    <a:pt x="481" y="1252"/>
                  </a:cubicBezTo>
                  <a:cubicBezTo>
                    <a:pt x="482" y="1262"/>
                    <a:pt x="480" y="1272"/>
                    <a:pt x="480" y="1283"/>
                  </a:cubicBezTo>
                  <a:cubicBezTo>
                    <a:pt x="480" y="1294"/>
                    <a:pt x="481" y="1305"/>
                    <a:pt x="480" y="1316"/>
                  </a:cubicBezTo>
                  <a:cubicBezTo>
                    <a:pt x="481" y="1309"/>
                    <a:pt x="487" y="1303"/>
                    <a:pt x="485" y="1295"/>
                  </a:cubicBezTo>
                  <a:cubicBezTo>
                    <a:pt x="484" y="1292"/>
                    <a:pt x="488" y="1289"/>
                    <a:pt x="489" y="1285"/>
                  </a:cubicBezTo>
                  <a:cubicBezTo>
                    <a:pt x="490" y="1282"/>
                    <a:pt x="487" y="1278"/>
                    <a:pt x="489" y="1274"/>
                  </a:cubicBezTo>
                  <a:cubicBezTo>
                    <a:pt x="490" y="1272"/>
                    <a:pt x="492" y="1269"/>
                    <a:pt x="493" y="1266"/>
                  </a:cubicBezTo>
                  <a:cubicBezTo>
                    <a:pt x="493" y="1261"/>
                    <a:pt x="495" y="1257"/>
                    <a:pt x="498" y="1253"/>
                  </a:cubicBezTo>
                  <a:cubicBezTo>
                    <a:pt x="500" y="1251"/>
                    <a:pt x="501" y="1249"/>
                    <a:pt x="500" y="1247"/>
                  </a:cubicBezTo>
                  <a:cubicBezTo>
                    <a:pt x="498" y="1242"/>
                    <a:pt x="500" y="1239"/>
                    <a:pt x="504" y="1237"/>
                  </a:cubicBezTo>
                  <a:cubicBezTo>
                    <a:pt x="508" y="1234"/>
                    <a:pt x="510" y="1230"/>
                    <a:pt x="510" y="1225"/>
                  </a:cubicBezTo>
                  <a:cubicBezTo>
                    <a:pt x="510" y="1223"/>
                    <a:pt x="510" y="1221"/>
                    <a:pt x="510" y="1220"/>
                  </a:cubicBezTo>
                  <a:cubicBezTo>
                    <a:pt x="510" y="1218"/>
                    <a:pt x="511" y="1216"/>
                    <a:pt x="513" y="1216"/>
                  </a:cubicBezTo>
                  <a:cubicBezTo>
                    <a:pt x="515" y="1216"/>
                    <a:pt x="516" y="1217"/>
                    <a:pt x="517" y="1219"/>
                  </a:cubicBezTo>
                  <a:cubicBezTo>
                    <a:pt x="518" y="1221"/>
                    <a:pt x="518" y="1224"/>
                    <a:pt x="518" y="1227"/>
                  </a:cubicBezTo>
                  <a:cubicBezTo>
                    <a:pt x="518" y="1238"/>
                    <a:pt x="517" y="1249"/>
                    <a:pt x="517" y="1261"/>
                  </a:cubicBezTo>
                  <a:cubicBezTo>
                    <a:pt x="517" y="1267"/>
                    <a:pt x="516" y="1275"/>
                    <a:pt x="526" y="1278"/>
                  </a:cubicBezTo>
                  <a:cubicBezTo>
                    <a:pt x="526" y="1274"/>
                    <a:pt x="529" y="1271"/>
                    <a:pt x="531" y="1268"/>
                  </a:cubicBezTo>
                  <a:cubicBezTo>
                    <a:pt x="533" y="1264"/>
                    <a:pt x="530" y="1260"/>
                    <a:pt x="531" y="1255"/>
                  </a:cubicBezTo>
                  <a:cubicBezTo>
                    <a:pt x="531" y="1254"/>
                    <a:pt x="532" y="1252"/>
                    <a:pt x="532" y="1250"/>
                  </a:cubicBezTo>
                  <a:cubicBezTo>
                    <a:pt x="533" y="1249"/>
                    <a:pt x="534" y="1247"/>
                    <a:pt x="533" y="1245"/>
                  </a:cubicBezTo>
                  <a:cubicBezTo>
                    <a:pt x="532" y="1236"/>
                    <a:pt x="537" y="1231"/>
                    <a:pt x="543" y="1226"/>
                  </a:cubicBezTo>
                  <a:cubicBezTo>
                    <a:pt x="547" y="1222"/>
                    <a:pt x="550" y="1222"/>
                    <a:pt x="552" y="1228"/>
                  </a:cubicBezTo>
                  <a:cubicBezTo>
                    <a:pt x="555" y="1233"/>
                    <a:pt x="556" y="1238"/>
                    <a:pt x="559" y="1243"/>
                  </a:cubicBezTo>
                  <a:cubicBezTo>
                    <a:pt x="561" y="1247"/>
                    <a:pt x="563" y="1250"/>
                    <a:pt x="561" y="1254"/>
                  </a:cubicBezTo>
                  <a:cubicBezTo>
                    <a:pt x="560" y="1256"/>
                    <a:pt x="561" y="1257"/>
                    <a:pt x="563" y="1257"/>
                  </a:cubicBezTo>
                  <a:cubicBezTo>
                    <a:pt x="566" y="1257"/>
                    <a:pt x="566" y="1261"/>
                    <a:pt x="568" y="1263"/>
                  </a:cubicBezTo>
                  <a:cubicBezTo>
                    <a:pt x="570" y="1260"/>
                    <a:pt x="569" y="1257"/>
                    <a:pt x="572" y="1255"/>
                  </a:cubicBezTo>
                  <a:cubicBezTo>
                    <a:pt x="575" y="1252"/>
                    <a:pt x="576" y="1247"/>
                    <a:pt x="575" y="1243"/>
                  </a:cubicBezTo>
                  <a:cubicBezTo>
                    <a:pt x="575" y="1241"/>
                    <a:pt x="576" y="1238"/>
                    <a:pt x="576" y="1236"/>
                  </a:cubicBezTo>
                  <a:cubicBezTo>
                    <a:pt x="576" y="1235"/>
                    <a:pt x="576" y="1232"/>
                    <a:pt x="578" y="1232"/>
                  </a:cubicBezTo>
                  <a:cubicBezTo>
                    <a:pt x="583" y="1230"/>
                    <a:pt x="584" y="1226"/>
                    <a:pt x="587" y="1223"/>
                  </a:cubicBezTo>
                  <a:cubicBezTo>
                    <a:pt x="593" y="1218"/>
                    <a:pt x="598" y="1216"/>
                    <a:pt x="601" y="1226"/>
                  </a:cubicBezTo>
                  <a:cubicBezTo>
                    <a:pt x="601" y="1227"/>
                    <a:pt x="601" y="1227"/>
                    <a:pt x="601" y="1228"/>
                  </a:cubicBezTo>
                  <a:cubicBezTo>
                    <a:pt x="602" y="1234"/>
                    <a:pt x="604" y="1240"/>
                    <a:pt x="606" y="1246"/>
                  </a:cubicBezTo>
                  <a:cubicBezTo>
                    <a:pt x="607" y="1248"/>
                    <a:pt x="608" y="1251"/>
                    <a:pt x="608" y="1254"/>
                  </a:cubicBezTo>
                  <a:cubicBezTo>
                    <a:pt x="607" y="1262"/>
                    <a:pt x="613" y="1269"/>
                    <a:pt x="614" y="1277"/>
                  </a:cubicBezTo>
                  <a:cubicBezTo>
                    <a:pt x="617" y="1276"/>
                    <a:pt x="618" y="1275"/>
                    <a:pt x="618" y="1273"/>
                  </a:cubicBezTo>
                  <a:cubicBezTo>
                    <a:pt x="615" y="1265"/>
                    <a:pt x="616" y="1257"/>
                    <a:pt x="615" y="1249"/>
                  </a:cubicBezTo>
                  <a:cubicBezTo>
                    <a:pt x="614" y="1245"/>
                    <a:pt x="614" y="1241"/>
                    <a:pt x="616" y="1237"/>
                  </a:cubicBezTo>
                  <a:cubicBezTo>
                    <a:pt x="617" y="1234"/>
                    <a:pt x="618" y="1231"/>
                    <a:pt x="616" y="1228"/>
                  </a:cubicBezTo>
                  <a:cubicBezTo>
                    <a:pt x="613" y="1220"/>
                    <a:pt x="614" y="1211"/>
                    <a:pt x="611" y="1203"/>
                  </a:cubicBezTo>
                  <a:cubicBezTo>
                    <a:pt x="611" y="1200"/>
                    <a:pt x="611" y="1198"/>
                    <a:pt x="612" y="1195"/>
                  </a:cubicBezTo>
                  <a:cubicBezTo>
                    <a:pt x="614" y="1192"/>
                    <a:pt x="617" y="1191"/>
                    <a:pt x="620" y="1192"/>
                  </a:cubicBezTo>
                  <a:cubicBezTo>
                    <a:pt x="623" y="1192"/>
                    <a:pt x="623" y="1195"/>
                    <a:pt x="623" y="1197"/>
                  </a:cubicBezTo>
                  <a:cubicBezTo>
                    <a:pt x="624" y="1201"/>
                    <a:pt x="625" y="1204"/>
                    <a:pt x="626" y="1207"/>
                  </a:cubicBezTo>
                  <a:cubicBezTo>
                    <a:pt x="628" y="1210"/>
                    <a:pt x="630" y="1214"/>
                    <a:pt x="630" y="1218"/>
                  </a:cubicBezTo>
                  <a:cubicBezTo>
                    <a:pt x="630" y="1227"/>
                    <a:pt x="635" y="1236"/>
                    <a:pt x="636" y="1245"/>
                  </a:cubicBezTo>
                  <a:cubicBezTo>
                    <a:pt x="636" y="1250"/>
                    <a:pt x="638" y="1254"/>
                    <a:pt x="640" y="1259"/>
                  </a:cubicBezTo>
                  <a:cubicBezTo>
                    <a:pt x="640" y="1261"/>
                    <a:pt x="642" y="1263"/>
                    <a:pt x="645" y="1263"/>
                  </a:cubicBezTo>
                  <a:cubicBezTo>
                    <a:pt x="647" y="1264"/>
                    <a:pt x="649" y="1262"/>
                    <a:pt x="650" y="1260"/>
                  </a:cubicBezTo>
                  <a:cubicBezTo>
                    <a:pt x="650" y="1259"/>
                    <a:pt x="651" y="1258"/>
                    <a:pt x="651" y="1256"/>
                  </a:cubicBezTo>
                  <a:cubicBezTo>
                    <a:pt x="648" y="1257"/>
                    <a:pt x="645" y="1257"/>
                    <a:pt x="646" y="1253"/>
                  </a:cubicBezTo>
                  <a:cubicBezTo>
                    <a:pt x="646" y="1250"/>
                    <a:pt x="647" y="1247"/>
                    <a:pt x="645" y="1244"/>
                  </a:cubicBezTo>
                  <a:cubicBezTo>
                    <a:pt x="641" y="1240"/>
                    <a:pt x="641" y="1235"/>
                    <a:pt x="639" y="1230"/>
                  </a:cubicBezTo>
                  <a:cubicBezTo>
                    <a:pt x="636" y="1221"/>
                    <a:pt x="631" y="1212"/>
                    <a:pt x="630" y="1202"/>
                  </a:cubicBezTo>
                  <a:cubicBezTo>
                    <a:pt x="630" y="1201"/>
                    <a:pt x="629" y="1200"/>
                    <a:pt x="629" y="1199"/>
                  </a:cubicBezTo>
                  <a:cubicBezTo>
                    <a:pt x="625" y="1195"/>
                    <a:pt x="624" y="1190"/>
                    <a:pt x="624" y="1185"/>
                  </a:cubicBezTo>
                  <a:cubicBezTo>
                    <a:pt x="624" y="1177"/>
                    <a:pt x="621" y="1171"/>
                    <a:pt x="615" y="1166"/>
                  </a:cubicBezTo>
                  <a:cubicBezTo>
                    <a:pt x="611" y="1163"/>
                    <a:pt x="606" y="1161"/>
                    <a:pt x="602" y="1158"/>
                  </a:cubicBezTo>
                  <a:cubicBezTo>
                    <a:pt x="601" y="1162"/>
                    <a:pt x="601" y="1165"/>
                    <a:pt x="603" y="1168"/>
                  </a:cubicBezTo>
                  <a:cubicBezTo>
                    <a:pt x="605" y="1171"/>
                    <a:pt x="606" y="1175"/>
                    <a:pt x="607" y="1179"/>
                  </a:cubicBezTo>
                  <a:cubicBezTo>
                    <a:pt x="609" y="1187"/>
                    <a:pt x="610" y="1195"/>
                    <a:pt x="611" y="1203"/>
                  </a:cubicBezTo>
                  <a:close/>
                  <a:moveTo>
                    <a:pt x="543" y="878"/>
                  </a:moveTo>
                  <a:cubicBezTo>
                    <a:pt x="543" y="862"/>
                    <a:pt x="541" y="846"/>
                    <a:pt x="537" y="830"/>
                  </a:cubicBezTo>
                  <a:cubicBezTo>
                    <a:pt x="535" y="824"/>
                    <a:pt x="535" y="818"/>
                    <a:pt x="533" y="812"/>
                  </a:cubicBezTo>
                  <a:cubicBezTo>
                    <a:pt x="529" y="800"/>
                    <a:pt x="524" y="787"/>
                    <a:pt x="519" y="775"/>
                  </a:cubicBezTo>
                  <a:cubicBezTo>
                    <a:pt x="518" y="772"/>
                    <a:pt x="518" y="769"/>
                    <a:pt x="517" y="766"/>
                  </a:cubicBezTo>
                  <a:cubicBezTo>
                    <a:pt x="511" y="755"/>
                    <a:pt x="507" y="743"/>
                    <a:pt x="503" y="731"/>
                  </a:cubicBezTo>
                  <a:cubicBezTo>
                    <a:pt x="500" y="725"/>
                    <a:pt x="497" y="719"/>
                    <a:pt x="495" y="712"/>
                  </a:cubicBezTo>
                  <a:cubicBezTo>
                    <a:pt x="492" y="701"/>
                    <a:pt x="487" y="689"/>
                    <a:pt x="482" y="678"/>
                  </a:cubicBezTo>
                  <a:cubicBezTo>
                    <a:pt x="480" y="674"/>
                    <a:pt x="478" y="670"/>
                    <a:pt x="476" y="665"/>
                  </a:cubicBezTo>
                  <a:cubicBezTo>
                    <a:pt x="473" y="656"/>
                    <a:pt x="470" y="645"/>
                    <a:pt x="463" y="637"/>
                  </a:cubicBezTo>
                  <a:cubicBezTo>
                    <a:pt x="460" y="634"/>
                    <a:pt x="458" y="632"/>
                    <a:pt x="454" y="633"/>
                  </a:cubicBezTo>
                  <a:cubicBezTo>
                    <a:pt x="449" y="635"/>
                    <a:pt x="444" y="635"/>
                    <a:pt x="439" y="634"/>
                  </a:cubicBezTo>
                  <a:cubicBezTo>
                    <a:pt x="435" y="634"/>
                    <a:pt x="431" y="635"/>
                    <a:pt x="426" y="636"/>
                  </a:cubicBezTo>
                  <a:cubicBezTo>
                    <a:pt x="424" y="636"/>
                    <a:pt x="423" y="637"/>
                    <a:pt x="423" y="639"/>
                  </a:cubicBezTo>
                  <a:cubicBezTo>
                    <a:pt x="423" y="645"/>
                    <a:pt x="422" y="651"/>
                    <a:pt x="424" y="657"/>
                  </a:cubicBezTo>
                  <a:cubicBezTo>
                    <a:pt x="426" y="671"/>
                    <a:pt x="427" y="685"/>
                    <a:pt x="430" y="700"/>
                  </a:cubicBezTo>
                  <a:cubicBezTo>
                    <a:pt x="430" y="703"/>
                    <a:pt x="430" y="706"/>
                    <a:pt x="434" y="707"/>
                  </a:cubicBezTo>
                  <a:cubicBezTo>
                    <a:pt x="436" y="707"/>
                    <a:pt x="437" y="709"/>
                    <a:pt x="436" y="711"/>
                  </a:cubicBezTo>
                  <a:cubicBezTo>
                    <a:pt x="432" y="720"/>
                    <a:pt x="432" y="729"/>
                    <a:pt x="431" y="739"/>
                  </a:cubicBezTo>
                  <a:cubicBezTo>
                    <a:pt x="431" y="747"/>
                    <a:pt x="430" y="755"/>
                    <a:pt x="431" y="763"/>
                  </a:cubicBezTo>
                  <a:cubicBezTo>
                    <a:pt x="432" y="775"/>
                    <a:pt x="431" y="787"/>
                    <a:pt x="432" y="799"/>
                  </a:cubicBezTo>
                  <a:cubicBezTo>
                    <a:pt x="433" y="808"/>
                    <a:pt x="431" y="817"/>
                    <a:pt x="432" y="825"/>
                  </a:cubicBezTo>
                  <a:cubicBezTo>
                    <a:pt x="432" y="832"/>
                    <a:pt x="430" y="839"/>
                    <a:pt x="431" y="846"/>
                  </a:cubicBezTo>
                  <a:cubicBezTo>
                    <a:pt x="432" y="857"/>
                    <a:pt x="434" y="868"/>
                    <a:pt x="436" y="878"/>
                  </a:cubicBezTo>
                  <a:cubicBezTo>
                    <a:pt x="438" y="889"/>
                    <a:pt x="438" y="901"/>
                    <a:pt x="444" y="911"/>
                  </a:cubicBezTo>
                  <a:cubicBezTo>
                    <a:pt x="447" y="915"/>
                    <a:pt x="447" y="916"/>
                    <a:pt x="451" y="913"/>
                  </a:cubicBezTo>
                  <a:cubicBezTo>
                    <a:pt x="453" y="911"/>
                    <a:pt x="454" y="910"/>
                    <a:pt x="455" y="907"/>
                  </a:cubicBezTo>
                  <a:cubicBezTo>
                    <a:pt x="457" y="898"/>
                    <a:pt x="460" y="888"/>
                    <a:pt x="459" y="879"/>
                  </a:cubicBezTo>
                  <a:cubicBezTo>
                    <a:pt x="459" y="869"/>
                    <a:pt x="460" y="859"/>
                    <a:pt x="461" y="849"/>
                  </a:cubicBezTo>
                  <a:cubicBezTo>
                    <a:pt x="461" y="835"/>
                    <a:pt x="460" y="821"/>
                    <a:pt x="458" y="808"/>
                  </a:cubicBezTo>
                  <a:cubicBezTo>
                    <a:pt x="457" y="794"/>
                    <a:pt x="456" y="781"/>
                    <a:pt x="454" y="767"/>
                  </a:cubicBezTo>
                  <a:cubicBezTo>
                    <a:pt x="452" y="757"/>
                    <a:pt x="450" y="746"/>
                    <a:pt x="448" y="736"/>
                  </a:cubicBezTo>
                  <a:cubicBezTo>
                    <a:pt x="447" y="730"/>
                    <a:pt x="448" y="727"/>
                    <a:pt x="452" y="726"/>
                  </a:cubicBezTo>
                  <a:cubicBezTo>
                    <a:pt x="455" y="726"/>
                    <a:pt x="457" y="728"/>
                    <a:pt x="458" y="734"/>
                  </a:cubicBezTo>
                  <a:cubicBezTo>
                    <a:pt x="460" y="742"/>
                    <a:pt x="461" y="751"/>
                    <a:pt x="462" y="759"/>
                  </a:cubicBezTo>
                  <a:cubicBezTo>
                    <a:pt x="463" y="765"/>
                    <a:pt x="466" y="770"/>
                    <a:pt x="466" y="776"/>
                  </a:cubicBezTo>
                  <a:cubicBezTo>
                    <a:pt x="465" y="787"/>
                    <a:pt x="468" y="797"/>
                    <a:pt x="471" y="807"/>
                  </a:cubicBezTo>
                  <a:cubicBezTo>
                    <a:pt x="474" y="821"/>
                    <a:pt x="480" y="834"/>
                    <a:pt x="481" y="849"/>
                  </a:cubicBezTo>
                  <a:cubicBezTo>
                    <a:pt x="481" y="850"/>
                    <a:pt x="481" y="851"/>
                    <a:pt x="482" y="852"/>
                  </a:cubicBezTo>
                  <a:cubicBezTo>
                    <a:pt x="484" y="855"/>
                    <a:pt x="484" y="859"/>
                    <a:pt x="484" y="862"/>
                  </a:cubicBezTo>
                  <a:cubicBezTo>
                    <a:pt x="484" y="864"/>
                    <a:pt x="485" y="866"/>
                    <a:pt x="485" y="868"/>
                  </a:cubicBezTo>
                  <a:cubicBezTo>
                    <a:pt x="489" y="879"/>
                    <a:pt x="492" y="890"/>
                    <a:pt x="496" y="901"/>
                  </a:cubicBezTo>
                  <a:cubicBezTo>
                    <a:pt x="499" y="911"/>
                    <a:pt x="507" y="918"/>
                    <a:pt x="516" y="924"/>
                  </a:cubicBezTo>
                  <a:cubicBezTo>
                    <a:pt x="523" y="929"/>
                    <a:pt x="528" y="927"/>
                    <a:pt x="534" y="920"/>
                  </a:cubicBezTo>
                  <a:cubicBezTo>
                    <a:pt x="536" y="918"/>
                    <a:pt x="537" y="916"/>
                    <a:pt x="538" y="913"/>
                  </a:cubicBezTo>
                  <a:cubicBezTo>
                    <a:pt x="541" y="902"/>
                    <a:pt x="544" y="891"/>
                    <a:pt x="543" y="878"/>
                  </a:cubicBezTo>
                  <a:close/>
                  <a:moveTo>
                    <a:pt x="252" y="297"/>
                  </a:moveTo>
                  <a:cubicBezTo>
                    <a:pt x="252" y="309"/>
                    <a:pt x="255" y="321"/>
                    <a:pt x="260" y="332"/>
                  </a:cubicBezTo>
                  <a:cubicBezTo>
                    <a:pt x="265" y="342"/>
                    <a:pt x="270" y="352"/>
                    <a:pt x="279" y="359"/>
                  </a:cubicBezTo>
                  <a:cubicBezTo>
                    <a:pt x="287" y="365"/>
                    <a:pt x="294" y="372"/>
                    <a:pt x="303" y="375"/>
                  </a:cubicBezTo>
                  <a:cubicBezTo>
                    <a:pt x="320" y="381"/>
                    <a:pt x="337" y="384"/>
                    <a:pt x="355" y="379"/>
                  </a:cubicBezTo>
                  <a:cubicBezTo>
                    <a:pt x="370" y="375"/>
                    <a:pt x="382" y="368"/>
                    <a:pt x="392" y="357"/>
                  </a:cubicBezTo>
                  <a:cubicBezTo>
                    <a:pt x="398" y="350"/>
                    <a:pt x="402" y="343"/>
                    <a:pt x="406" y="334"/>
                  </a:cubicBezTo>
                  <a:cubicBezTo>
                    <a:pt x="412" y="322"/>
                    <a:pt x="411" y="312"/>
                    <a:pt x="406" y="300"/>
                  </a:cubicBezTo>
                  <a:cubicBezTo>
                    <a:pt x="401" y="287"/>
                    <a:pt x="393" y="276"/>
                    <a:pt x="384" y="265"/>
                  </a:cubicBezTo>
                  <a:cubicBezTo>
                    <a:pt x="379" y="258"/>
                    <a:pt x="371" y="254"/>
                    <a:pt x="363" y="251"/>
                  </a:cubicBezTo>
                  <a:cubicBezTo>
                    <a:pt x="355" y="247"/>
                    <a:pt x="346" y="245"/>
                    <a:pt x="339" y="240"/>
                  </a:cubicBezTo>
                  <a:cubicBezTo>
                    <a:pt x="337" y="239"/>
                    <a:pt x="335" y="238"/>
                    <a:pt x="332" y="238"/>
                  </a:cubicBezTo>
                  <a:cubicBezTo>
                    <a:pt x="322" y="237"/>
                    <a:pt x="312" y="235"/>
                    <a:pt x="302" y="234"/>
                  </a:cubicBezTo>
                  <a:cubicBezTo>
                    <a:pt x="298" y="233"/>
                    <a:pt x="294" y="233"/>
                    <a:pt x="290" y="237"/>
                  </a:cubicBezTo>
                  <a:cubicBezTo>
                    <a:pt x="286" y="240"/>
                    <a:pt x="281" y="243"/>
                    <a:pt x="278" y="247"/>
                  </a:cubicBezTo>
                  <a:cubicBezTo>
                    <a:pt x="270" y="257"/>
                    <a:pt x="263" y="267"/>
                    <a:pt x="256" y="278"/>
                  </a:cubicBezTo>
                  <a:cubicBezTo>
                    <a:pt x="253" y="284"/>
                    <a:pt x="251" y="290"/>
                    <a:pt x="252" y="297"/>
                  </a:cubicBezTo>
                  <a:close/>
                  <a:moveTo>
                    <a:pt x="468" y="497"/>
                  </a:moveTo>
                  <a:cubicBezTo>
                    <a:pt x="476" y="496"/>
                    <a:pt x="484" y="494"/>
                    <a:pt x="493" y="492"/>
                  </a:cubicBezTo>
                  <a:cubicBezTo>
                    <a:pt x="504" y="488"/>
                    <a:pt x="515" y="483"/>
                    <a:pt x="526" y="479"/>
                  </a:cubicBezTo>
                  <a:cubicBezTo>
                    <a:pt x="544" y="472"/>
                    <a:pt x="562" y="464"/>
                    <a:pt x="580" y="455"/>
                  </a:cubicBezTo>
                  <a:cubicBezTo>
                    <a:pt x="582" y="454"/>
                    <a:pt x="584" y="453"/>
                    <a:pt x="586" y="451"/>
                  </a:cubicBezTo>
                  <a:cubicBezTo>
                    <a:pt x="588" y="448"/>
                    <a:pt x="588" y="445"/>
                    <a:pt x="585" y="442"/>
                  </a:cubicBezTo>
                  <a:cubicBezTo>
                    <a:pt x="583" y="439"/>
                    <a:pt x="581" y="443"/>
                    <a:pt x="580" y="444"/>
                  </a:cubicBezTo>
                  <a:cubicBezTo>
                    <a:pt x="579" y="444"/>
                    <a:pt x="579" y="444"/>
                    <a:pt x="579" y="444"/>
                  </a:cubicBezTo>
                  <a:cubicBezTo>
                    <a:pt x="575" y="447"/>
                    <a:pt x="573" y="446"/>
                    <a:pt x="572" y="441"/>
                  </a:cubicBezTo>
                  <a:cubicBezTo>
                    <a:pt x="572" y="439"/>
                    <a:pt x="571" y="439"/>
                    <a:pt x="570" y="438"/>
                  </a:cubicBezTo>
                  <a:cubicBezTo>
                    <a:pt x="567" y="438"/>
                    <a:pt x="565" y="438"/>
                    <a:pt x="563" y="440"/>
                  </a:cubicBezTo>
                  <a:cubicBezTo>
                    <a:pt x="560" y="443"/>
                    <a:pt x="558" y="442"/>
                    <a:pt x="555" y="438"/>
                  </a:cubicBezTo>
                  <a:cubicBezTo>
                    <a:pt x="553" y="435"/>
                    <a:pt x="549" y="433"/>
                    <a:pt x="545" y="432"/>
                  </a:cubicBezTo>
                  <a:cubicBezTo>
                    <a:pt x="541" y="431"/>
                    <a:pt x="537" y="432"/>
                    <a:pt x="533" y="431"/>
                  </a:cubicBezTo>
                  <a:cubicBezTo>
                    <a:pt x="529" y="430"/>
                    <a:pt x="527" y="425"/>
                    <a:pt x="524" y="423"/>
                  </a:cubicBezTo>
                  <a:cubicBezTo>
                    <a:pt x="514" y="416"/>
                    <a:pt x="504" y="410"/>
                    <a:pt x="494" y="404"/>
                  </a:cubicBezTo>
                  <a:cubicBezTo>
                    <a:pt x="484" y="398"/>
                    <a:pt x="475" y="391"/>
                    <a:pt x="465" y="384"/>
                  </a:cubicBezTo>
                  <a:cubicBezTo>
                    <a:pt x="463" y="383"/>
                    <a:pt x="460" y="382"/>
                    <a:pt x="458" y="384"/>
                  </a:cubicBezTo>
                  <a:cubicBezTo>
                    <a:pt x="451" y="390"/>
                    <a:pt x="441" y="393"/>
                    <a:pt x="436" y="401"/>
                  </a:cubicBezTo>
                  <a:cubicBezTo>
                    <a:pt x="435" y="403"/>
                    <a:pt x="433" y="404"/>
                    <a:pt x="431" y="405"/>
                  </a:cubicBezTo>
                  <a:cubicBezTo>
                    <a:pt x="428" y="405"/>
                    <a:pt x="426" y="407"/>
                    <a:pt x="424" y="409"/>
                  </a:cubicBezTo>
                  <a:cubicBezTo>
                    <a:pt x="417" y="414"/>
                    <a:pt x="411" y="421"/>
                    <a:pt x="402" y="424"/>
                  </a:cubicBezTo>
                  <a:cubicBezTo>
                    <a:pt x="393" y="427"/>
                    <a:pt x="384" y="431"/>
                    <a:pt x="377" y="437"/>
                  </a:cubicBezTo>
                  <a:cubicBezTo>
                    <a:pt x="374" y="438"/>
                    <a:pt x="372" y="440"/>
                    <a:pt x="368" y="440"/>
                  </a:cubicBezTo>
                  <a:cubicBezTo>
                    <a:pt x="354" y="441"/>
                    <a:pt x="341" y="447"/>
                    <a:pt x="328" y="450"/>
                  </a:cubicBezTo>
                  <a:cubicBezTo>
                    <a:pt x="322" y="451"/>
                    <a:pt x="315" y="452"/>
                    <a:pt x="309" y="452"/>
                  </a:cubicBezTo>
                  <a:cubicBezTo>
                    <a:pt x="300" y="450"/>
                    <a:pt x="291" y="448"/>
                    <a:pt x="282" y="445"/>
                  </a:cubicBezTo>
                  <a:cubicBezTo>
                    <a:pt x="280" y="445"/>
                    <a:pt x="277" y="441"/>
                    <a:pt x="275" y="445"/>
                  </a:cubicBezTo>
                  <a:cubicBezTo>
                    <a:pt x="274" y="447"/>
                    <a:pt x="278" y="448"/>
                    <a:pt x="280" y="449"/>
                  </a:cubicBezTo>
                  <a:cubicBezTo>
                    <a:pt x="290" y="454"/>
                    <a:pt x="300" y="457"/>
                    <a:pt x="311" y="460"/>
                  </a:cubicBezTo>
                  <a:cubicBezTo>
                    <a:pt x="329" y="464"/>
                    <a:pt x="348" y="467"/>
                    <a:pt x="366" y="472"/>
                  </a:cubicBezTo>
                  <a:cubicBezTo>
                    <a:pt x="381" y="476"/>
                    <a:pt x="397" y="480"/>
                    <a:pt x="412" y="483"/>
                  </a:cubicBezTo>
                  <a:cubicBezTo>
                    <a:pt x="427" y="486"/>
                    <a:pt x="442" y="491"/>
                    <a:pt x="457" y="495"/>
                  </a:cubicBezTo>
                  <a:cubicBezTo>
                    <a:pt x="460" y="496"/>
                    <a:pt x="463" y="497"/>
                    <a:pt x="468" y="497"/>
                  </a:cubicBezTo>
                  <a:close/>
                  <a:moveTo>
                    <a:pt x="439" y="61"/>
                  </a:moveTo>
                  <a:cubicBezTo>
                    <a:pt x="439" y="71"/>
                    <a:pt x="439" y="71"/>
                    <a:pt x="430" y="73"/>
                  </a:cubicBezTo>
                  <a:cubicBezTo>
                    <a:pt x="428" y="73"/>
                    <a:pt x="427" y="73"/>
                    <a:pt x="426" y="74"/>
                  </a:cubicBezTo>
                  <a:cubicBezTo>
                    <a:pt x="424" y="75"/>
                    <a:pt x="421" y="76"/>
                    <a:pt x="424" y="80"/>
                  </a:cubicBezTo>
                  <a:cubicBezTo>
                    <a:pt x="425" y="83"/>
                    <a:pt x="423" y="83"/>
                    <a:pt x="421" y="82"/>
                  </a:cubicBezTo>
                  <a:cubicBezTo>
                    <a:pt x="415" y="80"/>
                    <a:pt x="413" y="83"/>
                    <a:pt x="410" y="86"/>
                  </a:cubicBezTo>
                  <a:cubicBezTo>
                    <a:pt x="409" y="88"/>
                    <a:pt x="408" y="90"/>
                    <a:pt x="408" y="91"/>
                  </a:cubicBezTo>
                  <a:cubicBezTo>
                    <a:pt x="407" y="96"/>
                    <a:pt x="404" y="98"/>
                    <a:pt x="399" y="99"/>
                  </a:cubicBezTo>
                  <a:cubicBezTo>
                    <a:pt x="390" y="101"/>
                    <a:pt x="387" y="106"/>
                    <a:pt x="386" y="115"/>
                  </a:cubicBezTo>
                  <a:cubicBezTo>
                    <a:pt x="386" y="117"/>
                    <a:pt x="386" y="119"/>
                    <a:pt x="385" y="121"/>
                  </a:cubicBezTo>
                  <a:cubicBezTo>
                    <a:pt x="382" y="121"/>
                    <a:pt x="383" y="115"/>
                    <a:pt x="379" y="118"/>
                  </a:cubicBezTo>
                  <a:cubicBezTo>
                    <a:pt x="377" y="120"/>
                    <a:pt x="374" y="121"/>
                    <a:pt x="372" y="123"/>
                  </a:cubicBezTo>
                  <a:cubicBezTo>
                    <a:pt x="370" y="127"/>
                    <a:pt x="369" y="131"/>
                    <a:pt x="369" y="135"/>
                  </a:cubicBezTo>
                  <a:cubicBezTo>
                    <a:pt x="368" y="146"/>
                    <a:pt x="364" y="157"/>
                    <a:pt x="362" y="168"/>
                  </a:cubicBezTo>
                  <a:cubicBezTo>
                    <a:pt x="362" y="171"/>
                    <a:pt x="361" y="175"/>
                    <a:pt x="359" y="179"/>
                  </a:cubicBezTo>
                  <a:cubicBezTo>
                    <a:pt x="357" y="183"/>
                    <a:pt x="353" y="186"/>
                    <a:pt x="352" y="192"/>
                  </a:cubicBezTo>
                  <a:cubicBezTo>
                    <a:pt x="352" y="195"/>
                    <a:pt x="348" y="195"/>
                    <a:pt x="345" y="193"/>
                  </a:cubicBezTo>
                  <a:cubicBezTo>
                    <a:pt x="340" y="189"/>
                    <a:pt x="338" y="182"/>
                    <a:pt x="341" y="176"/>
                  </a:cubicBezTo>
                  <a:cubicBezTo>
                    <a:pt x="342" y="174"/>
                    <a:pt x="343" y="173"/>
                    <a:pt x="342" y="170"/>
                  </a:cubicBezTo>
                  <a:cubicBezTo>
                    <a:pt x="338" y="164"/>
                    <a:pt x="339" y="157"/>
                    <a:pt x="341" y="150"/>
                  </a:cubicBezTo>
                  <a:cubicBezTo>
                    <a:pt x="344" y="152"/>
                    <a:pt x="346" y="154"/>
                    <a:pt x="344" y="158"/>
                  </a:cubicBezTo>
                  <a:cubicBezTo>
                    <a:pt x="343" y="159"/>
                    <a:pt x="342" y="160"/>
                    <a:pt x="344" y="161"/>
                  </a:cubicBezTo>
                  <a:cubicBezTo>
                    <a:pt x="348" y="164"/>
                    <a:pt x="348" y="169"/>
                    <a:pt x="348" y="173"/>
                  </a:cubicBezTo>
                  <a:cubicBezTo>
                    <a:pt x="348" y="174"/>
                    <a:pt x="348" y="176"/>
                    <a:pt x="350" y="176"/>
                  </a:cubicBezTo>
                  <a:cubicBezTo>
                    <a:pt x="351" y="176"/>
                    <a:pt x="352" y="175"/>
                    <a:pt x="353" y="174"/>
                  </a:cubicBezTo>
                  <a:cubicBezTo>
                    <a:pt x="354" y="172"/>
                    <a:pt x="354" y="170"/>
                    <a:pt x="355" y="168"/>
                  </a:cubicBezTo>
                  <a:cubicBezTo>
                    <a:pt x="357" y="160"/>
                    <a:pt x="359" y="153"/>
                    <a:pt x="361" y="146"/>
                  </a:cubicBezTo>
                  <a:cubicBezTo>
                    <a:pt x="362" y="141"/>
                    <a:pt x="363" y="137"/>
                    <a:pt x="361" y="132"/>
                  </a:cubicBezTo>
                  <a:cubicBezTo>
                    <a:pt x="360" y="130"/>
                    <a:pt x="359" y="128"/>
                    <a:pt x="360" y="127"/>
                  </a:cubicBezTo>
                  <a:cubicBezTo>
                    <a:pt x="363" y="120"/>
                    <a:pt x="366" y="114"/>
                    <a:pt x="369" y="108"/>
                  </a:cubicBezTo>
                  <a:cubicBezTo>
                    <a:pt x="369" y="107"/>
                    <a:pt x="370" y="107"/>
                    <a:pt x="371" y="107"/>
                  </a:cubicBezTo>
                  <a:cubicBezTo>
                    <a:pt x="377" y="106"/>
                    <a:pt x="378" y="102"/>
                    <a:pt x="378" y="97"/>
                  </a:cubicBezTo>
                  <a:cubicBezTo>
                    <a:pt x="378" y="94"/>
                    <a:pt x="379" y="91"/>
                    <a:pt x="381" y="87"/>
                  </a:cubicBezTo>
                  <a:cubicBezTo>
                    <a:pt x="375" y="88"/>
                    <a:pt x="374" y="88"/>
                    <a:pt x="373" y="87"/>
                  </a:cubicBezTo>
                  <a:cubicBezTo>
                    <a:pt x="371" y="84"/>
                    <a:pt x="372" y="81"/>
                    <a:pt x="373" y="79"/>
                  </a:cubicBezTo>
                  <a:cubicBezTo>
                    <a:pt x="374" y="77"/>
                    <a:pt x="376" y="76"/>
                    <a:pt x="376" y="73"/>
                  </a:cubicBezTo>
                  <a:cubicBezTo>
                    <a:pt x="376" y="71"/>
                    <a:pt x="377" y="70"/>
                    <a:pt x="379" y="70"/>
                  </a:cubicBezTo>
                  <a:cubicBezTo>
                    <a:pt x="385" y="68"/>
                    <a:pt x="389" y="63"/>
                    <a:pt x="393" y="59"/>
                  </a:cubicBezTo>
                  <a:cubicBezTo>
                    <a:pt x="396" y="56"/>
                    <a:pt x="398" y="52"/>
                    <a:pt x="401" y="49"/>
                  </a:cubicBezTo>
                  <a:cubicBezTo>
                    <a:pt x="402" y="48"/>
                    <a:pt x="402" y="46"/>
                    <a:pt x="401" y="46"/>
                  </a:cubicBezTo>
                  <a:cubicBezTo>
                    <a:pt x="400" y="45"/>
                    <a:pt x="399" y="45"/>
                    <a:pt x="398" y="45"/>
                  </a:cubicBezTo>
                  <a:cubicBezTo>
                    <a:pt x="397" y="46"/>
                    <a:pt x="396" y="47"/>
                    <a:pt x="395" y="47"/>
                  </a:cubicBezTo>
                  <a:cubicBezTo>
                    <a:pt x="382" y="58"/>
                    <a:pt x="369" y="68"/>
                    <a:pt x="356" y="78"/>
                  </a:cubicBezTo>
                  <a:cubicBezTo>
                    <a:pt x="353" y="81"/>
                    <a:pt x="349" y="83"/>
                    <a:pt x="346" y="87"/>
                  </a:cubicBezTo>
                  <a:cubicBezTo>
                    <a:pt x="345" y="89"/>
                    <a:pt x="344" y="92"/>
                    <a:pt x="345" y="95"/>
                  </a:cubicBezTo>
                  <a:cubicBezTo>
                    <a:pt x="348" y="99"/>
                    <a:pt x="350" y="103"/>
                    <a:pt x="344" y="107"/>
                  </a:cubicBezTo>
                  <a:cubicBezTo>
                    <a:pt x="343" y="107"/>
                    <a:pt x="344" y="110"/>
                    <a:pt x="344" y="111"/>
                  </a:cubicBezTo>
                  <a:cubicBezTo>
                    <a:pt x="343" y="113"/>
                    <a:pt x="345" y="115"/>
                    <a:pt x="343" y="116"/>
                  </a:cubicBezTo>
                  <a:cubicBezTo>
                    <a:pt x="339" y="113"/>
                    <a:pt x="338" y="107"/>
                    <a:pt x="337" y="103"/>
                  </a:cubicBezTo>
                  <a:cubicBezTo>
                    <a:pt x="336" y="100"/>
                    <a:pt x="335" y="97"/>
                    <a:pt x="331" y="96"/>
                  </a:cubicBezTo>
                  <a:cubicBezTo>
                    <a:pt x="327" y="95"/>
                    <a:pt x="324" y="96"/>
                    <a:pt x="321" y="100"/>
                  </a:cubicBezTo>
                  <a:cubicBezTo>
                    <a:pt x="317" y="106"/>
                    <a:pt x="312" y="110"/>
                    <a:pt x="308" y="116"/>
                  </a:cubicBezTo>
                  <a:cubicBezTo>
                    <a:pt x="299" y="128"/>
                    <a:pt x="290" y="140"/>
                    <a:pt x="281" y="152"/>
                  </a:cubicBezTo>
                  <a:cubicBezTo>
                    <a:pt x="281" y="152"/>
                    <a:pt x="280" y="153"/>
                    <a:pt x="281" y="155"/>
                  </a:cubicBezTo>
                  <a:cubicBezTo>
                    <a:pt x="284" y="157"/>
                    <a:pt x="289" y="156"/>
                    <a:pt x="289" y="161"/>
                  </a:cubicBezTo>
                  <a:cubicBezTo>
                    <a:pt x="288" y="171"/>
                    <a:pt x="289" y="180"/>
                    <a:pt x="288" y="190"/>
                  </a:cubicBezTo>
                  <a:cubicBezTo>
                    <a:pt x="287" y="195"/>
                    <a:pt x="285" y="201"/>
                    <a:pt x="289" y="206"/>
                  </a:cubicBezTo>
                  <a:cubicBezTo>
                    <a:pt x="289" y="208"/>
                    <a:pt x="289" y="210"/>
                    <a:pt x="289" y="212"/>
                  </a:cubicBezTo>
                  <a:cubicBezTo>
                    <a:pt x="289" y="214"/>
                    <a:pt x="289" y="216"/>
                    <a:pt x="289" y="219"/>
                  </a:cubicBezTo>
                  <a:cubicBezTo>
                    <a:pt x="290" y="222"/>
                    <a:pt x="291" y="224"/>
                    <a:pt x="295" y="225"/>
                  </a:cubicBezTo>
                  <a:cubicBezTo>
                    <a:pt x="301" y="225"/>
                    <a:pt x="307" y="225"/>
                    <a:pt x="312" y="222"/>
                  </a:cubicBezTo>
                  <a:cubicBezTo>
                    <a:pt x="317" y="219"/>
                    <a:pt x="322" y="218"/>
                    <a:pt x="328" y="220"/>
                  </a:cubicBezTo>
                  <a:cubicBezTo>
                    <a:pt x="329" y="221"/>
                    <a:pt x="330" y="221"/>
                    <a:pt x="332" y="221"/>
                  </a:cubicBezTo>
                  <a:cubicBezTo>
                    <a:pt x="334" y="222"/>
                    <a:pt x="336" y="221"/>
                    <a:pt x="335" y="218"/>
                  </a:cubicBezTo>
                  <a:cubicBezTo>
                    <a:pt x="333" y="213"/>
                    <a:pt x="334" y="208"/>
                    <a:pt x="336" y="203"/>
                  </a:cubicBezTo>
                  <a:cubicBezTo>
                    <a:pt x="337" y="203"/>
                    <a:pt x="338" y="204"/>
                    <a:pt x="338" y="204"/>
                  </a:cubicBezTo>
                  <a:cubicBezTo>
                    <a:pt x="339" y="205"/>
                    <a:pt x="340" y="206"/>
                    <a:pt x="340" y="206"/>
                  </a:cubicBezTo>
                  <a:cubicBezTo>
                    <a:pt x="342" y="216"/>
                    <a:pt x="348" y="216"/>
                    <a:pt x="356" y="214"/>
                  </a:cubicBezTo>
                  <a:cubicBezTo>
                    <a:pt x="356" y="214"/>
                    <a:pt x="356" y="214"/>
                    <a:pt x="357" y="214"/>
                  </a:cubicBezTo>
                  <a:cubicBezTo>
                    <a:pt x="362" y="214"/>
                    <a:pt x="366" y="212"/>
                    <a:pt x="367" y="206"/>
                  </a:cubicBezTo>
                  <a:cubicBezTo>
                    <a:pt x="368" y="205"/>
                    <a:pt x="368" y="204"/>
                    <a:pt x="370" y="204"/>
                  </a:cubicBezTo>
                  <a:cubicBezTo>
                    <a:pt x="372" y="206"/>
                    <a:pt x="369" y="209"/>
                    <a:pt x="371" y="211"/>
                  </a:cubicBezTo>
                  <a:cubicBezTo>
                    <a:pt x="373" y="211"/>
                    <a:pt x="374" y="210"/>
                    <a:pt x="374" y="209"/>
                  </a:cubicBezTo>
                  <a:cubicBezTo>
                    <a:pt x="375" y="208"/>
                    <a:pt x="376" y="206"/>
                    <a:pt x="377" y="205"/>
                  </a:cubicBezTo>
                  <a:cubicBezTo>
                    <a:pt x="379" y="201"/>
                    <a:pt x="378" y="199"/>
                    <a:pt x="373" y="199"/>
                  </a:cubicBezTo>
                  <a:cubicBezTo>
                    <a:pt x="365" y="197"/>
                    <a:pt x="363" y="194"/>
                    <a:pt x="367" y="186"/>
                  </a:cubicBezTo>
                  <a:cubicBezTo>
                    <a:pt x="371" y="181"/>
                    <a:pt x="374" y="175"/>
                    <a:pt x="377" y="169"/>
                  </a:cubicBezTo>
                  <a:cubicBezTo>
                    <a:pt x="381" y="162"/>
                    <a:pt x="384" y="154"/>
                    <a:pt x="380" y="145"/>
                  </a:cubicBezTo>
                  <a:cubicBezTo>
                    <a:pt x="379" y="143"/>
                    <a:pt x="379" y="141"/>
                    <a:pt x="379" y="139"/>
                  </a:cubicBezTo>
                  <a:cubicBezTo>
                    <a:pt x="379" y="137"/>
                    <a:pt x="380" y="136"/>
                    <a:pt x="382" y="136"/>
                  </a:cubicBezTo>
                  <a:cubicBezTo>
                    <a:pt x="385" y="136"/>
                    <a:pt x="386" y="137"/>
                    <a:pt x="386" y="139"/>
                  </a:cubicBezTo>
                  <a:cubicBezTo>
                    <a:pt x="386" y="142"/>
                    <a:pt x="386" y="145"/>
                    <a:pt x="387" y="147"/>
                  </a:cubicBezTo>
                  <a:cubicBezTo>
                    <a:pt x="390" y="154"/>
                    <a:pt x="396" y="154"/>
                    <a:pt x="400" y="149"/>
                  </a:cubicBezTo>
                  <a:cubicBezTo>
                    <a:pt x="401" y="147"/>
                    <a:pt x="402" y="144"/>
                    <a:pt x="404" y="143"/>
                  </a:cubicBezTo>
                  <a:cubicBezTo>
                    <a:pt x="411" y="137"/>
                    <a:pt x="412" y="127"/>
                    <a:pt x="420" y="122"/>
                  </a:cubicBezTo>
                  <a:cubicBezTo>
                    <a:pt x="421" y="121"/>
                    <a:pt x="422" y="118"/>
                    <a:pt x="422" y="117"/>
                  </a:cubicBezTo>
                  <a:cubicBezTo>
                    <a:pt x="424" y="114"/>
                    <a:pt x="425" y="110"/>
                    <a:pt x="426" y="107"/>
                  </a:cubicBezTo>
                  <a:cubicBezTo>
                    <a:pt x="426" y="106"/>
                    <a:pt x="427" y="105"/>
                    <a:pt x="429" y="105"/>
                  </a:cubicBezTo>
                  <a:cubicBezTo>
                    <a:pt x="430" y="105"/>
                    <a:pt x="430" y="106"/>
                    <a:pt x="431" y="107"/>
                  </a:cubicBezTo>
                  <a:cubicBezTo>
                    <a:pt x="432" y="111"/>
                    <a:pt x="433" y="114"/>
                    <a:pt x="434" y="117"/>
                  </a:cubicBezTo>
                  <a:cubicBezTo>
                    <a:pt x="443" y="113"/>
                    <a:pt x="444" y="111"/>
                    <a:pt x="444" y="104"/>
                  </a:cubicBezTo>
                  <a:cubicBezTo>
                    <a:pt x="444" y="100"/>
                    <a:pt x="445" y="97"/>
                    <a:pt x="449" y="95"/>
                  </a:cubicBezTo>
                  <a:cubicBezTo>
                    <a:pt x="452" y="94"/>
                    <a:pt x="454" y="92"/>
                    <a:pt x="454" y="89"/>
                  </a:cubicBezTo>
                  <a:cubicBezTo>
                    <a:pt x="455" y="84"/>
                    <a:pt x="458" y="81"/>
                    <a:pt x="461" y="78"/>
                  </a:cubicBezTo>
                  <a:cubicBezTo>
                    <a:pt x="468" y="66"/>
                    <a:pt x="467" y="59"/>
                    <a:pt x="461" y="49"/>
                  </a:cubicBezTo>
                  <a:cubicBezTo>
                    <a:pt x="460" y="49"/>
                    <a:pt x="459" y="48"/>
                    <a:pt x="458" y="48"/>
                  </a:cubicBezTo>
                  <a:cubicBezTo>
                    <a:pt x="457" y="48"/>
                    <a:pt x="456" y="49"/>
                    <a:pt x="456" y="50"/>
                  </a:cubicBezTo>
                  <a:cubicBezTo>
                    <a:pt x="455" y="54"/>
                    <a:pt x="455" y="59"/>
                    <a:pt x="452" y="63"/>
                  </a:cubicBezTo>
                  <a:cubicBezTo>
                    <a:pt x="454" y="69"/>
                    <a:pt x="449" y="73"/>
                    <a:pt x="450" y="79"/>
                  </a:cubicBezTo>
                  <a:cubicBezTo>
                    <a:pt x="450" y="82"/>
                    <a:pt x="448" y="85"/>
                    <a:pt x="446" y="89"/>
                  </a:cubicBezTo>
                  <a:cubicBezTo>
                    <a:pt x="443" y="93"/>
                    <a:pt x="440" y="98"/>
                    <a:pt x="439" y="104"/>
                  </a:cubicBezTo>
                  <a:cubicBezTo>
                    <a:pt x="439" y="106"/>
                    <a:pt x="439" y="108"/>
                    <a:pt x="436" y="107"/>
                  </a:cubicBezTo>
                  <a:cubicBezTo>
                    <a:pt x="435" y="104"/>
                    <a:pt x="435" y="101"/>
                    <a:pt x="435" y="97"/>
                  </a:cubicBezTo>
                  <a:cubicBezTo>
                    <a:pt x="434" y="95"/>
                    <a:pt x="435" y="93"/>
                    <a:pt x="437" y="92"/>
                  </a:cubicBezTo>
                  <a:cubicBezTo>
                    <a:pt x="440" y="90"/>
                    <a:pt x="440" y="88"/>
                    <a:pt x="439" y="85"/>
                  </a:cubicBezTo>
                  <a:cubicBezTo>
                    <a:pt x="439" y="84"/>
                    <a:pt x="439" y="82"/>
                    <a:pt x="440" y="81"/>
                  </a:cubicBezTo>
                  <a:cubicBezTo>
                    <a:pt x="446" y="78"/>
                    <a:pt x="444" y="72"/>
                    <a:pt x="445" y="67"/>
                  </a:cubicBezTo>
                  <a:cubicBezTo>
                    <a:pt x="447" y="64"/>
                    <a:pt x="446" y="60"/>
                    <a:pt x="449" y="58"/>
                  </a:cubicBezTo>
                  <a:cubicBezTo>
                    <a:pt x="452" y="57"/>
                    <a:pt x="451" y="55"/>
                    <a:pt x="449" y="53"/>
                  </a:cubicBezTo>
                  <a:cubicBezTo>
                    <a:pt x="447" y="52"/>
                    <a:pt x="442" y="50"/>
                    <a:pt x="448" y="47"/>
                  </a:cubicBezTo>
                  <a:cubicBezTo>
                    <a:pt x="450" y="47"/>
                    <a:pt x="448" y="46"/>
                    <a:pt x="447" y="45"/>
                  </a:cubicBezTo>
                  <a:cubicBezTo>
                    <a:pt x="446" y="41"/>
                    <a:pt x="447" y="38"/>
                    <a:pt x="451" y="37"/>
                  </a:cubicBezTo>
                  <a:cubicBezTo>
                    <a:pt x="458" y="36"/>
                    <a:pt x="465" y="39"/>
                    <a:pt x="468" y="46"/>
                  </a:cubicBezTo>
                  <a:cubicBezTo>
                    <a:pt x="469" y="49"/>
                    <a:pt x="471" y="52"/>
                    <a:pt x="475" y="53"/>
                  </a:cubicBezTo>
                  <a:cubicBezTo>
                    <a:pt x="478" y="53"/>
                    <a:pt x="480" y="54"/>
                    <a:pt x="480" y="57"/>
                  </a:cubicBezTo>
                  <a:cubicBezTo>
                    <a:pt x="480" y="64"/>
                    <a:pt x="483" y="71"/>
                    <a:pt x="485" y="77"/>
                  </a:cubicBezTo>
                  <a:cubicBezTo>
                    <a:pt x="478" y="78"/>
                    <a:pt x="477" y="79"/>
                    <a:pt x="479" y="84"/>
                  </a:cubicBezTo>
                  <a:cubicBezTo>
                    <a:pt x="485" y="94"/>
                    <a:pt x="487" y="105"/>
                    <a:pt x="490" y="115"/>
                  </a:cubicBezTo>
                  <a:cubicBezTo>
                    <a:pt x="491" y="118"/>
                    <a:pt x="492" y="121"/>
                    <a:pt x="493" y="123"/>
                  </a:cubicBezTo>
                  <a:cubicBezTo>
                    <a:pt x="494" y="124"/>
                    <a:pt x="495" y="125"/>
                    <a:pt x="496" y="125"/>
                  </a:cubicBezTo>
                  <a:cubicBezTo>
                    <a:pt x="497" y="125"/>
                    <a:pt x="498" y="124"/>
                    <a:pt x="499" y="123"/>
                  </a:cubicBezTo>
                  <a:cubicBezTo>
                    <a:pt x="501" y="118"/>
                    <a:pt x="500" y="114"/>
                    <a:pt x="498" y="111"/>
                  </a:cubicBezTo>
                  <a:cubicBezTo>
                    <a:pt x="493" y="103"/>
                    <a:pt x="494" y="93"/>
                    <a:pt x="487" y="86"/>
                  </a:cubicBezTo>
                  <a:cubicBezTo>
                    <a:pt x="486" y="85"/>
                    <a:pt x="485" y="83"/>
                    <a:pt x="487" y="82"/>
                  </a:cubicBezTo>
                  <a:cubicBezTo>
                    <a:pt x="489" y="81"/>
                    <a:pt x="490" y="82"/>
                    <a:pt x="490" y="84"/>
                  </a:cubicBezTo>
                  <a:cubicBezTo>
                    <a:pt x="491" y="85"/>
                    <a:pt x="491" y="87"/>
                    <a:pt x="494" y="85"/>
                  </a:cubicBezTo>
                  <a:cubicBezTo>
                    <a:pt x="491" y="76"/>
                    <a:pt x="488" y="67"/>
                    <a:pt x="486" y="58"/>
                  </a:cubicBezTo>
                  <a:cubicBezTo>
                    <a:pt x="485" y="50"/>
                    <a:pt x="482" y="42"/>
                    <a:pt x="479" y="35"/>
                  </a:cubicBezTo>
                  <a:cubicBezTo>
                    <a:pt x="477" y="28"/>
                    <a:pt x="473" y="23"/>
                    <a:pt x="471" y="17"/>
                  </a:cubicBezTo>
                  <a:cubicBezTo>
                    <a:pt x="470" y="12"/>
                    <a:pt x="467" y="10"/>
                    <a:pt x="463" y="9"/>
                  </a:cubicBezTo>
                  <a:cubicBezTo>
                    <a:pt x="455" y="7"/>
                    <a:pt x="447" y="7"/>
                    <a:pt x="438" y="8"/>
                  </a:cubicBezTo>
                  <a:cubicBezTo>
                    <a:pt x="433" y="9"/>
                    <a:pt x="433" y="13"/>
                    <a:pt x="431" y="17"/>
                  </a:cubicBezTo>
                  <a:cubicBezTo>
                    <a:pt x="430" y="21"/>
                    <a:pt x="433" y="23"/>
                    <a:pt x="436" y="24"/>
                  </a:cubicBezTo>
                  <a:cubicBezTo>
                    <a:pt x="439" y="25"/>
                    <a:pt x="440" y="27"/>
                    <a:pt x="438" y="29"/>
                  </a:cubicBezTo>
                  <a:cubicBezTo>
                    <a:pt x="434" y="35"/>
                    <a:pt x="431" y="42"/>
                    <a:pt x="423" y="43"/>
                  </a:cubicBezTo>
                  <a:cubicBezTo>
                    <a:pt x="421" y="44"/>
                    <a:pt x="419" y="45"/>
                    <a:pt x="418" y="46"/>
                  </a:cubicBezTo>
                  <a:cubicBezTo>
                    <a:pt x="408" y="53"/>
                    <a:pt x="403" y="63"/>
                    <a:pt x="401" y="75"/>
                  </a:cubicBezTo>
                  <a:cubicBezTo>
                    <a:pt x="400" y="78"/>
                    <a:pt x="400" y="81"/>
                    <a:pt x="398" y="84"/>
                  </a:cubicBezTo>
                  <a:cubicBezTo>
                    <a:pt x="397" y="85"/>
                    <a:pt x="396" y="87"/>
                    <a:pt x="397" y="90"/>
                  </a:cubicBezTo>
                  <a:cubicBezTo>
                    <a:pt x="398" y="89"/>
                    <a:pt x="398" y="87"/>
                    <a:pt x="399" y="87"/>
                  </a:cubicBezTo>
                  <a:cubicBezTo>
                    <a:pt x="407" y="83"/>
                    <a:pt x="412" y="76"/>
                    <a:pt x="418" y="71"/>
                  </a:cubicBezTo>
                  <a:cubicBezTo>
                    <a:pt x="424" y="66"/>
                    <a:pt x="430" y="61"/>
                    <a:pt x="439" y="61"/>
                  </a:cubicBezTo>
                  <a:close/>
                  <a:moveTo>
                    <a:pt x="645" y="292"/>
                  </a:moveTo>
                  <a:cubicBezTo>
                    <a:pt x="646" y="273"/>
                    <a:pt x="642" y="262"/>
                    <a:pt x="634" y="252"/>
                  </a:cubicBezTo>
                  <a:cubicBezTo>
                    <a:pt x="629" y="245"/>
                    <a:pt x="623" y="240"/>
                    <a:pt x="618" y="234"/>
                  </a:cubicBezTo>
                  <a:cubicBezTo>
                    <a:pt x="610" y="226"/>
                    <a:pt x="600" y="223"/>
                    <a:pt x="588" y="224"/>
                  </a:cubicBezTo>
                  <a:cubicBezTo>
                    <a:pt x="573" y="226"/>
                    <a:pt x="561" y="235"/>
                    <a:pt x="549" y="244"/>
                  </a:cubicBezTo>
                  <a:cubicBezTo>
                    <a:pt x="541" y="250"/>
                    <a:pt x="537" y="259"/>
                    <a:pt x="533" y="268"/>
                  </a:cubicBezTo>
                  <a:cubicBezTo>
                    <a:pt x="530" y="273"/>
                    <a:pt x="527" y="279"/>
                    <a:pt x="530" y="285"/>
                  </a:cubicBezTo>
                  <a:cubicBezTo>
                    <a:pt x="531" y="286"/>
                    <a:pt x="530" y="287"/>
                    <a:pt x="530" y="287"/>
                  </a:cubicBezTo>
                  <a:cubicBezTo>
                    <a:pt x="528" y="297"/>
                    <a:pt x="528" y="307"/>
                    <a:pt x="528" y="317"/>
                  </a:cubicBezTo>
                  <a:cubicBezTo>
                    <a:pt x="529" y="321"/>
                    <a:pt x="529" y="325"/>
                    <a:pt x="529" y="329"/>
                  </a:cubicBezTo>
                  <a:cubicBezTo>
                    <a:pt x="529" y="343"/>
                    <a:pt x="535" y="356"/>
                    <a:pt x="547" y="365"/>
                  </a:cubicBezTo>
                  <a:cubicBezTo>
                    <a:pt x="566" y="378"/>
                    <a:pt x="588" y="377"/>
                    <a:pt x="609" y="369"/>
                  </a:cubicBezTo>
                  <a:cubicBezTo>
                    <a:pt x="623" y="364"/>
                    <a:pt x="630" y="352"/>
                    <a:pt x="635" y="339"/>
                  </a:cubicBezTo>
                  <a:cubicBezTo>
                    <a:pt x="641" y="322"/>
                    <a:pt x="644" y="304"/>
                    <a:pt x="645" y="292"/>
                  </a:cubicBezTo>
                  <a:close/>
                  <a:moveTo>
                    <a:pt x="319" y="471"/>
                  </a:moveTo>
                  <a:cubicBezTo>
                    <a:pt x="327" y="475"/>
                    <a:pt x="334" y="480"/>
                    <a:pt x="342" y="482"/>
                  </a:cubicBezTo>
                  <a:cubicBezTo>
                    <a:pt x="354" y="484"/>
                    <a:pt x="363" y="491"/>
                    <a:pt x="372" y="496"/>
                  </a:cubicBezTo>
                  <a:cubicBezTo>
                    <a:pt x="382" y="501"/>
                    <a:pt x="392" y="506"/>
                    <a:pt x="401" y="512"/>
                  </a:cubicBezTo>
                  <a:cubicBezTo>
                    <a:pt x="411" y="518"/>
                    <a:pt x="422" y="523"/>
                    <a:pt x="433" y="524"/>
                  </a:cubicBezTo>
                  <a:cubicBezTo>
                    <a:pt x="442" y="526"/>
                    <a:pt x="450" y="526"/>
                    <a:pt x="459" y="529"/>
                  </a:cubicBezTo>
                  <a:cubicBezTo>
                    <a:pt x="471" y="533"/>
                    <a:pt x="484" y="534"/>
                    <a:pt x="496" y="538"/>
                  </a:cubicBezTo>
                  <a:cubicBezTo>
                    <a:pt x="500" y="540"/>
                    <a:pt x="503" y="539"/>
                    <a:pt x="506" y="537"/>
                  </a:cubicBezTo>
                  <a:cubicBezTo>
                    <a:pt x="520" y="525"/>
                    <a:pt x="535" y="514"/>
                    <a:pt x="549" y="503"/>
                  </a:cubicBezTo>
                  <a:cubicBezTo>
                    <a:pt x="561" y="493"/>
                    <a:pt x="573" y="483"/>
                    <a:pt x="587" y="475"/>
                  </a:cubicBezTo>
                  <a:cubicBezTo>
                    <a:pt x="596" y="470"/>
                    <a:pt x="605" y="464"/>
                    <a:pt x="614" y="458"/>
                  </a:cubicBezTo>
                  <a:cubicBezTo>
                    <a:pt x="618" y="456"/>
                    <a:pt x="621" y="453"/>
                    <a:pt x="625" y="450"/>
                  </a:cubicBezTo>
                  <a:cubicBezTo>
                    <a:pt x="626" y="449"/>
                    <a:pt x="626" y="448"/>
                    <a:pt x="626" y="447"/>
                  </a:cubicBezTo>
                  <a:cubicBezTo>
                    <a:pt x="625" y="446"/>
                    <a:pt x="624" y="446"/>
                    <a:pt x="623" y="446"/>
                  </a:cubicBezTo>
                  <a:cubicBezTo>
                    <a:pt x="622" y="446"/>
                    <a:pt x="621" y="446"/>
                    <a:pt x="620" y="447"/>
                  </a:cubicBezTo>
                  <a:cubicBezTo>
                    <a:pt x="603" y="453"/>
                    <a:pt x="587" y="459"/>
                    <a:pt x="571" y="468"/>
                  </a:cubicBezTo>
                  <a:cubicBezTo>
                    <a:pt x="560" y="474"/>
                    <a:pt x="549" y="479"/>
                    <a:pt x="537" y="483"/>
                  </a:cubicBezTo>
                  <a:cubicBezTo>
                    <a:pt x="531" y="485"/>
                    <a:pt x="524" y="487"/>
                    <a:pt x="517" y="491"/>
                  </a:cubicBezTo>
                  <a:cubicBezTo>
                    <a:pt x="505" y="497"/>
                    <a:pt x="492" y="499"/>
                    <a:pt x="478" y="503"/>
                  </a:cubicBezTo>
                  <a:cubicBezTo>
                    <a:pt x="467" y="506"/>
                    <a:pt x="455" y="503"/>
                    <a:pt x="444" y="499"/>
                  </a:cubicBezTo>
                  <a:cubicBezTo>
                    <a:pt x="435" y="496"/>
                    <a:pt x="427" y="493"/>
                    <a:pt x="419" y="490"/>
                  </a:cubicBezTo>
                  <a:cubicBezTo>
                    <a:pt x="409" y="488"/>
                    <a:pt x="399" y="486"/>
                    <a:pt x="389" y="483"/>
                  </a:cubicBezTo>
                  <a:cubicBezTo>
                    <a:pt x="367" y="478"/>
                    <a:pt x="346" y="472"/>
                    <a:pt x="324" y="469"/>
                  </a:cubicBezTo>
                  <a:cubicBezTo>
                    <a:pt x="323" y="469"/>
                    <a:pt x="321" y="468"/>
                    <a:pt x="319" y="471"/>
                  </a:cubicBezTo>
                  <a:close/>
                  <a:moveTo>
                    <a:pt x="599" y="1063"/>
                  </a:moveTo>
                  <a:cubicBezTo>
                    <a:pt x="603" y="1060"/>
                    <a:pt x="603" y="1056"/>
                    <a:pt x="603" y="1053"/>
                  </a:cubicBezTo>
                  <a:cubicBezTo>
                    <a:pt x="604" y="1050"/>
                    <a:pt x="604" y="1047"/>
                    <a:pt x="606" y="1044"/>
                  </a:cubicBezTo>
                  <a:cubicBezTo>
                    <a:pt x="607" y="1044"/>
                    <a:pt x="608" y="1043"/>
                    <a:pt x="609" y="1043"/>
                  </a:cubicBezTo>
                  <a:cubicBezTo>
                    <a:pt x="610" y="1043"/>
                    <a:pt x="611" y="1045"/>
                    <a:pt x="611" y="1046"/>
                  </a:cubicBezTo>
                  <a:cubicBezTo>
                    <a:pt x="609" y="1054"/>
                    <a:pt x="614" y="1063"/>
                    <a:pt x="609" y="1072"/>
                  </a:cubicBezTo>
                  <a:cubicBezTo>
                    <a:pt x="608" y="1076"/>
                    <a:pt x="608" y="1080"/>
                    <a:pt x="611" y="1083"/>
                  </a:cubicBezTo>
                  <a:cubicBezTo>
                    <a:pt x="615" y="1086"/>
                    <a:pt x="618" y="1091"/>
                    <a:pt x="622" y="1095"/>
                  </a:cubicBezTo>
                  <a:cubicBezTo>
                    <a:pt x="627" y="1100"/>
                    <a:pt x="630" y="1107"/>
                    <a:pt x="633" y="1113"/>
                  </a:cubicBezTo>
                  <a:cubicBezTo>
                    <a:pt x="635" y="1120"/>
                    <a:pt x="634" y="1122"/>
                    <a:pt x="627" y="1122"/>
                  </a:cubicBezTo>
                  <a:cubicBezTo>
                    <a:pt x="622" y="1123"/>
                    <a:pt x="621" y="1124"/>
                    <a:pt x="624" y="1129"/>
                  </a:cubicBezTo>
                  <a:cubicBezTo>
                    <a:pt x="628" y="1135"/>
                    <a:pt x="630" y="1142"/>
                    <a:pt x="632" y="1149"/>
                  </a:cubicBezTo>
                  <a:cubicBezTo>
                    <a:pt x="633" y="1153"/>
                    <a:pt x="634" y="1158"/>
                    <a:pt x="632" y="1163"/>
                  </a:cubicBezTo>
                  <a:cubicBezTo>
                    <a:pt x="630" y="1166"/>
                    <a:pt x="631" y="1169"/>
                    <a:pt x="631" y="1172"/>
                  </a:cubicBezTo>
                  <a:cubicBezTo>
                    <a:pt x="635" y="1186"/>
                    <a:pt x="643" y="1199"/>
                    <a:pt x="648" y="1213"/>
                  </a:cubicBezTo>
                  <a:cubicBezTo>
                    <a:pt x="648" y="1215"/>
                    <a:pt x="649" y="1217"/>
                    <a:pt x="651" y="1217"/>
                  </a:cubicBezTo>
                  <a:cubicBezTo>
                    <a:pt x="658" y="1220"/>
                    <a:pt x="660" y="1226"/>
                    <a:pt x="661" y="1232"/>
                  </a:cubicBezTo>
                  <a:cubicBezTo>
                    <a:pt x="669" y="1257"/>
                    <a:pt x="678" y="1283"/>
                    <a:pt x="683" y="1310"/>
                  </a:cubicBezTo>
                  <a:cubicBezTo>
                    <a:pt x="684" y="1316"/>
                    <a:pt x="686" y="1317"/>
                    <a:pt x="692" y="1316"/>
                  </a:cubicBezTo>
                  <a:cubicBezTo>
                    <a:pt x="695" y="1316"/>
                    <a:pt x="696" y="1315"/>
                    <a:pt x="695" y="1312"/>
                  </a:cubicBezTo>
                  <a:cubicBezTo>
                    <a:pt x="694" y="1305"/>
                    <a:pt x="693" y="1298"/>
                    <a:pt x="689" y="1293"/>
                  </a:cubicBezTo>
                  <a:cubicBezTo>
                    <a:pt x="683" y="1282"/>
                    <a:pt x="680" y="1270"/>
                    <a:pt x="677" y="1259"/>
                  </a:cubicBezTo>
                  <a:cubicBezTo>
                    <a:pt x="672" y="1244"/>
                    <a:pt x="668" y="1229"/>
                    <a:pt x="663" y="1214"/>
                  </a:cubicBezTo>
                  <a:cubicBezTo>
                    <a:pt x="661" y="1210"/>
                    <a:pt x="659" y="1205"/>
                    <a:pt x="658" y="1200"/>
                  </a:cubicBezTo>
                  <a:cubicBezTo>
                    <a:pt x="657" y="1196"/>
                    <a:pt x="655" y="1192"/>
                    <a:pt x="659" y="1189"/>
                  </a:cubicBezTo>
                  <a:cubicBezTo>
                    <a:pt x="660" y="1188"/>
                    <a:pt x="660" y="1186"/>
                    <a:pt x="660" y="1184"/>
                  </a:cubicBezTo>
                  <a:cubicBezTo>
                    <a:pt x="658" y="1178"/>
                    <a:pt x="659" y="1171"/>
                    <a:pt x="657" y="1165"/>
                  </a:cubicBezTo>
                  <a:cubicBezTo>
                    <a:pt x="655" y="1160"/>
                    <a:pt x="654" y="1155"/>
                    <a:pt x="653" y="1151"/>
                  </a:cubicBezTo>
                  <a:cubicBezTo>
                    <a:pt x="651" y="1144"/>
                    <a:pt x="649" y="1138"/>
                    <a:pt x="646" y="1132"/>
                  </a:cubicBezTo>
                  <a:cubicBezTo>
                    <a:pt x="643" y="1126"/>
                    <a:pt x="639" y="1121"/>
                    <a:pt x="638" y="1115"/>
                  </a:cubicBezTo>
                  <a:cubicBezTo>
                    <a:pt x="636" y="1102"/>
                    <a:pt x="630" y="1090"/>
                    <a:pt x="623" y="1079"/>
                  </a:cubicBezTo>
                  <a:cubicBezTo>
                    <a:pt x="623" y="1078"/>
                    <a:pt x="622" y="1077"/>
                    <a:pt x="621" y="1076"/>
                  </a:cubicBezTo>
                  <a:cubicBezTo>
                    <a:pt x="620" y="1072"/>
                    <a:pt x="621" y="1070"/>
                    <a:pt x="624" y="1068"/>
                  </a:cubicBezTo>
                  <a:cubicBezTo>
                    <a:pt x="627" y="1066"/>
                    <a:pt x="629" y="1068"/>
                    <a:pt x="631" y="1070"/>
                  </a:cubicBezTo>
                  <a:cubicBezTo>
                    <a:pt x="632" y="1071"/>
                    <a:pt x="632" y="1072"/>
                    <a:pt x="633" y="1073"/>
                  </a:cubicBezTo>
                  <a:cubicBezTo>
                    <a:pt x="641" y="1084"/>
                    <a:pt x="648" y="1096"/>
                    <a:pt x="654" y="1108"/>
                  </a:cubicBezTo>
                  <a:cubicBezTo>
                    <a:pt x="658" y="1115"/>
                    <a:pt x="661" y="1122"/>
                    <a:pt x="666" y="1129"/>
                  </a:cubicBezTo>
                  <a:cubicBezTo>
                    <a:pt x="678" y="1145"/>
                    <a:pt x="686" y="1163"/>
                    <a:pt x="697" y="1180"/>
                  </a:cubicBezTo>
                  <a:cubicBezTo>
                    <a:pt x="707" y="1195"/>
                    <a:pt x="713" y="1213"/>
                    <a:pt x="722" y="1230"/>
                  </a:cubicBezTo>
                  <a:cubicBezTo>
                    <a:pt x="724" y="1234"/>
                    <a:pt x="727" y="1239"/>
                    <a:pt x="728" y="1244"/>
                  </a:cubicBezTo>
                  <a:cubicBezTo>
                    <a:pt x="734" y="1257"/>
                    <a:pt x="739" y="1271"/>
                    <a:pt x="745" y="1285"/>
                  </a:cubicBezTo>
                  <a:cubicBezTo>
                    <a:pt x="745" y="1287"/>
                    <a:pt x="747" y="1288"/>
                    <a:pt x="749" y="1290"/>
                  </a:cubicBezTo>
                  <a:cubicBezTo>
                    <a:pt x="750" y="1290"/>
                    <a:pt x="751" y="1291"/>
                    <a:pt x="752" y="1291"/>
                  </a:cubicBezTo>
                  <a:cubicBezTo>
                    <a:pt x="754" y="1290"/>
                    <a:pt x="754" y="1288"/>
                    <a:pt x="753" y="1287"/>
                  </a:cubicBezTo>
                  <a:cubicBezTo>
                    <a:pt x="753" y="1285"/>
                    <a:pt x="753" y="1284"/>
                    <a:pt x="752" y="1282"/>
                  </a:cubicBezTo>
                  <a:cubicBezTo>
                    <a:pt x="750" y="1277"/>
                    <a:pt x="747" y="1272"/>
                    <a:pt x="745" y="1267"/>
                  </a:cubicBezTo>
                  <a:cubicBezTo>
                    <a:pt x="741" y="1253"/>
                    <a:pt x="733" y="1240"/>
                    <a:pt x="727" y="1227"/>
                  </a:cubicBezTo>
                  <a:cubicBezTo>
                    <a:pt x="726" y="1225"/>
                    <a:pt x="725" y="1223"/>
                    <a:pt x="724" y="1221"/>
                  </a:cubicBezTo>
                  <a:cubicBezTo>
                    <a:pt x="717" y="1212"/>
                    <a:pt x="713" y="1201"/>
                    <a:pt x="708" y="1191"/>
                  </a:cubicBezTo>
                  <a:cubicBezTo>
                    <a:pt x="701" y="1176"/>
                    <a:pt x="694" y="1161"/>
                    <a:pt x="686" y="1147"/>
                  </a:cubicBezTo>
                  <a:cubicBezTo>
                    <a:pt x="681" y="1136"/>
                    <a:pt x="675" y="1125"/>
                    <a:pt x="671" y="1113"/>
                  </a:cubicBezTo>
                  <a:cubicBezTo>
                    <a:pt x="667" y="1103"/>
                    <a:pt x="662" y="1093"/>
                    <a:pt x="658" y="1082"/>
                  </a:cubicBezTo>
                  <a:cubicBezTo>
                    <a:pt x="657" y="1079"/>
                    <a:pt x="655" y="1076"/>
                    <a:pt x="652" y="1073"/>
                  </a:cubicBezTo>
                  <a:cubicBezTo>
                    <a:pt x="645" y="1065"/>
                    <a:pt x="637" y="1057"/>
                    <a:pt x="629" y="1049"/>
                  </a:cubicBezTo>
                  <a:cubicBezTo>
                    <a:pt x="624" y="1046"/>
                    <a:pt x="621" y="1041"/>
                    <a:pt x="617" y="1038"/>
                  </a:cubicBezTo>
                  <a:cubicBezTo>
                    <a:pt x="612" y="1035"/>
                    <a:pt x="612" y="1035"/>
                    <a:pt x="616" y="1030"/>
                  </a:cubicBezTo>
                  <a:cubicBezTo>
                    <a:pt x="617" y="1029"/>
                    <a:pt x="620" y="1027"/>
                    <a:pt x="618" y="1024"/>
                  </a:cubicBezTo>
                  <a:cubicBezTo>
                    <a:pt x="613" y="1019"/>
                    <a:pt x="615" y="1014"/>
                    <a:pt x="618" y="1009"/>
                  </a:cubicBezTo>
                  <a:cubicBezTo>
                    <a:pt x="620" y="1006"/>
                    <a:pt x="619" y="1003"/>
                    <a:pt x="617" y="1001"/>
                  </a:cubicBezTo>
                  <a:cubicBezTo>
                    <a:pt x="614" y="997"/>
                    <a:pt x="610" y="994"/>
                    <a:pt x="606" y="990"/>
                  </a:cubicBezTo>
                  <a:cubicBezTo>
                    <a:pt x="605" y="994"/>
                    <a:pt x="606" y="997"/>
                    <a:pt x="606" y="999"/>
                  </a:cubicBezTo>
                  <a:cubicBezTo>
                    <a:pt x="606" y="1007"/>
                    <a:pt x="609" y="1015"/>
                    <a:pt x="608" y="1024"/>
                  </a:cubicBezTo>
                  <a:cubicBezTo>
                    <a:pt x="607" y="1030"/>
                    <a:pt x="604" y="1036"/>
                    <a:pt x="603" y="1042"/>
                  </a:cubicBezTo>
                  <a:cubicBezTo>
                    <a:pt x="602" y="1049"/>
                    <a:pt x="601" y="1056"/>
                    <a:pt x="599" y="1063"/>
                  </a:cubicBezTo>
                  <a:close/>
                  <a:moveTo>
                    <a:pt x="414" y="248"/>
                  </a:moveTo>
                  <a:cubicBezTo>
                    <a:pt x="411" y="251"/>
                    <a:pt x="412" y="254"/>
                    <a:pt x="412" y="257"/>
                  </a:cubicBezTo>
                  <a:cubicBezTo>
                    <a:pt x="412" y="259"/>
                    <a:pt x="412" y="262"/>
                    <a:pt x="412" y="265"/>
                  </a:cubicBezTo>
                  <a:cubicBezTo>
                    <a:pt x="412" y="266"/>
                    <a:pt x="411" y="268"/>
                    <a:pt x="409" y="268"/>
                  </a:cubicBezTo>
                  <a:cubicBezTo>
                    <a:pt x="408" y="268"/>
                    <a:pt x="407" y="266"/>
                    <a:pt x="407" y="265"/>
                  </a:cubicBezTo>
                  <a:cubicBezTo>
                    <a:pt x="408" y="260"/>
                    <a:pt x="405" y="258"/>
                    <a:pt x="401" y="256"/>
                  </a:cubicBezTo>
                  <a:cubicBezTo>
                    <a:pt x="398" y="256"/>
                    <a:pt x="396" y="253"/>
                    <a:pt x="396" y="249"/>
                  </a:cubicBezTo>
                  <a:cubicBezTo>
                    <a:pt x="396" y="244"/>
                    <a:pt x="394" y="240"/>
                    <a:pt x="393" y="235"/>
                  </a:cubicBezTo>
                  <a:cubicBezTo>
                    <a:pt x="392" y="232"/>
                    <a:pt x="391" y="228"/>
                    <a:pt x="387" y="228"/>
                  </a:cubicBezTo>
                  <a:cubicBezTo>
                    <a:pt x="384" y="228"/>
                    <a:pt x="383" y="231"/>
                    <a:pt x="382" y="234"/>
                  </a:cubicBezTo>
                  <a:cubicBezTo>
                    <a:pt x="381" y="234"/>
                    <a:pt x="381" y="234"/>
                    <a:pt x="381" y="234"/>
                  </a:cubicBezTo>
                  <a:cubicBezTo>
                    <a:pt x="379" y="239"/>
                    <a:pt x="376" y="239"/>
                    <a:pt x="374" y="235"/>
                  </a:cubicBezTo>
                  <a:cubicBezTo>
                    <a:pt x="373" y="234"/>
                    <a:pt x="373" y="233"/>
                    <a:pt x="373" y="232"/>
                  </a:cubicBezTo>
                  <a:cubicBezTo>
                    <a:pt x="371" y="228"/>
                    <a:pt x="369" y="227"/>
                    <a:pt x="366" y="230"/>
                  </a:cubicBezTo>
                  <a:cubicBezTo>
                    <a:pt x="363" y="234"/>
                    <a:pt x="363" y="237"/>
                    <a:pt x="368" y="239"/>
                  </a:cubicBezTo>
                  <a:cubicBezTo>
                    <a:pt x="373" y="243"/>
                    <a:pt x="379" y="246"/>
                    <a:pt x="384" y="249"/>
                  </a:cubicBezTo>
                  <a:cubicBezTo>
                    <a:pt x="393" y="256"/>
                    <a:pt x="401" y="264"/>
                    <a:pt x="408" y="273"/>
                  </a:cubicBezTo>
                  <a:cubicBezTo>
                    <a:pt x="418" y="286"/>
                    <a:pt x="425" y="299"/>
                    <a:pt x="424" y="315"/>
                  </a:cubicBezTo>
                  <a:cubicBezTo>
                    <a:pt x="423" y="323"/>
                    <a:pt x="421" y="331"/>
                    <a:pt x="421" y="339"/>
                  </a:cubicBezTo>
                  <a:cubicBezTo>
                    <a:pt x="421" y="350"/>
                    <a:pt x="419" y="360"/>
                    <a:pt x="415" y="369"/>
                  </a:cubicBezTo>
                  <a:cubicBezTo>
                    <a:pt x="414" y="374"/>
                    <a:pt x="413" y="379"/>
                    <a:pt x="413" y="384"/>
                  </a:cubicBezTo>
                  <a:cubicBezTo>
                    <a:pt x="414" y="388"/>
                    <a:pt x="411" y="390"/>
                    <a:pt x="406" y="391"/>
                  </a:cubicBezTo>
                  <a:cubicBezTo>
                    <a:pt x="404" y="391"/>
                    <a:pt x="401" y="389"/>
                    <a:pt x="400" y="391"/>
                  </a:cubicBezTo>
                  <a:cubicBezTo>
                    <a:pt x="399" y="393"/>
                    <a:pt x="398" y="396"/>
                    <a:pt x="398" y="398"/>
                  </a:cubicBezTo>
                  <a:cubicBezTo>
                    <a:pt x="396" y="402"/>
                    <a:pt x="395" y="406"/>
                    <a:pt x="394" y="411"/>
                  </a:cubicBezTo>
                  <a:cubicBezTo>
                    <a:pt x="394" y="412"/>
                    <a:pt x="393" y="414"/>
                    <a:pt x="393" y="415"/>
                  </a:cubicBezTo>
                  <a:cubicBezTo>
                    <a:pt x="393" y="418"/>
                    <a:pt x="395" y="419"/>
                    <a:pt x="397" y="417"/>
                  </a:cubicBezTo>
                  <a:cubicBezTo>
                    <a:pt x="400" y="415"/>
                    <a:pt x="403" y="412"/>
                    <a:pt x="405" y="408"/>
                  </a:cubicBezTo>
                  <a:cubicBezTo>
                    <a:pt x="407" y="405"/>
                    <a:pt x="404" y="402"/>
                    <a:pt x="404" y="399"/>
                  </a:cubicBezTo>
                  <a:cubicBezTo>
                    <a:pt x="407" y="398"/>
                    <a:pt x="409" y="398"/>
                    <a:pt x="411" y="401"/>
                  </a:cubicBezTo>
                  <a:cubicBezTo>
                    <a:pt x="412" y="405"/>
                    <a:pt x="415" y="404"/>
                    <a:pt x="418" y="403"/>
                  </a:cubicBezTo>
                  <a:cubicBezTo>
                    <a:pt x="419" y="403"/>
                    <a:pt x="420" y="402"/>
                    <a:pt x="421" y="401"/>
                  </a:cubicBezTo>
                  <a:cubicBezTo>
                    <a:pt x="427" y="397"/>
                    <a:pt x="427" y="397"/>
                    <a:pt x="426" y="391"/>
                  </a:cubicBezTo>
                  <a:cubicBezTo>
                    <a:pt x="425" y="388"/>
                    <a:pt x="425" y="386"/>
                    <a:pt x="425" y="383"/>
                  </a:cubicBezTo>
                  <a:cubicBezTo>
                    <a:pt x="426" y="372"/>
                    <a:pt x="427" y="362"/>
                    <a:pt x="428" y="352"/>
                  </a:cubicBezTo>
                  <a:cubicBezTo>
                    <a:pt x="429" y="348"/>
                    <a:pt x="431" y="347"/>
                    <a:pt x="434" y="347"/>
                  </a:cubicBezTo>
                  <a:cubicBezTo>
                    <a:pt x="437" y="348"/>
                    <a:pt x="437" y="350"/>
                    <a:pt x="436" y="352"/>
                  </a:cubicBezTo>
                  <a:cubicBezTo>
                    <a:pt x="434" y="360"/>
                    <a:pt x="434" y="367"/>
                    <a:pt x="434" y="375"/>
                  </a:cubicBezTo>
                  <a:cubicBezTo>
                    <a:pt x="434" y="378"/>
                    <a:pt x="434" y="380"/>
                    <a:pt x="432" y="382"/>
                  </a:cubicBezTo>
                  <a:cubicBezTo>
                    <a:pt x="429" y="384"/>
                    <a:pt x="431" y="386"/>
                    <a:pt x="434" y="386"/>
                  </a:cubicBezTo>
                  <a:cubicBezTo>
                    <a:pt x="442" y="389"/>
                    <a:pt x="450" y="384"/>
                    <a:pt x="453" y="374"/>
                  </a:cubicBezTo>
                  <a:cubicBezTo>
                    <a:pt x="445" y="371"/>
                    <a:pt x="444" y="369"/>
                    <a:pt x="449" y="361"/>
                  </a:cubicBezTo>
                  <a:cubicBezTo>
                    <a:pt x="451" y="357"/>
                    <a:pt x="450" y="354"/>
                    <a:pt x="448" y="352"/>
                  </a:cubicBezTo>
                  <a:cubicBezTo>
                    <a:pt x="444" y="347"/>
                    <a:pt x="443" y="342"/>
                    <a:pt x="443" y="336"/>
                  </a:cubicBezTo>
                  <a:cubicBezTo>
                    <a:pt x="442" y="328"/>
                    <a:pt x="442" y="320"/>
                    <a:pt x="439" y="313"/>
                  </a:cubicBezTo>
                  <a:cubicBezTo>
                    <a:pt x="438" y="311"/>
                    <a:pt x="438" y="309"/>
                    <a:pt x="435" y="310"/>
                  </a:cubicBezTo>
                  <a:cubicBezTo>
                    <a:pt x="434" y="314"/>
                    <a:pt x="432" y="317"/>
                    <a:pt x="434" y="322"/>
                  </a:cubicBezTo>
                  <a:cubicBezTo>
                    <a:pt x="435" y="325"/>
                    <a:pt x="434" y="328"/>
                    <a:pt x="433" y="331"/>
                  </a:cubicBezTo>
                  <a:cubicBezTo>
                    <a:pt x="432" y="332"/>
                    <a:pt x="431" y="334"/>
                    <a:pt x="429" y="334"/>
                  </a:cubicBezTo>
                  <a:cubicBezTo>
                    <a:pt x="427" y="333"/>
                    <a:pt x="427" y="332"/>
                    <a:pt x="426" y="330"/>
                  </a:cubicBezTo>
                  <a:cubicBezTo>
                    <a:pt x="426" y="329"/>
                    <a:pt x="426" y="327"/>
                    <a:pt x="426" y="326"/>
                  </a:cubicBezTo>
                  <a:cubicBezTo>
                    <a:pt x="426" y="320"/>
                    <a:pt x="428" y="315"/>
                    <a:pt x="427" y="309"/>
                  </a:cubicBezTo>
                  <a:cubicBezTo>
                    <a:pt x="425" y="299"/>
                    <a:pt x="425" y="289"/>
                    <a:pt x="424" y="279"/>
                  </a:cubicBezTo>
                  <a:cubicBezTo>
                    <a:pt x="423" y="268"/>
                    <a:pt x="419" y="258"/>
                    <a:pt x="414" y="248"/>
                  </a:cubicBezTo>
                  <a:close/>
                  <a:moveTo>
                    <a:pt x="127" y="1366"/>
                  </a:moveTo>
                  <a:cubicBezTo>
                    <a:pt x="115" y="1373"/>
                    <a:pt x="115" y="1373"/>
                    <a:pt x="113" y="1378"/>
                  </a:cubicBezTo>
                  <a:cubicBezTo>
                    <a:pt x="107" y="1392"/>
                    <a:pt x="101" y="1406"/>
                    <a:pt x="95" y="1421"/>
                  </a:cubicBezTo>
                  <a:cubicBezTo>
                    <a:pt x="94" y="1423"/>
                    <a:pt x="92" y="1425"/>
                    <a:pt x="93" y="1427"/>
                  </a:cubicBezTo>
                  <a:cubicBezTo>
                    <a:pt x="93" y="1433"/>
                    <a:pt x="90" y="1437"/>
                    <a:pt x="87" y="1442"/>
                  </a:cubicBezTo>
                  <a:cubicBezTo>
                    <a:pt x="86" y="1445"/>
                    <a:pt x="84" y="1448"/>
                    <a:pt x="83" y="1451"/>
                  </a:cubicBezTo>
                  <a:cubicBezTo>
                    <a:pt x="78" y="1465"/>
                    <a:pt x="73" y="1479"/>
                    <a:pt x="69" y="1493"/>
                  </a:cubicBezTo>
                  <a:cubicBezTo>
                    <a:pt x="66" y="1502"/>
                    <a:pt x="63" y="1511"/>
                    <a:pt x="62" y="1520"/>
                  </a:cubicBezTo>
                  <a:cubicBezTo>
                    <a:pt x="61" y="1529"/>
                    <a:pt x="60" y="1536"/>
                    <a:pt x="53" y="1542"/>
                  </a:cubicBezTo>
                  <a:cubicBezTo>
                    <a:pt x="49" y="1546"/>
                    <a:pt x="48" y="1555"/>
                    <a:pt x="50" y="1560"/>
                  </a:cubicBezTo>
                  <a:cubicBezTo>
                    <a:pt x="53" y="1558"/>
                    <a:pt x="54" y="1555"/>
                    <a:pt x="55" y="1552"/>
                  </a:cubicBezTo>
                  <a:cubicBezTo>
                    <a:pt x="57" y="1544"/>
                    <a:pt x="61" y="1536"/>
                    <a:pt x="64" y="1529"/>
                  </a:cubicBezTo>
                  <a:cubicBezTo>
                    <a:pt x="70" y="1518"/>
                    <a:pt x="74" y="1507"/>
                    <a:pt x="79" y="1496"/>
                  </a:cubicBezTo>
                  <a:cubicBezTo>
                    <a:pt x="84" y="1484"/>
                    <a:pt x="89" y="1471"/>
                    <a:pt x="95" y="1458"/>
                  </a:cubicBezTo>
                  <a:cubicBezTo>
                    <a:pt x="102" y="1442"/>
                    <a:pt x="106" y="1425"/>
                    <a:pt x="113" y="1409"/>
                  </a:cubicBezTo>
                  <a:cubicBezTo>
                    <a:pt x="116" y="1400"/>
                    <a:pt x="119" y="1390"/>
                    <a:pt x="123" y="1381"/>
                  </a:cubicBezTo>
                  <a:cubicBezTo>
                    <a:pt x="125" y="1377"/>
                    <a:pt x="128" y="1372"/>
                    <a:pt x="127" y="1366"/>
                  </a:cubicBezTo>
                  <a:close/>
                  <a:moveTo>
                    <a:pt x="649" y="1291"/>
                  </a:moveTo>
                  <a:cubicBezTo>
                    <a:pt x="647" y="1292"/>
                    <a:pt x="647" y="1293"/>
                    <a:pt x="647" y="1294"/>
                  </a:cubicBezTo>
                  <a:cubicBezTo>
                    <a:pt x="648" y="1309"/>
                    <a:pt x="651" y="1324"/>
                    <a:pt x="654" y="1338"/>
                  </a:cubicBezTo>
                  <a:cubicBezTo>
                    <a:pt x="656" y="1349"/>
                    <a:pt x="659" y="1359"/>
                    <a:pt x="660" y="1369"/>
                  </a:cubicBezTo>
                  <a:cubicBezTo>
                    <a:pt x="660" y="1371"/>
                    <a:pt x="660" y="1372"/>
                    <a:pt x="661" y="1373"/>
                  </a:cubicBezTo>
                  <a:cubicBezTo>
                    <a:pt x="665" y="1378"/>
                    <a:pt x="665" y="1384"/>
                    <a:pt x="665" y="1390"/>
                  </a:cubicBezTo>
                  <a:cubicBezTo>
                    <a:pt x="665" y="1398"/>
                    <a:pt x="666" y="1406"/>
                    <a:pt x="668" y="1413"/>
                  </a:cubicBezTo>
                  <a:cubicBezTo>
                    <a:pt x="674" y="1430"/>
                    <a:pt x="677" y="1446"/>
                    <a:pt x="681" y="1463"/>
                  </a:cubicBezTo>
                  <a:cubicBezTo>
                    <a:pt x="681" y="1463"/>
                    <a:pt x="681" y="1463"/>
                    <a:pt x="681" y="1464"/>
                  </a:cubicBezTo>
                  <a:cubicBezTo>
                    <a:pt x="682" y="1466"/>
                    <a:pt x="682" y="1467"/>
                    <a:pt x="685" y="1467"/>
                  </a:cubicBezTo>
                  <a:cubicBezTo>
                    <a:pt x="687" y="1467"/>
                    <a:pt x="687" y="1465"/>
                    <a:pt x="687" y="1463"/>
                  </a:cubicBezTo>
                  <a:cubicBezTo>
                    <a:pt x="688" y="1450"/>
                    <a:pt x="684" y="1438"/>
                    <a:pt x="683" y="1425"/>
                  </a:cubicBezTo>
                  <a:cubicBezTo>
                    <a:pt x="683" y="1421"/>
                    <a:pt x="682" y="1417"/>
                    <a:pt x="683" y="1413"/>
                  </a:cubicBezTo>
                  <a:cubicBezTo>
                    <a:pt x="683" y="1410"/>
                    <a:pt x="683" y="1407"/>
                    <a:pt x="681" y="1404"/>
                  </a:cubicBezTo>
                  <a:cubicBezTo>
                    <a:pt x="680" y="1401"/>
                    <a:pt x="679" y="1398"/>
                    <a:pt x="679" y="1394"/>
                  </a:cubicBezTo>
                  <a:cubicBezTo>
                    <a:pt x="677" y="1385"/>
                    <a:pt x="675" y="1376"/>
                    <a:pt x="673" y="1366"/>
                  </a:cubicBezTo>
                  <a:cubicBezTo>
                    <a:pt x="668" y="1347"/>
                    <a:pt x="661" y="1328"/>
                    <a:pt x="654" y="1309"/>
                  </a:cubicBezTo>
                  <a:cubicBezTo>
                    <a:pt x="652" y="1303"/>
                    <a:pt x="650" y="1297"/>
                    <a:pt x="649" y="1291"/>
                  </a:cubicBezTo>
                  <a:close/>
                  <a:moveTo>
                    <a:pt x="452" y="249"/>
                  </a:moveTo>
                  <a:cubicBezTo>
                    <a:pt x="452" y="253"/>
                    <a:pt x="449" y="256"/>
                    <a:pt x="449" y="261"/>
                  </a:cubicBezTo>
                  <a:cubicBezTo>
                    <a:pt x="449" y="267"/>
                    <a:pt x="449" y="273"/>
                    <a:pt x="448" y="279"/>
                  </a:cubicBezTo>
                  <a:cubicBezTo>
                    <a:pt x="448" y="282"/>
                    <a:pt x="449" y="286"/>
                    <a:pt x="452" y="289"/>
                  </a:cubicBezTo>
                  <a:cubicBezTo>
                    <a:pt x="462" y="301"/>
                    <a:pt x="473" y="313"/>
                    <a:pt x="484" y="324"/>
                  </a:cubicBezTo>
                  <a:cubicBezTo>
                    <a:pt x="485" y="325"/>
                    <a:pt x="486" y="326"/>
                    <a:pt x="485" y="327"/>
                  </a:cubicBezTo>
                  <a:cubicBezTo>
                    <a:pt x="484" y="329"/>
                    <a:pt x="482" y="329"/>
                    <a:pt x="481" y="328"/>
                  </a:cubicBezTo>
                  <a:cubicBezTo>
                    <a:pt x="478" y="324"/>
                    <a:pt x="475" y="324"/>
                    <a:pt x="472" y="325"/>
                  </a:cubicBezTo>
                  <a:cubicBezTo>
                    <a:pt x="468" y="326"/>
                    <a:pt x="465" y="325"/>
                    <a:pt x="464" y="321"/>
                  </a:cubicBezTo>
                  <a:cubicBezTo>
                    <a:pt x="462" y="317"/>
                    <a:pt x="458" y="314"/>
                    <a:pt x="458" y="309"/>
                  </a:cubicBezTo>
                  <a:cubicBezTo>
                    <a:pt x="457" y="306"/>
                    <a:pt x="455" y="305"/>
                    <a:pt x="453" y="306"/>
                  </a:cubicBezTo>
                  <a:cubicBezTo>
                    <a:pt x="450" y="308"/>
                    <a:pt x="451" y="310"/>
                    <a:pt x="452" y="312"/>
                  </a:cubicBezTo>
                  <a:cubicBezTo>
                    <a:pt x="456" y="320"/>
                    <a:pt x="463" y="326"/>
                    <a:pt x="467" y="333"/>
                  </a:cubicBezTo>
                  <a:cubicBezTo>
                    <a:pt x="468" y="334"/>
                    <a:pt x="469" y="335"/>
                    <a:pt x="470" y="335"/>
                  </a:cubicBezTo>
                  <a:cubicBezTo>
                    <a:pt x="471" y="335"/>
                    <a:pt x="473" y="335"/>
                    <a:pt x="472" y="333"/>
                  </a:cubicBezTo>
                  <a:cubicBezTo>
                    <a:pt x="471" y="331"/>
                    <a:pt x="470" y="329"/>
                    <a:pt x="472" y="328"/>
                  </a:cubicBezTo>
                  <a:cubicBezTo>
                    <a:pt x="475" y="327"/>
                    <a:pt x="476" y="328"/>
                    <a:pt x="477" y="331"/>
                  </a:cubicBezTo>
                  <a:cubicBezTo>
                    <a:pt x="478" y="334"/>
                    <a:pt x="480" y="334"/>
                    <a:pt x="483" y="333"/>
                  </a:cubicBezTo>
                  <a:cubicBezTo>
                    <a:pt x="487" y="330"/>
                    <a:pt x="492" y="328"/>
                    <a:pt x="497" y="327"/>
                  </a:cubicBezTo>
                  <a:cubicBezTo>
                    <a:pt x="495" y="324"/>
                    <a:pt x="494" y="320"/>
                    <a:pt x="492" y="321"/>
                  </a:cubicBezTo>
                  <a:cubicBezTo>
                    <a:pt x="488" y="323"/>
                    <a:pt x="489" y="319"/>
                    <a:pt x="489" y="317"/>
                  </a:cubicBezTo>
                  <a:cubicBezTo>
                    <a:pt x="490" y="313"/>
                    <a:pt x="488" y="311"/>
                    <a:pt x="485" y="308"/>
                  </a:cubicBezTo>
                  <a:cubicBezTo>
                    <a:pt x="481" y="305"/>
                    <a:pt x="479" y="300"/>
                    <a:pt x="478" y="295"/>
                  </a:cubicBezTo>
                  <a:cubicBezTo>
                    <a:pt x="476" y="289"/>
                    <a:pt x="474" y="285"/>
                    <a:pt x="466" y="284"/>
                  </a:cubicBezTo>
                  <a:cubicBezTo>
                    <a:pt x="461" y="284"/>
                    <a:pt x="460" y="282"/>
                    <a:pt x="460" y="276"/>
                  </a:cubicBezTo>
                  <a:cubicBezTo>
                    <a:pt x="460" y="267"/>
                    <a:pt x="458" y="257"/>
                    <a:pt x="452" y="249"/>
                  </a:cubicBezTo>
                  <a:close/>
                  <a:moveTo>
                    <a:pt x="1244" y="1189"/>
                  </a:moveTo>
                  <a:cubicBezTo>
                    <a:pt x="1247" y="1188"/>
                    <a:pt x="1248" y="1186"/>
                    <a:pt x="1249" y="1183"/>
                  </a:cubicBezTo>
                  <a:cubicBezTo>
                    <a:pt x="1259" y="1166"/>
                    <a:pt x="1269" y="1149"/>
                    <a:pt x="1279" y="1132"/>
                  </a:cubicBezTo>
                  <a:cubicBezTo>
                    <a:pt x="1283" y="1125"/>
                    <a:pt x="1285" y="1118"/>
                    <a:pt x="1287" y="1110"/>
                  </a:cubicBezTo>
                  <a:cubicBezTo>
                    <a:pt x="1288" y="1108"/>
                    <a:pt x="1288" y="1106"/>
                    <a:pt x="1285" y="1105"/>
                  </a:cubicBezTo>
                  <a:cubicBezTo>
                    <a:pt x="1283" y="1104"/>
                    <a:pt x="1282" y="1105"/>
                    <a:pt x="1280" y="1107"/>
                  </a:cubicBezTo>
                  <a:cubicBezTo>
                    <a:pt x="1274" y="1116"/>
                    <a:pt x="1264" y="1123"/>
                    <a:pt x="1257" y="1132"/>
                  </a:cubicBezTo>
                  <a:cubicBezTo>
                    <a:pt x="1254" y="1135"/>
                    <a:pt x="1252" y="1139"/>
                    <a:pt x="1251" y="1143"/>
                  </a:cubicBezTo>
                  <a:cubicBezTo>
                    <a:pt x="1249" y="1156"/>
                    <a:pt x="1247" y="1168"/>
                    <a:pt x="1244" y="1181"/>
                  </a:cubicBezTo>
                  <a:cubicBezTo>
                    <a:pt x="1243" y="1183"/>
                    <a:pt x="1243" y="1186"/>
                    <a:pt x="1244" y="1189"/>
                  </a:cubicBezTo>
                  <a:close/>
                  <a:moveTo>
                    <a:pt x="713" y="330"/>
                  </a:moveTo>
                  <a:cubicBezTo>
                    <a:pt x="720" y="331"/>
                    <a:pt x="725" y="331"/>
                    <a:pt x="729" y="326"/>
                  </a:cubicBezTo>
                  <a:cubicBezTo>
                    <a:pt x="731" y="324"/>
                    <a:pt x="733" y="323"/>
                    <a:pt x="736" y="325"/>
                  </a:cubicBezTo>
                  <a:cubicBezTo>
                    <a:pt x="738" y="327"/>
                    <a:pt x="739" y="329"/>
                    <a:pt x="737" y="332"/>
                  </a:cubicBezTo>
                  <a:cubicBezTo>
                    <a:pt x="736" y="334"/>
                    <a:pt x="735" y="336"/>
                    <a:pt x="734" y="338"/>
                  </a:cubicBezTo>
                  <a:cubicBezTo>
                    <a:pt x="730" y="345"/>
                    <a:pt x="729" y="352"/>
                    <a:pt x="735" y="359"/>
                  </a:cubicBezTo>
                  <a:cubicBezTo>
                    <a:pt x="737" y="361"/>
                    <a:pt x="738" y="363"/>
                    <a:pt x="736" y="365"/>
                  </a:cubicBezTo>
                  <a:cubicBezTo>
                    <a:pt x="730" y="372"/>
                    <a:pt x="731" y="380"/>
                    <a:pt x="731" y="388"/>
                  </a:cubicBezTo>
                  <a:cubicBezTo>
                    <a:pt x="732" y="396"/>
                    <a:pt x="735" y="404"/>
                    <a:pt x="730" y="412"/>
                  </a:cubicBezTo>
                  <a:cubicBezTo>
                    <a:pt x="730" y="413"/>
                    <a:pt x="730" y="415"/>
                    <a:pt x="732" y="415"/>
                  </a:cubicBezTo>
                  <a:cubicBezTo>
                    <a:pt x="734" y="415"/>
                    <a:pt x="734" y="413"/>
                    <a:pt x="734" y="412"/>
                  </a:cubicBezTo>
                  <a:cubicBezTo>
                    <a:pt x="738" y="402"/>
                    <a:pt x="741" y="392"/>
                    <a:pt x="745" y="382"/>
                  </a:cubicBezTo>
                  <a:cubicBezTo>
                    <a:pt x="746" y="376"/>
                    <a:pt x="747" y="371"/>
                    <a:pt x="746" y="365"/>
                  </a:cubicBezTo>
                  <a:cubicBezTo>
                    <a:pt x="744" y="353"/>
                    <a:pt x="742" y="341"/>
                    <a:pt x="741" y="328"/>
                  </a:cubicBezTo>
                  <a:cubicBezTo>
                    <a:pt x="740" y="321"/>
                    <a:pt x="739" y="313"/>
                    <a:pt x="735" y="305"/>
                  </a:cubicBezTo>
                  <a:cubicBezTo>
                    <a:pt x="734" y="303"/>
                    <a:pt x="732" y="302"/>
                    <a:pt x="731" y="305"/>
                  </a:cubicBezTo>
                  <a:cubicBezTo>
                    <a:pt x="729" y="309"/>
                    <a:pt x="727" y="313"/>
                    <a:pt x="724" y="316"/>
                  </a:cubicBezTo>
                  <a:cubicBezTo>
                    <a:pt x="719" y="319"/>
                    <a:pt x="718" y="325"/>
                    <a:pt x="713" y="330"/>
                  </a:cubicBezTo>
                  <a:close/>
                  <a:moveTo>
                    <a:pt x="551" y="1315"/>
                  </a:moveTo>
                  <a:cubicBezTo>
                    <a:pt x="547" y="1318"/>
                    <a:pt x="548" y="1321"/>
                    <a:pt x="549" y="1323"/>
                  </a:cubicBezTo>
                  <a:cubicBezTo>
                    <a:pt x="550" y="1326"/>
                    <a:pt x="551" y="1329"/>
                    <a:pt x="551" y="1333"/>
                  </a:cubicBezTo>
                  <a:cubicBezTo>
                    <a:pt x="550" y="1348"/>
                    <a:pt x="551" y="1364"/>
                    <a:pt x="553" y="1380"/>
                  </a:cubicBezTo>
                  <a:cubicBezTo>
                    <a:pt x="555" y="1393"/>
                    <a:pt x="557" y="1405"/>
                    <a:pt x="557" y="1418"/>
                  </a:cubicBezTo>
                  <a:cubicBezTo>
                    <a:pt x="558" y="1425"/>
                    <a:pt x="558" y="1432"/>
                    <a:pt x="559" y="1439"/>
                  </a:cubicBezTo>
                  <a:cubicBezTo>
                    <a:pt x="561" y="1447"/>
                    <a:pt x="562" y="1454"/>
                    <a:pt x="562" y="1462"/>
                  </a:cubicBezTo>
                  <a:cubicBezTo>
                    <a:pt x="563" y="1469"/>
                    <a:pt x="562" y="1477"/>
                    <a:pt x="565" y="1486"/>
                  </a:cubicBezTo>
                  <a:cubicBezTo>
                    <a:pt x="566" y="1481"/>
                    <a:pt x="566" y="1479"/>
                    <a:pt x="567" y="1476"/>
                  </a:cubicBezTo>
                  <a:cubicBezTo>
                    <a:pt x="568" y="1466"/>
                    <a:pt x="569" y="1456"/>
                    <a:pt x="569" y="1446"/>
                  </a:cubicBezTo>
                  <a:cubicBezTo>
                    <a:pt x="569" y="1444"/>
                    <a:pt x="569" y="1441"/>
                    <a:pt x="570" y="1438"/>
                  </a:cubicBezTo>
                  <a:cubicBezTo>
                    <a:pt x="571" y="1435"/>
                    <a:pt x="570" y="1433"/>
                    <a:pt x="569" y="1431"/>
                  </a:cubicBezTo>
                  <a:cubicBezTo>
                    <a:pt x="566" y="1423"/>
                    <a:pt x="563" y="1415"/>
                    <a:pt x="564" y="1407"/>
                  </a:cubicBezTo>
                  <a:cubicBezTo>
                    <a:pt x="564" y="1402"/>
                    <a:pt x="567" y="1397"/>
                    <a:pt x="562" y="1393"/>
                  </a:cubicBezTo>
                  <a:cubicBezTo>
                    <a:pt x="561" y="1393"/>
                    <a:pt x="561" y="1391"/>
                    <a:pt x="562" y="1390"/>
                  </a:cubicBezTo>
                  <a:cubicBezTo>
                    <a:pt x="564" y="1387"/>
                    <a:pt x="563" y="1385"/>
                    <a:pt x="561" y="1382"/>
                  </a:cubicBezTo>
                  <a:cubicBezTo>
                    <a:pt x="560" y="1380"/>
                    <a:pt x="560" y="1378"/>
                    <a:pt x="561" y="1376"/>
                  </a:cubicBezTo>
                  <a:cubicBezTo>
                    <a:pt x="563" y="1372"/>
                    <a:pt x="562" y="1369"/>
                    <a:pt x="560" y="1366"/>
                  </a:cubicBezTo>
                  <a:cubicBezTo>
                    <a:pt x="558" y="1365"/>
                    <a:pt x="558" y="1363"/>
                    <a:pt x="557" y="1360"/>
                  </a:cubicBezTo>
                  <a:cubicBezTo>
                    <a:pt x="556" y="1350"/>
                    <a:pt x="555" y="1340"/>
                    <a:pt x="553" y="1329"/>
                  </a:cubicBezTo>
                  <a:cubicBezTo>
                    <a:pt x="553" y="1325"/>
                    <a:pt x="552" y="1321"/>
                    <a:pt x="551" y="1315"/>
                  </a:cubicBezTo>
                  <a:close/>
                  <a:moveTo>
                    <a:pt x="386" y="1168"/>
                  </a:moveTo>
                  <a:cubicBezTo>
                    <a:pt x="390" y="1165"/>
                    <a:pt x="390" y="1162"/>
                    <a:pt x="390" y="1159"/>
                  </a:cubicBezTo>
                  <a:cubicBezTo>
                    <a:pt x="391" y="1157"/>
                    <a:pt x="391" y="1155"/>
                    <a:pt x="394" y="1154"/>
                  </a:cubicBezTo>
                  <a:cubicBezTo>
                    <a:pt x="397" y="1154"/>
                    <a:pt x="399" y="1156"/>
                    <a:pt x="400" y="1159"/>
                  </a:cubicBezTo>
                  <a:cubicBezTo>
                    <a:pt x="402" y="1162"/>
                    <a:pt x="401" y="1165"/>
                    <a:pt x="401" y="1168"/>
                  </a:cubicBezTo>
                  <a:cubicBezTo>
                    <a:pt x="399" y="1180"/>
                    <a:pt x="394" y="1192"/>
                    <a:pt x="391" y="1204"/>
                  </a:cubicBezTo>
                  <a:cubicBezTo>
                    <a:pt x="389" y="1211"/>
                    <a:pt x="387" y="1218"/>
                    <a:pt x="384" y="1225"/>
                  </a:cubicBezTo>
                  <a:cubicBezTo>
                    <a:pt x="388" y="1221"/>
                    <a:pt x="392" y="1218"/>
                    <a:pt x="394" y="1213"/>
                  </a:cubicBezTo>
                  <a:cubicBezTo>
                    <a:pt x="401" y="1202"/>
                    <a:pt x="404" y="1188"/>
                    <a:pt x="411" y="1176"/>
                  </a:cubicBezTo>
                  <a:cubicBezTo>
                    <a:pt x="412" y="1174"/>
                    <a:pt x="411" y="1172"/>
                    <a:pt x="411" y="1169"/>
                  </a:cubicBezTo>
                  <a:cubicBezTo>
                    <a:pt x="411" y="1164"/>
                    <a:pt x="411" y="1159"/>
                    <a:pt x="414" y="1155"/>
                  </a:cubicBezTo>
                  <a:cubicBezTo>
                    <a:pt x="419" y="1149"/>
                    <a:pt x="417" y="1143"/>
                    <a:pt x="415" y="1135"/>
                  </a:cubicBezTo>
                  <a:cubicBezTo>
                    <a:pt x="412" y="1139"/>
                    <a:pt x="409" y="1143"/>
                    <a:pt x="406" y="1146"/>
                  </a:cubicBezTo>
                  <a:cubicBezTo>
                    <a:pt x="400" y="1153"/>
                    <a:pt x="391" y="1153"/>
                    <a:pt x="385" y="1146"/>
                  </a:cubicBezTo>
                  <a:cubicBezTo>
                    <a:pt x="382" y="1151"/>
                    <a:pt x="380" y="1156"/>
                    <a:pt x="378" y="1163"/>
                  </a:cubicBezTo>
                  <a:cubicBezTo>
                    <a:pt x="381" y="1164"/>
                    <a:pt x="384" y="1165"/>
                    <a:pt x="386" y="1168"/>
                  </a:cubicBezTo>
                  <a:close/>
                  <a:moveTo>
                    <a:pt x="562" y="810"/>
                  </a:moveTo>
                  <a:cubicBezTo>
                    <a:pt x="559" y="812"/>
                    <a:pt x="557" y="815"/>
                    <a:pt x="558" y="817"/>
                  </a:cubicBezTo>
                  <a:cubicBezTo>
                    <a:pt x="562" y="824"/>
                    <a:pt x="556" y="829"/>
                    <a:pt x="555" y="835"/>
                  </a:cubicBezTo>
                  <a:cubicBezTo>
                    <a:pt x="555" y="837"/>
                    <a:pt x="554" y="837"/>
                    <a:pt x="553" y="837"/>
                  </a:cubicBezTo>
                  <a:cubicBezTo>
                    <a:pt x="548" y="836"/>
                    <a:pt x="549" y="839"/>
                    <a:pt x="549" y="842"/>
                  </a:cubicBezTo>
                  <a:cubicBezTo>
                    <a:pt x="548" y="853"/>
                    <a:pt x="552" y="865"/>
                    <a:pt x="551" y="876"/>
                  </a:cubicBezTo>
                  <a:cubicBezTo>
                    <a:pt x="551" y="889"/>
                    <a:pt x="550" y="902"/>
                    <a:pt x="545" y="914"/>
                  </a:cubicBezTo>
                  <a:cubicBezTo>
                    <a:pt x="542" y="920"/>
                    <a:pt x="542" y="925"/>
                    <a:pt x="543" y="931"/>
                  </a:cubicBezTo>
                  <a:cubicBezTo>
                    <a:pt x="544" y="935"/>
                    <a:pt x="547" y="939"/>
                    <a:pt x="546" y="943"/>
                  </a:cubicBezTo>
                  <a:cubicBezTo>
                    <a:pt x="546" y="945"/>
                    <a:pt x="546" y="947"/>
                    <a:pt x="548" y="946"/>
                  </a:cubicBezTo>
                  <a:cubicBezTo>
                    <a:pt x="550" y="946"/>
                    <a:pt x="551" y="945"/>
                    <a:pt x="551" y="943"/>
                  </a:cubicBezTo>
                  <a:cubicBezTo>
                    <a:pt x="551" y="938"/>
                    <a:pt x="551" y="934"/>
                    <a:pt x="550" y="929"/>
                  </a:cubicBezTo>
                  <a:cubicBezTo>
                    <a:pt x="550" y="925"/>
                    <a:pt x="551" y="922"/>
                    <a:pt x="553" y="919"/>
                  </a:cubicBezTo>
                  <a:cubicBezTo>
                    <a:pt x="557" y="914"/>
                    <a:pt x="560" y="907"/>
                    <a:pt x="560" y="900"/>
                  </a:cubicBezTo>
                  <a:cubicBezTo>
                    <a:pt x="559" y="892"/>
                    <a:pt x="555" y="885"/>
                    <a:pt x="559" y="877"/>
                  </a:cubicBezTo>
                  <a:cubicBezTo>
                    <a:pt x="555" y="872"/>
                    <a:pt x="557" y="865"/>
                    <a:pt x="556" y="859"/>
                  </a:cubicBezTo>
                  <a:cubicBezTo>
                    <a:pt x="554" y="852"/>
                    <a:pt x="552" y="844"/>
                    <a:pt x="562" y="840"/>
                  </a:cubicBezTo>
                  <a:cubicBezTo>
                    <a:pt x="563" y="839"/>
                    <a:pt x="566" y="835"/>
                    <a:pt x="565" y="832"/>
                  </a:cubicBezTo>
                  <a:cubicBezTo>
                    <a:pt x="563" y="828"/>
                    <a:pt x="564" y="824"/>
                    <a:pt x="564" y="819"/>
                  </a:cubicBezTo>
                  <a:cubicBezTo>
                    <a:pt x="564" y="816"/>
                    <a:pt x="564" y="813"/>
                    <a:pt x="562" y="810"/>
                  </a:cubicBezTo>
                  <a:close/>
                  <a:moveTo>
                    <a:pt x="191" y="412"/>
                  </a:moveTo>
                  <a:cubicBezTo>
                    <a:pt x="193" y="409"/>
                    <a:pt x="194" y="407"/>
                    <a:pt x="194" y="404"/>
                  </a:cubicBezTo>
                  <a:cubicBezTo>
                    <a:pt x="193" y="400"/>
                    <a:pt x="194" y="397"/>
                    <a:pt x="194" y="394"/>
                  </a:cubicBezTo>
                  <a:cubicBezTo>
                    <a:pt x="194" y="392"/>
                    <a:pt x="195" y="390"/>
                    <a:pt x="197" y="390"/>
                  </a:cubicBezTo>
                  <a:cubicBezTo>
                    <a:pt x="200" y="390"/>
                    <a:pt x="200" y="393"/>
                    <a:pt x="199" y="394"/>
                  </a:cubicBezTo>
                  <a:cubicBezTo>
                    <a:pt x="197" y="402"/>
                    <a:pt x="200" y="409"/>
                    <a:pt x="198" y="417"/>
                  </a:cubicBezTo>
                  <a:cubicBezTo>
                    <a:pt x="197" y="420"/>
                    <a:pt x="196" y="424"/>
                    <a:pt x="199" y="428"/>
                  </a:cubicBezTo>
                  <a:cubicBezTo>
                    <a:pt x="199" y="429"/>
                    <a:pt x="199" y="431"/>
                    <a:pt x="198" y="432"/>
                  </a:cubicBezTo>
                  <a:cubicBezTo>
                    <a:pt x="198" y="436"/>
                    <a:pt x="198" y="440"/>
                    <a:pt x="198" y="444"/>
                  </a:cubicBezTo>
                  <a:cubicBezTo>
                    <a:pt x="198" y="445"/>
                    <a:pt x="198" y="446"/>
                    <a:pt x="200" y="447"/>
                  </a:cubicBezTo>
                  <a:cubicBezTo>
                    <a:pt x="201" y="447"/>
                    <a:pt x="202" y="446"/>
                    <a:pt x="202" y="445"/>
                  </a:cubicBezTo>
                  <a:cubicBezTo>
                    <a:pt x="203" y="442"/>
                    <a:pt x="204" y="439"/>
                    <a:pt x="204" y="436"/>
                  </a:cubicBezTo>
                  <a:cubicBezTo>
                    <a:pt x="204" y="425"/>
                    <a:pt x="205" y="414"/>
                    <a:pt x="203" y="403"/>
                  </a:cubicBezTo>
                  <a:cubicBezTo>
                    <a:pt x="202" y="392"/>
                    <a:pt x="204" y="381"/>
                    <a:pt x="203" y="370"/>
                  </a:cubicBezTo>
                  <a:cubicBezTo>
                    <a:pt x="202" y="363"/>
                    <a:pt x="201" y="356"/>
                    <a:pt x="203" y="349"/>
                  </a:cubicBezTo>
                  <a:cubicBezTo>
                    <a:pt x="203" y="346"/>
                    <a:pt x="202" y="343"/>
                    <a:pt x="197" y="341"/>
                  </a:cubicBezTo>
                  <a:cubicBezTo>
                    <a:pt x="200" y="352"/>
                    <a:pt x="197" y="362"/>
                    <a:pt x="199" y="373"/>
                  </a:cubicBezTo>
                  <a:cubicBezTo>
                    <a:pt x="200" y="375"/>
                    <a:pt x="199" y="377"/>
                    <a:pt x="198" y="378"/>
                  </a:cubicBezTo>
                  <a:cubicBezTo>
                    <a:pt x="198" y="379"/>
                    <a:pt x="197" y="380"/>
                    <a:pt x="196" y="380"/>
                  </a:cubicBezTo>
                  <a:cubicBezTo>
                    <a:pt x="195" y="379"/>
                    <a:pt x="194" y="379"/>
                    <a:pt x="194" y="378"/>
                  </a:cubicBezTo>
                  <a:cubicBezTo>
                    <a:pt x="194" y="375"/>
                    <a:pt x="194" y="371"/>
                    <a:pt x="194" y="368"/>
                  </a:cubicBezTo>
                  <a:cubicBezTo>
                    <a:pt x="193" y="366"/>
                    <a:pt x="193" y="365"/>
                    <a:pt x="191" y="365"/>
                  </a:cubicBezTo>
                  <a:cubicBezTo>
                    <a:pt x="189" y="365"/>
                    <a:pt x="188" y="366"/>
                    <a:pt x="188" y="367"/>
                  </a:cubicBezTo>
                  <a:cubicBezTo>
                    <a:pt x="189" y="372"/>
                    <a:pt x="186" y="373"/>
                    <a:pt x="182" y="375"/>
                  </a:cubicBezTo>
                  <a:cubicBezTo>
                    <a:pt x="185" y="378"/>
                    <a:pt x="188" y="383"/>
                    <a:pt x="186" y="385"/>
                  </a:cubicBezTo>
                  <a:cubicBezTo>
                    <a:pt x="182" y="389"/>
                    <a:pt x="185" y="393"/>
                    <a:pt x="183" y="397"/>
                  </a:cubicBezTo>
                  <a:cubicBezTo>
                    <a:pt x="182" y="398"/>
                    <a:pt x="182" y="400"/>
                    <a:pt x="183" y="401"/>
                  </a:cubicBezTo>
                  <a:cubicBezTo>
                    <a:pt x="186" y="404"/>
                    <a:pt x="187" y="409"/>
                    <a:pt x="191" y="412"/>
                  </a:cubicBezTo>
                  <a:close/>
                  <a:moveTo>
                    <a:pt x="498" y="72"/>
                  </a:moveTo>
                  <a:cubicBezTo>
                    <a:pt x="498" y="73"/>
                    <a:pt x="498" y="75"/>
                    <a:pt x="499" y="76"/>
                  </a:cubicBezTo>
                  <a:cubicBezTo>
                    <a:pt x="504" y="90"/>
                    <a:pt x="504" y="105"/>
                    <a:pt x="512" y="117"/>
                  </a:cubicBezTo>
                  <a:cubicBezTo>
                    <a:pt x="513" y="118"/>
                    <a:pt x="513" y="120"/>
                    <a:pt x="513" y="121"/>
                  </a:cubicBezTo>
                  <a:cubicBezTo>
                    <a:pt x="513" y="130"/>
                    <a:pt x="518" y="137"/>
                    <a:pt x="520" y="145"/>
                  </a:cubicBezTo>
                  <a:cubicBezTo>
                    <a:pt x="521" y="148"/>
                    <a:pt x="526" y="150"/>
                    <a:pt x="529" y="149"/>
                  </a:cubicBezTo>
                  <a:cubicBezTo>
                    <a:pt x="533" y="147"/>
                    <a:pt x="532" y="144"/>
                    <a:pt x="531" y="141"/>
                  </a:cubicBezTo>
                  <a:cubicBezTo>
                    <a:pt x="530" y="137"/>
                    <a:pt x="528" y="133"/>
                    <a:pt x="527" y="129"/>
                  </a:cubicBezTo>
                  <a:cubicBezTo>
                    <a:pt x="526" y="128"/>
                    <a:pt x="525" y="126"/>
                    <a:pt x="525" y="124"/>
                  </a:cubicBezTo>
                  <a:cubicBezTo>
                    <a:pt x="524" y="113"/>
                    <a:pt x="519" y="103"/>
                    <a:pt x="514" y="94"/>
                  </a:cubicBezTo>
                  <a:cubicBezTo>
                    <a:pt x="512" y="90"/>
                    <a:pt x="510" y="87"/>
                    <a:pt x="509" y="83"/>
                  </a:cubicBezTo>
                  <a:cubicBezTo>
                    <a:pt x="509" y="78"/>
                    <a:pt x="506" y="74"/>
                    <a:pt x="503" y="70"/>
                  </a:cubicBezTo>
                  <a:cubicBezTo>
                    <a:pt x="503" y="68"/>
                    <a:pt x="502" y="67"/>
                    <a:pt x="500" y="67"/>
                  </a:cubicBezTo>
                  <a:cubicBezTo>
                    <a:pt x="498" y="68"/>
                    <a:pt x="498" y="70"/>
                    <a:pt x="498" y="72"/>
                  </a:cubicBezTo>
                  <a:close/>
                  <a:moveTo>
                    <a:pt x="335" y="86"/>
                  </a:moveTo>
                  <a:cubicBezTo>
                    <a:pt x="342" y="81"/>
                    <a:pt x="347" y="72"/>
                    <a:pt x="356" y="70"/>
                  </a:cubicBezTo>
                  <a:cubicBezTo>
                    <a:pt x="357" y="70"/>
                    <a:pt x="357" y="68"/>
                    <a:pt x="358" y="68"/>
                  </a:cubicBezTo>
                  <a:cubicBezTo>
                    <a:pt x="361" y="63"/>
                    <a:pt x="365" y="60"/>
                    <a:pt x="369" y="57"/>
                  </a:cubicBezTo>
                  <a:cubicBezTo>
                    <a:pt x="378" y="51"/>
                    <a:pt x="387" y="44"/>
                    <a:pt x="396" y="39"/>
                  </a:cubicBezTo>
                  <a:cubicBezTo>
                    <a:pt x="399" y="36"/>
                    <a:pt x="401" y="32"/>
                    <a:pt x="405" y="30"/>
                  </a:cubicBezTo>
                  <a:cubicBezTo>
                    <a:pt x="411" y="27"/>
                    <a:pt x="415" y="23"/>
                    <a:pt x="420" y="18"/>
                  </a:cubicBezTo>
                  <a:cubicBezTo>
                    <a:pt x="421" y="17"/>
                    <a:pt x="422" y="16"/>
                    <a:pt x="421" y="15"/>
                  </a:cubicBezTo>
                  <a:cubicBezTo>
                    <a:pt x="420" y="14"/>
                    <a:pt x="419" y="14"/>
                    <a:pt x="418" y="14"/>
                  </a:cubicBezTo>
                  <a:cubicBezTo>
                    <a:pt x="413" y="15"/>
                    <a:pt x="408" y="17"/>
                    <a:pt x="404" y="19"/>
                  </a:cubicBezTo>
                  <a:cubicBezTo>
                    <a:pt x="396" y="24"/>
                    <a:pt x="390" y="30"/>
                    <a:pt x="383" y="35"/>
                  </a:cubicBezTo>
                  <a:cubicBezTo>
                    <a:pt x="365" y="50"/>
                    <a:pt x="347" y="65"/>
                    <a:pt x="335" y="86"/>
                  </a:cubicBezTo>
                  <a:close/>
                  <a:moveTo>
                    <a:pt x="823" y="1326"/>
                  </a:moveTo>
                  <a:cubicBezTo>
                    <a:pt x="824" y="1323"/>
                    <a:pt x="824" y="1321"/>
                    <a:pt x="823" y="1318"/>
                  </a:cubicBezTo>
                  <a:cubicBezTo>
                    <a:pt x="820" y="1308"/>
                    <a:pt x="817" y="1297"/>
                    <a:pt x="810" y="1288"/>
                  </a:cubicBezTo>
                  <a:cubicBezTo>
                    <a:pt x="807" y="1283"/>
                    <a:pt x="804" y="1278"/>
                    <a:pt x="804" y="1271"/>
                  </a:cubicBezTo>
                  <a:cubicBezTo>
                    <a:pt x="804" y="1270"/>
                    <a:pt x="804" y="1268"/>
                    <a:pt x="803" y="1268"/>
                  </a:cubicBezTo>
                  <a:cubicBezTo>
                    <a:pt x="797" y="1267"/>
                    <a:pt x="797" y="1262"/>
                    <a:pt x="795" y="1258"/>
                  </a:cubicBezTo>
                  <a:cubicBezTo>
                    <a:pt x="793" y="1256"/>
                    <a:pt x="792" y="1254"/>
                    <a:pt x="796" y="1252"/>
                  </a:cubicBezTo>
                  <a:cubicBezTo>
                    <a:pt x="797" y="1252"/>
                    <a:pt x="798" y="1250"/>
                    <a:pt x="796" y="1250"/>
                  </a:cubicBezTo>
                  <a:cubicBezTo>
                    <a:pt x="789" y="1250"/>
                    <a:pt x="793" y="1246"/>
                    <a:pt x="793" y="1244"/>
                  </a:cubicBezTo>
                  <a:cubicBezTo>
                    <a:pt x="795" y="1236"/>
                    <a:pt x="793" y="1232"/>
                    <a:pt x="785" y="1228"/>
                  </a:cubicBezTo>
                  <a:cubicBezTo>
                    <a:pt x="784" y="1237"/>
                    <a:pt x="782" y="1246"/>
                    <a:pt x="786" y="1254"/>
                  </a:cubicBezTo>
                  <a:cubicBezTo>
                    <a:pt x="790" y="1260"/>
                    <a:pt x="792" y="1267"/>
                    <a:pt x="794" y="1274"/>
                  </a:cubicBezTo>
                  <a:cubicBezTo>
                    <a:pt x="794" y="1276"/>
                    <a:pt x="794" y="1278"/>
                    <a:pt x="796" y="1279"/>
                  </a:cubicBezTo>
                  <a:cubicBezTo>
                    <a:pt x="800" y="1284"/>
                    <a:pt x="802" y="1290"/>
                    <a:pt x="806" y="1296"/>
                  </a:cubicBezTo>
                  <a:cubicBezTo>
                    <a:pt x="808" y="1299"/>
                    <a:pt x="807" y="1301"/>
                    <a:pt x="803" y="1303"/>
                  </a:cubicBezTo>
                  <a:cubicBezTo>
                    <a:pt x="810" y="1304"/>
                    <a:pt x="812" y="1309"/>
                    <a:pt x="814" y="1313"/>
                  </a:cubicBezTo>
                  <a:cubicBezTo>
                    <a:pt x="816" y="1318"/>
                    <a:pt x="818" y="1323"/>
                    <a:pt x="823" y="1326"/>
                  </a:cubicBezTo>
                  <a:close/>
                  <a:moveTo>
                    <a:pt x="560" y="73"/>
                  </a:moveTo>
                  <a:cubicBezTo>
                    <a:pt x="559" y="76"/>
                    <a:pt x="560" y="79"/>
                    <a:pt x="562" y="82"/>
                  </a:cubicBezTo>
                  <a:cubicBezTo>
                    <a:pt x="566" y="89"/>
                    <a:pt x="568" y="97"/>
                    <a:pt x="571" y="105"/>
                  </a:cubicBezTo>
                  <a:cubicBezTo>
                    <a:pt x="571" y="107"/>
                    <a:pt x="572" y="108"/>
                    <a:pt x="572" y="109"/>
                  </a:cubicBezTo>
                  <a:cubicBezTo>
                    <a:pt x="575" y="115"/>
                    <a:pt x="580" y="120"/>
                    <a:pt x="584" y="125"/>
                  </a:cubicBezTo>
                  <a:cubicBezTo>
                    <a:pt x="590" y="132"/>
                    <a:pt x="596" y="139"/>
                    <a:pt x="601" y="145"/>
                  </a:cubicBezTo>
                  <a:cubicBezTo>
                    <a:pt x="602" y="147"/>
                    <a:pt x="603" y="147"/>
                    <a:pt x="605" y="147"/>
                  </a:cubicBezTo>
                  <a:cubicBezTo>
                    <a:pt x="606" y="146"/>
                    <a:pt x="606" y="144"/>
                    <a:pt x="606" y="143"/>
                  </a:cubicBezTo>
                  <a:cubicBezTo>
                    <a:pt x="603" y="139"/>
                    <a:pt x="602" y="133"/>
                    <a:pt x="599" y="129"/>
                  </a:cubicBezTo>
                  <a:cubicBezTo>
                    <a:pt x="593" y="120"/>
                    <a:pt x="587" y="112"/>
                    <a:pt x="583" y="102"/>
                  </a:cubicBezTo>
                  <a:cubicBezTo>
                    <a:pt x="579" y="91"/>
                    <a:pt x="571" y="83"/>
                    <a:pt x="564" y="74"/>
                  </a:cubicBezTo>
                  <a:cubicBezTo>
                    <a:pt x="563" y="73"/>
                    <a:pt x="562" y="72"/>
                    <a:pt x="560" y="73"/>
                  </a:cubicBezTo>
                  <a:close/>
                  <a:moveTo>
                    <a:pt x="255" y="190"/>
                  </a:moveTo>
                  <a:cubicBezTo>
                    <a:pt x="251" y="191"/>
                    <a:pt x="249" y="194"/>
                    <a:pt x="248" y="196"/>
                  </a:cubicBezTo>
                  <a:cubicBezTo>
                    <a:pt x="241" y="208"/>
                    <a:pt x="234" y="220"/>
                    <a:pt x="227" y="231"/>
                  </a:cubicBezTo>
                  <a:cubicBezTo>
                    <a:pt x="223" y="237"/>
                    <a:pt x="222" y="243"/>
                    <a:pt x="221" y="249"/>
                  </a:cubicBezTo>
                  <a:cubicBezTo>
                    <a:pt x="221" y="250"/>
                    <a:pt x="221" y="251"/>
                    <a:pt x="222" y="252"/>
                  </a:cubicBezTo>
                  <a:cubicBezTo>
                    <a:pt x="223" y="253"/>
                    <a:pt x="224" y="252"/>
                    <a:pt x="225" y="251"/>
                  </a:cubicBezTo>
                  <a:cubicBezTo>
                    <a:pt x="228" y="249"/>
                    <a:pt x="230" y="246"/>
                    <a:pt x="231" y="242"/>
                  </a:cubicBezTo>
                  <a:cubicBezTo>
                    <a:pt x="232" y="236"/>
                    <a:pt x="234" y="234"/>
                    <a:pt x="240" y="234"/>
                  </a:cubicBezTo>
                  <a:cubicBezTo>
                    <a:pt x="243" y="234"/>
                    <a:pt x="251" y="227"/>
                    <a:pt x="250" y="225"/>
                  </a:cubicBezTo>
                  <a:cubicBezTo>
                    <a:pt x="248" y="220"/>
                    <a:pt x="251" y="219"/>
                    <a:pt x="254" y="218"/>
                  </a:cubicBezTo>
                  <a:cubicBezTo>
                    <a:pt x="256" y="217"/>
                    <a:pt x="257" y="216"/>
                    <a:pt x="256" y="214"/>
                  </a:cubicBezTo>
                  <a:cubicBezTo>
                    <a:pt x="253" y="210"/>
                    <a:pt x="255" y="206"/>
                    <a:pt x="256" y="203"/>
                  </a:cubicBezTo>
                  <a:cubicBezTo>
                    <a:pt x="257" y="199"/>
                    <a:pt x="256" y="194"/>
                    <a:pt x="255" y="190"/>
                  </a:cubicBezTo>
                  <a:close/>
                  <a:moveTo>
                    <a:pt x="586" y="1382"/>
                  </a:moveTo>
                  <a:cubicBezTo>
                    <a:pt x="587" y="1377"/>
                    <a:pt x="584" y="1372"/>
                    <a:pt x="585" y="1366"/>
                  </a:cubicBezTo>
                  <a:cubicBezTo>
                    <a:pt x="586" y="1360"/>
                    <a:pt x="585" y="1354"/>
                    <a:pt x="583" y="1349"/>
                  </a:cubicBezTo>
                  <a:cubicBezTo>
                    <a:pt x="582" y="1345"/>
                    <a:pt x="582" y="1342"/>
                    <a:pt x="582" y="1338"/>
                  </a:cubicBezTo>
                  <a:cubicBezTo>
                    <a:pt x="584" y="1331"/>
                    <a:pt x="582" y="1325"/>
                    <a:pt x="580" y="1318"/>
                  </a:cubicBezTo>
                  <a:cubicBezTo>
                    <a:pt x="577" y="1311"/>
                    <a:pt x="571" y="1304"/>
                    <a:pt x="573" y="1295"/>
                  </a:cubicBezTo>
                  <a:cubicBezTo>
                    <a:pt x="573" y="1295"/>
                    <a:pt x="573" y="1294"/>
                    <a:pt x="572" y="1293"/>
                  </a:cubicBezTo>
                  <a:cubicBezTo>
                    <a:pt x="569" y="1290"/>
                    <a:pt x="568" y="1286"/>
                    <a:pt x="568" y="1283"/>
                  </a:cubicBezTo>
                  <a:cubicBezTo>
                    <a:pt x="567" y="1278"/>
                    <a:pt x="565" y="1277"/>
                    <a:pt x="561" y="1275"/>
                  </a:cubicBezTo>
                  <a:cubicBezTo>
                    <a:pt x="565" y="1294"/>
                    <a:pt x="567" y="1312"/>
                    <a:pt x="571" y="1330"/>
                  </a:cubicBezTo>
                  <a:cubicBezTo>
                    <a:pt x="575" y="1347"/>
                    <a:pt x="580" y="1365"/>
                    <a:pt x="586" y="1382"/>
                  </a:cubicBezTo>
                  <a:close/>
                  <a:moveTo>
                    <a:pt x="128" y="1297"/>
                  </a:moveTo>
                  <a:cubicBezTo>
                    <a:pt x="126" y="1296"/>
                    <a:pt x="125" y="1297"/>
                    <a:pt x="125" y="1298"/>
                  </a:cubicBezTo>
                  <a:cubicBezTo>
                    <a:pt x="120" y="1305"/>
                    <a:pt x="116" y="1312"/>
                    <a:pt x="112" y="1320"/>
                  </a:cubicBezTo>
                  <a:cubicBezTo>
                    <a:pt x="101" y="1343"/>
                    <a:pt x="89" y="1365"/>
                    <a:pt x="79" y="1388"/>
                  </a:cubicBezTo>
                  <a:cubicBezTo>
                    <a:pt x="73" y="1400"/>
                    <a:pt x="68" y="1412"/>
                    <a:pt x="66" y="1425"/>
                  </a:cubicBezTo>
                  <a:cubicBezTo>
                    <a:pt x="66" y="1426"/>
                    <a:pt x="65" y="1428"/>
                    <a:pt x="66" y="1430"/>
                  </a:cubicBezTo>
                  <a:cubicBezTo>
                    <a:pt x="66" y="1431"/>
                    <a:pt x="67" y="1432"/>
                    <a:pt x="67" y="1432"/>
                  </a:cubicBezTo>
                  <a:cubicBezTo>
                    <a:pt x="68" y="1432"/>
                    <a:pt x="69" y="1431"/>
                    <a:pt x="69" y="1431"/>
                  </a:cubicBezTo>
                  <a:cubicBezTo>
                    <a:pt x="69" y="1430"/>
                    <a:pt x="70" y="1429"/>
                    <a:pt x="70" y="1428"/>
                  </a:cubicBezTo>
                  <a:cubicBezTo>
                    <a:pt x="76" y="1412"/>
                    <a:pt x="82" y="1395"/>
                    <a:pt x="88" y="1379"/>
                  </a:cubicBezTo>
                  <a:cubicBezTo>
                    <a:pt x="91" y="1371"/>
                    <a:pt x="95" y="1364"/>
                    <a:pt x="99" y="1357"/>
                  </a:cubicBezTo>
                  <a:cubicBezTo>
                    <a:pt x="105" y="1346"/>
                    <a:pt x="112" y="1336"/>
                    <a:pt x="116" y="1324"/>
                  </a:cubicBezTo>
                  <a:cubicBezTo>
                    <a:pt x="118" y="1319"/>
                    <a:pt x="121" y="1314"/>
                    <a:pt x="124" y="1309"/>
                  </a:cubicBezTo>
                  <a:cubicBezTo>
                    <a:pt x="126" y="1305"/>
                    <a:pt x="127" y="1301"/>
                    <a:pt x="128" y="1297"/>
                  </a:cubicBezTo>
                  <a:close/>
                  <a:moveTo>
                    <a:pt x="721" y="1317"/>
                  </a:moveTo>
                  <a:cubicBezTo>
                    <a:pt x="719" y="1309"/>
                    <a:pt x="720" y="1301"/>
                    <a:pt x="716" y="1294"/>
                  </a:cubicBezTo>
                  <a:cubicBezTo>
                    <a:pt x="713" y="1289"/>
                    <a:pt x="711" y="1283"/>
                    <a:pt x="709" y="1277"/>
                  </a:cubicBezTo>
                  <a:cubicBezTo>
                    <a:pt x="706" y="1272"/>
                    <a:pt x="701" y="1267"/>
                    <a:pt x="702" y="1261"/>
                  </a:cubicBezTo>
                  <a:cubicBezTo>
                    <a:pt x="693" y="1243"/>
                    <a:pt x="693" y="1242"/>
                    <a:pt x="694" y="1230"/>
                  </a:cubicBezTo>
                  <a:cubicBezTo>
                    <a:pt x="689" y="1232"/>
                    <a:pt x="689" y="1232"/>
                    <a:pt x="686" y="1228"/>
                  </a:cubicBezTo>
                  <a:cubicBezTo>
                    <a:pt x="685" y="1227"/>
                    <a:pt x="685" y="1225"/>
                    <a:pt x="683" y="1225"/>
                  </a:cubicBezTo>
                  <a:cubicBezTo>
                    <a:pt x="683" y="1225"/>
                    <a:pt x="682" y="1225"/>
                    <a:pt x="682" y="1225"/>
                  </a:cubicBezTo>
                  <a:cubicBezTo>
                    <a:pt x="684" y="1238"/>
                    <a:pt x="689" y="1251"/>
                    <a:pt x="694" y="1263"/>
                  </a:cubicBezTo>
                  <a:cubicBezTo>
                    <a:pt x="696" y="1267"/>
                    <a:pt x="702" y="1271"/>
                    <a:pt x="698" y="1277"/>
                  </a:cubicBezTo>
                  <a:cubicBezTo>
                    <a:pt x="698" y="1278"/>
                    <a:pt x="698" y="1278"/>
                    <a:pt x="698" y="1279"/>
                  </a:cubicBezTo>
                  <a:cubicBezTo>
                    <a:pt x="700" y="1282"/>
                    <a:pt x="701" y="1287"/>
                    <a:pt x="702" y="1291"/>
                  </a:cubicBezTo>
                  <a:cubicBezTo>
                    <a:pt x="702" y="1293"/>
                    <a:pt x="703" y="1295"/>
                    <a:pt x="705" y="1296"/>
                  </a:cubicBezTo>
                  <a:cubicBezTo>
                    <a:pt x="710" y="1300"/>
                    <a:pt x="713" y="1305"/>
                    <a:pt x="716" y="1310"/>
                  </a:cubicBezTo>
                  <a:cubicBezTo>
                    <a:pt x="717" y="1313"/>
                    <a:pt x="718" y="1315"/>
                    <a:pt x="721" y="1317"/>
                  </a:cubicBezTo>
                  <a:close/>
                  <a:moveTo>
                    <a:pt x="1302" y="952"/>
                  </a:moveTo>
                  <a:cubicBezTo>
                    <a:pt x="1303" y="946"/>
                    <a:pt x="1302" y="938"/>
                    <a:pt x="1300" y="931"/>
                  </a:cubicBezTo>
                  <a:cubicBezTo>
                    <a:pt x="1300" y="929"/>
                    <a:pt x="1299" y="928"/>
                    <a:pt x="1297" y="927"/>
                  </a:cubicBezTo>
                  <a:cubicBezTo>
                    <a:pt x="1295" y="927"/>
                    <a:pt x="1294" y="928"/>
                    <a:pt x="1293" y="930"/>
                  </a:cubicBezTo>
                  <a:cubicBezTo>
                    <a:pt x="1292" y="934"/>
                    <a:pt x="1289" y="937"/>
                    <a:pt x="1287" y="941"/>
                  </a:cubicBezTo>
                  <a:cubicBezTo>
                    <a:pt x="1284" y="946"/>
                    <a:pt x="1286" y="951"/>
                    <a:pt x="1284" y="956"/>
                  </a:cubicBezTo>
                  <a:cubicBezTo>
                    <a:pt x="1284" y="956"/>
                    <a:pt x="1284" y="958"/>
                    <a:pt x="1285" y="958"/>
                  </a:cubicBezTo>
                  <a:cubicBezTo>
                    <a:pt x="1291" y="962"/>
                    <a:pt x="1291" y="967"/>
                    <a:pt x="1287" y="972"/>
                  </a:cubicBezTo>
                  <a:cubicBezTo>
                    <a:pt x="1287" y="973"/>
                    <a:pt x="1287" y="973"/>
                    <a:pt x="1287" y="973"/>
                  </a:cubicBezTo>
                  <a:cubicBezTo>
                    <a:pt x="1286" y="977"/>
                    <a:pt x="1289" y="983"/>
                    <a:pt x="1293" y="984"/>
                  </a:cubicBezTo>
                  <a:cubicBezTo>
                    <a:pt x="1296" y="985"/>
                    <a:pt x="1298" y="983"/>
                    <a:pt x="1299" y="977"/>
                  </a:cubicBezTo>
                  <a:cubicBezTo>
                    <a:pt x="1301" y="969"/>
                    <a:pt x="1301" y="961"/>
                    <a:pt x="1302" y="952"/>
                  </a:cubicBezTo>
                  <a:close/>
                  <a:moveTo>
                    <a:pt x="423" y="227"/>
                  </a:moveTo>
                  <a:cubicBezTo>
                    <a:pt x="428" y="222"/>
                    <a:pt x="434" y="217"/>
                    <a:pt x="428" y="208"/>
                  </a:cubicBezTo>
                  <a:cubicBezTo>
                    <a:pt x="427" y="206"/>
                    <a:pt x="429" y="205"/>
                    <a:pt x="430" y="203"/>
                  </a:cubicBezTo>
                  <a:cubicBezTo>
                    <a:pt x="432" y="201"/>
                    <a:pt x="431" y="200"/>
                    <a:pt x="429" y="198"/>
                  </a:cubicBezTo>
                  <a:cubicBezTo>
                    <a:pt x="427" y="196"/>
                    <a:pt x="426" y="195"/>
                    <a:pt x="424" y="193"/>
                  </a:cubicBezTo>
                  <a:cubicBezTo>
                    <a:pt x="423" y="192"/>
                    <a:pt x="421" y="192"/>
                    <a:pt x="420" y="193"/>
                  </a:cubicBezTo>
                  <a:cubicBezTo>
                    <a:pt x="417" y="197"/>
                    <a:pt x="411" y="200"/>
                    <a:pt x="413" y="206"/>
                  </a:cubicBezTo>
                  <a:cubicBezTo>
                    <a:pt x="413" y="208"/>
                    <a:pt x="414" y="210"/>
                    <a:pt x="412" y="211"/>
                  </a:cubicBezTo>
                  <a:cubicBezTo>
                    <a:pt x="411" y="211"/>
                    <a:pt x="410" y="210"/>
                    <a:pt x="409" y="208"/>
                  </a:cubicBezTo>
                  <a:cubicBezTo>
                    <a:pt x="408" y="207"/>
                    <a:pt x="406" y="204"/>
                    <a:pt x="404" y="205"/>
                  </a:cubicBezTo>
                  <a:cubicBezTo>
                    <a:pt x="401" y="207"/>
                    <a:pt x="399" y="209"/>
                    <a:pt x="399" y="212"/>
                  </a:cubicBezTo>
                  <a:cubicBezTo>
                    <a:pt x="399" y="217"/>
                    <a:pt x="399" y="221"/>
                    <a:pt x="399" y="226"/>
                  </a:cubicBezTo>
                  <a:cubicBezTo>
                    <a:pt x="399" y="228"/>
                    <a:pt x="402" y="230"/>
                    <a:pt x="403" y="228"/>
                  </a:cubicBezTo>
                  <a:cubicBezTo>
                    <a:pt x="406" y="222"/>
                    <a:pt x="409" y="224"/>
                    <a:pt x="413" y="226"/>
                  </a:cubicBezTo>
                  <a:cubicBezTo>
                    <a:pt x="415" y="223"/>
                    <a:pt x="412" y="220"/>
                    <a:pt x="414" y="217"/>
                  </a:cubicBezTo>
                  <a:cubicBezTo>
                    <a:pt x="418" y="219"/>
                    <a:pt x="419" y="224"/>
                    <a:pt x="423" y="227"/>
                  </a:cubicBezTo>
                  <a:close/>
                  <a:moveTo>
                    <a:pt x="269" y="1168"/>
                  </a:moveTo>
                  <a:cubicBezTo>
                    <a:pt x="268" y="1168"/>
                    <a:pt x="267" y="1167"/>
                    <a:pt x="267" y="1167"/>
                  </a:cubicBezTo>
                  <a:cubicBezTo>
                    <a:pt x="264" y="1172"/>
                    <a:pt x="260" y="1176"/>
                    <a:pt x="257" y="1181"/>
                  </a:cubicBezTo>
                  <a:cubicBezTo>
                    <a:pt x="247" y="1197"/>
                    <a:pt x="237" y="1213"/>
                    <a:pt x="227" y="1228"/>
                  </a:cubicBezTo>
                  <a:cubicBezTo>
                    <a:pt x="224" y="1233"/>
                    <a:pt x="221" y="1238"/>
                    <a:pt x="218" y="1243"/>
                  </a:cubicBezTo>
                  <a:cubicBezTo>
                    <a:pt x="218" y="1244"/>
                    <a:pt x="217" y="1245"/>
                    <a:pt x="218" y="1246"/>
                  </a:cubicBezTo>
                  <a:cubicBezTo>
                    <a:pt x="219" y="1247"/>
                    <a:pt x="221" y="1247"/>
                    <a:pt x="221" y="1246"/>
                  </a:cubicBezTo>
                  <a:cubicBezTo>
                    <a:pt x="225" y="1241"/>
                    <a:pt x="231" y="1239"/>
                    <a:pt x="234" y="1233"/>
                  </a:cubicBezTo>
                  <a:cubicBezTo>
                    <a:pt x="241" y="1221"/>
                    <a:pt x="251" y="1209"/>
                    <a:pt x="257" y="1196"/>
                  </a:cubicBezTo>
                  <a:cubicBezTo>
                    <a:pt x="261" y="1187"/>
                    <a:pt x="265" y="1177"/>
                    <a:pt x="269" y="1168"/>
                  </a:cubicBezTo>
                  <a:close/>
                  <a:moveTo>
                    <a:pt x="515" y="36"/>
                  </a:moveTo>
                  <a:cubicBezTo>
                    <a:pt x="516" y="33"/>
                    <a:pt x="515" y="31"/>
                    <a:pt x="512" y="29"/>
                  </a:cubicBezTo>
                  <a:cubicBezTo>
                    <a:pt x="504" y="24"/>
                    <a:pt x="496" y="20"/>
                    <a:pt x="487" y="17"/>
                  </a:cubicBezTo>
                  <a:cubicBezTo>
                    <a:pt x="484" y="16"/>
                    <a:pt x="481" y="18"/>
                    <a:pt x="482" y="20"/>
                  </a:cubicBezTo>
                  <a:cubicBezTo>
                    <a:pt x="484" y="26"/>
                    <a:pt x="486" y="31"/>
                    <a:pt x="491" y="36"/>
                  </a:cubicBezTo>
                  <a:cubicBezTo>
                    <a:pt x="492" y="37"/>
                    <a:pt x="494" y="37"/>
                    <a:pt x="496" y="36"/>
                  </a:cubicBezTo>
                  <a:cubicBezTo>
                    <a:pt x="500" y="34"/>
                    <a:pt x="502" y="36"/>
                    <a:pt x="504" y="40"/>
                  </a:cubicBezTo>
                  <a:cubicBezTo>
                    <a:pt x="505" y="42"/>
                    <a:pt x="506" y="44"/>
                    <a:pt x="507" y="47"/>
                  </a:cubicBezTo>
                  <a:cubicBezTo>
                    <a:pt x="509" y="53"/>
                    <a:pt x="514" y="58"/>
                    <a:pt x="520" y="61"/>
                  </a:cubicBezTo>
                  <a:cubicBezTo>
                    <a:pt x="521" y="62"/>
                    <a:pt x="522" y="63"/>
                    <a:pt x="523" y="62"/>
                  </a:cubicBezTo>
                  <a:cubicBezTo>
                    <a:pt x="525" y="61"/>
                    <a:pt x="525" y="59"/>
                    <a:pt x="524" y="58"/>
                  </a:cubicBezTo>
                  <a:cubicBezTo>
                    <a:pt x="522" y="54"/>
                    <a:pt x="519" y="50"/>
                    <a:pt x="517" y="45"/>
                  </a:cubicBezTo>
                  <a:cubicBezTo>
                    <a:pt x="515" y="43"/>
                    <a:pt x="514" y="40"/>
                    <a:pt x="515" y="36"/>
                  </a:cubicBezTo>
                  <a:close/>
                  <a:moveTo>
                    <a:pt x="569" y="1045"/>
                  </a:moveTo>
                  <a:cubicBezTo>
                    <a:pt x="571" y="1044"/>
                    <a:pt x="572" y="1042"/>
                    <a:pt x="572" y="1040"/>
                  </a:cubicBezTo>
                  <a:cubicBezTo>
                    <a:pt x="577" y="1020"/>
                    <a:pt x="577" y="1000"/>
                    <a:pt x="578" y="979"/>
                  </a:cubicBezTo>
                  <a:cubicBezTo>
                    <a:pt x="579" y="966"/>
                    <a:pt x="577" y="953"/>
                    <a:pt x="579" y="940"/>
                  </a:cubicBezTo>
                  <a:cubicBezTo>
                    <a:pt x="580" y="934"/>
                    <a:pt x="580" y="928"/>
                    <a:pt x="578" y="922"/>
                  </a:cubicBezTo>
                  <a:cubicBezTo>
                    <a:pt x="578" y="921"/>
                    <a:pt x="577" y="920"/>
                    <a:pt x="576" y="921"/>
                  </a:cubicBezTo>
                  <a:cubicBezTo>
                    <a:pt x="575" y="921"/>
                    <a:pt x="575" y="922"/>
                    <a:pt x="575" y="922"/>
                  </a:cubicBezTo>
                  <a:cubicBezTo>
                    <a:pt x="575" y="927"/>
                    <a:pt x="573" y="932"/>
                    <a:pt x="574" y="937"/>
                  </a:cubicBezTo>
                  <a:cubicBezTo>
                    <a:pt x="576" y="950"/>
                    <a:pt x="571" y="963"/>
                    <a:pt x="574" y="976"/>
                  </a:cubicBezTo>
                  <a:cubicBezTo>
                    <a:pt x="575" y="977"/>
                    <a:pt x="574" y="978"/>
                    <a:pt x="574" y="979"/>
                  </a:cubicBezTo>
                  <a:cubicBezTo>
                    <a:pt x="572" y="984"/>
                    <a:pt x="573" y="988"/>
                    <a:pt x="572" y="992"/>
                  </a:cubicBezTo>
                  <a:cubicBezTo>
                    <a:pt x="571" y="1004"/>
                    <a:pt x="572" y="1017"/>
                    <a:pt x="570" y="1029"/>
                  </a:cubicBezTo>
                  <a:cubicBezTo>
                    <a:pt x="569" y="1034"/>
                    <a:pt x="568" y="1039"/>
                    <a:pt x="569" y="1045"/>
                  </a:cubicBezTo>
                  <a:close/>
                  <a:moveTo>
                    <a:pt x="672" y="1093"/>
                  </a:moveTo>
                  <a:cubicBezTo>
                    <a:pt x="673" y="1095"/>
                    <a:pt x="673" y="1096"/>
                    <a:pt x="673" y="1097"/>
                  </a:cubicBezTo>
                  <a:cubicBezTo>
                    <a:pt x="677" y="1105"/>
                    <a:pt x="680" y="1114"/>
                    <a:pt x="684" y="1122"/>
                  </a:cubicBezTo>
                  <a:cubicBezTo>
                    <a:pt x="688" y="1130"/>
                    <a:pt x="692" y="1137"/>
                    <a:pt x="696" y="1145"/>
                  </a:cubicBezTo>
                  <a:cubicBezTo>
                    <a:pt x="697" y="1147"/>
                    <a:pt x="698" y="1149"/>
                    <a:pt x="700" y="1150"/>
                  </a:cubicBezTo>
                  <a:cubicBezTo>
                    <a:pt x="704" y="1151"/>
                    <a:pt x="706" y="1150"/>
                    <a:pt x="709" y="1148"/>
                  </a:cubicBezTo>
                  <a:cubicBezTo>
                    <a:pt x="711" y="1146"/>
                    <a:pt x="709" y="1144"/>
                    <a:pt x="708" y="1142"/>
                  </a:cubicBezTo>
                  <a:cubicBezTo>
                    <a:pt x="705" y="1137"/>
                    <a:pt x="703" y="1131"/>
                    <a:pt x="699" y="1126"/>
                  </a:cubicBezTo>
                  <a:cubicBezTo>
                    <a:pt x="693" y="1119"/>
                    <a:pt x="688" y="1112"/>
                    <a:pt x="683" y="1105"/>
                  </a:cubicBezTo>
                  <a:cubicBezTo>
                    <a:pt x="679" y="1101"/>
                    <a:pt x="677" y="1096"/>
                    <a:pt x="672" y="1093"/>
                  </a:cubicBezTo>
                  <a:close/>
                  <a:moveTo>
                    <a:pt x="214" y="464"/>
                  </a:moveTo>
                  <a:cubicBezTo>
                    <a:pt x="221" y="457"/>
                    <a:pt x="224" y="449"/>
                    <a:pt x="222" y="441"/>
                  </a:cubicBezTo>
                  <a:cubicBezTo>
                    <a:pt x="219" y="428"/>
                    <a:pt x="222" y="415"/>
                    <a:pt x="219" y="402"/>
                  </a:cubicBezTo>
                  <a:cubicBezTo>
                    <a:pt x="217" y="396"/>
                    <a:pt x="221" y="390"/>
                    <a:pt x="219" y="384"/>
                  </a:cubicBezTo>
                  <a:cubicBezTo>
                    <a:pt x="218" y="379"/>
                    <a:pt x="216" y="375"/>
                    <a:pt x="220" y="370"/>
                  </a:cubicBezTo>
                  <a:cubicBezTo>
                    <a:pt x="221" y="369"/>
                    <a:pt x="220" y="368"/>
                    <a:pt x="219" y="367"/>
                  </a:cubicBezTo>
                  <a:cubicBezTo>
                    <a:pt x="218" y="364"/>
                    <a:pt x="218" y="363"/>
                    <a:pt x="219" y="361"/>
                  </a:cubicBezTo>
                  <a:cubicBezTo>
                    <a:pt x="220" y="359"/>
                    <a:pt x="220" y="358"/>
                    <a:pt x="218" y="357"/>
                  </a:cubicBezTo>
                  <a:cubicBezTo>
                    <a:pt x="217" y="357"/>
                    <a:pt x="215" y="357"/>
                    <a:pt x="214" y="358"/>
                  </a:cubicBezTo>
                  <a:cubicBezTo>
                    <a:pt x="213" y="360"/>
                    <a:pt x="213" y="361"/>
                    <a:pt x="213" y="363"/>
                  </a:cubicBezTo>
                  <a:cubicBezTo>
                    <a:pt x="215" y="368"/>
                    <a:pt x="214" y="372"/>
                    <a:pt x="214" y="377"/>
                  </a:cubicBezTo>
                  <a:cubicBezTo>
                    <a:pt x="214" y="382"/>
                    <a:pt x="213" y="387"/>
                    <a:pt x="214" y="392"/>
                  </a:cubicBezTo>
                  <a:cubicBezTo>
                    <a:pt x="216" y="410"/>
                    <a:pt x="216" y="428"/>
                    <a:pt x="213" y="445"/>
                  </a:cubicBezTo>
                  <a:cubicBezTo>
                    <a:pt x="212" y="451"/>
                    <a:pt x="212" y="457"/>
                    <a:pt x="214" y="464"/>
                  </a:cubicBezTo>
                  <a:close/>
                  <a:moveTo>
                    <a:pt x="458" y="140"/>
                  </a:moveTo>
                  <a:cubicBezTo>
                    <a:pt x="453" y="143"/>
                    <a:pt x="450" y="147"/>
                    <a:pt x="447" y="153"/>
                  </a:cubicBezTo>
                  <a:cubicBezTo>
                    <a:pt x="442" y="159"/>
                    <a:pt x="439" y="167"/>
                    <a:pt x="434" y="174"/>
                  </a:cubicBezTo>
                  <a:cubicBezTo>
                    <a:pt x="431" y="177"/>
                    <a:pt x="432" y="181"/>
                    <a:pt x="432" y="184"/>
                  </a:cubicBezTo>
                  <a:cubicBezTo>
                    <a:pt x="432" y="189"/>
                    <a:pt x="434" y="189"/>
                    <a:pt x="437" y="190"/>
                  </a:cubicBezTo>
                  <a:cubicBezTo>
                    <a:pt x="441" y="191"/>
                    <a:pt x="441" y="189"/>
                    <a:pt x="442" y="186"/>
                  </a:cubicBezTo>
                  <a:cubicBezTo>
                    <a:pt x="444" y="182"/>
                    <a:pt x="446" y="178"/>
                    <a:pt x="447" y="174"/>
                  </a:cubicBezTo>
                  <a:cubicBezTo>
                    <a:pt x="451" y="166"/>
                    <a:pt x="455" y="158"/>
                    <a:pt x="458" y="150"/>
                  </a:cubicBezTo>
                  <a:cubicBezTo>
                    <a:pt x="460" y="147"/>
                    <a:pt x="462" y="143"/>
                    <a:pt x="458" y="140"/>
                  </a:cubicBezTo>
                  <a:close/>
                  <a:moveTo>
                    <a:pt x="469" y="1254"/>
                  </a:moveTo>
                  <a:cubicBezTo>
                    <a:pt x="464" y="1258"/>
                    <a:pt x="463" y="1263"/>
                    <a:pt x="463" y="1268"/>
                  </a:cubicBezTo>
                  <a:cubicBezTo>
                    <a:pt x="461" y="1286"/>
                    <a:pt x="457" y="1304"/>
                    <a:pt x="452" y="1322"/>
                  </a:cubicBezTo>
                  <a:cubicBezTo>
                    <a:pt x="450" y="1328"/>
                    <a:pt x="450" y="1335"/>
                    <a:pt x="450" y="1341"/>
                  </a:cubicBezTo>
                  <a:cubicBezTo>
                    <a:pt x="449" y="1342"/>
                    <a:pt x="450" y="1344"/>
                    <a:pt x="451" y="1344"/>
                  </a:cubicBezTo>
                  <a:cubicBezTo>
                    <a:pt x="453" y="1345"/>
                    <a:pt x="454" y="1343"/>
                    <a:pt x="454" y="1342"/>
                  </a:cubicBezTo>
                  <a:cubicBezTo>
                    <a:pt x="457" y="1337"/>
                    <a:pt x="458" y="1332"/>
                    <a:pt x="458" y="1326"/>
                  </a:cubicBezTo>
                  <a:cubicBezTo>
                    <a:pt x="458" y="1312"/>
                    <a:pt x="461" y="1297"/>
                    <a:pt x="467" y="1284"/>
                  </a:cubicBezTo>
                  <a:cubicBezTo>
                    <a:pt x="471" y="1274"/>
                    <a:pt x="470" y="1264"/>
                    <a:pt x="469" y="1254"/>
                  </a:cubicBezTo>
                  <a:close/>
                  <a:moveTo>
                    <a:pt x="469" y="838"/>
                  </a:moveTo>
                  <a:cubicBezTo>
                    <a:pt x="468" y="840"/>
                    <a:pt x="467" y="841"/>
                    <a:pt x="467" y="843"/>
                  </a:cubicBezTo>
                  <a:cubicBezTo>
                    <a:pt x="468" y="853"/>
                    <a:pt x="466" y="862"/>
                    <a:pt x="471" y="872"/>
                  </a:cubicBezTo>
                  <a:cubicBezTo>
                    <a:pt x="475" y="881"/>
                    <a:pt x="477" y="891"/>
                    <a:pt x="478" y="902"/>
                  </a:cubicBezTo>
                  <a:cubicBezTo>
                    <a:pt x="479" y="905"/>
                    <a:pt x="480" y="908"/>
                    <a:pt x="481" y="911"/>
                  </a:cubicBezTo>
                  <a:cubicBezTo>
                    <a:pt x="482" y="913"/>
                    <a:pt x="484" y="914"/>
                    <a:pt x="486" y="913"/>
                  </a:cubicBezTo>
                  <a:cubicBezTo>
                    <a:pt x="488" y="912"/>
                    <a:pt x="488" y="910"/>
                    <a:pt x="487" y="908"/>
                  </a:cubicBezTo>
                  <a:cubicBezTo>
                    <a:pt x="486" y="903"/>
                    <a:pt x="485" y="897"/>
                    <a:pt x="483" y="892"/>
                  </a:cubicBezTo>
                  <a:cubicBezTo>
                    <a:pt x="482" y="888"/>
                    <a:pt x="483" y="884"/>
                    <a:pt x="481" y="880"/>
                  </a:cubicBezTo>
                  <a:cubicBezTo>
                    <a:pt x="477" y="870"/>
                    <a:pt x="476" y="859"/>
                    <a:pt x="474" y="848"/>
                  </a:cubicBezTo>
                  <a:cubicBezTo>
                    <a:pt x="473" y="845"/>
                    <a:pt x="474" y="840"/>
                    <a:pt x="469" y="838"/>
                  </a:cubicBezTo>
                  <a:close/>
                  <a:moveTo>
                    <a:pt x="170" y="493"/>
                  </a:moveTo>
                  <a:cubicBezTo>
                    <a:pt x="168" y="486"/>
                    <a:pt x="168" y="478"/>
                    <a:pt x="167" y="471"/>
                  </a:cubicBezTo>
                  <a:cubicBezTo>
                    <a:pt x="167" y="470"/>
                    <a:pt x="166" y="469"/>
                    <a:pt x="165" y="468"/>
                  </a:cubicBezTo>
                  <a:cubicBezTo>
                    <a:pt x="162" y="466"/>
                    <a:pt x="161" y="462"/>
                    <a:pt x="161" y="458"/>
                  </a:cubicBezTo>
                  <a:cubicBezTo>
                    <a:pt x="161" y="441"/>
                    <a:pt x="154" y="427"/>
                    <a:pt x="150" y="410"/>
                  </a:cubicBezTo>
                  <a:cubicBezTo>
                    <a:pt x="147" y="415"/>
                    <a:pt x="148" y="420"/>
                    <a:pt x="148" y="424"/>
                  </a:cubicBezTo>
                  <a:cubicBezTo>
                    <a:pt x="150" y="438"/>
                    <a:pt x="151" y="452"/>
                    <a:pt x="157" y="464"/>
                  </a:cubicBezTo>
                  <a:cubicBezTo>
                    <a:pt x="158" y="466"/>
                    <a:pt x="158" y="467"/>
                    <a:pt x="159" y="469"/>
                  </a:cubicBezTo>
                  <a:cubicBezTo>
                    <a:pt x="160" y="476"/>
                    <a:pt x="164" y="483"/>
                    <a:pt x="165" y="490"/>
                  </a:cubicBezTo>
                  <a:cubicBezTo>
                    <a:pt x="166" y="491"/>
                    <a:pt x="167" y="493"/>
                    <a:pt x="170" y="493"/>
                  </a:cubicBezTo>
                  <a:close/>
                  <a:moveTo>
                    <a:pt x="669" y="376"/>
                  </a:moveTo>
                  <a:cubicBezTo>
                    <a:pt x="666" y="378"/>
                    <a:pt x="667" y="383"/>
                    <a:pt x="664" y="384"/>
                  </a:cubicBezTo>
                  <a:cubicBezTo>
                    <a:pt x="657" y="386"/>
                    <a:pt x="656" y="390"/>
                    <a:pt x="656" y="396"/>
                  </a:cubicBezTo>
                  <a:cubicBezTo>
                    <a:pt x="656" y="399"/>
                    <a:pt x="655" y="401"/>
                    <a:pt x="652" y="400"/>
                  </a:cubicBezTo>
                  <a:cubicBezTo>
                    <a:pt x="648" y="400"/>
                    <a:pt x="645" y="402"/>
                    <a:pt x="642" y="404"/>
                  </a:cubicBezTo>
                  <a:cubicBezTo>
                    <a:pt x="638" y="408"/>
                    <a:pt x="636" y="415"/>
                    <a:pt x="631" y="418"/>
                  </a:cubicBezTo>
                  <a:cubicBezTo>
                    <a:pt x="630" y="419"/>
                    <a:pt x="630" y="421"/>
                    <a:pt x="631" y="422"/>
                  </a:cubicBezTo>
                  <a:cubicBezTo>
                    <a:pt x="632" y="423"/>
                    <a:pt x="634" y="424"/>
                    <a:pt x="635" y="422"/>
                  </a:cubicBezTo>
                  <a:cubicBezTo>
                    <a:pt x="637" y="421"/>
                    <a:pt x="638" y="420"/>
                    <a:pt x="639" y="418"/>
                  </a:cubicBezTo>
                  <a:cubicBezTo>
                    <a:pt x="641" y="417"/>
                    <a:pt x="642" y="416"/>
                    <a:pt x="644" y="418"/>
                  </a:cubicBezTo>
                  <a:cubicBezTo>
                    <a:pt x="645" y="420"/>
                    <a:pt x="647" y="422"/>
                    <a:pt x="649" y="420"/>
                  </a:cubicBezTo>
                  <a:cubicBezTo>
                    <a:pt x="651" y="419"/>
                    <a:pt x="653" y="418"/>
                    <a:pt x="652" y="415"/>
                  </a:cubicBezTo>
                  <a:cubicBezTo>
                    <a:pt x="651" y="412"/>
                    <a:pt x="652" y="410"/>
                    <a:pt x="655" y="410"/>
                  </a:cubicBezTo>
                  <a:cubicBezTo>
                    <a:pt x="662" y="408"/>
                    <a:pt x="662" y="408"/>
                    <a:pt x="662" y="401"/>
                  </a:cubicBezTo>
                  <a:cubicBezTo>
                    <a:pt x="661" y="399"/>
                    <a:pt x="661" y="398"/>
                    <a:pt x="661" y="396"/>
                  </a:cubicBezTo>
                  <a:cubicBezTo>
                    <a:pt x="661" y="391"/>
                    <a:pt x="662" y="390"/>
                    <a:pt x="667" y="389"/>
                  </a:cubicBezTo>
                  <a:cubicBezTo>
                    <a:pt x="669" y="389"/>
                    <a:pt x="671" y="388"/>
                    <a:pt x="671" y="386"/>
                  </a:cubicBezTo>
                  <a:cubicBezTo>
                    <a:pt x="671" y="383"/>
                    <a:pt x="671" y="380"/>
                    <a:pt x="669" y="376"/>
                  </a:cubicBezTo>
                  <a:close/>
                  <a:moveTo>
                    <a:pt x="561" y="95"/>
                  </a:moveTo>
                  <a:cubicBezTo>
                    <a:pt x="562" y="92"/>
                    <a:pt x="560" y="90"/>
                    <a:pt x="558" y="87"/>
                  </a:cubicBezTo>
                  <a:cubicBezTo>
                    <a:pt x="557" y="84"/>
                    <a:pt x="555" y="81"/>
                    <a:pt x="554" y="77"/>
                  </a:cubicBezTo>
                  <a:cubicBezTo>
                    <a:pt x="550" y="61"/>
                    <a:pt x="540" y="50"/>
                    <a:pt x="528" y="41"/>
                  </a:cubicBezTo>
                  <a:cubicBezTo>
                    <a:pt x="527" y="41"/>
                    <a:pt x="526" y="40"/>
                    <a:pt x="524" y="42"/>
                  </a:cubicBezTo>
                  <a:cubicBezTo>
                    <a:pt x="525" y="46"/>
                    <a:pt x="527" y="49"/>
                    <a:pt x="529" y="52"/>
                  </a:cubicBezTo>
                  <a:cubicBezTo>
                    <a:pt x="535" y="59"/>
                    <a:pt x="539" y="66"/>
                    <a:pt x="543" y="74"/>
                  </a:cubicBezTo>
                  <a:cubicBezTo>
                    <a:pt x="546" y="80"/>
                    <a:pt x="550" y="85"/>
                    <a:pt x="554" y="91"/>
                  </a:cubicBezTo>
                  <a:cubicBezTo>
                    <a:pt x="555" y="93"/>
                    <a:pt x="557" y="95"/>
                    <a:pt x="561" y="95"/>
                  </a:cubicBezTo>
                  <a:close/>
                  <a:moveTo>
                    <a:pt x="1106" y="1241"/>
                  </a:moveTo>
                  <a:cubicBezTo>
                    <a:pt x="1103" y="1241"/>
                    <a:pt x="1102" y="1242"/>
                    <a:pt x="1101" y="1243"/>
                  </a:cubicBezTo>
                  <a:cubicBezTo>
                    <a:pt x="1088" y="1257"/>
                    <a:pt x="1075" y="1270"/>
                    <a:pt x="1063" y="1285"/>
                  </a:cubicBezTo>
                  <a:cubicBezTo>
                    <a:pt x="1062" y="1286"/>
                    <a:pt x="1062" y="1287"/>
                    <a:pt x="1062" y="1288"/>
                  </a:cubicBezTo>
                  <a:cubicBezTo>
                    <a:pt x="1063" y="1289"/>
                    <a:pt x="1064" y="1289"/>
                    <a:pt x="1065" y="1289"/>
                  </a:cubicBezTo>
                  <a:cubicBezTo>
                    <a:pt x="1073" y="1287"/>
                    <a:pt x="1077" y="1281"/>
                    <a:pt x="1083" y="1277"/>
                  </a:cubicBezTo>
                  <a:cubicBezTo>
                    <a:pt x="1087" y="1273"/>
                    <a:pt x="1092" y="1268"/>
                    <a:pt x="1096" y="1263"/>
                  </a:cubicBezTo>
                  <a:cubicBezTo>
                    <a:pt x="1099" y="1260"/>
                    <a:pt x="1104" y="1258"/>
                    <a:pt x="1103" y="1253"/>
                  </a:cubicBezTo>
                  <a:cubicBezTo>
                    <a:pt x="1102" y="1248"/>
                    <a:pt x="1104" y="1245"/>
                    <a:pt x="1106" y="1241"/>
                  </a:cubicBezTo>
                  <a:close/>
                  <a:moveTo>
                    <a:pt x="492" y="913"/>
                  </a:moveTo>
                  <a:cubicBezTo>
                    <a:pt x="492" y="920"/>
                    <a:pt x="492" y="925"/>
                    <a:pt x="492" y="930"/>
                  </a:cubicBezTo>
                  <a:cubicBezTo>
                    <a:pt x="492" y="932"/>
                    <a:pt x="493" y="933"/>
                    <a:pt x="496" y="933"/>
                  </a:cubicBezTo>
                  <a:cubicBezTo>
                    <a:pt x="502" y="933"/>
                    <a:pt x="504" y="934"/>
                    <a:pt x="506" y="941"/>
                  </a:cubicBezTo>
                  <a:cubicBezTo>
                    <a:pt x="508" y="948"/>
                    <a:pt x="511" y="955"/>
                    <a:pt x="514" y="962"/>
                  </a:cubicBezTo>
                  <a:cubicBezTo>
                    <a:pt x="516" y="967"/>
                    <a:pt x="517" y="972"/>
                    <a:pt x="522" y="977"/>
                  </a:cubicBezTo>
                  <a:cubicBezTo>
                    <a:pt x="522" y="971"/>
                    <a:pt x="519" y="967"/>
                    <a:pt x="520" y="962"/>
                  </a:cubicBezTo>
                  <a:cubicBezTo>
                    <a:pt x="520" y="959"/>
                    <a:pt x="520" y="956"/>
                    <a:pt x="518" y="953"/>
                  </a:cubicBezTo>
                  <a:cubicBezTo>
                    <a:pt x="516" y="948"/>
                    <a:pt x="515" y="944"/>
                    <a:pt x="516" y="939"/>
                  </a:cubicBezTo>
                  <a:cubicBezTo>
                    <a:pt x="517" y="937"/>
                    <a:pt x="517" y="934"/>
                    <a:pt x="514" y="933"/>
                  </a:cubicBezTo>
                  <a:cubicBezTo>
                    <a:pt x="505" y="928"/>
                    <a:pt x="498" y="923"/>
                    <a:pt x="492" y="913"/>
                  </a:cubicBezTo>
                  <a:close/>
                  <a:moveTo>
                    <a:pt x="177" y="485"/>
                  </a:moveTo>
                  <a:cubicBezTo>
                    <a:pt x="175" y="487"/>
                    <a:pt x="174" y="488"/>
                    <a:pt x="174" y="490"/>
                  </a:cubicBezTo>
                  <a:cubicBezTo>
                    <a:pt x="176" y="495"/>
                    <a:pt x="176" y="499"/>
                    <a:pt x="174" y="504"/>
                  </a:cubicBezTo>
                  <a:cubicBezTo>
                    <a:pt x="172" y="506"/>
                    <a:pt x="173" y="509"/>
                    <a:pt x="175" y="511"/>
                  </a:cubicBezTo>
                  <a:cubicBezTo>
                    <a:pt x="178" y="516"/>
                    <a:pt x="183" y="520"/>
                    <a:pt x="186" y="526"/>
                  </a:cubicBezTo>
                  <a:cubicBezTo>
                    <a:pt x="187" y="528"/>
                    <a:pt x="189" y="530"/>
                    <a:pt x="192" y="530"/>
                  </a:cubicBezTo>
                  <a:cubicBezTo>
                    <a:pt x="194" y="529"/>
                    <a:pt x="194" y="526"/>
                    <a:pt x="195" y="524"/>
                  </a:cubicBezTo>
                  <a:cubicBezTo>
                    <a:pt x="196" y="523"/>
                    <a:pt x="196" y="522"/>
                    <a:pt x="196" y="522"/>
                  </a:cubicBezTo>
                  <a:cubicBezTo>
                    <a:pt x="196" y="518"/>
                    <a:pt x="197" y="515"/>
                    <a:pt x="192" y="514"/>
                  </a:cubicBezTo>
                  <a:cubicBezTo>
                    <a:pt x="188" y="514"/>
                    <a:pt x="187" y="511"/>
                    <a:pt x="187" y="508"/>
                  </a:cubicBezTo>
                  <a:cubicBezTo>
                    <a:pt x="187" y="505"/>
                    <a:pt x="188" y="502"/>
                    <a:pt x="188" y="499"/>
                  </a:cubicBezTo>
                  <a:cubicBezTo>
                    <a:pt x="187" y="496"/>
                    <a:pt x="187" y="493"/>
                    <a:pt x="184" y="493"/>
                  </a:cubicBezTo>
                  <a:cubicBezTo>
                    <a:pt x="180" y="492"/>
                    <a:pt x="178" y="489"/>
                    <a:pt x="177" y="485"/>
                  </a:cubicBezTo>
                  <a:close/>
                  <a:moveTo>
                    <a:pt x="187" y="1357"/>
                  </a:moveTo>
                  <a:cubicBezTo>
                    <a:pt x="177" y="1366"/>
                    <a:pt x="140" y="1456"/>
                    <a:pt x="139" y="1472"/>
                  </a:cubicBezTo>
                  <a:cubicBezTo>
                    <a:pt x="151" y="1454"/>
                    <a:pt x="155" y="1433"/>
                    <a:pt x="163" y="1414"/>
                  </a:cubicBezTo>
                  <a:cubicBezTo>
                    <a:pt x="171" y="1395"/>
                    <a:pt x="181" y="1377"/>
                    <a:pt x="187" y="1357"/>
                  </a:cubicBezTo>
                  <a:close/>
                  <a:moveTo>
                    <a:pt x="961" y="1484"/>
                  </a:moveTo>
                  <a:cubicBezTo>
                    <a:pt x="967" y="1480"/>
                    <a:pt x="973" y="1481"/>
                    <a:pt x="979" y="1478"/>
                  </a:cubicBezTo>
                  <a:cubicBezTo>
                    <a:pt x="989" y="1472"/>
                    <a:pt x="1001" y="1467"/>
                    <a:pt x="1012" y="1462"/>
                  </a:cubicBezTo>
                  <a:cubicBezTo>
                    <a:pt x="1015" y="1460"/>
                    <a:pt x="1017" y="1459"/>
                    <a:pt x="1018" y="1456"/>
                  </a:cubicBezTo>
                  <a:cubicBezTo>
                    <a:pt x="1019" y="1454"/>
                    <a:pt x="1018" y="1452"/>
                    <a:pt x="1016" y="1452"/>
                  </a:cubicBezTo>
                  <a:cubicBezTo>
                    <a:pt x="1012" y="1453"/>
                    <a:pt x="1008" y="1454"/>
                    <a:pt x="1005" y="1456"/>
                  </a:cubicBezTo>
                  <a:cubicBezTo>
                    <a:pt x="1002" y="1458"/>
                    <a:pt x="999" y="1460"/>
                    <a:pt x="995" y="1461"/>
                  </a:cubicBezTo>
                  <a:cubicBezTo>
                    <a:pt x="982" y="1464"/>
                    <a:pt x="973" y="1472"/>
                    <a:pt x="963" y="1479"/>
                  </a:cubicBezTo>
                  <a:cubicBezTo>
                    <a:pt x="962" y="1480"/>
                    <a:pt x="961" y="1481"/>
                    <a:pt x="961" y="1484"/>
                  </a:cubicBezTo>
                  <a:close/>
                  <a:moveTo>
                    <a:pt x="938" y="1564"/>
                  </a:moveTo>
                  <a:cubicBezTo>
                    <a:pt x="939" y="1564"/>
                    <a:pt x="939" y="1564"/>
                    <a:pt x="940" y="1564"/>
                  </a:cubicBezTo>
                  <a:cubicBezTo>
                    <a:pt x="939" y="1559"/>
                    <a:pt x="938" y="1555"/>
                    <a:pt x="937" y="1550"/>
                  </a:cubicBezTo>
                  <a:cubicBezTo>
                    <a:pt x="934" y="1535"/>
                    <a:pt x="927" y="1520"/>
                    <a:pt x="924" y="1505"/>
                  </a:cubicBezTo>
                  <a:cubicBezTo>
                    <a:pt x="923" y="1500"/>
                    <a:pt x="922" y="1496"/>
                    <a:pt x="920" y="1492"/>
                  </a:cubicBezTo>
                  <a:cubicBezTo>
                    <a:pt x="919" y="1491"/>
                    <a:pt x="919" y="1489"/>
                    <a:pt x="917" y="1489"/>
                  </a:cubicBezTo>
                  <a:cubicBezTo>
                    <a:pt x="915" y="1490"/>
                    <a:pt x="914" y="1492"/>
                    <a:pt x="914" y="1493"/>
                  </a:cubicBezTo>
                  <a:cubicBezTo>
                    <a:pt x="916" y="1497"/>
                    <a:pt x="916" y="1502"/>
                    <a:pt x="917" y="1506"/>
                  </a:cubicBezTo>
                  <a:cubicBezTo>
                    <a:pt x="919" y="1514"/>
                    <a:pt x="922" y="1521"/>
                    <a:pt x="924" y="1529"/>
                  </a:cubicBezTo>
                  <a:cubicBezTo>
                    <a:pt x="928" y="1541"/>
                    <a:pt x="932" y="1553"/>
                    <a:pt x="938" y="1564"/>
                  </a:cubicBezTo>
                  <a:close/>
                  <a:moveTo>
                    <a:pt x="1185" y="1203"/>
                  </a:moveTo>
                  <a:cubicBezTo>
                    <a:pt x="1182" y="1205"/>
                    <a:pt x="1179" y="1207"/>
                    <a:pt x="1175" y="1206"/>
                  </a:cubicBezTo>
                  <a:cubicBezTo>
                    <a:pt x="1173" y="1206"/>
                    <a:pt x="1171" y="1208"/>
                    <a:pt x="1170" y="1209"/>
                  </a:cubicBezTo>
                  <a:cubicBezTo>
                    <a:pt x="1162" y="1217"/>
                    <a:pt x="1155" y="1224"/>
                    <a:pt x="1148" y="1232"/>
                  </a:cubicBezTo>
                  <a:cubicBezTo>
                    <a:pt x="1143" y="1237"/>
                    <a:pt x="1139" y="1243"/>
                    <a:pt x="1134" y="1249"/>
                  </a:cubicBezTo>
                  <a:cubicBezTo>
                    <a:pt x="1134" y="1249"/>
                    <a:pt x="1133" y="1251"/>
                    <a:pt x="1135" y="1251"/>
                  </a:cubicBezTo>
                  <a:cubicBezTo>
                    <a:pt x="1136" y="1252"/>
                    <a:pt x="1137" y="1252"/>
                    <a:pt x="1137" y="1251"/>
                  </a:cubicBezTo>
                  <a:cubicBezTo>
                    <a:pt x="1144" y="1244"/>
                    <a:pt x="1153" y="1240"/>
                    <a:pt x="1159" y="1231"/>
                  </a:cubicBezTo>
                  <a:cubicBezTo>
                    <a:pt x="1159" y="1231"/>
                    <a:pt x="1159" y="1231"/>
                    <a:pt x="1160" y="1231"/>
                  </a:cubicBezTo>
                  <a:cubicBezTo>
                    <a:pt x="1169" y="1222"/>
                    <a:pt x="1178" y="1213"/>
                    <a:pt x="1185" y="1203"/>
                  </a:cubicBezTo>
                  <a:close/>
                  <a:moveTo>
                    <a:pt x="691" y="405"/>
                  </a:moveTo>
                  <a:cubicBezTo>
                    <a:pt x="696" y="400"/>
                    <a:pt x="700" y="397"/>
                    <a:pt x="703" y="393"/>
                  </a:cubicBezTo>
                  <a:cubicBezTo>
                    <a:pt x="705" y="392"/>
                    <a:pt x="706" y="391"/>
                    <a:pt x="707" y="390"/>
                  </a:cubicBezTo>
                  <a:cubicBezTo>
                    <a:pt x="709" y="383"/>
                    <a:pt x="713" y="377"/>
                    <a:pt x="719" y="372"/>
                  </a:cubicBezTo>
                  <a:cubicBezTo>
                    <a:pt x="724" y="368"/>
                    <a:pt x="724" y="362"/>
                    <a:pt x="724" y="356"/>
                  </a:cubicBezTo>
                  <a:cubicBezTo>
                    <a:pt x="725" y="353"/>
                    <a:pt x="722" y="352"/>
                    <a:pt x="720" y="354"/>
                  </a:cubicBezTo>
                  <a:cubicBezTo>
                    <a:pt x="719" y="355"/>
                    <a:pt x="717" y="356"/>
                    <a:pt x="717" y="357"/>
                  </a:cubicBezTo>
                  <a:cubicBezTo>
                    <a:pt x="711" y="365"/>
                    <a:pt x="706" y="374"/>
                    <a:pt x="701" y="382"/>
                  </a:cubicBezTo>
                  <a:cubicBezTo>
                    <a:pt x="697" y="389"/>
                    <a:pt x="692" y="395"/>
                    <a:pt x="691" y="405"/>
                  </a:cubicBezTo>
                  <a:close/>
                  <a:moveTo>
                    <a:pt x="1097" y="1360"/>
                  </a:moveTo>
                  <a:cubicBezTo>
                    <a:pt x="1101" y="1359"/>
                    <a:pt x="1104" y="1358"/>
                    <a:pt x="1106" y="1356"/>
                  </a:cubicBezTo>
                  <a:cubicBezTo>
                    <a:pt x="1110" y="1352"/>
                    <a:pt x="1114" y="1348"/>
                    <a:pt x="1119" y="1345"/>
                  </a:cubicBezTo>
                  <a:cubicBezTo>
                    <a:pt x="1119" y="1345"/>
                    <a:pt x="1119" y="1344"/>
                    <a:pt x="1119" y="1343"/>
                  </a:cubicBezTo>
                  <a:cubicBezTo>
                    <a:pt x="1120" y="1338"/>
                    <a:pt x="1124" y="1336"/>
                    <a:pt x="1128" y="1334"/>
                  </a:cubicBezTo>
                  <a:cubicBezTo>
                    <a:pt x="1130" y="1333"/>
                    <a:pt x="1132" y="1332"/>
                    <a:pt x="1133" y="1331"/>
                  </a:cubicBezTo>
                  <a:cubicBezTo>
                    <a:pt x="1138" y="1328"/>
                    <a:pt x="1138" y="1325"/>
                    <a:pt x="1135" y="1322"/>
                  </a:cubicBezTo>
                  <a:cubicBezTo>
                    <a:pt x="1131" y="1318"/>
                    <a:pt x="1130" y="1318"/>
                    <a:pt x="1126" y="1322"/>
                  </a:cubicBezTo>
                  <a:cubicBezTo>
                    <a:pt x="1120" y="1327"/>
                    <a:pt x="1116" y="1334"/>
                    <a:pt x="1111" y="1340"/>
                  </a:cubicBezTo>
                  <a:cubicBezTo>
                    <a:pt x="1107" y="1344"/>
                    <a:pt x="1104" y="1348"/>
                    <a:pt x="1100" y="1352"/>
                  </a:cubicBezTo>
                  <a:cubicBezTo>
                    <a:pt x="1098" y="1354"/>
                    <a:pt x="1097" y="1356"/>
                    <a:pt x="1097" y="1360"/>
                  </a:cubicBezTo>
                  <a:close/>
                  <a:moveTo>
                    <a:pt x="951" y="1415"/>
                  </a:moveTo>
                  <a:cubicBezTo>
                    <a:pt x="943" y="1415"/>
                    <a:pt x="937" y="1415"/>
                    <a:pt x="931" y="1419"/>
                  </a:cubicBezTo>
                  <a:cubicBezTo>
                    <a:pt x="928" y="1420"/>
                    <a:pt x="924" y="1421"/>
                    <a:pt x="921" y="1422"/>
                  </a:cubicBezTo>
                  <a:cubicBezTo>
                    <a:pt x="918" y="1423"/>
                    <a:pt x="916" y="1422"/>
                    <a:pt x="915" y="1419"/>
                  </a:cubicBezTo>
                  <a:cubicBezTo>
                    <a:pt x="914" y="1417"/>
                    <a:pt x="915" y="1415"/>
                    <a:pt x="917" y="1414"/>
                  </a:cubicBezTo>
                  <a:cubicBezTo>
                    <a:pt x="919" y="1413"/>
                    <a:pt x="920" y="1412"/>
                    <a:pt x="922" y="1412"/>
                  </a:cubicBezTo>
                  <a:cubicBezTo>
                    <a:pt x="923" y="1411"/>
                    <a:pt x="925" y="1410"/>
                    <a:pt x="924" y="1408"/>
                  </a:cubicBezTo>
                  <a:cubicBezTo>
                    <a:pt x="924" y="1406"/>
                    <a:pt x="922" y="1406"/>
                    <a:pt x="920" y="1406"/>
                  </a:cubicBezTo>
                  <a:cubicBezTo>
                    <a:pt x="904" y="1407"/>
                    <a:pt x="903" y="1409"/>
                    <a:pt x="908" y="1424"/>
                  </a:cubicBezTo>
                  <a:cubicBezTo>
                    <a:pt x="909" y="1425"/>
                    <a:pt x="909" y="1426"/>
                    <a:pt x="909" y="1427"/>
                  </a:cubicBezTo>
                  <a:cubicBezTo>
                    <a:pt x="911" y="1430"/>
                    <a:pt x="913" y="1431"/>
                    <a:pt x="916" y="1431"/>
                  </a:cubicBezTo>
                  <a:cubicBezTo>
                    <a:pt x="920" y="1430"/>
                    <a:pt x="923" y="1429"/>
                    <a:pt x="926" y="1427"/>
                  </a:cubicBezTo>
                  <a:cubicBezTo>
                    <a:pt x="928" y="1425"/>
                    <a:pt x="929" y="1424"/>
                    <a:pt x="932" y="1424"/>
                  </a:cubicBezTo>
                  <a:cubicBezTo>
                    <a:pt x="939" y="1423"/>
                    <a:pt x="944" y="1419"/>
                    <a:pt x="951" y="1415"/>
                  </a:cubicBezTo>
                  <a:close/>
                  <a:moveTo>
                    <a:pt x="1048" y="1219"/>
                  </a:moveTo>
                  <a:cubicBezTo>
                    <a:pt x="1057" y="1217"/>
                    <a:pt x="1064" y="1213"/>
                    <a:pt x="1070" y="1207"/>
                  </a:cubicBezTo>
                  <a:cubicBezTo>
                    <a:pt x="1082" y="1198"/>
                    <a:pt x="1095" y="1189"/>
                    <a:pt x="1108" y="1180"/>
                  </a:cubicBezTo>
                  <a:cubicBezTo>
                    <a:pt x="1109" y="1179"/>
                    <a:pt x="1111" y="1178"/>
                    <a:pt x="1110" y="1176"/>
                  </a:cubicBezTo>
                  <a:cubicBezTo>
                    <a:pt x="1109" y="1174"/>
                    <a:pt x="1107" y="1174"/>
                    <a:pt x="1105" y="1174"/>
                  </a:cubicBezTo>
                  <a:cubicBezTo>
                    <a:pt x="1103" y="1175"/>
                    <a:pt x="1102" y="1176"/>
                    <a:pt x="1101" y="1177"/>
                  </a:cubicBezTo>
                  <a:cubicBezTo>
                    <a:pt x="1089" y="1186"/>
                    <a:pt x="1077" y="1195"/>
                    <a:pt x="1065" y="1204"/>
                  </a:cubicBezTo>
                  <a:cubicBezTo>
                    <a:pt x="1059" y="1209"/>
                    <a:pt x="1053" y="1214"/>
                    <a:pt x="1048" y="1219"/>
                  </a:cubicBezTo>
                  <a:close/>
                  <a:moveTo>
                    <a:pt x="323" y="573"/>
                  </a:moveTo>
                  <a:cubicBezTo>
                    <a:pt x="322" y="569"/>
                    <a:pt x="323" y="566"/>
                    <a:pt x="322" y="562"/>
                  </a:cubicBezTo>
                  <a:cubicBezTo>
                    <a:pt x="322" y="558"/>
                    <a:pt x="323" y="557"/>
                    <a:pt x="326" y="558"/>
                  </a:cubicBezTo>
                  <a:cubicBezTo>
                    <a:pt x="328" y="559"/>
                    <a:pt x="330" y="560"/>
                    <a:pt x="331" y="562"/>
                  </a:cubicBezTo>
                  <a:cubicBezTo>
                    <a:pt x="332" y="565"/>
                    <a:pt x="335" y="566"/>
                    <a:pt x="338" y="566"/>
                  </a:cubicBezTo>
                  <a:cubicBezTo>
                    <a:pt x="343" y="565"/>
                    <a:pt x="347" y="566"/>
                    <a:pt x="350" y="571"/>
                  </a:cubicBezTo>
                  <a:cubicBezTo>
                    <a:pt x="350" y="572"/>
                    <a:pt x="351" y="572"/>
                    <a:pt x="352" y="571"/>
                  </a:cubicBezTo>
                  <a:cubicBezTo>
                    <a:pt x="354" y="571"/>
                    <a:pt x="353" y="570"/>
                    <a:pt x="353" y="568"/>
                  </a:cubicBezTo>
                  <a:cubicBezTo>
                    <a:pt x="352" y="562"/>
                    <a:pt x="348" y="559"/>
                    <a:pt x="343" y="558"/>
                  </a:cubicBezTo>
                  <a:cubicBezTo>
                    <a:pt x="341" y="558"/>
                    <a:pt x="341" y="559"/>
                    <a:pt x="342" y="560"/>
                  </a:cubicBezTo>
                  <a:cubicBezTo>
                    <a:pt x="342" y="562"/>
                    <a:pt x="342" y="564"/>
                    <a:pt x="340" y="564"/>
                  </a:cubicBezTo>
                  <a:cubicBezTo>
                    <a:pt x="338" y="564"/>
                    <a:pt x="337" y="563"/>
                    <a:pt x="336" y="561"/>
                  </a:cubicBezTo>
                  <a:cubicBezTo>
                    <a:pt x="336" y="557"/>
                    <a:pt x="333" y="554"/>
                    <a:pt x="330" y="550"/>
                  </a:cubicBezTo>
                  <a:cubicBezTo>
                    <a:pt x="325" y="544"/>
                    <a:pt x="319" y="538"/>
                    <a:pt x="317" y="530"/>
                  </a:cubicBezTo>
                  <a:cubicBezTo>
                    <a:pt x="315" y="531"/>
                    <a:pt x="315" y="532"/>
                    <a:pt x="315" y="533"/>
                  </a:cubicBezTo>
                  <a:cubicBezTo>
                    <a:pt x="315" y="539"/>
                    <a:pt x="317" y="544"/>
                    <a:pt x="320" y="549"/>
                  </a:cubicBezTo>
                  <a:cubicBezTo>
                    <a:pt x="321" y="552"/>
                    <a:pt x="322" y="554"/>
                    <a:pt x="319" y="557"/>
                  </a:cubicBezTo>
                  <a:cubicBezTo>
                    <a:pt x="316" y="562"/>
                    <a:pt x="317" y="568"/>
                    <a:pt x="323" y="573"/>
                  </a:cubicBezTo>
                  <a:close/>
                  <a:moveTo>
                    <a:pt x="294" y="1191"/>
                  </a:moveTo>
                  <a:cubicBezTo>
                    <a:pt x="290" y="1198"/>
                    <a:pt x="286" y="1202"/>
                    <a:pt x="283" y="1207"/>
                  </a:cubicBezTo>
                  <a:cubicBezTo>
                    <a:pt x="275" y="1217"/>
                    <a:pt x="268" y="1227"/>
                    <a:pt x="261" y="1237"/>
                  </a:cubicBezTo>
                  <a:cubicBezTo>
                    <a:pt x="259" y="1239"/>
                    <a:pt x="259" y="1241"/>
                    <a:pt x="262" y="1242"/>
                  </a:cubicBezTo>
                  <a:cubicBezTo>
                    <a:pt x="264" y="1244"/>
                    <a:pt x="262" y="1247"/>
                    <a:pt x="264" y="1248"/>
                  </a:cubicBezTo>
                  <a:cubicBezTo>
                    <a:pt x="273" y="1239"/>
                    <a:pt x="290" y="1207"/>
                    <a:pt x="294" y="1191"/>
                  </a:cubicBezTo>
                  <a:close/>
                  <a:moveTo>
                    <a:pt x="954" y="1525"/>
                  </a:moveTo>
                  <a:cubicBezTo>
                    <a:pt x="952" y="1524"/>
                    <a:pt x="951" y="1524"/>
                    <a:pt x="950" y="1524"/>
                  </a:cubicBezTo>
                  <a:cubicBezTo>
                    <a:pt x="946" y="1523"/>
                    <a:pt x="943" y="1521"/>
                    <a:pt x="942" y="1517"/>
                  </a:cubicBezTo>
                  <a:cubicBezTo>
                    <a:pt x="941" y="1513"/>
                    <a:pt x="944" y="1511"/>
                    <a:pt x="946" y="1509"/>
                  </a:cubicBezTo>
                  <a:cubicBezTo>
                    <a:pt x="947" y="1508"/>
                    <a:pt x="947" y="1508"/>
                    <a:pt x="948" y="1508"/>
                  </a:cubicBezTo>
                  <a:cubicBezTo>
                    <a:pt x="952" y="1506"/>
                    <a:pt x="954" y="1502"/>
                    <a:pt x="958" y="1499"/>
                  </a:cubicBezTo>
                  <a:cubicBezTo>
                    <a:pt x="959" y="1499"/>
                    <a:pt x="960" y="1497"/>
                    <a:pt x="959" y="1496"/>
                  </a:cubicBezTo>
                  <a:cubicBezTo>
                    <a:pt x="958" y="1495"/>
                    <a:pt x="957" y="1495"/>
                    <a:pt x="955" y="1495"/>
                  </a:cubicBezTo>
                  <a:cubicBezTo>
                    <a:pt x="949" y="1497"/>
                    <a:pt x="944" y="1499"/>
                    <a:pt x="938" y="1502"/>
                  </a:cubicBezTo>
                  <a:cubicBezTo>
                    <a:pt x="934" y="1504"/>
                    <a:pt x="933" y="1507"/>
                    <a:pt x="934" y="1511"/>
                  </a:cubicBezTo>
                  <a:cubicBezTo>
                    <a:pt x="935" y="1515"/>
                    <a:pt x="937" y="1520"/>
                    <a:pt x="938" y="1524"/>
                  </a:cubicBezTo>
                  <a:cubicBezTo>
                    <a:pt x="942" y="1536"/>
                    <a:pt x="944" y="1537"/>
                    <a:pt x="953" y="1527"/>
                  </a:cubicBezTo>
                  <a:cubicBezTo>
                    <a:pt x="953" y="1527"/>
                    <a:pt x="953" y="1526"/>
                    <a:pt x="954" y="1525"/>
                  </a:cubicBezTo>
                  <a:close/>
                  <a:moveTo>
                    <a:pt x="301" y="1318"/>
                  </a:moveTo>
                  <a:cubicBezTo>
                    <a:pt x="302" y="1319"/>
                    <a:pt x="302" y="1319"/>
                    <a:pt x="303" y="1320"/>
                  </a:cubicBezTo>
                  <a:cubicBezTo>
                    <a:pt x="303" y="1319"/>
                    <a:pt x="304" y="1318"/>
                    <a:pt x="304" y="1318"/>
                  </a:cubicBezTo>
                  <a:cubicBezTo>
                    <a:pt x="310" y="1302"/>
                    <a:pt x="319" y="1289"/>
                    <a:pt x="327" y="1274"/>
                  </a:cubicBezTo>
                  <a:cubicBezTo>
                    <a:pt x="332" y="1264"/>
                    <a:pt x="336" y="1253"/>
                    <a:pt x="341" y="1243"/>
                  </a:cubicBezTo>
                  <a:cubicBezTo>
                    <a:pt x="342" y="1239"/>
                    <a:pt x="344" y="1235"/>
                    <a:pt x="344" y="1230"/>
                  </a:cubicBezTo>
                  <a:cubicBezTo>
                    <a:pt x="328" y="1259"/>
                    <a:pt x="314" y="1288"/>
                    <a:pt x="301" y="1318"/>
                  </a:cubicBezTo>
                  <a:close/>
                  <a:moveTo>
                    <a:pt x="211" y="1378"/>
                  </a:moveTo>
                  <a:cubicBezTo>
                    <a:pt x="217" y="1371"/>
                    <a:pt x="252" y="1302"/>
                    <a:pt x="253" y="1296"/>
                  </a:cubicBezTo>
                  <a:cubicBezTo>
                    <a:pt x="232" y="1320"/>
                    <a:pt x="222" y="1350"/>
                    <a:pt x="211" y="1378"/>
                  </a:cubicBezTo>
                  <a:close/>
                  <a:moveTo>
                    <a:pt x="267" y="195"/>
                  </a:moveTo>
                  <a:cubicBezTo>
                    <a:pt x="267" y="196"/>
                    <a:pt x="267" y="197"/>
                    <a:pt x="267" y="198"/>
                  </a:cubicBezTo>
                  <a:cubicBezTo>
                    <a:pt x="267" y="199"/>
                    <a:pt x="267" y="200"/>
                    <a:pt x="268" y="201"/>
                  </a:cubicBezTo>
                  <a:cubicBezTo>
                    <a:pt x="271" y="207"/>
                    <a:pt x="271" y="207"/>
                    <a:pt x="266" y="212"/>
                  </a:cubicBezTo>
                  <a:cubicBezTo>
                    <a:pt x="264" y="215"/>
                    <a:pt x="263" y="217"/>
                    <a:pt x="265" y="220"/>
                  </a:cubicBezTo>
                  <a:cubicBezTo>
                    <a:pt x="267" y="222"/>
                    <a:pt x="271" y="227"/>
                    <a:pt x="265" y="229"/>
                  </a:cubicBezTo>
                  <a:cubicBezTo>
                    <a:pt x="264" y="230"/>
                    <a:pt x="264" y="231"/>
                    <a:pt x="264" y="232"/>
                  </a:cubicBezTo>
                  <a:cubicBezTo>
                    <a:pt x="265" y="233"/>
                    <a:pt x="267" y="233"/>
                    <a:pt x="267" y="233"/>
                  </a:cubicBezTo>
                  <a:cubicBezTo>
                    <a:pt x="272" y="231"/>
                    <a:pt x="276" y="229"/>
                    <a:pt x="280" y="227"/>
                  </a:cubicBezTo>
                  <a:cubicBezTo>
                    <a:pt x="281" y="226"/>
                    <a:pt x="281" y="225"/>
                    <a:pt x="280" y="224"/>
                  </a:cubicBezTo>
                  <a:cubicBezTo>
                    <a:pt x="278" y="219"/>
                    <a:pt x="281" y="214"/>
                    <a:pt x="278" y="209"/>
                  </a:cubicBezTo>
                  <a:cubicBezTo>
                    <a:pt x="277" y="208"/>
                    <a:pt x="279" y="206"/>
                    <a:pt x="279" y="205"/>
                  </a:cubicBezTo>
                  <a:cubicBezTo>
                    <a:pt x="281" y="201"/>
                    <a:pt x="280" y="199"/>
                    <a:pt x="276" y="199"/>
                  </a:cubicBezTo>
                  <a:cubicBezTo>
                    <a:pt x="272" y="199"/>
                    <a:pt x="269" y="199"/>
                    <a:pt x="267" y="195"/>
                  </a:cubicBezTo>
                  <a:close/>
                  <a:moveTo>
                    <a:pt x="468" y="352"/>
                  </a:moveTo>
                  <a:cubicBezTo>
                    <a:pt x="470" y="359"/>
                    <a:pt x="472" y="365"/>
                    <a:pt x="472" y="371"/>
                  </a:cubicBezTo>
                  <a:cubicBezTo>
                    <a:pt x="472" y="373"/>
                    <a:pt x="473" y="375"/>
                    <a:pt x="475" y="377"/>
                  </a:cubicBezTo>
                  <a:cubicBezTo>
                    <a:pt x="480" y="382"/>
                    <a:pt x="488" y="385"/>
                    <a:pt x="493" y="391"/>
                  </a:cubicBezTo>
                  <a:cubicBezTo>
                    <a:pt x="493" y="391"/>
                    <a:pt x="494" y="391"/>
                    <a:pt x="494" y="391"/>
                  </a:cubicBezTo>
                  <a:cubicBezTo>
                    <a:pt x="495" y="392"/>
                    <a:pt x="497" y="392"/>
                    <a:pt x="498" y="391"/>
                  </a:cubicBezTo>
                  <a:cubicBezTo>
                    <a:pt x="499" y="390"/>
                    <a:pt x="499" y="389"/>
                    <a:pt x="499" y="388"/>
                  </a:cubicBezTo>
                  <a:cubicBezTo>
                    <a:pt x="499" y="387"/>
                    <a:pt x="498" y="386"/>
                    <a:pt x="497" y="385"/>
                  </a:cubicBezTo>
                  <a:cubicBezTo>
                    <a:pt x="494" y="375"/>
                    <a:pt x="485" y="370"/>
                    <a:pt x="478" y="363"/>
                  </a:cubicBezTo>
                  <a:cubicBezTo>
                    <a:pt x="475" y="360"/>
                    <a:pt x="474" y="354"/>
                    <a:pt x="468" y="352"/>
                  </a:cubicBezTo>
                  <a:close/>
                  <a:moveTo>
                    <a:pt x="492" y="1064"/>
                  </a:moveTo>
                  <a:cubicBezTo>
                    <a:pt x="490" y="1064"/>
                    <a:pt x="490" y="1065"/>
                    <a:pt x="490" y="1066"/>
                  </a:cubicBezTo>
                  <a:cubicBezTo>
                    <a:pt x="488" y="1074"/>
                    <a:pt x="487" y="1082"/>
                    <a:pt x="485" y="1090"/>
                  </a:cubicBezTo>
                  <a:cubicBezTo>
                    <a:pt x="485" y="1093"/>
                    <a:pt x="484" y="1096"/>
                    <a:pt x="481" y="1098"/>
                  </a:cubicBezTo>
                  <a:cubicBezTo>
                    <a:pt x="475" y="1103"/>
                    <a:pt x="474" y="1111"/>
                    <a:pt x="474" y="1118"/>
                  </a:cubicBezTo>
                  <a:cubicBezTo>
                    <a:pt x="474" y="1121"/>
                    <a:pt x="476" y="1121"/>
                    <a:pt x="478" y="1120"/>
                  </a:cubicBezTo>
                  <a:cubicBezTo>
                    <a:pt x="480" y="1118"/>
                    <a:pt x="481" y="1117"/>
                    <a:pt x="482" y="1115"/>
                  </a:cubicBezTo>
                  <a:cubicBezTo>
                    <a:pt x="484" y="1112"/>
                    <a:pt x="485" y="1107"/>
                    <a:pt x="487" y="1104"/>
                  </a:cubicBezTo>
                  <a:cubicBezTo>
                    <a:pt x="495" y="1095"/>
                    <a:pt x="494" y="1084"/>
                    <a:pt x="493" y="1073"/>
                  </a:cubicBezTo>
                  <a:cubicBezTo>
                    <a:pt x="493" y="1070"/>
                    <a:pt x="494" y="1066"/>
                    <a:pt x="492" y="1064"/>
                  </a:cubicBezTo>
                  <a:close/>
                  <a:moveTo>
                    <a:pt x="1226" y="1285"/>
                  </a:moveTo>
                  <a:cubicBezTo>
                    <a:pt x="1226" y="1286"/>
                    <a:pt x="1226" y="1288"/>
                    <a:pt x="1226" y="1289"/>
                  </a:cubicBezTo>
                  <a:cubicBezTo>
                    <a:pt x="1226" y="1291"/>
                    <a:pt x="1227" y="1292"/>
                    <a:pt x="1228" y="1292"/>
                  </a:cubicBezTo>
                  <a:cubicBezTo>
                    <a:pt x="1230" y="1293"/>
                    <a:pt x="1231" y="1292"/>
                    <a:pt x="1232" y="1291"/>
                  </a:cubicBezTo>
                  <a:cubicBezTo>
                    <a:pt x="1233" y="1289"/>
                    <a:pt x="1234" y="1287"/>
                    <a:pt x="1234" y="1286"/>
                  </a:cubicBezTo>
                  <a:cubicBezTo>
                    <a:pt x="1235" y="1283"/>
                    <a:pt x="1236" y="1281"/>
                    <a:pt x="1238" y="1278"/>
                  </a:cubicBezTo>
                  <a:cubicBezTo>
                    <a:pt x="1242" y="1271"/>
                    <a:pt x="1246" y="1263"/>
                    <a:pt x="1256" y="1265"/>
                  </a:cubicBezTo>
                  <a:cubicBezTo>
                    <a:pt x="1259" y="1265"/>
                    <a:pt x="1260" y="1262"/>
                    <a:pt x="1260" y="1260"/>
                  </a:cubicBezTo>
                  <a:cubicBezTo>
                    <a:pt x="1259" y="1257"/>
                    <a:pt x="1257" y="1256"/>
                    <a:pt x="1255" y="1257"/>
                  </a:cubicBezTo>
                  <a:cubicBezTo>
                    <a:pt x="1252" y="1257"/>
                    <a:pt x="1250" y="1259"/>
                    <a:pt x="1247" y="1260"/>
                  </a:cubicBezTo>
                  <a:cubicBezTo>
                    <a:pt x="1243" y="1262"/>
                    <a:pt x="1239" y="1265"/>
                    <a:pt x="1234" y="1267"/>
                  </a:cubicBezTo>
                  <a:cubicBezTo>
                    <a:pt x="1230" y="1268"/>
                    <a:pt x="1228" y="1271"/>
                    <a:pt x="1227" y="1275"/>
                  </a:cubicBezTo>
                  <a:cubicBezTo>
                    <a:pt x="1226" y="1278"/>
                    <a:pt x="1226" y="1281"/>
                    <a:pt x="1226" y="1285"/>
                  </a:cubicBezTo>
                  <a:close/>
                  <a:moveTo>
                    <a:pt x="548" y="228"/>
                  </a:moveTo>
                  <a:cubicBezTo>
                    <a:pt x="552" y="227"/>
                    <a:pt x="555" y="226"/>
                    <a:pt x="556" y="223"/>
                  </a:cubicBezTo>
                  <a:cubicBezTo>
                    <a:pt x="558" y="216"/>
                    <a:pt x="562" y="210"/>
                    <a:pt x="562" y="202"/>
                  </a:cubicBezTo>
                  <a:cubicBezTo>
                    <a:pt x="561" y="196"/>
                    <a:pt x="562" y="188"/>
                    <a:pt x="565" y="182"/>
                  </a:cubicBezTo>
                  <a:cubicBezTo>
                    <a:pt x="567" y="178"/>
                    <a:pt x="568" y="173"/>
                    <a:pt x="568" y="169"/>
                  </a:cubicBezTo>
                  <a:cubicBezTo>
                    <a:pt x="568" y="168"/>
                    <a:pt x="567" y="166"/>
                    <a:pt x="565" y="166"/>
                  </a:cubicBezTo>
                  <a:cubicBezTo>
                    <a:pt x="564" y="166"/>
                    <a:pt x="563" y="167"/>
                    <a:pt x="563" y="168"/>
                  </a:cubicBezTo>
                  <a:cubicBezTo>
                    <a:pt x="563" y="169"/>
                    <a:pt x="562" y="170"/>
                    <a:pt x="562" y="171"/>
                  </a:cubicBezTo>
                  <a:cubicBezTo>
                    <a:pt x="559" y="183"/>
                    <a:pt x="556" y="195"/>
                    <a:pt x="553" y="206"/>
                  </a:cubicBezTo>
                  <a:cubicBezTo>
                    <a:pt x="551" y="213"/>
                    <a:pt x="550" y="220"/>
                    <a:pt x="548" y="228"/>
                  </a:cubicBezTo>
                  <a:close/>
                  <a:moveTo>
                    <a:pt x="510" y="1078"/>
                  </a:moveTo>
                  <a:cubicBezTo>
                    <a:pt x="509" y="1091"/>
                    <a:pt x="504" y="1102"/>
                    <a:pt x="500" y="1113"/>
                  </a:cubicBezTo>
                  <a:cubicBezTo>
                    <a:pt x="498" y="1119"/>
                    <a:pt x="497" y="1124"/>
                    <a:pt x="495" y="1130"/>
                  </a:cubicBezTo>
                  <a:cubicBezTo>
                    <a:pt x="494" y="1132"/>
                    <a:pt x="492" y="1135"/>
                    <a:pt x="495" y="1139"/>
                  </a:cubicBezTo>
                  <a:cubicBezTo>
                    <a:pt x="498" y="1132"/>
                    <a:pt x="501" y="1126"/>
                    <a:pt x="505" y="1120"/>
                  </a:cubicBezTo>
                  <a:cubicBezTo>
                    <a:pt x="507" y="1117"/>
                    <a:pt x="511" y="1116"/>
                    <a:pt x="512" y="1113"/>
                  </a:cubicBezTo>
                  <a:cubicBezTo>
                    <a:pt x="513" y="1107"/>
                    <a:pt x="515" y="1102"/>
                    <a:pt x="514" y="1096"/>
                  </a:cubicBezTo>
                  <a:cubicBezTo>
                    <a:pt x="513" y="1093"/>
                    <a:pt x="512" y="1089"/>
                    <a:pt x="513" y="1086"/>
                  </a:cubicBezTo>
                  <a:cubicBezTo>
                    <a:pt x="514" y="1084"/>
                    <a:pt x="513" y="1081"/>
                    <a:pt x="510" y="1078"/>
                  </a:cubicBezTo>
                  <a:close/>
                  <a:moveTo>
                    <a:pt x="486" y="263"/>
                  </a:moveTo>
                  <a:cubicBezTo>
                    <a:pt x="486" y="263"/>
                    <a:pt x="485" y="265"/>
                    <a:pt x="486" y="266"/>
                  </a:cubicBezTo>
                  <a:cubicBezTo>
                    <a:pt x="492" y="269"/>
                    <a:pt x="489" y="277"/>
                    <a:pt x="494" y="281"/>
                  </a:cubicBezTo>
                  <a:cubicBezTo>
                    <a:pt x="495" y="282"/>
                    <a:pt x="495" y="283"/>
                    <a:pt x="495" y="284"/>
                  </a:cubicBezTo>
                  <a:cubicBezTo>
                    <a:pt x="494" y="288"/>
                    <a:pt x="497" y="290"/>
                    <a:pt x="498" y="292"/>
                  </a:cubicBezTo>
                  <a:cubicBezTo>
                    <a:pt x="499" y="293"/>
                    <a:pt x="500" y="295"/>
                    <a:pt x="501" y="294"/>
                  </a:cubicBezTo>
                  <a:cubicBezTo>
                    <a:pt x="503" y="294"/>
                    <a:pt x="504" y="292"/>
                    <a:pt x="504" y="290"/>
                  </a:cubicBezTo>
                  <a:cubicBezTo>
                    <a:pt x="504" y="286"/>
                    <a:pt x="506" y="281"/>
                    <a:pt x="508" y="277"/>
                  </a:cubicBezTo>
                  <a:cubicBezTo>
                    <a:pt x="509" y="273"/>
                    <a:pt x="508" y="272"/>
                    <a:pt x="504" y="272"/>
                  </a:cubicBezTo>
                  <a:cubicBezTo>
                    <a:pt x="497" y="271"/>
                    <a:pt x="497" y="271"/>
                    <a:pt x="495" y="265"/>
                  </a:cubicBezTo>
                  <a:cubicBezTo>
                    <a:pt x="495" y="264"/>
                    <a:pt x="495" y="261"/>
                    <a:pt x="494" y="260"/>
                  </a:cubicBezTo>
                  <a:cubicBezTo>
                    <a:pt x="493" y="257"/>
                    <a:pt x="492" y="253"/>
                    <a:pt x="488" y="254"/>
                  </a:cubicBezTo>
                  <a:cubicBezTo>
                    <a:pt x="485" y="255"/>
                    <a:pt x="486" y="258"/>
                    <a:pt x="486" y="261"/>
                  </a:cubicBezTo>
                  <a:cubicBezTo>
                    <a:pt x="486" y="261"/>
                    <a:pt x="486" y="262"/>
                    <a:pt x="486" y="263"/>
                  </a:cubicBezTo>
                  <a:close/>
                  <a:moveTo>
                    <a:pt x="447" y="240"/>
                  </a:moveTo>
                  <a:cubicBezTo>
                    <a:pt x="454" y="237"/>
                    <a:pt x="457" y="241"/>
                    <a:pt x="460" y="245"/>
                  </a:cubicBezTo>
                  <a:cubicBezTo>
                    <a:pt x="461" y="248"/>
                    <a:pt x="464" y="248"/>
                    <a:pt x="465" y="245"/>
                  </a:cubicBezTo>
                  <a:cubicBezTo>
                    <a:pt x="466" y="243"/>
                    <a:pt x="466" y="242"/>
                    <a:pt x="467" y="240"/>
                  </a:cubicBezTo>
                  <a:cubicBezTo>
                    <a:pt x="467" y="236"/>
                    <a:pt x="467" y="231"/>
                    <a:pt x="465" y="227"/>
                  </a:cubicBezTo>
                  <a:cubicBezTo>
                    <a:pt x="464" y="224"/>
                    <a:pt x="464" y="221"/>
                    <a:pt x="467" y="221"/>
                  </a:cubicBezTo>
                  <a:cubicBezTo>
                    <a:pt x="472" y="221"/>
                    <a:pt x="472" y="218"/>
                    <a:pt x="471" y="215"/>
                  </a:cubicBezTo>
                  <a:cubicBezTo>
                    <a:pt x="471" y="212"/>
                    <a:pt x="469" y="211"/>
                    <a:pt x="466" y="209"/>
                  </a:cubicBezTo>
                  <a:cubicBezTo>
                    <a:pt x="465" y="212"/>
                    <a:pt x="469" y="220"/>
                    <a:pt x="461" y="218"/>
                  </a:cubicBezTo>
                  <a:cubicBezTo>
                    <a:pt x="455" y="224"/>
                    <a:pt x="450" y="230"/>
                    <a:pt x="447" y="240"/>
                  </a:cubicBezTo>
                  <a:close/>
                  <a:moveTo>
                    <a:pt x="541" y="156"/>
                  </a:moveTo>
                  <a:cubicBezTo>
                    <a:pt x="539" y="158"/>
                    <a:pt x="539" y="160"/>
                    <a:pt x="538" y="163"/>
                  </a:cubicBezTo>
                  <a:cubicBezTo>
                    <a:pt x="537" y="180"/>
                    <a:pt x="533" y="197"/>
                    <a:pt x="529" y="214"/>
                  </a:cubicBezTo>
                  <a:cubicBezTo>
                    <a:pt x="528" y="222"/>
                    <a:pt x="526" y="230"/>
                    <a:pt x="525" y="239"/>
                  </a:cubicBezTo>
                  <a:cubicBezTo>
                    <a:pt x="525" y="240"/>
                    <a:pt x="525" y="241"/>
                    <a:pt x="527" y="242"/>
                  </a:cubicBezTo>
                  <a:cubicBezTo>
                    <a:pt x="528" y="242"/>
                    <a:pt x="529" y="241"/>
                    <a:pt x="529" y="240"/>
                  </a:cubicBezTo>
                  <a:cubicBezTo>
                    <a:pt x="530" y="231"/>
                    <a:pt x="532" y="224"/>
                    <a:pt x="535" y="216"/>
                  </a:cubicBezTo>
                  <a:cubicBezTo>
                    <a:pt x="536" y="216"/>
                    <a:pt x="535" y="215"/>
                    <a:pt x="535" y="214"/>
                  </a:cubicBezTo>
                  <a:cubicBezTo>
                    <a:pt x="536" y="211"/>
                    <a:pt x="536" y="208"/>
                    <a:pt x="536" y="205"/>
                  </a:cubicBezTo>
                  <a:cubicBezTo>
                    <a:pt x="540" y="192"/>
                    <a:pt x="540" y="177"/>
                    <a:pt x="542" y="164"/>
                  </a:cubicBezTo>
                  <a:cubicBezTo>
                    <a:pt x="543" y="161"/>
                    <a:pt x="543" y="158"/>
                    <a:pt x="541" y="156"/>
                  </a:cubicBezTo>
                  <a:close/>
                  <a:moveTo>
                    <a:pt x="868" y="1344"/>
                  </a:moveTo>
                  <a:cubicBezTo>
                    <a:pt x="866" y="1344"/>
                    <a:pt x="865" y="1345"/>
                    <a:pt x="865" y="1347"/>
                  </a:cubicBezTo>
                  <a:cubicBezTo>
                    <a:pt x="865" y="1350"/>
                    <a:pt x="866" y="1353"/>
                    <a:pt x="867" y="1356"/>
                  </a:cubicBezTo>
                  <a:cubicBezTo>
                    <a:pt x="868" y="1361"/>
                    <a:pt x="871" y="1367"/>
                    <a:pt x="872" y="1373"/>
                  </a:cubicBezTo>
                  <a:cubicBezTo>
                    <a:pt x="873" y="1379"/>
                    <a:pt x="876" y="1384"/>
                    <a:pt x="880" y="1389"/>
                  </a:cubicBezTo>
                  <a:cubicBezTo>
                    <a:pt x="881" y="1390"/>
                    <a:pt x="882" y="1391"/>
                    <a:pt x="883" y="1391"/>
                  </a:cubicBezTo>
                  <a:cubicBezTo>
                    <a:pt x="885" y="1390"/>
                    <a:pt x="885" y="1388"/>
                    <a:pt x="885" y="1386"/>
                  </a:cubicBezTo>
                  <a:cubicBezTo>
                    <a:pt x="886" y="1384"/>
                    <a:pt x="885" y="1382"/>
                    <a:pt x="883" y="1380"/>
                  </a:cubicBezTo>
                  <a:cubicBezTo>
                    <a:pt x="881" y="1378"/>
                    <a:pt x="880" y="1374"/>
                    <a:pt x="880" y="1371"/>
                  </a:cubicBezTo>
                  <a:cubicBezTo>
                    <a:pt x="878" y="1363"/>
                    <a:pt x="876" y="1355"/>
                    <a:pt x="873" y="1348"/>
                  </a:cubicBezTo>
                  <a:cubicBezTo>
                    <a:pt x="872" y="1346"/>
                    <a:pt x="871" y="1344"/>
                    <a:pt x="868" y="1344"/>
                  </a:cubicBezTo>
                  <a:close/>
                  <a:moveTo>
                    <a:pt x="470" y="153"/>
                  </a:moveTo>
                  <a:cubicBezTo>
                    <a:pt x="466" y="157"/>
                    <a:pt x="463" y="158"/>
                    <a:pt x="463" y="161"/>
                  </a:cubicBezTo>
                  <a:cubicBezTo>
                    <a:pt x="462" y="166"/>
                    <a:pt x="460" y="171"/>
                    <a:pt x="457" y="175"/>
                  </a:cubicBezTo>
                  <a:cubicBezTo>
                    <a:pt x="453" y="180"/>
                    <a:pt x="455" y="184"/>
                    <a:pt x="457" y="188"/>
                  </a:cubicBezTo>
                  <a:cubicBezTo>
                    <a:pt x="459" y="192"/>
                    <a:pt x="461" y="193"/>
                    <a:pt x="464" y="190"/>
                  </a:cubicBezTo>
                  <a:cubicBezTo>
                    <a:pt x="471" y="185"/>
                    <a:pt x="473" y="177"/>
                    <a:pt x="472" y="169"/>
                  </a:cubicBezTo>
                  <a:cubicBezTo>
                    <a:pt x="471" y="165"/>
                    <a:pt x="470" y="160"/>
                    <a:pt x="470" y="153"/>
                  </a:cubicBezTo>
                  <a:close/>
                  <a:moveTo>
                    <a:pt x="1120" y="1182"/>
                  </a:moveTo>
                  <a:cubicBezTo>
                    <a:pt x="1126" y="1179"/>
                    <a:pt x="1158" y="1151"/>
                    <a:pt x="1163" y="1143"/>
                  </a:cubicBezTo>
                  <a:cubicBezTo>
                    <a:pt x="1158" y="1143"/>
                    <a:pt x="1154" y="1141"/>
                    <a:pt x="1150" y="1145"/>
                  </a:cubicBezTo>
                  <a:cubicBezTo>
                    <a:pt x="1141" y="1155"/>
                    <a:pt x="1131" y="1164"/>
                    <a:pt x="1123" y="1175"/>
                  </a:cubicBezTo>
                  <a:cubicBezTo>
                    <a:pt x="1122" y="1177"/>
                    <a:pt x="1120" y="1178"/>
                    <a:pt x="1120" y="1182"/>
                  </a:cubicBezTo>
                  <a:close/>
                  <a:moveTo>
                    <a:pt x="168" y="423"/>
                  </a:moveTo>
                  <a:cubicBezTo>
                    <a:pt x="172" y="410"/>
                    <a:pt x="170" y="397"/>
                    <a:pt x="174" y="385"/>
                  </a:cubicBezTo>
                  <a:cubicBezTo>
                    <a:pt x="176" y="379"/>
                    <a:pt x="175" y="373"/>
                    <a:pt x="177" y="367"/>
                  </a:cubicBezTo>
                  <a:cubicBezTo>
                    <a:pt x="178" y="366"/>
                    <a:pt x="177" y="364"/>
                    <a:pt x="176" y="364"/>
                  </a:cubicBezTo>
                  <a:cubicBezTo>
                    <a:pt x="175" y="363"/>
                    <a:pt x="174" y="364"/>
                    <a:pt x="173" y="365"/>
                  </a:cubicBezTo>
                  <a:cubicBezTo>
                    <a:pt x="173" y="366"/>
                    <a:pt x="172" y="368"/>
                    <a:pt x="171" y="369"/>
                  </a:cubicBezTo>
                  <a:cubicBezTo>
                    <a:pt x="169" y="376"/>
                    <a:pt x="166" y="383"/>
                    <a:pt x="164" y="391"/>
                  </a:cubicBezTo>
                  <a:cubicBezTo>
                    <a:pt x="163" y="392"/>
                    <a:pt x="163" y="394"/>
                    <a:pt x="163" y="395"/>
                  </a:cubicBezTo>
                  <a:cubicBezTo>
                    <a:pt x="163" y="404"/>
                    <a:pt x="164" y="413"/>
                    <a:pt x="168" y="423"/>
                  </a:cubicBezTo>
                  <a:close/>
                  <a:moveTo>
                    <a:pt x="455" y="126"/>
                  </a:moveTo>
                  <a:cubicBezTo>
                    <a:pt x="455" y="124"/>
                    <a:pt x="454" y="123"/>
                    <a:pt x="454" y="121"/>
                  </a:cubicBezTo>
                  <a:cubicBezTo>
                    <a:pt x="453" y="120"/>
                    <a:pt x="453" y="118"/>
                    <a:pt x="451" y="118"/>
                  </a:cubicBezTo>
                  <a:cubicBezTo>
                    <a:pt x="449" y="118"/>
                    <a:pt x="449" y="120"/>
                    <a:pt x="448" y="121"/>
                  </a:cubicBezTo>
                  <a:cubicBezTo>
                    <a:pt x="447" y="125"/>
                    <a:pt x="446" y="130"/>
                    <a:pt x="443" y="134"/>
                  </a:cubicBezTo>
                  <a:cubicBezTo>
                    <a:pt x="437" y="142"/>
                    <a:pt x="434" y="153"/>
                    <a:pt x="428" y="162"/>
                  </a:cubicBezTo>
                  <a:cubicBezTo>
                    <a:pt x="427" y="163"/>
                    <a:pt x="427" y="166"/>
                    <a:pt x="429" y="167"/>
                  </a:cubicBezTo>
                  <a:cubicBezTo>
                    <a:pt x="431" y="168"/>
                    <a:pt x="434" y="167"/>
                    <a:pt x="434" y="165"/>
                  </a:cubicBezTo>
                  <a:cubicBezTo>
                    <a:pt x="434" y="158"/>
                    <a:pt x="437" y="154"/>
                    <a:pt x="443" y="151"/>
                  </a:cubicBezTo>
                  <a:cubicBezTo>
                    <a:pt x="444" y="151"/>
                    <a:pt x="444" y="151"/>
                    <a:pt x="444" y="150"/>
                  </a:cubicBezTo>
                  <a:cubicBezTo>
                    <a:pt x="445" y="144"/>
                    <a:pt x="449" y="140"/>
                    <a:pt x="452" y="135"/>
                  </a:cubicBezTo>
                  <a:cubicBezTo>
                    <a:pt x="454" y="132"/>
                    <a:pt x="454" y="129"/>
                    <a:pt x="455" y="126"/>
                  </a:cubicBezTo>
                  <a:close/>
                  <a:moveTo>
                    <a:pt x="469" y="966"/>
                  </a:moveTo>
                  <a:cubicBezTo>
                    <a:pt x="468" y="963"/>
                    <a:pt x="469" y="960"/>
                    <a:pt x="470" y="958"/>
                  </a:cubicBezTo>
                  <a:cubicBezTo>
                    <a:pt x="472" y="953"/>
                    <a:pt x="472" y="947"/>
                    <a:pt x="471" y="942"/>
                  </a:cubicBezTo>
                  <a:cubicBezTo>
                    <a:pt x="468" y="935"/>
                    <a:pt x="467" y="928"/>
                    <a:pt x="467" y="921"/>
                  </a:cubicBezTo>
                  <a:cubicBezTo>
                    <a:pt x="466" y="914"/>
                    <a:pt x="468" y="907"/>
                    <a:pt x="466" y="901"/>
                  </a:cubicBezTo>
                  <a:cubicBezTo>
                    <a:pt x="462" y="901"/>
                    <a:pt x="462" y="904"/>
                    <a:pt x="462" y="906"/>
                  </a:cubicBezTo>
                  <a:cubicBezTo>
                    <a:pt x="459" y="912"/>
                    <a:pt x="461" y="919"/>
                    <a:pt x="461" y="926"/>
                  </a:cubicBezTo>
                  <a:cubicBezTo>
                    <a:pt x="462" y="935"/>
                    <a:pt x="462" y="944"/>
                    <a:pt x="465" y="952"/>
                  </a:cubicBezTo>
                  <a:cubicBezTo>
                    <a:pt x="466" y="955"/>
                    <a:pt x="467" y="958"/>
                    <a:pt x="465" y="961"/>
                  </a:cubicBezTo>
                  <a:cubicBezTo>
                    <a:pt x="463" y="964"/>
                    <a:pt x="466" y="965"/>
                    <a:pt x="469" y="966"/>
                  </a:cubicBezTo>
                  <a:close/>
                  <a:moveTo>
                    <a:pt x="219" y="1252"/>
                  </a:moveTo>
                  <a:cubicBezTo>
                    <a:pt x="215" y="1253"/>
                    <a:pt x="213" y="1254"/>
                    <a:pt x="211" y="1256"/>
                  </a:cubicBezTo>
                  <a:cubicBezTo>
                    <a:pt x="202" y="1267"/>
                    <a:pt x="196" y="1280"/>
                    <a:pt x="189" y="1292"/>
                  </a:cubicBezTo>
                  <a:cubicBezTo>
                    <a:pt x="198" y="1292"/>
                    <a:pt x="199" y="1292"/>
                    <a:pt x="202" y="1288"/>
                  </a:cubicBezTo>
                  <a:cubicBezTo>
                    <a:pt x="208" y="1277"/>
                    <a:pt x="215" y="1266"/>
                    <a:pt x="219" y="1252"/>
                  </a:cubicBezTo>
                  <a:close/>
                  <a:moveTo>
                    <a:pt x="420" y="157"/>
                  </a:moveTo>
                  <a:cubicBezTo>
                    <a:pt x="416" y="157"/>
                    <a:pt x="412" y="158"/>
                    <a:pt x="409" y="154"/>
                  </a:cubicBezTo>
                  <a:cubicBezTo>
                    <a:pt x="408" y="154"/>
                    <a:pt x="406" y="153"/>
                    <a:pt x="405" y="154"/>
                  </a:cubicBezTo>
                  <a:cubicBezTo>
                    <a:pt x="401" y="158"/>
                    <a:pt x="398" y="163"/>
                    <a:pt x="395" y="169"/>
                  </a:cubicBezTo>
                  <a:cubicBezTo>
                    <a:pt x="395" y="170"/>
                    <a:pt x="396" y="172"/>
                    <a:pt x="397" y="173"/>
                  </a:cubicBezTo>
                  <a:cubicBezTo>
                    <a:pt x="401" y="176"/>
                    <a:pt x="404" y="179"/>
                    <a:pt x="406" y="186"/>
                  </a:cubicBezTo>
                  <a:cubicBezTo>
                    <a:pt x="408" y="180"/>
                    <a:pt x="410" y="176"/>
                    <a:pt x="410" y="172"/>
                  </a:cubicBezTo>
                  <a:cubicBezTo>
                    <a:pt x="410" y="169"/>
                    <a:pt x="412" y="167"/>
                    <a:pt x="414" y="164"/>
                  </a:cubicBezTo>
                  <a:cubicBezTo>
                    <a:pt x="417" y="163"/>
                    <a:pt x="421" y="161"/>
                    <a:pt x="420" y="157"/>
                  </a:cubicBezTo>
                  <a:close/>
                  <a:moveTo>
                    <a:pt x="1170" y="1125"/>
                  </a:moveTo>
                  <a:cubicBezTo>
                    <a:pt x="1172" y="1125"/>
                    <a:pt x="1172" y="1125"/>
                    <a:pt x="1172" y="1125"/>
                  </a:cubicBezTo>
                  <a:cubicBezTo>
                    <a:pt x="1184" y="1115"/>
                    <a:pt x="1193" y="1102"/>
                    <a:pt x="1204" y="1090"/>
                  </a:cubicBezTo>
                  <a:cubicBezTo>
                    <a:pt x="1206" y="1088"/>
                    <a:pt x="1205" y="1086"/>
                    <a:pt x="1204" y="1084"/>
                  </a:cubicBezTo>
                  <a:cubicBezTo>
                    <a:pt x="1204" y="1083"/>
                    <a:pt x="1203" y="1082"/>
                    <a:pt x="1202" y="1082"/>
                  </a:cubicBezTo>
                  <a:cubicBezTo>
                    <a:pt x="1201" y="1081"/>
                    <a:pt x="1200" y="1082"/>
                    <a:pt x="1200" y="1083"/>
                  </a:cubicBezTo>
                  <a:cubicBezTo>
                    <a:pt x="1198" y="1088"/>
                    <a:pt x="1195" y="1092"/>
                    <a:pt x="1190" y="1094"/>
                  </a:cubicBezTo>
                  <a:cubicBezTo>
                    <a:pt x="1188" y="1095"/>
                    <a:pt x="1187" y="1097"/>
                    <a:pt x="1186" y="1099"/>
                  </a:cubicBezTo>
                  <a:cubicBezTo>
                    <a:pt x="1183" y="1103"/>
                    <a:pt x="1180" y="1107"/>
                    <a:pt x="1177" y="1112"/>
                  </a:cubicBezTo>
                  <a:cubicBezTo>
                    <a:pt x="1174" y="1116"/>
                    <a:pt x="1172" y="1120"/>
                    <a:pt x="1170" y="1125"/>
                  </a:cubicBezTo>
                  <a:close/>
                  <a:moveTo>
                    <a:pt x="614" y="177"/>
                  </a:moveTo>
                  <a:cubicBezTo>
                    <a:pt x="613" y="184"/>
                    <a:pt x="613" y="190"/>
                    <a:pt x="611" y="196"/>
                  </a:cubicBezTo>
                  <a:cubicBezTo>
                    <a:pt x="610" y="201"/>
                    <a:pt x="609" y="206"/>
                    <a:pt x="609" y="210"/>
                  </a:cubicBezTo>
                  <a:cubicBezTo>
                    <a:pt x="608" y="213"/>
                    <a:pt x="609" y="215"/>
                    <a:pt x="612" y="216"/>
                  </a:cubicBezTo>
                  <a:cubicBezTo>
                    <a:pt x="615" y="217"/>
                    <a:pt x="617" y="217"/>
                    <a:pt x="619" y="214"/>
                  </a:cubicBezTo>
                  <a:cubicBezTo>
                    <a:pt x="621" y="212"/>
                    <a:pt x="622" y="210"/>
                    <a:pt x="621" y="208"/>
                  </a:cubicBezTo>
                  <a:cubicBezTo>
                    <a:pt x="619" y="202"/>
                    <a:pt x="621" y="196"/>
                    <a:pt x="620" y="190"/>
                  </a:cubicBezTo>
                  <a:cubicBezTo>
                    <a:pt x="619" y="185"/>
                    <a:pt x="618" y="181"/>
                    <a:pt x="614" y="177"/>
                  </a:cubicBezTo>
                  <a:close/>
                  <a:moveTo>
                    <a:pt x="456" y="100"/>
                  </a:moveTo>
                  <a:cubicBezTo>
                    <a:pt x="457" y="103"/>
                    <a:pt x="459" y="104"/>
                    <a:pt x="459" y="107"/>
                  </a:cubicBezTo>
                  <a:cubicBezTo>
                    <a:pt x="458" y="110"/>
                    <a:pt x="460" y="112"/>
                    <a:pt x="462" y="113"/>
                  </a:cubicBezTo>
                  <a:cubicBezTo>
                    <a:pt x="465" y="114"/>
                    <a:pt x="467" y="112"/>
                    <a:pt x="468" y="110"/>
                  </a:cubicBezTo>
                  <a:cubicBezTo>
                    <a:pt x="471" y="106"/>
                    <a:pt x="474" y="102"/>
                    <a:pt x="476" y="98"/>
                  </a:cubicBezTo>
                  <a:cubicBezTo>
                    <a:pt x="477" y="96"/>
                    <a:pt x="478" y="94"/>
                    <a:pt x="476" y="93"/>
                  </a:cubicBezTo>
                  <a:cubicBezTo>
                    <a:pt x="474" y="90"/>
                    <a:pt x="474" y="87"/>
                    <a:pt x="471" y="86"/>
                  </a:cubicBezTo>
                  <a:cubicBezTo>
                    <a:pt x="468" y="85"/>
                    <a:pt x="467" y="88"/>
                    <a:pt x="465" y="88"/>
                  </a:cubicBezTo>
                  <a:cubicBezTo>
                    <a:pt x="463" y="89"/>
                    <a:pt x="461" y="89"/>
                    <a:pt x="460" y="91"/>
                  </a:cubicBezTo>
                  <a:cubicBezTo>
                    <a:pt x="459" y="94"/>
                    <a:pt x="465" y="92"/>
                    <a:pt x="464" y="96"/>
                  </a:cubicBezTo>
                  <a:cubicBezTo>
                    <a:pt x="463" y="99"/>
                    <a:pt x="459" y="97"/>
                    <a:pt x="456" y="100"/>
                  </a:cubicBezTo>
                  <a:close/>
                  <a:moveTo>
                    <a:pt x="502" y="1041"/>
                  </a:moveTo>
                  <a:cubicBezTo>
                    <a:pt x="503" y="1032"/>
                    <a:pt x="507" y="1023"/>
                    <a:pt x="506" y="1014"/>
                  </a:cubicBezTo>
                  <a:cubicBezTo>
                    <a:pt x="505" y="1011"/>
                    <a:pt x="505" y="1008"/>
                    <a:pt x="504" y="1004"/>
                  </a:cubicBezTo>
                  <a:cubicBezTo>
                    <a:pt x="504" y="1001"/>
                    <a:pt x="503" y="997"/>
                    <a:pt x="500" y="997"/>
                  </a:cubicBezTo>
                  <a:cubicBezTo>
                    <a:pt x="495" y="997"/>
                    <a:pt x="496" y="1001"/>
                    <a:pt x="496" y="1004"/>
                  </a:cubicBezTo>
                  <a:cubicBezTo>
                    <a:pt x="496" y="1016"/>
                    <a:pt x="498" y="1027"/>
                    <a:pt x="500" y="1039"/>
                  </a:cubicBezTo>
                  <a:cubicBezTo>
                    <a:pt x="500" y="1040"/>
                    <a:pt x="500" y="1041"/>
                    <a:pt x="502" y="1041"/>
                  </a:cubicBezTo>
                  <a:close/>
                  <a:moveTo>
                    <a:pt x="601" y="1192"/>
                  </a:moveTo>
                  <a:cubicBezTo>
                    <a:pt x="601" y="1191"/>
                    <a:pt x="601" y="1189"/>
                    <a:pt x="600" y="1186"/>
                  </a:cubicBezTo>
                  <a:cubicBezTo>
                    <a:pt x="600" y="1184"/>
                    <a:pt x="599" y="1183"/>
                    <a:pt x="597" y="1182"/>
                  </a:cubicBezTo>
                  <a:cubicBezTo>
                    <a:pt x="595" y="1182"/>
                    <a:pt x="594" y="1183"/>
                    <a:pt x="592" y="1185"/>
                  </a:cubicBezTo>
                  <a:cubicBezTo>
                    <a:pt x="589" y="1190"/>
                    <a:pt x="587" y="1190"/>
                    <a:pt x="583" y="1185"/>
                  </a:cubicBezTo>
                  <a:cubicBezTo>
                    <a:pt x="580" y="1183"/>
                    <a:pt x="578" y="1179"/>
                    <a:pt x="577" y="1176"/>
                  </a:cubicBezTo>
                  <a:cubicBezTo>
                    <a:pt x="576" y="1174"/>
                    <a:pt x="575" y="1172"/>
                    <a:pt x="572" y="1173"/>
                  </a:cubicBezTo>
                  <a:cubicBezTo>
                    <a:pt x="570" y="1174"/>
                    <a:pt x="571" y="1176"/>
                    <a:pt x="572" y="1178"/>
                  </a:cubicBezTo>
                  <a:cubicBezTo>
                    <a:pt x="572" y="1180"/>
                    <a:pt x="573" y="1182"/>
                    <a:pt x="575" y="1184"/>
                  </a:cubicBezTo>
                  <a:cubicBezTo>
                    <a:pt x="580" y="1190"/>
                    <a:pt x="586" y="1196"/>
                    <a:pt x="594" y="1198"/>
                  </a:cubicBezTo>
                  <a:cubicBezTo>
                    <a:pt x="600" y="1200"/>
                    <a:pt x="601" y="1199"/>
                    <a:pt x="601" y="1192"/>
                  </a:cubicBezTo>
                  <a:close/>
                  <a:moveTo>
                    <a:pt x="589" y="186"/>
                  </a:moveTo>
                  <a:cubicBezTo>
                    <a:pt x="587" y="195"/>
                    <a:pt x="584" y="201"/>
                    <a:pt x="583" y="208"/>
                  </a:cubicBezTo>
                  <a:cubicBezTo>
                    <a:pt x="583" y="212"/>
                    <a:pt x="584" y="213"/>
                    <a:pt x="588" y="213"/>
                  </a:cubicBezTo>
                  <a:cubicBezTo>
                    <a:pt x="589" y="213"/>
                    <a:pt x="591" y="213"/>
                    <a:pt x="592" y="213"/>
                  </a:cubicBezTo>
                  <a:cubicBezTo>
                    <a:pt x="598" y="212"/>
                    <a:pt x="599" y="212"/>
                    <a:pt x="599" y="206"/>
                  </a:cubicBezTo>
                  <a:cubicBezTo>
                    <a:pt x="599" y="204"/>
                    <a:pt x="599" y="202"/>
                    <a:pt x="600" y="200"/>
                  </a:cubicBezTo>
                  <a:cubicBezTo>
                    <a:pt x="600" y="199"/>
                    <a:pt x="600" y="197"/>
                    <a:pt x="598" y="196"/>
                  </a:cubicBezTo>
                  <a:cubicBezTo>
                    <a:pt x="594" y="195"/>
                    <a:pt x="592" y="191"/>
                    <a:pt x="589" y="186"/>
                  </a:cubicBezTo>
                  <a:close/>
                  <a:moveTo>
                    <a:pt x="1011" y="1396"/>
                  </a:moveTo>
                  <a:cubicBezTo>
                    <a:pt x="1015" y="1397"/>
                    <a:pt x="1017" y="1395"/>
                    <a:pt x="1019" y="1393"/>
                  </a:cubicBezTo>
                  <a:cubicBezTo>
                    <a:pt x="1030" y="1386"/>
                    <a:pt x="1038" y="1376"/>
                    <a:pt x="1049" y="1370"/>
                  </a:cubicBezTo>
                  <a:cubicBezTo>
                    <a:pt x="1050" y="1369"/>
                    <a:pt x="1051" y="1368"/>
                    <a:pt x="1051" y="1367"/>
                  </a:cubicBezTo>
                  <a:cubicBezTo>
                    <a:pt x="1052" y="1365"/>
                    <a:pt x="1053" y="1363"/>
                    <a:pt x="1051" y="1362"/>
                  </a:cubicBezTo>
                  <a:cubicBezTo>
                    <a:pt x="1049" y="1361"/>
                    <a:pt x="1048" y="1361"/>
                    <a:pt x="1046" y="1363"/>
                  </a:cubicBezTo>
                  <a:cubicBezTo>
                    <a:pt x="1037" y="1371"/>
                    <a:pt x="1027" y="1378"/>
                    <a:pt x="1018" y="1386"/>
                  </a:cubicBezTo>
                  <a:cubicBezTo>
                    <a:pt x="1016" y="1389"/>
                    <a:pt x="1012" y="1391"/>
                    <a:pt x="1011" y="1396"/>
                  </a:cubicBezTo>
                  <a:close/>
                  <a:moveTo>
                    <a:pt x="1043" y="1421"/>
                  </a:moveTo>
                  <a:cubicBezTo>
                    <a:pt x="1045" y="1421"/>
                    <a:pt x="1046" y="1421"/>
                    <a:pt x="1046" y="1420"/>
                  </a:cubicBezTo>
                  <a:cubicBezTo>
                    <a:pt x="1054" y="1417"/>
                    <a:pt x="1060" y="1411"/>
                    <a:pt x="1067" y="1406"/>
                  </a:cubicBezTo>
                  <a:cubicBezTo>
                    <a:pt x="1069" y="1404"/>
                    <a:pt x="1072" y="1403"/>
                    <a:pt x="1075" y="1404"/>
                  </a:cubicBezTo>
                  <a:cubicBezTo>
                    <a:pt x="1077" y="1405"/>
                    <a:pt x="1081" y="1409"/>
                    <a:pt x="1082" y="1406"/>
                  </a:cubicBezTo>
                  <a:cubicBezTo>
                    <a:pt x="1085" y="1403"/>
                    <a:pt x="1079" y="1401"/>
                    <a:pt x="1077" y="1399"/>
                  </a:cubicBezTo>
                  <a:cubicBezTo>
                    <a:pt x="1074" y="1394"/>
                    <a:pt x="1071" y="1394"/>
                    <a:pt x="1066" y="1397"/>
                  </a:cubicBezTo>
                  <a:cubicBezTo>
                    <a:pt x="1060" y="1402"/>
                    <a:pt x="1054" y="1407"/>
                    <a:pt x="1048" y="1413"/>
                  </a:cubicBezTo>
                  <a:cubicBezTo>
                    <a:pt x="1046" y="1415"/>
                    <a:pt x="1043" y="1417"/>
                    <a:pt x="1043" y="1421"/>
                  </a:cubicBezTo>
                  <a:close/>
                  <a:moveTo>
                    <a:pt x="662" y="344"/>
                  </a:moveTo>
                  <a:cubicBezTo>
                    <a:pt x="660" y="346"/>
                    <a:pt x="657" y="348"/>
                    <a:pt x="654" y="348"/>
                  </a:cubicBezTo>
                  <a:cubicBezTo>
                    <a:pt x="652" y="348"/>
                    <a:pt x="651" y="349"/>
                    <a:pt x="651" y="350"/>
                  </a:cubicBezTo>
                  <a:cubicBezTo>
                    <a:pt x="652" y="354"/>
                    <a:pt x="648" y="356"/>
                    <a:pt x="646" y="358"/>
                  </a:cubicBezTo>
                  <a:cubicBezTo>
                    <a:pt x="643" y="361"/>
                    <a:pt x="641" y="364"/>
                    <a:pt x="639" y="367"/>
                  </a:cubicBezTo>
                  <a:cubicBezTo>
                    <a:pt x="638" y="368"/>
                    <a:pt x="638" y="370"/>
                    <a:pt x="639" y="371"/>
                  </a:cubicBezTo>
                  <a:cubicBezTo>
                    <a:pt x="640" y="373"/>
                    <a:pt x="642" y="373"/>
                    <a:pt x="644" y="372"/>
                  </a:cubicBezTo>
                  <a:cubicBezTo>
                    <a:pt x="649" y="368"/>
                    <a:pt x="654" y="365"/>
                    <a:pt x="658" y="362"/>
                  </a:cubicBezTo>
                  <a:cubicBezTo>
                    <a:pt x="660" y="361"/>
                    <a:pt x="662" y="359"/>
                    <a:pt x="661" y="357"/>
                  </a:cubicBezTo>
                  <a:cubicBezTo>
                    <a:pt x="659" y="352"/>
                    <a:pt x="661" y="348"/>
                    <a:pt x="662" y="344"/>
                  </a:cubicBezTo>
                  <a:close/>
                  <a:moveTo>
                    <a:pt x="140" y="1381"/>
                  </a:moveTo>
                  <a:cubicBezTo>
                    <a:pt x="129" y="1402"/>
                    <a:pt x="119" y="1423"/>
                    <a:pt x="114" y="1446"/>
                  </a:cubicBezTo>
                  <a:cubicBezTo>
                    <a:pt x="116" y="1444"/>
                    <a:pt x="118" y="1440"/>
                    <a:pt x="120" y="1438"/>
                  </a:cubicBezTo>
                  <a:cubicBezTo>
                    <a:pt x="123" y="1435"/>
                    <a:pt x="125" y="1431"/>
                    <a:pt x="125" y="1426"/>
                  </a:cubicBezTo>
                  <a:cubicBezTo>
                    <a:pt x="125" y="1424"/>
                    <a:pt x="126" y="1421"/>
                    <a:pt x="127" y="1418"/>
                  </a:cubicBezTo>
                  <a:cubicBezTo>
                    <a:pt x="128" y="1413"/>
                    <a:pt x="132" y="1410"/>
                    <a:pt x="133" y="1405"/>
                  </a:cubicBezTo>
                  <a:cubicBezTo>
                    <a:pt x="135" y="1397"/>
                    <a:pt x="138" y="1389"/>
                    <a:pt x="140" y="1381"/>
                  </a:cubicBezTo>
                  <a:close/>
                  <a:moveTo>
                    <a:pt x="520" y="1201"/>
                  </a:moveTo>
                  <a:cubicBezTo>
                    <a:pt x="520" y="1199"/>
                    <a:pt x="519" y="1198"/>
                    <a:pt x="518" y="1198"/>
                  </a:cubicBezTo>
                  <a:cubicBezTo>
                    <a:pt x="511" y="1195"/>
                    <a:pt x="511" y="1189"/>
                    <a:pt x="509" y="1184"/>
                  </a:cubicBezTo>
                  <a:cubicBezTo>
                    <a:pt x="509" y="1181"/>
                    <a:pt x="511" y="1177"/>
                    <a:pt x="507" y="1177"/>
                  </a:cubicBezTo>
                  <a:cubicBezTo>
                    <a:pt x="504" y="1176"/>
                    <a:pt x="504" y="1180"/>
                    <a:pt x="503" y="1183"/>
                  </a:cubicBezTo>
                  <a:cubicBezTo>
                    <a:pt x="502" y="1184"/>
                    <a:pt x="502" y="1185"/>
                    <a:pt x="501" y="1186"/>
                  </a:cubicBezTo>
                  <a:cubicBezTo>
                    <a:pt x="499" y="1190"/>
                    <a:pt x="500" y="1193"/>
                    <a:pt x="503" y="1197"/>
                  </a:cubicBezTo>
                  <a:cubicBezTo>
                    <a:pt x="504" y="1199"/>
                    <a:pt x="506" y="1201"/>
                    <a:pt x="507" y="1202"/>
                  </a:cubicBezTo>
                  <a:cubicBezTo>
                    <a:pt x="509" y="1205"/>
                    <a:pt x="512" y="1206"/>
                    <a:pt x="515" y="1206"/>
                  </a:cubicBezTo>
                  <a:cubicBezTo>
                    <a:pt x="518" y="1205"/>
                    <a:pt x="520" y="1203"/>
                    <a:pt x="520" y="1201"/>
                  </a:cubicBezTo>
                  <a:close/>
                  <a:moveTo>
                    <a:pt x="501" y="198"/>
                  </a:moveTo>
                  <a:cubicBezTo>
                    <a:pt x="501" y="193"/>
                    <a:pt x="501" y="188"/>
                    <a:pt x="498" y="184"/>
                  </a:cubicBezTo>
                  <a:cubicBezTo>
                    <a:pt x="498" y="183"/>
                    <a:pt x="497" y="182"/>
                    <a:pt x="495" y="182"/>
                  </a:cubicBezTo>
                  <a:cubicBezTo>
                    <a:pt x="494" y="182"/>
                    <a:pt x="493" y="183"/>
                    <a:pt x="493" y="185"/>
                  </a:cubicBezTo>
                  <a:cubicBezTo>
                    <a:pt x="490" y="194"/>
                    <a:pt x="489" y="204"/>
                    <a:pt x="494" y="214"/>
                  </a:cubicBezTo>
                  <a:cubicBezTo>
                    <a:pt x="495" y="216"/>
                    <a:pt x="497" y="216"/>
                    <a:pt x="498" y="214"/>
                  </a:cubicBezTo>
                  <a:cubicBezTo>
                    <a:pt x="500" y="209"/>
                    <a:pt x="502" y="203"/>
                    <a:pt x="501" y="198"/>
                  </a:cubicBezTo>
                  <a:close/>
                  <a:moveTo>
                    <a:pt x="310" y="600"/>
                  </a:moveTo>
                  <a:cubicBezTo>
                    <a:pt x="310" y="597"/>
                    <a:pt x="308" y="597"/>
                    <a:pt x="305" y="597"/>
                  </a:cubicBezTo>
                  <a:cubicBezTo>
                    <a:pt x="300" y="597"/>
                    <a:pt x="295" y="594"/>
                    <a:pt x="293" y="589"/>
                  </a:cubicBezTo>
                  <a:cubicBezTo>
                    <a:pt x="291" y="586"/>
                    <a:pt x="291" y="580"/>
                    <a:pt x="286" y="581"/>
                  </a:cubicBezTo>
                  <a:cubicBezTo>
                    <a:pt x="281" y="581"/>
                    <a:pt x="282" y="587"/>
                    <a:pt x="280" y="590"/>
                  </a:cubicBezTo>
                  <a:cubicBezTo>
                    <a:pt x="278" y="593"/>
                    <a:pt x="281" y="595"/>
                    <a:pt x="283" y="596"/>
                  </a:cubicBezTo>
                  <a:cubicBezTo>
                    <a:pt x="289" y="598"/>
                    <a:pt x="295" y="601"/>
                    <a:pt x="302" y="602"/>
                  </a:cubicBezTo>
                  <a:cubicBezTo>
                    <a:pt x="304" y="603"/>
                    <a:pt x="306" y="603"/>
                    <a:pt x="307" y="603"/>
                  </a:cubicBezTo>
                  <a:cubicBezTo>
                    <a:pt x="309" y="603"/>
                    <a:pt x="310" y="602"/>
                    <a:pt x="310" y="600"/>
                  </a:cubicBezTo>
                  <a:close/>
                  <a:moveTo>
                    <a:pt x="349" y="595"/>
                  </a:moveTo>
                  <a:cubicBezTo>
                    <a:pt x="348" y="586"/>
                    <a:pt x="347" y="578"/>
                    <a:pt x="341" y="571"/>
                  </a:cubicBezTo>
                  <a:cubicBezTo>
                    <a:pt x="339" y="570"/>
                    <a:pt x="339" y="568"/>
                    <a:pt x="337" y="569"/>
                  </a:cubicBezTo>
                  <a:cubicBezTo>
                    <a:pt x="335" y="569"/>
                    <a:pt x="335" y="571"/>
                    <a:pt x="335" y="573"/>
                  </a:cubicBezTo>
                  <a:cubicBezTo>
                    <a:pt x="334" y="575"/>
                    <a:pt x="336" y="576"/>
                    <a:pt x="336" y="578"/>
                  </a:cubicBezTo>
                  <a:cubicBezTo>
                    <a:pt x="339" y="585"/>
                    <a:pt x="343" y="592"/>
                    <a:pt x="341" y="600"/>
                  </a:cubicBezTo>
                  <a:cubicBezTo>
                    <a:pt x="341" y="602"/>
                    <a:pt x="341" y="604"/>
                    <a:pt x="341" y="605"/>
                  </a:cubicBezTo>
                  <a:cubicBezTo>
                    <a:pt x="342" y="607"/>
                    <a:pt x="342" y="608"/>
                    <a:pt x="344" y="608"/>
                  </a:cubicBezTo>
                  <a:cubicBezTo>
                    <a:pt x="345" y="608"/>
                    <a:pt x="346" y="607"/>
                    <a:pt x="346" y="606"/>
                  </a:cubicBezTo>
                  <a:cubicBezTo>
                    <a:pt x="348" y="602"/>
                    <a:pt x="349" y="599"/>
                    <a:pt x="349" y="595"/>
                  </a:cubicBezTo>
                  <a:close/>
                  <a:moveTo>
                    <a:pt x="1038" y="1454"/>
                  </a:moveTo>
                  <a:cubicBezTo>
                    <a:pt x="1045" y="1452"/>
                    <a:pt x="1050" y="1448"/>
                    <a:pt x="1055" y="1443"/>
                  </a:cubicBezTo>
                  <a:cubicBezTo>
                    <a:pt x="1061" y="1437"/>
                    <a:pt x="1068" y="1432"/>
                    <a:pt x="1075" y="1427"/>
                  </a:cubicBezTo>
                  <a:cubicBezTo>
                    <a:pt x="1076" y="1425"/>
                    <a:pt x="1078" y="1424"/>
                    <a:pt x="1077" y="1422"/>
                  </a:cubicBezTo>
                  <a:cubicBezTo>
                    <a:pt x="1076" y="1420"/>
                    <a:pt x="1074" y="1420"/>
                    <a:pt x="1072" y="1420"/>
                  </a:cubicBezTo>
                  <a:cubicBezTo>
                    <a:pt x="1071" y="1421"/>
                    <a:pt x="1069" y="1421"/>
                    <a:pt x="1068" y="1422"/>
                  </a:cubicBezTo>
                  <a:cubicBezTo>
                    <a:pt x="1064" y="1426"/>
                    <a:pt x="1059" y="1429"/>
                    <a:pt x="1057" y="1435"/>
                  </a:cubicBezTo>
                  <a:cubicBezTo>
                    <a:pt x="1056" y="1436"/>
                    <a:pt x="1056" y="1438"/>
                    <a:pt x="1054" y="1439"/>
                  </a:cubicBezTo>
                  <a:cubicBezTo>
                    <a:pt x="1046" y="1441"/>
                    <a:pt x="1043" y="1449"/>
                    <a:pt x="1038" y="1454"/>
                  </a:cubicBezTo>
                  <a:close/>
                  <a:moveTo>
                    <a:pt x="561" y="1108"/>
                  </a:moveTo>
                  <a:cubicBezTo>
                    <a:pt x="566" y="1097"/>
                    <a:pt x="568" y="1087"/>
                    <a:pt x="573" y="1077"/>
                  </a:cubicBezTo>
                  <a:cubicBezTo>
                    <a:pt x="574" y="1076"/>
                    <a:pt x="574" y="1072"/>
                    <a:pt x="571" y="1071"/>
                  </a:cubicBezTo>
                  <a:cubicBezTo>
                    <a:pt x="569" y="1071"/>
                    <a:pt x="568" y="1073"/>
                    <a:pt x="567" y="1075"/>
                  </a:cubicBezTo>
                  <a:cubicBezTo>
                    <a:pt x="563" y="1079"/>
                    <a:pt x="563" y="1086"/>
                    <a:pt x="557" y="1088"/>
                  </a:cubicBezTo>
                  <a:cubicBezTo>
                    <a:pt x="556" y="1088"/>
                    <a:pt x="556" y="1090"/>
                    <a:pt x="556" y="1091"/>
                  </a:cubicBezTo>
                  <a:cubicBezTo>
                    <a:pt x="558" y="1096"/>
                    <a:pt x="557" y="1102"/>
                    <a:pt x="561" y="1108"/>
                  </a:cubicBezTo>
                  <a:close/>
                  <a:moveTo>
                    <a:pt x="732" y="441"/>
                  </a:moveTo>
                  <a:cubicBezTo>
                    <a:pt x="742" y="426"/>
                    <a:pt x="749" y="409"/>
                    <a:pt x="748" y="390"/>
                  </a:cubicBezTo>
                  <a:cubicBezTo>
                    <a:pt x="738" y="406"/>
                    <a:pt x="736" y="424"/>
                    <a:pt x="732" y="441"/>
                  </a:cubicBezTo>
                  <a:close/>
                  <a:moveTo>
                    <a:pt x="568" y="389"/>
                  </a:moveTo>
                  <a:cubicBezTo>
                    <a:pt x="572" y="394"/>
                    <a:pt x="576" y="396"/>
                    <a:pt x="581" y="395"/>
                  </a:cubicBezTo>
                  <a:cubicBezTo>
                    <a:pt x="586" y="395"/>
                    <a:pt x="589" y="397"/>
                    <a:pt x="589" y="402"/>
                  </a:cubicBezTo>
                  <a:cubicBezTo>
                    <a:pt x="589" y="403"/>
                    <a:pt x="588" y="404"/>
                    <a:pt x="588" y="405"/>
                  </a:cubicBezTo>
                  <a:cubicBezTo>
                    <a:pt x="588" y="407"/>
                    <a:pt x="589" y="409"/>
                    <a:pt x="591" y="409"/>
                  </a:cubicBezTo>
                  <a:cubicBezTo>
                    <a:pt x="594" y="409"/>
                    <a:pt x="595" y="407"/>
                    <a:pt x="595" y="405"/>
                  </a:cubicBezTo>
                  <a:cubicBezTo>
                    <a:pt x="593" y="398"/>
                    <a:pt x="595" y="393"/>
                    <a:pt x="600" y="387"/>
                  </a:cubicBezTo>
                  <a:cubicBezTo>
                    <a:pt x="589" y="387"/>
                    <a:pt x="579" y="387"/>
                    <a:pt x="568" y="389"/>
                  </a:cubicBezTo>
                  <a:close/>
                  <a:moveTo>
                    <a:pt x="454" y="1061"/>
                  </a:moveTo>
                  <a:cubicBezTo>
                    <a:pt x="455" y="1052"/>
                    <a:pt x="460" y="1044"/>
                    <a:pt x="453" y="1036"/>
                  </a:cubicBezTo>
                  <a:cubicBezTo>
                    <a:pt x="452" y="1034"/>
                    <a:pt x="452" y="1032"/>
                    <a:pt x="452" y="1030"/>
                  </a:cubicBezTo>
                  <a:cubicBezTo>
                    <a:pt x="452" y="1026"/>
                    <a:pt x="452" y="1022"/>
                    <a:pt x="451" y="1019"/>
                  </a:cubicBezTo>
                  <a:cubicBezTo>
                    <a:pt x="451" y="1015"/>
                    <a:pt x="452" y="1011"/>
                    <a:pt x="448" y="1009"/>
                  </a:cubicBezTo>
                  <a:cubicBezTo>
                    <a:pt x="446" y="1008"/>
                    <a:pt x="446" y="1012"/>
                    <a:pt x="446" y="1019"/>
                  </a:cubicBezTo>
                  <a:cubicBezTo>
                    <a:pt x="447" y="1028"/>
                    <a:pt x="450" y="1036"/>
                    <a:pt x="450" y="1046"/>
                  </a:cubicBezTo>
                  <a:cubicBezTo>
                    <a:pt x="449" y="1050"/>
                    <a:pt x="450" y="1056"/>
                    <a:pt x="454" y="1061"/>
                  </a:cubicBezTo>
                  <a:close/>
                  <a:moveTo>
                    <a:pt x="1042" y="1204"/>
                  </a:moveTo>
                  <a:cubicBezTo>
                    <a:pt x="1028" y="1213"/>
                    <a:pt x="1012" y="1218"/>
                    <a:pt x="998" y="1228"/>
                  </a:cubicBezTo>
                  <a:cubicBezTo>
                    <a:pt x="1006" y="1230"/>
                    <a:pt x="1013" y="1229"/>
                    <a:pt x="1019" y="1224"/>
                  </a:cubicBezTo>
                  <a:cubicBezTo>
                    <a:pt x="1025" y="1220"/>
                    <a:pt x="1031" y="1216"/>
                    <a:pt x="1036" y="1211"/>
                  </a:cubicBezTo>
                  <a:cubicBezTo>
                    <a:pt x="1039" y="1209"/>
                    <a:pt x="1041" y="1208"/>
                    <a:pt x="1042" y="1204"/>
                  </a:cubicBezTo>
                  <a:close/>
                  <a:moveTo>
                    <a:pt x="428" y="1132"/>
                  </a:moveTo>
                  <a:cubicBezTo>
                    <a:pt x="427" y="1135"/>
                    <a:pt x="427" y="1137"/>
                    <a:pt x="425" y="1139"/>
                  </a:cubicBezTo>
                  <a:cubicBezTo>
                    <a:pt x="423" y="1141"/>
                    <a:pt x="423" y="1144"/>
                    <a:pt x="423" y="1147"/>
                  </a:cubicBezTo>
                  <a:cubicBezTo>
                    <a:pt x="423" y="1152"/>
                    <a:pt x="424" y="1157"/>
                    <a:pt x="425" y="1163"/>
                  </a:cubicBezTo>
                  <a:cubicBezTo>
                    <a:pt x="425" y="1165"/>
                    <a:pt x="426" y="1167"/>
                    <a:pt x="428" y="1167"/>
                  </a:cubicBezTo>
                  <a:cubicBezTo>
                    <a:pt x="430" y="1167"/>
                    <a:pt x="431" y="1165"/>
                    <a:pt x="432" y="1163"/>
                  </a:cubicBezTo>
                  <a:cubicBezTo>
                    <a:pt x="432" y="1162"/>
                    <a:pt x="432" y="1161"/>
                    <a:pt x="432" y="1160"/>
                  </a:cubicBezTo>
                  <a:cubicBezTo>
                    <a:pt x="433" y="1152"/>
                    <a:pt x="432" y="1144"/>
                    <a:pt x="432" y="1137"/>
                  </a:cubicBezTo>
                  <a:cubicBezTo>
                    <a:pt x="432" y="1135"/>
                    <a:pt x="431" y="1133"/>
                    <a:pt x="428" y="1132"/>
                  </a:cubicBezTo>
                  <a:close/>
                  <a:moveTo>
                    <a:pt x="483" y="339"/>
                  </a:moveTo>
                  <a:cubicBezTo>
                    <a:pt x="486" y="348"/>
                    <a:pt x="492" y="354"/>
                    <a:pt x="497" y="360"/>
                  </a:cubicBezTo>
                  <a:cubicBezTo>
                    <a:pt x="501" y="365"/>
                    <a:pt x="506" y="369"/>
                    <a:pt x="512" y="371"/>
                  </a:cubicBezTo>
                  <a:cubicBezTo>
                    <a:pt x="513" y="372"/>
                    <a:pt x="514" y="372"/>
                    <a:pt x="514" y="371"/>
                  </a:cubicBezTo>
                  <a:cubicBezTo>
                    <a:pt x="515" y="370"/>
                    <a:pt x="514" y="369"/>
                    <a:pt x="514" y="368"/>
                  </a:cubicBezTo>
                  <a:cubicBezTo>
                    <a:pt x="506" y="362"/>
                    <a:pt x="500" y="355"/>
                    <a:pt x="496" y="346"/>
                  </a:cubicBezTo>
                  <a:cubicBezTo>
                    <a:pt x="494" y="341"/>
                    <a:pt x="490" y="339"/>
                    <a:pt x="483" y="339"/>
                  </a:cubicBezTo>
                  <a:close/>
                  <a:moveTo>
                    <a:pt x="369" y="1347"/>
                  </a:moveTo>
                  <a:cubicBezTo>
                    <a:pt x="364" y="1352"/>
                    <a:pt x="347" y="1395"/>
                    <a:pt x="347" y="1401"/>
                  </a:cubicBezTo>
                  <a:cubicBezTo>
                    <a:pt x="351" y="1398"/>
                    <a:pt x="353" y="1394"/>
                    <a:pt x="355" y="1390"/>
                  </a:cubicBezTo>
                  <a:cubicBezTo>
                    <a:pt x="360" y="1381"/>
                    <a:pt x="362" y="1371"/>
                    <a:pt x="366" y="1361"/>
                  </a:cubicBezTo>
                  <a:cubicBezTo>
                    <a:pt x="368" y="1357"/>
                    <a:pt x="368" y="1352"/>
                    <a:pt x="369" y="1347"/>
                  </a:cubicBezTo>
                  <a:close/>
                  <a:moveTo>
                    <a:pt x="564" y="423"/>
                  </a:moveTo>
                  <a:cubicBezTo>
                    <a:pt x="566" y="422"/>
                    <a:pt x="568" y="424"/>
                    <a:pt x="569" y="421"/>
                  </a:cubicBezTo>
                  <a:cubicBezTo>
                    <a:pt x="570" y="418"/>
                    <a:pt x="567" y="418"/>
                    <a:pt x="565" y="417"/>
                  </a:cubicBezTo>
                  <a:cubicBezTo>
                    <a:pt x="562" y="416"/>
                    <a:pt x="563" y="414"/>
                    <a:pt x="563" y="411"/>
                  </a:cubicBezTo>
                  <a:cubicBezTo>
                    <a:pt x="564" y="405"/>
                    <a:pt x="561" y="400"/>
                    <a:pt x="556" y="396"/>
                  </a:cubicBezTo>
                  <a:cubicBezTo>
                    <a:pt x="555" y="395"/>
                    <a:pt x="554" y="394"/>
                    <a:pt x="553" y="395"/>
                  </a:cubicBezTo>
                  <a:cubicBezTo>
                    <a:pt x="551" y="395"/>
                    <a:pt x="551" y="397"/>
                    <a:pt x="552" y="398"/>
                  </a:cubicBezTo>
                  <a:cubicBezTo>
                    <a:pt x="553" y="404"/>
                    <a:pt x="554" y="410"/>
                    <a:pt x="556" y="417"/>
                  </a:cubicBezTo>
                  <a:cubicBezTo>
                    <a:pt x="557" y="422"/>
                    <a:pt x="558" y="423"/>
                    <a:pt x="564" y="423"/>
                  </a:cubicBezTo>
                  <a:close/>
                  <a:moveTo>
                    <a:pt x="236" y="358"/>
                  </a:moveTo>
                  <a:cubicBezTo>
                    <a:pt x="236" y="369"/>
                    <a:pt x="237" y="380"/>
                    <a:pt x="238" y="390"/>
                  </a:cubicBezTo>
                  <a:cubicBezTo>
                    <a:pt x="238" y="394"/>
                    <a:pt x="239" y="397"/>
                    <a:pt x="240" y="401"/>
                  </a:cubicBezTo>
                  <a:cubicBezTo>
                    <a:pt x="240" y="402"/>
                    <a:pt x="241" y="403"/>
                    <a:pt x="242" y="403"/>
                  </a:cubicBezTo>
                  <a:cubicBezTo>
                    <a:pt x="243" y="403"/>
                    <a:pt x="244" y="402"/>
                    <a:pt x="244" y="401"/>
                  </a:cubicBezTo>
                  <a:cubicBezTo>
                    <a:pt x="244" y="400"/>
                    <a:pt x="244" y="399"/>
                    <a:pt x="244" y="398"/>
                  </a:cubicBezTo>
                  <a:cubicBezTo>
                    <a:pt x="245" y="387"/>
                    <a:pt x="243" y="376"/>
                    <a:pt x="242" y="365"/>
                  </a:cubicBezTo>
                  <a:cubicBezTo>
                    <a:pt x="242" y="362"/>
                    <a:pt x="240" y="359"/>
                    <a:pt x="236" y="358"/>
                  </a:cubicBezTo>
                  <a:close/>
                  <a:moveTo>
                    <a:pt x="1042" y="1326"/>
                  </a:moveTo>
                  <a:cubicBezTo>
                    <a:pt x="1040" y="1323"/>
                    <a:pt x="1038" y="1323"/>
                    <a:pt x="1036" y="1324"/>
                  </a:cubicBezTo>
                  <a:cubicBezTo>
                    <a:pt x="1031" y="1328"/>
                    <a:pt x="1023" y="1329"/>
                    <a:pt x="1018" y="1333"/>
                  </a:cubicBezTo>
                  <a:cubicBezTo>
                    <a:pt x="1010" y="1339"/>
                    <a:pt x="1003" y="1343"/>
                    <a:pt x="995" y="1347"/>
                  </a:cubicBezTo>
                  <a:cubicBezTo>
                    <a:pt x="993" y="1348"/>
                    <a:pt x="990" y="1349"/>
                    <a:pt x="991" y="1351"/>
                  </a:cubicBezTo>
                  <a:cubicBezTo>
                    <a:pt x="992" y="1354"/>
                    <a:pt x="995" y="1352"/>
                    <a:pt x="996" y="1351"/>
                  </a:cubicBezTo>
                  <a:cubicBezTo>
                    <a:pt x="998" y="1351"/>
                    <a:pt x="999" y="1350"/>
                    <a:pt x="1000" y="1349"/>
                  </a:cubicBezTo>
                  <a:cubicBezTo>
                    <a:pt x="1006" y="1344"/>
                    <a:pt x="1013" y="1342"/>
                    <a:pt x="1020" y="1339"/>
                  </a:cubicBezTo>
                  <a:cubicBezTo>
                    <a:pt x="1028" y="1336"/>
                    <a:pt x="1033" y="1328"/>
                    <a:pt x="1042" y="1326"/>
                  </a:cubicBezTo>
                  <a:close/>
                  <a:moveTo>
                    <a:pt x="287" y="512"/>
                  </a:moveTo>
                  <a:cubicBezTo>
                    <a:pt x="286" y="513"/>
                    <a:pt x="283" y="511"/>
                    <a:pt x="283" y="514"/>
                  </a:cubicBezTo>
                  <a:cubicBezTo>
                    <a:pt x="287" y="515"/>
                    <a:pt x="290" y="517"/>
                    <a:pt x="296" y="519"/>
                  </a:cubicBezTo>
                  <a:cubicBezTo>
                    <a:pt x="292" y="514"/>
                    <a:pt x="291" y="511"/>
                    <a:pt x="290" y="507"/>
                  </a:cubicBezTo>
                  <a:cubicBezTo>
                    <a:pt x="288" y="500"/>
                    <a:pt x="285" y="493"/>
                    <a:pt x="280" y="488"/>
                  </a:cubicBezTo>
                  <a:cubicBezTo>
                    <a:pt x="279" y="487"/>
                    <a:pt x="278" y="486"/>
                    <a:pt x="276" y="486"/>
                  </a:cubicBezTo>
                  <a:cubicBezTo>
                    <a:pt x="274" y="487"/>
                    <a:pt x="274" y="489"/>
                    <a:pt x="275" y="490"/>
                  </a:cubicBezTo>
                  <a:cubicBezTo>
                    <a:pt x="278" y="494"/>
                    <a:pt x="275" y="500"/>
                    <a:pt x="281" y="502"/>
                  </a:cubicBezTo>
                  <a:cubicBezTo>
                    <a:pt x="281" y="503"/>
                    <a:pt x="281" y="504"/>
                    <a:pt x="281" y="504"/>
                  </a:cubicBezTo>
                  <a:cubicBezTo>
                    <a:pt x="279" y="507"/>
                    <a:pt x="280" y="508"/>
                    <a:pt x="282" y="508"/>
                  </a:cubicBezTo>
                  <a:cubicBezTo>
                    <a:pt x="284" y="508"/>
                    <a:pt x="286" y="509"/>
                    <a:pt x="287" y="512"/>
                  </a:cubicBezTo>
                  <a:close/>
                  <a:moveTo>
                    <a:pt x="443" y="208"/>
                  </a:moveTo>
                  <a:cubicBezTo>
                    <a:pt x="442" y="211"/>
                    <a:pt x="442" y="213"/>
                    <a:pt x="443" y="215"/>
                  </a:cubicBezTo>
                  <a:cubicBezTo>
                    <a:pt x="444" y="217"/>
                    <a:pt x="444" y="220"/>
                    <a:pt x="446" y="220"/>
                  </a:cubicBezTo>
                  <a:cubicBezTo>
                    <a:pt x="449" y="220"/>
                    <a:pt x="450" y="218"/>
                    <a:pt x="451" y="217"/>
                  </a:cubicBezTo>
                  <a:cubicBezTo>
                    <a:pt x="456" y="212"/>
                    <a:pt x="456" y="201"/>
                    <a:pt x="451" y="195"/>
                  </a:cubicBezTo>
                  <a:cubicBezTo>
                    <a:pt x="450" y="193"/>
                    <a:pt x="448" y="193"/>
                    <a:pt x="447" y="196"/>
                  </a:cubicBezTo>
                  <a:cubicBezTo>
                    <a:pt x="445" y="200"/>
                    <a:pt x="442" y="204"/>
                    <a:pt x="443" y="208"/>
                  </a:cubicBezTo>
                  <a:close/>
                  <a:moveTo>
                    <a:pt x="946" y="1448"/>
                  </a:moveTo>
                  <a:cubicBezTo>
                    <a:pt x="947" y="1450"/>
                    <a:pt x="948" y="1450"/>
                    <a:pt x="949" y="1450"/>
                  </a:cubicBezTo>
                  <a:cubicBezTo>
                    <a:pt x="961" y="1450"/>
                    <a:pt x="970" y="1444"/>
                    <a:pt x="981" y="1440"/>
                  </a:cubicBezTo>
                  <a:cubicBezTo>
                    <a:pt x="983" y="1439"/>
                    <a:pt x="983" y="1437"/>
                    <a:pt x="981" y="1435"/>
                  </a:cubicBezTo>
                  <a:cubicBezTo>
                    <a:pt x="979" y="1433"/>
                    <a:pt x="977" y="1434"/>
                    <a:pt x="974" y="1435"/>
                  </a:cubicBezTo>
                  <a:cubicBezTo>
                    <a:pt x="972" y="1436"/>
                    <a:pt x="970" y="1438"/>
                    <a:pt x="967" y="1438"/>
                  </a:cubicBezTo>
                  <a:cubicBezTo>
                    <a:pt x="962" y="1438"/>
                    <a:pt x="959" y="1440"/>
                    <a:pt x="955" y="1443"/>
                  </a:cubicBezTo>
                  <a:cubicBezTo>
                    <a:pt x="952" y="1445"/>
                    <a:pt x="950" y="1447"/>
                    <a:pt x="946" y="1448"/>
                  </a:cubicBezTo>
                  <a:close/>
                  <a:moveTo>
                    <a:pt x="1001" y="1373"/>
                  </a:moveTo>
                  <a:cubicBezTo>
                    <a:pt x="1013" y="1368"/>
                    <a:pt x="1024" y="1362"/>
                    <a:pt x="1034" y="1354"/>
                  </a:cubicBezTo>
                  <a:cubicBezTo>
                    <a:pt x="1036" y="1352"/>
                    <a:pt x="1039" y="1350"/>
                    <a:pt x="1037" y="1348"/>
                  </a:cubicBezTo>
                  <a:cubicBezTo>
                    <a:pt x="1035" y="1345"/>
                    <a:pt x="1032" y="1348"/>
                    <a:pt x="1030" y="1349"/>
                  </a:cubicBezTo>
                  <a:cubicBezTo>
                    <a:pt x="1024" y="1354"/>
                    <a:pt x="1018" y="1358"/>
                    <a:pt x="1011" y="1362"/>
                  </a:cubicBezTo>
                  <a:cubicBezTo>
                    <a:pt x="1007" y="1365"/>
                    <a:pt x="1003" y="1368"/>
                    <a:pt x="1001" y="1373"/>
                  </a:cubicBezTo>
                  <a:close/>
                  <a:moveTo>
                    <a:pt x="461" y="1102"/>
                  </a:moveTo>
                  <a:cubicBezTo>
                    <a:pt x="463" y="1102"/>
                    <a:pt x="464" y="1101"/>
                    <a:pt x="464" y="1100"/>
                  </a:cubicBezTo>
                  <a:cubicBezTo>
                    <a:pt x="466" y="1092"/>
                    <a:pt x="468" y="1083"/>
                    <a:pt x="472" y="1076"/>
                  </a:cubicBezTo>
                  <a:cubicBezTo>
                    <a:pt x="473" y="1073"/>
                    <a:pt x="473" y="1070"/>
                    <a:pt x="473" y="1067"/>
                  </a:cubicBezTo>
                  <a:cubicBezTo>
                    <a:pt x="473" y="1065"/>
                    <a:pt x="473" y="1063"/>
                    <a:pt x="470" y="1062"/>
                  </a:cubicBezTo>
                  <a:cubicBezTo>
                    <a:pt x="468" y="1062"/>
                    <a:pt x="467" y="1064"/>
                    <a:pt x="467" y="1066"/>
                  </a:cubicBezTo>
                  <a:cubicBezTo>
                    <a:pt x="465" y="1072"/>
                    <a:pt x="464" y="1079"/>
                    <a:pt x="463" y="1085"/>
                  </a:cubicBezTo>
                  <a:cubicBezTo>
                    <a:pt x="462" y="1091"/>
                    <a:pt x="459" y="1096"/>
                    <a:pt x="461" y="1102"/>
                  </a:cubicBezTo>
                  <a:close/>
                  <a:moveTo>
                    <a:pt x="1130" y="1207"/>
                  </a:moveTo>
                  <a:cubicBezTo>
                    <a:pt x="1133" y="1207"/>
                    <a:pt x="1135" y="1205"/>
                    <a:pt x="1136" y="1204"/>
                  </a:cubicBezTo>
                  <a:cubicBezTo>
                    <a:pt x="1142" y="1196"/>
                    <a:pt x="1150" y="1191"/>
                    <a:pt x="1156" y="1184"/>
                  </a:cubicBezTo>
                  <a:cubicBezTo>
                    <a:pt x="1157" y="1183"/>
                    <a:pt x="1158" y="1182"/>
                    <a:pt x="1158" y="1182"/>
                  </a:cubicBezTo>
                  <a:cubicBezTo>
                    <a:pt x="1159" y="1181"/>
                    <a:pt x="1159" y="1179"/>
                    <a:pt x="1158" y="1178"/>
                  </a:cubicBezTo>
                  <a:cubicBezTo>
                    <a:pt x="1157" y="1177"/>
                    <a:pt x="1155" y="1176"/>
                    <a:pt x="1154" y="1177"/>
                  </a:cubicBezTo>
                  <a:cubicBezTo>
                    <a:pt x="1153" y="1178"/>
                    <a:pt x="1152" y="1179"/>
                    <a:pt x="1151" y="1179"/>
                  </a:cubicBezTo>
                  <a:cubicBezTo>
                    <a:pt x="1144" y="1187"/>
                    <a:pt x="1138" y="1195"/>
                    <a:pt x="1131" y="1203"/>
                  </a:cubicBezTo>
                  <a:cubicBezTo>
                    <a:pt x="1130" y="1204"/>
                    <a:pt x="1129" y="1205"/>
                    <a:pt x="1130" y="1207"/>
                  </a:cubicBezTo>
                  <a:close/>
                  <a:moveTo>
                    <a:pt x="521" y="1047"/>
                  </a:moveTo>
                  <a:cubicBezTo>
                    <a:pt x="522" y="1040"/>
                    <a:pt x="527" y="1035"/>
                    <a:pt x="527" y="1028"/>
                  </a:cubicBezTo>
                  <a:cubicBezTo>
                    <a:pt x="527" y="1021"/>
                    <a:pt x="524" y="1014"/>
                    <a:pt x="520" y="1009"/>
                  </a:cubicBezTo>
                  <a:cubicBezTo>
                    <a:pt x="520" y="1015"/>
                    <a:pt x="520" y="1020"/>
                    <a:pt x="518" y="1026"/>
                  </a:cubicBezTo>
                  <a:cubicBezTo>
                    <a:pt x="516" y="1032"/>
                    <a:pt x="518" y="1040"/>
                    <a:pt x="521" y="1047"/>
                  </a:cubicBezTo>
                  <a:close/>
                  <a:moveTo>
                    <a:pt x="887" y="1399"/>
                  </a:moveTo>
                  <a:cubicBezTo>
                    <a:pt x="885" y="1399"/>
                    <a:pt x="884" y="1400"/>
                    <a:pt x="885" y="1401"/>
                  </a:cubicBezTo>
                  <a:cubicBezTo>
                    <a:pt x="885" y="1403"/>
                    <a:pt x="885" y="1405"/>
                    <a:pt x="886" y="1407"/>
                  </a:cubicBezTo>
                  <a:cubicBezTo>
                    <a:pt x="889" y="1414"/>
                    <a:pt x="891" y="1420"/>
                    <a:pt x="894" y="1427"/>
                  </a:cubicBezTo>
                  <a:cubicBezTo>
                    <a:pt x="895" y="1429"/>
                    <a:pt x="895" y="1432"/>
                    <a:pt x="897" y="1434"/>
                  </a:cubicBezTo>
                  <a:cubicBezTo>
                    <a:pt x="898" y="1434"/>
                    <a:pt x="899" y="1435"/>
                    <a:pt x="900" y="1434"/>
                  </a:cubicBezTo>
                  <a:cubicBezTo>
                    <a:pt x="900" y="1434"/>
                    <a:pt x="901" y="1433"/>
                    <a:pt x="901" y="1432"/>
                  </a:cubicBezTo>
                  <a:cubicBezTo>
                    <a:pt x="898" y="1422"/>
                    <a:pt x="896" y="1412"/>
                    <a:pt x="891" y="1402"/>
                  </a:cubicBezTo>
                  <a:cubicBezTo>
                    <a:pt x="890" y="1400"/>
                    <a:pt x="889" y="1399"/>
                    <a:pt x="887" y="1399"/>
                  </a:cubicBezTo>
                  <a:close/>
                  <a:moveTo>
                    <a:pt x="224" y="291"/>
                  </a:moveTo>
                  <a:cubicBezTo>
                    <a:pt x="220" y="302"/>
                    <a:pt x="213" y="311"/>
                    <a:pt x="218" y="324"/>
                  </a:cubicBezTo>
                  <a:cubicBezTo>
                    <a:pt x="218" y="326"/>
                    <a:pt x="219" y="330"/>
                    <a:pt x="218" y="333"/>
                  </a:cubicBezTo>
                  <a:cubicBezTo>
                    <a:pt x="217" y="334"/>
                    <a:pt x="217" y="335"/>
                    <a:pt x="219" y="335"/>
                  </a:cubicBezTo>
                  <a:cubicBezTo>
                    <a:pt x="221" y="336"/>
                    <a:pt x="221" y="334"/>
                    <a:pt x="221" y="333"/>
                  </a:cubicBezTo>
                  <a:cubicBezTo>
                    <a:pt x="223" y="325"/>
                    <a:pt x="223" y="316"/>
                    <a:pt x="223" y="308"/>
                  </a:cubicBezTo>
                  <a:cubicBezTo>
                    <a:pt x="224" y="302"/>
                    <a:pt x="226" y="297"/>
                    <a:pt x="224" y="291"/>
                  </a:cubicBezTo>
                  <a:close/>
                  <a:moveTo>
                    <a:pt x="113" y="1294"/>
                  </a:moveTo>
                  <a:cubicBezTo>
                    <a:pt x="111" y="1293"/>
                    <a:pt x="110" y="1293"/>
                    <a:pt x="109" y="1294"/>
                  </a:cubicBezTo>
                  <a:cubicBezTo>
                    <a:pt x="101" y="1302"/>
                    <a:pt x="98" y="1314"/>
                    <a:pt x="91" y="1323"/>
                  </a:cubicBezTo>
                  <a:cubicBezTo>
                    <a:pt x="90" y="1325"/>
                    <a:pt x="88" y="1328"/>
                    <a:pt x="89" y="1333"/>
                  </a:cubicBezTo>
                  <a:cubicBezTo>
                    <a:pt x="102" y="1322"/>
                    <a:pt x="105" y="1307"/>
                    <a:pt x="113" y="1294"/>
                  </a:cubicBezTo>
                  <a:close/>
                  <a:moveTo>
                    <a:pt x="249" y="527"/>
                  </a:moveTo>
                  <a:cubicBezTo>
                    <a:pt x="261" y="513"/>
                    <a:pt x="262" y="501"/>
                    <a:pt x="255" y="493"/>
                  </a:cubicBezTo>
                  <a:cubicBezTo>
                    <a:pt x="255" y="500"/>
                    <a:pt x="250" y="504"/>
                    <a:pt x="250" y="510"/>
                  </a:cubicBezTo>
                  <a:cubicBezTo>
                    <a:pt x="250" y="515"/>
                    <a:pt x="246" y="521"/>
                    <a:pt x="249" y="527"/>
                  </a:cubicBezTo>
                  <a:close/>
                  <a:moveTo>
                    <a:pt x="526" y="1288"/>
                  </a:moveTo>
                  <a:cubicBezTo>
                    <a:pt x="523" y="1304"/>
                    <a:pt x="525" y="1318"/>
                    <a:pt x="525" y="1332"/>
                  </a:cubicBezTo>
                  <a:cubicBezTo>
                    <a:pt x="525" y="1335"/>
                    <a:pt x="525" y="1338"/>
                    <a:pt x="524" y="1341"/>
                  </a:cubicBezTo>
                  <a:cubicBezTo>
                    <a:pt x="524" y="1342"/>
                    <a:pt x="523" y="1343"/>
                    <a:pt x="523" y="1343"/>
                  </a:cubicBezTo>
                  <a:cubicBezTo>
                    <a:pt x="523" y="1345"/>
                    <a:pt x="523" y="1347"/>
                    <a:pt x="526" y="1347"/>
                  </a:cubicBezTo>
                  <a:cubicBezTo>
                    <a:pt x="527" y="1347"/>
                    <a:pt x="528" y="1345"/>
                    <a:pt x="527" y="1344"/>
                  </a:cubicBezTo>
                  <a:cubicBezTo>
                    <a:pt x="526" y="1341"/>
                    <a:pt x="528" y="1338"/>
                    <a:pt x="528" y="1336"/>
                  </a:cubicBezTo>
                  <a:cubicBezTo>
                    <a:pt x="529" y="1330"/>
                    <a:pt x="530" y="1325"/>
                    <a:pt x="529" y="1319"/>
                  </a:cubicBezTo>
                  <a:cubicBezTo>
                    <a:pt x="529" y="1310"/>
                    <a:pt x="527" y="1300"/>
                    <a:pt x="526" y="1288"/>
                  </a:cubicBezTo>
                  <a:close/>
                  <a:moveTo>
                    <a:pt x="422" y="999"/>
                  </a:moveTo>
                  <a:cubicBezTo>
                    <a:pt x="422" y="1004"/>
                    <a:pt x="421" y="1009"/>
                    <a:pt x="422" y="1013"/>
                  </a:cubicBezTo>
                  <a:cubicBezTo>
                    <a:pt x="422" y="1018"/>
                    <a:pt x="423" y="1022"/>
                    <a:pt x="424" y="1027"/>
                  </a:cubicBezTo>
                  <a:cubicBezTo>
                    <a:pt x="424" y="1029"/>
                    <a:pt x="424" y="1031"/>
                    <a:pt x="427" y="1030"/>
                  </a:cubicBezTo>
                  <a:cubicBezTo>
                    <a:pt x="429" y="1030"/>
                    <a:pt x="430" y="1028"/>
                    <a:pt x="430" y="1026"/>
                  </a:cubicBezTo>
                  <a:cubicBezTo>
                    <a:pt x="429" y="1022"/>
                    <a:pt x="430" y="1018"/>
                    <a:pt x="430" y="1015"/>
                  </a:cubicBezTo>
                  <a:cubicBezTo>
                    <a:pt x="430" y="1008"/>
                    <a:pt x="430" y="1001"/>
                    <a:pt x="422" y="999"/>
                  </a:cubicBezTo>
                  <a:close/>
                  <a:moveTo>
                    <a:pt x="1100" y="1445"/>
                  </a:moveTo>
                  <a:cubicBezTo>
                    <a:pt x="1103" y="1444"/>
                    <a:pt x="1106" y="1443"/>
                    <a:pt x="1109" y="1443"/>
                  </a:cubicBezTo>
                  <a:cubicBezTo>
                    <a:pt x="1114" y="1442"/>
                    <a:pt x="1116" y="1438"/>
                    <a:pt x="1119" y="1434"/>
                  </a:cubicBezTo>
                  <a:cubicBezTo>
                    <a:pt x="1120" y="1431"/>
                    <a:pt x="1119" y="1429"/>
                    <a:pt x="1117" y="1427"/>
                  </a:cubicBezTo>
                  <a:cubicBezTo>
                    <a:pt x="1115" y="1425"/>
                    <a:pt x="1113" y="1427"/>
                    <a:pt x="1112" y="1428"/>
                  </a:cubicBezTo>
                  <a:cubicBezTo>
                    <a:pt x="1108" y="1431"/>
                    <a:pt x="1104" y="1434"/>
                    <a:pt x="1101" y="1438"/>
                  </a:cubicBezTo>
                  <a:cubicBezTo>
                    <a:pt x="1100" y="1440"/>
                    <a:pt x="1099" y="1442"/>
                    <a:pt x="1100" y="1445"/>
                  </a:cubicBezTo>
                  <a:close/>
                  <a:moveTo>
                    <a:pt x="966" y="1406"/>
                  </a:moveTo>
                  <a:cubicBezTo>
                    <a:pt x="978" y="1405"/>
                    <a:pt x="988" y="1402"/>
                    <a:pt x="995" y="1393"/>
                  </a:cubicBezTo>
                  <a:cubicBezTo>
                    <a:pt x="996" y="1392"/>
                    <a:pt x="997" y="1391"/>
                    <a:pt x="996" y="1390"/>
                  </a:cubicBezTo>
                  <a:cubicBezTo>
                    <a:pt x="995" y="1389"/>
                    <a:pt x="994" y="1389"/>
                    <a:pt x="993" y="1389"/>
                  </a:cubicBezTo>
                  <a:cubicBezTo>
                    <a:pt x="991" y="1390"/>
                    <a:pt x="990" y="1391"/>
                    <a:pt x="989" y="1392"/>
                  </a:cubicBezTo>
                  <a:cubicBezTo>
                    <a:pt x="981" y="1396"/>
                    <a:pt x="973" y="1402"/>
                    <a:pt x="964" y="1401"/>
                  </a:cubicBezTo>
                  <a:cubicBezTo>
                    <a:pt x="962" y="1401"/>
                    <a:pt x="960" y="1401"/>
                    <a:pt x="960" y="1403"/>
                  </a:cubicBezTo>
                  <a:cubicBezTo>
                    <a:pt x="960" y="1406"/>
                    <a:pt x="962" y="1405"/>
                    <a:pt x="964" y="1406"/>
                  </a:cubicBezTo>
                  <a:cubicBezTo>
                    <a:pt x="965" y="1406"/>
                    <a:pt x="966" y="1406"/>
                    <a:pt x="966" y="1406"/>
                  </a:cubicBezTo>
                  <a:close/>
                  <a:moveTo>
                    <a:pt x="616" y="574"/>
                  </a:moveTo>
                  <a:cubicBezTo>
                    <a:pt x="616" y="570"/>
                    <a:pt x="615" y="567"/>
                    <a:pt x="613" y="563"/>
                  </a:cubicBezTo>
                  <a:cubicBezTo>
                    <a:pt x="612" y="562"/>
                    <a:pt x="611" y="561"/>
                    <a:pt x="609" y="561"/>
                  </a:cubicBezTo>
                  <a:cubicBezTo>
                    <a:pt x="607" y="562"/>
                    <a:pt x="606" y="562"/>
                    <a:pt x="606" y="564"/>
                  </a:cubicBezTo>
                  <a:cubicBezTo>
                    <a:pt x="607" y="568"/>
                    <a:pt x="605" y="572"/>
                    <a:pt x="604" y="576"/>
                  </a:cubicBezTo>
                  <a:cubicBezTo>
                    <a:pt x="603" y="580"/>
                    <a:pt x="605" y="584"/>
                    <a:pt x="608" y="584"/>
                  </a:cubicBezTo>
                  <a:cubicBezTo>
                    <a:pt x="610" y="584"/>
                    <a:pt x="615" y="581"/>
                    <a:pt x="615" y="578"/>
                  </a:cubicBezTo>
                  <a:cubicBezTo>
                    <a:pt x="616" y="577"/>
                    <a:pt x="616" y="575"/>
                    <a:pt x="616" y="574"/>
                  </a:cubicBezTo>
                  <a:close/>
                  <a:moveTo>
                    <a:pt x="340" y="693"/>
                  </a:moveTo>
                  <a:cubicBezTo>
                    <a:pt x="336" y="704"/>
                    <a:pt x="336" y="715"/>
                    <a:pt x="332" y="724"/>
                  </a:cubicBezTo>
                  <a:cubicBezTo>
                    <a:pt x="331" y="726"/>
                    <a:pt x="330" y="728"/>
                    <a:pt x="330" y="730"/>
                  </a:cubicBezTo>
                  <a:cubicBezTo>
                    <a:pt x="330" y="732"/>
                    <a:pt x="330" y="734"/>
                    <a:pt x="332" y="734"/>
                  </a:cubicBezTo>
                  <a:cubicBezTo>
                    <a:pt x="334" y="734"/>
                    <a:pt x="334" y="733"/>
                    <a:pt x="335" y="732"/>
                  </a:cubicBezTo>
                  <a:cubicBezTo>
                    <a:pt x="337" y="728"/>
                    <a:pt x="337" y="724"/>
                    <a:pt x="339" y="719"/>
                  </a:cubicBezTo>
                  <a:cubicBezTo>
                    <a:pt x="341" y="715"/>
                    <a:pt x="341" y="709"/>
                    <a:pt x="343" y="704"/>
                  </a:cubicBezTo>
                  <a:cubicBezTo>
                    <a:pt x="344" y="701"/>
                    <a:pt x="344" y="697"/>
                    <a:pt x="340" y="693"/>
                  </a:cubicBezTo>
                  <a:close/>
                  <a:moveTo>
                    <a:pt x="327" y="1436"/>
                  </a:moveTo>
                  <a:cubicBezTo>
                    <a:pt x="332" y="1435"/>
                    <a:pt x="337" y="1437"/>
                    <a:pt x="340" y="1430"/>
                  </a:cubicBezTo>
                  <a:cubicBezTo>
                    <a:pt x="342" y="1427"/>
                    <a:pt x="346" y="1424"/>
                    <a:pt x="346" y="1419"/>
                  </a:cubicBezTo>
                  <a:cubicBezTo>
                    <a:pt x="346" y="1417"/>
                    <a:pt x="349" y="1415"/>
                    <a:pt x="350" y="1413"/>
                  </a:cubicBezTo>
                  <a:cubicBezTo>
                    <a:pt x="350" y="1410"/>
                    <a:pt x="348" y="1408"/>
                    <a:pt x="346" y="1410"/>
                  </a:cubicBezTo>
                  <a:cubicBezTo>
                    <a:pt x="345" y="1410"/>
                    <a:pt x="343" y="1411"/>
                    <a:pt x="343" y="1412"/>
                  </a:cubicBezTo>
                  <a:cubicBezTo>
                    <a:pt x="342" y="1418"/>
                    <a:pt x="336" y="1421"/>
                    <a:pt x="335" y="1427"/>
                  </a:cubicBezTo>
                  <a:cubicBezTo>
                    <a:pt x="335" y="1430"/>
                    <a:pt x="333" y="1431"/>
                    <a:pt x="331" y="1432"/>
                  </a:cubicBezTo>
                  <a:cubicBezTo>
                    <a:pt x="329" y="1432"/>
                    <a:pt x="327" y="1432"/>
                    <a:pt x="327" y="1436"/>
                  </a:cubicBezTo>
                  <a:close/>
                  <a:moveTo>
                    <a:pt x="356" y="599"/>
                  </a:moveTo>
                  <a:cubicBezTo>
                    <a:pt x="354" y="604"/>
                    <a:pt x="354" y="608"/>
                    <a:pt x="353" y="612"/>
                  </a:cubicBezTo>
                  <a:cubicBezTo>
                    <a:pt x="352" y="614"/>
                    <a:pt x="352" y="616"/>
                    <a:pt x="355" y="617"/>
                  </a:cubicBezTo>
                  <a:cubicBezTo>
                    <a:pt x="357" y="618"/>
                    <a:pt x="359" y="619"/>
                    <a:pt x="362" y="620"/>
                  </a:cubicBezTo>
                  <a:cubicBezTo>
                    <a:pt x="365" y="621"/>
                    <a:pt x="367" y="620"/>
                    <a:pt x="367" y="616"/>
                  </a:cubicBezTo>
                  <a:cubicBezTo>
                    <a:pt x="366" y="609"/>
                    <a:pt x="362" y="603"/>
                    <a:pt x="356" y="599"/>
                  </a:cubicBezTo>
                  <a:close/>
                  <a:moveTo>
                    <a:pt x="1207" y="1202"/>
                  </a:moveTo>
                  <a:cubicBezTo>
                    <a:pt x="1206" y="1202"/>
                    <a:pt x="1206" y="1201"/>
                    <a:pt x="1206" y="1200"/>
                  </a:cubicBezTo>
                  <a:cubicBezTo>
                    <a:pt x="1205" y="1199"/>
                    <a:pt x="1204" y="1200"/>
                    <a:pt x="1203" y="1201"/>
                  </a:cubicBezTo>
                  <a:cubicBezTo>
                    <a:pt x="1198" y="1206"/>
                    <a:pt x="1195" y="1213"/>
                    <a:pt x="1192" y="1221"/>
                  </a:cubicBezTo>
                  <a:cubicBezTo>
                    <a:pt x="1191" y="1224"/>
                    <a:pt x="1194" y="1225"/>
                    <a:pt x="1196" y="1226"/>
                  </a:cubicBezTo>
                  <a:cubicBezTo>
                    <a:pt x="1198" y="1227"/>
                    <a:pt x="1200" y="1226"/>
                    <a:pt x="1200" y="1224"/>
                  </a:cubicBezTo>
                  <a:cubicBezTo>
                    <a:pt x="1203" y="1216"/>
                    <a:pt x="1204" y="1209"/>
                    <a:pt x="1207" y="1202"/>
                  </a:cubicBezTo>
                  <a:close/>
                  <a:moveTo>
                    <a:pt x="483" y="149"/>
                  </a:moveTo>
                  <a:cubicBezTo>
                    <a:pt x="486" y="145"/>
                    <a:pt x="487" y="142"/>
                    <a:pt x="487" y="139"/>
                  </a:cubicBezTo>
                  <a:cubicBezTo>
                    <a:pt x="488" y="133"/>
                    <a:pt x="484" y="128"/>
                    <a:pt x="484" y="122"/>
                  </a:cubicBezTo>
                  <a:cubicBezTo>
                    <a:pt x="484" y="119"/>
                    <a:pt x="481" y="120"/>
                    <a:pt x="480" y="122"/>
                  </a:cubicBezTo>
                  <a:cubicBezTo>
                    <a:pt x="477" y="125"/>
                    <a:pt x="475" y="129"/>
                    <a:pt x="477" y="133"/>
                  </a:cubicBezTo>
                  <a:cubicBezTo>
                    <a:pt x="479" y="138"/>
                    <a:pt x="481" y="143"/>
                    <a:pt x="483" y="149"/>
                  </a:cubicBezTo>
                  <a:close/>
                  <a:moveTo>
                    <a:pt x="391" y="947"/>
                  </a:moveTo>
                  <a:cubicBezTo>
                    <a:pt x="395" y="941"/>
                    <a:pt x="397" y="936"/>
                    <a:pt x="398" y="930"/>
                  </a:cubicBezTo>
                  <a:cubicBezTo>
                    <a:pt x="398" y="928"/>
                    <a:pt x="395" y="917"/>
                    <a:pt x="392" y="914"/>
                  </a:cubicBezTo>
                  <a:cubicBezTo>
                    <a:pt x="390" y="916"/>
                    <a:pt x="388" y="918"/>
                    <a:pt x="388" y="921"/>
                  </a:cubicBezTo>
                  <a:cubicBezTo>
                    <a:pt x="389" y="929"/>
                    <a:pt x="389" y="938"/>
                    <a:pt x="391" y="947"/>
                  </a:cubicBezTo>
                  <a:close/>
                  <a:moveTo>
                    <a:pt x="1277" y="963"/>
                  </a:moveTo>
                  <a:cubicBezTo>
                    <a:pt x="1269" y="968"/>
                    <a:pt x="1265" y="976"/>
                    <a:pt x="1260" y="983"/>
                  </a:cubicBezTo>
                  <a:cubicBezTo>
                    <a:pt x="1257" y="987"/>
                    <a:pt x="1253" y="990"/>
                    <a:pt x="1256" y="994"/>
                  </a:cubicBezTo>
                  <a:cubicBezTo>
                    <a:pt x="1257" y="996"/>
                    <a:pt x="1262" y="992"/>
                    <a:pt x="1266" y="987"/>
                  </a:cubicBezTo>
                  <a:cubicBezTo>
                    <a:pt x="1266" y="986"/>
                    <a:pt x="1266" y="986"/>
                    <a:pt x="1266" y="986"/>
                  </a:cubicBezTo>
                  <a:cubicBezTo>
                    <a:pt x="1269" y="978"/>
                    <a:pt x="1273" y="971"/>
                    <a:pt x="1277" y="963"/>
                  </a:cubicBezTo>
                  <a:close/>
                  <a:moveTo>
                    <a:pt x="504" y="156"/>
                  </a:moveTo>
                  <a:cubicBezTo>
                    <a:pt x="504" y="160"/>
                    <a:pt x="505" y="164"/>
                    <a:pt x="506" y="167"/>
                  </a:cubicBezTo>
                  <a:cubicBezTo>
                    <a:pt x="507" y="169"/>
                    <a:pt x="508" y="170"/>
                    <a:pt x="509" y="170"/>
                  </a:cubicBezTo>
                  <a:cubicBezTo>
                    <a:pt x="510" y="169"/>
                    <a:pt x="511" y="168"/>
                    <a:pt x="511" y="167"/>
                  </a:cubicBezTo>
                  <a:cubicBezTo>
                    <a:pt x="514" y="159"/>
                    <a:pt x="514" y="152"/>
                    <a:pt x="509" y="145"/>
                  </a:cubicBezTo>
                  <a:cubicBezTo>
                    <a:pt x="509" y="144"/>
                    <a:pt x="508" y="143"/>
                    <a:pt x="507" y="143"/>
                  </a:cubicBezTo>
                  <a:cubicBezTo>
                    <a:pt x="506" y="143"/>
                    <a:pt x="505" y="145"/>
                    <a:pt x="505" y="146"/>
                  </a:cubicBezTo>
                  <a:cubicBezTo>
                    <a:pt x="505" y="149"/>
                    <a:pt x="504" y="153"/>
                    <a:pt x="504" y="156"/>
                  </a:cubicBezTo>
                  <a:close/>
                  <a:moveTo>
                    <a:pt x="1246" y="1085"/>
                  </a:moveTo>
                  <a:cubicBezTo>
                    <a:pt x="1252" y="1079"/>
                    <a:pt x="1255" y="1071"/>
                    <a:pt x="1259" y="1064"/>
                  </a:cubicBezTo>
                  <a:cubicBezTo>
                    <a:pt x="1261" y="1061"/>
                    <a:pt x="1263" y="1058"/>
                    <a:pt x="1264" y="1055"/>
                  </a:cubicBezTo>
                  <a:cubicBezTo>
                    <a:pt x="1265" y="1054"/>
                    <a:pt x="1265" y="1051"/>
                    <a:pt x="1263" y="1050"/>
                  </a:cubicBezTo>
                  <a:cubicBezTo>
                    <a:pt x="1261" y="1049"/>
                    <a:pt x="1260" y="1051"/>
                    <a:pt x="1259" y="1052"/>
                  </a:cubicBezTo>
                  <a:cubicBezTo>
                    <a:pt x="1258" y="1053"/>
                    <a:pt x="1257" y="1055"/>
                    <a:pt x="1256" y="1056"/>
                  </a:cubicBezTo>
                  <a:cubicBezTo>
                    <a:pt x="1255" y="1061"/>
                    <a:pt x="1253" y="1065"/>
                    <a:pt x="1251" y="1069"/>
                  </a:cubicBezTo>
                  <a:cubicBezTo>
                    <a:pt x="1249" y="1074"/>
                    <a:pt x="1247" y="1079"/>
                    <a:pt x="1246" y="1085"/>
                  </a:cubicBezTo>
                  <a:close/>
                  <a:moveTo>
                    <a:pt x="940" y="1440"/>
                  </a:moveTo>
                  <a:cubicBezTo>
                    <a:pt x="932" y="1437"/>
                    <a:pt x="926" y="1441"/>
                    <a:pt x="920" y="1443"/>
                  </a:cubicBezTo>
                  <a:cubicBezTo>
                    <a:pt x="917" y="1444"/>
                    <a:pt x="914" y="1446"/>
                    <a:pt x="916" y="1449"/>
                  </a:cubicBezTo>
                  <a:cubicBezTo>
                    <a:pt x="917" y="1453"/>
                    <a:pt x="920" y="1452"/>
                    <a:pt x="923" y="1451"/>
                  </a:cubicBezTo>
                  <a:cubicBezTo>
                    <a:pt x="929" y="1449"/>
                    <a:pt x="934" y="1443"/>
                    <a:pt x="940" y="1440"/>
                  </a:cubicBezTo>
                  <a:close/>
                  <a:moveTo>
                    <a:pt x="488" y="1165"/>
                  </a:moveTo>
                  <a:cubicBezTo>
                    <a:pt x="485" y="1168"/>
                    <a:pt x="483" y="1172"/>
                    <a:pt x="480" y="1173"/>
                  </a:cubicBezTo>
                  <a:cubicBezTo>
                    <a:pt x="475" y="1176"/>
                    <a:pt x="474" y="1181"/>
                    <a:pt x="473" y="1186"/>
                  </a:cubicBezTo>
                  <a:cubicBezTo>
                    <a:pt x="473" y="1187"/>
                    <a:pt x="473" y="1189"/>
                    <a:pt x="474" y="1190"/>
                  </a:cubicBezTo>
                  <a:cubicBezTo>
                    <a:pt x="476" y="1191"/>
                    <a:pt x="478" y="1190"/>
                    <a:pt x="479" y="1189"/>
                  </a:cubicBezTo>
                  <a:cubicBezTo>
                    <a:pt x="484" y="1182"/>
                    <a:pt x="487" y="1174"/>
                    <a:pt x="489" y="1166"/>
                  </a:cubicBezTo>
                  <a:cubicBezTo>
                    <a:pt x="489" y="1166"/>
                    <a:pt x="488" y="1166"/>
                    <a:pt x="488" y="1165"/>
                  </a:cubicBezTo>
                  <a:close/>
                  <a:moveTo>
                    <a:pt x="979" y="1499"/>
                  </a:moveTo>
                  <a:cubicBezTo>
                    <a:pt x="989" y="1497"/>
                    <a:pt x="991" y="1497"/>
                    <a:pt x="994" y="1492"/>
                  </a:cubicBezTo>
                  <a:cubicBezTo>
                    <a:pt x="996" y="1490"/>
                    <a:pt x="998" y="1489"/>
                    <a:pt x="1000" y="1487"/>
                  </a:cubicBezTo>
                  <a:cubicBezTo>
                    <a:pt x="1003" y="1486"/>
                    <a:pt x="1006" y="1485"/>
                    <a:pt x="1008" y="1483"/>
                  </a:cubicBezTo>
                  <a:cubicBezTo>
                    <a:pt x="1009" y="1482"/>
                    <a:pt x="1011" y="1481"/>
                    <a:pt x="1010" y="1479"/>
                  </a:cubicBezTo>
                  <a:cubicBezTo>
                    <a:pt x="1009" y="1478"/>
                    <a:pt x="1007" y="1478"/>
                    <a:pt x="1006" y="1478"/>
                  </a:cubicBezTo>
                  <a:cubicBezTo>
                    <a:pt x="995" y="1482"/>
                    <a:pt x="988" y="1489"/>
                    <a:pt x="979" y="1499"/>
                  </a:cubicBezTo>
                  <a:close/>
                  <a:moveTo>
                    <a:pt x="622" y="132"/>
                  </a:moveTo>
                  <a:cubicBezTo>
                    <a:pt x="625" y="143"/>
                    <a:pt x="632" y="152"/>
                    <a:pt x="635" y="163"/>
                  </a:cubicBezTo>
                  <a:cubicBezTo>
                    <a:pt x="635" y="164"/>
                    <a:pt x="636" y="164"/>
                    <a:pt x="637" y="164"/>
                  </a:cubicBezTo>
                  <a:cubicBezTo>
                    <a:pt x="638" y="164"/>
                    <a:pt x="638" y="163"/>
                    <a:pt x="638" y="161"/>
                  </a:cubicBezTo>
                  <a:cubicBezTo>
                    <a:pt x="639" y="148"/>
                    <a:pt x="631" y="140"/>
                    <a:pt x="622" y="132"/>
                  </a:cubicBezTo>
                  <a:close/>
                  <a:moveTo>
                    <a:pt x="277" y="159"/>
                  </a:moveTo>
                  <a:cubicBezTo>
                    <a:pt x="270" y="164"/>
                    <a:pt x="270" y="165"/>
                    <a:pt x="270" y="170"/>
                  </a:cubicBezTo>
                  <a:cubicBezTo>
                    <a:pt x="270" y="173"/>
                    <a:pt x="269" y="175"/>
                    <a:pt x="268" y="178"/>
                  </a:cubicBezTo>
                  <a:cubicBezTo>
                    <a:pt x="268" y="180"/>
                    <a:pt x="266" y="183"/>
                    <a:pt x="269" y="184"/>
                  </a:cubicBezTo>
                  <a:cubicBezTo>
                    <a:pt x="272" y="186"/>
                    <a:pt x="273" y="183"/>
                    <a:pt x="275" y="181"/>
                  </a:cubicBezTo>
                  <a:cubicBezTo>
                    <a:pt x="277" y="179"/>
                    <a:pt x="277" y="177"/>
                    <a:pt x="277" y="175"/>
                  </a:cubicBezTo>
                  <a:cubicBezTo>
                    <a:pt x="278" y="170"/>
                    <a:pt x="277" y="165"/>
                    <a:pt x="277" y="159"/>
                  </a:cubicBezTo>
                  <a:close/>
                  <a:moveTo>
                    <a:pt x="188" y="450"/>
                  </a:moveTo>
                  <a:cubicBezTo>
                    <a:pt x="189" y="443"/>
                    <a:pt x="190" y="437"/>
                    <a:pt x="190" y="431"/>
                  </a:cubicBezTo>
                  <a:cubicBezTo>
                    <a:pt x="190" y="424"/>
                    <a:pt x="189" y="418"/>
                    <a:pt x="186" y="413"/>
                  </a:cubicBezTo>
                  <a:cubicBezTo>
                    <a:pt x="185" y="412"/>
                    <a:pt x="184" y="410"/>
                    <a:pt x="183" y="411"/>
                  </a:cubicBezTo>
                  <a:cubicBezTo>
                    <a:pt x="181" y="412"/>
                    <a:pt x="181" y="414"/>
                    <a:pt x="182" y="415"/>
                  </a:cubicBezTo>
                  <a:cubicBezTo>
                    <a:pt x="186" y="421"/>
                    <a:pt x="184" y="427"/>
                    <a:pt x="185" y="434"/>
                  </a:cubicBezTo>
                  <a:cubicBezTo>
                    <a:pt x="186" y="439"/>
                    <a:pt x="184" y="444"/>
                    <a:pt x="188" y="450"/>
                  </a:cubicBezTo>
                  <a:close/>
                  <a:moveTo>
                    <a:pt x="1121" y="1448"/>
                  </a:moveTo>
                  <a:cubicBezTo>
                    <a:pt x="1119" y="1448"/>
                    <a:pt x="1116" y="1448"/>
                    <a:pt x="1115" y="1450"/>
                  </a:cubicBezTo>
                  <a:cubicBezTo>
                    <a:pt x="1113" y="1452"/>
                    <a:pt x="1111" y="1454"/>
                    <a:pt x="1112" y="1457"/>
                  </a:cubicBezTo>
                  <a:cubicBezTo>
                    <a:pt x="1113" y="1460"/>
                    <a:pt x="1115" y="1462"/>
                    <a:pt x="1118" y="1463"/>
                  </a:cubicBezTo>
                  <a:cubicBezTo>
                    <a:pt x="1121" y="1464"/>
                    <a:pt x="1122" y="1461"/>
                    <a:pt x="1123" y="1459"/>
                  </a:cubicBezTo>
                  <a:cubicBezTo>
                    <a:pt x="1124" y="1457"/>
                    <a:pt x="1125" y="1456"/>
                    <a:pt x="1126" y="1455"/>
                  </a:cubicBezTo>
                  <a:cubicBezTo>
                    <a:pt x="1128" y="1450"/>
                    <a:pt x="1127" y="1448"/>
                    <a:pt x="1121" y="1448"/>
                  </a:cubicBezTo>
                  <a:close/>
                  <a:moveTo>
                    <a:pt x="318" y="1476"/>
                  </a:moveTo>
                  <a:cubicBezTo>
                    <a:pt x="317" y="1474"/>
                    <a:pt x="319" y="1470"/>
                    <a:pt x="316" y="1470"/>
                  </a:cubicBezTo>
                  <a:cubicBezTo>
                    <a:pt x="313" y="1470"/>
                    <a:pt x="312" y="1472"/>
                    <a:pt x="312" y="1475"/>
                  </a:cubicBezTo>
                  <a:cubicBezTo>
                    <a:pt x="313" y="1478"/>
                    <a:pt x="311" y="1480"/>
                    <a:pt x="310" y="1483"/>
                  </a:cubicBezTo>
                  <a:cubicBezTo>
                    <a:pt x="309" y="1488"/>
                    <a:pt x="308" y="1493"/>
                    <a:pt x="306" y="1498"/>
                  </a:cubicBezTo>
                  <a:cubicBezTo>
                    <a:pt x="306" y="1499"/>
                    <a:pt x="306" y="1501"/>
                    <a:pt x="308" y="1501"/>
                  </a:cubicBezTo>
                  <a:cubicBezTo>
                    <a:pt x="308" y="1501"/>
                    <a:pt x="309" y="1500"/>
                    <a:pt x="310" y="1500"/>
                  </a:cubicBezTo>
                  <a:cubicBezTo>
                    <a:pt x="314" y="1492"/>
                    <a:pt x="316" y="1484"/>
                    <a:pt x="318" y="1476"/>
                  </a:cubicBezTo>
                  <a:close/>
                  <a:moveTo>
                    <a:pt x="300" y="1346"/>
                  </a:moveTo>
                  <a:cubicBezTo>
                    <a:pt x="286" y="1363"/>
                    <a:pt x="279" y="1379"/>
                    <a:pt x="280" y="1387"/>
                  </a:cubicBezTo>
                  <a:cubicBezTo>
                    <a:pt x="283" y="1386"/>
                    <a:pt x="283" y="1383"/>
                    <a:pt x="284" y="1381"/>
                  </a:cubicBezTo>
                  <a:cubicBezTo>
                    <a:pt x="286" y="1376"/>
                    <a:pt x="288" y="1370"/>
                    <a:pt x="292" y="1365"/>
                  </a:cubicBezTo>
                  <a:cubicBezTo>
                    <a:pt x="296" y="1359"/>
                    <a:pt x="298" y="1353"/>
                    <a:pt x="300" y="1346"/>
                  </a:cubicBezTo>
                  <a:close/>
                  <a:moveTo>
                    <a:pt x="268" y="586"/>
                  </a:moveTo>
                  <a:cubicBezTo>
                    <a:pt x="271" y="585"/>
                    <a:pt x="271" y="583"/>
                    <a:pt x="271" y="581"/>
                  </a:cubicBezTo>
                  <a:cubicBezTo>
                    <a:pt x="271" y="574"/>
                    <a:pt x="272" y="566"/>
                    <a:pt x="273" y="559"/>
                  </a:cubicBezTo>
                  <a:cubicBezTo>
                    <a:pt x="273" y="558"/>
                    <a:pt x="273" y="556"/>
                    <a:pt x="273" y="555"/>
                  </a:cubicBezTo>
                  <a:cubicBezTo>
                    <a:pt x="272" y="554"/>
                    <a:pt x="272" y="553"/>
                    <a:pt x="271" y="553"/>
                  </a:cubicBezTo>
                  <a:cubicBezTo>
                    <a:pt x="269" y="553"/>
                    <a:pt x="269" y="554"/>
                    <a:pt x="268" y="555"/>
                  </a:cubicBezTo>
                  <a:cubicBezTo>
                    <a:pt x="267" y="565"/>
                    <a:pt x="263" y="575"/>
                    <a:pt x="268" y="586"/>
                  </a:cubicBezTo>
                  <a:close/>
                  <a:moveTo>
                    <a:pt x="559" y="1513"/>
                  </a:moveTo>
                  <a:cubicBezTo>
                    <a:pt x="561" y="1508"/>
                    <a:pt x="554" y="1507"/>
                    <a:pt x="553" y="1502"/>
                  </a:cubicBezTo>
                  <a:cubicBezTo>
                    <a:pt x="552" y="1500"/>
                    <a:pt x="550" y="1499"/>
                    <a:pt x="547" y="1500"/>
                  </a:cubicBezTo>
                  <a:cubicBezTo>
                    <a:pt x="545" y="1501"/>
                    <a:pt x="546" y="1503"/>
                    <a:pt x="546" y="1505"/>
                  </a:cubicBezTo>
                  <a:cubicBezTo>
                    <a:pt x="546" y="1510"/>
                    <a:pt x="553" y="1512"/>
                    <a:pt x="550" y="1518"/>
                  </a:cubicBezTo>
                  <a:cubicBezTo>
                    <a:pt x="550" y="1518"/>
                    <a:pt x="551" y="1519"/>
                    <a:pt x="552" y="1519"/>
                  </a:cubicBezTo>
                  <a:cubicBezTo>
                    <a:pt x="554" y="1520"/>
                    <a:pt x="556" y="1519"/>
                    <a:pt x="558" y="1518"/>
                  </a:cubicBezTo>
                  <a:cubicBezTo>
                    <a:pt x="560" y="1517"/>
                    <a:pt x="559" y="1515"/>
                    <a:pt x="559" y="1513"/>
                  </a:cubicBezTo>
                  <a:close/>
                  <a:moveTo>
                    <a:pt x="919" y="1371"/>
                  </a:moveTo>
                  <a:cubicBezTo>
                    <a:pt x="911" y="1371"/>
                    <a:pt x="905" y="1375"/>
                    <a:pt x="898" y="1377"/>
                  </a:cubicBezTo>
                  <a:cubicBezTo>
                    <a:pt x="896" y="1378"/>
                    <a:pt x="895" y="1379"/>
                    <a:pt x="896" y="1381"/>
                  </a:cubicBezTo>
                  <a:cubicBezTo>
                    <a:pt x="896" y="1383"/>
                    <a:pt x="898" y="1383"/>
                    <a:pt x="900" y="1383"/>
                  </a:cubicBezTo>
                  <a:cubicBezTo>
                    <a:pt x="901" y="1383"/>
                    <a:pt x="902" y="1383"/>
                    <a:pt x="903" y="1382"/>
                  </a:cubicBezTo>
                  <a:cubicBezTo>
                    <a:pt x="908" y="1378"/>
                    <a:pt x="915" y="1376"/>
                    <a:pt x="921" y="1376"/>
                  </a:cubicBezTo>
                  <a:cubicBezTo>
                    <a:pt x="923" y="1375"/>
                    <a:pt x="924" y="1375"/>
                    <a:pt x="924" y="1373"/>
                  </a:cubicBezTo>
                  <a:cubicBezTo>
                    <a:pt x="924" y="1371"/>
                    <a:pt x="923" y="1371"/>
                    <a:pt x="921" y="1371"/>
                  </a:cubicBezTo>
                  <a:cubicBezTo>
                    <a:pt x="920" y="1371"/>
                    <a:pt x="919" y="1371"/>
                    <a:pt x="919" y="1371"/>
                  </a:cubicBezTo>
                  <a:close/>
                  <a:moveTo>
                    <a:pt x="553" y="811"/>
                  </a:moveTo>
                  <a:cubicBezTo>
                    <a:pt x="553" y="809"/>
                    <a:pt x="555" y="807"/>
                    <a:pt x="553" y="805"/>
                  </a:cubicBezTo>
                  <a:cubicBezTo>
                    <a:pt x="550" y="802"/>
                    <a:pt x="548" y="799"/>
                    <a:pt x="546" y="795"/>
                  </a:cubicBezTo>
                  <a:cubicBezTo>
                    <a:pt x="544" y="793"/>
                    <a:pt x="542" y="794"/>
                    <a:pt x="541" y="796"/>
                  </a:cubicBezTo>
                  <a:cubicBezTo>
                    <a:pt x="541" y="798"/>
                    <a:pt x="541" y="799"/>
                    <a:pt x="542" y="800"/>
                  </a:cubicBezTo>
                  <a:cubicBezTo>
                    <a:pt x="545" y="805"/>
                    <a:pt x="547" y="811"/>
                    <a:pt x="548" y="817"/>
                  </a:cubicBezTo>
                  <a:cubicBezTo>
                    <a:pt x="548" y="818"/>
                    <a:pt x="549" y="820"/>
                    <a:pt x="551" y="820"/>
                  </a:cubicBezTo>
                  <a:cubicBezTo>
                    <a:pt x="553" y="820"/>
                    <a:pt x="553" y="818"/>
                    <a:pt x="553" y="816"/>
                  </a:cubicBezTo>
                  <a:cubicBezTo>
                    <a:pt x="553" y="815"/>
                    <a:pt x="553" y="813"/>
                    <a:pt x="553" y="811"/>
                  </a:cubicBezTo>
                  <a:close/>
                  <a:moveTo>
                    <a:pt x="388" y="1034"/>
                  </a:moveTo>
                  <a:cubicBezTo>
                    <a:pt x="389" y="1032"/>
                    <a:pt x="390" y="1030"/>
                    <a:pt x="390" y="1029"/>
                  </a:cubicBezTo>
                  <a:cubicBezTo>
                    <a:pt x="392" y="1024"/>
                    <a:pt x="391" y="1020"/>
                    <a:pt x="391" y="1016"/>
                  </a:cubicBezTo>
                  <a:cubicBezTo>
                    <a:pt x="391" y="1012"/>
                    <a:pt x="388" y="1010"/>
                    <a:pt x="385" y="1010"/>
                  </a:cubicBezTo>
                  <a:cubicBezTo>
                    <a:pt x="381" y="1011"/>
                    <a:pt x="382" y="1014"/>
                    <a:pt x="383" y="1016"/>
                  </a:cubicBezTo>
                  <a:cubicBezTo>
                    <a:pt x="383" y="1022"/>
                    <a:pt x="385" y="1028"/>
                    <a:pt x="388" y="1034"/>
                  </a:cubicBezTo>
                  <a:close/>
                  <a:moveTo>
                    <a:pt x="479" y="196"/>
                  </a:moveTo>
                  <a:cubicBezTo>
                    <a:pt x="479" y="195"/>
                    <a:pt x="479" y="193"/>
                    <a:pt x="478" y="191"/>
                  </a:cubicBezTo>
                  <a:cubicBezTo>
                    <a:pt x="478" y="190"/>
                    <a:pt x="478" y="188"/>
                    <a:pt x="476" y="188"/>
                  </a:cubicBezTo>
                  <a:cubicBezTo>
                    <a:pt x="474" y="187"/>
                    <a:pt x="473" y="188"/>
                    <a:pt x="472" y="190"/>
                  </a:cubicBezTo>
                  <a:cubicBezTo>
                    <a:pt x="469" y="193"/>
                    <a:pt x="469" y="197"/>
                    <a:pt x="469" y="201"/>
                  </a:cubicBezTo>
                  <a:cubicBezTo>
                    <a:pt x="470" y="204"/>
                    <a:pt x="471" y="207"/>
                    <a:pt x="475" y="207"/>
                  </a:cubicBezTo>
                  <a:cubicBezTo>
                    <a:pt x="477" y="207"/>
                    <a:pt x="478" y="203"/>
                    <a:pt x="479" y="201"/>
                  </a:cubicBezTo>
                  <a:cubicBezTo>
                    <a:pt x="479" y="200"/>
                    <a:pt x="479" y="198"/>
                    <a:pt x="479" y="196"/>
                  </a:cubicBezTo>
                  <a:close/>
                  <a:moveTo>
                    <a:pt x="523" y="399"/>
                  </a:moveTo>
                  <a:cubicBezTo>
                    <a:pt x="525" y="388"/>
                    <a:pt x="517" y="376"/>
                    <a:pt x="507" y="375"/>
                  </a:cubicBezTo>
                  <a:cubicBezTo>
                    <a:pt x="512" y="384"/>
                    <a:pt x="518" y="391"/>
                    <a:pt x="523" y="399"/>
                  </a:cubicBezTo>
                  <a:close/>
                  <a:moveTo>
                    <a:pt x="442" y="1103"/>
                  </a:moveTo>
                  <a:cubicBezTo>
                    <a:pt x="437" y="1106"/>
                    <a:pt x="437" y="1111"/>
                    <a:pt x="434" y="1116"/>
                  </a:cubicBezTo>
                  <a:cubicBezTo>
                    <a:pt x="433" y="1117"/>
                    <a:pt x="432" y="1119"/>
                    <a:pt x="434" y="1120"/>
                  </a:cubicBezTo>
                  <a:cubicBezTo>
                    <a:pt x="435" y="1122"/>
                    <a:pt x="437" y="1121"/>
                    <a:pt x="439" y="1120"/>
                  </a:cubicBezTo>
                  <a:cubicBezTo>
                    <a:pt x="448" y="1116"/>
                    <a:pt x="449" y="1111"/>
                    <a:pt x="442" y="1103"/>
                  </a:cubicBezTo>
                  <a:close/>
                  <a:moveTo>
                    <a:pt x="461" y="370"/>
                  </a:moveTo>
                  <a:cubicBezTo>
                    <a:pt x="463" y="367"/>
                    <a:pt x="464" y="366"/>
                    <a:pt x="464" y="364"/>
                  </a:cubicBezTo>
                  <a:cubicBezTo>
                    <a:pt x="463" y="357"/>
                    <a:pt x="461" y="350"/>
                    <a:pt x="464" y="343"/>
                  </a:cubicBezTo>
                  <a:cubicBezTo>
                    <a:pt x="465" y="342"/>
                    <a:pt x="464" y="341"/>
                    <a:pt x="463" y="341"/>
                  </a:cubicBezTo>
                  <a:cubicBezTo>
                    <a:pt x="461" y="340"/>
                    <a:pt x="459" y="339"/>
                    <a:pt x="457" y="340"/>
                  </a:cubicBezTo>
                  <a:cubicBezTo>
                    <a:pt x="455" y="342"/>
                    <a:pt x="455" y="344"/>
                    <a:pt x="456" y="346"/>
                  </a:cubicBezTo>
                  <a:cubicBezTo>
                    <a:pt x="457" y="354"/>
                    <a:pt x="459" y="361"/>
                    <a:pt x="461" y="370"/>
                  </a:cubicBezTo>
                  <a:close/>
                  <a:moveTo>
                    <a:pt x="214" y="518"/>
                  </a:moveTo>
                  <a:cubicBezTo>
                    <a:pt x="212" y="519"/>
                    <a:pt x="211" y="519"/>
                    <a:pt x="211" y="520"/>
                  </a:cubicBezTo>
                  <a:cubicBezTo>
                    <a:pt x="208" y="526"/>
                    <a:pt x="207" y="533"/>
                    <a:pt x="202" y="538"/>
                  </a:cubicBezTo>
                  <a:cubicBezTo>
                    <a:pt x="199" y="540"/>
                    <a:pt x="202" y="542"/>
                    <a:pt x="204" y="543"/>
                  </a:cubicBezTo>
                  <a:cubicBezTo>
                    <a:pt x="207" y="545"/>
                    <a:pt x="209" y="544"/>
                    <a:pt x="210" y="541"/>
                  </a:cubicBezTo>
                  <a:cubicBezTo>
                    <a:pt x="211" y="534"/>
                    <a:pt x="216" y="527"/>
                    <a:pt x="214" y="518"/>
                  </a:cubicBezTo>
                  <a:close/>
                  <a:moveTo>
                    <a:pt x="537" y="405"/>
                  </a:moveTo>
                  <a:cubicBezTo>
                    <a:pt x="537" y="405"/>
                    <a:pt x="537" y="405"/>
                    <a:pt x="537" y="405"/>
                  </a:cubicBezTo>
                  <a:cubicBezTo>
                    <a:pt x="536" y="401"/>
                    <a:pt x="536" y="397"/>
                    <a:pt x="536" y="393"/>
                  </a:cubicBezTo>
                  <a:cubicBezTo>
                    <a:pt x="535" y="390"/>
                    <a:pt x="533" y="388"/>
                    <a:pt x="530" y="388"/>
                  </a:cubicBezTo>
                  <a:cubicBezTo>
                    <a:pt x="527" y="389"/>
                    <a:pt x="528" y="392"/>
                    <a:pt x="529" y="394"/>
                  </a:cubicBezTo>
                  <a:cubicBezTo>
                    <a:pt x="529" y="399"/>
                    <a:pt x="530" y="404"/>
                    <a:pt x="532" y="409"/>
                  </a:cubicBezTo>
                  <a:cubicBezTo>
                    <a:pt x="532" y="410"/>
                    <a:pt x="532" y="412"/>
                    <a:pt x="534" y="412"/>
                  </a:cubicBezTo>
                  <a:cubicBezTo>
                    <a:pt x="537" y="412"/>
                    <a:pt x="537" y="410"/>
                    <a:pt x="537" y="408"/>
                  </a:cubicBezTo>
                  <a:cubicBezTo>
                    <a:pt x="537" y="407"/>
                    <a:pt x="537" y="406"/>
                    <a:pt x="537" y="405"/>
                  </a:cubicBezTo>
                  <a:close/>
                  <a:moveTo>
                    <a:pt x="710" y="396"/>
                  </a:moveTo>
                  <a:cubicBezTo>
                    <a:pt x="711" y="399"/>
                    <a:pt x="713" y="400"/>
                    <a:pt x="713" y="402"/>
                  </a:cubicBezTo>
                  <a:cubicBezTo>
                    <a:pt x="714" y="405"/>
                    <a:pt x="717" y="405"/>
                    <a:pt x="719" y="405"/>
                  </a:cubicBezTo>
                  <a:cubicBezTo>
                    <a:pt x="721" y="405"/>
                    <a:pt x="722" y="402"/>
                    <a:pt x="722" y="401"/>
                  </a:cubicBezTo>
                  <a:cubicBezTo>
                    <a:pt x="723" y="398"/>
                    <a:pt x="724" y="395"/>
                    <a:pt x="725" y="392"/>
                  </a:cubicBezTo>
                  <a:cubicBezTo>
                    <a:pt x="725" y="390"/>
                    <a:pt x="726" y="389"/>
                    <a:pt x="724" y="387"/>
                  </a:cubicBezTo>
                  <a:cubicBezTo>
                    <a:pt x="722" y="386"/>
                    <a:pt x="721" y="387"/>
                    <a:pt x="719" y="389"/>
                  </a:cubicBezTo>
                  <a:cubicBezTo>
                    <a:pt x="717" y="392"/>
                    <a:pt x="715" y="395"/>
                    <a:pt x="710" y="396"/>
                  </a:cubicBezTo>
                  <a:close/>
                  <a:moveTo>
                    <a:pt x="364" y="221"/>
                  </a:moveTo>
                  <a:cubicBezTo>
                    <a:pt x="362" y="218"/>
                    <a:pt x="359" y="217"/>
                    <a:pt x="356" y="217"/>
                  </a:cubicBezTo>
                  <a:cubicBezTo>
                    <a:pt x="352" y="218"/>
                    <a:pt x="348" y="218"/>
                    <a:pt x="345" y="220"/>
                  </a:cubicBezTo>
                  <a:cubicBezTo>
                    <a:pt x="344" y="221"/>
                    <a:pt x="344" y="223"/>
                    <a:pt x="344" y="224"/>
                  </a:cubicBezTo>
                  <a:cubicBezTo>
                    <a:pt x="346" y="229"/>
                    <a:pt x="354" y="230"/>
                    <a:pt x="357" y="226"/>
                  </a:cubicBezTo>
                  <a:cubicBezTo>
                    <a:pt x="358" y="223"/>
                    <a:pt x="361" y="222"/>
                    <a:pt x="364" y="221"/>
                  </a:cubicBezTo>
                  <a:close/>
                  <a:moveTo>
                    <a:pt x="441" y="626"/>
                  </a:moveTo>
                  <a:cubicBezTo>
                    <a:pt x="441" y="627"/>
                    <a:pt x="441" y="627"/>
                    <a:pt x="441" y="627"/>
                  </a:cubicBezTo>
                  <a:cubicBezTo>
                    <a:pt x="443" y="627"/>
                    <a:pt x="445" y="627"/>
                    <a:pt x="448" y="627"/>
                  </a:cubicBezTo>
                  <a:cubicBezTo>
                    <a:pt x="450" y="626"/>
                    <a:pt x="454" y="627"/>
                    <a:pt x="454" y="622"/>
                  </a:cubicBezTo>
                  <a:cubicBezTo>
                    <a:pt x="454" y="620"/>
                    <a:pt x="450" y="618"/>
                    <a:pt x="446" y="619"/>
                  </a:cubicBezTo>
                  <a:cubicBezTo>
                    <a:pt x="445" y="619"/>
                    <a:pt x="443" y="620"/>
                    <a:pt x="442" y="621"/>
                  </a:cubicBezTo>
                  <a:cubicBezTo>
                    <a:pt x="440" y="621"/>
                    <a:pt x="437" y="623"/>
                    <a:pt x="435" y="621"/>
                  </a:cubicBezTo>
                  <a:cubicBezTo>
                    <a:pt x="433" y="620"/>
                    <a:pt x="432" y="621"/>
                    <a:pt x="432" y="623"/>
                  </a:cubicBezTo>
                  <a:cubicBezTo>
                    <a:pt x="431" y="626"/>
                    <a:pt x="432" y="627"/>
                    <a:pt x="435" y="627"/>
                  </a:cubicBezTo>
                  <a:cubicBezTo>
                    <a:pt x="437" y="626"/>
                    <a:pt x="439" y="626"/>
                    <a:pt x="441" y="626"/>
                  </a:cubicBezTo>
                  <a:close/>
                  <a:moveTo>
                    <a:pt x="79" y="1315"/>
                  </a:moveTo>
                  <a:cubicBezTo>
                    <a:pt x="72" y="1324"/>
                    <a:pt x="67" y="1333"/>
                    <a:pt x="65" y="1345"/>
                  </a:cubicBezTo>
                  <a:cubicBezTo>
                    <a:pt x="71" y="1340"/>
                    <a:pt x="79" y="1324"/>
                    <a:pt x="79" y="1315"/>
                  </a:cubicBezTo>
                  <a:close/>
                  <a:moveTo>
                    <a:pt x="451" y="1152"/>
                  </a:moveTo>
                  <a:cubicBezTo>
                    <a:pt x="441" y="1156"/>
                    <a:pt x="439" y="1162"/>
                    <a:pt x="444" y="1169"/>
                  </a:cubicBezTo>
                  <a:cubicBezTo>
                    <a:pt x="444" y="1170"/>
                    <a:pt x="445" y="1171"/>
                    <a:pt x="447" y="1171"/>
                  </a:cubicBezTo>
                  <a:cubicBezTo>
                    <a:pt x="448" y="1171"/>
                    <a:pt x="449" y="1170"/>
                    <a:pt x="449" y="1169"/>
                  </a:cubicBezTo>
                  <a:cubicBezTo>
                    <a:pt x="451" y="1163"/>
                    <a:pt x="451" y="1158"/>
                    <a:pt x="451" y="1152"/>
                  </a:cubicBezTo>
                  <a:close/>
                  <a:moveTo>
                    <a:pt x="308" y="689"/>
                  </a:moveTo>
                  <a:cubicBezTo>
                    <a:pt x="308" y="685"/>
                    <a:pt x="308" y="683"/>
                    <a:pt x="304" y="682"/>
                  </a:cubicBezTo>
                  <a:cubicBezTo>
                    <a:pt x="301" y="682"/>
                    <a:pt x="299" y="685"/>
                    <a:pt x="299" y="688"/>
                  </a:cubicBezTo>
                  <a:cubicBezTo>
                    <a:pt x="299" y="693"/>
                    <a:pt x="302" y="697"/>
                    <a:pt x="303" y="702"/>
                  </a:cubicBezTo>
                  <a:cubicBezTo>
                    <a:pt x="304" y="702"/>
                    <a:pt x="305" y="702"/>
                    <a:pt x="305" y="703"/>
                  </a:cubicBezTo>
                  <a:cubicBezTo>
                    <a:pt x="306" y="703"/>
                    <a:pt x="307" y="702"/>
                    <a:pt x="307" y="701"/>
                  </a:cubicBezTo>
                  <a:cubicBezTo>
                    <a:pt x="308" y="697"/>
                    <a:pt x="307" y="692"/>
                    <a:pt x="308" y="689"/>
                  </a:cubicBezTo>
                  <a:close/>
                  <a:moveTo>
                    <a:pt x="151" y="1305"/>
                  </a:moveTo>
                  <a:cubicBezTo>
                    <a:pt x="151" y="1312"/>
                    <a:pt x="147" y="1315"/>
                    <a:pt x="144" y="1319"/>
                  </a:cubicBezTo>
                  <a:cubicBezTo>
                    <a:pt x="141" y="1322"/>
                    <a:pt x="140" y="1325"/>
                    <a:pt x="140" y="1329"/>
                  </a:cubicBezTo>
                  <a:cubicBezTo>
                    <a:pt x="140" y="1331"/>
                    <a:pt x="140" y="1332"/>
                    <a:pt x="141" y="1332"/>
                  </a:cubicBezTo>
                  <a:cubicBezTo>
                    <a:pt x="143" y="1333"/>
                    <a:pt x="144" y="1332"/>
                    <a:pt x="144" y="1331"/>
                  </a:cubicBezTo>
                  <a:cubicBezTo>
                    <a:pt x="147" y="1324"/>
                    <a:pt x="151" y="1318"/>
                    <a:pt x="153" y="1311"/>
                  </a:cubicBezTo>
                  <a:cubicBezTo>
                    <a:pt x="154" y="1309"/>
                    <a:pt x="154" y="1307"/>
                    <a:pt x="151" y="1305"/>
                  </a:cubicBezTo>
                  <a:close/>
                  <a:moveTo>
                    <a:pt x="698" y="491"/>
                  </a:moveTo>
                  <a:cubicBezTo>
                    <a:pt x="705" y="486"/>
                    <a:pt x="707" y="479"/>
                    <a:pt x="710" y="473"/>
                  </a:cubicBezTo>
                  <a:cubicBezTo>
                    <a:pt x="711" y="471"/>
                    <a:pt x="710" y="468"/>
                    <a:pt x="708" y="468"/>
                  </a:cubicBezTo>
                  <a:cubicBezTo>
                    <a:pt x="705" y="466"/>
                    <a:pt x="704" y="469"/>
                    <a:pt x="703" y="471"/>
                  </a:cubicBezTo>
                  <a:cubicBezTo>
                    <a:pt x="701" y="477"/>
                    <a:pt x="698" y="483"/>
                    <a:pt x="698" y="491"/>
                  </a:cubicBezTo>
                  <a:close/>
                  <a:moveTo>
                    <a:pt x="527" y="1124"/>
                  </a:moveTo>
                  <a:cubicBezTo>
                    <a:pt x="518" y="1128"/>
                    <a:pt x="514" y="1138"/>
                    <a:pt x="518" y="1148"/>
                  </a:cubicBezTo>
                  <a:cubicBezTo>
                    <a:pt x="519" y="1148"/>
                    <a:pt x="519" y="1147"/>
                    <a:pt x="520" y="1146"/>
                  </a:cubicBezTo>
                  <a:cubicBezTo>
                    <a:pt x="522" y="1139"/>
                    <a:pt x="526" y="1132"/>
                    <a:pt x="527" y="1124"/>
                  </a:cubicBezTo>
                  <a:close/>
                  <a:moveTo>
                    <a:pt x="303" y="424"/>
                  </a:moveTo>
                  <a:cubicBezTo>
                    <a:pt x="301" y="424"/>
                    <a:pt x="301" y="425"/>
                    <a:pt x="300" y="427"/>
                  </a:cubicBezTo>
                  <a:cubicBezTo>
                    <a:pt x="300" y="429"/>
                    <a:pt x="300" y="431"/>
                    <a:pt x="300" y="433"/>
                  </a:cubicBezTo>
                  <a:cubicBezTo>
                    <a:pt x="299" y="436"/>
                    <a:pt x="302" y="437"/>
                    <a:pt x="304" y="439"/>
                  </a:cubicBezTo>
                  <a:cubicBezTo>
                    <a:pt x="306" y="440"/>
                    <a:pt x="309" y="440"/>
                    <a:pt x="311" y="438"/>
                  </a:cubicBezTo>
                  <a:cubicBezTo>
                    <a:pt x="313" y="437"/>
                    <a:pt x="313" y="436"/>
                    <a:pt x="312" y="435"/>
                  </a:cubicBezTo>
                  <a:cubicBezTo>
                    <a:pt x="310" y="432"/>
                    <a:pt x="308" y="429"/>
                    <a:pt x="307" y="426"/>
                  </a:cubicBezTo>
                  <a:cubicBezTo>
                    <a:pt x="306" y="425"/>
                    <a:pt x="305" y="424"/>
                    <a:pt x="303" y="424"/>
                  </a:cubicBezTo>
                  <a:close/>
                  <a:moveTo>
                    <a:pt x="479" y="256"/>
                  </a:moveTo>
                  <a:cubicBezTo>
                    <a:pt x="479" y="254"/>
                    <a:pt x="479" y="251"/>
                    <a:pt x="476" y="251"/>
                  </a:cubicBezTo>
                  <a:cubicBezTo>
                    <a:pt x="473" y="251"/>
                    <a:pt x="471" y="252"/>
                    <a:pt x="470" y="255"/>
                  </a:cubicBezTo>
                  <a:cubicBezTo>
                    <a:pt x="469" y="257"/>
                    <a:pt x="472" y="267"/>
                    <a:pt x="473" y="268"/>
                  </a:cubicBezTo>
                  <a:cubicBezTo>
                    <a:pt x="473" y="268"/>
                    <a:pt x="474" y="268"/>
                    <a:pt x="474" y="268"/>
                  </a:cubicBezTo>
                  <a:cubicBezTo>
                    <a:pt x="478" y="266"/>
                    <a:pt x="478" y="262"/>
                    <a:pt x="479" y="258"/>
                  </a:cubicBezTo>
                  <a:cubicBezTo>
                    <a:pt x="479" y="258"/>
                    <a:pt x="479" y="257"/>
                    <a:pt x="479" y="256"/>
                  </a:cubicBezTo>
                  <a:close/>
                  <a:moveTo>
                    <a:pt x="502" y="703"/>
                  </a:moveTo>
                  <a:cubicBezTo>
                    <a:pt x="504" y="701"/>
                    <a:pt x="507" y="700"/>
                    <a:pt x="506" y="697"/>
                  </a:cubicBezTo>
                  <a:cubicBezTo>
                    <a:pt x="505" y="692"/>
                    <a:pt x="506" y="686"/>
                    <a:pt x="500" y="681"/>
                  </a:cubicBezTo>
                  <a:cubicBezTo>
                    <a:pt x="498" y="689"/>
                    <a:pt x="497" y="696"/>
                    <a:pt x="502" y="703"/>
                  </a:cubicBezTo>
                  <a:close/>
                  <a:moveTo>
                    <a:pt x="430" y="910"/>
                  </a:moveTo>
                  <a:cubicBezTo>
                    <a:pt x="430" y="912"/>
                    <a:pt x="430" y="914"/>
                    <a:pt x="430" y="916"/>
                  </a:cubicBezTo>
                  <a:cubicBezTo>
                    <a:pt x="430" y="918"/>
                    <a:pt x="431" y="921"/>
                    <a:pt x="434" y="921"/>
                  </a:cubicBezTo>
                  <a:cubicBezTo>
                    <a:pt x="435" y="922"/>
                    <a:pt x="436" y="922"/>
                    <a:pt x="438" y="921"/>
                  </a:cubicBezTo>
                  <a:cubicBezTo>
                    <a:pt x="439" y="919"/>
                    <a:pt x="439" y="917"/>
                    <a:pt x="438" y="915"/>
                  </a:cubicBezTo>
                  <a:cubicBezTo>
                    <a:pt x="436" y="910"/>
                    <a:pt x="434" y="906"/>
                    <a:pt x="433" y="901"/>
                  </a:cubicBezTo>
                  <a:cubicBezTo>
                    <a:pt x="433" y="900"/>
                    <a:pt x="432" y="899"/>
                    <a:pt x="431" y="899"/>
                  </a:cubicBezTo>
                  <a:cubicBezTo>
                    <a:pt x="430" y="899"/>
                    <a:pt x="429" y="901"/>
                    <a:pt x="430" y="902"/>
                  </a:cubicBezTo>
                  <a:cubicBezTo>
                    <a:pt x="431" y="905"/>
                    <a:pt x="431" y="908"/>
                    <a:pt x="430" y="910"/>
                  </a:cubicBezTo>
                  <a:close/>
                  <a:moveTo>
                    <a:pt x="427" y="1339"/>
                  </a:moveTo>
                  <a:cubicBezTo>
                    <a:pt x="435" y="1324"/>
                    <a:pt x="438" y="1315"/>
                    <a:pt x="436" y="1307"/>
                  </a:cubicBezTo>
                  <a:cubicBezTo>
                    <a:pt x="433" y="1309"/>
                    <a:pt x="432" y="1311"/>
                    <a:pt x="432" y="1315"/>
                  </a:cubicBezTo>
                  <a:cubicBezTo>
                    <a:pt x="431" y="1319"/>
                    <a:pt x="431" y="1323"/>
                    <a:pt x="429" y="1327"/>
                  </a:cubicBezTo>
                  <a:cubicBezTo>
                    <a:pt x="427" y="1330"/>
                    <a:pt x="426" y="1335"/>
                    <a:pt x="427" y="1339"/>
                  </a:cubicBezTo>
                  <a:close/>
                  <a:moveTo>
                    <a:pt x="322" y="749"/>
                  </a:moveTo>
                  <a:cubicBezTo>
                    <a:pt x="320" y="739"/>
                    <a:pt x="318" y="729"/>
                    <a:pt x="317" y="720"/>
                  </a:cubicBezTo>
                  <a:cubicBezTo>
                    <a:pt x="317" y="719"/>
                    <a:pt x="316" y="718"/>
                    <a:pt x="315" y="718"/>
                  </a:cubicBezTo>
                  <a:cubicBezTo>
                    <a:pt x="314" y="717"/>
                    <a:pt x="313" y="715"/>
                    <a:pt x="312" y="716"/>
                  </a:cubicBezTo>
                  <a:cubicBezTo>
                    <a:pt x="310" y="717"/>
                    <a:pt x="310" y="718"/>
                    <a:pt x="311" y="719"/>
                  </a:cubicBezTo>
                  <a:cubicBezTo>
                    <a:pt x="313" y="727"/>
                    <a:pt x="315" y="734"/>
                    <a:pt x="318" y="741"/>
                  </a:cubicBezTo>
                  <a:cubicBezTo>
                    <a:pt x="319" y="744"/>
                    <a:pt x="318" y="747"/>
                    <a:pt x="322" y="749"/>
                  </a:cubicBezTo>
                  <a:close/>
                  <a:moveTo>
                    <a:pt x="629" y="407"/>
                  </a:moveTo>
                  <a:cubicBezTo>
                    <a:pt x="631" y="404"/>
                    <a:pt x="633" y="401"/>
                    <a:pt x="635" y="397"/>
                  </a:cubicBezTo>
                  <a:cubicBezTo>
                    <a:pt x="635" y="396"/>
                    <a:pt x="636" y="394"/>
                    <a:pt x="635" y="393"/>
                  </a:cubicBezTo>
                  <a:cubicBezTo>
                    <a:pt x="634" y="392"/>
                    <a:pt x="632" y="392"/>
                    <a:pt x="631" y="393"/>
                  </a:cubicBezTo>
                  <a:cubicBezTo>
                    <a:pt x="622" y="396"/>
                    <a:pt x="621" y="399"/>
                    <a:pt x="627" y="407"/>
                  </a:cubicBezTo>
                  <a:cubicBezTo>
                    <a:pt x="627" y="407"/>
                    <a:pt x="628" y="407"/>
                    <a:pt x="629" y="407"/>
                  </a:cubicBezTo>
                  <a:close/>
                  <a:moveTo>
                    <a:pt x="565" y="887"/>
                  </a:moveTo>
                  <a:cubicBezTo>
                    <a:pt x="563" y="896"/>
                    <a:pt x="567" y="902"/>
                    <a:pt x="567" y="910"/>
                  </a:cubicBezTo>
                  <a:cubicBezTo>
                    <a:pt x="567" y="911"/>
                    <a:pt x="568" y="912"/>
                    <a:pt x="570" y="912"/>
                  </a:cubicBezTo>
                  <a:cubicBezTo>
                    <a:pt x="571" y="912"/>
                    <a:pt x="572" y="910"/>
                    <a:pt x="571" y="909"/>
                  </a:cubicBezTo>
                  <a:cubicBezTo>
                    <a:pt x="570" y="906"/>
                    <a:pt x="571" y="904"/>
                    <a:pt x="571" y="901"/>
                  </a:cubicBezTo>
                  <a:cubicBezTo>
                    <a:pt x="570" y="896"/>
                    <a:pt x="570" y="891"/>
                    <a:pt x="565" y="887"/>
                  </a:cubicBezTo>
                  <a:close/>
                  <a:moveTo>
                    <a:pt x="463" y="1189"/>
                  </a:moveTo>
                  <a:cubicBezTo>
                    <a:pt x="463" y="1189"/>
                    <a:pt x="464" y="1189"/>
                    <a:pt x="464" y="1189"/>
                  </a:cubicBezTo>
                  <a:cubicBezTo>
                    <a:pt x="465" y="1183"/>
                    <a:pt x="465" y="1177"/>
                    <a:pt x="465" y="1172"/>
                  </a:cubicBezTo>
                  <a:cubicBezTo>
                    <a:pt x="465" y="1170"/>
                    <a:pt x="465" y="1168"/>
                    <a:pt x="462" y="1168"/>
                  </a:cubicBezTo>
                  <a:cubicBezTo>
                    <a:pt x="459" y="1168"/>
                    <a:pt x="459" y="1170"/>
                    <a:pt x="459" y="1172"/>
                  </a:cubicBezTo>
                  <a:cubicBezTo>
                    <a:pt x="459" y="1178"/>
                    <a:pt x="460" y="1184"/>
                    <a:pt x="463" y="1189"/>
                  </a:cubicBezTo>
                  <a:close/>
                  <a:moveTo>
                    <a:pt x="1224" y="1116"/>
                  </a:moveTo>
                  <a:cubicBezTo>
                    <a:pt x="1220" y="1119"/>
                    <a:pt x="1216" y="1120"/>
                    <a:pt x="1213" y="1123"/>
                  </a:cubicBezTo>
                  <a:cubicBezTo>
                    <a:pt x="1212" y="1125"/>
                    <a:pt x="1211" y="1126"/>
                    <a:pt x="1213" y="1128"/>
                  </a:cubicBezTo>
                  <a:cubicBezTo>
                    <a:pt x="1216" y="1130"/>
                    <a:pt x="1221" y="1129"/>
                    <a:pt x="1223" y="1126"/>
                  </a:cubicBezTo>
                  <a:cubicBezTo>
                    <a:pt x="1224" y="1123"/>
                    <a:pt x="1226" y="1120"/>
                    <a:pt x="1224" y="1116"/>
                  </a:cubicBezTo>
                  <a:close/>
                  <a:moveTo>
                    <a:pt x="451" y="959"/>
                  </a:moveTo>
                  <a:cubicBezTo>
                    <a:pt x="451" y="959"/>
                    <a:pt x="452" y="959"/>
                    <a:pt x="452" y="959"/>
                  </a:cubicBezTo>
                  <a:cubicBezTo>
                    <a:pt x="453" y="950"/>
                    <a:pt x="448" y="942"/>
                    <a:pt x="451" y="934"/>
                  </a:cubicBezTo>
                  <a:cubicBezTo>
                    <a:pt x="451" y="932"/>
                    <a:pt x="450" y="931"/>
                    <a:pt x="448" y="931"/>
                  </a:cubicBezTo>
                  <a:cubicBezTo>
                    <a:pt x="446" y="931"/>
                    <a:pt x="445" y="932"/>
                    <a:pt x="445" y="934"/>
                  </a:cubicBezTo>
                  <a:cubicBezTo>
                    <a:pt x="447" y="942"/>
                    <a:pt x="448" y="951"/>
                    <a:pt x="450" y="959"/>
                  </a:cubicBezTo>
                  <a:cubicBezTo>
                    <a:pt x="450" y="959"/>
                    <a:pt x="451" y="959"/>
                    <a:pt x="451" y="959"/>
                  </a:cubicBezTo>
                  <a:close/>
                  <a:moveTo>
                    <a:pt x="479" y="1033"/>
                  </a:moveTo>
                  <a:cubicBezTo>
                    <a:pt x="479" y="1033"/>
                    <a:pt x="480" y="1033"/>
                    <a:pt x="480" y="1033"/>
                  </a:cubicBezTo>
                  <a:cubicBezTo>
                    <a:pt x="482" y="1029"/>
                    <a:pt x="483" y="1024"/>
                    <a:pt x="484" y="1019"/>
                  </a:cubicBezTo>
                  <a:cubicBezTo>
                    <a:pt x="485" y="1017"/>
                    <a:pt x="487" y="1015"/>
                    <a:pt x="484" y="1014"/>
                  </a:cubicBezTo>
                  <a:cubicBezTo>
                    <a:pt x="482" y="1012"/>
                    <a:pt x="480" y="1015"/>
                    <a:pt x="479" y="1016"/>
                  </a:cubicBezTo>
                  <a:cubicBezTo>
                    <a:pt x="477" y="1018"/>
                    <a:pt x="476" y="1021"/>
                    <a:pt x="477" y="1024"/>
                  </a:cubicBezTo>
                  <a:cubicBezTo>
                    <a:pt x="477" y="1027"/>
                    <a:pt x="478" y="1030"/>
                    <a:pt x="479" y="1033"/>
                  </a:cubicBezTo>
                  <a:close/>
                  <a:moveTo>
                    <a:pt x="411" y="642"/>
                  </a:moveTo>
                  <a:cubicBezTo>
                    <a:pt x="410" y="642"/>
                    <a:pt x="410" y="642"/>
                    <a:pt x="410" y="642"/>
                  </a:cubicBezTo>
                  <a:cubicBezTo>
                    <a:pt x="404" y="648"/>
                    <a:pt x="406" y="656"/>
                    <a:pt x="403" y="663"/>
                  </a:cubicBezTo>
                  <a:cubicBezTo>
                    <a:pt x="403" y="664"/>
                    <a:pt x="404" y="665"/>
                    <a:pt x="405" y="665"/>
                  </a:cubicBezTo>
                  <a:cubicBezTo>
                    <a:pt x="406" y="665"/>
                    <a:pt x="407" y="665"/>
                    <a:pt x="407" y="663"/>
                  </a:cubicBezTo>
                  <a:cubicBezTo>
                    <a:pt x="409" y="658"/>
                    <a:pt x="411" y="653"/>
                    <a:pt x="412" y="648"/>
                  </a:cubicBezTo>
                  <a:cubicBezTo>
                    <a:pt x="412" y="646"/>
                    <a:pt x="413" y="644"/>
                    <a:pt x="411" y="642"/>
                  </a:cubicBezTo>
                  <a:close/>
                  <a:moveTo>
                    <a:pt x="1197" y="1237"/>
                  </a:moveTo>
                  <a:cubicBezTo>
                    <a:pt x="1193" y="1240"/>
                    <a:pt x="1189" y="1241"/>
                    <a:pt x="1187" y="1244"/>
                  </a:cubicBezTo>
                  <a:cubicBezTo>
                    <a:pt x="1185" y="1247"/>
                    <a:pt x="1185" y="1250"/>
                    <a:pt x="1189" y="1251"/>
                  </a:cubicBezTo>
                  <a:cubicBezTo>
                    <a:pt x="1192" y="1252"/>
                    <a:pt x="1194" y="1252"/>
                    <a:pt x="1195" y="1249"/>
                  </a:cubicBezTo>
                  <a:cubicBezTo>
                    <a:pt x="1196" y="1245"/>
                    <a:pt x="1197" y="1242"/>
                    <a:pt x="1197" y="1237"/>
                  </a:cubicBezTo>
                  <a:close/>
                  <a:moveTo>
                    <a:pt x="337" y="763"/>
                  </a:moveTo>
                  <a:cubicBezTo>
                    <a:pt x="340" y="759"/>
                    <a:pt x="340" y="754"/>
                    <a:pt x="341" y="750"/>
                  </a:cubicBezTo>
                  <a:cubicBezTo>
                    <a:pt x="341" y="748"/>
                    <a:pt x="337" y="744"/>
                    <a:pt x="335" y="745"/>
                  </a:cubicBezTo>
                  <a:cubicBezTo>
                    <a:pt x="332" y="746"/>
                    <a:pt x="332" y="748"/>
                    <a:pt x="333" y="750"/>
                  </a:cubicBezTo>
                  <a:cubicBezTo>
                    <a:pt x="334" y="754"/>
                    <a:pt x="333" y="759"/>
                    <a:pt x="337" y="763"/>
                  </a:cubicBezTo>
                  <a:close/>
                  <a:moveTo>
                    <a:pt x="398" y="525"/>
                  </a:moveTo>
                  <a:cubicBezTo>
                    <a:pt x="399" y="531"/>
                    <a:pt x="403" y="536"/>
                    <a:pt x="405" y="542"/>
                  </a:cubicBezTo>
                  <a:cubicBezTo>
                    <a:pt x="405" y="542"/>
                    <a:pt x="406" y="543"/>
                    <a:pt x="408" y="543"/>
                  </a:cubicBezTo>
                  <a:cubicBezTo>
                    <a:pt x="409" y="542"/>
                    <a:pt x="409" y="541"/>
                    <a:pt x="409" y="540"/>
                  </a:cubicBezTo>
                  <a:cubicBezTo>
                    <a:pt x="410" y="532"/>
                    <a:pt x="407" y="527"/>
                    <a:pt x="398" y="525"/>
                  </a:cubicBezTo>
                  <a:close/>
                  <a:moveTo>
                    <a:pt x="198" y="493"/>
                  </a:moveTo>
                  <a:cubicBezTo>
                    <a:pt x="203" y="488"/>
                    <a:pt x="205" y="481"/>
                    <a:pt x="205" y="474"/>
                  </a:cubicBezTo>
                  <a:cubicBezTo>
                    <a:pt x="205" y="473"/>
                    <a:pt x="205" y="472"/>
                    <a:pt x="204" y="472"/>
                  </a:cubicBezTo>
                  <a:cubicBezTo>
                    <a:pt x="202" y="472"/>
                    <a:pt x="201" y="473"/>
                    <a:pt x="201" y="474"/>
                  </a:cubicBezTo>
                  <a:cubicBezTo>
                    <a:pt x="199" y="480"/>
                    <a:pt x="198" y="487"/>
                    <a:pt x="198" y="493"/>
                  </a:cubicBezTo>
                  <a:close/>
                  <a:moveTo>
                    <a:pt x="671" y="414"/>
                  </a:moveTo>
                  <a:cubicBezTo>
                    <a:pt x="671" y="413"/>
                    <a:pt x="671" y="411"/>
                    <a:pt x="669" y="410"/>
                  </a:cubicBezTo>
                  <a:cubicBezTo>
                    <a:pt x="667" y="409"/>
                    <a:pt x="666" y="411"/>
                    <a:pt x="665" y="412"/>
                  </a:cubicBezTo>
                  <a:cubicBezTo>
                    <a:pt x="663" y="414"/>
                    <a:pt x="662" y="416"/>
                    <a:pt x="662" y="419"/>
                  </a:cubicBezTo>
                  <a:cubicBezTo>
                    <a:pt x="663" y="421"/>
                    <a:pt x="663" y="424"/>
                    <a:pt x="666" y="425"/>
                  </a:cubicBezTo>
                  <a:cubicBezTo>
                    <a:pt x="669" y="425"/>
                    <a:pt x="669" y="422"/>
                    <a:pt x="670" y="420"/>
                  </a:cubicBezTo>
                  <a:cubicBezTo>
                    <a:pt x="670" y="418"/>
                    <a:pt x="670" y="416"/>
                    <a:pt x="671" y="414"/>
                  </a:cubicBezTo>
                  <a:close/>
                  <a:moveTo>
                    <a:pt x="228" y="544"/>
                  </a:moveTo>
                  <a:cubicBezTo>
                    <a:pt x="227" y="543"/>
                    <a:pt x="227" y="543"/>
                    <a:pt x="226" y="542"/>
                  </a:cubicBezTo>
                  <a:cubicBezTo>
                    <a:pt x="223" y="547"/>
                    <a:pt x="218" y="548"/>
                    <a:pt x="212" y="550"/>
                  </a:cubicBezTo>
                  <a:cubicBezTo>
                    <a:pt x="216" y="554"/>
                    <a:pt x="219" y="557"/>
                    <a:pt x="223" y="556"/>
                  </a:cubicBezTo>
                  <a:cubicBezTo>
                    <a:pt x="226" y="555"/>
                    <a:pt x="226" y="551"/>
                    <a:pt x="227" y="548"/>
                  </a:cubicBezTo>
                  <a:cubicBezTo>
                    <a:pt x="227" y="546"/>
                    <a:pt x="227" y="545"/>
                    <a:pt x="228" y="544"/>
                  </a:cubicBezTo>
                  <a:close/>
                  <a:moveTo>
                    <a:pt x="622" y="1144"/>
                  </a:moveTo>
                  <a:cubicBezTo>
                    <a:pt x="619" y="1145"/>
                    <a:pt x="618" y="1149"/>
                    <a:pt x="615" y="1149"/>
                  </a:cubicBezTo>
                  <a:cubicBezTo>
                    <a:pt x="612" y="1148"/>
                    <a:pt x="611" y="1145"/>
                    <a:pt x="608" y="1146"/>
                  </a:cubicBezTo>
                  <a:cubicBezTo>
                    <a:pt x="609" y="1153"/>
                    <a:pt x="612" y="1156"/>
                    <a:pt x="616" y="1155"/>
                  </a:cubicBezTo>
                  <a:cubicBezTo>
                    <a:pt x="619" y="1155"/>
                    <a:pt x="621" y="1153"/>
                    <a:pt x="622" y="1150"/>
                  </a:cubicBezTo>
                  <a:cubicBezTo>
                    <a:pt x="624" y="1149"/>
                    <a:pt x="623" y="1146"/>
                    <a:pt x="622" y="1144"/>
                  </a:cubicBezTo>
                  <a:close/>
                  <a:moveTo>
                    <a:pt x="749" y="1177"/>
                  </a:moveTo>
                  <a:cubicBezTo>
                    <a:pt x="750" y="1186"/>
                    <a:pt x="755" y="1191"/>
                    <a:pt x="758" y="1198"/>
                  </a:cubicBezTo>
                  <a:cubicBezTo>
                    <a:pt x="759" y="1199"/>
                    <a:pt x="760" y="1199"/>
                    <a:pt x="761" y="1198"/>
                  </a:cubicBezTo>
                  <a:cubicBezTo>
                    <a:pt x="762" y="1198"/>
                    <a:pt x="762" y="1197"/>
                    <a:pt x="762" y="1196"/>
                  </a:cubicBezTo>
                  <a:cubicBezTo>
                    <a:pt x="760" y="1189"/>
                    <a:pt x="755" y="1183"/>
                    <a:pt x="749" y="1177"/>
                  </a:cubicBezTo>
                  <a:close/>
                  <a:moveTo>
                    <a:pt x="400" y="1108"/>
                  </a:moveTo>
                  <a:cubicBezTo>
                    <a:pt x="397" y="1115"/>
                    <a:pt x="396" y="1120"/>
                    <a:pt x="398" y="1125"/>
                  </a:cubicBezTo>
                  <a:cubicBezTo>
                    <a:pt x="406" y="1118"/>
                    <a:pt x="407" y="1114"/>
                    <a:pt x="400" y="1108"/>
                  </a:cubicBezTo>
                  <a:close/>
                  <a:moveTo>
                    <a:pt x="398" y="183"/>
                  </a:moveTo>
                  <a:cubicBezTo>
                    <a:pt x="396" y="188"/>
                    <a:pt x="395" y="194"/>
                    <a:pt x="398" y="199"/>
                  </a:cubicBezTo>
                  <a:cubicBezTo>
                    <a:pt x="398" y="200"/>
                    <a:pt x="399" y="201"/>
                    <a:pt x="401" y="201"/>
                  </a:cubicBezTo>
                  <a:cubicBezTo>
                    <a:pt x="402" y="200"/>
                    <a:pt x="403" y="199"/>
                    <a:pt x="403" y="198"/>
                  </a:cubicBezTo>
                  <a:cubicBezTo>
                    <a:pt x="403" y="192"/>
                    <a:pt x="401" y="188"/>
                    <a:pt x="398" y="183"/>
                  </a:cubicBezTo>
                  <a:close/>
                  <a:moveTo>
                    <a:pt x="1150" y="1318"/>
                  </a:moveTo>
                  <a:cubicBezTo>
                    <a:pt x="1151" y="1321"/>
                    <a:pt x="1151" y="1324"/>
                    <a:pt x="1151" y="1326"/>
                  </a:cubicBezTo>
                  <a:cubicBezTo>
                    <a:pt x="1152" y="1329"/>
                    <a:pt x="1154" y="1330"/>
                    <a:pt x="1156" y="1330"/>
                  </a:cubicBezTo>
                  <a:cubicBezTo>
                    <a:pt x="1159" y="1330"/>
                    <a:pt x="1161" y="1329"/>
                    <a:pt x="1162" y="1326"/>
                  </a:cubicBezTo>
                  <a:cubicBezTo>
                    <a:pt x="1162" y="1324"/>
                    <a:pt x="1160" y="1322"/>
                    <a:pt x="1158" y="1322"/>
                  </a:cubicBezTo>
                  <a:cubicBezTo>
                    <a:pt x="1156" y="1321"/>
                    <a:pt x="1153" y="1320"/>
                    <a:pt x="1150" y="1318"/>
                  </a:cubicBezTo>
                  <a:close/>
                  <a:moveTo>
                    <a:pt x="535" y="959"/>
                  </a:moveTo>
                  <a:cubicBezTo>
                    <a:pt x="536" y="950"/>
                    <a:pt x="533" y="943"/>
                    <a:pt x="532" y="936"/>
                  </a:cubicBezTo>
                  <a:cubicBezTo>
                    <a:pt x="532" y="935"/>
                    <a:pt x="530" y="935"/>
                    <a:pt x="529" y="934"/>
                  </a:cubicBezTo>
                  <a:cubicBezTo>
                    <a:pt x="528" y="933"/>
                    <a:pt x="527" y="933"/>
                    <a:pt x="526" y="934"/>
                  </a:cubicBezTo>
                  <a:cubicBezTo>
                    <a:pt x="526" y="935"/>
                    <a:pt x="526" y="936"/>
                    <a:pt x="526" y="937"/>
                  </a:cubicBezTo>
                  <a:cubicBezTo>
                    <a:pt x="528" y="939"/>
                    <a:pt x="530" y="943"/>
                    <a:pt x="530" y="946"/>
                  </a:cubicBezTo>
                  <a:cubicBezTo>
                    <a:pt x="531" y="950"/>
                    <a:pt x="532" y="954"/>
                    <a:pt x="535" y="959"/>
                  </a:cubicBezTo>
                  <a:close/>
                  <a:moveTo>
                    <a:pt x="527" y="606"/>
                  </a:moveTo>
                  <a:cubicBezTo>
                    <a:pt x="532" y="610"/>
                    <a:pt x="537" y="609"/>
                    <a:pt x="541" y="607"/>
                  </a:cubicBezTo>
                  <a:cubicBezTo>
                    <a:pt x="544" y="605"/>
                    <a:pt x="544" y="603"/>
                    <a:pt x="543" y="600"/>
                  </a:cubicBezTo>
                  <a:cubicBezTo>
                    <a:pt x="542" y="598"/>
                    <a:pt x="539" y="597"/>
                    <a:pt x="538" y="599"/>
                  </a:cubicBezTo>
                  <a:cubicBezTo>
                    <a:pt x="536" y="604"/>
                    <a:pt x="532" y="604"/>
                    <a:pt x="527" y="606"/>
                  </a:cubicBezTo>
                  <a:close/>
                  <a:moveTo>
                    <a:pt x="404" y="371"/>
                  </a:moveTo>
                  <a:cubicBezTo>
                    <a:pt x="397" y="376"/>
                    <a:pt x="390" y="381"/>
                    <a:pt x="381" y="386"/>
                  </a:cubicBezTo>
                  <a:cubicBezTo>
                    <a:pt x="391" y="387"/>
                    <a:pt x="399" y="381"/>
                    <a:pt x="404" y="371"/>
                  </a:cubicBezTo>
                  <a:close/>
                  <a:moveTo>
                    <a:pt x="118" y="1283"/>
                  </a:moveTo>
                  <a:cubicBezTo>
                    <a:pt x="126" y="1278"/>
                    <a:pt x="127" y="1269"/>
                    <a:pt x="132" y="1262"/>
                  </a:cubicBezTo>
                  <a:cubicBezTo>
                    <a:pt x="132" y="1262"/>
                    <a:pt x="131" y="1261"/>
                    <a:pt x="131" y="1261"/>
                  </a:cubicBezTo>
                  <a:cubicBezTo>
                    <a:pt x="130" y="1260"/>
                    <a:pt x="129" y="1261"/>
                    <a:pt x="129" y="1261"/>
                  </a:cubicBezTo>
                  <a:cubicBezTo>
                    <a:pt x="125" y="1268"/>
                    <a:pt x="121" y="1275"/>
                    <a:pt x="118" y="1283"/>
                  </a:cubicBezTo>
                  <a:close/>
                  <a:moveTo>
                    <a:pt x="266" y="472"/>
                  </a:moveTo>
                  <a:cubicBezTo>
                    <a:pt x="266" y="471"/>
                    <a:pt x="266" y="471"/>
                    <a:pt x="266" y="470"/>
                  </a:cubicBezTo>
                  <a:cubicBezTo>
                    <a:pt x="264" y="466"/>
                    <a:pt x="261" y="463"/>
                    <a:pt x="260" y="459"/>
                  </a:cubicBezTo>
                  <a:cubicBezTo>
                    <a:pt x="260" y="457"/>
                    <a:pt x="258" y="457"/>
                    <a:pt x="256" y="457"/>
                  </a:cubicBezTo>
                  <a:cubicBezTo>
                    <a:pt x="254" y="458"/>
                    <a:pt x="254" y="460"/>
                    <a:pt x="255" y="461"/>
                  </a:cubicBezTo>
                  <a:cubicBezTo>
                    <a:pt x="256" y="466"/>
                    <a:pt x="260" y="469"/>
                    <a:pt x="262" y="474"/>
                  </a:cubicBezTo>
                  <a:cubicBezTo>
                    <a:pt x="263" y="474"/>
                    <a:pt x="264" y="474"/>
                    <a:pt x="265" y="474"/>
                  </a:cubicBezTo>
                  <a:cubicBezTo>
                    <a:pt x="266" y="473"/>
                    <a:pt x="266" y="472"/>
                    <a:pt x="266" y="472"/>
                  </a:cubicBezTo>
                  <a:close/>
                  <a:moveTo>
                    <a:pt x="564" y="600"/>
                  </a:moveTo>
                  <a:cubicBezTo>
                    <a:pt x="567" y="599"/>
                    <a:pt x="569" y="598"/>
                    <a:pt x="571" y="598"/>
                  </a:cubicBezTo>
                  <a:cubicBezTo>
                    <a:pt x="575" y="597"/>
                    <a:pt x="576" y="594"/>
                    <a:pt x="577" y="590"/>
                  </a:cubicBezTo>
                  <a:cubicBezTo>
                    <a:pt x="577" y="589"/>
                    <a:pt x="577" y="587"/>
                    <a:pt x="576" y="587"/>
                  </a:cubicBezTo>
                  <a:cubicBezTo>
                    <a:pt x="575" y="586"/>
                    <a:pt x="574" y="587"/>
                    <a:pt x="572" y="587"/>
                  </a:cubicBezTo>
                  <a:cubicBezTo>
                    <a:pt x="568" y="590"/>
                    <a:pt x="566" y="594"/>
                    <a:pt x="564" y="600"/>
                  </a:cubicBezTo>
                  <a:close/>
                  <a:moveTo>
                    <a:pt x="868" y="1260"/>
                  </a:moveTo>
                  <a:cubicBezTo>
                    <a:pt x="863" y="1255"/>
                    <a:pt x="857" y="1257"/>
                    <a:pt x="852" y="1255"/>
                  </a:cubicBezTo>
                  <a:cubicBezTo>
                    <a:pt x="850" y="1254"/>
                    <a:pt x="848" y="1255"/>
                    <a:pt x="848" y="1257"/>
                  </a:cubicBezTo>
                  <a:cubicBezTo>
                    <a:pt x="848" y="1259"/>
                    <a:pt x="849" y="1260"/>
                    <a:pt x="851" y="1260"/>
                  </a:cubicBezTo>
                  <a:cubicBezTo>
                    <a:pt x="856" y="1260"/>
                    <a:pt x="860" y="1261"/>
                    <a:pt x="865" y="1261"/>
                  </a:cubicBezTo>
                  <a:cubicBezTo>
                    <a:pt x="866" y="1261"/>
                    <a:pt x="867" y="1260"/>
                    <a:pt x="868" y="1260"/>
                  </a:cubicBezTo>
                  <a:close/>
                  <a:moveTo>
                    <a:pt x="529" y="1162"/>
                  </a:moveTo>
                  <a:cubicBezTo>
                    <a:pt x="531" y="1157"/>
                    <a:pt x="533" y="1154"/>
                    <a:pt x="537" y="1152"/>
                  </a:cubicBezTo>
                  <a:cubicBezTo>
                    <a:pt x="540" y="1152"/>
                    <a:pt x="540" y="1149"/>
                    <a:pt x="538" y="1146"/>
                  </a:cubicBezTo>
                  <a:cubicBezTo>
                    <a:pt x="535" y="1148"/>
                    <a:pt x="532" y="1149"/>
                    <a:pt x="530" y="1151"/>
                  </a:cubicBezTo>
                  <a:cubicBezTo>
                    <a:pt x="525" y="1154"/>
                    <a:pt x="525" y="1155"/>
                    <a:pt x="529" y="1162"/>
                  </a:cubicBezTo>
                  <a:close/>
                  <a:moveTo>
                    <a:pt x="595" y="157"/>
                  </a:moveTo>
                  <a:cubicBezTo>
                    <a:pt x="593" y="163"/>
                    <a:pt x="593" y="167"/>
                    <a:pt x="593" y="172"/>
                  </a:cubicBezTo>
                  <a:cubicBezTo>
                    <a:pt x="593" y="174"/>
                    <a:pt x="594" y="176"/>
                    <a:pt x="596" y="178"/>
                  </a:cubicBezTo>
                  <a:cubicBezTo>
                    <a:pt x="597" y="180"/>
                    <a:pt x="599" y="179"/>
                    <a:pt x="600" y="177"/>
                  </a:cubicBezTo>
                  <a:cubicBezTo>
                    <a:pt x="600" y="176"/>
                    <a:pt x="600" y="174"/>
                    <a:pt x="599" y="172"/>
                  </a:cubicBezTo>
                  <a:cubicBezTo>
                    <a:pt x="597" y="168"/>
                    <a:pt x="597" y="163"/>
                    <a:pt x="595" y="157"/>
                  </a:cubicBezTo>
                  <a:close/>
                  <a:moveTo>
                    <a:pt x="427" y="134"/>
                  </a:moveTo>
                  <a:cubicBezTo>
                    <a:pt x="429" y="137"/>
                    <a:pt x="425" y="139"/>
                    <a:pt x="424" y="141"/>
                  </a:cubicBezTo>
                  <a:cubicBezTo>
                    <a:pt x="424" y="142"/>
                    <a:pt x="423" y="144"/>
                    <a:pt x="425" y="145"/>
                  </a:cubicBezTo>
                  <a:cubicBezTo>
                    <a:pt x="426" y="146"/>
                    <a:pt x="427" y="145"/>
                    <a:pt x="428" y="145"/>
                  </a:cubicBezTo>
                  <a:cubicBezTo>
                    <a:pt x="432" y="142"/>
                    <a:pt x="432" y="138"/>
                    <a:pt x="432" y="134"/>
                  </a:cubicBezTo>
                  <a:cubicBezTo>
                    <a:pt x="433" y="131"/>
                    <a:pt x="431" y="129"/>
                    <a:pt x="429" y="130"/>
                  </a:cubicBezTo>
                  <a:cubicBezTo>
                    <a:pt x="425" y="130"/>
                    <a:pt x="427" y="132"/>
                    <a:pt x="427" y="134"/>
                  </a:cubicBezTo>
                  <a:close/>
                  <a:moveTo>
                    <a:pt x="284" y="553"/>
                  </a:moveTo>
                  <a:cubicBezTo>
                    <a:pt x="288" y="547"/>
                    <a:pt x="288" y="542"/>
                    <a:pt x="289" y="537"/>
                  </a:cubicBezTo>
                  <a:cubicBezTo>
                    <a:pt x="289" y="535"/>
                    <a:pt x="288" y="534"/>
                    <a:pt x="287" y="533"/>
                  </a:cubicBezTo>
                  <a:cubicBezTo>
                    <a:pt x="286" y="532"/>
                    <a:pt x="285" y="531"/>
                    <a:pt x="284" y="532"/>
                  </a:cubicBezTo>
                  <a:cubicBezTo>
                    <a:pt x="283" y="532"/>
                    <a:pt x="283" y="533"/>
                    <a:pt x="283" y="534"/>
                  </a:cubicBezTo>
                  <a:cubicBezTo>
                    <a:pt x="283" y="539"/>
                    <a:pt x="282" y="545"/>
                    <a:pt x="284" y="553"/>
                  </a:cubicBezTo>
                  <a:close/>
                  <a:moveTo>
                    <a:pt x="1061" y="1379"/>
                  </a:moveTo>
                  <a:cubicBezTo>
                    <a:pt x="1056" y="1383"/>
                    <a:pt x="1051" y="1386"/>
                    <a:pt x="1046" y="1390"/>
                  </a:cubicBezTo>
                  <a:cubicBezTo>
                    <a:pt x="1045" y="1391"/>
                    <a:pt x="1044" y="1393"/>
                    <a:pt x="1045" y="1394"/>
                  </a:cubicBezTo>
                  <a:cubicBezTo>
                    <a:pt x="1046" y="1395"/>
                    <a:pt x="1047" y="1394"/>
                    <a:pt x="1049" y="1394"/>
                  </a:cubicBezTo>
                  <a:cubicBezTo>
                    <a:pt x="1054" y="1390"/>
                    <a:pt x="1059" y="1386"/>
                    <a:pt x="1061" y="1379"/>
                  </a:cubicBezTo>
                  <a:close/>
                  <a:moveTo>
                    <a:pt x="443" y="1144"/>
                  </a:moveTo>
                  <a:cubicBezTo>
                    <a:pt x="448" y="1143"/>
                    <a:pt x="453" y="1141"/>
                    <a:pt x="452" y="1137"/>
                  </a:cubicBezTo>
                  <a:cubicBezTo>
                    <a:pt x="451" y="1133"/>
                    <a:pt x="452" y="1129"/>
                    <a:pt x="453" y="1124"/>
                  </a:cubicBezTo>
                  <a:cubicBezTo>
                    <a:pt x="450" y="1131"/>
                    <a:pt x="445" y="1137"/>
                    <a:pt x="443" y="1144"/>
                  </a:cubicBezTo>
                  <a:close/>
                  <a:moveTo>
                    <a:pt x="1228" y="1309"/>
                  </a:moveTo>
                  <a:cubicBezTo>
                    <a:pt x="1223" y="1309"/>
                    <a:pt x="1221" y="1311"/>
                    <a:pt x="1222" y="1315"/>
                  </a:cubicBezTo>
                  <a:cubicBezTo>
                    <a:pt x="1222" y="1317"/>
                    <a:pt x="1221" y="1320"/>
                    <a:pt x="1225" y="1320"/>
                  </a:cubicBezTo>
                  <a:cubicBezTo>
                    <a:pt x="1227" y="1320"/>
                    <a:pt x="1232" y="1313"/>
                    <a:pt x="1232" y="1311"/>
                  </a:cubicBezTo>
                  <a:cubicBezTo>
                    <a:pt x="1232" y="1309"/>
                    <a:pt x="1230" y="1309"/>
                    <a:pt x="1228" y="1309"/>
                  </a:cubicBezTo>
                  <a:close/>
                  <a:moveTo>
                    <a:pt x="560" y="676"/>
                  </a:moveTo>
                  <a:cubicBezTo>
                    <a:pt x="558" y="675"/>
                    <a:pt x="556" y="676"/>
                    <a:pt x="555" y="677"/>
                  </a:cubicBezTo>
                  <a:cubicBezTo>
                    <a:pt x="553" y="684"/>
                    <a:pt x="549" y="690"/>
                    <a:pt x="550" y="697"/>
                  </a:cubicBezTo>
                  <a:cubicBezTo>
                    <a:pt x="557" y="692"/>
                    <a:pt x="553" y="682"/>
                    <a:pt x="560" y="676"/>
                  </a:cubicBezTo>
                  <a:close/>
                  <a:moveTo>
                    <a:pt x="88" y="1340"/>
                  </a:moveTo>
                  <a:cubicBezTo>
                    <a:pt x="80" y="1345"/>
                    <a:pt x="79" y="1351"/>
                    <a:pt x="77" y="1357"/>
                  </a:cubicBezTo>
                  <a:cubicBezTo>
                    <a:pt x="77" y="1357"/>
                    <a:pt x="77" y="1358"/>
                    <a:pt x="78" y="1358"/>
                  </a:cubicBezTo>
                  <a:cubicBezTo>
                    <a:pt x="79" y="1359"/>
                    <a:pt x="80" y="1359"/>
                    <a:pt x="80" y="1358"/>
                  </a:cubicBezTo>
                  <a:cubicBezTo>
                    <a:pt x="83" y="1353"/>
                    <a:pt x="87" y="1348"/>
                    <a:pt x="88" y="1340"/>
                  </a:cubicBezTo>
                  <a:close/>
                  <a:moveTo>
                    <a:pt x="471" y="1506"/>
                  </a:moveTo>
                  <a:cubicBezTo>
                    <a:pt x="475" y="1497"/>
                    <a:pt x="473" y="1489"/>
                    <a:pt x="473" y="1480"/>
                  </a:cubicBezTo>
                  <a:cubicBezTo>
                    <a:pt x="472" y="1488"/>
                    <a:pt x="468" y="1497"/>
                    <a:pt x="471" y="1506"/>
                  </a:cubicBezTo>
                  <a:close/>
                  <a:moveTo>
                    <a:pt x="488" y="978"/>
                  </a:moveTo>
                  <a:cubicBezTo>
                    <a:pt x="488" y="974"/>
                    <a:pt x="487" y="970"/>
                    <a:pt x="485" y="970"/>
                  </a:cubicBezTo>
                  <a:cubicBezTo>
                    <a:pt x="480" y="970"/>
                    <a:pt x="482" y="974"/>
                    <a:pt x="481" y="976"/>
                  </a:cubicBezTo>
                  <a:cubicBezTo>
                    <a:pt x="478" y="979"/>
                    <a:pt x="482" y="980"/>
                    <a:pt x="482" y="982"/>
                  </a:cubicBezTo>
                  <a:cubicBezTo>
                    <a:pt x="483" y="983"/>
                    <a:pt x="484" y="984"/>
                    <a:pt x="485" y="983"/>
                  </a:cubicBezTo>
                  <a:cubicBezTo>
                    <a:pt x="488" y="982"/>
                    <a:pt x="488" y="980"/>
                    <a:pt x="488" y="978"/>
                  </a:cubicBezTo>
                  <a:close/>
                  <a:moveTo>
                    <a:pt x="502" y="236"/>
                  </a:moveTo>
                  <a:cubicBezTo>
                    <a:pt x="508" y="227"/>
                    <a:pt x="508" y="226"/>
                    <a:pt x="503" y="220"/>
                  </a:cubicBezTo>
                  <a:cubicBezTo>
                    <a:pt x="499" y="230"/>
                    <a:pt x="499" y="230"/>
                    <a:pt x="502" y="236"/>
                  </a:cubicBezTo>
                  <a:close/>
                  <a:moveTo>
                    <a:pt x="884" y="1296"/>
                  </a:moveTo>
                  <a:cubicBezTo>
                    <a:pt x="878" y="1294"/>
                    <a:pt x="872" y="1294"/>
                    <a:pt x="866" y="1294"/>
                  </a:cubicBezTo>
                  <a:cubicBezTo>
                    <a:pt x="865" y="1294"/>
                    <a:pt x="864" y="1294"/>
                    <a:pt x="864" y="1296"/>
                  </a:cubicBezTo>
                  <a:cubicBezTo>
                    <a:pt x="864" y="1298"/>
                    <a:pt x="865" y="1299"/>
                    <a:pt x="866" y="1299"/>
                  </a:cubicBezTo>
                  <a:cubicBezTo>
                    <a:pt x="867" y="1299"/>
                    <a:pt x="868" y="1299"/>
                    <a:pt x="870" y="1299"/>
                  </a:cubicBezTo>
                  <a:cubicBezTo>
                    <a:pt x="874" y="1299"/>
                    <a:pt x="879" y="1297"/>
                    <a:pt x="884" y="1296"/>
                  </a:cubicBezTo>
                  <a:close/>
                  <a:moveTo>
                    <a:pt x="246" y="1420"/>
                  </a:moveTo>
                  <a:cubicBezTo>
                    <a:pt x="246" y="1421"/>
                    <a:pt x="246" y="1421"/>
                    <a:pt x="247" y="1421"/>
                  </a:cubicBezTo>
                  <a:cubicBezTo>
                    <a:pt x="247" y="1421"/>
                    <a:pt x="247" y="1421"/>
                    <a:pt x="247" y="1421"/>
                  </a:cubicBezTo>
                  <a:cubicBezTo>
                    <a:pt x="252" y="1413"/>
                    <a:pt x="258" y="1405"/>
                    <a:pt x="258" y="1394"/>
                  </a:cubicBezTo>
                  <a:cubicBezTo>
                    <a:pt x="253" y="1403"/>
                    <a:pt x="250" y="1412"/>
                    <a:pt x="246" y="1420"/>
                  </a:cubicBezTo>
                  <a:close/>
                  <a:moveTo>
                    <a:pt x="581" y="422"/>
                  </a:moveTo>
                  <a:cubicBezTo>
                    <a:pt x="581" y="420"/>
                    <a:pt x="575" y="409"/>
                    <a:pt x="574" y="408"/>
                  </a:cubicBezTo>
                  <a:cubicBezTo>
                    <a:pt x="573" y="408"/>
                    <a:pt x="571" y="408"/>
                    <a:pt x="572" y="410"/>
                  </a:cubicBezTo>
                  <a:cubicBezTo>
                    <a:pt x="573" y="414"/>
                    <a:pt x="574" y="418"/>
                    <a:pt x="576" y="423"/>
                  </a:cubicBezTo>
                  <a:cubicBezTo>
                    <a:pt x="576" y="424"/>
                    <a:pt x="578" y="424"/>
                    <a:pt x="579" y="424"/>
                  </a:cubicBezTo>
                  <a:cubicBezTo>
                    <a:pt x="580" y="423"/>
                    <a:pt x="581" y="423"/>
                    <a:pt x="581" y="422"/>
                  </a:cubicBezTo>
                  <a:close/>
                  <a:moveTo>
                    <a:pt x="550" y="1143"/>
                  </a:moveTo>
                  <a:cubicBezTo>
                    <a:pt x="551" y="1139"/>
                    <a:pt x="550" y="1135"/>
                    <a:pt x="550" y="1131"/>
                  </a:cubicBezTo>
                  <a:cubicBezTo>
                    <a:pt x="550" y="1130"/>
                    <a:pt x="549" y="1128"/>
                    <a:pt x="547" y="1127"/>
                  </a:cubicBezTo>
                  <a:cubicBezTo>
                    <a:pt x="545" y="1127"/>
                    <a:pt x="544" y="1129"/>
                    <a:pt x="544" y="1131"/>
                  </a:cubicBezTo>
                  <a:cubicBezTo>
                    <a:pt x="542" y="1133"/>
                    <a:pt x="542" y="1135"/>
                    <a:pt x="544" y="1137"/>
                  </a:cubicBezTo>
                  <a:cubicBezTo>
                    <a:pt x="546" y="1139"/>
                    <a:pt x="548" y="1141"/>
                    <a:pt x="550" y="1143"/>
                  </a:cubicBezTo>
                  <a:close/>
                  <a:moveTo>
                    <a:pt x="353" y="528"/>
                  </a:moveTo>
                  <a:cubicBezTo>
                    <a:pt x="354" y="528"/>
                    <a:pt x="356" y="527"/>
                    <a:pt x="357" y="526"/>
                  </a:cubicBezTo>
                  <a:cubicBezTo>
                    <a:pt x="357" y="525"/>
                    <a:pt x="358" y="524"/>
                    <a:pt x="357" y="523"/>
                  </a:cubicBezTo>
                  <a:cubicBezTo>
                    <a:pt x="354" y="521"/>
                    <a:pt x="352" y="518"/>
                    <a:pt x="347" y="518"/>
                  </a:cubicBezTo>
                  <a:cubicBezTo>
                    <a:pt x="346" y="518"/>
                    <a:pt x="344" y="518"/>
                    <a:pt x="345" y="520"/>
                  </a:cubicBezTo>
                  <a:cubicBezTo>
                    <a:pt x="345" y="522"/>
                    <a:pt x="351" y="527"/>
                    <a:pt x="353" y="528"/>
                  </a:cubicBezTo>
                  <a:close/>
                  <a:moveTo>
                    <a:pt x="408" y="1134"/>
                  </a:moveTo>
                  <a:cubicBezTo>
                    <a:pt x="407" y="1133"/>
                    <a:pt x="406" y="1134"/>
                    <a:pt x="405" y="1134"/>
                  </a:cubicBezTo>
                  <a:cubicBezTo>
                    <a:pt x="402" y="1136"/>
                    <a:pt x="400" y="1140"/>
                    <a:pt x="396" y="1136"/>
                  </a:cubicBezTo>
                  <a:cubicBezTo>
                    <a:pt x="395" y="1135"/>
                    <a:pt x="394" y="1136"/>
                    <a:pt x="394" y="1137"/>
                  </a:cubicBezTo>
                  <a:cubicBezTo>
                    <a:pt x="393" y="1139"/>
                    <a:pt x="393" y="1141"/>
                    <a:pt x="395" y="1143"/>
                  </a:cubicBezTo>
                  <a:cubicBezTo>
                    <a:pt x="396" y="1144"/>
                    <a:pt x="397" y="1144"/>
                    <a:pt x="398" y="1144"/>
                  </a:cubicBezTo>
                  <a:cubicBezTo>
                    <a:pt x="401" y="1141"/>
                    <a:pt x="406" y="1139"/>
                    <a:pt x="408" y="1134"/>
                  </a:cubicBezTo>
                  <a:close/>
                  <a:moveTo>
                    <a:pt x="559" y="667"/>
                  </a:moveTo>
                  <a:cubicBezTo>
                    <a:pt x="562" y="664"/>
                    <a:pt x="562" y="660"/>
                    <a:pt x="563" y="657"/>
                  </a:cubicBezTo>
                  <a:cubicBezTo>
                    <a:pt x="563" y="656"/>
                    <a:pt x="562" y="654"/>
                    <a:pt x="561" y="654"/>
                  </a:cubicBezTo>
                  <a:cubicBezTo>
                    <a:pt x="559" y="653"/>
                    <a:pt x="558" y="654"/>
                    <a:pt x="557" y="655"/>
                  </a:cubicBezTo>
                  <a:cubicBezTo>
                    <a:pt x="554" y="658"/>
                    <a:pt x="554" y="661"/>
                    <a:pt x="559" y="667"/>
                  </a:cubicBezTo>
                  <a:close/>
                  <a:moveTo>
                    <a:pt x="376" y="522"/>
                  </a:moveTo>
                  <a:cubicBezTo>
                    <a:pt x="377" y="528"/>
                    <a:pt x="379" y="533"/>
                    <a:pt x="382" y="537"/>
                  </a:cubicBezTo>
                  <a:cubicBezTo>
                    <a:pt x="383" y="538"/>
                    <a:pt x="383" y="539"/>
                    <a:pt x="385" y="538"/>
                  </a:cubicBezTo>
                  <a:cubicBezTo>
                    <a:pt x="385" y="538"/>
                    <a:pt x="386" y="537"/>
                    <a:pt x="386" y="536"/>
                  </a:cubicBezTo>
                  <a:cubicBezTo>
                    <a:pt x="387" y="535"/>
                    <a:pt x="387" y="534"/>
                    <a:pt x="386" y="533"/>
                  </a:cubicBezTo>
                  <a:cubicBezTo>
                    <a:pt x="383" y="529"/>
                    <a:pt x="382" y="524"/>
                    <a:pt x="376" y="522"/>
                  </a:cubicBezTo>
                  <a:close/>
                  <a:moveTo>
                    <a:pt x="439" y="1077"/>
                  </a:moveTo>
                  <a:cubicBezTo>
                    <a:pt x="441" y="1075"/>
                    <a:pt x="444" y="1073"/>
                    <a:pt x="442" y="1069"/>
                  </a:cubicBezTo>
                  <a:cubicBezTo>
                    <a:pt x="441" y="1068"/>
                    <a:pt x="441" y="1066"/>
                    <a:pt x="442" y="1065"/>
                  </a:cubicBezTo>
                  <a:cubicBezTo>
                    <a:pt x="442" y="1063"/>
                    <a:pt x="443" y="1061"/>
                    <a:pt x="441" y="1061"/>
                  </a:cubicBezTo>
                  <a:cubicBezTo>
                    <a:pt x="439" y="1060"/>
                    <a:pt x="438" y="1062"/>
                    <a:pt x="437" y="1064"/>
                  </a:cubicBezTo>
                  <a:cubicBezTo>
                    <a:pt x="435" y="1069"/>
                    <a:pt x="437" y="1073"/>
                    <a:pt x="439" y="1077"/>
                  </a:cubicBezTo>
                  <a:close/>
                  <a:moveTo>
                    <a:pt x="334" y="610"/>
                  </a:moveTo>
                  <a:cubicBezTo>
                    <a:pt x="334" y="607"/>
                    <a:pt x="334" y="604"/>
                    <a:pt x="333" y="602"/>
                  </a:cubicBezTo>
                  <a:cubicBezTo>
                    <a:pt x="332" y="600"/>
                    <a:pt x="330" y="599"/>
                    <a:pt x="329" y="601"/>
                  </a:cubicBezTo>
                  <a:cubicBezTo>
                    <a:pt x="327" y="603"/>
                    <a:pt x="326" y="606"/>
                    <a:pt x="326" y="609"/>
                  </a:cubicBezTo>
                  <a:cubicBezTo>
                    <a:pt x="327" y="611"/>
                    <a:pt x="330" y="610"/>
                    <a:pt x="332" y="611"/>
                  </a:cubicBezTo>
                  <a:cubicBezTo>
                    <a:pt x="332" y="611"/>
                    <a:pt x="333" y="611"/>
                    <a:pt x="334" y="610"/>
                  </a:cubicBezTo>
                  <a:close/>
                  <a:moveTo>
                    <a:pt x="499" y="555"/>
                  </a:moveTo>
                  <a:cubicBezTo>
                    <a:pt x="499" y="553"/>
                    <a:pt x="498" y="553"/>
                    <a:pt x="497" y="553"/>
                  </a:cubicBezTo>
                  <a:cubicBezTo>
                    <a:pt x="494" y="554"/>
                    <a:pt x="491" y="555"/>
                    <a:pt x="491" y="558"/>
                  </a:cubicBezTo>
                  <a:cubicBezTo>
                    <a:pt x="490" y="561"/>
                    <a:pt x="490" y="564"/>
                    <a:pt x="493" y="565"/>
                  </a:cubicBezTo>
                  <a:cubicBezTo>
                    <a:pt x="495" y="565"/>
                    <a:pt x="496" y="563"/>
                    <a:pt x="497" y="561"/>
                  </a:cubicBezTo>
                  <a:cubicBezTo>
                    <a:pt x="498" y="559"/>
                    <a:pt x="498" y="557"/>
                    <a:pt x="499" y="555"/>
                  </a:cubicBezTo>
                  <a:close/>
                  <a:moveTo>
                    <a:pt x="184" y="485"/>
                  </a:moveTo>
                  <a:cubicBezTo>
                    <a:pt x="187" y="478"/>
                    <a:pt x="188" y="472"/>
                    <a:pt x="185" y="465"/>
                  </a:cubicBezTo>
                  <a:cubicBezTo>
                    <a:pt x="181" y="473"/>
                    <a:pt x="181" y="476"/>
                    <a:pt x="184" y="485"/>
                  </a:cubicBezTo>
                  <a:close/>
                  <a:moveTo>
                    <a:pt x="422" y="1411"/>
                  </a:moveTo>
                  <a:cubicBezTo>
                    <a:pt x="416" y="1421"/>
                    <a:pt x="414" y="1430"/>
                    <a:pt x="415" y="1439"/>
                  </a:cubicBezTo>
                  <a:cubicBezTo>
                    <a:pt x="418" y="1429"/>
                    <a:pt x="422" y="1421"/>
                    <a:pt x="422" y="1411"/>
                  </a:cubicBezTo>
                  <a:close/>
                  <a:moveTo>
                    <a:pt x="351" y="743"/>
                  </a:moveTo>
                  <a:cubicBezTo>
                    <a:pt x="348" y="750"/>
                    <a:pt x="349" y="755"/>
                    <a:pt x="350" y="761"/>
                  </a:cubicBezTo>
                  <a:cubicBezTo>
                    <a:pt x="356" y="755"/>
                    <a:pt x="356" y="752"/>
                    <a:pt x="351" y="743"/>
                  </a:cubicBezTo>
                  <a:close/>
                  <a:moveTo>
                    <a:pt x="483" y="248"/>
                  </a:moveTo>
                  <a:cubicBezTo>
                    <a:pt x="486" y="241"/>
                    <a:pt x="483" y="237"/>
                    <a:pt x="482" y="232"/>
                  </a:cubicBezTo>
                  <a:cubicBezTo>
                    <a:pt x="481" y="231"/>
                    <a:pt x="480" y="231"/>
                    <a:pt x="479" y="231"/>
                  </a:cubicBezTo>
                  <a:cubicBezTo>
                    <a:pt x="478" y="232"/>
                    <a:pt x="477" y="233"/>
                    <a:pt x="477" y="235"/>
                  </a:cubicBezTo>
                  <a:cubicBezTo>
                    <a:pt x="479" y="239"/>
                    <a:pt x="480" y="243"/>
                    <a:pt x="483" y="248"/>
                  </a:cubicBezTo>
                  <a:close/>
                  <a:moveTo>
                    <a:pt x="475" y="1139"/>
                  </a:moveTo>
                  <a:cubicBezTo>
                    <a:pt x="467" y="1143"/>
                    <a:pt x="464" y="1148"/>
                    <a:pt x="463" y="1154"/>
                  </a:cubicBezTo>
                  <a:cubicBezTo>
                    <a:pt x="468" y="1150"/>
                    <a:pt x="472" y="1146"/>
                    <a:pt x="475" y="1139"/>
                  </a:cubicBezTo>
                  <a:close/>
                  <a:moveTo>
                    <a:pt x="239" y="546"/>
                  </a:moveTo>
                  <a:cubicBezTo>
                    <a:pt x="239" y="543"/>
                    <a:pt x="238" y="542"/>
                    <a:pt x="237" y="542"/>
                  </a:cubicBezTo>
                  <a:cubicBezTo>
                    <a:pt x="236" y="541"/>
                    <a:pt x="235" y="541"/>
                    <a:pt x="235" y="542"/>
                  </a:cubicBezTo>
                  <a:cubicBezTo>
                    <a:pt x="234" y="547"/>
                    <a:pt x="232" y="552"/>
                    <a:pt x="230" y="557"/>
                  </a:cubicBezTo>
                  <a:cubicBezTo>
                    <a:pt x="230" y="558"/>
                    <a:pt x="231" y="559"/>
                    <a:pt x="232" y="559"/>
                  </a:cubicBezTo>
                  <a:cubicBezTo>
                    <a:pt x="232" y="559"/>
                    <a:pt x="233" y="559"/>
                    <a:pt x="233" y="558"/>
                  </a:cubicBezTo>
                  <a:cubicBezTo>
                    <a:pt x="235" y="554"/>
                    <a:pt x="237" y="549"/>
                    <a:pt x="239" y="546"/>
                  </a:cubicBezTo>
                  <a:close/>
                  <a:moveTo>
                    <a:pt x="499" y="1158"/>
                  </a:moveTo>
                  <a:cubicBezTo>
                    <a:pt x="500" y="1160"/>
                    <a:pt x="501" y="1160"/>
                    <a:pt x="501" y="1159"/>
                  </a:cubicBezTo>
                  <a:cubicBezTo>
                    <a:pt x="503" y="1153"/>
                    <a:pt x="505" y="1146"/>
                    <a:pt x="507" y="1137"/>
                  </a:cubicBezTo>
                  <a:cubicBezTo>
                    <a:pt x="497" y="1144"/>
                    <a:pt x="502" y="1153"/>
                    <a:pt x="499" y="1158"/>
                  </a:cubicBezTo>
                  <a:close/>
                  <a:moveTo>
                    <a:pt x="485" y="214"/>
                  </a:moveTo>
                  <a:cubicBezTo>
                    <a:pt x="481" y="220"/>
                    <a:pt x="482" y="224"/>
                    <a:pt x="490" y="227"/>
                  </a:cubicBezTo>
                  <a:cubicBezTo>
                    <a:pt x="493" y="221"/>
                    <a:pt x="485" y="219"/>
                    <a:pt x="485" y="214"/>
                  </a:cubicBezTo>
                  <a:close/>
                  <a:moveTo>
                    <a:pt x="477" y="159"/>
                  </a:moveTo>
                  <a:cubicBezTo>
                    <a:pt x="477" y="159"/>
                    <a:pt x="478" y="159"/>
                    <a:pt x="478" y="159"/>
                  </a:cubicBezTo>
                  <a:cubicBezTo>
                    <a:pt x="478" y="155"/>
                    <a:pt x="478" y="151"/>
                    <a:pt x="477" y="148"/>
                  </a:cubicBezTo>
                  <a:cubicBezTo>
                    <a:pt x="477" y="145"/>
                    <a:pt x="477" y="141"/>
                    <a:pt x="473" y="142"/>
                  </a:cubicBezTo>
                  <a:cubicBezTo>
                    <a:pt x="471" y="142"/>
                    <a:pt x="472" y="146"/>
                    <a:pt x="473" y="148"/>
                  </a:cubicBezTo>
                  <a:cubicBezTo>
                    <a:pt x="474" y="152"/>
                    <a:pt x="475" y="156"/>
                    <a:pt x="477" y="159"/>
                  </a:cubicBezTo>
                  <a:close/>
                  <a:moveTo>
                    <a:pt x="518" y="1168"/>
                  </a:moveTo>
                  <a:cubicBezTo>
                    <a:pt x="518" y="1174"/>
                    <a:pt x="517" y="1180"/>
                    <a:pt x="520" y="1186"/>
                  </a:cubicBezTo>
                  <a:cubicBezTo>
                    <a:pt x="525" y="1178"/>
                    <a:pt x="520" y="1173"/>
                    <a:pt x="518" y="1168"/>
                  </a:cubicBezTo>
                  <a:close/>
                  <a:moveTo>
                    <a:pt x="592" y="421"/>
                  </a:moveTo>
                  <a:cubicBezTo>
                    <a:pt x="592" y="423"/>
                    <a:pt x="592" y="425"/>
                    <a:pt x="595" y="426"/>
                  </a:cubicBezTo>
                  <a:cubicBezTo>
                    <a:pt x="597" y="426"/>
                    <a:pt x="600" y="424"/>
                    <a:pt x="601" y="421"/>
                  </a:cubicBezTo>
                  <a:cubicBezTo>
                    <a:pt x="601" y="418"/>
                    <a:pt x="598" y="417"/>
                    <a:pt x="596" y="417"/>
                  </a:cubicBezTo>
                  <a:cubicBezTo>
                    <a:pt x="593" y="417"/>
                    <a:pt x="592" y="418"/>
                    <a:pt x="592" y="421"/>
                  </a:cubicBezTo>
                  <a:close/>
                  <a:moveTo>
                    <a:pt x="940" y="1608"/>
                  </a:moveTo>
                  <a:cubicBezTo>
                    <a:pt x="941" y="1611"/>
                    <a:pt x="940" y="1615"/>
                    <a:pt x="944" y="1616"/>
                  </a:cubicBezTo>
                  <a:cubicBezTo>
                    <a:pt x="945" y="1617"/>
                    <a:pt x="946" y="1616"/>
                    <a:pt x="946" y="1616"/>
                  </a:cubicBezTo>
                  <a:cubicBezTo>
                    <a:pt x="948" y="1612"/>
                    <a:pt x="945" y="1609"/>
                    <a:pt x="943" y="1606"/>
                  </a:cubicBezTo>
                  <a:cubicBezTo>
                    <a:pt x="943" y="1605"/>
                    <a:pt x="942" y="1604"/>
                    <a:pt x="941" y="1605"/>
                  </a:cubicBezTo>
                  <a:cubicBezTo>
                    <a:pt x="940" y="1605"/>
                    <a:pt x="940" y="1606"/>
                    <a:pt x="940" y="1608"/>
                  </a:cubicBezTo>
                  <a:close/>
                  <a:moveTo>
                    <a:pt x="242" y="1162"/>
                  </a:moveTo>
                  <a:cubicBezTo>
                    <a:pt x="245" y="1159"/>
                    <a:pt x="247" y="1157"/>
                    <a:pt x="249" y="1154"/>
                  </a:cubicBezTo>
                  <a:cubicBezTo>
                    <a:pt x="250" y="1152"/>
                    <a:pt x="252" y="1149"/>
                    <a:pt x="253" y="1145"/>
                  </a:cubicBezTo>
                  <a:cubicBezTo>
                    <a:pt x="243" y="1153"/>
                    <a:pt x="243" y="1154"/>
                    <a:pt x="242" y="1162"/>
                  </a:cubicBezTo>
                  <a:close/>
                  <a:moveTo>
                    <a:pt x="943" y="1283"/>
                  </a:moveTo>
                  <a:cubicBezTo>
                    <a:pt x="936" y="1284"/>
                    <a:pt x="929" y="1282"/>
                    <a:pt x="922" y="1283"/>
                  </a:cubicBezTo>
                  <a:cubicBezTo>
                    <a:pt x="929" y="1285"/>
                    <a:pt x="936" y="1288"/>
                    <a:pt x="943" y="1283"/>
                  </a:cubicBezTo>
                  <a:close/>
                  <a:moveTo>
                    <a:pt x="194" y="1185"/>
                  </a:moveTo>
                  <a:cubicBezTo>
                    <a:pt x="188" y="1189"/>
                    <a:pt x="185" y="1193"/>
                    <a:pt x="184" y="1199"/>
                  </a:cubicBezTo>
                  <a:cubicBezTo>
                    <a:pt x="188" y="1196"/>
                    <a:pt x="193" y="1193"/>
                    <a:pt x="194" y="1185"/>
                  </a:cubicBezTo>
                  <a:close/>
                  <a:moveTo>
                    <a:pt x="595" y="1133"/>
                  </a:moveTo>
                  <a:cubicBezTo>
                    <a:pt x="595" y="1128"/>
                    <a:pt x="593" y="1124"/>
                    <a:pt x="592" y="1120"/>
                  </a:cubicBezTo>
                  <a:cubicBezTo>
                    <a:pt x="591" y="1119"/>
                    <a:pt x="590" y="1118"/>
                    <a:pt x="589" y="1119"/>
                  </a:cubicBezTo>
                  <a:cubicBezTo>
                    <a:pt x="588" y="1119"/>
                    <a:pt x="588" y="1120"/>
                    <a:pt x="588" y="1121"/>
                  </a:cubicBezTo>
                  <a:cubicBezTo>
                    <a:pt x="589" y="1125"/>
                    <a:pt x="591" y="1129"/>
                    <a:pt x="595" y="1133"/>
                  </a:cubicBezTo>
                  <a:close/>
                  <a:moveTo>
                    <a:pt x="1099" y="1224"/>
                  </a:moveTo>
                  <a:cubicBezTo>
                    <a:pt x="1092" y="1227"/>
                    <a:pt x="1088" y="1232"/>
                    <a:pt x="1085" y="1237"/>
                  </a:cubicBezTo>
                  <a:cubicBezTo>
                    <a:pt x="1091" y="1235"/>
                    <a:pt x="1096" y="1231"/>
                    <a:pt x="1099" y="1224"/>
                  </a:cubicBezTo>
                  <a:close/>
                  <a:moveTo>
                    <a:pt x="1276" y="928"/>
                  </a:moveTo>
                  <a:cubicBezTo>
                    <a:pt x="1272" y="932"/>
                    <a:pt x="1270" y="935"/>
                    <a:pt x="1269" y="941"/>
                  </a:cubicBezTo>
                  <a:cubicBezTo>
                    <a:pt x="1277" y="936"/>
                    <a:pt x="1278" y="935"/>
                    <a:pt x="1276" y="928"/>
                  </a:cubicBezTo>
                  <a:close/>
                  <a:moveTo>
                    <a:pt x="124" y="1362"/>
                  </a:moveTo>
                  <a:cubicBezTo>
                    <a:pt x="131" y="1357"/>
                    <a:pt x="131" y="1355"/>
                    <a:pt x="129" y="1348"/>
                  </a:cubicBezTo>
                  <a:cubicBezTo>
                    <a:pt x="125" y="1352"/>
                    <a:pt x="124" y="1356"/>
                    <a:pt x="124" y="1362"/>
                  </a:cubicBezTo>
                  <a:close/>
                  <a:moveTo>
                    <a:pt x="306" y="543"/>
                  </a:moveTo>
                  <a:cubicBezTo>
                    <a:pt x="307" y="539"/>
                    <a:pt x="308" y="535"/>
                    <a:pt x="305" y="532"/>
                  </a:cubicBezTo>
                  <a:cubicBezTo>
                    <a:pt x="304" y="531"/>
                    <a:pt x="303" y="530"/>
                    <a:pt x="301" y="531"/>
                  </a:cubicBezTo>
                  <a:cubicBezTo>
                    <a:pt x="300" y="532"/>
                    <a:pt x="300" y="533"/>
                    <a:pt x="301" y="535"/>
                  </a:cubicBezTo>
                  <a:cubicBezTo>
                    <a:pt x="303" y="537"/>
                    <a:pt x="302" y="541"/>
                    <a:pt x="306" y="543"/>
                  </a:cubicBezTo>
                  <a:close/>
                  <a:moveTo>
                    <a:pt x="1151" y="1360"/>
                  </a:moveTo>
                  <a:cubicBezTo>
                    <a:pt x="1143" y="1359"/>
                    <a:pt x="1142" y="1360"/>
                    <a:pt x="1142" y="1368"/>
                  </a:cubicBezTo>
                  <a:cubicBezTo>
                    <a:pt x="1147" y="1367"/>
                    <a:pt x="1147" y="1362"/>
                    <a:pt x="1151" y="1360"/>
                  </a:cubicBezTo>
                  <a:close/>
                  <a:moveTo>
                    <a:pt x="765" y="1165"/>
                  </a:moveTo>
                  <a:cubicBezTo>
                    <a:pt x="761" y="1160"/>
                    <a:pt x="761" y="1153"/>
                    <a:pt x="755" y="1149"/>
                  </a:cubicBezTo>
                  <a:cubicBezTo>
                    <a:pt x="757" y="1155"/>
                    <a:pt x="760" y="1161"/>
                    <a:pt x="765" y="1165"/>
                  </a:cubicBezTo>
                  <a:close/>
                  <a:moveTo>
                    <a:pt x="157" y="1486"/>
                  </a:moveTo>
                  <a:cubicBezTo>
                    <a:pt x="154" y="1491"/>
                    <a:pt x="152" y="1496"/>
                    <a:pt x="151" y="1503"/>
                  </a:cubicBezTo>
                  <a:cubicBezTo>
                    <a:pt x="156" y="1497"/>
                    <a:pt x="158" y="1492"/>
                    <a:pt x="157" y="1486"/>
                  </a:cubicBezTo>
                  <a:close/>
                  <a:moveTo>
                    <a:pt x="485" y="162"/>
                  </a:moveTo>
                  <a:cubicBezTo>
                    <a:pt x="484" y="166"/>
                    <a:pt x="483" y="169"/>
                    <a:pt x="482" y="173"/>
                  </a:cubicBezTo>
                  <a:cubicBezTo>
                    <a:pt x="482" y="174"/>
                    <a:pt x="482" y="177"/>
                    <a:pt x="484" y="177"/>
                  </a:cubicBezTo>
                  <a:cubicBezTo>
                    <a:pt x="486" y="177"/>
                    <a:pt x="487" y="175"/>
                    <a:pt x="487" y="174"/>
                  </a:cubicBezTo>
                  <a:cubicBezTo>
                    <a:pt x="488" y="170"/>
                    <a:pt x="487" y="167"/>
                    <a:pt x="485" y="162"/>
                  </a:cubicBezTo>
                  <a:close/>
                  <a:moveTo>
                    <a:pt x="414" y="673"/>
                  </a:moveTo>
                  <a:cubicBezTo>
                    <a:pt x="413" y="677"/>
                    <a:pt x="412" y="681"/>
                    <a:pt x="414" y="685"/>
                  </a:cubicBezTo>
                  <a:cubicBezTo>
                    <a:pt x="415" y="685"/>
                    <a:pt x="416" y="686"/>
                    <a:pt x="416" y="686"/>
                  </a:cubicBezTo>
                  <a:cubicBezTo>
                    <a:pt x="417" y="686"/>
                    <a:pt x="418" y="685"/>
                    <a:pt x="418" y="684"/>
                  </a:cubicBezTo>
                  <a:cubicBezTo>
                    <a:pt x="418" y="680"/>
                    <a:pt x="417" y="676"/>
                    <a:pt x="414" y="673"/>
                  </a:cubicBezTo>
                  <a:close/>
                  <a:moveTo>
                    <a:pt x="634" y="1304"/>
                  </a:moveTo>
                  <a:cubicBezTo>
                    <a:pt x="633" y="1304"/>
                    <a:pt x="633" y="1304"/>
                    <a:pt x="632" y="1304"/>
                  </a:cubicBezTo>
                  <a:cubicBezTo>
                    <a:pt x="632" y="1308"/>
                    <a:pt x="632" y="1313"/>
                    <a:pt x="633" y="1317"/>
                  </a:cubicBezTo>
                  <a:cubicBezTo>
                    <a:pt x="633" y="1318"/>
                    <a:pt x="634" y="1319"/>
                    <a:pt x="635" y="1318"/>
                  </a:cubicBezTo>
                  <a:cubicBezTo>
                    <a:pt x="636" y="1318"/>
                    <a:pt x="636" y="1317"/>
                    <a:pt x="636" y="1316"/>
                  </a:cubicBezTo>
                  <a:cubicBezTo>
                    <a:pt x="636" y="1312"/>
                    <a:pt x="635" y="1308"/>
                    <a:pt x="634" y="1304"/>
                  </a:cubicBezTo>
                  <a:close/>
                  <a:moveTo>
                    <a:pt x="913" y="1396"/>
                  </a:moveTo>
                  <a:cubicBezTo>
                    <a:pt x="909" y="1393"/>
                    <a:pt x="905" y="1395"/>
                    <a:pt x="902" y="1396"/>
                  </a:cubicBezTo>
                  <a:cubicBezTo>
                    <a:pt x="901" y="1396"/>
                    <a:pt x="900" y="1397"/>
                    <a:pt x="901" y="1398"/>
                  </a:cubicBezTo>
                  <a:cubicBezTo>
                    <a:pt x="901" y="1400"/>
                    <a:pt x="902" y="1400"/>
                    <a:pt x="903" y="1400"/>
                  </a:cubicBezTo>
                  <a:cubicBezTo>
                    <a:pt x="906" y="1399"/>
                    <a:pt x="910" y="1399"/>
                    <a:pt x="913" y="1396"/>
                  </a:cubicBezTo>
                  <a:close/>
                  <a:moveTo>
                    <a:pt x="321" y="521"/>
                  </a:moveTo>
                  <a:cubicBezTo>
                    <a:pt x="324" y="521"/>
                    <a:pt x="324" y="518"/>
                    <a:pt x="325" y="516"/>
                  </a:cubicBezTo>
                  <a:cubicBezTo>
                    <a:pt x="325" y="515"/>
                    <a:pt x="324" y="513"/>
                    <a:pt x="322" y="513"/>
                  </a:cubicBezTo>
                  <a:cubicBezTo>
                    <a:pt x="320" y="513"/>
                    <a:pt x="317" y="513"/>
                    <a:pt x="317" y="516"/>
                  </a:cubicBezTo>
                  <a:cubicBezTo>
                    <a:pt x="317" y="518"/>
                    <a:pt x="318" y="520"/>
                    <a:pt x="321" y="521"/>
                  </a:cubicBezTo>
                  <a:close/>
                  <a:moveTo>
                    <a:pt x="1077" y="1469"/>
                  </a:moveTo>
                  <a:cubicBezTo>
                    <a:pt x="1074" y="1470"/>
                    <a:pt x="1071" y="1471"/>
                    <a:pt x="1069" y="1472"/>
                  </a:cubicBezTo>
                  <a:cubicBezTo>
                    <a:pt x="1067" y="1473"/>
                    <a:pt x="1065" y="1474"/>
                    <a:pt x="1066" y="1476"/>
                  </a:cubicBezTo>
                  <a:cubicBezTo>
                    <a:pt x="1067" y="1477"/>
                    <a:pt x="1070" y="1478"/>
                    <a:pt x="1071" y="1477"/>
                  </a:cubicBezTo>
                  <a:cubicBezTo>
                    <a:pt x="1073" y="1475"/>
                    <a:pt x="1076" y="1473"/>
                    <a:pt x="1077" y="1469"/>
                  </a:cubicBezTo>
                  <a:close/>
                  <a:moveTo>
                    <a:pt x="571" y="216"/>
                  </a:moveTo>
                  <a:cubicBezTo>
                    <a:pt x="574" y="215"/>
                    <a:pt x="575" y="214"/>
                    <a:pt x="575" y="211"/>
                  </a:cubicBezTo>
                  <a:cubicBezTo>
                    <a:pt x="575" y="209"/>
                    <a:pt x="575" y="207"/>
                    <a:pt x="572" y="207"/>
                  </a:cubicBezTo>
                  <a:cubicBezTo>
                    <a:pt x="570" y="207"/>
                    <a:pt x="570" y="210"/>
                    <a:pt x="569" y="212"/>
                  </a:cubicBezTo>
                  <a:cubicBezTo>
                    <a:pt x="569" y="213"/>
                    <a:pt x="569" y="215"/>
                    <a:pt x="571" y="216"/>
                  </a:cubicBezTo>
                  <a:close/>
                  <a:moveTo>
                    <a:pt x="224" y="1141"/>
                  </a:moveTo>
                  <a:cubicBezTo>
                    <a:pt x="230" y="1139"/>
                    <a:pt x="234" y="1135"/>
                    <a:pt x="237" y="1130"/>
                  </a:cubicBezTo>
                  <a:cubicBezTo>
                    <a:pt x="232" y="1133"/>
                    <a:pt x="227" y="1136"/>
                    <a:pt x="224" y="1141"/>
                  </a:cubicBezTo>
                  <a:close/>
                  <a:moveTo>
                    <a:pt x="349" y="533"/>
                  </a:moveTo>
                  <a:cubicBezTo>
                    <a:pt x="349" y="531"/>
                    <a:pt x="344" y="525"/>
                    <a:pt x="342" y="525"/>
                  </a:cubicBezTo>
                  <a:cubicBezTo>
                    <a:pt x="341" y="526"/>
                    <a:pt x="338" y="527"/>
                    <a:pt x="340" y="528"/>
                  </a:cubicBezTo>
                  <a:cubicBezTo>
                    <a:pt x="343" y="529"/>
                    <a:pt x="343" y="531"/>
                    <a:pt x="343" y="533"/>
                  </a:cubicBezTo>
                  <a:cubicBezTo>
                    <a:pt x="343" y="535"/>
                    <a:pt x="345" y="535"/>
                    <a:pt x="347" y="535"/>
                  </a:cubicBezTo>
                  <a:cubicBezTo>
                    <a:pt x="348" y="534"/>
                    <a:pt x="349" y="534"/>
                    <a:pt x="349" y="533"/>
                  </a:cubicBezTo>
                  <a:close/>
                  <a:moveTo>
                    <a:pt x="522" y="363"/>
                  </a:moveTo>
                  <a:cubicBezTo>
                    <a:pt x="523" y="370"/>
                    <a:pt x="524" y="371"/>
                    <a:pt x="530" y="372"/>
                  </a:cubicBezTo>
                  <a:cubicBezTo>
                    <a:pt x="528" y="368"/>
                    <a:pt x="528" y="364"/>
                    <a:pt x="522" y="363"/>
                  </a:cubicBezTo>
                  <a:close/>
                  <a:moveTo>
                    <a:pt x="261" y="533"/>
                  </a:moveTo>
                  <a:cubicBezTo>
                    <a:pt x="259" y="538"/>
                    <a:pt x="257" y="541"/>
                    <a:pt x="259" y="545"/>
                  </a:cubicBezTo>
                  <a:cubicBezTo>
                    <a:pt x="259" y="545"/>
                    <a:pt x="261" y="545"/>
                    <a:pt x="261" y="545"/>
                  </a:cubicBezTo>
                  <a:cubicBezTo>
                    <a:pt x="264" y="542"/>
                    <a:pt x="264" y="538"/>
                    <a:pt x="261" y="533"/>
                  </a:cubicBezTo>
                  <a:close/>
                  <a:moveTo>
                    <a:pt x="551" y="1208"/>
                  </a:moveTo>
                  <a:cubicBezTo>
                    <a:pt x="551" y="1211"/>
                    <a:pt x="553" y="1212"/>
                    <a:pt x="555" y="1213"/>
                  </a:cubicBezTo>
                  <a:cubicBezTo>
                    <a:pt x="557" y="1214"/>
                    <a:pt x="558" y="1213"/>
                    <a:pt x="559" y="1211"/>
                  </a:cubicBezTo>
                  <a:cubicBezTo>
                    <a:pt x="559" y="1209"/>
                    <a:pt x="559" y="1208"/>
                    <a:pt x="557" y="1207"/>
                  </a:cubicBezTo>
                  <a:cubicBezTo>
                    <a:pt x="555" y="1207"/>
                    <a:pt x="553" y="1207"/>
                    <a:pt x="551" y="1208"/>
                  </a:cubicBezTo>
                  <a:close/>
                  <a:moveTo>
                    <a:pt x="533" y="109"/>
                  </a:moveTo>
                  <a:cubicBezTo>
                    <a:pt x="532" y="111"/>
                    <a:pt x="534" y="113"/>
                    <a:pt x="534" y="115"/>
                  </a:cubicBezTo>
                  <a:cubicBezTo>
                    <a:pt x="535" y="116"/>
                    <a:pt x="536" y="119"/>
                    <a:pt x="538" y="118"/>
                  </a:cubicBezTo>
                  <a:cubicBezTo>
                    <a:pt x="540" y="117"/>
                    <a:pt x="540" y="114"/>
                    <a:pt x="538" y="112"/>
                  </a:cubicBezTo>
                  <a:cubicBezTo>
                    <a:pt x="537" y="110"/>
                    <a:pt x="536" y="108"/>
                    <a:pt x="533" y="109"/>
                  </a:cubicBezTo>
                  <a:close/>
                  <a:moveTo>
                    <a:pt x="546" y="1028"/>
                  </a:moveTo>
                  <a:cubicBezTo>
                    <a:pt x="545" y="1035"/>
                    <a:pt x="545" y="1035"/>
                    <a:pt x="549" y="1039"/>
                  </a:cubicBezTo>
                  <a:cubicBezTo>
                    <a:pt x="552" y="1035"/>
                    <a:pt x="551" y="1031"/>
                    <a:pt x="546" y="1028"/>
                  </a:cubicBezTo>
                  <a:close/>
                  <a:moveTo>
                    <a:pt x="587" y="151"/>
                  </a:moveTo>
                  <a:cubicBezTo>
                    <a:pt x="591" y="146"/>
                    <a:pt x="591" y="145"/>
                    <a:pt x="586" y="141"/>
                  </a:cubicBezTo>
                  <a:cubicBezTo>
                    <a:pt x="585" y="144"/>
                    <a:pt x="585" y="148"/>
                    <a:pt x="587" y="151"/>
                  </a:cubicBezTo>
                  <a:close/>
                  <a:moveTo>
                    <a:pt x="352" y="807"/>
                  </a:moveTo>
                  <a:cubicBezTo>
                    <a:pt x="353" y="803"/>
                    <a:pt x="352" y="800"/>
                    <a:pt x="350" y="796"/>
                  </a:cubicBezTo>
                  <a:cubicBezTo>
                    <a:pt x="349" y="795"/>
                    <a:pt x="348" y="791"/>
                    <a:pt x="346" y="793"/>
                  </a:cubicBezTo>
                  <a:cubicBezTo>
                    <a:pt x="343" y="795"/>
                    <a:pt x="346" y="796"/>
                    <a:pt x="347" y="797"/>
                  </a:cubicBezTo>
                  <a:cubicBezTo>
                    <a:pt x="349" y="800"/>
                    <a:pt x="347" y="805"/>
                    <a:pt x="352" y="807"/>
                  </a:cubicBezTo>
                  <a:close/>
                  <a:moveTo>
                    <a:pt x="1245" y="1293"/>
                  </a:moveTo>
                  <a:cubicBezTo>
                    <a:pt x="1247" y="1294"/>
                    <a:pt x="1252" y="1288"/>
                    <a:pt x="1251" y="1286"/>
                  </a:cubicBezTo>
                  <a:cubicBezTo>
                    <a:pt x="1250" y="1285"/>
                    <a:pt x="1249" y="1285"/>
                    <a:pt x="1249" y="1285"/>
                  </a:cubicBezTo>
                  <a:cubicBezTo>
                    <a:pt x="1246" y="1287"/>
                    <a:pt x="1244" y="1289"/>
                    <a:pt x="1243" y="1292"/>
                  </a:cubicBezTo>
                  <a:cubicBezTo>
                    <a:pt x="1243" y="1292"/>
                    <a:pt x="1244" y="1293"/>
                    <a:pt x="1245" y="1293"/>
                  </a:cubicBezTo>
                  <a:close/>
                  <a:moveTo>
                    <a:pt x="534" y="1067"/>
                  </a:moveTo>
                  <a:cubicBezTo>
                    <a:pt x="537" y="1063"/>
                    <a:pt x="538" y="1059"/>
                    <a:pt x="538" y="1053"/>
                  </a:cubicBezTo>
                  <a:cubicBezTo>
                    <a:pt x="534" y="1058"/>
                    <a:pt x="533" y="1062"/>
                    <a:pt x="534" y="1067"/>
                  </a:cubicBezTo>
                  <a:close/>
                  <a:moveTo>
                    <a:pt x="883" y="1341"/>
                  </a:moveTo>
                  <a:cubicBezTo>
                    <a:pt x="885" y="1340"/>
                    <a:pt x="888" y="1340"/>
                    <a:pt x="890" y="1337"/>
                  </a:cubicBezTo>
                  <a:cubicBezTo>
                    <a:pt x="890" y="1337"/>
                    <a:pt x="889" y="1336"/>
                    <a:pt x="889" y="1336"/>
                  </a:cubicBezTo>
                  <a:cubicBezTo>
                    <a:pt x="887" y="1335"/>
                    <a:pt x="885" y="1336"/>
                    <a:pt x="882" y="1337"/>
                  </a:cubicBezTo>
                  <a:cubicBezTo>
                    <a:pt x="882" y="1337"/>
                    <a:pt x="882" y="1337"/>
                    <a:pt x="881" y="1337"/>
                  </a:cubicBezTo>
                  <a:cubicBezTo>
                    <a:pt x="881" y="1337"/>
                    <a:pt x="880" y="1338"/>
                    <a:pt x="880" y="1339"/>
                  </a:cubicBezTo>
                  <a:cubicBezTo>
                    <a:pt x="881" y="1341"/>
                    <a:pt x="882" y="1341"/>
                    <a:pt x="883" y="1341"/>
                  </a:cubicBezTo>
                  <a:close/>
                  <a:moveTo>
                    <a:pt x="284" y="1346"/>
                  </a:moveTo>
                  <a:cubicBezTo>
                    <a:pt x="282" y="1346"/>
                    <a:pt x="280" y="1347"/>
                    <a:pt x="280" y="1349"/>
                  </a:cubicBezTo>
                  <a:cubicBezTo>
                    <a:pt x="280" y="1351"/>
                    <a:pt x="281" y="1353"/>
                    <a:pt x="283" y="1353"/>
                  </a:cubicBezTo>
                  <a:cubicBezTo>
                    <a:pt x="286" y="1353"/>
                    <a:pt x="286" y="1351"/>
                    <a:pt x="287" y="1349"/>
                  </a:cubicBezTo>
                  <a:cubicBezTo>
                    <a:pt x="287" y="1347"/>
                    <a:pt x="286" y="1346"/>
                    <a:pt x="284" y="1346"/>
                  </a:cubicBezTo>
                  <a:close/>
                  <a:moveTo>
                    <a:pt x="604" y="162"/>
                  </a:moveTo>
                  <a:cubicBezTo>
                    <a:pt x="602" y="167"/>
                    <a:pt x="603" y="169"/>
                    <a:pt x="606" y="174"/>
                  </a:cubicBezTo>
                  <a:cubicBezTo>
                    <a:pt x="607" y="169"/>
                    <a:pt x="607" y="165"/>
                    <a:pt x="604" y="162"/>
                  </a:cubicBezTo>
                  <a:close/>
                  <a:moveTo>
                    <a:pt x="236" y="567"/>
                  </a:moveTo>
                  <a:cubicBezTo>
                    <a:pt x="238" y="570"/>
                    <a:pt x="241" y="570"/>
                    <a:pt x="243" y="572"/>
                  </a:cubicBezTo>
                  <a:cubicBezTo>
                    <a:pt x="244" y="572"/>
                    <a:pt x="246" y="572"/>
                    <a:pt x="246" y="570"/>
                  </a:cubicBezTo>
                  <a:cubicBezTo>
                    <a:pt x="246" y="569"/>
                    <a:pt x="246" y="567"/>
                    <a:pt x="244" y="567"/>
                  </a:cubicBezTo>
                  <a:cubicBezTo>
                    <a:pt x="242" y="566"/>
                    <a:pt x="239" y="565"/>
                    <a:pt x="236" y="567"/>
                  </a:cubicBezTo>
                  <a:close/>
                  <a:moveTo>
                    <a:pt x="1107" y="1319"/>
                  </a:moveTo>
                  <a:cubicBezTo>
                    <a:pt x="1114" y="1316"/>
                    <a:pt x="1114" y="1316"/>
                    <a:pt x="1116" y="1310"/>
                  </a:cubicBezTo>
                  <a:cubicBezTo>
                    <a:pt x="1114" y="1313"/>
                    <a:pt x="1109" y="1313"/>
                    <a:pt x="1107" y="1319"/>
                  </a:cubicBezTo>
                  <a:close/>
                  <a:moveTo>
                    <a:pt x="158" y="422"/>
                  </a:moveTo>
                  <a:cubicBezTo>
                    <a:pt x="156" y="417"/>
                    <a:pt x="159" y="412"/>
                    <a:pt x="155" y="407"/>
                  </a:cubicBezTo>
                  <a:cubicBezTo>
                    <a:pt x="154" y="413"/>
                    <a:pt x="155" y="418"/>
                    <a:pt x="158" y="422"/>
                  </a:cubicBezTo>
                  <a:close/>
                  <a:moveTo>
                    <a:pt x="358" y="544"/>
                  </a:moveTo>
                  <a:cubicBezTo>
                    <a:pt x="361" y="542"/>
                    <a:pt x="363" y="540"/>
                    <a:pt x="363" y="537"/>
                  </a:cubicBezTo>
                  <a:cubicBezTo>
                    <a:pt x="362" y="536"/>
                    <a:pt x="362" y="533"/>
                    <a:pt x="360" y="533"/>
                  </a:cubicBezTo>
                  <a:cubicBezTo>
                    <a:pt x="358" y="533"/>
                    <a:pt x="359" y="535"/>
                    <a:pt x="358" y="537"/>
                  </a:cubicBezTo>
                  <a:cubicBezTo>
                    <a:pt x="358" y="539"/>
                    <a:pt x="358" y="540"/>
                    <a:pt x="358" y="544"/>
                  </a:cubicBezTo>
                  <a:close/>
                  <a:moveTo>
                    <a:pt x="662" y="312"/>
                  </a:moveTo>
                  <a:cubicBezTo>
                    <a:pt x="664" y="307"/>
                    <a:pt x="663" y="303"/>
                    <a:pt x="661" y="298"/>
                  </a:cubicBezTo>
                  <a:cubicBezTo>
                    <a:pt x="660" y="303"/>
                    <a:pt x="658" y="307"/>
                    <a:pt x="662" y="312"/>
                  </a:cubicBezTo>
                  <a:close/>
                  <a:moveTo>
                    <a:pt x="176" y="1324"/>
                  </a:moveTo>
                  <a:cubicBezTo>
                    <a:pt x="177" y="1320"/>
                    <a:pt x="180" y="1317"/>
                    <a:pt x="182" y="1313"/>
                  </a:cubicBezTo>
                  <a:cubicBezTo>
                    <a:pt x="182" y="1313"/>
                    <a:pt x="182" y="1312"/>
                    <a:pt x="181" y="1311"/>
                  </a:cubicBezTo>
                  <a:cubicBezTo>
                    <a:pt x="181" y="1311"/>
                    <a:pt x="180" y="1311"/>
                    <a:pt x="179" y="1312"/>
                  </a:cubicBezTo>
                  <a:cubicBezTo>
                    <a:pt x="177" y="1315"/>
                    <a:pt x="176" y="1319"/>
                    <a:pt x="176" y="1324"/>
                  </a:cubicBezTo>
                  <a:close/>
                  <a:moveTo>
                    <a:pt x="590" y="590"/>
                  </a:moveTo>
                  <a:cubicBezTo>
                    <a:pt x="592" y="587"/>
                    <a:pt x="592" y="585"/>
                    <a:pt x="592" y="584"/>
                  </a:cubicBezTo>
                  <a:cubicBezTo>
                    <a:pt x="591" y="582"/>
                    <a:pt x="590" y="580"/>
                    <a:pt x="588" y="580"/>
                  </a:cubicBezTo>
                  <a:cubicBezTo>
                    <a:pt x="586" y="581"/>
                    <a:pt x="586" y="583"/>
                    <a:pt x="586" y="584"/>
                  </a:cubicBezTo>
                  <a:cubicBezTo>
                    <a:pt x="587" y="586"/>
                    <a:pt x="588" y="589"/>
                    <a:pt x="590" y="590"/>
                  </a:cubicBezTo>
                  <a:close/>
                  <a:moveTo>
                    <a:pt x="176" y="457"/>
                  </a:moveTo>
                  <a:cubicBezTo>
                    <a:pt x="179" y="453"/>
                    <a:pt x="177" y="449"/>
                    <a:pt x="176" y="443"/>
                  </a:cubicBezTo>
                  <a:cubicBezTo>
                    <a:pt x="173" y="449"/>
                    <a:pt x="174" y="453"/>
                    <a:pt x="176" y="457"/>
                  </a:cubicBezTo>
                  <a:close/>
                  <a:moveTo>
                    <a:pt x="1187" y="1139"/>
                  </a:moveTo>
                  <a:cubicBezTo>
                    <a:pt x="1191" y="1135"/>
                    <a:pt x="1193" y="1132"/>
                    <a:pt x="1196" y="1129"/>
                  </a:cubicBezTo>
                  <a:cubicBezTo>
                    <a:pt x="1197" y="1128"/>
                    <a:pt x="1197" y="1127"/>
                    <a:pt x="1196" y="1126"/>
                  </a:cubicBezTo>
                  <a:cubicBezTo>
                    <a:pt x="1195" y="1126"/>
                    <a:pt x="1193" y="1126"/>
                    <a:pt x="1193" y="1127"/>
                  </a:cubicBezTo>
                  <a:cubicBezTo>
                    <a:pt x="1192" y="1131"/>
                    <a:pt x="1188" y="1133"/>
                    <a:pt x="1187" y="1139"/>
                  </a:cubicBezTo>
                  <a:close/>
                  <a:moveTo>
                    <a:pt x="548" y="614"/>
                  </a:moveTo>
                  <a:cubicBezTo>
                    <a:pt x="550" y="616"/>
                    <a:pt x="553" y="616"/>
                    <a:pt x="555" y="616"/>
                  </a:cubicBezTo>
                  <a:cubicBezTo>
                    <a:pt x="557" y="615"/>
                    <a:pt x="559" y="615"/>
                    <a:pt x="559" y="613"/>
                  </a:cubicBezTo>
                  <a:cubicBezTo>
                    <a:pt x="559" y="610"/>
                    <a:pt x="556" y="611"/>
                    <a:pt x="554" y="612"/>
                  </a:cubicBezTo>
                  <a:cubicBezTo>
                    <a:pt x="552" y="612"/>
                    <a:pt x="550" y="612"/>
                    <a:pt x="548" y="614"/>
                  </a:cubicBezTo>
                  <a:close/>
                  <a:moveTo>
                    <a:pt x="306" y="1445"/>
                  </a:moveTo>
                  <a:cubicBezTo>
                    <a:pt x="306" y="1444"/>
                    <a:pt x="305" y="1442"/>
                    <a:pt x="302" y="1442"/>
                  </a:cubicBezTo>
                  <a:cubicBezTo>
                    <a:pt x="301" y="1442"/>
                    <a:pt x="299" y="1443"/>
                    <a:pt x="299" y="1445"/>
                  </a:cubicBezTo>
                  <a:cubicBezTo>
                    <a:pt x="299" y="1447"/>
                    <a:pt x="301" y="1448"/>
                    <a:pt x="303" y="1448"/>
                  </a:cubicBezTo>
                  <a:cubicBezTo>
                    <a:pt x="305" y="1448"/>
                    <a:pt x="306" y="1447"/>
                    <a:pt x="306" y="1445"/>
                  </a:cubicBezTo>
                  <a:close/>
                  <a:moveTo>
                    <a:pt x="401" y="716"/>
                  </a:moveTo>
                  <a:cubicBezTo>
                    <a:pt x="399" y="721"/>
                    <a:pt x="398" y="723"/>
                    <a:pt x="398" y="726"/>
                  </a:cubicBezTo>
                  <a:cubicBezTo>
                    <a:pt x="397" y="727"/>
                    <a:pt x="397" y="728"/>
                    <a:pt x="398" y="728"/>
                  </a:cubicBezTo>
                  <a:cubicBezTo>
                    <a:pt x="400" y="729"/>
                    <a:pt x="401" y="728"/>
                    <a:pt x="402" y="727"/>
                  </a:cubicBezTo>
                  <a:cubicBezTo>
                    <a:pt x="403" y="724"/>
                    <a:pt x="403" y="721"/>
                    <a:pt x="401" y="716"/>
                  </a:cubicBezTo>
                  <a:close/>
                  <a:moveTo>
                    <a:pt x="932" y="1462"/>
                  </a:moveTo>
                  <a:cubicBezTo>
                    <a:pt x="928" y="1462"/>
                    <a:pt x="925" y="1463"/>
                    <a:pt x="924" y="1466"/>
                  </a:cubicBezTo>
                  <a:cubicBezTo>
                    <a:pt x="923" y="1467"/>
                    <a:pt x="924" y="1468"/>
                    <a:pt x="925" y="1468"/>
                  </a:cubicBezTo>
                  <a:cubicBezTo>
                    <a:pt x="928" y="1469"/>
                    <a:pt x="929" y="1466"/>
                    <a:pt x="931" y="1464"/>
                  </a:cubicBezTo>
                  <a:cubicBezTo>
                    <a:pt x="932" y="1464"/>
                    <a:pt x="932" y="1463"/>
                    <a:pt x="932" y="1462"/>
                  </a:cubicBezTo>
                  <a:close/>
                  <a:moveTo>
                    <a:pt x="521" y="1507"/>
                  </a:moveTo>
                  <a:cubicBezTo>
                    <a:pt x="521" y="1507"/>
                    <a:pt x="522" y="1507"/>
                    <a:pt x="522" y="1507"/>
                  </a:cubicBezTo>
                  <a:cubicBezTo>
                    <a:pt x="523" y="1505"/>
                    <a:pt x="523" y="1502"/>
                    <a:pt x="522" y="1499"/>
                  </a:cubicBezTo>
                  <a:cubicBezTo>
                    <a:pt x="522" y="1498"/>
                    <a:pt x="521" y="1498"/>
                    <a:pt x="520" y="1498"/>
                  </a:cubicBezTo>
                  <a:cubicBezTo>
                    <a:pt x="520" y="1498"/>
                    <a:pt x="519" y="1499"/>
                    <a:pt x="519" y="1500"/>
                  </a:cubicBezTo>
                  <a:cubicBezTo>
                    <a:pt x="519" y="1502"/>
                    <a:pt x="520" y="1505"/>
                    <a:pt x="521" y="1507"/>
                  </a:cubicBezTo>
                  <a:close/>
                  <a:moveTo>
                    <a:pt x="509" y="268"/>
                  </a:moveTo>
                  <a:cubicBezTo>
                    <a:pt x="511" y="264"/>
                    <a:pt x="512" y="261"/>
                    <a:pt x="513" y="258"/>
                  </a:cubicBezTo>
                  <a:cubicBezTo>
                    <a:pt x="514" y="257"/>
                    <a:pt x="513" y="256"/>
                    <a:pt x="511" y="256"/>
                  </a:cubicBezTo>
                  <a:cubicBezTo>
                    <a:pt x="509" y="255"/>
                    <a:pt x="508" y="257"/>
                    <a:pt x="509" y="258"/>
                  </a:cubicBezTo>
                  <a:cubicBezTo>
                    <a:pt x="510" y="261"/>
                    <a:pt x="508" y="263"/>
                    <a:pt x="509" y="268"/>
                  </a:cubicBezTo>
                  <a:close/>
                  <a:moveTo>
                    <a:pt x="966" y="1419"/>
                  </a:moveTo>
                  <a:cubicBezTo>
                    <a:pt x="973" y="1420"/>
                    <a:pt x="974" y="1420"/>
                    <a:pt x="978" y="1416"/>
                  </a:cubicBezTo>
                  <a:cubicBezTo>
                    <a:pt x="973" y="1415"/>
                    <a:pt x="970" y="1419"/>
                    <a:pt x="966" y="1419"/>
                  </a:cubicBezTo>
                  <a:close/>
                  <a:moveTo>
                    <a:pt x="739" y="1422"/>
                  </a:moveTo>
                  <a:cubicBezTo>
                    <a:pt x="740" y="1417"/>
                    <a:pt x="737" y="1415"/>
                    <a:pt x="735" y="1412"/>
                  </a:cubicBezTo>
                  <a:cubicBezTo>
                    <a:pt x="736" y="1415"/>
                    <a:pt x="734" y="1419"/>
                    <a:pt x="739" y="1422"/>
                  </a:cubicBezTo>
                  <a:close/>
                  <a:moveTo>
                    <a:pt x="912" y="1244"/>
                  </a:moveTo>
                  <a:cubicBezTo>
                    <a:pt x="919" y="1247"/>
                    <a:pt x="919" y="1247"/>
                    <a:pt x="922" y="1244"/>
                  </a:cubicBezTo>
                  <a:cubicBezTo>
                    <a:pt x="919" y="1243"/>
                    <a:pt x="916" y="1242"/>
                    <a:pt x="912" y="1244"/>
                  </a:cubicBezTo>
                  <a:close/>
                  <a:moveTo>
                    <a:pt x="542" y="149"/>
                  </a:moveTo>
                  <a:cubicBezTo>
                    <a:pt x="544" y="146"/>
                    <a:pt x="545" y="143"/>
                    <a:pt x="545" y="140"/>
                  </a:cubicBezTo>
                  <a:cubicBezTo>
                    <a:pt x="545" y="139"/>
                    <a:pt x="545" y="138"/>
                    <a:pt x="544" y="138"/>
                  </a:cubicBezTo>
                  <a:cubicBezTo>
                    <a:pt x="543" y="138"/>
                    <a:pt x="542" y="139"/>
                    <a:pt x="542" y="139"/>
                  </a:cubicBezTo>
                  <a:cubicBezTo>
                    <a:pt x="541" y="142"/>
                    <a:pt x="541" y="145"/>
                    <a:pt x="542" y="149"/>
                  </a:cubicBezTo>
                  <a:close/>
                  <a:moveTo>
                    <a:pt x="415" y="243"/>
                  </a:moveTo>
                  <a:cubicBezTo>
                    <a:pt x="416" y="239"/>
                    <a:pt x="416" y="236"/>
                    <a:pt x="414" y="234"/>
                  </a:cubicBezTo>
                  <a:cubicBezTo>
                    <a:pt x="414" y="234"/>
                    <a:pt x="413" y="234"/>
                    <a:pt x="413" y="234"/>
                  </a:cubicBezTo>
                  <a:cubicBezTo>
                    <a:pt x="411" y="237"/>
                    <a:pt x="412" y="240"/>
                    <a:pt x="415" y="243"/>
                  </a:cubicBezTo>
                  <a:close/>
                  <a:moveTo>
                    <a:pt x="582" y="722"/>
                  </a:moveTo>
                  <a:cubicBezTo>
                    <a:pt x="585" y="720"/>
                    <a:pt x="585" y="718"/>
                    <a:pt x="584" y="715"/>
                  </a:cubicBezTo>
                  <a:cubicBezTo>
                    <a:pt x="584" y="714"/>
                    <a:pt x="584" y="713"/>
                    <a:pt x="583" y="713"/>
                  </a:cubicBezTo>
                  <a:cubicBezTo>
                    <a:pt x="582" y="713"/>
                    <a:pt x="581" y="714"/>
                    <a:pt x="581" y="715"/>
                  </a:cubicBezTo>
                  <a:cubicBezTo>
                    <a:pt x="581" y="717"/>
                    <a:pt x="580" y="720"/>
                    <a:pt x="582" y="722"/>
                  </a:cubicBezTo>
                  <a:close/>
                  <a:moveTo>
                    <a:pt x="552" y="1057"/>
                  </a:moveTo>
                  <a:cubicBezTo>
                    <a:pt x="552" y="1060"/>
                    <a:pt x="550" y="1063"/>
                    <a:pt x="552" y="1066"/>
                  </a:cubicBezTo>
                  <a:cubicBezTo>
                    <a:pt x="552" y="1067"/>
                    <a:pt x="553" y="1067"/>
                    <a:pt x="554" y="1066"/>
                  </a:cubicBezTo>
                  <a:cubicBezTo>
                    <a:pt x="556" y="1064"/>
                    <a:pt x="554" y="1061"/>
                    <a:pt x="554" y="1058"/>
                  </a:cubicBezTo>
                  <a:cubicBezTo>
                    <a:pt x="554" y="1058"/>
                    <a:pt x="553" y="1058"/>
                    <a:pt x="552" y="1057"/>
                  </a:cubicBezTo>
                  <a:close/>
                  <a:moveTo>
                    <a:pt x="1127" y="1270"/>
                  </a:moveTo>
                  <a:cubicBezTo>
                    <a:pt x="1124" y="1271"/>
                    <a:pt x="1121" y="1272"/>
                    <a:pt x="1119" y="1273"/>
                  </a:cubicBezTo>
                  <a:cubicBezTo>
                    <a:pt x="1118" y="1273"/>
                    <a:pt x="1118" y="1274"/>
                    <a:pt x="1119" y="1275"/>
                  </a:cubicBezTo>
                  <a:cubicBezTo>
                    <a:pt x="1119" y="1277"/>
                    <a:pt x="1121" y="1278"/>
                    <a:pt x="1122" y="1277"/>
                  </a:cubicBezTo>
                  <a:cubicBezTo>
                    <a:pt x="1124" y="1276"/>
                    <a:pt x="1125" y="1273"/>
                    <a:pt x="1127" y="1270"/>
                  </a:cubicBezTo>
                  <a:close/>
                  <a:moveTo>
                    <a:pt x="292" y="573"/>
                  </a:moveTo>
                  <a:cubicBezTo>
                    <a:pt x="293" y="567"/>
                    <a:pt x="293" y="567"/>
                    <a:pt x="290" y="562"/>
                  </a:cubicBezTo>
                  <a:cubicBezTo>
                    <a:pt x="289" y="567"/>
                    <a:pt x="287" y="571"/>
                    <a:pt x="292" y="573"/>
                  </a:cubicBezTo>
                  <a:close/>
                  <a:moveTo>
                    <a:pt x="543" y="1095"/>
                  </a:moveTo>
                  <a:cubicBezTo>
                    <a:pt x="544" y="1098"/>
                    <a:pt x="541" y="1102"/>
                    <a:pt x="545" y="1106"/>
                  </a:cubicBezTo>
                  <a:cubicBezTo>
                    <a:pt x="546" y="1101"/>
                    <a:pt x="546" y="1098"/>
                    <a:pt x="543" y="1095"/>
                  </a:cubicBezTo>
                  <a:close/>
                  <a:moveTo>
                    <a:pt x="234" y="1285"/>
                  </a:moveTo>
                  <a:cubicBezTo>
                    <a:pt x="230" y="1287"/>
                    <a:pt x="228" y="1289"/>
                    <a:pt x="228" y="1295"/>
                  </a:cubicBezTo>
                  <a:cubicBezTo>
                    <a:pt x="230" y="1291"/>
                    <a:pt x="232" y="1288"/>
                    <a:pt x="234" y="1285"/>
                  </a:cubicBezTo>
                  <a:close/>
                  <a:moveTo>
                    <a:pt x="340" y="636"/>
                  </a:moveTo>
                  <a:cubicBezTo>
                    <a:pt x="339" y="633"/>
                    <a:pt x="337" y="633"/>
                    <a:pt x="334" y="632"/>
                  </a:cubicBezTo>
                  <a:cubicBezTo>
                    <a:pt x="333" y="632"/>
                    <a:pt x="332" y="633"/>
                    <a:pt x="332" y="634"/>
                  </a:cubicBezTo>
                  <a:cubicBezTo>
                    <a:pt x="333" y="637"/>
                    <a:pt x="336" y="637"/>
                    <a:pt x="339" y="638"/>
                  </a:cubicBezTo>
                  <a:cubicBezTo>
                    <a:pt x="339" y="638"/>
                    <a:pt x="340" y="637"/>
                    <a:pt x="340" y="636"/>
                  </a:cubicBezTo>
                  <a:close/>
                  <a:moveTo>
                    <a:pt x="563" y="1153"/>
                  </a:moveTo>
                  <a:cubicBezTo>
                    <a:pt x="564" y="1148"/>
                    <a:pt x="563" y="1145"/>
                    <a:pt x="562" y="1141"/>
                  </a:cubicBezTo>
                  <a:cubicBezTo>
                    <a:pt x="561" y="1145"/>
                    <a:pt x="561" y="1148"/>
                    <a:pt x="563" y="1153"/>
                  </a:cubicBezTo>
                  <a:close/>
                  <a:moveTo>
                    <a:pt x="552" y="1482"/>
                  </a:moveTo>
                  <a:cubicBezTo>
                    <a:pt x="553" y="1481"/>
                    <a:pt x="553" y="1481"/>
                    <a:pt x="553" y="1480"/>
                  </a:cubicBezTo>
                  <a:cubicBezTo>
                    <a:pt x="552" y="1479"/>
                    <a:pt x="551" y="1478"/>
                    <a:pt x="549" y="1478"/>
                  </a:cubicBezTo>
                  <a:cubicBezTo>
                    <a:pt x="548" y="1477"/>
                    <a:pt x="546" y="1477"/>
                    <a:pt x="546" y="1479"/>
                  </a:cubicBezTo>
                  <a:cubicBezTo>
                    <a:pt x="545" y="1480"/>
                    <a:pt x="546" y="1481"/>
                    <a:pt x="548" y="1481"/>
                  </a:cubicBezTo>
                  <a:cubicBezTo>
                    <a:pt x="549" y="1482"/>
                    <a:pt x="551" y="1482"/>
                    <a:pt x="552" y="1482"/>
                  </a:cubicBezTo>
                  <a:close/>
                  <a:moveTo>
                    <a:pt x="576" y="183"/>
                  </a:moveTo>
                  <a:cubicBezTo>
                    <a:pt x="580" y="178"/>
                    <a:pt x="580" y="177"/>
                    <a:pt x="578" y="172"/>
                  </a:cubicBezTo>
                  <a:cubicBezTo>
                    <a:pt x="577" y="176"/>
                    <a:pt x="575" y="179"/>
                    <a:pt x="576" y="183"/>
                  </a:cubicBezTo>
                  <a:close/>
                  <a:moveTo>
                    <a:pt x="594" y="946"/>
                  </a:moveTo>
                  <a:cubicBezTo>
                    <a:pt x="594" y="942"/>
                    <a:pt x="594" y="938"/>
                    <a:pt x="594" y="933"/>
                  </a:cubicBezTo>
                  <a:cubicBezTo>
                    <a:pt x="592" y="937"/>
                    <a:pt x="591" y="941"/>
                    <a:pt x="594" y="946"/>
                  </a:cubicBezTo>
                  <a:close/>
                  <a:moveTo>
                    <a:pt x="1019" y="1315"/>
                  </a:moveTo>
                  <a:cubicBezTo>
                    <a:pt x="1012" y="1316"/>
                    <a:pt x="1012" y="1316"/>
                    <a:pt x="1011" y="1321"/>
                  </a:cubicBezTo>
                  <a:cubicBezTo>
                    <a:pt x="1014" y="1319"/>
                    <a:pt x="1016" y="1317"/>
                    <a:pt x="1019" y="1315"/>
                  </a:cubicBezTo>
                  <a:close/>
                  <a:moveTo>
                    <a:pt x="602" y="1113"/>
                  </a:moveTo>
                  <a:cubicBezTo>
                    <a:pt x="602" y="1118"/>
                    <a:pt x="605" y="1121"/>
                    <a:pt x="606" y="1124"/>
                  </a:cubicBezTo>
                  <a:cubicBezTo>
                    <a:pt x="606" y="1120"/>
                    <a:pt x="607" y="1116"/>
                    <a:pt x="602" y="1113"/>
                  </a:cubicBezTo>
                  <a:close/>
                  <a:moveTo>
                    <a:pt x="259" y="549"/>
                  </a:moveTo>
                  <a:cubicBezTo>
                    <a:pt x="258" y="551"/>
                    <a:pt x="257" y="552"/>
                    <a:pt x="256" y="553"/>
                  </a:cubicBezTo>
                  <a:cubicBezTo>
                    <a:pt x="255" y="554"/>
                    <a:pt x="255" y="555"/>
                    <a:pt x="256" y="556"/>
                  </a:cubicBezTo>
                  <a:cubicBezTo>
                    <a:pt x="258" y="557"/>
                    <a:pt x="259" y="556"/>
                    <a:pt x="260" y="555"/>
                  </a:cubicBezTo>
                  <a:cubicBezTo>
                    <a:pt x="261" y="553"/>
                    <a:pt x="261" y="552"/>
                    <a:pt x="259" y="549"/>
                  </a:cubicBezTo>
                  <a:close/>
                  <a:moveTo>
                    <a:pt x="710" y="338"/>
                  </a:moveTo>
                  <a:cubicBezTo>
                    <a:pt x="708" y="338"/>
                    <a:pt x="707" y="340"/>
                    <a:pt x="706" y="342"/>
                  </a:cubicBezTo>
                  <a:cubicBezTo>
                    <a:pt x="706" y="344"/>
                    <a:pt x="707" y="344"/>
                    <a:pt x="708" y="344"/>
                  </a:cubicBezTo>
                  <a:cubicBezTo>
                    <a:pt x="711" y="344"/>
                    <a:pt x="712" y="343"/>
                    <a:pt x="712" y="340"/>
                  </a:cubicBezTo>
                  <a:cubicBezTo>
                    <a:pt x="712" y="339"/>
                    <a:pt x="712" y="338"/>
                    <a:pt x="710" y="338"/>
                  </a:cubicBezTo>
                  <a:close/>
                  <a:moveTo>
                    <a:pt x="580" y="775"/>
                  </a:moveTo>
                  <a:cubicBezTo>
                    <a:pt x="578" y="775"/>
                    <a:pt x="577" y="776"/>
                    <a:pt x="577" y="779"/>
                  </a:cubicBezTo>
                  <a:cubicBezTo>
                    <a:pt x="577" y="780"/>
                    <a:pt x="577" y="781"/>
                    <a:pt x="579" y="781"/>
                  </a:cubicBezTo>
                  <a:cubicBezTo>
                    <a:pt x="581" y="781"/>
                    <a:pt x="582" y="779"/>
                    <a:pt x="583" y="778"/>
                  </a:cubicBezTo>
                  <a:cubicBezTo>
                    <a:pt x="583" y="776"/>
                    <a:pt x="582" y="775"/>
                    <a:pt x="580" y="775"/>
                  </a:cubicBezTo>
                  <a:close/>
                  <a:moveTo>
                    <a:pt x="163" y="1184"/>
                  </a:moveTo>
                  <a:cubicBezTo>
                    <a:pt x="159" y="1186"/>
                    <a:pt x="156" y="1188"/>
                    <a:pt x="155" y="1193"/>
                  </a:cubicBezTo>
                  <a:cubicBezTo>
                    <a:pt x="158" y="1190"/>
                    <a:pt x="160" y="1187"/>
                    <a:pt x="163" y="1184"/>
                  </a:cubicBezTo>
                  <a:close/>
                  <a:moveTo>
                    <a:pt x="559" y="112"/>
                  </a:moveTo>
                  <a:cubicBezTo>
                    <a:pt x="557" y="112"/>
                    <a:pt x="556" y="113"/>
                    <a:pt x="556" y="114"/>
                  </a:cubicBezTo>
                  <a:cubicBezTo>
                    <a:pt x="556" y="116"/>
                    <a:pt x="557" y="117"/>
                    <a:pt x="559" y="117"/>
                  </a:cubicBezTo>
                  <a:cubicBezTo>
                    <a:pt x="560" y="117"/>
                    <a:pt x="561" y="116"/>
                    <a:pt x="561" y="115"/>
                  </a:cubicBezTo>
                  <a:cubicBezTo>
                    <a:pt x="561" y="113"/>
                    <a:pt x="560" y="113"/>
                    <a:pt x="559" y="112"/>
                  </a:cubicBezTo>
                  <a:close/>
                  <a:moveTo>
                    <a:pt x="517" y="604"/>
                  </a:moveTo>
                  <a:cubicBezTo>
                    <a:pt x="520" y="603"/>
                    <a:pt x="523" y="603"/>
                    <a:pt x="525" y="602"/>
                  </a:cubicBezTo>
                  <a:cubicBezTo>
                    <a:pt x="526" y="602"/>
                    <a:pt x="527" y="601"/>
                    <a:pt x="526" y="600"/>
                  </a:cubicBezTo>
                  <a:cubicBezTo>
                    <a:pt x="526" y="599"/>
                    <a:pt x="525" y="598"/>
                    <a:pt x="524" y="599"/>
                  </a:cubicBezTo>
                  <a:cubicBezTo>
                    <a:pt x="521" y="599"/>
                    <a:pt x="519" y="602"/>
                    <a:pt x="517" y="604"/>
                  </a:cubicBezTo>
                  <a:close/>
                  <a:moveTo>
                    <a:pt x="504" y="1344"/>
                  </a:moveTo>
                  <a:cubicBezTo>
                    <a:pt x="506" y="1337"/>
                    <a:pt x="506" y="1337"/>
                    <a:pt x="501" y="1333"/>
                  </a:cubicBezTo>
                  <a:cubicBezTo>
                    <a:pt x="503" y="1336"/>
                    <a:pt x="502" y="1340"/>
                    <a:pt x="504" y="1344"/>
                  </a:cubicBezTo>
                  <a:close/>
                  <a:moveTo>
                    <a:pt x="385" y="543"/>
                  </a:moveTo>
                  <a:cubicBezTo>
                    <a:pt x="384" y="545"/>
                    <a:pt x="384" y="546"/>
                    <a:pt x="384" y="547"/>
                  </a:cubicBezTo>
                  <a:cubicBezTo>
                    <a:pt x="384" y="549"/>
                    <a:pt x="385" y="550"/>
                    <a:pt x="387" y="551"/>
                  </a:cubicBezTo>
                  <a:cubicBezTo>
                    <a:pt x="388" y="551"/>
                    <a:pt x="389" y="551"/>
                    <a:pt x="389" y="550"/>
                  </a:cubicBezTo>
                  <a:cubicBezTo>
                    <a:pt x="390" y="548"/>
                    <a:pt x="389" y="547"/>
                    <a:pt x="388" y="546"/>
                  </a:cubicBezTo>
                  <a:cubicBezTo>
                    <a:pt x="387" y="545"/>
                    <a:pt x="387" y="545"/>
                    <a:pt x="385" y="543"/>
                  </a:cubicBezTo>
                  <a:close/>
                  <a:moveTo>
                    <a:pt x="550" y="1464"/>
                  </a:moveTo>
                  <a:cubicBezTo>
                    <a:pt x="550" y="1462"/>
                    <a:pt x="550" y="1460"/>
                    <a:pt x="547" y="1460"/>
                  </a:cubicBezTo>
                  <a:cubicBezTo>
                    <a:pt x="546" y="1460"/>
                    <a:pt x="545" y="1462"/>
                    <a:pt x="545" y="1463"/>
                  </a:cubicBezTo>
                  <a:cubicBezTo>
                    <a:pt x="545" y="1465"/>
                    <a:pt x="547" y="1465"/>
                    <a:pt x="548" y="1466"/>
                  </a:cubicBezTo>
                  <a:cubicBezTo>
                    <a:pt x="549" y="1466"/>
                    <a:pt x="550" y="1465"/>
                    <a:pt x="550" y="1464"/>
                  </a:cubicBezTo>
                  <a:close/>
                  <a:moveTo>
                    <a:pt x="428" y="1275"/>
                  </a:moveTo>
                  <a:cubicBezTo>
                    <a:pt x="430" y="1273"/>
                    <a:pt x="432" y="1270"/>
                    <a:pt x="429" y="1267"/>
                  </a:cubicBezTo>
                  <a:cubicBezTo>
                    <a:pt x="427" y="1270"/>
                    <a:pt x="428" y="1273"/>
                    <a:pt x="428" y="1275"/>
                  </a:cubicBezTo>
                  <a:close/>
                  <a:moveTo>
                    <a:pt x="501" y="333"/>
                  </a:moveTo>
                  <a:cubicBezTo>
                    <a:pt x="498" y="331"/>
                    <a:pt x="495" y="330"/>
                    <a:pt x="490" y="334"/>
                  </a:cubicBezTo>
                  <a:cubicBezTo>
                    <a:pt x="495" y="334"/>
                    <a:pt x="498" y="334"/>
                    <a:pt x="501" y="333"/>
                  </a:cubicBezTo>
                  <a:close/>
                  <a:moveTo>
                    <a:pt x="1289" y="914"/>
                  </a:moveTo>
                  <a:cubicBezTo>
                    <a:pt x="1288" y="914"/>
                    <a:pt x="1287" y="914"/>
                    <a:pt x="1287" y="915"/>
                  </a:cubicBezTo>
                  <a:cubicBezTo>
                    <a:pt x="1287" y="918"/>
                    <a:pt x="1288" y="918"/>
                    <a:pt x="1290" y="918"/>
                  </a:cubicBezTo>
                  <a:cubicBezTo>
                    <a:pt x="1291" y="918"/>
                    <a:pt x="1293" y="918"/>
                    <a:pt x="1293" y="916"/>
                  </a:cubicBezTo>
                  <a:cubicBezTo>
                    <a:pt x="1293" y="914"/>
                    <a:pt x="1291" y="914"/>
                    <a:pt x="1289" y="914"/>
                  </a:cubicBezTo>
                  <a:close/>
                  <a:moveTo>
                    <a:pt x="604" y="549"/>
                  </a:moveTo>
                  <a:cubicBezTo>
                    <a:pt x="604" y="551"/>
                    <a:pt x="605" y="551"/>
                    <a:pt x="607" y="551"/>
                  </a:cubicBezTo>
                  <a:cubicBezTo>
                    <a:pt x="609" y="552"/>
                    <a:pt x="610" y="550"/>
                    <a:pt x="611" y="548"/>
                  </a:cubicBezTo>
                  <a:cubicBezTo>
                    <a:pt x="611" y="547"/>
                    <a:pt x="610" y="546"/>
                    <a:pt x="608" y="546"/>
                  </a:cubicBezTo>
                  <a:cubicBezTo>
                    <a:pt x="606" y="547"/>
                    <a:pt x="605" y="547"/>
                    <a:pt x="604" y="549"/>
                  </a:cubicBezTo>
                  <a:close/>
                  <a:moveTo>
                    <a:pt x="361" y="803"/>
                  </a:moveTo>
                  <a:cubicBezTo>
                    <a:pt x="364" y="800"/>
                    <a:pt x="364" y="799"/>
                    <a:pt x="363" y="796"/>
                  </a:cubicBezTo>
                  <a:cubicBezTo>
                    <a:pt x="362" y="795"/>
                    <a:pt x="361" y="795"/>
                    <a:pt x="361" y="796"/>
                  </a:cubicBezTo>
                  <a:cubicBezTo>
                    <a:pt x="359" y="797"/>
                    <a:pt x="360" y="800"/>
                    <a:pt x="360" y="802"/>
                  </a:cubicBezTo>
                  <a:cubicBezTo>
                    <a:pt x="360" y="802"/>
                    <a:pt x="360" y="802"/>
                    <a:pt x="361" y="803"/>
                  </a:cubicBezTo>
                  <a:close/>
                  <a:moveTo>
                    <a:pt x="313" y="525"/>
                  </a:moveTo>
                  <a:cubicBezTo>
                    <a:pt x="313" y="524"/>
                    <a:pt x="312" y="523"/>
                    <a:pt x="310" y="523"/>
                  </a:cubicBezTo>
                  <a:cubicBezTo>
                    <a:pt x="309" y="523"/>
                    <a:pt x="308" y="524"/>
                    <a:pt x="308" y="526"/>
                  </a:cubicBezTo>
                  <a:cubicBezTo>
                    <a:pt x="308" y="527"/>
                    <a:pt x="308" y="528"/>
                    <a:pt x="310" y="529"/>
                  </a:cubicBezTo>
                  <a:cubicBezTo>
                    <a:pt x="312" y="529"/>
                    <a:pt x="312" y="527"/>
                    <a:pt x="313" y="525"/>
                  </a:cubicBezTo>
                  <a:close/>
                  <a:moveTo>
                    <a:pt x="482" y="1001"/>
                  </a:moveTo>
                  <a:cubicBezTo>
                    <a:pt x="484" y="1001"/>
                    <a:pt x="485" y="1000"/>
                    <a:pt x="485" y="998"/>
                  </a:cubicBezTo>
                  <a:cubicBezTo>
                    <a:pt x="485" y="996"/>
                    <a:pt x="485" y="994"/>
                    <a:pt x="483" y="994"/>
                  </a:cubicBezTo>
                  <a:cubicBezTo>
                    <a:pt x="480" y="994"/>
                    <a:pt x="481" y="996"/>
                    <a:pt x="481" y="998"/>
                  </a:cubicBezTo>
                  <a:cubicBezTo>
                    <a:pt x="481" y="999"/>
                    <a:pt x="482" y="1000"/>
                    <a:pt x="482" y="1001"/>
                  </a:cubicBezTo>
                  <a:close/>
                  <a:moveTo>
                    <a:pt x="579" y="758"/>
                  </a:moveTo>
                  <a:cubicBezTo>
                    <a:pt x="580" y="757"/>
                    <a:pt x="582" y="756"/>
                    <a:pt x="581" y="754"/>
                  </a:cubicBezTo>
                  <a:cubicBezTo>
                    <a:pt x="581" y="753"/>
                    <a:pt x="581" y="752"/>
                    <a:pt x="580" y="752"/>
                  </a:cubicBezTo>
                  <a:cubicBezTo>
                    <a:pt x="578" y="752"/>
                    <a:pt x="577" y="753"/>
                    <a:pt x="577" y="755"/>
                  </a:cubicBezTo>
                  <a:cubicBezTo>
                    <a:pt x="577" y="756"/>
                    <a:pt x="577" y="757"/>
                    <a:pt x="579" y="758"/>
                  </a:cubicBezTo>
                  <a:close/>
                  <a:moveTo>
                    <a:pt x="580" y="729"/>
                  </a:moveTo>
                  <a:cubicBezTo>
                    <a:pt x="578" y="729"/>
                    <a:pt x="578" y="730"/>
                    <a:pt x="578" y="731"/>
                  </a:cubicBezTo>
                  <a:cubicBezTo>
                    <a:pt x="578" y="733"/>
                    <a:pt x="579" y="735"/>
                    <a:pt x="581" y="735"/>
                  </a:cubicBezTo>
                  <a:cubicBezTo>
                    <a:pt x="582" y="735"/>
                    <a:pt x="583" y="734"/>
                    <a:pt x="583" y="733"/>
                  </a:cubicBezTo>
                  <a:cubicBezTo>
                    <a:pt x="583" y="731"/>
                    <a:pt x="582" y="730"/>
                    <a:pt x="580" y="729"/>
                  </a:cubicBezTo>
                  <a:close/>
                  <a:moveTo>
                    <a:pt x="609" y="408"/>
                  </a:moveTo>
                  <a:cubicBezTo>
                    <a:pt x="612" y="409"/>
                    <a:pt x="615" y="409"/>
                    <a:pt x="616" y="406"/>
                  </a:cubicBezTo>
                  <a:cubicBezTo>
                    <a:pt x="616" y="406"/>
                    <a:pt x="615" y="405"/>
                    <a:pt x="615" y="404"/>
                  </a:cubicBezTo>
                  <a:cubicBezTo>
                    <a:pt x="612" y="403"/>
                    <a:pt x="611" y="405"/>
                    <a:pt x="609" y="408"/>
                  </a:cubicBezTo>
                  <a:close/>
                  <a:moveTo>
                    <a:pt x="230" y="1397"/>
                  </a:moveTo>
                  <a:cubicBezTo>
                    <a:pt x="227" y="1398"/>
                    <a:pt x="227" y="1400"/>
                    <a:pt x="226" y="1401"/>
                  </a:cubicBezTo>
                  <a:cubicBezTo>
                    <a:pt x="225" y="1402"/>
                    <a:pt x="225" y="1403"/>
                    <a:pt x="226" y="1403"/>
                  </a:cubicBezTo>
                  <a:cubicBezTo>
                    <a:pt x="227" y="1404"/>
                    <a:pt x="228" y="1404"/>
                    <a:pt x="229" y="1403"/>
                  </a:cubicBezTo>
                  <a:cubicBezTo>
                    <a:pt x="230" y="1401"/>
                    <a:pt x="231" y="1399"/>
                    <a:pt x="230" y="1397"/>
                  </a:cubicBezTo>
                  <a:close/>
                  <a:moveTo>
                    <a:pt x="423" y="536"/>
                  </a:moveTo>
                  <a:cubicBezTo>
                    <a:pt x="422" y="537"/>
                    <a:pt x="421" y="538"/>
                    <a:pt x="422" y="539"/>
                  </a:cubicBezTo>
                  <a:cubicBezTo>
                    <a:pt x="422" y="540"/>
                    <a:pt x="422" y="542"/>
                    <a:pt x="424" y="542"/>
                  </a:cubicBezTo>
                  <a:cubicBezTo>
                    <a:pt x="426" y="542"/>
                    <a:pt x="426" y="541"/>
                    <a:pt x="426" y="540"/>
                  </a:cubicBezTo>
                  <a:cubicBezTo>
                    <a:pt x="426" y="538"/>
                    <a:pt x="425" y="536"/>
                    <a:pt x="423" y="536"/>
                  </a:cubicBezTo>
                  <a:close/>
                  <a:moveTo>
                    <a:pt x="443" y="1285"/>
                  </a:moveTo>
                  <a:cubicBezTo>
                    <a:pt x="440" y="1288"/>
                    <a:pt x="440" y="1291"/>
                    <a:pt x="440" y="1294"/>
                  </a:cubicBezTo>
                  <a:cubicBezTo>
                    <a:pt x="442" y="1291"/>
                    <a:pt x="443" y="1289"/>
                    <a:pt x="443" y="1285"/>
                  </a:cubicBezTo>
                  <a:close/>
                  <a:moveTo>
                    <a:pt x="1126" y="1192"/>
                  </a:moveTo>
                  <a:cubicBezTo>
                    <a:pt x="1130" y="1190"/>
                    <a:pt x="1133" y="1188"/>
                    <a:pt x="1134" y="1185"/>
                  </a:cubicBezTo>
                  <a:cubicBezTo>
                    <a:pt x="1131" y="1187"/>
                    <a:pt x="1127" y="1187"/>
                    <a:pt x="1126" y="1192"/>
                  </a:cubicBezTo>
                  <a:close/>
                  <a:moveTo>
                    <a:pt x="541" y="1086"/>
                  </a:moveTo>
                  <a:cubicBezTo>
                    <a:pt x="537" y="1085"/>
                    <a:pt x="535" y="1086"/>
                    <a:pt x="534" y="1089"/>
                  </a:cubicBezTo>
                  <a:cubicBezTo>
                    <a:pt x="537" y="1089"/>
                    <a:pt x="539" y="1088"/>
                    <a:pt x="541" y="1086"/>
                  </a:cubicBezTo>
                  <a:close/>
                  <a:moveTo>
                    <a:pt x="380" y="876"/>
                  </a:moveTo>
                  <a:cubicBezTo>
                    <a:pt x="381" y="875"/>
                    <a:pt x="382" y="874"/>
                    <a:pt x="381" y="872"/>
                  </a:cubicBezTo>
                  <a:cubicBezTo>
                    <a:pt x="381" y="871"/>
                    <a:pt x="380" y="870"/>
                    <a:pt x="379" y="870"/>
                  </a:cubicBezTo>
                  <a:cubicBezTo>
                    <a:pt x="377" y="871"/>
                    <a:pt x="377" y="873"/>
                    <a:pt x="378" y="874"/>
                  </a:cubicBezTo>
                  <a:cubicBezTo>
                    <a:pt x="378" y="875"/>
                    <a:pt x="378" y="876"/>
                    <a:pt x="380" y="876"/>
                  </a:cubicBezTo>
                  <a:close/>
                  <a:moveTo>
                    <a:pt x="108" y="1463"/>
                  </a:moveTo>
                  <a:cubicBezTo>
                    <a:pt x="105" y="1466"/>
                    <a:pt x="105" y="1469"/>
                    <a:pt x="105" y="1472"/>
                  </a:cubicBezTo>
                  <a:cubicBezTo>
                    <a:pt x="107" y="1469"/>
                    <a:pt x="108" y="1467"/>
                    <a:pt x="108" y="1463"/>
                  </a:cubicBezTo>
                  <a:close/>
                  <a:moveTo>
                    <a:pt x="670" y="325"/>
                  </a:moveTo>
                  <a:cubicBezTo>
                    <a:pt x="671" y="324"/>
                    <a:pt x="671" y="323"/>
                    <a:pt x="670" y="322"/>
                  </a:cubicBezTo>
                  <a:cubicBezTo>
                    <a:pt x="670" y="320"/>
                    <a:pt x="669" y="318"/>
                    <a:pt x="667" y="319"/>
                  </a:cubicBezTo>
                  <a:cubicBezTo>
                    <a:pt x="666" y="320"/>
                    <a:pt x="667" y="321"/>
                    <a:pt x="667" y="323"/>
                  </a:cubicBezTo>
                  <a:cubicBezTo>
                    <a:pt x="667" y="324"/>
                    <a:pt x="668" y="325"/>
                    <a:pt x="670" y="325"/>
                  </a:cubicBezTo>
                  <a:close/>
                  <a:moveTo>
                    <a:pt x="288" y="525"/>
                  </a:moveTo>
                  <a:cubicBezTo>
                    <a:pt x="287" y="522"/>
                    <a:pt x="288" y="519"/>
                    <a:pt x="285" y="518"/>
                  </a:cubicBezTo>
                  <a:cubicBezTo>
                    <a:pt x="285" y="518"/>
                    <a:pt x="284" y="519"/>
                    <a:pt x="284" y="519"/>
                  </a:cubicBezTo>
                  <a:cubicBezTo>
                    <a:pt x="283" y="522"/>
                    <a:pt x="285" y="523"/>
                    <a:pt x="288" y="525"/>
                  </a:cubicBezTo>
                  <a:close/>
                  <a:moveTo>
                    <a:pt x="386" y="212"/>
                  </a:moveTo>
                  <a:cubicBezTo>
                    <a:pt x="385" y="215"/>
                    <a:pt x="383" y="217"/>
                    <a:pt x="385" y="219"/>
                  </a:cubicBezTo>
                  <a:cubicBezTo>
                    <a:pt x="385" y="219"/>
                    <a:pt x="386" y="219"/>
                    <a:pt x="386" y="219"/>
                  </a:cubicBezTo>
                  <a:cubicBezTo>
                    <a:pt x="388" y="217"/>
                    <a:pt x="387" y="215"/>
                    <a:pt x="386" y="212"/>
                  </a:cubicBezTo>
                  <a:close/>
                  <a:moveTo>
                    <a:pt x="418" y="1078"/>
                  </a:moveTo>
                  <a:cubicBezTo>
                    <a:pt x="420" y="1078"/>
                    <a:pt x="421" y="1077"/>
                    <a:pt x="421" y="1075"/>
                  </a:cubicBezTo>
                  <a:cubicBezTo>
                    <a:pt x="421" y="1074"/>
                    <a:pt x="421" y="1073"/>
                    <a:pt x="420" y="1073"/>
                  </a:cubicBezTo>
                  <a:cubicBezTo>
                    <a:pt x="418" y="1073"/>
                    <a:pt x="417" y="1075"/>
                    <a:pt x="417" y="1076"/>
                  </a:cubicBezTo>
                  <a:cubicBezTo>
                    <a:pt x="417" y="1077"/>
                    <a:pt x="417" y="1078"/>
                    <a:pt x="418" y="1078"/>
                  </a:cubicBezTo>
                  <a:close/>
                  <a:moveTo>
                    <a:pt x="1260" y="1027"/>
                  </a:moveTo>
                  <a:cubicBezTo>
                    <a:pt x="1258" y="1027"/>
                    <a:pt x="1257" y="1027"/>
                    <a:pt x="1257" y="1029"/>
                  </a:cubicBezTo>
                  <a:cubicBezTo>
                    <a:pt x="1257" y="1031"/>
                    <a:pt x="1259" y="1031"/>
                    <a:pt x="1260" y="1032"/>
                  </a:cubicBezTo>
                  <a:cubicBezTo>
                    <a:pt x="1262" y="1032"/>
                    <a:pt x="1263" y="1031"/>
                    <a:pt x="1263" y="1029"/>
                  </a:cubicBezTo>
                  <a:cubicBezTo>
                    <a:pt x="1263" y="1028"/>
                    <a:pt x="1261" y="1027"/>
                    <a:pt x="1260" y="1027"/>
                  </a:cubicBezTo>
                  <a:close/>
                  <a:moveTo>
                    <a:pt x="552" y="703"/>
                  </a:moveTo>
                  <a:cubicBezTo>
                    <a:pt x="551" y="702"/>
                    <a:pt x="551" y="702"/>
                    <a:pt x="549" y="702"/>
                  </a:cubicBezTo>
                  <a:cubicBezTo>
                    <a:pt x="548" y="702"/>
                    <a:pt x="546" y="702"/>
                    <a:pt x="547" y="704"/>
                  </a:cubicBezTo>
                  <a:cubicBezTo>
                    <a:pt x="547" y="706"/>
                    <a:pt x="547" y="707"/>
                    <a:pt x="549" y="706"/>
                  </a:cubicBezTo>
                  <a:cubicBezTo>
                    <a:pt x="550" y="706"/>
                    <a:pt x="552" y="705"/>
                    <a:pt x="552" y="703"/>
                  </a:cubicBezTo>
                  <a:close/>
                  <a:moveTo>
                    <a:pt x="934" y="1487"/>
                  </a:moveTo>
                  <a:cubicBezTo>
                    <a:pt x="934" y="1485"/>
                    <a:pt x="933" y="1484"/>
                    <a:pt x="932" y="1484"/>
                  </a:cubicBezTo>
                  <a:cubicBezTo>
                    <a:pt x="930" y="1484"/>
                    <a:pt x="929" y="1485"/>
                    <a:pt x="929" y="1486"/>
                  </a:cubicBezTo>
                  <a:cubicBezTo>
                    <a:pt x="929" y="1488"/>
                    <a:pt x="930" y="1489"/>
                    <a:pt x="931" y="1489"/>
                  </a:cubicBezTo>
                  <a:cubicBezTo>
                    <a:pt x="933" y="1489"/>
                    <a:pt x="934" y="1488"/>
                    <a:pt x="934" y="1487"/>
                  </a:cubicBezTo>
                  <a:close/>
                  <a:moveTo>
                    <a:pt x="194" y="1419"/>
                  </a:moveTo>
                  <a:cubicBezTo>
                    <a:pt x="197" y="1416"/>
                    <a:pt x="199" y="1414"/>
                    <a:pt x="198" y="1411"/>
                  </a:cubicBezTo>
                  <a:cubicBezTo>
                    <a:pt x="195" y="1413"/>
                    <a:pt x="194" y="1415"/>
                    <a:pt x="194" y="1419"/>
                  </a:cubicBezTo>
                  <a:close/>
                  <a:moveTo>
                    <a:pt x="269" y="247"/>
                  </a:moveTo>
                  <a:cubicBezTo>
                    <a:pt x="266" y="248"/>
                    <a:pt x="264" y="249"/>
                    <a:pt x="264" y="253"/>
                  </a:cubicBezTo>
                  <a:cubicBezTo>
                    <a:pt x="266" y="251"/>
                    <a:pt x="268" y="249"/>
                    <a:pt x="269" y="247"/>
                  </a:cubicBezTo>
                  <a:close/>
                  <a:moveTo>
                    <a:pt x="521" y="741"/>
                  </a:moveTo>
                  <a:cubicBezTo>
                    <a:pt x="521" y="739"/>
                    <a:pt x="521" y="737"/>
                    <a:pt x="519" y="737"/>
                  </a:cubicBezTo>
                  <a:cubicBezTo>
                    <a:pt x="518" y="737"/>
                    <a:pt x="517" y="738"/>
                    <a:pt x="517" y="739"/>
                  </a:cubicBezTo>
                  <a:cubicBezTo>
                    <a:pt x="517" y="741"/>
                    <a:pt x="517" y="742"/>
                    <a:pt x="519" y="743"/>
                  </a:cubicBezTo>
                  <a:cubicBezTo>
                    <a:pt x="521" y="743"/>
                    <a:pt x="521" y="742"/>
                    <a:pt x="521" y="741"/>
                  </a:cubicBezTo>
                  <a:close/>
                  <a:moveTo>
                    <a:pt x="446" y="1269"/>
                  </a:moveTo>
                  <a:cubicBezTo>
                    <a:pt x="448" y="1266"/>
                    <a:pt x="448" y="1266"/>
                    <a:pt x="447" y="1261"/>
                  </a:cubicBezTo>
                  <a:cubicBezTo>
                    <a:pt x="447" y="1263"/>
                    <a:pt x="446" y="1265"/>
                    <a:pt x="445" y="1267"/>
                  </a:cubicBezTo>
                  <a:cubicBezTo>
                    <a:pt x="445" y="1267"/>
                    <a:pt x="445" y="1268"/>
                    <a:pt x="446" y="1269"/>
                  </a:cubicBezTo>
                  <a:close/>
                  <a:moveTo>
                    <a:pt x="386" y="618"/>
                  </a:moveTo>
                  <a:cubicBezTo>
                    <a:pt x="386" y="616"/>
                    <a:pt x="385" y="615"/>
                    <a:pt x="384" y="615"/>
                  </a:cubicBezTo>
                  <a:cubicBezTo>
                    <a:pt x="382" y="615"/>
                    <a:pt x="382" y="616"/>
                    <a:pt x="382" y="618"/>
                  </a:cubicBezTo>
                  <a:cubicBezTo>
                    <a:pt x="382" y="619"/>
                    <a:pt x="382" y="620"/>
                    <a:pt x="384" y="620"/>
                  </a:cubicBezTo>
                  <a:cubicBezTo>
                    <a:pt x="385" y="620"/>
                    <a:pt x="386" y="619"/>
                    <a:pt x="386" y="618"/>
                  </a:cubicBezTo>
                  <a:close/>
                  <a:moveTo>
                    <a:pt x="1109" y="1161"/>
                  </a:moveTo>
                  <a:cubicBezTo>
                    <a:pt x="1112" y="1161"/>
                    <a:pt x="1113" y="1160"/>
                    <a:pt x="1113" y="1159"/>
                  </a:cubicBezTo>
                  <a:cubicBezTo>
                    <a:pt x="1114" y="1158"/>
                    <a:pt x="1116" y="1157"/>
                    <a:pt x="1114" y="1155"/>
                  </a:cubicBezTo>
                  <a:cubicBezTo>
                    <a:pt x="1112" y="1156"/>
                    <a:pt x="1110" y="1158"/>
                    <a:pt x="1109" y="1161"/>
                  </a:cubicBezTo>
                  <a:close/>
                  <a:moveTo>
                    <a:pt x="741" y="1165"/>
                  </a:moveTo>
                  <a:cubicBezTo>
                    <a:pt x="742" y="1163"/>
                    <a:pt x="741" y="1162"/>
                    <a:pt x="740" y="1161"/>
                  </a:cubicBezTo>
                  <a:cubicBezTo>
                    <a:pt x="739" y="1160"/>
                    <a:pt x="738" y="1160"/>
                    <a:pt x="738" y="1160"/>
                  </a:cubicBezTo>
                  <a:cubicBezTo>
                    <a:pt x="737" y="1161"/>
                    <a:pt x="737" y="1162"/>
                    <a:pt x="738" y="1163"/>
                  </a:cubicBezTo>
                  <a:cubicBezTo>
                    <a:pt x="739" y="1164"/>
                    <a:pt x="740" y="1165"/>
                    <a:pt x="741" y="1165"/>
                  </a:cubicBezTo>
                  <a:close/>
                  <a:moveTo>
                    <a:pt x="265" y="1329"/>
                  </a:moveTo>
                  <a:cubicBezTo>
                    <a:pt x="263" y="1332"/>
                    <a:pt x="262" y="1335"/>
                    <a:pt x="261" y="1337"/>
                  </a:cubicBezTo>
                  <a:cubicBezTo>
                    <a:pt x="263" y="1335"/>
                    <a:pt x="266" y="1334"/>
                    <a:pt x="265" y="1329"/>
                  </a:cubicBezTo>
                  <a:close/>
                  <a:moveTo>
                    <a:pt x="424" y="584"/>
                  </a:moveTo>
                  <a:cubicBezTo>
                    <a:pt x="423" y="587"/>
                    <a:pt x="422" y="590"/>
                    <a:pt x="426" y="594"/>
                  </a:cubicBezTo>
                  <a:cubicBezTo>
                    <a:pt x="425" y="589"/>
                    <a:pt x="425" y="587"/>
                    <a:pt x="424" y="584"/>
                  </a:cubicBezTo>
                  <a:close/>
                  <a:moveTo>
                    <a:pt x="232" y="1176"/>
                  </a:moveTo>
                  <a:cubicBezTo>
                    <a:pt x="233" y="1175"/>
                    <a:pt x="236" y="1174"/>
                    <a:pt x="235" y="1170"/>
                  </a:cubicBezTo>
                  <a:cubicBezTo>
                    <a:pt x="233" y="1172"/>
                    <a:pt x="231" y="1173"/>
                    <a:pt x="232" y="1176"/>
                  </a:cubicBezTo>
                  <a:close/>
                  <a:moveTo>
                    <a:pt x="198" y="1182"/>
                  </a:moveTo>
                  <a:cubicBezTo>
                    <a:pt x="203" y="1179"/>
                    <a:pt x="204" y="1178"/>
                    <a:pt x="202" y="1177"/>
                  </a:cubicBezTo>
                  <a:cubicBezTo>
                    <a:pt x="200" y="1177"/>
                    <a:pt x="199" y="1179"/>
                    <a:pt x="198" y="1182"/>
                  </a:cubicBezTo>
                  <a:close/>
                  <a:moveTo>
                    <a:pt x="474" y="576"/>
                  </a:moveTo>
                  <a:cubicBezTo>
                    <a:pt x="471" y="576"/>
                    <a:pt x="469" y="577"/>
                    <a:pt x="470" y="580"/>
                  </a:cubicBezTo>
                  <a:cubicBezTo>
                    <a:pt x="470" y="580"/>
                    <a:pt x="470" y="581"/>
                    <a:pt x="471" y="581"/>
                  </a:cubicBezTo>
                  <a:cubicBezTo>
                    <a:pt x="473" y="581"/>
                    <a:pt x="473" y="578"/>
                    <a:pt x="474" y="577"/>
                  </a:cubicBezTo>
                  <a:cubicBezTo>
                    <a:pt x="474" y="577"/>
                    <a:pt x="474" y="576"/>
                    <a:pt x="474" y="576"/>
                  </a:cubicBezTo>
                  <a:close/>
                  <a:moveTo>
                    <a:pt x="1168" y="1095"/>
                  </a:moveTo>
                  <a:cubicBezTo>
                    <a:pt x="1166" y="1094"/>
                    <a:pt x="1164" y="1095"/>
                    <a:pt x="1163" y="1097"/>
                  </a:cubicBezTo>
                  <a:cubicBezTo>
                    <a:pt x="1163" y="1097"/>
                    <a:pt x="1163" y="1098"/>
                    <a:pt x="1163" y="1099"/>
                  </a:cubicBezTo>
                  <a:cubicBezTo>
                    <a:pt x="1163" y="1100"/>
                    <a:pt x="1165" y="1100"/>
                    <a:pt x="1165" y="1099"/>
                  </a:cubicBezTo>
                  <a:cubicBezTo>
                    <a:pt x="1167" y="1098"/>
                    <a:pt x="1168" y="1097"/>
                    <a:pt x="1168" y="1095"/>
                  </a:cubicBezTo>
                  <a:close/>
                  <a:moveTo>
                    <a:pt x="1240" y="1301"/>
                  </a:moveTo>
                  <a:cubicBezTo>
                    <a:pt x="1233" y="1302"/>
                    <a:pt x="1232" y="1302"/>
                    <a:pt x="1233" y="1304"/>
                  </a:cubicBezTo>
                  <a:cubicBezTo>
                    <a:pt x="1236" y="1304"/>
                    <a:pt x="1237" y="1303"/>
                    <a:pt x="1240" y="1301"/>
                  </a:cubicBezTo>
                  <a:close/>
                  <a:moveTo>
                    <a:pt x="837" y="1279"/>
                  </a:moveTo>
                  <a:cubicBezTo>
                    <a:pt x="836" y="1280"/>
                    <a:pt x="836" y="1280"/>
                    <a:pt x="836" y="1281"/>
                  </a:cubicBezTo>
                  <a:cubicBezTo>
                    <a:pt x="837" y="1282"/>
                    <a:pt x="838" y="1283"/>
                    <a:pt x="839" y="1283"/>
                  </a:cubicBezTo>
                  <a:cubicBezTo>
                    <a:pt x="840" y="1283"/>
                    <a:pt x="841" y="1282"/>
                    <a:pt x="840" y="1281"/>
                  </a:cubicBezTo>
                  <a:cubicBezTo>
                    <a:pt x="840" y="1280"/>
                    <a:pt x="839" y="1279"/>
                    <a:pt x="837" y="1279"/>
                  </a:cubicBezTo>
                  <a:close/>
                  <a:moveTo>
                    <a:pt x="943" y="1264"/>
                  </a:moveTo>
                  <a:cubicBezTo>
                    <a:pt x="947" y="1265"/>
                    <a:pt x="949" y="1264"/>
                    <a:pt x="950" y="1261"/>
                  </a:cubicBezTo>
                  <a:cubicBezTo>
                    <a:pt x="947" y="1261"/>
                    <a:pt x="946" y="1262"/>
                    <a:pt x="943" y="1264"/>
                  </a:cubicBezTo>
                  <a:close/>
                  <a:moveTo>
                    <a:pt x="325" y="762"/>
                  </a:moveTo>
                  <a:cubicBezTo>
                    <a:pt x="325" y="766"/>
                    <a:pt x="325" y="768"/>
                    <a:pt x="327" y="770"/>
                  </a:cubicBezTo>
                  <a:cubicBezTo>
                    <a:pt x="328" y="768"/>
                    <a:pt x="328" y="765"/>
                    <a:pt x="325" y="762"/>
                  </a:cubicBezTo>
                  <a:close/>
                  <a:moveTo>
                    <a:pt x="682" y="1182"/>
                  </a:moveTo>
                  <a:cubicBezTo>
                    <a:pt x="682" y="1184"/>
                    <a:pt x="682" y="1185"/>
                    <a:pt x="684" y="1186"/>
                  </a:cubicBezTo>
                  <a:cubicBezTo>
                    <a:pt x="684" y="1186"/>
                    <a:pt x="685" y="1186"/>
                    <a:pt x="685" y="1186"/>
                  </a:cubicBezTo>
                  <a:cubicBezTo>
                    <a:pt x="685" y="1184"/>
                    <a:pt x="684" y="1182"/>
                    <a:pt x="682" y="1182"/>
                  </a:cubicBezTo>
                  <a:close/>
                  <a:moveTo>
                    <a:pt x="437" y="555"/>
                  </a:moveTo>
                  <a:cubicBezTo>
                    <a:pt x="435" y="556"/>
                    <a:pt x="434" y="556"/>
                    <a:pt x="434" y="558"/>
                  </a:cubicBezTo>
                  <a:cubicBezTo>
                    <a:pt x="433" y="559"/>
                    <a:pt x="435" y="559"/>
                    <a:pt x="436" y="559"/>
                  </a:cubicBezTo>
                  <a:cubicBezTo>
                    <a:pt x="437" y="559"/>
                    <a:pt x="439" y="559"/>
                    <a:pt x="439" y="557"/>
                  </a:cubicBezTo>
                  <a:cubicBezTo>
                    <a:pt x="439" y="556"/>
                    <a:pt x="438" y="555"/>
                    <a:pt x="437" y="555"/>
                  </a:cubicBezTo>
                  <a:close/>
                  <a:moveTo>
                    <a:pt x="1058" y="1310"/>
                  </a:moveTo>
                  <a:cubicBezTo>
                    <a:pt x="1057" y="1309"/>
                    <a:pt x="1057" y="1308"/>
                    <a:pt x="1057" y="1308"/>
                  </a:cubicBezTo>
                  <a:cubicBezTo>
                    <a:pt x="1055" y="1308"/>
                    <a:pt x="1054" y="1309"/>
                    <a:pt x="1053" y="1310"/>
                  </a:cubicBezTo>
                  <a:cubicBezTo>
                    <a:pt x="1053" y="1311"/>
                    <a:pt x="1053" y="1312"/>
                    <a:pt x="1054" y="1312"/>
                  </a:cubicBezTo>
                  <a:cubicBezTo>
                    <a:pt x="1056" y="1312"/>
                    <a:pt x="1057" y="1311"/>
                    <a:pt x="1058" y="1310"/>
                  </a:cubicBezTo>
                  <a:close/>
                  <a:moveTo>
                    <a:pt x="526" y="756"/>
                  </a:moveTo>
                  <a:cubicBezTo>
                    <a:pt x="528" y="755"/>
                    <a:pt x="530" y="755"/>
                    <a:pt x="531" y="753"/>
                  </a:cubicBezTo>
                  <a:cubicBezTo>
                    <a:pt x="531" y="753"/>
                    <a:pt x="531" y="752"/>
                    <a:pt x="530" y="752"/>
                  </a:cubicBezTo>
                  <a:cubicBezTo>
                    <a:pt x="528" y="752"/>
                    <a:pt x="526" y="753"/>
                    <a:pt x="526" y="756"/>
                  </a:cubicBezTo>
                  <a:close/>
                  <a:moveTo>
                    <a:pt x="252" y="414"/>
                  </a:moveTo>
                  <a:cubicBezTo>
                    <a:pt x="251" y="413"/>
                    <a:pt x="252" y="412"/>
                    <a:pt x="250" y="412"/>
                  </a:cubicBezTo>
                  <a:cubicBezTo>
                    <a:pt x="249" y="412"/>
                    <a:pt x="249" y="413"/>
                    <a:pt x="249" y="414"/>
                  </a:cubicBezTo>
                  <a:cubicBezTo>
                    <a:pt x="248" y="415"/>
                    <a:pt x="249" y="417"/>
                    <a:pt x="250" y="417"/>
                  </a:cubicBezTo>
                  <a:cubicBezTo>
                    <a:pt x="251" y="417"/>
                    <a:pt x="252" y="416"/>
                    <a:pt x="252" y="414"/>
                  </a:cubicBezTo>
                  <a:close/>
                  <a:moveTo>
                    <a:pt x="389" y="80"/>
                  </a:moveTo>
                  <a:cubicBezTo>
                    <a:pt x="390" y="79"/>
                    <a:pt x="391" y="79"/>
                    <a:pt x="391" y="77"/>
                  </a:cubicBezTo>
                  <a:cubicBezTo>
                    <a:pt x="391" y="76"/>
                    <a:pt x="390" y="75"/>
                    <a:pt x="389" y="75"/>
                  </a:cubicBezTo>
                  <a:cubicBezTo>
                    <a:pt x="388" y="75"/>
                    <a:pt x="387" y="76"/>
                    <a:pt x="387" y="78"/>
                  </a:cubicBezTo>
                  <a:cubicBezTo>
                    <a:pt x="387" y="79"/>
                    <a:pt x="387" y="79"/>
                    <a:pt x="389" y="80"/>
                  </a:cubicBezTo>
                  <a:close/>
                  <a:moveTo>
                    <a:pt x="185" y="1442"/>
                  </a:moveTo>
                  <a:cubicBezTo>
                    <a:pt x="183" y="1443"/>
                    <a:pt x="183" y="1445"/>
                    <a:pt x="183" y="1447"/>
                  </a:cubicBezTo>
                  <a:cubicBezTo>
                    <a:pt x="183" y="1448"/>
                    <a:pt x="183" y="1448"/>
                    <a:pt x="184" y="1448"/>
                  </a:cubicBezTo>
                  <a:cubicBezTo>
                    <a:pt x="185" y="1446"/>
                    <a:pt x="186" y="1445"/>
                    <a:pt x="185" y="1442"/>
                  </a:cubicBezTo>
                  <a:close/>
                  <a:moveTo>
                    <a:pt x="995" y="1440"/>
                  </a:moveTo>
                  <a:cubicBezTo>
                    <a:pt x="993" y="1440"/>
                    <a:pt x="992" y="1441"/>
                    <a:pt x="992" y="1442"/>
                  </a:cubicBezTo>
                  <a:cubicBezTo>
                    <a:pt x="991" y="1443"/>
                    <a:pt x="992" y="1444"/>
                    <a:pt x="993" y="1444"/>
                  </a:cubicBezTo>
                  <a:cubicBezTo>
                    <a:pt x="994" y="1444"/>
                    <a:pt x="995" y="1443"/>
                    <a:pt x="996" y="1442"/>
                  </a:cubicBezTo>
                  <a:cubicBezTo>
                    <a:pt x="996" y="1441"/>
                    <a:pt x="995" y="1441"/>
                    <a:pt x="995" y="1440"/>
                  </a:cubicBezTo>
                  <a:close/>
                  <a:moveTo>
                    <a:pt x="366" y="547"/>
                  </a:moveTo>
                  <a:cubicBezTo>
                    <a:pt x="365" y="547"/>
                    <a:pt x="364" y="548"/>
                    <a:pt x="364" y="549"/>
                  </a:cubicBezTo>
                  <a:cubicBezTo>
                    <a:pt x="364" y="550"/>
                    <a:pt x="365" y="550"/>
                    <a:pt x="366" y="550"/>
                  </a:cubicBezTo>
                  <a:cubicBezTo>
                    <a:pt x="367" y="550"/>
                    <a:pt x="368" y="550"/>
                    <a:pt x="368" y="549"/>
                  </a:cubicBezTo>
                  <a:cubicBezTo>
                    <a:pt x="369" y="548"/>
                    <a:pt x="367" y="547"/>
                    <a:pt x="366" y="547"/>
                  </a:cubicBezTo>
                  <a:close/>
                  <a:moveTo>
                    <a:pt x="414" y="738"/>
                  </a:moveTo>
                  <a:cubicBezTo>
                    <a:pt x="413" y="737"/>
                    <a:pt x="412" y="738"/>
                    <a:pt x="412" y="739"/>
                  </a:cubicBezTo>
                  <a:cubicBezTo>
                    <a:pt x="412" y="740"/>
                    <a:pt x="412" y="742"/>
                    <a:pt x="414" y="742"/>
                  </a:cubicBezTo>
                  <a:cubicBezTo>
                    <a:pt x="414" y="743"/>
                    <a:pt x="415" y="742"/>
                    <a:pt x="415" y="741"/>
                  </a:cubicBezTo>
                  <a:cubicBezTo>
                    <a:pt x="416" y="739"/>
                    <a:pt x="415" y="738"/>
                    <a:pt x="414" y="738"/>
                  </a:cubicBezTo>
                  <a:close/>
                  <a:moveTo>
                    <a:pt x="422" y="1305"/>
                  </a:moveTo>
                  <a:cubicBezTo>
                    <a:pt x="421" y="1304"/>
                    <a:pt x="421" y="1303"/>
                    <a:pt x="420" y="1303"/>
                  </a:cubicBezTo>
                  <a:cubicBezTo>
                    <a:pt x="419" y="1303"/>
                    <a:pt x="418" y="1304"/>
                    <a:pt x="418" y="1305"/>
                  </a:cubicBezTo>
                  <a:cubicBezTo>
                    <a:pt x="418" y="1306"/>
                    <a:pt x="419" y="1307"/>
                    <a:pt x="420" y="1307"/>
                  </a:cubicBezTo>
                  <a:cubicBezTo>
                    <a:pt x="421" y="1307"/>
                    <a:pt x="422" y="1306"/>
                    <a:pt x="422" y="1305"/>
                  </a:cubicBezTo>
                  <a:close/>
                  <a:moveTo>
                    <a:pt x="1043" y="1515"/>
                  </a:moveTo>
                  <a:cubicBezTo>
                    <a:pt x="1043" y="1513"/>
                    <a:pt x="1042" y="1512"/>
                    <a:pt x="1041" y="1512"/>
                  </a:cubicBezTo>
                  <a:cubicBezTo>
                    <a:pt x="1040" y="1513"/>
                    <a:pt x="1039" y="1514"/>
                    <a:pt x="1039" y="1515"/>
                  </a:cubicBezTo>
                  <a:cubicBezTo>
                    <a:pt x="1039" y="1516"/>
                    <a:pt x="1039" y="1516"/>
                    <a:pt x="1040" y="1516"/>
                  </a:cubicBezTo>
                  <a:cubicBezTo>
                    <a:pt x="1042" y="1516"/>
                    <a:pt x="1043" y="1515"/>
                    <a:pt x="1043" y="1515"/>
                  </a:cubicBezTo>
                  <a:close/>
                  <a:moveTo>
                    <a:pt x="527" y="1360"/>
                  </a:moveTo>
                  <a:cubicBezTo>
                    <a:pt x="528" y="1359"/>
                    <a:pt x="528" y="1358"/>
                    <a:pt x="528" y="1356"/>
                  </a:cubicBezTo>
                  <a:cubicBezTo>
                    <a:pt x="528" y="1355"/>
                    <a:pt x="527" y="1355"/>
                    <a:pt x="526" y="1355"/>
                  </a:cubicBezTo>
                  <a:cubicBezTo>
                    <a:pt x="525" y="1356"/>
                    <a:pt x="525" y="1357"/>
                    <a:pt x="525" y="1359"/>
                  </a:cubicBezTo>
                  <a:cubicBezTo>
                    <a:pt x="525" y="1360"/>
                    <a:pt x="526" y="1360"/>
                    <a:pt x="527" y="1360"/>
                  </a:cubicBezTo>
                  <a:close/>
                  <a:moveTo>
                    <a:pt x="352" y="1337"/>
                  </a:moveTo>
                  <a:cubicBezTo>
                    <a:pt x="351" y="1339"/>
                    <a:pt x="349" y="1339"/>
                    <a:pt x="349" y="1342"/>
                  </a:cubicBezTo>
                  <a:cubicBezTo>
                    <a:pt x="349" y="1342"/>
                    <a:pt x="350" y="1342"/>
                    <a:pt x="351" y="1342"/>
                  </a:cubicBezTo>
                  <a:cubicBezTo>
                    <a:pt x="353" y="1341"/>
                    <a:pt x="353" y="1340"/>
                    <a:pt x="352" y="1337"/>
                  </a:cubicBezTo>
                  <a:close/>
                  <a:moveTo>
                    <a:pt x="345" y="434"/>
                  </a:moveTo>
                  <a:cubicBezTo>
                    <a:pt x="346" y="434"/>
                    <a:pt x="347" y="434"/>
                    <a:pt x="347" y="433"/>
                  </a:cubicBezTo>
                  <a:cubicBezTo>
                    <a:pt x="348" y="432"/>
                    <a:pt x="347" y="432"/>
                    <a:pt x="346" y="432"/>
                  </a:cubicBezTo>
                  <a:cubicBezTo>
                    <a:pt x="345" y="432"/>
                    <a:pt x="344" y="432"/>
                    <a:pt x="343" y="433"/>
                  </a:cubicBezTo>
                  <a:cubicBezTo>
                    <a:pt x="343" y="434"/>
                    <a:pt x="344" y="434"/>
                    <a:pt x="345" y="434"/>
                  </a:cubicBezTo>
                  <a:close/>
                  <a:moveTo>
                    <a:pt x="373" y="861"/>
                  </a:moveTo>
                  <a:cubicBezTo>
                    <a:pt x="373" y="859"/>
                    <a:pt x="373" y="859"/>
                    <a:pt x="371" y="859"/>
                  </a:cubicBezTo>
                  <a:cubicBezTo>
                    <a:pt x="370" y="858"/>
                    <a:pt x="369" y="859"/>
                    <a:pt x="369" y="860"/>
                  </a:cubicBezTo>
                  <a:cubicBezTo>
                    <a:pt x="369" y="861"/>
                    <a:pt x="370" y="862"/>
                    <a:pt x="371" y="863"/>
                  </a:cubicBezTo>
                  <a:cubicBezTo>
                    <a:pt x="372" y="863"/>
                    <a:pt x="373" y="862"/>
                    <a:pt x="373" y="861"/>
                  </a:cubicBezTo>
                  <a:close/>
                  <a:moveTo>
                    <a:pt x="381" y="851"/>
                  </a:moveTo>
                  <a:cubicBezTo>
                    <a:pt x="381" y="850"/>
                    <a:pt x="380" y="850"/>
                    <a:pt x="379" y="849"/>
                  </a:cubicBezTo>
                  <a:cubicBezTo>
                    <a:pt x="378" y="849"/>
                    <a:pt x="377" y="850"/>
                    <a:pt x="376" y="851"/>
                  </a:cubicBezTo>
                  <a:cubicBezTo>
                    <a:pt x="376" y="852"/>
                    <a:pt x="376" y="853"/>
                    <a:pt x="377" y="853"/>
                  </a:cubicBezTo>
                  <a:cubicBezTo>
                    <a:pt x="379" y="853"/>
                    <a:pt x="380" y="852"/>
                    <a:pt x="381" y="851"/>
                  </a:cubicBezTo>
                  <a:close/>
                  <a:moveTo>
                    <a:pt x="301" y="549"/>
                  </a:moveTo>
                  <a:cubicBezTo>
                    <a:pt x="301" y="550"/>
                    <a:pt x="301" y="550"/>
                    <a:pt x="301" y="551"/>
                  </a:cubicBezTo>
                  <a:cubicBezTo>
                    <a:pt x="301" y="552"/>
                    <a:pt x="301" y="554"/>
                    <a:pt x="303" y="554"/>
                  </a:cubicBezTo>
                  <a:cubicBezTo>
                    <a:pt x="303" y="555"/>
                    <a:pt x="304" y="554"/>
                    <a:pt x="304" y="554"/>
                  </a:cubicBezTo>
                  <a:cubicBezTo>
                    <a:pt x="305" y="553"/>
                    <a:pt x="304" y="552"/>
                    <a:pt x="303" y="550"/>
                  </a:cubicBezTo>
                  <a:cubicBezTo>
                    <a:pt x="303" y="550"/>
                    <a:pt x="302" y="550"/>
                    <a:pt x="301" y="549"/>
                  </a:cubicBezTo>
                  <a:close/>
                  <a:moveTo>
                    <a:pt x="651" y="491"/>
                  </a:moveTo>
                  <a:cubicBezTo>
                    <a:pt x="650" y="491"/>
                    <a:pt x="649" y="492"/>
                    <a:pt x="649" y="492"/>
                  </a:cubicBezTo>
                  <a:cubicBezTo>
                    <a:pt x="649" y="493"/>
                    <a:pt x="649" y="494"/>
                    <a:pt x="650" y="494"/>
                  </a:cubicBezTo>
                  <a:cubicBezTo>
                    <a:pt x="651" y="495"/>
                    <a:pt x="651" y="495"/>
                    <a:pt x="652" y="494"/>
                  </a:cubicBezTo>
                  <a:cubicBezTo>
                    <a:pt x="652" y="493"/>
                    <a:pt x="652" y="492"/>
                    <a:pt x="651" y="491"/>
                  </a:cubicBezTo>
                  <a:close/>
                  <a:moveTo>
                    <a:pt x="1040" y="1400"/>
                  </a:moveTo>
                  <a:cubicBezTo>
                    <a:pt x="1040" y="1399"/>
                    <a:pt x="1039" y="1398"/>
                    <a:pt x="1038" y="1399"/>
                  </a:cubicBezTo>
                  <a:cubicBezTo>
                    <a:pt x="1037" y="1399"/>
                    <a:pt x="1036" y="1400"/>
                    <a:pt x="1036" y="1401"/>
                  </a:cubicBezTo>
                  <a:cubicBezTo>
                    <a:pt x="1036" y="1402"/>
                    <a:pt x="1037" y="1402"/>
                    <a:pt x="1038" y="1402"/>
                  </a:cubicBezTo>
                  <a:cubicBezTo>
                    <a:pt x="1039" y="1401"/>
                    <a:pt x="1040" y="1401"/>
                    <a:pt x="1040" y="1400"/>
                  </a:cubicBezTo>
                  <a:close/>
                  <a:moveTo>
                    <a:pt x="305" y="644"/>
                  </a:moveTo>
                  <a:cubicBezTo>
                    <a:pt x="305" y="647"/>
                    <a:pt x="305" y="649"/>
                    <a:pt x="308" y="650"/>
                  </a:cubicBezTo>
                  <a:cubicBezTo>
                    <a:pt x="308" y="647"/>
                    <a:pt x="307" y="646"/>
                    <a:pt x="305" y="644"/>
                  </a:cubicBezTo>
                  <a:close/>
                  <a:moveTo>
                    <a:pt x="257" y="580"/>
                  </a:moveTo>
                  <a:cubicBezTo>
                    <a:pt x="258" y="580"/>
                    <a:pt x="259" y="580"/>
                    <a:pt x="259" y="579"/>
                  </a:cubicBezTo>
                  <a:cubicBezTo>
                    <a:pt x="259" y="577"/>
                    <a:pt x="258" y="577"/>
                    <a:pt x="256" y="576"/>
                  </a:cubicBezTo>
                  <a:cubicBezTo>
                    <a:pt x="255" y="576"/>
                    <a:pt x="254" y="577"/>
                    <a:pt x="254" y="578"/>
                  </a:cubicBezTo>
                  <a:cubicBezTo>
                    <a:pt x="255" y="579"/>
                    <a:pt x="256" y="580"/>
                    <a:pt x="257" y="580"/>
                  </a:cubicBezTo>
                  <a:close/>
                  <a:moveTo>
                    <a:pt x="470" y="316"/>
                  </a:moveTo>
                  <a:cubicBezTo>
                    <a:pt x="468" y="317"/>
                    <a:pt x="468" y="319"/>
                    <a:pt x="469" y="320"/>
                  </a:cubicBezTo>
                  <a:cubicBezTo>
                    <a:pt x="469" y="321"/>
                    <a:pt x="469" y="321"/>
                    <a:pt x="470" y="321"/>
                  </a:cubicBezTo>
                  <a:cubicBezTo>
                    <a:pt x="471" y="320"/>
                    <a:pt x="471" y="319"/>
                    <a:pt x="471" y="318"/>
                  </a:cubicBezTo>
                  <a:cubicBezTo>
                    <a:pt x="471" y="317"/>
                    <a:pt x="471" y="316"/>
                    <a:pt x="470" y="316"/>
                  </a:cubicBezTo>
                  <a:close/>
                  <a:moveTo>
                    <a:pt x="562" y="573"/>
                  </a:moveTo>
                  <a:cubicBezTo>
                    <a:pt x="562" y="572"/>
                    <a:pt x="561" y="572"/>
                    <a:pt x="560" y="572"/>
                  </a:cubicBezTo>
                  <a:cubicBezTo>
                    <a:pt x="559" y="572"/>
                    <a:pt x="558" y="572"/>
                    <a:pt x="559" y="573"/>
                  </a:cubicBezTo>
                  <a:cubicBezTo>
                    <a:pt x="559" y="575"/>
                    <a:pt x="560" y="575"/>
                    <a:pt x="561" y="575"/>
                  </a:cubicBezTo>
                  <a:cubicBezTo>
                    <a:pt x="562" y="575"/>
                    <a:pt x="562" y="574"/>
                    <a:pt x="562" y="573"/>
                  </a:cubicBezTo>
                  <a:close/>
                  <a:moveTo>
                    <a:pt x="740" y="1441"/>
                  </a:moveTo>
                  <a:cubicBezTo>
                    <a:pt x="740" y="1440"/>
                    <a:pt x="740" y="1439"/>
                    <a:pt x="739" y="1439"/>
                  </a:cubicBezTo>
                  <a:cubicBezTo>
                    <a:pt x="738" y="1439"/>
                    <a:pt x="737" y="1440"/>
                    <a:pt x="737" y="1441"/>
                  </a:cubicBezTo>
                  <a:cubicBezTo>
                    <a:pt x="737" y="1442"/>
                    <a:pt x="738" y="1443"/>
                    <a:pt x="739" y="1443"/>
                  </a:cubicBezTo>
                  <a:cubicBezTo>
                    <a:pt x="740" y="1442"/>
                    <a:pt x="740" y="1442"/>
                    <a:pt x="740" y="1441"/>
                  </a:cubicBezTo>
                  <a:close/>
                  <a:moveTo>
                    <a:pt x="372" y="1144"/>
                  </a:moveTo>
                  <a:cubicBezTo>
                    <a:pt x="370" y="1146"/>
                    <a:pt x="369" y="1147"/>
                    <a:pt x="369" y="1151"/>
                  </a:cubicBezTo>
                  <a:cubicBezTo>
                    <a:pt x="371" y="1148"/>
                    <a:pt x="372" y="1146"/>
                    <a:pt x="372" y="1144"/>
                  </a:cubicBezTo>
                  <a:close/>
                  <a:moveTo>
                    <a:pt x="512" y="1420"/>
                  </a:moveTo>
                  <a:cubicBezTo>
                    <a:pt x="511" y="1421"/>
                    <a:pt x="511" y="1422"/>
                    <a:pt x="511" y="1423"/>
                  </a:cubicBezTo>
                  <a:cubicBezTo>
                    <a:pt x="512" y="1424"/>
                    <a:pt x="512" y="1425"/>
                    <a:pt x="513" y="1424"/>
                  </a:cubicBezTo>
                  <a:cubicBezTo>
                    <a:pt x="514" y="1424"/>
                    <a:pt x="514" y="1423"/>
                    <a:pt x="514" y="1422"/>
                  </a:cubicBezTo>
                  <a:cubicBezTo>
                    <a:pt x="514" y="1421"/>
                    <a:pt x="513" y="1420"/>
                    <a:pt x="512" y="1420"/>
                  </a:cubicBezTo>
                  <a:close/>
                  <a:moveTo>
                    <a:pt x="855" y="1453"/>
                  </a:moveTo>
                  <a:cubicBezTo>
                    <a:pt x="855" y="1452"/>
                    <a:pt x="855" y="1450"/>
                    <a:pt x="853" y="1451"/>
                  </a:cubicBezTo>
                  <a:cubicBezTo>
                    <a:pt x="853" y="1451"/>
                    <a:pt x="852" y="1452"/>
                    <a:pt x="852" y="1453"/>
                  </a:cubicBezTo>
                  <a:cubicBezTo>
                    <a:pt x="852" y="1454"/>
                    <a:pt x="853" y="1455"/>
                    <a:pt x="854" y="1455"/>
                  </a:cubicBezTo>
                  <a:cubicBezTo>
                    <a:pt x="855" y="1455"/>
                    <a:pt x="855" y="1454"/>
                    <a:pt x="855" y="1453"/>
                  </a:cubicBezTo>
                  <a:close/>
                  <a:moveTo>
                    <a:pt x="237" y="520"/>
                  </a:moveTo>
                  <a:cubicBezTo>
                    <a:pt x="238" y="520"/>
                    <a:pt x="239" y="519"/>
                    <a:pt x="239" y="517"/>
                  </a:cubicBezTo>
                  <a:cubicBezTo>
                    <a:pt x="239" y="517"/>
                    <a:pt x="239" y="516"/>
                    <a:pt x="238" y="517"/>
                  </a:cubicBezTo>
                  <a:cubicBezTo>
                    <a:pt x="237" y="517"/>
                    <a:pt x="236" y="518"/>
                    <a:pt x="236" y="519"/>
                  </a:cubicBezTo>
                  <a:cubicBezTo>
                    <a:pt x="236" y="520"/>
                    <a:pt x="237" y="520"/>
                    <a:pt x="237" y="520"/>
                  </a:cubicBezTo>
                  <a:close/>
                  <a:moveTo>
                    <a:pt x="72" y="1376"/>
                  </a:moveTo>
                  <a:cubicBezTo>
                    <a:pt x="73" y="1373"/>
                    <a:pt x="76" y="1372"/>
                    <a:pt x="73" y="1370"/>
                  </a:cubicBezTo>
                  <a:cubicBezTo>
                    <a:pt x="72" y="1371"/>
                    <a:pt x="71" y="1373"/>
                    <a:pt x="72" y="1376"/>
                  </a:cubicBezTo>
                  <a:close/>
                  <a:moveTo>
                    <a:pt x="682" y="414"/>
                  </a:moveTo>
                  <a:cubicBezTo>
                    <a:pt x="683" y="416"/>
                    <a:pt x="685" y="417"/>
                    <a:pt x="688" y="416"/>
                  </a:cubicBezTo>
                  <a:cubicBezTo>
                    <a:pt x="685" y="415"/>
                    <a:pt x="683" y="414"/>
                    <a:pt x="682" y="414"/>
                  </a:cubicBezTo>
                  <a:close/>
                  <a:moveTo>
                    <a:pt x="1266" y="950"/>
                  </a:moveTo>
                  <a:cubicBezTo>
                    <a:pt x="1266" y="949"/>
                    <a:pt x="1265" y="948"/>
                    <a:pt x="1265" y="949"/>
                  </a:cubicBezTo>
                  <a:cubicBezTo>
                    <a:pt x="1264" y="949"/>
                    <a:pt x="1263" y="950"/>
                    <a:pt x="1263" y="951"/>
                  </a:cubicBezTo>
                  <a:cubicBezTo>
                    <a:pt x="1262" y="951"/>
                    <a:pt x="1262" y="952"/>
                    <a:pt x="1263" y="952"/>
                  </a:cubicBezTo>
                  <a:cubicBezTo>
                    <a:pt x="1265" y="952"/>
                    <a:pt x="1265" y="951"/>
                    <a:pt x="1266" y="950"/>
                  </a:cubicBezTo>
                  <a:close/>
                  <a:moveTo>
                    <a:pt x="191" y="1351"/>
                  </a:moveTo>
                  <a:cubicBezTo>
                    <a:pt x="192" y="1351"/>
                    <a:pt x="193" y="1350"/>
                    <a:pt x="193" y="1349"/>
                  </a:cubicBezTo>
                  <a:cubicBezTo>
                    <a:pt x="193" y="1348"/>
                    <a:pt x="193" y="1347"/>
                    <a:pt x="192" y="1347"/>
                  </a:cubicBezTo>
                  <a:cubicBezTo>
                    <a:pt x="191" y="1348"/>
                    <a:pt x="190" y="1349"/>
                    <a:pt x="190" y="1350"/>
                  </a:cubicBezTo>
                  <a:cubicBezTo>
                    <a:pt x="190" y="1351"/>
                    <a:pt x="190" y="1351"/>
                    <a:pt x="191" y="1351"/>
                  </a:cubicBezTo>
                  <a:close/>
                  <a:moveTo>
                    <a:pt x="625" y="165"/>
                  </a:moveTo>
                  <a:cubicBezTo>
                    <a:pt x="625" y="164"/>
                    <a:pt x="625" y="163"/>
                    <a:pt x="624" y="163"/>
                  </a:cubicBezTo>
                  <a:cubicBezTo>
                    <a:pt x="623" y="163"/>
                    <a:pt x="623" y="164"/>
                    <a:pt x="623" y="165"/>
                  </a:cubicBezTo>
                  <a:cubicBezTo>
                    <a:pt x="623" y="166"/>
                    <a:pt x="623" y="166"/>
                    <a:pt x="624" y="166"/>
                  </a:cubicBezTo>
                  <a:cubicBezTo>
                    <a:pt x="625" y="166"/>
                    <a:pt x="625" y="165"/>
                    <a:pt x="625" y="165"/>
                  </a:cubicBezTo>
                  <a:close/>
                  <a:moveTo>
                    <a:pt x="387" y="202"/>
                  </a:moveTo>
                  <a:cubicBezTo>
                    <a:pt x="387" y="201"/>
                    <a:pt x="386" y="200"/>
                    <a:pt x="385" y="200"/>
                  </a:cubicBezTo>
                  <a:cubicBezTo>
                    <a:pt x="385" y="201"/>
                    <a:pt x="384" y="201"/>
                    <a:pt x="384" y="202"/>
                  </a:cubicBezTo>
                  <a:cubicBezTo>
                    <a:pt x="384" y="203"/>
                    <a:pt x="384" y="204"/>
                    <a:pt x="385" y="204"/>
                  </a:cubicBezTo>
                  <a:cubicBezTo>
                    <a:pt x="386" y="204"/>
                    <a:pt x="387" y="203"/>
                    <a:pt x="387" y="202"/>
                  </a:cubicBezTo>
                  <a:close/>
                  <a:moveTo>
                    <a:pt x="363" y="563"/>
                  </a:moveTo>
                  <a:cubicBezTo>
                    <a:pt x="362" y="562"/>
                    <a:pt x="361" y="561"/>
                    <a:pt x="361" y="562"/>
                  </a:cubicBezTo>
                  <a:cubicBezTo>
                    <a:pt x="360" y="562"/>
                    <a:pt x="359" y="562"/>
                    <a:pt x="359" y="564"/>
                  </a:cubicBezTo>
                  <a:cubicBezTo>
                    <a:pt x="359" y="565"/>
                    <a:pt x="360" y="565"/>
                    <a:pt x="360" y="564"/>
                  </a:cubicBezTo>
                  <a:cubicBezTo>
                    <a:pt x="361" y="564"/>
                    <a:pt x="363" y="564"/>
                    <a:pt x="363" y="563"/>
                  </a:cubicBezTo>
                  <a:close/>
                  <a:moveTo>
                    <a:pt x="832" y="1221"/>
                  </a:moveTo>
                  <a:cubicBezTo>
                    <a:pt x="832" y="1220"/>
                    <a:pt x="831" y="1219"/>
                    <a:pt x="830" y="1219"/>
                  </a:cubicBezTo>
                  <a:cubicBezTo>
                    <a:pt x="829" y="1219"/>
                    <a:pt x="828" y="1220"/>
                    <a:pt x="829" y="1221"/>
                  </a:cubicBezTo>
                  <a:cubicBezTo>
                    <a:pt x="829" y="1222"/>
                    <a:pt x="830" y="1222"/>
                    <a:pt x="831" y="1223"/>
                  </a:cubicBezTo>
                  <a:cubicBezTo>
                    <a:pt x="832" y="1223"/>
                    <a:pt x="832" y="1222"/>
                    <a:pt x="832" y="1221"/>
                  </a:cubicBezTo>
                  <a:close/>
                  <a:moveTo>
                    <a:pt x="354" y="554"/>
                  </a:moveTo>
                  <a:cubicBezTo>
                    <a:pt x="353" y="554"/>
                    <a:pt x="352" y="555"/>
                    <a:pt x="353" y="556"/>
                  </a:cubicBezTo>
                  <a:cubicBezTo>
                    <a:pt x="353" y="557"/>
                    <a:pt x="354" y="558"/>
                    <a:pt x="355" y="558"/>
                  </a:cubicBezTo>
                  <a:cubicBezTo>
                    <a:pt x="356" y="558"/>
                    <a:pt x="356" y="557"/>
                    <a:pt x="356" y="556"/>
                  </a:cubicBezTo>
                  <a:cubicBezTo>
                    <a:pt x="355" y="555"/>
                    <a:pt x="355" y="554"/>
                    <a:pt x="354" y="554"/>
                  </a:cubicBezTo>
                  <a:close/>
                  <a:moveTo>
                    <a:pt x="1178" y="1236"/>
                  </a:moveTo>
                  <a:cubicBezTo>
                    <a:pt x="1178" y="1235"/>
                    <a:pt x="1177" y="1235"/>
                    <a:pt x="1177" y="1235"/>
                  </a:cubicBezTo>
                  <a:cubicBezTo>
                    <a:pt x="1175" y="1235"/>
                    <a:pt x="1174" y="1236"/>
                    <a:pt x="1174" y="1238"/>
                  </a:cubicBezTo>
                  <a:cubicBezTo>
                    <a:pt x="1174" y="1238"/>
                    <a:pt x="1175" y="1239"/>
                    <a:pt x="1175" y="1239"/>
                  </a:cubicBezTo>
                  <a:cubicBezTo>
                    <a:pt x="1177" y="1239"/>
                    <a:pt x="1178" y="1237"/>
                    <a:pt x="1178" y="1236"/>
                  </a:cubicBezTo>
                  <a:close/>
                  <a:moveTo>
                    <a:pt x="588" y="620"/>
                  </a:moveTo>
                  <a:cubicBezTo>
                    <a:pt x="588" y="619"/>
                    <a:pt x="588" y="618"/>
                    <a:pt x="587" y="617"/>
                  </a:cubicBezTo>
                  <a:cubicBezTo>
                    <a:pt x="586" y="617"/>
                    <a:pt x="585" y="618"/>
                    <a:pt x="584" y="619"/>
                  </a:cubicBezTo>
                  <a:cubicBezTo>
                    <a:pt x="584" y="620"/>
                    <a:pt x="584" y="621"/>
                    <a:pt x="585" y="621"/>
                  </a:cubicBezTo>
                  <a:cubicBezTo>
                    <a:pt x="586" y="622"/>
                    <a:pt x="587" y="621"/>
                    <a:pt x="588" y="620"/>
                  </a:cubicBezTo>
                  <a:close/>
                  <a:moveTo>
                    <a:pt x="580" y="742"/>
                  </a:moveTo>
                  <a:cubicBezTo>
                    <a:pt x="581" y="742"/>
                    <a:pt x="582" y="742"/>
                    <a:pt x="582" y="741"/>
                  </a:cubicBezTo>
                  <a:cubicBezTo>
                    <a:pt x="582" y="740"/>
                    <a:pt x="581" y="739"/>
                    <a:pt x="581" y="739"/>
                  </a:cubicBezTo>
                  <a:cubicBezTo>
                    <a:pt x="579" y="739"/>
                    <a:pt x="578" y="739"/>
                    <a:pt x="578" y="740"/>
                  </a:cubicBezTo>
                  <a:cubicBezTo>
                    <a:pt x="578" y="742"/>
                    <a:pt x="578" y="742"/>
                    <a:pt x="580" y="742"/>
                  </a:cubicBezTo>
                  <a:close/>
                  <a:moveTo>
                    <a:pt x="588" y="697"/>
                  </a:moveTo>
                  <a:cubicBezTo>
                    <a:pt x="588" y="696"/>
                    <a:pt x="587" y="694"/>
                    <a:pt x="586" y="694"/>
                  </a:cubicBezTo>
                  <a:cubicBezTo>
                    <a:pt x="585" y="694"/>
                    <a:pt x="584" y="695"/>
                    <a:pt x="585" y="695"/>
                  </a:cubicBezTo>
                  <a:cubicBezTo>
                    <a:pt x="585" y="697"/>
                    <a:pt x="585" y="698"/>
                    <a:pt x="587" y="698"/>
                  </a:cubicBezTo>
                  <a:cubicBezTo>
                    <a:pt x="588" y="698"/>
                    <a:pt x="589" y="698"/>
                    <a:pt x="588" y="697"/>
                  </a:cubicBezTo>
                  <a:close/>
                  <a:moveTo>
                    <a:pt x="535" y="619"/>
                  </a:moveTo>
                  <a:cubicBezTo>
                    <a:pt x="534" y="619"/>
                    <a:pt x="533" y="619"/>
                    <a:pt x="533" y="620"/>
                  </a:cubicBezTo>
                  <a:cubicBezTo>
                    <a:pt x="534" y="621"/>
                    <a:pt x="535" y="621"/>
                    <a:pt x="535" y="621"/>
                  </a:cubicBezTo>
                  <a:cubicBezTo>
                    <a:pt x="536" y="622"/>
                    <a:pt x="537" y="621"/>
                    <a:pt x="537" y="620"/>
                  </a:cubicBezTo>
                  <a:cubicBezTo>
                    <a:pt x="537" y="619"/>
                    <a:pt x="536" y="618"/>
                    <a:pt x="535" y="619"/>
                  </a:cubicBezTo>
                  <a:close/>
                  <a:moveTo>
                    <a:pt x="776" y="1442"/>
                  </a:moveTo>
                  <a:cubicBezTo>
                    <a:pt x="777" y="1442"/>
                    <a:pt x="777" y="1441"/>
                    <a:pt x="777" y="1440"/>
                  </a:cubicBezTo>
                  <a:cubicBezTo>
                    <a:pt x="777" y="1440"/>
                    <a:pt x="777" y="1439"/>
                    <a:pt x="776" y="1439"/>
                  </a:cubicBezTo>
                  <a:cubicBezTo>
                    <a:pt x="775" y="1439"/>
                    <a:pt x="775" y="1440"/>
                    <a:pt x="775" y="1440"/>
                  </a:cubicBezTo>
                  <a:cubicBezTo>
                    <a:pt x="775" y="1441"/>
                    <a:pt x="775" y="1442"/>
                    <a:pt x="776" y="1442"/>
                  </a:cubicBezTo>
                  <a:close/>
                  <a:moveTo>
                    <a:pt x="372" y="588"/>
                  </a:moveTo>
                  <a:cubicBezTo>
                    <a:pt x="370" y="588"/>
                    <a:pt x="370" y="588"/>
                    <a:pt x="370" y="589"/>
                  </a:cubicBezTo>
                  <a:cubicBezTo>
                    <a:pt x="370" y="591"/>
                    <a:pt x="370" y="592"/>
                    <a:pt x="371" y="593"/>
                  </a:cubicBezTo>
                  <a:cubicBezTo>
                    <a:pt x="373" y="593"/>
                    <a:pt x="373" y="592"/>
                    <a:pt x="373" y="591"/>
                  </a:cubicBezTo>
                  <a:cubicBezTo>
                    <a:pt x="373" y="590"/>
                    <a:pt x="373" y="588"/>
                    <a:pt x="372" y="588"/>
                  </a:cubicBezTo>
                  <a:close/>
                  <a:moveTo>
                    <a:pt x="641" y="387"/>
                  </a:moveTo>
                  <a:cubicBezTo>
                    <a:pt x="640" y="387"/>
                    <a:pt x="639" y="388"/>
                    <a:pt x="639" y="389"/>
                  </a:cubicBezTo>
                  <a:cubicBezTo>
                    <a:pt x="639" y="389"/>
                    <a:pt x="639" y="390"/>
                    <a:pt x="640" y="390"/>
                  </a:cubicBezTo>
                  <a:cubicBezTo>
                    <a:pt x="641" y="390"/>
                    <a:pt x="642" y="390"/>
                    <a:pt x="642" y="389"/>
                  </a:cubicBezTo>
                  <a:cubicBezTo>
                    <a:pt x="642" y="388"/>
                    <a:pt x="642" y="387"/>
                    <a:pt x="641" y="387"/>
                  </a:cubicBezTo>
                  <a:close/>
                  <a:moveTo>
                    <a:pt x="190" y="359"/>
                  </a:moveTo>
                  <a:cubicBezTo>
                    <a:pt x="190" y="359"/>
                    <a:pt x="190" y="358"/>
                    <a:pt x="189" y="358"/>
                  </a:cubicBezTo>
                  <a:cubicBezTo>
                    <a:pt x="189" y="358"/>
                    <a:pt x="188" y="358"/>
                    <a:pt x="188" y="358"/>
                  </a:cubicBezTo>
                  <a:cubicBezTo>
                    <a:pt x="188" y="358"/>
                    <a:pt x="187" y="359"/>
                    <a:pt x="188" y="359"/>
                  </a:cubicBezTo>
                  <a:cubicBezTo>
                    <a:pt x="188" y="360"/>
                    <a:pt x="189" y="360"/>
                    <a:pt x="190" y="359"/>
                  </a:cubicBezTo>
                  <a:close/>
                  <a:moveTo>
                    <a:pt x="966" y="1259"/>
                  </a:moveTo>
                  <a:cubicBezTo>
                    <a:pt x="967" y="1260"/>
                    <a:pt x="968" y="1259"/>
                    <a:pt x="968" y="1258"/>
                  </a:cubicBezTo>
                  <a:cubicBezTo>
                    <a:pt x="968" y="1258"/>
                    <a:pt x="967" y="1257"/>
                    <a:pt x="967" y="1257"/>
                  </a:cubicBezTo>
                  <a:cubicBezTo>
                    <a:pt x="966" y="1257"/>
                    <a:pt x="965" y="1258"/>
                    <a:pt x="965" y="1258"/>
                  </a:cubicBezTo>
                  <a:cubicBezTo>
                    <a:pt x="965" y="1259"/>
                    <a:pt x="966" y="1259"/>
                    <a:pt x="966" y="1259"/>
                  </a:cubicBezTo>
                  <a:close/>
                  <a:moveTo>
                    <a:pt x="545" y="762"/>
                  </a:moveTo>
                  <a:cubicBezTo>
                    <a:pt x="546" y="762"/>
                    <a:pt x="547" y="761"/>
                    <a:pt x="547" y="760"/>
                  </a:cubicBezTo>
                  <a:cubicBezTo>
                    <a:pt x="547" y="760"/>
                    <a:pt x="547" y="759"/>
                    <a:pt x="546" y="758"/>
                  </a:cubicBezTo>
                  <a:cubicBezTo>
                    <a:pt x="546" y="758"/>
                    <a:pt x="545" y="758"/>
                    <a:pt x="545" y="759"/>
                  </a:cubicBezTo>
                  <a:cubicBezTo>
                    <a:pt x="544" y="760"/>
                    <a:pt x="544" y="761"/>
                    <a:pt x="545" y="762"/>
                  </a:cubicBezTo>
                  <a:close/>
                  <a:moveTo>
                    <a:pt x="231" y="533"/>
                  </a:moveTo>
                  <a:cubicBezTo>
                    <a:pt x="231" y="534"/>
                    <a:pt x="231" y="534"/>
                    <a:pt x="232" y="534"/>
                  </a:cubicBezTo>
                  <a:cubicBezTo>
                    <a:pt x="232" y="534"/>
                    <a:pt x="233" y="533"/>
                    <a:pt x="233" y="533"/>
                  </a:cubicBezTo>
                  <a:cubicBezTo>
                    <a:pt x="234" y="532"/>
                    <a:pt x="233" y="531"/>
                    <a:pt x="233" y="531"/>
                  </a:cubicBezTo>
                  <a:cubicBezTo>
                    <a:pt x="231" y="531"/>
                    <a:pt x="231" y="532"/>
                    <a:pt x="231" y="533"/>
                  </a:cubicBezTo>
                  <a:close/>
                  <a:moveTo>
                    <a:pt x="547" y="1289"/>
                  </a:moveTo>
                  <a:cubicBezTo>
                    <a:pt x="548" y="1287"/>
                    <a:pt x="548" y="1286"/>
                    <a:pt x="547" y="1285"/>
                  </a:cubicBezTo>
                  <a:cubicBezTo>
                    <a:pt x="547" y="1284"/>
                    <a:pt x="547" y="1284"/>
                    <a:pt x="546" y="1284"/>
                  </a:cubicBezTo>
                  <a:cubicBezTo>
                    <a:pt x="545" y="1286"/>
                    <a:pt x="545" y="1287"/>
                    <a:pt x="547" y="1289"/>
                  </a:cubicBezTo>
                  <a:close/>
                  <a:moveTo>
                    <a:pt x="986" y="1310"/>
                  </a:moveTo>
                  <a:cubicBezTo>
                    <a:pt x="986" y="1309"/>
                    <a:pt x="985" y="1309"/>
                    <a:pt x="984" y="1310"/>
                  </a:cubicBezTo>
                  <a:cubicBezTo>
                    <a:pt x="983" y="1310"/>
                    <a:pt x="982" y="1310"/>
                    <a:pt x="982" y="1311"/>
                  </a:cubicBezTo>
                  <a:cubicBezTo>
                    <a:pt x="982" y="1312"/>
                    <a:pt x="983" y="1312"/>
                    <a:pt x="984" y="1312"/>
                  </a:cubicBezTo>
                  <a:cubicBezTo>
                    <a:pt x="985" y="1312"/>
                    <a:pt x="986" y="1311"/>
                    <a:pt x="986" y="1310"/>
                  </a:cubicBezTo>
                  <a:close/>
                  <a:moveTo>
                    <a:pt x="889" y="1352"/>
                  </a:moveTo>
                  <a:cubicBezTo>
                    <a:pt x="889" y="1352"/>
                    <a:pt x="890" y="1352"/>
                    <a:pt x="891" y="1351"/>
                  </a:cubicBezTo>
                  <a:cubicBezTo>
                    <a:pt x="891" y="1350"/>
                    <a:pt x="890" y="1350"/>
                    <a:pt x="889" y="1350"/>
                  </a:cubicBezTo>
                  <a:cubicBezTo>
                    <a:pt x="888" y="1350"/>
                    <a:pt x="887" y="1350"/>
                    <a:pt x="887" y="1351"/>
                  </a:cubicBezTo>
                  <a:cubicBezTo>
                    <a:pt x="887" y="1352"/>
                    <a:pt x="888" y="1352"/>
                    <a:pt x="889" y="1352"/>
                  </a:cubicBezTo>
                  <a:close/>
                  <a:moveTo>
                    <a:pt x="762" y="1237"/>
                  </a:moveTo>
                  <a:cubicBezTo>
                    <a:pt x="762" y="1237"/>
                    <a:pt x="762" y="1236"/>
                    <a:pt x="761" y="1236"/>
                  </a:cubicBezTo>
                  <a:cubicBezTo>
                    <a:pt x="760" y="1236"/>
                    <a:pt x="760" y="1237"/>
                    <a:pt x="760" y="1238"/>
                  </a:cubicBezTo>
                  <a:cubicBezTo>
                    <a:pt x="761" y="1238"/>
                    <a:pt x="761" y="1238"/>
                    <a:pt x="762" y="1239"/>
                  </a:cubicBezTo>
                  <a:cubicBezTo>
                    <a:pt x="762" y="1238"/>
                    <a:pt x="762" y="1238"/>
                    <a:pt x="762" y="1237"/>
                  </a:cubicBezTo>
                  <a:close/>
                  <a:moveTo>
                    <a:pt x="1166" y="1249"/>
                  </a:moveTo>
                  <a:cubicBezTo>
                    <a:pt x="1166" y="1248"/>
                    <a:pt x="1166" y="1248"/>
                    <a:pt x="1166" y="1247"/>
                  </a:cubicBezTo>
                  <a:cubicBezTo>
                    <a:pt x="1165" y="1247"/>
                    <a:pt x="1164" y="1248"/>
                    <a:pt x="1164" y="1248"/>
                  </a:cubicBezTo>
                  <a:cubicBezTo>
                    <a:pt x="1163" y="1249"/>
                    <a:pt x="1163" y="1250"/>
                    <a:pt x="1164" y="1250"/>
                  </a:cubicBezTo>
                  <a:cubicBezTo>
                    <a:pt x="1165" y="1250"/>
                    <a:pt x="1166" y="1249"/>
                    <a:pt x="1166" y="1249"/>
                  </a:cubicBezTo>
                  <a:close/>
                  <a:moveTo>
                    <a:pt x="573" y="579"/>
                  </a:moveTo>
                  <a:cubicBezTo>
                    <a:pt x="573" y="578"/>
                    <a:pt x="572" y="577"/>
                    <a:pt x="571" y="578"/>
                  </a:cubicBezTo>
                  <a:cubicBezTo>
                    <a:pt x="570" y="578"/>
                    <a:pt x="569" y="578"/>
                    <a:pt x="569" y="579"/>
                  </a:cubicBezTo>
                  <a:cubicBezTo>
                    <a:pt x="569" y="580"/>
                    <a:pt x="570" y="580"/>
                    <a:pt x="571" y="580"/>
                  </a:cubicBezTo>
                  <a:cubicBezTo>
                    <a:pt x="572" y="580"/>
                    <a:pt x="573" y="579"/>
                    <a:pt x="573" y="579"/>
                  </a:cubicBezTo>
                  <a:close/>
                  <a:moveTo>
                    <a:pt x="827" y="1255"/>
                  </a:moveTo>
                  <a:cubicBezTo>
                    <a:pt x="827" y="1254"/>
                    <a:pt x="827" y="1253"/>
                    <a:pt x="825" y="1253"/>
                  </a:cubicBezTo>
                  <a:cubicBezTo>
                    <a:pt x="824" y="1253"/>
                    <a:pt x="824" y="1254"/>
                    <a:pt x="825" y="1255"/>
                  </a:cubicBezTo>
                  <a:cubicBezTo>
                    <a:pt x="825" y="1255"/>
                    <a:pt x="826" y="1256"/>
                    <a:pt x="827" y="1257"/>
                  </a:cubicBezTo>
                  <a:cubicBezTo>
                    <a:pt x="827" y="1257"/>
                    <a:pt x="828" y="1256"/>
                    <a:pt x="827" y="1255"/>
                  </a:cubicBezTo>
                  <a:close/>
                  <a:moveTo>
                    <a:pt x="486" y="592"/>
                  </a:moveTo>
                  <a:cubicBezTo>
                    <a:pt x="487" y="592"/>
                    <a:pt x="488" y="592"/>
                    <a:pt x="488" y="591"/>
                  </a:cubicBezTo>
                  <a:cubicBezTo>
                    <a:pt x="488" y="590"/>
                    <a:pt x="487" y="589"/>
                    <a:pt x="486" y="589"/>
                  </a:cubicBezTo>
                  <a:cubicBezTo>
                    <a:pt x="485" y="589"/>
                    <a:pt x="484" y="590"/>
                    <a:pt x="484" y="591"/>
                  </a:cubicBezTo>
                  <a:cubicBezTo>
                    <a:pt x="485" y="592"/>
                    <a:pt x="485" y="592"/>
                    <a:pt x="486" y="592"/>
                  </a:cubicBezTo>
                  <a:close/>
                  <a:moveTo>
                    <a:pt x="565" y="1269"/>
                  </a:moveTo>
                  <a:cubicBezTo>
                    <a:pt x="564" y="1269"/>
                    <a:pt x="564" y="1268"/>
                    <a:pt x="564" y="1268"/>
                  </a:cubicBezTo>
                  <a:cubicBezTo>
                    <a:pt x="563" y="1268"/>
                    <a:pt x="562" y="1268"/>
                    <a:pt x="562" y="1268"/>
                  </a:cubicBezTo>
                  <a:cubicBezTo>
                    <a:pt x="561" y="1269"/>
                    <a:pt x="562" y="1270"/>
                    <a:pt x="563" y="1270"/>
                  </a:cubicBezTo>
                  <a:cubicBezTo>
                    <a:pt x="563" y="1270"/>
                    <a:pt x="564" y="1270"/>
                    <a:pt x="565" y="1269"/>
                  </a:cubicBezTo>
                  <a:close/>
                  <a:moveTo>
                    <a:pt x="319" y="1351"/>
                  </a:moveTo>
                  <a:cubicBezTo>
                    <a:pt x="319" y="1350"/>
                    <a:pt x="318" y="1349"/>
                    <a:pt x="318" y="1350"/>
                  </a:cubicBezTo>
                  <a:cubicBezTo>
                    <a:pt x="317" y="1351"/>
                    <a:pt x="316" y="1351"/>
                    <a:pt x="316" y="1352"/>
                  </a:cubicBezTo>
                  <a:cubicBezTo>
                    <a:pt x="316" y="1353"/>
                    <a:pt x="316" y="1354"/>
                    <a:pt x="317" y="1353"/>
                  </a:cubicBezTo>
                  <a:cubicBezTo>
                    <a:pt x="318" y="1353"/>
                    <a:pt x="318" y="1352"/>
                    <a:pt x="319" y="1351"/>
                  </a:cubicBezTo>
                  <a:close/>
                  <a:moveTo>
                    <a:pt x="555" y="787"/>
                  </a:moveTo>
                  <a:cubicBezTo>
                    <a:pt x="555" y="785"/>
                    <a:pt x="554" y="785"/>
                    <a:pt x="553" y="785"/>
                  </a:cubicBezTo>
                  <a:cubicBezTo>
                    <a:pt x="553" y="785"/>
                    <a:pt x="552" y="786"/>
                    <a:pt x="552" y="786"/>
                  </a:cubicBezTo>
                  <a:cubicBezTo>
                    <a:pt x="552" y="787"/>
                    <a:pt x="552" y="787"/>
                    <a:pt x="553" y="788"/>
                  </a:cubicBezTo>
                  <a:cubicBezTo>
                    <a:pt x="554" y="788"/>
                    <a:pt x="555" y="787"/>
                    <a:pt x="555" y="787"/>
                  </a:cubicBezTo>
                  <a:close/>
                  <a:moveTo>
                    <a:pt x="933" y="1403"/>
                  </a:moveTo>
                  <a:cubicBezTo>
                    <a:pt x="933" y="1402"/>
                    <a:pt x="932" y="1402"/>
                    <a:pt x="932" y="1402"/>
                  </a:cubicBezTo>
                  <a:cubicBezTo>
                    <a:pt x="931" y="1401"/>
                    <a:pt x="930" y="1402"/>
                    <a:pt x="930" y="1402"/>
                  </a:cubicBezTo>
                  <a:cubicBezTo>
                    <a:pt x="929" y="1403"/>
                    <a:pt x="930" y="1404"/>
                    <a:pt x="931" y="1404"/>
                  </a:cubicBezTo>
                  <a:cubicBezTo>
                    <a:pt x="932" y="1404"/>
                    <a:pt x="932" y="1404"/>
                    <a:pt x="933" y="1403"/>
                  </a:cubicBezTo>
                  <a:close/>
                  <a:moveTo>
                    <a:pt x="484" y="1130"/>
                  </a:moveTo>
                  <a:cubicBezTo>
                    <a:pt x="484" y="1129"/>
                    <a:pt x="484" y="1128"/>
                    <a:pt x="483" y="1128"/>
                  </a:cubicBezTo>
                  <a:cubicBezTo>
                    <a:pt x="483" y="1128"/>
                    <a:pt x="482" y="1128"/>
                    <a:pt x="481" y="1129"/>
                  </a:cubicBezTo>
                  <a:cubicBezTo>
                    <a:pt x="481" y="1130"/>
                    <a:pt x="481" y="1131"/>
                    <a:pt x="482" y="1131"/>
                  </a:cubicBezTo>
                  <a:cubicBezTo>
                    <a:pt x="483" y="1131"/>
                    <a:pt x="483" y="1130"/>
                    <a:pt x="484" y="1130"/>
                  </a:cubicBezTo>
                  <a:close/>
                  <a:moveTo>
                    <a:pt x="538" y="671"/>
                  </a:moveTo>
                  <a:cubicBezTo>
                    <a:pt x="537" y="672"/>
                    <a:pt x="536" y="672"/>
                    <a:pt x="537" y="673"/>
                  </a:cubicBezTo>
                  <a:cubicBezTo>
                    <a:pt x="537" y="674"/>
                    <a:pt x="538" y="674"/>
                    <a:pt x="538" y="674"/>
                  </a:cubicBezTo>
                  <a:cubicBezTo>
                    <a:pt x="540" y="674"/>
                    <a:pt x="540" y="673"/>
                    <a:pt x="539" y="672"/>
                  </a:cubicBezTo>
                  <a:cubicBezTo>
                    <a:pt x="539" y="671"/>
                    <a:pt x="539" y="671"/>
                    <a:pt x="538" y="671"/>
                  </a:cubicBezTo>
                  <a:close/>
                  <a:moveTo>
                    <a:pt x="573" y="689"/>
                  </a:moveTo>
                  <a:cubicBezTo>
                    <a:pt x="573" y="688"/>
                    <a:pt x="574" y="687"/>
                    <a:pt x="573" y="687"/>
                  </a:cubicBezTo>
                  <a:cubicBezTo>
                    <a:pt x="572" y="686"/>
                    <a:pt x="571" y="687"/>
                    <a:pt x="571" y="688"/>
                  </a:cubicBezTo>
                  <a:cubicBezTo>
                    <a:pt x="570" y="689"/>
                    <a:pt x="570" y="690"/>
                    <a:pt x="572" y="690"/>
                  </a:cubicBezTo>
                  <a:cubicBezTo>
                    <a:pt x="572" y="690"/>
                    <a:pt x="573" y="689"/>
                    <a:pt x="573" y="689"/>
                  </a:cubicBezTo>
                  <a:close/>
                  <a:moveTo>
                    <a:pt x="483" y="278"/>
                  </a:moveTo>
                  <a:cubicBezTo>
                    <a:pt x="484" y="278"/>
                    <a:pt x="485" y="277"/>
                    <a:pt x="484" y="276"/>
                  </a:cubicBezTo>
                  <a:cubicBezTo>
                    <a:pt x="484" y="276"/>
                    <a:pt x="484" y="275"/>
                    <a:pt x="483" y="275"/>
                  </a:cubicBezTo>
                  <a:cubicBezTo>
                    <a:pt x="482" y="275"/>
                    <a:pt x="482" y="276"/>
                    <a:pt x="482" y="276"/>
                  </a:cubicBezTo>
                  <a:cubicBezTo>
                    <a:pt x="482" y="277"/>
                    <a:pt x="482" y="278"/>
                    <a:pt x="483" y="278"/>
                  </a:cubicBezTo>
                  <a:close/>
                  <a:moveTo>
                    <a:pt x="270" y="1457"/>
                  </a:moveTo>
                  <a:cubicBezTo>
                    <a:pt x="269" y="1456"/>
                    <a:pt x="268" y="1456"/>
                    <a:pt x="268" y="1456"/>
                  </a:cubicBezTo>
                  <a:cubicBezTo>
                    <a:pt x="267" y="1457"/>
                    <a:pt x="266" y="1457"/>
                    <a:pt x="266" y="1458"/>
                  </a:cubicBezTo>
                  <a:cubicBezTo>
                    <a:pt x="267" y="1459"/>
                    <a:pt x="268" y="1459"/>
                    <a:pt x="268" y="1459"/>
                  </a:cubicBezTo>
                  <a:cubicBezTo>
                    <a:pt x="269" y="1458"/>
                    <a:pt x="270" y="1458"/>
                    <a:pt x="270" y="1457"/>
                  </a:cubicBezTo>
                  <a:close/>
                  <a:moveTo>
                    <a:pt x="446" y="1097"/>
                  </a:moveTo>
                  <a:cubicBezTo>
                    <a:pt x="446" y="1096"/>
                    <a:pt x="446" y="1095"/>
                    <a:pt x="445" y="1096"/>
                  </a:cubicBezTo>
                  <a:cubicBezTo>
                    <a:pt x="444" y="1096"/>
                    <a:pt x="444" y="1096"/>
                    <a:pt x="444" y="1097"/>
                  </a:cubicBezTo>
                  <a:cubicBezTo>
                    <a:pt x="443" y="1097"/>
                    <a:pt x="444" y="1098"/>
                    <a:pt x="444" y="1098"/>
                  </a:cubicBezTo>
                  <a:cubicBezTo>
                    <a:pt x="445" y="1099"/>
                    <a:pt x="446" y="1098"/>
                    <a:pt x="446" y="1097"/>
                  </a:cubicBezTo>
                  <a:close/>
                  <a:moveTo>
                    <a:pt x="263" y="1470"/>
                  </a:moveTo>
                  <a:cubicBezTo>
                    <a:pt x="264" y="1470"/>
                    <a:pt x="265" y="1469"/>
                    <a:pt x="265" y="1468"/>
                  </a:cubicBezTo>
                  <a:cubicBezTo>
                    <a:pt x="265" y="1467"/>
                    <a:pt x="265" y="1467"/>
                    <a:pt x="264" y="1467"/>
                  </a:cubicBezTo>
                  <a:cubicBezTo>
                    <a:pt x="264" y="1467"/>
                    <a:pt x="263" y="1467"/>
                    <a:pt x="263" y="1468"/>
                  </a:cubicBezTo>
                  <a:cubicBezTo>
                    <a:pt x="263" y="1468"/>
                    <a:pt x="263" y="1469"/>
                    <a:pt x="263" y="1470"/>
                  </a:cubicBezTo>
                  <a:close/>
                  <a:moveTo>
                    <a:pt x="614" y="421"/>
                  </a:moveTo>
                  <a:cubicBezTo>
                    <a:pt x="615" y="420"/>
                    <a:pt x="616" y="420"/>
                    <a:pt x="616" y="418"/>
                  </a:cubicBezTo>
                  <a:cubicBezTo>
                    <a:pt x="616" y="417"/>
                    <a:pt x="615" y="417"/>
                    <a:pt x="615" y="417"/>
                  </a:cubicBezTo>
                  <a:cubicBezTo>
                    <a:pt x="613" y="418"/>
                    <a:pt x="612" y="418"/>
                    <a:pt x="612" y="420"/>
                  </a:cubicBezTo>
                  <a:cubicBezTo>
                    <a:pt x="612" y="420"/>
                    <a:pt x="613" y="421"/>
                    <a:pt x="614" y="421"/>
                  </a:cubicBezTo>
                  <a:close/>
                  <a:moveTo>
                    <a:pt x="575" y="189"/>
                  </a:moveTo>
                  <a:cubicBezTo>
                    <a:pt x="574" y="190"/>
                    <a:pt x="574" y="191"/>
                    <a:pt x="574" y="192"/>
                  </a:cubicBezTo>
                  <a:cubicBezTo>
                    <a:pt x="574" y="193"/>
                    <a:pt x="574" y="193"/>
                    <a:pt x="575" y="193"/>
                  </a:cubicBezTo>
                  <a:cubicBezTo>
                    <a:pt x="576" y="192"/>
                    <a:pt x="577" y="191"/>
                    <a:pt x="576" y="190"/>
                  </a:cubicBezTo>
                  <a:cubicBezTo>
                    <a:pt x="576" y="190"/>
                    <a:pt x="576" y="190"/>
                    <a:pt x="575" y="189"/>
                  </a:cubicBezTo>
                  <a:close/>
                  <a:moveTo>
                    <a:pt x="1006" y="1505"/>
                  </a:moveTo>
                  <a:cubicBezTo>
                    <a:pt x="1006" y="1504"/>
                    <a:pt x="1006" y="1504"/>
                    <a:pt x="1005" y="1503"/>
                  </a:cubicBezTo>
                  <a:cubicBezTo>
                    <a:pt x="1004" y="1503"/>
                    <a:pt x="1003" y="1503"/>
                    <a:pt x="1002" y="1504"/>
                  </a:cubicBezTo>
                  <a:cubicBezTo>
                    <a:pt x="1002" y="1505"/>
                    <a:pt x="1002" y="1506"/>
                    <a:pt x="1003" y="1506"/>
                  </a:cubicBezTo>
                  <a:cubicBezTo>
                    <a:pt x="1004" y="1506"/>
                    <a:pt x="1005" y="1506"/>
                    <a:pt x="1006" y="1505"/>
                  </a:cubicBezTo>
                  <a:close/>
                  <a:moveTo>
                    <a:pt x="1068" y="1320"/>
                  </a:moveTo>
                  <a:cubicBezTo>
                    <a:pt x="1068" y="1320"/>
                    <a:pt x="1069" y="1319"/>
                    <a:pt x="1069" y="1319"/>
                  </a:cubicBezTo>
                  <a:cubicBezTo>
                    <a:pt x="1068" y="1318"/>
                    <a:pt x="1068" y="1318"/>
                    <a:pt x="1068" y="1318"/>
                  </a:cubicBezTo>
                  <a:cubicBezTo>
                    <a:pt x="1067" y="1318"/>
                    <a:pt x="1067" y="1319"/>
                    <a:pt x="1067" y="1319"/>
                  </a:cubicBezTo>
                  <a:cubicBezTo>
                    <a:pt x="1067" y="1320"/>
                    <a:pt x="1067" y="1320"/>
                    <a:pt x="1068" y="1320"/>
                  </a:cubicBezTo>
                  <a:close/>
                  <a:moveTo>
                    <a:pt x="333" y="778"/>
                  </a:moveTo>
                  <a:cubicBezTo>
                    <a:pt x="333" y="777"/>
                    <a:pt x="332" y="777"/>
                    <a:pt x="331" y="776"/>
                  </a:cubicBezTo>
                  <a:cubicBezTo>
                    <a:pt x="331" y="776"/>
                    <a:pt x="330" y="777"/>
                    <a:pt x="330" y="777"/>
                  </a:cubicBezTo>
                  <a:cubicBezTo>
                    <a:pt x="330" y="778"/>
                    <a:pt x="331" y="779"/>
                    <a:pt x="332" y="779"/>
                  </a:cubicBezTo>
                  <a:cubicBezTo>
                    <a:pt x="332" y="779"/>
                    <a:pt x="333" y="779"/>
                    <a:pt x="333" y="778"/>
                  </a:cubicBezTo>
                  <a:close/>
                  <a:moveTo>
                    <a:pt x="336" y="1342"/>
                  </a:moveTo>
                  <a:cubicBezTo>
                    <a:pt x="336" y="1342"/>
                    <a:pt x="336" y="1341"/>
                    <a:pt x="336" y="1341"/>
                  </a:cubicBezTo>
                  <a:cubicBezTo>
                    <a:pt x="334" y="1340"/>
                    <a:pt x="334" y="1342"/>
                    <a:pt x="333" y="1342"/>
                  </a:cubicBezTo>
                  <a:cubicBezTo>
                    <a:pt x="333" y="1343"/>
                    <a:pt x="333" y="1344"/>
                    <a:pt x="333" y="1344"/>
                  </a:cubicBezTo>
                  <a:cubicBezTo>
                    <a:pt x="335" y="1344"/>
                    <a:pt x="335" y="1343"/>
                    <a:pt x="336" y="1342"/>
                  </a:cubicBezTo>
                  <a:close/>
                  <a:moveTo>
                    <a:pt x="383" y="860"/>
                  </a:moveTo>
                  <a:cubicBezTo>
                    <a:pt x="383" y="859"/>
                    <a:pt x="383" y="859"/>
                    <a:pt x="382" y="858"/>
                  </a:cubicBezTo>
                  <a:cubicBezTo>
                    <a:pt x="381" y="858"/>
                    <a:pt x="381" y="858"/>
                    <a:pt x="380" y="859"/>
                  </a:cubicBezTo>
                  <a:cubicBezTo>
                    <a:pt x="380" y="859"/>
                    <a:pt x="381" y="860"/>
                    <a:pt x="381" y="860"/>
                  </a:cubicBezTo>
                  <a:cubicBezTo>
                    <a:pt x="382" y="860"/>
                    <a:pt x="382" y="860"/>
                    <a:pt x="383" y="860"/>
                  </a:cubicBezTo>
                  <a:close/>
                  <a:moveTo>
                    <a:pt x="477" y="596"/>
                  </a:moveTo>
                  <a:cubicBezTo>
                    <a:pt x="477" y="595"/>
                    <a:pt x="476" y="595"/>
                    <a:pt x="475" y="595"/>
                  </a:cubicBezTo>
                  <a:cubicBezTo>
                    <a:pt x="474" y="595"/>
                    <a:pt x="473" y="596"/>
                    <a:pt x="474" y="596"/>
                  </a:cubicBezTo>
                  <a:cubicBezTo>
                    <a:pt x="474" y="597"/>
                    <a:pt x="475" y="597"/>
                    <a:pt x="476" y="597"/>
                  </a:cubicBezTo>
                  <a:cubicBezTo>
                    <a:pt x="476" y="597"/>
                    <a:pt x="477" y="597"/>
                    <a:pt x="477" y="596"/>
                  </a:cubicBezTo>
                  <a:close/>
                  <a:moveTo>
                    <a:pt x="905" y="1361"/>
                  </a:moveTo>
                  <a:cubicBezTo>
                    <a:pt x="905" y="1361"/>
                    <a:pt x="904" y="1360"/>
                    <a:pt x="904" y="1360"/>
                  </a:cubicBezTo>
                  <a:cubicBezTo>
                    <a:pt x="904" y="1360"/>
                    <a:pt x="903" y="1361"/>
                    <a:pt x="903" y="1361"/>
                  </a:cubicBezTo>
                  <a:cubicBezTo>
                    <a:pt x="903" y="1362"/>
                    <a:pt x="903" y="1362"/>
                    <a:pt x="904" y="1362"/>
                  </a:cubicBezTo>
                  <a:cubicBezTo>
                    <a:pt x="904" y="1362"/>
                    <a:pt x="905" y="1362"/>
                    <a:pt x="905" y="1361"/>
                  </a:cubicBezTo>
                  <a:close/>
                  <a:moveTo>
                    <a:pt x="727" y="1376"/>
                  </a:moveTo>
                  <a:cubicBezTo>
                    <a:pt x="728" y="1376"/>
                    <a:pt x="728" y="1375"/>
                    <a:pt x="728" y="1374"/>
                  </a:cubicBezTo>
                  <a:cubicBezTo>
                    <a:pt x="728" y="1374"/>
                    <a:pt x="727" y="1373"/>
                    <a:pt x="727" y="1373"/>
                  </a:cubicBezTo>
                  <a:cubicBezTo>
                    <a:pt x="726" y="1373"/>
                    <a:pt x="725" y="1374"/>
                    <a:pt x="725" y="1375"/>
                  </a:cubicBezTo>
                  <a:cubicBezTo>
                    <a:pt x="726" y="1375"/>
                    <a:pt x="726" y="1376"/>
                    <a:pt x="727" y="1376"/>
                  </a:cubicBezTo>
                  <a:close/>
                  <a:moveTo>
                    <a:pt x="1083" y="1459"/>
                  </a:moveTo>
                  <a:cubicBezTo>
                    <a:pt x="1083" y="1459"/>
                    <a:pt x="1083" y="1458"/>
                    <a:pt x="1082" y="1458"/>
                  </a:cubicBezTo>
                  <a:cubicBezTo>
                    <a:pt x="1082" y="1458"/>
                    <a:pt x="1081" y="1458"/>
                    <a:pt x="1081" y="1459"/>
                  </a:cubicBezTo>
                  <a:cubicBezTo>
                    <a:pt x="1081" y="1459"/>
                    <a:pt x="1081" y="1459"/>
                    <a:pt x="1082" y="1460"/>
                  </a:cubicBezTo>
                  <a:cubicBezTo>
                    <a:pt x="1082" y="1460"/>
                    <a:pt x="1082" y="1459"/>
                    <a:pt x="1083" y="1459"/>
                  </a:cubicBezTo>
                  <a:close/>
                  <a:moveTo>
                    <a:pt x="550" y="718"/>
                  </a:moveTo>
                  <a:cubicBezTo>
                    <a:pt x="550" y="717"/>
                    <a:pt x="549" y="717"/>
                    <a:pt x="549" y="717"/>
                  </a:cubicBezTo>
                  <a:cubicBezTo>
                    <a:pt x="548" y="716"/>
                    <a:pt x="547" y="716"/>
                    <a:pt x="547" y="717"/>
                  </a:cubicBezTo>
                  <a:cubicBezTo>
                    <a:pt x="546" y="718"/>
                    <a:pt x="547" y="718"/>
                    <a:pt x="548" y="718"/>
                  </a:cubicBezTo>
                  <a:cubicBezTo>
                    <a:pt x="549" y="718"/>
                    <a:pt x="550" y="719"/>
                    <a:pt x="550" y="718"/>
                  </a:cubicBezTo>
                  <a:close/>
                  <a:moveTo>
                    <a:pt x="576" y="403"/>
                  </a:moveTo>
                  <a:cubicBezTo>
                    <a:pt x="576" y="402"/>
                    <a:pt x="577" y="402"/>
                    <a:pt x="577" y="402"/>
                  </a:cubicBezTo>
                  <a:cubicBezTo>
                    <a:pt x="577" y="401"/>
                    <a:pt x="577" y="400"/>
                    <a:pt x="576" y="400"/>
                  </a:cubicBezTo>
                  <a:cubicBezTo>
                    <a:pt x="575" y="400"/>
                    <a:pt x="574" y="400"/>
                    <a:pt x="574" y="401"/>
                  </a:cubicBezTo>
                  <a:cubicBezTo>
                    <a:pt x="574" y="402"/>
                    <a:pt x="575" y="403"/>
                    <a:pt x="576" y="403"/>
                  </a:cubicBezTo>
                  <a:close/>
                  <a:moveTo>
                    <a:pt x="767" y="1249"/>
                  </a:moveTo>
                  <a:cubicBezTo>
                    <a:pt x="767" y="1248"/>
                    <a:pt x="767" y="1248"/>
                    <a:pt x="766" y="1247"/>
                  </a:cubicBezTo>
                  <a:cubicBezTo>
                    <a:pt x="765" y="1247"/>
                    <a:pt x="765" y="1247"/>
                    <a:pt x="765" y="1248"/>
                  </a:cubicBezTo>
                  <a:cubicBezTo>
                    <a:pt x="765" y="1249"/>
                    <a:pt x="766" y="1249"/>
                    <a:pt x="766" y="1250"/>
                  </a:cubicBezTo>
                  <a:cubicBezTo>
                    <a:pt x="767" y="1250"/>
                    <a:pt x="767" y="1249"/>
                    <a:pt x="767" y="1249"/>
                  </a:cubicBezTo>
                  <a:close/>
                  <a:moveTo>
                    <a:pt x="240" y="536"/>
                  </a:moveTo>
                  <a:cubicBezTo>
                    <a:pt x="241" y="536"/>
                    <a:pt x="241" y="536"/>
                    <a:pt x="241" y="535"/>
                  </a:cubicBezTo>
                  <a:cubicBezTo>
                    <a:pt x="241" y="535"/>
                    <a:pt x="241" y="534"/>
                    <a:pt x="241" y="533"/>
                  </a:cubicBezTo>
                  <a:cubicBezTo>
                    <a:pt x="240" y="532"/>
                    <a:pt x="240" y="533"/>
                    <a:pt x="239" y="534"/>
                  </a:cubicBezTo>
                  <a:cubicBezTo>
                    <a:pt x="239" y="535"/>
                    <a:pt x="240" y="536"/>
                    <a:pt x="240" y="536"/>
                  </a:cubicBezTo>
                  <a:close/>
                  <a:moveTo>
                    <a:pt x="233" y="484"/>
                  </a:moveTo>
                  <a:cubicBezTo>
                    <a:pt x="232" y="484"/>
                    <a:pt x="232" y="483"/>
                    <a:pt x="232" y="483"/>
                  </a:cubicBezTo>
                  <a:cubicBezTo>
                    <a:pt x="231" y="483"/>
                    <a:pt x="229" y="483"/>
                    <a:pt x="229" y="485"/>
                  </a:cubicBezTo>
                  <a:cubicBezTo>
                    <a:pt x="229" y="486"/>
                    <a:pt x="230" y="486"/>
                    <a:pt x="231" y="486"/>
                  </a:cubicBezTo>
                  <a:cubicBezTo>
                    <a:pt x="232" y="485"/>
                    <a:pt x="232" y="485"/>
                    <a:pt x="233" y="484"/>
                  </a:cubicBezTo>
                  <a:close/>
                  <a:moveTo>
                    <a:pt x="702" y="1480"/>
                  </a:moveTo>
                  <a:cubicBezTo>
                    <a:pt x="702" y="1480"/>
                    <a:pt x="702" y="1479"/>
                    <a:pt x="702" y="1479"/>
                  </a:cubicBezTo>
                  <a:cubicBezTo>
                    <a:pt x="702" y="1478"/>
                    <a:pt x="702" y="1477"/>
                    <a:pt x="701" y="1477"/>
                  </a:cubicBezTo>
                  <a:cubicBezTo>
                    <a:pt x="701" y="1478"/>
                    <a:pt x="701" y="1479"/>
                    <a:pt x="702" y="1480"/>
                  </a:cubicBezTo>
                  <a:close/>
                  <a:moveTo>
                    <a:pt x="688" y="1195"/>
                  </a:moveTo>
                  <a:cubicBezTo>
                    <a:pt x="687" y="1196"/>
                    <a:pt x="687" y="1196"/>
                    <a:pt x="687" y="1196"/>
                  </a:cubicBezTo>
                  <a:cubicBezTo>
                    <a:pt x="687" y="1196"/>
                    <a:pt x="687" y="1197"/>
                    <a:pt x="688" y="1197"/>
                  </a:cubicBezTo>
                  <a:cubicBezTo>
                    <a:pt x="688" y="1197"/>
                    <a:pt x="688" y="1197"/>
                    <a:pt x="689" y="1196"/>
                  </a:cubicBezTo>
                  <a:cubicBezTo>
                    <a:pt x="688" y="1196"/>
                    <a:pt x="688" y="1196"/>
                    <a:pt x="688" y="1195"/>
                  </a:cubicBezTo>
                  <a:close/>
                  <a:moveTo>
                    <a:pt x="535" y="770"/>
                  </a:moveTo>
                  <a:cubicBezTo>
                    <a:pt x="534" y="770"/>
                    <a:pt x="533" y="770"/>
                    <a:pt x="533" y="771"/>
                  </a:cubicBezTo>
                  <a:cubicBezTo>
                    <a:pt x="533" y="772"/>
                    <a:pt x="534" y="773"/>
                    <a:pt x="534" y="773"/>
                  </a:cubicBezTo>
                  <a:cubicBezTo>
                    <a:pt x="535" y="773"/>
                    <a:pt x="536" y="772"/>
                    <a:pt x="536" y="771"/>
                  </a:cubicBezTo>
                  <a:cubicBezTo>
                    <a:pt x="536" y="771"/>
                    <a:pt x="535" y="771"/>
                    <a:pt x="535" y="770"/>
                  </a:cubicBezTo>
                  <a:close/>
                  <a:moveTo>
                    <a:pt x="281" y="193"/>
                  </a:moveTo>
                  <a:cubicBezTo>
                    <a:pt x="280" y="193"/>
                    <a:pt x="280" y="192"/>
                    <a:pt x="279" y="192"/>
                  </a:cubicBezTo>
                  <a:cubicBezTo>
                    <a:pt x="279" y="192"/>
                    <a:pt x="278" y="193"/>
                    <a:pt x="278" y="193"/>
                  </a:cubicBezTo>
                  <a:cubicBezTo>
                    <a:pt x="279" y="194"/>
                    <a:pt x="279" y="195"/>
                    <a:pt x="280" y="194"/>
                  </a:cubicBezTo>
                  <a:cubicBezTo>
                    <a:pt x="280" y="194"/>
                    <a:pt x="280" y="193"/>
                    <a:pt x="281" y="193"/>
                  </a:cubicBezTo>
                  <a:close/>
                  <a:moveTo>
                    <a:pt x="448" y="324"/>
                  </a:moveTo>
                  <a:cubicBezTo>
                    <a:pt x="448" y="324"/>
                    <a:pt x="449" y="325"/>
                    <a:pt x="449" y="325"/>
                  </a:cubicBezTo>
                  <a:cubicBezTo>
                    <a:pt x="450" y="325"/>
                    <a:pt x="451" y="324"/>
                    <a:pt x="451" y="323"/>
                  </a:cubicBezTo>
                  <a:cubicBezTo>
                    <a:pt x="450" y="322"/>
                    <a:pt x="450" y="322"/>
                    <a:pt x="449" y="322"/>
                  </a:cubicBezTo>
                  <a:cubicBezTo>
                    <a:pt x="448" y="322"/>
                    <a:pt x="447" y="323"/>
                    <a:pt x="448" y="324"/>
                  </a:cubicBezTo>
                  <a:close/>
                  <a:moveTo>
                    <a:pt x="324" y="757"/>
                  </a:moveTo>
                  <a:cubicBezTo>
                    <a:pt x="325" y="756"/>
                    <a:pt x="324" y="756"/>
                    <a:pt x="323" y="755"/>
                  </a:cubicBezTo>
                  <a:cubicBezTo>
                    <a:pt x="323" y="755"/>
                    <a:pt x="323" y="756"/>
                    <a:pt x="323" y="756"/>
                  </a:cubicBezTo>
                  <a:cubicBezTo>
                    <a:pt x="323" y="757"/>
                    <a:pt x="323" y="757"/>
                    <a:pt x="323" y="758"/>
                  </a:cubicBezTo>
                  <a:cubicBezTo>
                    <a:pt x="324" y="758"/>
                    <a:pt x="324" y="758"/>
                    <a:pt x="324" y="757"/>
                  </a:cubicBezTo>
                  <a:close/>
                  <a:moveTo>
                    <a:pt x="377" y="639"/>
                  </a:moveTo>
                  <a:cubicBezTo>
                    <a:pt x="376" y="639"/>
                    <a:pt x="376" y="640"/>
                    <a:pt x="375" y="640"/>
                  </a:cubicBezTo>
                  <a:cubicBezTo>
                    <a:pt x="375" y="641"/>
                    <a:pt x="376" y="642"/>
                    <a:pt x="377" y="642"/>
                  </a:cubicBezTo>
                  <a:cubicBezTo>
                    <a:pt x="377" y="642"/>
                    <a:pt x="378" y="641"/>
                    <a:pt x="378" y="640"/>
                  </a:cubicBezTo>
                  <a:cubicBezTo>
                    <a:pt x="378" y="640"/>
                    <a:pt x="378" y="640"/>
                    <a:pt x="377" y="639"/>
                  </a:cubicBezTo>
                  <a:close/>
                  <a:moveTo>
                    <a:pt x="215" y="350"/>
                  </a:moveTo>
                  <a:cubicBezTo>
                    <a:pt x="214" y="350"/>
                    <a:pt x="213" y="350"/>
                    <a:pt x="213" y="351"/>
                  </a:cubicBezTo>
                  <a:cubicBezTo>
                    <a:pt x="214" y="352"/>
                    <a:pt x="215" y="352"/>
                    <a:pt x="215" y="352"/>
                  </a:cubicBezTo>
                  <a:cubicBezTo>
                    <a:pt x="216" y="352"/>
                    <a:pt x="217" y="352"/>
                    <a:pt x="217" y="351"/>
                  </a:cubicBezTo>
                  <a:cubicBezTo>
                    <a:pt x="217" y="350"/>
                    <a:pt x="216" y="350"/>
                    <a:pt x="215" y="350"/>
                  </a:cubicBezTo>
                  <a:close/>
                  <a:moveTo>
                    <a:pt x="674" y="372"/>
                  </a:moveTo>
                  <a:cubicBezTo>
                    <a:pt x="673" y="371"/>
                    <a:pt x="673" y="370"/>
                    <a:pt x="672" y="371"/>
                  </a:cubicBezTo>
                  <a:cubicBezTo>
                    <a:pt x="671" y="371"/>
                    <a:pt x="671" y="371"/>
                    <a:pt x="671" y="372"/>
                  </a:cubicBezTo>
                  <a:cubicBezTo>
                    <a:pt x="671" y="372"/>
                    <a:pt x="671" y="373"/>
                    <a:pt x="672" y="373"/>
                  </a:cubicBezTo>
                  <a:cubicBezTo>
                    <a:pt x="673" y="373"/>
                    <a:pt x="674" y="372"/>
                    <a:pt x="674" y="372"/>
                  </a:cubicBezTo>
                  <a:close/>
                  <a:moveTo>
                    <a:pt x="1083" y="1440"/>
                  </a:moveTo>
                  <a:cubicBezTo>
                    <a:pt x="1084" y="1440"/>
                    <a:pt x="1084" y="1440"/>
                    <a:pt x="1084" y="1439"/>
                  </a:cubicBezTo>
                  <a:cubicBezTo>
                    <a:pt x="1084" y="1439"/>
                    <a:pt x="1084" y="1438"/>
                    <a:pt x="1084" y="1438"/>
                  </a:cubicBezTo>
                  <a:cubicBezTo>
                    <a:pt x="1083" y="1438"/>
                    <a:pt x="1082" y="1438"/>
                    <a:pt x="1082" y="1439"/>
                  </a:cubicBezTo>
                  <a:cubicBezTo>
                    <a:pt x="1082" y="1439"/>
                    <a:pt x="1082" y="1440"/>
                    <a:pt x="1083" y="1440"/>
                  </a:cubicBezTo>
                  <a:close/>
                  <a:moveTo>
                    <a:pt x="398" y="237"/>
                  </a:moveTo>
                  <a:cubicBezTo>
                    <a:pt x="399" y="237"/>
                    <a:pt x="399" y="237"/>
                    <a:pt x="399" y="236"/>
                  </a:cubicBezTo>
                  <a:cubicBezTo>
                    <a:pt x="399" y="235"/>
                    <a:pt x="399" y="235"/>
                    <a:pt x="398" y="234"/>
                  </a:cubicBezTo>
                  <a:cubicBezTo>
                    <a:pt x="397" y="234"/>
                    <a:pt x="397" y="235"/>
                    <a:pt x="397" y="236"/>
                  </a:cubicBezTo>
                  <a:cubicBezTo>
                    <a:pt x="397" y="236"/>
                    <a:pt x="397" y="237"/>
                    <a:pt x="398" y="237"/>
                  </a:cubicBezTo>
                  <a:close/>
                  <a:moveTo>
                    <a:pt x="445" y="1279"/>
                  </a:moveTo>
                  <a:cubicBezTo>
                    <a:pt x="445" y="1278"/>
                    <a:pt x="445" y="1278"/>
                    <a:pt x="444" y="1277"/>
                  </a:cubicBezTo>
                  <a:cubicBezTo>
                    <a:pt x="443" y="1277"/>
                    <a:pt x="443" y="1278"/>
                    <a:pt x="442" y="1278"/>
                  </a:cubicBezTo>
                  <a:cubicBezTo>
                    <a:pt x="442" y="1279"/>
                    <a:pt x="442" y="1280"/>
                    <a:pt x="443" y="1280"/>
                  </a:cubicBezTo>
                  <a:cubicBezTo>
                    <a:pt x="444" y="1280"/>
                    <a:pt x="444" y="1280"/>
                    <a:pt x="445" y="1279"/>
                  </a:cubicBezTo>
                  <a:close/>
                  <a:moveTo>
                    <a:pt x="214" y="1205"/>
                  </a:moveTo>
                  <a:cubicBezTo>
                    <a:pt x="213" y="1205"/>
                    <a:pt x="213" y="1205"/>
                    <a:pt x="212" y="1205"/>
                  </a:cubicBezTo>
                  <a:cubicBezTo>
                    <a:pt x="212" y="1206"/>
                    <a:pt x="212" y="1207"/>
                    <a:pt x="213" y="1207"/>
                  </a:cubicBezTo>
                  <a:cubicBezTo>
                    <a:pt x="213" y="1207"/>
                    <a:pt x="214" y="1207"/>
                    <a:pt x="214" y="1207"/>
                  </a:cubicBezTo>
                  <a:cubicBezTo>
                    <a:pt x="214" y="1206"/>
                    <a:pt x="214" y="1205"/>
                    <a:pt x="214" y="1205"/>
                  </a:cubicBezTo>
                  <a:close/>
                  <a:moveTo>
                    <a:pt x="404" y="770"/>
                  </a:moveTo>
                  <a:cubicBezTo>
                    <a:pt x="403" y="770"/>
                    <a:pt x="402" y="769"/>
                    <a:pt x="401" y="769"/>
                  </a:cubicBezTo>
                  <a:cubicBezTo>
                    <a:pt x="400" y="769"/>
                    <a:pt x="400" y="770"/>
                    <a:pt x="400" y="771"/>
                  </a:cubicBezTo>
                  <a:cubicBezTo>
                    <a:pt x="400" y="772"/>
                    <a:pt x="401" y="772"/>
                    <a:pt x="402" y="772"/>
                  </a:cubicBezTo>
                  <a:cubicBezTo>
                    <a:pt x="403" y="772"/>
                    <a:pt x="404" y="772"/>
                    <a:pt x="404" y="770"/>
                  </a:cubicBezTo>
                  <a:close/>
                  <a:moveTo>
                    <a:pt x="563" y="770"/>
                  </a:moveTo>
                  <a:cubicBezTo>
                    <a:pt x="563" y="770"/>
                    <a:pt x="562" y="770"/>
                    <a:pt x="562" y="770"/>
                  </a:cubicBezTo>
                  <a:cubicBezTo>
                    <a:pt x="561" y="770"/>
                    <a:pt x="560" y="770"/>
                    <a:pt x="560" y="771"/>
                  </a:cubicBezTo>
                  <a:cubicBezTo>
                    <a:pt x="561" y="772"/>
                    <a:pt x="561" y="772"/>
                    <a:pt x="562" y="772"/>
                  </a:cubicBezTo>
                  <a:cubicBezTo>
                    <a:pt x="562" y="772"/>
                    <a:pt x="563" y="771"/>
                    <a:pt x="563" y="770"/>
                  </a:cubicBezTo>
                  <a:close/>
                  <a:moveTo>
                    <a:pt x="522" y="751"/>
                  </a:moveTo>
                  <a:cubicBezTo>
                    <a:pt x="523" y="751"/>
                    <a:pt x="524" y="751"/>
                    <a:pt x="524" y="750"/>
                  </a:cubicBezTo>
                  <a:cubicBezTo>
                    <a:pt x="524" y="749"/>
                    <a:pt x="523" y="748"/>
                    <a:pt x="522" y="748"/>
                  </a:cubicBezTo>
                  <a:cubicBezTo>
                    <a:pt x="522" y="748"/>
                    <a:pt x="521" y="749"/>
                    <a:pt x="521" y="750"/>
                  </a:cubicBezTo>
                  <a:cubicBezTo>
                    <a:pt x="521" y="750"/>
                    <a:pt x="522" y="751"/>
                    <a:pt x="522" y="751"/>
                  </a:cubicBezTo>
                  <a:close/>
                  <a:moveTo>
                    <a:pt x="326" y="1442"/>
                  </a:moveTo>
                  <a:cubicBezTo>
                    <a:pt x="326" y="1441"/>
                    <a:pt x="326" y="1441"/>
                    <a:pt x="325" y="1441"/>
                  </a:cubicBezTo>
                  <a:cubicBezTo>
                    <a:pt x="325" y="1441"/>
                    <a:pt x="325" y="1441"/>
                    <a:pt x="324" y="1442"/>
                  </a:cubicBezTo>
                  <a:cubicBezTo>
                    <a:pt x="324" y="1442"/>
                    <a:pt x="325" y="1443"/>
                    <a:pt x="325" y="1443"/>
                  </a:cubicBezTo>
                  <a:cubicBezTo>
                    <a:pt x="325" y="1443"/>
                    <a:pt x="326" y="1442"/>
                    <a:pt x="326" y="1442"/>
                  </a:cubicBezTo>
                  <a:close/>
                  <a:moveTo>
                    <a:pt x="270" y="1301"/>
                  </a:moveTo>
                  <a:cubicBezTo>
                    <a:pt x="271" y="1300"/>
                    <a:pt x="271" y="1300"/>
                    <a:pt x="271" y="1299"/>
                  </a:cubicBezTo>
                  <a:cubicBezTo>
                    <a:pt x="271" y="1299"/>
                    <a:pt x="270" y="1299"/>
                    <a:pt x="270" y="1299"/>
                  </a:cubicBezTo>
                  <a:cubicBezTo>
                    <a:pt x="269" y="1300"/>
                    <a:pt x="269" y="1300"/>
                    <a:pt x="269" y="1301"/>
                  </a:cubicBezTo>
                  <a:cubicBezTo>
                    <a:pt x="269" y="1301"/>
                    <a:pt x="269" y="1301"/>
                    <a:pt x="270" y="1301"/>
                  </a:cubicBezTo>
                  <a:close/>
                  <a:moveTo>
                    <a:pt x="550" y="1305"/>
                  </a:moveTo>
                  <a:cubicBezTo>
                    <a:pt x="550" y="1304"/>
                    <a:pt x="550" y="1304"/>
                    <a:pt x="550" y="1304"/>
                  </a:cubicBezTo>
                  <a:cubicBezTo>
                    <a:pt x="549" y="1303"/>
                    <a:pt x="549" y="1303"/>
                    <a:pt x="548" y="1304"/>
                  </a:cubicBezTo>
                  <a:cubicBezTo>
                    <a:pt x="548" y="1304"/>
                    <a:pt x="548" y="1304"/>
                    <a:pt x="548" y="1305"/>
                  </a:cubicBezTo>
                  <a:cubicBezTo>
                    <a:pt x="549" y="1305"/>
                    <a:pt x="549" y="1305"/>
                    <a:pt x="550" y="1305"/>
                  </a:cubicBezTo>
                  <a:close/>
                  <a:moveTo>
                    <a:pt x="528" y="1373"/>
                  </a:moveTo>
                  <a:cubicBezTo>
                    <a:pt x="527" y="1373"/>
                    <a:pt x="527" y="1373"/>
                    <a:pt x="527" y="1374"/>
                  </a:cubicBezTo>
                  <a:cubicBezTo>
                    <a:pt x="527" y="1374"/>
                    <a:pt x="527" y="1375"/>
                    <a:pt x="528" y="1375"/>
                  </a:cubicBezTo>
                  <a:cubicBezTo>
                    <a:pt x="528" y="1375"/>
                    <a:pt x="529" y="1375"/>
                    <a:pt x="529" y="1374"/>
                  </a:cubicBezTo>
                  <a:cubicBezTo>
                    <a:pt x="529" y="1374"/>
                    <a:pt x="528" y="1374"/>
                    <a:pt x="528" y="1373"/>
                  </a:cubicBezTo>
                  <a:close/>
                  <a:moveTo>
                    <a:pt x="925" y="1317"/>
                  </a:moveTo>
                  <a:cubicBezTo>
                    <a:pt x="924" y="1316"/>
                    <a:pt x="923" y="1316"/>
                    <a:pt x="922" y="1317"/>
                  </a:cubicBezTo>
                  <a:cubicBezTo>
                    <a:pt x="921" y="1317"/>
                    <a:pt x="921" y="1318"/>
                    <a:pt x="921" y="1318"/>
                  </a:cubicBezTo>
                  <a:cubicBezTo>
                    <a:pt x="922" y="1318"/>
                    <a:pt x="923" y="1318"/>
                    <a:pt x="924" y="1318"/>
                  </a:cubicBezTo>
                  <a:cubicBezTo>
                    <a:pt x="924" y="1318"/>
                    <a:pt x="924" y="1317"/>
                    <a:pt x="925" y="1317"/>
                  </a:cubicBezTo>
                  <a:close/>
                  <a:moveTo>
                    <a:pt x="670" y="491"/>
                  </a:moveTo>
                  <a:cubicBezTo>
                    <a:pt x="670" y="491"/>
                    <a:pt x="671" y="491"/>
                    <a:pt x="671" y="491"/>
                  </a:cubicBezTo>
                  <a:cubicBezTo>
                    <a:pt x="671" y="490"/>
                    <a:pt x="671" y="490"/>
                    <a:pt x="671" y="489"/>
                  </a:cubicBezTo>
                  <a:cubicBezTo>
                    <a:pt x="670" y="489"/>
                    <a:pt x="669" y="489"/>
                    <a:pt x="669" y="490"/>
                  </a:cubicBezTo>
                  <a:cubicBezTo>
                    <a:pt x="669" y="491"/>
                    <a:pt x="670" y="491"/>
                    <a:pt x="670" y="491"/>
                  </a:cubicBezTo>
                  <a:close/>
                  <a:moveTo>
                    <a:pt x="648" y="477"/>
                  </a:moveTo>
                  <a:cubicBezTo>
                    <a:pt x="647" y="477"/>
                    <a:pt x="646" y="478"/>
                    <a:pt x="647" y="479"/>
                  </a:cubicBezTo>
                  <a:cubicBezTo>
                    <a:pt x="647" y="479"/>
                    <a:pt x="647" y="480"/>
                    <a:pt x="647" y="480"/>
                  </a:cubicBezTo>
                  <a:cubicBezTo>
                    <a:pt x="648" y="480"/>
                    <a:pt x="649" y="480"/>
                    <a:pt x="649" y="479"/>
                  </a:cubicBezTo>
                  <a:cubicBezTo>
                    <a:pt x="649" y="478"/>
                    <a:pt x="649" y="477"/>
                    <a:pt x="648" y="477"/>
                  </a:cubicBezTo>
                  <a:close/>
                  <a:moveTo>
                    <a:pt x="605" y="442"/>
                  </a:moveTo>
                  <a:cubicBezTo>
                    <a:pt x="606" y="441"/>
                    <a:pt x="605" y="441"/>
                    <a:pt x="605" y="441"/>
                  </a:cubicBezTo>
                  <a:cubicBezTo>
                    <a:pt x="604" y="441"/>
                    <a:pt x="604" y="441"/>
                    <a:pt x="604" y="442"/>
                  </a:cubicBezTo>
                  <a:cubicBezTo>
                    <a:pt x="604" y="442"/>
                    <a:pt x="604" y="442"/>
                    <a:pt x="604" y="443"/>
                  </a:cubicBezTo>
                  <a:cubicBezTo>
                    <a:pt x="605" y="443"/>
                    <a:pt x="605" y="442"/>
                    <a:pt x="605" y="442"/>
                  </a:cubicBezTo>
                  <a:close/>
                  <a:moveTo>
                    <a:pt x="563" y="124"/>
                  </a:moveTo>
                  <a:cubicBezTo>
                    <a:pt x="563" y="124"/>
                    <a:pt x="563" y="124"/>
                    <a:pt x="562" y="123"/>
                  </a:cubicBezTo>
                  <a:cubicBezTo>
                    <a:pt x="562" y="123"/>
                    <a:pt x="561" y="124"/>
                    <a:pt x="561" y="124"/>
                  </a:cubicBezTo>
                  <a:cubicBezTo>
                    <a:pt x="561" y="124"/>
                    <a:pt x="562" y="125"/>
                    <a:pt x="562" y="125"/>
                  </a:cubicBezTo>
                  <a:cubicBezTo>
                    <a:pt x="562" y="125"/>
                    <a:pt x="563" y="125"/>
                    <a:pt x="563" y="124"/>
                  </a:cubicBezTo>
                  <a:close/>
                  <a:moveTo>
                    <a:pt x="315" y="1394"/>
                  </a:moveTo>
                  <a:cubicBezTo>
                    <a:pt x="316" y="1394"/>
                    <a:pt x="316" y="1394"/>
                    <a:pt x="316" y="1393"/>
                  </a:cubicBezTo>
                  <a:cubicBezTo>
                    <a:pt x="316" y="1393"/>
                    <a:pt x="316" y="1392"/>
                    <a:pt x="316" y="1392"/>
                  </a:cubicBezTo>
                  <a:cubicBezTo>
                    <a:pt x="315" y="1392"/>
                    <a:pt x="315" y="1393"/>
                    <a:pt x="315" y="1393"/>
                  </a:cubicBezTo>
                  <a:cubicBezTo>
                    <a:pt x="314" y="1393"/>
                    <a:pt x="315" y="1394"/>
                    <a:pt x="315" y="1394"/>
                  </a:cubicBezTo>
                  <a:close/>
                  <a:moveTo>
                    <a:pt x="747" y="1337"/>
                  </a:moveTo>
                  <a:cubicBezTo>
                    <a:pt x="747" y="1336"/>
                    <a:pt x="747" y="1336"/>
                    <a:pt x="746" y="1336"/>
                  </a:cubicBezTo>
                  <a:cubicBezTo>
                    <a:pt x="746" y="1337"/>
                    <a:pt x="746" y="1337"/>
                    <a:pt x="746" y="1337"/>
                  </a:cubicBezTo>
                  <a:cubicBezTo>
                    <a:pt x="746" y="1338"/>
                    <a:pt x="746" y="1338"/>
                    <a:pt x="747" y="1338"/>
                  </a:cubicBezTo>
                  <a:cubicBezTo>
                    <a:pt x="747" y="1338"/>
                    <a:pt x="747" y="1337"/>
                    <a:pt x="747" y="1337"/>
                  </a:cubicBezTo>
                  <a:close/>
                  <a:moveTo>
                    <a:pt x="320" y="1462"/>
                  </a:moveTo>
                  <a:cubicBezTo>
                    <a:pt x="320" y="1461"/>
                    <a:pt x="320" y="1461"/>
                    <a:pt x="319" y="1461"/>
                  </a:cubicBezTo>
                  <a:cubicBezTo>
                    <a:pt x="319" y="1461"/>
                    <a:pt x="318" y="1462"/>
                    <a:pt x="318" y="1462"/>
                  </a:cubicBezTo>
                  <a:cubicBezTo>
                    <a:pt x="318" y="1463"/>
                    <a:pt x="319" y="1463"/>
                    <a:pt x="319" y="1463"/>
                  </a:cubicBezTo>
                  <a:cubicBezTo>
                    <a:pt x="320" y="1463"/>
                    <a:pt x="320" y="1462"/>
                    <a:pt x="320" y="1462"/>
                  </a:cubicBezTo>
                  <a:close/>
                  <a:moveTo>
                    <a:pt x="732" y="1396"/>
                  </a:moveTo>
                  <a:cubicBezTo>
                    <a:pt x="732" y="1395"/>
                    <a:pt x="731" y="1395"/>
                    <a:pt x="731" y="1395"/>
                  </a:cubicBezTo>
                  <a:cubicBezTo>
                    <a:pt x="731" y="1395"/>
                    <a:pt x="731" y="1396"/>
                    <a:pt x="731" y="1396"/>
                  </a:cubicBezTo>
                  <a:cubicBezTo>
                    <a:pt x="731" y="1396"/>
                    <a:pt x="731" y="1397"/>
                    <a:pt x="732" y="1397"/>
                  </a:cubicBezTo>
                  <a:cubicBezTo>
                    <a:pt x="732" y="1397"/>
                    <a:pt x="732" y="1396"/>
                    <a:pt x="732" y="1396"/>
                  </a:cubicBezTo>
                  <a:close/>
                  <a:moveTo>
                    <a:pt x="493" y="148"/>
                  </a:moveTo>
                  <a:cubicBezTo>
                    <a:pt x="493" y="147"/>
                    <a:pt x="492" y="147"/>
                    <a:pt x="492" y="147"/>
                  </a:cubicBezTo>
                  <a:cubicBezTo>
                    <a:pt x="491" y="147"/>
                    <a:pt x="490" y="147"/>
                    <a:pt x="490" y="148"/>
                  </a:cubicBezTo>
                  <a:cubicBezTo>
                    <a:pt x="490" y="149"/>
                    <a:pt x="491" y="149"/>
                    <a:pt x="492" y="149"/>
                  </a:cubicBezTo>
                  <a:cubicBezTo>
                    <a:pt x="492" y="149"/>
                    <a:pt x="492" y="148"/>
                    <a:pt x="493" y="148"/>
                  </a:cubicBezTo>
                  <a:close/>
                  <a:moveTo>
                    <a:pt x="420" y="993"/>
                  </a:moveTo>
                  <a:cubicBezTo>
                    <a:pt x="421" y="993"/>
                    <a:pt x="421" y="992"/>
                    <a:pt x="420" y="992"/>
                  </a:cubicBezTo>
                  <a:cubicBezTo>
                    <a:pt x="420" y="992"/>
                    <a:pt x="420" y="991"/>
                    <a:pt x="420" y="991"/>
                  </a:cubicBezTo>
                  <a:cubicBezTo>
                    <a:pt x="419" y="991"/>
                    <a:pt x="419" y="992"/>
                    <a:pt x="419" y="992"/>
                  </a:cubicBezTo>
                  <a:cubicBezTo>
                    <a:pt x="419" y="993"/>
                    <a:pt x="419" y="993"/>
                    <a:pt x="420" y="993"/>
                  </a:cubicBezTo>
                  <a:close/>
                  <a:moveTo>
                    <a:pt x="570" y="699"/>
                  </a:moveTo>
                  <a:cubicBezTo>
                    <a:pt x="570" y="698"/>
                    <a:pt x="570" y="698"/>
                    <a:pt x="570" y="698"/>
                  </a:cubicBezTo>
                  <a:cubicBezTo>
                    <a:pt x="569" y="698"/>
                    <a:pt x="568" y="698"/>
                    <a:pt x="568" y="699"/>
                  </a:cubicBezTo>
                  <a:cubicBezTo>
                    <a:pt x="568" y="699"/>
                    <a:pt x="568" y="700"/>
                    <a:pt x="569" y="700"/>
                  </a:cubicBezTo>
                  <a:cubicBezTo>
                    <a:pt x="569" y="700"/>
                    <a:pt x="570" y="699"/>
                    <a:pt x="570" y="699"/>
                  </a:cubicBezTo>
                  <a:close/>
                  <a:moveTo>
                    <a:pt x="378" y="656"/>
                  </a:moveTo>
                  <a:cubicBezTo>
                    <a:pt x="378" y="655"/>
                    <a:pt x="379" y="655"/>
                    <a:pt x="379" y="655"/>
                  </a:cubicBezTo>
                  <a:cubicBezTo>
                    <a:pt x="379" y="654"/>
                    <a:pt x="378" y="653"/>
                    <a:pt x="377" y="654"/>
                  </a:cubicBezTo>
                  <a:cubicBezTo>
                    <a:pt x="377" y="654"/>
                    <a:pt x="377" y="655"/>
                    <a:pt x="377" y="655"/>
                  </a:cubicBezTo>
                  <a:cubicBezTo>
                    <a:pt x="377" y="656"/>
                    <a:pt x="377" y="656"/>
                    <a:pt x="378" y="656"/>
                  </a:cubicBezTo>
                  <a:close/>
                  <a:moveTo>
                    <a:pt x="567" y="642"/>
                  </a:moveTo>
                  <a:cubicBezTo>
                    <a:pt x="567" y="642"/>
                    <a:pt x="567" y="642"/>
                    <a:pt x="567" y="642"/>
                  </a:cubicBezTo>
                  <a:cubicBezTo>
                    <a:pt x="566" y="642"/>
                    <a:pt x="565" y="642"/>
                    <a:pt x="564" y="642"/>
                  </a:cubicBezTo>
                  <a:cubicBezTo>
                    <a:pt x="564" y="643"/>
                    <a:pt x="565" y="643"/>
                    <a:pt x="565" y="643"/>
                  </a:cubicBezTo>
                  <a:cubicBezTo>
                    <a:pt x="566" y="643"/>
                    <a:pt x="566" y="643"/>
                    <a:pt x="567" y="642"/>
                  </a:cubicBezTo>
                  <a:close/>
                  <a:moveTo>
                    <a:pt x="769" y="1404"/>
                  </a:moveTo>
                  <a:cubicBezTo>
                    <a:pt x="769" y="1404"/>
                    <a:pt x="768" y="1403"/>
                    <a:pt x="768" y="1403"/>
                  </a:cubicBezTo>
                  <a:cubicBezTo>
                    <a:pt x="767" y="1403"/>
                    <a:pt x="767" y="1403"/>
                    <a:pt x="767" y="1404"/>
                  </a:cubicBezTo>
                  <a:cubicBezTo>
                    <a:pt x="767" y="1405"/>
                    <a:pt x="767" y="1405"/>
                    <a:pt x="768" y="1405"/>
                  </a:cubicBezTo>
                  <a:cubicBezTo>
                    <a:pt x="768" y="1405"/>
                    <a:pt x="768" y="1405"/>
                    <a:pt x="769" y="1404"/>
                  </a:cubicBezTo>
                  <a:close/>
                  <a:moveTo>
                    <a:pt x="320" y="596"/>
                  </a:moveTo>
                  <a:cubicBezTo>
                    <a:pt x="320" y="596"/>
                    <a:pt x="320" y="595"/>
                    <a:pt x="319" y="594"/>
                  </a:cubicBezTo>
                  <a:cubicBezTo>
                    <a:pt x="319" y="595"/>
                    <a:pt x="319" y="595"/>
                    <a:pt x="319" y="596"/>
                  </a:cubicBezTo>
                  <a:cubicBezTo>
                    <a:pt x="319" y="596"/>
                    <a:pt x="319" y="597"/>
                    <a:pt x="319" y="597"/>
                  </a:cubicBezTo>
                  <a:cubicBezTo>
                    <a:pt x="320" y="597"/>
                    <a:pt x="320" y="597"/>
                    <a:pt x="320" y="596"/>
                  </a:cubicBezTo>
                  <a:close/>
                  <a:moveTo>
                    <a:pt x="209" y="1159"/>
                  </a:moveTo>
                  <a:cubicBezTo>
                    <a:pt x="208" y="1158"/>
                    <a:pt x="208" y="1158"/>
                    <a:pt x="207" y="1158"/>
                  </a:cubicBezTo>
                  <a:cubicBezTo>
                    <a:pt x="207" y="1158"/>
                    <a:pt x="207" y="1159"/>
                    <a:pt x="207" y="1159"/>
                  </a:cubicBezTo>
                  <a:cubicBezTo>
                    <a:pt x="206" y="1160"/>
                    <a:pt x="207" y="1160"/>
                    <a:pt x="208" y="1160"/>
                  </a:cubicBezTo>
                  <a:cubicBezTo>
                    <a:pt x="208" y="1160"/>
                    <a:pt x="208" y="1159"/>
                    <a:pt x="209" y="1159"/>
                  </a:cubicBezTo>
                  <a:close/>
                  <a:moveTo>
                    <a:pt x="586" y="553"/>
                  </a:moveTo>
                  <a:cubicBezTo>
                    <a:pt x="587" y="552"/>
                    <a:pt x="588" y="552"/>
                    <a:pt x="588" y="552"/>
                  </a:cubicBezTo>
                  <a:cubicBezTo>
                    <a:pt x="587" y="551"/>
                    <a:pt x="587" y="551"/>
                    <a:pt x="586" y="551"/>
                  </a:cubicBezTo>
                  <a:cubicBezTo>
                    <a:pt x="585" y="551"/>
                    <a:pt x="584" y="551"/>
                    <a:pt x="584" y="552"/>
                  </a:cubicBezTo>
                  <a:cubicBezTo>
                    <a:pt x="584" y="552"/>
                    <a:pt x="585" y="553"/>
                    <a:pt x="586" y="553"/>
                  </a:cubicBezTo>
                  <a:close/>
                  <a:moveTo>
                    <a:pt x="593" y="1255"/>
                  </a:moveTo>
                  <a:cubicBezTo>
                    <a:pt x="593" y="1255"/>
                    <a:pt x="593" y="1254"/>
                    <a:pt x="593" y="1254"/>
                  </a:cubicBezTo>
                  <a:cubicBezTo>
                    <a:pt x="593" y="1253"/>
                    <a:pt x="592" y="1253"/>
                    <a:pt x="591" y="1254"/>
                  </a:cubicBezTo>
                  <a:cubicBezTo>
                    <a:pt x="591" y="1254"/>
                    <a:pt x="591" y="1255"/>
                    <a:pt x="591" y="1255"/>
                  </a:cubicBezTo>
                  <a:cubicBezTo>
                    <a:pt x="592" y="1256"/>
                    <a:pt x="593" y="1256"/>
                    <a:pt x="593" y="1255"/>
                  </a:cubicBezTo>
                  <a:close/>
                  <a:moveTo>
                    <a:pt x="347" y="537"/>
                  </a:moveTo>
                  <a:cubicBezTo>
                    <a:pt x="347" y="537"/>
                    <a:pt x="346" y="537"/>
                    <a:pt x="346" y="537"/>
                  </a:cubicBezTo>
                  <a:cubicBezTo>
                    <a:pt x="346" y="538"/>
                    <a:pt x="347" y="537"/>
                    <a:pt x="347" y="538"/>
                  </a:cubicBezTo>
                  <a:cubicBezTo>
                    <a:pt x="348" y="538"/>
                    <a:pt x="348" y="537"/>
                    <a:pt x="349" y="537"/>
                  </a:cubicBezTo>
                  <a:cubicBezTo>
                    <a:pt x="348" y="537"/>
                    <a:pt x="348" y="537"/>
                    <a:pt x="347" y="537"/>
                  </a:cubicBezTo>
                  <a:close/>
                  <a:moveTo>
                    <a:pt x="573" y="1269"/>
                  </a:moveTo>
                  <a:cubicBezTo>
                    <a:pt x="573" y="1269"/>
                    <a:pt x="573" y="1268"/>
                    <a:pt x="572" y="1268"/>
                  </a:cubicBezTo>
                  <a:cubicBezTo>
                    <a:pt x="571" y="1267"/>
                    <a:pt x="571" y="1268"/>
                    <a:pt x="571" y="1269"/>
                  </a:cubicBezTo>
                  <a:cubicBezTo>
                    <a:pt x="571" y="1269"/>
                    <a:pt x="572" y="1270"/>
                    <a:pt x="572" y="1270"/>
                  </a:cubicBezTo>
                  <a:cubicBezTo>
                    <a:pt x="572" y="1270"/>
                    <a:pt x="573" y="1269"/>
                    <a:pt x="573" y="1269"/>
                  </a:cubicBezTo>
                  <a:close/>
                  <a:moveTo>
                    <a:pt x="602" y="1291"/>
                  </a:moveTo>
                  <a:cubicBezTo>
                    <a:pt x="602" y="1292"/>
                    <a:pt x="602" y="1292"/>
                    <a:pt x="603" y="1292"/>
                  </a:cubicBezTo>
                  <a:cubicBezTo>
                    <a:pt x="603" y="1292"/>
                    <a:pt x="603" y="1292"/>
                    <a:pt x="603" y="1292"/>
                  </a:cubicBezTo>
                  <a:cubicBezTo>
                    <a:pt x="604" y="1291"/>
                    <a:pt x="604" y="1291"/>
                    <a:pt x="603" y="1291"/>
                  </a:cubicBezTo>
                  <a:cubicBezTo>
                    <a:pt x="603" y="1290"/>
                    <a:pt x="602" y="1291"/>
                    <a:pt x="602" y="1291"/>
                  </a:cubicBezTo>
                  <a:close/>
                  <a:moveTo>
                    <a:pt x="204" y="285"/>
                  </a:moveTo>
                  <a:cubicBezTo>
                    <a:pt x="203" y="285"/>
                    <a:pt x="203" y="286"/>
                    <a:pt x="203" y="287"/>
                  </a:cubicBezTo>
                  <a:cubicBezTo>
                    <a:pt x="203" y="287"/>
                    <a:pt x="203" y="288"/>
                    <a:pt x="204" y="287"/>
                  </a:cubicBezTo>
                  <a:cubicBezTo>
                    <a:pt x="204" y="287"/>
                    <a:pt x="204" y="286"/>
                    <a:pt x="205" y="285"/>
                  </a:cubicBezTo>
                  <a:cubicBezTo>
                    <a:pt x="205" y="285"/>
                    <a:pt x="204" y="284"/>
                    <a:pt x="204" y="285"/>
                  </a:cubicBezTo>
                  <a:close/>
                  <a:moveTo>
                    <a:pt x="1025" y="1433"/>
                  </a:moveTo>
                  <a:cubicBezTo>
                    <a:pt x="1025" y="1433"/>
                    <a:pt x="1024" y="1433"/>
                    <a:pt x="1024" y="1433"/>
                  </a:cubicBezTo>
                  <a:cubicBezTo>
                    <a:pt x="1024" y="1434"/>
                    <a:pt x="1024" y="1434"/>
                    <a:pt x="1025" y="1434"/>
                  </a:cubicBezTo>
                  <a:cubicBezTo>
                    <a:pt x="1025" y="1434"/>
                    <a:pt x="1025" y="1434"/>
                    <a:pt x="1026" y="1434"/>
                  </a:cubicBezTo>
                  <a:cubicBezTo>
                    <a:pt x="1026" y="1434"/>
                    <a:pt x="1025" y="1433"/>
                    <a:pt x="1025" y="1433"/>
                  </a:cubicBezTo>
                  <a:close/>
                  <a:moveTo>
                    <a:pt x="316" y="510"/>
                  </a:moveTo>
                  <a:cubicBezTo>
                    <a:pt x="316" y="510"/>
                    <a:pt x="317" y="509"/>
                    <a:pt x="317" y="509"/>
                  </a:cubicBezTo>
                  <a:cubicBezTo>
                    <a:pt x="317" y="508"/>
                    <a:pt x="316" y="508"/>
                    <a:pt x="316" y="508"/>
                  </a:cubicBezTo>
                  <a:cubicBezTo>
                    <a:pt x="315" y="509"/>
                    <a:pt x="315" y="509"/>
                    <a:pt x="315" y="510"/>
                  </a:cubicBezTo>
                  <a:cubicBezTo>
                    <a:pt x="315" y="510"/>
                    <a:pt x="315" y="510"/>
                    <a:pt x="316" y="510"/>
                  </a:cubicBezTo>
                  <a:close/>
                  <a:moveTo>
                    <a:pt x="186" y="1301"/>
                  </a:moveTo>
                  <a:cubicBezTo>
                    <a:pt x="186" y="1301"/>
                    <a:pt x="186" y="1300"/>
                    <a:pt x="186" y="1300"/>
                  </a:cubicBezTo>
                  <a:cubicBezTo>
                    <a:pt x="186" y="1300"/>
                    <a:pt x="185" y="1300"/>
                    <a:pt x="185" y="1300"/>
                  </a:cubicBezTo>
                  <a:cubicBezTo>
                    <a:pt x="185" y="1301"/>
                    <a:pt x="185" y="1301"/>
                    <a:pt x="185" y="1301"/>
                  </a:cubicBezTo>
                  <a:cubicBezTo>
                    <a:pt x="186" y="1302"/>
                    <a:pt x="186" y="1302"/>
                    <a:pt x="186" y="1301"/>
                  </a:cubicBezTo>
                  <a:close/>
                  <a:moveTo>
                    <a:pt x="528" y="1367"/>
                  </a:moveTo>
                  <a:cubicBezTo>
                    <a:pt x="528" y="1367"/>
                    <a:pt x="528" y="1368"/>
                    <a:pt x="529" y="1368"/>
                  </a:cubicBezTo>
                  <a:cubicBezTo>
                    <a:pt x="529" y="1368"/>
                    <a:pt x="529" y="1367"/>
                    <a:pt x="529" y="1367"/>
                  </a:cubicBezTo>
                  <a:cubicBezTo>
                    <a:pt x="529" y="1367"/>
                    <a:pt x="529" y="1366"/>
                    <a:pt x="529" y="1366"/>
                  </a:cubicBezTo>
                  <a:cubicBezTo>
                    <a:pt x="529" y="1366"/>
                    <a:pt x="528" y="1366"/>
                    <a:pt x="528" y="1367"/>
                  </a:cubicBezTo>
                  <a:close/>
                  <a:moveTo>
                    <a:pt x="233" y="502"/>
                  </a:moveTo>
                  <a:cubicBezTo>
                    <a:pt x="233" y="502"/>
                    <a:pt x="232" y="503"/>
                    <a:pt x="232" y="504"/>
                  </a:cubicBezTo>
                  <a:cubicBezTo>
                    <a:pt x="232" y="504"/>
                    <a:pt x="232" y="505"/>
                    <a:pt x="233" y="505"/>
                  </a:cubicBezTo>
                  <a:cubicBezTo>
                    <a:pt x="233" y="505"/>
                    <a:pt x="234" y="504"/>
                    <a:pt x="234" y="503"/>
                  </a:cubicBezTo>
                  <a:cubicBezTo>
                    <a:pt x="234" y="503"/>
                    <a:pt x="234" y="503"/>
                    <a:pt x="233" y="502"/>
                  </a:cubicBezTo>
                  <a:close/>
                  <a:moveTo>
                    <a:pt x="68" y="1389"/>
                  </a:moveTo>
                  <a:cubicBezTo>
                    <a:pt x="68" y="1389"/>
                    <a:pt x="68" y="1388"/>
                    <a:pt x="67" y="1388"/>
                  </a:cubicBezTo>
                  <a:cubicBezTo>
                    <a:pt x="67" y="1387"/>
                    <a:pt x="66" y="1388"/>
                    <a:pt x="66" y="1389"/>
                  </a:cubicBezTo>
                  <a:cubicBezTo>
                    <a:pt x="66" y="1389"/>
                    <a:pt x="66" y="1390"/>
                    <a:pt x="66" y="1390"/>
                  </a:cubicBezTo>
                  <a:cubicBezTo>
                    <a:pt x="67" y="1390"/>
                    <a:pt x="68" y="1390"/>
                    <a:pt x="68" y="1389"/>
                  </a:cubicBezTo>
                  <a:close/>
                  <a:moveTo>
                    <a:pt x="609" y="1430"/>
                  </a:moveTo>
                  <a:cubicBezTo>
                    <a:pt x="608" y="1430"/>
                    <a:pt x="608" y="1430"/>
                    <a:pt x="608" y="1431"/>
                  </a:cubicBezTo>
                  <a:cubicBezTo>
                    <a:pt x="609" y="1431"/>
                    <a:pt x="609" y="1431"/>
                    <a:pt x="609" y="1431"/>
                  </a:cubicBezTo>
                  <a:cubicBezTo>
                    <a:pt x="610" y="1431"/>
                    <a:pt x="610" y="1431"/>
                    <a:pt x="610" y="1430"/>
                  </a:cubicBezTo>
                  <a:cubicBezTo>
                    <a:pt x="610" y="1430"/>
                    <a:pt x="609" y="1430"/>
                    <a:pt x="609" y="1430"/>
                  </a:cubicBezTo>
                  <a:close/>
                  <a:moveTo>
                    <a:pt x="548" y="1434"/>
                  </a:moveTo>
                  <a:cubicBezTo>
                    <a:pt x="548" y="1434"/>
                    <a:pt x="548" y="1433"/>
                    <a:pt x="548" y="1433"/>
                  </a:cubicBezTo>
                  <a:cubicBezTo>
                    <a:pt x="547" y="1433"/>
                    <a:pt x="547" y="1433"/>
                    <a:pt x="547" y="1434"/>
                  </a:cubicBezTo>
                  <a:cubicBezTo>
                    <a:pt x="547" y="1435"/>
                    <a:pt x="548" y="1435"/>
                    <a:pt x="548" y="1434"/>
                  </a:cubicBezTo>
                  <a:cubicBezTo>
                    <a:pt x="548" y="1434"/>
                    <a:pt x="548" y="1434"/>
                    <a:pt x="548" y="1434"/>
                  </a:cubicBezTo>
                  <a:close/>
                  <a:moveTo>
                    <a:pt x="1081" y="1305"/>
                  </a:moveTo>
                  <a:cubicBezTo>
                    <a:pt x="1082" y="1305"/>
                    <a:pt x="1082" y="1304"/>
                    <a:pt x="1082" y="1304"/>
                  </a:cubicBezTo>
                  <a:cubicBezTo>
                    <a:pt x="1082" y="1304"/>
                    <a:pt x="1081" y="1304"/>
                    <a:pt x="1081" y="1304"/>
                  </a:cubicBezTo>
                  <a:cubicBezTo>
                    <a:pt x="1081" y="1304"/>
                    <a:pt x="1081" y="1304"/>
                    <a:pt x="1081" y="1304"/>
                  </a:cubicBezTo>
                  <a:cubicBezTo>
                    <a:pt x="1081" y="1304"/>
                    <a:pt x="1081" y="1305"/>
                    <a:pt x="1081" y="1305"/>
                  </a:cubicBezTo>
                  <a:close/>
                  <a:moveTo>
                    <a:pt x="310" y="576"/>
                  </a:moveTo>
                  <a:cubicBezTo>
                    <a:pt x="310" y="576"/>
                    <a:pt x="311" y="575"/>
                    <a:pt x="310" y="575"/>
                  </a:cubicBezTo>
                  <a:cubicBezTo>
                    <a:pt x="310" y="575"/>
                    <a:pt x="310" y="574"/>
                    <a:pt x="309" y="574"/>
                  </a:cubicBezTo>
                  <a:cubicBezTo>
                    <a:pt x="309" y="575"/>
                    <a:pt x="309" y="575"/>
                    <a:pt x="309" y="575"/>
                  </a:cubicBezTo>
                  <a:cubicBezTo>
                    <a:pt x="309" y="576"/>
                    <a:pt x="309" y="576"/>
                    <a:pt x="310" y="576"/>
                  </a:cubicBezTo>
                  <a:close/>
                  <a:moveTo>
                    <a:pt x="252" y="1356"/>
                  </a:moveTo>
                  <a:cubicBezTo>
                    <a:pt x="252" y="1356"/>
                    <a:pt x="251" y="1356"/>
                    <a:pt x="251" y="1356"/>
                  </a:cubicBezTo>
                  <a:cubicBezTo>
                    <a:pt x="251" y="1356"/>
                    <a:pt x="251" y="1356"/>
                    <a:pt x="250" y="1356"/>
                  </a:cubicBezTo>
                  <a:cubicBezTo>
                    <a:pt x="250" y="1357"/>
                    <a:pt x="250" y="1357"/>
                    <a:pt x="251" y="1357"/>
                  </a:cubicBezTo>
                  <a:cubicBezTo>
                    <a:pt x="251" y="1357"/>
                    <a:pt x="251" y="1357"/>
                    <a:pt x="252" y="1356"/>
                  </a:cubicBezTo>
                  <a:close/>
                  <a:moveTo>
                    <a:pt x="410" y="549"/>
                  </a:moveTo>
                  <a:cubicBezTo>
                    <a:pt x="409" y="549"/>
                    <a:pt x="409" y="548"/>
                    <a:pt x="408" y="548"/>
                  </a:cubicBezTo>
                  <a:cubicBezTo>
                    <a:pt x="408" y="548"/>
                    <a:pt x="408" y="549"/>
                    <a:pt x="408" y="550"/>
                  </a:cubicBezTo>
                  <a:cubicBezTo>
                    <a:pt x="408" y="550"/>
                    <a:pt x="408" y="550"/>
                    <a:pt x="409" y="550"/>
                  </a:cubicBezTo>
                  <a:cubicBezTo>
                    <a:pt x="409" y="550"/>
                    <a:pt x="409" y="549"/>
                    <a:pt x="410" y="549"/>
                  </a:cubicBezTo>
                  <a:close/>
                  <a:moveTo>
                    <a:pt x="552" y="1154"/>
                  </a:moveTo>
                  <a:cubicBezTo>
                    <a:pt x="552" y="1154"/>
                    <a:pt x="552" y="1153"/>
                    <a:pt x="551" y="1154"/>
                  </a:cubicBezTo>
                  <a:cubicBezTo>
                    <a:pt x="551" y="1154"/>
                    <a:pt x="551" y="1154"/>
                    <a:pt x="551" y="1154"/>
                  </a:cubicBezTo>
                  <a:cubicBezTo>
                    <a:pt x="551" y="1155"/>
                    <a:pt x="551" y="1155"/>
                    <a:pt x="552" y="1155"/>
                  </a:cubicBezTo>
                  <a:cubicBezTo>
                    <a:pt x="552" y="1155"/>
                    <a:pt x="552" y="1155"/>
                    <a:pt x="552" y="1154"/>
                  </a:cubicBezTo>
                  <a:close/>
                  <a:moveTo>
                    <a:pt x="303" y="614"/>
                  </a:moveTo>
                  <a:cubicBezTo>
                    <a:pt x="303" y="614"/>
                    <a:pt x="304" y="614"/>
                    <a:pt x="303" y="613"/>
                  </a:cubicBezTo>
                  <a:cubicBezTo>
                    <a:pt x="303" y="613"/>
                    <a:pt x="302" y="613"/>
                    <a:pt x="302" y="613"/>
                  </a:cubicBezTo>
                  <a:cubicBezTo>
                    <a:pt x="301" y="613"/>
                    <a:pt x="301" y="613"/>
                    <a:pt x="302" y="614"/>
                  </a:cubicBezTo>
                  <a:cubicBezTo>
                    <a:pt x="302" y="614"/>
                    <a:pt x="302" y="614"/>
                    <a:pt x="303" y="614"/>
                  </a:cubicBezTo>
                  <a:close/>
                  <a:moveTo>
                    <a:pt x="375" y="614"/>
                  </a:moveTo>
                  <a:cubicBezTo>
                    <a:pt x="374" y="614"/>
                    <a:pt x="374" y="614"/>
                    <a:pt x="374" y="615"/>
                  </a:cubicBezTo>
                  <a:cubicBezTo>
                    <a:pt x="374" y="615"/>
                    <a:pt x="375" y="615"/>
                    <a:pt x="375" y="615"/>
                  </a:cubicBezTo>
                  <a:cubicBezTo>
                    <a:pt x="375" y="615"/>
                    <a:pt x="375" y="614"/>
                    <a:pt x="375" y="614"/>
                  </a:cubicBezTo>
                  <a:cubicBezTo>
                    <a:pt x="375" y="614"/>
                    <a:pt x="375" y="614"/>
                    <a:pt x="375" y="614"/>
                  </a:cubicBezTo>
                  <a:close/>
                  <a:moveTo>
                    <a:pt x="724" y="1365"/>
                  </a:moveTo>
                  <a:cubicBezTo>
                    <a:pt x="724" y="1365"/>
                    <a:pt x="724" y="1365"/>
                    <a:pt x="724" y="1365"/>
                  </a:cubicBezTo>
                  <a:cubicBezTo>
                    <a:pt x="724" y="1365"/>
                    <a:pt x="724" y="1364"/>
                    <a:pt x="723" y="1364"/>
                  </a:cubicBezTo>
                  <a:cubicBezTo>
                    <a:pt x="723" y="1364"/>
                    <a:pt x="723" y="1365"/>
                    <a:pt x="723" y="1365"/>
                  </a:cubicBezTo>
                  <a:cubicBezTo>
                    <a:pt x="723" y="1365"/>
                    <a:pt x="724" y="1365"/>
                    <a:pt x="724" y="1365"/>
                  </a:cubicBezTo>
                  <a:close/>
                  <a:moveTo>
                    <a:pt x="469" y="1053"/>
                  </a:moveTo>
                  <a:cubicBezTo>
                    <a:pt x="468" y="1054"/>
                    <a:pt x="468" y="1054"/>
                    <a:pt x="468" y="1055"/>
                  </a:cubicBezTo>
                  <a:cubicBezTo>
                    <a:pt x="468" y="1055"/>
                    <a:pt x="468" y="1055"/>
                    <a:pt x="468" y="1055"/>
                  </a:cubicBezTo>
                  <a:cubicBezTo>
                    <a:pt x="469" y="1055"/>
                    <a:pt x="469" y="1055"/>
                    <a:pt x="469" y="1054"/>
                  </a:cubicBezTo>
                  <a:cubicBezTo>
                    <a:pt x="469" y="1054"/>
                    <a:pt x="469" y="1054"/>
                    <a:pt x="469" y="1053"/>
                  </a:cubicBezTo>
                  <a:close/>
                  <a:moveTo>
                    <a:pt x="421" y="1123"/>
                  </a:moveTo>
                  <a:cubicBezTo>
                    <a:pt x="421" y="1123"/>
                    <a:pt x="421" y="1123"/>
                    <a:pt x="421" y="1122"/>
                  </a:cubicBezTo>
                  <a:cubicBezTo>
                    <a:pt x="422" y="1122"/>
                    <a:pt x="421" y="1122"/>
                    <a:pt x="421" y="1122"/>
                  </a:cubicBezTo>
                  <a:cubicBezTo>
                    <a:pt x="421" y="1122"/>
                    <a:pt x="421" y="1122"/>
                    <a:pt x="420" y="1123"/>
                  </a:cubicBezTo>
                  <a:cubicBezTo>
                    <a:pt x="420" y="1123"/>
                    <a:pt x="421" y="1123"/>
                    <a:pt x="421" y="1123"/>
                  </a:cubicBezTo>
                  <a:close/>
                  <a:moveTo>
                    <a:pt x="511" y="1445"/>
                  </a:moveTo>
                  <a:cubicBezTo>
                    <a:pt x="511" y="1444"/>
                    <a:pt x="510" y="1444"/>
                    <a:pt x="510" y="1444"/>
                  </a:cubicBezTo>
                  <a:cubicBezTo>
                    <a:pt x="509" y="1444"/>
                    <a:pt x="509" y="1445"/>
                    <a:pt x="509" y="1445"/>
                  </a:cubicBezTo>
                  <a:cubicBezTo>
                    <a:pt x="509" y="1445"/>
                    <a:pt x="510" y="1446"/>
                    <a:pt x="511" y="1445"/>
                  </a:cubicBezTo>
                  <a:cubicBezTo>
                    <a:pt x="511" y="1445"/>
                    <a:pt x="511" y="1445"/>
                    <a:pt x="511" y="1445"/>
                  </a:cubicBezTo>
                  <a:close/>
                  <a:moveTo>
                    <a:pt x="354" y="1268"/>
                  </a:moveTo>
                  <a:cubicBezTo>
                    <a:pt x="353" y="1268"/>
                    <a:pt x="353" y="1269"/>
                    <a:pt x="353" y="1269"/>
                  </a:cubicBezTo>
                  <a:cubicBezTo>
                    <a:pt x="353" y="1269"/>
                    <a:pt x="353" y="1269"/>
                    <a:pt x="353" y="1270"/>
                  </a:cubicBezTo>
                  <a:cubicBezTo>
                    <a:pt x="354" y="1269"/>
                    <a:pt x="354" y="1269"/>
                    <a:pt x="354" y="1269"/>
                  </a:cubicBezTo>
                  <a:cubicBezTo>
                    <a:pt x="354" y="1268"/>
                    <a:pt x="354" y="1268"/>
                    <a:pt x="354" y="1268"/>
                  </a:cubicBezTo>
                  <a:close/>
                  <a:moveTo>
                    <a:pt x="759" y="1372"/>
                  </a:moveTo>
                  <a:cubicBezTo>
                    <a:pt x="759" y="1371"/>
                    <a:pt x="759" y="1371"/>
                    <a:pt x="758" y="1371"/>
                  </a:cubicBezTo>
                  <a:cubicBezTo>
                    <a:pt x="758" y="1371"/>
                    <a:pt x="758" y="1372"/>
                    <a:pt x="758" y="1372"/>
                  </a:cubicBezTo>
                  <a:cubicBezTo>
                    <a:pt x="757" y="1372"/>
                    <a:pt x="758" y="1373"/>
                    <a:pt x="758" y="1373"/>
                  </a:cubicBezTo>
                  <a:cubicBezTo>
                    <a:pt x="758" y="1373"/>
                    <a:pt x="759" y="1372"/>
                    <a:pt x="759" y="1372"/>
                  </a:cubicBezTo>
                  <a:close/>
                  <a:moveTo>
                    <a:pt x="531" y="1099"/>
                  </a:moveTo>
                  <a:cubicBezTo>
                    <a:pt x="531" y="1099"/>
                    <a:pt x="530" y="1098"/>
                    <a:pt x="530" y="1098"/>
                  </a:cubicBezTo>
                  <a:cubicBezTo>
                    <a:pt x="530" y="1098"/>
                    <a:pt x="530" y="1099"/>
                    <a:pt x="530" y="1099"/>
                  </a:cubicBezTo>
                  <a:cubicBezTo>
                    <a:pt x="530" y="1099"/>
                    <a:pt x="530" y="1100"/>
                    <a:pt x="531" y="1100"/>
                  </a:cubicBezTo>
                  <a:cubicBezTo>
                    <a:pt x="531" y="1099"/>
                    <a:pt x="531" y="1099"/>
                    <a:pt x="531" y="1099"/>
                  </a:cubicBezTo>
                  <a:close/>
                  <a:moveTo>
                    <a:pt x="509" y="1317"/>
                  </a:moveTo>
                  <a:cubicBezTo>
                    <a:pt x="509" y="1317"/>
                    <a:pt x="510" y="1318"/>
                    <a:pt x="510" y="1318"/>
                  </a:cubicBezTo>
                  <a:cubicBezTo>
                    <a:pt x="510" y="1318"/>
                    <a:pt x="510" y="1317"/>
                    <a:pt x="510" y="1317"/>
                  </a:cubicBezTo>
                  <a:cubicBezTo>
                    <a:pt x="510" y="1316"/>
                    <a:pt x="510" y="1316"/>
                    <a:pt x="509" y="1317"/>
                  </a:cubicBezTo>
                  <a:cubicBezTo>
                    <a:pt x="509" y="1317"/>
                    <a:pt x="509" y="1317"/>
                    <a:pt x="509" y="1317"/>
                  </a:cubicBezTo>
                  <a:close/>
                  <a:moveTo>
                    <a:pt x="293" y="474"/>
                  </a:moveTo>
                  <a:cubicBezTo>
                    <a:pt x="293" y="474"/>
                    <a:pt x="292" y="474"/>
                    <a:pt x="292" y="474"/>
                  </a:cubicBezTo>
                  <a:cubicBezTo>
                    <a:pt x="292" y="475"/>
                    <a:pt x="293" y="475"/>
                    <a:pt x="293" y="475"/>
                  </a:cubicBezTo>
                  <a:cubicBezTo>
                    <a:pt x="294" y="475"/>
                    <a:pt x="294" y="475"/>
                    <a:pt x="294" y="474"/>
                  </a:cubicBezTo>
                  <a:cubicBezTo>
                    <a:pt x="294" y="474"/>
                    <a:pt x="293" y="473"/>
                    <a:pt x="293" y="474"/>
                  </a:cubicBezTo>
                  <a:close/>
                  <a:moveTo>
                    <a:pt x="526" y="761"/>
                  </a:moveTo>
                  <a:cubicBezTo>
                    <a:pt x="527" y="761"/>
                    <a:pt x="527" y="761"/>
                    <a:pt x="527" y="761"/>
                  </a:cubicBezTo>
                  <a:cubicBezTo>
                    <a:pt x="527" y="760"/>
                    <a:pt x="526" y="760"/>
                    <a:pt x="526" y="760"/>
                  </a:cubicBezTo>
                  <a:cubicBezTo>
                    <a:pt x="526" y="760"/>
                    <a:pt x="525" y="760"/>
                    <a:pt x="525" y="761"/>
                  </a:cubicBezTo>
                  <a:cubicBezTo>
                    <a:pt x="525" y="761"/>
                    <a:pt x="526" y="761"/>
                    <a:pt x="526" y="761"/>
                  </a:cubicBezTo>
                  <a:close/>
                  <a:moveTo>
                    <a:pt x="540" y="785"/>
                  </a:moveTo>
                  <a:cubicBezTo>
                    <a:pt x="540" y="784"/>
                    <a:pt x="539" y="784"/>
                    <a:pt x="539" y="785"/>
                  </a:cubicBezTo>
                  <a:cubicBezTo>
                    <a:pt x="539" y="785"/>
                    <a:pt x="539" y="785"/>
                    <a:pt x="539" y="786"/>
                  </a:cubicBezTo>
                  <a:cubicBezTo>
                    <a:pt x="539" y="786"/>
                    <a:pt x="540" y="786"/>
                    <a:pt x="540" y="786"/>
                  </a:cubicBezTo>
                  <a:cubicBezTo>
                    <a:pt x="540" y="786"/>
                    <a:pt x="540" y="785"/>
                    <a:pt x="540" y="785"/>
                  </a:cubicBezTo>
                  <a:close/>
                  <a:moveTo>
                    <a:pt x="209" y="1387"/>
                  </a:moveTo>
                  <a:cubicBezTo>
                    <a:pt x="209" y="1387"/>
                    <a:pt x="209" y="1387"/>
                    <a:pt x="209" y="1386"/>
                  </a:cubicBezTo>
                  <a:cubicBezTo>
                    <a:pt x="208" y="1386"/>
                    <a:pt x="208" y="1386"/>
                    <a:pt x="208" y="1387"/>
                  </a:cubicBezTo>
                  <a:cubicBezTo>
                    <a:pt x="208" y="1387"/>
                    <a:pt x="207" y="1388"/>
                    <a:pt x="208" y="1388"/>
                  </a:cubicBezTo>
                  <a:cubicBezTo>
                    <a:pt x="208" y="1388"/>
                    <a:pt x="208" y="1388"/>
                    <a:pt x="209" y="1387"/>
                  </a:cubicBezTo>
                  <a:close/>
                  <a:moveTo>
                    <a:pt x="422" y="797"/>
                  </a:moveTo>
                  <a:cubicBezTo>
                    <a:pt x="421" y="796"/>
                    <a:pt x="421" y="796"/>
                    <a:pt x="420" y="796"/>
                  </a:cubicBezTo>
                  <a:cubicBezTo>
                    <a:pt x="420" y="796"/>
                    <a:pt x="420" y="797"/>
                    <a:pt x="420" y="797"/>
                  </a:cubicBezTo>
                  <a:cubicBezTo>
                    <a:pt x="420" y="798"/>
                    <a:pt x="420" y="798"/>
                    <a:pt x="421" y="798"/>
                  </a:cubicBezTo>
                  <a:cubicBezTo>
                    <a:pt x="421" y="798"/>
                    <a:pt x="421" y="797"/>
                    <a:pt x="422" y="797"/>
                  </a:cubicBezTo>
                  <a:close/>
                  <a:moveTo>
                    <a:pt x="354" y="1209"/>
                  </a:moveTo>
                  <a:cubicBezTo>
                    <a:pt x="353" y="1209"/>
                    <a:pt x="353" y="1210"/>
                    <a:pt x="353" y="1210"/>
                  </a:cubicBezTo>
                  <a:cubicBezTo>
                    <a:pt x="353" y="1211"/>
                    <a:pt x="354" y="1211"/>
                    <a:pt x="354" y="1210"/>
                  </a:cubicBezTo>
                  <a:cubicBezTo>
                    <a:pt x="354" y="1210"/>
                    <a:pt x="354" y="1210"/>
                    <a:pt x="354" y="1210"/>
                  </a:cubicBezTo>
                  <a:cubicBezTo>
                    <a:pt x="355" y="1209"/>
                    <a:pt x="354" y="1209"/>
                    <a:pt x="354" y="1209"/>
                  </a:cubicBezTo>
                  <a:close/>
                  <a:moveTo>
                    <a:pt x="358" y="813"/>
                  </a:moveTo>
                  <a:cubicBezTo>
                    <a:pt x="357" y="813"/>
                    <a:pt x="357" y="813"/>
                    <a:pt x="356" y="813"/>
                  </a:cubicBezTo>
                  <a:cubicBezTo>
                    <a:pt x="356" y="813"/>
                    <a:pt x="356" y="813"/>
                    <a:pt x="356" y="814"/>
                  </a:cubicBezTo>
                  <a:cubicBezTo>
                    <a:pt x="356" y="814"/>
                    <a:pt x="356" y="814"/>
                    <a:pt x="357" y="814"/>
                  </a:cubicBezTo>
                  <a:cubicBezTo>
                    <a:pt x="357" y="814"/>
                    <a:pt x="358" y="814"/>
                    <a:pt x="358" y="813"/>
                  </a:cubicBezTo>
                  <a:close/>
                  <a:moveTo>
                    <a:pt x="623" y="551"/>
                  </a:moveTo>
                  <a:cubicBezTo>
                    <a:pt x="623" y="551"/>
                    <a:pt x="624" y="551"/>
                    <a:pt x="624" y="551"/>
                  </a:cubicBezTo>
                  <a:cubicBezTo>
                    <a:pt x="624" y="551"/>
                    <a:pt x="624" y="551"/>
                    <a:pt x="624" y="551"/>
                  </a:cubicBezTo>
                  <a:cubicBezTo>
                    <a:pt x="624" y="550"/>
                    <a:pt x="624" y="550"/>
                    <a:pt x="623" y="550"/>
                  </a:cubicBezTo>
                  <a:cubicBezTo>
                    <a:pt x="623" y="550"/>
                    <a:pt x="623" y="550"/>
                    <a:pt x="623" y="551"/>
                  </a:cubicBezTo>
                  <a:close/>
                  <a:moveTo>
                    <a:pt x="178" y="435"/>
                  </a:moveTo>
                  <a:cubicBezTo>
                    <a:pt x="178" y="435"/>
                    <a:pt x="178" y="434"/>
                    <a:pt x="177" y="434"/>
                  </a:cubicBezTo>
                  <a:cubicBezTo>
                    <a:pt x="177" y="434"/>
                    <a:pt x="177" y="434"/>
                    <a:pt x="177" y="435"/>
                  </a:cubicBezTo>
                  <a:cubicBezTo>
                    <a:pt x="177" y="435"/>
                    <a:pt x="177" y="435"/>
                    <a:pt x="177" y="436"/>
                  </a:cubicBezTo>
                  <a:cubicBezTo>
                    <a:pt x="178" y="435"/>
                    <a:pt x="178" y="435"/>
                    <a:pt x="178" y="435"/>
                  </a:cubicBezTo>
                  <a:close/>
                  <a:moveTo>
                    <a:pt x="570" y="915"/>
                  </a:moveTo>
                  <a:cubicBezTo>
                    <a:pt x="570" y="916"/>
                    <a:pt x="569" y="916"/>
                    <a:pt x="569" y="916"/>
                  </a:cubicBezTo>
                  <a:cubicBezTo>
                    <a:pt x="569" y="917"/>
                    <a:pt x="570" y="917"/>
                    <a:pt x="571" y="917"/>
                  </a:cubicBezTo>
                  <a:cubicBezTo>
                    <a:pt x="571" y="917"/>
                    <a:pt x="571" y="916"/>
                    <a:pt x="572" y="916"/>
                  </a:cubicBezTo>
                  <a:cubicBezTo>
                    <a:pt x="571" y="916"/>
                    <a:pt x="571" y="915"/>
                    <a:pt x="570" y="915"/>
                  </a:cubicBezTo>
                  <a:close/>
                  <a:moveTo>
                    <a:pt x="908" y="1333"/>
                  </a:moveTo>
                  <a:cubicBezTo>
                    <a:pt x="909" y="1333"/>
                    <a:pt x="909" y="1333"/>
                    <a:pt x="909" y="1333"/>
                  </a:cubicBezTo>
                  <a:cubicBezTo>
                    <a:pt x="909" y="1332"/>
                    <a:pt x="909" y="1332"/>
                    <a:pt x="908" y="1332"/>
                  </a:cubicBezTo>
                  <a:cubicBezTo>
                    <a:pt x="908" y="1332"/>
                    <a:pt x="908" y="1333"/>
                    <a:pt x="908" y="1333"/>
                  </a:cubicBezTo>
                  <a:cubicBezTo>
                    <a:pt x="908" y="1333"/>
                    <a:pt x="908" y="1333"/>
                    <a:pt x="908" y="1333"/>
                  </a:cubicBezTo>
                  <a:close/>
                  <a:moveTo>
                    <a:pt x="735" y="1215"/>
                  </a:moveTo>
                  <a:cubicBezTo>
                    <a:pt x="735" y="1214"/>
                    <a:pt x="735" y="1214"/>
                    <a:pt x="734" y="1214"/>
                  </a:cubicBezTo>
                  <a:cubicBezTo>
                    <a:pt x="734" y="1213"/>
                    <a:pt x="734" y="1214"/>
                    <a:pt x="733" y="1214"/>
                  </a:cubicBezTo>
                  <a:cubicBezTo>
                    <a:pt x="733" y="1214"/>
                    <a:pt x="733" y="1215"/>
                    <a:pt x="733" y="1215"/>
                  </a:cubicBezTo>
                  <a:cubicBezTo>
                    <a:pt x="734" y="1215"/>
                    <a:pt x="734" y="1215"/>
                    <a:pt x="735" y="1215"/>
                  </a:cubicBezTo>
                  <a:close/>
                  <a:moveTo>
                    <a:pt x="383" y="517"/>
                  </a:moveTo>
                  <a:cubicBezTo>
                    <a:pt x="384" y="517"/>
                    <a:pt x="384" y="516"/>
                    <a:pt x="383" y="516"/>
                  </a:cubicBezTo>
                  <a:cubicBezTo>
                    <a:pt x="383" y="516"/>
                    <a:pt x="382" y="516"/>
                    <a:pt x="382" y="516"/>
                  </a:cubicBezTo>
                  <a:cubicBezTo>
                    <a:pt x="382" y="517"/>
                    <a:pt x="381" y="517"/>
                    <a:pt x="382" y="517"/>
                  </a:cubicBezTo>
                  <a:cubicBezTo>
                    <a:pt x="382" y="518"/>
                    <a:pt x="383" y="517"/>
                    <a:pt x="383" y="517"/>
                  </a:cubicBezTo>
                  <a:close/>
                  <a:moveTo>
                    <a:pt x="546" y="1495"/>
                  </a:moveTo>
                  <a:cubicBezTo>
                    <a:pt x="547" y="1495"/>
                    <a:pt x="547" y="1495"/>
                    <a:pt x="547" y="1495"/>
                  </a:cubicBezTo>
                  <a:cubicBezTo>
                    <a:pt x="547" y="1496"/>
                    <a:pt x="548" y="1495"/>
                    <a:pt x="548" y="1495"/>
                  </a:cubicBezTo>
                  <a:cubicBezTo>
                    <a:pt x="548" y="1495"/>
                    <a:pt x="548" y="1494"/>
                    <a:pt x="547" y="1494"/>
                  </a:cubicBezTo>
                  <a:cubicBezTo>
                    <a:pt x="547" y="1494"/>
                    <a:pt x="547" y="1495"/>
                    <a:pt x="546" y="1495"/>
                  </a:cubicBezTo>
                  <a:close/>
                  <a:moveTo>
                    <a:pt x="661" y="1293"/>
                  </a:moveTo>
                  <a:cubicBezTo>
                    <a:pt x="660" y="1293"/>
                    <a:pt x="660" y="1293"/>
                    <a:pt x="660" y="1293"/>
                  </a:cubicBezTo>
                  <a:cubicBezTo>
                    <a:pt x="659" y="1293"/>
                    <a:pt x="659" y="1293"/>
                    <a:pt x="659" y="1293"/>
                  </a:cubicBezTo>
                  <a:cubicBezTo>
                    <a:pt x="659" y="1294"/>
                    <a:pt x="660" y="1294"/>
                    <a:pt x="660" y="1294"/>
                  </a:cubicBezTo>
                  <a:cubicBezTo>
                    <a:pt x="661" y="1294"/>
                    <a:pt x="661" y="1294"/>
                    <a:pt x="661" y="1293"/>
                  </a:cubicBezTo>
                  <a:close/>
                  <a:moveTo>
                    <a:pt x="377" y="557"/>
                  </a:moveTo>
                  <a:cubicBezTo>
                    <a:pt x="377" y="557"/>
                    <a:pt x="376" y="558"/>
                    <a:pt x="376" y="558"/>
                  </a:cubicBezTo>
                  <a:cubicBezTo>
                    <a:pt x="376" y="559"/>
                    <a:pt x="377" y="559"/>
                    <a:pt x="378" y="559"/>
                  </a:cubicBezTo>
                  <a:cubicBezTo>
                    <a:pt x="378" y="559"/>
                    <a:pt x="378" y="558"/>
                    <a:pt x="378" y="558"/>
                  </a:cubicBezTo>
                  <a:cubicBezTo>
                    <a:pt x="378" y="557"/>
                    <a:pt x="377" y="557"/>
                    <a:pt x="377" y="557"/>
                  </a:cubicBezTo>
                  <a:close/>
                  <a:moveTo>
                    <a:pt x="960" y="1260"/>
                  </a:moveTo>
                  <a:cubicBezTo>
                    <a:pt x="960" y="1260"/>
                    <a:pt x="960" y="1260"/>
                    <a:pt x="960" y="1259"/>
                  </a:cubicBezTo>
                  <a:cubicBezTo>
                    <a:pt x="960" y="1259"/>
                    <a:pt x="959" y="1259"/>
                    <a:pt x="959" y="1259"/>
                  </a:cubicBezTo>
                  <a:cubicBezTo>
                    <a:pt x="959" y="1259"/>
                    <a:pt x="958" y="1260"/>
                    <a:pt x="958" y="1260"/>
                  </a:cubicBezTo>
                  <a:cubicBezTo>
                    <a:pt x="959" y="1260"/>
                    <a:pt x="959" y="1260"/>
                    <a:pt x="960" y="1260"/>
                  </a:cubicBezTo>
                  <a:close/>
                  <a:moveTo>
                    <a:pt x="586" y="421"/>
                  </a:moveTo>
                  <a:cubicBezTo>
                    <a:pt x="586" y="421"/>
                    <a:pt x="585" y="420"/>
                    <a:pt x="585" y="421"/>
                  </a:cubicBezTo>
                  <a:cubicBezTo>
                    <a:pt x="585" y="421"/>
                    <a:pt x="585" y="422"/>
                    <a:pt x="585" y="422"/>
                  </a:cubicBezTo>
                  <a:cubicBezTo>
                    <a:pt x="585" y="422"/>
                    <a:pt x="585" y="422"/>
                    <a:pt x="585" y="422"/>
                  </a:cubicBezTo>
                  <a:cubicBezTo>
                    <a:pt x="586" y="422"/>
                    <a:pt x="586" y="422"/>
                    <a:pt x="586" y="421"/>
                  </a:cubicBezTo>
                  <a:close/>
                  <a:moveTo>
                    <a:pt x="625" y="539"/>
                  </a:moveTo>
                  <a:cubicBezTo>
                    <a:pt x="625" y="540"/>
                    <a:pt x="625" y="540"/>
                    <a:pt x="625" y="540"/>
                  </a:cubicBezTo>
                  <a:cubicBezTo>
                    <a:pt x="625" y="540"/>
                    <a:pt x="625" y="540"/>
                    <a:pt x="625" y="540"/>
                  </a:cubicBezTo>
                  <a:cubicBezTo>
                    <a:pt x="626" y="540"/>
                    <a:pt x="626" y="540"/>
                    <a:pt x="626" y="540"/>
                  </a:cubicBezTo>
                  <a:cubicBezTo>
                    <a:pt x="626" y="539"/>
                    <a:pt x="625" y="539"/>
                    <a:pt x="625" y="539"/>
                  </a:cubicBezTo>
                  <a:close/>
                  <a:moveTo>
                    <a:pt x="250" y="540"/>
                  </a:moveTo>
                  <a:cubicBezTo>
                    <a:pt x="250" y="540"/>
                    <a:pt x="249" y="541"/>
                    <a:pt x="249" y="541"/>
                  </a:cubicBezTo>
                  <a:cubicBezTo>
                    <a:pt x="249" y="542"/>
                    <a:pt x="250" y="542"/>
                    <a:pt x="250" y="542"/>
                  </a:cubicBezTo>
                  <a:cubicBezTo>
                    <a:pt x="250" y="542"/>
                    <a:pt x="251" y="542"/>
                    <a:pt x="251" y="541"/>
                  </a:cubicBezTo>
                  <a:cubicBezTo>
                    <a:pt x="251" y="541"/>
                    <a:pt x="250" y="541"/>
                    <a:pt x="250" y="540"/>
                  </a:cubicBezTo>
                  <a:close/>
                  <a:moveTo>
                    <a:pt x="249" y="547"/>
                  </a:moveTo>
                  <a:cubicBezTo>
                    <a:pt x="248" y="547"/>
                    <a:pt x="248" y="546"/>
                    <a:pt x="248" y="546"/>
                  </a:cubicBezTo>
                  <a:cubicBezTo>
                    <a:pt x="248" y="546"/>
                    <a:pt x="247" y="546"/>
                    <a:pt x="247" y="546"/>
                  </a:cubicBezTo>
                  <a:cubicBezTo>
                    <a:pt x="246" y="547"/>
                    <a:pt x="246" y="548"/>
                    <a:pt x="247" y="548"/>
                  </a:cubicBezTo>
                  <a:cubicBezTo>
                    <a:pt x="248" y="548"/>
                    <a:pt x="248" y="547"/>
                    <a:pt x="249" y="547"/>
                  </a:cubicBezTo>
                  <a:close/>
                  <a:moveTo>
                    <a:pt x="1054" y="1298"/>
                  </a:moveTo>
                  <a:cubicBezTo>
                    <a:pt x="1053" y="1298"/>
                    <a:pt x="1053" y="1298"/>
                    <a:pt x="1053" y="1299"/>
                  </a:cubicBezTo>
                  <a:cubicBezTo>
                    <a:pt x="1053" y="1299"/>
                    <a:pt x="1054" y="1299"/>
                    <a:pt x="1054" y="1299"/>
                  </a:cubicBezTo>
                  <a:cubicBezTo>
                    <a:pt x="1054" y="1299"/>
                    <a:pt x="1055" y="1299"/>
                    <a:pt x="1055" y="1299"/>
                  </a:cubicBezTo>
                  <a:cubicBezTo>
                    <a:pt x="1055" y="1299"/>
                    <a:pt x="1054" y="1298"/>
                    <a:pt x="1054" y="1298"/>
                  </a:cubicBezTo>
                  <a:close/>
                  <a:moveTo>
                    <a:pt x="221" y="1416"/>
                  </a:moveTo>
                  <a:cubicBezTo>
                    <a:pt x="221" y="1415"/>
                    <a:pt x="220" y="1415"/>
                    <a:pt x="220" y="1415"/>
                  </a:cubicBezTo>
                  <a:cubicBezTo>
                    <a:pt x="220" y="1415"/>
                    <a:pt x="219" y="1415"/>
                    <a:pt x="219" y="1415"/>
                  </a:cubicBezTo>
                  <a:cubicBezTo>
                    <a:pt x="219" y="1416"/>
                    <a:pt x="219" y="1416"/>
                    <a:pt x="219" y="1417"/>
                  </a:cubicBezTo>
                  <a:cubicBezTo>
                    <a:pt x="220" y="1416"/>
                    <a:pt x="220" y="1416"/>
                    <a:pt x="221" y="1416"/>
                  </a:cubicBezTo>
                  <a:close/>
                  <a:moveTo>
                    <a:pt x="303" y="559"/>
                  </a:moveTo>
                  <a:cubicBezTo>
                    <a:pt x="303" y="560"/>
                    <a:pt x="302" y="560"/>
                    <a:pt x="302" y="560"/>
                  </a:cubicBezTo>
                  <a:cubicBezTo>
                    <a:pt x="302" y="561"/>
                    <a:pt x="303" y="561"/>
                    <a:pt x="303" y="561"/>
                  </a:cubicBezTo>
                  <a:cubicBezTo>
                    <a:pt x="304" y="561"/>
                    <a:pt x="304" y="560"/>
                    <a:pt x="304" y="560"/>
                  </a:cubicBezTo>
                  <a:cubicBezTo>
                    <a:pt x="304" y="560"/>
                    <a:pt x="304" y="560"/>
                    <a:pt x="303" y="559"/>
                  </a:cubicBezTo>
                  <a:close/>
                  <a:moveTo>
                    <a:pt x="571" y="572"/>
                  </a:moveTo>
                  <a:cubicBezTo>
                    <a:pt x="572" y="573"/>
                    <a:pt x="572" y="573"/>
                    <a:pt x="573" y="573"/>
                  </a:cubicBezTo>
                  <a:cubicBezTo>
                    <a:pt x="573" y="573"/>
                    <a:pt x="573" y="572"/>
                    <a:pt x="573" y="572"/>
                  </a:cubicBezTo>
                  <a:cubicBezTo>
                    <a:pt x="573" y="572"/>
                    <a:pt x="572" y="571"/>
                    <a:pt x="572" y="571"/>
                  </a:cubicBezTo>
                  <a:cubicBezTo>
                    <a:pt x="572" y="572"/>
                    <a:pt x="572" y="572"/>
                    <a:pt x="571" y="572"/>
                  </a:cubicBezTo>
                  <a:close/>
                  <a:moveTo>
                    <a:pt x="1077" y="1244"/>
                  </a:moveTo>
                  <a:cubicBezTo>
                    <a:pt x="1077" y="1244"/>
                    <a:pt x="1077" y="1243"/>
                    <a:pt x="1076" y="1243"/>
                  </a:cubicBezTo>
                  <a:cubicBezTo>
                    <a:pt x="1076" y="1243"/>
                    <a:pt x="1076" y="1244"/>
                    <a:pt x="1076" y="1244"/>
                  </a:cubicBezTo>
                  <a:cubicBezTo>
                    <a:pt x="1076" y="1244"/>
                    <a:pt x="1076" y="1245"/>
                    <a:pt x="1077" y="1244"/>
                  </a:cubicBezTo>
                  <a:cubicBezTo>
                    <a:pt x="1077" y="1244"/>
                    <a:pt x="1077" y="1244"/>
                    <a:pt x="1077" y="1244"/>
                  </a:cubicBezTo>
                  <a:close/>
                  <a:moveTo>
                    <a:pt x="487" y="293"/>
                  </a:moveTo>
                  <a:cubicBezTo>
                    <a:pt x="486" y="293"/>
                    <a:pt x="486" y="293"/>
                    <a:pt x="486" y="293"/>
                  </a:cubicBezTo>
                  <a:cubicBezTo>
                    <a:pt x="486" y="293"/>
                    <a:pt x="485" y="293"/>
                    <a:pt x="485" y="293"/>
                  </a:cubicBezTo>
                  <a:cubicBezTo>
                    <a:pt x="485" y="293"/>
                    <a:pt x="486" y="294"/>
                    <a:pt x="486" y="294"/>
                  </a:cubicBezTo>
                  <a:cubicBezTo>
                    <a:pt x="486" y="294"/>
                    <a:pt x="487" y="294"/>
                    <a:pt x="487" y="293"/>
                  </a:cubicBezTo>
                  <a:close/>
                  <a:moveTo>
                    <a:pt x="667" y="500"/>
                  </a:moveTo>
                  <a:cubicBezTo>
                    <a:pt x="667" y="499"/>
                    <a:pt x="667" y="499"/>
                    <a:pt x="666" y="499"/>
                  </a:cubicBezTo>
                  <a:cubicBezTo>
                    <a:pt x="666" y="499"/>
                    <a:pt x="665" y="499"/>
                    <a:pt x="666" y="500"/>
                  </a:cubicBezTo>
                  <a:cubicBezTo>
                    <a:pt x="666" y="500"/>
                    <a:pt x="666" y="500"/>
                    <a:pt x="666" y="500"/>
                  </a:cubicBezTo>
                  <a:cubicBezTo>
                    <a:pt x="667" y="500"/>
                    <a:pt x="667" y="500"/>
                    <a:pt x="667" y="500"/>
                  </a:cubicBezTo>
                  <a:close/>
                  <a:moveTo>
                    <a:pt x="593" y="1536"/>
                  </a:moveTo>
                  <a:cubicBezTo>
                    <a:pt x="592" y="1532"/>
                    <a:pt x="590" y="1529"/>
                    <a:pt x="589" y="1525"/>
                  </a:cubicBezTo>
                  <a:cubicBezTo>
                    <a:pt x="588" y="1525"/>
                    <a:pt x="587" y="1525"/>
                    <a:pt x="586" y="1524"/>
                  </a:cubicBezTo>
                  <a:cubicBezTo>
                    <a:pt x="585" y="1524"/>
                    <a:pt x="583" y="1524"/>
                    <a:pt x="583" y="1525"/>
                  </a:cubicBezTo>
                  <a:cubicBezTo>
                    <a:pt x="582" y="1526"/>
                    <a:pt x="583" y="1527"/>
                    <a:pt x="584" y="1528"/>
                  </a:cubicBezTo>
                  <a:cubicBezTo>
                    <a:pt x="587" y="1528"/>
                    <a:pt x="586" y="1529"/>
                    <a:pt x="585" y="1532"/>
                  </a:cubicBezTo>
                  <a:cubicBezTo>
                    <a:pt x="584" y="1535"/>
                    <a:pt x="586" y="1538"/>
                    <a:pt x="588" y="1542"/>
                  </a:cubicBezTo>
                  <a:cubicBezTo>
                    <a:pt x="591" y="1540"/>
                    <a:pt x="594" y="1538"/>
                    <a:pt x="593" y="1536"/>
                  </a:cubicBezTo>
                  <a:close/>
                  <a:moveTo>
                    <a:pt x="593" y="1552"/>
                  </a:moveTo>
                  <a:cubicBezTo>
                    <a:pt x="593" y="1552"/>
                    <a:pt x="592" y="1553"/>
                    <a:pt x="592" y="1554"/>
                  </a:cubicBezTo>
                  <a:cubicBezTo>
                    <a:pt x="593" y="1557"/>
                    <a:pt x="595" y="1557"/>
                    <a:pt x="597" y="1557"/>
                  </a:cubicBezTo>
                  <a:cubicBezTo>
                    <a:pt x="598" y="1557"/>
                    <a:pt x="598" y="1556"/>
                    <a:pt x="598" y="1555"/>
                  </a:cubicBezTo>
                  <a:cubicBezTo>
                    <a:pt x="598" y="1553"/>
                    <a:pt x="596" y="1552"/>
                    <a:pt x="593" y="1552"/>
                  </a:cubicBezTo>
                  <a:close/>
                  <a:moveTo>
                    <a:pt x="623" y="1539"/>
                  </a:moveTo>
                  <a:cubicBezTo>
                    <a:pt x="623" y="1537"/>
                    <a:pt x="621" y="1535"/>
                    <a:pt x="619" y="1535"/>
                  </a:cubicBezTo>
                  <a:cubicBezTo>
                    <a:pt x="618" y="1536"/>
                    <a:pt x="617" y="1537"/>
                    <a:pt x="618" y="1538"/>
                  </a:cubicBezTo>
                  <a:cubicBezTo>
                    <a:pt x="618" y="1540"/>
                    <a:pt x="619" y="1541"/>
                    <a:pt x="622" y="1541"/>
                  </a:cubicBezTo>
                  <a:cubicBezTo>
                    <a:pt x="623" y="1540"/>
                    <a:pt x="624" y="1540"/>
                    <a:pt x="623" y="1539"/>
                  </a:cubicBezTo>
                  <a:close/>
                  <a:moveTo>
                    <a:pt x="616" y="1521"/>
                  </a:moveTo>
                  <a:cubicBezTo>
                    <a:pt x="616" y="1521"/>
                    <a:pt x="616" y="1522"/>
                    <a:pt x="616" y="1522"/>
                  </a:cubicBezTo>
                  <a:cubicBezTo>
                    <a:pt x="617" y="1522"/>
                    <a:pt x="617" y="1522"/>
                    <a:pt x="617" y="1522"/>
                  </a:cubicBezTo>
                  <a:cubicBezTo>
                    <a:pt x="617" y="1521"/>
                    <a:pt x="617" y="1521"/>
                    <a:pt x="617" y="1521"/>
                  </a:cubicBezTo>
                  <a:cubicBezTo>
                    <a:pt x="617" y="1521"/>
                    <a:pt x="616" y="1521"/>
                    <a:pt x="616" y="1521"/>
                  </a:cubicBezTo>
                  <a:close/>
                  <a:moveTo>
                    <a:pt x="344" y="289"/>
                  </a:moveTo>
                  <a:cubicBezTo>
                    <a:pt x="341" y="284"/>
                    <a:pt x="336" y="282"/>
                    <a:pt x="331" y="285"/>
                  </a:cubicBezTo>
                  <a:cubicBezTo>
                    <a:pt x="324" y="288"/>
                    <a:pt x="318" y="292"/>
                    <a:pt x="319" y="301"/>
                  </a:cubicBezTo>
                  <a:cubicBezTo>
                    <a:pt x="319" y="303"/>
                    <a:pt x="319" y="305"/>
                    <a:pt x="319" y="307"/>
                  </a:cubicBezTo>
                  <a:cubicBezTo>
                    <a:pt x="319" y="314"/>
                    <a:pt x="319" y="322"/>
                    <a:pt x="323" y="328"/>
                  </a:cubicBezTo>
                  <a:cubicBezTo>
                    <a:pt x="325" y="331"/>
                    <a:pt x="328" y="332"/>
                    <a:pt x="330" y="329"/>
                  </a:cubicBezTo>
                  <a:cubicBezTo>
                    <a:pt x="339" y="322"/>
                    <a:pt x="345" y="312"/>
                    <a:pt x="346" y="301"/>
                  </a:cubicBezTo>
                  <a:cubicBezTo>
                    <a:pt x="346" y="296"/>
                    <a:pt x="345" y="292"/>
                    <a:pt x="344" y="289"/>
                  </a:cubicBezTo>
                  <a:close/>
                  <a:moveTo>
                    <a:pt x="328" y="177"/>
                  </a:moveTo>
                  <a:cubicBezTo>
                    <a:pt x="329" y="182"/>
                    <a:pt x="327" y="186"/>
                    <a:pt x="326" y="191"/>
                  </a:cubicBezTo>
                  <a:cubicBezTo>
                    <a:pt x="324" y="197"/>
                    <a:pt x="321" y="204"/>
                    <a:pt x="318" y="210"/>
                  </a:cubicBezTo>
                  <a:cubicBezTo>
                    <a:pt x="318" y="211"/>
                    <a:pt x="317" y="213"/>
                    <a:pt x="315" y="213"/>
                  </a:cubicBezTo>
                  <a:cubicBezTo>
                    <a:pt x="313" y="212"/>
                    <a:pt x="311" y="211"/>
                    <a:pt x="311" y="209"/>
                  </a:cubicBezTo>
                  <a:cubicBezTo>
                    <a:pt x="311" y="206"/>
                    <a:pt x="311" y="203"/>
                    <a:pt x="311" y="201"/>
                  </a:cubicBezTo>
                  <a:cubicBezTo>
                    <a:pt x="311" y="196"/>
                    <a:pt x="310" y="193"/>
                    <a:pt x="309" y="189"/>
                  </a:cubicBezTo>
                  <a:cubicBezTo>
                    <a:pt x="308" y="186"/>
                    <a:pt x="308" y="183"/>
                    <a:pt x="312" y="180"/>
                  </a:cubicBezTo>
                  <a:cubicBezTo>
                    <a:pt x="315" y="179"/>
                    <a:pt x="314" y="177"/>
                    <a:pt x="311" y="175"/>
                  </a:cubicBezTo>
                  <a:cubicBezTo>
                    <a:pt x="308" y="175"/>
                    <a:pt x="305" y="175"/>
                    <a:pt x="305" y="172"/>
                  </a:cubicBezTo>
                  <a:cubicBezTo>
                    <a:pt x="304" y="169"/>
                    <a:pt x="304" y="164"/>
                    <a:pt x="306" y="163"/>
                  </a:cubicBezTo>
                  <a:cubicBezTo>
                    <a:pt x="311" y="159"/>
                    <a:pt x="307" y="155"/>
                    <a:pt x="306" y="152"/>
                  </a:cubicBezTo>
                  <a:cubicBezTo>
                    <a:pt x="305" y="149"/>
                    <a:pt x="304" y="147"/>
                    <a:pt x="306" y="144"/>
                  </a:cubicBezTo>
                  <a:cubicBezTo>
                    <a:pt x="307" y="141"/>
                    <a:pt x="307" y="138"/>
                    <a:pt x="307" y="135"/>
                  </a:cubicBezTo>
                  <a:cubicBezTo>
                    <a:pt x="307" y="133"/>
                    <a:pt x="307" y="131"/>
                    <a:pt x="308" y="130"/>
                  </a:cubicBezTo>
                  <a:cubicBezTo>
                    <a:pt x="308" y="128"/>
                    <a:pt x="309" y="126"/>
                    <a:pt x="311" y="125"/>
                  </a:cubicBezTo>
                  <a:cubicBezTo>
                    <a:pt x="314" y="125"/>
                    <a:pt x="315" y="128"/>
                    <a:pt x="315" y="130"/>
                  </a:cubicBezTo>
                  <a:cubicBezTo>
                    <a:pt x="317" y="136"/>
                    <a:pt x="318" y="143"/>
                    <a:pt x="317" y="149"/>
                  </a:cubicBezTo>
                  <a:cubicBezTo>
                    <a:pt x="315" y="150"/>
                    <a:pt x="315" y="148"/>
                    <a:pt x="314" y="148"/>
                  </a:cubicBezTo>
                  <a:cubicBezTo>
                    <a:pt x="313" y="146"/>
                    <a:pt x="314" y="142"/>
                    <a:pt x="311" y="144"/>
                  </a:cubicBezTo>
                  <a:cubicBezTo>
                    <a:pt x="308" y="145"/>
                    <a:pt x="310" y="148"/>
                    <a:pt x="310" y="150"/>
                  </a:cubicBezTo>
                  <a:cubicBezTo>
                    <a:pt x="311" y="152"/>
                    <a:pt x="311" y="154"/>
                    <a:pt x="313" y="155"/>
                  </a:cubicBezTo>
                  <a:cubicBezTo>
                    <a:pt x="319" y="158"/>
                    <a:pt x="318" y="164"/>
                    <a:pt x="318" y="169"/>
                  </a:cubicBezTo>
                  <a:cubicBezTo>
                    <a:pt x="317" y="179"/>
                    <a:pt x="318" y="180"/>
                    <a:pt x="328" y="177"/>
                  </a:cubicBezTo>
                  <a:close/>
                  <a:moveTo>
                    <a:pt x="323" y="185"/>
                  </a:moveTo>
                  <a:cubicBezTo>
                    <a:pt x="323" y="183"/>
                    <a:pt x="321" y="182"/>
                    <a:pt x="320" y="182"/>
                  </a:cubicBezTo>
                  <a:cubicBezTo>
                    <a:pt x="318" y="181"/>
                    <a:pt x="317" y="182"/>
                    <a:pt x="317" y="184"/>
                  </a:cubicBezTo>
                  <a:cubicBezTo>
                    <a:pt x="317" y="186"/>
                    <a:pt x="317" y="187"/>
                    <a:pt x="319" y="187"/>
                  </a:cubicBezTo>
                  <a:cubicBezTo>
                    <a:pt x="321" y="188"/>
                    <a:pt x="322" y="187"/>
                    <a:pt x="323" y="185"/>
                  </a:cubicBezTo>
                  <a:close/>
                  <a:moveTo>
                    <a:pt x="320" y="193"/>
                  </a:moveTo>
                  <a:cubicBezTo>
                    <a:pt x="320" y="192"/>
                    <a:pt x="319" y="191"/>
                    <a:pt x="319" y="191"/>
                  </a:cubicBezTo>
                  <a:cubicBezTo>
                    <a:pt x="318" y="191"/>
                    <a:pt x="317" y="192"/>
                    <a:pt x="317" y="193"/>
                  </a:cubicBezTo>
                  <a:cubicBezTo>
                    <a:pt x="317" y="194"/>
                    <a:pt x="318" y="194"/>
                    <a:pt x="319" y="194"/>
                  </a:cubicBezTo>
                  <a:cubicBezTo>
                    <a:pt x="320" y="194"/>
                    <a:pt x="320" y="193"/>
                    <a:pt x="320" y="193"/>
                  </a:cubicBezTo>
                  <a:close/>
                  <a:moveTo>
                    <a:pt x="342" y="121"/>
                  </a:moveTo>
                  <a:cubicBezTo>
                    <a:pt x="340" y="120"/>
                    <a:pt x="339" y="118"/>
                    <a:pt x="337" y="120"/>
                  </a:cubicBezTo>
                  <a:cubicBezTo>
                    <a:pt x="336" y="121"/>
                    <a:pt x="336" y="124"/>
                    <a:pt x="337" y="125"/>
                  </a:cubicBezTo>
                  <a:cubicBezTo>
                    <a:pt x="341" y="129"/>
                    <a:pt x="342" y="133"/>
                    <a:pt x="342" y="138"/>
                  </a:cubicBezTo>
                  <a:cubicBezTo>
                    <a:pt x="341" y="140"/>
                    <a:pt x="343" y="142"/>
                    <a:pt x="343" y="144"/>
                  </a:cubicBezTo>
                  <a:cubicBezTo>
                    <a:pt x="343" y="145"/>
                    <a:pt x="344" y="146"/>
                    <a:pt x="345" y="145"/>
                  </a:cubicBezTo>
                  <a:cubicBezTo>
                    <a:pt x="346" y="145"/>
                    <a:pt x="347" y="144"/>
                    <a:pt x="347" y="144"/>
                  </a:cubicBezTo>
                  <a:cubicBezTo>
                    <a:pt x="346" y="139"/>
                    <a:pt x="350" y="134"/>
                    <a:pt x="346" y="129"/>
                  </a:cubicBezTo>
                  <a:cubicBezTo>
                    <a:pt x="345" y="128"/>
                    <a:pt x="346" y="127"/>
                    <a:pt x="346" y="126"/>
                  </a:cubicBezTo>
                  <a:cubicBezTo>
                    <a:pt x="348" y="122"/>
                    <a:pt x="345" y="121"/>
                    <a:pt x="342" y="121"/>
                  </a:cubicBezTo>
                  <a:close/>
                  <a:moveTo>
                    <a:pt x="328" y="167"/>
                  </a:moveTo>
                  <a:cubicBezTo>
                    <a:pt x="329" y="167"/>
                    <a:pt x="329" y="166"/>
                    <a:pt x="329" y="165"/>
                  </a:cubicBezTo>
                  <a:cubicBezTo>
                    <a:pt x="328" y="164"/>
                    <a:pt x="327" y="164"/>
                    <a:pt x="326" y="164"/>
                  </a:cubicBezTo>
                  <a:cubicBezTo>
                    <a:pt x="323" y="165"/>
                    <a:pt x="322" y="167"/>
                    <a:pt x="321" y="172"/>
                  </a:cubicBezTo>
                  <a:cubicBezTo>
                    <a:pt x="325" y="171"/>
                    <a:pt x="327" y="169"/>
                    <a:pt x="328" y="167"/>
                  </a:cubicBezTo>
                  <a:close/>
                  <a:moveTo>
                    <a:pt x="400" y="141"/>
                  </a:moveTo>
                  <a:cubicBezTo>
                    <a:pt x="400" y="140"/>
                    <a:pt x="400" y="139"/>
                    <a:pt x="399" y="138"/>
                  </a:cubicBezTo>
                  <a:cubicBezTo>
                    <a:pt x="398" y="137"/>
                    <a:pt x="397" y="138"/>
                    <a:pt x="397" y="139"/>
                  </a:cubicBezTo>
                  <a:cubicBezTo>
                    <a:pt x="396" y="142"/>
                    <a:pt x="394" y="144"/>
                    <a:pt x="396" y="147"/>
                  </a:cubicBezTo>
                  <a:cubicBezTo>
                    <a:pt x="399" y="146"/>
                    <a:pt x="399" y="143"/>
                    <a:pt x="400" y="141"/>
                  </a:cubicBezTo>
                  <a:close/>
                  <a:moveTo>
                    <a:pt x="416" y="106"/>
                  </a:moveTo>
                  <a:cubicBezTo>
                    <a:pt x="415" y="106"/>
                    <a:pt x="415" y="107"/>
                    <a:pt x="415" y="108"/>
                  </a:cubicBezTo>
                  <a:cubicBezTo>
                    <a:pt x="415" y="108"/>
                    <a:pt x="415" y="109"/>
                    <a:pt x="416" y="109"/>
                  </a:cubicBezTo>
                  <a:cubicBezTo>
                    <a:pt x="417" y="109"/>
                    <a:pt x="417" y="108"/>
                    <a:pt x="417" y="107"/>
                  </a:cubicBezTo>
                  <a:cubicBezTo>
                    <a:pt x="417" y="107"/>
                    <a:pt x="417" y="106"/>
                    <a:pt x="416" y="106"/>
                  </a:cubicBezTo>
                  <a:close/>
                  <a:moveTo>
                    <a:pt x="371" y="95"/>
                  </a:moveTo>
                  <a:cubicBezTo>
                    <a:pt x="371" y="96"/>
                    <a:pt x="371" y="96"/>
                    <a:pt x="371" y="96"/>
                  </a:cubicBezTo>
                  <a:cubicBezTo>
                    <a:pt x="371" y="97"/>
                    <a:pt x="372" y="97"/>
                    <a:pt x="372" y="97"/>
                  </a:cubicBezTo>
                  <a:cubicBezTo>
                    <a:pt x="372" y="97"/>
                    <a:pt x="372" y="96"/>
                    <a:pt x="373" y="96"/>
                  </a:cubicBezTo>
                  <a:cubicBezTo>
                    <a:pt x="372" y="96"/>
                    <a:pt x="372" y="95"/>
                    <a:pt x="371" y="95"/>
                  </a:cubicBezTo>
                  <a:close/>
                  <a:moveTo>
                    <a:pt x="380" y="127"/>
                  </a:moveTo>
                  <a:cubicBezTo>
                    <a:pt x="380" y="128"/>
                    <a:pt x="380" y="128"/>
                    <a:pt x="381" y="128"/>
                  </a:cubicBezTo>
                  <a:cubicBezTo>
                    <a:pt x="382" y="129"/>
                    <a:pt x="382" y="128"/>
                    <a:pt x="382" y="127"/>
                  </a:cubicBezTo>
                  <a:cubicBezTo>
                    <a:pt x="382" y="126"/>
                    <a:pt x="382" y="126"/>
                    <a:pt x="381" y="126"/>
                  </a:cubicBezTo>
                  <a:cubicBezTo>
                    <a:pt x="380" y="126"/>
                    <a:pt x="380" y="126"/>
                    <a:pt x="380" y="127"/>
                  </a:cubicBezTo>
                  <a:close/>
                  <a:moveTo>
                    <a:pt x="423" y="94"/>
                  </a:moveTo>
                  <a:cubicBezTo>
                    <a:pt x="423" y="94"/>
                    <a:pt x="422" y="94"/>
                    <a:pt x="422" y="94"/>
                  </a:cubicBezTo>
                  <a:cubicBezTo>
                    <a:pt x="422" y="95"/>
                    <a:pt x="422" y="96"/>
                    <a:pt x="423" y="95"/>
                  </a:cubicBezTo>
                  <a:cubicBezTo>
                    <a:pt x="424" y="95"/>
                    <a:pt x="424" y="95"/>
                    <a:pt x="424" y="94"/>
                  </a:cubicBezTo>
                  <a:cubicBezTo>
                    <a:pt x="424" y="94"/>
                    <a:pt x="424" y="94"/>
                    <a:pt x="423" y="94"/>
                  </a:cubicBezTo>
                  <a:close/>
                  <a:moveTo>
                    <a:pt x="403" y="130"/>
                  </a:moveTo>
                  <a:cubicBezTo>
                    <a:pt x="402" y="130"/>
                    <a:pt x="402" y="130"/>
                    <a:pt x="402" y="131"/>
                  </a:cubicBezTo>
                  <a:cubicBezTo>
                    <a:pt x="402" y="131"/>
                    <a:pt x="402" y="132"/>
                    <a:pt x="402" y="132"/>
                  </a:cubicBezTo>
                  <a:cubicBezTo>
                    <a:pt x="403" y="132"/>
                    <a:pt x="403" y="131"/>
                    <a:pt x="403" y="130"/>
                  </a:cubicBezTo>
                  <a:cubicBezTo>
                    <a:pt x="403" y="130"/>
                    <a:pt x="403" y="130"/>
                    <a:pt x="403" y="130"/>
                  </a:cubicBezTo>
                  <a:close/>
                  <a:moveTo>
                    <a:pt x="299" y="188"/>
                  </a:moveTo>
                  <a:cubicBezTo>
                    <a:pt x="299" y="188"/>
                    <a:pt x="298" y="188"/>
                    <a:pt x="298" y="188"/>
                  </a:cubicBezTo>
                  <a:cubicBezTo>
                    <a:pt x="297" y="188"/>
                    <a:pt x="296" y="188"/>
                    <a:pt x="296" y="189"/>
                  </a:cubicBezTo>
                  <a:cubicBezTo>
                    <a:pt x="296" y="189"/>
                    <a:pt x="297" y="189"/>
                    <a:pt x="297" y="189"/>
                  </a:cubicBezTo>
                  <a:cubicBezTo>
                    <a:pt x="298" y="189"/>
                    <a:pt x="299" y="189"/>
                    <a:pt x="299" y="188"/>
                  </a:cubicBezTo>
                  <a:close/>
                  <a:moveTo>
                    <a:pt x="418" y="53"/>
                  </a:moveTo>
                  <a:cubicBezTo>
                    <a:pt x="417" y="53"/>
                    <a:pt x="417" y="53"/>
                    <a:pt x="417" y="54"/>
                  </a:cubicBezTo>
                  <a:cubicBezTo>
                    <a:pt x="417" y="54"/>
                    <a:pt x="417" y="54"/>
                    <a:pt x="417" y="54"/>
                  </a:cubicBezTo>
                  <a:cubicBezTo>
                    <a:pt x="418" y="54"/>
                    <a:pt x="418" y="54"/>
                    <a:pt x="418" y="53"/>
                  </a:cubicBezTo>
                  <a:cubicBezTo>
                    <a:pt x="418" y="53"/>
                    <a:pt x="418" y="53"/>
                    <a:pt x="418" y="53"/>
                  </a:cubicBezTo>
                  <a:close/>
                  <a:moveTo>
                    <a:pt x="302" y="158"/>
                  </a:moveTo>
                  <a:cubicBezTo>
                    <a:pt x="302" y="158"/>
                    <a:pt x="302" y="159"/>
                    <a:pt x="302" y="159"/>
                  </a:cubicBezTo>
                  <a:cubicBezTo>
                    <a:pt x="302" y="160"/>
                    <a:pt x="302" y="160"/>
                    <a:pt x="303" y="159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9"/>
                    <a:pt x="302" y="158"/>
                    <a:pt x="302" y="158"/>
                  </a:cubicBezTo>
                  <a:close/>
                  <a:moveTo>
                    <a:pt x="332" y="152"/>
                  </a:moveTo>
                  <a:cubicBezTo>
                    <a:pt x="332" y="151"/>
                    <a:pt x="332" y="151"/>
                    <a:pt x="331" y="151"/>
                  </a:cubicBezTo>
                  <a:cubicBezTo>
                    <a:pt x="331" y="151"/>
                    <a:pt x="331" y="151"/>
                    <a:pt x="331" y="151"/>
                  </a:cubicBezTo>
                  <a:cubicBezTo>
                    <a:pt x="330" y="152"/>
                    <a:pt x="331" y="152"/>
                    <a:pt x="331" y="152"/>
                  </a:cubicBezTo>
                  <a:cubicBezTo>
                    <a:pt x="332" y="152"/>
                    <a:pt x="332" y="152"/>
                    <a:pt x="332" y="152"/>
                  </a:cubicBezTo>
                  <a:close/>
                  <a:moveTo>
                    <a:pt x="298" y="198"/>
                  </a:moveTo>
                  <a:cubicBezTo>
                    <a:pt x="297" y="197"/>
                    <a:pt x="297" y="197"/>
                    <a:pt x="297" y="198"/>
                  </a:cubicBezTo>
                  <a:cubicBezTo>
                    <a:pt x="296" y="198"/>
                    <a:pt x="296" y="198"/>
                    <a:pt x="297" y="198"/>
                  </a:cubicBezTo>
                  <a:cubicBezTo>
                    <a:pt x="297" y="199"/>
                    <a:pt x="297" y="199"/>
                    <a:pt x="298" y="198"/>
                  </a:cubicBezTo>
                  <a:cubicBezTo>
                    <a:pt x="298" y="198"/>
                    <a:pt x="298" y="198"/>
                    <a:pt x="298" y="198"/>
                  </a:cubicBezTo>
                  <a:close/>
                  <a:moveTo>
                    <a:pt x="597" y="294"/>
                  </a:moveTo>
                  <a:cubicBezTo>
                    <a:pt x="597" y="292"/>
                    <a:pt x="597" y="291"/>
                    <a:pt x="597" y="289"/>
                  </a:cubicBezTo>
                  <a:cubicBezTo>
                    <a:pt x="598" y="284"/>
                    <a:pt x="595" y="282"/>
                    <a:pt x="591" y="280"/>
                  </a:cubicBezTo>
                  <a:cubicBezTo>
                    <a:pt x="586" y="278"/>
                    <a:pt x="581" y="278"/>
                    <a:pt x="577" y="282"/>
                  </a:cubicBezTo>
                  <a:cubicBezTo>
                    <a:pt x="574" y="285"/>
                    <a:pt x="572" y="290"/>
                    <a:pt x="572" y="295"/>
                  </a:cubicBezTo>
                  <a:cubicBezTo>
                    <a:pt x="572" y="300"/>
                    <a:pt x="574" y="304"/>
                    <a:pt x="577" y="308"/>
                  </a:cubicBezTo>
                  <a:cubicBezTo>
                    <a:pt x="578" y="309"/>
                    <a:pt x="579" y="310"/>
                    <a:pt x="581" y="310"/>
                  </a:cubicBezTo>
                  <a:cubicBezTo>
                    <a:pt x="591" y="313"/>
                    <a:pt x="597" y="309"/>
                    <a:pt x="598" y="298"/>
                  </a:cubicBezTo>
                  <a:cubicBezTo>
                    <a:pt x="598" y="297"/>
                    <a:pt x="598" y="295"/>
                    <a:pt x="598" y="294"/>
                  </a:cubicBezTo>
                  <a:cubicBezTo>
                    <a:pt x="597" y="294"/>
                    <a:pt x="597" y="294"/>
                    <a:pt x="597" y="294"/>
                  </a:cubicBezTo>
                  <a:close/>
                  <a:moveTo>
                    <a:pt x="294" y="386"/>
                  </a:moveTo>
                  <a:cubicBezTo>
                    <a:pt x="288" y="391"/>
                    <a:pt x="287" y="397"/>
                    <a:pt x="292" y="402"/>
                  </a:cubicBezTo>
                  <a:cubicBezTo>
                    <a:pt x="294" y="403"/>
                    <a:pt x="295" y="404"/>
                    <a:pt x="297" y="403"/>
                  </a:cubicBezTo>
                  <a:cubicBezTo>
                    <a:pt x="298" y="402"/>
                    <a:pt x="298" y="401"/>
                    <a:pt x="298" y="399"/>
                  </a:cubicBezTo>
                  <a:cubicBezTo>
                    <a:pt x="296" y="395"/>
                    <a:pt x="295" y="391"/>
                    <a:pt x="294" y="386"/>
                  </a:cubicBezTo>
                  <a:cubicBezTo>
                    <a:pt x="294" y="386"/>
                    <a:pt x="294" y="386"/>
                    <a:pt x="294" y="386"/>
                  </a:cubicBezTo>
                  <a:close/>
                  <a:moveTo>
                    <a:pt x="267" y="415"/>
                  </a:moveTo>
                  <a:cubicBezTo>
                    <a:pt x="267" y="415"/>
                    <a:pt x="268" y="415"/>
                    <a:pt x="269" y="415"/>
                  </a:cubicBezTo>
                  <a:cubicBezTo>
                    <a:pt x="271" y="413"/>
                    <a:pt x="271" y="411"/>
                    <a:pt x="269" y="408"/>
                  </a:cubicBezTo>
                  <a:cubicBezTo>
                    <a:pt x="267" y="410"/>
                    <a:pt x="266" y="412"/>
                    <a:pt x="267" y="415"/>
                  </a:cubicBezTo>
                  <a:close/>
                  <a:moveTo>
                    <a:pt x="442" y="382"/>
                  </a:moveTo>
                  <a:cubicBezTo>
                    <a:pt x="442" y="382"/>
                    <a:pt x="443" y="382"/>
                    <a:pt x="444" y="382"/>
                  </a:cubicBezTo>
                  <a:cubicBezTo>
                    <a:pt x="445" y="382"/>
                    <a:pt x="446" y="382"/>
                    <a:pt x="445" y="380"/>
                  </a:cubicBezTo>
                  <a:cubicBezTo>
                    <a:pt x="445" y="380"/>
                    <a:pt x="445" y="380"/>
                    <a:pt x="444" y="380"/>
                  </a:cubicBezTo>
                  <a:cubicBezTo>
                    <a:pt x="443" y="380"/>
                    <a:pt x="442" y="380"/>
                    <a:pt x="442" y="382"/>
                  </a:cubicBezTo>
                  <a:close/>
                  <a:moveTo>
                    <a:pt x="372" y="909"/>
                  </a:moveTo>
                  <a:cubicBezTo>
                    <a:pt x="373" y="907"/>
                    <a:pt x="375" y="905"/>
                    <a:pt x="372" y="902"/>
                  </a:cubicBezTo>
                  <a:cubicBezTo>
                    <a:pt x="372" y="902"/>
                    <a:pt x="372" y="902"/>
                    <a:pt x="372" y="902"/>
                  </a:cubicBezTo>
                  <a:cubicBezTo>
                    <a:pt x="368" y="905"/>
                    <a:pt x="372" y="907"/>
                    <a:pt x="372" y="909"/>
                  </a:cubicBezTo>
                  <a:cubicBezTo>
                    <a:pt x="372" y="909"/>
                    <a:pt x="372" y="909"/>
                    <a:pt x="372" y="909"/>
                  </a:cubicBezTo>
                  <a:close/>
                  <a:moveTo>
                    <a:pt x="657" y="405"/>
                  </a:moveTo>
                  <a:cubicBezTo>
                    <a:pt x="657" y="404"/>
                    <a:pt x="657" y="403"/>
                    <a:pt x="656" y="403"/>
                  </a:cubicBezTo>
                  <a:cubicBezTo>
                    <a:pt x="655" y="403"/>
                    <a:pt x="654" y="403"/>
                    <a:pt x="654" y="404"/>
                  </a:cubicBezTo>
                  <a:cubicBezTo>
                    <a:pt x="654" y="405"/>
                    <a:pt x="654" y="406"/>
                    <a:pt x="655" y="406"/>
                  </a:cubicBezTo>
                  <a:cubicBezTo>
                    <a:pt x="656" y="406"/>
                    <a:pt x="657" y="405"/>
                    <a:pt x="657" y="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D76BBE10-5DC6-43DB-B568-58227F5AFF6B}"/>
              </a:ext>
            </a:extLst>
          </p:cNvPr>
          <p:cNvSpPr/>
          <p:nvPr/>
        </p:nvSpPr>
        <p:spPr>
          <a:xfrm>
            <a:off x="1728500" y="2279650"/>
            <a:ext cx="666582" cy="622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CC5ED64-C48D-4ED8-B3ED-8237DDFA77E2}"/>
              </a:ext>
            </a:extLst>
          </p:cNvPr>
          <p:cNvSpPr/>
          <p:nvPr/>
        </p:nvSpPr>
        <p:spPr>
          <a:xfrm rot="760927">
            <a:off x="2833281" y="2217583"/>
            <a:ext cx="511130" cy="66883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949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200">
        <p:fade/>
      </p:transition>
    </mc:Choice>
    <mc:Fallback>
      <p:transition spd="med" advClick="0" advTm="5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4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7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</p:childTnLst>
        </p:cTn>
      </p:par>
    </p:tnLst>
    <p:bldLst>
      <p:bldP spid="83" grpId="0" animBg="1"/>
      <p:bldP spid="84" grpId="0" animBg="1"/>
      <p:bldP spid="5" grpId="0" animBg="1"/>
      <p:bldP spid="5" grpId="1" animBg="1"/>
      <p:bldP spid="113" grpId="0" animBg="1"/>
      <p:bldP spid="11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A68947CA-EC68-43C5-AE3A-8F75B1B8D240}"/>
              </a:ext>
            </a:extLst>
          </p:cNvPr>
          <p:cNvGrpSpPr/>
          <p:nvPr/>
        </p:nvGrpSpPr>
        <p:grpSpPr>
          <a:xfrm>
            <a:off x="-5105400" y="-10482491"/>
            <a:ext cx="21929856" cy="24247094"/>
            <a:chOff x="2986088" y="0"/>
            <a:chExt cx="6219825" cy="687705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F84F204-1B10-4274-8B8B-F271236DFD67}"/>
                </a:ext>
              </a:extLst>
            </p:cNvPr>
            <p:cNvSpPr/>
            <p:nvPr/>
          </p:nvSpPr>
          <p:spPr>
            <a:xfrm>
              <a:off x="3810000" y="323850"/>
              <a:ext cx="5048250" cy="6553200"/>
            </a:xfrm>
            <a:custGeom>
              <a:avLst/>
              <a:gdLst>
                <a:gd name="connsiteX0" fmla="*/ 0 w 5048250"/>
                <a:gd name="connsiteY0" fmla="*/ 6210300 h 6553200"/>
                <a:gd name="connsiteX1" fmla="*/ 0 w 5048250"/>
                <a:gd name="connsiteY1" fmla="*/ 6267450 h 6553200"/>
                <a:gd name="connsiteX2" fmla="*/ 95250 w 5048250"/>
                <a:gd name="connsiteY2" fmla="*/ 5486400 h 6553200"/>
                <a:gd name="connsiteX3" fmla="*/ 142875 w 5048250"/>
                <a:gd name="connsiteY3" fmla="*/ 4972050 h 6553200"/>
                <a:gd name="connsiteX4" fmla="*/ 152400 w 5048250"/>
                <a:gd name="connsiteY4" fmla="*/ 4410075 h 6553200"/>
                <a:gd name="connsiteX5" fmla="*/ 381000 w 5048250"/>
                <a:gd name="connsiteY5" fmla="*/ 3962400 h 6553200"/>
                <a:gd name="connsiteX6" fmla="*/ 419100 w 5048250"/>
                <a:gd name="connsiteY6" fmla="*/ 3448050 h 6553200"/>
                <a:gd name="connsiteX7" fmla="*/ 514350 w 5048250"/>
                <a:gd name="connsiteY7" fmla="*/ 2905125 h 6553200"/>
                <a:gd name="connsiteX8" fmla="*/ 685800 w 5048250"/>
                <a:gd name="connsiteY8" fmla="*/ 2686050 h 6553200"/>
                <a:gd name="connsiteX9" fmla="*/ 742950 w 5048250"/>
                <a:gd name="connsiteY9" fmla="*/ 2152650 h 6553200"/>
                <a:gd name="connsiteX10" fmla="*/ 733425 w 5048250"/>
                <a:gd name="connsiteY10" fmla="*/ 1666875 h 6553200"/>
                <a:gd name="connsiteX11" fmla="*/ 1028700 w 5048250"/>
                <a:gd name="connsiteY11" fmla="*/ 1466850 h 6553200"/>
                <a:gd name="connsiteX12" fmla="*/ 1009650 w 5048250"/>
                <a:gd name="connsiteY12" fmla="*/ 1162050 h 6553200"/>
                <a:gd name="connsiteX13" fmla="*/ 895350 w 5048250"/>
                <a:gd name="connsiteY13" fmla="*/ 838200 h 6553200"/>
                <a:gd name="connsiteX14" fmla="*/ 1276350 w 5048250"/>
                <a:gd name="connsiteY14" fmla="*/ 438150 h 6553200"/>
                <a:gd name="connsiteX15" fmla="*/ 1485900 w 5048250"/>
                <a:gd name="connsiteY15" fmla="*/ 247650 h 6553200"/>
                <a:gd name="connsiteX16" fmla="*/ 1838325 w 5048250"/>
                <a:gd name="connsiteY16" fmla="*/ 333375 h 6553200"/>
                <a:gd name="connsiteX17" fmla="*/ 2095500 w 5048250"/>
                <a:gd name="connsiteY17" fmla="*/ 209550 h 6553200"/>
                <a:gd name="connsiteX18" fmla="*/ 2552700 w 5048250"/>
                <a:gd name="connsiteY18" fmla="*/ 190500 h 6553200"/>
                <a:gd name="connsiteX19" fmla="*/ 2676525 w 5048250"/>
                <a:gd name="connsiteY19" fmla="*/ 200025 h 6553200"/>
                <a:gd name="connsiteX20" fmla="*/ 2886075 w 5048250"/>
                <a:gd name="connsiteY20" fmla="*/ 0 h 6553200"/>
                <a:gd name="connsiteX21" fmla="*/ 3124200 w 5048250"/>
                <a:gd name="connsiteY21" fmla="*/ 219075 h 6553200"/>
                <a:gd name="connsiteX22" fmla="*/ 3352800 w 5048250"/>
                <a:gd name="connsiteY22" fmla="*/ 266700 h 6553200"/>
                <a:gd name="connsiteX23" fmla="*/ 3409950 w 5048250"/>
                <a:gd name="connsiteY23" fmla="*/ 352425 h 6553200"/>
                <a:gd name="connsiteX24" fmla="*/ 3486150 w 5048250"/>
                <a:gd name="connsiteY24" fmla="*/ 447675 h 6553200"/>
                <a:gd name="connsiteX25" fmla="*/ 3571875 w 5048250"/>
                <a:gd name="connsiteY25" fmla="*/ 733425 h 6553200"/>
                <a:gd name="connsiteX26" fmla="*/ 3867150 w 5048250"/>
                <a:gd name="connsiteY26" fmla="*/ 1628775 h 6553200"/>
                <a:gd name="connsiteX27" fmla="*/ 4029075 w 5048250"/>
                <a:gd name="connsiteY27" fmla="*/ 1895475 h 6553200"/>
                <a:gd name="connsiteX28" fmla="*/ 4086225 w 5048250"/>
                <a:gd name="connsiteY28" fmla="*/ 2257425 h 6553200"/>
                <a:gd name="connsiteX29" fmla="*/ 4191000 w 5048250"/>
                <a:gd name="connsiteY29" fmla="*/ 2476500 h 6553200"/>
                <a:gd name="connsiteX30" fmla="*/ 4486275 w 5048250"/>
                <a:gd name="connsiteY30" fmla="*/ 2847975 h 6553200"/>
                <a:gd name="connsiteX31" fmla="*/ 4610100 w 5048250"/>
                <a:gd name="connsiteY31" fmla="*/ 2943225 h 6553200"/>
                <a:gd name="connsiteX32" fmla="*/ 4419600 w 5048250"/>
                <a:gd name="connsiteY32" fmla="*/ 3219450 h 6553200"/>
                <a:gd name="connsiteX33" fmla="*/ 4600575 w 5048250"/>
                <a:gd name="connsiteY33" fmla="*/ 3400425 h 6553200"/>
                <a:gd name="connsiteX34" fmla="*/ 4762500 w 5048250"/>
                <a:gd name="connsiteY34" fmla="*/ 3686175 h 6553200"/>
                <a:gd name="connsiteX35" fmla="*/ 4610100 w 5048250"/>
                <a:gd name="connsiteY35" fmla="*/ 3886200 h 6553200"/>
                <a:gd name="connsiteX36" fmla="*/ 4581525 w 5048250"/>
                <a:gd name="connsiteY36" fmla="*/ 4333875 h 6553200"/>
                <a:gd name="connsiteX37" fmla="*/ 4629150 w 5048250"/>
                <a:gd name="connsiteY37" fmla="*/ 4819650 h 6553200"/>
                <a:gd name="connsiteX38" fmla="*/ 4886325 w 5048250"/>
                <a:gd name="connsiteY38" fmla="*/ 5238750 h 6553200"/>
                <a:gd name="connsiteX39" fmla="*/ 4981575 w 5048250"/>
                <a:gd name="connsiteY39" fmla="*/ 5448300 h 6553200"/>
                <a:gd name="connsiteX40" fmla="*/ 5048250 w 5048250"/>
                <a:gd name="connsiteY40" fmla="*/ 5924550 h 6553200"/>
                <a:gd name="connsiteX41" fmla="*/ 5029200 w 5048250"/>
                <a:gd name="connsiteY41" fmla="*/ 6438900 h 6553200"/>
                <a:gd name="connsiteX42" fmla="*/ 5029200 w 5048250"/>
                <a:gd name="connsiteY42" fmla="*/ 6553200 h 6553200"/>
                <a:gd name="connsiteX43" fmla="*/ 0 w 5048250"/>
                <a:gd name="connsiteY43" fmla="*/ 6477000 h 6553200"/>
                <a:gd name="connsiteX44" fmla="*/ 0 w 5048250"/>
                <a:gd name="connsiteY44" fmla="*/ 6210300 h 65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48250" h="6553200">
                  <a:moveTo>
                    <a:pt x="0" y="6210300"/>
                  </a:moveTo>
                  <a:lnTo>
                    <a:pt x="0" y="6267450"/>
                  </a:lnTo>
                  <a:lnTo>
                    <a:pt x="95250" y="5486400"/>
                  </a:lnTo>
                  <a:lnTo>
                    <a:pt x="142875" y="4972050"/>
                  </a:lnTo>
                  <a:lnTo>
                    <a:pt x="152400" y="4410075"/>
                  </a:lnTo>
                  <a:lnTo>
                    <a:pt x="381000" y="3962400"/>
                  </a:lnTo>
                  <a:lnTo>
                    <a:pt x="419100" y="3448050"/>
                  </a:lnTo>
                  <a:lnTo>
                    <a:pt x="514350" y="2905125"/>
                  </a:lnTo>
                  <a:lnTo>
                    <a:pt x="685800" y="2686050"/>
                  </a:lnTo>
                  <a:lnTo>
                    <a:pt x="742950" y="2152650"/>
                  </a:lnTo>
                  <a:lnTo>
                    <a:pt x="733425" y="1666875"/>
                  </a:lnTo>
                  <a:lnTo>
                    <a:pt x="1028700" y="1466850"/>
                  </a:lnTo>
                  <a:lnTo>
                    <a:pt x="1009650" y="1162050"/>
                  </a:lnTo>
                  <a:lnTo>
                    <a:pt x="895350" y="838200"/>
                  </a:lnTo>
                  <a:lnTo>
                    <a:pt x="1276350" y="438150"/>
                  </a:lnTo>
                  <a:lnTo>
                    <a:pt x="1485900" y="247650"/>
                  </a:lnTo>
                  <a:lnTo>
                    <a:pt x="1838325" y="333375"/>
                  </a:lnTo>
                  <a:lnTo>
                    <a:pt x="2095500" y="209550"/>
                  </a:lnTo>
                  <a:lnTo>
                    <a:pt x="2552700" y="190500"/>
                  </a:lnTo>
                  <a:lnTo>
                    <a:pt x="2676525" y="200025"/>
                  </a:lnTo>
                  <a:lnTo>
                    <a:pt x="2886075" y="0"/>
                  </a:lnTo>
                  <a:lnTo>
                    <a:pt x="3124200" y="219075"/>
                  </a:lnTo>
                  <a:lnTo>
                    <a:pt x="3352800" y="266700"/>
                  </a:lnTo>
                  <a:lnTo>
                    <a:pt x="3409950" y="352425"/>
                  </a:lnTo>
                  <a:lnTo>
                    <a:pt x="3486150" y="447675"/>
                  </a:lnTo>
                  <a:lnTo>
                    <a:pt x="3571875" y="733425"/>
                  </a:lnTo>
                  <a:lnTo>
                    <a:pt x="3867150" y="1628775"/>
                  </a:lnTo>
                  <a:lnTo>
                    <a:pt x="4029075" y="1895475"/>
                  </a:lnTo>
                  <a:lnTo>
                    <a:pt x="4086225" y="2257425"/>
                  </a:lnTo>
                  <a:lnTo>
                    <a:pt x="4191000" y="2476500"/>
                  </a:lnTo>
                  <a:lnTo>
                    <a:pt x="4486275" y="2847975"/>
                  </a:lnTo>
                  <a:lnTo>
                    <a:pt x="4610100" y="2943225"/>
                  </a:lnTo>
                  <a:lnTo>
                    <a:pt x="4419600" y="3219450"/>
                  </a:lnTo>
                  <a:lnTo>
                    <a:pt x="4600575" y="3400425"/>
                  </a:lnTo>
                  <a:lnTo>
                    <a:pt x="4762500" y="3686175"/>
                  </a:lnTo>
                  <a:lnTo>
                    <a:pt x="4610100" y="3886200"/>
                  </a:lnTo>
                  <a:lnTo>
                    <a:pt x="4581525" y="4333875"/>
                  </a:lnTo>
                  <a:lnTo>
                    <a:pt x="4629150" y="4819650"/>
                  </a:lnTo>
                  <a:lnTo>
                    <a:pt x="4886325" y="5238750"/>
                  </a:lnTo>
                  <a:lnTo>
                    <a:pt x="4981575" y="5448300"/>
                  </a:lnTo>
                  <a:lnTo>
                    <a:pt x="5048250" y="5924550"/>
                  </a:lnTo>
                  <a:lnTo>
                    <a:pt x="5029200" y="6438900"/>
                  </a:lnTo>
                  <a:lnTo>
                    <a:pt x="5029200" y="6553200"/>
                  </a:lnTo>
                  <a:lnTo>
                    <a:pt x="0" y="6477000"/>
                  </a:lnTo>
                  <a:lnTo>
                    <a:pt x="0" y="62103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5" name="Freeform 5">
              <a:extLst>
                <a:ext uri="{FF2B5EF4-FFF2-40B4-BE49-F238E27FC236}">
                  <a16:creationId xmlns:a16="http://schemas.microsoft.com/office/drawing/2014/main" id="{FA3769C0-9B53-48AD-89A4-AEA0983EE0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6088" y="0"/>
              <a:ext cx="6219825" cy="6853238"/>
            </a:xfrm>
            <a:custGeom>
              <a:avLst/>
              <a:gdLst>
                <a:gd name="T0" fmla="*/ 974 w 1169"/>
                <a:gd name="T1" fmla="*/ 483 h 1292"/>
                <a:gd name="T2" fmla="*/ 1022 w 1169"/>
                <a:gd name="T3" fmla="*/ 636 h 1292"/>
                <a:gd name="T4" fmla="*/ 1092 w 1169"/>
                <a:gd name="T5" fmla="*/ 787 h 1292"/>
                <a:gd name="T6" fmla="*/ 1099 w 1169"/>
                <a:gd name="T7" fmla="*/ 901 h 1292"/>
                <a:gd name="T8" fmla="*/ 1152 w 1169"/>
                <a:gd name="T9" fmla="*/ 1100 h 1292"/>
                <a:gd name="T10" fmla="*/ 1123 w 1169"/>
                <a:gd name="T11" fmla="*/ 1224 h 1292"/>
                <a:gd name="T12" fmla="*/ 1073 w 1169"/>
                <a:gd name="T13" fmla="*/ 1269 h 1292"/>
                <a:gd name="T14" fmla="*/ 1011 w 1169"/>
                <a:gd name="T15" fmla="*/ 1042 h 1292"/>
                <a:gd name="T16" fmla="*/ 944 w 1169"/>
                <a:gd name="T17" fmla="*/ 810 h 1292"/>
                <a:gd name="T18" fmla="*/ 893 w 1169"/>
                <a:gd name="T19" fmla="*/ 639 h 1292"/>
                <a:gd name="T20" fmla="*/ 815 w 1169"/>
                <a:gd name="T21" fmla="*/ 294 h 1292"/>
                <a:gd name="T22" fmla="*/ 748 w 1169"/>
                <a:gd name="T23" fmla="*/ 156 h 1292"/>
                <a:gd name="T24" fmla="*/ 673 w 1169"/>
                <a:gd name="T25" fmla="*/ 204 h 1292"/>
                <a:gd name="T26" fmla="*/ 475 w 1169"/>
                <a:gd name="T27" fmla="*/ 209 h 1292"/>
                <a:gd name="T28" fmla="*/ 366 w 1169"/>
                <a:gd name="T29" fmla="*/ 294 h 1292"/>
                <a:gd name="T30" fmla="*/ 354 w 1169"/>
                <a:gd name="T31" fmla="*/ 461 h 1292"/>
                <a:gd name="T32" fmla="*/ 291 w 1169"/>
                <a:gd name="T33" fmla="*/ 705 h 1292"/>
                <a:gd name="T34" fmla="*/ 217 w 1169"/>
                <a:gd name="T35" fmla="*/ 1068 h 1292"/>
                <a:gd name="T36" fmla="*/ 118 w 1169"/>
                <a:gd name="T37" fmla="*/ 1139 h 1292"/>
                <a:gd name="T38" fmla="*/ 60 w 1169"/>
                <a:gd name="T39" fmla="*/ 897 h 1292"/>
                <a:gd name="T40" fmla="*/ 225 w 1169"/>
                <a:gd name="T41" fmla="*/ 328 h 1292"/>
                <a:gd name="T42" fmla="*/ 310 w 1169"/>
                <a:gd name="T43" fmla="*/ 175 h 1292"/>
                <a:gd name="T44" fmla="*/ 593 w 1169"/>
                <a:gd name="T45" fmla="*/ 21 h 1292"/>
                <a:gd name="T46" fmla="*/ 845 w 1169"/>
                <a:gd name="T47" fmla="*/ 69 h 1292"/>
                <a:gd name="T48" fmla="*/ 937 w 1169"/>
                <a:gd name="T49" fmla="*/ 562 h 1292"/>
                <a:gd name="T50" fmla="*/ 1003 w 1169"/>
                <a:gd name="T51" fmla="*/ 740 h 1292"/>
                <a:gd name="T52" fmla="*/ 41 w 1169"/>
                <a:gd name="T53" fmla="*/ 1106 h 1292"/>
                <a:gd name="T54" fmla="*/ 201 w 1169"/>
                <a:gd name="T55" fmla="*/ 506 h 1292"/>
                <a:gd name="T56" fmla="*/ 214 w 1169"/>
                <a:gd name="T57" fmla="*/ 640 h 1292"/>
                <a:gd name="T58" fmla="*/ 761 w 1169"/>
                <a:gd name="T59" fmla="*/ 217 h 1292"/>
                <a:gd name="T60" fmla="*/ 1046 w 1169"/>
                <a:gd name="T61" fmla="*/ 1111 h 1292"/>
                <a:gd name="T62" fmla="*/ 888 w 1169"/>
                <a:gd name="T63" fmla="*/ 530 h 1292"/>
                <a:gd name="T64" fmla="*/ 358 w 1169"/>
                <a:gd name="T65" fmla="*/ 179 h 1292"/>
                <a:gd name="T66" fmla="*/ 926 w 1169"/>
                <a:gd name="T67" fmla="*/ 461 h 1292"/>
                <a:gd name="T68" fmla="*/ 189 w 1169"/>
                <a:gd name="T69" fmla="*/ 943 h 1292"/>
                <a:gd name="T70" fmla="*/ 87 w 1169"/>
                <a:gd name="T71" fmla="*/ 1033 h 1292"/>
                <a:gd name="T72" fmla="*/ 351 w 1169"/>
                <a:gd name="T73" fmla="*/ 241 h 1292"/>
                <a:gd name="T74" fmla="*/ 1142 w 1169"/>
                <a:gd name="T75" fmla="*/ 1063 h 1292"/>
                <a:gd name="T76" fmla="*/ 107 w 1169"/>
                <a:gd name="T77" fmla="*/ 884 h 1292"/>
                <a:gd name="T78" fmla="*/ 413 w 1169"/>
                <a:gd name="T79" fmla="*/ 192 h 1292"/>
                <a:gd name="T80" fmla="*/ 784 w 1169"/>
                <a:gd name="T81" fmla="*/ 55 h 1292"/>
                <a:gd name="T82" fmla="*/ 1041 w 1169"/>
                <a:gd name="T83" fmla="*/ 962 h 1292"/>
                <a:gd name="T84" fmla="*/ 971 w 1169"/>
                <a:gd name="T85" fmla="*/ 717 h 1292"/>
                <a:gd name="T86" fmla="*/ 308 w 1169"/>
                <a:gd name="T87" fmla="*/ 382 h 1292"/>
                <a:gd name="T88" fmla="*/ 562 w 1169"/>
                <a:gd name="T89" fmla="*/ 142 h 1292"/>
                <a:gd name="T90" fmla="*/ 357 w 1169"/>
                <a:gd name="T91" fmla="*/ 207 h 1292"/>
                <a:gd name="T92" fmla="*/ 208 w 1169"/>
                <a:gd name="T93" fmla="*/ 1045 h 1292"/>
                <a:gd name="T94" fmla="*/ 293 w 1169"/>
                <a:gd name="T95" fmla="*/ 591 h 1292"/>
                <a:gd name="T96" fmla="*/ 472 w 1169"/>
                <a:gd name="T97" fmla="*/ 120 h 1292"/>
                <a:gd name="T98" fmla="*/ 1048 w 1169"/>
                <a:gd name="T99" fmla="*/ 935 h 1292"/>
                <a:gd name="T100" fmla="*/ 275 w 1169"/>
                <a:gd name="T101" fmla="*/ 660 h 1292"/>
                <a:gd name="T102" fmla="*/ 911 w 1169"/>
                <a:gd name="T103" fmla="*/ 629 h 1292"/>
                <a:gd name="T104" fmla="*/ 1086 w 1169"/>
                <a:gd name="T105" fmla="*/ 1027 h 1292"/>
                <a:gd name="T106" fmla="*/ 155 w 1169"/>
                <a:gd name="T107" fmla="*/ 901 h 1292"/>
                <a:gd name="T108" fmla="*/ 1040 w 1169"/>
                <a:gd name="T109" fmla="*/ 756 h 1292"/>
                <a:gd name="T110" fmla="*/ 1128 w 1169"/>
                <a:gd name="T111" fmla="*/ 975 h 1292"/>
                <a:gd name="T112" fmla="*/ 947 w 1169"/>
                <a:gd name="T113" fmla="*/ 365 h 1292"/>
                <a:gd name="T114" fmla="*/ 777 w 1169"/>
                <a:gd name="T115" fmla="*/ 273 h 1292"/>
                <a:gd name="T116" fmla="*/ 605 w 1169"/>
                <a:gd name="T117" fmla="*/ 236 h 1292"/>
                <a:gd name="T118" fmla="*/ 1042 w 1169"/>
                <a:gd name="T119" fmla="*/ 649 h 1292"/>
                <a:gd name="T120" fmla="*/ 448 w 1169"/>
                <a:gd name="T121" fmla="*/ 240 h 1292"/>
                <a:gd name="T122" fmla="*/ 548 w 1169"/>
                <a:gd name="T123" fmla="*/ 239 h 1292"/>
                <a:gd name="T124" fmla="*/ 730 w 1169"/>
                <a:gd name="T125" fmla="*/ 261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9" h="1292">
                  <a:moveTo>
                    <a:pt x="889" y="303"/>
                  </a:moveTo>
                  <a:cubicBezTo>
                    <a:pt x="890" y="299"/>
                    <a:pt x="892" y="296"/>
                    <a:pt x="895" y="293"/>
                  </a:cubicBezTo>
                  <a:cubicBezTo>
                    <a:pt x="898" y="292"/>
                    <a:pt x="899" y="288"/>
                    <a:pt x="901" y="286"/>
                  </a:cubicBezTo>
                  <a:cubicBezTo>
                    <a:pt x="903" y="282"/>
                    <a:pt x="906" y="279"/>
                    <a:pt x="908" y="275"/>
                  </a:cubicBezTo>
                  <a:cubicBezTo>
                    <a:pt x="909" y="274"/>
                    <a:pt x="910" y="273"/>
                    <a:pt x="910" y="271"/>
                  </a:cubicBezTo>
                  <a:cubicBezTo>
                    <a:pt x="908" y="267"/>
                    <a:pt x="912" y="266"/>
                    <a:pt x="914" y="265"/>
                  </a:cubicBezTo>
                  <a:cubicBezTo>
                    <a:pt x="920" y="264"/>
                    <a:pt x="924" y="260"/>
                    <a:pt x="927" y="256"/>
                  </a:cubicBezTo>
                  <a:cubicBezTo>
                    <a:pt x="932" y="252"/>
                    <a:pt x="936" y="248"/>
                    <a:pt x="943" y="247"/>
                  </a:cubicBezTo>
                  <a:cubicBezTo>
                    <a:pt x="944" y="247"/>
                    <a:pt x="946" y="247"/>
                    <a:pt x="947" y="248"/>
                  </a:cubicBezTo>
                  <a:cubicBezTo>
                    <a:pt x="947" y="249"/>
                    <a:pt x="947" y="251"/>
                    <a:pt x="946" y="253"/>
                  </a:cubicBezTo>
                  <a:cubicBezTo>
                    <a:pt x="946" y="254"/>
                    <a:pt x="945" y="255"/>
                    <a:pt x="944" y="255"/>
                  </a:cubicBezTo>
                  <a:cubicBezTo>
                    <a:pt x="939" y="259"/>
                    <a:pt x="938" y="266"/>
                    <a:pt x="935" y="272"/>
                  </a:cubicBezTo>
                  <a:cubicBezTo>
                    <a:pt x="934" y="276"/>
                    <a:pt x="932" y="279"/>
                    <a:pt x="928" y="280"/>
                  </a:cubicBezTo>
                  <a:cubicBezTo>
                    <a:pt x="926" y="281"/>
                    <a:pt x="925" y="281"/>
                    <a:pt x="926" y="283"/>
                  </a:cubicBezTo>
                  <a:cubicBezTo>
                    <a:pt x="927" y="286"/>
                    <a:pt x="926" y="288"/>
                    <a:pt x="924" y="290"/>
                  </a:cubicBezTo>
                  <a:cubicBezTo>
                    <a:pt x="922" y="293"/>
                    <a:pt x="922" y="296"/>
                    <a:pt x="920" y="298"/>
                  </a:cubicBezTo>
                  <a:cubicBezTo>
                    <a:pt x="917" y="301"/>
                    <a:pt x="920" y="303"/>
                    <a:pt x="922" y="305"/>
                  </a:cubicBezTo>
                  <a:cubicBezTo>
                    <a:pt x="924" y="307"/>
                    <a:pt x="927" y="307"/>
                    <a:pt x="929" y="306"/>
                  </a:cubicBezTo>
                  <a:cubicBezTo>
                    <a:pt x="932" y="306"/>
                    <a:pt x="934" y="305"/>
                    <a:pt x="934" y="302"/>
                  </a:cubicBezTo>
                  <a:cubicBezTo>
                    <a:pt x="935" y="297"/>
                    <a:pt x="937" y="292"/>
                    <a:pt x="940" y="288"/>
                  </a:cubicBezTo>
                  <a:cubicBezTo>
                    <a:pt x="941" y="286"/>
                    <a:pt x="940" y="283"/>
                    <a:pt x="940" y="280"/>
                  </a:cubicBezTo>
                  <a:cubicBezTo>
                    <a:pt x="940" y="276"/>
                    <a:pt x="942" y="272"/>
                    <a:pt x="946" y="272"/>
                  </a:cubicBezTo>
                  <a:cubicBezTo>
                    <a:pt x="948" y="272"/>
                    <a:pt x="949" y="272"/>
                    <a:pt x="950" y="272"/>
                  </a:cubicBezTo>
                  <a:cubicBezTo>
                    <a:pt x="952" y="272"/>
                    <a:pt x="952" y="272"/>
                    <a:pt x="952" y="274"/>
                  </a:cubicBezTo>
                  <a:cubicBezTo>
                    <a:pt x="950" y="279"/>
                    <a:pt x="951" y="280"/>
                    <a:pt x="956" y="279"/>
                  </a:cubicBezTo>
                  <a:cubicBezTo>
                    <a:pt x="958" y="279"/>
                    <a:pt x="960" y="278"/>
                    <a:pt x="962" y="278"/>
                  </a:cubicBezTo>
                  <a:cubicBezTo>
                    <a:pt x="963" y="278"/>
                    <a:pt x="964" y="277"/>
                    <a:pt x="964" y="279"/>
                  </a:cubicBezTo>
                  <a:cubicBezTo>
                    <a:pt x="964" y="280"/>
                    <a:pt x="964" y="281"/>
                    <a:pt x="963" y="282"/>
                  </a:cubicBezTo>
                  <a:cubicBezTo>
                    <a:pt x="962" y="282"/>
                    <a:pt x="960" y="281"/>
                    <a:pt x="961" y="283"/>
                  </a:cubicBezTo>
                  <a:cubicBezTo>
                    <a:pt x="961" y="287"/>
                    <a:pt x="959" y="289"/>
                    <a:pt x="956" y="292"/>
                  </a:cubicBezTo>
                  <a:cubicBezTo>
                    <a:pt x="956" y="292"/>
                    <a:pt x="955" y="293"/>
                    <a:pt x="955" y="294"/>
                  </a:cubicBezTo>
                  <a:cubicBezTo>
                    <a:pt x="952" y="303"/>
                    <a:pt x="945" y="310"/>
                    <a:pt x="941" y="317"/>
                  </a:cubicBezTo>
                  <a:cubicBezTo>
                    <a:pt x="937" y="323"/>
                    <a:pt x="935" y="330"/>
                    <a:pt x="932" y="336"/>
                  </a:cubicBezTo>
                  <a:cubicBezTo>
                    <a:pt x="930" y="341"/>
                    <a:pt x="928" y="347"/>
                    <a:pt x="927" y="353"/>
                  </a:cubicBezTo>
                  <a:cubicBezTo>
                    <a:pt x="926" y="356"/>
                    <a:pt x="925" y="359"/>
                    <a:pt x="926" y="362"/>
                  </a:cubicBezTo>
                  <a:cubicBezTo>
                    <a:pt x="927" y="364"/>
                    <a:pt x="926" y="365"/>
                    <a:pt x="926" y="367"/>
                  </a:cubicBezTo>
                  <a:cubicBezTo>
                    <a:pt x="925" y="371"/>
                    <a:pt x="927" y="374"/>
                    <a:pt x="931" y="374"/>
                  </a:cubicBezTo>
                  <a:cubicBezTo>
                    <a:pt x="933" y="373"/>
                    <a:pt x="934" y="373"/>
                    <a:pt x="934" y="371"/>
                  </a:cubicBezTo>
                  <a:cubicBezTo>
                    <a:pt x="935" y="368"/>
                    <a:pt x="940" y="365"/>
                    <a:pt x="943" y="367"/>
                  </a:cubicBezTo>
                  <a:cubicBezTo>
                    <a:pt x="945" y="368"/>
                    <a:pt x="944" y="370"/>
                    <a:pt x="944" y="372"/>
                  </a:cubicBezTo>
                  <a:cubicBezTo>
                    <a:pt x="941" y="378"/>
                    <a:pt x="942" y="384"/>
                    <a:pt x="941" y="390"/>
                  </a:cubicBezTo>
                  <a:cubicBezTo>
                    <a:pt x="941" y="393"/>
                    <a:pt x="944" y="393"/>
                    <a:pt x="945" y="394"/>
                  </a:cubicBezTo>
                  <a:cubicBezTo>
                    <a:pt x="947" y="395"/>
                    <a:pt x="949" y="397"/>
                    <a:pt x="946" y="399"/>
                  </a:cubicBezTo>
                  <a:cubicBezTo>
                    <a:pt x="945" y="400"/>
                    <a:pt x="944" y="402"/>
                    <a:pt x="945" y="402"/>
                  </a:cubicBezTo>
                  <a:cubicBezTo>
                    <a:pt x="947" y="403"/>
                    <a:pt x="949" y="403"/>
                    <a:pt x="950" y="401"/>
                  </a:cubicBezTo>
                  <a:cubicBezTo>
                    <a:pt x="951" y="400"/>
                    <a:pt x="953" y="399"/>
                    <a:pt x="955" y="398"/>
                  </a:cubicBezTo>
                  <a:cubicBezTo>
                    <a:pt x="957" y="396"/>
                    <a:pt x="959" y="396"/>
                    <a:pt x="962" y="397"/>
                  </a:cubicBezTo>
                  <a:cubicBezTo>
                    <a:pt x="965" y="398"/>
                    <a:pt x="963" y="401"/>
                    <a:pt x="963" y="403"/>
                  </a:cubicBezTo>
                  <a:cubicBezTo>
                    <a:pt x="963" y="404"/>
                    <a:pt x="963" y="405"/>
                    <a:pt x="963" y="405"/>
                  </a:cubicBezTo>
                  <a:cubicBezTo>
                    <a:pt x="958" y="410"/>
                    <a:pt x="961" y="415"/>
                    <a:pt x="961" y="420"/>
                  </a:cubicBezTo>
                  <a:cubicBezTo>
                    <a:pt x="959" y="427"/>
                    <a:pt x="962" y="433"/>
                    <a:pt x="966" y="439"/>
                  </a:cubicBezTo>
                  <a:cubicBezTo>
                    <a:pt x="968" y="441"/>
                    <a:pt x="969" y="444"/>
                    <a:pt x="968" y="447"/>
                  </a:cubicBezTo>
                  <a:cubicBezTo>
                    <a:pt x="968" y="450"/>
                    <a:pt x="968" y="451"/>
                    <a:pt x="971" y="452"/>
                  </a:cubicBezTo>
                  <a:cubicBezTo>
                    <a:pt x="972" y="453"/>
                    <a:pt x="973" y="454"/>
                    <a:pt x="972" y="455"/>
                  </a:cubicBezTo>
                  <a:cubicBezTo>
                    <a:pt x="970" y="458"/>
                    <a:pt x="973" y="457"/>
                    <a:pt x="975" y="458"/>
                  </a:cubicBezTo>
                  <a:cubicBezTo>
                    <a:pt x="978" y="458"/>
                    <a:pt x="979" y="461"/>
                    <a:pt x="979" y="463"/>
                  </a:cubicBezTo>
                  <a:cubicBezTo>
                    <a:pt x="980" y="465"/>
                    <a:pt x="981" y="465"/>
                    <a:pt x="983" y="465"/>
                  </a:cubicBezTo>
                  <a:cubicBezTo>
                    <a:pt x="986" y="465"/>
                    <a:pt x="989" y="465"/>
                    <a:pt x="992" y="465"/>
                  </a:cubicBezTo>
                  <a:cubicBezTo>
                    <a:pt x="993" y="465"/>
                    <a:pt x="994" y="465"/>
                    <a:pt x="995" y="466"/>
                  </a:cubicBezTo>
                  <a:cubicBezTo>
                    <a:pt x="995" y="467"/>
                    <a:pt x="994" y="468"/>
                    <a:pt x="993" y="469"/>
                  </a:cubicBezTo>
                  <a:cubicBezTo>
                    <a:pt x="991" y="469"/>
                    <a:pt x="991" y="470"/>
                    <a:pt x="991" y="473"/>
                  </a:cubicBezTo>
                  <a:cubicBezTo>
                    <a:pt x="992" y="476"/>
                    <a:pt x="989" y="477"/>
                    <a:pt x="987" y="477"/>
                  </a:cubicBezTo>
                  <a:cubicBezTo>
                    <a:pt x="982" y="477"/>
                    <a:pt x="977" y="478"/>
                    <a:pt x="974" y="483"/>
                  </a:cubicBezTo>
                  <a:cubicBezTo>
                    <a:pt x="973" y="486"/>
                    <a:pt x="969" y="486"/>
                    <a:pt x="967" y="489"/>
                  </a:cubicBezTo>
                  <a:cubicBezTo>
                    <a:pt x="964" y="492"/>
                    <a:pt x="964" y="496"/>
                    <a:pt x="962" y="499"/>
                  </a:cubicBezTo>
                  <a:cubicBezTo>
                    <a:pt x="961" y="501"/>
                    <a:pt x="961" y="502"/>
                    <a:pt x="960" y="503"/>
                  </a:cubicBezTo>
                  <a:cubicBezTo>
                    <a:pt x="957" y="507"/>
                    <a:pt x="959" y="512"/>
                    <a:pt x="959" y="516"/>
                  </a:cubicBezTo>
                  <a:cubicBezTo>
                    <a:pt x="959" y="517"/>
                    <a:pt x="960" y="517"/>
                    <a:pt x="961" y="517"/>
                  </a:cubicBezTo>
                  <a:cubicBezTo>
                    <a:pt x="967" y="515"/>
                    <a:pt x="971" y="513"/>
                    <a:pt x="974" y="507"/>
                  </a:cubicBezTo>
                  <a:cubicBezTo>
                    <a:pt x="975" y="502"/>
                    <a:pt x="977" y="497"/>
                    <a:pt x="982" y="494"/>
                  </a:cubicBezTo>
                  <a:cubicBezTo>
                    <a:pt x="984" y="493"/>
                    <a:pt x="986" y="492"/>
                    <a:pt x="988" y="492"/>
                  </a:cubicBezTo>
                  <a:cubicBezTo>
                    <a:pt x="990" y="492"/>
                    <a:pt x="992" y="495"/>
                    <a:pt x="990" y="497"/>
                  </a:cubicBezTo>
                  <a:cubicBezTo>
                    <a:pt x="989" y="499"/>
                    <a:pt x="988" y="501"/>
                    <a:pt x="987" y="502"/>
                  </a:cubicBezTo>
                  <a:cubicBezTo>
                    <a:pt x="985" y="504"/>
                    <a:pt x="984" y="506"/>
                    <a:pt x="982" y="508"/>
                  </a:cubicBezTo>
                  <a:cubicBezTo>
                    <a:pt x="976" y="513"/>
                    <a:pt x="975" y="522"/>
                    <a:pt x="970" y="528"/>
                  </a:cubicBezTo>
                  <a:cubicBezTo>
                    <a:pt x="966" y="532"/>
                    <a:pt x="962" y="534"/>
                    <a:pt x="958" y="536"/>
                  </a:cubicBezTo>
                  <a:cubicBezTo>
                    <a:pt x="957" y="537"/>
                    <a:pt x="955" y="537"/>
                    <a:pt x="954" y="539"/>
                  </a:cubicBezTo>
                  <a:cubicBezTo>
                    <a:pt x="959" y="537"/>
                    <a:pt x="963" y="541"/>
                    <a:pt x="967" y="538"/>
                  </a:cubicBezTo>
                  <a:cubicBezTo>
                    <a:pt x="969" y="537"/>
                    <a:pt x="972" y="536"/>
                    <a:pt x="973" y="534"/>
                  </a:cubicBezTo>
                  <a:cubicBezTo>
                    <a:pt x="974" y="532"/>
                    <a:pt x="975" y="531"/>
                    <a:pt x="977" y="531"/>
                  </a:cubicBezTo>
                  <a:cubicBezTo>
                    <a:pt x="983" y="530"/>
                    <a:pt x="990" y="530"/>
                    <a:pt x="996" y="528"/>
                  </a:cubicBezTo>
                  <a:cubicBezTo>
                    <a:pt x="998" y="527"/>
                    <a:pt x="999" y="530"/>
                    <a:pt x="1001" y="530"/>
                  </a:cubicBezTo>
                  <a:cubicBezTo>
                    <a:pt x="1007" y="529"/>
                    <a:pt x="1006" y="532"/>
                    <a:pt x="1004" y="535"/>
                  </a:cubicBezTo>
                  <a:cubicBezTo>
                    <a:pt x="1004" y="536"/>
                    <a:pt x="1004" y="537"/>
                    <a:pt x="1003" y="538"/>
                  </a:cubicBezTo>
                  <a:cubicBezTo>
                    <a:pt x="1000" y="540"/>
                    <a:pt x="1001" y="543"/>
                    <a:pt x="1002" y="545"/>
                  </a:cubicBezTo>
                  <a:cubicBezTo>
                    <a:pt x="1004" y="548"/>
                    <a:pt x="1004" y="549"/>
                    <a:pt x="1002" y="552"/>
                  </a:cubicBezTo>
                  <a:cubicBezTo>
                    <a:pt x="998" y="557"/>
                    <a:pt x="999" y="559"/>
                    <a:pt x="1005" y="561"/>
                  </a:cubicBezTo>
                  <a:cubicBezTo>
                    <a:pt x="1006" y="561"/>
                    <a:pt x="1007" y="562"/>
                    <a:pt x="1007" y="562"/>
                  </a:cubicBezTo>
                  <a:cubicBezTo>
                    <a:pt x="1007" y="567"/>
                    <a:pt x="1010" y="567"/>
                    <a:pt x="1013" y="567"/>
                  </a:cubicBezTo>
                  <a:cubicBezTo>
                    <a:pt x="1017" y="567"/>
                    <a:pt x="1018" y="570"/>
                    <a:pt x="1016" y="573"/>
                  </a:cubicBezTo>
                  <a:cubicBezTo>
                    <a:pt x="1016" y="575"/>
                    <a:pt x="1017" y="576"/>
                    <a:pt x="1018" y="575"/>
                  </a:cubicBezTo>
                  <a:cubicBezTo>
                    <a:pt x="1023" y="574"/>
                    <a:pt x="1025" y="577"/>
                    <a:pt x="1028" y="579"/>
                  </a:cubicBezTo>
                  <a:cubicBezTo>
                    <a:pt x="1032" y="581"/>
                    <a:pt x="1035" y="584"/>
                    <a:pt x="1038" y="587"/>
                  </a:cubicBezTo>
                  <a:cubicBezTo>
                    <a:pt x="1040" y="591"/>
                    <a:pt x="1044" y="592"/>
                    <a:pt x="1048" y="594"/>
                  </a:cubicBezTo>
                  <a:cubicBezTo>
                    <a:pt x="1051" y="596"/>
                    <a:pt x="1055" y="598"/>
                    <a:pt x="1059" y="599"/>
                  </a:cubicBezTo>
                  <a:cubicBezTo>
                    <a:pt x="1061" y="599"/>
                    <a:pt x="1061" y="600"/>
                    <a:pt x="1061" y="602"/>
                  </a:cubicBezTo>
                  <a:cubicBezTo>
                    <a:pt x="1061" y="603"/>
                    <a:pt x="1060" y="604"/>
                    <a:pt x="1061" y="604"/>
                  </a:cubicBezTo>
                  <a:cubicBezTo>
                    <a:pt x="1062" y="605"/>
                    <a:pt x="1063" y="604"/>
                    <a:pt x="1063" y="603"/>
                  </a:cubicBezTo>
                  <a:cubicBezTo>
                    <a:pt x="1064" y="600"/>
                    <a:pt x="1066" y="599"/>
                    <a:pt x="1070" y="599"/>
                  </a:cubicBezTo>
                  <a:cubicBezTo>
                    <a:pt x="1073" y="599"/>
                    <a:pt x="1075" y="602"/>
                    <a:pt x="1076" y="604"/>
                  </a:cubicBezTo>
                  <a:cubicBezTo>
                    <a:pt x="1076" y="608"/>
                    <a:pt x="1078" y="606"/>
                    <a:pt x="1080" y="607"/>
                  </a:cubicBezTo>
                  <a:cubicBezTo>
                    <a:pt x="1080" y="607"/>
                    <a:pt x="1080" y="607"/>
                    <a:pt x="1080" y="607"/>
                  </a:cubicBezTo>
                  <a:cubicBezTo>
                    <a:pt x="1083" y="607"/>
                    <a:pt x="1087" y="608"/>
                    <a:pt x="1088" y="611"/>
                  </a:cubicBezTo>
                  <a:cubicBezTo>
                    <a:pt x="1089" y="613"/>
                    <a:pt x="1086" y="615"/>
                    <a:pt x="1085" y="616"/>
                  </a:cubicBezTo>
                  <a:cubicBezTo>
                    <a:pt x="1082" y="619"/>
                    <a:pt x="1079" y="619"/>
                    <a:pt x="1076" y="617"/>
                  </a:cubicBezTo>
                  <a:cubicBezTo>
                    <a:pt x="1071" y="614"/>
                    <a:pt x="1064" y="613"/>
                    <a:pt x="1059" y="607"/>
                  </a:cubicBezTo>
                  <a:cubicBezTo>
                    <a:pt x="1058" y="606"/>
                    <a:pt x="1056" y="606"/>
                    <a:pt x="1055" y="606"/>
                  </a:cubicBezTo>
                  <a:cubicBezTo>
                    <a:pt x="1052" y="605"/>
                    <a:pt x="1048" y="604"/>
                    <a:pt x="1047" y="601"/>
                  </a:cubicBezTo>
                  <a:cubicBezTo>
                    <a:pt x="1046" y="600"/>
                    <a:pt x="1046" y="599"/>
                    <a:pt x="1045" y="599"/>
                  </a:cubicBezTo>
                  <a:cubicBezTo>
                    <a:pt x="1035" y="598"/>
                    <a:pt x="1028" y="591"/>
                    <a:pt x="1020" y="586"/>
                  </a:cubicBezTo>
                  <a:cubicBezTo>
                    <a:pt x="1015" y="582"/>
                    <a:pt x="1009" y="579"/>
                    <a:pt x="1003" y="577"/>
                  </a:cubicBezTo>
                  <a:cubicBezTo>
                    <a:pt x="1001" y="577"/>
                    <a:pt x="1000" y="580"/>
                    <a:pt x="998" y="582"/>
                  </a:cubicBezTo>
                  <a:cubicBezTo>
                    <a:pt x="997" y="583"/>
                    <a:pt x="999" y="584"/>
                    <a:pt x="1000" y="584"/>
                  </a:cubicBezTo>
                  <a:cubicBezTo>
                    <a:pt x="1002" y="585"/>
                    <a:pt x="1003" y="586"/>
                    <a:pt x="1003" y="589"/>
                  </a:cubicBezTo>
                  <a:cubicBezTo>
                    <a:pt x="1003" y="591"/>
                    <a:pt x="1005" y="593"/>
                    <a:pt x="1008" y="595"/>
                  </a:cubicBezTo>
                  <a:cubicBezTo>
                    <a:pt x="1016" y="597"/>
                    <a:pt x="1024" y="598"/>
                    <a:pt x="1032" y="597"/>
                  </a:cubicBezTo>
                  <a:cubicBezTo>
                    <a:pt x="1034" y="597"/>
                    <a:pt x="1035" y="601"/>
                    <a:pt x="1034" y="602"/>
                  </a:cubicBezTo>
                  <a:cubicBezTo>
                    <a:pt x="1032" y="606"/>
                    <a:pt x="1028" y="609"/>
                    <a:pt x="1027" y="613"/>
                  </a:cubicBezTo>
                  <a:cubicBezTo>
                    <a:pt x="1026" y="615"/>
                    <a:pt x="1025" y="616"/>
                    <a:pt x="1027" y="617"/>
                  </a:cubicBezTo>
                  <a:cubicBezTo>
                    <a:pt x="1030" y="619"/>
                    <a:pt x="1030" y="622"/>
                    <a:pt x="1028" y="624"/>
                  </a:cubicBezTo>
                  <a:cubicBezTo>
                    <a:pt x="1027" y="625"/>
                    <a:pt x="1027" y="626"/>
                    <a:pt x="1028" y="627"/>
                  </a:cubicBezTo>
                  <a:cubicBezTo>
                    <a:pt x="1031" y="629"/>
                    <a:pt x="1031" y="632"/>
                    <a:pt x="1029" y="635"/>
                  </a:cubicBezTo>
                  <a:cubicBezTo>
                    <a:pt x="1028" y="636"/>
                    <a:pt x="1028" y="638"/>
                    <a:pt x="1030" y="639"/>
                  </a:cubicBezTo>
                  <a:cubicBezTo>
                    <a:pt x="1032" y="640"/>
                    <a:pt x="1031" y="641"/>
                    <a:pt x="1029" y="641"/>
                  </a:cubicBezTo>
                  <a:cubicBezTo>
                    <a:pt x="1027" y="641"/>
                    <a:pt x="1026" y="640"/>
                    <a:pt x="1025" y="639"/>
                  </a:cubicBezTo>
                  <a:cubicBezTo>
                    <a:pt x="1024" y="638"/>
                    <a:pt x="1023" y="636"/>
                    <a:pt x="1022" y="636"/>
                  </a:cubicBezTo>
                  <a:cubicBezTo>
                    <a:pt x="1021" y="634"/>
                    <a:pt x="1018" y="634"/>
                    <a:pt x="1018" y="635"/>
                  </a:cubicBezTo>
                  <a:cubicBezTo>
                    <a:pt x="1017" y="639"/>
                    <a:pt x="1011" y="641"/>
                    <a:pt x="1013" y="646"/>
                  </a:cubicBezTo>
                  <a:cubicBezTo>
                    <a:pt x="1013" y="648"/>
                    <a:pt x="1014" y="650"/>
                    <a:pt x="1010" y="649"/>
                  </a:cubicBezTo>
                  <a:cubicBezTo>
                    <a:pt x="1008" y="649"/>
                    <a:pt x="1007" y="651"/>
                    <a:pt x="1007" y="652"/>
                  </a:cubicBezTo>
                  <a:cubicBezTo>
                    <a:pt x="1008" y="656"/>
                    <a:pt x="1008" y="660"/>
                    <a:pt x="1006" y="664"/>
                  </a:cubicBezTo>
                  <a:cubicBezTo>
                    <a:pt x="1004" y="667"/>
                    <a:pt x="1005" y="668"/>
                    <a:pt x="1008" y="669"/>
                  </a:cubicBezTo>
                  <a:cubicBezTo>
                    <a:pt x="1010" y="670"/>
                    <a:pt x="1013" y="672"/>
                    <a:pt x="1015" y="674"/>
                  </a:cubicBezTo>
                  <a:cubicBezTo>
                    <a:pt x="1018" y="676"/>
                    <a:pt x="1014" y="676"/>
                    <a:pt x="1014" y="677"/>
                  </a:cubicBezTo>
                  <a:cubicBezTo>
                    <a:pt x="1016" y="679"/>
                    <a:pt x="1019" y="681"/>
                    <a:pt x="1022" y="681"/>
                  </a:cubicBezTo>
                  <a:cubicBezTo>
                    <a:pt x="1023" y="681"/>
                    <a:pt x="1024" y="681"/>
                    <a:pt x="1024" y="682"/>
                  </a:cubicBezTo>
                  <a:cubicBezTo>
                    <a:pt x="1025" y="686"/>
                    <a:pt x="1029" y="685"/>
                    <a:pt x="1031" y="684"/>
                  </a:cubicBezTo>
                  <a:cubicBezTo>
                    <a:pt x="1033" y="683"/>
                    <a:pt x="1035" y="682"/>
                    <a:pt x="1037" y="682"/>
                  </a:cubicBezTo>
                  <a:cubicBezTo>
                    <a:pt x="1043" y="680"/>
                    <a:pt x="1046" y="673"/>
                    <a:pt x="1043" y="668"/>
                  </a:cubicBezTo>
                  <a:cubicBezTo>
                    <a:pt x="1041" y="665"/>
                    <a:pt x="1041" y="663"/>
                    <a:pt x="1039" y="660"/>
                  </a:cubicBezTo>
                  <a:cubicBezTo>
                    <a:pt x="1037" y="658"/>
                    <a:pt x="1040" y="653"/>
                    <a:pt x="1042" y="652"/>
                  </a:cubicBezTo>
                  <a:cubicBezTo>
                    <a:pt x="1044" y="652"/>
                    <a:pt x="1045" y="652"/>
                    <a:pt x="1045" y="654"/>
                  </a:cubicBezTo>
                  <a:cubicBezTo>
                    <a:pt x="1045" y="655"/>
                    <a:pt x="1045" y="657"/>
                    <a:pt x="1045" y="658"/>
                  </a:cubicBezTo>
                  <a:cubicBezTo>
                    <a:pt x="1044" y="661"/>
                    <a:pt x="1045" y="661"/>
                    <a:pt x="1048" y="661"/>
                  </a:cubicBezTo>
                  <a:cubicBezTo>
                    <a:pt x="1049" y="661"/>
                    <a:pt x="1052" y="660"/>
                    <a:pt x="1051" y="663"/>
                  </a:cubicBezTo>
                  <a:cubicBezTo>
                    <a:pt x="1050" y="664"/>
                    <a:pt x="1051" y="664"/>
                    <a:pt x="1052" y="664"/>
                  </a:cubicBezTo>
                  <a:cubicBezTo>
                    <a:pt x="1052" y="664"/>
                    <a:pt x="1053" y="664"/>
                    <a:pt x="1053" y="664"/>
                  </a:cubicBezTo>
                  <a:cubicBezTo>
                    <a:pt x="1060" y="664"/>
                    <a:pt x="1061" y="666"/>
                    <a:pt x="1059" y="672"/>
                  </a:cubicBezTo>
                  <a:cubicBezTo>
                    <a:pt x="1058" y="675"/>
                    <a:pt x="1057" y="677"/>
                    <a:pt x="1062" y="676"/>
                  </a:cubicBezTo>
                  <a:cubicBezTo>
                    <a:pt x="1063" y="675"/>
                    <a:pt x="1065" y="676"/>
                    <a:pt x="1065" y="678"/>
                  </a:cubicBezTo>
                  <a:cubicBezTo>
                    <a:pt x="1066" y="679"/>
                    <a:pt x="1065" y="681"/>
                    <a:pt x="1063" y="681"/>
                  </a:cubicBezTo>
                  <a:cubicBezTo>
                    <a:pt x="1061" y="682"/>
                    <a:pt x="1061" y="684"/>
                    <a:pt x="1061" y="685"/>
                  </a:cubicBezTo>
                  <a:cubicBezTo>
                    <a:pt x="1061" y="689"/>
                    <a:pt x="1059" y="690"/>
                    <a:pt x="1056" y="688"/>
                  </a:cubicBezTo>
                  <a:cubicBezTo>
                    <a:pt x="1055" y="688"/>
                    <a:pt x="1055" y="687"/>
                    <a:pt x="1056" y="686"/>
                  </a:cubicBezTo>
                  <a:cubicBezTo>
                    <a:pt x="1059" y="685"/>
                    <a:pt x="1057" y="683"/>
                    <a:pt x="1056" y="682"/>
                  </a:cubicBezTo>
                  <a:cubicBezTo>
                    <a:pt x="1054" y="679"/>
                    <a:pt x="1050" y="679"/>
                    <a:pt x="1048" y="679"/>
                  </a:cubicBezTo>
                  <a:cubicBezTo>
                    <a:pt x="1046" y="679"/>
                    <a:pt x="1046" y="681"/>
                    <a:pt x="1047" y="683"/>
                  </a:cubicBezTo>
                  <a:cubicBezTo>
                    <a:pt x="1048" y="684"/>
                    <a:pt x="1047" y="685"/>
                    <a:pt x="1046" y="687"/>
                  </a:cubicBezTo>
                  <a:cubicBezTo>
                    <a:pt x="1042" y="689"/>
                    <a:pt x="1041" y="693"/>
                    <a:pt x="1038" y="696"/>
                  </a:cubicBezTo>
                  <a:cubicBezTo>
                    <a:pt x="1037" y="697"/>
                    <a:pt x="1037" y="698"/>
                    <a:pt x="1039" y="698"/>
                  </a:cubicBezTo>
                  <a:cubicBezTo>
                    <a:pt x="1042" y="698"/>
                    <a:pt x="1044" y="699"/>
                    <a:pt x="1044" y="702"/>
                  </a:cubicBezTo>
                  <a:cubicBezTo>
                    <a:pt x="1044" y="704"/>
                    <a:pt x="1046" y="702"/>
                    <a:pt x="1047" y="703"/>
                  </a:cubicBezTo>
                  <a:cubicBezTo>
                    <a:pt x="1045" y="709"/>
                    <a:pt x="1045" y="709"/>
                    <a:pt x="1052" y="711"/>
                  </a:cubicBezTo>
                  <a:cubicBezTo>
                    <a:pt x="1056" y="713"/>
                    <a:pt x="1061" y="713"/>
                    <a:pt x="1065" y="716"/>
                  </a:cubicBezTo>
                  <a:cubicBezTo>
                    <a:pt x="1067" y="718"/>
                    <a:pt x="1070" y="716"/>
                    <a:pt x="1071" y="713"/>
                  </a:cubicBezTo>
                  <a:cubicBezTo>
                    <a:pt x="1071" y="712"/>
                    <a:pt x="1072" y="711"/>
                    <a:pt x="1073" y="711"/>
                  </a:cubicBezTo>
                  <a:cubicBezTo>
                    <a:pt x="1076" y="709"/>
                    <a:pt x="1076" y="706"/>
                    <a:pt x="1073" y="704"/>
                  </a:cubicBezTo>
                  <a:cubicBezTo>
                    <a:pt x="1073" y="704"/>
                    <a:pt x="1072" y="704"/>
                    <a:pt x="1073" y="703"/>
                  </a:cubicBezTo>
                  <a:cubicBezTo>
                    <a:pt x="1075" y="701"/>
                    <a:pt x="1073" y="697"/>
                    <a:pt x="1078" y="697"/>
                  </a:cubicBezTo>
                  <a:cubicBezTo>
                    <a:pt x="1082" y="697"/>
                    <a:pt x="1084" y="699"/>
                    <a:pt x="1082" y="703"/>
                  </a:cubicBezTo>
                  <a:cubicBezTo>
                    <a:pt x="1081" y="705"/>
                    <a:pt x="1081" y="705"/>
                    <a:pt x="1082" y="706"/>
                  </a:cubicBezTo>
                  <a:cubicBezTo>
                    <a:pt x="1085" y="708"/>
                    <a:pt x="1086" y="710"/>
                    <a:pt x="1089" y="711"/>
                  </a:cubicBezTo>
                  <a:cubicBezTo>
                    <a:pt x="1090" y="712"/>
                    <a:pt x="1092" y="714"/>
                    <a:pt x="1091" y="716"/>
                  </a:cubicBezTo>
                  <a:cubicBezTo>
                    <a:pt x="1089" y="718"/>
                    <a:pt x="1091" y="719"/>
                    <a:pt x="1092" y="721"/>
                  </a:cubicBezTo>
                  <a:cubicBezTo>
                    <a:pt x="1093" y="722"/>
                    <a:pt x="1094" y="723"/>
                    <a:pt x="1094" y="724"/>
                  </a:cubicBezTo>
                  <a:cubicBezTo>
                    <a:pt x="1093" y="728"/>
                    <a:pt x="1096" y="729"/>
                    <a:pt x="1098" y="730"/>
                  </a:cubicBezTo>
                  <a:cubicBezTo>
                    <a:pt x="1101" y="732"/>
                    <a:pt x="1103" y="733"/>
                    <a:pt x="1106" y="736"/>
                  </a:cubicBezTo>
                  <a:cubicBezTo>
                    <a:pt x="1108" y="738"/>
                    <a:pt x="1112" y="738"/>
                    <a:pt x="1115" y="737"/>
                  </a:cubicBezTo>
                  <a:cubicBezTo>
                    <a:pt x="1117" y="737"/>
                    <a:pt x="1118" y="736"/>
                    <a:pt x="1120" y="738"/>
                  </a:cubicBezTo>
                  <a:cubicBezTo>
                    <a:pt x="1121" y="740"/>
                    <a:pt x="1120" y="741"/>
                    <a:pt x="1119" y="742"/>
                  </a:cubicBezTo>
                  <a:cubicBezTo>
                    <a:pt x="1117" y="746"/>
                    <a:pt x="1114" y="750"/>
                    <a:pt x="1109" y="752"/>
                  </a:cubicBezTo>
                  <a:cubicBezTo>
                    <a:pt x="1105" y="753"/>
                    <a:pt x="1101" y="757"/>
                    <a:pt x="1098" y="760"/>
                  </a:cubicBezTo>
                  <a:cubicBezTo>
                    <a:pt x="1096" y="763"/>
                    <a:pt x="1093" y="765"/>
                    <a:pt x="1090" y="767"/>
                  </a:cubicBezTo>
                  <a:cubicBezTo>
                    <a:pt x="1089" y="767"/>
                    <a:pt x="1088" y="767"/>
                    <a:pt x="1088" y="768"/>
                  </a:cubicBezTo>
                  <a:cubicBezTo>
                    <a:pt x="1084" y="775"/>
                    <a:pt x="1076" y="777"/>
                    <a:pt x="1071" y="783"/>
                  </a:cubicBezTo>
                  <a:cubicBezTo>
                    <a:pt x="1070" y="784"/>
                    <a:pt x="1070" y="784"/>
                    <a:pt x="1071" y="785"/>
                  </a:cubicBezTo>
                  <a:cubicBezTo>
                    <a:pt x="1074" y="789"/>
                    <a:pt x="1078" y="790"/>
                    <a:pt x="1081" y="791"/>
                  </a:cubicBezTo>
                  <a:cubicBezTo>
                    <a:pt x="1083" y="792"/>
                    <a:pt x="1084" y="791"/>
                    <a:pt x="1085" y="790"/>
                  </a:cubicBezTo>
                  <a:cubicBezTo>
                    <a:pt x="1087" y="788"/>
                    <a:pt x="1089" y="787"/>
                    <a:pt x="1092" y="787"/>
                  </a:cubicBezTo>
                  <a:cubicBezTo>
                    <a:pt x="1092" y="788"/>
                    <a:pt x="1093" y="788"/>
                    <a:pt x="1093" y="789"/>
                  </a:cubicBezTo>
                  <a:cubicBezTo>
                    <a:pt x="1094" y="790"/>
                    <a:pt x="1093" y="790"/>
                    <a:pt x="1092" y="791"/>
                  </a:cubicBezTo>
                  <a:cubicBezTo>
                    <a:pt x="1089" y="792"/>
                    <a:pt x="1086" y="795"/>
                    <a:pt x="1083" y="797"/>
                  </a:cubicBezTo>
                  <a:cubicBezTo>
                    <a:pt x="1080" y="798"/>
                    <a:pt x="1081" y="801"/>
                    <a:pt x="1082" y="803"/>
                  </a:cubicBezTo>
                  <a:cubicBezTo>
                    <a:pt x="1083" y="805"/>
                    <a:pt x="1084" y="807"/>
                    <a:pt x="1081" y="809"/>
                  </a:cubicBezTo>
                  <a:cubicBezTo>
                    <a:pt x="1079" y="810"/>
                    <a:pt x="1081" y="812"/>
                    <a:pt x="1082" y="813"/>
                  </a:cubicBezTo>
                  <a:cubicBezTo>
                    <a:pt x="1082" y="814"/>
                    <a:pt x="1084" y="814"/>
                    <a:pt x="1085" y="814"/>
                  </a:cubicBezTo>
                  <a:cubicBezTo>
                    <a:pt x="1087" y="813"/>
                    <a:pt x="1089" y="812"/>
                    <a:pt x="1089" y="811"/>
                  </a:cubicBezTo>
                  <a:cubicBezTo>
                    <a:pt x="1092" y="805"/>
                    <a:pt x="1098" y="802"/>
                    <a:pt x="1099" y="796"/>
                  </a:cubicBezTo>
                  <a:cubicBezTo>
                    <a:pt x="1100" y="794"/>
                    <a:pt x="1101" y="792"/>
                    <a:pt x="1103" y="792"/>
                  </a:cubicBezTo>
                  <a:cubicBezTo>
                    <a:pt x="1107" y="790"/>
                    <a:pt x="1108" y="787"/>
                    <a:pt x="1109" y="783"/>
                  </a:cubicBezTo>
                  <a:cubicBezTo>
                    <a:pt x="1108" y="783"/>
                    <a:pt x="1108" y="783"/>
                    <a:pt x="1107" y="783"/>
                  </a:cubicBezTo>
                  <a:cubicBezTo>
                    <a:pt x="1105" y="783"/>
                    <a:pt x="1102" y="783"/>
                    <a:pt x="1101" y="781"/>
                  </a:cubicBezTo>
                  <a:cubicBezTo>
                    <a:pt x="1101" y="779"/>
                    <a:pt x="1104" y="779"/>
                    <a:pt x="1106" y="778"/>
                  </a:cubicBezTo>
                  <a:cubicBezTo>
                    <a:pt x="1108" y="777"/>
                    <a:pt x="1110" y="776"/>
                    <a:pt x="1112" y="774"/>
                  </a:cubicBezTo>
                  <a:cubicBezTo>
                    <a:pt x="1116" y="771"/>
                    <a:pt x="1120" y="769"/>
                    <a:pt x="1124" y="767"/>
                  </a:cubicBezTo>
                  <a:cubicBezTo>
                    <a:pt x="1125" y="766"/>
                    <a:pt x="1126" y="766"/>
                    <a:pt x="1127" y="767"/>
                  </a:cubicBezTo>
                  <a:cubicBezTo>
                    <a:pt x="1129" y="768"/>
                    <a:pt x="1127" y="769"/>
                    <a:pt x="1127" y="770"/>
                  </a:cubicBezTo>
                  <a:cubicBezTo>
                    <a:pt x="1125" y="778"/>
                    <a:pt x="1119" y="782"/>
                    <a:pt x="1114" y="787"/>
                  </a:cubicBezTo>
                  <a:cubicBezTo>
                    <a:pt x="1113" y="787"/>
                    <a:pt x="1112" y="788"/>
                    <a:pt x="1112" y="788"/>
                  </a:cubicBezTo>
                  <a:cubicBezTo>
                    <a:pt x="1113" y="795"/>
                    <a:pt x="1106" y="799"/>
                    <a:pt x="1103" y="805"/>
                  </a:cubicBezTo>
                  <a:cubicBezTo>
                    <a:pt x="1102" y="808"/>
                    <a:pt x="1099" y="812"/>
                    <a:pt x="1097" y="815"/>
                  </a:cubicBezTo>
                  <a:cubicBezTo>
                    <a:pt x="1093" y="820"/>
                    <a:pt x="1092" y="826"/>
                    <a:pt x="1090" y="831"/>
                  </a:cubicBezTo>
                  <a:cubicBezTo>
                    <a:pt x="1089" y="833"/>
                    <a:pt x="1091" y="833"/>
                    <a:pt x="1092" y="834"/>
                  </a:cubicBezTo>
                  <a:cubicBezTo>
                    <a:pt x="1092" y="834"/>
                    <a:pt x="1094" y="834"/>
                    <a:pt x="1093" y="836"/>
                  </a:cubicBezTo>
                  <a:cubicBezTo>
                    <a:pt x="1093" y="837"/>
                    <a:pt x="1092" y="837"/>
                    <a:pt x="1091" y="837"/>
                  </a:cubicBezTo>
                  <a:cubicBezTo>
                    <a:pt x="1088" y="836"/>
                    <a:pt x="1085" y="837"/>
                    <a:pt x="1082" y="838"/>
                  </a:cubicBezTo>
                  <a:cubicBezTo>
                    <a:pt x="1080" y="839"/>
                    <a:pt x="1078" y="840"/>
                    <a:pt x="1076" y="842"/>
                  </a:cubicBezTo>
                  <a:cubicBezTo>
                    <a:pt x="1074" y="845"/>
                    <a:pt x="1074" y="849"/>
                    <a:pt x="1071" y="851"/>
                  </a:cubicBezTo>
                  <a:cubicBezTo>
                    <a:pt x="1070" y="852"/>
                    <a:pt x="1071" y="854"/>
                    <a:pt x="1072" y="855"/>
                  </a:cubicBezTo>
                  <a:cubicBezTo>
                    <a:pt x="1074" y="856"/>
                    <a:pt x="1076" y="857"/>
                    <a:pt x="1077" y="858"/>
                  </a:cubicBezTo>
                  <a:cubicBezTo>
                    <a:pt x="1080" y="860"/>
                    <a:pt x="1082" y="861"/>
                    <a:pt x="1082" y="865"/>
                  </a:cubicBezTo>
                  <a:cubicBezTo>
                    <a:pt x="1082" y="867"/>
                    <a:pt x="1084" y="868"/>
                    <a:pt x="1086" y="867"/>
                  </a:cubicBezTo>
                  <a:cubicBezTo>
                    <a:pt x="1088" y="866"/>
                    <a:pt x="1091" y="866"/>
                    <a:pt x="1093" y="865"/>
                  </a:cubicBezTo>
                  <a:cubicBezTo>
                    <a:pt x="1095" y="865"/>
                    <a:pt x="1098" y="864"/>
                    <a:pt x="1098" y="862"/>
                  </a:cubicBezTo>
                  <a:cubicBezTo>
                    <a:pt x="1098" y="860"/>
                    <a:pt x="1098" y="857"/>
                    <a:pt x="1096" y="856"/>
                  </a:cubicBezTo>
                  <a:cubicBezTo>
                    <a:pt x="1094" y="854"/>
                    <a:pt x="1093" y="854"/>
                    <a:pt x="1094" y="852"/>
                  </a:cubicBezTo>
                  <a:cubicBezTo>
                    <a:pt x="1095" y="851"/>
                    <a:pt x="1095" y="849"/>
                    <a:pt x="1093" y="849"/>
                  </a:cubicBezTo>
                  <a:cubicBezTo>
                    <a:pt x="1089" y="847"/>
                    <a:pt x="1095" y="848"/>
                    <a:pt x="1093" y="847"/>
                  </a:cubicBezTo>
                  <a:cubicBezTo>
                    <a:pt x="1091" y="846"/>
                    <a:pt x="1090" y="844"/>
                    <a:pt x="1088" y="842"/>
                  </a:cubicBezTo>
                  <a:cubicBezTo>
                    <a:pt x="1088" y="842"/>
                    <a:pt x="1087" y="840"/>
                    <a:pt x="1088" y="839"/>
                  </a:cubicBezTo>
                  <a:cubicBezTo>
                    <a:pt x="1088" y="838"/>
                    <a:pt x="1089" y="838"/>
                    <a:pt x="1091" y="838"/>
                  </a:cubicBezTo>
                  <a:cubicBezTo>
                    <a:pt x="1093" y="838"/>
                    <a:pt x="1095" y="840"/>
                    <a:pt x="1096" y="842"/>
                  </a:cubicBezTo>
                  <a:cubicBezTo>
                    <a:pt x="1099" y="844"/>
                    <a:pt x="1101" y="846"/>
                    <a:pt x="1105" y="847"/>
                  </a:cubicBezTo>
                  <a:cubicBezTo>
                    <a:pt x="1107" y="847"/>
                    <a:pt x="1108" y="848"/>
                    <a:pt x="1109" y="849"/>
                  </a:cubicBezTo>
                  <a:cubicBezTo>
                    <a:pt x="1111" y="850"/>
                    <a:pt x="1111" y="851"/>
                    <a:pt x="1108" y="852"/>
                  </a:cubicBezTo>
                  <a:cubicBezTo>
                    <a:pt x="1113" y="854"/>
                    <a:pt x="1115" y="858"/>
                    <a:pt x="1117" y="862"/>
                  </a:cubicBezTo>
                  <a:cubicBezTo>
                    <a:pt x="1119" y="864"/>
                    <a:pt x="1120" y="867"/>
                    <a:pt x="1115" y="867"/>
                  </a:cubicBezTo>
                  <a:cubicBezTo>
                    <a:pt x="1118" y="868"/>
                    <a:pt x="1120" y="869"/>
                    <a:pt x="1122" y="871"/>
                  </a:cubicBezTo>
                  <a:cubicBezTo>
                    <a:pt x="1116" y="874"/>
                    <a:pt x="1114" y="872"/>
                    <a:pt x="1112" y="866"/>
                  </a:cubicBezTo>
                  <a:cubicBezTo>
                    <a:pt x="1110" y="867"/>
                    <a:pt x="1110" y="869"/>
                    <a:pt x="1111" y="871"/>
                  </a:cubicBezTo>
                  <a:cubicBezTo>
                    <a:pt x="1112" y="875"/>
                    <a:pt x="1117" y="877"/>
                    <a:pt x="1120" y="875"/>
                  </a:cubicBezTo>
                  <a:cubicBezTo>
                    <a:pt x="1124" y="873"/>
                    <a:pt x="1126" y="877"/>
                    <a:pt x="1128" y="878"/>
                  </a:cubicBezTo>
                  <a:cubicBezTo>
                    <a:pt x="1129" y="879"/>
                    <a:pt x="1130" y="881"/>
                    <a:pt x="1131" y="883"/>
                  </a:cubicBezTo>
                  <a:cubicBezTo>
                    <a:pt x="1131" y="885"/>
                    <a:pt x="1131" y="886"/>
                    <a:pt x="1129" y="887"/>
                  </a:cubicBezTo>
                  <a:cubicBezTo>
                    <a:pt x="1128" y="888"/>
                    <a:pt x="1127" y="889"/>
                    <a:pt x="1126" y="890"/>
                  </a:cubicBezTo>
                  <a:cubicBezTo>
                    <a:pt x="1124" y="894"/>
                    <a:pt x="1120" y="893"/>
                    <a:pt x="1116" y="893"/>
                  </a:cubicBezTo>
                  <a:cubicBezTo>
                    <a:pt x="1116" y="893"/>
                    <a:pt x="1114" y="892"/>
                    <a:pt x="1114" y="891"/>
                  </a:cubicBezTo>
                  <a:cubicBezTo>
                    <a:pt x="1115" y="888"/>
                    <a:pt x="1112" y="889"/>
                    <a:pt x="1110" y="889"/>
                  </a:cubicBezTo>
                  <a:cubicBezTo>
                    <a:pt x="1107" y="889"/>
                    <a:pt x="1103" y="889"/>
                    <a:pt x="1100" y="889"/>
                  </a:cubicBezTo>
                  <a:cubicBezTo>
                    <a:pt x="1098" y="889"/>
                    <a:pt x="1096" y="890"/>
                    <a:pt x="1095" y="892"/>
                  </a:cubicBezTo>
                  <a:cubicBezTo>
                    <a:pt x="1095" y="894"/>
                    <a:pt x="1096" y="895"/>
                    <a:pt x="1098" y="896"/>
                  </a:cubicBezTo>
                  <a:cubicBezTo>
                    <a:pt x="1099" y="896"/>
                    <a:pt x="1103" y="898"/>
                    <a:pt x="1099" y="901"/>
                  </a:cubicBezTo>
                  <a:cubicBezTo>
                    <a:pt x="1098" y="901"/>
                    <a:pt x="1098" y="902"/>
                    <a:pt x="1099" y="903"/>
                  </a:cubicBezTo>
                  <a:cubicBezTo>
                    <a:pt x="1102" y="904"/>
                    <a:pt x="1105" y="904"/>
                    <a:pt x="1103" y="908"/>
                  </a:cubicBezTo>
                  <a:cubicBezTo>
                    <a:pt x="1103" y="910"/>
                    <a:pt x="1107" y="910"/>
                    <a:pt x="1107" y="912"/>
                  </a:cubicBezTo>
                  <a:cubicBezTo>
                    <a:pt x="1110" y="912"/>
                    <a:pt x="1111" y="915"/>
                    <a:pt x="1113" y="916"/>
                  </a:cubicBezTo>
                  <a:cubicBezTo>
                    <a:pt x="1117" y="920"/>
                    <a:pt x="1122" y="924"/>
                    <a:pt x="1121" y="931"/>
                  </a:cubicBezTo>
                  <a:cubicBezTo>
                    <a:pt x="1121" y="935"/>
                    <a:pt x="1119" y="935"/>
                    <a:pt x="1116" y="936"/>
                  </a:cubicBezTo>
                  <a:cubicBezTo>
                    <a:pt x="1115" y="936"/>
                    <a:pt x="1114" y="936"/>
                    <a:pt x="1114" y="935"/>
                  </a:cubicBezTo>
                  <a:cubicBezTo>
                    <a:pt x="1114" y="931"/>
                    <a:pt x="1111" y="931"/>
                    <a:pt x="1108" y="931"/>
                  </a:cubicBezTo>
                  <a:cubicBezTo>
                    <a:pt x="1106" y="931"/>
                    <a:pt x="1105" y="930"/>
                    <a:pt x="1105" y="927"/>
                  </a:cubicBezTo>
                  <a:cubicBezTo>
                    <a:pt x="1105" y="922"/>
                    <a:pt x="1103" y="919"/>
                    <a:pt x="1100" y="916"/>
                  </a:cubicBezTo>
                  <a:cubicBezTo>
                    <a:pt x="1096" y="914"/>
                    <a:pt x="1095" y="909"/>
                    <a:pt x="1093" y="906"/>
                  </a:cubicBezTo>
                  <a:cubicBezTo>
                    <a:pt x="1093" y="905"/>
                    <a:pt x="1093" y="904"/>
                    <a:pt x="1094" y="904"/>
                  </a:cubicBezTo>
                  <a:cubicBezTo>
                    <a:pt x="1095" y="903"/>
                    <a:pt x="1096" y="902"/>
                    <a:pt x="1095" y="901"/>
                  </a:cubicBezTo>
                  <a:cubicBezTo>
                    <a:pt x="1094" y="900"/>
                    <a:pt x="1092" y="900"/>
                    <a:pt x="1091" y="901"/>
                  </a:cubicBezTo>
                  <a:cubicBezTo>
                    <a:pt x="1086" y="904"/>
                    <a:pt x="1080" y="906"/>
                    <a:pt x="1080" y="914"/>
                  </a:cubicBezTo>
                  <a:cubicBezTo>
                    <a:pt x="1080" y="915"/>
                    <a:pt x="1079" y="916"/>
                    <a:pt x="1078" y="917"/>
                  </a:cubicBezTo>
                  <a:cubicBezTo>
                    <a:pt x="1078" y="917"/>
                    <a:pt x="1077" y="918"/>
                    <a:pt x="1077" y="919"/>
                  </a:cubicBezTo>
                  <a:cubicBezTo>
                    <a:pt x="1078" y="921"/>
                    <a:pt x="1080" y="920"/>
                    <a:pt x="1081" y="920"/>
                  </a:cubicBezTo>
                  <a:cubicBezTo>
                    <a:pt x="1082" y="919"/>
                    <a:pt x="1082" y="919"/>
                    <a:pt x="1083" y="919"/>
                  </a:cubicBezTo>
                  <a:cubicBezTo>
                    <a:pt x="1085" y="918"/>
                    <a:pt x="1086" y="919"/>
                    <a:pt x="1087" y="920"/>
                  </a:cubicBezTo>
                  <a:cubicBezTo>
                    <a:pt x="1088" y="922"/>
                    <a:pt x="1086" y="922"/>
                    <a:pt x="1085" y="923"/>
                  </a:cubicBezTo>
                  <a:cubicBezTo>
                    <a:pt x="1084" y="924"/>
                    <a:pt x="1081" y="923"/>
                    <a:pt x="1081" y="926"/>
                  </a:cubicBezTo>
                  <a:cubicBezTo>
                    <a:pt x="1082" y="928"/>
                    <a:pt x="1084" y="929"/>
                    <a:pt x="1086" y="929"/>
                  </a:cubicBezTo>
                  <a:cubicBezTo>
                    <a:pt x="1088" y="929"/>
                    <a:pt x="1090" y="930"/>
                    <a:pt x="1092" y="931"/>
                  </a:cubicBezTo>
                  <a:cubicBezTo>
                    <a:pt x="1093" y="931"/>
                    <a:pt x="1094" y="932"/>
                    <a:pt x="1094" y="933"/>
                  </a:cubicBezTo>
                  <a:cubicBezTo>
                    <a:pt x="1093" y="935"/>
                    <a:pt x="1095" y="937"/>
                    <a:pt x="1096" y="939"/>
                  </a:cubicBezTo>
                  <a:cubicBezTo>
                    <a:pt x="1096" y="942"/>
                    <a:pt x="1098" y="943"/>
                    <a:pt x="1100" y="941"/>
                  </a:cubicBezTo>
                  <a:cubicBezTo>
                    <a:pt x="1102" y="940"/>
                    <a:pt x="1103" y="941"/>
                    <a:pt x="1104" y="942"/>
                  </a:cubicBezTo>
                  <a:cubicBezTo>
                    <a:pt x="1108" y="943"/>
                    <a:pt x="1111" y="947"/>
                    <a:pt x="1115" y="944"/>
                  </a:cubicBezTo>
                  <a:cubicBezTo>
                    <a:pt x="1115" y="943"/>
                    <a:pt x="1114" y="943"/>
                    <a:pt x="1113" y="942"/>
                  </a:cubicBezTo>
                  <a:cubicBezTo>
                    <a:pt x="1112" y="941"/>
                    <a:pt x="1111" y="940"/>
                    <a:pt x="1113" y="939"/>
                  </a:cubicBezTo>
                  <a:cubicBezTo>
                    <a:pt x="1117" y="938"/>
                    <a:pt x="1120" y="936"/>
                    <a:pt x="1124" y="937"/>
                  </a:cubicBezTo>
                  <a:cubicBezTo>
                    <a:pt x="1127" y="938"/>
                    <a:pt x="1128" y="939"/>
                    <a:pt x="1129" y="941"/>
                  </a:cubicBezTo>
                  <a:cubicBezTo>
                    <a:pt x="1130" y="944"/>
                    <a:pt x="1126" y="942"/>
                    <a:pt x="1126" y="944"/>
                  </a:cubicBezTo>
                  <a:cubicBezTo>
                    <a:pt x="1128" y="945"/>
                    <a:pt x="1131" y="946"/>
                    <a:pt x="1133" y="946"/>
                  </a:cubicBezTo>
                  <a:cubicBezTo>
                    <a:pt x="1137" y="946"/>
                    <a:pt x="1138" y="948"/>
                    <a:pt x="1138" y="951"/>
                  </a:cubicBezTo>
                  <a:cubicBezTo>
                    <a:pt x="1139" y="953"/>
                    <a:pt x="1140" y="956"/>
                    <a:pt x="1140" y="958"/>
                  </a:cubicBezTo>
                  <a:cubicBezTo>
                    <a:pt x="1141" y="961"/>
                    <a:pt x="1144" y="959"/>
                    <a:pt x="1145" y="961"/>
                  </a:cubicBezTo>
                  <a:cubicBezTo>
                    <a:pt x="1142" y="964"/>
                    <a:pt x="1143" y="967"/>
                    <a:pt x="1147" y="969"/>
                  </a:cubicBezTo>
                  <a:cubicBezTo>
                    <a:pt x="1153" y="972"/>
                    <a:pt x="1153" y="979"/>
                    <a:pt x="1151" y="984"/>
                  </a:cubicBezTo>
                  <a:cubicBezTo>
                    <a:pt x="1150" y="988"/>
                    <a:pt x="1147" y="989"/>
                    <a:pt x="1143" y="990"/>
                  </a:cubicBezTo>
                  <a:cubicBezTo>
                    <a:pt x="1138" y="990"/>
                    <a:pt x="1137" y="990"/>
                    <a:pt x="1136" y="985"/>
                  </a:cubicBezTo>
                  <a:cubicBezTo>
                    <a:pt x="1136" y="983"/>
                    <a:pt x="1135" y="983"/>
                    <a:pt x="1134" y="983"/>
                  </a:cubicBezTo>
                  <a:cubicBezTo>
                    <a:pt x="1132" y="983"/>
                    <a:pt x="1130" y="983"/>
                    <a:pt x="1129" y="982"/>
                  </a:cubicBezTo>
                  <a:cubicBezTo>
                    <a:pt x="1128" y="981"/>
                    <a:pt x="1127" y="979"/>
                    <a:pt x="1126" y="979"/>
                  </a:cubicBezTo>
                  <a:cubicBezTo>
                    <a:pt x="1124" y="980"/>
                    <a:pt x="1121" y="982"/>
                    <a:pt x="1120" y="984"/>
                  </a:cubicBezTo>
                  <a:cubicBezTo>
                    <a:pt x="1119" y="987"/>
                    <a:pt x="1118" y="990"/>
                    <a:pt x="1117" y="993"/>
                  </a:cubicBezTo>
                  <a:cubicBezTo>
                    <a:pt x="1116" y="996"/>
                    <a:pt x="1115" y="1000"/>
                    <a:pt x="1116" y="1003"/>
                  </a:cubicBezTo>
                  <a:cubicBezTo>
                    <a:pt x="1117" y="1004"/>
                    <a:pt x="1117" y="1004"/>
                    <a:pt x="1117" y="1005"/>
                  </a:cubicBezTo>
                  <a:cubicBezTo>
                    <a:pt x="1114" y="1010"/>
                    <a:pt x="1117" y="1011"/>
                    <a:pt x="1121" y="1014"/>
                  </a:cubicBezTo>
                  <a:cubicBezTo>
                    <a:pt x="1124" y="1016"/>
                    <a:pt x="1127" y="1018"/>
                    <a:pt x="1125" y="1024"/>
                  </a:cubicBezTo>
                  <a:cubicBezTo>
                    <a:pt x="1124" y="1025"/>
                    <a:pt x="1126" y="1027"/>
                    <a:pt x="1128" y="1027"/>
                  </a:cubicBezTo>
                  <a:cubicBezTo>
                    <a:pt x="1130" y="1028"/>
                    <a:pt x="1132" y="1029"/>
                    <a:pt x="1134" y="1030"/>
                  </a:cubicBezTo>
                  <a:cubicBezTo>
                    <a:pt x="1135" y="1031"/>
                    <a:pt x="1137" y="1033"/>
                    <a:pt x="1137" y="1034"/>
                  </a:cubicBezTo>
                  <a:cubicBezTo>
                    <a:pt x="1137" y="1041"/>
                    <a:pt x="1143" y="1045"/>
                    <a:pt x="1146" y="1050"/>
                  </a:cubicBezTo>
                  <a:cubicBezTo>
                    <a:pt x="1147" y="1053"/>
                    <a:pt x="1147" y="1057"/>
                    <a:pt x="1150" y="1057"/>
                  </a:cubicBezTo>
                  <a:cubicBezTo>
                    <a:pt x="1151" y="1057"/>
                    <a:pt x="1151" y="1058"/>
                    <a:pt x="1151" y="1058"/>
                  </a:cubicBezTo>
                  <a:cubicBezTo>
                    <a:pt x="1149" y="1064"/>
                    <a:pt x="1153" y="1067"/>
                    <a:pt x="1156" y="1070"/>
                  </a:cubicBezTo>
                  <a:cubicBezTo>
                    <a:pt x="1157" y="1071"/>
                    <a:pt x="1159" y="1072"/>
                    <a:pt x="1159" y="1074"/>
                  </a:cubicBezTo>
                  <a:cubicBezTo>
                    <a:pt x="1159" y="1076"/>
                    <a:pt x="1161" y="1077"/>
                    <a:pt x="1162" y="1078"/>
                  </a:cubicBezTo>
                  <a:cubicBezTo>
                    <a:pt x="1166" y="1080"/>
                    <a:pt x="1167" y="1084"/>
                    <a:pt x="1168" y="1088"/>
                  </a:cubicBezTo>
                  <a:cubicBezTo>
                    <a:pt x="1169" y="1093"/>
                    <a:pt x="1166" y="1099"/>
                    <a:pt x="1161" y="1102"/>
                  </a:cubicBezTo>
                  <a:cubicBezTo>
                    <a:pt x="1157" y="1104"/>
                    <a:pt x="1154" y="1101"/>
                    <a:pt x="1152" y="1100"/>
                  </a:cubicBezTo>
                  <a:cubicBezTo>
                    <a:pt x="1148" y="1097"/>
                    <a:pt x="1144" y="1095"/>
                    <a:pt x="1140" y="1094"/>
                  </a:cubicBezTo>
                  <a:cubicBezTo>
                    <a:pt x="1134" y="1093"/>
                    <a:pt x="1130" y="1089"/>
                    <a:pt x="1126" y="1086"/>
                  </a:cubicBezTo>
                  <a:cubicBezTo>
                    <a:pt x="1124" y="1084"/>
                    <a:pt x="1121" y="1083"/>
                    <a:pt x="1118" y="1081"/>
                  </a:cubicBezTo>
                  <a:cubicBezTo>
                    <a:pt x="1116" y="1080"/>
                    <a:pt x="1110" y="1086"/>
                    <a:pt x="1110" y="1089"/>
                  </a:cubicBezTo>
                  <a:cubicBezTo>
                    <a:pt x="1110" y="1096"/>
                    <a:pt x="1111" y="1103"/>
                    <a:pt x="1117" y="1107"/>
                  </a:cubicBezTo>
                  <a:cubicBezTo>
                    <a:pt x="1119" y="1108"/>
                    <a:pt x="1120" y="1110"/>
                    <a:pt x="1121" y="1111"/>
                  </a:cubicBezTo>
                  <a:cubicBezTo>
                    <a:pt x="1123" y="1115"/>
                    <a:pt x="1123" y="1115"/>
                    <a:pt x="1118" y="1117"/>
                  </a:cubicBezTo>
                  <a:cubicBezTo>
                    <a:pt x="1121" y="1118"/>
                    <a:pt x="1123" y="1119"/>
                    <a:pt x="1125" y="1119"/>
                  </a:cubicBezTo>
                  <a:cubicBezTo>
                    <a:pt x="1128" y="1119"/>
                    <a:pt x="1129" y="1121"/>
                    <a:pt x="1129" y="1123"/>
                  </a:cubicBezTo>
                  <a:cubicBezTo>
                    <a:pt x="1128" y="1125"/>
                    <a:pt x="1128" y="1126"/>
                    <a:pt x="1130" y="1127"/>
                  </a:cubicBezTo>
                  <a:cubicBezTo>
                    <a:pt x="1135" y="1131"/>
                    <a:pt x="1138" y="1137"/>
                    <a:pt x="1140" y="1142"/>
                  </a:cubicBezTo>
                  <a:cubicBezTo>
                    <a:pt x="1142" y="1146"/>
                    <a:pt x="1146" y="1147"/>
                    <a:pt x="1148" y="1151"/>
                  </a:cubicBezTo>
                  <a:cubicBezTo>
                    <a:pt x="1149" y="1153"/>
                    <a:pt x="1152" y="1155"/>
                    <a:pt x="1152" y="1158"/>
                  </a:cubicBezTo>
                  <a:cubicBezTo>
                    <a:pt x="1152" y="1159"/>
                    <a:pt x="1153" y="1159"/>
                    <a:pt x="1154" y="1160"/>
                  </a:cubicBezTo>
                  <a:cubicBezTo>
                    <a:pt x="1157" y="1162"/>
                    <a:pt x="1159" y="1164"/>
                    <a:pt x="1159" y="1167"/>
                  </a:cubicBezTo>
                  <a:cubicBezTo>
                    <a:pt x="1160" y="1168"/>
                    <a:pt x="1160" y="1169"/>
                    <a:pt x="1160" y="1169"/>
                  </a:cubicBezTo>
                  <a:cubicBezTo>
                    <a:pt x="1157" y="1171"/>
                    <a:pt x="1157" y="1174"/>
                    <a:pt x="1156" y="1176"/>
                  </a:cubicBezTo>
                  <a:cubicBezTo>
                    <a:pt x="1155" y="1179"/>
                    <a:pt x="1153" y="1180"/>
                    <a:pt x="1150" y="1179"/>
                  </a:cubicBezTo>
                  <a:cubicBezTo>
                    <a:pt x="1147" y="1178"/>
                    <a:pt x="1145" y="1177"/>
                    <a:pt x="1143" y="1175"/>
                  </a:cubicBezTo>
                  <a:cubicBezTo>
                    <a:pt x="1142" y="1172"/>
                    <a:pt x="1139" y="1170"/>
                    <a:pt x="1137" y="1167"/>
                  </a:cubicBezTo>
                  <a:cubicBezTo>
                    <a:pt x="1135" y="1164"/>
                    <a:pt x="1131" y="1161"/>
                    <a:pt x="1133" y="1156"/>
                  </a:cubicBezTo>
                  <a:cubicBezTo>
                    <a:pt x="1134" y="1154"/>
                    <a:pt x="1133" y="1154"/>
                    <a:pt x="1132" y="1153"/>
                  </a:cubicBezTo>
                  <a:cubicBezTo>
                    <a:pt x="1130" y="1152"/>
                    <a:pt x="1128" y="1151"/>
                    <a:pt x="1126" y="1150"/>
                  </a:cubicBezTo>
                  <a:cubicBezTo>
                    <a:pt x="1124" y="1150"/>
                    <a:pt x="1122" y="1148"/>
                    <a:pt x="1121" y="1146"/>
                  </a:cubicBezTo>
                  <a:cubicBezTo>
                    <a:pt x="1121" y="1144"/>
                    <a:pt x="1118" y="1143"/>
                    <a:pt x="1116" y="1142"/>
                  </a:cubicBezTo>
                  <a:cubicBezTo>
                    <a:pt x="1114" y="1142"/>
                    <a:pt x="1113" y="1143"/>
                    <a:pt x="1113" y="1145"/>
                  </a:cubicBezTo>
                  <a:cubicBezTo>
                    <a:pt x="1113" y="1148"/>
                    <a:pt x="1114" y="1151"/>
                    <a:pt x="1114" y="1154"/>
                  </a:cubicBezTo>
                  <a:cubicBezTo>
                    <a:pt x="1114" y="1155"/>
                    <a:pt x="1115" y="1157"/>
                    <a:pt x="1115" y="1157"/>
                  </a:cubicBezTo>
                  <a:cubicBezTo>
                    <a:pt x="1111" y="1159"/>
                    <a:pt x="1112" y="1165"/>
                    <a:pt x="1108" y="1167"/>
                  </a:cubicBezTo>
                  <a:cubicBezTo>
                    <a:pt x="1106" y="1168"/>
                    <a:pt x="1105" y="1170"/>
                    <a:pt x="1105" y="1172"/>
                  </a:cubicBezTo>
                  <a:cubicBezTo>
                    <a:pt x="1107" y="1176"/>
                    <a:pt x="1106" y="1180"/>
                    <a:pt x="1107" y="1185"/>
                  </a:cubicBezTo>
                  <a:cubicBezTo>
                    <a:pt x="1108" y="1189"/>
                    <a:pt x="1111" y="1191"/>
                    <a:pt x="1115" y="1190"/>
                  </a:cubicBezTo>
                  <a:cubicBezTo>
                    <a:pt x="1116" y="1190"/>
                    <a:pt x="1118" y="1190"/>
                    <a:pt x="1120" y="1190"/>
                  </a:cubicBezTo>
                  <a:cubicBezTo>
                    <a:pt x="1117" y="1193"/>
                    <a:pt x="1116" y="1197"/>
                    <a:pt x="1117" y="1201"/>
                  </a:cubicBezTo>
                  <a:cubicBezTo>
                    <a:pt x="1117" y="1202"/>
                    <a:pt x="1115" y="1204"/>
                    <a:pt x="1118" y="1204"/>
                  </a:cubicBezTo>
                  <a:cubicBezTo>
                    <a:pt x="1120" y="1203"/>
                    <a:pt x="1123" y="1203"/>
                    <a:pt x="1123" y="1200"/>
                  </a:cubicBezTo>
                  <a:cubicBezTo>
                    <a:pt x="1123" y="1199"/>
                    <a:pt x="1122" y="1199"/>
                    <a:pt x="1122" y="1198"/>
                  </a:cubicBezTo>
                  <a:cubicBezTo>
                    <a:pt x="1122" y="1197"/>
                    <a:pt x="1122" y="1196"/>
                    <a:pt x="1122" y="1196"/>
                  </a:cubicBezTo>
                  <a:cubicBezTo>
                    <a:pt x="1123" y="1195"/>
                    <a:pt x="1124" y="1196"/>
                    <a:pt x="1125" y="1196"/>
                  </a:cubicBezTo>
                  <a:cubicBezTo>
                    <a:pt x="1126" y="1198"/>
                    <a:pt x="1127" y="1197"/>
                    <a:pt x="1129" y="1196"/>
                  </a:cubicBezTo>
                  <a:cubicBezTo>
                    <a:pt x="1131" y="1195"/>
                    <a:pt x="1134" y="1195"/>
                    <a:pt x="1134" y="1199"/>
                  </a:cubicBezTo>
                  <a:cubicBezTo>
                    <a:pt x="1135" y="1202"/>
                    <a:pt x="1141" y="1206"/>
                    <a:pt x="1144" y="1205"/>
                  </a:cubicBezTo>
                  <a:cubicBezTo>
                    <a:pt x="1146" y="1205"/>
                    <a:pt x="1146" y="1204"/>
                    <a:pt x="1145" y="1202"/>
                  </a:cubicBezTo>
                  <a:cubicBezTo>
                    <a:pt x="1144" y="1201"/>
                    <a:pt x="1143" y="1201"/>
                    <a:pt x="1144" y="1200"/>
                  </a:cubicBezTo>
                  <a:cubicBezTo>
                    <a:pt x="1145" y="1199"/>
                    <a:pt x="1146" y="1200"/>
                    <a:pt x="1147" y="1200"/>
                  </a:cubicBezTo>
                  <a:cubicBezTo>
                    <a:pt x="1151" y="1201"/>
                    <a:pt x="1153" y="1204"/>
                    <a:pt x="1155" y="1207"/>
                  </a:cubicBezTo>
                  <a:cubicBezTo>
                    <a:pt x="1156" y="1209"/>
                    <a:pt x="1157" y="1212"/>
                    <a:pt x="1159" y="1214"/>
                  </a:cubicBezTo>
                  <a:cubicBezTo>
                    <a:pt x="1161" y="1215"/>
                    <a:pt x="1159" y="1216"/>
                    <a:pt x="1158" y="1218"/>
                  </a:cubicBezTo>
                  <a:cubicBezTo>
                    <a:pt x="1157" y="1219"/>
                    <a:pt x="1156" y="1221"/>
                    <a:pt x="1156" y="1223"/>
                  </a:cubicBezTo>
                  <a:cubicBezTo>
                    <a:pt x="1157" y="1225"/>
                    <a:pt x="1157" y="1228"/>
                    <a:pt x="1154" y="1229"/>
                  </a:cubicBezTo>
                  <a:cubicBezTo>
                    <a:pt x="1151" y="1230"/>
                    <a:pt x="1147" y="1229"/>
                    <a:pt x="1146" y="1226"/>
                  </a:cubicBezTo>
                  <a:cubicBezTo>
                    <a:pt x="1145" y="1221"/>
                    <a:pt x="1141" y="1220"/>
                    <a:pt x="1138" y="1219"/>
                  </a:cubicBezTo>
                  <a:cubicBezTo>
                    <a:pt x="1134" y="1217"/>
                    <a:pt x="1130" y="1216"/>
                    <a:pt x="1129" y="1212"/>
                  </a:cubicBezTo>
                  <a:cubicBezTo>
                    <a:pt x="1128" y="1209"/>
                    <a:pt x="1125" y="1209"/>
                    <a:pt x="1123" y="1209"/>
                  </a:cubicBezTo>
                  <a:cubicBezTo>
                    <a:pt x="1119" y="1208"/>
                    <a:pt x="1116" y="1208"/>
                    <a:pt x="1113" y="1205"/>
                  </a:cubicBezTo>
                  <a:cubicBezTo>
                    <a:pt x="1111" y="1204"/>
                    <a:pt x="1111" y="1205"/>
                    <a:pt x="1110" y="1206"/>
                  </a:cubicBezTo>
                  <a:cubicBezTo>
                    <a:pt x="1109" y="1209"/>
                    <a:pt x="1110" y="1212"/>
                    <a:pt x="1113" y="1213"/>
                  </a:cubicBezTo>
                  <a:cubicBezTo>
                    <a:pt x="1114" y="1214"/>
                    <a:pt x="1116" y="1214"/>
                    <a:pt x="1118" y="1215"/>
                  </a:cubicBezTo>
                  <a:cubicBezTo>
                    <a:pt x="1115" y="1216"/>
                    <a:pt x="1112" y="1216"/>
                    <a:pt x="1109" y="1216"/>
                  </a:cubicBezTo>
                  <a:cubicBezTo>
                    <a:pt x="1108" y="1216"/>
                    <a:pt x="1107" y="1216"/>
                    <a:pt x="1106" y="1217"/>
                  </a:cubicBezTo>
                  <a:cubicBezTo>
                    <a:pt x="1106" y="1218"/>
                    <a:pt x="1107" y="1218"/>
                    <a:pt x="1108" y="1219"/>
                  </a:cubicBezTo>
                  <a:cubicBezTo>
                    <a:pt x="1110" y="1221"/>
                    <a:pt x="1112" y="1222"/>
                    <a:pt x="1116" y="1222"/>
                  </a:cubicBezTo>
                  <a:cubicBezTo>
                    <a:pt x="1118" y="1222"/>
                    <a:pt x="1120" y="1223"/>
                    <a:pt x="1123" y="1224"/>
                  </a:cubicBezTo>
                  <a:cubicBezTo>
                    <a:pt x="1123" y="1224"/>
                    <a:pt x="1124" y="1224"/>
                    <a:pt x="1124" y="1224"/>
                  </a:cubicBezTo>
                  <a:cubicBezTo>
                    <a:pt x="1123" y="1229"/>
                    <a:pt x="1131" y="1230"/>
                    <a:pt x="1130" y="1235"/>
                  </a:cubicBezTo>
                  <a:cubicBezTo>
                    <a:pt x="1130" y="1236"/>
                    <a:pt x="1131" y="1237"/>
                    <a:pt x="1132" y="1237"/>
                  </a:cubicBezTo>
                  <a:cubicBezTo>
                    <a:pt x="1140" y="1241"/>
                    <a:pt x="1145" y="1248"/>
                    <a:pt x="1149" y="1256"/>
                  </a:cubicBezTo>
                  <a:cubicBezTo>
                    <a:pt x="1150" y="1258"/>
                    <a:pt x="1151" y="1259"/>
                    <a:pt x="1153" y="1260"/>
                  </a:cubicBezTo>
                  <a:cubicBezTo>
                    <a:pt x="1158" y="1263"/>
                    <a:pt x="1159" y="1266"/>
                    <a:pt x="1154" y="1270"/>
                  </a:cubicBezTo>
                  <a:cubicBezTo>
                    <a:pt x="1153" y="1271"/>
                    <a:pt x="1152" y="1272"/>
                    <a:pt x="1153" y="1274"/>
                  </a:cubicBezTo>
                  <a:cubicBezTo>
                    <a:pt x="1153" y="1275"/>
                    <a:pt x="1153" y="1276"/>
                    <a:pt x="1153" y="1277"/>
                  </a:cubicBezTo>
                  <a:cubicBezTo>
                    <a:pt x="1153" y="1278"/>
                    <a:pt x="1154" y="1280"/>
                    <a:pt x="1152" y="1281"/>
                  </a:cubicBezTo>
                  <a:cubicBezTo>
                    <a:pt x="1150" y="1282"/>
                    <a:pt x="1149" y="1280"/>
                    <a:pt x="1148" y="1279"/>
                  </a:cubicBezTo>
                  <a:cubicBezTo>
                    <a:pt x="1144" y="1273"/>
                    <a:pt x="1138" y="1270"/>
                    <a:pt x="1132" y="1266"/>
                  </a:cubicBezTo>
                  <a:cubicBezTo>
                    <a:pt x="1128" y="1262"/>
                    <a:pt x="1124" y="1258"/>
                    <a:pt x="1121" y="1254"/>
                  </a:cubicBezTo>
                  <a:cubicBezTo>
                    <a:pt x="1118" y="1250"/>
                    <a:pt x="1114" y="1247"/>
                    <a:pt x="1110" y="1244"/>
                  </a:cubicBezTo>
                  <a:cubicBezTo>
                    <a:pt x="1109" y="1243"/>
                    <a:pt x="1108" y="1244"/>
                    <a:pt x="1107" y="1245"/>
                  </a:cubicBezTo>
                  <a:cubicBezTo>
                    <a:pt x="1106" y="1245"/>
                    <a:pt x="1106" y="1246"/>
                    <a:pt x="1106" y="1247"/>
                  </a:cubicBezTo>
                  <a:cubicBezTo>
                    <a:pt x="1108" y="1250"/>
                    <a:pt x="1107" y="1252"/>
                    <a:pt x="1106" y="1255"/>
                  </a:cubicBezTo>
                  <a:cubicBezTo>
                    <a:pt x="1104" y="1261"/>
                    <a:pt x="1106" y="1268"/>
                    <a:pt x="1105" y="1274"/>
                  </a:cubicBezTo>
                  <a:cubicBezTo>
                    <a:pt x="1104" y="1280"/>
                    <a:pt x="1102" y="1284"/>
                    <a:pt x="1100" y="1289"/>
                  </a:cubicBezTo>
                  <a:cubicBezTo>
                    <a:pt x="1098" y="1292"/>
                    <a:pt x="1095" y="1292"/>
                    <a:pt x="1091" y="1291"/>
                  </a:cubicBezTo>
                  <a:cubicBezTo>
                    <a:pt x="1088" y="1290"/>
                    <a:pt x="1088" y="1287"/>
                    <a:pt x="1088" y="1284"/>
                  </a:cubicBezTo>
                  <a:cubicBezTo>
                    <a:pt x="1090" y="1276"/>
                    <a:pt x="1086" y="1268"/>
                    <a:pt x="1088" y="1260"/>
                  </a:cubicBezTo>
                  <a:cubicBezTo>
                    <a:pt x="1089" y="1259"/>
                    <a:pt x="1089" y="1258"/>
                    <a:pt x="1088" y="1257"/>
                  </a:cubicBezTo>
                  <a:cubicBezTo>
                    <a:pt x="1088" y="1256"/>
                    <a:pt x="1087" y="1253"/>
                    <a:pt x="1085" y="1253"/>
                  </a:cubicBezTo>
                  <a:cubicBezTo>
                    <a:pt x="1084" y="1254"/>
                    <a:pt x="1081" y="1255"/>
                    <a:pt x="1081" y="1257"/>
                  </a:cubicBezTo>
                  <a:cubicBezTo>
                    <a:pt x="1080" y="1259"/>
                    <a:pt x="1080" y="1260"/>
                    <a:pt x="1079" y="1262"/>
                  </a:cubicBezTo>
                  <a:cubicBezTo>
                    <a:pt x="1078" y="1266"/>
                    <a:pt x="1073" y="1267"/>
                    <a:pt x="1070" y="1265"/>
                  </a:cubicBezTo>
                  <a:cubicBezTo>
                    <a:pt x="1069" y="1264"/>
                    <a:pt x="1068" y="1263"/>
                    <a:pt x="1069" y="1262"/>
                  </a:cubicBezTo>
                  <a:cubicBezTo>
                    <a:pt x="1074" y="1257"/>
                    <a:pt x="1074" y="1250"/>
                    <a:pt x="1075" y="1244"/>
                  </a:cubicBezTo>
                  <a:cubicBezTo>
                    <a:pt x="1076" y="1243"/>
                    <a:pt x="1076" y="1242"/>
                    <a:pt x="1076" y="1242"/>
                  </a:cubicBezTo>
                  <a:cubicBezTo>
                    <a:pt x="1081" y="1239"/>
                    <a:pt x="1079" y="1234"/>
                    <a:pt x="1080" y="1230"/>
                  </a:cubicBezTo>
                  <a:cubicBezTo>
                    <a:pt x="1080" y="1228"/>
                    <a:pt x="1080" y="1226"/>
                    <a:pt x="1081" y="1224"/>
                  </a:cubicBezTo>
                  <a:cubicBezTo>
                    <a:pt x="1083" y="1221"/>
                    <a:pt x="1083" y="1218"/>
                    <a:pt x="1080" y="1214"/>
                  </a:cubicBezTo>
                  <a:cubicBezTo>
                    <a:pt x="1078" y="1211"/>
                    <a:pt x="1077" y="1207"/>
                    <a:pt x="1076" y="1204"/>
                  </a:cubicBezTo>
                  <a:cubicBezTo>
                    <a:pt x="1074" y="1201"/>
                    <a:pt x="1076" y="1196"/>
                    <a:pt x="1079" y="1194"/>
                  </a:cubicBezTo>
                  <a:cubicBezTo>
                    <a:pt x="1084" y="1189"/>
                    <a:pt x="1087" y="1182"/>
                    <a:pt x="1088" y="1175"/>
                  </a:cubicBezTo>
                  <a:cubicBezTo>
                    <a:pt x="1088" y="1171"/>
                    <a:pt x="1082" y="1165"/>
                    <a:pt x="1078" y="1164"/>
                  </a:cubicBezTo>
                  <a:cubicBezTo>
                    <a:pt x="1076" y="1163"/>
                    <a:pt x="1072" y="1165"/>
                    <a:pt x="1071" y="1161"/>
                  </a:cubicBezTo>
                  <a:cubicBezTo>
                    <a:pt x="1069" y="1157"/>
                    <a:pt x="1070" y="1154"/>
                    <a:pt x="1072" y="1150"/>
                  </a:cubicBezTo>
                  <a:cubicBezTo>
                    <a:pt x="1074" y="1145"/>
                    <a:pt x="1075" y="1140"/>
                    <a:pt x="1079" y="1136"/>
                  </a:cubicBezTo>
                  <a:cubicBezTo>
                    <a:pt x="1080" y="1134"/>
                    <a:pt x="1080" y="1131"/>
                    <a:pt x="1080" y="1129"/>
                  </a:cubicBezTo>
                  <a:cubicBezTo>
                    <a:pt x="1080" y="1127"/>
                    <a:pt x="1079" y="1126"/>
                    <a:pt x="1077" y="1126"/>
                  </a:cubicBezTo>
                  <a:cubicBezTo>
                    <a:pt x="1074" y="1125"/>
                    <a:pt x="1073" y="1127"/>
                    <a:pt x="1071" y="1127"/>
                  </a:cubicBezTo>
                  <a:cubicBezTo>
                    <a:pt x="1068" y="1128"/>
                    <a:pt x="1069" y="1130"/>
                    <a:pt x="1069" y="1132"/>
                  </a:cubicBezTo>
                  <a:cubicBezTo>
                    <a:pt x="1065" y="1138"/>
                    <a:pt x="1069" y="1146"/>
                    <a:pt x="1066" y="1153"/>
                  </a:cubicBezTo>
                  <a:cubicBezTo>
                    <a:pt x="1065" y="1155"/>
                    <a:pt x="1067" y="1159"/>
                    <a:pt x="1063" y="1159"/>
                  </a:cubicBezTo>
                  <a:cubicBezTo>
                    <a:pt x="1062" y="1159"/>
                    <a:pt x="1062" y="1159"/>
                    <a:pt x="1062" y="1160"/>
                  </a:cubicBezTo>
                  <a:cubicBezTo>
                    <a:pt x="1062" y="1163"/>
                    <a:pt x="1061" y="1165"/>
                    <a:pt x="1058" y="1165"/>
                  </a:cubicBezTo>
                  <a:cubicBezTo>
                    <a:pt x="1058" y="1167"/>
                    <a:pt x="1059" y="1166"/>
                    <a:pt x="1060" y="1166"/>
                  </a:cubicBezTo>
                  <a:cubicBezTo>
                    <a:pt x="1063" y="1167"/>
                    <a:pt x="1063" y="1168"/>
                    <a:pt x="1062" y="1171"/>
                  </a:cubicBezTo>
                  <a:cubicBezTo>
                    <a:pt x="1061" y="1174"/>
                    <a:pt x="1061" y="1178"/>
                    <a:pt x="1062" y="1182"/>
                  </a:cubicBezTo>
                  <a:cubicBezTo>
                    <a:pt x="1063" y="1183"/>
                    <a:pt x="1062" y="1184"/>
                    <a:pt x="1061" y="1186"/>
                  </a:cubicBezTo>
                  <a:cubicBezTo>
                    <a:pt x="1061" y="1190"/>
                    <a:pt x="1062" y="1194"/>
                    <a:pt x="1060" y="1198"/>
                  </a:cubicBezTo>
                  <a:cubicBezTo>
                    <a:pt x="1058" y="1200"/>
                    <a:pt x="1058" y="1202"/>
                    <a:pt x="1060" y="1205"/>
                  </a:cubicBezTo>
                  <a:cubicBezTo>
                    <a:pt x="1060" y="1205"/>
                    <a:pt x="1060" y="1206"/>
                    <a:pt x="1060" y="1206"/>
                  </a:cubicBezTo>
                  <a:cubicBezTo>
                    <a:pt x="1055" y="1210"/>
                    <a:pt x="1060" y="1215"/>
                    <a:pt x="1058" y="1219"/>
                  </a:cubicBezTo>
                  <a:cubicBezTo>
                    <a:pt x="1058" y="1221"/>
                    <a:pt x="1059" y="1224"/>
                    <a:pt x="1059" y="1227"/>
                  </a:cubicBezTo>
                  <a:cubicBezTo>
                    <a:pt x="1059" y="1230"/>
                    <a:pt x="1059" y="1233"/>
                    <a:pt x="1058" y="1236"/>
                  </a:cubicBezTo>
                  <a:cubicBezTo>
                    <a:pt x="1057" y="1240"/>
                    <a:pt x="1059" y="1243"/>
                    <a:pt x="1059" y="1248"/>
                  </a:cubicBezTo>
                  <a:cubicBezTo>
                    <a:pt x="1059" y="1248"/>
                    <a:pt x="1061" y="1249"/>
                    <a:pt x="1060" y="1250"/>
                  </a:cubicBezTo>
                  <a:cubicBezTo>
                    <a:pt x="1058" y="1255"/>
                    <a:pt x="1062" y="1259"/>
                    <a:pt x="1062" y="1264"/>
                  </a:cubicBezTo>
                  <a:cubicBezTo>
                    <a:pt x="1063" y="1267"/>
                    <a:pt x="1064" y="1269"/>
                    <a:pt x="1067" y="1268"/>
                  </a:cubicBezTo>
                  <a:cubicBezTo>
                    <a:pt x="1068" y="1268"/>
                    <a:pt x="1069" y="1268"/>
                    <a:pt x="1070" y="1268"/>
                  </a:cubicBezTo>
                  <a:cubicBezTo>
                    <a:pt x="1071" y="1268"/>
                    <a:pt x="1073" y="1268"/>
                    <a:pt x="1073" y="1269"/>
                  </a:cubicBezTo>
                  <a:cubicBezTo>
                    <a:pt x="1073" y="1271"/>
                    <a:pt x="1072" y="1271"/>
                    <a:pt x="1071" y="1271"/>
                  </a:cubicBezTo>
                  <a:cubicBezTo>
                    <a:pt x="1068" y="1272"/>
                    <a:pt x="1066" y="1273"/>
                    <a:pt x="1068" y="1276"/>
                  </a:cubicBezTo>
                  <a:cubicBezTo>
                    <a:pt x="1069" y="1277"/>
                    <a:pt x="1069" y="1278"/>
                    <a:pt x="1068" y="1278"/>
                  </a:cubicBezTo>
                  <a:cubicBezTo>
                    <a:pt x="1066" y="1281"/>
                    <a:pt x="1063" y="1283"/>
                    <a:pt x="1059" y="1284"/>
                  </a:cubicBezTo>
                  <a:cubicBezTo>
                    <a:pt x="1056" y="1285"/>
                    <a:pt x="1054" y="1282"/>
                    <a:pt x="1052" y="1280"/>
                  </a:cubicBezTo>
                  <a:cubicBezTo>
                    <a:pt x="1048" y="1273"/>
                    <a:pt x="1048" y="1266"/>
                    <a:pt x="1049" y="1258"/>
                  </a:cubicBezTo>
                  <a:cubicBezTo>
                    <a:pt x="1049" y="1252"/>
                    <a:pt x="1047" y="1246"/>
                    <a:pt x="1046" y="1239"/>
                  </a:cubicBezTo>
                  <a:cubicBezTo>
                    <a:pt x="1045" y="1236"/>
                    <a:pt x="1044" y="1233"/>
                    <a:pt x="1048" y="1231"/>
                  </a:cubicBezTo>
                  <a:cubicBezTo>
                    <a:pt x="1049" y="1231"/>
                    <a:pt x="1049" y="1230"/>
                    <a:pt x="1048" y="1229"/>
                  </a:cubicBezTo>
                  <a:cubicBezTo>
                    <a:pt x="1047" y="1229"/>
                    <a:pt x="1047" y="1228"/>
                    <a:pt x="1047" y="1226"/>
                  </a:cubicBezTo>
                  <a:cubicBezTo>
                    <a:pt x="1047" y="1223"/>
                    <a:pt x="1045" y="1223"/>
                    <a:pt x="1043" y="1224"/>
                  </a:cubicBezTo>
                  <a:cubicBezTo>
                    <a:pt x="1040" y="1224"/>
                    <a:pt x="1038" y="1225"/>
                    <a:pt x="1040" y="1221"/>
                  </a:cubicBezTo>
                  <a:cubicBezTo>
                    <a:pt x="1040" y="1219"/>
                    <a:pt x="1040" y="1218"/>
                    <a:pt x="1039" y="1218"/>
                  </a:cubicBezTo>
                  <a:cubicBezTo>
                    <a:pt x="1036" y="1217"/>
                    <a:pt x="1036" y="1214"/>
                    <a:pt x="1036" y="1212"/>
                  </a:cubicBezTo>
                  <a:cubicBezTo>
                    <a:pt x="1037" y="1210"/>
                    <a:pt x="1036" y="1208"/>
                    <a:pt x="1035" y="1206"/>
                  </a:cubicBezTo>
                  <a:cubicBezTo>
                    <a:pt x="1033" y="1202"/>
                    <a:pt x="1030" y="1198"/>
                    <a:pt x="1032" y="1193"/>
                  </a:cubicBezTo>
                  <a:cubicBezTo>
                    <a:pt x="1032" y="1191"/>
                    <a:pt x="1031" y="1191"/>
                    <a:pt x="1031" y="1190"/>
                  </a:cubicBezTo>
                  <a:cubicBezTo>
                    <a:pt x="1030" y="1187"/>
                    <a:pt x="1028" y="1184"/>
                    <a:pt x="1029" y="1180"/>
                  </a:cubicBezTo>
                  <a:cubicBezTo>
                    <a:pt x="1030" y="1178"/>
                    <a:pt x="1028" y="1178"/>
                    <a:pt x="1027" y="1177"/>
                  </a:cubicBezTo>
                  <a:cubicBezTo>
                    <a:pt x="1025" y="1176"/>
                    <a:pt x="1023" y="1175"/>
                    <a:pt x="1025" y="1172"/>
                  </a:cubicBezTo>
                  <a:cubicBezTo>
                    <a:pt x="1026" y="1171"/>
                    <a:pt x="1025" y="1170"/>
                    <a:pt x="1024" y="1169"/>
                  </a:cubicBezTo>
                  <a:cubicBezTo>
                    <a:pt x="1022" y="1167"/>
                    <a:pt x="1021" y="1165"/>
                    <a:pt x="1022" y="1162"/>
                  </a:cubicBezTo>
                  <a:cubicBezTo>
                    <a:pt x="1023" y="1161"/>
                    <a:pt x="1022" y="1160"/>
                    <a:pt x="1021" y="1159"/>
                  </a:cubicBezTo>
                  <a:cubicBezTo>
                    <a:pt x="1020" y="1157"/>
                    <a:pt x="1019" y="1154"/>
                    <a:pt x="1018" y="1151"/>
                  </a:cubicBezTo>
                  <a:cubicBezTo>
                    <a:pt x="1017" y="1147"/>
                    <a:pt x="1017" y="1144"/>
                    <a:pt x="1015" y="1140"/>
                  </a:cubicBezTo>
                  <a:cubicBezTo>
                    <a:pt x="1013" y="1137"/>
                    <a:pt x="1014" y="1134"/>
                    <a:pt x="1015" y="1130"/>
                  </a:cubicBezTo>
                  <a:cubicBezTo>
                    <a:pt x="1015" y="1128"/>
                    <a:pt x="1016" y="1126"/>
                    <a:pt x="1012" y="1126"/>
                  </a:cubicBezTo>
                  <a:cubicBezTo>
                    <a:pt x="1011" y="1125"/>
                    <a:pt x="1008" y="1114"/>
                    <a:pt x="1009" y="1112"/>
                  </a:cubicBezTo>
                  <a:cubicBezTo>
                    <a:pt x="1009" y="1111"/>
                    <a:pt x="1010" y="1111"/>
                    <a:pt x="1011" y="1111"/>
                  </a:cubicBezTo>
                  <a:cubicBezTo>
                    <a:pt x="1012" y="1111"/>
                    <a:pt x="1013" y="1112"/>
                    <a:pt x="1013" y="1113"/>
                  </a:cubicBezTo>
                  <a:cubicBezTo>
                    <a:pt x="1011" y="1118"/>
                    <a:pt x="1017" y="1121"/>
                    <a:pt x="1018" y="1126"/>
                  </a:cubicBezTo>
                  <a:cubicBezTo>
                    <a:pt x="1018" y="1129"/>
                    <a:pt x="1019" y="1132"/>
                    <a:pt x="1021" y="1135"/>
                  </a:cubicBezTo>
                  <a:cubicBezTo>
                    <a:pt x="1021" y="1135"/>
                    <a:pt x="1021" y="1136"/>
                    <a:pt x="1022" y="1136"/>
                  </a:cubicBezTo>
                  <a:cubicBezTo>
                    <a:pt x="1023" y="1136"/>
                    <a:pt x="1023" y="1135"/>
                    <a:pt x="1023" y="1135"/>
                  </a:cubicBezTo>
                  <a:cubicBezTo>
                    <a:pt x="1024" y="1131"/>
                    <a:pt x="1026" y="1126"/>
                    <a:pt x="1025" y="1122"/>
                  </a:cubicBezTo>
                  <a:cubicBezTo>
                    <a:pt x="1024" y="1118"/>
                    <a:pt x="1023" y="1113"/>
                    <a:pt x="1024" y="1109"/>
                  </a:cubicBezTo>
                  <a:cubicBezTo>
                    <a:pt x="1024" y="1103"/>
                    <a:pt x="1025" y="1097"/>
                    <a:pt x="1024" y="1091"/>
                  </a:cubicBezTo>
                  <a:cubicBezTo>
                    <a:pt x="1023" y="1087"/>
                    <a:pt x="1025" y="1085"/>
                    <a:pt x="1025" y="1081"/>
                  </a:cubicBezTo>
                  <a:cubicBezTo>
                    <a:pt x="1025" y="1078"/>
                    <a:pt x="1024" y="1076"/>
                    <a:pt x="1023" y="1073"/>
                  </a:cubicBezTo>
                  <a:cubicBezTo>
                    <a:pt x="1022" y="1069"/>
                    <a:pt x="1023" y="1064"/>
                    <a:pt x="1022" y="1059"/>
                  </a:cubicBezTo>
                  <a:cubicBezTo>
                    <a:pt x="1022" y="1059"/>
                    <a:pt x="1021" y="1059"/>
                    <a:pt x="1022" y="1058"/>
                  </a:cubicBezTo>
                  <a:cubicBezTo>
                    <a:pt x="1027" y="1055"/>
                    <a:pt x="1022" y="1056"/>
                    <a:pt x="1021" y="1055"/>
                  </a:cubicBezTo>
                  <a:cubicBezTo>
                    <a:pt x="1020" y="1054"/>
                    <a:pt x="1021" y="1053"/>
                    <a:pt x="1021" y="1053"/>
                  </a:cubicBezTo>
                  <a:cubicBezTo>
                    <a:pt x="1025" y="1051"/>
                    <a:pt x="1026" y="1049"/>
                    <a:pt x="1022" y="1045"/>
                  </a:cubicBezTo>
                  <a:cubicBezTo>
                    <a:pt x="1020" y="1044"/>
                    <a:pt x="1020" y="1041"/>
                    <a:pt x="1022" y="1039"/>
                  </a:cubicBezTo>
                  <a:cubicBezTo>
                    <a:pt x="1024" y="1037"/>
                    <a:pt x="1024" y="1034"/>
                    <a:pt x="1023" y="1032"/>
                  </a:cubicBezTo>
                  <a:cubicBezTo>
                    <a:pt x="1022" y="1026"/>
                    <a:pt x="1021" y="1021"/>
                    <a:pt x="1020" y="1016"/>
                  </a:cubicBezTo>
                  <a:cubicBezTo>
                    <a:pt x="1020" y="1014"/>
                    <a:pt x="1019" y="1012"/>
                    <a:pt x="1018" y="1012"/>
                  </a:cubicBezTo>
                  <a:cubicBezTo>
                    <a:pt x="1014" y="1011"/>
                    <a:pt x="1013" y="1007"/>
                    <a:pt x="1009" y="1006"/>
                  </a:cubicBezTo>
                  <a:cubicBezTo>
                    <a:pt x="1006" y="1006"/>
                    <a:pt x="1005" y="1005"/>
                    <a:pt x="1007" y="1003"/>
                  </a:cubicBezTo>
                  <a:cubicBezTo>
                    <a:pt x="1009" y="999"/>
                    <a:pt x="1007" y="997"/>
                    <a:pt x="1005" y="995"/>
                  </a:cubicBezTo>
                  <a:cubicBezTo>
                    <a:pt x="1005" y="994"/>
                    <a:pt x="1004" y="994"/>
                    <a:pt x="1004" y="994"/>
                  </a:cubicBezTo>
                  <a:cubicBezTo>
                    <a:pt x="1003" y="994"/>
                    <a:pt x="995" y="998"/>
                    <a:pt x="995" y="999"/>
                  </a:cubicBezTo>
                  <a:cubicBezTo>
                    <a:pt x="995" y="1001"/>
                    <a:pt x="995" y="1002"/>
                    <a:pt x="996" y="1003"/>
                  </a:cubicBezTo>
                  <a:cubicBezTo>
                    <a:pt x="999" y="1006"/>
                    <a:pt x="1000" y="1010"/>
                    <a:pt x="999" y="1014"/>
                  </a:cubicBezTo>
                  <a:cubicBezTo>
                    <a:pt x="999" y="1016"/>
                    <a:pt x="998" y="1018"/>
                    <a:pt x="999" y="1019"/>
                  </a:cubicBezTo>
                  <a:cubicBezTo>
                    <a:pt x="1000" y="1021"/>
                    <a:pt x="1002" y="1021"/>
                    <a:pt x="1003" y="1020"/>
                  </a:cubicBezTo>
                  <a:cubicBezTo>
                    <a:pt x="1007" y="1017"/>
                    <a:pt x="1007" y="1020"/>
                    <a:pt x="1008" y="1022"/>
                  </a:cubicBezTo>
                  <a:cubicBezTo>
                    <a:pt x="1008" y="1024"/>
                    <a:pt x="1008" y="1026"/>
                    <a:pt x="1009" y="1027"/>
                  </a:cubicBezTo>
                  <a:cubicBezTo>
                    <a:pt x="1011" y="1030"/>
                    <a:pt x="1009" y="1032"/>
                    <a:pt x="1007" y="1034"/>
                  </a:cubicBezTo>
                  <a:cubicBezTo>
                    <a:pt x="1006" y="1034"/>
                    <a:pt x="1005" y="1034"/>
                    <a:pt x="1006" y="1035"/>
                  </a:cubicBezTo>
                  <a:cubicBezTo>
                    <a:pt x="1006" y="1036"/>
                    <a:pt x="1006" y="1035"/>
                    <a:pt x="1007" y="1036"/>
                  </a:cubicBezTo>
                  <a:cubicBezTo>
                    <a:pt x="1011" y="1036"/>
                    <a:pt x="1012" y="1038"/>
                    <a:pt x="1011" y="1042"/>
                  </a:cubicBezTo>
                  <a:cubicBezTo>
                    <a:pt x="1011" y="1046"/>
                    <a:pt x="1011" y="1051"/>
                    <a:pt x="1011" y="1055"/>
                  </a:cubicBezTo>
                  <a:cubicBezTo>
                    <a:pt x="1011" y="1062"/>
                    <a:pt x="1013" y="1068"/>
                    <a:pt x="1013" y="1075"/>
                  </a:cubicBezTo>
                  <a:cubicBezTo>
                    <a:pt x="1013" y="1078"/>
                    <a:pt x="1012" y="1081"/>
                    <a:pt x="1014" y="1084"/>
                  </a:cubicBezTo>
                  <a:cubicBezTo>
                    <a:pt x="1015" y="1084"/>
                    <a:pt x="1014" y="1085"/>
                    <a:pt x="1014" y="1086"/>
                  </a:cubicBezTo>
                  <a:cubicBezTo>
                    <a:pt x="1013" y="1089"/>
                    <a:pt x="1013" y="1091"/>
                    <a:pt x="1016" y="1092"/>
                  </a:cubicBezTo>
                  <a:cubicBezTo>
                    <a:pt x="1016" y="1093"/>
                    <a:pt x="1016" y="1093"/>
                    <a:pt x="1016" y="1093"/>
                  </a:cubicBezTo>
                  <a:cubicBezTo>
                    <a:pt x="1017" y="1094"/>
                    <a:pt x="1016" y="1104"/>
                    <a:pt x="1014" y="1105"/>
                  </a:cubicBezTo>
                  <a:cubicBezTo>
                    <a:pt x="1012" y="1107"/>
                    <a:pt x="1006" y="1105"/>
                    <a:pt x="1004" y="1103"/>
                  </a:cubicBezTo>
                  <a:cubicBezTo>
                    <a:pt x="1003" y="1101"/>
                    <a:pt x="1004" y="1099"/>
                    <a:pt x="1003" y="1097"/>
                  </a:cubicBezTo>
                  <a:cubicBezTo>
                    <a:pt x="1001" y="1087"/>
                    <a:pt x="997" y="1077"/>
                    <a:pt x="997" y="1066"/>
                  </a:cubicBezTo>
                  <a:cubicBezTo>
                    <a:pt x="997" y="1064"/>
                    <a:pt x="996" y="1063"/>
                    <a:pt x="996" y="1062"/>
                  </a:cubicBezTo>
                  <a:cubicBezTo>
                    <a:pt x="995" y="1059"/>
                    <a:pt x="992" y="1057"/>
                    <a:pt x="996" y="1054"/>
                  </a:cubicBezTo>
                  <a:cubicBezTo>
                    <a:pt x="997" y="1053"/>
                    <a:pt x="996" y="1052"/>
                    <a:pt x="995" y="1051"/>
                  </a:cubicBezTo>
                  <a:cubicBezTo>
                    <a:pt x="991" y="1047"/>
                    <a:pt x="991" y="1042"/>
                    <a:pt x="989" y="1037"/>
                  </a:cubicBezTo>
                  <a:cubicBezTo>
                    <a:pt x="989" y="1036"/>
                    <a:pt x="990" y="1035"/>
                    <a:pt x="991" y="1035"/>
                  </a:cubicBezTo>
                  <a:cubicBezTo>
                    <a:pt x="992" y="1035"/>
                    <a:pt x="993" y="1035"/>
                    <a:pt x="994" y="1035"/>
                  </a:cubicBezTo>
                  <a:cubicBezTo>
                    <a:pt x="996" y="1035"/>
                    <a:pt x="998" y="1036"/>
                    <a:pt x="998" y="1034"/>
                  </a:cubicBezTo>
                  <a:cubicBezTo>
                    <a:pt x="998" y="1033"/>
                    <a:pt x="996" y="1032"/>
                    <a:pt x="995" y="1031"/>
                  </a:cubicBezTo>
                  <a:cubicBezTo>
                    <a:pt x="995" y="1031"/>
                    <a:pt x="994" y="1031"/>
                    <a:pt x="994" y="1031"/>
                  </a:cubicBezTo>
                  <a:cubicBezTo>
                    <a:pt x="986" y="1030"/>
                    <a:pt x="984" y="1026"/>
                    <a:pt x="988" y="1019"/>
                  </a:cubicBezTo>
                  <a:cubicBezTo>
                    <a:pt x="988" y="1017"/>
                    <a:pt x="987" y="1017"/>
                    <a:pt x="987" y="1017"/>
                  </a:cubicBezTo>
                  <a:cubicBezTo>
                    <a:pt x="985" y="1016"/>
                    <a:pt x="983" y="1014"/>
                    <a:pt x="983" y="1012"/>
                  </a:cubicBezTo>
                  <a:cubicBezTo>
                    <a:pt x="984" y="1009"/>
                    <a:pt x="984" y="1006"/>
                    <a:pt x="982" y="1003"/>
                  </a:cubicBezTo>
                  <a:cubicBezTo>
                    <a:pt x="979" y="1000"/>
                    <a:pt x="981" y="995"/>
                    <a:pt x="979" y="992"/>
                  </a:cubicBezTo>
                  <a:cubicBezTo>
                    <a:pt x="978" y="991"/>
                    <a:pt x="978" y="989"/>
                    <a:pt x="979" y="988"/>
                  </a:cubicBezTo>
                  <a:cubicBezTo>
                    <a:pt x="980" y="987"/>
                    <a:pt x="980" y="987"/>
                    <a:pt x="979" y="986"/>
                  </a:cubicBezTo>
                  <a:cubicBezTo>
                    <a:pt x="976" y="985"/>
                    <a:pt x="974" y="982"/>
                    <a:pt x="972" y="980"/>
                  </a:cubicBezTo>
                  <a:cubicBezTo>
                    <a:pt x="969" y="979"/>
                    <a:pt x="969" y="977"/>
                    <a:pt x="970" y="976"/>
                  </a:cubicBezTo>
                  <a:cubicBezTo>
                    <a:pt x="973" y="972"/>
                    <a:pt x="971" y="968"/>
                    <a:pt x="969" y="965"/>
                  </a:cubicBezTo>
                  <a:cubicBezTo>
                    <a:pt x="967" y="960"/>
                    <a:pt x="967" y="956"/>
                    <a:pt x="967" y="952"/>
                  </a:cubicBezTo>
                  <a:cubicBezTo>
                    <a:pt x="967" y="949"/>
                    <a:pt x="969" y="947"/>
                    <a:pt x="966" y="945"/>
                  </a:cubicBezTo>
                  <a:cubicBezTo>
                    <a:pt x="967" y="940"/>
                    <a:pt x="966" y="936"/>
                    <a:pt x="963" y="931"/>
                  </a:cubicBezTo>
                  <a:cubicBezTo>
                    <a:pt x="960" y="928"/>
                    <a:pt x="962" y="923"/>
                    <a:pt x="963" y="919"/>
                  </a:cubicBezTo>
                  <a:cubicBezTo>
                    <a:pt x="963" y="917"/>
                    <a:pt x="964" y="916"/>
                    <a:pt x="963" y="914"/>
                  </a:cubicBezTo>
                  <a:cubicBezTo>
                    <a:pt x="961" y="911"/>
                    <a:pt x="965" y="913"/>
                    <a:pt x="966" y="911"/>
                  </a:cubicBezTo>
                  <a:cubicBezTo>
                    <a:pt x="966" y="911"/>
                    <a:pt x="966" y="910"/>
                    <a:pt x="965" y="910"/>
                  </a:cubicBezTo>
                  <a:cubicBezTo>
                    <a:pt x="964" y="910"/>
                    <a:pt x="962" y="911"/>
                    <a:pt x="962" y="909"/>
                  </a:cubicBezTo>
                  <a:cubicBezTo>
                    <a:pt x="962" y="906"/>
                    <a:pt x="964" y="908"/>
                    <a:pt x="966" y="908"/>
                  </a:cubicBezTo>
                  <a:cubicBezTo>
                    <a:pt x="969" y="908"/>
                    <a:pt x="968" y="904"/>
                    <a:pt x="970" y="903"/>
                  </a:cubicBezTo>
                  <a:cubicBezTo>
                    <a:pt x="968" y="900"/>
                    <a:pt x="964" y="902"/>
                    <a:pt x="961" y="900"/>
                  </a:cubicBezTo>
                  <a:cubicBezTo>
                    <a:pt x="959" y="898"/>
                    <a:pt x="957" y="897"/>
                    <a:pt x="959" y="894"/>
                  </a:cubicBezTo>
                  <a:cubicBezTo>
                    <a:pt x="959" y="894"/>
                    <a:pt x="960" y="893"/>
                    <a:pt x="959" y="892"/>
                  </a:cubicBezTo>
                  <a:cubicBezTo>
                    <a:pt x="956" y="890"/>
                    <a:pt x="957" y="886"/>
                    <a:pt x="956" y="882"/>
                  </a:cubicBezTo>
                  <a:cubicBezTo>
                    <a:pt x="956" y="879"/>
                    <a:pt x="955" y="876"/>
                    <a:pt x="954" y="874"/>
                  </a:cubicBezTo>
                  <a:cubicBezTo>
                    <a:pt x="954" y="873"/>
                    <a:pt x="953" y="871"/>
                    <a:pt x="953" y="871"/>
                  </a:cubicBezTo>
                  <a:cubicBezTo>
                    <a:pt x="956" y="867"/>
                    <a:pt x="953" y="865"/>
                    <a:pt x="951" y="863"/>
                  </a:cubicBezTo>
                  <a:cubicBezTo>
                    <a:pt x="946" y="857"/>
                    <a:pt x="944" y="850"/>
                    <a:pt x="940" y="844"/>
                  </a:cubicBezTo>
                  <a:cubicBezTo>
                    <a:pt x="939" y="841"/>
                    <a:pt x="937" y="838"/>
                    <a:pt x="935" y="836"/>
                  </a:cubicBezTo>
                  <a:cubicBezTo>
                    <a:pt x="934" y="834"/>
                    <a:pt x="936" y="831"/>
                    <a:pt x="934" y="829"/>
                  </a:cubicBezTo>
                  <a:cubicBezTo>
                    <a:pt x="934" y="829"/>
                    <a:pt x="934" y="827"/>
                    <a:pt x="933" y="827"/>
                  </a:cubicBezTo>
                  <a:cubicBezTo>
                    <a:pt x="928" y="825"/>
                    <a:pt x="928" y="820"/>
                    <a:pt x="925" y="817"/>
                  </a:cubicBezTo>
                  <a:cubicBezTo>
                    <a:pt x="924" y="815"/>
                    <a:pt x="924" y="813"/>
                    <a:pt x="924" y="812"/>
                  </a:cubicBezTo>
                  <a:cubicBezTo>
                    <a:pt x="924" y="809"/>
                    <a:pt x="925" y="807"/>
                    <a:pt x="927" y="807"/>
                  </a:cubicBezTo>
                  <a:cubicBezTo>
                    <a:pt x="930" y="808"/>
                    <a:pt x="933" y="807"/>
                    <a:pt x="933" y="811"/>
                  </a:cubicBezTo>
                  <a:cubicBezTo>
                    <a:pt x="934" y="818"/>
                    <a:pt x="938" y="821"/>
                    <a:pt x="945" y="821"/>
                  </a:cubicBezTo>
                  <a:cubicBezTo>
                    <a:pt x="949" y="821"/>
                    <a:pt x="952" y="821"/>
                    <a:pt x="952" y="826"/>
                  </a:cubicBezTo>
                  <a:cubicBezTo>
                    <a:pt x="952" y="827"/>
                    <a:pt x="953" y="828"/>
                    <a:pt x="955" y="828"/>
                  </a:cubicBezTo>
                  <a:cubicBezTo>
                    <a:pt x="956" y="828"/>
                    <a:pt x="956" y="826"/>
                    <a:pt x="956" y="825"/>
                  </a:cubicBezTo>
                  <a:cubicBezTo>
                    <a:pt x="955" y="818"/>
                    <a:pt x="953" y="811"/>
                    <a:pt x="950" y="805"/>
                  </a:cubicBezTo>
                  <a:cubicBezTo>
                    <a:pt x="950" y="804"/>
                    <a:pt x="949" y="803"/>
                    <a:pt x="948" y="803"/>
                  </a:cubicBezTo>
                  <a:cubicBezTo>
                    <a:pt x="947" y="803"/>
                    <a:pt x="946" y="804"/>
                    <a:pt x="946" y="805"/>
                  </a:cubicBezTo>
                  <a:cubicBezTo>
                    <a:pt x="946" y="807"/>
                    <a:pt x="946" y="809"/>
                    <a:pt x="945" y="810"/>
                  </a:cubicBezTo>
                  <a:cubicBezTo>
                    <a:pt x="944" y="810"/>
                    <a:pt x="944" y="810"/>
                    <a:pt x="944" y="810"/>
                  </a:cubicBezTo>
                  <a:cubicBezTo>
                    <a:pt x="944" y="804"/>
                    <a:pt x="938" y="799"/>
                    <a:pt x="940" y="792"/>
                  </a:cubicBezTo>
                  <a:cubicBezTo>
                    <a:pt x="940" y="791"/>
                    <a:pt x="939" y="788"/>
                    <a:pt x="937" y="787"/>
                  </a:cubicBezTo>
                  <a:cubicBezTo>
                    <a:pt x="934" y="785"/>
                    <a:pt x="934" y="782"/>
                    <a:pt x="931" y="780"/>
                  </a:cubicBezTo>
                  <a:cubicBezTo>
                    <a:pt x="930" y="779"/>
                    <a:pt x="929" y="777"/>
                    <a:pt x="929" y="776"/>
                  </a:cubicBezTo>
                  <a:cubicBezTo>
                    <a:pt x="930" y="772"/>
                    <a:pt x="927" y="770"/>
                    <a:pt x="925" y="768"/>
                  </a:cubicBezTo>
                  <a:cubicBezTo>
                    <a:pt x="923" y="766"/>
                    <a:pt x="924" y="762"/>
                    <a:pt x="921" y="761"/>
                  </a:cubicBezTo>
                  <a:cubicBezTo>
                    <a:pt x="916" y="759"/>
                    <a:pt x="917" y="755"/>
                    <a:pt x="917" y="752"/>
                  </a:cubicBezTo>
                  <a:cubicBezTo>
                    <a:pt x="917" y="749"/>
                    <a:pt x="919" y="748"/>
                    <a:pt x="921" y="750"/>
                  </a:cubicBezTo>
                  <a:cubicBezTo>
                    <a:pt x="922" y="750"/>
                    <a:pt x="923" y="751"/>
                    <a:pt x="924" y="751"/>
                  </a:cubicBezTo>
                  <a:cubicBezTo>
                    <a:pt x="926" y="752"/>
                    <a:pt x="927" y="754"/>
                    <a:pt x="928" y="753"/>
                  </a:cubicBezTo>
                  <a:cubicBezTo>
                    <a:pt x="929" y="751"/>
                    <a:pt x="929" y="749"/>
                    <a:pt x="928" y="748"/>
                  </a:cubicBezTo>
                  <a:cubicBezTo>
                    <a:pt x="922" y="742"/>
                    <a:pt x="921" y="734"/>
                    <a:pt x="915" y="728"/>
                  </a:cubicBezTo>
                  <a:cubicBezTo>
                    <a:pt x="911" y="724"/>
                    <a:pt x="909" y="718"/>
                    <a:pt x="906" y="712"/>
                  </a:cubicBezTo>
                  <a:cubicBezTo>
                    <a:pt x="906" y="712"/>
                    <a:pt x="906" y="711"/>
                    <a:pt x="905" y="710"/>
                  </a:cubicBezTo>
                  <a:cubicBezTo>
                    <a:pt x="897" y="700"/>
                    <a:pt x="891" y="688"/>
                    <a:pt x="885" y="676"/>
                  </a:cubicBezTo>
                  <a:cubicBezTo>
                    <a:pt x="884" y="672"/>
                    <a:pt x="884" y="668"/>
                    <a:pt x="884" y="664"/>
                  </a:cubicBezTo>
                  <a:cubicBezTo>
                    <a:pt x="884" y="662"/>
                    <a:pt x="885" y="662"/>
                    <a:pt x="887" y="662"/>
                  </a:cubicBezTo>
                  <a:cubicBezTo>
                    <a:pt x="892" y="664"/>
                    <a:pt x="894" y="668"/>
                    <a:pt x="896" y="672"/>
                  </a:cubicBezTo>
                  <a:cubicBezTo>
                    <a:pt x="897" y="672"/>
                    <a:pt x="898" y="673"/>
                    <a:pt x="899" y="673"/>
                  </a:cubicBezTo>
                  <a:cubicBezTo>
                    <a:pt x="900" y="674"/>
                    <a:pt x="902" y="674"/>
                    <a:pt x="901" y="676"/>
                  </a:cubicBezTo>
                  <a:cubicBezTo>
                    <a:pt x="900" y="677"/>
                    <a:pt x="901" y="678"/>
                    <a:pt x="902" y="678"/>
                  </a:cubicBezTo>
                  <a:cubicBezTo>
                    <a:pt x="907" y="680"/>
                    <a:pt x="909" y="685"/>
                    <a:pt x="912" y="689"/>
                  </a:cubicBezTo>
                  <a:cubicBezTo>
                    <a:pt x="913" y="691"/>
                    <a:pt x="914" y="692"/>
                    <a:pt x="917" y="691"/>
                  </a:cubicBezTo>
                  <a:cubicBezTo>
                    <a:pt x="918" y="690"/>
                    <a:pt x="921" y="690"/>
                    <a:pt x="921" y="692"/>
                  </a:cubicBezTo>
                  <a:cubicBezTo>
                    <a:pt x="922" y="694"/>
                    <a:pt x="920" y="695"/>
                    <a:pt x="918" y="696"/>
                  </a:cubicBezTo>
                  <a:cubicBezTo>
                    <a:pt x="916" y="697"/>
                    <a:pt x="914" y="697"/>
                    <a:pt x="912" y="696"/>
                  </a:cubicBezTo>
                  <a:cubicBezTo>
                    <a:pt x="911" y="695"/>
                    <a:pt x="910" y="694"/>
                    <a:pt x="908" y="693"/>
                  </a:cubicBezTo>
                  <a:cubicBezTo>
                    <a:pt x="906" y="692"/>
                    <a:pt x="904" y="693"/>
                    <a:pt x="902" y="694"/>
                  </a:cubicBezTo>
                  <a:cubicBezTo>
                    <a:pt x="901" y="696"/>
                    <a:pt x="904" y="696"/>
                    <a:pt x="904" y="697"/>
                  </a:cubicBezTo>
                  <a:cubicBezTo>
                    <a:pt x="908" y="704"/>
                    <a:pt x="913" y="709"/>
                    <a:pt x="916" y="716"/>
                  </a:cubicBezTo>
                  <a:cubicBezTo>
                    <a:pt x="918" y="720"/>
                    <a:pt x="922" y="723"/>
                    <a:pt x="922" y="729"/>
                  </a:cubicBezTo>
                  <a:cubicBezTo>
                    <a:pt x="922" y="730"/>
                    <a:pt x="924" y="732"/>
                    <a:pt x="925" y="731"/>
                  </a:cubicBezTo>
                  <a:cubicBezTo>
                    <a:pt x="928" y="730"/>
                    <a:pt x="926" y="729"/>
                    <a:pt x="925" y="728"/>
                  </a:cubicBezTo>
                  <a:cubicBezTo>
                    <a:pt x="924" y="725"/>
                    <a:pt x="924" y="722"/>
                    <a:pt x="922" y="720"/>
                  </a:cubicBezTo>
                  <a:cubicBezTo>
                    <a:pt x="921" y="720"/>
                    <a:pt x="921" y="717"/>
                    <a:pt x="922" y="715"/>
                  </a:cubicBezTo>
                  <a:cubicBezTo>
                    <a:pt x="924" y="712"/>
                    <a:pt x="926" y="709"/>
                    <a:pt x="921" y="707"/>
                  </a:cubicBezTo>
                  <a:cubicBezTo>
                    <a:pt x="920" y="707"/>
                    <a:pt x="919" y="706"/>
                    <a:pt x="920" y="705"/>
                  </a:cubicBezTo>
                  <a:cubicBezTo>
                    <a:pt x="921" y="703"/>
                    <a:pt x="921" y="701"/>
                    <a:pt x="917" y="701"/>
                  </a:cubicBezTo>
                  <a:cubicBezTo>
                    <a:pt x="917" y="701"/>
                    <a:pt x="915" y="699"/>
                    <a:pt x="916" y="698"/>
                  </a:cubicBezTo>
                  <a:cubicBezTo>
                    <a:pt x="917" y="697"/>
                    <a:pt x="920" y="696"/>
                    <a:pt x="921" y="698"/>
                  </a:cubicBezTo>
                  <a:cubicBezTo>
                    <a:pt x="922" y="700"/>
                    <a:pt x="923" y="700"/>
                    <a:pt x="924" y="699"/>
                  </a:cubicBezTo>
                  <a:cubicBezTo>
                    <a:pt x="925" y="698"/>
                    <a:pt x="924" y="697"/>
                    <a:pt x="924" y="696"/>
                  </a:cubicBezTo>
                  <a:cubicBezTo>
                    <a:pt x="924" y="694"/>
                    <a:pt x="925" y="693"/>
                    <a:pt x="927" y="693"/>
                  </a:cubicBezTo>
                  <a:cubicBezTo>
                    <a:pt x="929" y="693"/>
                    <a:pt x="931" y="694"/>
                    <a:pt x="934" y="694"/>
                  </a:cubicBezTo>
                  <a:cubicBezTo>
                    <a:pt x="934" y="693"/>
                    <a:pt x="933" y="692"/>
                    <a:pt x="932" y="692"/>
                  </a:cubicBezTo>
                  <a:cubicBezTo>
                    <a:pt x="928" y="691"/>
                    <a:pt x="926" y="688"/>
                    <a:pt x="925" y="684"/>
                  </a:cubicBezTo>
                  <a:cubicBezTo>
                    <a:pt x="924" y="681"/>
                    <a:pt x="921" y="682"/>
                    <a:pt x="919" y="682"/>
                  </a:cubicBezTo>
                  <a:cubicBezTo>
                    <a:pt x="917" y="681"/>
                    <a:pt x="919" y="685"/>
                    <a:pt x="917" y="685"/>
                  </a:cubicBezTo>
                  <a:cubicBezTo>
                    <a:pt x="917" y="687"/>
                    <a:pt x="919" y="686"/>
                    <a:pt x="920" y="687"/>
                  </a:cubicBezTo>
                  <a:cubicBezTo>
                    <a:pt x="921" y="687"/>
                    <a:pt x="922" y="686"/>
                    <a:pt x="922" y="688"/>
                  </a:cubicBezTo>
                  <a:cubicBezTo>
                    <a:pt x="922" y="689"/>
                    <a:pt x="921" y="689"/>
                    <a:pt x="919" y="689"/>
                  </a:cubicBezTo>
                  <a:cubicBezTo>
                    <a:pt x="914" y="689"/>
                    <a:pt x="911" y="683"/>
                    <a:pt x="913" y="678"/>
                  </a:cubicBezTo>
                  <a:cubicBezTo>
                    <a:pt x="913" y="677"/>
                    <a:pt x="914" y="677"/>
                    <a:pt x="915" y="678"/>
                  </a:cubicBezTo>
                  <a:cubicBezTo>
                    <a:pt x="917" y="678"/>
                    <a:pt x="919" y="680"/>
                    <a:pt x="920" y="677"/>
                  </a:cubicBezTo>
                  <a:cubicBezTo>
                    <a:pt x="921" y="675"/>
                    <a:pt x="920" y="672"/>
                    <a:pt x="918" y="671"/>
                  </a:cubicBezTo>
                  <a:cubicBezTo>
                    <a:pt x="917" y="670"/>
                    <a:pt x="916" y="670"/>
                    <a:pt x="916" y="670"/>
                  </a:cubicBezTo>
                  <a:cubicBezTo>
                    <a:pt x="916" y="665"/>
                    <a:pt x="913" y="663"/>
                    <a:pt x="909" y="661"/>
                  </a:cubicBezTo>
                  <a:cubicBezTo>
                    <a:pt x="907" y="659"/>
                    <a:pt x="906" y="657"/>
                    <a:pt x="905" y="655"/>
                  </a:cubicBezTo>
                  <a:cubicBezTo>
                    <a:pt x="904" y="652"/>
                    <a:pt x="903" y="648"/>
                    <a:pt x="900" y="646"/>
                  </a:cubicBezTo>
                  <a:cubicBezTo>
                    <a:pt x="899" y="645"/>
                    <a:pt x="900" y="644"/>
                    <a:pt x="901" y="643"/>
                  </a:cubicBezTo>
                  <a:cubicBezTo>
                    <a:pt x="901" y="642"/>
                    <a:pt x="902" y="641"/>
                    <a:pt x="903" y="640"/>
                  </a:cubicBezTo>
                  <a:cubicBezTo>
                    <a:pt x="902" y="639"/>
                    <a:pt x="900" y="638"/>
                    <a:pt x="899" y="640"/>
                  </a:cubicBezTo>
                  <a:cubicBezTo>
                    <a:pt x="897" y="643"/>
                    <a:pt x="894" y="642"/>
                    <a:pt x="893" y="639"/>
                  </a:cubicBezTo>
                  <a:cubicBezTo>
                    <a:pt x="893" y="636"/>
                    <a:pt x="892" y="633"/>
                    <a:pt x="889" y="631"/>
                  </a:cubicBezTo>
                  <a:cubicBezTo>
                    <a:pt x="889" y="631"/>
                    <a:pt x="889" y="630"/>
                    <a:pt x="889" y="629"/>
                  </a:cubicBezTo>
                  <a:cubicBezTo>
                    <a:pt x="891" y="625"/>
                    <a:pt x="896" y="621"/>
                    <a:pt x="901" y="619"/>
                  </a:cubicBezTo>
                  <a:cubicBezTo>
                    <a:pt x="897" y="619"/>
                    <a:pt x="895" y="617"/>
                    <a:pt x="895" y="613"/>
                  </a:cubicBezTo>
                  <a:cubicBezTo>
                    <a:pt x="896" y="611"/>
                    <a:pt x="894" y="609"/>
                    <a:pt x="891" y="609"/>
                  </a:cubicBezTo>
                  <a:cubicBezTo>
                    <a:pt x="889" y="609"/>
                    <a:pt x="887" y="608"/>
                    <a:pt x="886" y="607"/>
                  </a:cubicBezTo>
                  <a:cubicBezTo>
                    <a:pt x="884" y="605"/>
                    <a:pt x="882" y="604"/>
                    <a:pt x="881" y="603"/>
                  </a:cubicBezTo>
                  <a:cubicBezTo>
                    <a:pt x="880" y="601"/>
                    <a:pt x="884" y="600"/>
                    <a:pt x="885" y="599"/>
                  </a:cubicBezTo>
                  <a:cubicBezTo>
                    <a:pt x="885" y="598"/>
                    <a:pt x="887" y="597"/>
                    <a:pt x="886" y="596"/>
                  </a:cubicBezTo>
                  <a:cubicBezTo>
                    <a:pt x="885" y="594"/>
                    <a:pt x="884" y="591"/>
                    <a:pt x="882" y="591"/>
                  </a:cubicBezTo>
                  <a:cubicBezTo>
                    <a:pt x="880" y="591"/>
                    <a:pt x="880" y="590"/>
                    <a:pt x="880" y="588"/>
                  </a:cubicBezTo>
                  <a:cubicBezTo>
                    <a:pt x="879" y="581"/>
                    <a:pt x="879" y="573"/>
                    <a:pt x="875" y="566"/>
                  </a:cubicBezTo>
                  <a:cubicBezTo>
                    <a:pt x="873" y="564"/>
                    <a:pt x="874" y="562"/>
                    <a:pt x="876" y="561"/>
                  </a:cubicBezTo>
                  <a:cubicBezTo>
                    <a:pt x="878" y="559"/>
                    <a:pt x="881" y="556"/>
                    <a:pt x="881" y="552"/>
                  </a:cubicBezTo>
                  <a:cubicBezTo>
                    <a:pt x="881" y="551"/>
                    <a:pt x="881" y="551"/>
                    <a:pt x="882" y="551"/>
                  </a:cubicBezTo>
                  <a:cubicBezTo>
                    <a:pt x="882" y="550"/>
                    <a:pt x="883" y="549"/>
                    <a:pt x="883" y="549"/>
                  </a:cubicBezTo>
                  <a:cubicBezTo>
                    <a:pt x="879" y="546"/>
                    <a:pt x="882" y="541"/>
                    <a:pt x="879" y="537"/>
                  </a:cubicBezTo>
                  <a:cubicBezTo>
                    <a:pt x="877" y="534"/>
                    <a:pt x="876" y="529"/>
                    <a:pt x="875" y="525"/>
                  </a:cubicBezTo>
                  <a:cubicBezTo>
                    <a:pt x="871" y="517"/>
                    <a:pt x="868" y="508"/>
                    <a:pt x="865" y="500"/>
                  </a:cubicBezTo>
                  <a:cubicBezTo>
                    <a:pt x="864" y="498"/>
                    <a:pt x="864" y="496"/>
                    <a:pt x="866" y="494"/>
                  </a:cubicBezTo>
                  <a:cubicBezTo>
                    <a:pt x="867" y="493"/>
                    <a:pt x="867" y="491"/>
                    <a:pt x="867" y="490"/>
                  </a:cubicBezTo>
                  <a:cubicBezTo>
                    <a:pt x="866" y="489"/>
                    <a:pt x="866" y="488"/>
                    <a:pt x="866" y="488"/>
                  </a:cubicBezTo>
                  <a:cubicBezTo>
                    <a:pt x="869" y="484"/>
                    <a:pt x="869" y="480"/>
                    <a:pt x="867" y="477"/>
                  </a:cubicBezTo>
                  <a:cubicBezTo>
                    <a:pt x="866" y="475"/>
                    <a:pt x="867" y="474"/>
                    <a:pt x="869" y="473"/>
                  </a:cubicBezTo>
                  <a:cubicBezTo>
                    <a:pt x="866" y="471"/>
                    <a:pt x="864" y="469"/>
                    <a:pt x="868" y="466"/>
                  </a:cubicBezTo>
                  <a:cubicBezTo>
                    <a:pt x="869" y="465"/>
                    <a:pt x="872" y="463"/>
                    <a:pt x="867" y="463"/>
                  </a:cubicBezTo>
                  <a:cubicBezTo>
                    <a:pt x="865" y="463"/>
                    <a:pt x="864" y="461"/>
                    <a:pt x="864" y="459"/>
                  </a:cubicBezTo>
                  <a:cubicBezTo>
                    <a:pt x="864" y="457"/>
                    <a:pt x="864" y="455"/>
                    <a:pt x="863" y="453"/>
                  </a:cubicBezTo>
                  <a:cubicBezTo>
                    <a:pt x="863" y="450"/>
                    <a:pt x="866" y="451"/>
                    <a:pt x="868" y="449"/>
                  </a:cubicBezTo>
                  <a:cubicBezTo>
                    <a:pt x="868" y="449"/>
                    <a:pt x="868" y="448"/>
                    <a:pt x="867" y="448"/>
                  </a:cubicBezTo>
                  <a:cubicBezTo>
                    <a:pt x="862" y="446"/>
                    <a:pt x="861" y="442"/>
                    <a:pt x="861" y="438"/>
                  </a:cubicBezTo>
                  <a:cubicBezTo>
                    <a:pt x="860" y="436"/>
                    <a:pt x="859" y="436"/>
                    <a:pt x="858" y="436"/>
                  </a:cubicBezTo>
                  <a:cubicBezTo>
                    <a:pt x="856" y="436"/>
                    <a:pt x="853" y="435"/>
                    <a:pt x="851" y="435"/>
                  </a:cubicBezTo>
                  <a:cubicBezTo>
                    <a:pt x="847" y="434"/>
                    <a:pt x="846" y="433"/>
                    <a:pt x="848" y="430"/>
                  </a:cubicBezTo>
                  <a:cubicBezTo>
                    <a:pt x="849" y="429"/>
                    <a:pt x="850" y="428"/>
                    <a:pt x="849" y="428"/>
                  </a:cubicBezTo>
                  <a:cubicBezTo>
                    <a:pt x="843" y="424"/>
                    <a:pt x="845" y="418"/>
                    <a:pt x="845" y="413"/>
                  </a:cubicBezTo>
                  <a:cubicBezTo>
                    <a:pt x="845" y="411"/>
                    <a:pt x="846" y="408"/>
                    <a:pt x="843" y="406"/>
                  </a:cubicBezTo>
                  <a:cubicBezTo>
                    <a:pt x="841" y="405"/>
                    <a:pt x="842" y="404"/>
                    <a:pt x="841" y="402"/>
                  </a:cubicBezTo>
                  <a:cubicBezTo>
                    <a:pt x="841" y="398"/>
                    <a:pt x="840" y="394"/>
                    <a:pt x="837" y="391"/>
                  </a:cubicBezTo>
                  <a:cubicBezTo>
                    <a:pt x="837" y="389"/>
                    <a:pt x="835" y="387"/>
                    <a:pt x="833" y="388"/>
                  </a:cubicBezTo>
                  <a:cubicBezTo>
                    <a:pt x="831" y="390"/>
                    <a:pt x="830" y="392"/>
                    <a:pt x="831" y="395"/>
                  </a:cubicBezTo>
                  <a:cubicBezTo>
                    <a:pt x="833" y="397"/>
                    <a:pt x="833" y="399"/>
                    <a:pt x="831" y="401"/>
                  </a:cubicBezTo>
                  <a:cubicBezTo>
                    <a:pt x="829" y="402"/>
                    <a:pt x="827" y="402"/>
                    <a:pt x="826" y="401"/>
                  </a:cubicBezTo>
                  <a:cubicBezTo>
                    <a:pt x="824" y="400"/>
                    <a:pt x="824" y="398"/>
                    <a:pt x="825" y="397"/>
                  </a:cubicBezTo>
                  <a:cubicBezTo>
                    <a:pt x="827" y="394"/>
                    <a:pt x="828" y="390"/>
                    <a:pt x="827" y="387"/>
                  </a:cubicBezTo>
                  <a:cubicBezTo>
                    <a:pt x="826" y="384"/>
                    <a:pt x="828" y="384"/>
                    <a:pt x="830" y="384"/>
                  </a:cubicBezTo>
                  <a:cubicBezTo>
                    <a:pt x="835" y="382"/>
                    <a:pt x="836" y="379"/>
                    <a:pt x="833" y="375"/>
                  </a:cubicBezTo>
                  <a:cubicBezTo>
                    <a:pt x="830" y="372"/>
                    <a:pt x="829" y="369"/>
                    <a:pt x="825" y="368"/>
                  </a:cubicBezTo>
                  <a:cubicBezTo>
                    <a:pt x="823" y="368"/>
                    <a:pt x="823" y="364"/>
                    <a:pt x="823" y="362"/>
                  </a:cubicBezTo>
                  <a:cubicBezTo>
                    <a:pt x="825" y="354"/>
                    <a:pt x="820" y="348"/>
                    <a:pt x="816" y="343"/>
                  </a:cubicBezTo>
                  <a:cubicBezTo>
                    <a:pt x="814" y="339"/>
                    <a:pt x="808" y="339"/>
                    <a:pt x="804" y="338"/>
                  </a:cubicBezTo>
                  <a:cubicBezTo>
                    <a:pt x="803" y="338"/>
                    <a:pt x="802" y="338"/>
                    <a:pt x="800" y="338"/>
                  </a:cubicBezTo>
                  <a:cubicBezTo>
                    <a:pt x="802" y="336"/>
                    <a:pt x="803" y="335"/>
                    <a:pt x="805" y="335"/>
                  </a:cubicBezTo>
                  <a:cubicBezTo>
                    <a:pt x="807" y="336"/>
                    <a:pt x="808" y="336"/>
                    <a:pt x="810" y="336"/>
                  </a:cubicBezTo>
                  <a:cubicBezTo>
                    <a:pt x="811" y="336"/>
                    <a:pt x="812" y="336"/>
                    <a:pt x="812" y="335"/>
                  </a:cubicBezTo>
                  <a:cubicBezTo>
                    <a:pt x="813" y="334"/>
                    <a:pt x="812" y="334"/>
                    <a:pt x="811" y="333"/>
                  </a:cubicBezTo>
                  <a:cubicBezTo>
                    <a:pt x="809" y="331"/>
                    <a:pt x="808" y="327"/>
                    <a:pt x="809" y="324"/>
                  </a:cubicBezTo>
                  <a:cubicBezTo>
                    <a:pt x="810" y="321"/>
                    <a:pt x="815" y="321"/>
                    <a:pt x="818" y="321"/>
                  </a:cubicBezTo>
                  <a:cubicBezTo>
                    <a:pt x="822" y="321"/>
                    <a:pt x="822" y="318"/>
                    <a:pt x="824" y="316"/>
                  </a:cubicBezTo>
                  <a:cubicBezTo>
                    <a:pt x="826" y="314"/>
                    <a:pt x="825" y="313"/>
                    <a:pt x="824" y="312"/>
                  </a:cubicBezTo>
                  <a:cubicBezTo>
                    <a:pt x="823" y="311"/>
                    <a:pt x="822" y="311"/>
                    <a:pt x="823" y="310"/>
                  </a:cubicBezTo>
                  <a:cubicBezTo>
                    <a:pt x="825" y="302"/>
                    <a:pt x="817" y="301"/>
                    <a:pt x="814" y="296"/>
                  </a:cubicBezTo>
                  <a:cubicBezTo>
                    <a:pt x="814" y="296"/>
                    <a:pt x="815" y="295"/>
                    <a:pt x="815" y="294"/>
                  </a:cubicBezTo>
                  <a:cubicBezTo>
                    <a:pt x="816" y="294"/>
                    <a:pt x="816" y="293"/>
                    <a:pt x="815" y="292"/>
                  </a:cubicBezTo>
                  <a:cubicBezTo>
                    <a:pt x="814" y="291"/>
                    <a:pt x="814" y="292"/>
                    <a:pt x="813" y="293"/>
                  </a:cubicBezTo>
                  <a:cubicBezTo>
                    <a:pt x="813" y="294"/>
                    <a:pt x="813" y="295"/>
                    <a:pt x="812" y="294"/>
                  </a:cubicBezTo>
                  <a:cubicBezTo>
                    <a:pt x="809" y="293"/>
                    <a:pt x="806" y="292"/>
                    <a:pt x="803" y="291"/>
                  </a:cubicBezTo>
                  <a:cubicBezTo>
                    <a:pt x="802" y="291"/>
                    <a:pt x="801" y="290"/>
                    <a:pt x="802" y="289"/>
                  </a:cubicBezTo>
                  <a:cubicBezTo>
                    <a:pt x="802" y="288"/>
                    <a:pt x="803" y="288"/>
                    <a:pt x="803" y="288"/>
                  </a:cubicBezTo>
                  <a:cubicBezTo>
                    <a:pt x="805" y="288"/>
                    <a:pt x="808" y="290"/>
                    <a:pt x="808" y="286"/>
                  </a:cubicBezTo>
                  <a:cubicBezTo>
                    <a:pt x="809" y="285"/>
                    <a:pt x="810" y="286"/>
                    <a:pt x="811" y="287"/>
                  </a:cubicBezTo>
                  <a:cubicBezTo>
                    <a:pt x="812" y="287"/>
                    <a:pt x="813" y="288"/>
                    <a:pt x="814" y="287"/>
                  </a:cubicBezTo>
                  <a:cubicBezTo>
                    <a:pt x="815" y="286"/>
                    <a:pt x="815" y="285"/>
                    <a:pt x="815" y="284"/>
                  </a:cubicBezTo>
                  <a:cubicBezTo>
                    <a:pt x="814" y="283"/>
                    <a:pt x="814" y="282"/>
                    <a:pt x="814" y="281"/>
                  </a:cubicBezTo>
                  <a:cubicBezTo>
                    <a:pt x="810" y="277"/>
                    <a:pt x="810" y="272"/>
                    <a:pt x="812" y="267"/>
                  </a:cubicBezTo>
                  <a:cubicBezTo>
                    <a:pt x="813" y="266"/>
                    <a:pt x="810" y="264"/>
                    <a:pt x="813" y="263"/>
                  </a:cubicBezTo>
                  <a:cubicBezTo>
                    <a:pt x="812" y="261"/>
                    <a:pt x="810" y="262"/>
                    <a:pt x="808" y="261"/>
                  </a:cubicBezTo>
                  <a:cubicBezTo>
                    <a:pt x="806" y="261"/>
                    <a:pt x="807" y="260"/>
                    <a:pt x="808" y="259"/>
                  </a:cubicBezTo>
                  <a:cubicBezTo>
                    <a:pt x="810" y="257"/>
                    <a:pt x="808" y="257"/>
                    <a:pt x="807" y="256"/>
                  </a:cubicBezTo>
                  <a:cubicBezTo>
                    <a:pt x="804" y="255"/>
                    <a:pt x="801" y="255"/>
                    <a:pt x="798" y="255"/>
                  </a:cubicBezTo>
                  <a:cubicBezTo>
                    <a:pt x="797" y="255"/>
                    <a:pt x="795" y="255"/>
                    <a:pt x="794" y="253"/>
                  </a:cubicBezTo>
                  <a:cubicBezTo>
                    <a:pt x="793" y="252"/>
                    <a:pt x="795" y="251"/>
                    <a:pt x="796" y="250"/>
                  </a:cubicBezTo>
                  <a:cubicBezTo>
                    <a:pt x="797" y="248"/>
                    <a:pt x="798" y="250"/>
                    <a:pt x="799" y="250"/>
                  </a:cubicBezTo>
                  <a:cubicBezTo>
                    <a:pt x="804" y="253"/>
                    <a:pt x="807" y="253"/>
                    <a:pt x="810" y="248"/>
                  </a:cubicBezTo>
                  <a:cubicBezTo>
                    <a:pt x="811" y="247"/>
                    <a:pt x="813" y="246"/>
                    <a:pt x="814" y="247"/>
                  </a:cubicBezTo>
                  <a:cubicBezTo>
                    <a:pt x="820" y="248"/>
                    <a:pt x="819" y="243"/>
                    <a:pt x="819" y="241"/>
                  </a:cubicBezTo>
                  <a:cubicBezTo>
                    <a:pt x="819" y="240"/>
                    <a:pt x="819" y="238"/>
                    <a:pt x="819" y="236"/>
                  </a:cubicBezTo>
                  <a:cubicBezTo>
                    <a:pt x="821" y="228"/>
                    <a:pt x="819" y="221"/>
                    <a:pt x="819" y="213"/>
                  </a:cubicBezTo>
                  <a:cubicBezTo>
                    <a:pt x="819" y="211"/>
                    <a:pt x="818" y="211"/>
                    <a:pt x="816" y="212"/>
                  </a:cubicBezTo>
                  <a:cubicBezTo>
                    <a:pt x="815" y="213"/>
                    <a:pt x="814" y="214"/>
                    <a:pt x="813" y="215"/>
                  </a:cubicBezTo>
                  <a:cubicBezTo>
                    <a:pt x="810" y="217"/>
                    <a:pt x="808" y="219"/>
                    <a:pt x="810" y="223"/>
                  </a:cubicBezTo>
                  <a:cubicBezTo>
                    <a:pt x="811" y="225"/>
                    <a:pt x="811" y="228"/>
                    <a:pt x="809" y="230"/>
                  </a:cubicBezTo>
                  <a:cubicBezTo>
                    <a:pt x="808" y="231"/>
                    <a:pt x="808" y="232"/>
                    <a:pt x="809" y="233"/>
                  </a:cubicBezTo>
                  <a:cubicBezTo>
                    <a:pt x="810" y="233"/>
                    <a:pt x="812" y="234"/>
                    <a:pt x="812" y="235"/>
                  </a:cubicBezTo>
                  <a:cubicBezTo>
                    <a:pt x="811" y="237"/>
                    <a:pt x="810" y="237"/>
                    <a:pt x="809" y="237"/>
                  </a:cubicBezTo>
                  <a:cubicBezTo>
                    <a:pt x="807" y="237"/>
                    <a:pt x="805" y="237"/>
                    <a:pt x="804" y="236"/>
                  </a:cubicBezTo>
                  <a:cubicBezTo>
                    <a:pt x="804" y="235"/>
                    <a:pt x="804" y="234"/>
                    <a:pt x="804" y="233"/>
                  </a:cubicBezTo>
                  <a:cubicBezTo>
                    <a:pt x="804" y="231"/>
                    <a:pt x="802" y="230"/>
                    <a:pt x="801" y="228"/>
                  </a:cubicBezTo>
                  <a:cubicBezTo>
                    <a:pt x="800" y="225"/>
                    <a:pt x="798" y="222"/>
                    <a:pt x="798" y="218"/>
                  </a:cubicBezTo>
                  <a:cubicBezTo>
                    <a:pt x="799" y="214"/>
                    <a:pt x="796" y="210"/>
                    <a:pt x="792" y="211"/>
                  </a:cubicBezTo>
                  <a:cubicBezTo>
                    <a:pt x="791" y="211"/>
                    <a:pt x="790" y="212"/>
                    <a:pt x="790" y="213"/>
                  </a:cubicBezTo>
                  <a:cubicBezTo>
                    <a:pt x="790" y="216"/>
                    <a:pt x="790" y="219"/>
                    <a:pt x="789" y="222"/>
                  </a:cubicBezTo>
                  <a:cubicBezTo>
                    <a:pt x="788" y="224"/>
                    <a:pt x="789" y="224"/>
                    <a:pt x="790" y="224"/>
                  </a:cubicBezTo>
                  <a:cubicBezTo>
                    <a:pt x="794" y="224"/>
                    <a:pt x="794" y="226"/>
                    <a:pt x="793" y="229"/>
                  </a:cubicBezTo>
                  <a:cubicBezTo>
                    <a:pt x="792" y="231"/>
                    <a:pt x="792" y="234"/>
                    <a:pt x="791" y="236"/>
                  </a:cubicBezTo>
                  <a:cubicBezTo>
                    <a:pt x="790" y="239"/>
                    <a:pt x="788" y="240"/>
                    <a:pt x="785" y="239"/>
                  </a:cubicBezTo>
                  <a:cubicBezTo>
                    <a:pt x="783" y="238"/>
                    <a:pt x="780" y="237"/>
                    <a:pt x="777" y="238"/>
                  </a:cubicBezTo>
                  <a:cubicBezTo>
                    <a:pt x="775" y="238"/>
                    <a:pt x="773" y="239"/>
                    <a:pt x="773" y="237"/>
                  </a:cubicBezTo>
                  <a:cubicBezTo>
                    <a:pt x="772" y="235"/>
                    <a:pt x="771" y="233"/>
                    <a:pt x="772" y="231"/>
                  </a:cubicBezTo>
                  <a:cubicBezTo>
                    <a:pt x="773" y="230"/>
                    <a:pt x="774" y="228"/>
                    <a:pt x="775" y="228"/>
                  </a:cubicBezTo>
                  <a:cubicBezTo>
                    <a:pt x="779" y="227"/>
                    <a:pt x="778" y="224"/>
                    <a:pt x="777" y="222"/>
                  </a:cubicBezTo>
                  <a:cubicBezTo>
                    <a:pt x="776" y="219"/>
                    <a:pt x="774" y="219"/>
                    <a:pt x="772" y="220"/>
                  </a:cubicBezTo>
                  <a:cubicBezTo>
                    <a:pt x="771" y="220"/>
                    <a:pt x="771" y="220"/>
                    <a:pt x="771" y="220"/>
                  </a:cubicBezTo>
                  <a:cubicBezTo>
                    <a:pt x="764" y="218"/>
                    <a:pt x="760" y="223"/>
                    <a:pt x="755" y="225"/>
                  </a:cubicBezTo>
                  <a:cubicBezTo>
                    <a:pt x="751" y="226"/>
                    <a:pt x="747" y="228"/>
                    <a:pt x="743" y="230"/>
                  </a:cubicBezTo>
                  <a:cubicBezTo>
                    <a:pt x="739" y="232"/>
                    <a:pt x="736" y="229"/>
                    <a:pt x="736" y="225"/>
                  </a:cubicBezTo>
                  <a:cubicBezTo>
                    <a:pt x="736" y="221"/>
                    <a:pt x="738" y="220"/>
                    <a:pt x="739" y="217"/>
                  </a:cubicBezTo>
                  <a:cubicBezTo>
                    <a:pt x="741" y="212"/>
                    <a:pt x="747" y="207"/>
                    <a:pt x="742" y="200"/>
                  </a:cubicBezTo>
                  <a:cubicBezTo>
                    <a:pt x="741" y="199"/>
                    <a:pt x="741" y="197"/>
                    <a:pt x="743" y="197"/>
                  </a:cubicBezTo>
                  <a:cubicBezTo>
                    <a:pt x="745" y="196"/>
                    <a:pt x="745" y="194"/>
                    <a:pt x="745" y="192"/>
                  </a:cubicBezTo>
                  <a:cubicBezTo>
                    <a:pt x="746" y="187"/>
                    <a:pt x="750" y="184"/>
                    <a:pt x="752" y="180"/>
                  </a:cubicBezTo>
                  <a:cubicBezTo>
                    <a:pt x="755" y="176"/>
                    <a:pt x="756" y="170"/>
                    <a:pt x="754" y="165"/>
                  </a:cubicBezTo>
                  <a:cubicBezTo>
                    <a:pt x="753" y="164"/>
                    <a:pt x="754" y="164"/>
                    <a:pt x="755" y="163"/>
                  </a:cubicBezTo>
                  <a:cubicBezTo>
                    <a:pt x="756" y="161"/>
                    <a:pt x="757" y="159"/>
                    <a:pt x="753" y="158"/>
                  </a:cubicBezTo>
                  <a:cubicBezTo>
                    <a:pt x="752" y="158"/>
                    <a:pt x="752" y="158"/>
                    <a:pt x="751" y="157"/>
                  </a:cubicBezTo>
                  <a:cubicBezTo>
                    <a:pt x="751" y="156"/>
                    <a:pt x="750" y="155"/>
                    <a:pt x="748" y="156"/>
                  </a:cubicBezTo>
                  <a:cubicBezTo>
                    <a:pt x="747" y="157"/>
                    <a:pt x="746" y="158"/>
                    <a:pt x="746" y="160"/>
                  </a:cubicBezTo>
                  <a:cubicBezTo>
                    <a:pt x="746" y="161"/>
                    <a:pt x="747" y="163"/>
                    <a:pt x="748" y="164"/>
                  </a:cubicBezTo>
                  <a:cubicBezTo>
                    <a:pt x="749" y="167"/>
                    <a:pt x="748" y="170"/>
                    <a:pt x="745" y="170"/>
                  </a:cubicBezTo>
                  <a:cubicBezTo>
                    <a:pt x="744" y="170"/>
                    <a:pt x="743" y="170"/>
                    <a:pt x="743" y="171"/>
                  </a:cubicBezTo>
                  <a:cubicBezTo>
                    <a:pt x="746" y="175"/>
                    <a:pt x="741" y="175"/>
                    <a:pt x="740" y="177"/>
                  </a:cubicBezTo>
                  <a:cubicBezTo>
                    <a:pt x="738" y="183"/>
                    <a:pt x="735" y="187"/>
                    <a:pt x="734" y="193"/>
                  </a:cubicBezTo>
                  <a:cubicBezTo>
                    <a:pt x="733" y="196"/>
                    <a:pt x="731" y="198"/>
                    <a:pt x="727" y="198"/>
                  </a:cubicBezTo>
                  <a:cubicBezTo>
                    <a:pt x="726" y="198"/>
                    <a:pt x="725" y="198"/>
                    <a:pt x="724" y="198"/>
                  </a:cubicBezTo>
                  <a:cubicBezTo>
                    <a:pt x="723" y="198"/>
                    <a:pt x="722" y="198"/>
                    <a:pt x="722" y="200"/>
                  </a:cubicBezTo>
                  <a:cubicBezTo>
                    <a:pt x="722" y="201"/>
                    <a:pt x="723" y="202"/>
                    <a:pt x="725" y="201"/>
                  </a:cubicBezTo>
                  <a:cubicBezTo>
                    <a:pt x="727" y="200"/>
                    <a:pt x="729" y="200"/>
                    <a:pt x="731" y="199"/>
                  </a:cubicBezTo>
                  <a:cubicBezTo>
                    <a:pt x="733" y="197"/>
                    <a:pt x="735" y="198"/>
                    <a:pt x="737" y="199"/>
                  </a:cubicBezTo>
                  <a:cubicBezTo>
                    <a:pt x="738" y="200"/>
                    <a:pt x="739" y="201"/>
                    <a:pt x="738" y="202"/>
                  </a:cubicBezTo>
                  <a:cubicBezTo>
                    <a:pt x="737" y="204"/>
                    <a:pt x="735" y="205"/>
                    <a:pt x="733" y="206"/>
                  </a:cubicBezTo>
                  <a:cubicBezTo>
                    <a:pt x="732" y="206"/>
                    <a:pt x="730" y="205"/>
                    <a:pt x="730" y="206"/>
                  </a:cubicBezTo>
                  <a:cubicBezTo>
                    <a:pt x="729" y="208"/>
                    <a:pt x="731" y="209"/>
                    <a:pt x="732" y="210"/>
                  </a:cubicBezTo>
                  <a:cubicBezTo>
                    <a:pt x="735" y="212"/>
                    <a:pt x="736" y="214"/>
                    <a:pt x="734" y="217"/>
                  </a:cubicBezTo>
                  <a:cubicBezTo>
                    <a:pt x="733" y="218"/>
                    <a:pt x="732" y="219"/>
                    <a:pt x="732" y="220"/>
                  </a:cubicBezTo>
                  <a:cubicBezTo>
                    <a:pt x="731" y="222"/>
                    <a:pt x="731" y="222"/>
                    <a:pt x="729" y="221"/>
                  </a:cubicBezTo>
                  <a:cubicBezTo>
                    <a:pt x="726" y="219"/>
                    <a:pt x="724" y="220"/>
                    <a:pt x="723" y="224"/>
                  </a:cubicBezTo>
                  <a:cubicBezTo>
                    <a:pt x="722" y="229"/>
                    <a:pt x="717" y="231"/>
                    <a:pt x="713" y="232"/>
                  </a:cubicBezTo>
                  <a:cubicBezTo>
                    <a:pt x="711" y="234"/>
                    <a:pt x="711" y="231"/>
                    <a:pt x="711" y="229"/>
                  </a:cubicBezTo>
                  <a:cubicBezTo>
                    <a:pt x="710" y="228"/>
                    <a:pt x="711" y="228"/>
                    <a:pt x="712" y="227"/>
                  </a:cubicBezTo>
                  <a:cubicBezTo>
                    <a:pt x="714" y="222"/>
                    <a:pt x="714" y="221"/>
                    <a:pt x="708" y="220"/>
                  </a:cubicBezTo>
                  <a:cubicBezTo>
                    <a:pt x="710" y="217"/>
                    <a:pt x="711" y="214"/>
                    <a:pt x="708" y="211"/>
                  </a:cubicBezTo>
                  <a:cubicBezTo>
                    <a:pt x="707" y="211"/>
                    <a:pt x="708" y="210"/>
                    <a:pt x="708" y="209"/>
                  </a:cubicBezTo>
                  <a:cubicBezTo>
                    <a:pt x="712" y="205"/>
                    <a:pt x="714" y="202"/>
                    <a:pt x="714" y="196"/>
                  </a:cubicBezTo>
                  <a:cubicBezTo>
                    <a:pt x="714" y="195"/>
                    <a:pt x="716" y="194"/>
                    <a:pt x="718" y="194"/>
                  </a:cubicBezTo>
                  <a:cubicBezTo>
                    <a:pt x="721" y="193"/>
                    <a:pt x="722" y="190"/>
                    <a:pt x="722" y="188"/>
                  </a:cubicBezTo>
                  <a:cubicBezTo>
                    <a:pt x="722" y="184"/>
                    <a:pt x="719" y="186"/>
                    <a:pt x="717" y="185"/>
                  </a:cubicBezTo>
                  <a:cubicBezTo>
                    <a:pt x="719" y="180"/>
                    <a:pt x="723" y="177"/>
                    <a:pt x="728" y="175"/>
                  </a:cubicBezTo>
                  <a:cubicBezTo>
                    <a:pt x="730" y="174"/>
                    <a:pt x="731" y="173"/>
                    <a:pt x="730" y="170"/>
                  </a:cubicBezTo>
                  <a:cubicBezTo>
                    <a:pt x="730" y="166"/>
                    <a:pt x="728" y="162"/>
                    <a:pt x="734" y="160"/>
                  </a:cubicBezTo>
                  <a:cubicBezTo>
                    <a:pt x="735" y="160"/>
                    <a:pt x="735" y="159"/>
                    <a:pt x="735" y="158"/>
                  </a:cubicBezTo>
                  <a:cubicBezTo>
                    <a:pt x="735" y="155"/>
                    <a:pt x="735" y="154"/>
                    <a:pt x="737" y="153"/>
                  </a:cubicBezTo>
                  <a:cubicBezTo>
                    <a:pt x="740" y="151"/>
                    <a:pt x="741" y="141"/>
                    <a:pt x="739" y="138"/>
                  </a:cubicBezTo>
                  <a:cubicBezTo>
                    <a:pt x="738" y="137"/>
                    <a:pt x="736" y="136"/>
                    <a:pt x="734" y="138"/>
                  </a:cubicBezTo>
                  <a:cubicBezTo>
                    <a:pt x="730" y="142"/>
                    <a:pt x="725" y="145"/>
                    <a:pt x="723" y="150"/>
                  </a:cubicBezTo>
                  <a:cubicBezTo>
                    <a:pt x="722" y="152"/>
                    <a:pt x="720" y="153"/>
                    <a:pt x="719" y="154"/>
                  </a:cubicBezTo>
                  <a:cubicBezTo>
                    <a:pt x="716" y="157"/>
                    <a:pt x="713" y="159"/>
                    <a:pt x="713" y="163"/>
                  </a:cubicBezTo>
                  <a:cubicBezTo>
                    <a:pt x="712" y="165"/>
                    <a:pt x="710" y="166"/>
                    <a:pt x="710" y="167"/>
                  </a:cubicBezTo>
                  <a:cubicBezTo>
                    <a:pt x="709" y="172"/>
                    <a:pt x="704" y="175"/>
                    <a:pt x="704" y="181"/>
                  </a:cubicBezTo>
                  <a:cubicBezTo>
                    <a:pt x="705" y="184"/>
                    <a:pt x="703" y="186"/>
                    <a:pt x="701" y="186"/>
                  </a:cubicBezTo>
                  <a:cubicBezTo>
                    <a:pt x="697" y="187"/>
                    <a:pt x="695" y="189"/>
                    <a:pt x="692" y="190"/>
                  </a:cubicBezTo>
                  <a:cubicBezTo>
                    <a:pt x="691" y="190"/>
                    <a:pt x="691" y="191"/>
                    <a:pt x="692" y="192"/>
                  </a:cubicBezTo>
                  <a:cubicBezTo>
                    <a:pt x="694" y="193"/>
                    <a:pt x="693" y="195"/>
                    <a:pt x="693" y="197"/>
                  </a:cubicBezTo>
                  <a:cubicBezTo>
                    <a:pt x="691" y="200"/>
                    <a:pt x="690" y="204"/>
                    <a:pt x="690" y="208"/>
                  </a:cubicBezTo>
                  <a:cubicBezTo>
                    <a:pt x="690" y="209"/>
                    <a:pt x="689" y="209"/>
                    <a:pt x="688" y="209"/>
                  </a:cubicBezTo>
                  <a:cubicBezTo>
                    <a:pt x="685" y="208"/>
                    <a:pt x="683" y="210"/>
                    <a:pt x="680" y="210"/>
                  </a:cubicBezTo>
                  <a:cubicBezTo>
                    <a:pt x="682" y="212"/>
                    <a:pt x="683" y="212"/>
                    <a:pt x="685" y="212"/>
                  </a:cubicBezTo>
                  <a:cubicBezTo>
                    <a:pt x="686" y="212"/>
                    <a:pt x="687" y="211"/>
                    <a:pt x="687" y="212"/>
                  </a:cubicBezTo>
                  <a:cubicBezTo>
                    <a:pt x="687" y="214"/>
                    <a:pt x="687" y="215"/>
                    <a:pt x="685" y="215"/>
                  </a:cubicBezTo>
                  <a:cubicBezTo>
                    <a:pt x="684" y="215"/>
                    <a:pt x="682" y="215"/>
                    <a:pt x="681" y="215"/>
                  </a:cubicBezTo>
                  <a:cubicBezTo>
                    <a:pt x="680" y="214"/>
                    <a:pt x="679" y="214"/>
                    <a:pt x="679" y="216"/>
                  </a:cubicBezTo>
                  <a:cubicBezTo>
                    <a:pt x="678" y="217"/>
                    <a:pt x="679" y="218"/>
                    <a:pt x="680" y="219"/>
                  </a:cubicBezTo>
                  <a:cubicBezTo>
                    <a:pt x="685" y="222"/>
                    <a:pt x="686" y="226"/>
                    <a:pt x="683" y="231"/>
                  </a:cubicBezTo>
                  <a:cubicBezTo>
                    <a:pt x="682" y="231"/>
                    <a:pt x="682" y="233"/>
                    <a:pt x="681" y="233"/>
                  </a:cubicBezTo>
                  <a:cubicBezTo>
                    <a:pt x="679" y="232"/>
                    <a:pt x="679" y="230"/>
                    <a:pt x="679" y="229"/>
                  </a:cubicBezTo>
                  <a:cubicBezTo>
                    <a:pt x="681" y="226"/>
                    <a:pt x="678" y="224"/>
                    <a:pt x="676" y="223"/>
                  </a:cubicBezTo>
                  <a:cubicBezTo>
                    <a:pt x="675" y="222"/>
                    <a:pt x="674" y="221"/>
                    <a:pt x="673" y="220"/>
                  </a:cubicBezTo>
                  <a:cubicBezTo>
                    <a:pt x="672" y="218"/>
                    <a:pt x="671" y="215"/>
                    <a:pt x="674" y="213"/>
                  </a:cubicBezTo>
                  <a:cubicBezTo>
                    <a:pt x="676" y="211"/>
                    <a:pt x="679" y="210"/>
                    <a:pt x="677" y="207"/>
                  </a:cubicBezTo>
                  <a:cubicBezTo>
                    <a:pt x="676" y="205"/>
                    <a:pt x="675" y="204"/>
                    <a:pt x="673" y="204"/>
                  </a:cubicBezTo>
                  <a:cubicBezTo>
                    <a:pt x="671" y="204"/>
                    <a:pt x="669" y="204"/>
                    <a:pt x="667" y="204"/>
                  </a:cubicBezTo>
                  <a:cubicBezTo>
                    <a:pt x="665" y="203"/>
                    <a:pt x="663" y="199"/>
                    <a:pt x="664" y="205"/>
                  </a:cubicBezTo>
                  <a:cubicBezTo>
                    <a:pt x="664" y="208"/>
                    <a:pt x="660" y="211"/>
                    <a:pt x="656" y="212"/>
                  </a:cubicBezTo>
                  <a:cubicBezTo>
                    <a:pt x="655" y="212"/>
                    <a:pt x="653" y="213"/>
                    <a:pt x="651" y="213"/>
                  </a:cubicBezTo>
                  <a:cubicBezTo>
                    <a:pt x="647" y="214"/>
                    <a:pt x="645" y="212"/>
                    <a:pt x="647" y="208"/>
                  </a:cubicBezTo>
                  <a:cubicBezTo>
                    <a:pt x="648" y="206"/>
                    <a:pt x="647" y="203"/>
                    <a:pt x="647" y="201"/>
                  </a:cubicBezTo>
                  <a:cubicBezTo>
                    <a:pt x="648" y="196"/>
                    <a:pt x="648" y="191"/>
                    <a:pt x="646" y="186"/>
                  </a:cubicBezTo>
                  <a:cubicBezTo>
                    <a:pt x="645" y="184"/>
                    <a:pt x="645" y="182"/>
                    <a:pt x="643" y="181"/>
                  </a:cubicBezTo>
                  <a:cubicBezTo>
                    <a:pt x="641" y="179"/>
                    <a:pt x="640" y="178"/>
                    <a:pt x="639" y="176"/>
                  </a:cubicBezTo>
                  <a:cubicBezTo>
                    <a:pt x="638" y="174"/>
                    <a:pt x="636" y="174"/>
                    <a:pt x="634" y="174"/>
                  </a:cubicBezTo>
                  <a:cubicBezTo>
                    <a:pt x="630" y="176"/>
                    <a:pt x="629" y="179"/>
                    <a:pt x="627" y="181"/>
                  </a:cubicBezTo>
                  <a:cubicBezTo>
                    <a:pt x="627" y="182"/>
                    <a:pt x="627" y="183"/>
                    <a:pt x="628" y="184"/>
                  </a:cubicBezTo>
                  <a:cubicBezTo>
                    <a:pt x="630" y="185"/>
                    <a:pt x="629" y="186"/>
                    <a:pt x="628" y="188"/>
                  </a:cubicBezTo>
                  <a:cubicBezTo>
                    <a:pt x="627" y="189"/>
                    <a:pt x="625" y="190"/>
                    <a:pt x="623" y="189"/>
                  </a:cubicBezTo>
                  <a:cubicBezTo>
                    <a:pt x="623" y="189"/>
                    <a:pt x="623" y="188"/>
                    <a:pt x="622" y="188"/>
                  </a:cubicBezTo>
                  <a:cubicBezTo>
                    <a:pt x="615" y="190"/>
                    <a:pt x="616" y="183"/>
                    <a:pt x="613" y="180"/>
                  </a:cubicBezTo>
                  <a:cubicBezTo>
                    <a:pt x="612" y="179"/>
                    <a:pt x="612" y="178"/>
                    <a:pt x="610" y="179"/>
                  </a:cubicBezTo>
                  <a:cubicBezTo>
                    <a:pt x="610" y="180"/>
                    <a:pt x="609" y="180"/>
                    <a:pt x="609" y="180"/>
                  </a:cubicBezTo>
                  <a:cubicBezTo>
                    <a:pt x="604" y="179"/>
                    <a:pt x="604" y="180"/>
                    <a:pt x="605" y="184"/>
                  </a:cubicBezTo>
                  <a:cubicBezTo>
                    <a:pt x="606" y="185"/>
                    <a:pt x="603" y="186"/>
                    <a:pt x="602" y="187"/>
                  </a:cubicBezTo>
                  <a:cubicBezTo>
                    <a:pt x="600" y="189"/>
                    <a:pt x="599" y="190"/>
                    <a:pt x="602" y="191"/>
                  </a:cubicBezTo>
                  <a:cubicBezTo>
                    <a:pt x="603" y="191"/>
                    <a:pt x="604" y="193"/>
                    <a:pt x="605" y="194"/>
                  </a:cubicBezTo>
                  <a:cubicBezTo>
                    <a:pt x="607" y="196"/>
                    <a:pt x="610" y="198"/>
                    <a:pt x="613" y="201"/>
                  </a:cubicBezTo>
                  <a:cubicBezTo>
                    <a:pt x="616" y="203"/>
                    <a:pt x="618" y="208"/>
                    <a:pt x="622" y="211"/>
                  </a:cubicBezTo>
                  <a:cubicBezTo>
                    <a:pt x="622" y="210"/>
                    <a:pt x="622" y="210"/>
                    <a:pt x="622" y="210"/>
                  </a:cubicBezTo>
                  <a:cubicBezTo>
                    <a:pt x="616" y="210"/>
                    <a:pt x="611" y="208"/>
                    <a:pt x="607" y="203"/>
                  </a:cubicBezTo>
                  <a:cubicBezTo>
                    <a:pt x="606" y="202"/>
                    <a:pt x="605" y="201"/>
                    <a:pt x="603" y="201"/>
                  </a:cubicBezTo>
                  <a:cubicBezTo>
                    <a:pt x="601" y="200"/>
                    <a:pt x="600" y="199"/>
                    <a:pt x="598" y="198"/>
                  </a:cubicBezTo>
                  <a:cubicBezTo>
                    <a:pt x="596" y="195"/>
                    <a:pt x="593" y="195"/>
                    <a:pt x="592" y="199"/>
                  </a:cubicBezTo>
                  <a:cubicBezTo>
                    <a:pt x="590" y="202"/>
                    <a:pt x="588" y="202"/>
                    <a:pt x="585" y="202"/>
                  </a:cubicBezTo>
                  <a:cubicBezTo>
                    <a:pt x="583" y="201"/>
                    <a:pt x="582" y="200"/>
                    <a:pt x="583" y="198"/>
                  </a:cubicBezTo>
                  <a:cubicBezTo>
                    <a:pt x="585" y="194"/>
                    <a:pt x="585" y="188"/>
                    <a:pt x="590" y="184"/>
                  </a:cubicBezTo>
                  <a:cubicBezTo>
                    <a:pt x="592" y="182"/>
                    <a:pt x="588" y="172"/>
                    <a:pt x="586" y="170"/>
                  </a:cubicBezTo>
                  <a:cubicBezTo>
                    <a:pt x="585" y="170"/>
                    <a:pt x="584" y="170"/>
                    <a:pt x="583" y="171"/>
                  </a:cubicBezTo>
                  <a:cubicBezTo>
                    <a:pt x="581" y="172"/>
                    <a:pt x="579" y="173"/>
                    <a:pt x="578" y="175"/>
                  </a:cubicBezTo>
                  <a:cubicBezTo>
                    <a:pt x="574" y="179"/>
                    <a:pt x="569" y="181"/>
                    <a:pt x="564" y="182"/>
                  </a:cubicBezTo>
                  <a:cubicBezTo>
                    <a:pt x="561" y="183"/>
                    <a:pt x="556" y="192"/>
                    <a:pt x="558" y="195"/>
                  </a:cubicBezTo>
                  <a:cubicBezTo>
                    <a:pt x="558" y="197"/>
                    <a:pt x="560" y="197"/>
                    <a:pt x="561" y="197"/>
                  </a:cubicBezTo>
                  <a:cubicBezTo>
                    <a:pt x="562" y="197"/>
                    <a:pt x="563" y="197"/>
                    <a:pt x="563" y="198"/>
                  </a:cubicBezTo>
                  <a:cubicBezTo>
                    <a:pt x="564" y="199"/>
                    <a:pt x="563" y="199"/>
                    <a:pt x="562" y="200"/>
                  </a:cubicBezTo>
                  <a:cubicBezTo>
                    <a:pt x="561" y="200"/>
                    <a:pt x="560" y="201"/>
                    <a:pt x="559" y="200"/>
                  </a:cubicBezTo>
                  <a:cubicBezTo>
                    <a:pt x="552" y="200"/>
                    <a:pt x="549" y="202"/>
                    <a:pt x="546" y="208"/>
                  </a:cubicBezTo>
                  <a:cubicBezTo>
                    <a:pt x="544" y="211"/>
                    <a:pt x="542" y="214"/>
                    <a:pt x="538" y="214"/>
                  </a:cubicBezTo>
                  <a:cubicBezTo>
                    <a:pt x="536" y="215"/>
                    <a:pt x="534" y="215"/>
                    <a:pt x="532" y="217"/>
                  </a:cubicBezTo>
                  <a:cubicBezTo>
                    <a:pt x="530" y="220"/>
                    <a:pt x="528" y="218"/>
                    <a:pt x="526" y="217"/>
                  </a:cubicBezTo>
                  <a:cubicBezTo>
                    <a:pt x="521" y="214"/>
                    <a:pt x="516" y="215"/>
                    <a:pt x="512" y="217"/>
                  </a:cubicBezTo>
                  <a:cubicBezTo>
                    <a:pt x="509" y="217"/>
                    <a:pt x="507" y="220"/>
                    <a:pt x="507" y="223"/>
                  </a:cubicBezTo>
                  <a:cubicBezTo>
                    <a:pt x="508" y="224"/>
                    <a:pt x="508" y="225"/>
                    <a:pt x="506" y="226"/>
                  </a:cubicBezTo>
                  <a:cubicBezTo>
                    <a:pt x="503" y="228"/>
                    <a:pt x="500" y="229"/>
                    <a:pt x="498" y="233"/>
                  </a:cubicBezTo>
                  <a:cubicBezTo>
                    <a:pt x="497" y="234"/>
                    <a:pt x="496" y="233"/>
                    <a:pt x="495" y="232"/>
                  </a:cubicBezTo>
                  <a:cubicBezTo>
                    <a:pt x="493" y="230"/>
                    <a:pt x="491" y="228"/>
                    <a:pt x="493" y="226"/>
                  </a:cubicBezTo>
                  <a:cubicBezTo>
                    <a:pt x="496" y="223"/>
                    <a:pt x="497" y="218"/>
                    <a:pt x="500" y="215"/>
                  </a:cubicBezTo>
                  <a:cubicBezTo>
                    <a:pt x="503" y="213"/>
                    <a:pt x="502" y="211"/>
                    <a:pt x="501" y="209"/>
                  </a:cubicBezTo>
                  <a:cubicBezTo>
                    <a:pt x="500" y="206"/>
                    <a:pt x="498" y="207"/>
                    <a:pt x="496" y="207"/>
                  </a:cubicBezTo>
                  <a:cubicBezTo>
                    <a:pt x="495" y="208"/>
                    <a:pt x="493" y="208"/>
                    <a:pt x="491" y="207"/>
                  </a:cubicBezTo>
                  <a:cubicBezTo>
                    <a:pt x="493" y="205"/>
                    <a:pt x="495" y="207"/>
                    <a:pt x="496" y="205"/>
                  </a:cubicBezTo>
                  <a:cubicBezTo>
                    <a:pt x="494" y="204"/>
                    <a:pt x="491" y="203"/>
                    <a:pt x="492" y="200"/>
                  </a:cubicBezTo>
                  <a:cubicBezTo>
                    <a:pt x="494" y="197"/>
                    <a:pt x="495" y="201"/>
                    <a:pt x="496" y="201"/>
                  </a:cubicBezTo>
                  <a:cubicBezTo>
                    <a:pt x="497" y="198"/>
                    <a:pt x="498" y="194"/>
                    <a:pt x="497" y="191"/>
                  </a:cubicBezTo>
                  <a:cubicBezTo>
                    <a:pt x="496" y="189"/>
                    <a:pt x="495" y="189"/>
                    <a:pt x="493" y="189"/>
                  </a:cubicBezTo>
                  <a:cubicBezTo>
                    <a:pt x="489" y="189"/>
                    <a:pt x="481" y="196"/>
                    <a:pt x="481" y="201"/>
                  </a:cubicBezTo>
                  <a:cubicBezTo>
                    <a:pt x="481" y="201"/>
                    <a:pt x="481" y="201"/>
                    <a:pt x="481" y="201"/>
                  </a:cubicBezTo>
                  <a:cubicBezTo>
                    <a:pt x="483" y="207"/>
                    <a:pt x="478" y="207"/>
                    <a:pt x="475" y="209"/>
                  </a:cubicBezTo>
                  <a:cubicBezTo>
                    <a:pt x="472" y="210"/>
                    <a:pt x="474" y="206"/>
                    <a:pt x="472" y="206"/>
                  </a:cubicBezTo>
                  <a:cubicBezTo>
                    <a:pt x="471" y="210"/>
                    <a:pt x="467" y="209"/>
                    <a:pt x="464" y="210"/>
                  </a:cubicBezTo>
                  <a:cubicBezTo>
                    <a:pt x="461" y="211"/>
                    <a:pt x="460" y="213"/>
                    <a:pt x="460" y="216"/>
                  </a:cubicBezTo>
                  <a:cubicBezTo>
                    <a:pt x="461" y="219"/>
                    <a:pt x="459" y="221"/>
                    <a:pt x="458" y="223"/>
                  </a:cubicBezTo>
                  <a:cubicBezTo>
                    <a:pt x="457" y="224"/>
                    <a:pt x="456" y="226"/>
                    <a:pt x="454" y="223"/>
                  </a:cubicBezTo>
                  <a:cubicBezTo>
                    <a:pt x="454" y="222"/>
                    <a:pt x="452" y="223"/>
                    <a:pt x="451" y="223"/>
                  </a:cubicBezTo>
                  <a:cubicBezTo>
                    <a:pt x="449" y="222"/>
                    <a:pt x="447" y="223"/>
                    <a:pt x="446" y="222"/>
                  </a:cubicBezTo>
                  <a:cubicBezTo>
                    <a:pt x="445" y="220"/>
                    <a:pt x="445" y="216"/>
                    <a:pt x="447" y="215"/>
                  </a:cubicBezTo>
                  <a:cubicBezTo>
                    <a:pt x="451" y="212"/>
                    <a:pt x="451" y="209"/>
                    <a:pt x="450" y="205"/>
                  </a:cubicBezTo>
                  <a:cubicBezTo>
                    <a:pt x="450" y="203"/>
                    <a:pt x="449" y="200"/>
                    <a:pt x="452" y="202"/>
                  </a:cubicBezTo>
                  <a:cubicBezTo>
                    <a:pt x="453" y="203"/>
                    <a:pt x="453" y="203"/>
                    <a:pt x="453" y="203"/>
                  </a:cubicBezTo>
                  <a:cubicBezTo>
                    <a:pt x="457" y="201"/>
                    <a:pt x="459" y="194"/>
                    <a:pt x="457" y="191"/>
                  </a:cubicBezTo>
                  <a:cubicBezTo>
                    <a:pt x="455" y="187"/>
                    <a:pt x="458" y="186"/>
                    <a:pt x="460" y="185"/>
                  </a:cubicBezTo>
                  <a:cubicBezTo>
                    <a:pt x="463" y="184"/>
                    <a:pt x="466" y="183"/>
                    <a:pt x="465" y="179"/>
                  </a:cubicBezTo>
                  <a:cubicBezTo>
                    <a:pt x="464" y="179"/>
                    <a:pt x="464" y="179"/>
                    <a:pt x="464" y="178"/>
                  </a:cubicBezTo>
                  <a:cubicBezTo>
                    <a:pt x="463" y="181"/>
                    <a:pt x="461" y="181"/>
                    <a:pt x="459" y="179"/>
                  </a:cubicBezTo>
                  <a:cubicBezTo>
                    <a:pt x="458" y="179"/>
                    <a:pt x="457" y="178"/>
                    <a:pt x="456" y="178"/>
                  </a:cubicBezTo>
                  <a:cubicBezTo>
                    <a:pt x="449" y="174"/>
                    <a:pt x="444" y="178"/>
                    <a:pt x="444" y="186"/>
                  </a:cubicBezTo>
                  <a:cubicBezTo>
                    <a:pt x="445" y="188"/>
                    <a:pt x="445" y="190"/>
                    <a:pt x="445" y="193"/>
                  </a:cubicBezTo>
                  <a:cubicBezTo>
                    <a:pt x="446" y="197"/>
                    <a:pt x="444" y="199"/>
                    <a:pt x="440" y="200"/>
                  </a:cubicBezTo>
                  <a:cubicBezTo>
                    <a:pt x="438" y="201"/>
                    <a:pt x="433" y="201"/>
                    <a:pt x="434" y="206"/>
                  </a:cubicBezTo>
                  <a:cubicBezTo>
                    <a:pt x="434" y="208"/>
                    <a:pt x="433" y="209"/>
                    <a:pt x="431" y="210"/>
                  </a:cubicBezTo>
                  <a:cubicBezTo>
                    <a:pt x="427" y="214"/>
                    <a:pt x="426" y="219"/>
                    <a:pt x="431" y="223"/>
                  </a:cubicBezTo>
                  <a:cubicBezTo>
                    <a:pt x="432" y="224"/>
                    <a:pt x="432" y="225"/>
                    <a:pt x="432" y="226"/>
                  </a:cubicBezTo>
                  <a:cubicBezTo>
                    <a:pt x="432" y="227"/>
                    <a:pt x="431" y="229"/>
                    <a:pt x="432" y="230"/>
                  </a:cubicBezTo>
                  <a:cubicBezTo>
                    <a:pt x="434" y="232"/>
                    <a:pt x="434" y="234"/>
                    <a:pt x="430" y="235"/>
                  </a:cubicBezTo>
                  <a:cubicBezTo>
                    <a:pt x="429" y="235"/>
                    <a:pt x="429" y="236"/>
                    <a:pt x="430" y="237"/>
                  </a:cubicBezTo>
                  <a:cubicBezTo>
                    <a:pt x="431" y="240"/>
                    <a:pt x="432" y="243"/>
                    <a:pt x="433" y="246"/>
                  </a:cubicBezTo>
                  <a:cubicBezTo>
                    <a:pt x="434" y="249"/>
                    <a:pt x="436" y="250"/>
                    <a:pt x="438" y="251"/>
                  </a:cubicBezTo>
                  <a:cubicBezTo>
                    <a:pt x="440" y="252"/>
                    <a:pt x="442" y="254"/>
                    <a:pt x="439" y="256"/>
                  </a:cubicBezTo>
                  <a:cubicBezTo>
                    <a:pt x="436" y="258"/>
                    <a:pt x="436" y="261"/>
                    <a:pt x="432" y="260"/>
                  </a:cubicBezTo>
                  <a:cubicBezTo>
                    <a:pt x="431" y="260"/>
                    <a:pt x="430" y="260"/>
                    <a:pt x="430" y="259"/>
                  </a:cubicBezTo>
                  <a:cubicBezTo>
                    <a:pt x="431" y="256"/>
                    <a:pt x="430" y="255"/>
                    <a:pt x="427" y="254"/>
                  </a:cubicBezTo>
                  <a:cubicBezTo>
                    <a:pt x="426" y="253"/>
                    <a:pt x="426" y="252"/>
                    <a:pt x="426" y="251"/>
                  </a:cubicBezTo>
                  <a:cubicBezTo>
                    <a:pt x="426" y="249"/>
                    <a:pt x="425" y="248"/>
                    <a:pt x="423" y="247"/>
                  </a:cubicBezTo>
                  <a:cubicBezTo>
                    <a:pt x="421" y="247"/>
                    <a:pt x="420" y="248"/>
                    <a:pt x="419" y="249"/>
                  </a:cubicBezTo>
                  <a:cubicBezTo>
                    <a:pt x="418" y="253"/>
                    <a:pt x="414" y="255"/>
                    <a:pt x="411" y="258"/>
                  </a:cubicBezTo>
                  <a:cubicBezTo>
                    <a:pt x="410" y="260"/>
                    <a:pt x="408" y="262"/>
                    <a:pt x="408" y="265"/>
                  </a:cubicBezTo>
                  <a:cubicBezTo>
                    <a:pt x="408" y="270"/>
                    <a:pt x="405" y="274"/>
                    <a:pt x="402" y="278"/>
                  </a:cubicBezTo>
                  <a:cubicBezTo>
                    <a:pt x="401" y="279"/>
                    <a:pt x="399" y="279"/>
                    <a:pt x="397" y="279"/>
                  </a:cubicBezTo>
                  <a:cubicBezTo>
                    <a:pt x="394" y="279"/>
                    <a:pt x="392" y="280"/>
                    <a:pt x="391" y="283"/>
                  </a:cubicBezTo>
                  <a:cubicBezTo>
                    <a:pt x="389" y="290"/>
                    <a:pt x="384" y="292"/>
                    <a:pt x="378" y="289"/>
                  </a:cubicBezTo>
                  <a:cubicBezTo>
                    <a:pt x="377" y="288"/>
                    <a:pt x="376" y="288"/>
                    <a:pt x="376" y="288"/>
                  </a:cubicBezTo>
                  <a:cubicBezTo>
                    <a:pt x="374" y="288"/>
                    <a:pt x="372" y="288"/>
                    <a:pt x="372" y="286"/>
                  </a:cubicBezTo>
                  <a:cubicBezTo>
                    <a:pt x="372" y="284"/>
                    <a:pt x="373" y="282"/>
                    <a:pt x="375" y="281"/>
                  </a:cubicBezTo>
                  <a:cubicBezTo>
                    <a:pt x="377" y="280"/>
                    <a:pt x="378" y="279"/>
                    <a:pt x="379" y="277"/>
                  </a:cubicBezTo>
                  <a:cubicBezTo>
                    <a:pt x="381" y="278"/>
                    <a:pt x="381" y="281"/>
                    <a:pt x="383" y="280"/>
                  </a:cubicBezTo>
                  <a:cubicBezTo>
                    <a:pt x="386" y="280"/>
                    <a:pt x="386" y="278"/>
                    <a:pt x="386" y="276"/>
                  </a:cubicBezTo>
                  <a:cubicBezTo>
                    <a:pt x="387" y="273"/>
                    <a:pt x="388" y="270"/>
                    <a:pt x="391" y="271"/>
                  </a:cubicBezTo>
                  <a:cubicBezTo>
                    <a:pt x="394" y="271"/>
                    <a:pt x="396" y="269"/>
                    <a:pt x="396" y="267"/>
                  </a:cubicBezTo>
                  <a:cubicBezTo>
                    <a:pt x="396" y="263"/>
                    <a:pt x="399" y="259"/>
                    <a:pt x="403" y="257"/>
                  </a:cubicBezTo>
                  <a:cubicBezTo>
                    <a:pt x="406" y="256"/>
                    <a:pt x="407" y="253"/>
                    <a:pt x="405" y="250"/>
                  </a:cubicBezTo>
                  <a:cubicBezTo>
                    <a:pt x="405" y="249"/>
                    <a:pt x="404" y="248"/>
                    <a:pt x="403" y="249"/>
                  </a:cubicBezTo>
                  <a:cubicBezTo>
                    <a:pt x="401" y="251"/>
                    <a:pt x="399" y="252"/>
                    <a:pt x="398" y="253"/>
                  </a:cubicBezTo>
                  <a:cubicBezTo>
                    <a:pt x="396" y="255"/>
                    <a:pt x="395" y="256"/>
                    <a:pt x="392" y="255"/>
                  </a:cubicBezTo>
                  <a:cubicBezTo>
                    <a:pt x="390" y="255"/>
                    <a:pt x="390" y="257"/>
                    <a:pt x="391" y="258"/>
                  </a:cubicBezTo>
                  <a:cubicBezTo>
                    <a:pt x="391" y="261"/>
                    <a:pt x="391" y="263"/>
                    <a:pt x="388" y="265"/>
                  </a:cubicBezTo>
                  <a:cubicBezTo>
                    <a:pt x="387" y="265"/>
                    <a:pt x="386" y="266"/>
                    <a:pt x="387" y="266"/>
                  </a:cubicBezTo>
                  <a:cubicBezTo>
                    <a:pt x="387" y="271"/>
                    <a:pt x="383" y="273"/>
                    <a:pt x="380" y="274"/>
                  </a:cubicBezTo>
                  <a:cubicBezTo>
                    <a:pt x="376" y="276"/>
                    <a:pt x="373" y="278"/>
                    <a:pt x="370" y="279"/>
                  </a:cubicBezTo>
                  <a:cubicBezTo>
                    <a:pt x="367" y="279"/>
                    <a:pt x="366" y="280"/>
                    <a:pt x="366" y="284"/>
                  </a:cubicBezTo>
                  <a:cubicBezTo>
                    <a:pt x="366" y="286"/>
                    <a:pt x="364" y="288"/>
                    <a:pt x="364" y="291"/>
                  </a:cubicBezTo>
                  <a:cubicBezTo>
                    <a:pt x="364" y="292"/>
                    <a:pt x="364" y="294"/>
                    <a:pt x="366" y="294"/>
                  </a:cubicBezTo>
                  <a:cubicBezTo>
                    <a:pt x="367" y="295"/>
                    <a:pt x="368" y="294"/>
                    <a:pt x="369" y="293"/>
                  </a:cubicBezTo>
                  <a:cubicBezTo>
                    <a:pt x="372" y="290"/>
                    <a:pt x="375" y="289"/>
                    <a:pt x="378" y="293"/>
                  </a:cubicBezTo>
                  <a:cubicBezTo>
                    <a:pt x="378" y="293"/>
                    <a:pt x="378" y="293"/>
                    <a:pt x="378" y="293"/>
                  </a:cubicBezTo>
                  <a:cubicBezTo>
                    <a:pt x="385" y="294"/>
                    <a:pt x="382" y="298"/>
                    <a:pt x="381" y="300"/>
                  </a:cubicBezTo>
                  <a:cubicBezTo>
                    <a:pt x="378" y="305"/>
                    <a:pt x="378" y="310"/>
                    <a:pt x="375" y="315"/>
                  </a:cubicBezTo>
                  <a:cubicBezTo>
                    <a:pt x="374" y="318"/>
                    <a:pt x="374" y="320"/>
                    <a:pt x="375" y="323"/>
                  </a:cubicBezTo>
                  <a:cubicBezTo>
                    <a:pt x="375" y="328"/>
                    <a:pt x="376" y="332"/>
                    <a:pt x="376" y="337"/>
                  </a:cubicBezTo>
                  <a:cubicBezTo>
                    <a:pt x="376" y="340"/>
                    <a:pt x="378" y="341"/>
                    <a:pt x="379" y="340"/>
                  </a:cubicBezTo>
                  <a:cubicBezTo>
                    <a:pt x="382" y="337"/>
                    <a:pt x="384" y="339"/>
                    <a:pt x="386" y="339"/>
                  </a:cubicBezTo>
                  <a:cubicBezTo>
                    <a:pt x="389" y="339"/>
                    <a:pt x="392" y="341"/>
                    <a:pt x="392" y="336"/>
                  </a:cubicBezTo>
                  <a:cubicBezTo>
                    <a:pt x="393" y="334"/>
                    <a:pt x="394" y="335"/>
                    <a:pt x="394" y="335"/>
                  </a:cubicBezTo>
                  <a:cubicBezTo>
                    <a:pt x="396" y="336"/>
                    <a:pt x="398" y="336"/>
                    <a:pt x="399" y="335"/>
                  </a:cubicBezTo>
                  <a:cubicBezTo>
                    <a:pt x="401" y="333"/>
                    <a:pt x="400" y="332"/>
                    <a:pt x="399" y="330"/>
                  </a:cubicBezTo>
                  <a:cubicBezTo>
                    <a:pt x="398" y="328"/>
                    <a:pt x="397" y="325"/>
                    <a:pt x="400" y="323"/>
                  </a:cubicBezTo>
                  <a:cubicBezTo>
                    <a:pt x="401" y="321"/>
                    <a:pt x="402" y="318"/>
                    <a:pt x="402" y="316"/>
                  </a:cubicBezTo>
                  <a:cubicBezTo>
                    <a:pt x="402" y="311"/>
                    <a:pt x="406" y="307"/>
                    <a:pt x="409" y="304"/>
                  </a:cubicBezTo>
                  <a:cubicBezTo>
                    <a:pt x="409" y="303"/>
                    <a:pt x="410" y="303"/>
                    <a:pt x="410" y="302"/>
                  </a:cubicBezTo>
                  <a:cubicBezTo>
                    <a:pt x="410" y="297"/>
                    <a:pt x="414" y="297"/>
                    <a:pt x="418" y="297"/>
                  </a:cubicBezTo>
                  <a:cubicBezTo>
                    <a:pt x="419" y="297"/>
                    <a:pt x="420" y="296"/>
                    <a:pt x="420" y="295"/>
                  </a:cubicBezTo>
                  <a:cubicBezTo>
                    <a:pt x="422" y="291"/>
                    <a:pt x="423" y="286"/>
                    <a:pt x="423" y="281"/>
                  </a:cubicBezTo>
                  <a:cubicBezTo>
                    <a:pt x="422" y="279"/>
                    <a:pt x="424" y="279"/>
                    <a:pt x="425" y="278"/>
                  </a:cubicBezTo>
                  <a:cubicBezTo>
                    <a:pt x="428" y="277"/>
                    <a:pt x="430" y="278"/>
                    <a:pt x="431" y="280"/>
                  </a:cubicBezTo>
                  <a:cubicBezTo>
                    <a:pt x="434" y="282"/>
                    <a:pt x="433" y="285"/>
                    <a:pt x="434" y="287"/>
                  </a:cubicBezTo>
                  <a:cubicBezTo>
                    <a:pt x="430" y="288"/>
                    <a:pt x="430" y="291"/>
                    <a:pt x="429" y="293"/>
                  </a:cubicBezTo>
                  <a:cubicBezTo>
                    <a:pt x="429" y="294"/>
                    <a:pt x="429" y="294"/>
                    <a:pt x="429" y="295"/>
                  </a:cubicBezTo>
                  <a:cubicBezTo>
                    <a:pt x="427" y="302"/>
                    <a:pt x="426" y="303"/>
                    <a:pt x="418" y="301"/>
                  </a:cubicBezTo>
                  <a:cubicBezTo>
                    <a:pt x="418" y="300"/>
                    <a:pt x="417" y="300"/>
                    <a:pt x="416" y="300"/>
                  </a:cubicBezTo>
                  <a:cubicBezTo>
                    <a:pt x="416" y="300"/>
                    <a:pt x="416" y="300"/>
                    <a:pt x="415" y="301"/>
                  </a:cubicBezTo>
                  <a:cubicBezTo>
                    <a:pt x="416" y="303"/>
                    <a:pt x="418" y="302"/>
                    <a:pt x="419" y="302"/>
                  </a:cubicBezTo>
                  <a:cubicBezTo>
                    <a:pt x="420" y="303"/>
                    <a:pt x="421" y="303"/>
                    <a:pt x="421" y="305"/>
                  </a:cubicBezTo>
                  <a:cubicBezTo>
                    <a:pt x="421" y="306"/>
                    <a:pt x="420" y="306"/>
                    <a:pt x="419" y="306"/>
                  </a:cubicBezTo>
                  <a:cubicBezTo>
                    <a:pt x="412" y="304"/>
                    <a:pt x="412" y="309"/>
                    <a:pt x="410" y="314"/>
                  </a:cubicBezTo>
                  <a:cubicBezTo>
                    <a:pt x="409" y="317"/>
                    <a:pt x="408" y="321"/>
                    <a:pt x="410" y="324"/>
                  </a:cubicBezTo>
                  <a:cubicBezTo>
                    <a:pt x="411" y="326"/>
                    <a:pt x="410" y="328"/>
                    <a:pt x="410" y="329"/>
                  </a:cubicBezTo>
                  <a:cubicBezTo>
                    <a:pt x="409" y="330"/>
                    <a:pt x="409" y="331"/>
                    <a:pt x="409" y="332"/>
                  </a:cubicBezTo>
                  <a:cubicBezTo>
                    <a:pt x="408" y="337"/>
                    <a:pt x="405" y="339"/>
                    <a:pt x="400" y="338"/>
                  </a:cubicBezTo>
                  <a:cubicBezTo>
                    <a:pt x="397" y="337"/>
                    <a:pt x="397" y="338"/>
                    <a:pt x="398" y="341"/>
                  </a:cubicBezTo>
                  <a:cubicBezTo>
                    <a:pt x="399" y="345"/>
                    <a:pt x="398" y="347"/>
                    <a:pt x="394" y="348"/>
                  </a:cubicBezTo>
                  <a:cubicBezTo>
                    <a:pt x="392" y="348"/>
                    <a:pt x="390" y="349"/>
                    <a:pt x="390" y="351"/>
                  </a:cubicBezTo>
                  <a:cubicBezTo>
                    <a:pt x="390" y="352"/>
                    <a:pt x="389" y="353"/>
                    <a:pt x="389" y="354"/>
                  </a:cubicBezTo>
                  <a:cubicBezTo>
                    <a:pt x="388" y="360"/>
                    <a:pt x="388" y="359"/>
                    <a:pt x="383" y="357"/>
                  </a:cubicBezTo>
                  <a:cubicBezTo>
                    <a:pt x="380" y="355"/>
                    <a:pt x="377" y="353"/>
                    <a:pt x="372" y="353"/>
                  </a:cubicBezTo>
                  <a:cubicBezTo>
                    <a:pt x="371" y="354"/>
                    <a:pt x="370" y="354"/>
                    <a:pt x="369" y="356"/>
                  </a:cubicBezTo>
                  <a:cubicBezTo>
                    <a:pt x="369" y="361"/>
                    <a:pt x="366" y="363"/>
                    <a:pt x="362" y="365"/>
                  </a:cubicBezTo>
                  <a:cubicBezTo>
                    <a:pt x="356" y="367"/>
                    <a:pt x="354" y="374"/>
                    <a:pt x="349" y="377"/>
                  </a:cubicBezTo>
                  <a:cubicBezTo>
                    <a:pt x="348" y="378"/>
                    <a:pt x="349" y="381"/>
                    <a:pt x="349" y="382"/>
                  </a:cubicBezTo>
                  <a:cubicBezTo>
                    <a:pt x="350" y="385"/>
                    <a:pt x="350" y="388"/>
                    <a:pt x="349" y="391"/>
                  </a:cubicBezTo>
                  <a:cubicBezTo>
                    <a:pt x="348" y="393"/>
                    <a:pt x="350" y="395"/>
                    <a:pt x="352" y="396"/>
                  </a:cubicBezTo>
                  <a:cubicBezTo>
                    <a:pt x="354" y="397"/>
                    <a:pt x="355" y="398"/>
                    <a:pt x="354" y="400"/>
                  </a:cubicBezTo>
                  <a:cubicBezTo>
                    <a:pt x="353" y="402"/>
                    <a:pt x="353" y="404"/>
                    <a:pt x="355" y="404"/>
                  </a:cubicBezTo>
                  <a:cubicBezTo>
                    <a:pt x="358" y="404"/>
                    <a:pt x="360" y="403"/>
                    <a:pt x="360" y="401"/>
                  </a:cubicBezTo>
                  <a:cubicBezTo>
                    <a:pt x="360" y="396"/>
                    <a:pt x="363" y="396"/>
                    <a:pt x="366" y="396"/>
                  </a:cubicBezTo>
                  <a:cubicBezTo>
                    <a:pt x="368" y="396"/>
                    <a:pt x="370" y="396"/>
                    <a:pt x="371" y="395"/>
                  </a:cubicBezTo>
                  <a:cubicBezTo>
                    <a:pt x="374" y="394"/>
                    <a:pt x="375" y="395"/>
                    <a:pt x="376" y="398"/>
                  </a:cubicBezTo>
                  <a:cubicBezTo>
                    <a:pt x="376" y="399"/>
                    <a:pt x="376" y="400"/>
                    <a:pt x="377" y="401"/>
                  </a:cubicBezTo>
                  <a:cubicBezTo>
                    <a:pt x="379" y="404"/>
                    <a:pt x="378" y="407"/>
                    <a:pt x="375" y="409"/>
                  </a:cubicBezTo>
                  <a:cubicBezTo>
                    <a:pt x="371" y="413"/>
                    <a:pt x="371" y="413"/>
                    <a:pt x="375" y="418"/>
                  </a:cubicBezTo>
                  <a:cubicBezTo>
                    <a:pt x="377" y="420"/>
                    <a:pt x="375" y="420"/>
                    <a:pt x="374" y="421"/>
                  </a:cubicBezTo>
                  <a:cubicBezTo>
                    <a:pt x="370" y="423"/>
                    <a:pt x="369" y="426"/>
                    <a:pt x="368" y="430"/>
                  </a:cubicBezTo>
                  <a:cubicBezTo>
                    <a:pt x="367" y="432"/>
                    <a:pt x="367" y="433"/>
                    <a:pt x="365" y="434"/>
                  </a:cubicBezTo>
                  <a:cubicBezTo>
                    <a:pt x="362" y="436"/>
                    <a:pt x="360" y="439"/>
                    <a:pt x="359" y="443"/>
                  </a:cubicBezTo>
                  <a:cubicBezTo>
                    <a:pt x="359" y="447"/>
                    <a:pt x="357" y="451"/>
                    <a:pt x="354" y="454"/>
                  </a:cubicBezTo>
                  <a:cubicBezTo>
                    <a:pt x="352" y="457"/>
                    <a:pt x="351" y="459"/>
                    <a:pt x="354" y="461"/>
                  </a:cubicBezTo>
                  <a:cubicBezTo>
                    <a:pt x="355" y="462"/>
                    <a:pt x="355" y="463"/>
                    <a:pt x="355" y="464"/>
                  </a:cubicBezTo>
                  <a:cubicBezTo>
                    <a:pt x="356" y="468"/>
                    <a:pt x="358" y="471"/>
                    <a:pt x="362" y="474"/>
                  </a:cubicBezTo>
                  <a:cubicBezTo>
                    <a:pt x="364" y="474"/>
                    <a:pt x="364" y="478"/>
                    <a:pt x="363" y="480"/>
                  </a:cubicBezTo>
                  <a:cubicBezTo>
                    <a:pt x="362" y="482"/>
                    <a:pt x="361" y="483"/>
                    <a:pt x="359" y="484"/>
                  </a:cubicBezTo>
                  <a:cubicBezTo>
                    <a:pt x="358" y="485"/>
                    <a:pt x="357" y="482"/>
                    <a:pt x="356" y="481"/>
                  </a:cubicBezTo>
                  <a:cubicBezTo>
                    <a:pt x="356" y="479"/>
                    <a:pt x="354" y="478"/>
                    <a:pt x="352" y="478"/>
                  </a:cubicBezTo>
                  <a:cubicBezTo>
                    <a:pt x="349" y="477"/>
                    <a:pt x="346" y="478"/>
                    <a:pt x="346" y="474"/>
                  </a:cubicBezTo>
                  <a:cubicBezTo>
                    <a:pt x="346" y="472"/>
                    <a:pt x="344" y="472"/>
                    <a:pt x="343" y="473"/>
                  </a:cubicBezTo>
                  <a:cubicBezTo>
                    <a:pt x="341" y="473"/>
                    <a:pt x="340" y="473"/>
                    <a:pt x="338" y="473"/>
                  </a:cubicBezTo>
                  <a:cubicBezTo>
                    <a:pt x="336" y="473"/>
                    <a:pt x="335" y="472"/>
                    <a:pt x="337" y="470"/>
                  </a:cubicBezTo>
                  <a:cubicBezTo>
                    <a:pt x="338" y="468"/>
                    <a:pt x="339" y="467"/>
                    <a:pt x="337" y="466"/>
                  </a:cubicBezTo>
                  <a:cubicBezTo>
                    <a:pt x="337" y="465"/>
                    <a:pt x="336" y="465"/>
                    <a:pt x="335" y="465"/>
                  </a:cubicBezTo>
                  <a:cubicBezTo>
                    <a:pt x="333" y="466"/>
                    <a:pt x="333" y="467"/>
                    <a:pt x="333" y="469"/>
                  </a:cubicBezTo>
                  <a:cubicBezTo>
                    <a:pt x="333" y="471"/>
                    <a:pt x="332" y="473"/>
                    <a:pt x="330" y="474"/>
                  </a:cubicBezTo>
                  <a:cubicBezTo>
                    <a:pt x="328" y="476"/>
                    <a:pt x="328" y="477"/>
                    <a:pt x="331" y="479"/>
                  </a:cubicBezTo>
                  <a:cubicBezTo>
                    <a:pt x="335" y="482"/>
                    <a:pt x="335" y="482"/>
                    <a:pt x="331" y="485"/>
                  </a:cubicBezTo>
                  <a:cubicBezTo>
                    <a:pt x="329" y="487"/>
                    <a:pt x="328" y="492"/>
                    <a:pt x="330" y="495"/>
                  </a:cubicBezTo>
                  <a:cubicBezTo>
                    <a:pt x="332" y="498"/>
                    <a:pt x="334" y="500"/>
                    <a:pt x="338" y="497"/>
                  </a:cubicBezTo>
                  <a:cubicBezTo>
                    <a:pt x="338" y="497"/>
                    <a:pt x="339" y="497"/>
                    <a:pt x="339" y="497"/>
                  </a:cubicBezTo>
                  <a:cubicBezTo>
                    <a:pt x="346" y="494"/>
                    <a:pt x="346" y="494"/>
                    <a:pt x="346" y="501"/>
                  </a:cubicBezTo>
                  <a:cubicBezTo>
                    <a:pt x="346" y="503"/>
                    <a:pt x="349" y="505"/>
                    <a:pt x="347" y="508"/>
                  </a:cubicBezTo>
                  <a:cubicBezTo>
                    <a:pt x="345" y="509"/>
                    <a:pt x="344" y="512"/>
                    <a:pt x="342" y="513"/>
                  </a:cubicBezTo>
                  <a:cubicBezTo>
                    <a:pt x="338" y="515"/>
                    <a:pt x="339" y="518"/>
                    <a:pt x="340" y="521"/>
                  </a:cubicBezTo>
                  <a:cubicBezTo>
                    <a:pt x="340" y="524"/>
                    <a:pt x="343" y="527"/>
                    <a:pt x="340" y="529"/>
                  </a:cubicBezTo>
                  <a:cubicBezTo>
                    <a:pt x="337" y="532"/>
                    <a:pt x="333" y="534"/>
                    <a:pt x="328" y="534"/>
                  </a:cubicBezTo>
                  <a:cubicBezTo>
                    <a:pt x="327" y="534"/>
                    <a:pt x="327" y="534"/>
                    <a:pt x="327" y="533"/>
                  </a:cubicBezTo>
                  <a:cubicBezTo>
                    <a:pt x="327" y="532"/>
                    <a:pt x="328" y="530"/>
                    <a:pt x="325" y="530"/>
                  </a:cubicBezTo>
                  <a:cubicBezTo>
                    <a:pt x="324" y="530"/>
                    <a:pt x="324" y="532"/>
                    <a:pt x="323" y="533"/>
                  </a:cubicBezTo>
                  <a:cubicBezTo>
                    <a:pt x="323" y="535"/>
                    <a:pt x="324" y="536"/>
                    <a:pt x="325" y="536"/>
                  </a:cubicBezTo>
                  <a:cubicBezTo>
                    <a:pt x="327" y="536"/>
                    <a:pt x="329" y="536"/>
                    <a:pt x="331" y="537"/>
                  </a:cubicBezTo>
                  <a:cubicBezTo>
                    <a:pt x="333" y="538"/>
                    <a:pt x="334" y="539"/>
                    <a:pt x="333" y="542"/>
                  </a:cubicBezTo>
                  <a:cubicBezTo>
                    <a:pt x="331" y="542"/>
                    <a:pt x="333" y="539"/>
                    <a:pt x="330" y="540"/>
                  </a:cubicBezTo>
                  <a:cubicBezTo>
                    <a:pt x="329" y="540"/>
                    <a:pt x="330" y="542"/>
                    <a:pt x="330" y="543"/>
                  </a:cubicBezTo>
                  <a:cubicBezTo>
                    <a:pt x="329" y="550"/>
                    <a:pt x="331" y="557"/>
                    <a:pt x="333" y="564"/>
                  </a:cubicBezTo>
                  <a:cubicBezTo>
                    <a:pt x="334" y="567"/>
                    <a:pt x="333" y="568"/>
                    <a:pt x="331" y="568"/>
                  </a:cubicBezTo>
                  <a:cubicBezTo>
                    <a:pt x="330" y="569"/>
                    <a:pt x="328" y="569"/>
                    <a:pt x="328" y="570"/>
                  </a:cubicBezTo>
                  <a:cubicBezTo>
                    <a:pt x="329" y="574"/>
                    <a:pt x="326" y="575"/>
                    <a:pt x="323" y="577"/>
                  </a:cubicBezTo>
                  <a:cubicBezTo>
                    <a:pt x="321" y="580"/>
                    <a:pt x="323" y="587"/>
                    <a:pt x="326" y="589"/>
                  </a:cubicBezTo>
                  <a:cubicBezTo>
                    <a:pt x="328" y="589"/>
                    <a:pt x="330" y="590"/>
                    <a:pt x="330" y="592"/>
                  </a:cubicBezTo>
                  <a:cubicBezTo>
                    <a:pt x="330" y="594"/>
                    <a:pt x="330" y="596"/>
                    <a:pt x="327" y="597"/>
                  </a:cubicBezTo>
                  <a:cubicBezTo>
                    <a:pt x="323" y="599"/>
                    <a:pt x="321" y="604"/>
                    <a:pt x="317" y="607"/>
                  </a:cubicBezTo>
                  <a:cubicBezTo>
                    <a:pt x="316" y="608"/>
                    <a:pt x="316" y="609"/>
                    <a:pt x="317" y="610"/>
                  </a:cubicBezTo>
                  <a:cubicBezTo>
                    <a:pt x="319" y="611"/>
                    <a:pt x="319" y="613"/>
                    <a:pt x="317" y="615"/>
                  </a:cubicBezTo>
                  <a:cubicBezTo>
                    <a:pt x="315" y="617"/>
                    <a:pt x="314" y="620"/>
                    <a:pt x="312" y="622"/>
                  </a:cubicBezTo>
                  <a:cubicBezTo>
                    <a:pt x="310" y="623"/>
                    <a:pt x="309" y="625"/>
                    <a:pt x="310" y="626"/>
                  </a:cubicBezTo>
                  <a:cubicBezTo>
                    <a:pt x="310" y="630"/>
                    <a:pt x="308" y="633"/>
                    <a:pt x="307" y="636"/>
                  </a:cubicBezTo>
                  <a:cubicBezTo>
                    <a:pt x="307" y="639"/>
                    <a:pt x="305" y="644"/>
                    <a:pt x="303" y="645"/>
                  </a:cubicBezTo>
                  <a:cubicBezTo>
                    <a:pt x="299" y="647"/>
                    <a:pt x="296" y="651"/>
                    <a:pt x="291" y="650"/>
                  </a:cubicBezTo>
                  <a:cubicBezTo>
                    <a:pt x="293" y="652"/>
                    <a:pt x="295" y="652"/>
                    <a:pt x="297" y="652"/>
                  </a:cubicBezTo>
                  <a:cubicBezTo>
                    <a:pt x="298" y="651"/>
                    <a:pt x="299" y="651"/>
                    <a:pt x="300" y="651"/>
                  </a:cubicBezTo>
                  <a:cubicBezTo>
                    <a:pt x="303" y="651"/>
                    <a:pt x="306" y="653"/>
                    <a:pt x="307" y="655"/>
                  </a:cubicBezTo>
                  <a:cubicBezTo>
                    <a:pt x="309" y="657"/>
                    <a:pt x="306" y="659"/>
                    <a:pt x="305" y="660"/>
                  </a:cubicBezTo>
                  <a:cubicBezTo>
                    <a:pt x="303" y="663"/>
                    <a:pt x="301" y="666"/>
                    <a:pt x="299" y="669"/>
                  </a:cubicBezTo>
                  <a:cubicBezTo>
                    <a:pt x="297" y="672"/>
                    <a:pt x="297" y="677"/>
                    <a:pt x="298" y="681"/>
                  </a:cubicBezTo>
                  <a:cubicBezTo>
                    <a:pt x="298" y="684"/>
                    <a:pt x="302" y="683"/>
                    <a:pt x="304" y="683"/>
                  </a:cubicBezTo>
                  <a:cubicBezTo>
                    <a:pt x="308" y="682"/>
                    <a:pt x="311" y="681"/>
                    <a:pt x="315" y="679"/>
                  </a:cubicBezTo>
                  <a:cubicBezTo>
                    <a:pt x="319" y="678"/>
                    <a:pt x="321" y="680"/>
                    <a:pt x="323" y="682"/>
                  </a:cubicBezTo>
                  <a:cubicBezTo>
                    <a:pt x="325" y="684"/>
                    <a:pt x="326" y="686"/>
                    <a:pt x="323" y="688"/>
                  </a:cubicBezTo>
                  <a:cubicBezTo>
                    <a:pt x="320" y="689"/>
                    <a:pt x="323" y="691"/>
                    <a:pt x="322" y="693"/>
                  </a:cubicBezTo>
                  <a:cubicBezTo>
                    <a:pt x="320" y="692"/>
                    <a:pt x="318" y="690"/>
                    <a:pt x="316" y="689"/>
                  </a:cubicBezTo>
                  <a:cubicBezTo>
                    <a:pt x="315" y="689"/>
                    <a:pt x="314" y="688"/>
                    <a:pt x="313" y="689"/>
                  </a:cubicBezTo>
                  <a:cubicBezTo>
                    <a:pt x="307" y="692"/>
                    <a:pt x="301" y="694"/>
                    <a:pt x="295" y="698"/>
                  </a:cubicBezTo>
                  <a:cubicBezTo>
                    <a:pt x="293" y="700"/>
                    <a:pt x="292" y="702"/>
                    <a:pt x="291" y="705"/>
                  </a:cubicBezTo>
                  <a:cubicBezTo>
                    <a:pt x="291" y="708"/>
                    <a:pt x="292" y="708"/>
                    <a:pt x="294" y="707"/>
                  </a:cubicBezTo>
                  <a:cubicBezTo>
                    <a:pt x="299" y="707"/>
                    <a:pt x="300" y="710"/>
                    <a:pt x="299" y="715"/>
                  </a:cubicBezTo>
                  <a:cubicBezTo>
                    <a:pt x="297" y="719"/>
                    <a:pt x="296" y="722"/>
                    <a:pt x="293" y="725"/>
                  </a:cubicBezTo>
                  <a:cubicBezTo>
                    <a:pt x="292" y="726"/>
                    <a:pt x="292" y="727"/>
                    <a:pt x="292" y="727"/>
                  </a:cubicBezTo>
                  <a:cubicBezTo>
                    <a:pt x="295" y="731"/>
                    <a:pt x="291" y="733"/>
                    <a:pt x="290" y="734"/>
                  </a:cubicBezTo>
                  <a:cubicBezTo>
                    <a:pt x="286" y="736"/>
                    <a:pt x="283" y="741"/>
                    <a:pt x="281" y="745"/>
                  </a:cubicBezTo>
                  <a:cubicBezTo>
                    <a:pt x="279" y="749"/>
                    <a:pt x="279" y="754"/>
                    <a:pt x="279" y="759"/>
                  </a:cubicBezTo>
                  <a:cubicBezTo>
                    <a:pt x="279" y="762"/>
                    <a:pt x="279" y="765"/>
                    <a:pt x="277" y="767"/>
                  </a:cubicBezTo>
                  <a:cubicBezTo>
                    <a:pt x="276" y="769"/>
                    <a:pt x="276" y="772"/>
                    <a:pt x="276" y="773"/>
                  </a:cubicBezTo>
                  <a:cubicBezTo>
                    <a:pt x="278" y="776"/>
                    <a:pt x="276" y="778"/>
                    <a:pt x="275" y="780"/>
                  </a:cubicBezTo>
                  <a:cubicBezTo>
                    <a:pt x="270" y="786"/>
                    <a:pt x="270" y="792"/>
                    <a:pt x="273" y="799"/>
                  </a:cubicBezTo>
                  <a:cubicBezTo>
                    <a:pt x="276" y="805"/>
                    <a:pt x="276" y="811"/>
                    <a:pt x="274" y="816"/>
                  </a:cubicBezTo>
                  <a:cubicBezTo>
                    <a:pt x="273" y="821"/>
                    <a:pt x="272" y="826"/>
                    <a:pt x="272" y="831"/>
                  </a:cubicBezTo>
                  <a:cubicBezTo>
                    <a:pt x="273" y="837"/>
                    <a:pt x="269" y="840"/>
                    <a:pt x="263" y="839"/>
                  </a:cubicBezTo>
                  <a:cubicBezTo>
                    <a:pt x="259" y="838"/>
                    <a:pt x="257" y="839"/>
                    <a:pt x="257" y="843"/>
                  </a:cubicBezTo>
                  <a:cubicBezTo>
                    <a:pt x="256" y="846"/>
                    <a:pt x="255" y="849"/>
                    <a:pt x="256" y="851"/>
                  </a:cubicBezTo>
                  <a:cubicBezTo>
                    <a:pt x="257" y="852"/>
                    <a:pt x="257" y="853"/>
                    <a:pt x="258" y="853"/>
                  </a:cubicBezTo>
                  <a:cubicBezTo>
                    <a:pt x="259" y="854"/>
                    <a:pt x="260" y="853"/>
                    <a:pt x="261" y="852"/>
                  </a:cubicBezTo>
                  <a:cubicBezTo>
                    <a:pt x="261" y="848"/>
                    <a:pt x="265" y="847"/>
                    <a:pt x="267" y="845"/>
                  </a:cubicBezTo>
                  <a:cubicBezTo>
                    <a:pt x="269" y="843"/>
                    <a:pt x="272" y="843"/>
                    <a:pt x="274" y="846"/>
                  </a:cubicBezTo>
                  <a:cubicBezTo>
                    <a:pt x="277" y="849"/>
                    <a:pt x="277" y="854"/>
                    <a:pt x="275" y="855"/>
                  </a:cubicBezTo>
                  <a:cubicBezTo>
                    <a:pt x="270" y="857"/>
                    <a:pt x="268" y="864"/>
                    <a:pt x="263" y="866"/>
                  </a:cubicBezTo>
                  <a:cubicBezTo>
                    <a:pt x="262" y="867"/>
                    <a:pt x="262" y="870"/>
                    <a:pt x="262" y="871"/>
                  </a:cubicBezTo>
                  <a:cubicBezTo>
                    <a:pt x="261" y="876"/>
                    <a:pt x="258" y="880"/>
                    <a:pt x="255" y="884"/>
                  </a:cubicBezTo>
                  <a:cubicBezTo>
                    <a:pt x="252" y="888"/>
                    <a:pt x="252" y="889"/>
                    <a:pt x="256" y="891"/>
                  </a:cubicBezTo>
                  <a:cubicBezTo>
                    <a:pt x="262" y="894"/>
                    <a:pt x="263" y="896"/>
                    <a:pt x="259" y="901"/>
                  </a:cubicBezTo>
                  <a:cubicBezTo>
                    <a:pt x="257" y="905"/>
                    <a:pt x="257" y="907"/>
                    <a:pt x="261" y="909"/>
                  </a:cubicBezTo>
                  <a:cubicBezTo>
                    <a:pt x="269" y="913"/>
                    <a:pt x="266" y="917"/>
                    <a:pt x="263" y="923"/>
                  </a:cubicBezTo>
                  <a:cubicBezTo>
                    <a:pt x="258" y="928"/>
                    <a:pt x="255" y="934"/>
                    <a:pt x="250" y="939"/>
                  </a:cubicBezTo>
                  <a:cubicBezTo>
                    <a:pt x="249" y="941"/>
                    <a:pt x="248" y="943"/>
                    <a:pt x="250" y="945"/>
                  </a:cubicBezTo>
                  <a:cubicBezTo>
                    <a:pt x="252" y="948"/>
                    <a:pt x="251" y="952"/>
                    <a:pt x="253" y="954"/>
                  </a:cubicBezTo>
                  <a:cubicBezTo>
                    <a:pt x="254" y="955"/>
                    <a:pt x="253" y="956"/>
                    <a:pt x="252" y="957"/>
                  </a:cubicBezTo>
                  <a:cubicBezTo>
                    <a:pt x="249" y="958"/>
                    <a:pt x="250" y="959"/>
                    <a:pt x="252" y="960"/>
                  </a:cubicBezTo>
                  <a:cubicBezTo>
                    <a:pt x="255" y="961"/>
                    <a:pt x="256" y="963"/>
                    <a:pt x="256" y="966"/>
                  </a:cubicBezTo>
                  <a:cubicBezTo>
                    <a:pt x="256" y="967"/>
                    <a:pt x="256" y="969"/>
                    <a:pt x="256" y="969"/>
                  </a:cubicBezTo>
                  <a:cubicBezTo>
                    <a:pt x="262" y="971"/>
                    <a:pt x="256" y="974"/>
                    <a:pt x="256" y="976"/>
                  </a:cubicBezTo>
                  <a:cubicBezTo>
                    <a:pt x="257" y="978"/>
                    <a:pt x="254" y="977"/>
                    <a:pt x="253" y="976"/>
                  </a:cubicBezTo>
                  <a:cubicBezTo>
                    <a:pt x="251" y="974"/>
                    <a:pt x="249" y="975"/>
                    <a:pt x="246" y="976"/>
                  </a:cubicBezTo>
                  <a:cubicBezTo>
                    <a:pt x="245" y="976"/>
                    <a:pt x="241" y="978"/>
                    <a:pt x="243" y="973"/>
                  </a:cubicBezTo>
                  <a:cubicBezTo>
                    <a:pt x="244" y="972"/>
                    <a:pt x="243" y="972"/>
                    <a:pt x="242" y="971"/>
                  </a:cubicBezTo>
                  <a:cubicBezTo>
                    <a:pt x="241" y="971"/>
                    <a:pt x="240" y="971"/>
                    <a:pt x="240" y="971"/>
                  </a:cubicBezTo>
                  <a:cubicBezTo>
                    <a:pt x="239" y="972"/>
                    <a:pt x="238" y="973"/>
                    <a:pt x="239" y="974"/>
                  </a:cubicBezTo>
                  <a:cubicBezTo>
                    <a:pt x="239" y="975"/>
                    <a:pt x="240" y="976"/>
                    <a:pt x="240" y="976"/>
                  </a:cubicBezTo>
                  <a:cubicBezTo>
                    <a:pt x="242" y="979"/>
                    <a:pt x="244" y="982"/>
                    <a:pt x="241" y="986"/>
                  </a:cubicBezTo>
                  <a:cubicBezTo>
                    <a:pt x="238" y="990"/>
                    <a:pt x="240" y="994"/>
                    <a:pt x="242" y="997"/>
                  </a:cubicBezTo>
                  <a:cubicBezTo>
                    <a:pt x="244" y="999"/>
                    <a:pt x="244" y="1000"/>
                    <a:pt x="243" y="1002"/>
                  </a:cubicBezTo>
                  <a:cubicBezTo>
                    <a:pt x="241" y="1003"/>
                    <a:pt x="241" y="1005"/>
                    <a:pt x="242" y="1006"/>
                  </a:cubicBezTo>
                  <a:cubicBezTo>
                    <a:pt x="243" y="1009"/>
                    <a:pt x="242" y="1012"/>
                    <a:pt x="239" y="1014"/>
                  </a:cubicBezTo>
                  <a:cubicBezTo>
                    <a:pt x="237" y="1016"/>
                    <a:pt x="240" y="1016"/>
                    <a:pt x="241" y="1016"/>
                  </a:cubicBezTo>
                  <a:cubicBezTo>
                    <a:pt x="244" y="1017"/>
                    <a:pt x="246" y="1018"/>
                    <a:pt x="246" y="1022"/>
                  </a:cubicBezTo>
                  <a:cubicBezTo>
                    <a:pt x="246" y="1023"/>
                    <a:pt x="246" y="1024"/>
                    <a:pt x="247" y="1025"/>
                  </a:cubicBezTo>
                  <a:cubicBezTo>
                    <a:pt x="248" y="1031"/>
                    <a:pt x="246" y="1034"/>
                    <a:pt x="240" y="1034"/>
                  </a:cubicBezTo>
                  <a:cubicBezTo>
                    <a:pt x="237" y="1034"/>
                    <a:pt x="235" y="1033"/>
                    <a:pt x="232" y="1032"/>
                  </a:cubicBezTo>
                  <a:cubicBezTo>
                    <a:pt x="231" y="1031"/>
                    <a:pt x="230" y="1030"/>
                    <a:pt x="229" y="1031"/>
                  </a:cubicBezTo>
                  <a:cubicBezTo>
                    <a:pt x="228" y="1032"/>
                    <a:pt x="229" y="1033"/>
                    <a:pt x="229" y="1034"/>
                  </a:cubicBezTo>
                  <a:cubicBezTo>
                    <a:pt x="230" y="1038"/>
                    <a:pt x="231" y="1041"/>
                    <a:pt x="233" y="1045"/>
                  </a:cubicBezTo>
                  <a:cubicBezTo>
                    <a:pt x="238" y="1051"/>
                    <a:pt x="238" y="1058"/>
                    <a:pt x="241" y="1065"/>
                  </a:cubicBezTo>
                  <a:cubicBezTo>
                    <a:pt x="242" y="1067"/>
                    <a:pt x="240" y="1070"/>
                    <a:pt x="237" y="1070"/>
                  </a:cubicBezTo>
                  <a:cubicBezTo>
                    <a:pt x="233" y="1069"/>
                    <a:pt x="231" y="1067"/>
                    <a:pt x="227" y="1067"/>
                  </a:cubicBezTo>
                  <a:cubicBezTo>
                    <a:pt x="226" y="1067"/>
                    <a:pt x="226" y="1065"/>
                    <a:pt x="226" y="1064"/>
                  </a:cubicBezTo>
                  <a:cubicBezTo>
                    <a:pt x="225" y="1062"/>
                    <a:pt x="225" y="1059"/>
                    <a:pt x="221" y="1060"/>
                  </a:cubicBezTo>
                  <a:cubicBezTo>
                    <a:pt x="218" y="1061"/>
                    <a:pt x="217" y="1063"/>
                    <a:pt x="217" y="1066"/>
                  </a:cubicBezTo>
                  <a:cubicBezTo>
                    <a:pt x="217" y="1067"/>
                    <a:pt x="218" y="1068"/>
                    <a:pt x="217" y="1068"/>
                  </a:cubicBezTo>
                  <a:cubicBezTo>
                    <a:pt x="213" y="1071"/>
                    <a:pt x="214" y="1072"/>
                    <a:pt x="217" y="1074"/>
                  </a:cubicBezTo>
                  <a:cubicBezTo>
                    <a:pt x="218" y="1075"/>
                    <a:pt x="219" y="1076"/>
                    <a:pt x="221" y="1077"/>
                  </a:cubicBezTo>
                  <a:cubicBezTo>
                    <a:pt x="222" y="1078"/>
                    <a:pt x="223" y="1080"/>
                    <a:pt x="222" y="1082"/>
                  </a:cubicBezTo>
                  <a:cubicBezTo>
                    <a:pt x="221" y="1085"/>
                    <a:pt x="221" y="1088"/>
                    <a:pt x="219" y="1091"/>
                  </a:cubicBezTo>
                  <a:cubicBezTo>
                    <a:pt x="216" y="1097"/>
                    <a:pt x="216" y="1102"/>
                    <a:pt x="219" y="1108"/>
                  </a:cubicBezTo>
                  <a:cubicBezTo>
                    <a:pt x="220" y="1110"/>
                    <a:pt x="220" y="1111"/>
                    <a:pt x="220" y="1113"/>
                  </a:cubicBezTo>
                  <a:cubicBezTo>
                    <a:pt x="221" y="1118"/>
                    <a:pt x="221" y="1123"/>
                    <a:pt x="224" y="1127"/>
                  </a:cubicBezTo>
                  <a:cubicBezTo>
                    <a:pt x="225" y="1130"/>
                    <a:pt x="224" y="1132"/>
                    <a:pt x="223" y="1134"/>
                  </a:cubicBezTo>
                  <a:cubicBezTo>
                    <a:pt x="221" y="1138"/>
                    <a:pt x="221" y="1140"/>
                    <a:pt x="224" y="1143"/>
                  </a:cubicBezTo>
                  <a:cubicBezTo>
                    <a:pt x="228" y="1147"/>
                    <a:pt x="229" y="1152"/>
                    <a:pt x="232" y="1157"/>
                  </a:cubicBezTo>
                  <a:cubicBezTo>
                    <a:pt x="233" y="1160"/>
                    <a:pt x="233" y="1162"/>
                    <a:pt x="235" y="1164"/>
                  </a:cubicBezTo>
                  <a:cubicBezTo>
                    <a:pt x="237" y="1166"/>
                    <a:pt x="237" y="1167"/>
                    <a:pt x="235" y="1169"/>
                  </a:cubicBezTo>
                  <a:cubicBezTo>
                    <a:pt x="232" y="1171"/>
                    <a:pt x="224" y="1172"/>
                    <a:pt x="221" y="1170"/>
                  </a:cubicBezTo>
                  <a:cubicBezTo>
                    <a:pt x="220" y="1169"/>
                    <a:pt x="218" y="1167"/>
                    <a:pt x="218" y="1165"/>
                  </a:cubicBezTo>
                  <a:cubicBezTo>
                    <a:pt x="218" y="1163"/>
                    <a:pt x="217" y="1160"/>
                    <a:pt x="215" y="1160"/>
                  </a:cubicBezTo>
                  <a:cubicBezTo>
                    <a:pt x="212" y="1160"/>
                    <a:pt x="210" y="1162"/>
                    <a:pt x="209" y="1165"/>
                  </a:cubicBezTo>
                  <a:cubicBezTo>
                    <a:pt x="206" y="1174"/>
                    <a:pt x="203" y="1183"/>
                    <a:pt x="202" y="1193"/>
                  </a:cubicBezTo>
                  <a:cubicBezTo>
                    <a:pt x="202" y="1195"/>
                    <a:pt x="200" y="1197"/>
                    <a:pt x="200" y="1199"/>
                  </a:cubicBezTo>
                  <a:cubicBezTo>
                    <a:pt x="196" y="1210"/>
                    <a:pt x="195" y="1221"/>
                    <a:pt x="194" y="1233"/>
                  </a:cubicBezTo>
                  <a:cubicBezTo>
                    <a:pt x="193" y="1237"/>
                    <a:pt x="194" y="1241"/>
                    <a:pt x="189" y="1244"/>
                  </a:cubicBezTo>
                  <a:cubicBezTo>
                    <a:pt x="187" y="1245"/>
                    <a:pt x="185" y="1248"/>
                    <a:pt x="182" y="1250"/>
                  </a:cubicBezTo>
                  <a:cubicBezTo>
                    <a:pt x="180" y="1251"/>
                    <a:pt x="178" y="1251"/>
                    <a:pt x="176" y="1249"/>
                  </a:cubicBezTo>
                  <a:cubicBezTo>
                    <a:pt x="175" y="1247"/>
                    <a:pt x="174" y="1244"/>
                    <a:pt x="176" y="1242"/>
                  </a:cubicBezTo>
                  <a:cubicBezTo>
                    <a:pt x="180" y="1238"/>
                    <a:pt x="181" y="1233"/>
                    <a:pt x="182" y="1227"/>
                  </a:cubicBezTo>
                  <a:cubicBezTo>
                    <a:pt x="184" y="1218"/>
                    <a:pt x="187" y="1209"/>
                    <a:pt x="189" y="1200"/>
                  </a:cubicBezTo>
                  <a:cubicBezTo>
                    <a:pt x="190" y="1198"/>
                    <a:pt x="190" y="1195"/>
                    <a:pt x="190" y="1193"/>
                  </a:cubicBezTo>
                  <a:cubicBezTo>
                    <a:pt x="191" y="1191"/>
                    <a:pt x="191" y="1190"/>
                    <a:pt x="190" y="1190"/>
                  </a:cubicBezTo>
                  <a:cubicBezTo>
                    <a:pt x="188" y="1189"/>
                    <a:pt x="188" y="1190"/>
                    <a:pt x="187" y="1191"/>
                  </a:cubicBezTo>
                  <a:cubicBezTo>
                    <a:pt x="182" y="1194"/>
                    <a:pt x="182" y="1200"/>
                    <a:pt x="180" y="1205"/>
                  </a:cubicBezTo>
                  <a:cubicBezTo>
                    <a:pt x="179" y="1207"/>
                    <a:pt x="178" y="1209"/>
                    <a:pt x="177" y="1211"/>
                  </a:cubicBezTo>
                  <a:cubicBezTo>
                    <a:pt x="172" y="1219"/>
                    <a:pt x="168" y="1226"/>
                    <a:pt x="165" y="1234"/>
                  </a:cubicBezTo>
                  <a:cubicBezTo>
                    <a:pt x="164" y="1239"/>
                    <a:pt x="161" y="1243"/>
                    <a:pt x="157" y="1247"/>
                  </a:cubicBezTo>
                  <a:cubicBezTo>
                    <a:pt x="152" y="1253"/>
                    <a:pt x="145" y="1251"/>
                    <a:pt x="142" y="1244"/>
                  </a:cubicBezTo>
                  <a:cubicBezTo>
                    <a:pt x="142" y="1243"/>
                    <a:pt x="141" y="1242"/>
                    <a:pt x="141" y="1242"/>
                  </a:cubicBezTo>
                  <a:cubicBezTo>
                    <a:pt x="139" y="1240"/>
                    <a:pt x="139" y="1238"/>
                    <a:pt x="140" y="1236"/>
                  </a:cubicBezTo>
                  <a:cubicBezTo>
                    <a:pt x="141" y="1235"/>
                    <a:pt x="141" y="1233"/>
                    <a:pt x="142" y="1232"/>
                  </a:cubicBezTo>
                  <a:cubicBezTo>
                    <a:pt x="145" y="1228"/>
                    <a:pt x="143" y="1225"/>
                    <a:pt x="139" y="1223"/>
                  </a:cubicBezTo>
                  <a:cubicBezTo>
                    <a:pt x="136" y="1220"/>
                    <a:pt x="131" y="1218"/>
                    <a:pt x="131" y="1212"/>
                  </a:cubicBezTo>
                  <a:cubicBezTo>
                    <a:pt x="130" y="1210"/>
                    <a:pt x="126" y="1208"/>
                    <a:pt x="124" y="1206"/>
                  </a:cubicBezTo>
                  <a:cubicBezTo>
                    <a:pt x="118" y="1197"/>
                    <a:pt x="111" y="1189"/>
                    <a:pt x="110" y="1178"/>
                  </a:cubicBezTo>
                  <a:cubicBezTo>
                    <a:pt x="110" y="1176"/>
                    <a:pt x="109" y="1175"/>
                    <a:pt x="107" y="1174"/>
                  </a:cubicBezTo>
                  <a:cubicBezTo>
                    <a:pt x="102" y="1171"/>
                    <a:pt x="100" y="1166"/>
                    <a:pt x="99" y="1161"/>
                  </a:cubicBezTo>
                  <a:cubicBezTo>
                    <a:pt x="98" y="1159"/>
                    <a:pt x="98" y="1157"/>
                    <a:pt x="96" y="1155"/>
                  </a:cubicBezTo>
                  <a:cubicBezTo>
                    <a:pt x="95" y="1152"/>
                    <a:pt x="92" y="1150"/>
                    <a:pt x="93" y="1146"/>
                  </a:cubicBezTo>
                  <a:cubicBezTo>
                    <a:pt x="93" y="1144"/>
                    <a:pt x="89" y="1141"/>
                    <a:pt x="87" y="1139"/>
                  </a:cubicBezTo>
                  <a:cubicBezTo>
                    <a:pt x="85" y="1137"/>
                    <a:pt x="84" y="1134"/>
                    <a:pt x="83" y="1131"/>
                  </a:cubicBezTo>
                  <a:cubicBezTo>
                    <a:pt x="83" y="1128"/>
                    <a:pt x="81" y="1125"/>
                    <a:pt x="79" y="1122"/>
                  </a:cubicBezTo>
                  <a:cubicBezTo>
                    <a:pt x="79" y="1121"/>
                    <a:pt x="78" y="1120"/>
                    <a:pt x="79" y="1119"/>
                  </a:cubicBezTo>
                  <a:cubicBezTo>
                    <a:pt x="80" y="1118"/>
                    <a:pt x="81" y="1118"/>
                    <a:pt x="82" y="1119"/>
                  </a:cubicBezTo>
                  <a:cubicBezTo>
                    <a:pt x="84" y="1121"/>
                    <a:pt x="88" y="1122"/>
                    <a:pt x="88" y="1127"/>
                  </a:cubicBezTo>
                  <a:cubicBezTo>
                    <a:pt x="88" y="1127"/>
                    <a:pt x="88" y="1129"/>
                    <a:pt x="89" y="1129"/>
                  </a:cubicBezTo>
                  <a:cubicBezTo>
                    <a:pt x="92" y="1131"/>
                    <a:pt x="93" y="1133"/>
                    <a:pt x="88" y="1134"/>
                  </a:cubicBezTo>
                  <a:cubicBezTo>
                    <a:pt x="88" y="1135"/>
                    <a:pt x="89" y="1135"/>
                    <a:pt x="90" y="1135"/>
                  </a:cubicBezTo>
                  <a:cubicBezTo>
                    <a:pt x="94" y="1136"/>
                    <a:pt x="96" y="1138"/>
                    <a:pt x="96" y="1143"/>
                  </a:cubicBezTo>
                  <a:cubicBezTo>
                    <a:pt x="96" y="1145"/>
                    <a:pt x="98" y="1146"/>
                    <a:pt x="99" y="1148"/>
                  </a:cubicBezTo>
                  <a:cubicBezTo>
                    <a:pt x="103" y="1156"/>
                    <a:pt x="108" y="1163"/>
                    <a:pt x="113" y="1170"/>
                  </a:cubicBezTo>
                  <a:cubicBezTo>
                    <a:pt x="115" y="1173"/>
                    <a:pt x="117" y="1174"/>
                    <a:pt x="119" y="1176"/>
                  </a:cubicBezTo>
                  <a:cubicBezTo>
                    <a:pt x="122" y="1177"/>
                    <a:pt x="123" y="1175"/>
                    <a:pt x="123" y="1173"/>
                  </a:cubicBezTo>
                  <a:cubicBezTo>
                    <a:pt x="123" y="1170"/>
                    <a:pt x="123" y="1167"/>
                    <a:pt x="124" y="1164"/>
                  </a:cubicBezTo>
                  <a:cubicBezTo>
                    <a:pt x="124" y="1162"/>
                    <a:pt x="124" y="1160"/>
                    <a:pt x="123" y="1159"/>
                  </a:cubicBezTo>
                  <a:cubicBezTo>
                    <a:pt x="121" y="1156"/>
                    <a:pt x="119" y="1153"/>
                    <a:pt x="122" y="1150"/>
                  </a:cubicBezTo>
                  <a:cubicBezTo>
                    <a:pt x="123" y="1149"/>
                    <a:pt x="123" y="1148"/>
                    <a:pt x="122" y="1147"/>
                  </a:cubicBezTo>
                  <a:cubicBezTo>
                    <a:pt x="121" y="1144"/>
                    <a:pt x="120" y="1141"/>
                    <a:pt x="118" y="1139"/>
                  </a:cubicBezTo>
                  <a:cubicBezTo>
                    <a:pt x="116" y="1136"/>
                    <a:pt x="115" y="1132"/>
                    <a:pt x="115" y="1128"/>
                  </a:cubicBezTo>
                  <a:cubicBezTo>
                    <a:pt x="116" y="1125"/>
                    <a:pt x="115" y="1121"/>
                    <a:pt x="114" y="1118"/>
                  </a:cubicBezTo>
                  <a:cubicBezTo>
                    <a:pt x="112" y="1114"/>
                    <a:pt x="112" y="1109"/>
                    <a:pt x="111" y="1105"/>
                  </a:cubicBezTo>
                  <a:cubicBezTo>
                    <a:pt x="110" y="1103"/>
                    <a:pt x="110" y="1103"/>
                    <a:pt x="108" y="1104"/>
                  </a:cubicBezTo>
                  <a:cubicBezTo>
                    <a:pt x="108" y="1104"/>
                    <a:pt x="107" y="1104"/>
                    <a:pt x="107" y="1104"/>
                  </a:cubicBezTo>
                  <a:cubicBezTo>
                    <a:pt x="105" y="1104"/>
                    <a:pt x="103" y="1106"/>
                    <a:pt x="101" y="1103"/>
                  </a:cubicBezTo>
                  <a:cubicBezTo>
                    <a:pt x="99" y="1101"/>
                    <a:pt x="101" y="1100"/>
                    <a:pt x="102" y="1098"/>
                  </a:cubicBezTo>
                  <a:cubicBezTo>
                    <a:pt x="107" y="1088"/>
                    <a:pt x="106" y="1079"/>
                    <a:pt x="102" y="1070"/>
                  </a:cubicBezTo>
                  <a:cubicBezTo>
                    <a:pt x="100" y="1067"/>
                    <a:pt x="100" y="1062"/>
                    <a:pt x="99" y="1058"/>
                  </a:cubicBezTo>
                  <a:cubicBezTo>
                    <a:pt x="98" y="1055"/>
                    <a:pt x="98" y="1051"/>
                    <a:pt x="95" y="1050"/>
                  </a:cubicBezTo>
                  <a:cubicBezTo>
                    <a:pt x="93" y="1050"/>
                    <a:pt x="90" y="1054"/>
                    <a:pt x="89" y="1057"/>
                  </a:cubicBezTo>
                  <a:cubicBezTo>
                    <a:pt x="89" y="1060"/>
                    <a:pt x="87" y="1062"/>
                    <a:pt x="87" y="1064"/>
                  </a:cubicBezTo>
                  <a:cubicBezTo>
                    <a:pt x="86" y="1067"/>
                    <a:pt x="84" y="1068"/>
                    <a:pt x="81" y="1069"/>
                  </a:cubicBezTo>
                  <a:cubicBezTo>
                    <a:pt x="80" y="1070"/>
                    <a:pt x="76" y="1069"/>
                    <a:pt x="78" y="1073"/>
                  </a:cubicBezTo>
                  <a:cubicBezTo>
                    <a:pt x="78" y="1073"/>
                    <a:pt x="78" y="1074"/>
                    <a:pt x="77" y="1074"/>
                  </a:cubicBezTo>
                  <a:cubicBezTo>
                    <a:pt x="73" y="1075"/>
                    <a:pt x="72" y="1079"/>
                    <a:pt x="70" y="1082"/>
                  </a:cubicBezTo>
                  <a:cubicBezTo>
                    <a:pt x="68" y="1084"/>
                    <a:pt x="69" y="1086"/>
                    <a:pt x="69" y="1088"/>
                  </a:cubicBezTo>
                  <a:cubicBezTo>
                    <a:pt x="70" y="1090"/>
                    <a:pt x="69" y="1091"/>
                    <a:pt x="67" y="1091"/>
                  </a:cubicBezTo>
                  <a:cubicBezTo>
                    <a:pt x="58" y="1092"/>
                    <a:pt x="55" y="1098"/>
                    <a:pt x="50" y="1105"/>
                  </a:cubicBezTo>
                  <a:cubicBezTo>
                    <a:pt x="48" y="1108"/>
                    <a:pt x="46" y="1111"/>
                    <a:pt x="42" y="1112"/>
                  </a:cubicBezTo>
                  <a:cubicBezTo>
                    <a:pt x="39" y="1113"/>
                    <a:pt x="35" y="1114"/>
                    <a:pt x="34" y="1118"/>
                  </a:cubicBezTo>
                  <a:cubicBezTo>
                    <a:pt x="34" y="1119"/>
                    <a:pt x="33" y="1120"/>
                    <a:pt x="32" y="1120"/>
                  </a:cubicBezTo>
                  <a:cubicBezTo>
                    <a:pt x="28" y="1120"/>
                    <a:pt x="25" y="1124"/>
                    <a:pt x="21" y="1122"/>
                  </a:cubicBezTo>
                  <a:cubicBezTo>
                    <a:pt x="20" y="1121"/>
                    <a:pt x="18" y="1122"/>
                    <a:pt x="17" y="1122"/>
                  </a:cubicBezTo>
                  <a:cubicBezTo>
                    <a:pt x="12" y="1124"/>
                    <a:pt x="7" y="1121"/>
                    <a:pt x="5" y="1116"/>
                  </a:cubicBezTo>
                  <a:cubicBezTo>
                    <a:pt x="1" y="1109"/>
                    <a:pt x="3" y="1101"/>
                    <a:pt x="2" y="1093"/>
                  </a:cubicBezTo>
                  <a:cubicBezTo>
                    <a:pt x="1" y="1089"/>
                    <a:pt x="1" y="1084"/>
                    <a:pt x="1" y="1080"/>
                  </a:cubicBezTo>
                  <a:cubicBezTo>
                    <a:pt x="1" y="1078"/>
                    <a:pt x="0" y="1076"/>
                    <a:pt x="1" y="1074"/>
                  </a:cubicBezTo>
                  <a:cubicBezTo>
                    <a:pt x="5" y="1066"/>
                    <a:pt x="2" y="1059"/>
                    <a:pt x="2" y="1052"/>
                  </a:cubicBezTo>
                  <a:cubicBezTo>
                    <a:pt x="2" y="1050"/>
                    <a:pt x="2" y="1048"/>
                    <a:pt x="2" y="1046"/>
                  </a:cubicBezTo>
                  <a:cubicBezTo>
                    <a:pt x="3" y="1043"/>
                    <a:pt x="5" y="1041"/>
                    <a:pt x="4" y="1037"/>
                  </a:cubicBezTo>
                  <a:cubicBezTo>
                    <a:pt x="3" y="1034"/>
                    <a:pt x="5" y="1031"/>
                    <a:pt x="6" y="1028"/>
                  </a:cubicBezTo>
                  <a:cubicBezTo>
                    <a:pt x="7" y="1026"/>
                    <a:pt x="6" y="1024"/>
                    <a:pt x="9" y="1023"/>
                  </a:cubicBezTo>
                  <a:cubicBezTo>
                    <a:pt x="14" y="1022"/>
                    <a:pt x="19" y="1018"/>
                    <a:pt x="25" y="1021"/>
                  </a:cubicBezTo>
                  <a:cubicBezTo>
                    <a:pt x="31" y="1024"/>
                    <a:pt x="37" y="1026"/>
                    <a:pt x="39" y="1033"/>
                  </a:cubicBezTo>
                  <a:cubicBezTo>
                    <a:pt x="39" y="1035"/>
                    <a:pt x="42" y="1037"/>
                    <a:pt x="42" y="1040"/>
                  </a:cubicBezTo>
                  <a:cubicBezTo>
                    <a:pt x="43" y="1042"/>
                    <a:pt x="45" y="1043"/>
                    <a:pt x="48" y="1043"/>
                  </a:cubicBezTo>
                  <a:cubicBezTo>
                    <a:pt x="52" y="1043"/>
                    <a:pt x="55" y="1042"/>
                    <a:pt x="56" y="1039"/>
                  </a:cubicBezTo>
                  <a:cubicBezTo>
                    <a:pt x="60" y="1032"/>
                    <a:pt x="64" y="1026"/>
                    <a:pt x="69" y="1020"/>
                  </a:cubicBezTo>
                  <a:cubicBezTo>
                    <a:pt x="73" y="1015"/>
                    <a:pt x="77" y="1010"/>
                    <a:pt x="79" y="1004"/>
                  </a:cubicBezTo>
                  <a:cubicBezTo>
                    <a:pt x="80" y="1003"/>
                    <a:pt x="80" y="1001"/>
                    <a:pt x="79" y="1000"/>
                  </a:cubicBezTo>
                  <a:cubicBezTo>
                    <a:pt x="78" y="998"/>
                    <a:pt x="77" y="999"/>
                    <a:pt x="75" y="1000"/>
                  </a:cubicBezTo>
                  <a:cubicBezTo>
                    <a:pt x="71" y="1004"/>
                    <a:pt x="65" y="1005"/>
                    <a:pt x="60" y="1007"/>
                  </a:cubicBezTo>
                  <a:cubicBezTo>
                    <a:pt x="55" y="1010"/>
                    <a:pt x="50" y="1010"/>
                    <a:pt x="44" y="1007"/>
                  </a:cubicBezTo>
                  <a:cubicBezTo>
                    <a:pt x="42" y="1006"/>
                    <a:pt x="42" y="1004"/>
                    <a:pt x="43" y="1001"/>
                  </a:cubicBezTo>
                  <a:cubicBezTo>
                    <a:pt x="47" y="995"/>
                    <a:pt x="53" y="989"/>
                    <a:pt x="59" y="984"/>
                  </a:cubicBezTo>
                  <a:cubicBezTo>
                    <a:pt x="60" y="983"/>
                    <a:pt x="60" y="982"/>
                    <a:pt x="61" y="981"/>
                  </a:cubicBezTo>
                  <a:cubicBezTo>
                    <a:pt x="68" y="971"/>
                    <a:pt x="75" y="961"/>
                    <a:pt x="82" y="951"/>
                  </a:cubicBezTo>
                  <a:cubicBezTo>
                    <a:pt x="85" y="948"/>
                    <a:pt x="87" y="945"/>
                    <a:pt x="91" y="943"/>
                  </a:cubicBezTo>
                  <a:cubicBezTo>
                    <a:pt x="92" y="943"/>
                    <a:pt x="93" y="942"/>
                    <a:pt x="93" y="940"/>
                  </a:cubicBezTo>
                  <a:cubicBezTo>
                    <a:pt x="95" y="933"/>
                    <a:pt x="101" y="928"/>
                    <a:pt x="105" y="922"/>
                  </a:cubicBezTo>
                  <a:cubicBezTo>
                    <a:pt x="108" y="917"/>
                    <a:pt x="113" y="912"/>
                    <a:pt x="113" y="906"/>
                  </a:cubicBezTo>
                  <a:cubicBezTo>
                    <a:pt x="113" y="905"/>
                    <a:pt x="113" y="905"/>
                    <a:pt x="114" y="905"/>
                  </a:cubicBezTo>
                  <a:cubicBezTo>
                    <a:pt x="116" y="903"/>
                    <a:pt x="117" y="901"/>
                    <a:pt x="115" y="899"/>
                  </a:cubicBezTo>
                  <a:cubicBezTo>
                    <a:pt x="114" y="897"/>
                    <a:pt x="111" y="898"/>
                    <a:pt x="109" y="899"/>
                  </a:cubicBezTo>
                  <a:cubicBezTo>
                    <a:pt x="105" y="899"/>
                    <a:pt x="101" y="903"/>
                    <a:pt x="97" y="904"/>
                  </a:cubicBezTo>
                  <a:cubicBezTo>
                    <a:pt x="90" y="906"/>
                    <a:pt x="84" y="908"/>
                    <a:pt x="78" y="910"/>
                  </a:cubicBezTo>
                  <a:cubicBezTo>
                    <a:pt x="75" y="911"/>
                    <a:pt x="74" y="913"/>
                    <a:pt x="71" y="912"/>
                  </a:cubicBezTo>
                  <a:cubicBezTo>
                    <a:pt x="67" y="911"/>
                    <a:pt x="66" y="909"/>
                    <a:pt x="68" y="905"/>
                  </a:cubicBezTo>
                  <a:cubicBezTo>
                    <a:pt x="69" y="903"/>
                    <a:pt x="70" y="901"/>
                    <a:pt x="72" y="900"/>
                  </a:cubicBezTo>
                  <a:cubicBezTo>
                    <a:pt x="74" y="900"/>
                    <a:pt x="75" y="898"/>
                    <a:pt x="74" y="897"/>
                  </a:cubicBezTo>
                  <a:cubicBezTo>
                    <a:pt x="74" y="895"/>
                    <a:pt x="72" y="895"/>
                    <a:pt x="71" y="895"/>
                  </a:cubicBezTo>
                  <a:cubicBezTo>
                    <a:pt x="67" y="895"/>
                    <a:pt x="64" y="896"/>
                    <a:pt x="60" y="897"/>
                  </a:cubicBezTo>
                  <a:cubicBezTo>
                    <a:pt x="52" y="899"/>
                    <a:pt x="44" y="897"/>
                    <a:pt x="35" y="895"/>
                  </a:cubicBezTo>
                  <a:cubicBezTo>
                    <a:pt x="31" y="894"/>
                    <a:pt x="31" y="890"/>
                    <a:pt x="33" y="886"/>
                  </a:cubicBezTo>
                  <a:cubicBezTo>
                    <a:pt x="35" y="885"/>
                    <a:pt x="36" y="883"/>
                    <a:pt x="36" y="881"/>
                  </a:cubicBezTo>
                  <a:cubicBezTo>
                    <a:pt x="37" y="871"/>
                    <a:pt x="42" y="863"/>
                    <a:pt x="49" y="855"/>
                  </a:cubicBezTo>
                  <a:cubicBezTo>
                    <a:pt x="49" y="854"/>
                    <a:pt x="50" y="853"/>
                    <a:pt x="52" y="853"/>
                  </a:cubicBezTo>
                  <a:cubicBezTo>
                    <a:pt x="56" y="852"/>
                    <a:pt x="56" y="847"/>
                    <a:pt x="59" y="845"/>
                  </a:cubicBezTo>
                  <a:cubicBezTo>
                    <a:pt x="60" y="844"/>
                    <a:pt x="59" y="843"/>
                    <a:pt x="58" y="842"/>
                  </a:cubicBezTo>
                  <a:cubicBezTo>
                    <a:pt x="57" y="841"/>
                    <a:pt x="56" y="841"/>
                    <a:pt x="55" y="840"/>
                  </a:cubicBezTo>
                  <a:cubicBezTo>
                    <a:pt x="52" y="838"/>
                    <a:pt x="53" y="832"/>
                    <a:pt x="56" y="830"/>
                  </a:cubicBezTo>
                  <a:cubicBezTo>
                    <a:pt x="61" y="826"/>
                    <a:pt x="66" y="820"/>
                    <a:pt x="71" y="815"/>
                  </a:cubicBezTo>
                  <a:cubicBezTo>
                    <a:pt x="72" y="814"/>
                    <a:pt x="72" y="814"/>
                    <a:pt x="73" y="813"/>
                  </a:cubicBezTo>
                  <a:cubicBezTo>
                    <a:pt x="86" y="805"/>
                    <a:pt x="93" y="793"/>
                    <a:pt x="103" y="782"/>
                  </a:cubicBezTo>
                  <a:cubicBezTo>
                    <a:pt x="109" y="776"/>
                    <a:pt x="114" y="771"/>
                    <a:pt x="119" y="765"/>
                  </a:cubicBezTo>
                  <a:cubicBezTo>
                    <a:pt x="123" y="760"/>
                    <a:pt x="127" y="756"/>
                    <a:pt x="130" y="752"/>
                  </a:cubicBezTo>
                  <a:cubicBezTo>
                    <a:pt x="131" y="750"/>
                    <a:pt x="131" y="745"/>
                    <a:pt x="129" y="744"/>
                  </a:cubicBezTo>
                  <a:cubicBezTo>
                    <a:pt x="125" y="741"/>
                    <a:pt x="125" y="738"/>
                    <a:pt x="126" y="734"/>
                  </a:cubicBezTo>
                  <a:cubicBezTo>
                    <a:pt x="127" y="732"/>
                    <a:pt x="127" y="729"/>
                    <a:pt x="128" y="726"/>
                  </a:cubicBezTo>
                  <a:cubicBezTo>
                    <a:pt x="129" y="724"/>
                    <a:pt x="127" y="722"/>
                    <a:pt x="126" y="719"/>
                  </a:cubicBezTo>
                  <a:cubicBezTo>
                    <a:pt x="121" y="712"/>
                    <a:pt x="124" y="705"/>
                    <a:pt x="133" y="703"/>
                  </a:cubicBezTo>
                  <a:cubicBezTo>
                    <a:pt x="135" y="703"/>
                    <a:pt x="135" y="704"/>
                    <a:pt x="136" y="705"/>
                  </a:cubicBezTo>
                  <a:cubicBezTo>
                    <a:pt x="137" y="706"/>
                    <a:pt x="139" y="708"/>
                    <a:pt x="141" y="708"/>
                  </a:cubicBezTo>
                  <a:cubicBezTo>
                    <a:pt x="145" y="707"/>
                    <a:pt x="146" y="706"/>
                    <a:pt x="143" y="702"/>
                  </a:cubicBezTo>
                  <a:cubicBezTo>
                    <a:pt x="142" y="700"/>
                    <a:pt x="143" y="697"/>
                    <a:pt x="142" y="695"/>
                  </a:cubicBezTo>
                  <a:cubicBezTo>
                    <a:pt x="140" y="689"/>
                    <a:pt x="142" y="682"/>
                    <a:pt x="140" y="676"/>
                  </a:cubicBezTo>
                  <a:cubicBezTo>
                    <a:pt x="137" y="667"/>
                    <a:pt x="139" y="663"/>
                    <a:pt x="146" y="658"/>
                  </a:cubicBezTo>
                  <a:cubicBezTo>
                    <a:pt x="151" y="655"/>
                    <a:pt x="153" y="646"/>
                    <a:pt x="150" y="641"/>
                  </a:cubicBezTo>
                  <a:cubicBezTo>
                    <a:pt x="149" y="639"/>
                    <a:pt x="150" y="637"/>
                    <a:pt x="151" y="635"/>
                  </a:cubicBezTo>
                  <a:cubicBezTo>
                    <a:pt x="154" y="632"/>
                    <a:pt x="154" y="628"/>
                    <a:pt x="152" y="624"/>
                  </a:cubicBezTo>
                  <a:cubicBezTo>
                    <a:pt x="151" y="621"/>
                    <a:pt x="153" y="618"/>
                    <a:pt x="155" y="615"/>
                  </a:cubicBezTo>
                  <a:cubicBezTo>
                    <a:pt x="156" y="612"/>
                    <a:pt x="157" y="609"/>
                    <a:pt x="156" y="606"/>
                  </a:cubicBezTo>
                  <a:cubicBezTo>
                    <a:pt x="155" y="604"/>
                    <a:pt x="154" y="601"/>
                    <a:pt x="158" y="600"/>
                  </a:cubicBezTo>
                  <a:cubicBezTo>
                    <a:pt x="158" y="600"/>
                    <a:pt x="159" y="599"/>
                    <a:pt x="159" y="598"/>
                  </a:cubicBezTo>
                  <a:cubicBezTo>
                    <a:pt x="161" y="594"/>
                    <a:pt x="162" y="588"/>
                    <a:pt x="164" y="584"/>
                  </a:cubicBezTo>
                  <a:cubicBezTo>
                    <a:pt x="167" y="580"/>
                    <a:pt x="165" y="577"/>
                    <a:pt x="164" y="574"/>
                  </a:cubicBezTo>
                  <a:cubicBezTo>
                    <a:pt x="164" y="572"/>
                    <a:pt x="164" y="570"/>
                    <a:pt x="165" y="570"/>
                  </a:cubicBezTo>
                  <a:cubicBezTo>
                    <a:pt x="169" y="567"/>
                    <a:pt x="168" y="563"/>
                    <a:pt x="169" y="560"/>
                  </a:cubicBezTo>
                  <a:cubicBezTo>
                    <a:pt x="169" y="560"/>
                    <a:pt x="170" y="559"/>
                    <a:pt x="170" y="559"/>
                  </a:cubicBezTo>
                  <a:cubicBezTo>
                    <a:pt x="166" y="554"/>
                    <a:pt x="172" y="551"/>
                    <a:pt x="172" y="546"/>
                  </a:cubicBezTo>
                  <a:cubicBezTo>
                    <a:pt x="171" y="541"/>
                    <a:pt x="173" y="535"/>
                    <a:pt x="175" y="530"/>
                  </a:cubicBezTo>
                  <a:cubicBezTo>
                    <a:pt x="177" y="523"/>
                    <a:pt x="176" y="516"/>
                    <a:pt x="176" y="509"/>
                  </a:cubicBezTo>
                  <a:cubicBezTo>
                    <a:pt x="176" y="507"/>
                    <a:pt x="176" y="506"/>
                    <a:pt x="175" y="504"/>
                  </a:cubicBezTo>
                  <a:cubicBezTo>
                    <a:pt x="173" y="502"/>
                    <a:pt x="174" y="498"/>
                    <a:pt x="176" y="497"/>
                  </a:cubicBezTo>
                  <a:cubicBezTo>
                    <a:pt x="180" y="495"/>
                    <a:pt x="181" y="490"/>
                    <a:pt x="183" y="487"/>
                  </a:cubicBezTo>
                  <a:cubicBezTo>
                    <a:pt x="184" y="486"/>
                    <a:pt x="184" y="484"/>
                    <a:pt x="186" y="483"/>
                  </a:cubicBezTo>
                  <a:cubicBezTo>
                    <a:pt x="192" y="479"/>
                    <a:pt x="194" y="473"/>
                    <a:pt x="193" y="467"/>
                  </a:cubicBezTo>
                  <a:cubicBezTo>
                    <a:pt x="192" y="460"/>
                    <a:pt x="193" y="453"/>
                    <a:pt x="195" y="446"/>
                  </a:cubicBezTo>
                  <a:cubicBezTo>
                    <a:pt x="195" y="446"/>
                    <a:pt x="195" y="444"/>
                    <a:pt x="195" y="444"/>
                  </a:cubicBezTo>
                  <a:cubicBezTo>
                    <a:pt x="191" y="439"/>
                    <a:pt x="194" y="434"/>
                    <a:pt x="194" y="428"/>
                  </a:cubicBezTo>
                  <a:cubicBezTo>
                    <a:pt x="195" y="419"/>
                    <a:pt x="196" y="410"/>
                    <a:pt x="194" y="401"/>
                  </a:cubicBezTo>
                  <a:cubicBezTo>
                    <a:pt x="193" y="398"/>
                    <a:pt x="194" y="397"/>
                    <a:pt x="197" y="396"/>
                  </a:cubicBezTo>
                  <a:cubicBezTo>
                    <a:pt x="200" y="394"/>
                    <a:pt x="203" y="395"/>
                    <a:pt x="206" y="395"/>
                  </a:cubicBezTo>
                  <a:cubicBezTo>
                    <a:pt x="208" y="395"/>
                    <a:pt x="209" y="397"/>
                    <a:pt x="209" y="399"/>
                  </a:cubicBezTo>
                  <a:cubicBezTo>
                    <a:pt x="209" y="403"/>
                    <a:pt x="209" y="408"/>
                    <a:pt x="209" y="412"/>
                  </a:cubicBezTo>
                  <a:cubicBezTo>
                    <a:pt x="209" y="422"/>
                    <a:pt x="212" y="432"/>
                    <a:pt x="213" y="441"/>
                  </a:cubicBezTo>
                  <a:cubicBezTo>
                    <a:pt x="214" y="444"/>
                    <a:pt x="216" y="445"/>
                    <a:pt x="218" y="445"/>
                  </a:cubicBezTo>
                  <a:cubicBezTo>
                    <a:pt x="220" y="444"/>
                    <a:pt x="222" y="444"/>
                    <a:pt x="223" y="440"/>
                  </a:cubicBezTo>
                  <a:cubicBezTo>
                    <a:pt x="225" y="433"/>
                    <a:pt x="225" y="425"/>
                    <a:pt x="222" y="418"/>
                  </a:cubicBezTo>
                  <a:cubicBezTo>
                    <a:pt x="222" y="416"/>
                    <a:pt x="221" y="414"/>
                    <a:pt x="222" y="413"/>
                  </a:cubicBezTo>
                  <a:cubicBezTo>
                    <a:pt x="224" y="409"/>
                    <a:pt x="223" y="404"/>
                    <a:pt x="224" y="399"/>
                  </a:cubicBezTo>
                  <a:cubicBezTo>
                    <a:pt x="226" y="395"/>
                    <a:pt x="224" y="391"/>
                    <a:pt x="223" y="386"/>
                  </a:cubicBezTo>
                  <a:cubicBezTo>
                    <a:pt x="222" y="380"/>
                    <a:pt x="223" y="373"/>
                    <a:pt x="222" y="367"/>
                  </a:cubicBezTo>
                  <a:cubicBezTo>
                    <a:pt x="222" y="358"/>
                    <a:pt x="224" y="349"/>
                    <a:pt x="223" y="340"/>
                  </a:cubicBezTo>
                  <a:cubicBezTo>
                    <a:pt x="223" y="336"/>
                    <a:pt x="224" y="332"/>
                    <a:pt x="225" y="328"/>
                  </a:cubicBezTo>
                  <a:cubicBezTo>
                    <a:pt x="226" y="322"/>
                    <a:pt x="225" y="316"/>
                    <a:pt x="225" y="310"/>
                  </a:cubicBezTo>
                  <a:cubicBezTo>
                    <a:pt x="225" y="296"/>
                    <a:pt x="223" y="283"/>
                    <a:pt x="224" y="270"/>
                  </a:cubicBezTo>
                  <a:cubicBezTo>
                    <a:pt x="225" y="265"/>
                    <a:pt x="224" y="260"/>
                    <a:pt x="222" y="255"/>
                  </a:cubicBezTo>
                  <a:cubicBezTo>
                    <a:pt x="221" y="251"/>
                    <a:pt x="223" y="249"/>
                    <a:pt x="225" y="247"/>
                  </a:cubicBezTo>
                  <a:cubicBezTo>
                    <a:pt x="227" y="245"/>
                    <a:pt x="229" y="245"/>
                    <a:pt x="231" y="248"/>
                  </a:cubicBezTo>
                  <a:cubicBezTo>
                    <a:pt x="233" y="252"/>
                    <a:pt x="233" y="256"/>
                    <a:pt x="233" y="260"/>
                  </a:cubicBezTo>
                  <a:cubicBezTo>
                    <a:pt x="233" y="263"/>
                    <a:pt x="233" y="266"/>
                    <a:pt x="235" y="269"/>
                  </a:cubicBezTo>
                  <a:cubicBezTo>
                    <a:pt x="235" y="265"/>
                    <a:pt x="238" y="263"/>
                    <a:pt x="238" y="259"/>
                  </a:cubicBezTo>
                  <a:cubicBezTo>
                    <a:pt x="237" y="255"/>
                    <a:pt x="239" y="251"/>
                    <a:pt x="240" y="247"/>
                  </a:cubicBezTo>
                  <a:cubicBezTo>
                    <a:pt x="240" y="247"/>
                    <a:pt x="241" y="246"/>
                    <a:pt x="241" y="246"/>
                  </a:cubicBezTo>
                  <a:cubicBezTo>
                    <a:pt x="242" y="246"/>
                    <a:pt x="242" y="247"/>
                    <a:pt x="242" y="248"/>
                  </a:cubicBezTo>
                  <a:cubicBezTo>
                    <a:pt x="242" y="252"/>
                    <a:pt x="244" y="257"/>
                    <a:pt x="242" y="262"/>
                  </a:cubicBezTo>
                  <a:cubicBezTo>
                    <a:pt x="240" y="265"/>
                    <a:pt x="243" y="270"/>
                    <a:pt x="240" y="273"/>
                  </a:cubicBezTo>
                  <a:cubicBezTo>
                    <a:pt x="240" y="273"/>
                    <a:pt x="240" y="273"/>
                    <a:pt x="240" y="274"/>
                  </a:cubicBezTo>
                  <a:cubicBezTo>
                    <a:pt x="245" y="280"/>
                    <a:pt x="242" y="288"/>
                    <a:pt x="243" y="295"/>
                  </a:cubicBezTo>
                  <a:cubicBezTo>
                    <a:pt x="244" y="297"/>
                    <a:pt x="244" y="299"/>
                    <a:pt x="245" y="301"/>
                  </a:cubicBezTo>
                  <a:cubicBezTo>
                    <a:pt x="246" y="307"/>
                    <a:pt x="244" y="312"/>
                    <a:pt x="244" y="318"/>
                  </a:cubicBezTo>
                  <a:cubicBezTo>
                    <a:pt x="244" y="320"/>
                    <a:pt x="244" y="323"/>
                    <a:pt x="244" y="326"/>
                  </a:cubicBezTo>
                  <a:cubicBezTo>
                    <a:pt x="244" y="335"/>
                    <a:pt x="244" y="344"/>
                    <a:pt x="244" y="354"/>
                  </a:cubicBezTo>
                  <a:cubicBezTo>
                    <a:pt x="244" y="357"/>
                    <a:pt x="243" y="360"/>
                    <a:pt x="240" y="362"/>
                  </a:cubicBezTo>
                  <a:cubicBezTo>
                    <a:pt x="238" y="364"/>
                    <a:pt x="238" y="367"/>
                    <a:pt x="239" y="369"/>
                  </a:cubicBezTo>
                  <a:cubicBezTo>
                    <a:pt x="239" y="370"/>
                    <a:pt x="245" y="368"/>
                    <a:pt x="246" y="366"/>
                  </a:cubicBezTo>
                  <a:cubicBezTo>
                    <a:pt x="250" y="363"/>
                    <a:pt x="251" y="358"/>
                    <a:pt x="256" y="355"/>
                  </a:cubicBezTo>
                  <a:cubicBezTo>
                    <a:pt x="257" y="354"/>
                    <a:pt x="258" y="353"/>
                    <a:pt x="258" y="351"/>
                  </a:cubicBezTo>
                  <a:cubicBezTo>
                    <a:pt x="258" y="344"/>
                    <a:pt x="261" y="338"/>
                    <a:pt x="263" y="332"/>
                  </a:cubicBezTo>
                  <a:cubicBezTo>
                    <a:pt x="263" y="331"/>
                    <a:pt x="264" y="330"/>
                    <a:pt x="265" y="330"/>
                  </a:cubicBezTo>
                  <a:cubicBezTo>
                    <a:pt x="269" y="328"/>
                    <a:pt x="269" y="326"/>
                    <a:pt x="267" y="323"/>
                  </a:cubicBezTo>
                  <a:cubicBezTo>
                    <a:pt x="266" y="319"/>
                    <a:pt x="263" y="316"/>
                    <a:pt x="261" y="312"/>
                  </a:cubicBezTo>
                  <a:cubicBezTo>
                    <a:pt x="260" y="310"/>
                    <a:pt x="261" y="307"/>
                    <a:pt x="260" y="304"/>
                  </a:cubicBezTo>
                  <a:cubicBezTo>
                    <a:pt x="258" y="300"/>
                    <a:pt x="254" y="296"/>
                    <a:pt x="254" y="291"/>
                  </a:cubicBezTo>
                  <a:cubicBezTo>
                    <a:pt x="254" y="286"/>
                    <a:pt x="250" y="282"/>
                    <a:pt x="251" y="277"/>
                  </a:cubicBezTo>
                  <a:cubicBezTo>
                    <a:pt x="252" y="271"/>
                    <a:pt x="251" y="265"/>
                    <a:pt x="253" y="259"/>
                  </a:cubicBezTo>
                  <a:cubicBezTo>
                    <a:pt x="253" y="257"/>
                    <a:pt x="253" y="254"/>
                    <a:pt x="253" y="252"/>
                  </a:cubicBezTo>
                  <a:cubicBezTo>
                    <a:pt x="253" y="250"/>
                    <a:pt x="253" y="248"/>
                    <a:pt x="254" y="246"/>
                  </a:cubicBezTo>
                  <a:cubicBezTo>
                    <a:pt x="255" y="244"/>
                    <a:pt x="255" y="242"/>
                    <a:pt x="255" y="239"/>
                  </a:cubicBezTo>
                  <a:cubicBezTo>
                    <a:pt x="255" y="236"/>
                    <a:pt x="256" y="235"/>
                    <a:pt x="258" y="233"/>
                  </a:cubicBezTo>
                  <a:cubicBezTo>
                    <a:pt x="260" y="232"/>
                    <a:pt x="261" y="229"/>
                    <a:pt x="261" y="227"/>
                  </a:cubicBezTo>
                  <a:cubicBezTo>
                    <a:pt x="261" y="216"/>
                    <a:pt x="264" y="214"/>
                    <a:pt x="274" y="216"/>
                  </a:cubicBezTo>
                  <a:cubicBezTo>
                    <a:pt x="275" y="216"/>
                    <a:pt x="277" y="216"/>
                    <a:pt x="278" y="218"/>
                  </a:cubicBezTo>
                  <a:cubicBezTo>
                    <a:pt x="272" y="218"/>
                    <a:pt x="271" y="221"/>
                    <a:pt x="269" y="225"/>
                  </a:cubicBezTo>
                  <a:cubicBezTo>
                    <a:pt x="268" y="230"/>
                    <a:pt x="267" y="236"/>
                    <a:pt x="264" y="241"/>
                  </a:cubicBezTo>
                  <a:cubicBezTo>
                    <a:pt x="264" y="242"/>
                    <a:pt x="263" y="244"/>
                    <a:pt x="264" y="246"/>
                  </a:cubicBezTo>
                  <a:cubicBezTo>
                    <a:pt x="267" y="253"/>
                    <a:pt x="266" y="261"/>
                    <a:pt x="268" y="268"/>
                  </a:cubicBezTo>
                  <a:cubicBezTo>
                    <a:pt x="268" y="269"/>
                    <a:pt x="268" y="270"/>
                    <a:pt x="269" y="270"/>
                  </a:cubicBezTo>
                  <a:cubicBezTo>
                    <a:pt x="271" y="274"/>
                    <a:pt x="272" y="277"/>
                    <a:pt x="268" y="279"/>
                  </a:cubicBezTo>
                  <a:cubicBezTo>
                    <a:pt x="267" y="280"/>
                    <a:pt x="266" y="281"/>
                    <a:pt x="266" y="282"/>
                  </a:cubicBezTo>
                  <a:cubicBezTo>
                    <a:pt x="266" y="285"/>
                    <a:pt x="266" y="287"/>
                    <a:pt x="269" y="288"/>
                  </a:cubicBezTo>
                  <a:cubicBezTo>
                    <a:pt x="271" y="289"/>
                    <a:pt x="272" y="287"/>
                    <a:pt x="272" y="285"/>
                  </a:cubicBezTo>
                  <a:cubicBezTo>
                    <a:pt x="273" y="280"/>
                    <a:pt x="278" y="280"/>
                    <a:pt x="281" y="277"/>
                  </a:cubicBezTo>
                  <a:cubicBezTo>
                    <a:pt x="286" y="275"/>
                    <a:pt x="290" y="271"/>
                    <a:pt x="292" y="266"/>
                  </a:cubicBezTo>
                  <a:cubicBezTo>
                    <a:pt x="293" y="262"/>
                    <a:pt x="294" y="259"/>
                    <a:pt x="296" y="255"/>
                  </a:cubicBezTo>
                  <a:cubicBezTo>
                    <a:pt x="297" y="252"/>
                    <a:pt x="298" y="250"/>
                    <a:pt x="295" y="247"/>
                  </a:cubicBezTo>
                  <a:cubicBezTo>
                    <a:pt x="298" y="247"/>
                    <a:pt x="300" y="250"/>
                    <a:pt x="303" y="249"/>
                  </a:cubicBezTo>
                  <a:cubicBezTo>
                    <a:pt x="306" y="248"/>
                    <a:pt x="311" y="243"/>
                    <a:pt x="310" y="238"/>
                  </a:cubicBezTo>
                  <a:cubicBezTo>
                    <a:pt x="308" y="231"/>
                    <a:pt x="309" y="224"/>
                    <a:pt x="307" y="217"/>
                  </a:cubicBezTo>
                  <a:cubicBezTo>
                    <a:pt x="306" y="214"/>
                    <a:pt x="303" y="211"/>
                    <a:pt x="303" y="208"/>
                  </a:cubicBezTo>
                  <a:cubicBezTo>
                    <a:pt x="302" y="206"/>
                    <a:pt x="301" y="206"/>
                    <a:pt x="300" y="207"/>
                  </a:cubicBezTo>
                  <a:cubicBezTo>
                    <a:pt x="298" y="208"/>
                    <a:pt x="297" y="208"/>
                    <a:pt x="295" y="208"/>
                  </a:cubicBezTo>
                  <a:cubicBezTo>
                    <a:pt x="288" y="207"/>
                    <a:pt x="286" y="203"/>
                    <a:pt x="290" y="196"/>
                  </a:cubicBezTo>
                  <a:cubicBezTo>
                    <a:pt x="293" y="191"/>
                    <a:pt x="296" y="187"/>
                    <a:pt x="301" y="184"/>
                  </a:cubicBezTo>
                  <a:cubicBezTo>
                    <a:pt x="302" y="184"/>
                    <a:pt x="304" y="182"/>
                    <a:pt x="304" y="180"/>
                  </a:cubicBezTo>
                  <a:cubicBezTo>
                    <a:pt x="305" y="178"/>
                    <a:pt x="306" y="177"/>
                    <a:pt x="308" y="177"/>
                  </a:cubicBezTo>
                  <a:cubicBezTo>
                    <a:pt x="309" y="176"/>
                    <a:pt x="310" y="176"/>
                    <a:pt x="310" y="175"/>
                  </a:cubicBezTo>
                  <a:cubicBezTo>
                    <a:pt x="318" y="171"/>
                    <a:pt x="321" y="170"/>
                    <a:pt x="316" y="160"/>
                  </a:cubicBezTo>
                  <a:cubicBezTo>
                    <a:pt x="315" y="158"/>
                    <a:pt x="313" y="156"/>
                    <a:pt x="316" y="154"/>
                  </a:cubicBezTo>
                  <a:cubicBezTo>
                    <a:pt x="319" y="152"/>
                    <a:pt x="322" y="151"/>
                    <a:pt x="325" y="153"/>
                  </a:cubicBezTo>
                  <a:cubicBezTo>
                    <a:pt x="325" y="154"/>
                    <a:pt x="326" y="154"/>
                    <a:pt x="326" y="154"/>
                  </a:cubicBezTo>
                  <a:cubicBezTo>
                    <a:pt x="332" y="158"/>
                    <a:pt x="334" y="158"/>
                    <a:pt x="337" y="152"/>
                  </a:cubicBezTo>
                  <a:cubicBezTo>
                    <a:pt x="340" y="147"/>
                    <a:pt x="344" y="144"/>
                    <a:pt x="348" y="141"/>
                  </a:cubicBezTo>
                  <a:cubicBezTo>
                    <a:pt x="350" y="139"/>
                    <a:pt x="353" y="136"/>
                    <a:pt x="355" y="134"/>
                  </a:cubicBezTo>
                  <a:cubicBezTo>
                    <a:pt x="357" y="132"/>
                    <a:pt x="357" y="130"/>
                    <a:pt x="357" y="128"/>
                  </a:cubicBezTo>
                  <a:cubicBezTo>
                    <a:pt x="355" y="123"/>
                    <a:pt x="355" y="119"/>
                    <a:pt x="356" y="114"/>
                  </a:cubicBezTo>
                  <a:cubicBezTo>
                    <a:pt x="357" y="111"/>
                    <a:pt x="357" y="107"/>
                    <a:pt x="356" y="103"/>
                  </a:cubicBezTo>
                  <a:cubicBezTo>
                    <a:pt x="356" y="100"/>
                    <a:pt x="356" y="96"/>
                    <a:pt x="356" y="93"/>
                  </a:cubicBezTo>
                  <a:cubicBezTo>
                    <a:pt x="355" y="90"/>
                    <a:pt x="357" y="89"/>
                    <a:pt x="360" y="88"/>
                  </a:cubicBezTo>
                  <a:cubicBezTo>
                    <a:pt x="362" y="87"/>
                    <a:pt x="365" y="87"/>
                    <a:pt x="366" y="90"/>
                  </a:cubicBezTo>
                  <a:cubicBezTo>
                    <a:pt x="368" y="94"/>
                    <a:pt x="370" y="99"/>
                    <a:pt x="371" y="103"/>
                  </a:cubicBezTo>
                  <a:cubicBezTo>
                    <a:pt x="371" y="105"/>
                    <a:pt x="371" y="106"/>
                    <a:pt x="372" y="107"/>
                  </a:cubicBezTo>
                  <a:cubicBezTo>
                    <a:pt x="374" y="115"/>
                    <a:pt x="377" y="116"/>
                    <a:pt x="383" y="111"/>
                  </a:cubicBezTo>
                  <a:cubicBezTo>
                    <a:pt x="387" y="109"/>
                    <a:pt x="391" y="108"/>
                    <a:pt x="395" y="106"/>
                  </a:cubicBezTo>
                  <a:cubicBezTo>
                    <a:pt x="398" y="103"/>
                    <a:pt x="401" y="101"/>
                    <a:pt x="403" y="97"/>
                  </a:cubicBezTo>
                  <a:cubicBezTo>
                    <a:pt x="408" y="87"/>
                    <a:pt x="416" y="80"/>
                    <a:pt x="426" y="77"/>
                  </a:cubicBezTo>
                  <a:cubicBezTo>
                    <a:pt x="427" y="77"/>
                    <a:pt x="428" y="77"/>
                    <a:pt x="428" y="77"/>
                  </a:cubicBezTo>
                  <a:cubicBezTo>
                    <a:pt x="430" y="78"/>
                    <a:pt x="433" y="78"/>
                    <a:pt x="434" y="75"/>
                  </a:cubicBezTo>
                  <a:cubicBezTo>
                    <a:pt x="435" y="72"/>
                    <a:pt x="436" y="70"/>
                    <a:pt x="433" y="67"/>
                  </a:cubicBezTo>
                  <a:cubicBezTo>
                    <a:pt x="430" y="65"/>
                    <a:pt x="429" y="63"/>
                    <a:pt x="428" y="60"/>
                  </a:cubicBezTo>
                  <a:cubicBezTo>
                    <a:pt x="426" y="56"/>
                    <a:pt x="429" y="53"/>
                    <a:pt x="432" y="54"/>
                  </a:cubicBezTo>
                  <a:cubicBezTo>
                    <a:pt x="437" y="55"/>
                    <a:pt x="443" y="54"/>
                    <a:pt x="448" y="56"/>
                  </a:cubicBezTo>
                  <a:cubicBezTo>
                    <a:pt x="450" y="57"/>
                    <a:pt x="453" y="56"/>
                    <a:pt x="454" y="54"/>
                  </a:cubicBezTo>
                  <a:cubicBezTo>
                    <a:pt x="456" y="53"/>
                    <a:pt x="457" y="53"/>
                    <a:pt x="459" y="52"/>
                  </a:cubicBezTo>
                  <a:cubicBezTo>
                    <a:pt x="462" y="52"/>
                    <a:pt x="463" y="53"/>
                    <a:pt x="463" y="56"/>
                  </a:cubicBezTo>
                  <a:cubicBezTo>
                    <a:pt x="463" y="58"/>
                    <a:pt x="464" y="60"/>
                    <a:pt x="464" y="62"/>
                  </a:cubicBezTo>
                  <a:cubicBezTo>
                    <a:pt x="465" y="63"/>
                    <a:pt x="466" y="64"/>
                    <a:pt x="467" y="64"/>
                  </a:cubicBezTo>
                  <a:cubicBezTo>
                    <a:pt x="469" y="64"/>
                    <a:pt x="469" y="63"/>
                    <a:pt x="469" y="62"/>
                  </a:cubicBezTo>
                  <a:cubicBezTo>
                    <a:pt x="470" y="58"/>
                    <a:pt x="469" y="56"/>
                    <a:pt x="466" y="53"/>
                  </a:cubicBezTo>
                  <a:cubicBezTo>
                    <a:pt x="463" y="49"/>
                    <a:pt x="460" y="44"/>
                    <a:pt x="458" y="38"/>
                  </a:cubicBezTo>
                  <a:cubicBezTo>
                    <a:pt x="457" y="35"/>
                    <a:pt x="460" y="34"/>
                    <a:pt x="462" y="33"/>
                  </a:cubicBezTo>
                  <a:cubicBezTo>
                    <a:pt x="466" y="33"/>
                    <a:pt x="469" y="33"/>
                    <a:pt x="472" y="36"/>
                  </a:cubicBezTo>
                  <a:cubicBezTo>
                    <a:pt x="473" y="37"/>
                    <a:pt x="474" y="38"/>
                    <a:pt x="475" y="39"/>
                  </a:cubicBezTo>
                  <a:cubicBezTo>
                    <a:pt x="479" y="42"/>
                    <a:pt x="481" y="42"/>
                    <a:pt x="484" y="37"/>
                  </a:cubicBezTo>
                  <a:cubicBezTo>
                    <a:pt x="490" y="29"/>
                    <a:pt x="492" y="19"/>
                    <a:pt x="497" y="9"/>
                  </a:cubicBezTo>
                  <a:cubicBezTo>
                    <a:pt x="498" y="7"/>
                    <a:pt x="498" y="5"/>
                    <a:pt x="500" y="3"/>
                  </a:cubicBezTo>
                  <a:cubicBezTo>
                    <a:pt x="501" y="1"/>
                    <a:pt x="505" y="0"/>
                    <a:pt x="508" y="1"/>
                  </a:cubicBezTo>
                  <a:cubicBezTo>
                    <a:pt x="510" y="2"/>
                    <a:pt x="509" y="4"/>
                    <a:pt x="509" y="5"/>
                  </a:cubicBezTo>
                  <a:cubicBezTo>
                    <a:pt x="506" y="10"/>
                    <a:pt x="504" y="17"/>
                    <a:pt x="500" y="23"/>
                  </a:cubicBezTo>
                  <a:cubicBezTo>
                    <a:pt x="496" y="31"/>
                    <a:pt x="492" y="38"/>
                    <a:pt x="489" y="46"/>
                  </a:cubicBezTo>
                  <a:cubicBezTo>
                    <a:pt x="488" y="50"/>
                    <a:pt x="493" y="62"/>
                    <a:pt x="498" y="63"/>
                  </a:cubicBezTo>
                  <a:cubicBezTo>
                    <a:pt x="500" y="63"/>
                    <a:pt x="502" y="62"/>
                    <a:pt x="503" y="61"/>
                  </a:cubicBezTo>
                  <a:cubicBezTo>
                    <a:pt x="507" y="56"/>
                    <a:pt x="507" y="49"/>
                    <a:pt x="507" y="43"/>
                  </a:cubicBezTo>
                  <a:cubicBezTo>
                    <a:pt x="507" y="42"/>
                    <a:pt x="507" y="42"/>
                    <a:pt x="507" y="41"/>
                  </a:cubicBezTo>
                  <a:cubicBezTo>
                    <a:pt x="507" y="38"/>
                    <a:pt x="506" y="33"/>
                    <a:pt x="510" y="31"/>
                  </a:cubicBezTo>
                  <a:cubicBezTo>
                    <a:pt x="514" y="29"/>
                    <a:pt x="519" y="28"/>
                    <a:pt x="524" y="31"/>
                  </a:cubicBezTo>
                  <a:cubicBezTo>
                    <a:pt x="528" y="34"/>
                    <a:pt x="531" y="38"/>
                    <a:pt x="534" y="41"/>
                  </a:cubicBezTo>
                  <a:cubicBezTo>
                    <a:pt x="536" y="43"/>
                    <a:pt x="537" y="44"/>
                    <a:pt x="540" y="42"/>
                  </a:cubicBezTo>
                  <a:cubicBezTo>
                    <a:pt x="542" y="40"/>
                    <a:pt x="545" y="41"/>
                    <a:pt x="548" y="41"/>
                  </a:cubicBezTo>
                  <a:cubicBezTo>
                    <a:pt x="550" y="41"/>
                    <a:pt x="550" y="42"/>
                    <a:pt x="550" y="43"/>
                  </a:cubicBezTo>
                  <a:cubicBezTo>
                    <a:pt x="550" y="46"/>
                    <a:pt x="550" y="49"/>
                    <a:pt x="548" y="51"/>
                  </a:cubicBezTo>
                  <a:cubicBezTo>
                    <a:pt x="547" y="52"/>
                    <a:pt x="546" y="54"/>
                    <a:pt x="548" y="56"/>
                  </a:cubicBezTo>
                  <a:cubicBezTo>
                    <a:pt x="550" y="58"/>
                    <a:pt x="551" y="55"/>
                    <a:pt x="552" y="54"/>
                  </a:cubicBezTo>
                  <a:cubicBezTo>
                    <a:pt x="553" y="53"/>
                    <a:pt x="553" y="52"/>
                    <a:pt x="554" y="52"/>
                  </a:cubicBezTo>
                  <a:cubicBezTo>
                    <a:pt x="556" y="50"/>
                    <a:pt x="556" y="48"/>
                    <a:pt x="555" y="46"/>
                  </a:cubicBezTo>
                  <a:cubicBezTo>
                    <a:pt x="552" y="43"/>
                    <a:pt x="554" y="41"/>
                    <a:pt x="556" y="39"/>
                  </a:cubicBezTo>
                  <a:cubicBezTo>
                    <a:pt x="558" y="38"/>
                    <a:pt x="560" y="36"/>
                    <a:pt x="563" y="36"/>
                  </a:cubicBezTo>
                  <a:cubicBezTo>
                    <a:pt x="568" y="37"/>
                    <a:pt x="572" y="34"/>
                    <a:pt x="576" y="30"/>
                  </a:cubicBezTo>
                  <a:cubicBezTo>
                    <a:pt x="578" y="28"/>
                    <a:pt x="580" y="27"/>
                    <a:pt x="583" y="26"/>
                  </a:cubicBezTo>
                  <a:cubicBezTo>
                    <a:pt x="587" y="25"/>
                    <a:pt x="590" y="24"/>
                    <a:pt x="593" y="21"/>
                  </a:cubicBezTo>
                  <a:cubicBezTo>
                    <a:pt x="594" y="20"/>
                    <a:pt x="604" y="20"/>
                    <a:pt x="605" y="21"/>
                  </a:cubicBezTo>
                  <a:cubicBezTo>
                    <a:pt x="605" y="23"/>
                    <a:pt x="606" y="26"/>
                    <a:pt x="606" y="28"/>
                  </a:cubicBezTo>
                  <a:cubicBezTo>
                    <a:pt x="606" y="31"/>
                    <a:pt x="604" y="31"/>
                    <a:pt x="601" y="32"/>
                  </a:cubicBezTo>
                  <a:cubicBezTo>
                    <a:pt x="599" y="32"/>
                    <a:pt x="597" y="33"/>
                    <a:pt x="594" y="33"/>
                  </a:cubicBezTo>
                  <a:cubicBezTo>
                    <a:pt x="586" y="34"/>
                    <a:pt x="581" y="39"/>
                    <a:pt x="575" y="44"/>
                  </a:cubicBezTo>
                  <a:cubicBezTo>
                    <a:pt x="573" y="47"/>
                    <a:pt x="572" y="48"/>
                    <a:pt x="574" y="52"/>
                  </a:cubicBezTo>
                  <a:cubicBezTo>
                    <a:pt x="578" y="57"/>
                    <a:pt x="579" y="58"/>
                    <a:pt x="584" y="55"/>
                  </a:cubicBezTo>
                  <a:cubicBezTo>
                    <a:pt x="587" y="54"/>
                    <a:pt x="587" y="55"/>
                    <a:pt x="587" y="57"/>
                  </a:cubicBezTo>
                  <a:cubicBezTo>
                    <a:pt x="586" y="59"/>
                    <a:pt x="588" y="59"/>
                    <a:pt x="589" y="59"/>
                  </a:cubicBezTo>
                  <a:cubicBezTo>
                    <a:pt x="592" y="58"/>
                    <a:pt x="594" y="57"/>
                    <a:pt x="594" y="53"/>
                  </a:cubicBezTo>
                  <a:cubicBezTo>
                    <a:pt x="594" y="48"/>
                    <a:pt x="594" y="42"/>
                    <a:pt x="597" y="37"/>
                  </a:cubicBezTo>
                  <a:cubicBezTo>
                    <a:pt x="597" y="36"/>
                    <a:pt x="598" y="35"/>
                    <a:pt x="600" y="35"/>
                  </a:cubicBezTo>
                  <a:cubicBezTo>
                    <a:pt x="602" y="35"/>
                    <a:pt x="602" y="37"/>
                    <a:pt x="602" y="38"/>
                  </a:cubicBezTo>
                  <a:cubicBezTo>
                    <a:pt x="602" y="40"/>
                    <a:pt x="603" y="43"/>
                    <a:pt x="605" y="43"/>
                  </a:cubicBezTo>
                  <a:cubicBezTo>
                    <a:pt x="608" y="44"/>
                    <a:pt x="610" y="42"/>
                    <a:pt x="611" y="40"/>
                  </a:cubicBezTo>
                  <a:cubicBezTo>
                    <a:pt x="615" y="33"/>
                    <a:pt x="623" y="31"/>
                    <a:pt x="630" y="28"/>
                  </a:cubicBezTo>
                  <a:cubicBezTo>
                    <a:pt x="633" y="27"/>
                    <a:pt x="634" y="25"/>
                    <a:pt x="636" y="24"/>
                  </a:cubicBezTo>
                  <a:cubicBezTo>
                    <a:pt x="641" y="22"/>
                    <a:pt x="646" y="21"/>
                    <a:pt x="650" y="18"/>
                  </a:cubicBezTo>
                  <a:cubicBezTo>
                    <a:pt x="653" y="16"/>
                    <a:pt x="657" y="17"/>
                    <a:pt x="661" y="19"/>
                  </a:cubicBezTo>
                  <a:cubicBezTo>
                    <a:pt x="664" y="20"/>
                    <a:pt x="664" y="23"/>
                    <a:pt x="661" y="25"/>
                  </a:cubicBezTo>
                  <a:cubicBezTo>
                    <a:pt x="660" y="26"/>
                    <a:pt x="659" y="28"/>
                    <a:pt x="659" y="29"/>
                  </a:cubicBezTo>
                  <a:cubicBezTo>
                    <a:pt x="661" y="39"/>
                    <a:pt x="657" y="47"/>
                    <a:pt x="651" y="53"/>
                  </a:cubicBezTo>
                  <a:cubicBezTo>
                    <a:pt x="649" y="56"/>
                    <a:pt x="650" y="57"/>
                    <a:pt x="651" y="59"/>
                  </a:cubicBezTo>
                  <a:cubicBezTo>
                    <a:pt x="653" y="61"/>
                    <a:pt x="655" y="61"/>
                    <a:pt x="657" y="59"/>
                  </a:cubicBezTo>
                  <a:cubicBezTo>
                    <a:pt x="660" y="56"/>
                    <a:pt x="664" y="53"/>
                    <a:pt x="666" y="49"/>
                  </a:cubicBezTo>
                  <a:cubicBezTo>
                    <a:pt x="668" y="48"/>
                    <a:pt x="669" y="46"/>
                    <a:pt x="671" y="45"/>
                  </a:cubicBezTo>
                  <a:cubicBezTo>
                    <a:pt x="679" y="43"/>
                    <a:pt x="685" y="38"/>
                    <a:pt x="691" y="32"/>
                  </a:cubicBezTo>
                  <a:cubicBezTo>
                    <a:pt x="693" y="31"/>
                    <a:pt x="695" y="31"/>
                    <a:pt x="696" y="33"/>
                  </a:cubicBezTo>
                  <a:cubicBezTo>
                    <a:pt x="697" y="35"/>
                    <a:pt x="695" y="35"/>
                    <a:pt x="694" y="36"/>
                  </a:cubicBezTo>
                  <a:cubicBezTo>
                    <a:pt x="688" y="39"/>
                    <a:pt x="684" y="46"/>
                    <a:pt x="677" y="47"/>
                  </a:cubicBezTo>
                  <a:cubicBezTo>
                    <a:pt x="675" y="48"/>
                    <a:pt x="675" y="50"/>
                    <a:pt x="676" y="51"/>
                  </a:cubicBezTo>
                  <a:cubicBezTo>
                    <a:pt x="677" y="53"/>
                    <a:pt x="678" y="53"/>
                    <a:pt x="680" y="53"/>
                  </a:cubicBezTo>
                  <a:cubicBezTo>
                    <a:pt x="682" y="52"/>
                    <a:pt x="685" y="51"/>
                    <a:pt x="687" y="50"/>
                  </a:cubicBezTo>
                  <a:cubicBezTo>
                    <a:pt x="692" y="49"/>
                    <a:pt x="695" y="50"/>
                    <a:pt x="698" y="54"/>
                  </a:cubicBezTo>
                  <a:cubicBezTo>
                    <a:pt x="699" y="56"/>
                    <a:pt x="700" y="58"/>
                    <a:pt x="702" y="59"/>
                  </a:cubicBezTo>
                  <a:cubicBezTo>
                    <a:pt x="706" y="59"/>
                    <a:pt x="707" y="62"/>
                    <a:pt x="708" y="65"/>
                  </a:cubicBezTo>
                  <a:cubicBezTo>
                    <a:pt x="709" y="70"/>
                    <a:pt x="713" y="73"/>
                    <a:pt x="716" y="77"/>
                  </a:cubicBezTo>
                  <a:cubicBezTo>
                    <a:pt x="717" y="78"/>
                    <a:pt x="718" y="79"/>
                    <a:pt x="718" y="80"/>
                  </a:cubicBezTo>
                  <a:cubicBezTo>
                    <a:pt x="718" y="81"/>
                    <a:pt x="719" y="82"/>
                    <a:pt x="720" y="82"/>
                  </a:cubicBezTo>
                  <a:cubicBezTo>
                    <a:pt x="722" y="80"/>
                    <a:pt x="723" y="81"/>
                    <a:pt x="725" y="81"/>
                  </a:cubicBezTo>
                  <a:cubicBezTo>
                    <a:pt x="737" y="81"/>
                    <a:pt x="740" y="76"/>
                    <a:pt x="739" y="65"/>
                  </a:cubicBezTo>
                  <a:cubicBezTo>
                    <a:pt x="739" y="64"/>
                    <a:pt x="739" y="64"/>
                    <a:pt x="739" y="63"/>
                  </a:cubicBezTo>
                  <a:cubicBezTo>
                    <a:pt x="737" y="54"/>
                    <a:pt x="738" y="53"/>
                    <a:pt x="748" y="51"/>
                  </a:cubicBezTo>
                  <a:cubicBezTo>
                    <a:pt x="755" y="49"/>
                    <a:pt x="757" y="54"/>
                    <a:pt x="761" y="57"/>
                  </a:cubicBezTo>
                  <a:cubicBezTo>
                    <a:pt x="762" y="59"/>
                    <a:pt x="763" y="61"/>
                    <a:pt x="766" y="60"/>
                  </a:cubicBezTo>
                  <a:cubicBezTo>
                    <a:pt x="768" y="60"/>
                    <a:pt x="769" y="59"/>
                    <a:pt x="769" y="57"/>
                  </a:cubicBezTo>
                  <a:cubicBezTo>
                    <a:pt x="770" y="55"/>
                    <a:pt x="771" y="54"/>
                    <a:pt x="772" y="54"/>
                  </a:cubicBezTo>
                  <a:cubicBezTo>
                    <a:pt x="776" y="53"/>
                    <a:pt x="777" y="49"/>
                    <a:pt x="779" y="47"/>
                  </a:cubicBezTo>
                  <a:cubicBezTo>
                    <a:pt x="782" y="44"/>
                    <a:pt x="785" y="41"/>
                    <a:pt x="789" y="41"/>
                  </a:cubicBezTo>
                  <a:cubicBezTo>
                    <a:pt x="790" y="41"/>
                    <a:pt x="791" y="40"/>
                    <a:pt x="792" y="40"/>
                  </a:cubicBezTo>
                  <a:cubicBezTo>
                    <a:pt x="795" y="38"/>
                    <a:pt x="797" y="39"/>
                    <a:pt x="799" y="41"/>
                  </a:cubicBezTo>
                  <a:cubicBezTo>
                    <a:pt x="800" y="44"/>
                    <a:pt x="803" y="45"/>
                    <a:pt x="806" y="44"/>
                  </a:cubicBezTo>
                  <a:cubicBezTo>
                    <a:pt x="807" y="43"/>
                    <a:pt x="807" y="43"/>
                    <a:pt x="808" y="44"/>
                  </a:cubicBezTo>
                  <a:cubicBezTo>
                    <a:pt x="812" y="46"/>
                    <a:pt x="815" y="45"/>
                    <a:pt x="818" y="43"/>
                  </a:cubicBezTo>
                  <a:cubicBezTo>
                    <a:pt x="822" y="40"/>
                    <a:pt x="826" y="39"/>
                    <a:pt x="831" y="38"/>
                  </a:cubicBezTo>
                  <a:cubicBezTo>
                    <a:pt x="834" y="38"/>
                    <a:pt x="837" y="40"/>
                    <a:pt x="836" y="44"/>
                  </a:cubicBezTo>
                  <a:cubicBezTo>
                    <a:pt x="836" y="45"/>
                    <a:pt x="836" y="46"/>
                    <a:pt x="836" y="48"/>
                  </a:cubicBezTo>
                  <a:cubicBezTo>
                    <a:pt x="837" y="50"/>
                    <a:pt x="838" y="52"/>
                    <a:pt x="841" y="51"/>
                  </a:cubicBezTo>
                  <a:cubicBezTo>
                    <a:pt x="844" y="50"/>
                    <a:pt x="847" y="51"/>
                    <a:pt x="850" y="52"/>
                  </a:cubicBezTo>
                  <a:cubicBezTo>
                    <a:pt x="848" y="53"/>
                    <a:pt x="848" y="55"/>
                    <a:pt x="849" y="56"/>
                  </a:cubicBezTo>
                  <a:cubicBezTo>
                    <a:pt x="851" y="58"/>
                    <a:pt x="852" y="61"/>
                    <a:pt x="848" y="61"/>
                  </a:cubicBezTo>
                  <a:cubicBezTo>
                    <a:pt x="844" y="61"/>
                    <a:pt x="844" y="65"/>
                    <a:pt x="843" y="68"/>
                  </a:cubicBezTo>
                  <a:cubicBezTo>
                    <a:pt x="843" y="69"/>
                    <a:pt x="844" y="69"/>
                    <a:pt x="845" y="69"/>
                  </a:cubicBezTo>
                  <a:cubicBezTo>
                    <a:pt x="846" y="69"/>
                    <a:pt x="847" y="68"/>
                    <a:pt x="848" y="68"/>
                  </a:cubicBezTo>
                  <a:cubicBezTo>
                    <a:pt x="849" y="68"/>
                    <a:pt x="850" y="68"/>
                    <a:pt x="851" y="70"/>
                  </a:cubicBezTo>
                  <a:cubicBezTo>
                    <a:pt x="851" y="71"/>
                    <a:pt x="851" y="72"/>
                    <a:pt x="850" y="72"/>
                  </a:cubicBezTo>
                  <a:cubicBezTo>
                    <a:pt x="848" y="74"/>
                    <a:pt x="847" y="76"/>
                    <a:pt x="848" y="78"/>
                  </a:cubicBezTo>
                  <a:cubicBezTo>
                    <a:pt x="848" y="85"/>
                    <a:pt x="849" y="92"/>
                    <a:pt x="854" y="97"/>
                  </a:cubicBezTo>
                  <a:cubicBezTo>
                    <a:pt x="855" y="98"/>
                    <a:pt x="857" y="100"/>
                    <a:pt x="856" y="102"/>
                  </a:cubicBezTo>
                  <a:cubicBezTo>
                    <a:pt x="856" y="107"/>
                    <a:pt x="857" y="113"/>
                    <a:pt x="855" y="118"/>
                  </a:cubicBezTo>
                  <a:cubicBezTo>
                    <a:pt x="854" y="121"/>
                    <a:pt x="854" y="125"/>
                    <a:pt x="856" y="128"/>
                  </a:cubicBezTo>
                  <a:cubicBezTo>
                    <a:pt x="857" y="130"/>
                    <a:pt x="857" y="131"/>
                    <a:pt x="855" y="132"/>
                  </a:cubicBezTo>
                  <a:cubicBezTo>
                    <a:pt x="852" y="133"/>
                    <a:pt x="853" y="135"/>
                    <a:pt x="854" y="137"/>
                  </a:cubicBezTo>
                  <a:cubicBezTo>
                    <a:pt x="855" y="139"/>
                    <a:pt x="857" y="139"/>
                    <a:pt x="859" y="138"/>
                  </a:cubicBezTo>
                  <a:cubicBezTo>
                    <a:pt x="862" y="137"/>
                    <a:pt x="864" y="136"/>
                    <a:pt x="867" y="136"/>
                  </a:cubicBezTo>
                  <a:cubicBezTo>
                    <a:pt x="871" y="135"/>
                    <a:pt x="875" y="137"/>
                    <a:pt x="879" y="138"/>
                  </a:cubicBezTo>
                  <a:cubicBezTo>
                    <a:pt x="880" y="139"/>
                    <a:pt x="880" y="140"/>
                    <a:pt x="880" y="141"/>
                  </a:cubicBezTo>
                  <a:cubicBezTo>
                    <a:pt x="881" y="145"/>
                    <a:pt x="882" y="149"/>
                    <a:pt x="880" y="153"/>
                  </a:cubicBezTo>
                  <a:cubicBezTo>
                    <a:pt x="879" y="157"/>
                    <a:pt x="880" y="161"/>
                    <a:pt x="880" y="165"/>
                  </a:cubicBezTo>
                  <a:cubicBezTo>
                    <a:pt x="880" y="174"/>
                    <a:pt x="877" y="183"/>
                    <a:pt x="876" y="192"/>
                  </a:cubicBezTo>
                  <a:cubicBezTo>
                    <a:pt x="875" y="196"/>
                    <a:pt x="877" y="198"/>
                    <a:pt x="881" y="199"/>
                  </a:cubicBezTo>
                  <a:cubicBezTo>
                    <a:pt x="883" y="199"/>
                    <a:pt x="886" y="200"/>
                    <a:pt x="888" y="202"/>
                  </a:cubicBezTo>
                  <a:cubicBezTo>
                    <a:pt x="891" y="206"/>
                    <a:pt x="894" y="206"/>
                    <a:pt x="896" y="201"/>
                  </a:cubicBezTo>
                  <a:cubicBezTo>
                    <a:pt x="898" y="196"/>
                    <a:pt x="910" y="189"/>
                    <a:pt x="915" y="190"/>
                  </a:cubicBezTo>
                  <a:cubicBezTo>
                    <a:pt x="917" y="190"/>
                    <a:pt x="919" y="191"/>
                    <a:pt x="917" y="193"/>
                  </a:cubicBezTo>
                  <a:cubicBezTo>
                    <a:pt x="917" y="194"/>
                    <a:pt x="916" y="194"/>
                    <a:pt x="916" y="195"/>
                  </a:cubicBezTo>
                  <a:cubicBezTo>
                    <a:pt x="917" y="199"/>
                    <a:pt x="914" y="203"/>
                    <a:pt x="912" y="206"/>
                  </a:cubicBezTo>
                  <a:cubicBezTo>
                    <a:pt x="909" y="209"/>
                    <a:pt x="908" y="213"/>
                    <a:pt x="909" y="216"/>
                  </a:cubicBezTo>
                  <a:cubicBezTo>
                    <a:pt x="909" y="220"/>
                    <a:pt x="907" y="223"/>
                    <a:pt x="907" y="227"/>
                  </a:cubicBezTo>
                  <a:cubicBezTo>
                    <a:pt x="907" y="230"/>
                    <a:pt x="906" y="231"/>
                    <a:pt x="904" y="233"/>
                  </a:cubicBezTo>
                  <a:cubicBezTo>
                    <a:pt x="898" y="237"/>
                    <a:pt x="897" y="243"/>
                    <a:pt x="896" y="249"/>
                  </a:cubicBezTo>
                  <a:cubicBezTo>
                    <a:pt x="896" y="253"/>
                    <a:pt x="895" y="257"/>
                    <a:pt x="894" y="261"/>
                  </a:cubicBezTo>
                  <a:cubicBezTo>
                    <a:pt x="894" y="264"/>
                    <a:pt x="894" y="265"/>
                    <a:pt x="897" y="265"/>
                  </a:cubicBezTo>
                  <a:cubicBezTo>
                    <a:pt x="898" y="265"/>
                    <a:pt x="900" y="265"/>
                    <a:pt x="900" y="267"/>
                  </a:cubicBezTo>
                  <a:cubicBezTo>
                    <a:pt x="900" y="269"/>
                    <a:pt x="899" y="270"/>
                    <a:pt x="897" y="270"/>
                  </a:cubicBezTo>
                  <a:cubicBezTo>
                    <a:pt x="895" y="271"/>
                    <a:pt x="893" y="272"/>
                    <a:pt x="891" y="273"/>
                  </a:cubicBezTo>
                  <a:cubicBezTo>
                    <a:pt x="887" y="275"/>
                    <a:pt x="886" y="280"/>
                    <a:pt x="886" y="284"/>
                  </a:cubicBezTo>
                  <a:cubicBezTo>
                    <a:pt x="886" y="285"/>
                    <a:pt x="885" y="286"/>
                    <a:pt x="884" y="288"/>
                  </a:cubicBezTo>
                  <a:cubicBezTo>
                    <a:pt x="883" y="292"/>
                    <a:pt x="882" y="297"/>
                    <a:pt x="882" y="301"/>
                  </a:cubicBezTo>
                  <a:cubicBezTo>
                    <a:pt x="882" y="305"/>
                    <a:pt x="883" y="306"/>
                    <a:pt x="887" y="303"/>
                  </a:cubicBezTo>
                  <a:cubicBezTo>
                    <a:pt x="887" y="303"/>
                    <a:pt x="888" y="303"/>
                    <a:pt x="889" y="303"/>
                  </a:cubicBezTo>
                  <a:cubicBezTo>
                    <a:pt x="891" y="310"/>
                    <a:pt x="890" y="310"/>
                    <a:pt x="884" y="315"/>
                  </a:cubicBezTo>
                  <a:cubicBezTo>
                    <a:pt x="880" y="318"/>
                    <a:pt x="874" y="321"/>
                    <a:pt x="876" y="329"/>
                  </a:cubicBezTo>
                  <a:cubicBezTo>
                    <a:pt x="876" y="330"/>
                    <a:pt x="877" y="333"/>
                    <a:pt x="876" y="334"/>
                  </a:cubicBezTo>
                  <a:cubicBezTo>
                    <a:pt x="874" y="338"/>
                    <a:pt x="880" y="336"/>
                    <a:pt x="880" y="339"/>
                  </a:cubicBezTo>
                  <a:cubicBezTo>
                    <a:pt x="880" y="340"/>
                    <a:pt x="883" y="338"/>
                    <a:pt x="884" y="337"/>
                  </a:cubicBezTo>
                  <a:cubicBezTo>
                    <a:pt x="885" y="334"/>
                    <a:pt x="888" y="331"/>
                    <a:pt x="890" y="328"/>
                  </a:cubicBezTo>
                  <a:cubicBezTo>
                    <a:pt x="892" y="321"/>
                    <a:pt x="898" y="316"/>
                    <a:pt x="899" y="309"/>
                  </a:cubicBezTo>
                  <a:cubicBezTo>
                    <a:pt x="899" y="307"/>
                    <a:pt x="900" y="305"/>
                    <a:pt x="902" y="304"/>
                  </a:cubicBezTo>
                  <a:cubicBezTo>
                    <a:pt x="905" y="303"/>
                    <a:pt x="905" y="301"/>
                    <a:pt x="905" y="298"/>
                  </a:cubicBezTo>
                  <a:cubicBezTo>
                    <a:pt x="905" y="295"/>
                    <a:pt x="903" y="295"/>
                    <a:pt x="901" y="295"/>
                  </a:cubicBezTo>
                  <a:cubicBezTo>
                    <a:pt x="899" y="295"/>
                    <a:pt x="897" y="296"/>
                    <a:pt x="899" y="298"/>
                  </a:cubicBezTo>
                  <a:cubicBezTo>
                    <a:pt x="899" y="299"/>
                    <a:pt x="898" y="300"/>
                    <a:pt x="898" y="301"/>
                  </a:cubicBezTo>
                  <a:cubicBezTo>
                    <a:pt x="895" y="304"/>
                    <a:pt x="892" y="304"/>
                    <a:pt x="889" y="303"/>
                  </a:cubicBezTo>
                  <a:close/>
                  <a:moveTo>
                    <a:pt x="930" y="580"/>
                  </a:moveTo>
                  <a:cubicBezTo>
                    <a:pt x="931" y="577"/>
                    <a:pt x="928" y="575"/>
                    <a:pt x="927" y="573"/>
                  </a:cubicBezTo>
                  <a:cubicBezTo>
                    <a:pt x="926" y="571"/>
                    <a:pt x="919" y="568"/>
                    <a:pt x="917" y="569"/>
                  </a:cubicBezTo>
                  <a:cubicBezTo>
                    <a:pt x="917" y="569"/>
                    <a:pt x="916" y="570"/>
                    <a:pt x="916" y="570"/>
                  </a:cubicBezTo>
                  <a:cubicBezTo>
                    <a:pt x="917" y="574"/>
                    <a:pt x="918" y="578"/>
                    <a:pt x="918" y="581"/>
                  </a:cubicBezTo>
                  <a:cubicBezTo>
                    <a:pt x="918" y="581"/>
                    <a:pt x="918" y="582"/>
                    <a:pt x="918" y="582"/>
                  </a:cubicBezTo>
                  <a:cubicBezTo>
                    <a:pt x="920" y="583"/>
                    <a:pt x="923" y="582"/>
                    <a:pt x="925" y="582"/>
                  </a:cubicBezTo>
                  <a:cubicBezTo>
                    <a:pt x="927" y="583"/>
                    <a:pt x="927" y="581"/>
                    <a:pt x="927" y="580"/>
                  </a:cubicBezTo>
                  <a:cubicBezTo>
                    <a:pt x="928" y="579"/>
                    <a:pt x="929" y="579"/>
                    <a:pt x="930" y="580"/>
                  </a:cubicBezTo>
                  <a:cubicBezTo>
                    <a:pt x="934" y="582"/>
                    <a:pt x="935" y="580"/>
                    <a:pt x="936" y="577"/>
                  </a:cubicBezTo>
                  <a:cubicBezTo>
                    <a:pt x="937" y="573"/>
                    <a:pt x="937" y="567"/>
                    <a:pt x="943" y="565"/>
                  </a:cubicBezTo>
                  <a:cubicBezTo>
                    <a:pt x="940" y="565"/>
                    <a:pt x="939" y="564"/>
                    <a:pt x="937" y="562"/>
                  </a:cubicBezTo>
                  <a:cubicBezTo>
                    <a:pt x="936" y="559"/>
                    <a:pt x="934" y="555"/>
                    <a:pt x="931" y="553"/>
                  </a:cubicBezTo>
                  <a:cubicBezTo>
                    <a:pt x="930" y="552"/>
                    <a:pt x="925" y="553"/>
                    <a:pt x="927" y="548"/>
                  </a:cubicBezTo>
                  <a:cubicBezTo>
                    <a:pt x="927" y="548"/>
                    <a:pt x="925" y="548"/>
                    <a:pt x="925" y="547"/>
                  </a:cubicBezTo>
                  <a:cubicBezTo>
                    <a:pt x="922" y="545"/>
                    <a:pt x="918" y="545"/>
                    <a:pt x="917" y="541"/>
                  </a:cubicBezTo>
                  <a:cubicBezTo>
                    <a:pt x="917" y="540"/>
                    <a:pt x="915" y="540"/>
                    <a:pt x="915" y="541"/>
                  </a:cubicBezTo>
                  <a:cubicBezTo>
                    <a:pt x="913" y="542"/>
                    <a:pt x="910" y="545"/>
                    <a:pt x="911" y="547"/>
                  </a:cubicBezTo>
                  <a:cubicBezTo>
                    <a:pt x="912" y="551"/>
                    <a:pt x="912" y="557"/>
                    <a:pt x="917" y="559"/>
                  </a:cubicBezTo>
                  <a:cubicBezTo>
                    <a:pt x="917" y="559"/>
                    <a:pt x="918" y="560"/>
                    <a:pt x="918" y="561"/>
                  </a:cubicBezTo>
                  <a:cubicBezTo>
                    <a:pt x="920" y="563"/>
                    <a:pt x="922" y="566"/>
                    <a:pt x="926" y="566"/>
                  </a:cubicBezTo>
                  <a:cubicBezTo>
                    <a:pt x="928" y="566"/>
                    <a:pt x="928" y="568"/>
                    <a:pt x="928" y="569"/>
                  </a:cubicBezTo>
                  <a:cubicBezTo>
                    <a:pt x="928" y="571"/>
                    <a:pt x="929" y="573"/>
                    <a:pt x="931" y="575"/>
                  </a:cubicBezTo>
                  <a:cubicBezTo>
                    <a:pt x="933" y="577"/>
                    <a:pt x="933" y="579"/>
                    <a:pt x="930" y="580"/>
                  </a:cubicBezTo>
                  <a:close/>
                  <a:moveTo>
                    <a:pt x="128" y="814"/>
                  </a:moveTo>
                  <a:cubicBezTo>
                    <a:pt x="126" y="813"/>
                    <a:pt x="125" y="813"/>
                    <a:pt x="125" y="810"/>
                  </a:cubicBezTo>
                  <a:cubicBezTo>
                    <a:pt x="125" y="807"/>
                    <a:pt x="124" y="803"/>
                    <a:pt x="122" y="800"/>
                  </a:cubicBezTo>
                  <a:cubicBezTo>
                    <a:pt x="121" y="799"/>
                    <a:pt x="120" y="798"/>
                    <a:pt x="121" y="796"/>
                  </a:cubicBezTo>
                  <a:cubicBezTo>
                    <a:pt x="121" y="795"/>
                    <a:pt x="122" y="794"/>
                    <a:pt x="121" y="793"/>
                  </a:cubicBezTo>
                  <a:cubicBezTo>
                    <a:pt x="120" y="793"/>
                    <a:pt x="119" y="794"/>
                    <a:pt x="118" y="794"/>
                  </a:cubicBezTo>
                  <a:cubicBezTo>
                    <a:pt x="114" y="797"/>
                    <a:pt x="111" y="801"/>
                    <a:pt x="108" y="804"/>
                  </a:cubicBezTo>
                  <a:cubicBezTo>
                    <a:pt x="95" y="817"/>
                    <a:pt x="83" y="832"/>
                    <a:pt x="72" y="846"/>
                  </a:cubicBezTo>
                  <a:cubicBezTo>
                    <a:pt x="69" y="851"/>
                    <a:pt x="66" y="856"/>
                    <a:pt x="63" y="860"/>
                  </a:cubicBezTo>
                  <a:cubicBezTo>
                    <a:pt x="56" y="867"/>
                    <a:pt x="52" y="876"/>
                    <a:pt x="47" y="884"/>
                  </a:cubicBezTo>
                  <a:cubicBezTo>
                    <a:pt x="44" y="888"/>
                    <a:pt x="47" y="892"/>
                    <a:pt x="52" y="892"/>
                  </a:cubicBezTo>
                  <a:cubicBezTo>
                    <a:pt x="55" y="892"/>
                    <a:pt x="59" y="892"/>
                    <a:pt x="63" y="891"/>
                  </a:cubicBezTo>
                  <a:cubicBezTo>
                    <a:pt x="69" y="889"/>
                    <a:pt x="76" y="887"/>
                    <a:pt x="82" y="885"/>
                  </a:cubicBezTo>
                  <a:cubicBezTo>
                    <a:pt x="87" y="884"/>
                    <a:pt x="92" y="882"/>
                    <a:pt x="96" y="878"/>
                  </a:cubicBezTo>
                  <a:cubicBezTo>
                    <a:pt x="100" y="874"/>
                    <a:pt x="106" y="872"/>
                    <a:pt x="111" y="874"/>
                  </a:cubicBezTo>
                  <a:cubicBezTo>
                    <a:pt x="115" y="875"/>
                    <a:pt x="118" y="874"/>
                    <a:pt x="121" y="872"/>
                  </a:cubicBezTo>
                  <a:cubicBezTo>
                    <a:pt x="124" y="870"/>
                    <a:pt x="127" y="869"/>
                    <a:pt x="130" y="866"/>
                  </a:cubicBezTo>
                  <a:cubicBezTo>
                    <a:pt x="134" y="863"/>
                    <a:pt x="141" y="861"/>
                    <a:pt x="138" y="852"/>
                  </a:cubicBezTo>
                  <a:cubicBezTo>
                    <a:pt x="138" y="852"/>
                    <a:pt x="138" y="852"/>
                    <a:pt x="138" y="852"/>
                  </a:cubicBezTo>
                  <a:cubicBezTo>
                    <a:pt x="138" y="850"/>
                    <a:pt x="137" y="848"/>
                    <a:pt x="136" y="848"/>
                  </a:cubicBezTo>
                  <a:cubicBezTo>
                    <a:pt x="134" y="847"/>
                    <a:pt x="132" y="848"/>
                    <a:pt x="131" y="849"/>
                  </a:cubicBezTo>
                  <a:cubicBezTo>
                    <a:pt x="128" y="852"/>
                    <a:pt x="124" y="854"/>
                    <a:pt x="123" y="858"/>
                  </a:cubicBezTo>
                  <a:cubicBezTo>
                    <a:pt x="122" y="860"/>
                    <a:pt x="120" y="861"/>
                    <a:pt x="119" y="861"/>
                  </a:cubicBezTo>
                  <a:cubicBezTo>
                    <a:pt x="118" y="861"/>
                    <a:pt x="117" y="861"/>
                    <a:pt x="117" y="860"/>
                  </a:cubicBezTo>
                  <a:cubicBezTo>
                    <a:pt x="117" y="857"/>
                    <a:pt x="117" y="854"/>
                    <a:pt x="119" y="853"/>
                  </a:cubicBezTo>
                  <a:cubicBezTo>
                    <a:pt x="122" y="852"/>
                    <a:pt x="123" y="849"/>
                    <a:pt x="124" y="847"/>
                  </a:cubicBezTo>
                  <a:cubicBezTo>
                    <a:pt x="126" y="844"/>
                    <a:pt x="127" y="842"/>
                    <a:pt x="129" y="840"/>
                  </a:cubicBezTo>
                  <a:cubicBezTo>
                    <a:pt x="132" y="837"/>
                    <a:pt x="133" y="833"/>
                    <a:pt x="130" y="829"/>
                  </a:cubicBezTo>
                  <a:cubicBezTo>
                    <a:pt x="129" y="826"/>
                    <a:pt x="128" y="824"/>
                    <a:pt x="129" y="821"/>
                  </a:cubicBezTo>
                  <a:cubicBezTo>
                    <a:pt x="130" y="819"/>
                    <a:pt x="130" y="818"/>
                    <a:pt x="128" y="818"/>
                  </a:cubicBezTo>
                  <a:cubicBezTo>
                    <a:pt x="124" y="817"/>
                    <a:pt x="127" y="816"/>
                    <a:pt x="128" y="814"/>
                  </a:cubicBezTo>
                  <a:close/>
                  <a:moveTo>
                    <a:pt x="1033" y="721"/>
                  </a:moveTo>
                  <a:cubicBezTo>
                    <a:pt x="1037" y="725"/>
                    <a:pt x="1037" y="725"/>
                    <a:pt x="1037" y="731"/>
                  </a:cubicBezTo>
                  <a:cubicBezTo>
                    <a:pt x="1038" y="736"/>
                    <a:pt x="1039" y="740"/>
                    <a:pt x="1032" y="740"/>
                  </a:cubicBezTo>
                  <a:cubicBezTo>
                    <a:pt x="1030" y="740"/>
                    <a:pt x="1028" y="743"/>
                    <a:pt x="1027" y="742"/>
                  </a:cubicBezTo>
                  <a:cubicBezTo>
                    <a:pt x="1025" y="740"/>
                    <a:pt x="1026" y="738"/>
                    <a:pt x="1027" y="736"/>
                  </a:cubicBezTo>
                  <a:cubicBezTo>
                    <a:pt x="1029" y="732"/>
                    <a:pt x="1027" y="728"/>
                    <a:pt x="1025" y="724"/>
                  </a:cubicBezTo>
                  <a:cubicBezTo>
                    <a:pt x="1023" y="720"/>
                    <a:pt x="1022" y="716"/>
                    <a:pt x="1020" y="713"/>
                  </a:cubicBezTo>
                  <a:cubicBezTo>
                    <a:pt x="1019" y="712"/>
                    <a:pt x="1019" y="710"/>
                    <a:pt x="1018" y="710"/>
                  </a:cubicBezTo>
                  <a:cubicBezTo>
                    <a:pt x="1017" y="710"/>
                    <a:pt x="1016" y="711"/>
                    <a:pt x="1015" y="712"/>
                  </a:cubicBezTo>
                  <a:cubicBezTo>
                    <a:pt x="1014" y="714"/>
                    <a:pt x="1012" y="716"/>
                    <a:pt x="1009" y="717"/>
                  </a:cubicBezTo>
                  <a:cubicBezTo>
                    <a:pt x="1008" y="717"/>
                    <a:pt x="1008" y="718"/>
                    <a:pt x="1007" y="719"/>
                  </a:cubicBezTo>
                  <a:cubicBezTo>
                    <a:pt x="1007" y="722"/>
                    <a:pt x="1006" y="723"/>
                    <a:pt x="1005" y="725"/>
                  </a:cubicBezTo>
                  <a:cubicBezTo>
                    <a:pt x="1004" y="727"/>
                    <a:pt x="1001" y="729"/>
                    <a:pt x="1005" y="730"/>
                  </a:cubicBezTo>
                  <a:cubicBezTo>
                    <a:pt x="1006" y="730"/>
                    <a:pt x="1007" y="731"/>
                    <a:pt x="1007" y="732"/>
                  </a:cubicBezTo>
                  <a:cubicBezTo>
                    <a:pt x="1006" y="733"/>
                    <a:pt x="1005" y="732"/>
                    <a:pt x="1005" y="732"/>
                  </a:cubicBezTo>
                  <a:cubicBezTo>
                    <a:pt x="1003" y="732"/>
                    <a:pt x="1002" y="730"/>
                    <a:pt x="1001" y="732"/>
                  </a:cubicBezTo>
                  <a:cubicBezTo>
                    <a:pt x="1000" y="733"/>
                    <a:pt x="1002" y="734"/>
                    <a:pt x="1003" y="734"/>
                  </a:cubicBezTo>
                  <a:cubicBezTo>
                    <a:pt x="1005" y="736"/>
                    <a:pt x="1006" y="737"/>
                    <a:pt x="1006" y="740"/>
                  </a:cubicBezTo>
                  <a:cubicBezTo>
                    <a:pt x="1006" y="741"/>
                    <a:pt x="1006" y="742"/>
                    <a:pt x="1005" y="742"/>
                  </a:cubicBezTo>
                  <a:cubicBezTo>
                    <a:pt x="1004" y="742"/>
                    <a:pt x="1003" y="741"/>
                    <a:pt x="1003" y="740"/>
                  </a:cubicBezTo>
                  <a:cubicBezTo>
                    <a:pt x="1003" y="740"/>
                    <a:pt x="1003" y="739"/>
                    <a:pt x="1003" y="738"/>
                  </a:cubicBezTo>
                  <a:cubicBezTo>
                    <a:pt x="1003" y="737"/>
                    <a:pt x="1002" y="736"/>
                    <a:pt x="1001" y="737"/>
                  </a:cubicBezTo>
                  <a:cubicBezTo>
                    <a:pt x="1000" y="737"/>
                    <a:pt x="1000" y="738"/>
                    <a:pt x="1001" y="738"/>
                  </a:cubicBezTo>
                  <a:cubicBezTo>
                    <a:pt x="1001" y="740"/>
                    <a:pt x="1000" y="741"/>
                    <a:pt x="999" y="741"/>
                  </a:cubicBezTo>
                  <a:cubicBezTo>
                    <a:pt x="995" y="742"/>
                    <a:pt x="994" y="745"/>
                    <a:pt x="993" y="748"/>
                  </a:cubicBezTo>
                  <a:cubicBezTo>
                    <a:pt x="992" y="750"/>
                    <a:pt x="991" y="753"/>
                    <a:pt x="991" y="755"/>
                  </a:cubicBezTo>
                  <a:cubicBezTo>
                    <a:pt x="992" y="758"/>
                    <a:pt x="989" y="760"/>
                    <a:pt x="991" y="762"/>
                  </a:cubicBezTo>
                  <a:cubicBezTo>
                    <a:pt x="996" y="768"/>
                    <a:pt x="992" y="776"/>
                    <a:pt x="997" y="782"/>
                  </a:cubicBezTo>
                  <a:cubicBezTo>
                    <a:pt x="998" y="783"/>
                    <a:pt x="998" y="785"/>
                    <a:pt x="999" y="785"/>
                  </a:cubicBezTo>
                  <a:cubicBezTo>
                    <a:pt x="1001" y="786"/>
                    <a:pt x="1003" y="785"/>
                    <a:pt x="1004" y="783"/>
                  </a:cubicBezTo>
                  <a:cubicBezTo>
                    <a:pt x="1005" y="779"/>
                    <a:pt x="1006" y="775"/>
                    <a:pt x="1005" y="771"/>
                  </a:cubicBezTo>
                  <a:cubicBezTo>
                    <a:pt x="1004" y="769"/>
                    <a:pt x="1004" y="767"/>
                    <a:pt x="1005" y="764"/>
                  </a:cubicBezTo>
                  <a:cubicBezTo>
                    <a:pt x="1005" y="761"/>
                    <a:pt x="1007" y="760"/>
                    <a:pt x="1008" y="758"/>
                  </a:cubicBezTo>
                  <a:cubicBezTo>
                    <a:pt x="1008" y="755"/>
                    <a:pt x="1010" y="754"/>
                    <a:pt x="1013" y="756"/>
                  </a:cubicBezTo>
                  <a:cubicBezTo>
                    <a:pt x="1014" y="757"/>
                    <a:pt x="1016" y="757"/>
                    <a:pt x="1018" y="757"/>
                  </a:cubicBezTo>
                  <a:cubicBezTo>
                    <a:pt x="1021" y="756"/>
                    <a:pt x="1023" y="758"/>
                    <a:pt x="1023" y="760"/>
                  </a:cubicBezTo>
                  <a:cubicBezTo>
                    <a:pt x="1023" y="762"/>
                    <a:pt x="1023" y="764"/>
                    <a:pt x="1025" y="763"/>
                  </a:cubicBezTo>
                  <a:cubicBezTo>
                    <a:pt x="1027" y="763"/>
                    <a:pt x="1026" y="761"/>
                    <a:pt x="1026" y="760"/>
                  </a:cubicBezTo>
                  <a:cubicBezTo>
                    <a:pt x="1026" y="759"/>
                    <a:pt x="1025" y="758"/>
                    <a:pt x="1024" y="757"/>
                  </a:cubicBezTo>
                  <a:cubicBezTo>
                    <a:pt x="1027" y="756"/>
                    <a:pt x="1029" y="755"/>
                    <a:pt x="1032" y="755"/>
                  </a:cubicBezTo>
                  <a:cubicBezTo>
                    <a:pt x="1034" y="754"/>
                    <a:pt x="1035" y="754"/>
                    <a:pt x="1035" y="751"/>
                  </a:cubicBezTo>
                  <a:cubicBezTo>
                    <a:pt x="1036" y="749"/>
                    <a:pt x="1036" y="746"/>
                    <a:pt x="1038" y="744"/>
                  </a:cubicBezTo>
                  <a:cubicBezTo>
                    <a:pt x="1039" y="743"/>
                    <a:pt x="1041" y="740"/>
                    <a:pt x="1042" y="743"/>
                  </a:cubicBezTo>
                  <a:cubicBezTo>
                    <a:pt x="1044" y="746"/>
                    <a:pt x="1046" y="748"/>
                    <a:pt x="1048" y="751"/>
                  </a:cubicBezTo>
                  <a:cubicBezTo>
                    <a:pt x="1049" y="752"/>
                    <a:pt x="1050" y="753"/>
                    <a:pt x="1052" y="752"/>
                  </a:cubicBezTo>
                  <a:cubicBezTo>
                    <a:pt x="1054" y="751"/>
                    <a:pt x="1053" y="750"/>
                    <a:pt x="1053" y="749"/>
                  </a:cubicBezTo>
                  <a:cubicBezTo>
                    <a:pt x="1053" y="748"/>
                    <a:pt x="1052" y="746"/>
                    <a:pt x="1054" y="746"/>
                  </a:cubicBezTo>
                  <a:cubicBezTo>
                    <a:pt x="1055" y="745"/>
                    <a:pt x="1056" y="747"/>
                    <a:pt x="1056" y="748"/>
                  </a:cubicBezTo>
                  <a:cubicBezTo>
                    <a:pt x="1057" y="749"/>
                    <a:pt x="1058" y="751"/>
                    <a:pt x="1057" y="753"/>
                  </a:cubicBezTo>
                  <a:cubicBezTo>
                    <a:pt x="1056" y="754"/>
                    <a:pt x="1055" y="755"/>
                    <a:pt x="1056" y="757"/>
                  </a:cubicBezTo>
                  <a:cubicBezTo>
                    <a:pt x="1057" y="758"/>
                    <a:pt x="1059" y="758"/>
                    <a:pt x="1061" y="757"/>
                  </a:cubicBezTo>
                  <a:cubicBezTo>
                    <a:pt x="1065" y="755"/>
                    <a:pt x="1070" y="753"/>
                    <a:pt x="1074" y="751"/>
                  </a:cubicBezTo>
                  <a:cubicBezTo>
                    <a:pt x="1077" y="750"/>
                    <a:pt x="1080" y="748"/>
                    <a:pt x="1084" y="751"/>
                  </a:cubicBezTo>
                  <a:cubicBezTo>
                    <a:pt x="1084" y="751"/>
                    <a:pt x="1087" y="751"/>
                    <a:pt x="1086" y="750"/>
                  </a:cubicBezTo>
                  <a:cubicBezTo>
                    <a:pt x="1084" y="747"/>
                    <a:pt x="1088" y="746"/>
                    <a:pt x="1089" y="744"/>
                  </a:cubicBezTo>
                  <a:cubicBezTo>
                    <a:pt x="1085" y="743"/>
                    <a:pt x="1083" y="740"/>
                    <a:pt x="1079" y="741"/>
                  </a:cubicBezTo>
                  <a:cubicBezTo>
                    <a:pt x="1079" y="741"/>
                    <a:pt x="1078" y="740"/>
                    <a:pt x="1078" y="739"/>
                  </a:cubicBezTo>
                  <a:cubicBezTo>
                    <a:pt x="1076" y="734"/>
                    <a:pt x="1069" y="734"/>
                    <a:pt x="1067" y="729"/>
                  </a:cubicBezTo>
                  <a:cubicBezTo>
                    <a:pt x="1067" y="728"/>
                    <a:pt x="1066" y="728"/>
                    <a:pt x="1065" y="728"/>
                  </a:cubicBezTo>
                  <a:cubicBezTo>
                    <a:pt x="1064" y="728"/>
                    <a:pt x="1063" y="728"/>
                    <a:pt x="1062" y="727"/>
                  </a:cubicBezTo>
                  <a:cubicBezTo>
                    <a:pt x="1060" y="723"/>
                    <a:pt x="1056" y="722"/>
                    <a:pt x="1053" y="720"/>
                  </a:cubicBezTo>
                  <a:cubicBezTo>
                    <a:pt x="1052" y="719"/>
                    <a:pt x="1052" y="717"/>
                    <a:pt x="1049" y="716"/>
                  </a:cubicBezTo>
                  <a:cubicBezTo>
                    <a:pt x="1046" y="716"/>
                    <a:pt x="1042" y="715"/>
                    <a:pt x="1039" y="714"/>
                  </a:cubicBezTo>
                  <a:cubicBezTo>
                    <a:pt x="1036" y="714"/>
                    <a:pt x="1034" y="715"/>
                    <a:pt x="1036" y="718"/>
                  </a:cubicBezTo>
                  <a:cubicBezTo>
                    <a:pt x="1037" y="720"/>
                    <a:pt x="1036" y="721"/>
                    <a:pt x="1033" y="721"/>
                  </a:cubicBezTo>
                  <a:close/>
                  <a:moveTo>
                    <a:pt x="44" y="1078"/>
                  </a:moveTo>
                  <a:cubicBezTo>
                    <a:pt x="43" y="1078"/>
                    <a:pt x="43" y="1078"/>
                    <a:pt x="42" y="1078"/>
                  </a:cubicBezTo>
                  <a:cubicBezTo>
                    <a:pt x="39" y="1077"/>
                    <a:pt x="36" y="1076"/>
                    <a:pt x="35" y="1073"/>
                  </a:cubicBezTo>
                  <a:cubicBezTo>
                    <a:pt x="34" y="1071"/>
                    <a:pt x="37" y="1070"/>
                    <a:pt x="38" y="1068"/>
                  </a:cubicBezTo>
                  <a:cubicBezTo>
                    <a:pt x="41" y="1063"/>
                    <a:pt x="45" y="1058"/>
                    <a:pt x="41" y="1052"/>
                  </a:cubicBezTo>
                  <a:cubicBezTo>
                    <a:pt x="40" y="1051"/>
                    <a:pt x="40" y="1050"/>
                    <a:pt x="40" y="1049"/>
                  </a:cubicBezTo>
                  <a:cubicBezTo>
                    <a:pt x="41" y="1046"/>
                    <a:pt x="40" y="1045"/>
                    <a:pt x="37" y="1045"/>
                  </a:cubicBezTo>
                  <a:cubicBezTo>
                    <a:pt x="35" y="1045"/>
                    <a:pt x="33" y="1044"/>
                    <a:pt x="32" y="1041"/>
                  </a:cubicBezTo>
                  <a:cubicBezTo>
                    <a:pt x="31" y="1037"/>
                    <a:pt x="29" y="1034"/>
                    <a:pt x="28" y="1030"/>
                  </a:cubicBezTo>
                  <a:cubicBezTo>
                    <a:pt x="28" y="1028"/>
                    <a:pt x="26" y="1027"/>
                    <a:pt x="23" y="1029"/>
                  </a:cubicBezTo>
                  <a:cubicBezTo>
                    <a:pt x="22" y="1030"/>
                    <a:pt x="21" y="1031"/>
                    <a:pt x="20" y="1033"/>
                  </a:cubicBezTo>
                  <a:cubicBezTo>
                    <a:pt x="19" y="1040"/>
                    <a:pt x="17" y="1047"/>
                    <a:pt x="17" y="1054"/>
                  </a:cubicBezTo>
                  <a:cubicBezTo>
                    <a:pt x="17" y="1062"/>
                    <a:pt x="17" y="1070"/>
                    <a:pt x="16" y="1078"/>
                  </a:cubicBezTo>
                  <a:cubicBezTo>
                    <a:pt x="13" y="1089"/>
                    <a:pt x="15" y="1100"/>
                    <a:pt x="16" y="1112"/>
                  </a:cubicBezTo>
                  <a:cubicBezTo>
                    <a:pt x="16" y="1114"/>
                    <a:pt x="17" y="1116"/>
                    <a:pt x="20" y="1117"/>
                  </a:cubicBezTo>
                  <a:cubicBezTo>
                    <a:pt x="22" y="1118"/>
                    <a:pt x="25" y="1117"/>
                    <a:pt x="27" y="1116"/>
                  </a:cubicBezTo>
                  <a:cubicBezTo>
                    <a:pt x="28" y="1115"/>
                    <a:pt x="29" y="1113"/>
                    <a:pt x="30" y="1113"/>
                  </a:cubicBezTo>
                  <a:cubicBezTo>
                    <a:pt x="35" y="1113"/>
                    <a:pt x="37" y="1108"/>
                    <a:pt x="41" y="1106"/>
                  </a:cubicBezTo>
                  <a:cubicBezTo>
                    <a:pt x="43" y="1105"/>
                    <a:pt x="44" y="1103"/>
                    <a:pt x="44" y="1101"/>
                  </a:cubicBezTo>
                  <a:cubicBezTo>
                    <a:pt x="45" y="1098"/>
                    <a:pt x="46" y="1095"/>
                    <a:pt x="49" y="1093"/>
                  </a:cubicBezTo>
                  <a:cubicBezTo>
                    <a:pt x="53" y="1091"/>
                    <a:pt x="54" y="1087"/>
                    <a:pt x="55" y="1082"/>
                  </a:cubicBezTo>
                  <a:cubicBezTo>
                    <a:pt x="56" y="1078"/>
                    <a:pt x="53" y="1076"/>
                    <a:pt x="50" y="1077"/>
                  </a:cubicBezTo>
                  <a:cubicBezTo>
                    <a:pt x="48" y="1077"/>
                    <a:pt x="46" y="1078"/>
                    <a:pt x="44" y="1078"/>
                  </a:cubicBezTo>
                  <a:close/>
                  <a:moveTo>
                    <a:pt x="847" y="91"/>
                  </a:moveTo>
                  <a:cubicBezTo>
                    <a:pt x="846" y="91"/>
                    <a:pt x="846" y="91"/>
                    <a:pt x="845" y="91"/>
                  </a:cubicBezTo>
                  <a:cubicBezTo>
                    <a:pt x="839" y="93"/>
                    <a:pt x="839" y="92"/>
                    <a:pt x="838" y="86"/>
                  </a:cubicBezTo>
                  <a:cubicBezTo>
                    <a:pt x="837" y="82"/>
                    <a:pt x="840" y="81"/>
                    <a:pt x="843" y="79"/>
                  </a:cubicBezTo>
                  <a:cubicBezTo>
                    <a:pt x="844" y="78"/>
                    <a:pt x="846" y="77"/>
                    <a:pt x="845" y="75"/>
                  </a:cubicBezTo>
                  <a:cubicBezTo>
                    <a:pt x="844" y="73"/>
                    <a:pt x="842" y="73"/>
                    <a:pt x="841" y="73"/>
                  </a:cubicBezTo>
                  <a:cubicBezTo>
                    <a:pt x="838" y="73"/>
                    <a:pt x="836" y="73"/>
                    <a:pt x="833" y="74"/>
                  </a:cubicBezTo>
                  <a:cubicBezTo>
                    <a:pt x="831" y="74"/>
                    <a:pt x="829" y="75"/>
                    <a:pt x="828" y="77"/>
                  </a:cubicBezTo>
                  <a:cubicBezTo>
                    <a:pt x="827" y="80"/>
                    <a:pt x="825" y="82"/>
                    <a:pt x="822" y="83"/>
                  </a:cubicBezTo>
                  <a:cubicBezTo>
                    <a:pt x="821" y="84"/>
                    <a:pt x="821" y="85"/>
                    <a:pt x="821" y="86"/>
                  </a:cubicBezTo>
                  <a:cubicBezTo>
                    <a:pt x="821" y="87"/>
                    <a:pt x="821" y="88"/>
                    <a:pt x="821" y="89"/>
                  </a:cubicBezTo>
                  <a:cubicBezTo>
                    <a:pt x="818" y="94"/>
                    <a:pt x="817" y="99"/>
                    <a:pt x="816" y="105"/>
                  </a:cubicBezTo>
                  <a:cubicBezTo>
                    <a:pt x="816" y="108"/>
                    <a:pt x="814" y="112"/>
                    <a:pt x="816" y="115"/>
                  </a:cubicBezTo>
                  <a:cubicBezTo>
                    <a:pt x="818" y="120"/>
                    <a:pt x="819" y="125"/>
                    <a:pt x="814" y="130"/>
                  </a:cubicBezTo>
                  <a:cubicBezTo>
                    <a:pt x="814" y="130"/>
                    <a:pt x="813" y="131"/>
                    <a:pt x="813" y="132"/>
                  </a:cubicBezTo>
                  <a:cubicBezTo>
                    <a:pt x="811" y="140"/>
                    <a:pt x="813" y="148"/>
                    <a:pt x="811" y="155"/>
                  </a:cubicBezTo>
                  <a:cubicBezTo>
                    <a:pt x="811" y="156"/>
                    <a:pt x="812" y="158"/>
                    <a:pt x="813" y="158"/>
                  </a:cubicBezTo>
                  <a:cubicBezTo>
                    <a:pt x="814" y="158"/>
                    <a:pt x="815" y="157"/>
                    <a:pt x="815" y="156"/>
                  </a:cubicBezTo>
                  <a:cubicBezTo>
                    <a:pt x="816" y="155"/>
                    <a:pt x="817" y="153"/>
                    <a:pt x="818" y="152"/>
                  </a:cubicBezTo>
                  <a:cubicBezTo>
                    <a:pt x="821" y="151"/>
                    <a:pt x="822" y="149"/>
                    <a:pt x="822" y="146"/>
                  </a:cubicBezTo>
                  <a:cubicBezTo>
                    <a:pt x="824" y="140"/>
                    <a:pt x="827" y="134"/>
                    <a:pt x="830" y="128"/>
                  </a:cubicBezTo>
                  <a:cubicBezTo>
                    <a:pt x="831" y="125"/>
                    <a:pt x="837" y="123"/>
                    <a:pt x="834" y="118"/>
                  </a:cubicBezTo>
                  <a:cubicBezTo>
                    <a:pt x="834" y="117"/>
                    <a:pt x="836" y="116"/>
                    <a:pt x="835" y="114"/>
                  </a:cubicBezTo>
                  <a:cubicBezTo>
                    <a:pt x="833" y="111"/>
                    <a:pt x="834" y="108"/>
                    <a:pt x="836" y="106"/>
                  </a:cubicBezTo>
                  <a:cubicBezTo>
                    <a:pt x="839" y="101"/>
                    <a:pt x="841" y="95"/>
                    <a:pt x="847" y="91"/>
                  </a:cubicBezTo>
                  <a:close/>
                  <a:moveTo>
                    <a:pt x="259" y="379"/>
                  </a:moveTo>
                  <a:cubicBezTo>
                    <a:pt x="260" y="382"/>
                    <a:pt x="259" y="383"/>
                    <a:pt x="258" y="385"/>
                  </a:cubicBezTo>
                  <a:cubicBezTo>
                    <a:pt x="257" y="385"/>
                    <a:pt x="256" y="386"/>
                    <a:pt x="256" y="388"/>
                  </a:cubicBezTo>
                  <a:cubicBezTo>
                    <a:pt x="253" y="395"/>
                    <a:pt x="257" y="402"/>
                    <a:pt x="256" y="409"/>
                  </a:cubicBezTo>
                  <a:cubicBezTo>
                    <a:pt x="256" y="410"/>
                    <a:pt x="257" y="411"/>
                    <a:pt x="257" y="411"/>
                  </a:cubicBezTo>
                  <a:cubicBezTo>
                    <a:pt x="260" y="415"/>
                    <a:pt x="266" y="414"/>
                    <a:pt x="268" y="418"/>
                  </a:cubicBezTo>
                  <a:cubicBezTo>
                    <a:pt x="274" y="418"/>
                    <a:pt x="282" y="414"/>
                    <a:pt x="284" y="407"/>
                  </a:cubicBezTo>
                  <a:cubicBezTo>
                    <a:pt x="285" y="405"/>
                    <a:pt x="285" y="403"/>
                    <a:pt x="283" y="402"/>
                  </a:cubicBezTo>
                  <a:cubicBezTo>
                    <a:pt x="282" y="400"/>
                    <a:pt x="280" y="401"/>
                    <a:pt x="279" y="402"/>
                  </a:cubicBezTo>
                  <a:cubicBezTo>
                    <a:pt x="278" y="403"/>
                    <a:pt x="277" y="403"/>
                    <a:pt x="277" y="402"/>
                  </a:cubicBezTo>
                  <a:cubicBezTo>
                    <a:pt x="276" y="402"/>
                    <a:pt x="276" y="401"/>
                    <a:pt x="276" y="400"/>
                  </a:cubicBezTo>
                  <a:cubicBezTo>
                    <a:pt x="276" y="399"/>
                    <a:pt x="277" y="398"/>
                    <a:pt x="277" y="397"/>
                  </a:cubicBezTo>
                  <a:cubicBezTo>
                    <a:pt x="279" y="395"/>
                    <a:pt x="279" y="388"/>
                    <a:pt x="277" y="386"/>
                  </a:cubicBezTo>
                  <a:cubicBezTo>
                    <a:pt x="272" y="381"/>
                    <a:pt x="272" y="380"/>
                    <a:pt x="276" y="374"/>
                  </a:cubicBezTo>
                  <a:cubicBezTo>
                    <a:pt x="277" y="372"/>
                    <a:pt x="277" y="370"/>
                    <a:pt x="279" y="369"/>
                  </a:cubicBezTo>
                  <a:cubicBezTo>
                    <a:pt x="276" y="366"/>
                    <a:pt x="280" y="364"/>
                    <a:pt x="281" y="362"/>
                  </a:cubicBezTo>
                  <a:cubicBezTo>
                    <a:pt x="283" y="358"/>
                    <a:pt x="282" y="355"/>
                    <a:pt x="280" y="352"/>
                  </a:cubicBezTo>
                  <a:cubicBezTo>
                    <a:pt x="279" y="350"/>
                    <a:pt x="278" y="349"/>
                    <a:pt x="278" y="347"/>
                  </a:cubicBezTo>
                  <a:cubicBezTo>
                    <a:pt x="278" y="345"/>
                    <a:pt x="278" y="342"/>
                    <a:pt x="275" y="342"/>
                  </a:cubicBezTo>
                  <a:cubicBezTo>
                    <a:pt x="272" y="342"/>
                    <a:pt x="270" y="343"/>
                    <a:pt x="269" y="346"/>
                  </a:cubicBezTo>
                  <a:cubicBezTo>
                    <a:pt x="268" y="351"/>
                    <a:pt x="265" y="355"/>
                    <a:pt x="265" y="361"/>
                  </a:cubicBezTo>
                  <a:cubicBezTo>
                    <a:pt x="265" y="364"/>
                    <a:pt x="264" y="367"/>
                    <a:pt x="263" y="369"/>
                  </a:cubicBezTo>
                  <a:cubicBezTo>
                    <a:pt x="259" y="372"/>
                    <a:pt x="261" y="376"/>
                    <a:pt x="259" y="379"/>
                  </a:cubicBezTo>
                  <a:close/>
                  <a:moveTo>
                    <a:pt x="220" y="511"/>
                  </a:moveTo>
                  <a:cubicBezTo>
                    <a:pt x="220" y="511"/>
                    <a:pt x="220" y="510"/>
                    <a:pt x="220" y="510"/>
                  </a:cubicBezTo>
                  <a:cubicBezTo>
                    <a:pt x="220" y="505"/>
                    <a:pt x="219" y="501"/>
                    <a:pt x="217" y="497"/>
                  </a:cubicBezTo>
                  <a:cubicBezTo>
                    <a:pt x="215" y="494"/>
                    <a:pt x="213" y="491"/>
                    <a:pt x="215" y="488"/>
                  </a:cubicBezTo>
                  <a:cubicBezTo>
                    <a:pt x="216" y="487"/>
                    <a:pt x="216" y="486"/>
                    <a:pt x="215" y="485"/>
                  </a:cubicBezTo>
                  <a:cubicBezTo>
                    <a:pt x="213" y="484"/>
                    <a:pt x="213" y="481"/>
                    <a:pt x="213" y="479"/>
                  </a:cubicBezTo>
                  <a:cubicBezTo>
                    <a:pt x="212" y="478"/>
                    <a:pt x="213" y="476"/>
                    <a:pt x="211" y="476"/>
                  </a:cubicBezTo>
                  <a:cubicBezTo>
                    <a:pt x="210" y="476"/>
                    <a:pt x="208" y="477"/>
                    <a:pt x="207" y="478"/>
                  </a:cubicBezTo>
                  <a:cubicBezTo>
                    <a:pt x="206" y="481"/>
                    <a:pt x="203" y="484"/>
                    <a:pt x="203" y="487"/>
                  </a:cubicBezTo>
                  <a:cubicBezTo>
                    <a:pt x="203" y="493"/>
                    <a:pt x="201" y="500"/>
                    <a:pt x="201" y="506"/>
                  </a:cubicBezTo>
                  <a:cubicBezTo>
                    <a:pt x="202" y="523"/>
                    <a:pt x="198" y="539"/>
                    <a:pt x="199" y="556"/>
                  </a:cubicBezTo>
                  <a:cubicBezTo>
                    <a:pt x="199" y="557"/>
                    <a:pt x="198" y="559"/>
                    <a:pt x="200" y="560"/>
                  </a:cubicBezTo>
                  <a:cubicBezTo>
                    <a:pt x="201" y="560"/>
                    <a:pt x="202" y="559"/>
                    <a:pt x="204" y="558"/>
                  </a:cubicBezTo>
                  <a:cubicBezTo>
                    <a:pt x="209" y="552"/>
                    <a:pt x="214" y="545"/>
                    <a:pt x="221" y="539"/>
                  </a:cubicBezTo>
                  <a:cubicBezTo>
                    <a:pt x="222" y="539"/>
                    <a:pt x="222" y="537"/>
                    <a:pt x="222" y="536"/>
                  </a:cubicBezTo>
                  <a:cubicBezTo>
                    <a:pt x="222" y="534"/>
                    <a:pt x="221" y="533"/>
                    <a:pt x="222" y="531"/>
                  </a:cubicBezTo>
                  <a:cubicBezTo>
                    <a:pt x="223" y="528"/>
                    <a:pt x="222" y="525"/>
                    <a:pt x="220" y="523"/>
                  </a:cubicBezTo>
                  <a:cubicBezTo>
                    <a:pt x="219" y="522"/>
                    <a:pt x="218" y="520"/>
                    <a:pt x="219" y="519"/>
                  </a:cubicBezTo>
                  <a:cubicBezTo>
                    <a:pt x="220" y="516"/>
                    <a:pt x="220" y="514"/>
                    <a:pt x="220" y="511"/>
                  </a:cubicBezTo>
                  <a:close/>
                  <a:moveTo>
                    <a:pt x="1069" y="886"/>
                  </a:moveTo>
                  <a:cubicBezTo>
                    <a:pt x="1073" y="885"/>
                    <a:pt x="1074" y="885"/>
                    <a:pt x="1072" y="881"/>
                  </a:cubicBezTo>
                  <a:cubicBezTo>
                    <a:pt x="1070" y="879"/>
                    <a:pt x="1068" y="876"/>
                    <a:pt x="1067" y="874"/>
                  </a:cubicBezTo>
                  <a:cubicBezTo>
                    <a:pt x="1064" y="869"/>
                    <a:pt x="1059" y="869"/>
                    <a:pt x="1056" y="873"/>
                  </a:cubicBezTo>
                  <a:cubicBezTo>
                    <a:pt x="1056" y="874"/>
                    <a:pt x="1055" y="874"/>
                    <a:pt x="1054" y="875"/>
                  </a:cubicBezTo>
                  <a:cubicBezTo>
                    <a:pt x="1052" y="879"/>
                    <a:pt x="1048" y="882"/>
                    <a:pt x="1050" y="887"/>
                  </a:cubicBezTo>
                  <a:cubicBezTo>
                    <a:pt x="1050" y="889"/>
                    <a:pt x="1050" y="891"/>
                    <a:pt x="1048" y="889"/>
                  </a:cubicBezTo>
                  <a:cubicBezTo>
                    <a:pt x="1046" y="889"/>
                    <a:pt x="1044" y="889"/>
                    <a:pt x="1043" y="891"/>
                  </a:cubicBezTo>
                  <a:cubicBezTo>
                    <a:pt x="1043" y="891"/>
                    <a:pt x="1043" y="892"/>
                    <a:pt x="1043" y="893"/>
                  </a:cubicBezTo>
                  <a:cubicBezTo>
                    <a:pt x="1045" y="894"/>
                    <a:pt x="1046" y="894"/>
                    <a:pt x="1048" y="894"/>
                  </a:cubicBezTo>
                  <a:cubicBezTo>
                    <a:pt x="1050" y="893"/>
                    <a:pt x="1052" y="892"/>
                    <a:pt x="1054" y="892"/>
                  </a:cubicBezTo>
                  <a:cubicBezTo>
                    <a:pt x="1056" y="891"/>
                    <a:pt x="1058" y="891"/>
                    <a:pt x="1059" y="893"/>
                  </a:cubicBezTo>
                  <a:cubicBezTo>
                    <a:pt x="1060" y="894"/>
                    <a:pt x="1059" y="897"/>
                    <a:pt x="1058" y="898"/>
                  </a:cubicBezTo>
                  <a:cubicBezTo>
                    <a:pt x="1053" y="899"/>
                    <a:pt x="1049" y="900"/>
                    <a:pt x="1047" y="905"/>
                  </a:cubicBezTo>
                  <a:cubicBezTo>
                    <a:pt x="1043" y="904"/>
                    <a:pt x="1040" y="908"/>
                    <a:pt x="1035" y="908"/>
                  </a:cubicBezTo>
                  <a:cubicBezTo>
                    <a:pt x="1033" y="907"/>
                    <a:pt x="1031" y="910"/>
                    <a:pt x="1028" y="908"/>
                  </a:cubicBezTo>
                  <a:cubicBezTo>
                    <a:pt x="1027" y="908"/>
                    <a:pt x="1025" y="910"/>
                    <a:pt x="1026" y="911"/>
                  </a:cubicBezTo>
                  <a:cubicBezTo>
                    <a:pt x="1028" y="914"/>
                    <a:pt x="1026" y="917"/>
                    <a:pt x="1026" y="920"/>
                  </a:cubicBezTo>
                  <a:cubicBezTo>
                    <a:pt x="1026" y="921"/>
                    <a:pt x="1025" y="923"/>
                    <a:pt x="1026" y="924"/>
                  </a:cubicBezTo>
                  <a:cubicBezTo>
                    <a:pt x="1029" y="926"/>
                    <a:pt x="1031" y="929"/>
                    <a:pt x="1032" y="932"/>
                  </a:cubicBezTo>
                  <a:cubicBezTo>
                    <a:pt x="1033" y="933"/>
                    <a:pt x="1035" y="934"/>
                    <a:pt x="1036" y="931"/>
                  </a:cubicBezTo>
                  <a:cubicBezTo>
                    <a:pt x="1037" y="929"/>
                    <a:pt x="1040" y="927"/>
                    <a:pt x="1041" y="927"/>
                  </a:cubicBezTo>
                  <a:cubicBezTo>
                    <a:pt x="1045" y="925"/>
                    <a:pt x="1044" y="923"/>
                    <a:pt x="1043" y="922"/>
                  </a:cubicBezTo>
                  <a:cubicBezTo>
                    <a:pt x="1041" y="919"/>
                    <a:pt x="1040" y="915"/>
                    <a:pt x="1037" y="913"/>
                  </a:cubicBezTo>
                  <a:cubicBezTo>
                    <a:pt x="1036" y="912"/>
                    <a:pt x="1036" y="911"/>
                    <a:pt x="1038" y="910"/>
                  </a:cubicBezTo>
                  <a:cubicBezTo>
                    <a:pt x="1041" y="909"/>
                    <a:pt x="1044" y="911"/>
                    <a:pt x="1045" y="914"/>
                  </a:cubicBezTo>
                  <a:cubicBezTo>
                    <a:pt x="1045" y="916"/>
                    <a:pt x="1047" y="917"/>
                    <a:pt x="1047" y="918"/>
                  </a:cubicBezTo>
                  <a:cubicBezTo>
                    <a:pt x="1049" y="921"/>
                    <a:pt x="1050" y="920"/>
                    <a:pt x="1052" y="919"/>
                  </a:cubicBezTo>
                  <a:cubicBezTo>
                    <a:pt x="1052" y="918"/>
                    <a:pt x="1053" y="917"/>
                    <a:pt x="1053" y="916"/>
                  </a:cubicBezTo>
                  <a:cubicBezTo>
                    <a:pt x="1056" y="910"/>
                    <a:pt x="1060" y="905"/>
                    <a:pt x="1067" y="903"/>
                  </a:cubicBezTo>
                  <a:cubicBezTo>
                    <a:pt x="1069" y="903"/>
                    <a:pt x="1071" y="901"/>
                    <a:pt x="1071" y="905"/>
                  </a:cubicBezTo>
                  <a:cubicBezTo>
                    <a:pt x="1072" y="906"/>
                    <a:pt x="1073" y="905"/>
                    <a:pt x="1074" y="905"/>
                  </a:cubicBezTo>
                  <a:cubicBezTo>
                    <a:pt x="1079" y="904"/>
                    <a:pt x="1081" y="900"/>
                    <a:pt x="1080" y="894"/>
                  </a:cubicBezTo>
                  <a:cubicBezTo>
                    <a:pt x="1080" y="892"/>
                    <a:pt x="1079" y="890"/>
                    <a:pt x="1081" y="888"/>
                  </a:cubicBezTo>
                  <a:cubicBezTo>
                    <a:pt x="1077" y="889"/>
                    <a:pt x="1073" y="889"/>
                    <a:pt x="1069" y="886"/>
                  </a:cubicBezTo>
                  <a:close/>
                  <a:moveTo>
                    <a:pt x="225" y="627"/>
                  </a:moveTo>
                  <a:cubicBezTo>
                    <a:pt x="222" y="623"/>
                    <a:pt x="223" y="621"/>
                    <a:pt x="228" y="620"/>
                  </a:cubicBezTo>
                  <a:cubicBezTo>
                    <a:pt x="230" y="620"/>
                    <a:pt x="229" y="617"/>
                    <a:pt x="231" y="616"/>
                  </a:cubicBezTo>
                  <a:cubicBezTo>
                    <a:pt x="232" y="616"/>
                    <a:pt x="230" y="614"/>
                    <a:pt x="229" y="613"/>
                  </a:cubicBezTo>
                  <a:cubicBezTo>
                    <a:pt x="228" y="612"/>
                    <a:pt x="227" y="612"/>
                    <a:pt x="226" y="613"/>
                  </a:cubicBezTo>
                  <a:cubicBezTo>
                    <a:pt x="223" y="616"/>
                    <a:pt x="219" y="619"/>
                    <a:pt x="216" y="622"/>
                  </a:cubicBezTo>
                  <a:cubicBezTo>
                    <a:pt x="213" y="626"/>
                    <a:pt x="210" y="630"/>
                    <a:pt x="206" y="632"/>
                  </a:cubicBezTo>
                  <a:cubicBezTo>
                    <a:pt x="205" y="633"/>
                    <a:pt x="204" y="634"/>
                    <a:pt x="203" y="635"/>
                  </a:cubicBezTo>
                  <a:cubicBezTo>
                    <a:pt x="199" y="641"/>
                    <a:pt x="193" y="646"/>
                    <a:pt x="187" y="649"/>
                  </a:cubicBezTo>
                  <a:cubicBezTo>
                    <a:pt x="184" y="651"/>
                    <a:pt x="183" y="652"/>
                    <a:pt x="182" y="655"/>
                  </a:cubicBezTo>
                  <a:cubicBezTo>
                    <a:pt x="180" y="661"/>
                    <a:pt x="178" y="668"/>
                    <a:pt x="175" y="674"/>
                  </a:cubicBezTo>
                  <a:cubicBezTo>
                    <a:pt x="174" y="677"/>
                    <a:pt x="172" y="680"/>
                    <a:pt x="171" y="683"/>
                  </a:cubicBezTo>
                  <a:cubicBezTo>
                    <a:pt x="170" y="686"/>
                    <a:pt x="172" y="692"/>
                    <a:pt x="175" y="693"/>
                  </a:cubicBezTo>
                  <a:cubicBezTo>
                    <a:pt x="178" y="694"/>
                    <a:pt x="181" y="692"/>
                    <a:pt x="183" y="688"/>
                  </a:cubicBezTo>
                  <a:cubicBezTo>
                    <a:pt x="185" y="684"/>
                    <a:pt x="186" y="680"/>
                    <a:pt x="188" y="677"/>
                  </a:cubicBezTo>
                  <a:cubicBezTo>
                    <a:pt x="192" y="672"/>
                    <a:pt x="194" y="666"/>
                    <a:pt x="199" y="663"/>
                  </a:cubicBezTo>
                  <a:cubicBezTo>
                    <a:pt x="201" y="662"/>
                    <a:pt x="202" y="660"/>
                    <a:pt x="203" y="658"/>
                  </a:cubicBezTo>
                  <a:cubicBezTo>
                    <a:pt x="206" y="653"/>
                    <a:pt x="208" y="647"/>
                    <a:pt x="213" y="643"/>
                  </a:cubicBezTo>
                  <a:cubicBezTo>
                    <a:pt x="213" y="642"/>
                    <a:pt x="214" y="641"/>
                    <a:pt x="214" y="640"/>
                  </a:cubicBezTo>
                  <a:cubicBezTo>
                    <a:pt x="215" y="634"/>
                    <a:pt x="219" y="630"/>
                    <a:pt x="225" y="627"/>
                  </a:cubicBezTo>
                  <a:close/>
                  <a:moveTo>
                    <a:pt x="1102" y="992"/>
                  </a:moveTo>
                  <a:cubicBezTo>
                    <a:pt x="1099" y="995"/>
                    <a:pt x="1101" y="996"/>
                    <a:pt x="1104" y="996"/>
                  </a:cubicBezTo>
                  <a:cubicBezTo>
                    <a:pt x="1108" y="997"/>
                    <a:pt x="1109" y="995"/>
                    <a:pt x="1111" y="992"/>
                  </a:cubicBezTo>
                  <a:cubicBezTo>
                    <a:pt x="1113" y="987"/>
                    <a:pt x="1112" y="982"/>
                    <a:pt x="1115" y="977"/>
                  </a:cubicBezTo>
                  <a:cubicBezTo>
                    <a:pt x="1115" y="975"/>
                    <a:pt x="1115" y="970"/>
                    <a:pt x="1112" y="968"/>
                  </a:cubicBezTo>
                  <a:cubicBezTo>
                    <a:pt x="1109" y="965"/>
                    <a:pt x="1103" y="966"/>
                    <a:pt x="1103" y="960"/>
                  </a:cubicBezTo>
                  <a:cubicBezTo>
                    <a:pt x="1099" y="960"/>
                    <a:pt x="1101" y="957"/>
                    <a:pt x="1101" y="956"/>
                  </a:cubicBezTo>
                  <a:cubicBezTo>
                    <a:pt x="1101" y="954"/>
                    <a:pt x="1100" y="951"/>
                    <a:pt x="1098" y="952"/>
                  </a:cubicBezTo>
                  <a:cubicBezTo>
                    <a:pt x="1094" y="952"/>
                    <a:pt x="1094" y="950"/>
                    <a:pt x="1094" y="948"/>
                  </a:cubicBezTo>
                  <a:cubicBezTo>
                    <a:pt x="1092" y="945"/>
                    <a:pt x="1090" y="941"/>
                    <a:pt x="1087" y="940"/>
                  </a:cubicBezTo>
                  <a:cubicBezTo>
                    <a:pt x="1083" y="937"/>
                    <a:pt x="1080" y="935"/>
                    <a:pt x="1076" y="933"/>
                  </a:cubicBezTo>
                  <a:cubicBezTo>
                    <a:pt x="1073" y="931"/>
                    <a:pt x="1071" y="931"/>
                    <a:pt x="1070" y="935"/>
                  </a:cubicBezTo>
                  <a:cubicBezTo>
                    <a:pt x="1070" y="936"/>
                    <a:pt x="1069" y="936"/>
                    <a:pt x="1069" y="937"/>
                  </a:cubicBezTo>
                  <a:cubicBezTo>
                    <a:pt x="1070" y="938"/>
                    <a:pt x="1071" y="937"/>
                    <a:pt x="1072" y="937"/>
                  </a:cubicBezTo>
                  <a:cubicBezTo>
                    <a:pt x="1073" y="937"/>
                    <a:pt x="1075" y="936"/>
                    <a:pt x="1074" y="939"/>
                  </a:cubicBezTo>
                  <a:cubicBezTo>
                    <a:pt x="1072" y="942"/>
                    <a:pt x="1073" y="945"/>
                    <a:pt x="1075" y="947"/>
                  </a:cubicBezTo>
                  <a:cubicBezTo>
                    <a:pt x="1078" y="950"/>
                    <a:pt x="1078" y="951"/>
                    <a:pt x="1075" y="952"/>
                  </a:cubicBezTo>
                  <a:cubicBezTo>
                    <a:pt x="1079" y="954"/>
                    <a:pt x="1078" y="959"/>
                    <a:pt x="1080" y="962"/>
                  </a:cubicBezTo>
                  <a:cubicBezTo>
                    <a:pt x="1082" y="965"/>
                    <a:pt x="1078" y="965"/>
                    <a:pt x="1077" y="967"/>
                  </a:cubicBezTo>
                  <a:cubicBezTo>
                    <a:pt x="1078" y="967"/>
                    <a:pt x="1078" y="967"/>
                    <a:pt x="1078" y="967"/>
                  </a:cubicBezTo>
                  <a:cubicBezTo>
                    <a:pt x="1085" y="964"/>
                    <a:pt x="1088" y="971"/>
                    <a:pt x="1094" y="972"/>
                  </a:cubicBezTo>
                  <a:cubicBezTo>
                    <a:pt x="1094" y="972"/>
                    <a:pt x="1094" y="973"/>
                    <a:pt x="1095" y="974"/>
                  </a:cubicBezTo>
                  <a:cubicBezTo>
                    <a:pt x="1096" y="977"/>
                    <a:pt x="1097" y="980"/>
                    <a:pt x="1099" y="983"/>
                  </a:cubicBezTo>
                  <a:cubicBezTo>
                    <a:pt x="1101" y="985"/>
                    <a:pt x="1100" y="985"/>
                    <a:pt x="1098" y="986"/>
                  </a:cubicBezTo>
                  <a:cubicBezTo>
                    <a:pt x="1097" y="986"/>
                    <a:pt x="1096" y="986"/>
                    <a:pt x="1096" y="987"/>
                  </a:cubicBezTo>
                  <a:cubicBezTo>
                    <a:pt x="1096" y="989"/>
                    <a:pt x="1097" y="990"/>
                    <a:pt x="1098" y="991"/>
                  </a:cubicBezTo>
                  <a:cubicBezTo>
                    <a:pt x="1099" y="991"/>
                    <a:pt x="1100" y="991"/>
                    <a:pt x="1102" y="992"/>
                  </a:cubicBezTo>
                  <a:close/>
                  <a:moveTo>
                    <a:pt x="163" y="646"/>
                  </a:moveTo>
                  <a:cubicBezTo>
                    <a:pt x="166" y="646"/>
                    <a:pt x="168" y="644"/>
                    <a:pt x="169" y="641"/>
                  </a:cubicBezTo>
                  <a:cubicBezTo>
                    <a:pt x="170" y="638"/>
                    <a:pt x="170" y="636"/>
                    <a:pt x="172" y="633"/>
                  </a:cubicBezTo>
                  <a:cubicBezTo>
                    <a:pt x="176" y="629"/>
                    <a:pt x="179" y="624"/>
                    <a:pt x="182" y="619"/>
                  </a:cubicBezTo>
                  <a:cubicBezTo>
                    <a:pt x="184" y="614"/>
                    <a:pt x="184" y="609"/>
                    <a:pt x="184" y="603"/>
                  </a:cubicBezTo>
                  <a:cubicBezTo>
                    <a:pt x="184" y="601"/>
                    <a:pt x="186" y="598"/>
                    <a:pt x="184" y="596"/>
                  </a:cubicBezTo>
                  <a:cubicBezTo>
                    <a:pt x="181" y="591"/>
                    <a:pt x="181" y="584"/>
                    <a:pt x="184" y="579"/>
                  </a:cubicBezTo>
                  <a:cubicBezTo>
                    <a:pt x="186" y="577"/>
                    <a:pt x="185" y="577"/>
                    <a:pt x="184" y="575"/>
                  </a:cubicBezTo>
                  <a:cubicBezTo>
                    <a:pt x="182" y="574"/>
                    <a:pt x="182" y="569"/>
                    <a:pt x="184" y="569"/>
                  </a:cubicBezTo>
                  <a:cubicBezTo>
                    <a:pt x="186" y="569"/>
                    <a:pt x="186" y="568"/>
                    <a:pt x="185" y="567"/>
                  </a:cubicBezTo>
                  <a:cubicBezTo>
                    <a:pt x="184" y="565"/>
                    <a:pt x="184" y="562"/>
                    <a:pt x="182" y="563"/>
                  </a:cubicBezTo>
                  <a:cubicBezTo>
                    <a:pt x="179" y="563"/>
                    <a:pt x="177" y="565"/>
                    <a:pt x="176" y="567"/>
                  </a:cubicBezTo>
                  <a:cubicBezTo>
                    <a:pt x="175" y="572"/>
                    <a:pt x="173" y="577"/>
                    <a:pt x="172" y="581"/>
                  </a:cubicBezTo>
                  <a:cubicBezTo>
                    <a:pt x="171" y="589"/>
                    <a:pt x="168" y="597"/>
                    <a:pt x="167" y="605"/>
                  </a:cubicBezTo>
                  <a:cubicBezTo>
                    <a:pt x="166" y="606"/>
                    <a:pt x="165" y="607"/>
                    <a:pt x="165" y="609"/>
                  </a:cubicBezTo>
                  <a:cubicBezTo>
                    <a:pt x="165" y="615"/>
                    <a:pt x="164" y="622"/>
                    <a:pt x="162" y="628"/>
                  </a:cubicBezTo>
                  <a:cubicBezTo>
                    <a:pt x="160" y="632"/>
                    <a:pt x="160" y="636"/>
                    <a:pt x="159" y="640"/>
                  </a:cubicBezTo>
                  <a:cubicBezTo>
                    <a:pt x="159" y="643"/>
                    <a:pt x="159" y="646"/>
                    <a:pt x="163" y="646"/>
                  </a:cubicBezTo>
                  <a:close/>
                  <a:moveTo>
                    <a:pt x="145" y="954"/>
                  </a:moveTo>
                  <a:cubicBezTo>
                    <a:pt x="144" y="959"/>
                    <a:pt x="149" y="964"/>
                    <a:pt x="151" y="969"/>
                  </a:cubicBezTo>
                  <a:cubicBezTo>
                    <a:pt x="152" y="972"/>
                    <a:pt x="154" y="972"/>
                    <a:pt x="156" y="970"/>
                  </a:cubicBezTo>
                  <a:cubicBezTo>
                    <a:pt x="160" y="965"/>
                    <a:pt x="164" y="959"/>
                    <a:pt x="165" y="953"/>
                  </a:cubicBezTo>
                  <a:cubicBezTo>
                    <a:pt x="167" y="948"/>
                    <a:pt x="166" y="944"/>
                    <a:pt x="167" y="940"/>
                  </a:cubicBezTo>
                  <a:cubicBezTo>
                    <a:pt x="168" y="936"/>
                    <a:pt x="167" y="932"/>
                    <a:pt x="164" y="930"/>
                  </a:cubicBezTo>
                  <a:cubicBezTo>
                    <a:pt x="163" y="929"/>
                    <a:pt x="163" y="928"/>
                    <a:pt x="163" y="927"/>
                  </a:cubicBezTo>
                  <a:cubicBezTo>
                    <a:pt x="163" y="921"/>
                    <a:pt x="162" y="916"/>
                    <a:pt x="160" y="911"/>
                  </a:cubicBezTo>
                  <a:cubicBezTo>
                    <a:pt x="159" y="908"/>
                    <a:pt x="159" y="904"/>
                    <a:pt x="155" y="904"/>
                  </a:cubicBezTo>
                  <a:cubicBezTo>
                    <a:pt x="151" y="904"/>
                    <a:pt x="150" y="907"/>
                    <a:pt x="150" y="910"/>
                  </a:cubicBezTo>
                  <a:cubicBezTo>
                    <a:pt x="149" y="917"/>
                    <a:pt x="148" y="924"/>
                    <a:pt x="147" y="932"/>
                  </a:cubicBezTo>
                  <a:cubicBezTo>
                    <a:pt x="147" y="939"/>
                    <a:pt x="146" y="945"/>
                    <a:pt x="145" y="954"/>
                  </a:cubicBezTo>
                  <a:close/>
                  <a:moveTo>
                    <a:pt x="767" y="195"/>
                  </a:moveTo>
                  <a:cubicBezTo>
                    <a:pt x="771" y="198"/>
                    <a:pt x="771" y="198"/>
                    <a:pt x="767" y="200"/>
                  </a:cubicBezTo>
                  <a:cubicBezTo>
                    <a:pt x="761" y="202"/>
                    <a:pt x="758" y="206"/>
                    <a:pt x="756" y="212"/>
                  </a:cubicBezTo>
                  <a:cubicBezTo>
                    <a:pt x="756" y="214"/>
                    <a:pt x="754" y="214"/>
                    <a:pt x="756" y="216"/>
                  </a:cubicBezTo>
                  <a:cubicBezTo>
                    <a:pt x="758" y="217"/>
                    <a:pt x="759" y="218"/>
                    <a:pt x="761" y="217"/>
                  </a:cubicBezTo>
                  <a:cubicBezTo>
                    <a:pt x="762" y="216"/>
                    <a:pt x="763" y="215"/>
                    <a:pt x="764" y="214"/>
                  </a:cubicBezTo>
                  <a:cubicBezTo>
                    <a:pt x="767" y="212"/>
                    <a:pt x="769" y="209"/>
                    <a:pt x="772" y="207"/>
                  </a:cubicBezTo>
                  <a:cubicBezTo>
                    <a:pt x="777" y="203"/>
                    <a:pt x="783" y="199"/>
                    <a:pt x="788" y="196"/>
                  </a:cubicBezTo>
                  <a:cubicBezTo>
                    <a:pt x="793" y="192"/>
                    <a:pt x="794" y="188"/>
                    <a:pt x="793" y="183"/>
                  </a:cubicBezTo>
                  <a:cubicBezTo>
                    <a:pt x="791" y="175"/>
                    <a:pt x="793" y="170"/>
                    <a:pt x="800" y="165"/>
                  </a:cubicBezTo>
                  <a:cubicBezTo>
                    <a:pt x="803" y="164"/>
                    <a:pt x="806" y="161"/>
                    <a:pt x="804" y="157"/>
                  </a:cubicBezTo>
                  <a:cubicBezTo>
                    <a:pt x="802" y="153"/>
                    <a:pt x="802" y="150"/>
                    <a:pt x="804" y="147"/>
                  </a:cubicBezTo>
                  <a:cubicBezTo>
                    <a:pt x="804" y="146"/>
                    <a:pt x="804" y="145"/>
                    <a:pt x="804" y="144"/>
                  </a:cubicBezTo>
                  <a:cubicBezTo>
                    <a:pt x="804" y="142"/>
                    <a:pt x="803" y="141"/>
                    <a:pt x="802" y="142"/>
                  </a:cubicBezTo>
                  <a:cubicBezTo>
                    <a:pt x="800" y="145"/>
                    <a:pt x="796" y="147"/>
                    <a:pt x="799" y="151"/>
                  </a:cubicBezTo>
                  <a:cubicBezTo>
                    <a:pt x="800" y="152"/>
                    <a:pt x="799" y="154"/>
                    <a:pt x="798" y="155"/>
                  </a:cubicBezTo>
                  <a:cubicBezTo>
                    <a:pt x="796" y="158"/>
                    <a:pt x="795" y="161"/>
                    <a:pt x="796" y="164"/>
                  </a:cubicBezTo>
                  <a:cubicBezTo>
                    <a:pt x="796" y="165"/>
                    <a:pt x="796" y="165"/>
                    <a:pt x="795" y="166"/>
                  </a:cubicBezTo>
                  <a:cubicBezTo>
                    <a:pt x="794" y="166"/>
                    <a:pt x="794" y="165"/>
                    <a:pt x="794" y="165"/>
                  </a:cubicBezTo>
                  <a:cubicBezTo>
                    <a:pt x="792" y="162"/>
                    <a:pt x="788" y="162"/>
                    <a:pt x="785" y="160"/>
                  </a:cubicBezTo>
                  <a:cubicBezTo>
                    <a:pt x="787" y="164"/>
                    <a:pt x="785" y="166"/>
                    <a:pt x="784" y="168"/>
                  </a:cubicBezTo>
                  <a:cubicBezTo>
                    <a:pt x="782" y="174"/>
                    <a:pt x="777" y="178"/>
                    <a:pt x="774" y="183"/>
                  </a:cubicBezTo>
                  <a:cubicBezTo>
                    <a:pt x="773" y="187"/>
                    <a:pt x="771" y="192"/>
                    <a:pt x="767" y="195"/>
                  </a:cubicBezTo>
                  <a:close/>
                  <a:moveTo>
                    <a:pt x="867" y="267"/>
                  </a:moveTo>
                  <a:cubicBezTo>
                    <a:pt x="869" y="267"/>
                    <a:pt x="870" y="267"/>
                    <a:pt x="871" y="266"/>
                  </a:cubicBezTo>
                  <a:cubicBezTo>
                    <a:pt x="875" y="263"/>
                    <a:pt x="874" y="257"/>
                    <a:pt x="878" y="254"/>
                  </a:cubicBezTo>
                  <a:cubicBezTo>
                    <a:pt x="878" y="254"/>
                    <a:pt x="877" y="253"/>
                    <a:pt x="877" y="253"/>
                  </a:cubicBezTo>
                  <a:cubicBezTo>
                    <a:pt x="877" y="252"/>
                    <a:pt x="876" y="252"/>
                    <a:pt x="877" y="251"/>
                  </a:cubicBezTo>
                  <a:cubicBezTo>
                    <a:pt x="883" y="247"/>
                    <a:pt x="882" y="241"/>
                    <a:pt x="883" y="236"/>
                  </a:cubicBezTo>
                  <a:cubicBezTo>
                    <a:pt x="884" y="233"/>
                    <a:pt x="883" y="230"/>
                    <a:pt x="881" y="228"/>
                  </a:cubicBezTo>
                  <a:cubicBezTo>
                    <a:pt x="877" y="223"/>
                    <a:pt x="877" y="222"/>
                    <a:pt x="880" y="218"/>
                  </a:cubicBezTo>
                  <a:cubicBezTo>
                    <a:pt x="882" y="216"/>
                    <a:pt x="883" y="215"/>
                    <a:pt x="882" y="213"/>
                  </a:cubicBezTo>
                  <a:cubicBezTo>
                    <a:pt x="881" y="210"/>
                    <a:pt x="881" y="209"/>
                    <a:pt x="884" y="207"/>
                  </a:cubicBezTo>
                  <a:cubicBezTo>
                    <a:pt x="885" y="206"/>
                    <a:pt x="885" y="205"/>
                    <a:pt x="884" y="203"/>
                  </a:cubicBezTo>
                  <a:cubicBezTo>
                    <a:pt x="884" y="202"/>
                    <a:pt x="882" y="202"/>
                    <a:pt x="881" y="203"/>
                  </a:cubicBezTo>
                  <a:cubicBezTo>
                    <a:pt x="879" y="203"/>
                    <a:pt x="877" y="203"/>
                    <a:pt x="875" y="202"/>
                  </a:cubicBezTo>
                  <a:cubicBezTo>
                    <a:pt x="874" y="202"/>
                    <a:pt x="873" y="202"/>
                    <a:pt x="872" y="204"/>
                  </a:cubicBezTo>
                  <a:cubicBezTo>
                    <a:pt x="870" y="211"/>
                    <a:pt x="869" y="219"/>
                    <a:pt x="867" y="227"/>
                  </a:cubicBezTo>
                  <a:cubicBezTo>
                    <a:pt x="867" y="228"/>
                    <a:pt x="867" y="229"/>
                    <a:pt x="868" y="230"/>
                  </a:cubicBezTo>
                  <a:cubicBezTo>
                    <a:pt x="873" y="232"/>
                    <a:pt x="870" y="234"/>
                    <a:pt x="868" y="236"/>
                  </a:cubicBezTo>
                  <a:cubicBezTo>
                    <a:pt x="867" y="237"/>
                    <a:pt x="866" y="239"/>
                    <a:pt x="866" y="241"/>
                  </a:cubicBezTo>
                  <a:cubicBezTo>
                    <a:pt x="864" y="246"/>
                    <a:pt x="862" y="251"/>
                    <a:pt x="860" y="256"/>
                  </a:cubicBezTo>
                  <a:cubicBezTo>
                    <a:pt x="858" y="262"/>
                    <a:pt x="861" y="267"/>
                    <a:pt x="867" y="267"/>
                  </a:cubicBezTo>
                  <a:close/>
                  <a:moveTo>
                    <a:pt x="239" y="495"/>
                  </a:moveTo>
                  <a:cubicBezTo>
                    <a:pt x="238" y="499"/>
                    <a:pt x="239" y="502"/>
                    <a:pt x="240" y="506"/>
                  </a:cubicBezTo>
                  <a:cubicBezTo>
                    <a:pt x="241" y="507"/>
                    <a:pt x="242" y="508"/>
                    <a:pt x="244" y="508"/>
                  </a:cubicBezTo>
                  <a:cubicBezTo>
                    <a:pt x="246" y="508"/>
                    <a:pt x="246" y="507"/>
                    <a:pt x="246" y="505"/>
                  </a:cubicBezTo>
                  <a:cubicBezTo>
                    <a:pt x="246" y="504"/>
                    <a:pt x="247" y="503"/>
                    <a:pt x="247" y="502"/>
                  </a:cubicBezTo>
                  <a:cubicBezTo>
                    <a:pt x="253" y="499"/>
                    <a:pt x="253" y="494"/>
                    <a:pt x="253" y="488"/>
                  </a:cubicBezTo>
                  <a:cubicBezTo>
                    <a:pt x="253" y="487"/>
                    <a:pt x="254" y="485"/>
                    <a:pt x="253" y="483"/>
                  </a:cubicBezTo>
                  <a:cubicBezTo>
                    <a:pt x="252" y="480"/>
                    <a:pt x="252" y="476"/>
                    <a:pt x="254" y="472"/>
                  </a:cubicBezTo>
                  <a:cubicBezTo>
                    <a:pt x="255" y="470"/>
                    <a:pt x="255" y="468"/>
                    <a:pt x="253" y="466"/>
                  </a:cubicBezTo>
                  <a:cubicBezTo>
                    <a:pt x="251" y="465"/>
                    <a:pt x="251" y="463"/>
                    <a:pt x="251" y="461"/>
                  </a:cubicBezTo>
                  <a:cubicBezTo>
                    <a:pt x="252" y="457"/>
                    <a:pt x="248" y="455"/>
                    <a:pt x="249" y="451"/>
                  </a:cubicBezTo>
                  <a:cubicBezTo>
                    <a:pt x="249" y="451"/>
                    <a:pt x="249" y="450"/>
                    <a:pt x="248" y="450"/>
                  </a:cubicBezTo>
                  <a:cubicBezTo>
                    <a:pt x="245" y="448"/>
                    <a:pt x="241" y="448"/>
                    <a:pt x="238" y="451"/>
                  </a:cubicBezTo>
                  <a:cubicBezTo>
                    <a:pt x="235" y="454"/>
                    <a:pt x="235" y="458"/>
                    <a:pt x="236" y="463"/>
                  </a:cubicBezTo>
                  <a:cubicBezTo>
                    <a:pt x="236" y="466"/>
                    <a:pt x="236" y="469"/>
                    <a:pt x="236" y="472"/>
                  </a:cubicBezTo>
                  <a:cubicBezTo>
                    <a:pt x="235" y="474"/>
                    <a:pt x="236" y="476"/>
                    <a:pt x="236" y="478"/>
                  </a:cubicBezTo>
                  <a:cubicBezTo>
                    <a:pt x="238" y="484"/>
                    <a:pt x="237" y="490"/>
                    <a:pt x="239" y="495"/>
                  </a:cubicBezTo>
                  <a:close/>
                  <a:moveTo>
                    <a:pt x="1055" y="1088"/>
                  </a:moveTo>
                  <a:cubicBezTo>
                    <a:pt x="1055" y="1086"/>
                    <a:pt x="1058" y="1088"/>
                    <a:pt x="1058" y="1085"/>
                  </a:cubicBezTo>
                  <a:cubicBezTo>
                    <a:pt x="1058" y="1084"/>
                    <a:pt x="1057" y="1084"/>
                    <a:pt x="1056" y="1084"/>
                  </a:cubicBezTo>
                  <a:cubicBezTo>
                    <a:pt x="1054" y="1083"/>
                    <a:pt x="1053" y="1084"/>
                    <a:pt x="1052" y="1085"/>
                  </a:cubicBezTo>
                  <a:cubicBezTo>
                    <a:pt x="1051" y="1086"/>
                    <a:pt x="1051" y="1087"/>
                    <a:pt x="1052" y="1087"/>
                  </a:cubicBezTo>
                  <a:cubicBezTo>
                    <a:pt x="1052" y="1089"/>
                    <a:pt x="1052" y="1090"/>
                    <a:pt x="1051" y="1090"/>
                  </a:cubicBezTo>
                  <a:cubicBezTo>
                    <a:pt x="1049" y="1091"/>
                    <a:pt x="1049" y="1093"/>
                    <a:pt x="1049" y="1095"/>
                  </a:cubicBezTo>
                  <a:cubicBezTo>
                    <a:pt x="1048" y="1100"/>
                    <a:pt x="1044" y="1105"/>
                    <a:pt x="1046" y="1111"/>
                  </a:cubicBezTo>
                  <a:cubicBezTo>
                    <a:pt x="1047" y="1111"/>
                    <a:pt x="1046" y="1111"/>
                    <a:pt x="1046" y="1111"/>
                  </a:cubicBezTo>
                  <a:cubicBezTo>
                    <a:pt x="1044" y="1113"/>
                    <a:pt x="1042" y="1116"/>
                    <a:pt x="1044" y="1119"/>
                  </a:cubicBezTo>
                  <a:cubicBezTo>
                    <a:pt x="1044" y="1119"/>
                    <a:pt x="1044" y="1120"/>
                    <a:pt x="1044" y="1120"/>
                  </a:cubicBezTo>
                  <a:cubicBezTo>
                    <a:pt x="1043" y="1123"/>
                    <a:pt x="1041" y="1136"/>
                    <a:pt x="1042" y="1139"/>
                  </a:cubicBezTo>
                  <a:cubicBezTo>
                    <a:pt x="1043" y="1141"/>
                    <a:pt x="1043" y="1143"/>
                    <a:pt x="1040" y="1144"/>
                  </a:cubicBezTo>
                  <a:cubicBezTo>
                    <a:pt x="1038" y="1146"/>
                    <a:pt x="1039" y="1148"/>
                    <a:pt x="1041" y="1150"/>
                  </a:cubicBezTo>
                  <a:cubicBezTo>
                    <a:pt x="1043" y="1152"/>
                    <a:pt x="1044" y="1154"/>
                    <a:pt x="1044" y="1157"/>
                  </a:cubicBezTo>
                  <a:cubicBezTo>
                    <a:pt x="1045" y="1158"/>
                    <a:pt x="1044" y="1160"/>
                    <a:pt x="1046" y="1160"/>
                  </a:cubicBezTo>
                  <a:cubicBezTo>
                    <a:pt x="1048" y="1161"/>
                    <a:pt x="1047" y="1158"/>
                    <a:pt x="1048" y="1157"/>
                  </a:cubicBezTo>
                  <a:cubicBezTo>
                    <a:pt x="1048" y="1156"/>
                    <a:pt x="1049" y="1155"/>
                    <a:pt x="1049" y="1155"/>
                  </a:cubicBezTo>
                  <a:cubicBezTo>
                    <a:pt x="1052" y="1152"/>
                    <a:pt x="1052" y="1149"/>
                    <a:pt x="1052" y="1146"/>
                  </a:cubicBezTo>
                  <a:cubicBezTo>
                    <a:pt x="1052" y="1145"/>
                    <a:pt x="1052" y="1144"/>
                    <a:pt x="1052" y="1143"/>
                  </a:cubicBezTo>
                  <a:cubicBezTo>
                    <a:pt x="1050" y="1137"/>
                    <a:pt x="1055" y="1132"/>
                    <a:pt x="1053" y="1127"/>
                  </a:cubicBezTo>
                  <a:cubicBezTo>
                    <a:pt x="1052" y="1122"/>
                    <a:pt x="1057" y="1118"/>
                    <a:pt x="1058" y="1114"/>
                  </a:cubicBezTo>
                  <a:cubicBezTo>
                    <a:pt x="1058" y="1113"/>
                    <a:pt x="1060" y="1113"/>
                    <a:pt x="1059" y="1111"/>
                  </a:cubicBezTo>
                  <a:cubicBezTo>
                    <a:pt x="1058" y="1110"/>
                    <a:pt x="1059" y="1108"/>
                    <a:pt x="1060" y="1106"/>
                  </a:cubicBezTo>
                  <a:cubicBezTo>
                    <a:pt x="1062" y="1103"/>
                    <a:pt x="1063" y="1099"/>
                    <a:pt x="1060" y="1096"/>
                  </a:cubicBezTo>
                  <a:cubicBezTo>
                    <a:pt x="1058" y="1094"/>
                    <a:pt x="1057" y="1090"/>
                    <a:pt x="1055" y="1088"/>
                  </a:cubicBezTo>
                  <a:close/>
                  <a:moveTo>
                    <a:pt x="685" y="155"/>
                  </a:moveTo>
                  <a:cubicBezTo>
                    <a:pt x="684" y="156"/>
                    <a:pt x="684" y="158"/>
                    <a:pt x="682" y="157"/>
                  </a:cubicBezTo>
                  <a:cubicBezTo>
                    <a:pt x="679" y="156"/>
                    <a:pt x="677" y="157"/>
                    <a:pt x="675" y="156"/>
                  </a:cubicBezTo>
                  <a:cubicBezTo>
                    <a:pt x="673" y="156"/>
                    <a:pt x="673" y="157"/>
                    <a:pt x="672" y="159"/>
                  </a:cubicBezTo>
                  <a:cubicBezTo>
                    <a:pt x="672" y="164"/>
                    <a:pt x="672" y="170"/>
                    <a:pt x="665" y="172"/>
                  </a:cubicBezTo>
                  <a:cubicBezTo>
                    <a:pt x="659" y="175"/>
                    <a:pt x="657" y="181"/>
                    <a:pt x="659" y="187"/>
                  </a:cubicBezTo>
                  <a:cubicBezTo>
                    <a:pt x="659" y="188"/>
                    <a:pt x="659" y="190"/>
                    <a:pt x="659" y="191"/>
                  </a:cubicBezTo>
                  <a:cubicBezTo>
                    <a:pt x="658" y="194"/>
                    <a:pt x="660" y="197"/>
                    <a:pt x="662" y="196"/>
                  </a:cubicBezTo>
                  <a:cubicBezTo>
                    <a:pt x="665" y="195"/>
                    <a:pt x="670" y="195"/>
                    <a:pt x="671" y="190"/>
                  </a:cubicBezTo>
                  <a:cubicBezTo>
                    <a:pt x="671" y="187"/>
                    <a:pt x="675" y="184"/>
                    <a:pt x="673" y="180"/>
                  </a:cubicBezTo>
                  <a:cubicBezTo>
                    <a:pt x="672" y="179"/>
                    <a:pt x="674" y="175"/>
                    <a:pt x="677" y="175"/>
                  </a:cubicBezTo>
                  <a:cubicBezTo>
                    <a:pt x="681" y="176"/>
                    <a:pt x="683" y="175"/>
                    <a:pt x="684" y="171"/>
                  </a:cubicBezTo>
                  <a:cubicBezTo>
                    <a:pt x="684" y="171"/>
                    <a:pt x="684" y="171"/>
                    <a:pt x="685" y="171"/>
                  </a:cubicBezTo>
                  <a:cubicBezTo>
                    <a:pt x="688" y="169"/>
                    <a:pt x="689" y="165"/>
                    <a:pt x="693" y="164"/>
                  </a:cubicBezTo>
                  <a:cubicBezTo>
                    <a:pt x="694" y="164"/>
                    <a:pt x="694" y="162"/>
                    <a:pt x="694" y="161"/>
                  </a:cubicBezTo>
                  <a:cubicBezTo>
                    <a:pt x="694" y="159"/>
                    <a:pt x="695" y="158"/>
                    <a:pt x="696" y="156"/>
                  </a:cubicBezTo>
                  <a:cubicBezTo>
                    <a:pt x="697" y="154"/>
                    <a:pt x="697" y="151"/>
                    <a:pt x="697" y="149"/>
                  </a:cubicBezTo>
                  <a:cubicBezTo>
                    <a:pt x="697" y="148"/>
                    <a:pt x="695" y="147"/>
                    <a:pt x="694" y="148"/>
                  </a:cubicBezTo>
                  <a:cubicBezTo>
                    <a:pt x="693" y="151"/>
                    <a:pt x="690" y="151"/>
                    <a:pt x="687" y="151"/>
                  </a:cubicBezTo>
                  <a:cubicBezTo>
                    <a:pt x="686" y="152"/>
                    <a:pt x="681" y="151"/>
                    <a:pt x="685" y="155"/>
                  </a:cubicBezTo>
                  <a:close/>
                  <a:moveTo>
                    <a:pt x="213" y="689"/>
                  </a:moveTo>
                  <a:cubicBezTo>
                    <a:pt x="213" y="688"/>
                    <a:pt x="213" y="687"/>
                    <a:pt x="212" y="686"/>
                  </a:cubicBezTo>
                  <a:cubicBezTo>
                    <a:pt x="210" y="685"/>
                    <a:pt x="211" y="687"/>
                    <a:pt x="210" y="688"/>
                  </a:cubicBezTo>
                  <a:cubicBezTo>
                    <a:pt x="207" y="690"/>
                    <a:pt x="204" y="691"/>
                    <a:pt x="203" y="695"/>
                  </a:cubicBezTo>
                  <a:cubicBezTo>
                    <a:pt x="202" y="697"/>
                    <a:pt x="200" y="700"/>
                    <a:pt x="198" y="702"/>
                  </a:cubicBezTo>
                  <a:cubicBezTo>
                    <a:pt x="197" y="705"/>
                    <a:pt x="195" y="709"/>
                    <a:pt x="193" y="712"/>
                  </a:cubicBezTo>
                  <a:cubicBezTo>
                    <a:pt x="188" y="720"/>
                    <a:pt x="186" y="727"/>
                    <a:pt x="189" y="736"/>
                  </a:cubicBezTo>
                  <a:cubicBezTo>
                    <a:pt x="190" y="737"/>
                    <a:pt x="190" y="739"/>
                    <a:pt x="191" y="739"/>
                  </a:cubicBezTo>
                  <a:cubicBezTo>
                    <a:pt x="193" y="739"/>
                    <a:pt x="193" y="738"/>
                    <a:pt x="194" y="737"/>
                  </a:cubicBezTo>
                  <a:cubicBezTo>
                    <a:pt x="197" y="733"/>
                    <a:pt x="202" y="729"/>
                    <a:pt x="203" y="723"/>
                  </a:cubicBezTo>
                  <a:cubicBezTo>
                    <a:pt x="203" y="722"/>
                    <a:pt x="204" y="722"/>
                    <a:pt x="204" y="722"/>
                  </a:cubicBezTo>
                  <a:cubicBezTo>
                    <a:pt x="210" y="718"/>
                    <a:pt x="213" y="712"/>
                    <a:pt x="215" y="706"/>
                  </a:cubicBezTo>
                  <a:cubicBezTo>
                    <a:pt x="216" y="705"/>
                    <a:pt x="216" y="705"/>
                    <a:pt x="215" y="704"/>
                  </a:cubicBezTo>
                  <a:cubicBezTo>
                    <a:pt x="213" y="703"/>
                    <a:pt x="210" y="700"/>
                    <a:pt x="211" y="698"/>
                  </a:cubicBezTo>
                  <a:cubicBezTo>
                    <a:pt x="213" y="695"/>
                    <a:pt x="212" y="692"/>
                    <a:pt x="213" y="689"/>
                  </a:cubicBezTo>
                  <a:close/>
                  <a:moveTo>
                    <a:pt x="904" y="495"/>
                  </a:moveTo>
                  <a:cubicBezTo>
                    <a:pt x="903" y="494"/>
                    <a:pt x="902" y="494"/>
                    <a:pt x="901" y="494"/>
                  </a:cubicBezTo>
                  <a:cubicBezTo>
                    <a:pt x="893" y="494"/>
                    <a:pt x="886" y="498"/>
                    <a:pt x="879" y="498"/>
                  </a:cubicBezTo>
                  <a:cubicBezTo>
                    <a:pt x="877" y="498"/>
                    <a:pt x="876" y="499"/>
                    <a:pt x="875" y="500"/>
                  </a:cubicBezTo>
                  <a:cubicBezTo>
                    <a:pt x="875" y="501"/>
                    <a:pt x="875" y="502"/>
                    <a:pt x="877" y="502"/>
                  </a:cubicBezTo>
                  <a:cubicBezTo>
                    <a:pt x="880" y="501"/>
                    <a:pt x="885" y="504"/>
                    <a:pt x="888" y="500"/>
                  </a:cubicBezTo>
                  <a:cubicBezTo>
                    <a:pt x="888" y="500"/>
                    <a:pt x="889" y="499"/>
                    <a:pt x="890" y="500"/>
                  </a:cubicBezTo>
                  <a:cubicBezTo>
                    <a:pt x="890" y="507"/>
                    <a:pt x="889" y="509"/>
                    <a:pt x="885" y="511"/>
                  </a:cubicBezTo>
                  <a:cubicBezTo>
                    <a:pt x="880" y="513"/>
                    <a:pt x="880" y="517"/>
                    <a:pt x="883" y="521"/>
                  </a:cubicBezTo>
                  <a:cubicBezTo>
                    <a:pt x="885" y="524"/>
                    <a:pt x="888" y="527"/>
                    <a:pt x="888" y="530"/>
                  </a:cubicBezTo>
                  <a:cubicBezTo>
                    <a:pt x="887" y="533"/>
                    <a:pt x="888" y="533"/>
                    <a:pt x="890" y="534"/>
                  </a:cubicBezTo>
                  <a:cubicBezTo>
                    <a:pt x="893" y="535"/>
                    <a:pt x="897" y="535"/>
                    <a:pt x="897" y="539"/>
                  </a:cubicBezTo>
                  <a:cubicBezTo>
                    <a:pt x="897" y="540"/>
                    <a:pt x="897" y="540"/>
                    <a:pt x="898" y="540"/>
                  </a:cubicBezTo>
                  <a:cubicBezTo>
                    <a:pt x="899" y="540"/>
                    <a:pt x="900" y="540"/>
                    <a:pt x="900" y="539"/>
                  </a:cubicBezTo>
                  <a:cubicBezTo>
                    <a:pt x="901" y="534"/>
                    <a:pt x="904" y="531"/>
                    <a:pt x="910" y="531"/>
                  </a:cubicBezTo>
                  <a:cubicBezTo>
                    <a:pt x="910" y="530"/>
                    <a:pt x="909" y="529"/>
                    <a:pt x="908" y="529"/>
                  </a:cubicBezTo>
                  <a:cubicBezTo>
                    <a:pt x="906" y="529"/>
                    <a:pt x="905" y="528"/>
                    <a:pt x="905" y="526"/>
                  </a:cubicBezTo>
                  <a:cubicBezTo>
                    <a:pt x="905" y="524"/>
                    <a:pt x="907" y="525"/>
                    <a:pt x="909" y="525"/>
                  </a:cubicBezTo>
                  <a:cubicBezTo>
                    <a:pt x="910" y="524"/>
                    <a:pt x="911" y="524"/>
                    <a:pt x="912" y="525"/>
                  </a:cubicBezTo>
                  <a:cubicBezTo>
                    <a:pt x="913" y="526"/>
                    <a:pt x="914" y="526"/>
                    <a:pt x="915" y="525"/>
                  </a:cubicBezTo>
                  <a:cubicBezTo>
                    <a:pt x="916" y="524"/>
                    <a:pt x="916" y="523"/>
                    <a:pt x="916" y="522"/>
                  </a:cubicBezTo>
                  <a:cubicBezTo>
                    <a:pt x="915" y="521"/>
                    <a:pt x="915" y="520"/>
                    <a:pt x="914" y="519"/>
                  </a:cubicBezTo>
                  <a:cubicBezTo>
                    <a:pt x="913" y="520"/>
                    <a:pt x="913" y="520"/>
                    <a:pt x="913" y="520"/>
                  </a:cubicBezTo>
                  <a:cubicBezTo>
                    <a:pt x="910" y="523"/>
                    <a:pt x="906" y="524"/>
                    <a:pt x="902" y="524"/>
                  </a:cubicBezTo>
                  <a:cubicBezTo>
                    <a:pt x="898" y="525"/>
                    <a:pt x="902" y="521"/>
                    <a:pt x="900" y="520"/>
                  </a:cubicBezTo>
                  <a:cubicBezTo>
                    <a:pt x="898" y="519"/>
                    <a:pt x="899" y="517"/>
                    <a:pt x="899" y="515"/>
                  </a:cubicBezTo>
                  <a:cubicBezTo>
                    <a:pt x="900" y="512"/>
                    <a:pt x="900" y="510"/>
                    <a:pt x="898" y="508"/>
                  </a:cubicBezTo>
                  <a:cubicBezTo>
                    <a:pt x="895" y="503"/>
                    <a:pt x="896" y="498"/>
                    <a:pt x="903" y="496"/>
                  </a:cubicBezTo>
                  <a:cubicBezTo>
                    <a:pt x="903" y="496"/>
                    <a:pt x="904" y="496"/>
                    <a:pt x="904" y="495"/>
                  </a:cubicBezTo>
                  <a:close/>
                  <a:moveTo>
                    <a:pt x="1031" y="865"/>
                  </a:moveTo>
                  <a:cubicBezTo>
                    <a:pt x="1031" y="863"/>
                    <a:pt x="1033" y="863"/>
                    <a:pt x="1033" y="862"/>
                  </a:cubicBezTo>
                  <a:cubicBezTo>
                    <a:pt x="1032" y="859"/>
                    <a:pt x="1034" y="857"/>
                    <a:pt x="1036" y="855"/>
                  </a:cubicBezTo>
                  <a:cubicBezTo>
                    <a:pt x="1041" y="848"/>
                    <a:pt x="1037" y="845"/>
                    <a:pt x="1032" y="843"/>
                  </a:cubicBezTo>
                  <a:cubicBezTo>
                    <a:pt x="1030" y="842"/>
                    <a:pt x="1028" y="842"/>
                    <a:pt x="1026" y="843"/>
                  </a:cubicBezTo>
                  <a:cubicBezTo>
                    <a:pt x="1025" y="845"/>
                    <a:pt x="1024" y="846"/>
                    <a:pt x="1025" y="849"/>
                  </a:cubicBezTo>
                  <a:cubicBezTo>
                    <a:pt x="1026" y="850"/>
                    <a:pt x="1025" y="852"/>
                    <a:pt x="1024" y="853"/>
                  </a:cubicBezTo>
                  <a:cubicBezTo>
                    <a:pt x="1021" y="855"/>
                    <a:pt x="1023" y="858"/>
                    <a:pt x="1025" y="860"/>
                  </a:cubicBezTo>
                  <a:cubicBezTo>
                    <a:pt x="1027" y="863"/>
                    <a:pt x="1027" y="865"/>
                    <a:pt x="1026" y="869"/>
                  </a:cubicBezTo>
                  <a:cubicBezTo>
                    <a:pt x="1026" y="872"/>
                    <a:pt x="1025" y="875"/>
                    <a:pt x="1028" y="878"/>
                  </a:cubicBezTo>
                  <a:cubicBezTo>
                    <a:pt x="1029" y="880"/>
                    <a:pt x="1032" y="880"/>
                    <a:pt x="1029" y="883"/>
                  </a:cubicBezTo>
                  <a:cubicBezTo>
                    <a:pt x="1028" y="883"/>
                    <a:pt x="1029" y="884"/>
                    <a:pt x="1030" y="884"/>
                  </a:cubicBezTo>
                  <a:cubicBezTo>
                    <a:pt x="1031" y="885"/>
                    <a:pt x="1033" y="885"/>
                    <a:pt x="1033" y="886"/>
                  </a:cubicBezTo>
                  <a:cubicBezTo>
                    <a:pt x="1034" y="889"/>
                    <a:pt x="1036" y="887"/>
                    <a:pt x="1037" y="886"/>
                  </a:cubicBezTo>
                  <a:cubicBezTo>
                    <a:pt x="1038" y="886"/>
                    <a:pt x="1038" y="885"/>
                    <a:pt x="1039" y="885"/>
                  </a:cubicBezTo>
                  <a:cubicBezTo>
                    <a:pt x="1043" y="880"/>
                    <a:pt x="1044" y="875"/>
                    <a:pt x="1048" y="871"/>
                  </a:cubicBezTo>
                  <a:cubicBezTo>
                    <a:pt x="1052" y="866"/>
                    <a:pt x="1051" y="863"/>
                    <a:pt x="1044" y="860"/>
                  </a:cubicBezTo>
                  <a:cubicBezTo>
                    <a:pt x="1044" y="859"/>
                    <a:pt x="1043" y="859"/>
                    <a:pt x="1043" y="858"/>
                  </a:cubicBezTo>
                  <a:cubicBezTo>
                    <a:pt x="1042" y="855"/>
                    <a:pt x="1041" y="857"/>
                    <a:pt x="1040" y="858"/>
                  </a:cubicBezTo>
                  <a:cubicBezTo>
                    <a:pt x="1038" y="861"/>
                    <a:pt x="1035" y="863"/>
                    <a:pt x="1031" y="865"/>
                  </a:cubicBezTo>
                  <a:close/>
                  <a:moveTo>
                    <a:pt x="246" y="748"/>
                  </a:moveTo>
                  <a:cubicBezTo>
                    <a:pt x="246" y="749"/>
                    <a:pt x="246" y="750"/>
                    <a:pt x="247" y="751"/>
                  </a:cubicBezTo>
                  <a:cubicBezTo>
                    <a:pt x="247" y="751"/>
                    <a:pt x="248" y="751"/>
                    <a:pt x="248" y="750"/>
                  </a:cubicBezTo>
                  <a:cubicBezTo>
                    <a:pt x="249" y="747"/>
                    <a:pt x="252" y="748"/>
                    <a:pt x="254" y="747"/>
                  </a:cubicBezTo>
                  <a:cubicBezTo>
                    <a:pt x="258" y="746"/>
                    <a:pt x="261" y="745"/>
                    <a:pt x="263" y="742"/>
                  </a:cubicBezTo>
                  <a:cubicBezTo>
                    <a:pt x="269" y="734"/>
                    <a:pt x="275" y="727"/>
                    <a:pt x="279" y="718"/>
                  </a:cubicBezTo>
                  <a:cubicBezTo>
                    <a:pt x="280" y="716"/>
                    <a:pt x="281" y="714"/>
                    <a:pt x="281" y="712"/>
                  </a:cubicBezTo>
                  <a:cubicBezTo>
                    <a:pt x="281" y="710"/>
                    <a:pt x="282" y="708"/>
                    <a:pt x="278" y="707"/>
                  </a:cubicBezTo>
                  <a:cubicBezTo>
                    <a:pt x="275" y="707"/>
                    <a:pt x="272" y="707"/>
                    <a:pt x="271" y="711"/>
                  </a:cubicBezTo>
                  <a:cubicBezTo>
                    <a:pt x="271" y="715"/>
                    <a:pt x="268" y="717"/>
                    <a:pt x="264" y="718"/>
                  </a:cubicBezTo>
                  <a:cubicBezTo>
                    <a:pt x="259" y="720"/>
                    <a:pt x="254" y="723"/>
                    <a:pt x="252" y="728"/>
                  </a:cubicBezTo>
                  <a:cubicBezTo>
                    <a:pt x="248" y="734"/>
                    <a:pt x="247" y="741"/>
                    <a:pt x="246" y="748"/>
                  </a:cubicBezTo>
                  <a:close/>
                  <a:moveTo>
                    <a:pt x="350" y="176"/>
                  </a:moveTo>
                  <a:cubicBezTo>
                    <a:pt x="350" y="175"/>
                    <a:pt x="351" y="174"/>
                    <a:pt x="352" y="173"/>
                  </a:cubicBezTo>
                  <a:cubicBezTo>
                    <a:pt x="356" y="167"/>
                    <a:pt x="358" y="161"/>
                    <a:pt x="359" y="155"/>
                  </a:cubicBezTo>
                  <a:cubicBezTo>
                    <a:pt x="360" y="151"/>
                    <a:pt x="358" y="147"/>
                    <a:pt x="354" y="148"/>
                  </a:cubicBezTo>
                  <a:cubicBezTo>
                    <a:pt x="351" y="149"/>
                    <a:pt x="348" y="150"/>
                    <a:pt x="347" y="153"/>
                  </a:cubicBezTo>
                  <a:cubicBezTo>
                    <a:pt x="345" y="156"/>
                    <a:pt x="342" y="158"/>
                    <a:pt x="339" y="160"/>
                  </a:cubicBezTo>
                  <a:cubicBezTo>
                    <a:pt x="336" y="162"/>
                    <a:pt x="335" y="165"/>
                    <a:pt x="335" y="168"/>
                  </a:cubicBezTo>
                  <a:cubicBezTo>
                    <a:pt x="336" y="172"/>
                    <a:pt x="337" y="174"/>
                    <a:pt x="342" y="175"/>
                  </a:cubicBezTo>
                  <a:cubicBezTo>
                    <a:pt x="344" y="175"/>
                    <a:pt x="346" y="176"/>
                    <a:pt x="347" y="178"/>
                  </a:cubicBezTo>
                  <a:cubicBezTo>
                    <a:pt x="343" y="182"/>
                    <a:pt x="341" y="184"/>
                    <a:pt x="343" y="188"/>
                  </a:cubicBezTo>
                  <a:cubicBezTo>
                    <a:pt x="344" y="191"/>
                    <a:pt x="346" y="193"/>
                    <a:pt x="349" y="192"/>
                  </a:cubicBezTo>
                  <a:cubicBezTo>
                    <a:pt x="354" y="191"/>
                    <a:pt x="359" y="184"/>
                    <a:pt x="358" y="179"/>
                  </a:cubicBezTo>
                  <a:cubicBezTo>
                    <a:pt x="358" y="175"/>
                    <a:pt x="356" y="174"/>
                    <a:pt x="350" y="176"/>
                  </a:cubicBezTo>
                  <a:close/>
                  <a:moveTo>
                    <a:pt x="963" y="619"/>
                  </a:moveTo>
                  <a:cubicBezTo>
                    <a:pt x="965" y="619"/>
                    <a:pt x="967" y="620"/>
                    <a:pt x="969" y="619"/>
                  </a:cubicBezTo>
                  <a:cubicBezTo>
                    <a:pt x="971" y="619"/>
                    <a:pt x="973" y="620"/>
                    <a:pt x="972" y="623"/>
                  </a:cubicBezTo>
                  <a:cubicBezTo>
                    <a:pt x="972" y="624"/>
                    <a:pt x="973" y="625"/>
                    <a:pt x="974" y="625"/>
                  </a:cubicBezTo>
                  <a:cubicBezTo>
                    <a:pt x="978" y="624"/>
                    <a:pt x="981" y="625"/>
                    <a:pt x="984" y="627"/>
                  </a:cubicBezTo>
                  <a:cubicBezTo>
                    <a:pt x="985" y="628"/>
                    <a:pt x="986" y="628"/>
                    <a:pt x="988" y="627"/>
                  </a:cubicBezTo>
                  <a:cubicBezTo>
                    <a:pt x="994" y="625"/>
                    <a:pt x="998" y="621"/>
                    <a:pt x="1003" y="617"/>
                  </a:cubicBezTo>
                  <a:cubicBezTo>
                    <a:pt x="1006" y="615"/>
                    <a:pt x="1006" y="611"/>
                    <a:pt x="1003" y="610"/>
                  </a:cubicBezTo>
                  <a:cubicBezTo>
                    <a:pt x="999" y="609"/>
                    <a:pt x="997" y="607"/>
                    <a:pt x="994" y="605"/>
                  </a:cubicBezTo>
                  <a:cubicBezTo>
                    <a:pt x="993" y="605"/>
                    <a:pt x="992" y="604"/>
                    <a:pt x="991" y="605"/>
                  </a:cubicBezTo>
                  <a:cubicBezTo>
                    <a:pt x="989" y="606"/>
                    <a:pt x="986" y="605"/>
                    <a:pt x="984" y="604"/>
                  </a:cubicBezTo>
                  <a:cubicBezTo>
                    <a:pt x="981" y="602"/>
                    <a:pt x="979" y="604"/>
                    <a:pt x="978" y="606"/>
                  </a:cubicBezTo>
                  <a:cubicBezTo>
                    <a:pt x="977" y="607"/>
                    <a:pt x="977" y="609"/>
                    <a:pt x="976" y="609"/>
                  </a:cubicBezTo>
                  <a:cubicBezTo>
                    <a:pt x="973" y="610"/>
                    <a:pt x="970" y="612"/>
                    <a:pt x="967" y="612"/>
                  </a:cubicBezTo>
                  <a:cubicBezTo>
                    <a:pt x="966" y="612"/>
                    <a:pt x="965" y="613"/>
                    <a:pt x="965" y="613"/>
                  </a:cubicBezTo>
                  <a:cubicBezTo>
                    <a:pt x="968" y="616"/>
                    <a:pt x="964" y="617"/>
                    <a:pt x="963" y="619"/>
                  </a:cubicBezTo>
                  <a:close/>
                  <a:moveTo>
                    <a:pt x="291" y="345"/>
                  </a:moveTo>
                  <a:cubicBezTo>
                    <a:pt x="295" y="345"/>
                    <a:pt x="296" y="344"/>
                    <a:pt x="297" y="340"/>
                  </a:cubicBezTo>
                  <a:cubicBezTo>
                    <a:pt x="297" y="339"/>
                    <a:pt x="297" y="338"/>
                    <a:pt x="298" y="337"/>
                  </a:cubicBezTo>
                  <a:cubicBezTo>
                    <a:pt x="299" y="337"/>
                    <a:pt x="304" y="337"/>
                    <a:pt x="300" y="334"/>
                  </a:cubicBezTo>
                  <a:cubicBezTo>
                    <a:pt x="300" y="333"/>
                    <a:pt x="300" y="333"/>
                    <a:pt x="301" y="332"/>
                  </a:cubicBezTo>
                  <a:cubicBezTo>
                    <a:pt x="305" y="328"/>
                    <a:pt x="307" y="323"/>
                    <a:pt x="309" y="318"/>
                  </a:cubicBezTo>
                  <a:cubicBezTo>
                    <a:pt x="310" y="314"/>
                    <a:pt x="310" y="312"/>
                    <a:pt x="306" y="311"/>
                  </a:cubicBezTo>
                  <a:cubicBezTo>
                    <a:pt x="304" y="310"/>
                    <a:pt x="301" y="309"/>
                    <a:pt x="302" y="305"/>
                  </a:cubicBezTo>
                  <a:cubicBezTo>
                    <a:pt x="302" y="303"/>
                    <a:pt x="301" y="302"/>
                    <a:pt x="299" y="302"/>
                  </a:cubicBezTo>
                  <a:cubicBezTo>
                    <a:pt x="297" y="301"/>
                    <a:pt x="295" y="302"/>
                    <a:pt x="294" y="304"/>
                  </a:cubicBezTo>
                  <a:cubicBezTo>
                    <a:pt x="293" y="307"/>
                    <a:pt x="292" y="309"/>
                    <a:pt x="291" y="311"/>
                  </a:cubicBezTo>
                  <a:cubicBezTo>
                    <a:pt x="290" y="313"/>
                    <a:pt x="289" y="315"/>
                    <a:pt x="290" y="317"/>
                  </a:cubicBezTo>
                  <a:cubicBezTo>
                    <a:pt x="291" y="318"/>
                    <a:pt x="293" y="316"/>
                    <a:pt x="295" y="316"/>
                  </a:cubicBezTo>
                  <a:cubicBezTo>
                    <a:pt x="295" y="316"/>
                    <a:pt x="296" y="316"/>
                    <a:pt x="297" y="317"/>
                  </a:cubicBezTo>
                  <a:cubicBezTo>
                    <a:pt x="297" y="317"/>
                    <a:pt x="297" y="318"/>
                    <a:pt x="296" y="318"/>
                  </a:cubicBezTo>
                  <a:cubicBezTo>
                    <a:pt x="292" y="322"/>
                    <a:pt x="288" y="327"/>
                    <a:pt x="284" y="332"/>
                  </a:cubicBezTo>
                  <a:cubicBezTo>
                    <a:pt x="283" y="333"/>
                    <a:pt x="283" y="334"/>
                    <a:pt x="283" y="336"/>
                  </a:cubicBezTo>
                  <a:cubicBezTo>
                    <a:pt x="284" y="338"/>
                    <a:pt x="285" y="340"/>
                    <a:pt x="285" y="342"/>
                  </a:cubicBezTo>
                  <a:cubicBezTo>
                    <a:pt x="286" y="344"/>
                    <a:pt x="288" y="347"/>
                    <a:pt x="291" y="345"/>
                  </a:cubicBezTo>
                  <a:close/>
                  <a:moveTo>
                    <a:pt x="614" y="64"/>
                  </a:moveTo>
                  <a:cubicBezTo>
                    <a:pt x="614" y="63"/>
                    <a:pt x="614" y="61"/>
                    <a:pt x="614" y="60"/>
                  </a:cubicBezTo>
                  <a:cubicBezTo>
                    <a:pt x="613" y="58"/>
                    <a:pt x="613" y="57"/>
                    <a:pt x="611" y="56"/>
                  </a:cubicBezTo>
                  <a:cubicBezTo>
                    <a:pt x="609" y="55"/>
                    <a:pt x="608" y="57"/>
                    <a:pt x="607" y="58"/>
                  </a:cubicBezTo>
                  <a:cubicBezTo>
                    <a:pt x="606" y="59"/>
                    <a:pt x="604" y="60"/>
                    <a:pt x="603" y="61"/>
                  </a:cubicBezTo>
                  <a:cubicBezTo>
                    <a:pt x="600" y="64"/>
                    <a:pt x="595" y="67"/>
                    <a:pt x="592" y="71"/>
                  </a:cubicBezTo>
                  <a:cubicBezTo>
                    <a:pt x="591" y="72"/>
                    <a:pt x="590" y="73"/>
                    <a:pt x="590" y="75"/>
                  </a:cubicBezTo>
                  <a:cubicBezTo>
                    <a:pt x="592" y="81"/>
                    <a:pt x="596" y="85"/>
                    <a:pt x="600" y="90"/>
                  </a:cubicBezTo>
                  <a:cubicBezTo>
                    <a:pt x="601" y="90"/>
                    <a:pt x="602" y="90"/>
                    <a:pt x="602" y="90"/>
                  </a:cubicBezTo>
                  <a:cubicBezTo>
                    <a:pt x="605" y="89"/>
                    <a:pt x="608" y="89"/>
                    <a:pt x="611" y="88"/>
                  </a:cubicBezTo>
                  <a:cubicBezTo>
                    <a:pt x="613" y="87"/>
                    <a:pt x="615" y="84"/>
                    <a:pt x="614" y="82"/>
                  </a:cubicBezTo>
                  <a:cubicBezTo>
                    <a:pt x="613" y="76"/>
                    <a:pt x="613" y="70"/>
                    <a:pt x="614" y="64"/>
                  </a:cubicBezTo>
                  <a:close/>
                  <a:moveTo>
                    <a:pt x="1055" y="782"/>
                  </a:moveTo>
                  <a:cubicBezTo>
                    <a:pt x="1055" y="781"/>
                    <a:pt x="1056" y="780"/>
                    <a:pt x="1055" y="779"/>
                  </a:cubicBezTo>
                  <a:cubicBezTo>
                    <a:pt x="1050" y="777"/>
                    <a:pt x="1046" y="775"/>
                    <a:pt x="1041" y="774"/>
                  </a:cubicBezTo>
                  <a:cubicBezTo>
                    <a:pt x="1039" y="774"/>
                    <a:pt x="1038" y="775"/>
                    <a:pt x="1038" y="777"/>
                  </a:cubicBezTo>
                  <a:cubicBezTo>
                    <a:pt x="1040" y="780"/>
                    <a:pt x="1038" y="780"/>
                    <a:pt x="1035" y="780"/>
                  </a:cubicBezTo>
                  <a:cubicBezTo>
                    <a:pt x="1028" y="781"/>
                    <a:pt x="1024" y="787"/>
                    <a:pt x="1026" y="794"/>
                  </a:cubicBezTo>
                  <a:cubicBezTo>
                    <a:pt x="1027" y="798"/>
                    <a:pt x="1027" y="801"/>
                    <a:pt x="1026" y="805"/>
                  </a:cubicBezTo>
                  <a:cubicBezTo>
                    <a:pt x="1025" y="807"/>
                    <a:pt x="1025" y="808"/>
                    <a:pt x="1027" y="809"/>
                  </a:cubicBezTo>
                  <a:cubicBezTo>
                    <a:pt x="1029" y="810"/>
                    <a:pt x="1030" y="808"/>
                    <a:pt x="1031" y="807"/>
                  </a:cubicBezTo>
                  <a:cubicBezTo>
                    <a:pt x="1032" y="805"/>
                    <a:pt x="1032" y="804"/>
                    <a:pt x="1034" y="803"/>
                  </a:cubicBezTo>
                  <a:cubicBezTo>
                    <a:pt x="1036" y="802"/>
                    <a:pt x="1037" y="800"/>
                    <a:pt x="1036" y="798"/>
                  </a:cubicBezTo>
                  <a:cubicBezTo>
                    <a:pt x="1036" y="796"/>
                    <a:pt x="1038" y="794"/>
                    <a:pt x="1040" y="795"/>
                  </a:cubicBezTo>
                  <a:cubicBezTo>
                    <a:pt x="1045" y="796"/>
                    <a:pt x="1048" y="792"/>
                    <a:pt x="1052" y="790"/>
                  </a:cubicBezTo>
                  <a:cubicBezTo>
                    <a:pt x="1054" y="788"/>
                    <a:pt x="1056" y="786"/>
                    <a:pt x="1055" y="782"/>
                  </a:cubicBezTo>
                  <a:close/>
                  <a:moveTo>
                    <a:pt x="926" y="461"/>
                  </a:moveTo>
                  <a:cubicBezTo>
                    <a:pt x="926" y="462"/>
                    <a:pt x="926" y="464"/>
                    <a:pt x="927" y="465"/>
                  </a:cubicBezTo>
                  <a:cubicBezTo>
                    <a:pt x="930" y="469"/>
                    <a:pt x="933" y="472"/>
                    <a:pt x="937" y="475"/>
                  </a:cubicBezTo>
                  <a:cubicBezTo>
                    <a:pt x="940" y="476"/>
                    <a:pt x="943" y="475"/>
                    <a:pt x="946" y="474"/>
                  </a:cubicBezTo>
                  <a:cubicBezTo>
                    <a:pt x="947" y="473"/>
                    <a:pt x="948" y="471"/>
                    <a:pt x="947" y="470"/>
                  </a:cubicBezTo>
                  <a:cubicBezTo>
                    <a:pt x="946" y="466"/>
                    <a:pt x="948" y="462"/>
                    <a:pt x="943" y="459"/>
                  </a:cubicBezTo>
                  <a:cubicBezTo>
                    <a:pt x="942" y="459"/>
                    <a:pt x="942" y="457"/>
                    <a:pt x="942" y="455"/>
                  </a:cubicBezTo>
                  <a:cubicBezTo>
                    <a:pt x="942" y="451"/>
                    <a:pt x="940" y="447"/>
                    <a:pt x="937" y="443"/>
                  </a:cubicBezTo>
                  <a:cubicBezTo>
                    <a:pt x="935" y="440"/>
                    <a:pt x="932" y="440"/>
                    <a:pt x="929" y="442"/>
                  </a:cubicBezTo>
                  <a:cubicBezTo>
                    <a:pt x="925" y="445"/>
                    <a:pt x="923" y="452"/>
                    <a:pt x="925" y="457"/>
                  </a:cubicBezTo>
                  <a:cubicBezTo>
                    <a:pt x="926" y="458"/>
                    <a:pt x="926" y="459"/>
                    <a:pt x="926" y="461"/>
                  </a:cubicBezTo>
                  <a:close/>
                  <a:moveTo>
                    <a:pt x="397" y="223"/>
                  </a:moveTo>
                  <a:cubicBezTo>
                    <a:pt x="397" y="225"/>
                    <a:pt x="396" y="226"/>
                    <a:pt x="395" y="227"/>
                  </a:cubicBezTo>
                  <a:cubicBezTo>
                    <a:pt x="391" y="232"/>
                    <a:pt x="391" y="239"/>
                    <a:pt x="388" y="245"/>
                  </a:cubicBezTo>
                  <a:cubicBezTo>
                    <a:pt x="388" y="247"/>
                    <a:pt x="387" y="249"/>
                    <a:pt x="389" y="249"/>
                  </a:cubicBezTo>
                  <a:cubicBezTo>
                    <a:pt x="391" y="250"/>
                    <a:pt x="393" y="250"/>
                    <a:pt x="395" y="249"/>
                  </a:cubicBezTo>
                  <a:cubicBezTo>
                    <a:pt x="398" y="246"/>
                    <a:pt x="400" y="242"/>
                    <a:pt x="404" y="241"/>
                  </a:cubicBezTo>
                  <a:cubicBezTo>
                    <a:pt x="408" y="240"/>
                    <a:pt x="407" y="236"/>
                    <a:pt x="409" y="234"/>
                  </a:cubicBezTo>
                  <a:cubicBezTo>
                    <a:pt x="410" y="232"/>
                    <a:pt x="410" y="231"/>
                    <a:pt x="409" y="228"/>
                  </a:cubicBezTo>
                  <a:cubicBezTo>
                    <a:pt x="407" y="224"/>
                    <a:pt x="409" y="218"/>
                    <a:pt x="414" y="216"/>
                  </a:cubicBezTo>
                  <a:cubicBezTo>
                    <a:pt x="414" y="216"/>
                    <a:pt x="415" y="216"/>
                    <a:pt x="415" y="216"/>
                  </a:cubicBezTo>
                  <a:cubicBezTo>
                    <a:pt x="415" y="214"/>
                    <a:pt x="414" y="213"/>
                    <a:pt x="413" y="211"/>
                  </a:cubicBezTo>
                  <a:cubicBezTo>
                    <a:pt x="413" y="210"/>
                    <a:pt x="412" y="210"/>
                    <a:pt x="412" y="210"/>
                  </a:cubicBezTo>
                  <a:cubicBezTo>
                    <a:pt x="410" y="211"/>
                    <a:pt x="410" y="212"/>
                    <a:pt x="410" y="213"/>
                  </a:cubicBezTo>
                  <a:cubicBezTo>
                    <a:pt x="409" y="215"/>
                    <a:pt x="409" y="217"/>
                    <a:pt x="406" y="217"/>
                  </a:cubicBezTo>
                  <a:cubicBezTo>
                    <a:pt x="404" y="217"/>
                    <a:pt x="403" y="216"/>
                    <a:pt x="403" y="213"/>
                  </a:cubicBezTo>
                  <a:cubicBezTo>
                    <a:pt x="402" y="211"/>
                    <a:pt x="402" y="211"/>
                    <a:pt x="400" y="212"/>
                  </a:cubicBezTo>
                  <a:cubicBezTo>
                    <a:pt x="394" y="214"/>
                    <a:pt x="394" y="215"/>
                    <a:pt x="396" y="221"/>
                  </a:cubicBezTo>
                  <a:cubicBezTo>
                    <a:pt x="397" y="222"/>
                    <a:pt x="397" y="222"/>
                    <a:pt x="397" y="223"/>
                  </a:cubicBezTo>
                  <a:close/>
                  <a:moveTo>
                    <a:pt x="663" y="65"/>
                  </a:moveTo>
                  <a:cubicBezTo>
                    <a:pt x="658" y="65"/>
                    <a:pt x="657" y="66"/>
                    <a:pt x="658" y="68"/>
                  </a:cubicBezTo>
                  <a:cubicBezTo>
                    <a:pt x="660" y="71"/>
                    <a:pt x="658" y="75"/>
                    <a:pt x="657" y="78"/>
                  </a:cubicBezTo>
                  <a:cubicBezTo>
                    <a:pt x="657" y="79"/>
                    <a:pt x="657" y="80"/>
                    <a:pt x="658" y="80"/>
                  </a:cubicBezTo>
                  <a:cubicBezTo>
                    <a:pt x="660" y="83"/>
                    <a:pt x="661" y="85"/>
                    <a:pt x="663" y="87"/>
                  </a:cubicBezTo>
                  <a:cubicBezTo>
                    <a:pt x="664" y="89"/>
                    <a:pt x="666" y="90"/>
                    <a:pt x="668" y="89"/>
                  </a:cubicBezTo>
                  <a:cubicBezTo>
                    <a:pt x="672" y="88"/>
                    <a:pt x="675" y="86"/>
                    <a:pt x="677" y="82"/>
                  </a:cubicBezTo>
                  <a:cubicBezTo>
                    <a:pt x="678" y="79"/>
                    <a:pt x="679" y="76"/>
                    <a:pt x="682" y="73"/>
                  </a:cubicBezTo>
                  <a:cubicBezTo>
                    <a:pt x="684" y="71"/>
                    <a:pt x="684" y="67"/>
                    <a:pt x="682" y="65"/>
                  </a:cubicBezTo>
                  <a:cubicBezTo>
                    <a:pt x="681" y="63"/>
                    <a:pt x="679" y="63"/>
                    <a:pt x="676" y="63"/>
                  </a:cubicBezTo>
                  <a:cubicBezTo>
                    <a:pt x="671" y="63"/>
                    <a:pt x="667" y="65"/>
                    <a:pt x="663" y="65"/>
                  </a:cubicBezTo>
                  <a:close/>
                  <a:moveTo>
                    <a:pt x="951" y="613"/>
                  </a:moveTo>
                  <a:cubicBezTo>
                    <a:pt x="953" y="613"/>
                    <a:pt x="956" y="613"/>
                    <a:pt x="957" y="610"/>
                  </a:cubicBezTo>
                  <a:cubicBezTo>
                    <a:pt x="958" y="608"/>
                    <a:pt x="960" y="606"/>
                    <a:pt x="961" y="604"/>
                  </a:cubicBezTo>
                  <a:cubicBezTo>
                    <a:pt x="963" y="601"/>
                    <a:pt x="963" y="598"/>
                    <a:pt x="959" y="597"/>
                  </a:cubicBezTo>
                  <a:cubicBezTo>
                    <a:pt x="956" y="596"/>
                    <a:pt x="953" y="595"/>
                    <a:pt x="950" y="595"/>
                  </a:cubicBezTo>
                  <a:cubicBezTo>
                    <a:pt x="949" y="595"/>
                    <a:pt x="947" y="594"/>
                    <a:pt x="946" y="596"/>
                  </a:cubicBezTo>
                  <a:cubicBezTo>
                    <a:pt x="943" y="599"/>
                    <a:pt x="939" y="600"/>
                    <a:pt x="935" y="602"/>
                  </a:cubicBezTo>
                  <a:cubicBezTo>
                    <a:pt x="933" y="603"/>
                    <a:pt x="931" y="603"/>
                    <a:pt x="929" y="601"/>
                  </a:cubicBezTo>
                  <a:cubicBezTo>
                    <a:pt x="928" y="600"/>
                    <a:pt x="929" y="599"/>
                    <a:pt x="929" y="597"/>
                  </a:cubicBezTo>
                  <a:cubicBezTo>
                    <a:pt x="930" y="595"/>
                    <a:pt x="929" y="593"/>
                    <a:pt x="928" y="591"/>
                  </a:cubicBezTo>
                  <a:cubicBezTo>
                    <a:pt x="926" y="590"/>
                    <a:pt x="925" y="592"/>
                    <a:pt x="924" y="593"/>
                  </a:cubicBezTo>
                  <a:cubicBezTo>
                    <a:pt x="923" y="594"/>
                    <a:pt x="922" y="596"/>
                    <a:pt x="924" y="598"/>
                  </a:cubicBezTo>
                  <a:cubicBezTo>
                    <a:pt x="925" y="599"/>
                    <a:pt x="926" y="600"/>
                    <a:pt x="927" y="601"/>
                  </a:cubicBezTo>
                  <a:cubicBezTo>
                    <a:pt x="928" y="602"/>
                    <a:pt x="929" y="603"/>
                    <a:pt x="929" y="605"/>
                  </a:cubicBezTo>
                  <a:cubicBezTo>
                    <a:pt x="927" y="610"/>
                    <a:pt x="931" y="611"/>
                    <a:pt x="934" y="613"/>
                  </a:cubicBezTo>
                  <a:cubicBezTo>
                    <a:pt x="935" y="614"/>
                    <a:pt x="937" y="614"/>
                    <a:pt x="939" y="613"/>
                  </a:cubicBezTo>
                  <a:cubicBezTo>
                    <a:pt x="941" y="610"/>
                    <a:pt x="943" y="610"/>
                    <a:pt x="946" y="612"/>
                  </a:cubicBezTo>
                  <a:cubicBezTo>
                    <a:pt x="947" y="613"/>
                    <a:pt x="949" y="613"/>
                    <a:pt x="951" y="613"/>
                  </a:cubicBezTo>
                  <a:close/>
                  <a:moveTo>
                    <a:pt x="222" y="908"/>
                  </a:moveTo>
                  <a:cubicBezTo>
                    <a:pt x="217" y="912"/>
                    <a:pt x="212" y="913"/>
                    <a:pt x="210" y="917"/>
                  </a:cubicBezTo>
                  <a:cubicBezTo>
                    <a:pt x="208" y="921"/>
                    <a:pt x="203" y="922"/>
                    <a:pt x="202" y="926"/>
                  </a:cubicBezTo>
                  <a:cubicBezTo>
                    <a:pt x="201" y="928"/>
                    <a:pt x="200" y="931"/>
                    <a:pt x="199" y="933"/>
                  </a:cubicBezTo>
                  <a:cubicBezTo>
                    <a:pt x="198" y="935"/>
                    <a:pt x="197" y="937"/>
                    <a:pt x="195" y="937"/>
                  </a:cubicBezTo>
                  <a:cubicBezTo>
                    <a:pt x="192" y="937"/>
                    <a:pt x="190" y="940"/>
                    <a:pt x="189" y="943"/>
                  </a:cubicBezTo>
                  <a:cubicBezTo>
                    <a:pt x="189" y="945"/>
                    <a:pt x="189" y="947"/>
                    <a:pt x="192" y="949"/>
                  </a:cubicBezTo>
                  <a:cubicBezTo>
                    <a:pt x="195" y="950"/>
                    <a:pt x="197" y="950"/>
                    <a:pt x="200" y="948"/>
                  </a:cubicBezTo>
                  <a:cubicBezTo>
                    <a:pt x="204" y="945"/>
                    <a:pt x="207" y="941"/>
                    <a:pt x="209" y="936"/>
                  </a:cubicBezTo>
                  <a:cubicBezTo>
                    <a:pt x="211" y="932"/>
                    <a:pt x="213" y="928"/>
                    <a:pt x="216" y="925"/>
                  </a:cubicBezTo>
                  <a:cubicBezTo>
                    <a:pt x="217" y="924"/>
                    <a:pt x="218" y="923"/>
                    <a:pt x="217" y="922"/>
                  </a:cubicBezTo>
                  <a:cubicBezTo>
                    <a:pt x="216" y="920"/>
                    <a:pt x="218" y="918"/>
                    <a:pt x="219" y="917"/>
                  </a:cubicBezTo>
                  <a:cubicBezTo>
                    <a:pt x="220" y="915"/>
                    <a:pt x="221" y="912"/>
                    <a:pt x="222" y="908"/>
                  </a:cubicBezTo>
                  <a:close/>
                  <a:moveTo>
                    <a:pt x="977" y="785"/>
                  </a:moveTo>
                  <a:cubicBezTo>
                    <a:pt x="976" y="786"/>
                    <a:pt x="974" y="785"/>
                    <a:pt x="974" y="786"/>
                  </a:cubicBezTo>
                  <a:cubicBezTo>
                    <a:pt x="973" y="787"/>
                    <a:pt x="974" y="788"/>
                    <a:pt x="975" y="788"/>
                  </a:cubicBezTo>
                  <a:cubicBezTo>
                    <a:pt x="978" y="789"/>
                    <a:pt x="976" y="791"/>
                    <a:pt x="975" y="792"/>
                  </a:cubicBezTo>
                  <a:cubicBezTo>
                    <a:pt x="972" y="795"/>
                    <a:pt x="972" y="797"/>
                    <a:pt x="974" y="800"/>
                  </a:cubicBezTo>
                  <a:cubicBezTo>
                    <a:pt x="977" y="804"/>
                    <a:pt x="977" y="809"/>
                    <a:pt x="978" y="814"/>
                  </a:cubicBezTo>
                  <a:cubicBezTo>
                    <a:pt x="979" y="816"/>
                    <a:pt x="978" y="818"/>
                    <a:pt x="981" y="818"/>
                  </a:cubicBezTo>
                  <a:cubicBezTo>
                    <a:pt x="983" y="818"/>
                    <a:pt x="985" y="818"/>
                    <a:pt x="985" y="815"/>
                  </a:cubicBezTo>
                  <a:cubicBezTo>
                    <a:pt x="986" y="812"/>
                    <a:pt x="987" y="811"/>
                    <a:pt x="989" y="810"/>
                  </a:cubicBezTo>
                  <a:cubicBezTo>
                    <a:pt x="991" y="810"/>
                    <a:pt x="992" y="809"/>
                    <a:pt x="992" y="807"/>
                  </a:cubicBezTo>
                  <a:cubicBezTo>
                    <a:pt x="992" y="802"/>
                    <a:pt x="991" y="797"/>
                    <a:pt x="989" y="793"/>
                  </a:cubicBezTo>
                  <a:cubicBezTo>
                    <a:pt x="988" y="791"/>
                    <a:pt x="987" y="789"/>
                    <a:pt x="988" y="787"/>
                  </a:cubicBezTo>
                  <a:cubicBezTo>
                    <a:pt x="989" y="783"/>
                    <a:pt x="987" y="783"/>
                    <a:pt x="985" y="784"/>
                  </a:cubicBezTo>
                  <a:cubicBezTo>
                    <a:pt x="982" y="785"/>
                    <a:pt x="980" y="786"/>
                    <a:pt x="977" y="785"/>
                  </a:cubicBezTo>
                  <a:close/>
                  <a:moveTo>
                    <a:pt x="518" y="182"/>
                  </a:moveTo>
                  <a:cubicBezTo>
                    <a:pt x="513" y="180"/>
                    <a:pt x="513" y="180"/>
                    <a:pt x="514" y="176"/>
                  </a:cubicBezTo>
                  <a:cubicBezTo>
                    <a:pt x="514" y="175"/>
                    <a:pt x="514" y="174"/>
                    <a:pt x="513" y="174"/>
                  </a:cubicBezTo>
                  <a:cubicBezTo>
                    <a:pt x="512" y="171"/>
                    <a:pt x="511" y="168"/>
                    <a:pt x="509" y="165"/>
                  </a:cubicBezTo>
                  <a:cubicBezTo>
                    <a:pt x="507" y="163"/>
                    <a:pt x="509" y="159"/>
                    <a:pt x="506" y="158"/>
                  </a:cubicBezTo>
                  <a:cubicBezTo>
                    <a:pt x="503" y="157"/>
                    <a:pt x="501" y="160"/>
                    <a:pt x="498" y="160"/>
                  </a:cubicBezTo>
                  <a:cubicBezTo>
                    <a:pt x="496" y="160"/>
                    <a:pt x="495" y="161"/>
                    <a:pt x="495" y="163"/>
                  </a:cubicBezTo>
                  <a:cubicBezTo>
                    <a:pt x="493" y="168"/>
                    <a:pt x="493" y="174"/>
                    <a:pt x="495" y="179"/>
                  </a:cubicBezTo>
                  <a:cubicBezTo>
                    <a:pt x="495" y="183"/>
                    <a:pt x="497" y="184"/>
                    <a:pt x="500" y="183"/>
                  </a:cubicBezTo>
                  <a:cubicBezTo>
                    <a:pt x="502" y="183"/>
                    <a:pt x="503" y="182"/>
                    <a:pt x="504" y="180"/>
                  </a:cubicBezTo>
                  <a:cubicBezTo>
                    <a:pt x="505" y="178"/>
                    <a:pt x="507" y="178"/>
                    <a:pt x="509" y="179"/>
                  </a:cubicBezTo>
                  <a:cubicBezTo>
                    <a:pt x="511" y="180"/>
                    <a:pt x="509" y="181"/>
                    <a:pt x="509" y="182"/>
                  </a:cubicBezTo>
                  <a:cubicBezTo>
                    <a:pt x="508" y="183"/>
                    <a:pt x="508" y="185"/>
                    <a:pt x="508" y="186"/>
                  </a:cubicBezTo>
                  <a:cubicBezTo>
                    <a:pt x="508" y="187"/>
                    <a:pt x="508" y="188"/>
                    <a:pt x="509" y="189"/>
                  </a:cubicBezTo>
                  <a:cubicBezTo>
                    <a:pt x="511" y="189"/>
                    <a:pt x="513" y="188"/>
                    <a:pt x="513" y="187"/>
                  </a:cubicBezTo>
                  <a:cubicBezTo>
                    <a:pt x="512" y="183"/>
                    <a:pt x="516" y="184"/>
                    <a:pt x="518" y="182"/>
                  </a:cubicBezTo>
                  <a:close/>
                  <a:moveTo>
                    <a:pt x="987" y="555"/>
                  </a:moveTo>
                  <a:cubicBezTo>
                    <a:pt x="988" y="555"/>
                    <a:pt x="990" y="556"/>
                    <a:pt x="991" y="554"/>
                  </a:cubicBezTo>
                  <a:cubicBezTo>
                    <a:pt x="994" y="548"/>
                    <a:pt x="993" y="542"/>
                    <a:pt x="996" y="537"/>
                  </a:cubicBezTo>
                  <a:cubicBezTo>
                    <a:pt x="996" y="535"/>
                    <a:pt x="995" y="534"/>
                    <a:pt x="994" y="533"/>
                  </a:cubicBezTo>
                  <a:cubicBezTo>
                    <a:pt x="994" y="532"/>
                    <a:pt x="993" y="532"/>
                    <a:pt x="992" y="533"/>
                  </a:cubicBezTo>
                  <a:cubicBezTo>
                    <a:pt x="990" y="535"/>
                    <a:pt x="988" y="535"/>
                    <a:pt x="986" y="535"/>
                  </a:cubicBezTo>
                  <a:cubicBezTo>
                    <a:pt x="984" y="535"/>
                    <a:pt x="982" y="535"/>
                    <a:pt x="981" y="537"/>
                  </a:cubicBezTo>
                  <a:cubicBezTo>
                    <a:pt x="980" y="542"/>
                    <a:pt x="975" y="543"/>
                    <a:pt x="972" y="546"/>
                  </a:cubicBezTo>
                  <a:cubicBezTo>
                    <a:pt x="971" y="547"/>
                    <a:pt x="967" y="546"/>
                    <a:pt x="969" y="549"/>
                  </a:cubicBezTo>
                  <a:cubicBezTo>
                    <a:pt x="970" y="550"/>
                    <a:pt x="970" y="553"/>
                    <a:pt x="971" y="553"/>
                  </a:cubicBezTo>
                  <a:cubicBezTo>
                    <a:pt x="974" y="554"/>
                    <a:pt x="974" y="555"/>
                    <a:pt x="974" y="558"/>
                  </a:cubicBezTo>
                  <a:cubicBezTo>
                    <a:pt x="973" y="560"/>
                    <a:pt x="975" y="561"/>
                    <a:pt x="977" y="560"/>
                  </a:cubicBezTo>
                  <a:cubicBezTo>
                    <a:pt x="979" y="560"/>
                    <a:pt x="981" y="560"/>
                    <a:pt x="979" y="558"/>
                  </a:cubicBezTo>
                  <a:cubicBezTo>
                    <a:pt x="978" y="556"/>
                    <a:pt x="979" y="556"/>
                    <a:pt x="981" y="555"/>
                  </a:cubicBezTo>
                  <a:cubicBezTo>
                    <a:pt x="983" y="554"/>
                    <a:pt x="985" y="555"/>
                    <a:pt x="987" y="555"/>
                  </a:cubicBezTo>
                  <a:close/>
                  <a:moveTo>
                    <a:pt x="319" y="566"/>
                  </a:moveTo>
                  <a:cubicBezTo>
                    <a:pt x="315" y="566"/>
                    <a:pt x="311" y="567"/>
                    <a:pt x="309" y="562"/>
                  </a:cubicBezTo>
                  <a:cubicBezTo>
                    <a:pt x="309" y="560"/>
                    <a:pt x="304" y="560"/>
                    <a:pt x="303" y="562"/>
                  </a:cubicBezTo>
                  <a:cubicBezTo>
                    <a:pt x="302" y="565"/>
                    <a:pt x="301" y="567"/>
                    <a:pt x="300" y="570"/>
                  </a:cubicBezTo>
                  <a:cubicBezTo>
                    <a:pt x="299" y="576"/>
                    <a:pt x="301" y="582"/>
                    <a:pt x="303" y="588"/>
                  </a:cubicBezTo>
                  <a:cubicBezTo>
                    <a:pt x="304" y="591"/>
                    <a:pt x="306" y="592"/>
                    <a:pt x="309" y="590"/>
                  </a:cubicBezTo>
                  <a:cubicBezTo>
                    <a:pt x="311" y="588"/>
                    <a:pt x="313" y="587"/>
                    <a:pt x="316" y="585"/>
                  </a:cubicBezTo>
                  <a:cubicBezTo>
                    <a:pt x="317" y="585"/>
                    <a:pt x="318" y="583"/>
                    <a:pt x="318" y="580"/>
                  </a:cubicBezTo>
                  <a:cubicBezTo>
                    <a:pt x="317" y="576"/>
                    <a:pt x="319" y="572"/>
                    <a:pt x="318" y="567"/>
                  </a:cubicBezTo>
                  <a:cubicBezTo>
                    <a:pt x="318" y="567"/>
                    <a:pt x="319" y="567"/>
                    <a:pt x="319" y="566"/>
                  </a:cubicBezTo>
                  <a:close/>
                  <a:moveTo>
                    <a:pt x="87" y="1033"/>
                  </a:moveTo>
                  <a:cubicBezTo>
                    <a:pt x="87" y="1028"/>
                    <a:pt x="86" y="1026"/>
                    <a:pt x="84" y="1026"/>
                  </a:cubicBezTo>
                  <a:cubicBezTo>
                    <a:pt x="82" y="1025"/>
                    <a:pt x="81" y="1025"/>
                    <a:pt x="79" y="1027"/>
                  </a:cubicBezTo>
                  <a:cubicBezTo>
                    <a:pt x="72" y="1035"/>
                    <a:pt x="66" y="1044"/>
                    <a:pt x="60" y="1054"/>
                  </a:cubicBezTo>
                  <a:cubicBezTo>
                    <a:pt x="59" y="1055"/>
                    <a:pt x="58" y="1057"/>
                    <a:pt x="60" y="1058"/>
                  </a:cubicBezTo>
                  <a:cubicBezTo>
                    <a:pt x="61" y="1059"/>
                    <a:pt x="63" y="1058"/>
                    <a:pt x="64" y="1058"/>
                  </a:cubicBezTo>
                  <a:cubicBezTo>
                    <a:pt x="72" y="1056"/>
                    <a:pt x="73" y="1046"/>
                    <a:pt x="81" y="1046"/>
                  </a:cubicBezTo>
                  <a:cubicBezTo>
                    <a:pt x="81" y="1046"/>
                    <a:pt x="81" y="1046"/>
                    <a:pt x="82" y="1045"/>
                  </a:cubicBezTo>
                  <a:cubicBezTo>
                    <a:pt x="84" y="1041"/>
                    <a:pt x="86" y="1036"/>
                    <a:pt x="87" y="1033"/>
                  </a:cubicBezTo>
                  <a:close/>
                  <a:moveTo>
                    <a:pt x="774" y="166"/>
                  </a:moveTo>
                  <a:cubicBezTo>
                    <a:pt x="773" y="167"/>
                    <a:pt x="772" y="166"/>
                    <a:pt x="771" y="166"/>
                  </a:cubicBezTo>
                  <a:cubicBezTo>
                    <a:pt x="769" y="166"/>
                    <a:pt x="768" y="166"/>
                    <a:pt x="768" y="168"/>
                  </a:cubicBezTo>
                  <a:cubicBezTo>
                    <a:pt x="768" y="170"/>
                    <a:pt x="770" y="169"/>
                    <a:pt x="771" y="169"/>
                  </a:cubicBezTo>
                  <a:cubicBezTo>
                    <a:pt x="775" y="169"/>
                    <a:pt x="776" y="168"/>
                    <a:pt x="776" y="164"/>
                  </a:cubicBezTo>
                  <a:cubicBezTo>
                    <a:pt x="776" y="163"/>
                    <a:pt x="777" y="162"/>
                    <a:pt x="777" y="162"/>
                  </a:cubicBezTo>
                  <a:cubicBezTo>
                    <a:pt x="782" y="154"/>
                    <a:pt x="781" y="145"/>
                    <a:pt x="784" y="137"/>
                  </a:cubicBezTo>
                  <a:cubicBezTo>
                    <a:pt x="785" y="135"/>
                    <a:pt x="783" y="133"/>
                    <a:pt x="781" y="132"/>
                  </a:cubicBezTo>
                  <a:cubicBezTo>
                    <a:pt x="779" y="132"/>
                    <a:pt x="778" y="133"/>
                    <a:pt x="777" y="135"/>
                  </a:cubicBezTo>
                  <a:cubicBezTo>
                    <a:pt x="776" y="137"/>
                    <a:pt x="776" y="140"/>
                    <a:pt x="773" y="141"/>
                  </a:cubicBezTo>
                  <a:cubicBezTo>
                    <a:pt x="769" y="144"/>
                    <a:pt x="765" y="147"/>
                    <a:pt x="760" y="149"/>
                  </a:cubicBezTo>
                  <a:cubicBezTo>
                    <a:pt x="758" y="151"/>
                    <a:pt x="759" y="152"/>
                    <a:pt x="759" y="154"/>
                  </a:cubicBezTo>
                  <a:cubicBezTo>
                    <a:pt x="759" y="156"/>
                    <a:pt x="761" y="156"/>
                    <a:pt x="762" y="155"/>
                  </a:cubicBezTo>
                  <a:cubicBezTo>
                    <a:pt x="765" y="155"/>
                    <a:pt x="768" y="154"/>
                    <a:pt x="770" y="154"/>
                  </a:cubicBezTo>
                  <a:cubicBezTo>
                    <a:pt x="773" y="154"/>
                    <a:pt x="774" y="154"/>
                    <a:pt x="773" y="157"/>
                  </a:cubicBezTo>
                  <a:cubicBezTo>
                    <a:pt x="772" y="160"/>
                    <a:pt x="771" y="163"/>
                    <a:pt x="774" y="166"/>
                  </a:cubicBezTo>
                  <a:close/>
                  <a:moveTo>
                    <a:pt x="207" y="604"/>
                  </a:moveTo>
                  <a:cubicBezTo>
                    <a:pt x="210" y="603"/>
                    <a:pt x="212" y="601"/>
                    <a:pt x="213" y="600"/>
                  </a:cubicBezTo>
                  <a:cubicBezTo>
                    <a:pt x="219" y="595"/>
                    <a:pt x="223" y="588"/>
                    <a:pt x="229" y="584"/>
                  </a:cubicBezTo>
                  <a:cubicBezTo>
                    <a:pt x="235" y="579"/>
                    <a:pt x="236" y="574"/>
                    <a:pt x="233" y="567"/>
                  </a:cubicBezTo>
                  <a:cubicBezTo>
                    <a:pt x="232" y="564"/>
                    <a:pt x="229" y="563"/>
                    <a:pt x="227" y="565"/>
                  </a:cubicBezTo>
                  <a:cubicBezTo>
                    <a:pt x="225" y="567"/>
                    <a:pt x="223" y="570"/>
                    <a:pt x="222" y="572"/>
                  </a:cubicBezTo>
                  <a:cubicBezTo>
                    <a:pt x="219" y="578"/>
                    <a:pt x="216" y="584"/>
                    <a:pt x="213" y="590"/>
                  </a:cubicBezTo>
                  <a:cubicBezTo>
                    <a:pt x="210" y="594"/>
                    <a:pt x="208" y="599"/>
                    <a:pt x="207" y="604"/>
                  </a:cubicBezTo>
                  <a:close/>
                  <a:moveTo>
                    <a:pt x="949" y="579"/>
                  </a:moveTo>
                  <a:cubicBezTo>
                    <a:pt x="952" y="580"/>
                    <a:pt x="952" y="580"/>
                    <a:pt x="953" y="579"/>
                  </a:cubicBezTo>
                  <a:cubicBezTo>
                    <a:pt x="958" y="577"/>
                    <a:pt x="958" y="577"/>
                    <a:pt x="959" y="582"/>
                  </a:cubicBezTo>
                  <a:cubicBezTo>
                    <a:pt x="959" y="583"/>
                    <a:pt x="959" y="583"/>
                    <a:pt x="959" y="584"/>
                  </a:cubicBezTo>
                  <a:cubicBezTo>
                    <a:pt x="960" y="587"/>
                    <a:pt x="961" y="587"/>
                    <a:pt x="963" y="586"/>
                  </a:cubicBezTo>
                  <a:cubicBezTo>
                    <a:pt x="965" y="585"/>
                    <a:pt x="967" y="585"/>
                    <a:pt x="970" y="585"/>
                  </a:cubicBezTo>
                  <a:cubicBezTo>
                    <a:pt x="972" y="585"/>
                    <a:pt x="975" y="584"/>
                    <a:pt x="977" y="583"/>
                  </a:cubicBezTo>
                  <a:cubicBezTo>
                    <a:pt x="978" y="583"/>
                    <a:pt x="979" y="582"/>
                    <a:pt x="978" y="581"/>
                  </a:cubicBezTo>
                  <a:cubicBezTo>
                    <a:pt x="975" y="579"/>
                    <a:pt x="975" y="576"/>
                    <a:pt x="975" y="573"/>
                  </a:cubicBezTo>
                  <a:cubicBezTo>
                    <a:pt x="976" y="571"/>
                    <a:pt x="975" y="570"/>
                    <a:pt x="972" y="569"/>
                  </a:cubicBezTo>
                  <a:cubicBezTo>
                    <a:pt x="971" y="569"/>
                    <a:pt x="970" y="570"/>
                    <a:pt x="969" y="568"/>
                  </a:cubicBezTo>
                  <a:cubicBezTo>
                    <a:pt x="970" y="568"/>
                    <a:pt x="970" y="568"/>
                    <a:pt x="970" y="568"/>
                  </a:cubicBezTo>
                  <a:cubicBezTo>
                    <a:pt x="973" y="566"/>
                    <a:pt x="971" y="564"/>
                    <a:pt x="970" y="562"/>
                  </a:cubicBezTo>
                  <a:cubicBezTo>
                    <a:pt x="970" y="561"/>
                    <a:pt x="970" y="560"/>
                    <a:pt x="969" y="561"/>
                  </a:cubicBezTo>
                  <a:cubicBezTo>
                    <a:pt x="967" y="561"/>
                    <a:pt x="965" y="563"/>
                    <a:pt x="965" y="565"/>
                  </a:cubicBezTo>
                  <a:cubicBezTo>
                    <a:pt x="965" y="568"/>
                    <a:pt x="963" y="571"/>
                    <a:pt x="961" y="571"/>
                  </a:cubicBezTo>
                  <a:cubicBezTo>
                    <a:pt x="956" y="572"/>
                    <a:pt x="954" y="577"/>
                    <a:pt x="949" y="579"/>
                  </a:cubicBezTo>
                  <a:close/>
                  <a:moveTo>
                    <a:pt x="1102" y="1042"/>
                  </a:moveTo>
                  <a:cubicBezTo>
                    <a:pt x="1105" y="1044"/>
                    <a:pt x="1105" y="1044"/>
                    <a:pt x="1106" y="1048"/>
                  </a:cubicBezTo>
                  <a:cubicBezTo>
                    <a:pt x="1106" y="1049"/>
                    <a:pt x="1106" y="1051"/>
                    <a:pt x="1107" y="1052"/>
                  </a:cubicBezTo>
                  <a:cubicBezTo>
                    <a:pt x="1108" y="1055"/>
                    <a:pt x="1111" y="1056"/>
                    <a:pt x="1114" y="1054"/>
                  </a:cubicBezTo>
                  <a:cubicBezTo>
                    <a:pt x="1117" y="1050"/>
                    <a:pt x="1122" y="1046"/>
                    <a:pt x="1122" y="1040"/>
                  </a:cubicBezTo>
                  <a:cubicBezTo>
                    <a:pt x="1122" y="1039"/>
                    <a:pt x="1124" y="1038"/>
                    <a:pt x="1122" y="1037"/>
                  </a:cubicBezTo>
                  <a:cubicBezTo>
                    <a:pt x="1119" y="1036"/>
                    <a:pt x="1118" y="1033"/>
                    <a:pt x="1116" y="1031"/>
                  </a:cubicBezTo>
                  <a:cubicBezTo>
                    <a:pt x="1114" y="1028"/>
                    <a:pt x="1112" y="1028"/>
                    <a:pt x="1109" y="1029"/>
                  </a:cubicBezTo>
                  <a:cubicBezTo>
                    <a:pt x="1105" y="1031"/>
                    <a:pt x="1105" y="1036"/>
                    <a:pt x="1105" y="1037"/>
                  </a:cubicBezTo>
                  <a:cubicBezTo>
                    <a:pt x="1108" y="1041"/>
                    <a:pt x="1104" y="1041"/>
                    <a:pt x="1102" y="1042"/>
                  </a:cubicBezTo>
                  <a:close/>
                  <a:moveTo>
                    <a:pt x="337" y="238"/>
                  </a:moveTo>
                  <a:cubicBezTo>
                    <a:pt x="337" y="242"/>
                    <a:pt x="340" y="245"/>
                    <a:pt x="342" y="249"/>
                  </a:cubicBezTo>
                  <a:cubicBezTo>
                    <a:pt x="343" y="251"/>
                    <a:pt x="344" y="251"/>
                    <a:pt x="346" y="249"/>
                  </a:cubicBezTo>
                  <a:cubicBezTo>
                    <a:pt x="348" y="247"/>
                    <a:pt x="348" y="243"/>
                    <a:pt x="351" y="241"/>
                  </a:cubicBezTo>
                  <a:cubicBezTo>
                    <a:pt x="357" y="239"/>
                    <a:pt x="358" y="233"/>
                    <a:pt x="352" y="230"/>
                  </a:cubicBezTo>
                  <a:cubicBezTo>
                    <a:pt x="351" y="229"/>
                    <a:pt x="350" y="228"/>
                    <a:pt x="350" y="227"/>
                  </a:cubicBezTo>
                  <a:cubicBezTo>
                    <a:pt x="349" y="225"/>
                    <a:pt x="348" y="223"/>
                    <a:pt x="345" y="223"/>
                  </a:cubicBezTo>
                  <a:cubicBezTo>
                    <a:pt x="343" y="223"/>
                    <a:pt x="341" y="225"/>
                    <a:pt x="340" y="227"/>
                  </a:cubicBezTo>
                  <a:cubicBezTo>
                    <a:pt x="338" y="230"/>
                    <a:pt x="337" y="234"/>
                    <a:pt x="337" y="238"/>
                  </a:cubicBezTo>
                  <a:close/>
                  <a:moveTo>
                    <a:pt x="661" y="115"/>
                  </a:moveTo>
                  <a:cubicBezTo>
                    <a:pt x="654" y="114"/>
                    <a:pt x="655" y="123"/>
                    <a:pt x="651" y="124"/>
                  </a:cubicBezTo>
                  <a:cubicBezTo>
                    <a:pt x="650" y="124"/>
                    <a:pt x="650" y="125"/>
                    <a:pt x="650" y="126"/>
                  </a:cubicBezTo>
                  <a:cubicBezTo>
                    <a:pt x="650" y="129"/>
                    <a:pt x="649" y="131"/>
                    <a:pt x="649" y="133"/>
                  </a:cubicBezTo>
                  <a:cubicBezTo>
                    <a:pt x="648" y="136"/>
                    <a:pt x="649" y="137"/>
                    <a:pt x="651" y="138"/>
                  </a:cubicBezTo>
                  <a:cubicBezTo>
                    <a:pt x="654" y="140"/>
                    <a:pt x="658" y="137"/>
                    <a:pt x="658" y="132"/>
                  </a:cubicBezTo>
                  <a:cubicBezTo>
                    <a:pt x="658" y="130"/>
                    <a:pt x="660" y="129"/>
                    <a:pt x="659" y="127"/>
                  </a:cubicBezTo>
                  <a:cubicBezTo>
                    <a:pt x="659" y="125"/>
                    <a:pt x="661" y="124"/>
                    <a:pt x="662" y="124"/>
                  </a:cubicBezTo>
                  <a:cubicBezTo>
                    <a:pt x="664" y="125"/>
                    <a:pt x="663" y="126"/>
                    <a:pt x="662" y="127"/>
                  </a:cubicBezTo>
                  <a:cubicBezTo>
                    <a:pt x="662" y="129"/>
                    <a:pt x="663" y="130"/>
                    <a:pt x="664" y="131"/>
                  </a:cubicBezTo>
                  <a:cubicBezTo>
                    <a:pt x="665" y="132"/>
                    <a:pt x="666" y="132"/>
                    <a:pt x="667" y="131"/>
                  </a:cubicBezTo>
                  <a:cubicBezTo>
                    <a:pt x="671" y="130"/>
                    <a:pt x="675" y="128"/>
                    <a:pt x="674" y="122"/>
                  </a:cubicBezTo>
                  <a:cubicBezTo>
                    <a:pt x="674" y="121"/>
                    <a:pt x="675" y="119"/>
                    <a:pt x="673" y="118"/>
                  </a:cubicBezTo>
                  <a:cubicBezTo>
                    <a:pt x="671" y="117"/>
                    <a:pt x="670" y="119"/>
                    <a:pt x="669" y="120"/>
                  </a:cubicBezTo>
                  <a:cubicBezTo>
                    <a:pt x="666" y="123"/>
                    <a:pt x="666" y="123"/>
                    <a:pt x="664" y="118"/>
                  </a:cubicBezTo>
                  <a:cubicBezTo>
                    <a:pt x="664" y="116"/>
                    <a:pt x="664" y="114"/>
                    <a:pt x="661" y="115"/>
                  </a:cubicBezTo>
                  <a:close/>
                  <a:moveTo>
                    <a:pt x="968" y="671"/>
                  </a:moveTo>
                  <a:cubicBezTo>
                    <a:pt x="965" y="666"/>
                    <a:pt x="965" y="663"/>
                    <a:pt x="970" y="663"/>
                  </a:cubicBezTo>
                  <a:cubicBezTo>
                    <a:pt x="971" y="663"/>
                    <a:pt x="972" y="662"/>
                    <a:pt x="972" y="662"/>
                  </a:cubicBezTo>
                  <a:cubicBezTo>
                    <a:pt x="975" y="659"/>
                    <a:pt x="977" y="656"/>
                    <a:pt x="980" y="654"/>
                  </a:cubicBezTo>
                  <a:cubicBezTo>
                    <a:pt x="982" y="653"/>
                    <a:pt x="983" y="651"/>
                    <a:pt x="982" y="649"/>
                  </a:cubicBezTo>
                  <a:cubicBezTo>
                    <a:pt x="982" y="647"/>
                    <a:pt x="980" y="647"/>
                    <a:pt x="978" y="647"/>
                  </a:cubicBezTo>
                  <a:cubicBezTo>
                    <a:pt x="976" y="647"/>
                    <a:pt x="974" y="646"/>
                    <a:pt x="972" y="648"/>
                  </a:cubicBezTo>
                  <a:cubicBezTo>
                    <a:pt x="971" y="649"/>
                    <a:pt x="970" y="649"/>
                    <a:pt x="969" y="648"/>
                  </a:cubicBezTo>
                  <a:cubicBezTo>
                    <a:pt x="966" y="644"/>
                    <a:pt x="966" y="647"/>
                    <a:pt x="966" y="649"/>
                  </a:cubicBezTo>
                  <a:cubicBezTo>
                    <a:pt x="964" y="655"/>
                    <a:pt x="962" y="660"/>
                    <a:pt x="955" y="662"/>
                  </a:cubicBezTo>
                  <a:cubicBezTo>
                    <a:pt x="954" y="663"/>
                    <a:pt x="952" y="663"/>
                    <a:pt x="952" y="664"/>
                  </a:cubicBezTo>
                  <a:cubicBezTo>
                    <a:pt x="952" y="666"/>
                    <a:pt x="954" y="667"/>
                    <a:pt x="955" y="667"/>
                  </a:cubicBezTo>
                  <a:cubicBezTo>
                    <a:pt x="959" y="668"/>
                    <a:pt x="963" y="669"/>
                    <a:pt x="968" y="671"/>
                  </a:cubicBezTo>
                  <a:close/>
                  <a:moveTo>
                    <a:pt x="709" y="88"/>
                  </a:moveTo>
                  <a:cubicBezTo>
                    <a:pt x="708" y="84"/>
                    <a:pt x="706" y="80"/>
                    <a:pt x="701" y="78"/>
                  </a:cubicBezTo>
                  <a:cubicBezTo>
                    <a:pt x="700" y="77"/>
                    <a:pt x="698" y="74"/>
                    <a:pt x="696" y="76"/>
                  </a:cubicBezTo>
                  <a:cubicBezTo>
                    <a:pt x="694" y="77"/>
                    <a:pt x="692" y="80"/>
                    <a:pt x="693" y="82"/>
                  </a:cubicBezTo>
                  <a:cubicBezTo>
                    <a:pt x="693" y="88"/>
                    <a:pt x="694" y="93"/>
                    <a:pt x="695" y="99"/>
                  </a:cubicBezTo>
                  <a:cubicBezTo>
                    <a:pt x="696" y="102"/>
                    <a:pt x="698" y="102"/>
                    <a:pt x="701" y="101"/>
                  </a:cubicBezTo>
                  <a:cubicBezTo>
                    <a:pt x="706" y="98"/>
                    <a:pt x="710" y="95"/>
                    <a:pt x="709" y="88"/>
                  </a:cubicBezTo>
                  <a:close/>
                  <a:moveTo>
                    <a:pt x="552" y="88"/>
                  </a:moveTo>
                  <a:cubicBezTo>
                    <a:pt x="552" y="84"/>
                    <a:pt x="550" y="79"/>
                    <a:pt x="548" y="75"/>
                  </a:cubicBezTo>
                  <a:cubicBezTo>
                    <a:pt x="547" y="73"/>
                    <a:pt x="546" y="73"/>
                    <a:pt x="545" y="74"/>
                  </a:cubicBezTo>
                  <a:cubicBezTo>
                    <a:pt x="535" y="79"/>
                    <a:pt x="533" y="86"/>
                    <a:pt x="538" y="95"/>
                  </a:cubicBezTo>
                  <a:cubicBezTo>
                    <a:pt x="539" y="97"/>
                    <a:pt x="541" y="99"/>
                    <a:pt x="544" y="99"/>
                  </a:cubicBezTo>
                  <a:cubicBezTo>
                    <a:pt x="547" y="99"/>
                    <a:pt x="552" y="92"/>
                    <a:pt x="552" y="88"/>
                  </a:cubicBezTo>
                  <a:close/>
                  <a:moveTo>
                    <a:pt x="1142" y="1063"/>
                  </a:moveTo>
                  <a:cubicBezTo>
                    <a:pt x="1141" y="1063"/>
                    <a:pt x="1140" y="1062"/>
                    <a:pt x="1139" y="1062"/>
                  </a:cubicBezTo>
                  <a:cubicBezTo>
                    <a:pt x="1136" y="1060"/>
                    <a:pt x="1131" y="1059"/>
                    <a:pt x="1132" y="1053"/>
                  </a:cubicBezTo>
                  <a:cubicBezTo>
                    <a:pt x="1132" y="1052"/>
                    <a:pt x="1132" y="1052"/>
                    <a:pt x="1131" y="1052"/>
                  </a:cubicBezTo>
                  <a:cubicBezTo>
                    <a:pt x="1131" y="1052"/>
                    <a:pt x="1130" y="1052"/>
                    <a:pt x="1129" y="1052"/>
                  </a:cubicBezTo>
                  <a:cubicBezTo>
                    <a:pt x="1129" y="1056"/>
                    <a:pt x="1126" y="1058"/>
                    <a:pt x="1124" y="1061"/>
                  </a:cubicBezTo>
                  <a:cubicBezTo>
                    <a:pt x="1123" y="1064"/>
                    <a:pt x="1122" y="1067"/>
                    <a:pt x="1126" y="1069"/>
                  </a:cubicBezTo>
                  <a:cubicBezTo>
                    <a:pt x="1127" y="1070"/>
                    <a:pt x="1128" y="1070"/>
                    <a:pt x="1127" y="1071"/>
                  </a:cubicBezTo>
                  <a:cubicBezTo>
                    <a:pt x="1126" y="1072"/>
                    <a:pt x="1125" y="1071"/>
                    <a:pt x="1124" y="1072"/>
                  </a:cubicBezTo>
                  <a:cubicBezTo>
                    <a:pt x="1123" y="1072"/>
                    <a:pt x="1122" y="1072"/>
                    <a:pt x="1122" y="1074"/>
                  </a:cubicBezTo>
                  <a:cubicBezTo>
                    <a:pt x="1122" y="1075"/>
                    <a:pt x="1123" y="1076"/>
                    <a:pt x="1125" y="1076"/>
                  </a:cubicBezTo>
                  <a:cubicBezTo>
                    <a:pt x="1126" y="1075"/>
                    <a:pt x="1128" y="1076"/>
                    <a:pt x="1129" y="1075"/>
                  </a:cubicBezTo>
                  <a:cubicBezTo>
                    <a:pt x="1131" y="1071"/>
                    <a:pt x="1132" y="1073"/>
                    <a:pt x="1134" y="1075"/>
                  </a:cubicBezTo>
                  <a:cubicBezTo>
                    <a:pt x="1136" y="1078"/>
                    <a:pt x="1140" y="1078"/>
                    <a:pt x="1142" y="1076"/>
                  </a:cubicBezTo>
                  <a:cubicBezTo>
                    <a:pt x="1145" y="1074"/>
                    <a:pt x="1142" y="1073"/>
                    <a:pt x="1141" y="1071"/>
                  </a:cubicBezTo>
                  <a:cubicBezTo>
                    <a:pt x="1140" y="1068"/>
                    <a:pt x="1137" y="1066"/>
                    <a:pt x="1142" y="1063"/>
                  </a:cubicBezTo>
                  <a:close/>
                  <a:moveTo>
                    <a:pt x="160" y="822"/>
                  </a:moveTo>
                  <a:cubicBezTo>
                    <a:pt x="161" y="826"/>
                    <a:pt x="160" y="830"/>
                    <a:pt x="162" y="834"/>
                  </a:cubicBezTo>
                  <a:cubicBezTo>
                    <a:pt x="163" y="836"/>
                    <a:pt x="165" y="838"/>
                    <a:pt x="165" y="837"/>
                  </a:cubicBezTo>
                  <a:cubicBezTo>
                    <a:pt x="167" y="836"/>
                    <a:pt x="171" y="835"/>
                    <a:pt x="171" y="833"/>
                  </a:cubicBezTo>
                  <a:cubicBezTo>
                    <a:pt x="171" y="828"/>
                    <a:pt x="171" y="824"/>
                    <a:pt x="173" y="820"/>
                  </a:cubicBezTo>
                  <a:cubicBezTo>
                    <a:pt x="174" y="816"/>
                    <a:pt x="171" y="812"/>
                    <a:pt x="172" y="808"/>
                  </a:cubicBezTo>
                  <a:cubicBezTo>
                    <a:pt x="172" y="806"/>
                    <a:pt x="170" y="805"/>
                    <a:pt x="168" y="805"/>
                  </a:cubicBezTo>
                  <a:cubicBezTo>
                    <a:pt x="165" y="805"/>
                    <a:pt x="165" y="807"/>
                    <a:pt x="165" y="808"/>
                  </a:cubicBezTo>
                  <a:cubicBezTo>
                    <a:pt x="164" y="810"/>
                    <a:pt x="164" y="812"/>
                    <a:pt x="163" y="814"/>
                  </a:cubicBezTo>
                  <a:cubicBezTo>
                    <a:pt x="161" y="816"/>
                    <a:pt x="160" y="819"/>
                    <a:pt x="160" y="822"/>
                  </a:cubicBezTo>
                  <a:close/>
                  <a:moveTo>
                    <a:pt x="266" y="533"/>
                  </a:moveTo>
                  <a:cubicBezTo>
                    <a:pt x="265" y="531"/>
                    <a:pt x="265" y="529"/>
                    <a:pt x="262" y="531"/>
                  </a:cubicBezTo>
                  <a:cubicBezTo>
                    <a:pt x="258" y="532"/>
                    <a:pt x="254" y="535"/>
                    <a:pt x="251" y="537"/>
                  </a:cubicBezTo>
                  <a:cubicBezTo>
                    <a:pt x="245" y="541"/>
                    <a:pt x="244" y="547"/>
                    <a:pt x="244" y="553"/>
                  </a:cubicBezTo>
                  <a:cubicBezTo>
                    <a:pt x="243" y="555"/>
                    <a:pt x="244" y="556"/>
                    <a:pt x="245" y="557"/>
                  </a:cubicBezTo>
                  <a:cubicBezTo>
                    <a:pt x="247" y="558"/>
                    <a:pt x="248" y="557"/>
                    <a:pt x="249" y="556"/>
                  </a:cubicBezTo>
                  <a:cubicBezTo>
                    <a:pt x="253" y="552"/>
                    <a:pt x="257" y="548"/>
                    <a:pt x="261" y="543"/>
                  </a:cubicBezTo>
                  <a:cubicBezTo>
                    <a:pt x="263" y="540"/>
                    <a:pt x="265" y="537"/>
                    <a:pt x="266" y="533"/>
                  </a:cubicBezTo>
                  <a:close/>
                  <a:moveTo>
                    <a:pt x="1040" y="816"/>
                  </a:moveTo>
                  <a:cubicBezTo>
                    <a:pt x="1044" y="816"/>
                    <a:pt x="1047" y="815"/>
                    <a:pt x="1049" y="813"/>
                  </a:cubicBezTo>
                  <a:cubicBezTo>
                    <a:pt x="1051" y="812"/>
                    <a:pt x="1051" y="811"/>
                    <a:pt x="1049" y="810"/>
                  </a:cubicBezTo>
                  <a:cubicBezTo>
                    <a:pt x="1046" y="810"/>
                    <a:pt x="1048" y="808"/>
                    <a:pt x="1049" y="808"/>
                  </a:cubicBezTo>
                  <a:cubicBezTo>
                    <a:pt x="1052" y="805"/>
                    <a:pt x="1056" y="802"/>
                    <a:pt x="1060" y="803"/>
                  </a:cubicBezTo>
                  <a:cubicBezTo>
                    <a:pt x="1065" y="804"/>
                    <a:pt x="1066" y="802"/>
                    <a:pt x="1067" y="798"/>
                  </a:cubicBezTo>
                  <a:cubicBezTo>
                    <a:pt x="1068" y="797"/>
                    <a:pt x="1067" y="795"/>
                    <a:pt x="1068" y="794"/>
                  </a:cubicBezTo>
                  <a:cubicBezTo>
                    <a:pt x="1070" y="792"/>
                    <a:pt x="1068" y="791"/>
                    <a:pt x="1067" y="791"/>
                  </a:cubicBezTo>
                  <a:cubicBezTo>
                    <a:pt x="1059" y="793"/>
                    <a:pt x="1052" y="796"/>
                    <a:pt x="1047" y="801"/>
                  </a:cubicBezTo>
                  <a:cubicBezTo>
                    <a:pt x="1044" y="805"/>
                    <a:pt x="1041" y="809"/>
                    <a:pt x="1038" y="812"/>
                  </a:cubicBezTo>
                  <a:cubicBezTo>
                    <a:pt x="1037" y="813"/>
                    <a:pt x="1036" y="814"/>
                    <a:pt x="1036" y="815"/>
                  </a:cubicBezTo>
                  <a:cubicBezTo>
                    <a:pt x="1037" y="817"/>
                    <a:pt x="1039" y="816"/>
                    <a:pt x="1040" y="816"/>
                  </a:cubicBezTo>
                  <a:close/>
                  <a:moveTo>
                    <a:pt x="427" y="148"/>
                  </a:moveTo>
                  <a:cubicBezTo>
                    <a:pt x="424" y="147"/>
                    <a:pt x="424" y="151"/>
                    <a:pt x="422" y="151"/>
                  </a:cubicBezTo>
                  <a:cubicBezTo>
                    <a:pt x="415" y="153"/>
                    <a:pt x="411" y="160"/>
                    <a:pt x="411" y="167"/>
                  </a:cubicBezTo>
                  <a:cubicBezTo>
                    <a:pt x="411" y="168"/>
                    <a:pt x="412" y="169"/>
                    <a:pt x="413" y="170"/>
                  </a:cubicBezTo>
                  <a:cubicBezTo>
                    <a:pt x="414" y="172"/>
                    <a:pt x="415" y="170"/>
                    <a:pt x="416" y="169"/>
                  </a:cubicBezTo>
                  <a:cubicBezTo>
                    <a:pt x="416" y="169"/>
                    <a:pt x="417" y="169"/>
                    <a:pt x="418" y="169"/>
                  </a:cubicBezTo>
                  <a:cubicBezTo>
                    <a:pt x="422" y="170"/>
                    <a:pt x="424" y="168"/>
                    <a:pt x="425" y="164"/>
                  </a:cubicBezTo>
                  <a:cubicBezTo>
                    <a:pt x="425" y="162"/>
                    <a:pt x="425" y="161"/>
                    <a:pt x="426" y="160"/>
                  </a:cubicBezTo>
                  <a:cubicBezTo>
                    <a:pt x="429" y="159"/>
                    <a:pt x="430" y="157"/>
                    <a:pt x="431" y="154"/>
                  </a:cubicBezTo>
                  <a:cubicBezTo>
                    <a:pt x="433" y="150"/>
                    <a:pt x="432" y="148"/>
                    <a:pt x="427" y="148"/>
                  </a:cubicBezTo>
                  <a:close/>
                  <a:moveTo>
                    <a:pt x="996" y="702"/>
                  </a:moveTo>
                  <a:cubicBezTo>
                    <a:pt x="997" y="700"/>
                    <a:pt x="1001" y="702"/>
                    <a:pt x="1000" y="698"/>
                  </a:cubicBezTo>
                  <a:cubicBezTo>
                    <a:pt x="999" y="694"/>
                    <a:pt x="1001" y="690"/>
                    <a:pt x="1003" y="686"/>
                  </a:cubicBezTo>
                  <a:cubicBezTo>
                    <a:pt x="1004" y="684"/>
                    <a:pt x="1003" y="683"/>
                    <a:pt x="1000" y="683"/>
                  </a:cubicBezTo>
                  <a:cubicBezTo>
                    <a:pt x="995" y="682"/>
                    <a:pt x="993" y="687"/>
                    <a:pt x="990" y="689"/>
                  </a:cubicBezTo>
                  <a:cubicBezTo>
                    <a:pt x="988" y="691"/>
                    <a:pt x="987" y="693"/>
                    <a:pt x="986" y="694"/>
                  </a:cubicBezTo>
                  <a:cubicBezTo>
                    <a:pt x="985" y="696"/>
                    <a:pt x="986" y="699"/>
                    <a:pt x="988" y="700"/>
                  </a:cubicBezTo>
                  <a:cubicBezTo>
                    <a:pt x="990" y="700"/>
                    <a:pt x="991" y="700"/>
                    <a:pt x="993" y="700"/>
                  </a:cubicBezTo>
                  <a:cubicBezTo>
                    <a:pt x="991" y="701"/>
                    <a:pt x="991" y="702"/>
                    <a:pt x="992" y="704"/>
                  </a:cubicBezTo>
                  <a:cubicBezTo>
                    <a:pt x="992" y="705"/>
                    <a:pt x="993" y="708"/>
                    <a:pt x="993" y="710"/>
                  </a:cubicBezTo>
                  <a:cubicBezTo>
                    <a:pt x="993" y="711"/>
                    <a:pt x="991" y="713"/>
                    <a:pt x="994" y="712"/>
                  </a:cubicBezTo>
                  <a:cubicBezTo>
                    <a:pt x="996" y="712"/>
                    <a:pt x="998" y="712"/>
                    <a:pt x="997" y="709"/>
                  </a:cubicBezTo>
                  <a:cubicBezTo>
                    <a:pt x="997" y="707"/>
                    <a:pt x="998" y="706"/>
                    <a:pt x="999" y="705"/>
                  </a:cubicBezTo>
                  <a:cubicBezTo>
                    <a:pt x="1000" y="705"/>
                    <a:pt x="1001" y="703"/>
                    <a:pt x="1001" y="702"/>
                  </a:cubicBezTo>
                  <a:cubicBezTo>
                    <a:pt x="1000" y="701"/>
                    <a:pt x="998" y="702"/>
                    <a:pt x="997" y="702"/>
                  </a:cubicBezTo>
                  <a:cubicBezTo>
                    <a:pt x="997" y="702"/>
                    <a:pt x="996" y="702"/>
                    <a:pt x="996" y="702"/>
                  </a:cubicBezTo>
                  <a:close/>
                  <a:moveTo>
                    <a:pt x="92" y="900"/>
                  </a:moveTo>
                  <a:cubicBezTo>
                    <a:pt x="92" y="900"/>
                    <a:pt x="92" y="900"/>
                    <a:pt x="92" y="899"/>
                  </a:cubicBezTo>
                  <a:cubicBezTo>
                    <a:pt x="100" y="896"/>
                    <a:pt x="108" y="892"/>
                    <a:pt x="116" y="888"/>
                  </a:cubicBezTo>
                  <a:cubicBezTo>
                    <a:pt x="118" y="887"/>
                    <a:pt x="120" y="885"/>
                    <a:pt x="123" y="883"/>
                  </a:cubicBezTo>
                  <a:cubicBezTo>
                    <a:pt x="124" y="882"/>
                    <a:pt x="127" y="881"/>
                    <a:pt x="125" y="879"/>
                  </a:cubicBezTo>
                  <a:cubicBezTo>
                    <a:pt x="124" y="877"/>
                    <a:pt x="122" y="878"/>
                    <a:pt x="121" y="879"/>
                  </a:cubicBezTo>
                  <a:cubicBezTo>
                    <a:pt x="116" y="880"/>
                    <a:pt x="111" y="882"/>
                    <a:pt x="107" y="884"/>
                  </a:cubicBezTo>
                  <a:cubicBezTo>
                    <a:pt x="100" y="886"/>
                    <a:pt x="95" y="890"/>
                    <a:pt x="91" y="894"/>
                  </a:cubicBezTo>
                  <a:cubicBezTo>
                    <a:pt x="89" y="895"/>
                    <a:pt x="89" y="896"/>
                    <a:pt x="89" y="898"/>
                  </a:cubicBezTo>
                  <a:cubicBezTo>
                    <a:pt x="90" y="899"/>
                    <a:pt x="91" y="899"/>
                    <a:pt x="92" y="900"/>
                  </a:cubicBezTo>
                  <a:close/>
                  <a:moveTo>
                    <a:pt x="220" y="474"/>
                  </a:moveTo>
                  <a:cubicBezTo>
                    <a:pt x="219" y="478"/>
                    <a:pt x="222" y="482"/>
                    <a:pt x="222" y="486"/>
                  </a:cubicBezTo>
                  <a:cubicBezTo>
                    <a:pt x="223" y="491"/>
                    <a:pt x="224" y="497"/>
                    <a:pt x="226" y="502"/>
                  </a:cubicBezTo>
                  <a:cubicBezTo>
                    <a:pt x="226" y="503"/>
                    <a:pt x="226" y="505"/>
                    <a:pt x="227" y="505"/>
                  </a:cubicBezTo>
                  <a:cubicBezTo>
                    <a:pt x="229" y="504"/>
                    <a:pt x="231" y="502"/>
                    <a:pt x="232" y="501"/>
                  </a:cubicBezTo>
                  <a:cubicBezTo>
                    <a:pt x="233" y="500"/>
                    <a:pt x="233" y="498"/>
                    <a:pt x="233" y="497"/>
                  </a:cubicBezTo>
                  <a:cubicBezTo>
                    <a:pt x="230" y="492"/>
                    <a:pt x="231" y="486"/>
                    <a:pt x="229" y="480"/>
                  </a:cubicBezTo>
                  <a:cubicBezTo>
                    <a:pt x="229" y="478"/>
                    <a:pt x="229" y="475"/>
                    <a:pt x="228" y="472"/>
                  </a:cubicBezTo>
                  <a:cubicBezTo>
                    <a:pt x="227" y="470"/>
                    <a:pt x="226" y="468"/>
                    <a:pt x="223" y="468"/>
                  </a:cubicBezTo>
                  <a:cubicBezTo>
                    <a:pt x="220" y="469"/>
                    <a:pt x="220" y="471"/>
                    <a:pt x="220" y="474"/>
                  </a:cubicBezTo>
                  <a:close/>
                  <a:moveTo>
                    <a:pt x="265" y="449"/>
                  </a:moveTo>
                  <a:cubicBezTo>
                    <a:pt x="267" y="449"/>
                    <a:pt x="269" y="448"/>
                    <a:pt x="270" y="446"/>
                  </a:cubicBezTo>
                  <a:cubicBezTo>
                    <a:pt x="272" y="444"/>
                    <a:pt x="275" y="442"/>
                    <a:pt x="278" y="442"/>
                  </a:cubicBezTo>
                  <a:cubicBezTo>
                    <a:pt x="280" y="442"/>
                    <a:pt x="282" y="440"/>
                    <a:pt x="281" y="439"/>
                  </a:cubicBezTo>
                  <a:cubicBezTo>
                    <a:pt x="278" y="436"/>
                    <a:pt x="279" y="432"/>
                    <a:pt x="279" y="429"/>
                  </a:cubicBezTo>
                  <a:cubicBezTo>
                    <a:pt x="278" y="428"/>
                    <a:pt x="278" y="428"/>
                    <a:pt x="277" y="428"/>
                  </a:cubicBezTo>
                  <a:cubicBezTo>
                    <a:pt x="267" y="427"/>
                    <a:pt x="259" y="437"/>
                    <a:pt x="262" y="447"/>
                  </a:cubicBezTo>
                  <a:cubicBezTo>
                    <a:pt x="262" y="448"/>
                    <a:pt x="263" y="449"/>
                    <a:pt x="265" y="449"/>
                  </a:cubicBezTo>
                  <a:close/>
                  <a:moveTo>
                    <a:pt x="537" y="171"/>
                  </a:moveTo>
                  <a:cubicBezTo>
                    <a:pt x="535" y="172"/>
                    <a:pt x="532" y="172"/>
                    <a:pt x="530" y="172"/>
                  </a:cubicBezTo>
                  <a:cubicBezTo>
                    <a:pt x="528" y="173"/>
                    <a:pt x="527" y="173"/>
                    <a:pt x="528" y="176"/>
                  </a:cubicBezTo>
                  <a:cubicBezTo>
                    <a:pt x="529" y="178"/>
                    <a:pt x="529" y="181"/>
                    <a:pt x="527" y="183"/>
                  </a:cubicBezTo>
                  <a:cubicBezTo>
                    <a:pt x="527" y="184"/>
                    <a:pt x="526" y="185"/>
                    <a:pt x="527" y="186"/>
                  </a:cubicBezTo>
                  <a:cubicBezTo>
                    <a:pt x="528" y="187"/>
                    <a:pt x="529" y="188"/>
                    <a:pt x="530" y="188"/>
                  </a:cubicBezTo>
                  <a:cubicBezTo>
                    <a:pt x="534" y="186"/>
                    <a:pt x="537" y="187"/>
                    <a:pt x="541" y="186"/>
                  </a:cubicBezTo>
                  <a:cubicBezTo>
                    <a:pt x="544" y="185"/>
                    <a:pt x="546" y="184"/>
                    <a:pt x="547" y="181"/>
                  </a:cubicBezTo>
                  <a:cubicBezTo>
                    <a:pt x="547" y="178"/>
                    <a:pt x="547" y="176"/>
                    <a:pt x="544" y="173"/>
                  </a:cubicBezTo>
                  <a:cubicBezTo>
                    <a:pt x="542" y="171"/>
                    <a:pt x="540" y="172"/>
                    <a:pt x="537" y="171"/>
                  </a:cubicBezTo>
                  <a:close/>
                  <a:moveTo>
                    <a:pt x="329" y="404"/>
                  </a:moveTo>
                  <a:cubicBezTo>
                    <a:pt x="330" y="406"/>
                    <a:pt x="330" y="408"/>
                    <a:pt x="326" y="408"/>
                  </a:cubicBezTo>
                  <a:cubicBezTo>
                    <a:pt x="321" y="407"/>
                    <a:pt x="320" y="408"/>
                    <a:pt x="320" y="413"/>
                  </a:cubicBezTo>
                  <a:cubicBezTo>
                    <a:pt x="321" y="419"/>
                    <a:pt x="326" y="415"/>
                    <a:pt x="328" y="418"/>
                  </a:cubicBezTo>
                  <a:cubicBezTo>
                    <a:pt x="329" y="418"/>
                    <a:pt x="330" y="419"/>
                    <a:pt x="331" y="418"/>
                  </a:cubicBezTo>
                  <a:cubicBezTo>
                    <a:pt x="332" y="417"/>
                    <a:pt x="332" y="416"/>
                    <a:pt x="332" y="416"/>
                  </a:cubicBezTo>
                  <a:cubicBezTo>
                    <a:pt x="333" y="413"/>
                    <a:pt x="334" y="412"/>
                    <a:pt x="337" y="411"/>
                  </a:cubicBezTo>
                  <a:cubicBezTo>
                    <a:pt x="339" y="411"/>
                    <a:pt x="341" y="408"/>
                    <a:pt x="340" y="408"/>
                  </a:cubicBezTo>
                  <a:cubicBezTo>
                    <a:pt x="338" y="405"/>
                    <a:pt x="340" y="402"/>
                    <a:pt x="338" y="400"/>
                  </a:cubicBezTo>
                  <a:cubicBezTo>
                    <a:pt x="338" y="399"/>
                    <a:pt x="337" y="398"/>
                    <a:pt x="336" y="397"/>
                  </a:cubicBezTo>
                  <a:cubicBezTo>
                    <a:pt x="334" y="396"/>
                    <a:pt x="333" y="395"/>
                    <a:pt x="331" y="397"/>
                  </a:cubicBezTo>
                  <a:cubicBezTo>
                    <a:pt x="329" y="398"/>
                    <a:pt x="329" y="401"/>
                    <a:pt x="329" y="404"/>
                  </a:cubicBezTo>
                  <a:close/>
                  <a:moveTo>
                    <a:pt x="1060" y="978"/>
                  </a:moveTo>
                  <a:cubicBezTo>
                    <a:pt x="1058" y="976"/>
                    <a:pt x="1055" y="978"/>
                    <a:pt x="1053" y="976"/>
                  </a:cubicBezTo>
                  <a:cubicBezTo>
                    <a:pt x="1054" y="975"/>
                    <a:pt x="1054" y="975"/>
                    <a:pt x="1055" y="975"/>
                  </a:cubicBezTo>
                  <a:cubicBezTo>
                    <a:pt x="1059" y="974"/>
                    <a:pt x="1055" y="971"/>
                    <a:pt x="1056" y="969"/>
                  </a:cubicBezTo>
                  <a:cubicBezTo>
                    <a:pt x="1057" y="967"/>
                    <a:pt x="1055" y="968"/>
                    <a:pt x="1054" y="968"/>
                  </a:cubicBezTo>
                  <a:cubicBezTo>
                    <a:pt x="1052" y="968"/>
                    <a:pt x="1053" y="967"/>
                    <a:pt x="1053" y="966"/>
                  </a:cubicBezTo>
                  <a:cubicBezTo>
                    <a:pt x="1053" y="965"/>
                    <a:pt x="1054" y="964"/>
                    <a:pt x="1053" y="964"/>
                  </a:cubicBezTo>
                  <a:cubicBezTo>
                    <a:pt x="1052" y="963"/>
                    <a:pt x="1052" y="964"/>
                    <a:pt x="1051" y="965"/>
                  </a:cubicBezTo>
                  <a:cubicBezTo>
                    <a:pt x="1050" y="966"/>
                    <a:pt x="1050" y="968"/>
                    <a:pt x="1048" y="968"/>
                  </a:cubicBezTo>
                  <a:cubicBezTo>
                    <a:pt x="1043" y="969"/>
                    <a:pt x="1044" y="974"/>
                    <a:pt x="1042" y="978"/>
                  </a:cubicBezTo>
                  <a:cubicBezTo>
                    <a:pt x="1042" y="978"/>
                    <a:pt x="1042" y="979"/>
                    <a:pt x="1042" y="980"/>
                  </a:cubicBezTo>
                  <a:cubicBezTo>
                    <a:pt x="1046" y="986"/>
                    <a:pt x="1050" y="988"/>
                    <a:pt x="1057" y="985"/>
                  </a:cubicBezTo>
                  <a:cubicBezTo>
                    <a:pt x="1055" y="981"/>
                    <a:pt x="1055" y="980"/>
                    <a:pt x="1060" y="978"/>
                  </a:cubicBezTo>
                  <a:close/>
                  <a:moveTo>
                    <a:pt x="425" y="182"/>
                  </a:moveTo>
                  <a:cubicBezTo>
                    <a:pt x="428" y="183"/>
                    <a:pt x="431" y="180"/>
                    <a:pt x="430" y="177"/>
                  </a:cubicBezTo>
                  <a:cubicBezTo>
                    <a:pt x="430" y="175"/>
                    <a:pt x="428" y="175"/>
                    <a:pt x="427" y="174"/>
                  </a:cubicBezTo>
                  <a:cubicBezTo>
                    <a:pt x="425" y="170"/>
                    <a:pt x="422" y="171"/>
                    <a:pt x="420" y="173"/>
                  </a:cubicBezTo>
                  <a:cubicBezTo>
                    <a:pt x="418" y="176"/>
                    <a:pt x="416" y="178"/>
                    <a:pt x="412" y="179"/>
                  </a:cubicBezTo>
                  <a:cubicBezTo>
                    <a:pt x="411" y="180"/>
                    <a:pt x="410" y="182"/>
                    <a:pt x="410" y="184"/>
                  </a:cubicBezTo>
                  <a:cubicBezTo>
                    <a:pt x="411" y="187"/>
                    <a:pt x="409" y="190"/>
                    <a:pt x="413" y="192"/>
                  </a:cubicBezTo>
                  <a:cubicBezTo>
                    <a:pt x="414" y="192"/>
                    <a:pt x="414" y="192"/>
                    <a:pt x="414" y="193"/>
                  </a:cubicBezTo>
                  <a:cubicBezTo>
                    <a:pt x="414" y="193"/>
                    <a:pt x="414" y="195"/>
                    <a:pt x="416" y="194"/>
                  </a:cubicBezTo>
                  <a:cubicBezTo>
                    <a:pt x="417" y="194"/>
                    <a:pt x="417" y="193"/>
                    <a:pt x="418" y="192"/>
                  </a:cubicBezTo>
                  <a:cubicBezTo>
                    <a:pt x="418" y="191"/>
                    <a:pt x="418" y="190"/>
                    <a:pt x="418" y="189"/>
                  </a:cubicBezTo>
                  <a:cubicBezTo>
                    <a:pt x="419" y="184"/>
                    <a:pt x="421" y="182"/>
                    <a:pt x="425" y="182"/>
                  </a:cubicBezTo>
                  <a:close/>
                  <a:moveTo>
                    <a:pt x="300" y="473"/>
                  </a:moveTo>
                  <a:cubicBezTo>
                    <a:pt x="303" y="474"/>
                    <a:pt x="305" y="475"/>
                    <a:pt x="307" y="475"/>
                  </a:cubicBezTo>
                  <a:cubicBezTo>
                    <a:pt x="311" y="476"/>
                    <a:pt x="312" y="475"/>
                    <a:pt x="313" y="471"/>
                  </a:cubicBezTo>
                  <a:cubicBezTo>
                    <a:pt x="314" y="466"/>
                    <a:pt x="309" y="462"/>
                    <a:pt x="312" y="457"/>
                  </a:cubicBezTo>
                  <a:cubicBezTo>
                    <a:pt x="313" y="457"/>
                    <a:pt x="312" y="456"/>
                    <a:pt x="312" y="456"/>
                  </a:cubicBezTo>
                  <a:cubicBezTo>
                    <a:pt x="310" y="455"/>
                    <a:pt x="310" y="452"/>
                    <a:pt x="309" y="450"/>
                  </a:cubicBezTo>
                  <a:cubicBezTo>
                    <a:pt x="309" y="448"/>
                    <a:pt x="307" y="446"/>
                    <a:pt x="305" y="446"/>
                  </a:cubicBezTo>
                  <a:cubicBezTo>
                    <a:pt x="303" y="446"/>
                    <a:pt x="303" y="448"/>
                    <a:pt x="302" y="450"/>
                  </a:cubicBezTo>
                  <a:cubicBezTo>
                    <a:pt x="302" y="453"/>
                    <a:pt x="303" y="455"/>
                    <a:pt x="303" y="458"/>
                  </a:cubicBezTo>
                  <a:cubicBezTo>
                    <a:pt x="304" y="460"/>
                    <a:pt x="307" y="462"/>
                    <a:pt x="303" y="465"/>
                  </a:cubicBezTo>
                  <a:cubicBezTo>
                    <a:pt x="302" y="465"/>
                    <a:pt x="303" y="466"/>
                    <a:pt x="304" y="466"/>
                  </a:cubicBezTo>
                  <a:cubicBezTo>
                    <a:pt x="308" y="468"/>
                    <a:pt x="306" y="470"/>
                    <a:pt x="304" y="471"/>
                  </a:cubicBezTo>
                  <a:cubicBezTo>
                    <a:pt x="303" y="472"/>
                    <a:pt x="301" y="472"/>
                    <a:pt x="300" y="473"/>
                  </a:cubicBezTo>
                  <a:close/>
                  <a:moveTo>
                    <a:pt x="114" y="950"/>
                  </a:moveTo>
                  <a:cubicBezTo>
                    <a:pt x="116" y="950"/>
                    <a:pt x="117" y="949"/>
                    <a:pt x="117" y="947"/>
                  </a:cubicBezTo>
                  <a:cubicBezTo>
                    <a:pt x="117" y="942"/>
                    <a:pt x="120" y="938"/>
                    <a:pt x="122" y="935"/>
                  </a:cubicBezTo>
                  <a:cubicBezTo>
                    <a:pt x="125" y="930"/>
                    <a:pt x="132" y="927"/>
                    <a:pt x="131" y="920"/>
                  </a:cubicBezTo>
                  <a:cubicBezTo>
                    <a:pt x="131" y="920"/>
                    <a:pt x="132" y="919"/>
                    <a:pt x="133" y="919"/>
                  </a:cubicBezTo>
                  <a:cubicBezTo>
                    <a:pt x="134" y="918"/>
                    <a:pt x="135" y="918"/>
                    <a:pt x="134" y="916"/>
                  </a:cubicBezTo>
                  <a:cubicBezTo>
                    <a:pt x="133" y="915"/>
                    <a:pt x="132" y="915"/>
                    <a:pt x="131" y="916"/>
                  </a:cubicBezTo>
                  <a:cubicBezTo>
                    <a:pt x="129" y="917"/>
                    <a:pt x="127" y="918"/>
                    <a:pt x="125" y="920"/>
                  </a:cubicBezTo>
                  <a:cubicBezTo>
                    <a:pt x="120" y="928"/>
                    <a:pt x="114" y="935"/>
                    <a:pt x="111" y="945"/>
                  </a:cubicBezTo>
                  <a:cubicBezTo>
                    <a:pt x="110" y="948"/>
                    <a:pt x="111" y="950"/>
                    <a:pt x="114" y="950"/>
                  </a:cubicBezTo>
                  <a:close/>
                  <a:moveTo>
                    <a:pt x="477" y="93"/>
                  </a:moveTo>
                  <a:cubicBezTo>
                    <a:pt x="484" y="93"/>
                    <a:pt x="487" y="90"/>
                    <a:pt x="484" y="84"/>
                  </a:cubicBezTo>
                  <a:cubicBezTo>
                    <a:pt x="483" y="81"/>
                    <a:pt x="480" y="79"/>
                    <a:pt x="479" y="76"/>
                  </a:cubicBezTo>
                  <a:cubicBezTo>
                    <a:pt x="479" y="75"/>
                    <a:pt x="477" y="75"/>
                    <a:pt x="476" y="75"/>
                  </a:cubicBezTo>
                  <a:cubicBezTo>
                    <a:pt x="472" y="75"/>
                    <a:pt x="471" y="79"/>
                    <a:pt x="470" y="81"/>
                  </a:cubicBezTo>
                  <a:cubicBezTo>
                    <a:pt x="467" y="87"/>
                    <a:pt x="471" y="93"/>
                    <a:pt x="477" y="93"/>
                  </a:cubicBezTo>
                  <a:close/>
                  <a:moveTo>
                    <a:pt x="681" y="115"/>
                  </a:moveTo>
                  <a:cubicBezTo>
                    <a:pt x="685" y="115"/>
                    <a:pt x="689" y="110"/>
                    <a:pt x="687" y="106"/>
                  </a:cubicBezTo>
                  <a:cubicBezTo>
                    <a:pt x="685" y="102"/>
                    <a:pt x="684" y="99"/>
                    <a:pt x="684" y="95"/>
                  </a:cubicBezTo>
                  <a:cubicBezTo>
                    <a:pt x="684" y="93"/>
                    <a:pt x="683" y="92"/>
                    <a:pt x="681" y="94"/>
                  </a:cubicBezTo>
                  <a:cubicBezTo>
                    <a:pt x="679" y="96"/>
                    <a:pt x="677" y="98"/>
                    <a:pt x="675" y="100"/>
                  </a:cubicBezTo>
                  <a:cubicBezTo>
                    <a:pt x="672" y="104"/>
                    <a:pt x="673" y="108"/>
                    <a:pt x="674" y="112"/>
                  </a:cubicBezTo>
                  <a:cubicBezTo>
                    <a:pt x="676" y="115"/>
                    <a:pt x="679" y="114"/>
                    <a:pt x="681" y="115"/>
                  </a:cubicBezTo>
                  <a:close/>
                  <a:moveTo>
                    <a:pt x="1066" y="773"/>
                  </a:moveTo>
                  <a:cubicBezTo>
                    <a:pt x="1070" y="773"/>
                    <a:pt x="1073" y="771"/>
                    <a:pt x="1078" y="766"/>
                  </a:cubicBezTo>
                  <a:cubicBezTo>
                    <a:pt x="1080" y="764"/>
                    <a:pt x="1081" y="762"/>
                    <a:pt x="1079" y="760"/>
                  </a:cubicBezTo>
                  <a:cubicBezTo>
                    <a:pt x="1077" y="758"/>
                    <a:pt x="1075" y="759"/>
                    <a:pt x="1073" y="760"/>
                  </a:cubicBezTo>
                  <a:cubicBezTo>
                    <a:pt x="1071" y="761"/>
                    <a:pt x="1070" y="761"/>
                    <a:pt x="1068" y="761"/>
                  </a:cubicBezTo>
                  <a:cubicBezTo>
                    <a:pt x="1065" y="761"/>
                    <a:pt x="1061" y="761"/>
                    <a:pt x="1061" y="765"/>
                  </a:cubicBezTo>
                  <a:cubicBezTo>
                    <a:pt x="1061" y="766"/>
                    <a:pt x="1060" y="767"/>
                    <a:pt x="1059" y="767"/>
                  </a:cubicBezTo>
                  <a:cubicBezTo>
                    <a:pt x="1055" y="769"/>
                    <a:pt x="1057" y="770"/>
                    <a:pt x="1059" y="771"/>
                  </a:cubicBezTo>
                  <a:cubicBezTo>
                    <a:pt x="1061" y="773"/>
                    <a:pt x="1064" y="773"/>
                    <a:pt x="1066" y="773"/>
                  </a:cubicBezTo>
                  <a:close/>
                  <a:moveTo>
                    <a:pt x="458" y="109"/>
                  </a:moveTo>
                  <a:cubicBezTo>
                    <a:pt x="458" y="111"/>
                    <a:pt x="459" y="113"/>
                    <a:pt x="460" y="115"/>
                  </a:cubicBezTo>
                  <a:cubicBezTo>
                    <a:pt x="461" y="116"/>
                    <a:pt x="462" y="117"/>
                    <a:pt x="464" y="117"/>
                  </a:cubicBezTo>
                  <a:cubicBezTo>
                    <a:pt x="466" y="117"/>
                    <a:pt x="467" y="116"/>
                    <a:pt x="468" y="114"/>
                  </a:cubicBezTo>
                  <a:cubicBezTo>
                    <a:pt x="468" y="112"/>
                    <a:pt x="470" y="110"/>
                    <a:pt x="471" y="108"/>
                  </a:cubicBezTo>
                  <a:cubicBezTo>
                    <a:pt x="474" y="103"/>
                    <a:pt x="474" y="101"/>
                    <a:pt x="468" y="98"/>
                  </a:cubicBezTo>
                  <a:cubicBezTo>
                    <a:pt x="465" y="96"/>
                    <a:pt x="463" y="96"/>
                    <a:pt x="461" y="99"/>
                  </a:cubicBezTo>
                  <a:cubicBezTo>
                    <a:pt x="460" y="103"/>
                    <a:pt x="459" y="106"/>
                    <a:pt x="458" y="109"/>
                  </a:cubicBezTo>
                  <a:close/>
                  <a:moveTo>
                    <a:pt x="772" y="74"/>
                  </a:moveTo>
                  <a:cubicBezTo>
                    <a:pt x="772" y="76"/>
                    <a:pt x="772" y="77"/>
                    <a:pt x="774" y="78"/>
                  </a:cubicBezTo>
                  <a:cubicBezTo>
                    <a:pt x="776" y="78"/>
                    <a:pt x="778" y="77"/>
                    <a:pt x="780" y="76"/>
                  </a:cubicBezTo>
                  <a:cubicBezTo>
                    <a:pt x="784" y="70"/>
                    <a:pt x="785" y="64"/>
                    <a:pt x="786" y="58"/>
                  </a:cubicBezTo>
                  <a:cubicBezTo>
                    <a:pt x="787" y="55"/>
                    <a:pt x="786" y="55"/>
                    <a:pt x="784" y="55"/>
                  </a:cubicBezTo>
                  <a:cubicBezTo>
                    <a:pt x="778" y="55"/>
                    <a:pt x="779" y="63"/>
                    <a:pt x="774" y="64"/>
                  </a:cubicBezTo>
                  <a:cubicBezTo>
                    <a:pt x="773" y="64"/>
                    <a:pt x="773" y="65"/>
                    <a:pt x="773" y="65"/>
                  </a:cubicBezTo>
                  <a:cubicBezTo>
                    <a:pt x="774" y="68"/>
                    <a:pt x="772" y="71"/>
                    <a:pt x="772" y="74"/>
                  </a:cubicBezTo>
                  <a:close/>
                  <a:moveTo>
                    <a:pt x="1088" y="985"/>
                  </a:moveTo>
                  <a:cubicBezTo>
                    <a:pt x="1086" y="985"/>
                    <a:pt x="1084" y="986"/>
                    <a:pt x="1083" y="983"/>
                  </a:cubicBezTo>
                  <a:cubicBezTo>
                    <a:pt x="1082" y="982"/>
                    <a:pt x="1079" y="982"/>
                    <a:pt x="1078" y="983"/>
                  </a:cubicBezTo>
                  <a:cubicBezTo>
                    <a:pt x="1076" y="986"/>
                    <a:pt x="1074" y="988"/>
                    <a:pt x="1074" y="991"/>
                  </a:cubicBezTo>
                  <a:cubicBezTo>
                    <a:pt x="1075" y="996"/>
                    <a:pt x="1074" y="1001"/>
                    <a:pt x="1076" y="1006"/>
                  </a:cubicBezTo>
                  <a:cubicBezTo>
                    <a:pt x="1078" y="1005"/>
                    <a:pt x="1080" y="1005"/>
                    <a:pt x="1082" y="1003"/>
                  </a:cubicBezTo>
                  <a:cubicBezTo>
                    <a:pt x="1083" y="1003"/>
                    <a:pt x="1086" y="1001"/>
                    <a:pt x="1084" y="999"/>
                  </a:cubicBezTo>
                  <a:cubicBezTo>
                    <a:pt x="1082" y="998"/>
                    <a:pt x="1083" y="996"/>
                    <a:pt x="1083" y="995"/>
                  </a:cubicBezTo>
                  <a:cubicBezTo>
                    <a:pt x="1084" y="992"/>
                    <a:pt x="1086" y="989"/>
                    <a:pt x="1088" y="985"/>
                  </a:cubicBezTo>
                  <a:close/>
                  <a:moveTo>
                    <a:pt x="632" y="142"/>
                  </a:moveTo>
                  <a:cubicBezTo>
                    <a:pt x="635" y="143"/>
                    <a:pt x="635" y="145"/>
                    <a:pt x="634" y="147"/>
                  </a:cubicBezTo>
                  <a:cubicBezTo>
                    <a:pt x="633" y="149"/>
                    <a:pt x="632" y="152"/>
                    <a:pt x="630" y="153"/>
                  </a:cubicBezTo>
                  <a:cubicBezTo>
                    <a:pt x="629" y="154"/>
                    <a:pt x="628" y="155"/>
                    <a:pt x="630" y="157"/>
                  </a:cubicBezTo>
                  <a:cubicBezTo>
                    <a:pt x="632" y="160"/>
                    <a:pt x="637" y="160"/>
                    <a:pt x="639" y="156"/>
                  </a:cubicBezTo>
                  <a:cubicBezTo>
                    <a:pt x="641" y="152"/>
                    <a:pt x="643" y="149"/>
                    <a:pt x="648" y="147"/>
                  </a:cubicBezTo>
                  <a:cubicBezTo>
                    <a:pt x="645" y="146"/>
                    <a:pt x="643" y="144"/>
                    <a:pt x="643" y="142"/>
                  </a:cubicBezTo>
                  <a:cubicBezTo>
                    <a:pt x="643" y="138"/>
                    <a:pt x="641" y="137"/>
                    <a:pt x="638" y="139"/>
                  </a:cubicBezTo>
                  <a:cubicBezTo>
                    <a:pt x="637" y="140"/>
                    <a:pt x="635" y="141"/>
                    <a:pt x="632" y="142"/>
                  </a:cubicBezTo>
                  <a:close/>
                  <a:moveTo>
                    <a:pt x="177" y="870"/>
                  </a:moveTo>
                  <a:cubicBezTo>
                    <a:pt x="177" y="873"/>
                    <a:pt x="179" y="875"/>
                    <a:pt x="180" y="877"/>
                  </a:cubicBezTo>
                  <a:cubicBezTo>
                    <a:pt x="181" y="878"/>
                    <a:pt x="181" y="879"/>
                    <a:pt x="183" y="879"/>
                  </a:cubicBezTo>
                  <a:cubicBezTo>
                    <a:pt x="184" y="879"/>
                    <a:pt x="184" y="878"/>
                    <a:pt x="185" y="876"/>
                  </a:cubicBezTo>
                  <a:cubicBezTo>
                    <a:pt x="188" y="872"/>
                    <a:pt x="187" y="867"/>
                    <a:pt x="191" y="863"/>
                  </a:cubicBezTo>
                  <a:cubicBezTo>
                    <a:pt x="193" y="860"/>
                    <a:pt x="191" y="859"/>
                    <a:pt x="188" y="858"/>
                  </a:cubicBezTo>
                  <a:cubicBezTo>
                    <a:pt x="182" y="857"/>
                    <a:pt x="177" y="862"/>
                    <a:pt x="177" y="870"/>
                  </a:cubicBezTo>
                  <a:close/>
                  <a:moveTo>
                    <a:pt x="331" y="322"/>
                  </a:moveTo>
                  <a:cubicBezTo>
                    <a:pt x="331" y="320"/>
                    <a:pt x="330" y="319"/>
                    <a:pt x="329" y="318"/>
                  </a:cubicBezTo>
                  <a:cubicBezTo>
                    <a:pt x="327" y="317"/>
                    <a:pt x="326" y="318"/>
                    <a:pt x="325" y="320"/>
                  </a:cubicBezTo>
                  <a:cubicBezTo>
                    <a:pt x="323" y="322"/>
                    <a:pt x="322" y="323"/>
                    <a:pt x="321" y="325"/>
                  </a:cubicBezTo>
                  <a:cubicBezTo>
                    <a:pt x="317" y="329"/>
                    <a:pt x="318" y="332"/>
                    <a:pt x="322" y="335"/>
                  </a:cubicBezTo>
                  <a:cubicBezTo>
                    <a:pt x="323" y="336"/>
                    <a:pt x="324" y="337"/>
                    <a:pt x="325" y="337"/>
                  </a:cubicBezTo>
                  <a:cubicBezTo>
                    <a:pt x="326" y="339"/>
                    <a:pt x="327" y="340"/>
                    <a:pt x="329" y="339"/>
                  </a:cubicBezTo>
                  <a:cubicBezTo>
                    <a:pt x="331" y="337"/>
                    <a:pt x="332" y="335"/>
                    <a:pt x="332" y="333"/>
                  </a:cubicBezTo>
                  <a:cubicBezTo>
                    <a:pt x="331" y="329"/>
                    <a:pt x="329" y="326"/>
                    <a:pt x="331" y="322"/>
                  </a:cubicBezTo>
                  <a:close/>
                  <a:moveTo>
                    <a:pt x="643" y="82"/>
                  </a:moveTo>
                  <a:cubicBezTo>
                    <a:pt x="642" y="82"/>
                    <a:pt x="641" y="83"/>
                    <a:pt x="641" y="84"/>
                  </a:cubicBezTo>
                  <a:cubicBezTo>
                    <a:pt x="640" y="88"/>
                    <a:pt x="638" y="92"/>
                    <a:pt x="642" y="95"/>
                  </a:cubicBezTo>
                  <a:cubicBezTo>
                    <a:pt x="643" y="95"/>
                    <a:pt x="643" y="96"/>
                    <a:pt x="643" y="96"/>
                  </a:cubicBezTo>
                  <a:cubicBezTo>
                    <a:pt x="645" y="103"/>
                    <a:pt x="645" y="103"/>
                    <a:pt x="652" y="99"/>
                  </a:cubicBezTo>
                  <a:cubicBezTo>
                    <a:pt x="654" y="98"/>
                    <a:pt x="655" y="97"/>
                    <a:pt x="653" y="94"/>
                  </a:cubicBezTo>
                  <a:cubicBezTo>
                    <a:pt x="653" y="93"/>
                    <a:pt x="653" y="92"/>
                    <a:pt x="653" y="91"/>
                  </a:cubicBezTo>
                  <a:cubicBezTo>
                    <a:pt x="651" y="87"/>
                    <a:pt x="646" y="82"/>
                    <a:pt x="643" y="82"/>
                  </a:cubicBezTo>
                  <a:close/>
                  <a:moveTo>
                    <a:pt x="1072" y="1048"/>
                  </a:moveTo>
                  <a:cubicBezTo>
                    <a:pt x="1068" y="1051"/>
                    <a:pt x="1064" y="1049"/>
                    <a:pt x="1060" y="1050"/>
                  </a:cubicBezTo>
                  <a:cubicBezTo>
                    <a:pt x="1058" y="1051"/>
                    <a:pt x="1057" y="1051"/>
                    <a:pt x="1055" y="1049"/>
                  </a:cubicBezTo>
                  <a:cubicBezTo>
                    <a:pt x="1054" y="1047"/>
                    <a:pt x="1052" y="1048"/>
                    <a:pt x="1050" y="1049"/>
                  </a:cubicBezTo>
                  <a:cubicBezTo>
                    <a:pt x="1047" y="1051"/>
                    <a:pt x="1046" y="1056"/>
                    <a:pt x="1043" y="1057"/>
                  </a:cubicBezTo>
                  <a:cubicBezTo>
                    <a:pt x="1043" y="1058"/>
                    <a:pt x="1043" y="1058"/>
                    <a:pt x="1043" y="1059"/>
                  </a:cubicBezTo>
                  <a:cubicBezTo>
                    <a:pt x="1044" y="1060"/>
                    <a:pt x="1044" y="1062"/>
                    <a:pt x="1043" y="1063"/>
                  </a:cubicBezTo>
                  <a:cubicBezTo>
                    <a:pt x="1042" y="1063"/>
                    <a:pt x="1042" y="1064"/>
                    <a:pt x="1043" y="1064"/>
                  </a:cubicBezTo>
                  <a:cubicBezTo>
                    <a:pt x="1048" y="1067"/>
                    <a:pt x="1051" y="1063"/>
                    <a:pt x="1054" y="1061"/>
                  </a:cubicBezTo>
                  <a:cubicBezTo>
                    <a:pt x="1056" y="1059"/>
                    <a:pt x="1055" y="1058"/>
                    <a:pt x="1054" y="1057"/>
                  </a:cubicBezTo>
                  <a:cubicBezTo>
                    <a:pt x="1053" y="1057"/>
                    <a:pt x="1054" y="1056"/>
                    <a:pt x="1054" y="1056"/>
                  </a:cubicBezTo>
                  <a:cubicBezTo>
                    <a:pt x="1058" y="1054"/>
                    <a:pt x="1062" y="1051"/>
                    <a:pt x="1067" y="1052"/>
                  </a:cubicBezTo>
                  <a:cubicBezTo>
                    <a:pt x="1070" y="1053"/>
                    <a:pt x="1071" y="1051"/>
                    <a:pt x="1072" y="1048"/>
                  </a:cubicBezTo>
                  <a:close/>
                  <a:moveTo>
                    <a:pt x="1040" y="942"/>
                  </a:moveTo>
                  <a:cubicBezTo>
                    <a:pt x="1038" y="943"/>
                    <a:pt x="1037" y="943"/>
                    <a:pt x="1037" y="945"/>
                  </a:cubicBezTo>
                  <a:cubicBezTo>
                    <a:pt x="1036" y="949"/>
                    <a:pt x="1036" y="953"/>
                    <a:pt x="1035" y="957"/>
                  </a:cubicBezTo>
                  <a:cubicBezTo>
                    <a:pt x="1035" y="959"/>
                    <a:pt x="1036" y="961"/>
                    <a:pt x="1038" y="963"/>
                  </a:cubicBezTo>
                  <a:cubicBezTo>
                    <a:pt x="1039" y="964"/>
                    <a:pt x="1040" y="964"/>
                    <a:pt x="1041" y="962"/>
                  </a:cubicBezTo>
                  <a:cubicBezTo>
                    <a:pt x="1044" y="959"/>
                    <a:pt x="1046" y="955"/>
                    <a:pt x="1046" y="951"/>
                  </a:cubicBezTo>
                  <a:cubicBezTo>
                    <a:pt x="1047" y="949"/>
                    <a:pt x="1048" y="947"/>
                    <a:pt x="1046" y="945"/>
                  </a:cubicBezTo>
                  <a:cubicBezTo>
                    <a:pt x="1044" y="944"/>
                    <a:pt x="1042" y="943"/>
                    <a:pt x="1040" y="942"/>
                  </a:cubicBezTo>
                  <a:close/>
                  <a:moveTo>
                    <a:pt x="145" y="769"/>
                  </a:moveTo>
                  <a:cubicBezTo>
                    <a:pt x="146" y="772"/>
                    <a:pt x="146" y="775"/>
                    <a:pt x="147" y="777"/>
                  </a:cubicBezTo>
                  <a:cubicBezTo>
                    <a:pt x="147" y="779"/>
                    <a:pt x="148" y="782"/>
                    <a:pt x="151" y="782"/>
                  </a:cubicBezTo>
                  <a:cubicBezTo>
                    <a:pt x="154" y="781"/>
                    <a:pt x="155" y="780"/>
                    <a:pt x="155" y="777"/>
                  </a:cubicBezTo>
                  <a:cubicBezTo>
                    <a:pt x="156" y="773"/>
                    <a:pt x="155" y="768"/>
                    <a:pt x="158" y="764"/>
                  </a:cubicBezTo>
                  <a:cubicBezTo>
                    <a:pt x="159" y="764"/>
                    <a:pt x="159" y="763"/>
                    <a:pt x="158" y="762"/>
                  </a:cubicBezTo>
                  <a:cubicBezTo>
                    <a:pt x="155" y="762"/>
                    <a:pt x="152" y="762"/>
                    <a:pt x="150" y="763"/>
                  </a:cubicBezTo>
                  <a:cubicBezTo>
                    <a:pt x="148" y="765"/>
                    <a:pt x="145" y="766"/>
                    <a:pt x="145" y="769"/>
                  </a:cubicBezTo>
                  <a:close/>
                  <a:moveTo>
                    <a:pt x="258" y="615"/>
                  </a:moveTo>
                  <a:cubicBezTo>
                    <a:pt x="262" y="617"/>
                    <a:pt x="265" y="614"/>
                    <a:pt x="266" y="612"/>
                  </a:cubicBezTo>
                  <a:cubicBezTo>
                    <a:pt x="269" y="608"/>
                    <a:pt x="273" y="606"/>
                    <a:pt x="277" y="604"/>
                  </a:cubicBezTo>
                  <a:cubicBezTo>
                    <a:pt x="278" y="603"/>
                    <a:pt x="279" y="603"/>
                    <a:pt x="278" y="601"/>
                  </a:cubicBezTo>
                  <a:cubicBezTo>
                    <a:pt x="277" y="598"/>
                    <a:pt x="278" y="595"/>
                    <a:pt x="280" y="593"/>
                  </a:cubicBezTo>
                  <a:cubicBezTo>
                    <a:pt x="281" y="593"/>
                    <a:pt x="284" y="593"/>
                    <a:pt x="282" y="590"/>
                  </a:cubicBezTo>
                  <a:cubicBezTo>
                    <a:pt x="282" y="589"/>
                    <a:pt x="282" y="587"/>
                    <a:pt x="280" y="587"/>
                  </a:cubicBezTo>
                  <a:cubicBezTo>
                    <a:pt x="278" y="587"/>
                    <a:pt x="277" y="589"/>
                    <a:pt x="277" y="590"/>
                  </a:cubicBezTo>
                  <a:cubicBezTo>
                    <a:pt x="275" y="593"/>
                    <a:pt x="274" y="595"/>
                    <a:pt x="271" y="597"/>
                  </a:cubicBezTo>
                  <a:cubicBezTo>
                    <a:pt x="271" y="597"/>
                    <a:pt x="270" y="598"/>
                    <a:pt x="270" y="599"/>
                  </a:cubicBezTo>
                  <a:cubicBezTo>
                    <a:pt x="268" y="605"/>
                    <a:pt x="263" y="610"/>
                    <a:pt x="258" y="615"/>
                  </a:cubicBezTo>
                  <a:close/>
                  <a:moveTo>
                    <a:pt x="1004" y="903"/>
                  </a:moveTo>
                  <a:cubicBezTo>
                    <a:pt x="1004" y="903"/>
                    <a:pt x="1004" y="903"/>
                    <a:pt x="1004" y="902"/>
                  </a:cubicBezTo>
                  <a:cubicBezTo>
                    <a:pt x="1003" y="903"/>
                    <a:pt x="1001" y="903"/>
                    <a:pt x="999" y="903"/>
                  </a:cubicBezTo>
                  <a:cubicBezTo>
                    <a:pt x="997" y="903"/>
                    <a:pt x="993" y="904"/>
                    <a:pt x="997" y="900"/>
                  </a:cubicBezTo>
                  <a:cubicBezTo>
                    <a:pt x="995" y="899"/>
                    <a:pt x="999" y="895"/>
                    <a:pt x="995" y="896"/>
                  </a:cubicBezTo>
                  <a:cubicBezTo>
                    <a:pt x="993" y="896"/>
                    <a:pt x="993" y="895"/>
                    <a:pt x="993" y="894"/>
                  </a:cubicBezTo>
                  <a:cubicBezTo>
                    <a:pt x="993" y="891"/>
                    <a:pt x="992" y="890"/>
                    <a:pt x="989" y="890"/>
                  </a:cubicBezTo>
                  <a:cubicBezTo>
                    <a:pt x="987" y="890"/>
                    <a:pt x="986" y="891"/>
                    <a:pt x="985" y="893"/>
                  </a:cubicBezTo>
                  <a:cubicBezTo>
                    <a:pt x="984" y="895"/>
                    <a:pt x="983" y="897"/>
                    <a:pt x="983" y="899"/>
                  </a:cubicBezTo>
                  <a:cubicBezTo>
                    <a:pt x="984" y="902"/>
                    <a:pt x="989" y="903"/>
                    <a:pt x="988" y="907"/>
                  </a:cubicBezTo>
                  <a:cubicBezTo>
                    <a:pt x="988" y="907"/>
                    <a:pt x="988" y="907"/>
                    <a:pt x="989" y="907"/>
                  </a:cubicBezTo>
                  <a:cubicBezTo>
                    <a:pt x="993" y="906"/>
                    <a:pt x="998" y="905"/>
                    <a:pt x="1003" y="904"/>
                  </a:cubicBezTo>
                  <a:cubicBezTo>
                    <a:pt x="1003" y="904"/>
                    <a:pt x="1004" y="903"/>
                    <a:pt x="1004" y="903"/>
                  </a:cubicBezTo>
                  <a:close/>
                  <a:moveTo>
                    <a:pt x="752" y="106"/>
                  </a:moveTo>
                  <a:cubicBezTo>
                    <a:pt x="752" y="107"/>
                    <a:pt x="752" y="109"/>
                    <a:pt x="753" y="110"/>
                  </a:cubicBezTo>
                  <a:cubicBezTo>
                    <a:pt x="753" y="112"/>
                    <a:pt x="754" y="113"/>
                    <a:pt x="756" y="111"/>
                  </a:cubicBezTo>
                  <a:cubicBezTo>
                    <a:pt x="762" y="106"/>
                    <a:pt x="763" y="99"/>
                    <a:pt x="764" y="91"/>
                  </a:cubicBezTo>
                  <a:cubicBezTo>
                    <a:pt x="764" y="89"/>
                    <a:pt x="762" y="89"/>
                    <a:pt x="761" y="88"/>
                  </a:cubicBezTo>
                  <a:cubicBezTo>
                    <a:pt x="760" y="88"/>
                    <a:pt x="759" y="87"/>
                    <a:pt x="759" y="88"/>
                  </a:cubicBezTo>
                  <a:cubicBezTo>
                    <a:pt x="756" y="94"/>
                    <a:pt x="752" y="99"/>
                    <a:pt x="752" y="106"/>
                  </a:cubicBezTo>
                  <a:close/>
                  <a:moveTo>
                    <a:pt x="315" y="440"/>
                  </a:moveTo>
                  <a:cubicBezTo>
                    <a:pt x="314" y="443"/>
                    <a:pt x="318" y="445"/>
                    <a:pt x="318" y="448"/>
                  </a:cubicBezTo>
                  <a:cubicBezTo>
                    <a:pt x="319" y="452"/>
                    <a:pt x="321" y="453"/>
                    <a:pt x="323" y="452"/>
                  </a:cubicBezTo>
                  <a:cubicBezTo>
                    <a:pt x="326" y="452"/>
                    <a:pt x="328" y="449"/>
                    <a:pt x="327" y="446"/>
                  </a:cubicBezTo>
                  <a:cubicBezTo>
                    <a:pt x="326" y="444"/>
                    <a:pt x="326" y="441"/>
                    <a:pt x="325" y="439"/>
                  </a:cubicBezTo>
                  <a:cubicBezTo>
                    <a:pt x="325" y="437"/>
                    <a:pt x="323" y="433"/>
                    <a:pt x="320" y="434"/>
                  </a:cubicBezTo>
                  <a:cubicBezTo>
                    <a:pt x="318" y="434"/>
                    <a:pt x="315" y="435"/>
                    <a:pt x="315" y="440"/>
                  </a:cubicBezTo>
                  <a:close/>
                  <a:moveTo>
                    <a:pt x="367" y="254"/>
                  </a:moveTo>
                  <a:cubicBezTo>
                    <a:pt x="367" y="253"/>
                    <a:pt x="367" y="251"/>
                    <a:pt x="365" y="249"/>
                  </a:cubicBezTo>
                  <a:cubicBezTo>
                    <a:pt x="364" y="248"/>
                    <a:pt x="362" y="245"/>
                    <a:pt x="360" y="247"/>
                  </a:cubicBezTo>
                  <a:cubicBezTo>
                    <a:pt x="358" y="249"/>
                    <a:pt x="355" y="251"/>
                    <a:pt x="354" y="254"/>
                  </a:cubicBezTo>
                  <a:cubicBezTo>
                    <a:pt x="353" y="256"/>
                    <a:pt x="353" y="257"/>
                    <a:pt x="354" y="259"/>
                  </a:cubicBezTo>
                  <a:cubicBezTo>
                    <a:pt x="355" y="262"/>
                    <a:pt x="358" y="264"/>
                    <a:pt x="361" y="263"/>
                  </a:cubicBezTo>
                  <a:cubicBezTo>
                    <a:pt x="365" y="262"/>
                    <a:pt x="366" y="258"/>
                    <a:pt x="367" y="254"/>
                  </a:cubicBezTo>
                  <a:close/>
                  <a:moveTo>
                    <a:pt x="958" y="719"/>
                  </a:moveTo>
                  <a:cubicBezTo>
                    <a:pt x="960" y="720"/>
                    <a:pt x="962" y="721"/>
                    <a:pt x="960" y="723"/>
                  </a:cubicBezTo>
                  <a:cubicBezTo>
                    <a:pt x="958" y="726"/>
                    <a:pt x="961" y="728"/>
                    <a:pt x="962" y="730"/>
                  </a:cubicBezTo>
                  <a:cubicBezTo>
                    <a:pt x="963" y="732"/>
                    <a:pt x="966" y="732"/>
                    <a:pt x="968" y="732"/>
                  </a:cubicBezTo>
                  <a:cubicBezTo>
                    <a:pt x="970" y="731"/>
                    <a:pt x="972" y="730"/>
                    <a:pt x="972" y="727"/>
                  </a:cubicBezTo>
                  <a:cubicBezTo>
                    <a:pt x="972" y="725"/>
                    <a:pt x="973" y="723"/>
                    <a:pt x="973" y="721"/>
                  </a:cubicBezTo>
                  <a:cubicBezTo>
                    <a:pt x="974" y="719"/>
                    <a:pt x="973" y="717"/>
                    <a:pt x="971" y="717"/>
                  </a:cubicBezTo>
                  <a:cubicBezTo>
                    <a:pt x="967" y="718"/>
                    <a:pt x="963" y="718"/>
                    <a:pt x="958" y="719"/>
                  </a:cubicBezTo>
                  <a:close/>
                  <a:moveTo>
                    <a:pt x="338" y="202"/>
                  </a:moveTo>
                  <a:cubicBezTo>
                    <a:pt x="339" y="198"/>
                    <a:pt x="337" y="195"/>
                    <a:pt x="335" y="192"/>
                  </a:cubicBezTo>
                  <a:cubicBezTo>
                    <a:pt x="334" y="191"/>
                    <a:pt x="333" y="189"/>
                    <a:pt x="331" y="190"/>
                  </a:cubicBezTo>
                  <a:cubicBezTo>
                    <a:pt x="330" y="190"/>
                    <a:pt x="329" y="192"/>
                    <a:pt x="329" y="194"/>
                  </a:cubicBezTo>
                  <a:cubicBezTo>
                    <a:pt x="329" y="197"/>
                    <a:pt x="328" y="201"/>
                    <a:pt x="329" y="205"/>
                  </a:cubicBezTo>
                  <a:cubicBezTo>
                    <a:pt x="330" y="207"/>
                    <a:pt x="329" y="210"/>
                    <a:pt x="332" y="210"/>
                  </a:cubicBezTo>
                  <a:cubicBezTo>
                    <a:pt x="335" y="210"/>
                    <a:pt x="337" y="208"/>
                    <a:pt x="338" y="206"/>
                  </a:cubicBezTo>
                  <a:cubicBezTo>
                    <a:pt x="338" y="204"/>
                    <a:pt x="338" y="203"/>
                    <a:pt x="338" y="202"/>
                  </a:cubicBezTo>
                  <a:close/>
                  <a:moveTo>
                    <a:pt x="299" y="278"/>
                  </a:moveTo>
                  <a:cubicBezTo>
                    <a:pt x="299" y="276"/>
                    <a:pt x="298" y="275"/>
                    <a:pt x="295" y="277"/>
                  </a:cubicBezTo>
                  <a:cubicBezTo>
                    <a:pt x="290" y="280"/>
                    <a:pt x="288" y="286"/>
                    <a:pt x="284" y="289"/>
                  </a:cubicBezTo>
                  <a:cubicBezTo>
                    <a:pt x="283" y="290"/>
                    <a:pt x="283" y="292"/>
                    <a:pt x="284" y="293"/>
                  </a:cubicBezTo>
                  <a:cubicBezTo>
                    <a:pt x="285" y="294"/>
                    <a:pt x="286" y="294"/>
                    <a:pt x="287" y="294"/>
                  </a:cubicBezTo>
                  <a:cubicBezTo>
                    <a:pt x="294" y="293"/>
                    <a:pt x="299" y="286"/>
                    <a:pt x="299" y="278"/>
                  </a:cubicBezTo>
                  <a:close/>
                  <a:moveTo>
                    <a:pt x="1074" y="818"/>
                  </a:moveTo>
                  <a:cubicBezTo>
                    <a:pt x="1073" y="820"/>
                    <a:pt x="1071" y="818"/>
                    <a:pt x="1071" y="819"/>
                  </a:cubicBezTo>
                  <a:cubicBezTo>
                    <a:pt x="1070" y="822"/>
                    <a:pt x="1068" y="823"/>
                    <a:pt x="1066" y="824"/>
                  </a:cubicBezTo>
                  <a:cubicBezTo>
                    <a:pt x="1065" y="824"/>
                    <a:pt x="1064" y="826"/>
                    <a:pt x="1065" y="827"/>
                  </a:cubicBezTo>
                  <a:cubicBezTo>
                    <a:pt x="1068" y="829"/>
                    <a:pt x="1071" y="830"/>
                    <a:pt x="1074" y="828"/>
                  </a:cubicBezTo>
                  <a:cubicBezTo>
                    <a:pt x="1077" y="827"/>
                    <a:pt x="1079" y="826"/>
                    <a:pt x="1078" y="822"/>
                  </a:cubicBezTo>
                  <a:cubicBezTo>
                    <a:pt x="1077" y="821"/>
                    <a:pt x="1078" y="819"/>
                    <a:pt x="1079" y="819"/>
                  </a:cubicBezTo>
                  <a:cubicBezTo>
                    <a:pt x="1084" y="819"/>
                    <a:pt x="1081" y="816"/>
                    <a:pt x="1080" y="815"/>
                  </a:cubicBezTo>
                  <a:cubicBezTo>
                    <a:pt x="1080" y="813"/>
                    <a:pt x="1073" y="812"/>
                    <a:pt x="1071" y="814"/>
                  </a:cubicBezTo>
                  <a:cubicBezTo>
                    <a:pt x="1070" y="815"/>
                    <a:pt x="1070" y="816"/>
                    <a:pt x="1072" y="817"/>
                  </a:cubicBezTo>
                  <a:cubicBezTo>
                    <a:pt x="1073" y="817"/>
                    <a:pt x="1074" y="817"/>
                    <a:pt x="1074" y="818"/>
                  </a:cubicBezTo>
                  <a:close/>
                  <a:moveTo>
                    <a:pt x="587" y="145"/>
                  </a:moveTo>
                  <a:cubicBezTo>
                    <a:pt x="588" y="148"/>
                    <a:pt x="588" y="150"/>
                    <a:pt x="590" y="150"/>
                  </a:cubicBezTo>
                  <a:cubicBezTo>
                    <a:pt x="593" y="151"/>
                    <a:pt x="594" y="149"/>
                    <a:pt x="594" y="147"/>
                  </a:cubicBezTo>
                  <a:cubicBezTo>
                    <a:pt x="595" y="143"/>
                    <a:pt x="597" y="140"/>
                    <a:pt x="599" y="137"/>
                  </a:cubicBezTo>
                  <a:cubicBezTo>
                    <a:pt x="599" y="136"/>
                    <a:pt x="602" y="136"/>
                    <a:pt x="600" y="134"/>
                  </a:cubicBezTo>
                  <a:cubicBezTo>
                    <a:pt x="599" y="133"/>
                    <a:pt x="598" y="133"/>
                    <a:pt x="596" y="133"/>
                  </a:cubicBezTo>
                  <a:cubicBezTo>
                    <a:pt x="594" y="135"/>
                    <a:pt x="591" y="136"/>
                    <a:pt x="589" y="135"/>
                  </a:cubicBezTo>
                  <a:cubicBezTo>
                    <a:pt x="587" y="134"/>
                    <a:pt x="586" y="136"/>
                    <a:pt x="586" y="137"/>
                  </a:cubicBezTo>
                  <a:cubicBezTo>
                    <a:pt x="585" y="137"/>
                    <a:pt x="585" y="138"/>
                    <a:pt x="585" y="138"/>
                  </a:cubicBezTo>
                  <a:cubicBezTo>
                    <a:pt x="589" y="140"/>
                    <a:pt x="588" y="143"/>
                    <a:pt x="587" y="145"/>
                  </a:cubicBezTo>
                  <a:close/>
                  <a:moveTo>
                    <a:pt x="275" y="308"/>
                  </a:moveTo>
                  <a:cubicBezTo>
                    <a:pt x="276" y="310"/>
                    <a:pt x="276" y="311"/>
                    <a:pt x="276" y="313"/>
                  </a:cubicBezTo>
                  <a:cubicBezTo>
                    <a:pt x="276" y="317"/>
                    <a:pt x="279" y="318"/>
                    <a:pt x="282" y="316"/>
                  </a:cubicBezTo>
                  <a:cubicBezTo>
                    <a:pt x="286" y="313"/>
                    <a:pt x="287" y="308"/>
                    <a:pt x="286" y="304"/>
                  </a:cubicBezTo>
                  <a:cubicBezTo>
                    <a:pt x="285" y="303"/>
                    <a:pt x="284" y="302"/>
                    <a:pt x="283" y="302"/>
                  </a:cubicBezTo>
                  <a:cubicBezTo>
                    <a:pt x="278" y="300"/>
                    <a:pt x="275" y="302"/>
                    <a:pt x="275" y="308"/>
                  </a:cubicBezTo>
                  <a:close/>
                  <a:moveTo>
                    <a:pt x="298" y="541"/>
                  </a:moveTo>
                  <a:cubicBezTo>
                    <a:pt x="298" y="537"/>
                    <a:pt x="295" y="535"/>
                    <a:pt x="292" y="536"/>
                  </a:cubicBezTo>
                  <a:cubicBezTo>
                    <a:pt x="291" y="536"/>
                    <a:pt x="290" y="537"/>
                    <a:pt x="289" y="537"/>
                  </a:cubicBezTo>
                  <a:cubicBezTo>
                    <a:pt x="284" y="538"/>
                    <a:pt x="284" y="538"/>
                    <a:pt x="285" y="543"/>
                  </a:cubicBezTo>
                  <a:cubicBezTo>
                    <a:pt x="286" y="547"/>
                    <a:pt x="288" y="548"/>
                    <a:pt x="292" y="548"/>
                  </a:cubicBezTo>
                  <a:cubicBezTo>
                    <a:pt x="295" y="547"/>
                    <a:pt x="298" y="544"/>
                    <a:pt x="298" y="541"/>
                  </a:cubicBezTo>
                  <a:close/>
                  <a:moveTo>
                    <a:pt x="531" y="56"/>
                  </a:moveTo>
                  <a:cubicBezTo>
                    <a:pt x="530" y="53"/>
                    <a:pt x="528" y="50"/>
                    <a:pt x="525" y="48"/>
                  </a:cubicBezTo>
                  <a:cubicBezTo>
                    <a:pt x="522" y="46"/>
                    <a:pt x="520" y="47"/>
                    <a:pt x="520" y="50"/>
                  </a:cubicBezTo>
                  <a:cubicBezTo>
                    <a:pt x="519" y="53"/>
                    <a:pt x="520" y="56"/>
                    <a:pt x="521" y="58"/>
                  </a:cubicBezTo>
                  <a:cubicBezTo>
                    <a:pt x="522" y="61"/>
                    <a:pt x="522" y="65"/>
                    <a:pt x="526" y="65"/>
                  </a:cubicBezTo>
                  <a:cubicBezTo>
                    <a:pt x="530" y="64"/>
                    <a:pt x="530" y="60"/>
                    <a:pt x="531" y="56"/>
                  </a:cubicBezTo>
                  <a:close/>
                  <a:moveTo>
                    <a:pt x="152" y="1182"/>
                  </a:moveTo>
                  <a:cubicBezTo>
                    <a:pt x="153" y="1175"/>
                    <a:pt x="150" y="1172"/>
                    <a:pt x="145" y="1174"/>
                  </a:cubicBezTo>
                  <a:cubicBezTo>
                    <a:pt x="142" y="1175"/>
                    <a:pt x="141" y="1178"/>
                    <a:pt x="141" y="1181"/>
                  </a:cubicBezTo>
                  <a:cubicBezTo>
                    <a:pt x="141" y="1184"/>
                    <a:pt x="145" y="1190"/>
                    <a:pt x="147" y="1190"/>
                  </a:cubicBezTo>
                  <a:cubicBezTo>
                    <a:pt x="148" y="1190"/>
                    <a:pt x="148" y="1190"/>
                    <a:pt x="149" y="1190"/>
                  </a:cubicBezTo>
                  <a:cubicBezTo>
                    <a:pt x="150" y="1187"/>
                    <a:pt x="152" y="1185"/>
                    <a:pt x="152" y="1182"/>
                  </a:cubicBezTo>
                  <a:close/>
                  <a:moveTo>
                    <a:pt x="319" y="387"/>
                  </a:moveTo>
                  <a:cubicBezTo>
                    <a:pt x="319" y="385"/>
                    <a:pt x="317" y="381"/>
                    <a:pt x="315" y="379"/>
                  </a:cubicBezTo>
                  <a:cubicBezTo>
                    <a:pt x="311" y="377"/>
                    <a:pt x="309" y="378"/>
                    <a:pt x="308" y="382"/>
                  </a:cubicBezTo>
                  <a:cubicBezTo>
                    <a:pt x="307" y="386"/>
                    <a:pt x="309" y="391"/>
                    <a:pt x="314" y="394"/>
                  </a:cubicBezTo>
                  <a:cubicBezTo>
                    <a:pt x="317" y="395"/>
                    <a:pt x="318" y="394"/>
                    <a:pt x="319" y="392"/>
                  </a:cubicBezTo>
                  <a:cubicBezTo>
                    <a:pt x="319" y="391"/>
                    <a:pt x="319" y="389"/>
                    <a:pt x="319" y="387"/>
                  </a:cubicBezTo>
                  <a:close/>
                  <a:moveTo>
                    <a:pt x="932" y="622"/>
                  </a:moveTo>
                  <a:cubicBezTo>
                    <a:pt x="929" y="621"/>
                    <a:pt x="929" y="626"/>
                    <a:pt x="926" y="626"/>
                  </a:cubicBezTo>
                  <a:cubicBezTo>
                    <a:pt x="925" y="626"/>
                    <a:pt x="926" y="629"/>
                    <a:pt x="926" y="628"/>
                  </a:cubicBezTo>
                  <a:cubicBezTo>
                    <a:pt x="930" y="626"/>
                    <a:pt x="930" y="631"/>
                    <a:pt x="933" y="632"/>
                  </a:cubicBezTo>
                  <a:cubicBezTo>
                    <a:pt x="935" y="633"/>
                    <a:pt x="941" y="634"/>
                    <a:pt x="943" y="633"/>
                  </a:cubicBezTo>
                  <a:cubicBezTo>
                    <a:pt x="945" y="632"/>
                    <a:pt x="945" y="630"/>
                    <a:pt x="943" y="629"/>
                  </a:cubicBezTo>
                  <a:cubicBezTo>
                    <a:pt x="942" y="627"/>
                    <a:pt x="940" y="627"/>
                    <a:pt x="939" y="625"/>
                  </a:cubicBezTo>
                  <a:cubicBezTo>
                    <a:pt x="938" y="623"/>
                    <a:pt x="935" y="622"/>
                    <a:pt x="932" y="622"/>
                  </a:cubicBezTo>
                  <a:close/>
                  <a:moveTo>
                    <a:pt x="1053" y="825"/>
                  </a:moveTo>
                  <a:cubicBezTo>
                    <a:pt x="1053" y="818"/>
                    <a:pt x="1052" y="817"/>
                    <a:pt x="1045" y="821"/>
                  </a:cubicBezTo>
                  <a:cubicBezTo>
                    <a:pt x="1044" y="821"/>
                    <a:pt x="1044" y="821"/>
                    <a:pt x="1043" y="821"/>
                  </a:cubicBezTo>
                  <a:cubicBezTo>
                    <a:pt x="1040" y="822"/>
                    <a:pt x="1040" y="825"/>
                    <a:pt x="1040" y="827"/>
                  </a:cubicBezTo>
                  <a:cubicBezTo>
                    <a:pt x="1040" y="829"/>
                    <a:pt x="1042" y="830"/>
                    <a:pt x="1044" y="830"/>
                  </a:cubicBezTo>
                  <a:cubicBezTo>
                    <a:pt x="1046" y="830"/>
                    <a:pt x="1047" y="830"/>
                    <a:pt x="1047" y="832"/>
                  </a:cubicBezTo>
                  <a:cubicBezTo>
                    <a:pt x="1046" y="834"/>
                    <a:pt x="1048" y="834"/>
                    <a:pt x="1049" y="835"/>
                  </a:cubicBezTo>
                  <a:cubicBezTo>
                    <a:pt x="1051" y="835"/>
                    <a:pt x="1052" y="834"/>
                    <a:pt x="1052" y="832"/>
                  </a:cubicBezTo>
                  <a:cubicBezTo>
                    <a:pt x="1052" y="830"/>
                    <a:pt x="1052" y="828"/>
                    <a:pt x="1053" y="825"/>
                  </a:cubicBezTo>
                  <a:close/>
                  <a:moveTo>
                    <a:pt x="1033" y="1151"/>
                  </a:moveTo>
                  <a:cubicBezTo>
                    <a:pt x="1033" y="1150"/>
                    <a:pt x="1033" y="1149"/>
                    <a:pt x="1031" y="1148"/>
                  </a:cubicBezTo>
                  <a:cubicBezTo>
                    <a:pt x="1029" y="1148"/>
                    <a:pt x="1029" y="1147"/>
                    <a:pt x="1029" y="1146"/>
                  </a:cubicBezTo>
                  <a:cubicBezTo>
                    <a:pt x="1029" y="1143"/>
                    <a:pt x="1028" y="1142"/>
                    <a:pt x="1026" y="1142"/>
                  </a:cubicBezTo>
                  <a:cubicBezTo>
                    <a:pt x="1025" y="1141"/>
                    <a:pt x="1023" y="1141"/>
                    <a:pt x="1023" y="1142"/>
                  </a:cubicBezTo>
                  <a:cubicBezTo>
                    <a:pt x="1021" y="1144"/>
                    <a:pt x="1022" y="1145"/>
                    <a:pt x="1023" y="1147"/>
                  </a:cubicBezTo>
                  <a:cubicBezTo>
                    <a:pt x="1024" y="1149"/>
                    <a:pt x="1026" y="1150"/>
                    <a:pt x="1025" y="1152"/>
                  </a:cubicBezTo>
                  <a:cubicBezTo>
                    <a:pt x="1023" y="1156"/>
                    <a:pt x="1026" y="1158"/>
                    <a:pt x="1027" y="1161"/>
                  </a:cubicBezTo>
                  <a:cubicBezTo>
                    <a:pt x="1028" y="1162"/>
                    <a:pt x="1029" y="1162"/>
                    <a:pt x="1030" y="1162"/>
                  </a:cubicBezTo>
                  <a:cubicBezTo>
                    <a:pt x="1031" y="1161"/>
                    <a:pt x="1033" y="1161"/>
                    <a:pt x="1032" y="1160"/>
                  </a:cubicBezTo>
                  <a:cubicBezTo>
                    <a:pt x="1030" y="1157"/>
                    <a:pt x="1032" y="1154"/>
                    <a:pt x="1033" y="1151"/>
                  </a:cubicBezTo>
                  <a:close/>
                  <a:moveTo>
                    <a:pt x="257" y="568"/>
                  </a:moveTo>
                  <a:cubicBezTo>
                    <a:pt x="259" y="567"/>
                    <a:pt x="262" y="565"/>
                    <a:pt x="264" y="564"/>
                  </a:cubicBezTo>
                  <a:cubicBezTo>
                    <a:pt x="267" y="562"/>
                    <a:pt x="270" y="559"/>
                    <a:pt x="273" y="555"/>
                  </a:cubicBezTo>
                  <a:cubicBezTo>
                    <a:pt x="274" y="554"/>
                    <a:pt x="274" y="553"/>
                    <a:pt x="273" y="551"/>
                  </a:cubicBezTo>
                  <a:cubicBezTo>
                    <a:pt x="272" y="550"/>
                    <a:pt x="271" y="549"/>
                    <a:pt x="269" y="550"/>
                  </a:cubicBezTo>
                  <a:cubicBezTo>
                    <a:pt x="267" y="553"/>
                    <a:pt x="263" y="553"/>
                    <a:pt x="262" y="557"/>
                  </a:cubicBezTo>
                  <a:cubicBezTo>
                    <a:pt x="261" y="558"/>
                    <a:pt x="261" y="560"/>
                    <a:pt x="260" y="560"/>
                  </a:cubicBezTo>
                  <a:cubicBezTo>
                    <a:pt x="255" y="562"/>
                    <a:pt x="256" y="565"/>
                    <a:pt x="257" y="568"/>
                  </a:cubicBezTo>
                  <a:close/>
                  <a:moveTo>
                    <a:pt x="1090" y="1142"/>
                  </a:moveTo>
                  <a:cubicBezTo>
                    <a:pt x="1088" y="1144"/>
                    <a:pt x="1086" y="1145"/>
                    <a:pt x="1084" y="1146"/>
                  </a:cubicBezTo>
                  <a:cubicBezTo>
                    <a:pt x="1081" y="1147"/>
                    <a:pt x="1080" y="1149"/>
                    <a:pt x="1079" y="1152"/>
                  </a:cubicBezTo>
                  <a:cubicBezTo>
                    <a:pt x="1079" y="1154"/>
                    <a:pt x="1080" y="1154"/>
                    <a:pt x="1081" y="1154"/>
                  </a:cubicBezTo>
                  <a:cubicBezTo>
                    <a:pt x="1086" y="1155"/>
                    <a:pt x="1090" y="1154"/>
                    <a:pt x="1093" y="1149"/>
                  </a:cubicBezTo>
                  <a:cubicBezTo>
                    <a:pt x="1089" y="1148"/>
                    <a:pt x="1087" y="1146"/>
                    <a:pt x="1092" y="1144"/>
                  </a:cubicBezTo>
                  <a:cubicBezTo>
                    <a:pt x="1095" y="1143"/>
                    <a:pt x="1093" y="1140"/>
                    <a:pt x="1092" y="1139"/>
                  </a:cubicBezTo>
                  <a:cubicBezTo>
                    <a:pt x="1091" y="1138"/>
                    <a:pt x="1090" y="1136"/>
                    <a:pt x="1088" y="1138"/>
                  </a:cubicBezTo>
                  <a:cubicBezTo>
                    <a:pt x="1087" y="1139"/>
                    <a:pt x="1086" y="1141"/>
                    <a:pt x="1084" y="1142"/>
                  </a:cubicBezTo>
                  <a:cubicBezTo>
                    <a:pt x="1086" y="1144"/>
                    <a:pt x="1088" y="1141"/>
                    <a:pt x="1090" y="1142"/>
                  </a:cubicBezTo>
                  <a:close/>
                  <a:moveTo>
                    <a:pt x="500" y="143"/>
                  </a:moveTo>
                  <a:cubicBezTo>
                    <a:pt x="498" y="141"/>
                    <a:pt x="498" y="138"/>
                    <a:pt x="495" y="136"/>
                  </a:cubicBezTo>
                  <a:cubicBezTo>
                    <a:pt x="492" y="135"/>
                    <a:pt x="491" y="136"/>
                    <a:pt x="490" y="139"/>
                  </a:cubicBezTo>
                  <a:cubicBezTo>
                    <a:pt x="489" y="143"/>
                    <a:pt x="493" y="148"/>
                    <a:pt x="490" y="152"/>
                  </a:cubicBezTo>
                  <a:cubicBezTo>
                    <a:pt x="489" y="153"/>
                    <a:pt x="490" y="153"/>
                    <a:pt x="491" y="153"/>
                  </a:cubicBezTo>
                  <a:cubicBezTo>
                    <a:pt x="495" y="153"/>
                    <a:pt x="500" y="148"/>
                    <a:pt x="500" y="143"/>
                  </a:cubicBezTo>
                  <a:close/>
                  <a:moveTo>
                    <a:pt x="562" y="142"/>
                  </a:moveTo>
                  <a:cubicBezTo>
                    <a:pt x="563" y="143"/>
                    <a:pt x="561" y="146"/>
                    <a:pt x="564" y="147"/>
                  </a:cubicBezTo>
                  <a:cubicBezTo>
                    <a:pt x="566" y="147"/>
                    <a:pt x="569" y="148"/>
                    <a:pt x="571" y="147"/>
                  </a:cubicBezTo>
                  <a:cubicBezTo>
                    <a:pt x="572" y="146"/>
                    <a:pt x="573" y="146"/>
                    <a:pt x="572" y="145"/>
                  </a:cubicBezTo>
                  <a:cubicBezTo>
                    <a:pt x="570" y="142"/>
                    <a:pt x="572" y="140"/>
                    <a:pt x="572" y="137"/>
                  </a:cubicBezTo>
                  <a:cubicBezTo>
                    <a:pt x="572" y="135"/>
                    <a:pt x="572" y="133"/>
                    <a:pt x="570" y="133"/>
                  </a:cubicBezTo>
                  <a:cubicBezTo>
                    <a:pt x="568" y="132"/>
                    <a:pt x="566" y="133"/>
                    <a:pt x="564" y="135"/>
                  </a:cubicBezTo>
                  <a:cubicBezTo>
                    <a:pt x="563" y="137"/>
                    <a:pt x="562" y="139"/>
                    <a:pt x="562" y="142"/>
                  </a:cubicBezTo>
                  <a:close/>
                  <a:moveTo>
                    <a:pt x="977" y="856"/>
                  </a:moveTo>
                  <a:cubicBezTo>
                    <a:pt x="977" y="851"/>
                    <a:pt x="976" y="847"/>
                    <a:pt x="975" y="843"/>
                  </a:cubicBezTo>
                  <a:cubicBezTo>
                    <a:pt x="975" y="841"/>
                    <a:pt x="972" y="841"/>
                    <a:pt x="971" y="840"/>
                  </a:cubicBezTo>
                  <a:cubicBezTo>
                    <a:pt x="969" y="840"/>
                    <a:pt x="968" y="841"/>
                    <a:pt x="967" y="842"/>
                  </a:cubicBezTo>
                  <a:cubicBezTo>
                    <a:pt x="966" y="844"/>
                    <a:pt x="968" y="845"/>
                    <a:pt x="969" y="846"/>
                  </a:cubicBezTo>
                  <a:cubicBezTo>
                    <a:pt x="969" y="847"/>
                    <a:pt x="970" y="848"/>
                    <a:pt x="971" y="849"/>
                  </a:cubicBezTo>
                  <a:cubicBezTo>
                    <a:pt x="972" y="851"/>
                    <a:pt x="973" y="852"/>
                    <a:pt x="970" y="853"/>
                  </a:cubicBezTo>
                  <a:cubicBezTo>
                    <a:pt x="969" y="854"/>
                    <a:pt x="969" y="856"/>
                    <a:pt x="970" y="857"/>
                  </a:cubicBezTo>
                  <a:cubicBezTo>
                    <a:pt x="971" y="859"/>
                    <a:pt x="973" y="861"/>
                    <a:pt x="976" y="860"/>
                  </a:cubicBezTo>
                  <a:cubicBezTo>
                    <a:pt x="978" y="859"/>
                    <a:pt x="976" y="857"/>
                    <a:pt x="977" y="856"/>
                  </a:cubicBezTo>
                  <a:close/>
                  <a:moveTo>
                    <a:pt x="949" y="638"/>
                  </a:moveTo>
                  <a:cubicBezTo>
                    <a:pt x="951" y="640"/>
                    <a:pt x="953" y="639"/>
                    <a:pt x="955" y="641"/>
                  </a:cubicBezTo>
                  <a:cubicBezTo>
                    <a:pt x="956" y="643"/>
                    <a:pt x="958" y="643"/>
                    <a:pt x="960" y="642"/>
                  </a:cubicBezTo>
                  <a:cubicBezTo>
                    <a:pt x="962" y="642"/>
                    <a:pt x="963" y="641"/>
                    <a:pt x="965" y="641"/>
                  </a:cubicBezTo>
                  <a:cubicBezTo>
                    <a:pt x="967" y="642"/>
                    <a:pt x="969" y="641"/>
                    <a:pt x="969" y="639"/>
                  </a:cubicBezTo>
                  <a:cubicBezTo>
                    <a:pt x="970" y="637"/>
                    <a:pt x="971" y="635"/>
                    <a:pt x="970" y="633"/>
                  </a:cubicBezTo>
                  <a:cubicBezTo>
                    <a:pt x="968" y="631"/>
                    <a:pt x="966" y="633"/>
                    <a:pt x="964" y="634"/>
                  </a:cubicBezTo>
                  <a:cubicBezTo>
                    <a:pt x="964" y="634"/>
                    <a:pt x="964" y="634"/>
                    <a:pt x="963" y="634"/>
                  </a:cubicBezTo>
                  <a:cubicBezTo>
                    <a:pt x="958" y="634"/>
                    <a:pt x="954" y="638"/>
                    <a:pt x="949" y="638"/>
                  </a:cubicBezTo>
                  <a:close/>
                  <a:moveTo>
                    <a:pt x="849" y="344"/>
                  </a:moveTo>
                  <a:cubicBezTo>
                    <a:pt x="848" y="341"/>
                    <a:pt x="848" y="340"/>
                    <a:pt x="848" y="338"/>
                  </a:cubicBezTo>
                  <a:cubicBezTo>
                    <a:pt x="847" y="336"/>
                    <a:pt x="844" y="335"/>
                    <a:pt x="844" y="337"/>
                  </a:cubicBezTo>
                  <a:cubicBezTo>
                    <a:pt x="842" y="341"/>
                    <a:pt x="838" y="344"/>
                    <a:pt x="841" y="349"/>
                  </a:cubicBezTo>
                  <a:cubicBezTo>
                    <a:pt x="842" y="350"/>
                    <a:pt x="842" y="351"/>
                    <a:pt x="841" y="352"/>
                  </a:cubicBezTo>
                  <a:cubicBezTo>
                    <a:pt x="841" y="354"/>
                    <a:pt x="842" y="355"/>
                    <a:pt x="844" y="355"/>
                  </a:cubicBezTo>
                  <a:cubicBezTo>
                    <a:pt x="845" y="355"/>
                    <a:pt x="846" y="354"/>
                    <a:pt x="846" y="353"/>
                  </a:cubicBezTo>
                  <a:cubicBezTo>
                    <a:pt x="847" y="350"/>
                    <a:pt x="849" y="347"/>
                    <a:pt x="849" y="344"/>
                  </a:cubicBezTo>
                  <a:close/>
                  <a:moveTo>
                    <a:pt x="988" y="655"/>
                  </a:moveTo>
                  <a:cubicBezTo>
                    <a:pt x="987" y="655"/>
                    <a:pt x="986" y="654"/>
                    <a:pt x="985" y="655"/>
                  </a:cubicBezTo>
                  <a:cubicBezTo>
                    <a:pt x="984" y="656"/>
                    <a:pt x="986" y="657"/>
                    <a:pt x="986" y="658"/>
                  </a:cubicBezTo>
                  <a:cubicBezTo>
                    <a:pt x="988" y="660"/>
                    <a:pt x="987" y="661"/>
                    <a:pt x="986" y="663"/>
                  </a:cubicBezTo>
                  <a:cubicBezTo>
                    <a:pt x="986" y="664"/>
                    <a:pt x="985" y="665"/>
                    <a:pt x="986" y="666"/>
                  </a:cubicBezTo>
                  <a:cubicBezTo>
                    <a:pt x="987" y="667"/>
                    <a:pt x="988" y="667"/>
                    <a:pt x="990" y="666"/>
                  </a:cubicBezTo>
                  <a:cubicBezTo>
                    <a:pt x="995" y="664"/>
                    <a:pt x="997" y="662"/>
                    <a:pt x="997" y="656"/>
                  </a:cubicBezTo>
                  <a:cubicBezTo>
                    <a:pt x="997" y="653"/>
                    <a:pt x="996" y="652"/>
                    <a:pt x="993" y="653"/>
                  </a:cubicBezTo>
                  <a:cubicBezTo>
                    <a:pt x="992" y="654"/>
                    <a:pt x="990" y="655"/>
                    <a:pt x="988" y="655"/>
                  </a:cubicBezTo>
                  <a:close/>
                  <a:moveTo>
                    <a:pt x="913" y="574"/>
                  </a:moveTo>
                  <a:cubicBezTo>
                    <a:pt x="913" y="574"/>
                    <a:pt x="913" y="573"/>
                    <a:pt x="913" y="573"/>
                  </a:cubicBezTo>
                  <a:cubicBezTo>
                    <a:pt x="908" y="571"/>
                    <a:pt x="909" y="567"/>
                    <a:pt x="909" y="564"/>
                  </a:cubicBezTo>
                  <a:cubicBezTo>
                    <a:pt x="908" y="563"/>
                    <a:pt x="908" y="562"/>
                    <a:pt x="906" y="561"/>
                  </a:cubicBezTo>
                  <a:cubicBezTo>
                    <a:pt x="904" y="561"/>
                    <a:pt x="903" y="562"/>
                    <a:pt x="902" y="563"/>
                  </a:cubicBezTo>
                  <a:cubicBezTo>
                    <a:pt x="901" y="564"/>
                    <a:pt x="901" y="566"/>
                    <a:pt x="902" y="567"/>
                  </a:cubicBezTo>
                  <a:cubicBezTo>
                    <a:pt x="902" y="568"/>
                    <a:pt x="903" y="568"/>
                    <a:pt x="903" y="569"/>
                  </a:cubicBezTo>
                  <a:cubicBezTo>
                    <a:pt x="901" y="573"/>
                    <a:pt x="905" y="575"/>
                    <a:pt x="907" y="577"/>
                  </a:cubicBezTo>
                  <a:cubicBezTo>
                    <a:pt x="908" y="578"/>
                    <a:pt x="909" y="579"/>
                    <a:pt x="911" y="578"/>
                  </a:cubicBezTo>
                  <a:cubicBezTo>
                    <a:pt x="912" y="577"/>
                    <a:pt x="912" y="576"/>
                    <a:pt x="913" y="574"/>
                  </a:cubicBezTo>
                  <a:close/>
                  <a:moveTo>
                    <a:pt x="171" y="656"/>
                  </a:moveTo>
                  <a:cubicBezTo>
                    <a:pt x="166" y="654"/>
                    <a:pt x="164" y="657"/>
                    <a:pt x="162" y="660"/>
                  </a:cubicBezTo>
                  <a:cubicBezTo>
                    <a:pt x="160" y="662"/>
                    <a:pt x="159" y="665"/>
                    <a:pt x="156" y="667"/>
                  </a:cubicBezTo>
                  <a:cubicBezTo>
                    <a:pt x="155" y="667"/>
                    <a:pt x="155" y="669"/>
                    <a:pt x="155" y="670"/>
                  </a:cubicBezTo>
                  <a:cubicBezTo>
                    <a:pt x="156" y="672"/>
                    <a:pt x="157" y="672"/>
                    <a:pt x="158" y="671"/>
                  </a:cubicBezTo>
                  <a:cubicBezTo>
                    <a:pt x="160" y="670"/>
                    <a:pt x="162" y="670"/>
                    <a:pt x="164" y="668"/>
                  </a:cubicBezTo>
                  <a:cubicBezTo>
                    <a:pt x="167" y="664"/>
                    <a:pt x="168" y="659"/>
                    <a:pt x="171" y="656"/>
                  </a:cubicBezTo>
                  <a:close/>
                  <a:moveTo>
                    <a:pt x="916" y="631"/>
                  </a:moveTo>
                  <a:cubicBezTo>
                    <a:pt x="912" y="631"/>
                    <a:pt x="911" y="632"/>
                    <a:pt x="911" y="634"/>
                  </a:cubicBezTo>
                  <a:cubicBezTo>
                    <a:pt x="911" y="638"/>
                    <a:pt x="916" y="643"/>
                    <a:pt x="919" y="643"/>
                  </a:cubicBezTo>
                  <a:cubicBezTo>
                    <a:pt x="921" y="644"/>
                    <a:pt x="923" y="644"/>
                    <a:pt x="924" y="642"/>
                  </a:cubicBezTo>
                  <a:cubicBezTo>
                    <a:pt x="924" y="640"/>
                    <a:pt x="924" y="638"/>
                    <a:pt x="923" y="636"/>
                  </a:cubicBezTo>
                  <a:cubicBezTo>
                    <a:pt x="921" y="635"/>
                    <a:pt x="917" y="635"/>
                    <a:pt x="918" y="631"/>
                  </a:cubicBezTo>
                  <a:cubicBezTo>
                    <a:pt x="918" y="631"/>
                    <a:pt x="917" y="631"/>
                    <a:pt x="916" y="631"/>
                  </a:cubicBezTo>
                  <a:close/>
                  <a:moveTo>
                    <a:pt x="366" y="216"/>
                  </a:moveTo>
                  <a:cubicBezTo>
                    <a:pt x="366" y="212"/>
                    <a:pt x="364" y="209"/>
                    <a:pt x="361" y="208"/>
                  </a:cubicBezTo>
                  <a:cubicBezTo>
                    <a:pt x="360" y="207"/>
                    <a:pt x="358" y="206"/>
                    <a:pt x="357" y="207"/>
                  </a:cubicBezTo>
                  <a:cubicBezTo>
                    <a:pt x="355" y="208"/>
                    <a:pt x="356" y="210"/>
                    <a:pt x="356" y="212"/>
                  </a:cubicBezTo>
                  <a:cubicBezTo>
                    <a:pt x="358" y="215"/>
                    <a:pt x="360" y="218"/>
                    <a:pt x="360" y="222"/>
                  </a:cubicBezTo>
                  <a:cubicBezTo>
                    <a:pt x="360" y="223"/>
                    <a:pt x="362" y="224"/>
                    <a:pt x="363" y="223"/>
                  </a:cubicBezTo>
                  <a:cubicBezTo>
                    <a:pt x="364" y="221"/>
                    <a:pt x="366" y="219"/>
                    <a:pt x="366" y="216"/>
                  </a:cubicBezTo>
                  <a:close/>
                  <a:moveTo>
                    <a:pt x="531" y="197"/>
                  </a:moveTo>
                  <a:cubicBezTo>
                    <a:pt x="540" y="198"/>
                    <a:pt x="542" y="198"/>
                    <a:pt x="545" y="193"/>
                  </a:cubicBezTo>
                  <a:cubicBezTo>
                    <a:pt x="546" y="192"/>
                    <a:pt x="547" y="190"/>
                    <a:pt x="546" y="189"/>
                  </a:cubicBezTo>
                  <a:cubicBezTo>
                    <a:pt x="545" y="187"/>
                    <a:pt x="543" y="187"/>
                    <a:pt x="542" y="188"/>
                  </a:cubicBezTo>
                  <a:cubicBezTo>
                    <a:pt x="539" y="189"/>
                    <a:pt x="536" y="191"/>
                    <a:pt x="533" y="190"/>
                  </a:cubicBezTo>
                  <a:cubicBezTo>
                    <a:pt x="532" y="190"/>
                    <a:pt x="531" y="192"/>
                    <a:pt x="532" y="192"/>
                  </a:cubicBezTo>
                  <a:cubicBezTo>
                    <a:pt x="537" y="195"/>
                    <a:pt x="532" y="196"/>
                    <a:pt x="531" y="197"/>
                  </a:cubicBezTo>
                  <a:close/>
                  <a:moveTo>
                    <a:pt x="560" y="150"/>
                  </a:moveTo>
                  <a:cubicBezTo>
                    <a:pt x="558" y="149"/>
                    <a:pt x="557" y="151"/>
                    <a:pt x="556" y="150"/>
                  </a:cubicBezTo>
                  <a:cubicBezTo>
                    <a:pt x="554" y="148"/>
                    <a:pt x="553" y="149"/>
                    <a:pt x="552" y="150"/>
                  </a:cubicBezTo>
                  <a:cubicBezTo>
                    <a:pt x="550" y="151"/>
                    <a:pt x="550" y="153"/>
                    <a:pt x="551" y="154"/>
                  </a:cubicBezTo>
                  <a:cubicBezTo>
                    <a:pt x="553" y="157"/>
                    <a:pt x="552" y="160"/>
                    <a:pt x="551" y="162"/>
                  </a:cubicBezTo>
                  <a:cubicBezTo>
                    <a:pt x="550" y="163"/>
                    <a:pt x="550" y="165"/>
                    <a:pt x="551" y="165"/>
                  </a:cubicBezTo>
                  <a:cubicBezTo>
                    <a:pt x="553" y="166"/>
                    <a:pt x="554" y="166"/>
                    <a:pt x="556" y="166"/>
                  </a:cubicBezTo>
                  <a:cubicBezTo>
                    <a:pt x="557" y="165"/>
                    <a:pt x="556" y="164"/>
                    <a:pt x="556" y="163"/>
                  </a:cubicBezTo>
                  <a:cubicBezTo>
                    <a:pt x="555" y="162"/>
                    <a:pt x="555" y="161"/>
                    <a:pt x="556" y="160"/>
                  </a:cubicBezTo>
                  <a:cubicBezTo>
                    <a:pt x="559" y="157"/>
                    <a:pt x="558" y="153"/>
                    <a:pt x="560" y="150"/>
                  </a:cubicBezTo>
                  <a:close/>
                  <a:moveTo>
                    <a:pt x="520" y="135"/>
                  </a:moveTo>
                  <a:cubicBezTo>
                    <a:pt x="520" y="133"/>
                    <a:pt x="519" y="131"/>
                    <a:pt x="516" y="131"/>
                  </a:cubicBezTo>
                  <a:cubicBezTo>
                    <a:pt x="512" y="131"/>
                    <a:pt x="508" y="133"/>
                    <a:pt x="508" y="136"/>
                  </a:cubicBezTo>
                  <a:cubicBezTo>
                    <a:pt x="508" y="140"/>
                    <a:pt x="511" y="141"/>
                    <a:pt x="514" y="141"/>
                  </a:cubicBezTo>
                  <a:cubicBezTo>
                    <a:pt x="518" y="142"/>
                    <a:pt x="520" y="140"/>
                    <a:pt x="520" y="135"/>
                  </a:cubicBezTo>
                  <a:close/>
                  <a:moveTo>
                    <a:pt x="237" y="395"/>
                  </a:moveTo>
                  <a:cubicBezTo>
                    <a:pt x="238" y="397"/>
                    <a:pt x="237" y="400"/>
                    <a:pt x="240" y="400"/>
                  </a:cubicBezTo>
                  <a:cubicBezTo>
                    <a:pt x="243" y="400"/>
                    <a:pt x="243" y="398"/>
                    <a:pt x="243" y="396"/>
                  </a:cubicBezTo>
                  <a:cubicBezTo>
                    <a:pt x="243" y="395"/>
                    <a:pt x="244" y="393"/>
                    <a:pt x="244" y="392"/>
                  </a:cubicBezTo>
                  <a:cubicBezTo>
                    <a:pt x="243" y="388"/>
                    <a:pt x="240" y="384"/>
                    <a:pt x="244" y="380"/>
                  </a:cubicBezTo>
                  <a:cubicBezTo>
                    <a:pt x="244" y="379"/>
                    <a:pt x="243" y="377"/>
                    <a:pt x="242" y="376"/>
                  </a:cubicBezTo>
                  <a:cubicBezTo>
                    <a:pt x="241" y="376"/>
                    <a:pt x="240" y="376"/>
                    <a:pt x="240" y="377"/>
                  </a:cubicBezTo>
                  <a:cubicBezTo>
                    <a:pt x="241" y="379"/>
                    <a:pt x="239" y="381"/>
                    <a:pt x="239" y="383"/>
                  </a:cubicBezTo>
                  <a:cubicBezTo>
                    <a:pt x="238" y="387"/>
                    <a:pt x="239" y="391"/>
                    <a:pt x="237" y="395"/>
                  </a:cubicBezTo>
                  <a:close/>
                  <a:moveTo>
                    <a:pt x="1039" y="772"/>
                  </a:moveTo>
                  <a:cubicBezTo>
                    <a:pt x="1040" y="772"/>
                    <a:pt x="1041" y="772"/>
                    <a:pt x="1042" y="772"/>
                  </a:cubicBezTo>
                  <a:cubicBezTo>
                    <a:pt x="1045" y="772"/>
                    <a:pt x="1047" y="770"/>
                    <a:pt x="1047" y="767"/>
                  </a:cubicBezTo>
                  <a:cubicBezTo>
                    <a:pt x="1047" y="764"/>
                    <a:pt x="1045" y="764"/>
                    <a:pt x="1043" y="763"/>
                  </a:cubicBezTo>
                  <a:cubicBezTo>
                    <a:pt x="1042" y="763"/>
                    <a:pt x="1041" y="763"/>
                    <a:pt x="1040" y="762"/>
                  </a:cubicBezTo>
                  <a:cubicBezTo>
                    <a:pt x="1038" y="762"/>
                    <a:pt x="1036" y="761"/>
                    <a:pt x="1035" y="763"/>
                  </a:cubicBezTo>
                  <a:cubicBezTo>
                    <a:pt x="1034" y="765"/>
                    <a:pt x="1034" y="766"/>
                    <a:pt x="1036" y="768"/>
                  </a:cubicBezTo>
                  <a:cubicBezTo>
                    <a:pt x="1037" y="768"/>
                    <a:pt x="1037" y="769"/>
                    <a:pt x="1037" y="770"/>
                  </a:cubicBezTo>
                  <a:cubicBezTo>
                    <a:pt x="1036" y="772"/>
                    <a:pt x="1038" y="772"/>
                    <a:pt x="1039" y="772"/>
                  </a:cubicBezTo>
                  <a:close/>
                  <a:moveTo>
                    <a:pt x="405" y="189"/>
                  </a:moveTo>
                  <a:cubicBezTo>
                    <a:pt x="404" y="189"/>
                    <a:pt x="404" y="190"/>
                    <a:pt x="403" y="191"/>
                  </a:cubicBezTo>
                  <a:cubicBezTo>
                    <a:pt x="399" y="195"/>
                    <a:pt x="401" y="201"/>
                    <a:pt x="402" y="206"/>
                  </a:cubicBezTo>
                  <a:cubicBezTo>
                    <a:pt x="402" y="207"/>
                    <a:pt x="404" y="209"/>
                    <a:pt x="406" y="208"/>
                  </a:cubicBezTo>
                  <a:cubicBezTo>
                    <a:pt x="408" y="207"/>
                    <a:pt x="409" y="206"/>
                    <a:pt x="408" y="203"/>
                  </a:cubicBezTo>
                  <a:cubicBezTo>
                    <a:pt x="407" y="200"/>
                    <a:pt x="405" y="197"/>
                    <a:pt x="407" y="194"/>
                  </a:cubicBezTo>
                  <a:cubicBezTo>
                    <a:pt x="408" y="192"/>
                    <a:pt x="407" y="190"/>
                    <a:pt x="405" y="189"/>
                  </a:cubicBezTo>
                  <a:close/>
                  <a:moveTo>
                    <a:pt x="1062" y="1015"/>
                  </a:moveTo>
                  <a:cubicBezTo>
                    <a:pt x="1062" y="1013"/>
                    <a:pt x="1061" y="1012"/>
                    <a:pt x="1059" y="1012"/>
                  </a:cubicBezTo>
                  <a:cubicBezTo>
                    <a:pt x="1057" y="1013"/>
                    <a:pt x="1056" y="1012"/>
                    <a:pt x="1056" y="1010"/>
                  </a:cubicBezTo>
                  <a:cubicBezTo>
                    <a:pt x="1055" y="1007"/>
                    <a:pt x="1054" y="1005"/>
                    <a:pt x="1051" y="1005"/>
                  </a:cubicBezTo>
                  <a:cubicBezTo>
                    <a:pt x="1048" y="1005"/>
                    <a:pt x="1049" y="1008"/>
                    <a:pt x="1048" y="1010"/>
                  </a:cubicBezTo>
                  <a:cubicBezTo>
                    <a:pt x="1046" y="1013"/>
                    <a:pt x="1048" y="1014"/>
                    <a:pt x="1051" y="1014"/>
                  </a:cubicBezTo>
                  <a:cubicBezTo>
                    <a:pt x="1054" y="1014"/>
                    <a:pt x="1056" y="1015"/>
                    <a:pt x="1058" y="1017"/>
                  </a:cubicBezTo>
                  <a:cubicBezTo>
                    <a:pt x="1058" y="1018"/>
                    <a:pt x="1059" y="1019"/>
                    <a:pt x="1061" y="1018"/>
                  </a:cubicBezTo>
                  <a:cubicBezTo>
                    <a:pt x="1062" y="1017"/>
                    <a:pt x="1061" y="1016"/>
                    <a:pt x="1062" y="1015"/>
                  </a:cubicBezTo>
                  <a:close/>
                  <a:moveTo>
                    <a:pt x="201" y="1044"/>
                  </a:moveTo>
                  <a:cubicBezTo>
                    <a:pt x="202" y="1045"/>
                    <a:pt x="201" y="1049"/>
                    <a:pt x="205" y="1049"/>
                  </a:cubicBezTo>
                  <a:cubicBezTo>
                    <a:pt x="207" y="1049"/>
                    <a:pt x="208" y="1047"/>
                    <a:pt x="208" y="1045"/>
                  </a:cubicBezTo>
                  <a:cubicBezTo>
                    <a:pt x="208" y="1043"/>
                    <a:pt x="209" y="1042"/>
                    <a:pt x="210" y="1040"/>
                  </a:cubicBezTo>
                  <a:cubicBezTo>
                    <a:pt x="212" y="1038"/>
                    <a:pt x="212" y="1036"/>
                    <a:pt x="210" y="1035"/>
                  </a:cubicBezTo>
                  <a:cubicBezTo>
                    <a:pt x="207" y="1033"/>
                    <a:pt x="205" y="1034"/>
                    <a:pt x="204" y="1036"/>
                  </a:cubicBezTo>
                  <a:cubicBezTo>
                    <a:pt x="203" y="1039"/>
                    <a:pt x="202" y="1041"/>
                    <a:pt x="201" y="1044"/>
                  </a:cubicBezTo>
                  <a:close/>
                  <a:moveTo>
                    <a:pt x="516" y="76"/>
                  </a:moveTo>
                  <a:cubicBezTo>
                    <a:pt x="516" y="75"/>
                    <a:pt x="515" y="73"/>
                    <a:pt x="515" y="71"/>
                  </a:cubicBezTo>
                  <a:cubicBezTo>
                    <a:pt x="515" y="69"/>
                    <a:pt x="513" y="68"/>
                    <a:pt x="511" y="68"/>
                  </a:cubicBezTo>
                  <a:cubicBezTo>
                    <a:pt x="509" y="68"/>
                    <a:pt x="507" y="70"/>
                    <a:pt x="507" y="72"/>
                  </a:cubicBezTo>
                  <a:cubicBezTo>
                    <a:pt x="507" y="74"/>
                    <a:pt x="507" y="75"/>
                    <a:pt x="508" y="77"/>
                  </a:cubicBezTo>
                  <a:cubicBezTo>
                    <a:pt x="508" y="80"/>
                    <a:pt x="512" y="81"/>
                    <a:pt x="514" y="81"/>
                  </a:cubicBezTo>
                  <a:cubicBezTo>
                    <a:pt x="516" y="81"/>
                    <a:pt x="515" y="78"/>
                    <a:pt x="516" y="76"/>
                  </a:cubicBezTo>
                  <a:close/>
                  <a:moveTo>
                    <a:pt x="965" y="761"/>
                  </a:moveTo>
                  <a:cubicBezTo>
                    <a:pt x="966" y="760"/>
                    <a:pt x="969" y="761"/>
                    <a:pt x="968" y="759"/>
                  </a:cubicBezTo>
                  <a:cubicBezTo>
                    <a:pt x="965" y="756"/>
                    <a:pt x="965" y="751"/>
                    <a:pt x="961" y="749"/>
                  </a:cubicBezTo>
                  <a:cubicBezTo>
                    <a:pt x="959" y="749"/>
                    <a:pt x="959" y="747"/>
                    <a:pt x="957" y="748"/>
                  </a:cubicBezTo>
                  <a:cubicBezTo>
                    <a:pt x="955" y="750"/>
                    <a:pt x="956" y="751"/>
                    <a:pt x="957" y="752"/>
                  </a:cubicBezTo>
                  <a:cubicBezTo>
                    <a:pt x="957" y="753"/>
                    <a:pt x="957" y="754"/>
                    <a:pt x="957" y="755"/>
                  </a:cubicBezTo>
                  <a:cubicBezTo>
                    <a:pt x="958" y="759"/>
                    <a:pt x="960" y="761"/>
                    <a:pt x="965" y="761"/>
                  </a:cubicBezTo>
                  <a:close/>
                  <a:moveTo>
                    <a:pt x="323" y="382"/>
                  </a:moveTo>
                  <a:cubicBezTo>
                    <a:pt x="327" y="382"/>
                    <a:pt x="329" y="380"/>
                    <a:pt x="330" y="378"/>
                  </a:cubicBezTo>
                  <a:cubicBezTo>
                    <a:pt x="331" y="375"/>
                    <a:pt x="329" y="372"/>
                    <a:pt x="326" y="371"/>
                  </a:cubicBezTo>
                  <a:cubicBezTo>
                    <a:pt x="323" y="370"/>
                    <a:pt x="322" y="373"/>
                    <a:pt x="321" y="375"/>
                  </a:cubicBezTo>
                  <a:cubicBezTo>
                    <a:pt x="321" y="375"/>
                    <a:pt x="321" y="376"/>
                    <a:pt x="320" y="376"/>
                  </a:cubicBezTo>
                  <a:cubicBezTo>
                    <a:pt x="319" y="377"/>
                    <a:pt x="318" y="379"/>
                    <a:pt x="319" y="380"/>
                  </a:cubicBezTo>
                  <a:cubicBezTo>
                    <a:pt x="320" y="382"/>
                    <a:pt x="322" y="382"/>
                    <a:pt x="323" y="382"/>
                  </a:cubicBezTo>
                  <a:close/>
                  <a:moveTo>
                    <a:pt x="174" y="725"/>
                  </a:moveTo>
                  <a:cubicBezTo>
                    <a:pt x="173" y="725"/>
                    <a:pt x="172" y="724"/>
                    <a:pt x="171" y="723"/>
                  </a:cubicBezTo>
                  <a:cubicBezTo>
                    <a:pt x="170" y="723"/>
                    <a:pt x="171" y="719"/>
                    <a:pt x="169" y="721"/>
                  </a:cubicBezTo>
                  <a:cubicBezTo>
                    <a:pt x="167" y="721"/>
                    <a:pt x="166" y="723"/>
                    <a:pt x="165" y="724"/>
                  </a:cubicBezTo>
                  <a:cubicBezTo>
                    <a:pt x="165" y="726"/>
                    <a:pt x="164" y="727"/>
                    <a:pt x="164" y="729"/>
                  </a:cubicBezTo>
                  <a:cubicBezTo>
                    <a:pt x="163" y="732"/>
                    <a:pt x="165" y="735"/>
                    <a:pt x="167" y="734"/>
                  </a:cubicBezTo>
                  <a:cubicBezTo>
                    <a:pt x="168" y="734"/>
                    <a:pt x="174" y="726"/>
                    <a:pt x="174" y="725"/>
                  </a:cubicBezTo>
                  <a:close/>
                  <a:moveTo>
                    <a:pt x="248" y="789"/>
                  </a:moveTo>
                  <a:cubicBezTo>
                    <a:pt x="248" y="789"/>
                    <a:pt x="249" y="788"/>
                    <a:pt x="249" y="788"/>
                  </a:cubicBezTo>
                  <a:cubicBezTo>
                    <a:pt x="249" y="785"/>
                    <a:pt x="252" y="785"/>
                    <a:pt x="254" y="783"/>
                  </a:cubicBezTo>
                  <a:cubicBezTo>
                    <a:pt x="257" y="781"/>
                    <a:pt x="260" y="779"/>
                    <a:pt x="261" y="775"/>
                  </a:cubicBezTo>
                  <a:cubicBezTo>
                    <a:pt x="262" y="775"/>
                    <a:pt x="263" y="774"/>
                    <a:pt x="261" y="773"/>
                  </a:cubicBezTo>
                  <a:cubicBezTo>
                    <a:pt x="260" y="772"/>
                    <a:pt x="260" y="773"/>
                    <a:pt x="259" y="773"/>
                  </a:cubicBezTo>
                  <a:cubicBezTo>
                    <a:pt x="254" y="776"/>
                    <a:pt x="251" y="781"/>
                    <a:pt x="247" y="783"/>
                  </a:cubicBezTo>
                  <a:cubicBezTo>
                    <a:pt x="245" y="784"/>
                    <a:pt x="246" y="786"/>
                    <a:pt x="246" y="788"/>
                  </a:cubicBezTo>
                  <a:cubicBezTo>
                    <a:pt x="246" y="788"/>
                    <a:pt x="247" y="789"/>
                    <a:pt x="248" y="789"/>
                  </a:cubicBezTo>
                  <a:close/>
                  <a:moveTo>
                    <a:pt x="904" y="446"/>
                  </a:moveTo>
                  <a:cubicBezTo>
                    <a:pt x="906" y="446"/>
                    <a:pt x="907" y="443"/>
                    <a:pt x="909" y="442"/>
                  </a:cubicBezTo>
                  <a:cubicBezTo>
                    <a:pt x="910" y="440"/>
                    <a:pt x="909" y="440"/>
                    <a:pt x="908" y="440"/>
                  </a:cubicBezTo>
                  <a:cubicBezTo>
                    <a:pt x="905" y="439"/>
                    <a:pt x="901" y="438"/>
                    <a:pt x="898" y="436"/>
                  </a:cubicBezTo>
                  <a:cubicBezTo>
                    <a:pt x="896" y="435"/>
                    <a:pt x="895" y="437"/>
                    <a:pt x="895" y="439"/>
                  </a:cubicBezTo>
                  <a:cubicBezTo>
                    <a:pt x="895" y="440"/>
                    <a:pt x="902" y="446"/>
                    <a:pt x="904" y="446"/>
                  </a:cubicBezTo>
                  <a:close/>
                  <a:moveTo>
                    <a:pt x="214" y="740"/>
                  </a:moveTo>
                  <a:cubicBezTo>
                    <a:pt x="212" y="741"/>
                    <a:pt x="211" y="742"/>
                    <a:pt x="209" y="743"/>
                  </a:cubicBezTo>
                  <a:cubicBezTo>
                    <a:pt x="204" y="744"/>
                    <a:pt x="204" y="747"/>
                    <a:pt x="203" y="751"/>
                  </a:cubicBezTo>
                  <a:cubicBezTo>
                    <a:pt x="202" y="752"/>
                    <a:pt x="203" y="753"/>
                    <a:pt x="205" y="754"/>
                  </a:cubicBezTo>
                  <a:cubicBezTo>
                    <a:pt x="206" y="755"/>
                    <a:pt x="207" y="754"/>
                    <a:pt x="208" y="752"/>
                  </a:cubicBezTo>
                  <a:cubicBezTo>
                    <a:pt x="208" y="751"/>
                    <a:pt x="209" y="749"/>
                    <a:pt x="211" y="748"/>
                  </a:cubicBezTo>
                  <a:cubicBezTo>
                    <a:pt x="212" y="746"/>
                    <a:pt x="213" y="745"/>
                    <a:pt x="214" y="744"/>
                  </a:cubicBezTo>
                  <a:cubicBezTo>
                    <a:pt x="215" y="743"/>
                    <a:pt x="215" y="742"/>
                    <a:pt x="215" y="741"/>
                  </a:cubicBezTo>
                  <a:cubicBezTo>
                    <a:pt x="215" y="740"/>
                    <a:pt x="214" y="740"/>
                    <a:pt x="214" y="740"/>
                  </a:cubicBezTo>
                  <a:close/>
                  <a:moveTo>
                    <a:pt x="114" y="998"/>
                  </a:moveTo>
                  <a:cubicBezTo>
                    <a:pt x="114" y="996"/>
                    <a:pt x="115" y="994"/>
                    <a:pt x="113" y="993"/>
                  </a:cubicBezTo>
                  <a:cubicBezTo>
                    <a:pt x="111" y="993"/>
                    <a:pt x="110" y="993"/>
                    <a:pt x="109" y="995"/>
                  </a:cubicBezTo>
                  <a:cubicBezTo>
                    <a:pt x="107" y="998"/>
                    <a:pt x="106" y="1001"/>
                    <a:pt x="105" y="1004"/>
                  </a:cubicBezTo>
                  <a:cubicBezTo>
                    <a:pt x="105" y="1006"/>
                    <a:pt x="105" y="1008"/>
                    <a:pt x="107" y="1007"/>
                  </a:cubicBezTo>
                  <a:cubicBezTo>
                    <a:pt x="111" y="1004"/>
                    <a:pt x="114" y="1002"/>
                    <a:pt x="114" y="998"/>
                  </a:cubicBezTo>
                  <a:close/>
                  <a:moveTo>
                    <a:pt x="293" y="591"/>
                  </a:moveTo>
                  <a:cubicBezTo>
                    <a:pt x="290" y="591"/>
                    <a:pt x="289" y="592"/>
                    <a:pt x="289" y="594"/>
                  </a:cubicBezTo>
                  <a:cubicBezTo>
                    <a:pt x="289" y="596"/>
                    <a:pt x="289" y="597"/>
                    <a:pt x="289" y="599"/>
                  </a:cubicBezTo>
                  <a:cubicBezTo>
                    <a:pt x="289" y="600"/>
                    <a:pt x="288" y="602"/>
                    <a:pt x="290" y="602"/>
                  </a:cubicBezTo>
                  <a:cubicBezTo>
                    <a:pt x="292" y="603"/>
                    <a:pt x="293" y="602"/>
                    <a:pt x="294" y="601"/>
                  </a:cubicBezTo>
                  <a:cubicBezTo>
                    <a:pt x="295" y="600"/>
                    <a:pt x="295" y="599"/>
                    <a:pt x="296" y="598"/>
                  </a:cubicBezTo>
                  <a:cubicBezTo>
                    <a:pt x="297" y="597"/>
                    <a:pt x="299" y="596"/>
                    <a:pt x="298" y="594"/>
                  </a:cubicBezTo>
                  <a:cubicBezTo>
                    <a:pt x="297" y="592"/>
                    <a:pt x="294" y="592"/>
                    <a:pt x="293" y="591"/>
                  </a:cubicBezTo>
                  <a:close/>
                  <a:moveTo>
                    <a:pt x="619" y="133"/>
                  </a:moveTo>
                  <a:cubicBezTo>
                    <a:pt x="619" y="130"/>
                    <a:pt x="618" y="128"/>
                    <a:pt x="616" y="128"/>
                  </a:cubicBezTo>
                  <a:cubicBezTo>
                    <a:pt x="614" y="128"/>
                    <a:pt x="609" y="133"/>
                    <a:pt x="609" y="135"/>
                  </a:cubicBezTo>
                  <a:cubicBezTo>
                    <a:pt x="609" y="138"/>
                    <a:pt x="612" y="138"/>
                    <a:pt x="614" y="138"/>
                  </a:cubicBezTo>
                  <a:cubicBezTo>
                    <a:pt x="617" y="138"/>
                    <a:pt x="619" y="136"/>
                    <a:pt x="619" y="133"/>
                  </a:cubicBezTo>
                  <a:close/>
                  <a:moveTo>
                    <a:pt x="155" y="986"/>
                  </a:moveTo>
                  <a:cubicBezTo>
                    <a:pt x="155" y="989"/>
                    <a:pt x="156" y="991"/>
                    <a:pt x="158" y="991"/>
                  </a:cubicBezTo>
                  <a:cubicBezTo>
                    <a:pt x="160" y="991"/>
                    <a:pt x="163" y="987"/>
                    <a:pt x="163" y="984"/>
                  </a:cubicBezTo>
                  <a:cubicBezTo>
                    <a:pt x="163" y="981"/>
                    <a:pt x="161" y="981"/>
                    <a:pt x="159" y="980"/>
                  </a:cubicBezTo>
                  <a:cubicBezTo>
                    <a:pt x="157" y="980"/>
                    <a:pt x="155" y="983"/>
                    <a:pt x="155" y="986"/>
                  </a:cubicBezTo>
                  <a:close/>
                  <a:moveTo>
                    <a:pt x="153" y="789"/>
                  </a:moveTo>
                  <a:cubicBezTo>
                    <a:pt x="151" y="789"/>
                    <a:pt x="150" y="790"/>
                    <a:pt x="150" y="792"/>
                  </a:cubicBezTo>
                  <a:cubicBezTo>
                    <a:pt x="151" y="794"/>
                    <a:pt x="152" y="796"/>
                    <a:pt x="152" y="797"/>
                  </a:cubicBezTo>
                  <a:cubicBezTo>
                    <a:pt x="152" y="798"/>
                    <a:pt x="152" y="800"/>
                    <a:pt x="154" y="801"/>
                  </a:cubicBezTo>
                  <a:cubicBezTo>
                    <a:pt x="155" y="801"/>
                    <a:pt x="156" y="799"/>
                    <a:pt x="157" y="798"/>
                  </a:cubicBezTo>
                  <a:cubicBezTo>
                    <a:pt x="158" y="797"/>
                    <a:pt x="159" y="796"/>
                    <a:pt x="159" y="794"/>
                  </a:cubicBezTo>
                  <a:cubicBezTo>
                    <a:pt x="160" y="793"/>
                    <a:pt x="160" y="792"/>
                    <a:pt x="159" y="792"/>
                  </a:cubicBezTo>
                  <a:cubicBezTo>
                    <a:pt x="157" y="791"/>
                    <a:pt x="155" y="790"/>
                    <a:pt x="153" y="789"/>
                  </a:cubicBezTo>
                  <a:close/>
                  <a:moveTo>
                    <a:pt x="116" y="1039"/>
                  </a:moveTo>
                  <a:cubicBezTo>
                    <a:pt x="116" y="1041"/>
                    <a:pt x="116" y="1042"/>
                    <a:pt x="117" y="1042"/>
                  </a:cubicBezTo>
                  <a:cubicBezTo>
                    <a:pt x="119" y="1043"/>
                    <a:pt x="120" y="1042"/>
                    <a:pt x="120" y="1041"/>
                  </a:cubicBezTo>
                  <a:cubicBezTo>
                    <a:pt x="121" y="1037"/>
                    <a:pt x="123" y="1034"/>
                    <a:pt x="122" y="1030"/>
                  </a:cubicBezTo>
                  <a:cubicBezTo>
                    <a:pt x="122" y="1029"/>
                    <a:pt x="122" y="1028"/>
                    <a:pt x="121" y="1028"/>
                  </a:cubicBezTo>
                  <a:cubicBezTo>
                    <a:pt x="120" y="1026"/>
                    <a:pt x="119" y="1026"/>
                    <a:pt x="119" y="1028"/>
                  </a:cubicBezTo>
                  <a:cubicBezTo>
                    <a:pt x="117" y="1032"/>
                    <a:pt x="116" y="1036"/>
                    <a:pt x="116" y="1039"/>
                  </a:cubicBezTo>
                  <a:close/>
                  <a:moveTo>
                    <a:pt x="342" y="423"/>
                  </a:moveTo>
                  <a:cubicBezTo>
                    <a:pt x="342" y="424"/>
                    <a:pt x="341" y="424"/>
                    <a:pt x="341" y="424"/>
                  </a:cubicBezTo>
                  <a:cubicBezTo>
                    <a:pt x="341" y="427"/>
                    <a:pt x="338" y="427"/>
                    <a:pt x="337" y="429"/>
                  </a:cubicBezTo>
                  <a:cubicBezTo>
                    <a:pt x="336" y="429"/>
                    <a:pt x="335" y="430"/>
                    <a:pt x="336" y="431"/>
                  </a:cubicBezTo>
                  <a:cubicBezTo>
                    <a:pt x="338" y="433"/>
                    <a:pt x="338" y="436"/>
                    <a:pt x="341" y="435"/>
                  </a:cubicBezTo>
                  <a:cubicBezTo>
                    <a:pt x="344" y="434"/>
                    <a:pt x="346" y="429"/>
                    <a:pt x="345" y="427"/>
                  </a:cubicBezTo>
                  <a:cubicBezTo>
                    <a:pt x="344" y="425"/>
                    <a:pt x="344" y="424"/>
                    <a:pt x="342" y="423"/>
                  </a:cubicBezTo>
                  <a:close/>
                  <a:moveTo>
                    <a:pt x="1046" y="1027"/>
                  </a:moveTo>
                  <a:cubicBezTo>
                    <a:pt x="1047" y="1029"/>
                    <a:pt x="1049" y="1030"/>
                    <a:pt x="1051" y="1031"/>
                  </a:cubicBezTo>
                  <a:cubicBezTo>
                    <a:pt x="1054" y="1031"/>
                    <a:pt x="1057" y="1032"/>
                    <a:pt x="1056" y="1036"/>
                  </a:cubicBezTo>
                  <a:cubicBezTo>
                    <a:pt x="1055" y="1038"/>
                    <a:pt x="1056" y="1039"/>
                    <a:pt x="1058" y="1039"/>
                  </a:cubicBezTo>
                  <a:cubicBezTo>
                    <a:pt x="1059" y="1039"/>
                    <a:pt x="1060" y="1038"/>
                    <a:pt x="1060" y="1037"/>
                  </a:cubicBezTo>
                  <a:cubicBezTo>
                    <a:pt x="1060" y="1036"/>
                    <a:pt x="1060" y="1034"/>
                    <a:pt x="1060" y="1033"/>
                  </a:cubicBezTo>
                  <a:cubicBezTo>
                    <a:pt x="1063" y="1030"/>
                    <a:pt x="1061" y="1029"/>
                    <a:pt x="1057" y="1029"/>
                  </a:cubicBezTo>
                  <a:cubicBezTo>
                    <a:pt x="1054" y="1028"/>
                    <a:pt x="1050" y="1029"/>
                    <a:pt x="1046" y="1027"/>
                  </a:cubicBezTo>
                  <a:close/>
                  <a:moveTo>
                    <a:pt x="941" y="533"/>
                  </a:moveTo>
                  <a:cubicBezTo>
                    <a:pt x="941" y="535"/>
                    <a:pt x="937" y="533"/>
                    <a:pt x="938" y="537"/>
                  </a:cubicBezTo>
                  <a:cubicBezTo>
                    <a:pt x="938" y="539"/>
                    <a:pt x="939" y="541"/>
                    <a:pt x="942" y="541"/>
                  </a:cubicBezTo>
                  <a:cubicBezTo>
                    <a:pt x="944" y="540"/>
                    <a:pt x="946" y="540"/>
                    <a:pt x="948" y="539"/>
                  </a:cubicBezTo>
                  <a:cubicBezTo>
                    <a:pt x="950" y="537"/>
                    <a:pt x="950" y="536"/>
                    <a:pt x="948" y="534"/>
                  </a:cubicBezTo>
                  <a:cubicBezTo>
                    <a:pt x="946" y="532"/>
                    <a:pt x="943" y="536"/>
                    <a:pt x="941" y="533"/>
                  </a:cubicBezTo>
                  <a:close/>
                  <a:moveTo>
                    <a:pt x="260" y="513"/>
                  </a:moveTo>
                  <a:cubicBezTo>
                    <a:pt x="259" y="512"/>
                    <a:pt x="261" y="510"/>
                    <a:pt x="259" y="509"/>
                  </a:cubicBezTo>
                  <a:cubicBezTo>
                    <a:pt x="257" y="508"/>
                    <a:pt x="256" y="510"/>
                    <a:pt x="255" y="511"/>
                  </a:cubicBezTo>
                  <a:cubicBezTo>
                    <a:pt x="253" y="513"/>
                    <a:pt x="252" y="516"/>
                    <a:pt x="251" y="519"/>
                  </a:cubicBezTo>
                  <a:cubicBezTo>
                    <a:pt x="250" y="520"/>
                    <a:pt x="250" y="521"/>
                    <a:pt x="251" y="521"/>
                  </a:cubicBezTo>
                  <a:cubicBezTo>
                    <a:pt x="253" y="522"/>
                    <a:pt x="260" y="516"/>
                    <a:pt x="260" y="513"/>
                  </a:cubicBezTo>
                  <a:close/>
                  <a:moveTo>
                    <a:pt x="479" y="113"/>
                  </a:moveTo>
                  <a:cubicBezTo>
                    <a:pt x="479" y="112"/>
                    <a:pt x="479" y="109"/>
                    <a:pt x="476" y="110"/>
                  </a:cubicBezTo>
                  <a:cubicBezTo>
                    <a:pt x="474" y="111"/>
                    <a:pt x="471" y="113"/>
                    <a:pt x="470" y="116"/>
                  </a:cubicBezTo>
                  <a:cubicBezTo>
                    <a:pt x="470" y="118"/>
                    <a:pt x="471" y="119"/>
                    <a:pt x="472" y="120"/>
                  </a:cubicBezTo>
                  <a:cubicBezTo>
                    <a:pt x="473" y="121"/>
                    <a:pt x="475" y="121"/>
                    <a:pt x="476" y="120"/>
                  </a:cubicBezTo>
                  <a:cubicBezTo>
                    <a:pt x="477" y="118"/>
                    <a:pt x="479" y="116"/>
                    <a:pt x="479" y="113"/>
                  </a:cubicBezTo>
                  <a:close/>
                  <a:moveTo>
                    <a:pt x="370" y="143"/>
                  </a:moveTo>
                  <a:cubicBezTo>
                    <a:pt x="370" y="141"/>
                    <a:pt x="370" y="138"/>
                    <a:pt x="367" y="138"/>
                  </a:cubicBezTo>
                  <a:cubicBezTo>
                    <a:pt x="364" y="138"/>
                    <a:pt x="365" y="141"/>
                    <a:pt x="364" y="143"/>
                  </a:cubicBezTo>
                  <a:cubicBezTo>
                    <a:pt x="364" y="143"/>
                    <a:pt x="364" y="144"/>
                    <a:pt x="364" y="144"/>
                  </a:cubicBezTo>
                  <a:cubicBezTo>
                    <a:pt x="364" y="146"/>
                    <a:pt x="365" y="150"/>
                    <a:pt x="367" y="150"/>
                  </a:cubicBezTo>
                  <a:cubicBezTo>
                    <a:pt x="370" y="151"/>
                    <a:pt x="369" y="147"/>
                    <a:pt x="370" y="145"/>
                  </a:cubicBezTo>
                  <a:cubicBezTo>
                    <a:pt x="370" y="144"/>
                    <a:pt x="370" y="144"/>
                    <a:pt x="370" y="143"/>
                  </a:cubicBezTo>
                  <a:close/>
                  <a:moveTo>
                    <a:pt x="948" y="481"/>
                  </a:moveTo>
                  <a:cubicBezTo>
                    <a:pt x="947" y="481"/>
                    <a:pt x="947" y="480"/>
                    <a:pt x="946" y="481"/>
                  </a:cubicBezTo>
                  <a:cubicBezTo>
                    <a:pt x="944" y="481"/>
                    <a:pt x="945" y="483"/>
                    <a:pt x="944" y="484"/>
                  </a:cubicBezTo>
                  <a:cubicBezTo>
                    <a:pt x="944" y="485"/>
                    <a:pt x="945" y="486"/>
                    <a:pt x="946" y="486"/>
                  </a:cubicBezTo>
                  <a:cubicBezTo>
                    <a:pt x="949" y="484"/>
                    <a:pt x="952" y="485"/>
                    <a:pt x="956" y="484"/>
                  </a:cubicBezTo>
                  <a:cubicBezTo>
                    <a:pt x="957" y="484"/>
                    <a:pt x="959" y="484"/>
                    <a:pt x="958" y="482"/>
                  </a:cubicBezTo>
                  <a:cubicBezTo>
                    <a:pt x="958" y="482"/>
                    <a:pt x="957" y="481"/>
                    <a:pt x="956" y="480"/>
                  </a:cubicBezTo>
                  <a:cubicBezTo>
                    <a:pt x="956" y="479"/>
                    <a:pt x="954" y="480"/>
                    <a:pt x="954" y="480"/>
                  </a:cubicBezTo>
                  <a:cubicBezTo>
                    <a:pt x="952" y="480"/>
                    <a:pt x="950" y="481"/>
                    <a:pt x="948" y="481"/>
                  </a:cubicBezTo>
                  <a:close/>
                  <a:moveTo>
                    <a:pt x="882" y="479"/>
                  </a:moveTo>
                  <a:cubicBezTo>
                    <a:pt x="884" y="479"/>
                    <a:pt x="886" y="478"/>
                    <a:pt x="887" y="476"/>
                  </a:cubicBezTo>
                  <a:cubicBezTo>
                    <a:pt x="887" y="474"/>
                    <a:pt x="883" y="470"/>
                    <a:pt x="881" y="470"/>
                  </a:cubicBezTo>
                  <a:cubicBezTo>
                    <a:pt x="877" y="470"/>
                    <a:pt x="879" y="474"/>
                    <a:pt x="878" y="476"/>
                  </a:cubicBezTo>
                  <a:cubicBezTo>
                    <a:pt x="877" y="479"/>
                    <a:pt x="880" y="479"/>
                    <a:pt x="882" y="479"/>
                  </a:cubicBezTo>
                  <a:close/>
                  <a:moveTo>
                    <a:pt x="313" y="275"/>
                  </a:moveTo>
                  <a:cubicBezTo>
                    <a:pt x="313" y="277"/>
                    <a:pt x="312" y="280"/>
                    <a:pt x="315" y="280"/>
                  </a:cubicBezTo>
                  <a:cubicBezTo>
                    <a:pt x="318" y="280"/>
                    <a:pt x="320" y="278"/>
                    <a:pt x="321" y="275"/>
                  </a:cubicBezTo>
                  <a:cubicBezTo>
                    <a:pt x="321" y="273"/>
                    <a:pt x="319" y="271"/>
                    <a:pt x="316" y="271"/>
                  </a:cubicBezTo>
                  <a:cubicBezTo>
                    <a:pt x="313" y="271"/>
                    <a:pt x="313" y="273"/>
                    <a:pt x="313" y="275"/>
                  </a:cubicBezTo>
                  <a:close/>
                  <a:moveTo>
                    <a:pt x="458" y="77"/>
                  </a:moveTo>
                  <a:cubicBezTo>
                    <a:pt x="461" y="77"/>
                    <a:pt x="464" y="74"/>
                    <a:pt x="463" y="71"/>
                  </a:cubicBezTo>
                  <a:cubicBezTo>
                    <a:pt x="463" y="69"/>
                    <a:pt x="462" y="68"/>
                    <a:pt x="460" y="67"/>
                  </a:cubicBezTo>
                  <a:cubicBezTo>
                    <a:pt x="458" y="67"/>
                    <a:pt x="455" y="71"/>
                    <a:pt x="455" y="74"/>
                  </a:cubicBezTo>
                  <a:cubicBezTo>
                    <a:pt x="455" y="77"/>
                    <a:pt x="457" y="77"/>
                    <a:pt x="458" y="77"/>
                  </a:cubicBezTo>
                  <a:close/>
                  <a:moveTo>
                    <a:pt x="163" y="1196"/>
                  </a:moveTo>
                  <a:cubicBezTo>
                    <a:pt x="158" y="1196"/>
                    <a:pt x="155" y="1199"/>
                    <a:pt x="153" y="1201"/>
                  </a:cubicBezTo>
                  <a:cubicBezTo>
                    <a:pt x="151" y="1202"/>
                    <a:pt x="150" y="1204"/>
                    <a:pt x="152" y="1206"/>
                  </a:cubicBezTo>
                  <a:cubicBezTo>
                    <a:pt x="154" y="1208"/>
                    <a:pt x="156" y="1206"/>
                    <a:pt x="157" y="1204"/>
                  </a:cubicBezTo>
                  <a:cubicBezTo>
                    <a:pt x="159" y="1202"/>
                    <a:pt x="159" y="1199"/>
                    <a:pt x="163" y="1196"/>
                  </a:cubicBezTo>
                  <a:close/>
                  <a:moveTo>
                    <a:pt x="906" y="333"/>
                  </a:moveTo>
                  <a:cubicBezTo>
                    <a:pt x="907" y="333"/>
                    <a:pt x="905" y="336"/>
                    <a:pt x="907" y="335"/>
                  </a:cubicBezTo>
                  <a:cubicBezTo>
                    <a:pt x="910" y="333"/>
                    <a:pt x="913" y="331"/>
                    <a:pt x="913" y="327"/>
                  </a:cubicBezTo>
                  <a:cubicBezTo>
                    <a:pt x="913" y="325"/>
                    <a:pt x="912" y="324"/>
                    <a:pt x="911" y="324"/>
                  </a:cubicBezTo>
                  <a:cubicBezTo>
                    <a:pt x="909" y="323"/>
                    <a:pt x="908" y="324"/>
                    <a:pt x="908" y="325"/>
                  </a:cubicBezTo>
                  <a:cubicBezTo>
                    <a:pt x="907" y="327"/>
                    <a:pt x="905" y="329"/>
                    <a:pt x="906" y="333"/>
                  </a:cubicBezTo>
                  <a:close/>
                  <a:moveTo>
                    <a:pt x="451" y="90"/>
                  </a:moveTo>
                  <a:cubicBezTo>
                    <a:pt x="451" y="89"/>
                    <a:pt x="451" y="87"/>
                    <a:pt x="450" y="87"/>
                  </a:cubicBezTo>
                  <a:cubicBezTo>
                    <a:pt x="448" y="86"/>
                    <a:pt x="448" y="88"/>
                    <a:pt x="447" y="88"/>
                  </a:cubicBezTo>
                  <a:cubicBezTo>
                    <a:pt x="445" y="89"/>
                    <a:pt x="445" y="92"/>
                    <a:pt x="443" y="93"/>
                  </a:cubicBezTo>
                  <a:cubicBezTo>
                    <a:pt x="442" y="94"/>
                    <a:pt x="442" y="96"/>
                    <a:pt x="443" y="97"/>
                  </a:cubicBezTo>
                  <a:cubicBezTo>
                    <a:pt x="445" y="98"/>
                    <a:pt x="446" y="98"/>
                    <a:pt x="448" y="97"/>
                  </a:cubicBezTo>
                  <a:cubicBezTo>
                    <a:pt x="450" y="95"/>
                    <a:pt x="450" y="92"/>
                    <a:pt x="451" y="90"/>
                  </a:cubicBezTo>
                  <a:close/>
                  <a:moveTo>
                    <a:pt x="864" y="371"/>
                  </a:moveTo>
                  <a:cubicBezTo>
                    <a:pt x="863" y="375"/>
                    <a:pt x="862" y="379"/>
                    <a:pt x="866" y="383"/>
                  </a:cubicBezTo>
                  <a:cubicBezTo>
                    <a:pt x="866" y="383"/>
                    <a:pt x="867" y="385"/>
                    <a:pt x="868" y="384"/>
                  </a:cubicBezTo>
                  <a:cubicBezTo>
                    <a:pt x="869" y="383"/>
                    <a:pt x="871" y="380"/>
                    <a:pt x="870" y="379"/>
                  </a:cubicBezTo>
                  <a:cubicBezTo>
                    <a:pt x="867" y="377"/>
                    <a:pt x="868" y="373"/>
                    <a:pt x="864" y="371"/>
                  </a:cubicBezTo>
                  <a:close/>
                  <a:moveTo>
                    <a:pt x="1048" y="935"/>
                  </a:moveTo>
                  <a:cubicBezTo>
                    <a:pt x="1047" y="936"/>
                    <a:pt x="1045" y="934"/>
                    <a:pt x="1044" y="936"/>
                  </a:cubicBezTo>
                  <a:cubicBezTo>
                    <a:pt x="1044" y="938"/>
                    <a:pt x="1042" y="939"/>
                    <a:pt x="1043" y="941"/>
                  </a:cubicBezTo>
                  <a:cubicBezTo>
                    <a:pt x="1045" y="942"/>
                    <a:pt x="1047" y="941"/>
                    <a:pt x="1048" y="941"/>
                  </a:cubicBezTo>
                  <a:cubicBezTo>
                    <a:pt x="1048" y="941"/>
                    <a:pt x="1048" y="941"/>
                    <a:pt x="1049" y="941"/>
                  </a:cubicBezTo>
                  <a:cubicBezTo>
                    <a:pt x="1051" y="940"/>
                    <a:pt x="1054" y="941"/>
                    <a:pt x="1054" y="938"/>
                  </a:cubicBezTo>
                  <a:cubicBezTo>
                    <a:pt x="1054" y="934"/>
                    <a:pt x="1050" y="936"/>
                    <a:pt x="1048" y="935"/>
                  </a:cubicBezTo>
                  <a:close/>
                  <a:moveTo>
                    <a:pt x="915" y="476"/>
                  </a:moveTo>
                  <a:cubicBezTo>
                    <a:pt x="917" y="476"/>
                    <a:pt x="919" y="477"/>
                    <a:pt x="919" y="479"/>
                  </a:cubicBezTo>
                  <a:cubicBezTo>
                    <a:pt x="920" y="480"/>
                    <a:pt x="920" y="481"/>
                    <a:pt x="921" y="481"/>
                  </a:cubicBezTo>
                  <a:cubicBezTo>
                    <a:pt x="923" y="481"/>
                    <a:pt x="923" y="480"/>
                    <a:pt x="923" y="478"/>
                  </a:cubicBezTo>
                  <a:cubicBezTo>
                    <a:pt x="924" y="476"/>
                    <a:pt x="924" y="473"/>
                    <a:pt x="921" y="471"/>
                  </a:cubicBezTo>
                  <a:cubicBezTo>
                    <a:pt x="920" y="471"/>
                    <a:pt x="919" y="470"/>
                    <a:pt x="918" y="471"/>
                  </a:cubicBezTo>
                  <a:cubicBezTo>
                    <a:pt x="918" y="473"/>
                    <a:pt x="916" y="474"/>
                    <a:pt x="915" y="476"/>
                  </a:cubicBezTo>
                  <a:close/>
                  <a:moveTo>
                    <a:pt x="986" y="684"/>
                  </a:moveTo>
                  <a:cubicBezTo>
                    <a:pt x="987" y="683"/>
                    <a:pt x="990" y="683"/>
                    <a:pt x="991" y="681"/>
                  </a:cubicBezTo>
                  <a:cubicBezTo>
                    <a:pt x="991" y="680"/>
                    <a:pt x="986" y="676"/>
                    <a:pt x="985" y="676"/>
                  </a:cubicBezTo>
                  <a:cubicBezTo>
                    <a:pt x="983" y="676"/>
                    <a:pt x="982" y="679"/>
                    <a:pt x="982" y="680"/>
                  </a:cubicBezTo>
                  <a:cubicBezTo>
                    <a:pt x="982" y="682"/>
                    <a:pt x="983" y="684"/>
                    <a:pt x="986" y="684"/>
                  </a:cubicBezTo>
                  <a:close/>
                  <a:moveTo>
                    <a:pt x="972" y="745"/>
                  </a:moveTo>
                  <a:cubicBezTo>
                    <a:pt x="971" y="745"/>
                    <a:pt x="970" y="745"/>
                    <a:pt x="970" y="746"/>
                  </a:cubicBezTo>
                  <a:cubicBezTo>
                    <a:pt x="969" y="746"/>
                    <a:pt x="966" y="745"/>
                    <a:pt x="966" y="747"/>
                  </a:cubicBezTo>
                  <a:cubicBezTo>
                    <a:pt x="966" y="749"/>
                    <a:pt x="969" y="748"/>
                    <a:pt x="970" y="749"/>
                  </a:cubicBezTo>
                  <a:cubicBezTo>
                    <a:pt x="971" y="749"/>
                    <a:pt x="972" y="749"/>
                    <a:pt x="973" y="749"/>
                  </a:cubicBezTo>
                  <a:cubicBezTo>
                    <a:pt x="976" y="748"/>
                    <a:pt x="977" y="747"/>
                    <a:pt x="976" y="744"/>
                  </a:cubicBezTo>
                  <a:cubicBezTo>
                    <a:pt x="976" y="743"/>
                    <a:pt x="975" y="742"/>
                    <a:pt x="974" y="742"/>
                  </a:cubicBezTo>
                  <a:cubicBezTo>
                    <a:pt x="973" y="742"/>
                    <a:pt x="971" y="742"/>
                    <a:pt x="971" y="743"/>
                  </a:cubicBezTo>
                  <a:cubicBezTo>
                    <a:pt x="970" y="744"/>
                    <a:pt x="972" y="744"/>
                    <a:pt x="972" y="745"/>
                  </a:cubicBezTo>
                  <a:close/>
                  <a:moveTo>
                    <a:pt x="146" y="735"/>
                  </a:moveTo>
                  <a:cubicBezTo>
                    <a:pt x="147" y="735"/>
                    <a:pt x="148" y="736"/>
                    <a:pt x="149" y="734"/>
                  </a:cubicBezTo>
                  <a:cubicBezTo>
                    <a:pt x="149" y="733"/>
                    <a:pt x="148" y="733"/>
                    <a:pt x="147" y="732"/>
                  </a:cubicBezTo>
                  <a:cubicBezTo>
                    <a:pt x="146" y="732"/>
                    <a:pt x="144" y="731"/>
                    <a:pt x="144" y="731"/>
                  </a:cubicBezTo>
                  <a:cubicBezTo>
                    <a:pt x="141" y="728"/>
                    <a:pt x="140" y="729"/>
                    <a:pt x="139" y="732"/>
                  </a:cubicBezTo>
                  <a:cubicBezTo>
                    <a:pt x="138" y="734"/>
                    <a:pt x="138" y="735"/>
                    <a:pt x="139" y="736"/>
                  </a:cubicBezTo>
                  <a:cubicBezTo>
                    <a:pt x="140" y="737"/>
                    <a:pt x="141" y="737"/>
                    <a:pt x="142" y="736"/>
                  </a:cubicBezTo>
                  <a:cubicBezTo>
                    <a:pt x="143" y="735"/>
                    <a:pt x="144" y="734"/>
                    <a:pt x="146" y="735"/>
                  </a:cubicBezTo>
                  <a:close/>
                  <a:moveTo>
                    <a:pt x="66" y="1071"/>
                  </a:moveTo>
                  <a:cubicBezTo>
                    <a:pt x="69" y="1071"/>
                    <a:pt x="73" y="1068"/>
                    <a:pt x="73" y="1066"/>
                  </a:cubicBezTo>
                  <a:cubicBezTo>
                    <a:pt x="73" y="1065"/>
                    <a:pt x="72" y="1064"/>
                    <a:pt x="70" y="1064"/>
                  </a:cubicBezTo>
                  <a:cubicBezTo>
                    <a:pt x="68" y="1063"/>
                    <a:pt x="64" y="1067"/>
                    <a:pt x="64" y="1069"/>
                  </a:cubicBezTo>
                  <a:cubicBezTo>
                    <a:pt x="64" y="1070"/>
                    <a:pt x="64" y="1071"/>
                    <a:pt x="66" y="1071"/>
                  </a:cubicBezTo>
                  <a:close/>
                  <a:moveTo>
                    <a:pt x="1045" y="933"/>
                  </a:moveTo>
                  <a:cubicBezTo>
                    <a:pt x="1047" y="932"/>
                    <a:pt x="1049" y="933"/>
                    <a:pt x="1051" y="934"/>
                  </a:cubicBezTo>
                  <a:cubicBezTo>
                    <a:pt x="1052" y="934"/>
                    <a:pt x="1053" y="933"/>
                    <a:pt x="1054" y="932"/>
                  </a:cubicBezTo>
                  <a:cubicBezTo>
                    <a:pt x="1055" y="931"/>
                    <a:pt x="1053" y="931"/>
                    <a:pt x="1053" y="930"/>
                  </a:cubicBezTo>
                  <a:cubicBezTo>
                    <a:pt x="1052" y="929"/>
                    <a:pt x="1051" y="928"/>
                    <a:pt x="1051" y="927"/>
                  </a:cubicBezTo>
                  <a:cubicBezTo>
                    <a:pt x="1050" y="926"/>
                    <a:pt x="1049" y="925"/>
                    <a:pt x="1048" y="926"/>
                  </a:cubicBezTo>
                  <a:cubicBezTo>
                    <a:pt x="1047" y="926"/>
                    <a:pt x="1047" y="927"/>
                    <a:pt x="1047" y="928"/>
                  </a:cubicBezTo>
                  <a:cubicBezTo>
                    <a:pt x="1047" y="930"/>
                    <a:pt x="1045" y="930"/>
                    <a:pt x="1045" y="933"/>
                  </a:cubicBezTo>
                  <a:close/>
                  <a:moveTo>
                    <a:pt x="632" y="60"/>
                  </a:moveTo>
                  <a:cubicBezTo>
                    <a:pt x="631" y="58"/>
                    <a:pt x="632" y="55"/>
                    <a:pt x="630" y="55"/>
                  </a:cubicBezTo>
                  <a:cubicBezTo>
                    <a:pt x="627" y="55"/>
                    <a:pt x="628" y="58"/>
                    <a:pt x="627" y="59"/>
                  </a:cubicBezTo>
                  <a:cubicBezTo>
                    <a:pt x="627" y="60"/>
                    <a:pt x="627" y="60"/>
                    <a:pt x="627" y="61"/>
                  </a:cubicBezTo>
                  <a:cubicBezTo>
                    <a:pt x="627" y="62"/>
                    <a:pt x="626" y="65"/>
                    <a:pt x="629" y="65"/>
                  </a:cubicBezTo>
                  <a:cubicBezTo>
                    <a:pt x="631" y="65"/>
                    <a:pt x="631" y="63"/>
                    <a:pt x="632" y="61"/>
                  </a:cubicBezTo>
                  <a:cubicBezTo>
                    <a:pt x="632" y="60"/>
                    <a:pt x="632" y="60"/>
                    <a:pt x="632" y="60"/>
                  </a:cubicBezTo>
                  <a:close/>
                  <a:moveTo>
                    <a:pt x="325" y="362"/>
                  </a:moveTo>
                  <a:cubicBezTo>
                    <a:pt x="324" y="361"/>
                    <a:pt x="325" y="357"/>
                    <a:pt x="322" y="358"/>
                  </a:cubicBezTo>
                  <a:cubicBezTo>
                    <a:pt x="320" y="358"/>
                    <a:pt x="318" y="359"/>
                    <a:pt x="318" y="362"/>
                  </a:cubicBezTo>
                  <a:cubicBezTo>
                    <a:pt x="318" y="364"/>
                    <a:pt x="319" y="366"/>
                    <a:pt x="321" y="366"/>
                  </a:cubicBezTo>
                  <a:cubicBezTo>
                    <a:pt x="323" y="365"/>
                    <a:pt x="324" y="364"/>
                    <a:pt x="325" y="362"/>
                  </a:cubicBezTo>
                  <a:close/>
                  <a:moveTo>
                    <a:pt x="813" y="191"/>
                  </a:moveTo>
                  <a:cubicBezTo>
                    <a:pt x="810" y="191"/>
                    <a:pt x="806" y="195"/>
                    <a:pt x="807" y="197"/>
                  </a:cubicBezTo>
                  <a:cubicBezTo>
                    <a:pt x="807" y="199"/>
                    <a:pt x="807" y="201"/>
                    <a:pt x="809" y="199"/>
                  </a:cubicBezTo>
                  <a:cubicBezTo>
                    <a:pt x="811" y="198"/>
                    <a:pt x="813" y="196"/>
                    <a:pt x="814" y="193"/>
                  </a:cubicBezTo>
                  <a:cubicBezTo>
                    <a:pt x="814" y="192"/>
                    <a:pt x="814" y="191"/>
                    <a:pt x="813" y="191"/>
                  </a:cubicBezTo>
                  <a:close/>
                  <a:moveTo>
                    <a:pt x="278" y="663"/>
                  </a:moveTo>
                  <a:cubicBezTo>
                    <a:pt x="280" y="662"/>
                    <a:pt x="281" y="659"/>
                    <a:pt x="282" y="657"/>
                  </a:cubicBezTo>
                  <a:cubicBezTo>
                    <a:pt x="282" y="656"/>
                    <a:pt x="281" y="655"/>
                    <a:pt x="280" y="655"/>
                  </a:cubicBezTo>
                  <a:cubicBezTo>
                    <a:pt x="278" y="655"/>
                    <a:pt x="275" y="658"/>
                    <a:pt x="275" y="660"/>
                  </a:cubicBezTo>
                  <a:cubicBezTo>
                    <a:pt x="275" y="662"/>
                    <a:pt x="276" y="663"/>
                    <a:pt x="278" y="663"/>
                  </a:cubicBezTo>
                  <a:close/>
                  <a:moveTo>
                    <a:pt x="600" y="160"/>
                  </a:moveTo>
                  <a:cubicBezTo>
                    <a:pt x="600" y="160"/>
                    <a:pt x="601" y="161"/>
                    <a:pt x="601" y="161"/>
                  </a:cubicBezTo>
                  <a:cubicBezTo>
                    <a:pt x="603" y="159"/>
                    <a:pt x="605" y="156"/>
                    <a:pt x="607" y="154"/>
                  </a:cubicBezTo>
                  <a:cubicBezTo>
                    <a:pt x="608" y="153"/>
                    <a:pt x="607" y="152"/>
                    <a:pt x="605" y="152"/>
                  </a:cubicBezTo>
                  <a:cubicBezTo>
                    <a:pt x="603" y="151"/>
                    <a:pt x="601" y="153"/>
                    <a:pt x="600" y="155"/>
                  </a:cubicBezTo>
                  <a:cubicBezTo>
                    <a:pt x="599" y="156"/>
                    <a:pt x="601" y="158"/>
                    <a:pt x="599" y="160"/>
                  </a:cubicBezTo>
                  <a:cubicBezTo>
                    <a:pt x="599" y="160"/>
                    <a:pt x="600" y="160"/>
                    <a:pt x="600" y="160"/>
                  </a:cubicBezTo>
                  <a:close/>
                  <a:moveTo>
                    <a:pt x="1120" y="1025"/>
                  </a:moveTo>
                  <a:cubicBezTo>
                    <a:pt x="1120" y="1022"/>
                    <a:pt x="1119" y="1021"/>
                    <a:pt x="1116" y="1021"/>
                  </a:cubicBezTo>
                  <a:cubicBezTo>
                    <a:pt x="1114" y="1021"/>
                    <a:pt x="1112" y="1022"/>
                    <a:pt x="1112" y="1023"/>
                  </a:cubicBezTo>
                  <a:cubicBezTo>
                    <a:pt x="1113" y="1026"/>
                    <a:pt x="1116" y="1027"/>
                    <a:pt x="1118" y="1027"/>
                  </a:cubicBezTo>
                  <a:cubicBezTo>
                    <a:pt x="1120" y="1027"/>
                    <a:pt x="1120" y="1026"/>
                    <a:pt x="1120" y="1025"/>
                  </a:cubicBezTo>
                  <a:close/>
                  <a:moveTo>
                    <a:pt x="386" y="126"/>
                  </a:moveTo>
                  <a:cubicBezTo>
                    <a:pt x="386" y="124"/>
                    <a:pt x="385" y="123"/>
                    <a:pt x="383" y="123"/>
                  </a:cubicBezTo>
                  <a:cubicBezTo>
                    <a:pt x="381" y="123"/>
                    <a:pt x="379" y="124"/>
                    <a:pt x="379" y="126"/>
                  </a:cubicBezTo>
                  <a:cubicBezTo>
                    <a:pt x="379" y="128"/>
                    <a:pt x="379" y="130"/>
                    <a:pt x="381" y="130"/>
                  </a:cubicBezTo>
                  <a:cubicBezTo>
                    <a:pt x="384" y="130"/>
                    <a:pt x="385" y="127"/>
                    <a:pt x="386" y="126"/>
                  </a:cubicBezTo>
                  <a:close/>
                  <a:moveTo>
                    <a:pt x="1042" y="1170"/>
                  </a:moveTo>
                  <a:cubicBezTo>
                    <a:pt x="1045" y="1170"/>
                    <a:pt x="1046" y="1168"/>
                    <a:pt x="1047" y="1166"/>
                  </a:cubicBezTo>
                  <a:cubicBezTo>
                    <a:pt x="1048" y="1165"/>
                    <a:pt x="1049" y="1165"/>
                    <a:pt x="1048" y="1164"/>
                  </a:cubicBezTo>
                  <a:cubicBezTo>
                    <a:pt x="1048" y="1163"/>
                    <a:pt x="1047" y="1163"/>
                    <a:pt x="1046" y="1163"/>
                  </a:cubicBezTo>
                  <a:cubicBezTo>
                    <a:pt x="1045" y="1163"/>
                    <a:pt x="1043" y="1163"/>
                    <a:pt x="1044" y="1165"/>
                  </a:cubicBezTo>
                  <a:cubicBezTo>
                    <a:pt x="1044" y="1167"/>
                    <a:pt x="1043" y="1167"/>
                    <a:pt x="1041" y="1168"/>
                  </a:cubicBezTo>
                  <a:cubicBezTo>
                    <a:pt x="1041" y="1168"/>
                    <a:pt x="1040" y="1168"/>
                    <a:pt x="1040" y="1169"/>
                  </a:cubicBezTo>
                  <a:cubicBezTo>
                    <a:pt x="1041" y="1170"/>
                    <a:pt x="1041" y="1170"/>
                    <a:pt x="1042" y="1170"/>
                  </a:cubicBezTo>
                  <a:close/>
                  <a:moveTo>
                    <a:pt x="380" y="199"/>
                  </a:moveTo>
                  <a:cubicBezTo>
                    <a:pt x="381" y="200"/>
                    <a:pt x="381" y="203"/>
                    <a:pt x="383" y="203"/>
                  </a:cubicBezTo>
                  <a:cubicBezTo>
                    <a:pt x="385" y="203"/>
                    <a:pt x="386" y="202"/>
                    <a:pt x="386" y="200"/>
                  </a:cubicBezTo>
                  <a:cubicBezTo>
                    <a:pt x="386" y="198"/>
                    <a:pt x="385" y="196"/>
                    <a:pt x="382" y="195"/>
                  </a:cubicBezTo>
                  <a:cubicBezTo>
                    <a:pt x="381" y="195"/>
                    <a:pt x="381" y="197"/>
                    <a:pt x="380" y="199"/>
                  </a:cubicBezTo>
                  <a:close/>
                  <a:moveTo>
                    <a:pt x="297" y="639"/>
                  </a:moveTo>
                  <a:cubicBezTo>
                    <a:pt x="299" y="638"/>
                    <a:pt x="301" y="636"/>
                    <a:pt x="301" y="634"/>
                  </a:cubicBezTo>
                  <a:cubicBezTo>
                    <a:pt x="301" y="632"/>
                    <a:pt x="300" y="632"/>
                    <a:pt x="299" y="632"/>
                  </a:cubicBezTo>
                  <a:cubicBezTo>
                    <a:pt x="296" y="632"/>
                    <a:pt x="295" y="634"/>
                    <a:pt x="295" y="637"/>
                  </a:cubicBezTo>
                  <a:cubicBezTo>
                    <a:pt x="295" y="638"/>
                    <a:pt x="295" y="639"/>
                    <a:pt x="297" y="639"/>
                  </a:cubicBezTo>
                  <a:close/>
                  <a:moveTo>
                    <a:pt x="1053" y="989"/>
                  </a:moveTo>
                  <a:cubicBezTo>
                    <a:pt x="1051" y="989"/>
                    <a:pt x="1049" y="989"/>
                    <a:pt x="1050" y="991"/>
                  </a:cubicBezTo>
                  <a:cubicBezTo>
                    <a:pt x="1050" y="993"/>
                    <a:pt x="1050" y="996"/>
                    <a:pt x="1052" y="995"/>
                  </a:cubicBezTo>
                  <a:cubicBezTo>
                    <a:pt x="1054" y="995"/>
                    <a:pt x="1056" y="992"/>
                    <a:pt x="1057" y="990"/>
                  </a:cubicBezTo>
                  <a:cubicBezTo>
                    <a:pt x="1057" y="989"/>
                    <a:pt x="1054" y="989"/>
                    <a:pt x="1053" y="989"/>
                  </a:cubicBezTo>
                  <a:close/>
                  <a:moveTo>
                    <a:pt x="218" y="683"/>
                  </a:moveTo>
                  <a:cubicBezTo>
                    <a:pt x="220" y="682"/>
                    <a:pt x="222" y="681"/>
                    <a:pt x="222" y="679"/>
                  </a:cubicBezTo>
                  <a:cubicBezTo>
                    <a:pt x="222" y="677"/>
                    <a:pt x="221" y="676"/>
                    <a:pt x="220" y="677"/>
                  </a:cubicBezTo>
                  <a:cubicBezTo>
                    <a:pt x="218" y="677"/>
                    <a:pt x="216" y="676"/>
                    <a:pt x="216" y="679"/>
                  </a:cubicBezTo>
                  <a:cubicBezTo>
                    <a:pt x="216" y="681"/>
                    <a:pt x="216" y="683"/>
                    <a:pt x="218" y="683"/>
                  </a:cubicBezTo>
                  <a:close/>
                  <a:moveTo>
                    <a:pt x="318" y="200"/>
                  </a:moveTo>
                  <a:cubicBezTo>
                    <a:pt x="317" y="200"/>
                    <a:pt x="317" y="200"/>
                    <a:pt x="317" y="201"/>
                  </a:cubicBezTo>
                  <a:cubicBezTo>
                    <a:pt x="317" y="203"/>
                    <a:pt x="317" y="206"/>
                    <a:pt x="320" y="207"/>
                  </a:cubicBezTo>
                  <a:cubicBezTo>
                    <a:pt x="321" y="207"/>
                    <a:pt x="322" y="207"/>
                    <a:pt x="322" y="206"/>
                  </a:cubicBezTo>
                  <a:cubicBezTo>
                    <a:pt x="323" y="205"/>
                    <a:pt x="320" y="200"/>
                    <a:pt x="318" y="200"/>
                  </a:cubicBezTo>
                  <a:close/>
                  <a:moveTo>
                    <a:pt x="956" y="847"/>
                  </a:moveTo>
                  <a:cubicBezTo>
                    <a:pt x="956" y="843"/>
                    <a:pt x="952" y="845"/>
                    <a:pt x="951" y="843"/>
                  </a:cubicBezTo>
                  <a:cubicBezTo>
                    <a:pt x="950" y="843"/>
                    <a:pt x="949" y="844"/>
                    <a:pt x="949" y="845"/>
                  </a:cubicBezTo>
                  <a:cubicBezTo>
                    <a:pt x="950" y="847"/>
                    <a:pt x="952" y="849"/>
                    <a:pt x="954" y="850"/>
                  </a:cubicBezTo>
                  <a:cubicBezTo>
                    <a:pt x="956" y="850"/>
                    <a:pt x="955" y="848"/>
                    <a:pt x="956" y="847"/>
                  </a:cubicBezTo>
                  <a:close/>
                  <a:moveTo>
                    <a:pt x="930" y="738"/>
                  </a:moveTo>
                  <a:cubicBezTo>
                    <a:pt x="930" y="739"/>
                    <a:pt x="931" y="740"/>
                    <a:pt x="932" y="741"/>
                  </a:cubicBezTo>
                  <a:cubicBezTo>
                    <a:pt x="934" y="742"/>
                    <a:pt x="935" y="742"/>
                    <a:pt x="935" y="744"/>
                  </a:cubicBezTo>
                  <a:cubicBezTo>
                    <a:pt x="935" y="745"/>
                    <a:pt x="935" y="746"/>
                    <a:pt x="936" y="746"/>
                  </a:cubicBezTo>
                  <a:cubicBezTo>
                    <a:pt x="937" y="746"/>
                    <a:pt x="937" y="745"/>
                    <a:pt x="937" y="744"/>
                  </a:cubicBezTo>
                  <a:cubicBezTo>
                    <a:pt x="937" y="740"/>
                    <a:pt x="934" y="737"/>
                    <a:pt x="930" y="738"/>
                  </a:cubicBezTo>
                  <a:close/>
                  <a:moveTo>
                    <a:pt x="911" y="629"/>
                  </a:moveTo>
                  <a:cubicBezTo>
                    <a:pt x="912" y="628"/>
                    <a:pt x="915" y="630"/>
                    <a:pt x="915" y="628"/>
                  </a:cubicBezTo>
                  <a:cubicBezTo>
                    <a:pt x="915" y="626"/>
                    <a:pt x="912" y="625"/>
                    <a:pt x="910" y="625"/>
                  </a:cubicBezTo>
                  <a:cubicBezTo>
                    <a:pt x="909" y="626"/>
                    <a:pt x="906" y="625"/>
                    <a:pt x="907" y="628"/>
                  </a:cubicBezTo>
                  <a:cubicBezTo>
                    <a:pt x="907" y="630"/>
                    <a:pt x="909" y="629"/>
                    <a:pt x="911" y="629"/>
                  </a:cubicBezTo>
                  <a:close/>
                  <a:moveTo>
                    <a:pt x="938" y="675"/>
                  </a:moveTo>
                  <a:cubicBezTo>
                    <a:pt x="939" y="675"/>
                    <a:pt x="940" y="676"/>
                    <a:pt x="940" y="674"/>
                  </a:cubicBezTo>
                  <a:cubicBezTo>
                    <a:pt x="940" y="672"/>
                    <a:pt x="938" y="671"/>
                    <a:pt x="936" y="670"/>
                  </a:cubicBezTo>
                  <a:cubicBezTo>
                    <a:pt x="934" y="670"/>
                    <a:pt x="933" y="671"/>
                    <a:pt x="933" y="672"/>
                  </a:cubicBezTo>
                  <a:cubicBezTo>
                    <a:pt x="934" y="674"/>
                    <a:pt x="936" y="675"/>
                    <a:pt x="938" y="675"/>
                  </a:cubicBezTo>
                  <a:close/>
                  <a:moveTo>
                    <a:pt x="723" y="115"/>
                  </a:moveTo>
                  <a:cubicBezTo>
                    <a:pt x="723" y="114"/>
                    <a:pt x="722" y="113"/>
                    <a:pt x="721" y="113"/>
                  </a:cubicBezTo>
                  <a:cubicBezTo>
                    <a:pt x="718" y="113"/>
                    <a:pt x="718" y="115"/>
                    <a:pt x="717" y="117"/>
                  </a:cubicBezTo>
                  <a:cubicBezTo>
                    <a:pt x="717" y="119"/>
                    <a:pt x="718" y="119"/>
                    <a:pt x="719" y="119"/>
                  </a:cubicBezTo>
                  <a:cubicBezTo>
                    <a:pt x="721" y="118"/>
                    <a:pt x="723" y="118"/>
                    <a:pt x="723" y="115"/>
                  </a:cubicBezTo>
                  <a:close/>
                  <a:moveTo>
                    <a:pt x="542" y="163"/>
                  </a:moveTo>
                  <a:cubicBezTo>
                    <a:pt x="540" y="163"/>
                    <a:pt x="539" y="163"/>
                    <a:pt x="539" y="165"/>
                  </a:cubicBezTo>
                  <a:cubicBezTo>
                    <a:pt x="539" y="167"/>
                    <a:pt x="540" y="168"/>
                    <a:pt x="541" y="167"/>
                  </a:cubicBezTo>
                  <a:cubicBezTo>
                    <a:pt x="543" y="167"/>
                    <a:pt x="546" y="167"/>
                    <a:pt x="546" y="165"/>
                  </a:cubicBezTo>
                  <a:cubicBezTo>
                    <a:pt x="546" y="163"/>
                    <a:pt x="543" y="163"/>
                    <a:pt x="542" y="163"/>
                  </a:cubicBezTo>
                  <a:close/>
                  <a:moveTo>
                    <a:pt x="181" y="547"/>
                  </a:moveTo>
                  <a:cubicBezTo>
                    <a:pt x="182" y="549"/>
                    <a:pt x="180" y="552"/>
                    <a:pt x="182" y="553"/>
                  </a:cubicBezTo>
                  <a:cubicBezTo>
                    <a:pt x="184" y="553"/>
                    <a:pt x="184" y="550"/>
                    <a:pt x="184" y="549"/>
                  </a:cubicBezTo>
                  <a:cubicBezTo>
                    <a:pt x="185" y="547"/>
                    <a:pt x="184" y="545"/>
                    <a:pt x="182" y="545"/>
                  </a:cubicBezTo>
                  <a:cubicBezTo>
                    <a:pt x="180" y="544"/>
                    <a:pt x="181" y="546"/>
                    <a:pt x="181" y="547"/>
                  </a:cubicBezTo>
                  <a:close/>
                  <a:moveTo>
                    <a:pt x="943" y="779"/>
                  </a:moveTo>
                  <a:cubicBezTo>
                    <a:pt x="943" y="783"/>
                    <a:pt x="946" y="785"/>
                    <a:pt x="949" y="783"/>
                  </a:cubicBezTo>
                  <a:cubicBezTo>
                    <a:pt x="950" y="783"/>
                    <a:pt x="951" y="783"/>
                    <a:pt x="951" y="781"/>
                  </a:cubicBezTo>
                  <a:cubicBezTo>
                    <a:pt x="951" y="781"/>
                    <a:pt x="949" y="781"/>
                    <a:pt x="949" y="781"/>
                  </a:cubicBezTo>
                  <a:cubicBezTo>
                    <a:pt x="946" y="781"/>
                    <a:pt x="944" y="781"/>
                    <a:pt x="943" y="779"/>
                  </a:cubicBezTo>
                  <a:close/>
                  <a:moveTo>
                    <a:pt x="360" y="309"/>
                  </a:moveTo>
                  <a:cubicBezTo>
                    <a:pt x="362" y="311"/>
                    <a:pt x="364" y="311"/>
                    <a:pt x="366" y="310"/>
                  </a:cubicBezTo>
                  <a:cubicBezTo>
                    <a:pt x="367" y="310"/>
                    <a:pt x="370" y="310"/>
                    <a:pt x="369" y="308"/>
                  </a:cubicBezTo>
                  <a:cubicBezTo>
                    <a:pt x="369" y="306"/>
                    <a:pt x="367" y="306"/>
                    <a:pt x="365" y="307"/>
                  </a:cubicBezTo>
                  <a:cubicBezTo>
                    <a:pt x="363" y="307"/>
                    <a:pt x="362" y="308"/>
                    <a:pt x="360" y="309"/>
                  </a:cubicBezTo>
                  <a:close/>
                  <a:moveTo>
                    <a:pt x="988" y="772"/>
                  </a:moveTo>
                  <a:cubicBezTo>
                    <a:pt x="983" y="771"/>
                    <a:pt x="979" y="772"/>
                    <a:pt x="976" y="774"/>
                  </a:cubicBezTo>
                  <a:cubicBezTo>
                    <a:pt x="980" y="774"/>
                    <a:pt x="984" y="774"/>
                    <a:pt x="988" y="772"/>
                  </a:cubicBezTo>
                  <a:close/>
                  <a:moveTo>
                    <a:pt x="896" y="558"/>
                  </a:moveTo>
                  <a:cubicBezTo>
                    <a:pt x="898" y="558"/>
                    <a:pt x="900" y="557"/>
                    <a:pt x="900" y="555"/>
                  </a:cubicBezTo>
                  <a:cubicBezTo>
                    <a:pt x="900" y="553"/>
                    <a:pt x="897" y="554"/>
                    <a:pt x="896" y="554"/>
                  </a:cubicBezTo>
                  <a:cubicBezTo>
                    <a:pt x="895" y="554"/>
                    <a:pt x="893" y="554"/>
                    <a:pt x="893" y="556"/>
                  </a:cubicBezTo>
                  <a:cubicBezTo>
                    <a:pt x="893" y="558"/>
                    <a:pt x="895" y="558"/>
                    <a:pt x="896" y="558"/>
                  </a:cubicBezTo>
                  <a:close/>
                  <a:moveTo>
                    <a:pt x="1081" y="929"/>
                  </a:moveTo>
                  <a:cubicBezTo>
                    <a:pt x="1079" y="928"/>
                    <a:pt x="1077" y="926"/>
                    <a:pt x="1074" y="926"/>
                  </a:cubicBezTo>
                  <a:cubicBezTo>
                    <a:pt x="1074" y="925"/>
                    <a:pt x="1073" y="927"/>
                    <a:pt x="1074" y="927"/>
                  </a:cubicBezTo>
                  <a:cubicBezTo>
                    <a:pt x="1075" y="929"/>
                    <a:pt x="1078" y="930"/>
                    <a:pt x="1080" y="930"/>
                  </a:cubicBezTo>
                  <a:cubicBezTo>
                    <a:pt x="1081" y="930"/>
                    <a:pt x="1081" y="930"/>
                    <a:pt x="1081" y="929"/>
                  </a:cubicBezTo>
                  <a:close/>
                  <a:moveTo>
                    <a:pt x="950" y="695"/>
                  </a:moveTo>
                  <a:cubicBezTo>
                    <a:pt x="950" y="694"/>
                    <a:pt x="950" y="692"/>
                    <a:pt x="948" y="692"/>
                  </a:cubicBezTo>
                  <a:cubicBezTo>
                    <a:pt x="946" y="692"/>
                    <a:pt x="946" y="694"/>
                    <a:pt x="946" y="695"/>
                  </a:cubicBezTo>
                  <a:cubicBezTo>
                    <a:pt x="946" y="697"/>
                    <a:pt x="947" y="698"/>
                    <a:pt x="949" y="698"/>
                  </a:cubicBezTo>
                  <a:cubicBezTo>
                    <a:pt x="950" y="698"/>
                    <a:pt x="950" y="696"/>
                    <a:pt x="950" y="695"/>
                  </a:cubicBezTo>
                  <a:close/>
                  <a:moveTo>
                    <a:pt x="1057" y="1020"/>
                  </a:moveTo>
                  <a:cubicBezTo>
                    <a:pt x="1057" y="1019"/>
                    <a:pt x="1056" y="1018"/>
                    <a:pt x="1055" y="1018"/>
                  </a:cubicBezTo>
                  <a:cubicBezTo>
                    <a:pt x="1052" y="1018"/>
                    <a:pt x="1052" y="1020"/>
                    <a:pt x="1052" y="1022"/>
                  </a:cubicBezTo>
                  <a:cubicBezTo>
                    <a:pt x="1051" y="1023"/>
                    <a:pt x="1052" y="1024"/>
                    <a:pt x="1053" y="1024"/>
                  </a:cubicBezTo>
                  <a:cubicBezTo>
                    <a:pt x="1055" y="1024"/>
                    <a:pt x="1056" y="1022"/>
                    <a:pt x="1057" y="1020"/>
                  </a:cubicBezTo>
                  <a:close/>
                  <a:moveTo>
                    <a:pt x="955" y="557"/>
                  </a:moveTo>
                  <a:cubicBezTo>
                    <a:pt x="955" y="556"/>
                    <a:pt x="955" y="555"/>
                    <a:pt x="954" y="555"/>
                  </a:cubicBezTo>
                  <a:cubicBezTo>
                    <a:pt x="952" y="555"/>
                    <a:pt x="951" y="557"/>
                    <a:pt x="951" y="559"/>
                  </a:cubicBezTo>
                  <a:cubicBezTo>
                    <a:pt x="951" y="560"/>
                    <a:pt x="951" y="561"/>
                    <a:pt x="952" y="561"/>
                  </a:cubicBezTo>
                  <a:cubicBezTo>
                    <a:pt x="954" y="560"/>
                    <a:pt x="955" y="559"/>
                    <a:pt x="955" y="557"/>
                  </a:cubicBezTo>
                  <a:close/>
                  <a:moveTo>
                    <a:pt x="1086" y="1027"/>
                  </a:moveTo>
                  <a:cubicBezTo>
                    <a:pt x="1090" y="1032"/>
                    <a:pt x="1091" y="1032"/>
                    <a:pt x="1095" y="1027"/>
                  </a:cubicBezTo>
                  <a:cubicBezTo>
                    <a:pt x="1092" y="1028"/>
                    <a:pt x="1089" y="1027"/>
                    <a:pt x="1086" y="1027"/>
                  </a:cubicBezTo>
                  <a:close/>
                  <a:moveTo>
                    <a:pt x="459" y="139"/>
                  </a:moveTo>
                  <a:cubicBezTo>
                    <a:pt x="459" y="142"/>
                    <a:pt x="459" y="143"/>
                    <a:pt x="461" y="143"/>
                  </a:cubicBezTo>
                  <a:cubicBezTo>
                    <a:pt x="463" y="143"/>
                    <a:pt x="464" y="142"/>
                    <a:pt x="463" y="141"/>
                  </a:cubicBezTo>
                  <a:cubicBezTo>
                    <a:pt x="463" y="139"/>
                    <a:pt x="462" y="138"/>
                    <a:pt x="460" y="138"/>
                  </a:cubicBezTo>
                  <a:cubicBezTo>
                    <a:pt x="458" y="137"/>
                    <a:pt x="459" y="139"/>
                    <a:pt x="459" y="139"/>
                  </a:cubicBezTo>
                  <a:close/>
                  <a:moveTo>
                    <a:pt x="190" y="504"/>
                  </a:moveTo>
                  <a:cubicBezTo>
                    <a:pt x="190" y="503"/>
                    <a:pt x="190" y="502"/>
                    <a:pt x="189" y="502"/>
                  </a:cubicBezTo>
                  <a:cubicBezTo>
                    <a:pt x="186" y="503"/>
                    <a:pt x="187" y="505"/>
                    <a:pt x="187" y="507"/>
                  </a:cubicBezTo>
                  <a:cubicBezTo>
                    <a:pt x="186" y="508"/>
                    <a:pt x="187" y="510"/>
                    <a:pt x="188" y="509"/>
                  </a:cubicBezTo>
                  <a:cubicBezTo>
                    <a:pt x="191" y="509"/>
                    <a:pt x="189" y="506"/>
                    <a:pt x="190" y="504"/>
                  </a:cubicBezTo>
                  <a:close/>
                  <a:moveTo>
                    <a:pt x="256" y="590"/>
                  </a:moveTo>
                  <a:cubicBezTo>
                    <a:pt x="258" y="589"/>
                    <a:pt x="259" y="587"/>
                    <a:pt x="260" y="585"/>
                  </a:cubicBezTo>
                  <a:cubicBezTo>
                    <a:pt x="260" y="585"/>
                    <a:pt x="259" y="584"/>
                    <a:pt x="258" y="584"/>
                  </a:cubicBezTo>
                  <a:cubicBezTo>
                    <a:pt x="255" y="584"/>
                    <a:pt x="255" y="587"/>
                    <a:pt x="254" y="588"/>
                  </a:cubicBezTo>
                  <a:cubicBezTo>
                    <a:pt x="254" y="589"/>
                    <a:pt x="255" y="590"/>
                    <a:pt x="256" y="590"/>
                  </a:cubicBezTo>
                  <a:close/>
                  <a:moveTo>
                    <a:pt x="1110" y="1060"/>
                  </a:moveTo>
                  <a:cubicBezTo>
                    <a:pt x="1110" y="1058"/>
                    <a:pt x="1109" y="1058"/>
                    <a:pt x="1107" y="1057"/>
                  </a:cubicBezTo>
                  <a:cubicBezTo>
                    <a:pt x="1106" y="1057"/>
                    <a:pt x="1105" y="1057"/>
                    <a:pt x="1105" y="1059"/>
                  </a:cubicBezTo>
                  <a:cubicBezTo>
                    <a:pt x="1105" y="1061"/>
                    <a:pt x="1106" y="1061"/>
                    <a:pt x="1108" y="1061"/>
                  </a:cubicBezTo>
                  <a:cubicBezTo>
                    <a:pt x="1109" y="1061"/>
                    <a:pt x="1110" y="1061"/>
                    <a:pt x="1110" y="1060"/>
                  </a:cubicBezTo>
                  <a:close/>
                  <a:moveTo>
                    <a:pt x="181" y="967"/>
                  </a:moveTo>
                  <a:cubicBezTo>
                    <a:pt x="182" y="966"/>
                    <a:pt x="182" y="964"/>
                    <a:pt x="183" y="963"/>
                  </a:cubicBezTo>
                  <a:cubicBezTo>
                    <a:pt x="183" y="961"/>
                    <a:pt x="181" y="961"/>
                    <a:pt x="180" y="962"/>
                  </a:cubicBezTo>
                  <a:cubicBezTo>
                    <a:pt x="179" y="962"/>
                    <a:pt x="178" y="962"/>
                    <a:pt x="178" y="963"/>
                  </a:cubicBezTo>
                  <a:cubicBezTo>
                    <a:pt x="178" y="965"/>
                    <a:pt x="179" y="966"/>
                    <a:pt x="181" y="967"/>
                  </a:cubicBezTo>
                  <a:close/>
                  <a:moveTo>
                    <a:pt x="933" y="773"/>
                  </a:moveTo>
                  <a:cubicBezTo>
                    <a:pt x="936" y="774"/>
                    <a:pt x="938" y="773"/>
                    <a:pt x="940" y="774"/>
                  </a:cubicBezTo>
                  <a:cubicBezTo>
                    <a:pt x="941" y="774"/>
                    <a:pt x="941" y="774"/>
                    <a:pt x="942" y="773"/>
                  </a:cubicBezTo>
                  <a:cubicBezTo>
                    <a:pt x="942" y="772"/>
                    <a:pt x="941" y="771"/>
                    <a:pt x="940" y="771"/>
                  </a:cubicBezTo>
                  <a:cubicBezTo>
                    <a:pt x="938" y="771"/>
                    <a:pt x="935" y="770"/>
                    <a:pt x="933" y="773"/>
                  </a:cubicBezTo>
                  <a:close/>
                  <a:moveTo>
                    <a:pt x="115" y="971"/>
                  </a:moveTo>
                  <a:cubicBezTo>
                    <a:pt x="117" y="970"/>
                    <a:pt x="118" y="969"/>
                    <a:pt x="118" y="968"/>
                  </a:cubicBezTo>
                  <a:cubicBezTo>
                    <a:pt x="119" y="968"/>
                    <a:pt x="120" y="966"/>
                    <a:pt x="120" y="965"/>
                  </a:cubicBezTo>
                  <a:cubicBezTo>
                    <a:pt x="120" y="965"/>
                    <a:pt x="119" y="964"/>
                    <a:pt x="119" y="964"/>
                  </a:cubicBezTo>
                  <a:cubicBezTo>
                    <a:pt x="117" y="964"/>
                    <a:pt x="117" y="965"/>
                    <a:pt x="116" y="967"/>
                  </a:cubicBezTo>
                  <a:cubicBezTo>
                    <a:pt x="116" y="968"/>
                    <a:pt x="115" y="969"/>
                    <a:pt x="115" y="971"/>
                  </a:cubicBezTo>
                  <a:close/>
                  <a:moveTo>
                    <a:pt x="1011" y="822"/>
                  </a:moveTo>
                  <a:cubicBezTo>
                    <a:pt x="1010" y="822"/>
                    <a:pt x="1009" y="822"/>
                    <a:pt x="1008" y="823"/>
                  </a:cubicBezTo>
                  <a:cubicBezTo>
                    <a:pt x="1007" y="824"/>
                    <a:pt x="1008" y="825"/>
                    <a:pt x="1008" y="827"/>
                  </a:cubicBezTo>
                  <a:cubicBezTo>
                    <a:pt x="1009" y="827"/>
                    <a:pt x="1010" y="829"/>
                    <a:pt x="1011" y="828"/>
                  </a:cubicBezTo>
                  <a:cubicBezTo>
                    <a:pt x="1013" y="827"/>
                    <a:pt x="1010" y="826"/>
                    <a:pt x="1010" y="825"/>
                  </a:cubicBezTo>
                  <a:cubicBezTo>
                    <a:pt x="1010" y="824"/>
                    <a:pt x="1011" y="823"/>
                    <a:pt x="1011" y="822"/>
                  </a:cubicBezTo>
                  <a:close/>
                  <a:moveTo>
                    <a:pt x="724" y="209"/>
                  </a:moveTo>
                  <a:cubicBezTo>
                    <a:pt x="726" y="209"/>
                    <a:pt x="726" y="208"/>
                    <a:pt x="726" y="207"/>
                  </a:cubicBezTo>
                  <a:cubicBezTo>
                    <a:pt x="726" y="205"/>
                    <a:pt x="725" y="204"/>
                    <a:pt x="723" y="204"/>
                  </a:cubicBezTo>
                  <a:cubicBezTo>
                    <a:pt x="722" y="204"/>
                    <a:pt x="721" y="204"/>
                    <a:pt x="721" y="205"/>
                  </a:cubicBezTo>
                  <a:cubicBezTo>
                    <a:pt x="721" y="207"/>
                    <a:pt x="723" y="208"/>
                    <a:pt x="724" y="209"/>
                  </a:cubicBezTo>
                  <a:close/>
                  <a:moveTo>
                    <a:pt x="180" y="1155"/>
                  </a:moveTo>
                  <a:cubicBezTo>
                    <a:pt x="182" y="1155"/>
                    <a:pt x="184" y="1154"/>
                    <a:pt x="185" y="1153"/>
                  </a:cubicBezTo>
                  <a:cubicBezTo>
                    <a:pt x="186" y="1152"/>
                    <a:pt x="186" y="1150"/>
                    <a:pt x="185" y="1149"/>
                  </a:cubicBezTo>
                  <a:cubicBezTo>
                    <a:pt x="183" y="1148"/>
                    <a:pt x="183" y="1150"/>
                    <a:pt x="182" y="1151"/>
                  </a:cubicBezTo>
                  <a:cubicBezTo>
                    <a:pt x="182" y="1152"/>
                    <a:pt x="181" y="1153"/>
                    <a:pt x="180" y="1155"/>
                  </a:cubicBezTo>
                  <a:close/>
                  <a:moveTo>
                    <a:pt x="1029" y="709"/>
                  </a:moveTo>
                  <a:cubicBezTo>
                    <a:pt x="1029" y="707"/>
                    <a:pt x="1028" y="707"/>
                    <a:pt x="1027" y="707"/>
                  </a:cubicBezTo>
                  <a:cubicBezTo>
                    <a:pt x="1025" y="707"/>
                    <a:pt x="1024" y="707"/>
                    <a:pt x="1023" y="709"/>
                  </a:cubicBezTo>
                  <a:cubicBezTo>
                    <a:pt x="1023" y="710"/>
                    <a:pt x="1024" y="711"/>
                    <a:pt x="1025" y="711"/>
                  </a:cubicBezTo>
                  <a:cubicBezTo>
                    <a:pt x="1027" y="710"/>
                    <a:pt x="1028" y="710"/>
                    <a:pt x="1029" y="709"/>
                  </a:cubicBezTo>
                  <a:close/>
                  <a:moveTo>
                    <a:pt x="157" y="899"/>
                  </a:moveTo>
                  <a:cubicBezTo>
                    <a:pt x="157" y="897"/>
                    <a:pt x="156" y="896"/>
                    <a:pt x="155" y="896"/>
                  </a:cubicBezTo>
                  <a:cubicBezTo>
                    <a:pt x="154" y="896"/>
                    <a:pt x="153" y="897"/>
                    <a:pt x="153" y="899"/>
                  </a:cubicBezTo>
                  <a:cubicBezTo>
                    <a:pt x="153" y="900"/>
                    <a:pt x="154" y="900"/>
                    <a:pt x="155" y="901"/>
                  </a:cubicBezTo>
                  <a:cubicBezTo>
                    <a:pt x="156" y="901"/>
                    <a:pt x="157" y="900"/>
                    <a:pt x="157" y="899"/>
                  </a:cubicBezTo>
                  <a:close/>
                  <a:moveTo>
                    <a:pt x="834" y="252"/>
                  </a:moveTo>
                  <a:cubicBezTo>
                    <a:pt x="834" y="251"/>
                    <a:pt x="834" y="251"/>
                    <a:pt x="833" y="251"/>
                  </a:cubicBezTo>
                  <a:cubicBezTo>
                    <a:pt x="831" y="251"/>
                    <a:pt x="830" y="251"/>
                    <a:pt x="830" y="253"/>
                  </a:cubicBezTo>
                  <a:cubicBezTo>
                    <a:pt x="830" y="254"/>
                    <a:pt x="830" y="255"/>
                    <a:pt x="831" y="255"/>
                  </a:cubicBezTo>
                  <a:cubicBezTo>
                    <a:pt x="833" y="255"/>
                    <a:pt x="833" y="253"/>
                    <a:pt x="834" y="252"/>
                  </a:cubicBezTo>
                  <a:close/>
                  <a:moveTo>
                    <a:pt x="770" y="176"/>
                  </a:moveTo>
                  <a:cubicBezTo>
                    <a:pt x="770" y="175"/>
                    <a:pt x="769" y="175"/>
                    <a:pt x="768" y="175"/>
                  </a:cubicBezTo>
                  <a:cubicBezTo>
                    <a:pt x="767" y="175"/>
                    <a:pt x="765" y="176"/>
                    <a:pt x="765" y="178"/>
                  </a:cubicBezTo>
                  <a:cubicBezTo>
                    <a:pt x="765" y="179"/>
                    <a:pt x="766" y="179"/>
                    <a:pt x="767" y="179"/>
                  </a:cubicBezTo>
                  <a:cubicBezTo>
                    <a:pt x="769" y="179"/>
                    <a:pt x="770" y="178"/>
                    <a:pt x="770" y="176"/>
                  </a:cubicBezTo>
                  <a:close/>
                  <a:moveTo>
                    <a:pt x="971" y="606"/>
                  </a:moveTo>
                  <a:cubicBezTo>
                    <a:pt x="971" y="605"/>
                    <a:pt x="970" y="604"/>
                    <a:pt x="968" y="603"/>
                  </a:cubicBezTo>
                  <a:cubicBezTo>
                    <a:pt x="967" y="603"/>
                    <a:pt x="966" y="604"/>
                    <a:pt x="966" y="605"/>
                  </a:cubicBezTo>
                  <a:cubicBezTo>
                    <a:pt x="966" y="607"/>
                    <a:pt x="968" y="607"/>
                    <a:pt x="969" y="607"/>
                  </a:cubicBezTo>
                  <a:cubicBezTo>
                    <a:pt x="970" y="608"/>
                    <a:pt x="971" y="607"/>
                    <a:pt x="971" y="606"/>
                  </a:cubicBezTo>
                  <a:close/>
                  <a:moveTo>
                    <a:pt x="927" y="649"/>
                  </a:moveTo>
                  <a:cubicBezTo>
                    <a:pt x="928" y="647"/>
                    <a:pt x="927" y="647"/>
                    <a:pt x="926" y="647"/>
                  </a:cubicBezTo>
                  <a:cubicBezTo>
                    <a:pt x="924" y="647"/>
                    <a:pt x="923" y="647"/>
                    <a:pt x="923" y="649"/>
                  </a:cubicBezTo>
                  <a:cubicBezTo>
                    <a:pt x="923" y="650"/>
                    <a:pt x="924" y="651"/>
                    <a:pt x="925" y="651"/>
                  </a:cubicBezTo>
                  <a:cubicBezTo>
                    <a:pt x="927" y="651"/>
                    <a:pt x="927" y="650"/>
                    <a:pt x="927" y="649"/>
                  </a:cubicBezTo>
                  <a:close/>
                  <a:moveTo>
                    <a:pt x="1035" y="936"/>
                  </a:moveTo>
                  <a:cubicBezTo>
                    <a:pt x="1035" y="937"/>
                    <a:pt x="1036" y="938"/>
                    <a:pt x="1036" y="939"/>
                  </a:cubicBezTo>
                  <a:cubicBezTo>
                    <a:pt x="1037" y="940"/>
                    <a:pt x="1038" y="940"/>
                    <a:pt x="1040" y="939"/>
                  </a:cubicBezTo>
                  <a:cubicBezTo>
                    <a:pt x="1040" y="939"/>
                    <a:pt x="1040" y="938"/>
                    <a:pt x="1040" y="938"/>
                  </a:cubicBezTo>
                  <a:cubicBezTo>
                    <a:pt x="1040" y="936"/>
                    <a:pt x="1039" y="937"/>
                    <a:pt x="1038" y="936"/>
                  </a:cubicBezTo>
                  <a:cubicBezTo>
                    <a:pt x="1037" y="936"/>
                    <a:pt x="1036" y="936"/>
                    <a:pt x="1035" y="936"/>
                  </a:cubicBezTo>
                  <a:close/>
                  <a:moveTo>
                    <a:pt x="1010" y="986"/>
                  </a:moveTo>
                  <a:cubicBezTo>
                    <a:pt x="1010" y="985"/>
                    <a:pt x="1010" y="984"/>
                    <a:pt x="1009" y="984"/>
                  </a:cubicBezTo>
                  <a:cubicBezTo>
                    <a:pt x="1007" y="984"/>
                    <a:pt x="1006" y="985"/>
                    <a:pt x="1006" y="986"/>
                  </a:cubicBezTo>
                  <a:cubicBezTo>
                    <a:pt x="1005" y="988"/>
                    <a:pt x="1007" y="988"/>
                    <a:pt x="1008" y="988"/>
                  </a:cubicBezTo>
                  <a:cubicBezTo>
                    <a:pt x="1009" y="988"/>
                    <a:pt x="1010" y="987"/>
                    <a:pt x="1010" y="986"/>
                  </a:cubicBezTo>
                  <a:close/>
                  <a:moveTo>
                    <a:pt x="983" y="828"/>
                  </a:moveTo>
                  <a:cubicBezTo>
                    <a:pt x="979" y="825"/>
                    <a:pt x="976" y="827"/>
                    <a:pt x="973" y="828"/>
                  </a:cubicBezTo>
                  <a:cubicBezTo>
                    <a:pt x="976" y="828"/>
                    <a:pt x="979" y="828"/>
                    <a:pt x="983" y="828"/>
                  </a:cubicBezTo>
                  <a:close/>
                  <a:moveTo>
                    <a:pt x="945" y="843"/>
                  </a:moveTo>
                  <a:cubicBezTo>
                    <a:pt x="947" y="841"/>
                    <a:pt x="947" y="839"/>
                    <a:pt x="946" y="837"/>
                  </a:cubicBezTo>
                  <a:cubicBezTo>
                    <a:pt x="945" y="837"/>
                    <a:pt x="944" y="836"/>
                    <a:pt x="944" y="837"/>
                  </a:cubicBezTo>
                  <a:cubicBezTo>
                    <a:pt x="943" y="839"/>
                    <a:pt x="944" y="841"/>
                    <a:pt x="945" y="843"/>
                  </a:cubicBezTo>
                  <a:close/>
                  <a:moveTo>
                    <a:pt x="177" y="979"/>
                  </a:moveTo>
                  <a:cubicBezTo>
                    <a:pt x="178" y="979"/>
                    <a:pt x="179" y="978"/>
                    <a:pt x="180" y="976"/>
                  </a:cubicBezTo>
                  <a:cubicBezTo>
                    <a:pt x="180" y="975"/>
                    <a:pt x="179" y="975"/>
                    <a:pt x="178" y="975"/>
                  </a:cubicBezTo>
                  <a:cubicBezTo>
                    <a:pt x="177" y="975"/>
                    <a:pt x="176" y="977"/>
                    <a:pt x="176" y="978"/>
                  </a:cubicBezTo>
                  <a:cubicBezTo>
                    <a:pt x="176" y="979"/>
                    <a:pt x="176" y="979"/>
                    <a:pt x="177" y="979"/>
                  </a:cubicBezTo>
                  <a:close/>
                  <a:moveTo>
                    <a:pt x="250" y="420"/>
                  </a:moveTo>
                  <a:cubicBezTo>
                    <a:pt x="250" y="419"/>
                    <a:pt x="249" y="418"/>
                    <a:pt x="248" y="418"/>
                  </a:cubicBezTo>
                  <a:cubicBezTo>
                    <a:pt x="247" y="418"/>
                    <a:pt x="247" y="420"/>
                    <a:pt x="247" y="421"/>
                  </a:cubicBezTo>
                  <a:cubicBezTo>
                    <a:pt x="247" y="422"/>
                    <a:pt x="247" y="423"/>
                    <a:pt x="248" y="422"/>
                  </a:cubicBezTo>
                  <a:cubicBezTo>
                    <a:pt x="249" y="422"/>
                    <a:pt x="250" y="421"/>
                    <a:pt x="250" y="420"/>
                  </a:cubicBezTo>
                  <a:close/>
                  <a:moveTo>
                    <a:pt x="1068" y="1067"/>
                  </a:moveTo>
                  <a:cubicBezTo>
                    <a:pt x="1069" y="1067"/>
                    <a:pt x="1070" y="1068"/>
                    <a:pt x="1070" y="1067"/>
                  </a:cubicBezTo>
                  <a:cubicBezTo>
                    <a:pt x="1070" y="1065"/>
                    <a:pt x="1069" y="1065"/>
                    <a:pt x="1068" y="1065"/>
                  </a:cubicBezTo>
                  <a:cubicBezTo>
                    <a:pt x="1067" y="1065"/>
                    <a:pt x="1065" y="1064"/>
                    <a:pt x="1065" y="1066"/>
                  </a:cubicBezTo>
                  <a:cubicBezTo>
                    <a:pt x="1065" y="1068"/>
                    <a:pt x="1067" y="1067"/>
                    <a:pt x="1068" y="1067"/>
                  </a:cubicBezTo>
                  <a:close/>
                  <a:moveTo>
                    <a:pt x="897" y="575"/>
                  </a:moveTo>
                  <a:cubicBezTo>
                    <a:pt x="897" y="574"/>
                    <a:pt x="896" y="574"/>
                    <a:pt x="895" y="574"/>
                  </a:cubicBezTo>
                  <a:cubicBezTo>
                    <a:pt x="893" y="574"/>
                    <a:pt x="892" y="574"/>
                    <a:pt x="892" y="576"/>
                  </a:cubicBezTo>
                  <a:cubicBezTo>
                    <a:pt x="892" y="577"/>
                    <a:pt x="893" y="577"/>
                    <a:pt x="894" y="577"/>
                  </a:cubicBezTo>
                  <a:cubicBezTo>
                    <a:pt x="895" y="577"/>
                    <a:pt x="897" y="577"/>
                    <a:pt x="897" y="575"/>
                  </a:cubicBezTo>
                  <a:close/>
                  <a:moveTo>
                    <a:pt x="1040" y="756"/>
                  </a:moveTo>
                  <a:cubicBezTo>
                    <a:pt x="1041" y="757"/>
                    <a:pt x="1043" y="759"/>
                    <a:pt x="1045" y="758"/>
                  </a:cubicBezTo>
                  <a:cubicBezTo>
                    <a:pt x="1045" y="757"/>
                    <a:pt x="1045" y="756"/>
                    <a:pt x="1045" y="756"/>
                  </a:cubicBezTo>
                  <a:cubicBezTo>
                    <a:pt x="1043" y="754"/>
                    <a:pt x="1042" y="756"/>
                    <a:pt x="1040" y="756"/>
                  </a:cubicBezTo>
                  <a:close/>
                  <a:moveTo>
                    <a:pt x="656" y="206"/>
                  </a:moveTo>
                  <a:cubicBezTo>
                    <a:pt x="655" y="207"/>
                    <a:pt x="652" y="207"/>
                    <a:pt x="651" y="208"/>
                  </a:cubicBezTo>
                  <a:cubicBezTo>
                    <a:pt x="651" y="209"/>
                    <a:pt x="652" y="209"/>
                    <a:pt x="652" y="210"/>
                  </a:cubicBezTo>
                  <a:cubicBezTo>
                    <a:pt x="655" y="210"/>
                    <a:pt x="656" y="209"/>
                    <a:pt x="656" y="206"/>
                  </a:cubicBezTo>
                  <a:close/>
                  <a:moveTo>
                    <a:pt x="890" y="606"/>
                  </a:moveTo>
                  <a:cubicBezTo>
                    <a:pt x="891" y="606"/>
                    <a:pt x="891" y="605"/>
                    <a:pt x="891" y="604"/>
                  </a:cubicBezTo>
                  <a:cubicBezTo>
                    <a:pt x="891" y="602"/>
                    <a:pt x="889" y="602"/>
                    <a:pt x="888" y="602"/>
                  </a:cubicBezTo>
                  <a:cubicBezTo>
                    <a:pt x="887" y="602"/>
                    <a:pt x="886" y="603"/>
                    <a:pt x="887" y="604"/>
                  </a:cubicBezTo>
                  <a:cubicBezTo>
                    <a:pt x="887" y="605"/>
                    <a:pt x="889" y="605"/>
                    <a:pt x="890" y="606"/>
                  </a:cubicBezTo>
                  <a:close/>
                  <a:moveTo>
                    <a:pt x="988" y="712"/>
                  </a:moveTo>
                  <a:cubicBezTo>
                    <a:pt x="987" y="711"/>
                    <a:pt x="986" y="708"/>
                    <a:pt x="984" y="710"/>
                  </a:cubicBezTo>
                  <a:cubicBezTo>
                    <a:pt x="983" y="710"/>
                    <a:pt x="983" y="711"/>
                    <a:pt x="983" y="712"/>
                  </a:cubicBezTo>
                  <a:cubicBezTo>
                    <a:pt x="985" y="713"/>
                    <a:pt x="987" y="712"/>
                    <a:pt x="988" y="712"/>
                  </a:cubicBezTo>
                  <a:close/>
                  <a:moveTo>
                    <a:pt x="367" y="332"/>
                  </a:moveTo>
                  <a:cubicBezTo>
                    <a:pt x="364" y="332"/>
                    <a:pt x="362" y="331"/>
                    <a:pt x="362" y="333"/>
                  </a:cubicBezTo>
                  <a:cubicBezTo>
                    <a:pt x="361" y="334"/>
                    <a:pt x="361" y="335"/>
                    <a:pt x="362" y="335"/>
                  </a:cubicBezTo>
                  <a:cubicBezTo>
                    <a:pt x="364" y="336"/>
                    <a:pt x="364" y="334"/>
                    <a:pt x="367" y="332"/>
                  </a:cubicBezTo>
                  <a:close/>
                  <a:moveTo>
                    <a:pt x="937" y="755"/>
                  </a:moveTo>
                  <a:cubicBezTo>
                    <a:pt x="940" y="756"/>
                    <a:pt x="941" y="758"/>
                    <a:pt x="943" y="756"/>
                  </a:cubicBezTo>
                  <a:cubicBezTo>
                    <a:pt x="943" y="755"/>
                    <a:pt x="944" y="755"/>
                    <a:pt x="943" y="754"/>
                  </a:cubicBezTo>
                  <a:cubicBezTo>
                    <a:pt x="941" y="752"/>
                    <a:pt x="940" y="754"/>
                    <a:pt x="937" y="755"/>
                  </a:cubicBezTo>
                  <a:close/>
                  <a:moveTo>
                    <a:pt x="1042" y="1190"/>
                  </a:moveTo>
                  <a:cubicBezTo>
                    <a:pt x="1042" y="1190"/>
                    <a:pt x="1041" y="1190"/>
                    <a:pt x="1041" y="1192"/>
                  </a:cubicBezTo>
                  <a:cubicBezTo>
                    <a:pt x="1041" y="1193"/>
                    <a:pt x="1042" y="1194"/>
                    <a:pt x="1043" y="1194"/>
                  </a:cubicBezTo>
                  <a:cubicBezTo>
                    <a:pt x="1045" y="1194"/>
                    <a:pt x="1044" y="1192"/>
                    <a:pt x="1044" y="1191"/>
                  </a:cubicBezTo>
                  <a:cubicBezTo>
                    <a:pt x="1045" y="1190"/>
                    <a:pt x="1044" y="1190"/>
                    <a:pt x="1042" y="1190"/>
                  </a:cubicBezTo>
                  <a:close/>
                  <a:moveTo>
                    <a:pt x="521" y="198"/>
                  </a:moveTo>
                  <a:cubicBezTo>
                    <a:pt x="520" y="199"/>
                    <a:pt x="519" y="199"/>
                    <a:pt x="519" y="200"/>
                  </a:cubicBezTo>
                  <a:cubicBezTo>
                    <a:pt x="519" y="202"/>
                    <a:pt x="519" y="202"/>
                    <a:pt x="521" y="203"/>
                  </a:cubicBezTo>
                  <a:cubicBezTo>
                    <a:pt x="522" y="203"/>
                    <a:pt x="523" y="203"/>
                    <a:pt x="522" y="202"/>
                  </a:cubicBezTo>
                  <a:cubicBezTo>
                    <a:pt x="522" y="201"/>
                    <a:pt x="521" y="200"/>
                    <a:pt x="521" y="198"/>
                  </a:cubicBezTo>
                  <a:close/>
                  <a:moveTo>
                    <a:pt x="1001" y="913"/>
                  </a:moveTo>
                  <a:cubicBezTo>
                    <a:pt x="1002" y="915"/>
                    <a:pt x="1004" y="915"/>
                    <a:pt x="1005" y="914"/>
                  </a:cubicBezTo>
                  <a:cubicBezTo>
                    <a:pt x="1006" y="914"/>
                    <a:pt x="1006" y="913"/>
                    <a:pt x="1005" y="913"/>
                  </a:cubicBezTo>
                  <a:cubicBezTo>
                    <a:pt x="1004" y="911"/>
                    <a:pt x="1002" y="912"/>
                    <a:pt x="1001" y="913"/>
                  </a:cubicBezTo>
                  <a:close/>
                  <a:moveTo>
                    <a:pt x="533" y="168"/>
                  </a:moveTo>
                  <a:cubicBezTo>
                    <a:pt x="533" y="167"/>
                    <a:pt x="532" y="167"/>
                    <a:pt x="532" y="167"/>
                  </a:cubicBezTo>
                  <a:cubicBezTo>
                    <a:pt x="530" y="167"/>
                    <a:pt x="529" y="168"/>
                    <a:pt x="529" y="169"/>
                  </a:cubicBezTo>
                  <a:cubicBezTo>
                    <a:pt x="529" y="170"/>
                    <a:pt x="530" y="170"/>
                    <a:pt x="531" y="170"/>
                  </a:cubicBezTo>
                  <a:cubicBezTo>
                    <a:pt x="532" y="170"/>
                    <a:pt x="533" y="169"/>
                    <a:pt x="533" y="168"/>
                  </a:cubicBezTo>
                  <a:close/>
                  <a:moveTo>
                    <a:pt x="320" y="186"/>
                  </a:moveTo>
                  <a:cubicBezTo>
                    <a:pt x="320" y="185"/>
                    <a:pt x="320" y="184"/>
                    <a:pt x="318" y="184"/>
                  </a:cubicBezTo>
                  <a:cubicBezTo>
                    <a:pt x="317" y="184"/>
                    <a:pt x="317" y="184"/>
                    <a:pt x="316" y="186"/>
                  </a:cubicBezTo>
                  <a:cubicBezTo>
                    <a:pt x="316" y="187"/>
                    <a:pt x="317" y="187"/>
                    <a:pt x="318" y="187"/>
                  </a:cubicBezTo>
                  <a:cubicBezTo>
                    <a:pt x="319" y="188"/>
                    <a:pt x="319" y="187"/>
                    <a:pt x="320" y="186"/>
                  </a:cubicBezTo>
                  <a:close/>
                  <a:moveTo>
                    <a:pt x="164" y="708"/>
                  </a:moveTo>
                  <a:cubicBezTo>
                    <a:pt x="163" y="708"/>
                    <a:pt x="162" y="708"/>
                    <a:pt x="163" y="709"/>
                  </a:cubicBezTo>
                  <a:cubicBezTo>
                    <a:pt x="163" y="711"/>
                    <a:pt x="164" y="711"/>
                    <a:pt x="165" y="712"/>
                  </a:cubicBezTo>
                  <a:cubicBezTo>
                    <a:pt x="165" y="712"/>
                    <a:pt x="167" y="711"/>
                    <a:pt x="167" y="710"/>
                  </a:cubicBezTo>
                  <a:cubicBezTo>
                    <a:pt x="167" y="709"/>
                    <a:pt x="165" y="709"/>
                    <a:pt x="164" y="708"/>
                  </a:cubicBezTo>
                  <a:close/>
                  <a:moveTo>
                    <a:pt x="120" y="1058"/>
                  </a:moveTo>
                  <a:cubicBezTo>
                    <a:pt x="119" y="1058"/>
                    <a:pt x="118" y="1058"/>
                    <a:pt x="118" y="1059"/>
                  </a:cubicBezTo>
                  <a:cubicBezTo>
                    <a:pt x="118" y="1060"/>
                    <a:pt x="119" y="1061"/>
                    <a:pt x="121" y="1061"/>
                  </a:cubicBezTo>
                  <a:cubicBezTo>
                    <a:pt x="122" y="1061"/>
                    <a:pt x="122" y="1061"/>
                    <a:pt x="122" y="1060"/>
                  </a:cubicBezTo>
                  <a:cubicBezTo>
                    <a:pt x="122" y="1058"/>
                    <a:pt x="121" y="1058"/>
                    <a:pt x="120" y="1058"/>
                  </a:cubicBezTo>
                  <a:close/>
                  <a:moveTo>
                    <a:pt x="943" y="479"/>
                  </a:moveTo>
                  <a:cubicBezTo>
                    <a:pt x="942" y="478"/>
                    <a:pt x="942" y="477"/>
                    <a:pt x="940" y="477"/>
                  </a:cubicBezTo>
                  <a:cubicBezTo>
                    <a:pt x="940" y="477"/>
                    <a:pt x="938" y="478"/>
                    <a:pt x="939" y="479"/>
                  </a:cubicBezTo>
                  <a:cubicBezTo>
                    <a:pt x="939" y="480"/>
                    <a:pt x="940" y="480"/>
                    <a:pt x="941" y="481"/>
                  </a:cubicBezTo>
                  <a:cubicBezTo>
                    <a:pt x="942" y="481"/>
                    <a:pt x="942" y="480"/>
                    <a:pt x="943" y="479"/>
                  </a:cubicBezTo>
                  <a:close/>
                  <a:moveTo>
                    <a:pt x="1132" y="974"/>
                  </a:moveTo>
                  <a:cubicBezTo>
                    <a:pt x="1131" y="973"/>
                    <a:pt x="1129" y="972"/>
                    <a:pt x="1128" y="974"/>
                  </a:cubicBezTo>
                  <a:cubicBezTo>
                    <a:pt x="1127" y="974"/>
                    <a:pt x="1127" y="975"/>
                    <a:pt x="1128" y="975"/>
                  </a:cubicBezTo>
                  <a:cubicBezTo>
                    <a:pt x="1129" y="976"/>
                    <a:pt x="1131" y="974"/>
                    <a:pt x="1132" y="974"/>
                  </a:cubicBezTo>
                  <a:close/>
                  <a:moveTo>
                    <a:pt x="884" y="560"/>
                  </a:moveTo>
                  <a:cubicBezTo>
                    <a:pt x="883" y="560"/>
                    <a:pt x="882" y="561"/>
                    <a:pt x="882" y="562"/>
                  </a:cubicBezTo>
                  <a:cubicBezTo>
                    <a:pt x="882" y="563"/>
                    <a:pt x="883" y="563"/>
                    <a:pt x="884" y="563"/>
                  </a:cubicBezTo>
                  <a:cubicBezTo>
                    <a:pt x="885" y="563"/>
                    <a:pt x="886" y="564"/>
                    <a:pt x="886" y="562"/>
                  </a:cubicBezTo>
                  <a:cubicBezTo>
                    <a:pt x="886" y="561"/>
                    <a:pt x="885" y="561"/>
                    <a:pt x="884" y="560"/>
                  </a:cubicBezTo>
                  <a:close/>
                  <a:moveTo>
                    <a:pt x="946" y="762"/>
                  </a:moveTo>
                  <a:cubicBezTo>
                    <a:pt x="946" y="765"/>
                    <a:pt x="947" y="767"/>
                    <a:pt x="949" y="767"/>
                  </a:cubicBezTo>
                  <a:cubicBezTo>
                    <a:pt x="949" y="767"/>
                    <a:pt x="950" y="767"/>
                    <a:pt x="950" y="767"/>
                  </a:cubicBezTo>
                  <a:cubicBezTo>
                    <a:pt x="950" y="765"/>
                    <a:pt x="948" y="764"/>
                    <a:pt x="946" y="762"/>
                  </a:cubicBezTo>
                  <a:close/>
                  <a:moveTo>
                    <a:pt x="1048" y="1181"/>
                  </a:moveTo>
                  <a:cubicBezTo>
                    <a:pt x="1047" y="1180"/>
                    <a:pt x="1047" y="1179"/>
                    <a:pt x="1046" y="1179"/>
                  </a:cubicBezTo>
                  <a:cubicBezTo>
                    <a:pt x="1045" y="1179"/>
                    <a:pt x="1044" y="1180"/>
                    <a:pt x="1044" y="1181"/>
                  </a:cubicBezTo>
                  <a:cubicBezTo>
                    <a:pt x="1044" y="1182"/>
                    <a:pt x="1045" y="1183"/>
                    <a:pt x="1046" y="1182"/>
                  </a:cubicBezTo>
                  <a:cubicBezTo>
                    <a:pt x="1047" y="1182"/>
                    <a:pt x="1048" y="1182"/>
                    <a:pt x="1048" y="1181"/>
                  </a:cubicBezTo>
                  <a:close/>
                  <a:moveTo>
                    <a:pt x="736" y="97"/>
                  </a:moveTo>
                  <a:cubicBezTo>
                    <a:pt x="737" y="97"/>
                    <a:pt x="737" y="96"/>
                    <a:pt x="737" y="95"/>
                  </a:cubicBezTo>
                  <a:cubicBezTo>
                    <a:pt x="737" y="94"/>
                    <a:pt x="737" y="93"/>
                    <a:pt x="736" y="93"/>
                  </a:cubicBezTo>
                  <a:cubicBezTo>
                    <a:pt x="735" y="93"/>
                    <a:pt x="735" y="94"/>
                    <a:pt x="735" y="95"/>
                  </a:cubicBezTo>
                  <a:cubicBezTo>
                    <a:pt x="735" y="96"/>
                    <a:pt x="735" y="97"/>
                    <a:pt x="736" y="97"/>
                  </a:cubicBezTo>
                  <a:close/>
                  <a:moveTo>
                    <a:pt x="561" y="68"/>
                  </a:moveTo>
                  <a:cubicBezTo>
                    <a:pt x="561" y="67"/>
                    <a:pt x="560" y="67"/>
                    <a:pt x="560" y="67"/>
                  </a:cubicBezTo>
                  <a:cubicBezTo>
                    <a:pt x="559" y="67"/>
                    <a:pt x="558" y="67"/>
                    <a:pt x="558" y="68"/>
                  </a:cubicBezTo>
                  <a:cubicBezTo>
                    <a:pt x="558" y="69"/>
                    <a:pt x="559" y="69"/>
                    <a:pt x="559" y="70"/>
                  </a:cubicBezTo>
                  <a:cubicBezTo>
                    <a:pt x="560" y="70"/>
                    <a:pt x="561" y="69"/>
                    <a:pt x="561" y="68"/>
                  </a:cubicBezTo>
                  <a:close/>
                  <a:moveTo>
                    <a:pt x="1087" y="757"/>
                  </a:moveTo>
                  <a:cubicBezTo>
                    <a:pt x="1090" y="757"/>
                    <a:pt x="1091" y="756"/>
                    <a:pt x="1092" y="754"/>
                  </a:cubicBezTo>
                  <a:cubicBezTo>
                    <a:pt x="1092" y="754"/>
                    <a:pt x="1091" y="754"/>
                    <a:pt x="1091" y="754"/>
                  </a:cubicBezTo>
                  <a:cubicBezTo>
                    <a:pt x="1089" y="754"/>
                    <a:pt x="1089" y="756"/>
                    <a:pt x="1087" y="757"/>
                  </a:cubicBezTo>
                  <a:close/>
                  <a:moveTo>
                    <a:pt x="1025" y="512"/>
                  </a:moveTo>
                  <a:cubicBezTo>
                    <a:pt x="1025" y="511"/>
                    <a:pt x="1025" y="510"/>
                    <a:pt x="1024" y="510"/>
                  </a:cubicBezTo>
                  <a:cubicBezTo>
                    <a:pt x="1021" y="509"/>
                    <a:pt x="1021" y="508"/>
                    <a:pt x="1021" y="505"/>
                  </a:cubicBezTo>
                  <a:cubicBezTo>
                    <a:pt x="1022" y="501"/>
                    <a:pt x="1022" y="497"/>
                    <a:pt x="1019" y="494"/>
                  </a:cubicBezTo>
                  <a:cubicBezTo>
                    <a:pt x="1018" y="492"/>
                    <a:pt x="1018" y="490"/>
                    <a:pt x="1018" y="488"/>
                  </a:cubicBezTo>
                  <a:cubicBezTo>
                    <a:pt x="1019" y="480"/>
                    <a:pt x="1016" y="473"/>
                    <a:pt x="1016" y="466"/>
                  </a:cubicBezTo>
                  <a:cubicBezTo>
                    <a:pt x="1016" y="461"/>
                    <a:pt x="1015" y="456"/>
                    <a:pt x="1015" y="451"/>
                  </a:cubicBezTo>
                  <a:cubicBezTo>
                    <a:pt x="1015" y="447"/>
                    <a:pt x="1015" y="444"/>
                    <a:pt x="1015" y="440"/>
                  </a:cubicBezTo>
                  <a:cubicBezTo>
                    <a:pt x="1015" y="432"/>
                    <a:pt x="1012" y="431"/>
                    <a:pt x="1004" y="430"/>
                  </a:cubicBezTo>
                  <a:cubicBezTo>
                    <a:pt x="1001" y="430"/>
                    <a:pt x="1000" y="431"/>
                    <a:pt x="1000" y="434"/>
                  </a:cubicBezTo>
                  <a:cubicBezTo>
                    <a:pt x="1002" y="443"/>
                    <a:pt x="1004" y="452"/>
                    <a:pt x="1003" y="461"/>
                  </a:cubicBezTo>
                  <a:cubicBezTo>
                    <a:pt x="1002" y="463"/>
                    <a:pt x="1002" y="465"/>
                    <a:pt x="1003" y="467"/>
                  </a:cubicBezTo>
                  <a:cubicBezTo>
                    <a:pt x="1004" y="474"/>
                    <a:pt x="1004" y="480"/>
                    <a:pt x="1006" y="486"/>
                  </a:cubicBezTo>
                  <a:cubicBezTo>
                    <a:pt x="1007" y="491"/>
                    <a:pt x="1005" y="496"/>
                    <a:pt x="1008" y="501"/>
                  </a:cubicBezTo>
                  <a:cubicBezTo>
                    <a:pt x="1010" y="505"/>
                    <a:pt x="1010" y="511"/>
                    <a:pt x="1014" y="514"/>
                  </a:cubicBezTo>
                  <a:cubicBezTo>
                    <a:pt x="1015" y="514"/>
                    <a:pt x="1014" y="515"/>
                    <a:pt x="1015" y="515"/>
                  </a:cubicBezTo>
                  <a:cubicBezTo>
                    <a:pt x="1016" y="517"/>
                    <a:pt x="1015" y="521"/>
                    <a:pt x="1017" y="523"/>
                  </a:cubicBezTo>
                  <a:cubicBezTo>
                    <a:pt x="1021" y="527"/>
                    <a:pt x="1023" y="532"/>
                    <a:pt x="1026" y="536"/>
                  </a:cubicBezTo>
                  <a:cubicBezTo>
                    <a:pt x="1027" y="538"/>
                    <a:pt x="1030" y="538"/>
                    <a:pt x="1030" y="540"/>
                  </a:cubicBezTo>
                  <a:cubicBezTo>
                    <a:pt x="1030" y="543"/>
                    <a:pt x="1031" y="543"/>
                    <a:pt x="1034" y="543"/>
                  </a:cubicBezTo>
                  <a:cubicBezTo>
                    <a:pt x="1032" y="550"/>
                    <a:pt x="1039" y="562"/>
                    <a:pt x="1045" y="562"/>
                  </a:cubicBezTo>
                  <a:cubicBezTo>
                    <a:pt x="1040" y="561"/>
                    <a:pt x="1042" y="557"/>
                    <a:pt x="1042" y="555"/>
                  </a:cubicBezTo>
                  <a:cubicBezTo>
                    <a:pt x="1041" y="548"/>
                    <a:pt x="1041" y="541"/>
                    <a:pt x="1034" y="536"/>
                  </a:cubicBezTo>
                  <a:cubicBezTo>
                    <a:pt x="1034" y="536"/>
                    <a:pt x="1034" y="535"/>
                    <a:pt x="1034" y="535"/>
                  </a:cubicBezTo>
                  <a:cubicBezTo>
                    <a:pt x="1034" y="527"/>
                    <a:pt x="1027" y="522"/>
                    <a:pt x="1025" y="515"/>
                  </a:cubicBezTo>
                  <a:cubicBezTo>
                    <a:pt x="1025" y="514"/>
                    <a:pt x="1024" y="514"/>
                    <a:pt x="1022" y="513"/>
                  </a:cubicBezTo>
                  <a:cubicBezTo>
                    <a:pt x="1023" y="512"/>
                    <a:pt x="1025" y="513"/>
                    <a:pt x="1025" y="512"/>
                  </a:cubicBezTo>
                  <a:close/>
                  <a:moveTo>
                    <a:pt x="955" y="322"/>
                  </a:moveTo>
                  <a:cubicBezTo>
                    <a:pt x="951" y="322"/>
                    <a:pt x="949" y="325"/>
                    <a:pt x="949" y="331"/>
                  </a:cubicBezTo>
                  <a:cubicBezTo>
                    <a:pt x="949" y="332"/>
                    <a:pt x="950" y="333"/>
                    <a:pt x="949" y="334"/>
                  </a:cubicBezTo>
                  <a:cubicBezTo>
                    <a:pt x="947" y="339"/>
                    <a:pt x="946" y="344"/>
                    <a:pt x="945" y="349"/>
                  </a:cubicBezTo>
                  <a:cubicBezTo>
                    <a:pt x="944" y="353"/>
                    <a:pt x="945" y="357"/>
                    <a:pt x="943" y="361"/>
                  </a:cubicBezTo>
                  <a:cubicBezTo>
                    <a:pt x="942" y="362"/>
                    <a:pt x="942" y="363"/>
                    <a:pt x="943" y="364"/>
                  </a:cubicBezTo>
                  <a:cubicBezTo>
                    <a:pt x="944" y="365"/>
                    <a:pt x="945" y="365"/>
                    <a:pt x="947" y="365"/>
                  </a:cubicBezTo>
                  <a:cubicBezTo>
                    <a:pt x="949" y="364"/>
                    <a:pt x="950" y="362"/>
                    <a:pt x="950" y="360"/>
                  </a:cubicBezTo>
                  <a:cubicBezTo>
                    <a:pt x="952" y="352"/>
                    <a:pt x="954" y="345"/>
                    <a:pt x="956" y="338"/>
                  </a:cubicBezTo>
                  <a:cubicBezTo>
                    <a:pt x="958" y="334"/>
                    <a:pt x="957" y="329"/>
                    <a:pt x="959" y="325"/>
                  </a:cubicBezTo>
                  <a:cubicBezTo>
                    <a:pt x="960" y="321"/>
                    <a:pt x="958" y="321"/>
                    <a:pt x="955" y="322"/>
                  </a:cubicBezTo>
                  <a:close/>
                  <a:moveTo>
                    <a:pt x="734" y="248"/>
                  </a:moveTo>
                  <a:cubicBezTo>
                    <a:pt x="735" y="251"/>
                    <a:pt x="736" y="253"/>
                    <a:pt x="737" y="255"/>
                  </a:cubicBezTo>
                  <a:cubicBezTo>
                    <a:pt x="738" y="256"/>
                    <a:pt x="738" y="256"/>
                    <a:pt x="739" y="255"/>
                  </a:cubicBezTo>
                  <a:cubicBezTo>
                    <a:pt x="739" y="255"/>
                    <a:pt x="740" y="255"/>
                    <a:pt x="739" y="254"/>
                  </a:cubicBezTo>
                  <a:cubicBezTo>
                    <a:pt x="737" y="251"/>
                    <a:pt x="740" y="250"/>
                    <a:pt x="742" y="249"/>
                  </a:cubicBezTo>
                  <a:cubicBezTo>
                    <a:pt x="743" y="248"/>
                    <a:pt x="744" y="247"/>
                    <a:pt x="744" y="246"/>
                  </a:cubicBezTo>
                  <a:cubicBezTo>
                    <a:pt x="745" y="242"/>
                    <a:pt x="748" y="240"/>
                    <a:pt x="751" y="238"/>
                  </a:cubicBezTo>
                  <a:cubicBezTo>
                    <a:pt x="752" y="237"/>
                    <a:pt x="754" y="237"/>
                    <a:pt x="753" y="236"/>
                  </a:cubicBezTo>
                  <a:cubicBezTo>
                    <a:pt x="753" y="234"/>
                    <a:pt x="752" y="234"/>
                    <a:pt x="751" y="233"/>
                  </a:cubicBezTo>
                  <a:cubicBezTo>
                    <a:pt x="746" y="230"/>
                    <a:pt x="741" y="233"/>
                    <a:pt x="736" y="231"/>
                  </a:cubicBezTo>
                  <a:cubicBezTo>
                    <a:pt x="735" y="231"/>
                    <a:pt x="735" y="232"/>
                    <a:pt x="734" y="233"/>
                  </a:cubicBezTo>
                  <a:cubicBezTo>
                    <a:pt x="732" y="240"/>
                    <a:pt x="732" y="240"/>
                    <a:pt x="738" y="245"/>
                  </a:cubicBezTo>
                  <a:cubicBezTo>
                    <a:pt x="738" y="245"/>
                    <a:pt x="738" y="245"/>
                    <a:pt x="738" y="246"/>
                  </a:cubicBezTo>
                  <a:cubicBezTo>
                    <a:pt x="736" y="246"/>
                    <a:pt x="734" y="245"/>
                    <a:pt x="734" y="248"/>
                  </a:cubicBezTo>
                  <a:close/>
                  <a:moveTo>
                    <a:pt x="804" y="343"/>
                  </a:moveTo>
                  <a:cubicBezTo>
                    <a:pt x="803" y="345"/>
                    <a:pt x="801" y="345"/>
                    <a:pt x="799" y="345"/>
                  </a:cubicBezTo>
                  <a:cubicBezTo>
                    <a:pt x="796" y="344"/>
                    <a:pt x="795" y="345"/>
                    <a:pt x="795" y="348"/>
                  </a:cubicBezTo>
                  <a:cubicBezTo>
                    <a:pt x="796" y="350"/>
                    <a:pt x="795" y="351"/>
                    <a:pt x="793" y="350"/>
                  </a:cubicBezTo>
                  <a:cubicBezTo>
                    <a:pt x="791" y="349"/>
                    <a:pt x="789" y="350"/>
                    <a:pt x="787" y="352"/>
                  </a:cubicBezTo>
                  <a:cubicBezTo>
                    <a:pt x="785" y="354"/>
                    <a:pt x="782" y="357"/>
                    <a:pt x="780" y="360"/>
                  </a:cubicBezTo>
                  <a:cubicBezTo>
                    <a:pt x="778" y="361"/>
                    <a:pt x="780" y="363"/>
                    <a:pt x="780" y="365"/>
                  </a:cubicBezTo>
                  <a:cubicBezTo>
                    <a:pt x="781" y="367"/>
                    <a:pt x="782" y="366"/>
                    <a:pt x="784" y="366"/>
                  </a:cubicBezTo>
                  <a:cubicBezTo>
                    <a:pt x="788" y="365"/>
                    <a:pt x="793" y="365"/>
                    <a:pt x="790" y="358"/>
                  </a:cubicBezTo>
                  <a:cubicBezTo>
                    <a:pt x="790" y="358"/>
                    <a:pt x="790" y="358"/>
                    <a:pt x="790" y="357"/>
                  </a:cubicBezTo>
                  <a:cubicBezTo>
                    <a:pt x="790" y="356"/>
                    <a:pt x="791" y="356"/>
                    <a:pt x="792" y="357"/>
                  </a:cubicBezTo>
                  <a:cubicBezTo>
                    <a:pt x="794" y="360"/>
                    <a:pt x="796" y="358"/>
                    <a:pt x="797" y="357"/>
                  </a:cubicBezTo>
                  <a:cubicBezTo>
                    <a:pt x="799" y="355"/>
                    <a:pt x="802" y="355"/>
                    <a:pt x="802" y="353"/>
                  </a:cubicBezTo>
                  <a:cubicBezTo>
                    <a:pt x="803" y="348"/>
                    <a:pt x="807" y="346"/>
                    <a:pt x="809" y="343"/>
                  </a:cubicBezTo>
                  <a:cubicBezTo>
                    <a:pt x="807" y="341"/>
                    <a:pt x="805" y="341"/>
                    <a:pt x="804" y="343"/>
                  </a:cubicBezTo>
                  <a:close/>
                  <a:moveTo>
                    <a:pt x="760" y="312"/>
                  </a:moveTo>
                  <a:cubicBezTo>
                    <a:pt x="760" y="316"/>
                    <a:pt x="759" y="320"/>
                    <a:pt x="759" y="325"/>
                  </a:cubicBezTo>
                  <a:cubicBezTo>
                    <a:pt x="758" y="327"/>
                    <a:pt x="758" y="330"/>
                    <a:pt x="760" y="332"/>
                  </a:cubicBezTo>
                  <a:cubicBezTo>
                    <a:pt x="762" y="334"/>
                    <a:pt x="764" y="333"/>
                    <a:pt x="766" y="332"/>
                  </a:cubicBezTo>
                  <a:cubicBezTo>
                    <a:pt x="767" y="332"/>
                    <a:pt x="768" y="332"/>
                    <a:pt x="768" y="331"/>
                  </a:cubicBezTo>
                  <a:cubicBezTo>
                    <a:pt x="768" y="330"/>
                    <a:pt x="767" y="330"/>
                    <a:pt x="767" y="329"/>
                  </a:cubicBezTo>
                  <a:cubicBezTo>
                    <a:pt x="765" y="329"/>
                    <a:pt x="764" y="328"/>
                    <a:pt x="765" y="326"/>
                  </a:cubicBezTo>
                  <a:cubicBezTo>
                    <a:pt x="766" y="319"/>
                    <a:pt x="769" y="313"/>
                    <a:pt x="775" y="308"/>
                  </a:cubicBezTo>
                  <a:cubicBezTo>
                    <a:pt x="775" y="307"/>
                    <a:pt x="777" y="307"/>
                    <a:pt x="776" y="305"/>
                  </a:cubicBezTo>
                  <a:cubicBezTo>
                    <a:pt x="775" y="304"/>
                    <a:pt x="774" y="304"/>
                    <a:pt x="773" y="305"/>
                  </a:cubicBezTo>
                  <a:cubicBezTo>
                    <a:pt x="770" y="306"/>
                    <a:pt x="768" y="307"/>
                    <a:pt x="765" y="306"/>
                  </a:cubicBezTo>
                  <a:cubicBezTo>
                    <a:pt x="762" y="306"/>
                    <a:pt x="761" y="309"/>
                    <a:pt x="760" y="312"/>
                  </a:cubicBezTo>
                  <a:close/>
                  <a:moveTo>
                    <a:pt x="790" y="262"/>
                  </a:moveTo>
                  <a:cubicBezTo>
                    <a:pt x="789" y="261"/>
                    <a:pt x="787" y="261"/>
                    <a:pt x="785" y="261"/>
                  </a:cubicBezTo>
                  <a:cubicBezTo>
                    <a:pt x="784" y="261"/>
                    <a:pt x="781" y="261"/>
                    <a:pt x="782" y="260"/>
                  </a:cubicBezTo>
                  <a:cubicBezTo>
                    <a:pt x="782" y="258"/>
                    <a:pt x="782" y="254"/>
                    <a:pt x="784" y="254"/>
                  </a:cubicBezTo>
                  <a:cubicBezTo>
                    <a:pt x="787" y="254"/>
                    <a:pt x="788" y="252"/>
                    <a:pt x="789" y="250"/>
                  </a:cubicBezTo>
                  <a:cubicBezTo>
                    <a:pt x="790" y="248"/>
                    <a:pt x="791" y="247"/>
                    <a:pt x="790" y="246"/>
                  </a:cubicBezTo>
                  <a:cubicBezTo>
                    <a:pt x="788" y="244"/>
                    <a:pt x="787" y="245"/>
                    <a:pt x="786" y="245"/>
                  </a:cubicBezTo>
                  <a:cubicBezTo>
                    <a:pt x="783" y="245"/>
                    <a:pt x="782" y="247"/>
                    <a:pt x="780" y="248"/>
                  </a:cubicBezTo>
                  <a:cubicBezTo>
                    <a:pt x="775" y="252"/>
                    <a:pt x="774" y="258"/>
                    <a:pt x="773" y="264"/>
                  </a:cubicBezTo>
                  <a:cubicBezTo>
                    <a:pt x="772" y="269"/>
                    <a:pt x="773" y="270"/>
                    <a:pt x="778" y="270"/>
                  </a:cubicBezTo>
                  <a:cubicBezTo>
                    <a:pt x="780" y="269"/>
                    <a:pt x="781" y="269"/>
                    <a:pt x="779" y="267"/>
                  </a:cubicBezTo>
                  <a:cubicBezTo>
                    <a:pt x="778" y="267"/>
                    <a:pt x="778" y="266"/>
                    <a:pt x="778" y="265"/>
                  </a:cubicBezTo>
                  <a:cubicBezTo>
                    <a:pt x="782" y="264"/>
                    <a:pt x="786" y="263"/>
                    <a:pt x="790" y="262"/>
                  </a:cubicBezTo>
                  <a:cubicBezTo>
                    <a:pt x="790" y="262"/>
                    <a:pt x="790" y="262"/>
                    <a:pt x="790" y="262"/>
                  </a:cubicBezTo>
                  <a:close/>
                  <a:moveTo>
                    <a:pt x="773" y="295"/>
                  </a:moveTo>
                  <a:cubicBezTo>
                    <a:pt x="774" y="294"/>
                    <a:pt x="774" y="293"/>
                    <a:pt x="773" y="292"/>
                  </a:cubicBezTo>
                  <a:cubicBezTo>
                    <a:pt x="771" y="289"/>
                    <a:pt x="772" y="287"/>
                    <a:pt x="774" y="285"/>
                  </a:cubicBezTo>
                  <a:cubicBezTo>
                    <a:pt x="778" y="282"/>
                    <a:pt x="779" y="278"/>
                    <a:pt x="777" y="273"/>
                  </a:cubicBezTo>
                  <a:cubicBezTo>
                    <a:pt x="776" y="273"/>
                    <a:pt x="776" y="271"/>
                    <a:pt x="775" y="271"/>
                  </a:cubicBezTo>
                  <a:cubicBezTo>
                    <a:pt x="774" y="271"/>
                    <a:pt x="773" y="272"/>
                    <a:pt x="773" y="273"/>
                  </a:cubicBezTo>
                  <a:cubicBezTo>
                    <a:pt x="772" y="276"/>
                    <a:pt x="771" y="278"/>
                    <a:pt x="769" y="279"/>
                  </a:cubicBezTo>
                  <a:cubicBezTo>
                    <a:pt x="767" y="280"/>
                    <a:pt x="767" y="282"/>
                    <a:pt x="767" y="283"/>
                  </a:cubicBezTo>
                  <a:cubicBezTo>
                    <a:pt x="765" y="288"/>
                    <a:pt x="766" y="293"/>
                    <a:pt x="762" y="297"/>
                  </a:cubicBezTo>
                  <a:cubicBezTo>
                    <a:pt x="761" y="298"/>
                    <a:pt x="761" y="299"/>
                    <a:pt x="762" y="299"/>
                  </a:cubicBezTo>
                  <a:cubicBezTo>
                    <a:pt x="762" y="300"/>
                    <a:pt x="763" y="301"/>
                    <a:pt x="765" y="300"/>
                  </a:cubicBezTo>
                  <a:cubicBezTo>
                    <a:pt x="765" y="300"/>
                    <a:pt x="766" y="299"/>
                    <a:pt x="767" y="298"/>
                  </a:cubicBezTo>
                  <a:cubicBezTo>
                    <a:pt x="768" y="296"/>
                    <a:pt x="768" y="289"/>
                    <a:pt x="772" y="296"/>
                  </a:cubicBezTo>
                  <a:cubicBezTo>
                    <a:pt x="773" y="295"/>
                    <a:pt x="773" y="295"/>
                    <a:pt x="773" y="295"/>
                  </a:cubicBezTo>
                  <a:close/>
                  <a:moveTo>
                    <a:pt x="482" y="262"/>
                  </a:moveTo>
                  <a:cubicBezTo>
                    <a:pt x="485" y="261"/>
                    <a:pt x="484" y="259"/>
                    <a:pt x="483" y="257"/>
                  </a:cubicBezTo>
                  <a:cubicBezTo>
                    <a:pt x="483" y="255"/>
                    <a:pt x="483" y="254"/>
                    <a:pt x="485" y="253"/>
                  </a:cubicBezTo>
                  <a:cubicBezTo>
                    <a:pt x="489" y="251"/>
                    <a:pt x="490" y="247"/>
                    <a:pt x="491" y="242"/>
                  </a:cubicBezTo>
                  <a:cubicBezTo>
                    <a:pt x="492" y="241"/>
                    <a:pt x="492" y="240"/>
                    <a:pt x="491" y="239"/>
                  </a:cubicBezTo>
                  <a:cubicBezTo>
                    <a:pt x="490" y="239"/>
                    <a:pt x="489" y="239"/>
                    <a:pt x="488" y="240"/>
                  </a:cubicBezTo>
                  <a:cubicBezTo>
                    <a:pt x="486" y="241"/>
                    <a:pt x="483" y="242"/>
                    <a:pt x="480" y="240"/>
                  </a:cubicBezTo>
                  <a:cubicBezTo>
                    <a:pt x="478" y="239"/>
                    <a:pt x="478" y="241"/>
                    <a:pt x="477" y="242"/>
                  </a:cubicBezTo>
                  <a:cubicBezTo>
                    <a:pt x="476" y="247"/>
                    <a:pt x="483" y="251"/>
                    <a:pt x="479" y="256"/>
                  </a:cubicBezTo>
                  <a:cubicBezTo>
                    <a:pt x="479" y="259"/>
                    <a:pt x="480" y="262"/>
                    <a:pt x="482" y="262"/>
                  </a:cubicBezTo>
                  <a:close/>
                  <a:moveTo>
                    <a:pt x="567" y="201"/>
                  </a:moveTo>
                  <a:cubicBezTo>
                    <a:pt x="564" y="201"/>
                    <a:pt x="563" y="203"/>
                    <a:pt x="562" y="205"/>
                  </a:cubicBezTo>
                  <a:cubicBezTo>
                    <a:pt x="562" y="206"/>
                    <a:pt x="562" y="207"/>
                    <a:pt x="562" y="207"/>
                  </a:cubicBezTo>
                  <a:cubicBezTo>
                    <a:pt x="562" y="209"/>
                    <a:pt x="561" y="211"/>
                    <a:pt x="560" y="211"/>
                  </a:cubicBezTo>
                  <a:cubicBezTo>
                    <a:pt x="555" y="212"/>
                    <a:pt x="554" y="218"/>
                    <a:pt x="551" y="221"/>
                  </a:cubicBezTo>
                  <a:cubicBezTo>
                    <a:pt x="551" y="222"/>
                    <a:pt x="550" y="223"/>
                    <a:pt x="551" y="224"/>
                  </a:cubicBezTo>
                  <a:cubicBezTo>
                    <a:pt x="551" y="225"/>
                    <a:pt x="552" y="225"/>
                    <a:pt x="553" y="224"/>
                  </a:cubicBezTo>
                  <a:cubicBezTo>
                    <a:pt x="558" y="224"/>
                    <a:pt x="562" y="222"/>
                    <a:pt x="563" y="217"/>
                  </a:cubicBezTo>
                  <a:cubicBezTo>
                    <a:pt x="563" y="216"/>
                    <a:pt x="564" y="214"/>
                    <a:pt x="565" y="213"/>
                  </a:cubicBezTo>
                  <a:cubicBezTo>
                    <a:pt x="567" y="211"/>
                    <a:pt x="570" y="209"/>
                    <a:pt x="568" y="206"/>
                  </a:cubicBezTo>
                  <a:cubicBezTo>
                    <a:pt x="569" y="204"/>
                    <a:pt x="569" y="201"/>
                    <a:pt x="567" y="201"/>
                  </a:cubicBezTo>
                  <a:close/>
                  <a:moveTo>
                    <a:pt x="720" y="55"/>
                  </a:moveTo>
                  <a:cubicBezTo>
                    <a:pt x="722" y="56"/>
                    <a:pt x="723" y="54"/>
                    <a:pt x="724" y="52"/>
                  </a:cubicBezTo>
                  <a:cubicBezTo>
                    <a:pt x="724" y="50"/>
                    <a:pt x="724" y="48"/>
                    <a:pt x="725" y="46"/>
                  </a:cubicBezTo>
                  <a:cubicBezTo>
                    <a:pt x="726" y="44"/>
                    <a:pt x="726" y="42"/>
                    <a:pt x="725" y="40"/>
                  </a:cubicBezTo>
                  <a:cubicBezTo>
                    <a:pt x="724" y="37"/>
                    <a:pt x="722" y="35"/>
                    <a:pt x="719" y="34"/>
                  </a:cubicBezTo>
                  <a:cubicBezTo>
                    <a:pt x="717" y="34"/>
                    <a:pt x="716" y="33"/>
                    <a:pt x="715" y="35"/>
                  </a:cubicBezTo>
                  <a:cubicBezTo>
                    <a:pt x="714" y="36"/>
                    <a:pt x="714" y="38"/>
                    <a:pt x="714" y="39"/>
                  </a:cubicBezTo>
                  <a:cubicBezTo>
                    <a:pt x="718" y="43"/>
                    <a:pt x="716" y="47"/>
                    <a:pt x="716" y="50"/>
                  </a:cubicBezTo>
                  <a:cubicBezTo>
                    <a:pt x="716" y="54"/>
                    <a:pt x="718" y="54"/>
                    <a:pt x="720" y="55"/>
                  </a:cubicBezTo>
                  <a:close/>
                  <a:moveTo>
                    <a:pt x="622" y="210"/>
                  </a:moveTo>
                  <a:cubicBezTo>
                    <a:pt x="623" y="215"/>
                    <a:pt x="623" y="219"/>
                    <a:pt x="623" y="224"/>
                  </a:cubicBezTo>
                  <a:cubicBezTo>
                    <a:pt x="623" y="226"/>
                    <a:pt x="624" y="229"/>
                    <a:pt x="628" y="230"/>
                  </a:cubicBezTo>
                  <a:cubicBezTo>
                    <a:pt x="629" y="231"/>
                    <a:pt x="630" y="232"/>
                    <a:pt x="631" y="233"/>
                  </a:cubicBezTo>
                  <a:cubicBezTo>
                    <a:pt x="632" y="235"/>
                    <a:pt x="634" y="237"/>
                    <a:pt x="636" y="235"/>
                  </a:cubicBezTo>
                  <a:cubicBezTo>
                    <a:pt x="638" y="233"/>
                    <a:pt x="640" y="233"/>
                    <a:pt x="642" y="234"/>
                  </a:cubicBezTo>
                  <a:cubicBezTo>
                    <a:pt x="644" y="235"/>
                    <a:pt x="646" y="234"/>
                    <a:pt x="646" y="232"/>
                  </a:cubicBezTo>
                  <a:cubicBezTo>
                    <a:pt x="647" y="231"/>
                    <a:pt x="647" y="229"/>
                    <a:pt x="646" y="229"/>
                  </a:cubicBezTo>
                  <a:cubicBezTo>
                    <a:pt x="643" y="228"/>
                    <a:pt x="643" y="229"/>
                    <a:pt x="641" y="231"/>
                  </a:cubicBezTo>
                  <a:cubicBezTo>
                    <a:pt x="640" y="233"/>
                    <a:pt x="638" y="232"/>
                    <a:pt x="636" y="231"/>
                  </a:cubicBezTo>
                  <a:cubicBezTo>
                    <a:pt x="634" y="231"/>
                    <a:pt x="635" y="229"/>
                    <a:pt x="635" y="228"/>
                  </a:cubicBezTo>
                  <a:cubicBezTo>
                    <a:pt x="636" y="226"/>
                    <a:pt x="635" y="225"/>
                    <a:pt x="634" y="225"/>
                  </a:cubicBezTo>
                  <a:cubicBezTo>
                    <a:pt x="629" y="222"/>
                    <a:pt x="625" y="220"/>
                    <a:pt x="625" y="213"/>
                  </a:cubicBezTo>
                  <a:cubicBezTo>
                    <a:pt x="625" y="212"/>
                    <a:pt x="623" y="211"/>
                    <a:pt x="622" y="211"/>
                  </a:cubicBezTo>
                  <a:cubicBezTo>
                    <a:pt x="622" y="211"/>
                    <a:pt x="622" y="210"/>
                    <a:pt x="622" y="210"/>
                  </a:cubicBezTo>
                  <a:close/>
                  <a:moveTo>
                    <a:pt x="610" y="229"/>
                  </a:moveTo>
                  <a:cubicBezTo>
                    <a:pt x="608" y="227"/>
                    <a:pt x="596" y="228"/>
                    <a:pt x="594" y="230"/>
                  </a:cubicBezTo>
                  <a:cubicBezTo>
                    <a:pt x="593" y="231"/>
                    <a:pt x="594" y="232"/>
                    <a:pt x="594" y="233"/>
                  </a:cubicBezTo>
                  <a:cubicBezTo>
                    <a:pt x="594" y="234"/>
                    <a:pt x="595" y="236"/>
                    <a:pt x="593" y="237"/>
                  </a:cubicBezTo>
                  <a:cubicBezTo>
                    <a:pt x="591" y="238"/>
                    <a:pt x="592" y="239"/>
                    <a:pt x="593" y="240"/>
                  </a:cubicBezTo>
                  <a:cubicBezTo>
                    <a:pt x="593" y="242"/>
                    <a:pt x="595" y="242"/>
                    <a:pt x="596" y="241"/>
                  </a:cubicBezTo>
                  <a:cubicBezTo>
                    <a:pt x="598" y="241"/>
                    <a:pt x="599" y="240"/>
                    <a:pt x="600" y="238"/>
                  </a:cubicBezTo>
                  <a:cubicBezTo>
                    <a:pt x="601" y="236"/>
                    <a:pt x="602" y="235"/>
                    <a:pt x="605" y="236"/>
                  </a:cubicBezTo>
                  <a:cubicBezTo>
                    <a:pt x="608" y="236"/>
                    <a:pt x="611" y="232"/>
                    <a:pt x="611" y="230"/>
                  </a:cubicBezTo>
                  <a:cubicBezTo>
                    <a:pt x="611" y="229"/>
                    <a:pt x="611" y="229"/>
                    <a:pt x="610" y="229"/>
                  </a:cubicBezTo>
                  <a:close/>
                  <a:moveTo>
                    <a:pt x="787" y="269"/>
                  </a:moveTo>
                  <a:cubicBezTo>
                    <a:pt x="787" y="272"/>
                    <a:pt x="784" y="271"/>
                    <a:pt x="782" y="272"/>
                  </a:cubicBezTo>
                  <a:cubicBezTo>
                    <a:pt x="781" y="272"/>
                    <a:pt x="781" y="272"/>
                    <a:pt x="781" y="273"/>
                  </a:cubicBezTo>
                  <a:cubicBezTo>
                    <a:pt x="781" y="276"/>
                    <a:pt x="781" y="279"/>
                    <a:pt x="782" y="282"/>
                  </a:cubicBezTo>
                  <a:cubicBezTo>
                    <a:pt x="782" y="284"/>
                    <a:pt x="784" y="283"/>
                    <a:pt x="785" y="283"/>
                  </a:cubicBezTo>
                  <a:cubicBezTo>
                    <a:pt x="787" y="282"/>
                    <a:pt x="789" y="281"/>
                    <a:pt x="791" y="279"/>
                  </a:cubicBezTo>
                  <a:cubicBezTo>
                    <a:pt x="792" y="278"/>
                    <a:pt x="794" y="276"/>
                    <a:pt x="793" y="274"/>
                  </a:cubicBezTo>
                  <a:cubicBezTo>
                    <a:pt x="793" y="271"/>
                    <a:pt x="789" y="272"/>
                    <a:pt x="788" y="268"/>
                  </a:cubicBezTo>
                  <a:cubicBezTo>
                    <a:pt x="787" y="269"/>
                    <a:pt x="787" y="269"/>
                    <a:pt x="787" y="269"/>
                  </a:cubicBezTo>
                  <a:close/>
                  <a:moveTo>
                    <a:pt x="521" y="230"/>
                  </a:moveTo>
                  <a:cubicBezTo>
                    <a:pt x="517" y="232"/>
                    <a:pt x="519" y="235"/>
                    <a:pt x="519" y="239"/>
                  </a:cubicBezTo>
                  <a:cubicBezTo>
                    <a:pt x="519" y="240"/>
                    <a:pt x="517" y="239"/>
                    <a:pt x="516" y="241"/>
                  </a:cubicBezTo>
                  <a:cubicBezTo>
                    <a:pt x="519" y="244"/>
                    <a:pt x="523" y="242"/>
                    <a:pt x="525" y="238"/>
                  </a:cubicBezTo>
                  <a:cubicBezTo>
                    <a:pt x="525" y="236"/>
                    <a:pt x="525" y="234"/>
                    <a:pt x="528" y="233"/>
                  </a:cubicBezTo>
                  <a:cubicBezTo>
                    <a:pt x="529" y="232"/>
                    <a:pt x="528" y="226"/>
                    <a:pt x="527" y="227"/>
                  </a:cubicBezTo>
                  <a:cubicBezTo>
                    <a:pt x="524" y="228"/>
                    <a:pt x="521" y="226"/>
                    <a:pt x="518" y="227"/>
                  </a:cubicBezTo>
                  <a:cubicBezTo>
                    <a:pt x="519" y="228"/>
                    <a:pt x="522" y="229"/>
                    <a:pt x="521" y="230"/>
                  </a:cubicBezTo>
                  <a:close/>
                  <a:moveTo>
                    <a:pt x="830" y="422"/>
                  </a:moveTo>
                  <a:cubicBezTo>
                    <a:pt x="831" y="420"/>
                    <a:pt x="830" y="418"/>
                    <a:pt x="827" y="419"/>
                  </a:cubicBezTo>
                  <a:cubicBezTo>
                    <a:pt x="826" y="419"/>
                    <a:pt x="825" y="418"/>
                    <a:pt x="825" y="417"/>
                  </a:cubicBezTo>
                  <a:cubicBezTo>
                    <a:pt x="824" y="416"/>
                    <a:pt x="822" y="414"/>
                    <a:pt x="821" y="415"/>
                  </a:cubicBezTo>
                  <a:cubicBezTo>
                    <a:pt x="817" y="417"/>
                    <a:pt x="816" y="410"/>
                    <a:pt x="813" y="413"/>
                  </a:cubicBezTo>
                  <a:cubicBezTo>
                    <a:pt x="813" y="412"/>
                    <a:pt x="812" y="412"/>
                    <a:pt x="812" y="412"/>
                  </a:cubicBezTo>
                  <a:cubicBezTo>
                    <a:pt x="812" y="410"/>
                    <a:pt x="812" y="409"/>
                    <a:pt x="810" y="410"/>
                  </a:cubicBezTo>
                  <a:cubicBezTo>
                    <a:pt x="808" y="411"/>
                    <a:pt x="809" y="413"/>
                    <a:pt x="809" y="415"/>
                  </a:cubicBezTo>
                  <a:cubicBezTo>
                    <a:pt x="809" y="418"/>
                    <a:pt x="811" y="417"/>
                    <a:pt x="812" y="416"/>
                  </a:cubicBezTo>
                  <a:cubicBezTo>
                    <a:pt x="815" y="415"/>
                    <a:pt x="817" y="416"/>
                    <a:pt x="819" y="419"/>
                  </a:cubicBezTo>
                  <a:cubicBezTo>
                    <a:pt x="821" y="422"/>
                    <a:pt x="823" y="424"/>
                    <a:pt x="826" y="424"/>
                  </a:cubicBezTo>
                  <a:cubicBezTo>
                    <a:pt x="828" y="424"/>
                    <a:pt x="830" y="424"/>
                    <a:pt x="830" y="422"/>
                  </a:cubicBezTo>
                  <a:close/>
                  <a:moveTo>
                    <a:pt x="453" y="264"/>
                  </a:moveTo>
                  <a:cubicBezTo>
                    <a:pt x="451" y="263"/>
                    <a:pt x="449" y="261"/>
                    <a:pt x="448" y="258"/>
                  </a:cubicBezTo>
                  <a:cubicBezTo>
                    <a:pt x="448" y="257"/>
                    <a:pt x="446" y="257"/>
                    <a:pt x="445" y="257"/>
                  </a:cubicBezTo>
                  <a:cubicBezTo>
                    <a:pt x="444" y="258"/>
                    <a:pt x="443" y="258"/>
                    <a:pt x="443" y="259"/>
                  </a:cubicBezTo>
                  <a:cubicBezTo>
                    <a:pt x="444" y="261"/>
                    <a:pt x="442" y="263"/>
                    <a:pt x="442" y="264"/>
                  </a:cubicBezTo>
                  <a:cubicBezTo>
                    <a:pt x="442" y="266"/>
                    <a:pt x="440" y="269"/>
                    <a:pt x="441" y="270"/>
                  </a:cubicBezTo>
                  <a:cubicBezTo>
                    <a:pt x="442" y="272"/>
                    <a:pt x="444" y="269"/>
                    <a:pt x="446" y="270"/>
                  </a:cubicBezTo>
                  <a:cubicBezTo>
                    <a:pt x="446" y="270"/>
                    <a:pt x="447" y="270"/>
                    <a:pt x="448" y="270"/>
                  </a:cubicBezTo>
                  <a:cubicBezTo>
                    <a:pt x="451" y="269"/>
                    <a:pt x="451" y="266"/>
                    <a:pt x="454" y="266"/>
                  </a:cubicBezTo>
                  <a:cubicBezTo>
                    <a:pt x="454" y="265"/>
                    <a:pt x="454" y="265"/>
                    <a:pt x="453" y="264"/>
                  </a:cubicBezTo>
                  <a:close/>
                  <a:moveTo>
                    <a:pt x="362" y="521"/>
                  </a:moveTo>
                  <a:cubicBezTo>
                    <a:pt x="360" y="519"/>
                    <a:pt x="352" y="519"/>
                    <a:pt x="350" y="520"/>
                  </a:cubicBezTo>
                  <a:cubicBezTo>
                    <a:pt x="349" y="521"/>
                    <a:pt x="348" y="523"/>
                    <a:pt x="346" y="523"/>
                  </a:cubicBezTo>
                  <a:cubicBezTo>
                    <a:pt x="345" y="523"/>
                    <a:pt x="344" y="524"/>
                    <a:pt x="345" y="525"/>
                  </a:cubicBezTo>
                  <a:cubicBezTo>
                    <a:pt x="345" y="525"/>
                    <a:pt x="346" y="525"/>
                    <a:pt x="346" y="526"/>
                  </a:cubicBezTo>
                  <a:cubicBezTo>
                    <a:pt x="348" y="526"/>
                    <a:pt x="349" y="526"/>
                    <a:pt x="350" y="525"/>
                  </a:cubicBezTo>
                  <a:cubicBezTo>
                    <a:pt x="352" y="524"/>
                    <a:pt x="353" y="523"/>
                    <a:pt x="355" y="525"/>
                  </a:cubicBezTo>
                  <a:cubicBezTo>
                    <a:pt x="357" y="527"/>
                    <a:pt x="362" y="524"/>
                    <a:pt x="363" y="522"/>
                  </a:cubicBezTo>
                  <a:cubicBezTo>
                    <a:pt x="362" y="522"/>
                    <a:pt x="362" y="521"/>
                    <a:pt x="362" y="521"/>
                  </a:cubicBezTo>
                  <a:close/>
                  <a:moveTo>
                    <a:pt x="676" y="247"/>
                  </a:moveTo>
                  <a:cubicBezTo>
                    <a:pt x="674" y="247"/>
                    <a:pt x="670" y="251"/>
                    <a:pt x="670" y="252"/>
                  </a:cubicBezTo>
                  <a:cubicBezTo>
                    <a:pt x="670" y="254"/>
                    <a:pt x="674" y="259"/>
                    <a:pt x="676" y="259"/>
                  </a:cubicBezTo>
                  <a:cubicBezTo>
                    <a:pt x="679" y="258"/>
                    <a:pt x="679" y="256"/>
                    <a:pt x="680" y="254"/>
                  </a:cubicBezTo>
                  <a:cubicBezTo>
                    <a:pt x="680" y="250"/>
                    <a:pt x="678" y="247"/>
                    <a:pt x="676" y="247"/>
                  </a:cubicBezTo>
                  <a:close/>
                  <a:moveTo>
                    <a:pt x="72" y="1095"/>
                  </a:moveTo>
                  <a:cubicBezTo>
                    <a:pt x="71" y="1094"/>
                    <a:pt x="68" y="1094"/>
                    <a:pt x="68" y="1096"/>
                  </a:cubicBezTo>
                  <a:cubicBezTo>
                    <a:pt x="69" y="1100"/>
                    <a:pt x="69" y="1104"/>
                    <a:pt x="72" y="1107"/>
                  </a:cubicBezTo>
                  <a:cubicBezTo>
                    <a:pt x="73" y="1109"/>
                    <a:pt x="74" y="1109"/>
                    <a:pt x="75" y="1108"/>
                  </a:cubicBezTo>
                  <a:cubicBezTo>
                    <a:pt x="76" y="1108"/>
                    <a:pt x="77" y="1107"/>
                    <a:pt x="77" y="1105"/>
                  </a:cubicBezTo>
                  <a:cubicBezTo>
                    <a:pt x="75" y="1102"/>
                    <a:pt x="75" y="1098"/>
                    <a:pt x="72" y="1095"/>
                  </a:cubicBezTo>
                  <a:close/>
                  <a:moveTo>
                    <a:pt x="1038" y="652"/>
                  </a:moveTo>
                  <a:cubicBezTo>
                    <a:pt x="1039" y="651"/>
                    <a:pt x="1041" y="650"/>
                    <a:pt x="1042" y="649"/>
                  </a:cubicBezTo>
                  <a:cubicBezTo>
                    <a:pt x="1044" y="648"/>
                    <a:pt x="1044" y="647"/>
                    <a:pt x="1043" y="646"/>
                  </a:cubicBezTo>
                  <a:cubicBezTo>
                    <a:pt x="1041" y="644"/>
                    <a:pt x="1040" y="642"/>
                    <a:pt x="1038" y="641"/>
                  </a:cubicBezTo>
                  <a:cubicBezTo>
                    <a:pt x="1037" y="640"/>
                    <a:pt x="1036" y="640"/>
                    <a:pt x="1036" y="641"/>
                  </a:cubicBezTo>
                  <a:cubicBezTo>
                    <a:pt x="1035" y="641"/>
                    <a:pt x="1035" y="642"/>
                    <a:pt x="1036" y="643"/>
                  </a:cubicBezTo>
                  <a:cubicBezTo>
                    <a:pt x="1037" y="644"/>
                    <a:pt x="1037" y="645"/>
                    <a:pt x="1035" y="646"/>
                  </a:cubicBezTo>
                  <a:cubicBezTo>
                    <a:pt x="1034" y="647"/>
                    <a:pt x="1034" y="648"/>
                    <a:pt x="1034" y="649"/>
                  </a:cubicBezTo>
                  <a:cubicBezTo>
                    <a:pt x="1034" y="653"/>
                    <a:pt x="1035" y="653"/>
                    <a:pt x="1038" y="652"/>
                  </a:cubicBezTo>
                  <a:close/>
                  <a:moveTo>
                    <a:pt x="576" y="255"/>
                  </a:moveTo>
                  <a:cubicBezTo>
                    <a:pt x="570" y="255"/>
                    <a:pt x="568" y="258"/>
                    <a:pt x="570" y="263"/>
                  </a:cubicBezTo>
                  <a:cubicBezTo>
                    <a:pt x="570" y="264"/>
                    <a:pt x="571" y="265"/>
                    <a:pt x="572" y="265"/>
                  </a:cubicBezTo>
                  <a:cubicBezTo>
                    <a:pt x="573" y="265"/>
                    <a:pt x="574" y="265"/>
                    <a:pt x="574" y="263"/>
                  </a:cubicBezTo>
                  <a:cubicBezTo>
                    <a:pt x="575" y="262"/>
                    <a:pt x="575" y="260"/>
                    <a:pt x="577" y="260"/>
                  </a:cubicBezTo>
                  <a:cubicBezTo>
                    <a:pt x="578" y="259"/>
                    <a:pt x="578" y="258"/>
                    <a:pt x="578" y="257"/>
                  </a:cubicBezTo>
                  <a:cubicBezTo>
                    <a:pt x="578" y="256"/>
                    <a:pt x="577" y="255"/>
                    <a:pt x="576" y="255"/>
                  </a:cubicBezTo>
                  <a:close/>
                  <a:moveTo>
                    <a:pt x="804" y="279"/>
                  </a:moveTo>
                  <a:cubicBezTo>
                    <a:pt x="802" y="277"/>
                    <a:pt x="793" y="279"/>
                    <a:pt x="792" y="281"/>
                  </a:cubicBezTo>
                  <a:cubicBezTo>
                    <a:pt x="792" y="282"/>
                    <a:pt x="792" y="282"/>
                    <a:pt x="793" y="283"/>
                  </a:cubicBezTo>
                  <a:cubicBezTo>
                    <a:pt x="794" y="284"/>
                    <a:pt x="802" y="285"/>
                    <a:pt x="803" y="284"/>
                  </a:cubicBezTo>
                  <a:cubicBezTo>
                    <a:pt x="804" y="283"/>
                    <a:pt x="804" y="282"/>
                    <a:pt x="804" y="281"/>
                  </a:cubicBezTo>
                  <a:cubicBezTo>
                    <a:pt x="804" y="280"/>
                    <a:pt x="804" y="279"/>
                    <a:pt x="804" y="279"/>
                  </a:cubicBezTo>
                  <a:close/>
                  <a:moveTo>
                    <a:pt x="336" y="610"/>
                  </a:moveTo>
                  <a:cubicBezTo>
                    <a:pt x="336" y="612"/>
                    <a:pt x="337" y="613"/>
                    <a:pt x="338" y="613"/>
                  </a:cubicBezTo>
                  <a:cubicBezTo>
                    <a:pt x="340" y="613"/>
                    <a:pt x="341" y="612"/>
                    <a:pt x="341" y="611"/>
                  </a:cubicBezTo>
                  <a:cubicBezTo>
                    <a:pt x="342" y="608"/>
                    <a:pt x="342" y="606"/>
                    <a:pt x="344" y="605"/>
                  </a:cubicBezTo>
                  <a:cubicBezTo>
                    <a:pt x="345" y="603"/>
                    <a:pt x="344" y="602"/>
                    <a:pt x="342" y="602"/>
                  </a:cubicBezTo>
                  <a:cubicBezTo>
                    <a:pt x="338" y="602"/>
                    <a:pt x="334" y="606"/>
                    <a:pt x="336" y="610"/>
                  </a:cubicBezTo>
                  <a:close/>
                  <a:moveTo>
                    <a:pt x="750" y="380"/>
                  </a:moveTo>
                  <a:cubicBezTo>
                    <a:pt x="750" y="383"/>
                    <a:pt x="752" y="385"/>
                    <a:pt x="755" y="386"/>
                  </a:cubicBezTo>
                  <a:cubicBezTo>
                    <a:pt x="756" y="386"/>
                    <a:pt x="757" y="386"/>
                    <a:pt x="757" y="385"/>
                  </a:cubicBezTo>
                  <a:cubicBezTo>
                    <a:pt x="758" y="384"/>
                    <a:pt x="758" y="383"/>
                    <a:pt x="757" y="383"/>
                  </a:cubicBezTo>
                  <a:cubicBezTo>
                    <a:pt x="755" y="381"/>
                    <a:pt x="756" y="379"/>
                    <a:pt x="758" y="377"/>
                  </a:cubicBezTo>
                  <a:cubicBezTo>
                    <a:pt x="751" y="375"/>
                    <a:pt x="749" y="376"/>
                    <a:pt x="750" y="380"/>
                  </a:cubicBezTo>
                  <a:close/>
                  <a:moveTo>
                    <a:pt x="557" y="337"/>
                  </a:moveTo>
                  <a:cubicBezTo>
                    <a:pt x="557" y="336"/>
                    <a:pt x="557" y="336"/>
                    <a:pt x="556" y="336"/>
                  </a:cubicBezTo>
                  <a:cubicBezTo>
                    <a:pt x="553" y="337"/>
                    <a:pt x="551" y="337"/>
                    <a:pt x="548" y="338"/>
                  </a:cubicBezTo>
                  <a:cubicBezTo>
                    <a:pt x="546" y="340"/>
                    <a:pt x="547" y="342"/>
                    <a:pt x="546" y="343"/>
                  </a:cubicBezTo>
                  <a:cubicBezTo>
                    <a:pt x="546" y="345"/>
                    <a:pt x="548" y="344"/>
                    <a:pt x="549" y="344"/>
                  </a:cubicBezTo>
                  <a:cubicBezTo>
                    <a:pt x="550" y="345"/>
                    <a:pt x="557" y="339"/>
                    <a:pt x="557" y="337"/>
                  </a:cubicBezTo>
                  <a:close/>
                  <a:moveTo>
                    <a:pt x="714" y="239"/>
                  </a:moveTo>
                  <a:cubicBezTo>
                    <a:pt x="714" y="237"/>
                    <a:pt x="715" y="234"/>
                    <a:pt x="711" y="235"/>
                  </a:cubicBezTo>
                  <a:cubicBezTo>
                    <a:pt x="708" y="235"/>
                    <a:pt x="705" y="235"/>
                    <a:pt x="705" y="238"/>
                  </a:cubicBezTo>
                  <a:cubicBezTo>
                    <a:pt x="704" y="245"/>
                    <a:pt x="709" y="240"/>
                    <a:pt x="712" y="241"/>
                  </a:cubicBezTo>
                  <a:cubicBezTo>
                    <a:pt x="713" y="241"/>
                    <a:pt x="715" y="242"/>
                    <a:pt x="714" y="239"/>
                  </a:cubicBezTo>
                  <a:close/>
                  <a:moveTo>
                    <a:pt x="996" y="517"/>
                  </a:moveTo>
                  <a:cubicBezTo>
                    <a:pt x="995" y="518"/>
                    <a:pt x="992" y="518"/>
                    <a:pt x="993" y="520"/>
                  </a:cubicBezTo>
                  <a:cubicBezTo>
                    <a:pt x="994" y="522"/>
                    <a:pt x="996" y="522"/>
                    <a:pt x="998" y="521"/>
                  </a:cubicBezTo>
                  <a:cubicBezTo>
                    <a:pt x="1000" y="520"/>
                    <a:pt x="1001" y="520"/>
                    <a:pt x="1002" y="520"/>
                  </a:cubicBezTo>
                  <a:cubicBezTo>
                    <a:pt x="1003" y="521"/>
                    <a:pt x="1005" y="521"/>
                    <a:pt x="1006" y="520"/>
                  </a:cubicBezTo>
                  <a:cubicBezTo>
                    <a:pt x="1006" y="519"/>
                    <a:pt x="1007" y="518"/>
                    <a:pt x="1006" y="517"/>
                  </a:cubicBezTo>
                  <a:cubicBezTo>
                    <a:pt x="1005" y="516"/>
                    <a:pt x="1004" y="515"/>
                    <a:pt x="1003" y="516"/>
                  </a:cubicBezTo>
                  <a:cubicBezTo>
                    <a:pt x="1001" y="516"/>
                    <a:pt x="998" y="516"/>
                    <a:pt x="996" y="517"/>
                  </a:cubicBezTo>
                  <a:close/>
                  <a:moveTo>
                    <a:pt x="546" y="280"/>
                  </a:moveTo>
                  <a:cubicBezTo>
                    <a:pt x="546" y="276"/>
                    <a:pt x="542" y="277"/>
                    <a:pt x="540" y="277"/>
                  </a:cubicBezTo>
                  <a:cubicBezTo>
                    <a:pt x="538" y="277"/>
                    <a:pt x="537" y="279"/>
                    <a:pt x="537" y="281"/>
                  </a:cubicBezTo>
                  <a:cubicBezTo>
                    <a:pt x="537" y="282"/>
                    <a:pt x="537" y="284"/>
                    <a:pt x="539" y="284"/>
                  </a:cubicBezTo>
                  <a:cubicBezTo>
                    <a:pt x="541" y="282"/>
                    <a:pt x="545" y="283"/>
                    <a:pt x="546" y="280"/>
                  </a:cubicBezTo>
                  <a:close/>
                  <a:moveTo>
                    <a:pt x="446" y="249"/>
                  </a:moveTo>
                  <a:cubicBezTo>
                    <a:pt x="446" y="250"/>
                    <a:pt x="447" y="251"/>
                    <a:pt x="448" y="251"/>
                  </a:cubicBezTo>
                  <a:cubicBezTo>
                    <a:pt x="450" y="250"/>
                    <a:pt x="451" y="250"/>
                    <a:pt x="451" y="249"/>
                  </a:cubicBezTo>
                  <a:cubicBezTo>
                    <a:pt x="452" y="248"/>
                    <a:pt x="450" y="248"/>
                    <a:pt x="450" y="247"/>
                  </a:cubicBezTo>
                  <a:cubicBezTo>
                    <a:pt x="448" y="246"/>
                    <a:pt x="448" y="244"/>
                    <a:pt x="449" y="243"/>
                  </a:cubicBezTo>
                  <a:cubicBezTo>
                    <a:pt x="450" y="242"/>
                    <a:pt x="451" y="242"/>
                    <a:pt x="450" y="241"/>
                  </a:cubicBezTo>
                  <a:cubicBezTo>
                    <a:pt x="450" y="240"/>
                    <a:pt x="449" y="240"/>
                    <a:pt x="448" y="240"/>
                  </a:cubicBezTo>
                  <a:cubicBezTo>
                    <a:pt x="447" y="240"/>
                    <a:pt x="446" y="240"/>
                    <a:pt x="446" y="241"/>
                  </a:cubicBezTo>
                  <a:cubicBezTo>
                    <a:pt x="445" y="243"/>
                    <a:pt x="445" y="245"/>
                    <a:pt x="445" y="247"/>
                  </a:cubicBezTo>
                  <a:cubicBezTo>
                    <a:pt x="445" y="248"/>
                    <a:pt x="445" y="249"/>
                    <a:pt x="446" y="249"/>
                  </a:cubicBezTo>
                  <a:close/>
                  <a:moveTo>
                    <a:pt x="757" y="331"/>
                  </a:moveTo>
                  <a:cubicBezTo>
                    <a:pt x="756" y="331"/>
                    <a:pt x="756" y="330"/>
                    <a:pt x="755" y="331"/>
                  </a:cubicBezTo>
                  <a:cubicBezTo>
                    <a:pt x="755" y="331"/>
                    <a:pt x="754" y="332"/>
                    <a:pt x="754" y="332"/>
                  </a:cubicBezTo>
                  <a:cubicBezTo>
                    <a:pt x="755" y="336"/>
                    <a:pt x="753" y="338"/>
                    <a:pt x="751" y="340"/>
                  </a:cubicBezTo>
                  <a:cubicBezTo>
                    <a:pt x="751" y="341"/>
                    <a:pt x="751" y="342"/>
                    <a:pt x="752" y="343"/>
                  </a:cubicBezTo>
                  <a:cubicBezTo>
                    <a:pt x="753" y="344"/>
                    <a:pt x="753" y="343"/>
                    <a:pt x="754" y="343"/>
                  </a:cubicBezTo>
                  <a:cubicBezTo>
                    <a:pt x="756" y="340"/>
                    <a:pt x="758" y="339"/>
                    <a:pt x="757" y="336"/>
                  </a:cubicBezTo>
                  <a:cubicBezTo>
                    <a:pt x="758" y="334"/>
                    <a:pt x="758" y="333"/>
                    <a:pt x="757" y="331"/>
                  </a:cubicBezTo>
                  <a:close/>
                  <a:moveTo>
                    <a:pt x="775" y="371"/>
                  </a:moveTo>
                  <a:cubicBezTo>
                    <a:pt x="774" y="372"/>
                    <a:pt x="775" y="374"/>
                    <a:pt x="777" y="374"/>
                  </a:cubicBezTo>
                  <a:cubicBezTo>
                    <a:pt x="779" y="373"/>
                    <a:pt x="783" y="372"/>
                    <a:pt x="783" y="370"/>
                  </a:cubicBezTo>
                  <a:cubicBezTo>
                    <a:pt x="784" y="367"/>
                    <a:pt x="780" y="369"/>
                    <a:pt x="779" y="367"/>
                  </a:cubicBezTo>
                  <a:cubicBezTo>
                    <a:pt x="776" y="367"/>
                    <a:pt x="775" y="369"/>
                    <a:pt x="775" y="371"/>
                  </a:cubicBezTo>
                  <a:close/>
                  <a:moveTo>
                    <a:pt x="487" y="233"/>
                  </a:moveTo>
                  <a:cubicBezTo>
                    <a:pt x="487" y="234"/>
                    <a:pt x="488" y="236"/>
                    <a:pt x="490" y="235"/>
                  </a:cubicBezTo>
                  <a:cubicBezTo>
                    <a:pt x="491" y="235"/>
                    <a:pt x="492" y="234"/>
                    <a:pt x="492" y="232"/>
                  </a:cubicBezTo>
                  <a:cubicBezTo>
                    <a:pt x="491" y="231"/>
                    <a:pt x="491" y="229"/>
                    <a:pt x="490" y="227"/>
                  </a:cubicBezTo>
                  <a:cubicBezTo>
                    <a:pt x="490" y="227"/>
                    <a:pt x="490" y="226"/>
                    <a:pt x="489" y="226"/>
                  </a:cubicBezTo>
                  <a:cubicBezTo>
                    <a:pt x="487" y="227"/>
                    <a:pt x="485" y="228"/>
                    <a:pt x="482" y="229"/>
                  </a:cubicBezTo>
                  <a:cubicBezTo>
                    <a:pt x="485" y="230"/>
                    <a:pt x="488" y="228"/>
                    <a:pt x="487" y="233"/>
                  </a:cubicBezTo>
                  <a:close/>
                  <a:moveTo>
                    <a:pt x="805" y="305"/>
                  </a:moveTo>
                  <a:cubicBezTo>
                    <a:pt x="806" y="303"/>
                    <a:pt x="804" y="302"/>
                    <a:pt x="803" y="302"/>
                  </a:cubicBezTo>
                  <a:cubicBezTo>
                    <a:pt x="801" y="303"/>
                    <a:pt x="799" y="304"/>
                    <a:pt x="799" y="306"/>
                  </a:cubicBezTo>
                  <a:cubicBezTo>
                    <a:pt x="798" y="308"/>
                    <a:pt x="800" y="308"/>
                    <a:pt x="801" y="309"/>
                  </a:cubicBezTo>
                  <a:cubicBezTo>
                    <a:pt x="804" y="309"/>
                    <a:pt x="805" y="306"/>
                    <a:pt x="805" y="305"/>
                  </a:cubicBezTo>
                  <a:close/>
                  <a:moveTo>
                    <a:pt x="647" y="225"/>
                  </a:moveTo>
                  <a:cubicBezTo>
                    <a:pt x="648" y="225"/>
                    <a:pt x="650" y="225"/>
                    <a:pt x="650" y="223"/>
                  </a:cubicBezTo>
                  <a:cubicBezTo>
                    <a:pt x="649" y="221"/>
                    <a:pt x="649" y="218"/>
                    <a:pt x="647" y="218"/>
                  </a:cubicBezTo>
                  <a:cubicBezTo>
                    <a:pt x="645" y="217"/>
                    <a:pt x="645" y="219"/>
                    <a:pt x="645" y="221"/>
                  </a:cubicBezTo>
                  <a:cubicBezTo>
                    <a:pt x="645" y="222"/>
                    <a:pt x="644" y="225"/>
                    <a:pt x="647" y="225"/>
                  </a:cubicBezTo>
                  <a:close/>
                  <a:moveTo>
                    <a:pt x="486" y="277"/>
                  </a:moveTo>
                  <a:cubicBezTo>
                    <a:pt x="485" y="278"/>
                    <a:pt x="487" y="278"/>
                    <a:pt x="489" y="278"/>
                  </a:cubicBezTo>
                  <a:cubicBezTo>
                    <a:pt x="490" y="279"/>
                    <a:pt x="492" y="278"/>
                    <a:pt x="492" y="276"/>
                  </a:cubicBezTo>
                  <a:cubicBezTo>
                    <a:pt x="492" y="274"/>
                    <a:pt x="492" y="273"/>
                    <a:pt x="489" y="272"/>
                  </a:cubicBezTo>
                  <a:cubicBezTo>
                    <a:pt x="487" y="273"/>
                    <a:pt x="486" y="275"/>
                    <a:pt x="486" y="277"/>
                  </a:cubicBezTo>
                  <a:close/>
                  <a:moveTo>
                    <a:pt x="794" y="321"/>
                  </a:moveTo>
                  <a:cubicBezTo>
                    <a:pt x="794" y="320"/>
                    <a:pt x="794" y="319"/>
                    <a:pt x="792" y="319"/>
                  </a:cubicBezTo>
                  <a:cubicBezTo>
                    <a:pt x="790" y="319"/>
                    <a:pt x="787" y="322"/>
                    <a:pt x="787" y="323"/>
                  </a:cubicBezTo>
                  <a:cubicBezTo>
                    <a:pt x="787" y="325"/>
                    <a:pt x="788" y="324"/>
                    <a:pt x="789" y="324"/>
                  </a:cubicBezTo>
                  <a:cubicBezTo>
                    <a:pt x="791" y="324"/>
                    <a:pt x="794" y="325"/>
                    <a:pt x="794" y="321"/>
                  </a:cubicBezTo>
                  <a:close/>
                  <a:moveTo>
                    <a:pt x="584" y="252"/>
                  </a:moveTo>
                  <a:cubicBezTo>
                    <a:pt x="585" y="251"/>
                    <a:pt x="585" y="249"/>
                    <a:pt x="588" y="248"/>
                  </a:cubicBezTo>
                  <a:cubicBezTo>
                    <a:pt x="588" y="248"/>
                    <a:pt x="588" y="246"/>
                    <a:pt x="587" y="245"/>
                  </a:cubicBezTo>
                  <a:cubicBezTo>
                    <a:pt x="587" y="244"/>
                    <a:pt x="586" y="244"/>
                    <a:pt x="585" y="245"/>
                  </a:cubicBezTo>
                  <a:cubicBezTo>
                    <a:pt x="584" y="245"/>
                    <a:pt x="581" y="251"/>
                    <a:pt x="582" y="252"/>
                  </a:cubicBezTo>
                  <a:cubicBezTo>
                    <a:pt x="582" y="252"/>
                    <a:pt x="582" y="253"/>
                    <a:pt x="583" y="253"/>
                  </a:cubicBezTo>
                  <a:cubicBezTo>
                    <a:pt x="583" y="253"/>
                    <a:pt x="584" y="253"/>
                    <a:pt x="584" y="252"/>
                  </a:cubicBezTo>
                  <a:close/>
                  <a:moveTo>
                    <a:pt x="281" y="223"/>
                  </a:moveTo>
                  <a:cubicBezTo>
                    <a:pt x="281" y="223"/>
                    <a:pt x="281" y="224"/>
                    <a:pt x="282" y="225"/>
                  </a:cubicBezTo>
                  <a:cubicBezTo>
                    <a:pt x="283" y="227"/>
                    <a:pt x="285" y="228"/>
                    <a:pt x="286" y="231"/>
                  </a:cubicBezTo>
                  <a:cubicBezTo>
                    <a:pt x="286" y="232"/>
                    <a:pt x="288" y="231"/>
                    <a:pt x="288" y="230"/>
                  </a:cubicBezTo>
                  <a:cubicBezTo>
                    <a:pt x="289" y="229"/>
                    <a:pt x="284" y="222"/>
                    <a:pt x="282" y="222"/>
                  </a:cubicBezTo>
                  <a:cubicBezTo>
                    <a:pt x="282" y="222"/>
                    <a:pt x="281" y="222"/>
                    <a:pt x="281" y="223"/>
                  </a:cubicBezTo>
                  <a:close/>
                  <a:moveTo>
                    <a:pt x="1126" y="1181"/>
                  </a:moveTo>
                  <a:cubicBezTo>
                    <a:pt x="1126" y="1181"/>
                    <a:pt x="1125" y="1181"/>
                    <a:pt x="1125" y="1182"/>
                  </a:cubicBezTo>
                  <a:cubicBezTo>
                    <a:pt x="1125" y="1183"/>
                    <a:pt x="1125" y="1184"/>
                    <a:pt x="1126" y="1184"/>
                  </a:cubicBezTo>
                  <a:cubicBezTo>
                    <a:pt x="1130" y="1184"/>
                    <a:pt x="1132" y="1186"/>
                    <a:pt x="1136" y="1188"/>
                  </a:cubicBezTo>
                  <a:cubicBezTo>
                    <a:pt x="1135" y="1185"/>
                    <a:pt x="1128" y="1181"/>
                    <a:pt x="1126" y="1181"/>
                  </a:cubicBezTo>
                  <a:close/>
                  <a:moveTo>
                    <a:pt x="546" y="234"/>
                  </a:moveTo>
                  <a:cubicBezTo>
                    <a:pt x="545" y="236"/>
                    <a:pt x="547" y="237"/>
                    <a:pt x="548" y="239"/>
                  </a:cubicBezTo>
                  <a:cubicBezTo>
                    <a:pt x="548" y="239"/>
                    <a:pt x="550" y="239"/>
                    <a:pt x="550" y="238"/>
                  </a:cubicBezTo>
                  <a:cubicBezTo>
                    <a:pt x="550" y="237"/>
                    <a:pt x="552" y="235"/>
                    <a:pt x="551" y="235"/>
                  </a:cubicBezTo>
                  <a:cubicBezTo>
                    <a:pt x="547" y="235"/>
                    <a:pt x="550" y="233"/>
                    <a:pt x="550" y="231"/>
                  </a:cubicBezTo>
                  <a:cubicBezTo>
                    <a:pt x="548" y="231"/>
                    <a:pt x="546" y="232"/>
                    <a:pt x="546" y="234"/>
                  </a:cubicBezTo>
                  <a:close/>
                  <a:moveTo>
                    <a:pt x="748" y="356"/>
                  </a:moveTo>
                  <a:cubicBezTo>
                    <a:pt x="749" y="356"/>
                    <a:pt x="750" y="355"/>
                    <a:pt x="750" y="353"/>
                  </a:cubicBezTo>
                  <a:cubicBezTo>
                    <a:pt x="751" y="352"/>
                    <a:pt x="750" y="351"/>
                    <a:pt x="749" y="350"/>
                  </a:cubicBezTo>
                  <a:cubicBezTo>
                    <a:pt x="747" y="349"/>
                    <a:pt x="747" y="350"/>
                    <a:pt x="746" y="351"/>
                  </a:cubicBezTo>
                  <a:cubicBezTo>
                    <a:pt x="745" y="352"/>
                    <a:pt x="744" y="353"/>
                    <a:pt x="744" y="354"/>
                  </a:cubicBezTo>
                  <a:cubicBezTo>
                    <a:pt x="745" y="355"/>
                    <a:pt x="746" y="356"/>
                    <a:pt x="748" y="356"/>
                  </a:cubicBezTo>
                  <a:close/>
                  <a:moveTo>
                    <a:pt x="364" y="389"/>
                  </a:moveTo>
                  <a:cubicBezTo>
                    <a:pt x="364" y="388"/>
                    <a:pt x="363" y="386"/>
                    <a:pt x="362" y="386"/>
                  </a:cubicBezTo>
                  <a:cubicBezTo>
                    <a:pt x="360" y="387"/>
                    <a:pt x="359" y="389"/>
                    <a:pt x="359" y="391"/>
                  </a:cubicBezTo>
                  <a:cubicBezTo>
                    <a:pt x="358" y="392"/>
                    <a:pt x="359" y="393"/>
                    <a:pt x="360" y="393"/>
                  </a:cubicBezTo>
                  <a:cubicBezTo>
                    <a:pt x="362" y="392"/>
                    <a:pt x="364" y="391"/>
                    <a:pt x="364" y="389"/>
                  </a:cubicBezTo>
                  <a:close/>
                  <a:moveTo>
                    <a:pt x="246" y="239"/>
                  </a:moveTo>
                  <a:cubicBezTo>
                    <a:pt x="247" y="238"/>
                    <a:pt x="247" y="237"/>
                    <a:pt x="246" y="236"/>
                  </a:cubicBezTo>
                  <a:cubicBezTo>
                    <a:pt x="245" y="235"/>
                    <a:pt x="244" y="236"/>
                    <a:pt x="243" y="237"/>
                  </a:cubicBezTo>
                  <a:cubicBezTo>
                    <a:pt x="242" y="239"/>
                    <a:pt x="241" y="241"/>
                    <a:pt x="241" y="244"/>
                  </a:cubicBezTo>
                  <a:cubicBezTo>
                    <a:pt x="243" y="242"/>
                    <a:pt x="245" y="241"/>
                    <a:pt x="246" y="239"/>
                  </a:cubicBezTo>
                  <a:close/>
                  <a:moveTo>
                    <a:pt x="1045" y="567"/>
                  </a:moveTo>
                  <a:cubicBezTo>
                    <a:pt x="1045" y="568"/>
                    <a:pt x="1046" y="569"/>
                    <a:pt x="1047" y="569"/>
                  </a:cubicBezTo>
                  <a:cubicBezTo>
                    <a:pt x="1049" y="568"/>
                    <a:pt x="1051" y="567"/>
                    <a:pt x="1051" y="566"/>
                  </a:cubicBezTo>
                  <a:cubicBezTo>
                    <a:pt x="1051" y="565"/>
                    <a:pt x="1050" y="563"/>
                    <a:pt x="1049" y="563"/>
                  </a:cubicBezTo>
                  <a:cubicBezTo>
                    <a:pt x="1047" y="564"/>
                    <a:pt x="1045" y="564"/>
                    <a:pt x="1045" y="567"/>
                  </a:cubicBezTo>
                  <a:close/>
                  <a:moveTo>
                    <a:pt x="622" y="264"/>
                  </a:moveTo>
                  <a:cubicBezTo>
                    <a:pt x="620" y="264"/>
                    <a:pt x="619" y="265"/>
                    <a:pt x="619" y="267"/>
                  </a:cubicBezTo>
                  <a:cubicBezTo>
                    <a:pt x="619" y="269"/>
                    <a:pt x="621" y="270"/>
                    <a:pt x="623" y="270"/>
                  </a:cubicBezTo>
                  <a:cubicBezTo>
                    <a:pt x="625" y="270"/>
                    <a:pt x="623" y="268"/>
                    <a:pt x="624" y="267"/>
                  </a:cubicBezTo>
                  <a:cubicBezTo>
                    <a:pt x="623" y="266"/>
                    <a:pt x="625" y="264"/>
                    <a:pt x="622" y="264"/>
                  </a:cubicBezTo>
                  <a:close/>
                  <a:moveTo>
                    <a:pt x="546" y="271"/>
                  </a:moveTo>
                  <a:cubicBezTo>
                    <a:pt x="546" y="270"/>
                    <a:pt x="545" y="269"/>
                    <a:pt x="544" y="270"/>
                  </a:cubicBezTo>
                  <a:cubicBezTo>
                    <a:pt x="542" y="270"/>
                    <a:pt x="540" y="271"/>
                    <a:pt x="540" y="273"/>
                  </a:cubicBezTo>
                  <a:cubicBezTo>
                    <a:pt x="540" y="275"/>
                    <a:pt x="541" y="274"/>
                    <a:pt x="542" y="274"/>
                  </a:cubicBezTo>
                  <a:cubicBezTo>
                    <a:pt x="545" y="275"/>
                    <a:pt x="546" y="273"/>
                    <a:pt x="546" y="271"/>
                  </a:cubicBezTo>
                  <a:close/>
                  <a:moveTo>
                    <a:pt x="1053" y="575"/>
                  </a:moveTo>
                  <a:cubicBezTo>
                    <a:pt x="1052" y="574"/>
                    <a:pt x="1051" y="575"/>
                    <a:pt x="1051" y="576"/>
                  </a:cubicBezTo>
                  <a:cubicBezTo>
                    <a:pt x="1052" y="578"/>
                    <a:pt x="1054" y="578"/>
                    <a:pt x="1055" y="579"/>
                  </a:cubicBezTo>
                  <a:cubicBezTo>
                    <a:pt x="1056" y="579"/>
                    <a:pt x="1057" y="578"/>
                    <a:pt x="1057" y="577"/>
                  </a:cubicBezTo>
                  <a:cubicBezTo>
                    <a:pt x="1056" y="575"/>
                    <a:pt x="1054" y="575"/>
                    <a:pt x="1053" y="575"/>
                  </a:cubicBezTo>
                  <a:close/>
                  <a:moveTo>
                    <a:pt x="776" y="310"/>
                  </a:moveTo>
                  <a:cubicBezTo>
                    <a:pt x="775" y="311"/>
                    <a:pt x="774" y="312"/>
                    <a:pt x="774" y="313"/>
                  </a:cubicBezTo>
                  <a:cubicBezTo>
                    <a:pt x="776" y="315"/>
                    <a:pt x="778" y="315"/>
                    <a:pt x="780" y="315"/>
                  </a:cubicBezTo>
                  <a:cubicBezTo>
                    <a:pt x="778" y="313"/>
                    <a:pt x="779" y="310"/>
                    <a:pt x="776" y="310"/>
                  </a:cubicBezTo>
                  <a:close/>
                  <a:moveTo>
                    <a:pt x="1069" y="689"/>
                  </a:moveTo>
                  <a:cubicBezTo>
                    <a:pt x="1069" y="688"/>
                    <a:pt x="1068" y="688"/>
                    <a:pt x="1067" y="688"/>
                  </a:cubicBezTo>
                  <a:cubicBezTo>
                    <a:pt x="1064" y="688"/>
                    <a:pt x="1066" y="691"/>
                    <a:pt x="1063" y="693"/>
                  </a:cubicBezTo>
                  <a:cubicBezTo>
                    <a:pt x="1067" y="693"/>
                    <a:pt x="1069" y="692"/>
                    <a:pt x="1069" y="689"/>
                  </a:cubicBezTo>
                  <a:close/>
                  <a:moveTo>
                    <a:pt x="497" y="248"/>
                  </a:moveTo>
                  <a:cubicBezTo>
                    <a:pt x="495" y="248"/>
                    <a:pt x="494" y="250"/>
                    <a:pt x="494" y="251"/>
                  </a:cubicBezTo>
                  <a:cubicBezTo>
                    <a:pt x="494" y="252"/>
                    <a:pt x="495" y="252"/>
                    <a:pt x="496" y="252"/>
                  </a:cubicBezTo>
                  <a:cubicBezTo>
                    <a:pt x="498" y="252"/>
                    <a:pt x="499" y="252"/>
                    <a:pt x="499" y="250"/>
                  </a:cubicBezTo>
                  <a:cubicBezTo>
                    <a:pt x="499" y="249"/>
                    <a:pt x="498" y="248"/>
                    <a:pt x="497" y="248"/>
                  </a:cubicBezTo>
                  <a:close/>
                  <a:moveTo>
                    <a:pt x="837" y="411"/>
                  </a:moveTo>
                  <a:cubicBezTo>
                    <a:pt x="835" y="411"/>
                    <a:pt x="834" y="412"/>
                    <a:pt x="834" y="413"/>
                  </a:cubicBezTo>
                  <a:cubicBezTo>
                    <a:pt x="834" y="414"/>
                    <a:pt x="835" y="415"/>
                    <a:pt x="836" y="415"/>
                  </a:cubicBezTo>
                  <a:cubicBezTo>
                    <a:pt x="838" y="415"/>
                    <a:pt x="839" y="414"/>
                    <a:pt x="839" y="413"/>
                  </a:cubicBezTo>
                  <a:cubicBezTo>
                    <a:pt x="839" y="412"/>
                    <a:pt x="838" y="412"/>
                    <a:pt x="837" y="411"/>
                  </a:cubicBezTo>
                  <a:close/>
                  <a:moveTo>
                    <a:pt x="730" y="261"/>
                  </a:moveTo>
                  <a:cubicBezTo>
                    <a:pt x="729" y="261"/>
                    <a:pt x="728" y="261"/>
                    <a:pt x="728" y="263"/>
                  </a:cubicBezTo>
                  <a:cubicBezTo>
                    <a:pt x="728" y="264"/>
                    <a:pt x="728" y="265"/>
                    <a:pt x="729" y="264"/>
                  </a:cubicBezTo>
                  <a:cubicBezTo>
                    <a:pt x="731" y="264"/>
                    <a:pt x="732" y="263"/>
                    <a:pt x="733" y="262"/>
                  </a:cubicBezTo>
                  <a:cubicBezTo>
                    <a:pt x="732" y="261"/>
                    <a:pt x="731" y="260"/>
                    <a:pt x="730" y="261"/>
                  </a:cubicBezTo>
                  <a:close/>
                  <a:moveTo>
                    <a:pt x="563" y="327"/>
                  </a:moveTo>
                  <a:cubicBezTo>
                    <a:pt x="562" y="328"/>
                    <a:pt x="560" y="328"/>
                    <a:pt x="560" y="329"/>
                  </a:cubicBezTo>
                  <a:cubicBezTo>
                    <a:pt x="560" y="330"/>
                    <a:pt x="561" y="331"/>
                    <a:pt x="562" y="331"/>
                  </a:cubicBezTo>
                  <a:cubicBezTo>
                    <a:pt x="563" y="331"/>
                    <a:pt x="565" y="331"/>
                    <a:pt x="565" y="329"/>
                  </a:cubicBezTo>
                  <a:cubicBezTo>
                    <a:pt x="565" y="328"/>
                    <a:pt x="564" y="327"/>
                    <a:pt x="563" y="327"/>
                  </a:cubicBezTo>
                  <a:close/>
                  <a:moveTo>
                    <a:pt x="1082" y="851"/>
                  </a:moveTo>
                  <a:cubicBezTo>
                    <a:pt x="1082" y="852"/>
                    <a:pt x="1083" y="852"/>
                    <a:pt x="1084" y="852"/>
                  </a:cubicBezTo>
                  <a:cubicBezTo>
                    <a:pt x="1085" y="852"/>
                    <a:pt x="1087" y="852"/>
                    <a:pt x="1087" y="851"/>
                  </a:cubicBezTo>
                  <a:cubicBezTo>
                    <a:pt x="1087" y="849"/>
                    <a:pt x="1085" y="849"/>
                    <a:pt x="1084" y="849"/>
                  </a:cubicBezTo>
                  <a:cubicBezTo>
                    <a:pt x="1083" y="849"/>
                    <a:pt x="1082" y="849"/>
                    <a:pt x="1082" y="851"/>
                  </a:cubicBezTo>
                  <a:close/>
                  <a:moveTo>
                    <a:pt x="481" y="308"/>
                  </a:moveTo>
                  <a:cubicBezTo>
                    <a:pt x="480" y="308"/>
                    <a:pt x="479" y="309"/>
                    <a:pt x="479" y="311"/>
                  </a:cubicBezTo>
                  <a:cubicBezTo>
                    <a:pt x="479" y="312"/>
                    <a:pt x="480" y="312"/>
                    <a:pt x="481" y="312"/>
                  </a:cubicBezTo>
                  <a:cubicBezTo>
                    <a:pt x="482" y="312"/>
                    <a:pt x="483" y="311"/>
                    <a:pt x="483" y="310"/>
                  </a:cubicBezTo>
                  <a:cubicBezTo>
                    <a:pt x="483" y="309"/>
                    <a:pt x="482" y="308"/>
                    <a:pt x="481" y="308"/>
                  </a:cubicBezTo>
                  <a:close/>
                  <a:moveTo>
                    <a:pt x="315" y="700"/>
                  </a:moveTo>
                  <a:cubicBezTo>
                    <a:pt x="315" y="699"/>
                    <a:pt x="315" y="698"/>
                    <a:pt x="314" y="698"/>
                  </a:cubicBezTo>
                  <a:cubicBezTo>
                    <a:pt x="312" y="698"/>
                    <a:pt x="312" y="700"/>
                    <a:pt x="311" y="701"/>
                  </a:cubicBezTo>
                  <a:cubicBezTo>
                    <a:pt x="313" y="702"/>
                    <a:pt x="314" y="702"/>
                    <a:pt x="315" y="700"/>
                  </a:cubicBezTo>
                  <a:close/>
                  <a:moveTo>
                    <a:pt x="1061" y="593"/>
                  </a:moveTo>
                  <a:cubicBezTo>
                    <a:pt x="1061" y="591"/>
                    <a:pt x="1062" y="589"/>
                    <a:pt x="1062" y="587"/>
                  </a:cubicBezTo>
                  <a:cubicBezTo>
                    <a:pt x="1059" y="588"/>
                    <a:pt x="1059" y="590"/>
                    <a:pt x="1061" y="593"/>
                  </a:cubicBezTo>
                  <a:close/>
                  <a:moveTo>
                    <a:pt x="800" y="406"/>
                  </a:moveTo>
                  <a:cubicBezTo>
                    <a:pt x="798" y="406"/>
                    <a:pt x="797" y="406"/>
                    <a:pt x="797" y="408"/>
                  </a:cubicBezTo>
                  <a:cubicBezTo>
                    <a:pt x="797" y="409"/>
                    <a:pt x="798" y="409"/>
                    <a:pt x="799" y="409"/>
                  </a:cubicBezTo>
                  <a:cubicBezTo>
                    <a:pt x="800" y="409"/>
                    <a:pt x="801" y="409"/>
                    <a:pt x="801" y="407"/>
                  </a:cubicBezTo>
                  <a:cubicBezTo>
                    <a:pt x="801" y="407"/>
                    <a:pt x="800" y="406"/>
                    <a:pt x="800" y="406"/>
                  </a:cubicBezTo>
                  <a:close/>
                  <a:moveTo>
                    <a:pt x="804" y="244"/>
                  </a:moveTo>
                  <a:cubicBezTo>
                    <a:pt x="804" y="244"/>
                    <a:pt x="804" y="243"/>
                    <a:pt x="804" y="243"/>
                  </a:cubicBezTo>
                  <a:cubicBezTo>
                    <a:pt x="802" y="242"/>
                    <a:pt x="801" y="243"/>
                    <a:pt x="799" y="244"/>
                  </a:cubicBezTo>
                  <a:cubicBezTo>
                    <a:pt x="801" y="245"/>
                    <a:pt x="802" y="246"/>
                    <a:pt x="804" y="244"/>
                  </a:cubicBezTo>
                  <a:close/>
                  <a:moveTo>
                    <a:pt x="105" y="869"/>
                  </a:moveTo>
                  <a:cubicBezTo>
                    <a:pt x="105" y="870"/>
                    <a:pt x="104" y="870"/>
                    <a:pt x="105" y="871"/>
                  </a:cubicBezTo>
                  <a:cubicBezTo>
                    <a:pt x="106" y="872"/>
                    <a:pt x="108" y="871"/>
                    <a:pt x="109" y="871"/>
                  </a:cubicBezTo>
                  <a:cubicBezTo>
                    <a:pt x="110" y="871"/>
                    <a:pt x="110" y="871"/>
                    <a:pt x="110" y="870"/>
                  </a:cubicBezTo>
                  <a:cubicBezTo>
                    <a:pt x="111" y="870"/>
                    <a:pt x="113" y="870"/>
                    <a:pt x="113" y="868"/>
                  </a:cubicBezTo>
                  <a:cubicBezTo>
                    <a:pt x="112" y="867"/>
                    <a:pt x="111" y="867"/>
                    <a:pt x="109" y="867"/>
                  </a:cubicBezTo>
                  <a:cubicBezTo>
                    <a:pt x="108" y="867"/>
                    <a:pt x="106" y="867"/>
                    <a:pt x="105" y="869"/>
                  </a:cubicBezTo>
                  <a:close/>
                  <a:moveTo>
                    <a:pt x="271" y="407"/>
                  </a:moveTo>
                  <a:cubicBezTo>
                    <a:pt x="269" y="407"/>
                    <a:pt x="269" y="409"/>
                    <a:pt x="268" y="410"/>
                  </a:cubicBezTo>
                  <a:cubicBezTo>
                    <a:pt x="268" y="411"/>
                    <a:pt x="269" y="411"/>
                    <a:pt x="270" y="411"/>
                  </a:cubicBezTo>
                  <a:cubicBezTo>
                    <a:pt x="271" y="411"/>
                    <a:pt x="273" y="411"/>
                    <a:pt x="273" y="409"/>
                  </a:cubicBezTo>
                  <a:cubicBezTo>
                    <a:pt x="273" y="408"/>
                    <a:pt x="272" y="407"/>
                    <a:pt x="271" y="4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AD0820D-D33A-411D-B889-73E6B0EA22A5}"/>
              </a:ext>
            </a:extLst>
          </p:cNvPr>
          <p:cNvGrpSpPr/>
          <p:nvPr/>
        </p:nvGrpSpPr>
        <p:grpSpPr>
          <a:xfrm>
            <a:off x="2097470" y="481428"/>
            <a:ext cx="7997060" cy="7518402"/>
            <a:chOff x="2159000" y="2813051"/>
            <a:chExt cx="4349750" cy="4089399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8033B4D-D7FA-41FD-864D-1D42B2E8D409}"/>
                </a:ext>
              </a:extLst>
            </p:cNvPr>
            <p:cNvSpPr/>
            <p:nvPr/>
          </p:nvSpPr>
          <p:spPr>
            <a:xfrm>
              <a:off x="2159000" y="2940050"/>
              <a:ext cx="4349750" cy="3962400"/>
            </a:xfrm>
            <a:custGeom>
              <a:avLst/>
              <a:gdLst>
                <a:gd name="connsiteX0" fmla="*/ 298450 w 4349750"/>
                <a:gd name="connsiteY0" fmla="*/ 3409950 h 3962400"/>
                <a:gd name="connsiteX1" fmla="*/ 844550 w 4349750"/>
                <a:gd name="connsiteY1" fmla="*/ 3251200 h 3962400"/>
                <a:gd name="connsiteX2" fmla="*/ 1511300 w 4349750"/>
                <a:gd name="connsiteY2" fmla="*/ 2667000 h 3962400"/>
                <a:gd name="connsiteX3" fmla="*/ 1549400 w 4349750"/>
                <a:gd name="connsiteY3" fmla="*/ 2400300 h 3962400"/>
                <a:gd name="connsiteX4" fmla="*/ 1377950 w 4349750"/>
                <a:gd name="connsiteY4" fmla="*/ 2133600 h 3962400"/>
                <a:gd name="connsiteX5" fmla="*/ 1257300 w 4349750"/>
                <a:gd name="connsiteY5" fmla="*/ 2070100 h 3962400"/>
                <a:gd name="connsiteX6" fmla="*/ 1200150 w 4349750"/>
                <a:gd name="connsiteY6" fmla="*/ 2070100 h 3962400"/>
                <a:gd name="connsiteX7" fmla="*/ 1168400 w 4349750"/>
                <a:gd name="connsiteY7" fmla="*/ 1765300 h 3962400"/>
                <a:gd name="connsiteX8" fmla="*/ 1066800 w 4349750"/>
                <a:gd name="connsiteY8" fmla="*/ 1657350 h 3962400"/>
                <a:gd name="connsiteX9" fmla="*/ 1003300 w 4349750"/>
                <a:gd name="connsiteY9" fmla="*/ 1543050 h 3962400"/>
                <a:gd name="connsiteX10" fmla="*/ 889000 w 4349750"/>
                <a:gd name="connsiteY10" fmla="*/ 1473200 h 3962400"/>
                <a:gd name="connsiteX11" fmla="*/ 939800 w 4349750"/>
                <a:gd name="connsiteY11" fmla="*/ 1365250 h 3962400"/>
                <a:gd name="connsiteX12" fmla="*/ 990600 w 4349750"/>
                <a:gd name="connsiteY12" fmla="*/ 1117600 h 3962400"/>
                <a:gd name="connsiteX13" fmla="*/ 990600 w 4349750"/>
                <a:gd name="connsiteY13" fmla="*/ 958850 h 3962400"/>
                <a:gd name="connsiteX14" fmla="*/ 819150 w 4349750"/>
                <a:gd name="connsiteY14" fmla="*/ 882650 h 3962400"/>
                <a:gd name="connsiteX15" fmla="*/ 958850 w 4349750"/>
                <a:gd name="connsiteY15" fmla="*/ 393700 h 3962400"/>
                <a:gd name="connsiteX16" fmla="*/ 1409700 w 4349750"/>
                <a:gd name="connsiteY16" fmla="*/ 139700 h 3962400"/>
                <a:gd name="connsiteX17" fmla="*/ 1727200 w 4349750"/>
                <a:gd name="connsiteY17" fmla="*/ 19050 h 3962400"/>
                <a:gd name="connsiteX18" fmla="*/ 2044700 w 4349750"/>
                <a:gd name="connsiteY18" fmla="*/ 0 h 3962400"/>
                <a:gd name="connsiteX19" fmla="*/ 2362200 w 4349750"/>
                <a:gd name="connsiteY19" fmla="*/ 0 h 3962400"/>
                <a:gd name="connsiteX20" fmla="*/ 2889250 w 4349750"/>
                <a:gd name="connsiteY20" fmla="*/ 184150 h 3962400"/>
                <a:gd name="connsiteX21" fmla="*/ 3213100 w 4349750"/>
                <a:gd name="connsiteY21" fmla="*/ 330200 h 3962400"/>
                <a:gd name="connsiteX22" fmla="*/ 3365500 w 4349750"/>
                <a:gd name="connsiteY22" fmla="*/ 342900 h 3962400"/>
                <a:gd name="connsiteX23" fmla="*/ 3549650 w 4349750"/>
                <a:gd name="connsiteY23" fmla="*/ 463550 h 3962400"/>
                <a:gd name="connsiteX24" fmla="*/ 3409950 w 4349750"/>
                <a:gd name="connsiteY24" fmla="*/ 762000 h 3962400"/>
                <a:gd name="connsiteX25" fmla="*/ 3314700 w 4349750"/>
                <a:gd name="connsiteY25" fmla="*/ 958850 h 3962400"/>
                <a:gd name="connsiteX26" fmla="*/ 3302000 w 4349750"/>
                <a:gd name="connsiteY26" fmla="*/ 1187450 h 3962400"/>
                <a:gd name="connsiteX27" fmla="*/ 3263900 w 4349750"/>
                <a:gd name="connsiteY27" fmla="*/ 1517650 h 3962400"/>
                <a:gd name="connsiteX28" fmla="*/ 3187700 w 4349750"/>
                <a:gd name="connsiteY28" fmla="*/ 1841500 h 3962400"/>
                <a:gd name="connsiteX29" fmla="*/ 3162300 w 4349750"/>
                <a:gd name="connsiteY29" fmla="*/ 2082800 h 3962400"/>
                <a:gd name="connsiteX30" fmla="*/ 3041650 w 4349750"/>
                <a:gd name="connsiteY30" fmla="*/ 2266950 h 3962400"/>
                <a:gd name="connsiteX31" fmla="*/ 2971800 w 4349750"/>
                <a:gd name="connsiteY31" fmla="*/ 2432050 h 3962400"/>
                <a:gd name="connsiteX32" fmla="*/ 2971800 w 4349750"/>
                <a:gd name="connsiteY32" fmla="*/ 2552700 h 3962400"/>
                <a:gd name="connsiteX33" fmla="*/ 3187700 w 4349750"/>
                <a:gd name="connsiteY33" fmla="*/ 2838450 h 3962400"/>
                <a:gd name="connsiteX34" fmla="*/ 3422650 w 4349750"/>
                <a:gd name="connsiteY34" fmla="*/ 3067050 h 3962400"/>
                <a:gd name="connsiteX35" fmla="*/ 3778250 w 4349750"/>
                <a:gd name="connsiteY35" fmla="*/ 3111500 h 3962400"/>
                <a:gd name="connsiteX36" fmla="*/ 4057650 w 4349750"/>
                <a:gd name="connsiteY36" fmla="*/ 3168650 h 3962400"/>
                <a:gd name="connsiteX37" fmla="*/ 4349750 w 4349750"/>
                <a:gd name="connsiteY37" fmla="*/ 3517900 h 3962400"/>
                <a:gd name="connsiteX38" fmla="*/ 3714750 w 4349750"/>
                <a:gd name="connsiteY38" fmla="*/ 3937000 h 3962400"/>
                <a:gd name="connsiteX39" fmla="*/ 1543050 w 4349750"/>
                <a:gd name="connsiteY39" fmla="*/ 3962400 h 3962400"/>
                <a:gd name="connsiteX40" fmla="*/ 304800 w 4349750"/>
                <a:gd name="connsiteY40" fmla="*/ 3962400 h 3962400"/>
                <a:gd name="connsiteX41" fmla="*/ 0 w 4349750"/>
                <a:gd name="connsiteY41" fmla="*/ 3676650 h 3962400"/>
                <a:gd name="connsiteX42" fmla="*/ 298450 w 4349750"/>
                <a:gd name="connsiteY42" fmla="*/ 3409950 h 396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49750" h="3962400">
                  <a:moveTo>
                    <a:pt x="298450" y="3409950"/>
                  </a:moveTo>
                  <a:lnTo>
                    <a:pt x="844550" y="3251200"/>
                  </a:lnTo>
                  <a:lnTo>
                    <a:pt x="1511300" y="2667000"/>
                  </a:lnTo>
                  <a:lnTo>
                    <a:pt x="1549400" y="2400300"/>
                  </a:lnTo>
                  <a:lnTo>
                    <a:pt x="1377950" y="2133600"/>
                  </a:lnTo>
                  <a:lnTo>
                    <a:pt x="1257300" y="2070100"/>
                  </a:lnTo>
                  <a:lnTo>
                    <a:pt x="1200150" y="2070100"/>
                  </a:lnTo>
                  <a:lnTo>
                    <a:pt x="1168400" y="1765300"/>
                  </a:lnTo>
                  <a:lnTo>
                    <a:pt x="1066800" y="1657350"/>
                  </a:lnTo>
                  <a:lnTo>
                    <a:pt x="1003300" y="1543050"/>
                  </a:lnTo>
                  <a:lnTo>
                    <a:pt x="889000" y="1473200"/>
                  </a:lnTo>
                  <a:lnTo>
                    <a:pt x="939800" y="1365250"/>
                  </a:lnTo>
                  <a:lnTo>
                    <a:pt x="990600" y="1117600"/>
                  </a:lnTo>
                  <a:lnTo>
                    <a:pt x="990600" y="958850"/>
                  </a:lnTo>
                  <a:lnTo>
                    <a:pt x="819150" y="882650"/>
                  </a:lnTo>
                  <a:lnTo>
                    <a:pt x="958850" y="393700"/>
                  </a:lnTo>
                  <a:lnTo>
                    <a:pt x="1409700" y="139700"/>
                  </a:lnTo>
                  <a:lnTo>
                    <a:pt x="1727200" y="19050"/>
                  </a:lnTo>
                  <a:lnTo>
                    <a:pt x="2044700" y="0"/>
                  </a:lnTo>
                  <a:lnTo>
                    <a:pt x="2362200" y="0"/>
                  </a:lnTo>
                  <a:lnTo>
                    <a:pt x="2889250" y="184150"/>
                  </a:lnTo>
                  <a:lnTo>
                    <a:pt x="3213100" y="330200"/>
                  </a:lnTo>
                  <a:lnTo>
                    <a:pt x="3365500" y="342900"/>
                  </a:lnTo>
                  <a:lnTo>
                    <a:pt x="3549650" y="463550"/>
                  </a:lnTo>
                  <a:lnTo>
                    <a:pt x="3409950" y="762000"/>
                  </a:lnTo>
                  <a:lnTo>
                    <a:pt x="3314700" y="958850"/>
                  </a:lnTo>
                  <a:lnTo>
                    <a:pt x="3302000" y="1187450"/>
                  </a:lnTo>
                  <a:lnTo>
                    <a:pt x="3263900" y="1517650"/>
                  </a:lnTo>
                  <a:lnTo>
                    <a:pt x="3187700" y="1841500"/>
                  </a:lnTo>
                  <a:lnTo>
                    <a:pt x="3162300" y="2082800"/>
                  </a:lnTo>
                  <a:lnTo>
                    <a:pt x="3041650" y="2266950"/>
                  </a:lnTo>
                  <a:lnTo>
                    <a:pt x="2971800" y="2432050"/>
                  </a:lnTo>
                  <a:lnTo>
                    <a:pt x="2971800" y="2552700"/>
                  </a:lnTo>
                  <a:lnTo>
                    <a:pt x="3187700" y="2838450"/>
                  </a:lnTo>
                  <a:lnTo>
                    <a:pt x="3422650" y="3067050"/>
                  </a:lnTo>
                  <a:lnTo>
                    <a:pt x="3778250" y="3111500"/>
                  </a:lnTo>
                  <a:lnTo>
                    <a:pt x="4057650" y="3168650"/>
                  </a:lnTo>
                  <a:lnTo>
                    <a:pt x="4349750" y="3517900"/>
                  </a:lnTo>
                  <a:lnTo>
                    <a:pt x="3714750" y="3937000"/>
                  </a:lnTo>
                  <a:lnTo>
                    <a:pt x="1543050" y="3962400"/>
                  </a:lnTo>
                  <a:lnTo>
                    <a:pt x="304800" y="3962400"/>
                  </a:lnTo>
                  <a:lnTo>
                    <a:pt x="0" y="3676650"/>
                  </a:lnTo>
                  <a:lnTo>
                    <a:pt x="298450" y="34099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8B81099F-E0E4-47CD-B7D1-D11EF477DF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375" y="2813051"/>
              <a:ext cx="4032250" cy="4033838"/>
            </a:xfrm>
            <a:custGeom>
              <a:avLst/>
              <a:gdLst>
                <a:gd name="T0" fmla="*/ 1218 w 1360"/>
                <a:gd name="T1" fmla="*/ 1095 h 1365"/>
                <a:gd name="T2" fmla="*/ 1307 w 1360"/>
                <a:gd name="T3" fmla="*/ 1246 h 1365"/>
                <a:gd name="T4" fmla="*/ 935 w 1360"/>
                <a:gd name="T5" fmla="*/ 1318 h 1365"/>
                <a:gd name="T6" fmla="*/ 368 w 1360"/>
                <a:gd name="T7" fmla="*/ 1340 h 1365"/>
                <a:gd name="T8" fmla="*/ 231 w 1360"/>
                <a:gd name="T9" fmla="*/ 1171 h 1365"/>
                <a:gd name="T10" fmla="*/ 330 w 1360"/>
                <a:gd name="T11" fmla="*/ 712 h 1365"/>
                <a:gd name="T12" fmla="*/ 378 w 1360"/>
                <a:gd name="T13" fmla="*/ 72 h 1365"/>
                <a:gd name="T14" fmla="*/ 1044 w 1360"/>
                <a:gd name="T15" fmla="*/ 368 h 1365"/>
                <a:gd name="T16" fmla="*/ 627 w 1360"/>
                <a:gd name="T17" fmla="*/ 991 h 1365"/>
                <a:gd name="T18" fmla="*/ 452 w 1360"/>
                <a:gd name="T19" fmla="*/ 1227 h 1365"/>
                <a:gd name="T20" fmla="*/ 752 w 1360"/>
                <a:gd name="T21" fmla="*/ 1014 h 1365"/>
                <a:gd name="T22" fmla="*/ 1084 w 1360"/>
                <a:gd name="T23" fmla="*/ 179 h 1365"/>
                <a:gd name="T24" fmla="*/ 891 w 1360"/>
                <a:gd name="T25" fmla="*/ 1285 h 1365"/>
                <a:gd name="T26" fmla="*/ 806 w 1360"/>
                <a:gd name="T27" fmla="*/ 837 h 1365"/>
                <a:gd name="T28" fmla="*/ 622 w 1360"/>
                <a:gd name="T29" fmla="*/ 903 h 1365"/>
                <a:gd name="T30" fmla="*/ 467 w 1360"/>
                <a:gd name="T31" fmla="*/ 796 h 1365"/>
                <a:gd name="T32" fmla="*/ 851 w 1360"/>
                <a:gd name="T33" fmla="*/ 590 h 1365"/>
                <a:gd name="T34" fmla="*/ 747 w 1360"/>
                <a:gd name="T35" fmla="*/ 798 h 1365"/>
                <a:gd name="T36" fmla="*/ 947 w 1360"/>
                <a:gd name="T37" fmla="*/ 705 h 1365"/>
                <a:gd name="T38" fmla="*/ 751 w 1360"/>
                <a:gd name="T39" fmla="*/ 1282 h 1365"/>
                <a:gd name="T40" fmla="*/ 783 w 1360"/>
                <a:gd name="T41" fmla="*/ 1254 h 1365"/>
                <a:gd name="T42" fmla="*/ 990 w 1360"/>
                <a:gd name="T43" fmla="*/ 433 h 1365"/>
                <a:gd name="T44" fmla="*/ 760 w 1360"/>
                <a:gd name="T45" fmla="*/ 1182 h 1365"/>
                <a:gd name="T46" fmla="*/ 695 w 1360"/>
                <a:gd name="T47" fmla="*/ 520 h 1365"/>
                <a:gd name="T48" fmla="*/ 978 w 1360"/>
                <a:gd name="T49" fmla="*/ 162 h 1365"/>
                <a:gd name="T50" fmla="*/ 896 w 1360"/>
                <a:gd name="T51" fmla="*/ 221 h 1365"/>
                <a:gd name="T52" fmla="*/ 459 w 1360"/>
                <a:gd name="T53" fmla="*/ 1182 h 1365"/>
                <a:gd name="T54" fmla="*/ 1076 w 1360"/>
                <a:gd name="T55" fmla="*/ 244 h 1365"/>
                <a:gd name="T56" fmla="*/ 550 w 1360"/>
                <a:gd name="T57" fmla="*/ 543 h 1365"/>
                <a:gd name="T58" fmla="*/ 379 w 1360"/>
                <a:gd name="T59" fmla="*/ 663 h 1365"/>
                <a:gd name="T60" fmla="*/ 883 w 1360"/>
                <a:gd name="T61" fmla="*/ 1179 h 1365"/>
                <a:gd name="T62" fmla="*/ 924 w 1360"/>
                <a:gd name="T63" fmla="*/ 1051 h 1365"/>
                <a:gd name="T64" fmla="*/ 934 w 1360"/>
                <a:gd name="T65" fmla="*/ 1195 h 1365"/>
                <a:gd name="T66" fmla="*/ 679 w 1360"/>
                <a:gd name="T67" fmla="*/ 60 h 1365"/>
                <a:gd name="T68" fmla="*/ 862 w 1360"/>
                <a:gd name="T69" fmla="*/ 457 h 1365"/>
                <a:gd name="T70" fmla="*/ 783 w 1360"/>
                <a:gd name="T71" fmla="*/ 252 h 1365"/>
                <a:gd name="T72" fmla="*/ 919 w 1360"/>
                <a:gd name="T73" fmla="*/ 299 h 1365"/>
                <a:gd name="T74" fmla="*/ 494 w 1360"/>
                <a:gd name="T75" fmla="*/ 110 h 1365"/>
                <a:gd name="T76" fmla="*/ 696 w 1360"/>
                <a:gd name="T77" fmla="*/ 78 h 1365"/>
                <a:gd name="T78" fmla="*/ 955 w 1360"/>
                <a:gd name="T79" fmla="*/ 1105 h 1365"/>
                <a:gd name="T80" fmla="*/ 646 w 1360"/>
                <a:gd name="T81" fmla="*/ 518 h 1365"/>
                <a:gd name="T82" fmla="*/ 353 w 1360"/>
                <a:gd name="T83" fmla="*/ 144 h 1365"/>
                <a:gd name="T84" fmla="*/ 848 w 1360"/>
                <a:gd name="T85" fmla="*/ 429 h 1365"/>
                <a:gd name="T86" fmla="*/ 600 w 1360"/>
                <a:gd name="T87" fmla="*/ 413 h 1365"/>
                <a:gd name="T88" fmla="*/ 822 w 1360"/>
                <a:gd name="T89" fmla="*/ 1195 h 1365"/>
                <a:gd name="T90" fmla="*/ 973 w 1360"/>
                <a:gd name="T91" fmla="*/ 1042 h 1365"/>
                <a:gd name="T92" fmla="*/ 720 w 1360"/>
                <a:gd name="T93" fmla="*/ 232 h 1365"/>
                <a:gd name="T94" fmla="*/ 943 w 1360"/>
                <a:gd name="T95" fmla="*/ 1099 h 1365"/>
                <a:gd name="T96" fmla="*/ 642 w 1360"/>
                <a:gd name="T97" fmla="*/ 676 h 1365"/>
                <a:gd name="T98" fmla="*/ 657 w 1360"/>
                <a:gd name="T99" fmla="*/ 184 h 1365"/>
                <a:gd name="T100" fmla="*/ 1095 w 1360"/>
                <a:gd name="T101" fmla="*/ 1154 h 1365"/>
                <a:gd name="T102" fmla="*/ 442 w 1360"/>
                <a:gd name="T103" fmla="*/ 1284 h 1365"/>
                <a:gd name="T104" fmla="*/ 372 w 1360"/>
                <a:gd name="T105" fmla="*/ 306 h 1365"/>
                <a:gd name="T106" fmla="*/ 929 w 1360"/>
                <a:gd name="T107" fmla="*/ 1212 h 1365"/>
                <a:gd name="T108" fmla="*/ 696 w 1360"/>
                <a:gd name="T109" fmla="*/ 658 h 1365"/>
                <a:gd name="T110" fmla="*/ 802 w 1360"/>
                <a:gd name="T111" fmla="*/ 591 h 1365"/>
                <a:gd name="T112" fmla="*/ 770 w 1360"/>
                <a:gd name="T113" fmla="*/ 1093 h 1365"/>
                <a:gd name="T114" fmla="*/ 426 w 1360"/>
                <a:gd name="T115" fmla="*/ 641 h 1365"/>
                <a:gd name="T116" fmla="*/ 495 w 1360"/>
                <a:gd name="T117" fmla="*/ 643 h 1365"/>
                <a:gd name="T118" fmla="*/ 515 w 1360"/>
                <a:gd name="T119" fmla="*/ 662 h 1365"/>
                <a:gd name="T120" fmla="*/ 501 w 1360"/>
                <a:gd name="T121" fmla="*/ 673 h 1365"/>
                <a:gd name="T122" fmla="*/ 796 w 1360"/>
                <a:gd name="T123" fmla="*/ 1207 h 1365"/>
                <a:gd name="T124" fmla="*/ 790 w 1360"/>
                <a:gd name="T125" fmla="*/ 144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0" h="1365">
                  <a:moveTo>
                    <a:pt x="1045" y="370"/>
                  </a:moveTo>
                  <a:cubicBezTo>
                    <a:pt x="1045" y="378"/>
                    <a:pt x="1044" y="385"/>
                    <a:pt x="1051" y="391"/>
                  </a:cubicBezTo>
                  <a:cubicBezTo>
                    <a:pt x="1054" y="393"/>
                    <a:pt x="1054" y="396"/>
                    <a:pt x="1053" y="399"/>
                  </a:cubicBezTo>
                  <a:cubicBezTo>
                    <a:pt x="1051" y="403"/>
                    <a:pt x="1050" y="407"/>
                    <a:pt x="1049" y="410"/>
                  </a:cubicBezTo>
                  <a:cubicBezTo>
                    <a:pt x="1045" y="417"/>
                    <a:pt x="1044" y="424"/>
                    <a:pt x="1050" y="431"/>
                  </a:cubicBezTo>
                  <a:cubicBezTo>
                    <a:pt x="1053" y="434"/>
                    <a:pt x="1053" y="439"/>
                    <a:pt x="1051" y="443"/>
                  </a:cubicBezTo>
                  <a:cubicBezTo>
                    <a:pt x="1044" y="453"/>
                    <a:pt x="1046" y="463"/>
                    <a:pt x="1047" y="474"/>
                  </a:cubicBezTo>
                  <a:cubicBezTo>
                    <a:pt x="1047" y="479"/>
                    <a:pt x="1047" y="484"/>
                    <a:pt x="1047" y="489"/>
                  </a:cubicBezTo>
                  <a:cubicBezTo>
                    <a:pt x="1047" y="494"/>
                    <a:pt x="1046" y="498"/>
                    <a:pt x="1040" y="499"/>
                  </a:cubicBezTo>
                  <a:cubicBezTo>
                    <a:pt x="1035" y="499"/>
                    <a:pt x="1036" y="504"/>
                    <a:pt x="1035" y="507"/>
                  </a:cubicBezTo>
                  <a:cubicBezTo>
                    <a:pt x="1034" y="517"/>
                    <a:pt x="1033" y="527"/>
                    <a:pt x="1034" y="537"/>
                  </a:cubicBezTo>
                  <a:cubicBezTo>
                    <a:pt x="1034" y="549"/>
                    <a:pt x="1030" y="560"/>
                    <a:pt x="1027" y="572"/>
                  </a:cubicBezTo>
                  <a:cubicBezTo>
                    <a:pt x="1025" y="581"/>
                    <a:pt x="1022" y="590"/>
                    <a:pt x="1022" y="599"/>
                  </a:cubicBezTo>
                  <a:cubicBezTo>
                    <a:pt x="1022" y="607"/>
                    <a:pt x="1018" y="614"/>
                    <a:pt x="1016" y="622"/>
                  </a:cubicBezTo>
                  <a:cubicBezTo>
                    <a:pt x="1016" y="625"/>
                    <a:pt x="1013" y="629"/>
                    <a:pt x="1015" y="632"/>
                  </a:cubicBezTo>
                  <a:cubicBezTo>
                    <a:pt x="1020" y="643"/>
                    <a:pt x="1015" y="653"/>
                    <a:pt x="1012" y="663"/>
                  </a:cubicBezTo>
                  <a:cubicBezTo>
                    <a:pt x="1011" y="669"/>
                    <a:pt x="1010" y="674"/>
                    <a:pt x="1013" y="679"/>
                  </a:cubicBezTo>
                  <a:cubicBezTo>
                    <a:pt x="1016" y="682"/>
                    <a:pt x="1016" y="685"/>
                    <a:pt x="1016" y="689"/>
                  </a:cubicBezTo>
                  <a:cubicBezTo>
                    <a:pt x="1014" y="697"/>
                    <a:pt x="1013" y="706"/>
                    <a:pt x="1012" y="714"/>
                  </a:cubicBezTo>
                  <a:cubicBezTo>
                    <a:pt x="1012" y="719"/>
                    <a:pt x="1011" y="723"/>
                    <a:pt x="1008" y="727"/>
                  </a:cubicBezTo>
                  <a:cubicBezTo>
                    <a:pt x="1007" y="729"/>
                    <a:pt x="1005" y="731"/>
                    <a:pt x="1006" y="734"/>
                  </a:cubicBezTo>
                  <a:cubicBezTo>
                    <a:pt x="1007" y="739"/>
                    <a:pt x="1006" y="743"/>
                    <a:pt x="999" y="744"/>
                  </a:cubicBezTo>
                  <a:cubicBezTo>
                    <a:pt x="994" y="746"/>
                    <a:pt x="993" y="751"/>
                    <a:pt x="993" y="756"/>
                  </a:cubicBezTo>
                  <a:cubicBezTo>
                    <a:pt x="990" y="771"/>
                    <a:pt x="985" y="784"/>
                    <a:pt x="979" y="798"/>
                  </a:cubicBezTo>
                  <a:cubicBezTo>
                    <a:pt x="978" y="799"/>
                    <a:pt x="976" y="801"/>
                    <a:pt x="977" y="802"/>
                  </a:cubicBezTo>
                  <a:cubicBezTo>
                    <a:pt x="979" y="815"/>
                    <a:pt x="970" y="826"/>
                    <a:pt x="968" y="839"/>
                  </a:cubicBezTo>
                  <a:cubicBezTo>
                    <a:pt x="968" y="840"/>
                    <a:pt x="968" y="843"/>
                    <a:pt x="967" y="844"/>
                  </a:cubicBezTo>
                  <a:cubicBezTo>
                    <a:pt x="965" y="847"/>
                    <a:pt x="962" y="848"/>
                    <a:pt x="959" y="847"/>
                  </a:cubicBezTo>
                  <a:cubicBezTo>
                    <a:pt x="955" y="847"/>
                    <a:pt x="955" y="843"/>
                    <a:pt x="955" y="840"/>
                  </a:cubicBezTo>
                  <a:cubicBezTo>
                    <a:pt x="957" y="832"/>
                    <a:pt x="960" y="825"/>
                    <a:pt x="960" y="816"/>
                  </a:cubicBezTo>
                  <a:cubicBezTo>
                    <a:pt x="960" y="815"/>
                    <a:pt x="961" y="813"/>
                    <a:pt x="958" y="812"/>
                  </a:cubicBezTo>
                  <a:cubicBezTo>
                    <a:pt x="953" y="817"/>
                    <a:pt x="947" y="822"/>
                    <a:pt x="946" y="830"/>
                  </a:cubicBezTo>
                  <a:cubicBezTo>
                    <a:pt x="944" y="840"/>
                    <a:pt x="940" y="849"/>
                    <a:pt x="937" y="858"/>
                  </a:cubicBezTo>
                  <a:cubicBezTo>
                    <a:pt x="936" y="860"/>
                    <a:pt x="934" y="862"/>
                    <a:pt x="932" y="863"/>
                  </a:cubicBezTo>
                  <a:cubicBezTo>
                    <a:pt x="927" y="865"/>
                    <a:pt x="926" y="868"/>
                    <a:pt x="929" y="872"/>
                  </a:cubicBezTo>
                  <a:cubicBezTo>
                    <a:pt x="930" y="874"/>
                    <a:pt x="931" y="877"/>
                    <a:pt x="929" y="879"/>
                  </a:cubicBezTo>
                  <a:cubicBezTo>
                    <a:pt x="927" y="883"/>
                    <a:pt x="929" y="885"/>
                    <a:pt x="931" y="888"/>
                  </a:cubicBezTo>
                  <a:cubicBezTo>
                    <a:pt x="935" y="892"/>
                    <a:pt x="931" y="897"/>
                    <a:pt x="933" y="902"/>
                  </a:cubicBezTo>
                  <a:cubicBezTo>
                    <a:pt x="933" y="903"/>
                    <a:pt x="934" y="904"/>
                    <a:pt x="936" y="904"/>
                  </a:cubicBezTo>
                  <a:cubicBezTo>
                    <a:pt x="937" y="905"/>
                    <a:pt x="938" y="904"/>
                    <a:pt x="938" y="902"/>
                  </a:cubicBezTo>
                  <a:cubicBezTo>
                    <a:pt x="938" y="899"/>
                    <a:pt x="939" y="896"/>
                    <a:pt x="944" y="897"/>
                  </a:cubicBezTo>
                  <a:cubicBezTo>
                    <a:pt x="948" y="898"/>
                    <a:pt x="952" y="899"/>
                    <a:pt x="954" y="904"/>
                  </a:cubicBezTo>
                  <a:cubicBezTo>
                    <a:pt x="954" y="907"/>
                    <a:pt x="956" y="911"/>
                    <a:pt x="955" y="914"/>
                  </a:cubicBezTo>
                  <a:cubicBezTo>
                    <a:pt x="953" y="920"/>
                    <a:pt x="955" y="924"/>
                    <a:pt x="959" y="927"/>
                  </a:cubicBezTo>
                  <a:cubicBezTo>
                    <a:pt x="964" y="931"/>
                    <a:pt x="966" y="936"/>
                    <a:pt x="970" y="941"/>
                  </a:cubicBezTo>
                  <a:cubicBezTo>
                    <a:pt x="976" y="949"/>
                    <a:pt x="983" y="957"/>
                    <a:pt x="990" y="965"/>
                  </a:cubicBezTo>
                  <a:cubicBezTo>
                    <a:pt x="993" y="968"/>
                    <a:pt x="995" y="971"/>
                    <a:pt x="996" y="976"/>
                  </a:cubicBezTo>
                  <a:cubicBezTo>
                    <a:pt x="997" y="980"/>
                    <a:pt x="999" y="984"/>
                    <a:pt x="1004" y="987"/>
                  </a:cubicBezTo>
                  <a:cubicBezTo>
                    <a:pt x="1009" y="990"/>
                    <a:pt x="1013" y="996"/>
                    <a:pt x="1016" y="1001"/>
                  </a:cubicBezTo>
                  <a:cubicBezTo>
                    <a:pt x="1022" y="1010"/>
                    <a:pt x="1029" y="1017"/>
                    <a:pt x="1037" y="1024"/>
                  </a:cubicBezTo>
                  <a:cubicBezTo>
                    <a:pt x="1039" y="1025"/>
                    <a:pt x="1041" y="1027"/>
                    <a:pt x="1041" y="1028"/>
                  </a:cubicBezTo>
                  <a:cubicBezTo>
                    <a:pt x="1043" y="1037"/>
                    <a:pt x="1050" y="1039"/>
                    <a:pt x="1057" y="1042"/>
                  </a:cubicBezTo>
                  <a:cubicBezTo>
                    <a:pt x="1070" y="1049"/>
                    <a:pt x="1084" y="1055"/>
                    <a:pt x="1099" y="1059"/>
                  </a:cubicBezTo>
                  <a:cubicBezTo>
                    <a:pt x="1120" y="1063"/>
                    <a:pt x="1140" y="1069"/>
                    <a:pt x="1160" y="1075"/>
                  </a:cubicBezTo>
                  <a:cubicBezTo>
                    <a:pt x="1174" y="1079"/>
                    <a:pt x="1189" y="1085"/>
                    <a:pt x="1204" y="1087"/>
                  </a:cubicBezTo>
                  <a:cubicBezTo>
                    <a:pt x="1207" y="1087"/>
                    <a:pt x="1211" y="1088"/>
                    <a:pt x="1214" y="1089"/>
                  </a:cubicBezTo>
                  <a:cubicBezTo>
                    <a:pt x="1217" y="1090"/>
                    <a:pt x="1219" y="1092"/>
                    <a:pt x="1218" y="1095"/>
                  </a:cubicBezTo>
                  <a:cubicBezTo>
                    <a:pt x="1217" y="1098"/>
                    <a:pt x="1215" y="1099"/>
                    <a:pt x="1212" y="1098"/>
                  </a:cubicBezTo>
                  <a:cubicBezTo>
                    <a:pt x="1210" y="1098"/>
                    <a:pt x="1208" y="1097"/>
                    <a:pt x="1205" y="1099"/>
                  </a:cubicBezTo>
                  <a:cubicBezTo>
                    <a:pt x="1211" y="1102"/>
                    <a:pt x="1216" y="1104"/>
                    <a:pt x="1221" y="1106"/>
                  </a:cubicBezTo>
                  <a:cubicBezTo>
                    <a:pt x="1226" y="1107"/>
                    <a:pt x="1230" y="1109"/>
                    <a:pt x="1233" y="1113"/>
                  </a:cubicBezTo>
                  <a:cubicBezTo>
                    <a:pt x="1235" y="1115"/>
                    <a:pt x="1236" y="1118"/>
                    <a:pt x="1234" y="1121"/>
                  </a:cubicBezTo>
                  <a:cubicBezTo>
                    <a:pt x="1233" y="1123"/>
                    <a:pt x="1231" y="1123"/>
                    <a:pt x="1228" y="1123"/>
                  </a:cubicBezTo>
                  <a:cubicBezTo>
                    <a:pt x="1222" y="1123"/>
                    <a:pt x="1216" y="1123"/>
                    <a:pt x="1210" y="1123"/>
                  </a:cubicBezTo>
                  <a:cubicBezTo>
                    <a:pt x="1209" y="1126"/>
                    <a:pt x="1212" y="1126"/>
                    <a:pt x="1213" y="1127"/>
                  </a:cubicBezTo>
                  <a:cubicBezTo>
                    <a:pt x="1227" y="1132"/>
                    <a:pt x="1241" y="1138"/>
                    <a:pt x="1255" y="1143"/>
                  </a:cubicBezTo>
                  <a:cubicBezTo>
                    <a:pt x="1263" y="1146"/>
                    <a:pt x="1271" y="1149"/>
                    <a:pt x="1281" y="1149"/>
                  </a:cubicBezTo>
                  <a:cubicBezTo>
                    <a:pt x="1283" y="1150"/>
                    <a:pt x="1286" y="1150"/>
                    <a:pt x="1288" y="1151"/>
                  </a:cubicBezTo>
                  <a:cubicBezTo>
                    <a:pt x="1291" y="1153"/>
                    <a:pt x="1295" y="1156"/>
                    <a:pt x="1293" y="1160"/>
                  </a:cubicBezTo>
                  <a:cubicBezTo>
                    <a:pt x="1291" y="1163"/>
                    <a:pt x="1288" y="1162"/>
                    <a:pt x="1285" y="1162"/>
                  </a:cubicBezTo>
                  <a:cubicBezTo>
                    <a:pt x="1281" y="1161"/>
                    <a:pt x="1278" y="1159"/>
                    <a:pt x="1274" y="1158"/>
                  </a:cubicBezTo>
                  <a:cubicBezTo>
                    <a:pt x="1263" y="1155"/>
                    <a:pt x="1256" y="1162"/>
                    <a:pt x="1257" y="1174"/>
                  </a:cubicBezTo>
                  <a:cubicBezTo>
                    <a:pt x="1247" y="1175"/>
                    <a:pt x="1239" y="1171"/>
                    <a:pt x="1230" y="1169"/>
                  </a:cubicBezTo>
                  <a:cubicBezTo>
                    <a:pt x="1205" y="1161"/>
                    <a:pt x="1181" y="1152"/>
                    <a:pt x="1154" y="1149"/>
                  </a:cubicBezTo>
                  <a:cubicBezTo>
                    <a:pt x="1152" y="1149"/>
                    <a:pt x="1147" y="1146"/>
                    <a:pt x="1146" y="1150"/>
                  </a:cubicBezTo>
                  <a:cubicBezTo>
                    <a:pt x="1145" y="1154"/>
                    <a:pt x="1151" y="1153"/>
                    <a:pt x="1153" y="1154"/>
                  </a:cubicBezTo>
                  <a:cubicBezTo>
                    <a:pt x="1154" y="1155"/>
                    <a:pt x="1155" y="1155"/>
                    <a:pt x="1155" y="1155"/>
                  </a:cubicBezTo>
                  <a:cubicBezTo>
                    <a:pt x="1174" y="1158"/>
                    <a:pt x="1193" y="1165"/>
                    <a:pt x="1211" y="1170"/>
                  </a:cubicBezTo>
                  <a:cubicBezTo>
                    <a:pt x="1223" y="1174"/>
                    <a:pt x="1235" y="1177"/>
                    <a:pt x="1248" y="1178"/>
                  </a:cubicBezTo>
                  <a:cubicBezTo>
                    <a:pt x="1251" y="1178"/>
                    <a:pt x="1255" y="1178"/>
                    <a:pt x="1256" y="1174"/>
                  </a:cubicBezTo>
                  <a:cubicBezTo>
                    <a:pt x="1264" y="1176"/>
                    <a:pt x="1271" y="1180"/>
                    <a:pt x="1279" y="1182"/>
                  </a:cubicBezTo>
                  <a:cubicBezTo>
                    <a:pt x="1300" y="1186"/>
                    <a:pt x="1319" y="1198"/>
                    <a:pt x="1340" y="1203"/>
                  </a:cubicBezTo>
                  <a:cubicBezTo>
                    <a:pt x="1347" y="1204"/>
                    <a:pt x="1353" y="1208"/>
                    <a:pt x="1357" y="1212"/>
                  </a:cubicBezTo>
                  <a:cubicBezTo>
                    <a:pt x="1360" y="1215"/>
                    <a:pt x="1359" y="1218"/>
                    <a:pt x="1355" y="1219"/>
                  </a:cubicBezTo>
                  <a:cubicBezTo>
                    <a:pt x="1352" y="1220"/>
                    <a:pt x="1348" y="1219"/>
                    <a:pt x="1345" y="1218"/>
                  </a:cubicBezTo>
                  <a:cubicBezTo>
                    <a:pt x="1319" y="1208"/>
                    <a:pt x="1293" y="1200"/>
                    <a:pt x="1266" y="1192"/>
                  </a:cubicBezTo>
                  <a:cubicBezTo>
                    <a:pt x="1249" y="1187"/>
                    <a:pt x="1231" y="1184"/>
                    <a:pt x="1213" y="1178"/>
                  </a:cubicBezTo>
                  <a:cubicBezTo>
                    <a:pt x="1202" y="1175"/>
                    <a:pt x="1191" y="1172"/>
                    <a:pt x="1179" y="1168"/>
                  </a:cubicBezTo>
                  <a:cubicBezTo>
                    <a:pt x="1173" y="1167"/>
                    <a:pt x="1167" y="1164"/>
                    <a:pt x="1161" y="1164"/>
                  </a:cubicBezTo>
                  <a:cubicBezTo>
                    <a:pt x="1159" y="1164"/>
                    <a:pt x="1156" y="1164"/>
                    <a:pt x="1155" y="1163"/>
                  </a:cubicBezTo>
                  <a:cubicBezTo>
                    <a:pt x="1149" y="1155"/>
                    <a:pt x="1138" y="1159"/>
                    <a:pt x="1131" y="1155"/>
                  </a:cubicBezTo>
                  <a:cubicBezTo>
                    <a:pt x="1129" y="1154"/>
                    <a:pt x="1127" y="1155"/>
                    <a:pt x="1125" y="1156"/>
                  </a:cubicBezTo>
                  <a:cubicBezTo>
                    <a:pt x="1123" y="1157"/>
                    <a:pt x="1122" y="1159"/>
                    <a:pt x="1122" y="1161"/>
                  </a:cubicBezTo>
                  <a:cubicBezTo>
                    <a:pt x="1122" y="1162"/>
                    <a:pt x="1124" y="1163"/>
                    <a:pt x="1125" y="1164"/>
                  </a:cubicBezTo>
                  <a:cubicBezTo>
                    <a:pt x="1128" y="1164"/>
                    <a:pt x="1131" y="1165"/>
                    <a:pt x="1133" y="1165"/>
                  </a:cubicBezTo>
                  <a:cubicBezTo>
                    <a:pt x="1138" y="1167"/>
                    <a:pt x="1145" y="1164"/>
                    <a:pt x="1145" y="1172"/>
                  </a:cubicBezTo>
                  <a:cubicBezTo>
                    <a:pt x="1152" y="1170"/>
                    <a:pt x="1157" y="1178"/>
                    <a:pt x="1164" y="1177"/>
                  </a:cubicBezTo>
                  <a:cubicBezTo>
                    <a:pt x="1173" y="1177"/>
                    <a:pt x="1179" y="1181"/>
                    <a:pt x="1182" y="1190"/>
                  </a:cubicBezTo>
                  <a:cubicBezTo>
                    <a:pt x="1183" y="1193"/>
                    <a:pt x="1182" y="1198"/>
                    <a:pt x="1187" y="1199"/>
                  </a:cubicBezTo>
                  <a:cubicBezTo>
                    <a:pt x="1189" y="1200"/>
                    <a:pt x="1194" y="1199"/>
                    <a:pt x="1201" y="1197"/>
                  </a:cubicBezTo>
                  <a:cubicBezTo>
                    <a:pt x="1199" y="1192"/>
                    <a:pt x="1193" y="1194"/>
                    <a:pt x="1188" y="1190"/>
                  </a:cubicBezTo>
                  <a:cubicBezTo>
                    <a:pt x="1195" y="1187"/>
                    <a:pt x="1200" y="1187"/>
                    <a:pt x="1204" y="1191"/>
                  </a:cubicBezTo>
                  <a:cubicBezTo>
                    <a:pt x="1208" y="1196"/>
                    <a:pt x="1214" y="1200"/>
                    <a:pt x="1217" y="1206"/>
                  </a:cubicBezTo>
                  <a:cubicBezTo>
                    <a:pt x="1220" y="1210"/>
                    <a:pt x="1223" y="1213"/>
                    <a:pt x="1228" y="1208"/>
                  </a:cubicBezTo>
                  <a:cubicBezTo>
                    <a:pt x="1229" y="1206"/>
                    <a:pt x="1231" y="1206"/>
                    <a:pt x="1231" y="1208"/>
                  </a:cubicBezTo>
                  <a:cubicBezTo>
                    <a:pt x="1233" y="1213"/>
                    <a:pt x="1236" y="1214"/>
                    <a:pt x="1241" y="1213"/>
                  </a:cubicBezTo>
                  <a:cubicBezTo>
                    <a:pt x="1246" y="1213"/>
                    <a:pt x="1251" y="1215"/>
                    <a:pt x="1255" y="1218"/>
                  </a:cubicBezTo>
                  <a:cubicBezTo>
                    <a:pt x="1257" y="1219"/>
                    <a:pt x="1258" y="1220"/>
                    <a:pt x="1257" y="1222"/>
                  </a:cubicBezTo>
                  <a:cubicBezTo>
                    <a:pt x="1256" y="1224"/>
                    <a:pt x="1251" y="1224"/>
                    <a:pt x="1255" y="1226"/>
                  </a:cubicBezTo>
                  <a:cubicBezTo>
                    <a:pt x="1257" y="1228"/>
                    <a:pt x="1261" y="1232"/>
                    <a:pt x="1265" y="1227"/>
                  </a:cubicBezTo>
                  <a:cubicBezTo>
                    <a:pt x="1269" y="1222"/>
                    <a:pt x="1272" y="1224"/>
                    <a:pt x="1275" y="1228"/>
                  </a:cubicBezTo>
                  <a:cubicBezTo>
                    <a:pt x="1276" y="1230"/>
                    <a:pt x="1277" y="1232"/>
                    <a:pt x="1279" y="1232"/>
                  </a:cubicBezTo>
                  <a:cubicBezTo>
                    <a:pt x="1290" y="1230"/>
                    <a:pt x="1296" y="1240"/>
                    <a:pt x="1305" y="1243"/>
                  </a:cubicBezTo>
                  <a:cubicBezTo>
                    <a:pt x="1306" y="1243"/>
                    <a:pt x="1308" y="1245"/>
                    <a:pt x="1307" y="1246"/>
                  </a:cubicBezTo>
                  <a:cubicBezTo>
                    <a:pt x="1297" y="1253"/>
                    <a:pt x="1307" y="1253"/>
                    <a:pt x="1310" y="1254"/>
                  </a:cubicBezTo>
                  <a:cubicBezTo>
                    <a:pt x="1317" y="1257"/>
                    <a:pt x="1324" y="1260"/>
                    <a:pt x="1332" y="1259"/>
                  </a:cubicBezTo>
                  <a:cubicBezTo>
                    <a:pt x="1331" y="1264"/>
                    <a:pt x="1327" y="1266"/>
                    <a:pt x="1325" y="1269"/>
                  </a:cubicBezTo>
                  <a:cubicBezTo>
                    <a:pt x="1325" y="1270"/>
                    <a:pt x="1324" y="1272"/>
                    <a:pt x="1323" y="1272"/>
                  </a:cubicBezTo>
                  <a:cubicBezTo>
                    <a:pt x="1316" y="1269"/>
                    <a:pt x="1309" y="1275"/>
                    <a:pt x="1302" y="1273"/>
                  </a:cubicBezTo>
                  <a:cubicBezTo>
                    <a:pt x="1292" y="1269"/>
                    <a:pt x="1281" y="1265"/>
                    <a:pt x="1270" y="1261"/>
                  </a:cubicBezTo>
                  <a:cubicBezTo>
                    <a:pt x="1277" y="1254"/>
                    <a:pt x="1283" y="1265"/>
                    <a:pt x="1289" y="1260"/>
                  </a:cubicBezTo>
                  <a:cubicBezTo>
                    <a:pt x="1289" y="1259"/>
                    <a:pt x="1289" y="1258"/>
                    <a:pt x="1289" y="1258"/>
                  </a:cubicBezTo>
                  <a:cubicBezTo>
                    <a:pt x="1276" y="1253"/>
                    <a:pt x="1264" y="1242"/>
                    <a:pt x="1248" y="1246"/>
                  </a:cubicBezTo>
                  <a:cubicBezTo>
                    <a:pt x="1245" y="1247"/>
                    <a:pt x="1241" y="1246"/>
                    <a:pt x="1240" y="1251"/>
                  </a:cubicBezTo>
                  <a:cubicBezTo>
                    <a:pt x="1239" y="1254"/>
                    <a:pt x="1237" y="1254"/>
                    <a:pt x="1235" y="1253"/>
                  </a:cubicBezTo>
                  <a:cubicBezTo>
                    <a:pt x="1228" y="1253"/>
                    <a:pt x="1222" y="1250"/>
                    <a:pt x="1216" y="1247"/>
                  </a:cubicBezTo>
                  <a:cubicBezTo>
                    <a:pt x="1215" y="1246"/>
                    <a:pt x="1213" y="1245"/>
                    <a:pt x="1214" y="1243"/>
                  </a:cubicBezTo>
                  <a:cubicBezTo>
                    <a:pt x="1216" y="1234"/>
                    <a:pt x="1209" y="1235"/>
                    <a:pt x="1204" y="1234"/>
                  </a:cubicBezTo>
                  <a:cubicBezTo>
                    <a:pt x="1202" y="1236"/>
                    <a:pt x="1203" y="1238"/>
                    <a:pt x="1204" y="1238"/>
                  </a:cubicBezTo>
                  <a:cubicBezTo>
                    <a:pt x="1207" y="1240"/>
                    <a:pt x="1208" y="1243"/>
                    <a:pt x="1207" y="1247"/>
                  </a:cubicBezTo>
                  <a:cubicBezTo>
                    <a:pt x="1205" y="1251"/>
                    <a:pt x="1202" y="1253"/>
                    <a:pt x="1197" y="1252"/>
                  </a:cubicBezTo>
                  <a:cubicBezTo>
                    <a:pt x="1193" y="1251"/>
                    <a:pt x="1189" y="1250"/>
                    <a:pt x="1183" y="1253"/>
                  </a:cubicBezTo>
                  <a:cubicBezTo>
                    <a:pt x="1194" y="1257"/>
                    <a:pt x="1199" y="1267"/>
                    <a:pt x="1210" y="1268"/>
                  </a:cubicBezTo>
                  <a:cubicBezTo>
                    <a:pt x="1213" y="1268"/>
                    <a:pt x="1216" y="1270"/>
                    <a:pt x="1218" y="1272"/>
                  </a:cubicBezTo>
                  <a:cubicBezTo>
                    <a:pt x="1225" y="1277"/>
                    <a:pt x="1226" y="1282"/>
                    <a:pt x="1221" y="1289"/>
                  </a:cubicBezTo>
                  <a:cubicBezTo>
                    <a:pt x="1219" y="1292"/>
                    <a:pt x="1216" y="1293"/>
                    <a:pt x="1212" y="1291"/>
                  </a:cubicBezTo>
                  <a:cubicBezTo>
                    <a:pt x="1198" y="1281"/>
                    <a:pt x="1181" y="1277"/>
                    <a:pt x="1168" y="1264"/>
                  </a:cubicBezTo>
                  <a:cubicBezTo>
                    <a:pt x="1164" y="1259"/>
                    <a:pt x="1158" y="1264"/>
                    <a:pt x="1153" y="1261"/>
                  </a:cubicBezTo>
                  <a:cubicBezTo>
                    <a:pt x="1153" y="1260"/>
                    <a:pt x="1152" y="1260"/>
                    <a:pt x="1152" y="1259"/>
                  </a:cubicBezTo>
                  <a:cubicBezTo>
                    <a:pt x="1153" y="1257"/>
                    <a:pt x="1157" y="1255"/>
                    <a:pt x="1154" y="1252"/>
                  </a:cubicBezTo>
                  <a:cubicBezTo>
                    <a:pt x="1152" y="1250"/>
                    <a:pt x="1150" y="1251"/>
                    <a:pt x="1147" y="1251"/>
                  </a:cubicBezTo>
                  <a:cubicBezTo>
                    <a:pt x="1147" y="1252"/>
                    <a:pt x="1146" y="1252"/>
                    <a:pt x="1145" y="1252"/>
                  </a:cubicBezTo>
                  <a:cubicBezTo>
                    <a:pt x="1136" y="1262"/>
                    <a:pt x="1125" y="1257"/>
                    <a:pt x="1115" y="1255"/>
                  </a:cubicBezTo>
                  <a:cubicBezTo>
                    <a:pt x="1112" y="1259"/>
                    <a:pt x="1117" y="1262"/>
                    <a:pt x="1116" y="1265"/>
                  </a:cubicBezTo>
                  <a:cubicBezTo>
                    <a:pt x="1116" y="1269"/>
                    <a:pt x="1116" y="1274"/>
                    <a:pt x="1112" y="1275"/>
                  </a:cubicBezTo>
                  <a:cubicBezTo>
                    <a:pt x="1109" y="1277"/>
                    <a:pt x="1104" y="1275"/>
                    <a:pt x="1100" y="1272"/>
                  </a:cubicBezTo>
                  <a:cubicBezTo>
                    <a:pt x="1089" y="1261"/>
                    <a:pt x="1075" y="1253"/>
                    <a:pt x="1059" y="1250"/>
                  </a:cubicBezTo>
                  <a:cubicBezTo>
                    <a:pt x="1055" y="1249"/>
                    <a:pt x="1052" y="1251"/>
                    <a:pt x="1051" y="1254"/>
                  </a:cubicBezTo>
                  <a:cubicBezTo>
                    <a:pt x="1049" y="1259"/>
                    <a:pt x="1047" y="1263"/>
                    <a:pt x="1040" y="1264"/>
                  </a:cubicBezTo>
                  <a:cubicBezTo>
                    <a:pt x="1036" y="1264"/>
                    <a:pt x="1038" y="1268"/>
                    <a:pt x="1038" y="1271"/>
                  </a:cubicBezTo>
                  <a:cubicBezTo>
                    <a:pt x="1039" y="1279"/>
                    <a:pt x="1039" y="1280"/>
                    <a:pt x="1047" y="1279"/>
                  </a:cubicBezTo>
                  <a:cubicBezTo>
                    <a:pt x="1050" y="1279"/>
                    <a:pt x="1054" y="1279"/>
                    <a:pt x="1057" y="1281"/>
                  </a:cubicBezTo>
                  <a:cubicBezTo>
                    <a:pt x="1062" y="1285"/>
                    <a:pt x="1068" y="1288"/>
                    <a:pt x="1075" y="1289"/>
                  </a:cubicBezTo>
                  <a:cubicBezTo>
                    <a:pt x="1078" y="1290"/>
                    <a:pt x="1079" y="1292"/>
                    <a:pt x="1077" y="1295"/>
                  </a:cubicBezTo>
                  <a:cubicBezTo>
                    <a:pt x="1073" y="1305"/>
                    <a:pt x="1069" y="1306"/>
                    <a:pt x="1061" y="1300"/>
                  </a:cubicBezTo>
                  <a:cubicBezTo>
                    <a:pt x="1056" y="1297"/>
                    <a:pt x="1053" y="1292"/>
                    <a:pt x="1048" y="1290"/>
                  </a:cubicBezTo>
                  <a:cubicBezTo>
                    <a:pt x="1044" y="1289"/>
                    <a:pt x="1049" y="1286"/>
                    <a:pt x="1048" y="1284"/>
                  </a:cubicBezTo>
                  <a:cubicBezTo>
                    <a:pt x="1045" y="1283"/>
                    <a:pt x="1043" y="1286"/>
                    <a:pt x="1040" y="1287"/>
                  </a:cubicBezTo>
                  <a:cubicBezTo>
                    <a:pt x="1038" y="1287"/>
                    <a:pt x="1035" y="1288"/>
                    <a:pt x="1034" y="1286"/>
                  </a:cubicBezTo>
                  <a:cubicBezTo>
                    <a:pt x="1030" y="1279"/>
                    <a:pt x="1025" y="1282"/>
                    <a:pt x="1021" y="1284"/>
                  </a:cubicBezTo>
                  <a:cubicBezTo>
                    <a:pt x="1014" y="1288"/>
                    <a:pt x="1005" y="1288"/>
                    <a:pt x="1002" y="1297"/>
                  </a:cubicBezTo>
                  <a:cubicBezTo>
                    <a:pt x="1001" y="1300"/>
                    <a:pt x="997" y="1300"/>
                    <a:pt x="994" y="1298"/>
                  </a:cubicBezTo>
                  <a:cubicBezTo>
                    <a:pt x="990" y="1295"/>
                    <a:pt x="992" y="1292"/>
                    <a:pt x="994" y="1289"/>
                  </a:cubicBezTo>
                  <a:cubicBezTo>
                    <a:pt x="996" y="1285"/>
                    <a:pt x="1005" y="1285"/>
                    <a:pt x="1003" y="1279"/>
                  </a:cubicBezTo>
                  <a:cubicBezTo>
                    <a:pt x="1001" y="1274"/>
                    <a:pt x="994" y="1278"/>
                    <a:pt x="990" y="1276"/>
                  </a:cubicBezTo>
                  <a:cubicBezTo>
                    <a:pt x="982" y="1272"/>
                    <a:pt x="975" y="1271"/>
                    <a:pt x="969" y="1280"/>
                  </a:cubicBezTo>
                  <a:cubicBezTo>
                    <a:pt x="968" y="1282"/>
                    <a:pt x="966" y="1282"/>
                    <a:pt x="964" y="1280"/>
                  </a:cubicBezTo>
                  <a:cubicBezTo>
                    <a:pt x="963" y="1279"/>
                    <a:pt x="962" y="1277"/>
                    <a:pt x="959" y="1278"/>
                  </a:cubicBezTo>
                  <a:cubicBezTo>
                    <a:pt x="961" y="1287"/>
                    <a:pt x="954" y="1290"/>
                    <a:pt x="948" y="1293"/>
                  </a:cubicBezTo>
                  <a:cubicBezTo>
                    <a:pt x="941" y="1297"/>
                    <a:pt x="937" y="1301"/>
                    <a:pt x="939" y="1310"/>
                  </a:cubicBezTo>
                  <a:cubicBezTo>
                    <a:pt x="940" y="1313"/>
                    <a:pt x="940" y="1317"/>
                    <a:pt x="935" y="1318"/>
                  </a:cubicBezTo>
                  <a:cubicBezTo>
                    <a:pt x="932" y="1319"/>
                    <a:pt x="927" y="1319"/>
                    <a:pt x="926" y="1314"/>
                  </a:cubicBezTo>
                  <a:cubicBezTo>
                    <a:pt x="925" y="1313"/>
                    <a:pt x="925" y="1311"/>
                    <a:pt x="923" y="1311"/>
                  </a:cubicBezTo>
                  <a:cubicBezTo>
                    <a:pt x="913" y="1309"/>
                    <a:pt x="905" y="1301"/>
                    <a:pt x="893" y="1299"/>
                  </a:cubicBezTo>
                  <a:cubicBezTo>
                    <a:pt x="886" y="1298"/>
                    <a:pt x="875" y="1297"/>
                    <a:pt x="871" y="1287"/>
                  </a:cubicBezTo>
                  <a:cubicBezTo>
                    <a:pt x="870" y="1286"/>
                    <a:pt x="868" y="1286"/>
                    <a:pt x="866" y="1287"/>
                  </a:cubicBezTo>
                  <a:cubicBezTo>
                    <a:pt x="864" y="1288"/>
                    <a:pt x="861" y="1289"/>
                    <a:pt x="860" y="1284"/>
                  </a:cubicBezTo>
                  <a:cubicBezTo>
                    <a:pt x="860" y="1281"/>
                    <a:pt x="857" y="1282"/>
                    <a:pt x="855" y="1283"/>
                  </a:cubicBezTo>
                  <a:cubicBezTo>
                    <a:pt x="850" y="1288"/>
                    <a:pt x="850" y="1301"/>
                    <a:pt x="856" y="1305"/>
                  </a:cubicBezTo>
                  <a:cubicBezTo>
                    <a:pt x="864" y="1309"/>
                    <a:pt x="871" y="1314"/>
                    <a:pt x="879" y="1317"/>
                  </a:cubicBezTo>
                  <a:cubicBezTo>
                    <a:pt x="885" y="1320"/>
                    <a:pt x="891" y="1324"/>
                    <a:pt x="895" y="1331"/>
                  </a:cubicBezTo>
                  <a:cubicBezTo>
                    <a:pt x="896" y="1333"/>
                    <a:pt x="898" y="1335"/>
                    <a:pt x="895" y="1338"/>
                  </a:cubicBezTo>
                  <a:cubicBezTo>
                    <a:pt x="893" y="1341"/>
                    <a:pt x="891" y="1339"/>
                    <a:pt x="888" y="1338"/>
                  </a:cubicBezTo>
                  <a:cubicBezTo>
                    <a:pt x="875" y="1332"/>
                    <a:pt x="864" y="1325"/>
                    <a:pt x="852" y="1317"/>
                  </a:cubicBezTo>
                  <a:cubicBezTo>
                    <a:pt x="843" y="1311"/>
                    <a:pt x="834" y="1306"/>
                    <a:pt x="822" y="1311"/>
                  </a:cubicBezTo>
                  <a:cubicBezTo>
                    <a:pt x="821" y="1312"/>
                    <a:pt x="818" y="1312"/>
                    <a:pt x="816" y="1311"/>
                  </a:cubicBezTo>
                  <a:cubicBezTo>
                    <a:pt x="808" y="1307"/>
                    <a:pt x="798" y="1309"/>
                    <a:pt x="789" y="1307"/>
                  </a:cubicBezTo>
                  <a:cubicBezTo>
                    <a:pt x="783" y="1305"/>
                    <a:pt x="777" y="1307"/>
                    <a:pt x="770" y="1308"/>
                  </a:cubicBezTo>
                  <a:cubicBezTo>
                    <a:pt x="765" y="1309"/>
                    <a:pt x="760" y="1309"/>
                    <a:pt x="755" y="1308"/>
                  </a:cubicBezTo>
                  <a:cubicBezTo>
                    <a:pt x="741" y="1304"/>
                    <a:pt x="727" y="1306"/>
                    <a:pt x="713" y="1311"/>
                  </a:cubicBezTo>
                  <a:cubicBezTo>
                    <a:pt x="706" y="1313"/>
                    <a:pt x="699" y="1312"/>
                    <a:pt x="692" y="1313"/>
                  </a:cubicBezTo>
                  <a:cubicBezTo>
                    <a:pt x="689" y="1314"/>
                    <a:pt x="685" y="1312"/>
                    <a:pt x="685" y="1308"/>
                  </a:cubicBezTo>
                  <a:cubicBezTo>
                    <a:pt x="685" y="1304"/>
                    <a:pt x="689" y="1303"/>
                    <a:pt x="693" y="1304"/>
                  </a:cubicBezTo>
                  <a:cubicBezTo>
                    <a:pt x="695" y="1304"/>
                    <a:pt x="697" y="1305"/>
                    <a:pt x="700" y="1305"/>
                  </a:cubicBezTo>
                  <a:cubicBezTo>
                    <a:pt x="703" y="1305"/>
                    <a:pt x="708" y="1305"/>
                    <a:pt x="707" y="1303"/>
                  </a:cubicBezTo>
                  <a:cubicBezTo>
                    <a:pt x="705" y="1299"/>
                    <a:pt x="712" y="1293"/>
                    <a:pt x="703" y="1291"/>
                  </a:cubicBezTo>
                  <a:cubicBezTo>
                    <a:pt x="701" y="1290"/>
                    <a:pt x="698" y="1287"/>
                    <a:pt x="695" y="1287"/>
                  </a:cubicBezTo>
                  <a:cubicBezTo>
                    <a:pt x="686" y="1286"/>
                    <a:pt x="677" y="1284"/>
                    <a:pt x="668" y="1280"/>
                  </a:cubicBezTo>
                  <a:cubicBezTo>
                    <a:pt x="665" y="1279"/>
                    <a:pt x="662" y="1280"/>
                    <a:pt x="659" y="1281"/>
                  </a:cubicBezTo>
                  <a:cubicBezTo>
                    <a:pt x="653" y="1284"/>
                    <a:pt x="647" y="1282"/>
                    <a:pt x="644" y="1277"/>
                  </a:cubicBezTo>
                  <a:cubicBezTo>
                    <a:pt x="641" y="1271"/>
                    <a:pt x="638" y="1273"/>
                    <a:pt x="636" y="1276"/>
                  </a:cubicBezTo>
                  <a:cubicBezTo>
                    <a:pt x="633" y="1280"/>
                    <a:pt x="632" y="1282"/>
                    <a:pt x="628" y="1277"/>
                  </a:cubicBezTo>
                  <a:cubicBezTo>
                    <a:pt x="627" y="1274"/>
                    <a:pt x="624" y="1276"/>
                    <a:pt x="622" y="1277"/>
                  </a:cubicBezTo>
                  <a:cubicBezTo>
                    <a:pt x="620" y="1277"/>
                    <a:pt x="618" y="1278"/>
                    <a:pt x="618" y="1275"/>
                  </a:cubicBezTo>
                  <a:cubicBezTo>
                    <a:pt x="617" y="1273"/>
                    <a:pt x="618" y="1271"/>
                    <a:pt x="620" y="1271"/>
                  </a:cubicBezTo>
                  <a:cubicBezTo>
                    <a:pt x="622" y="1270"/>
                    <a:pt x="624" y="1269"/>
                    <a:pt x="625" y="1268"/>
                  </a:cubicBezTo>
                  <a:cubicBezTo>
                    <a:pt x="626" y="1268"/>
                    <a:pt x="626" y="1267"/>
                    <a:pt x="626" y="1266"/>
                  </a:cubicBezTo>
                  <a:cubicBezTo>
                    <a:pt x="627" y="1265"/>
                    <a:pt x="626" y="1264"/>
                    <a:pt x="624" y="1264"/>
                  </a:cubicBezTo>
                  <a:cubicBezTo>
                    <a:pt x="616" y="1263"/>
                    <a:pt x="608" y="1262"/>
                    <a:pt x="601" y="1266"/>
                  </a:cubicBezTo>
                  <a:cubicBezTo>
                    <a:pt x="598" y="1268"/>
                    <a:pt x="596" y="1269"/>
                    <a:pt x="597" y="1273"/>
                  </a:cubicBezTo>
                  <a:cubicBezTo>
                    <a:pt x="599" y="1276"/>
                    <a:pt x="601" y="1274"/>
                    <a:pt x="603" y="1273"/>
                  </a:cubicBezTo>
                  <a:cubicBezTo>
                    <a:pt x="606" y="1273"/>
                    <a:pt x="608" y="1274"/>
                    <a:pt x="610" y="1276"/>
                  </a:cubicBezTo>
                  <a:cubicBezTo>
                    <a:pt x="611" y="1278"/>
                    <a:pt x="610" y="1279"/>
                    <a:pt x="609" y="1280"/>
                  </a:cubicBezTo>
                  <a:cubicBezTo>
                    <a:pt x="607" y="1282"/>
                    <a:pt x="603" y="1282"/>
                    <a:pt x="604" y="1286"/>
                  </a:cubicBezTo>
                  <a:cubicBezTo>
                    <a:pt x="605" y="1288"/>
                    <a:pt x="607" y="1290"/>
                    <a:pt x="610" y="1290"/>
                  </a:cubicBezTo>
                  <a:cubicBezTo>
                    <a:pt x="619" y="1291"/>
                    <a:pt x="625" y="1296"/>
                    <a:pt x="630" y="1302"/>
                  </a:cubicBezTo>
                  <a:cubicBezTo>
                    <a:pt x="633" y="1305"/>
                    <a:pt x="637" y="1305"/>
                    <a:pt x="641" y="1307"/>
                  </a:cubicBezTo>
                  <a:cubicBezTo>
                    <a:pt x="645" y="1309"/>
                    <a:pt x="649" y="1312"/>
                    <a:pt x="647" y="1318"/>
                  </a:cubicBezTo>
                  <a:cubicBezTo>
                    <a:pt x="646" y="1323"/>
                    <a:pt x="641" y="1321"/>
                    <a:pt x="637" y="1320"/>
                  </a:cubicBezTo>
                  <a:cubicBezTo>
                    <a:pt x="623" y="1317"/>
                    <a:pt x="609" y="1313"/>
                    <a:pt x="595" y="1311"/>
                  </a:cubicBezTo>
                  <a:cubicBezTo>
                    <a:pt x="579" y="1308"/>
                    <a:pt x="564" y="1306"/>
                    <a:pt x="548" y="1309"/>
                  </a:cubicBezTo>
                  <a:cubicBezTo>
                    <a:pt x="546" y="1309"/>
                    <a:pt x="543" y="1309"/>
                    <a:pt x="542" y="1310"/>
                  </a:cubicBezTo>
                  <a:cubicBezTo>
                    <a:pt x="533" y="1319"/>
                    <a:pt x="520" y="1319"/>
                    <a:pt x="508" y="1322"/>
                  </a:cubicBezTo>
                  <a:cubicBezTo>
                    <a:pt x="499" y="1324"/>
                    <a:pt x="497" y="1323"/>
                    <a:pt x="492" y="1314"/>
                  </a:cubicBezTo>
                  <a:cubicBezTo>
                    <a:pt x="489" y="1310"/>
                    <a:pt x="485" y="1309"/>
                    <a:pt x="480" y="1309"/>
                  </a:cubicBezTo>
                  <a:cubicBezTo>
                    <a:pt x="463" y="1309"/>
                    <a:pt x="448" y="1316"/>
                    <a:pt x="431" y="1321"/>
                  </a:cubicBezTo>
                  <a:cubicBezTo>
                    <a:pt x="422" y="1323"/>
                    <a:pt x="412" y="1322"/>
                    <a:pt x="402" y="1325"/>
                  </a:cubicBezTo>
                  <a:cubicBezTo>
                    <a:pt x="390" y="1329"/>
                    <a:pt x="379" y="1336"/>
                    <a:pt x="368" y="1340"/>
                  </a:cubicBezTo>
                  <a:cubicBezTo>
                    <a:pt x="365" y="1341"/>
                    <a:pt x="361" y="1344"/>
                    <a:pt x="358" y="1341"/>
                  </a:cubicBezTo>
                  <a:cubicBezTo>
                    <a:pt x="356" y="1338"/>
                    <a:pt x="358" y="1331"/>
                    <a:pt x="361" y="1328"/>
                  </a:cubicBezTo>
                  <a:cubicBezTo>
                    <a:pt x="364" y="1326"/>
                    <a:pt x="367" y="1324"/>
                    <a:pt x="370" y="1322"/>
                  </a:cubicBezTo>
                  <a:cubicBezTo>
                    <a:pt x="371" y="1321"/>
                    <a:pt x="372" y="1320"/>
                    <a:pt x="372" y="1318"/>
                  </a:cubicBezTo>
                  <a:cubicBezTo>
                    <a:pt x="371" y="1316"/>
                    <a:pt x="370" y="1316"/>
                    <a:pt x="368" y="1316"/>
                  </a:cubicBezTo>
                  <a:cubicBezTo>
                    <a:pt x="356" y="1322"/>
                    <a:pt x="343" y="1322"/>
                    <a:pt x="330" y="1325"/>
                  </a:cubicBezTo>
                  <a:cubicBezTo>
                    <a:pt x="318" y="1328"/>
                    <a:pt x="306" y="1331"/>
                    <a:pt x="294" y="1335"/>
                  </a:cubicBezTo>
                  <a:cubicBezTo>
                    <a:pt x="289" y="1336"/>
                    <a:pt x="284" y="1337"/>
                    <a:pt x="280" y="1333"/>
                  </a:cubicBezTo>
                  <a:cubicBezTo>
                    <a:pt x="276" y="1329"/>
                    <a:pt x="271" y="1330"/>
                    <a:pt x="268" y="1332"/>
                  </a:cubicBezTo>
                  <a:cubicBezTo>
                    <a:pt x="257" y="1336"/>
                    <a:pt x="246" y="1337"/>
                    <a:pt x="236" y="1340"/>
                  </a:cubicBezTo>
                  <a:cubicBezTo>
                    <a:pt x="231" y="1341"/>
                    <a:pt x="226" y="1343"/>
                    <a:pt x="222" y="1345"/>
                  </a:cubicBezTo>
                  <a:cubicBezTo>
                    <a:pt x="218" y="1346"/>
                    <a:pt x="215" y="1348"/>
                    <a:pt x="212" y="1346"/>
                  </a:cubicBezTo>
                  <a:cubicBezTo>
                    <a:pt x="204" y="1342"/>
                    <a:pt x="197" y="1345"/>
                    <a:pt x="190" y="1347"/>
                  </a:cubicBezTo>
                  <a:cubicBezTo>
                    <a:pt x="180" y="1350"/>
                    <a:pt x="176" y="1347"/>
                    <a:pt x="176" y="1337"/>
                  </a:cubicBezTo>
                  <a:cubicBezTo>
                    <a:pt x="177" y="1331"/>
                    <a:pt x="180" y="1328"/>
                    <a:pt x="185" y="1328"/>
                  </a:cubicBezTo>
                  <a:cubicBezTo>
                    <a:pt x="190" y="1328"/>
                    <a:pt x="195" y="1327"/>
                    <a:pt x="199" y="1324"/>
                  </a:cubicBezTo>
                  <a:cubicBezTo>
                    <a:pt x="208" y="1318"/>
                    <a:pt x="208" y="1316"/>
                    <a:pt x="204" y="1305"/>
                  </a:cubicBezTo>
                  <a:cubicBezTo>
                    <a:pt x="198" y="1307"/>
                    <a:pt x="193" y="1312"/>
                    <a:pt x="188" y="1315"/>
                  </a:cubicBezTo>
                  <a:cubicBezTo>
                    <a:pt x="182" y="1319"/>
                    <a:pt x="176" y="1323"/>
                    <a:pt x="169" y="1327"/>
                  </a:cubicBezTo>
                  <a:cubicBezTo>
                    <a:pt x="164" y="1330"/>
                    <a:pt x="159" y="1334"/>
                    <a:pt x="153" y="1327"/>
                  </a:cubicBezTo>
                  <a:cubicBezTo>
                    <a:pt x="151" y="1324"/>
                    <a:pt x="147" y="1325"/>
                    <a:pt x="144" y="1327"/>
                  </a:cubicBezTo>
                  <a:cubicBezTo>
                    <a:pt x="141" y="1328"/>
                    <a:pt x="137" y="1329"/>
                    <a:pt x="133" y="1331"/>
                  </a:cubicBezTo>
                  <a:cubicBezTo>
                    <a:pt x="134" y="1329"/>
                    <a:pt x="135" y="1327"/>
                    <a:pt x="137" y="1325"/>
                  </a:cubicBezTo>
                  <a:cubicBezTo>
                    <a:pt x="143" y="1321"/>
                    <a:pt x="150" y="1317"/>
                    <a:pt x="156" y="1313"/>
                  </a:cubicBezTo>
                  <a:cubicBezTo>
                    <a:pt x="175" y="1299"/>
                    <a:pt x="187" y="1278"/>
                    <a:pt x="204" y="1260"/>
                  </a:cubicBezTo>
                  <a:cubicBezTo>
                    <a:pt x="204" y="1260"/>
                    <a:pt x="204" y="1258"/>
                    <a:pt x="202" y="1257"/>
                  </a:cubicBezTo>
                  <a:cubicBezTo>
                    <a:pt x="196" y="1259"/>
                    <a:pt x="189" y="1262"/>
                    <a:pt x="184" y="1267"/>
                  </a:cubicBezTo>
                  <a:cubicBezTo>
                    <a:pt x="164" y="1285"/>
                    <a:pt x="143" y="1304"/>
                    <a:pt x="122" y="1323"/>
                  </a:cubicBezTo>
                  <a:cubicBezTo>
                    <a:pt x="117" y="1328"/>
                    <a:pt x="113" y="1334"/>
                    <a:pt x="110" y="1342"/>
                  </a:cubicBezTo>
                  <a:cubicBezTo>
                    <a:pt x="120" y="1339"/>
                    <a:pt x="125" y="1332"/>
                    <a:pt x="134" y="1330"/>
                  </a:cubicBezTo>
                  <a:cubicBezTo>
                    <a:pt x="132" y="1334"/>
                    <a:pt x="129" y="1337"/>
                    <a:pt x="126" y="1339"/>
                  </a:cubicBezTo>
                  <a:cubicBezTo>
                    <a:pt x="118" y="1345"/>
                    <a:pt x="110" y="1350"/>
                    <a:pt x="103" y="1357"/>
                  </a:cubicBezTo>
                  <a:cubicBezTo>
                    <a:pt x="101" y="1359"/>
                    <a:pt x="98" y="1361"/>
                    <a:pt x="95" y="1362"/>
                  </a:cubicBezTo>
                  <a:cubicBezTo>
                    <a:pt x="90" y="1365"/>
                    <a:pt x="86" y="1363"/>
                    <a:pt x="85" y="1357"/>
                  </a:cubicBezTo>
                  <a:cubicBezTo>
                    <a:pt x="83" y="1350"/>
                    <a:pt x="84" y="1343"/>
                    <a:pt x="89" y="1338"/>
                  </a:cubicBezTo>
                  <a:cubicBezTo>
                    <a:pt x="95" y="1330"/>
                    <a:pt x="102" y="1323"/>
                    <a:pt x="108" y="1316"/>
                  </a:cubicBezTo>
                  <a:cubicBezTo>
                    <a:pt x="117" y="1304"/>
                    <a:pt x="128" y="1294"/>
                    <a:pt x="136" y="1281"/>
                  </a:cubicBezTo>
                  <a:cubicBezTo>
                    <a:pt x="136" y="1280"/>
                    <a:pt x="137" y="1279"/>
                    <a:pt x="138" y="1279"/>
                  </a:cubicBezTo>
                  <a:cubicBezTo>
                    <a:pt x="152" y="1272"/>
                    <a:pt x="156" y="1257"/>
                    <a:pt x="167" y="1247"/>
                  </a:cubicBezTo>
                  <a:cubicBezTo>
                    <a:pt x="171" y="1244"/>
                    <a:pt x="174" y="1241"/>
                    <a:pt x="179" y="1241"/>
                  </a:cubicBezTo>
                  <a:cubicBezTo>
                    <a:pt x="183" y="1241"/>
                    <a:pt x="187" y="1240"/>
                    <a:pt x="190" y="1238"/>
                  </a:cubicBezTo>
                  <a:cubicBezTo>
                    <a:pt x="201" y="1230"/>
                    <a:pt x="211" y="1223"/>
                    <a:pt x="221" y="1213"/>
                  </a:cubicBezTo>
                  <a:cubicBezTo>
                    <a:pt x="211" y="1217"/>
                    <a:pt x="201" y="1221"/>
                    <a:pt x="191" y="1225"/>
                  </a:cubicBezTo>
                  <a:cubicBezTo>
                    <a:pt x="169" y="1236"/>
                    <a:pt x="148" y="1246"/>
                    <a:pt x="126" y="1257"/>
                  </a:cubicBezTo>
                  <a:cubicBezTo>
                    <a:pt x="123" y="1258"/>
                    <a:pt x="120" y="1260"/>
                    <a:pt x="118" y="1257"/>
                  </a:cubicBezTo>
                  <a:cubicBezTo>
                    <a:pt x="116" y="1253"/>
                    <a:pt x="114" y="1250"/>
                    <a:pt x="117" y="1246"/>
                  </a:cubicBezTo>
                  <a:cubicBezTo>
                    <a:pt x="119" y="1243"/>
                    <a:pt x="123" y="1240"/>
                    <a:pt x="126" y="1237"/>
                  </a:cubicBezTo>
                  <a:cubicBezTo>
                    <a:pt x="131" y="1235"/>
                    <a:pt x="137" y="1235"/>
                    <a:pt x="143" y="1229"/>
                  </a:cubicBezTo>
                  <a:cubicBezTo>
                    <a:pt x="135" y="1230"/>
                    <a:pt x="131" y="1234"/>
                    <a:pt x="126" y="1237"/>
                  </a:cubicBezTo>
                  <a:cubicBezTo>
                    <a:pt x="112" y="1240"/>
                    <a:pt x="99" y="1247"/>
                    <a:pt x="86" y="1253"/>
                  </a:cubicBezTo>
                  <a:cubicBezTo>
                    <a:pt x="83" y="1255"/>
                    <a:pt x="80" y="1256"/>
                    <a:pt x="77" y="1258"/>
                  </a:cubicBezTo>
                  <a:cubicBezTo>
                    <a:pt x="73" y="1259"/>
                    <a:pt x="70" y="1258"/>
                    <a:pt x="68" y="1256"/>
                  </a:cubicBezTo>
                  <a:cubicBezTo>
                    <a:pt x="66" y="1253"/>
                    <a:pt x="67" y="1250"/>
                    <a:pt x="68" y="1247"/>
                  </a:cubicBezTo>
                  <a:cubicBezTo>
                    <a:pt x="69" y="1244"/>
                    <a:pt x="72" y="1242"/>
                    <a:pt x="75" y="1240"/>
                  </a:cubicBezTo>
                  <a:cubicBezTo>
                    <a:pt x="99" y="1228"/>
                    <a:pt x="124" y="1218"/>
                    <a:pt x="149" y="1207"/>
                  </a:cubicBezTo>
                  <a:cubicBezTo>
                    <a:pt x="168" y="1198"/>
                    <a:pt x="189" y="1194"/>
                    <a:pt x="208" y="1185"/>
                  </a:cubicBezTo>
                  <a:cubicBezTo>
                    <a:pt x="216" y="1181"/>
                    <a:pt x="224" y="1179"/>
                    <a:pt x="231" y="1171"/>
                  </a:cubicBezTo>
                  <a:cubicBezTo>
                    <a:pt x="221" y="1172"/>
                    <a:pt x="212" y="1176"/>
                    <a:pt x="204" y="1179"/>
                  </a:cubicBezTo>
                  <a:cubicBezTo>
                    <a:pt x="196" y="1181"/>
                    <a:pt x="187" y="1185"/>
                    <a:pt x="179" y="1189"/>
                  </a:cubicBezTo>
                  <a:cubicBezTo>
                    <a:pt x="168" y="1195"/>
                    <a:pt x="155" y="1192"/>
                    <a:pt x="144" y="1193"/>
                  </a:cubicBezTo>
                  <a:cubicBezTo>
                    <a:pt x="140" y="1194"/>
                    <a:pt x="138" y="1191"/>
                    <a:pt x="137" y="1188"/>
                  </a:cubicBezTo>
                  <a:cubicBezTo>
                    <a:pt x="137" y="1184"/>
                    <a:pt x="134" y="1183"/>
                    <a:pt x="130" y="1184"/>
                  </a:cubicBezTo>
                  <a:cubicBezTo>
                    <a:pt x="126" y="1185"/>
                    <a:pt x="121" y="1185"/>
                    <a:pt x="117" y="1187"/>
                  </a:cubicBezTo>
                  <a:cubicBezTo>
                    <a:pt x="90" y="1195"/>
                    <a:pt x="64" y="1203"/>
                    <a:pt x="37" y="1211"/>
                  </a:cubicBezTo>
                  <a:cubicBezTo>
                    <a:pt x="33" y="1213"/>
                    <a:pt x="29" y="1215"/>
                    <a:pt x="25" y="1217"/>
                  </a:cubicBezTo>
                  <a:cubicBezTo>
                    <a:pt x="20" y="1220"/>
                    <a:pt x="15" y="1221"/>
                    <a:pt x="9" y="1221"/>
                  </a:cubicBezTo>
                  <a:cubicBezTo>
                    <a:pt x="6" y="1221"/>
                    <a:pt x="3" y="1219"/>
                    <a:pt x="2" y="1216"/>
                  </a:cubicBezTo>
                  <a:cubicBezTo>
                    <a:pt x="0" y="1213"/>
                    <a:pt x="1" y="1210"/>
                    <a:pt x="4" y="1208"/>
                  </a:cubicBezTo>
                  <a:cubicBezTo>
                    <a:pt x="12" y="1200"/>
                    <a:pt x="21" y="1193"/>
                    <a:pt x="31" y="1191"/>
                  </a:cubicBezTo>
                  <a:cubicBezTo>
                    <a:pt x="43" y="1189"/>
                    <a:pt x="52" y="1183"/>
                    <a:pt x="59" y="1176"/>
                  </a:cubicBezTo>
                  <a:cubicBezTo>
                    <a:pt x="65" y="1170"/>
                    <a:pt x="72" y="1167"/>
                    <a:pt x="79" y="1164"/>
                  </a:cubicBezTo>
                  <a:cubicBezTo>
                    <a:pt x="104" y="1152"/>
                    <a:pt x="131" y="1146"/>
                    <a:pt x="156" y="1136"/>
                  </a:cubicBezTo>
                  <a:cubicBezTo>
                    <a:pt x="170" y="1131"/>
                    <a:pt x="184" y="1125"/>
                    <a:pt x="198" y="1120"/>
                  </a:cubicBezTo>
                  <a:cubicBezTo>
                    <a:pt x="201" y="1119"/>
                    <a:pt x="203" y="1119"/>
                    <a:pt x="205" y="1117"/>
                  </a:cubicBezTo>
                  <a:cubicBezTo>
                    <a:pt x="217" y="1102"/>
                    <a:pt x="236" y="1095"/>
                    <a:pt x="252" y="1084"/>
                  </a:cubicBezTo>
                  <a:cubicBezTo>
                    <a:pt x="268" y="1074"/>
                    <a:pt x="284" y="1062"/>
                    <a:pt x="299" y="1051"/>
                  </a:cubicBezTo>
                  <a:cubicBezTo>
                    <a:pt x="318" y="1036"/>
                    <a:pt x="339" y="1023"/>
                    <a:pt x="358" y="1007"/>
                  </a:cubicBezTo>
                  <a:cubicBezTo>
                    <a:pt x="367" y="999"/>
                    <a:pt x="375" y="990"/>
                    <a:pt x="386" y="985"/>
                  </a:cubicBezTo>
                  <a:cubicBezTo>
                    <a:pt x="392" y="982"/>
                    <a:pt x="395" y="974"/>
                    <a:pt x="399" y="968"/>
                  </a:cubicBezTo>
                  <a:cubicBezTo>
                    <a:pt x="402" y="962"/>
                    <a:pt x="406" y="956"/>
                    <a:pt x="410" y="951"/>
                  </a:cubicBezTo>
                  <a:cubicBezTo>
                    <a:pt x="417" y="941"/>
                    <a:pt x="417" y="935"/>
                    <a:pt x="410" y="925"/>
                  </a:cubicBezTo>
                  <a:cubicBezTo>
                    <a:pt x="408" y="922"/>
                    <a:pt x="407" y="919"/>
                    <a:pt x="405" y="916"/>
                  </a:cubicBezTo>
                  <a:cubicBezTo>
                    <a:pt x="404" y="914"/>
                    <a:pt x="404" y="911"/>
                    <a:pt x="405" y="910"/>
                  </a:cubicBezTo>
                  <a:cubicBezTo>
                    <a:pt x="410" y="906"/>
                    <a:pt x="412" y="899"/>
                    <a:pt x="416" y="894"/>
                  </a:cubicBezTo>
                  <a:cubicBezTo>
                    <a:pt x="418" y="890"/>
                    <a:pt x="422" y="889"/>
                    <a:pt x="427" y="890"/>
                  </a:cubicBezTo>
                  <a:cubicBezTo>
                    <a:pt x="424" y="894"/>
                    <a:pt x="421" y="898"/>
                    <a:pt x="420" y="903"/>
                  </a:cubicBezTo>
                  <a:cubicBezTo>
                    <a:pt x="419" y="908"/>
                    <a:pt x="421" y="910"/>
                    <a:pt x="425" y="912"/>
                  </a:cubicBezTo>
                  <a:cubicBezTo>
                    <a:pt x="429" y="914"/>
                    <a:pt x="430" y="912"/>
                    <a:pt x="432" y="909"/>
                  </a:cubicBezTo>
                  <a:cubicBezTo>
                    <a:pt x="441" y="892"/>
                    <a:pt x="443" y="879"/>
                    <a:pt x="437" y="861"/>
                  </a:cubicBezTo>
                  <a:cubicBezTo>
                    <a:pt x="433" y="853"/>
                    <a:pt x="428" y="846"/>
                    <a:pt x="425" y="838"/>
                  </a:cubicBezTo>
                  <a:cubicBezTo>
                    <a:pt x="423" y="832"/>
                    <a:pt x="418" y="827"/>
                    <a:pt x="419" y="820"/>
                  </a:cubicBezTo>
                  <a:cubicBezTo>
                    <a:pt x="419" y="819"/>
                    <a:pt x="418" y="818"/>
                    <a:pt x="417" y="818"/>
                  </a:cubicBezTo>
                  <a:cubicBezTo>
                    <a:pt x="415" y="818"/>
                    <a:pt x="414" y="820"/>
                    <a:pt x="415" y="821"/>
                  </a:cubicBezTo>
                  <a:cubicBezTo>
                    <a:pt x="418" y="827"/>
                    <a:pt x="413" y="832"/>
                    <a:pt x="413" y="838"/>
                  </a:cubicBezTo>
                  <a:cubicBezTo>
                    <a:pt x="413" y="841"/>
                    <a:pt x="411" y="843"/>
                    <a:pt x="409" y="846"/>
                  </a:cubicBezTo>
                  <a:cubicBezTo>
                    <a:pt x="407" y="849"/>
                    <a:pt x="403" y="850"/>
                    <a:pt x="400" y="849"/>
                  </a:cubicBezTo>
                  <a:cubicBezTo>
                    <a:pt x="395" y="848"/>
                    <a:pt x="395" y="844"/>
                    <a:pt x="395" y="841"/>
                  </a:cubicBezTo>
                  <a:cubicBezTo>
                    <a:pt x="396" y="837"/>
                    <a:pt x="396" y="833"/>
                    <a:pt x="396" y="829"/>
                  </a:cubicBezTo>
                  <a:cubicBezTo>
                    <a:pt x="397" y="824"/>
                    <a:pt x="396" y="820"/>
                    <a:pt x="392" y="815"/>
                  </a:cubicBezTo>
                  <a:cubicBezTo>
                    <a:pt x="387" y="807"/>
                    <a:pt x="386" y="796"/>
                    <a:pt x="385" y="787"/>
                  </a:cubicBezTo>
                  <a:cubicBezTo>
                    <a:pt x="384" y="781"/>
                    <a:pt x="382" y="777"/>
                    <a:pt x="378" y="774"/>
                  </a:cubicBezTo>
                  <a:cubicBezTo>
                    <a:pt x="373" y="779"/>
                    <a:pt x="373" y="784"/>
                    <a:pt x="375" y="790"/>
                  </a:cubicBezTo>
                  <a:cubicBezTo>
                    <a:pt x="378" y="801"/>
                    <a:pt x="377" y="813"/>
                    <a:pt x="383" y="823"/>
                  </a:cubicBezTo>
                  <a:cubicBezTo>
                    <a:pt x="384" y="824"/>
                    <a:pt x="384" y="825"/>
                    <a:pt x="383" y="826"/>
                  </a:cubicBezTo>
                  <a:cubicBezTo>
                    <a:pt x="381" y="827"/>
                    <a:pt x="379" y="826"/>
                    <a:pt x="378" y="825"/>
                  </a:cubicBezTo>
                  <a:cubicBezTo>
                    <a:pt x="376" y="821"/>
                    <a:pt x="371" y="818"/>
                    <a:pt x="370" y="813"/>
                  </a:cubicBezTo>
                  <a:cubicBezTo>
                    <a:pt x="369" y="807"/>
                    <a:pt x="367" y="803"/>
                    <a:pt x="365" y="797"/>
                  </a:cubicBezTo>
                  <a:cubicBezTo>
                    <a:pt x="364" y="796"/>
                    <a:pt x="363" y="794"/>
                    <a:pt x="363" y="793"/>
                  </a:cubicBezTo>
                  <a:cubicBezTo>
                    <a:pt x="368" y="785"/>
                    <a:pt x="360" y="779"/>
                    <a:pt x="359" y="772"/>
                  </a:cubicBezTo>
                  <a:cubicBezTo>
                    <a:pt x="358" y="764"/>
                    <a:pt x="359" y="756"/>
                    <a:pt x="356" y="748"/>
                  </a:cubicBezTo>
                  <a:cubicBezTo>
                    <a:pt x="352" y="751"/>
                    <a:pt x="350" y="755"/>
                    <a:pt x="346" y="757"/>
                  </a:cubicBezTo>
                  <a:cubicBezTo>
                    <a:pt x="340" y="759"/>
                    <a:pt x="337" y="759"/>
                    <a:pt x="334" y="754"/>
                  </a:cubicBezTo>
                  <a:cubicBezTo>
                    <a:pt x="333" y="751"/>
                    <a:pt x="331" y="747"/>
                    <a:pt x="331" y="744"/>
                  </a:cubicBezTo>
                  <a:cubicBezTo>
                    <a:pt x="331" y="733"/>
                    <a:pt x="326" y="723"/>
                    <a:pt x="330" y="712"/>
                  </a:cubicBezTo>
                  <a:cubicBezTo>
                    <a:pt x="330" y="711"/>
                    <a:pt x="329" y="710"/>
                    <a:pt x="329" y="709"/>
                  </a:cubicBezTo>
                  <a:cubicBezTo>
                    <a:pt x="323" y="711"/>
                    <a:pt x="317" y="714"/>
                    <a:pt x="313" y="707"/>
                  </a:cubicBezTo>
                  <a:cubicBezTo>
                    <a:pt x="312" y="705"/>
                    <a:pt x="310" y="702"/>
                    <a:pt x="311" y="699"/>
                  </a:cubicBezTo>
                  <a:cubicBezTo>
                    <a:pt x="317" y="686"/>
                    <a:pt x="315" y="672"/>
                    <a:pt x="317" y="658"/>
                  </a:cubicBezTo>
                  <a:cubicBezTo>
                    <a:pt x="318" y="655"/>
                    <a:pt x="317" y="652"/>
                    <a:pt x="313" y="650"/>
                  </a:cubicBezTo>
                  <a:cubicBezTo>
                    <a:pt x="302" y="645"/>
                    <a:pt x="300" y="635"/>
                    <a:pt x="300" y="625"/>
                  </a:cubicBezTo>
                  <a:cubicBezTo>
                    <a:pt x="300" y="623"/>
                    <a:pt x="301" y="622"/>
                    <a:pt x="299" y="620"/>
                  </a:cubicBezTo>
                  <a:cubicBezTo>
                    <a:pt x="294" y="622"/>
                    <a:pt x="293" y="627"/>
                    <a:pt x="289" y="629"/>
                  </a:cubicBezTo>
                  <a:cubicBezTo>
                    <a:pt x="287" y="632"/>
                    <a:pt x="284" y="632"/>
                    <a:pt x="283" y="629"/>
                  </a:cubicBezTo>
                  <a:cubicBezTo>
                    <a:pt x="280" y="624"/>
                    <a:pt x="278" y="620"/>
                    <a:pt x="279" y="614"/>
                  </a:cubicBezTo>
                  <a:cubicBezTo>
                    <a:pt x="281" y="610"/>
                    <a:pt x="280" y="606"/>
                    <a:pt x="280" y="602"/>
                  </a:cubicBezTo>
                  <a:cubicBezTo>
                    <a:pt x="281" y="599"/>
                    <a:pt x="279" y="595"/>
                    <a:pt x="276" y="596"/>
                  </a:cubicBezTo>
                  <a:cubicBezTo>
                    <a:pt x="267" y="598"/>
                    <a:pt x="267" y="593"/>
                    <a:pt x="268" y="587"/>
                  </a:cubicBezTo>
                  <a:cubicBezTo>
                    <a:pt x="268" y="586"/>
                    <a:pt x="268" y="585"/>
                    <a:pt x="268" y="583"/>
                  </a:cubicBezTo>
                  <a:cubicBezTo>
                    <a:pt x="263" y="582"/>
                    <a:pt x="261" y="586"/>
                    <a:pt x="257" y="587"/>
                  </a:cubicBezTo>
                  <a:cubicBezTo>
                    <a:pt x="248" y="590"/>
                    <a:pt x="243" y="586"/>
                    <a:pt x="245" y="576"/>
                  </a:cubicBezTo>
                  <a:cubicBezTo>
                    <a:pt x="247" y="571"/>
                    <a:pt x="248" y="567"/>
                    <a:pt x="251" y="562"/>
                  </a:cubicBezTo>
                  <a:cubicBezTo>
                    <a:pt x="254" y="558"/>
                    <a:pt x="254" y="553"/>
                    <a:pt x="256" y="549"/>
                  </a:cubicBezTo>
                  <a:cubicBezTo>
                    <a:pt x="257" y="546"/>
                    <a:pt x="257" y="544"/>
                    <a:pt x="254" y="542"/>
                  </a:cubicBezTo>
                  <a:cubicBezTo>
                    <a:pt x="252" y="540"/>
                    <a:pt x="249" y="540"/>
                    <a:pt x="247" y="542"/>
                  </a:cubicBezTo>
                  <a:cubicBezTo>
                    <a:pt x="245" y="543"/>
                    <a:pt x="243" y="544"/>
                    <a:pt x="242" y="545"/>
                  </a:cubicBezTo>
                  <a:cubicBezTo>
                    <a:pt x="238" y="549"/>
                    <a:pt x="233" y="551"/>
                    <a:pt x="228" y="553"/>
                  </a:cubicBezTo>
                  <a:cubicBezTo>
                    <a:pt x="219" y="557"/>
                    <a:pt x="215" y="556"/>
                    <a:pt x="210" y="547"/>
                  </a:cubicBezTo>
                  <a:cubicBezTo>
                    <a:pt x="208" y="544"/>
                    <a:pt x="205" y="543"/>
                    <a:pt x="203" y="541"/>
                  </a:cubicBezTo>
                  <a:cubicBezTo>
                    <a:pt x="197" y="538"/>
                    <a:pt x="196" y="536"/>
                    <a:pt x="201" y="530"/>
                  </a:cubicBezTo>
                  <a:cubicBezTo>
                    <a:pt x="210" y="521"/>
                    <a:pt x="221" y="512"/>
                    <a:pt x="232" y="505"/>
                  </a:cubicBezTo>
                  <a:cubicBezTo>
                    <a:pt x="238" y="501"/>
                    <a:pt x="242" y="497"/>
                    <a:pt x="243" y="489"/>
                  </a:cubicBezTo>
                  <a:cubicBezTo>
                    <a:pt x="243" y="486"/>
                    <a:pt x="245" y="483"/>
                    <a:pt x="245" y="479"/>
                  </a:cubicBezTo>
                  <a:cubicBezTo>
                    <a:pt x="240" y="478"/>
                    <a:pt x="238" y="482"/>
                    <a:pt x="235" y="483"/>
                  </a:cubicBezTo>
                  <a:cubicBezTo>
                    <a:pt x="230" y="485"/>
                    <a:pt x="225" y="487"/>
                    <a:pt x="222" y="483"/>
                  </a:cubicBezTo>
                  <a:cubicBezTo>
                    <a:pt x="218" y="479"/>
                    <a:pt x="217" y="474"/>
                    <a:pt x="219" y="468"/>
                  </a:cubicBezTo>
                  <a:cubicBezTo>
                    <a:pt x="226" y="451"/>
                    <a:pt x="237" y="438"/>
                    <a:pt x="248" y="424"/>
                  </a:cubicBezTo>
                  <a:cubicBezTo>
                    <a:pt x="249" y="424"/>
                    <a:pt x="250" y="423"/>
                    <a:pt x="249" y="421"/>
                  </a:cubicBezTo>
                  <a:cubicBezTo>
                    <a:pt x="245" y="421"/>
                    <a:pt x="241" y="423"/>
                    <a:pt x="237" y="423"/>
                  </a:cubicBezTo>
                  <a:cubicBezTo>
                    <a:pt x="231" y="424"/>
                    <a:pt x="228" y="419"/>
                    <a:pt x="231" y="413"/>
                  </a:cubicBezTo>
                  <a:cubicBezTo>
                    <a:pt x="233" y="410"/>
                    <a:pt x="236" y="408"/>
                    <a:pt x="239" y="405"/>
                  </a:cubicBezTo>
                  <a:cubicBezTo>
                    <a:pt x="241" y="404"/>
                    <a:pt x="244" y="402"/>
                    <a:pt x="244" y="400"/>
                  </a:cubicBezTo>
                  <a:cubicBezTo>
                    <a:pt x="241" y="394"/>
                    <a:pt x="240" y="387"/>
                    <a:pt x="239" y="380"/>
                  </a:cubicBezTo>
                  <a:cubicBezTo>
                    <a:pt x="239" y="377"/>
                    <a:pt x="233" y="377"/>
                    <a:pt x="231" y="375"/>
                  </a:cubicBezTo>
                  <a:cubicBezTo>
                    <a:pt x="216" y="364"/>
                    <a:pt x="198" y="366"/>
                    <a:pt x="182" y="365"/>
                  </a:cubicBezTo>
                  <a:cubicBezTo>
                    <a:pt x="176" y="365"/>
                    <a:pt x="171" y="365"/>
                    <a:pt x="165" y="365"/>
                  </a:cubicBezTo>
                  <a:cubicBezTo>
                    <a:pt x="153" y="364"/>
                    <a:pt x="142" y="353"/>
                    <a:pt x="143" y="337"/>
                  </a:cubicBezTo>
                  <a:cubicBezTo>
                    <a:pt x="144" y="331"/>
                    <a:pt x="145" y="325"/>
                    <a:pt x="145" y="319"/>
                  </a:cubicBezTo>
                  <a:cubicBezTo>
                    <a:pt x="145" y="312"/>
                    <a:pt x="143" y="309"/>
                    <a:pt x="135" y="312"/>
                  </a:cubicBezTo>
                  <a:cubicBezTo>
                    <a:pt x="129" y="313"/>
                    <a:pt x="124" y="315"/>
                    <a:pt x="118" y="316"/>
                  </a:cubicBezTo>
                  <a:cubicBezTo>
                    <a:pt x="112" y="316"/>
                    <a:pt x="111" y="314"/>
                    <a:pt x="113" y="309"/>
                  </a:cubicBezTo>
                  <a:cubicBezTo>
                    <a:pt x="114" y="307"/>
                    <a:pt x="115" y="304"/>
                    <a:pt x="117" y="303"/>
                  </a:cubicBezTo>
                  <a:cubicBezTo>
                    <a:pt x="130" y="292"/>
                    <a:pt x="140" y="279"/>
                    <a:pt x="154" y="270"/>
                  </a:cubicBezTo>
                  <a:cubicBezTo>
                    <a:pt x="168" y="260"/>
                    <a:pt x="181" y="249"/>
                    <a:pt x="193" y="237"/>
                  </a:cubicBezTo>
                  <a:cubicBezTo>
                    <a:pt x="204" y="228"/>
                    <a:pt x="211" y="216"/>
                    <a:pt x="223" y="206"/>
                  </a:cubicBezTo>
                  <a:cubicBezTo>
                    <a:pt x="240" y="193"/>
                    <a:pt x="252" y="175"/>
                    <a:pt x="262" y="156"/>
                  </a:cubicBezTo>
                  <a:cubicBezTo>
                    <a:pt x="270" y="141"/>
                    <a:pt x="282" y="130"/>
                    <a:pt x="295" y="120"/>
                  </a:cubicBezTo>
                  <a:cubicBezTo>
                    <a:pt x="305" y="113"/>
                    <a:pt x="314" y="105"/>
                    <a:pt x="323" y="97"/>
                  </a:cubicBezTo>
                  <a:cubicBezTo>
                    <a:pt x="326" y="94"/>
                    <a:pt x="329" y="91"/>
                    <a:pt x="334" y="91"/>
                  </a:cubicBezTo>
                  <a:cubicBezTo>
                    <a:pt x="341" y="91"/>
                    <a:pt x="347" y="89"/>
                    <a:pt x="352" y="85"/>
                  </a:cubicBezTo>
                  <a:cubicBezTo>
                    <a:pt x="355" y="83"/>
                    <a:pt x="359" y="81"/>
                    <a:pt x="362" y="82"/>
                  </a:cubicBezTo>
                  <a:cubicBezTo>
                    <a:pt x="371" y="83"/>
                    <a:pt x="374" y="77"/>
                    <a:pt x="378" y="72"/>
                  </a:cubicBezTo>
                  <a:cubicBezTo>
                    <a:pt x="379" y="70"/>
                    <a:pt x="380" y="68"/>
                    <a:pt x="382" y="67"/>
                  </a:cubicBezTo>
                  <a:cubicBezTo>
                    <a:pt x="395" y="62"/>
                    <a:pt x="406" y="51"/>
                    <a:pt x="421" y="53"/>
                  </a:cubicBezTo>
                  <a:cubicBezTo>
                    <a:pt x="426" y="54"/>
                    <a:pt x="430" y="53"/>
                    <a:pt x="434" y="49"/>
                  </a:cubicBezTo>
                  <a:cubicBezTo>
                    <a:pt x="439" y="44"/>
                    <a:pt x="444" y="42"/>
                    <a:pt x="450" y="48"/>
                  </a:cubicBezTo>
                  <a:cubicBezTo>
                    <a:pt x="452" y="50"/>
                    <a:pt x="455" y="49"/>
                    <a:pt x="458" y="48"/>
                  </a:cubicBezTo>
                  <a:cubicBezTo>
                    <a:pt x="469" y="46"/>
                    <a:pt x="479" y="42"/>
                    <a:pt x="491" y="41"/>
                  </a:cubicBezTo>
                  <a:cubicBezTo>
                    <a:pt x="497" y="40"/>
                    <a:pt x="502" y="38"/>
                    <a:pt x="507" y="34"/>
                  </a:cubicBezTo>
                  <a:cubicBezTo>
                    <a:pt x="514" y="30"/>
                    <a:pt x="522" y="26"/>
                    <a:pt x="531" y="33"/>
                  </a:cubicBezTo>
                  <a:cubicBezTo>
                    <a:pt x="533" y="34"/>
                    <a:pt x="536" y="34"/>
                    <a:pt x="538" y="34"/>
                  </a:cubicBezTo>
                  <a:cubicBezTo>
                    <a:pt x="542" y="34"/>
                    <a:pt x="546" y="34"/>
                    <a:pt x="550" y="35"/>
                  </a:cubicBezTo>
                  <a:cubicBezTo>
                    <a:pt x="563" y="37"/>
                    <a:pt x="576" y="37"/>
                    <a:pt x="588" y="34"/>
                  </a:cubicBezTo>
                  <a:cubicBezTo>
                    <a:pt x="591" y="34"/>
                    <a:pt x="594" y="33"/>
                    <a:pt x="596" y="34"/>
                  </a:cubicBezTo>
                  <a:cubicBezTo>
                    <a:pt x="608" y="37"/>
                    <a:pt x="616" y="32"/>
                    <a:pt x="623" y="24"/>
                  </a:cubicBezTo>
                  <a:cubicBezTo>
                    <a:pt x="632" y="15"/>
                    <a:pt x="641" y="7"/>
                    <a:pt x="654" y="4"/>
                  </a:cubicBezTo>
                  <a:cubicBezTo>
                    <a:pt x="671" y="0"/>
                    <a:pt x="684" y="8"/>
                    <a:pt x="689" y="25"/>
                  </a:cubicBezTo>
                  <a:cubicBezTo>
                    <a:pt x="689" y="27"/>
                    <a:pt x="690" y="29"/>
                    <a:pt x="691" y="32"/>
                  </a:cubicBezTo>
                  <a:cubicBezTo>
                    <a:pt x="692" y="35"/>
                    <a:pt x="693" y="36"/>
                    <a:pt x="697" y="35"/>
                  </a:cubicBezTo>
                  <a:cubicBezTo>
                    <a:pt x="698" y="35"/>
                    <a:pt x="699" y="34"/>
                    <a:pt x="700" y="34"/>
                  </a:cubicBezTo>
                  <a:cubicBezTo>
                    <a:pt x="715" y="42"/>
                    <a:pt x="734" y="34"/>
                    <a:pt x="749" y="46"/>
                  </a:cubicBezTo>
                  <a:cubicBezTo>
                    <a:pt x="753" y="50"/>
                    <a:pt x="760" y="51"/>
                    <a:pt x="766" y="52"/>
                  </a:cubicBezTo>
                  <a:cubicBezTo>
                    <a:pt x="786" y="56"/>
                    <a:pt x="805" y="61"/>
                    <a:pt x="823" y="68"/>
                  </a:cubicBezTo>
                  <a:cubicBezTo>
                    <a:pt x="836" y="73"/>
                    <a:pt x="850" y="77"/>
                    <a:pt x="862" y="83"/>
                  </a:cubicBezTo>
                  <a:cubicBezTo>
                    <a:pt x="883" y="94"/>
                    <a:pt x="903" y="105"/>
                    <a:pt x="923" y="115"/>
                  </a:cubicBezTo>
                  <a:cubicBezTo>
                    <a:pt x="930" y="119"/>
                    <a:pt x="937" y="122"/>
                    <a:pt x="945" y="123"/>
                  </a:cubicBezTo>
                  <a:cubicBezTo>
                    <a:pt x="946" y="123"/>
                    <a:pt x="948" y="123"/>
                    <a:pt x="948" y="123"/>
                  </a:cubicBezTo>
                  <a:cubicBezTo>
                    <a:pt x="954" y="131"/>
                    <a:pt x="964" y="131"/>
                    <a:pt x="972" y="136"/>
                  </a:cubicBezTo>
                  <a:cubicBezTo>
                    <a:pt x="982" y="142"/>
                    <a:pt x="994" y="143"/>
                    <a:pt x="1006" y="142"/>
                  </a:cubicBezTo>
                  <a:cubicBezTo>
                    <a:pt x="1012" y="141"/>
                    <a:pt x="1017" y="141"/>
                    <a:pt x="1022" y="145"/>
                  </a:cubicBezTo>
                  <a:cubicBezTo>
                    <a:pt x="1027" y="147"/>
                    <a:pt x="1032" y="147"/>
                    <a:pt x="1037" y="149"/>
                  </a:cubicBezTo>
                  <a:cubicBezTo>
                    <a:pt x="1058" y="156"/>
                    <a:pt x="1078" y="165"/>
                    <a:pt x="1100" y="170"/>
                  </a:cubicBezTo>
                  <a:cubicBezTo>
                    <a:pt x="1110" y="172"/>
                    <a:pt x="1118" y="176"/>
                    <a:pt x="1125" y="184"/>
                  </a:cubicBezTo>
                  <a:cubicBezTo>
                    <a:pt x="1128" y="187"/>
                    <a:pt x="1130" y="191"/>
                    <a:pt x="1130" y="195"/>
                  </a:cubicBezTo>
                  <a:cubicBezTo>
                    <a:pt x="1131" y="203"/>
                    <a:pt x="1129" y="211"/>
                    <a:pt x="1132" y="218"/>
                  </a:cubicBezTo>
                  <a:cubicBezTo>
                    <a:pt x="1133" y="221"/>
                    <a:pt x="1132" y="225"/>
                    <a:pt x="1130" y="226"/>
                  </a:cubicBezTo>
                  <a:cubicBezTo>
                    <a:pt x="1121" y="227"/>
                    <a:pt x="1121" y="235"/>
                    <a:pt x="1119" y="241"/>
                  </a:cubicBezTo>
                  <a:cubicBezTo>
                    <a:pt x="1113" y="254"/>
                    <a:pt x="1103" y="265"/>
                    <a:pt x="1096" y="278"/>
                  </a:cubicBezTo>
                  <a:cubicBezTo>
                    <a:pt x="1095" y="280"/>
                    <a:pt x="1093" y="281"/>
                    <a:pt x="1095" y="283"/>
                  </a:cubicBezTo>
                  <a:cubicBezTo>
                    <a:pt x="1097" y="284"/>
                    <a:pt x="1099" y="283"/>
                    <a:pt x="1100" y="282"/>
                  </a:cubicBezTo>
                  <a:cubicBezTo>
                    <a:pt x="1105" y="276"/>
                    <a:pt x="1111" y="271"/>
                    <a:pt x="1112" y="263"/>
                  </a:cubicBezTo>
                  <a:cubicBezTo>
                    <a:pt x="1112" y="263"/>
                    <a:pt x="1112" y="263"/>
                    <a:pt x="1112" y="263"/>
                  </a:cubicBezTo>
                  <a:cubicBezTo>
                    <a:pt x="1114" y="267"/>
                    <a:pt x="1120" y="267"/>
                    <a:pt x="1124" y="274"/>
                  </a:cubicBezTo>
                  <a:cubicBezTo>
                    <a:pt x="1117" y="270"/>
                    <a:pt x="1113" y="273"/>
                    <a:pt x="1111" y="278"/>
                  </a:cubicBezTo>
                  <a:cubicBezTo>
                    <a:pt x="1108" y="282"/>
                    <a:pt x="1104" y="286"/>
                    <a:pt x="1099" y="289"/>
                  </a:cubicBezTo>
                  <a:cubicBezTo>
                    <a:pt x="1098" y="290"/>
                    <a:pt x="1097" y="291"/>
                    <a:pt x="1098" y="293"/>
                  </a:cubicBezTo>
                  <a:cubicBezTo>
                    <a:pt x="1099" y="293"/>
                    <a:pt x="1100" y="294"/>
                    <a:pt x="1101" y="294"/>
                  </a:cubicBezTo>
                  <a:cubicBezTo>
                    <a:pt x="1105" y="295"/>
                    <a:pt x="1109" y="293"/>
                    <a:pt x="1112" y="291"/>
                  </a:cubicBezTo>
                  <a:cubicBezTo>
                    <a:pt x="1115" y="289"/>
                    <a:pt x="1118" y="289"/>
                    <a:pt x="1120" y="293"/>
                  </a:cubicBezTo>
                  <a:cubicBezTo>
                    <a:pt x="1121" y="296"/>
                    <a:pt x="1118" y="298"/>
                    <a:pt x="1115" y="299"/>
                  </a:cubicBezTo>
                  <a:cubicBezTo>
                    <a:pt x="1105" y="301"/>
                    <a:pt x="1097" y="308"/>
                    <a:pt x="1087" y="311"/>
                  </a:cubicBezTo>
                  <a:cubicBezTo>
                    <a:pt x="1082" y="313"/>
                    <a:pt x="1078" y="315"/>
                    <a:pt x="1080" y="321"/>
                  </a:cubicBezTo>
                  <a:cubicBezTo>
                    <a:pt x="1080" y="324"/>
                    <a:pt x="1079" y="327"/>
                    <a:pt x="1077" y="328"/>
                  </a:cubicBezTo>
                  <a:cubicBezTo>
                    <a:pt x="1062" y="335"/>
                    <a:pt x="1057" y="348"/>
                    <a:pt x="1056" y="363"/>
                  </a:cubicBezTo>
                  <a:cubicBezTo>
                    <a:pt x="1055" y="372"/>
                    <a:pt x="1054" y="372"/>
                    <a:pt x="1045" y="370"/>
                  </a:cubicBezTo>
                  <a:cubicBezTo>
                    <a:pt x="1045" y="369"/>
                    <a:pt x="1046" y="368"/>
                    <a:pt x="1046" y="367"/>
                  </a:cubicBezTo>
                  <a:cubicBezTo>
                    <a:pt x="1048" y="363"/>
                    <a:pt x="1050" y="359"/>
                    <a:pt x="1046" y="356"/>
                  </a:cubicBezTo>
                  <a:cubicBezTo>
                    <a:pt x="1045" y="355"/>
                    <a:pt x="1044" y="355"/>
                    <a:pt x="1044" y="356"/>
                  </a:cubicBezTo>
                  <a:cubicBezTo>
                    <a:pt x="1040" y="360"/>
                    <a:pt x="1040" y="364"/>
                    <a:pt x="1044" y="368"/>
                  </a:cubicBezTo>
                  <a:cubicBezTo>
                    <a:pt x="1044" y="369"/>
                    <a:pt x="1045" y="369"/>
                    <a:pt x="1045" y="370"/>
                  </a:cubicBezTo>
                  <a:close/>
                  <a:moveTo>
                    <a:pt x="341" y="313"/>
                  </a:moveTo>
                  <a:cubicBezTo>
                    <a:pt x="342" y="313"/>
                    <a:pt x="344" y="313"/>
                    <a:pt x="345" y="313"/>
                  </a:cubicBezTo>
                  <a:cubicBezTo>
                    <a:pt x="347" y="312"/>
                    <a:pt x="350" y="312"/>
                    <a:pt x="349" y="310"/>
                  </a:cubicBezTo>
                  <a:cubicBezTo>
                    <a:pt x="349" y="307"/>
                    <a:pt x="346" y="307"/>
                    <a:pt x="344" y="308"/>
                  </a:cubicBezTo>
                  <a:cubicBezTo>
                    <a:pt x="341" y="308"/>
                    <a:pt x="341" y="311"/>
                    <a:pt x="341" y="313"/>
                  </a:cubicBezTo>
                  <a:cubicBezTo>
                    <a:pt x="339" y="315"/>
                    <a:pt x="336" y="315"/>
                    <a:pt x="338" y="319"/>
                  </a:cubicBezTo>
                  <a:cubicBezTo>
                    <a:pt x="338" y="319"/>
                    <a:pt x="340" y="320"/>
                    <a:pt x="341" y="319"/>
                  </a:cubicBezTo>
                  <a:cubicBezTo>
                    <a:pt x="345" y="317"/>
                    <a:pt x="342" y="315"/>
                    <a:pt x="341" y="313"/>
                  </a:cubicBezTo>
                  <a:close/>
                  <a:moveTo>
                    <a:pt x="469" y="1259"/>
                  </a:moveTo>
                  <a:cubicBezTo>
                    <a:pt x="464" y="1259"/>
                    <a:pt x="460" y="1259"/>
                    <a:pt x="458" y="1267"/>
                  </a:cubicBezTo>
                  <a:cubicBezTo>
                    <a:pt x="464" y="1265"/>
                    <a:pt x="467" y="1262"/>
                    <a:pt x="469" y="1259"/>
                  </a:cubicBezTo>
                  <a:cubicBezTo>
                    <a:pt x="469" y="1259"/>
                    <a:pt x="470" y="1259"/>
                    <a:pt x="470" y="1259"/>
                  </a:cubicBezTo>
                  <a:cubicBezTo>
                    <a:pt x="471" y="1260"/>
                    <a:pt x="473" y="1261"/>
                    <a:pt x="474" y="1260"/>
                  </a:cubicBezTo>
                  <a:cubicBezTo>
                    <a:pt x="475" y="1260"/>
                    <a:pt x="475" y="1259"/>
                    <a:pt x="475" y="1259"/>
                  </a:cubicBezTo>
                  <a:cubicBezTo>
                    <a:pt x="473" y="1257"/>
                    <a:pt x="472" y="1259"/>
                    <a:pt x="470" y="1259"/>
                  </a:cubicBezTo>
                  <a:cubicBezTo>
                    <a:pt x="470" y="1259"/>
                    <a:pt x="470" y="1259"/>
                    <a:pt x="469" y="1259"/>
                  </a:cubicBezTo>
                  <a:close/>
                  <a:moveTo>
                    <a:pt x="994" y="627"/>
                  </a:moveTo>
                  <a:cubicBezTo>
                    <a:pt x="993" y="629"/>
                    <a:pt x="992" y="630"/>
                    <a:pt x="991" y="632"/>
                  </a:cubicBezTo>
                  <a:cubicBezTo>
                    <a:pt x="990" y="635"/>
                    <a:pt x="991" y="637"/>
                    <a:pt x="994" y="639"/>
                  </a:cubicBezTo>
                  <a:cubicBezTo>
                    <a:pt x="995" y="639"/>
                    <a:pt x="996" y="639"/>
                    <a:pt x="997" y="638"/>
                  </a:cubicBezTo>
                  <a:cubicBezTo>
                    <a:pt x="998" y="636"/>
                    <a:pt x="998" y="634"/>
                    <a:pt x="997" y="632"/>
                  </a:cubicBezTo>
                  <a:cubicBezTo>
                    <a:pt x="996" y="630"/>
                    <a:pt x="995" y="628"/>
                    <a:pt x="994" y="627"/>
                  </a:cubicBezTo>
                  <a:cubicBezTo>
                    <a:pt x="995" y="626"/>
                    <a:pt x="996" y="626"/>
                    <a:pt x="997" y="626"/>
                  </a:cubicBezTo>
                  <a:cubicBezTo>
                    <a:pt x="998" y="626"/>
                    <a:pt x="999" y="625"/>
                    <a:pt x="999" y="624"/>
                  </a:cubicBezTo>
                  <a:cubicBezTo>
                    <a:pt x="999" y="623"/>
                    <a:pt x="998" y="622"/>
                    <a:pt x="998" y="622"/>
                  </a:cubicBezTo>
                  <a:cubicBezTo>
                    <a:pt x="997" y="623"/>
                    <a:pt x="996" y="623"/>
                    <a:pt x="995" y="624"/>
                  </a:cubicBezTo>
                  <a:cubicBezTo>
                    <a:pt x="995" y="625"/>
                    <a:pt x="995" y="626"/>
                    <a:pt x="994" y="627"/>
                  </a:cubicBezTo>
                  <a:close/>
                  <a:moveTo>
                    <a:pt x="579" y="1289"/>
                  </a:moveTo>
                  <a:cubicBezTo>
                    <a:pt x="580" y="1291"/>
                    <a:pt x="582" y="1293"/>
                    <a:pt x="583" y="1294"/>
                  </a:cubicBezTo>
                  <a:cubicBezTo>
                    <a:pt x="588" y="1298"/>
                    <a:pt x="591" y="1296"/>
                    <a:pt x="592" y="1291"/>
                  </a:cubicBezTo>
                  <a:cubicBezTo>
                    <a:pt x="592" y="1289"/>
                    <a:pt x="592" y="1287"/>
                    <a:pt x="591" y="1285"/>
                  </a:cubicBezTo>
                  <a:cubicBezTo>
                    <a:pt x="588" y="1283"/>
                    <a:pt x="586" y="1284"/>
                    <a:pt x="584" y="1285"/>
                  </a:cubicBezTo>
                  <a:cubicBezTo>
                    <a:pt x="582" y="1286"/>
                    <a:pt x="580" y="1287"/>
                    <a:pt x="579" y="1289"/>
                  </a:cubicBezTo>
                  <a:cubicBezTo>
                    <a:pt x="575" y="1288"/>
                    <a:pt x="571" y="1285"/>
                    <a:pt x="567" y="1287"/>
                  </a:cubicBezTo>
                  <a:cubicBezTo>
                    <a:pt x="565" y="1288"/>
                    <a:pt x="564" y="1290"/>
                    <a:pt x="564" y="1292"/>
                  </a:cubicBezTo>
                  <a:cubicBezTo>
                    <a:pt x="565" y="1294"/>
                    <a:pt x="567" y="1295"/>
                    <a:pt x="569" y="1295"/>
                  </a:cubicBezTo>
                  <a:cubicBezTo>
                    <a:pt x="573" y="1295"/>
                    <a:pt x="576" y="1291"/>
                    <a:pt x="579" y="1289"/>
                  </a:cubicBezTo>
                  <a:close/>
                  <a:moveTo>
                    <a:pt x="519" y="452"/>
                  </a:moveTo>
                  <a:cubicBezTo>
                    <a:pt x="522" y="454"/>
                    <a:pt x="522" y="457"/>
                    <a:pt x="522" y="461"/>
                  </a:cubicBezTo>
                  <a:cubicBezTo>
                    <a:pt x="522" y="464"/>
                    <a:pt x="525" y="465"/>
                    <a:pt x="528" y="465"/>
                  </a:cubicBezTo>
                  <a:cubicBezTo>
                    <a:pt x="530" y="465"/>
                    <a:pt x="532" y="464"/>
                    <a:pt x="534" y="462"/>
                  </a:cubicBezTo>
                  <a:cubicBezTo>
                    <a:pt x="535" y="459"/>
                    <a:pt x="533" y="457"/>
                    <a:pt x="531" y="455"/>
                  </a:cubicBezTo>
                  <a:cubicBezTo>
                    <a:pt x="527" y="452"/>
                    <a:pt x="523" y="452"/>
                    <a:pt x="518" y="452"/>
                  </a:cubicBezTo>
                  <a:cubicBezTo>
                    <a:pt x="520" y="450"/>
                    <a:pt x="526" y="448"/>
                    <a:pt x="521" y="444"/>
                  </a:cubicBezTo>
                  <a:cubicBezTo>
                    <a:pt x="518" y="441"/>
                    <a:pt x="516" y="437"/>
                    <a:pt x="511" y="439"/>
                  </a:cubicBezTo>
                  <a:cubicBezTo>
                    <a:pt x="507" y="441"/>
                    <a:pt x="507" y="445"/>
                    <a:pt x="508" y="449"/>
                  </a:cubicBezTo>
                  <a:cubicBezTo>
                    <a:pt x="510" y="455"/>
                    <a:pt x="515" y="452"/>
                    <a:pt x="519" y="452"/>
                  </a:cubicBezTo>
                  <a:close/>
                  <a:moveTo>
                    <a:pt x="667" y="980"/>
                  </a:moveTo>
                  <a:cubicBezTo>
                    <a:pt x="661" y="982"/>
                    <a:pt x="657" y="984"/>
                    <a:pt x="654" y="990"/>
                  </a:cubicBezTo>
                  <a:cubicBezTo>
                    <a:pt x="653" y="994"/>
                    <a:pt x="649" y="998"/>
                    <a:pt x="651" y="1002"/>
                  </a:cubicBezTo>
                  <a:cubicBezTo>
                    <a:pt x="655" y="1006"/>
                    <a:pt x="659" y="1001"/>
                    <a:pt x="663" y="1000"/>
                  </a:cubicBezTo>
                  <a:cubicBezTo>
                    <a:pt x="662" y="1002"/>
                    <a:pt x="662" y="1004"/>
                    <a:pt x="662" y="1006"/>
                  </a:cubicBezTo>
                  <a:cubicBezTo>
                    <a:pt x="657" y="1015"/>
                    <a:pt x="651" y="1015"/>
                    <a:pt x="645" y="1006"/>
                  </a:cubicBezTo>
                  <a:cubicBezTo>
                    <a:pt x="640" y="999"/>
                    <a:pt x="635" y="992"/>
                    <a:pt x="636" y="982"/>
                  </a:cubicBezTo>
                  <a:cubicBezTo>
                    <a:pt x="636" y="982"/>
                    <a:pt x="635" y="981"/>
                    <a:pt x="634" y="981"/>
                  </a:cubicBezTo>
                  <a:cubicBezTo>
                    <a:pt x="631" y="983"/>
                    <a:pt x="632" y="989"/>
                    <a:pt x="627" y="991"/>
                  </a:cubicBezTo>
                  <a:cubicBezTo>
                    <a:pt x="621" y="994"/>
                    <a:pt x="615" y="997"/>
                    <a:pt x="609" y="1001"/>
                  </a:cubicBezTo>
                  <a:cubicBezTo>
                    <a:pt x="605" y="1004"/>
                    <a:pt x="600" y="1002"/>
                    <a:pt x="600" y="996"/>
                  </a:cubicBezTo>
                  <a:cubicBezTo>
                    <a:pt x="600" y="993"/>
                    <a:pt x="601" y="990"/>
                    <a:pt x="602" y="987"/>
                  </a:cubicBezTo>
                  <a:cubicBezTo>
                    <a:pt x="602" y="986"/>
                    <a:pt x="602" y="984"/>
                    <a:pt x="600" y="983"/>
                  </a:cubicBezTo>
                  <a:cubicBezTo>
                    <a:pt x="599" y="982"/>
                    <a:pt x="597" y="983"/>
                    <a:pt x="596" y="984"/>
                  </a:cubicBezTo>
                  <a:cubicBezTo>
                    <a:pt x="594" y="986"/>
                    <a:pt x="593" y="988"/>
                    <a:pt x="592" y="990"/>
                  </a:cubicBezTo>
                  <a:cubicBezTo>
                    <a:pt x="590" y="993"/>
                    <a:pt x="588" y="996"/>
                    <a:pt x="586" y="999"/>
                  </a:cubicBezTo>
                  <a:cubicBezTo>
                    <a:pt x="585" y="1001"/>
                    <a:pt x="583" y="1002"/>
                    <a:pt x="580" y="1001"/>
                  </a:cubicBezTo>
                  <a:cubicBezTo>
                    <a:pt x="577" y="1000"/>
                    <a:pt x="577" y="998"/>
                    <a:pt x="577" y="996"/>
                  </a:cubicBezTo>
                  <a:cubicBezTo>
                    <a:pt x="577" y="995"/>
                    <a:pt x="577" y="993"/>
                    <a:pt x="577" y="992"/>
                  </a:cubicBezTo>
                  <a:cubicBezTo>
                    <a:pt x="577" y="987"/>
                    <a:pt x="576" y="983"/>
                    <a:pt x="569" y="985"/>
                  </a:cubicBezTo>
                  <a:cubicBezTo>
                    <a:pt x="564" y="986"/>
                    <a:pt x="562" y="983"/>
                    <a:pt x="560" y="979"/>
                  </a:cubicBezTo>
                  <a:cubicBezTo>
                    <a:pt x="559" y="974"/>
                    <a:pt x="558" y="970"/>
                    <a:pt x="557" y="965"/>
                  </a:cubicBezTo>
                  <a:cubicBezTo>
                    <a:pt x="556" y="961"/>
                    <a:pt x="554" y="956"/>
                    <a:pt x="550" y="955"/>
                  </a:cubicBezTo>
                  <a:cubicBezTo>
                    <a:pt x="538" y="951"/>
                    <a:pt x="534" y="941"/>
                    <a:pt x="530" y="930"/>
                  </a:cubicBezTo>
                  <a:cubicBezTo>
                    <a:pt x="527" y="923"/>
                    <a:pt x="526" y="923"/>
                    <a:pt x="518" y="926"/>
                  </a:cubicBezTo>
                  <a:cubicBezTo>
                    <a:pt x="512" y="928"/>
                    <a:pt x="509" y="926"/>
                    <a:pt x="507" y="921"/>
                  </a:cubicBezTo>
                  <a:cubicBezTo>
                    <a:pt x="505" y="916"/>
                    <a:pt x="504" y="911"/>
                    <a:pt x="503" y="906"/>
                  </a:cubicBezTo>
                  <a:cubicBezTo>
                    <a:pt x="503" y="904"/>
                    <a:pt x="502" y="902"/>
                    <a:pt x="500" y="903"/>
                  </a:cubicBezTo>
                  <a:cubicBezTo>
                    <a:pt x="498" y="903"/>
                    <a:pt x="497" y="905"/>
                    <a:pt x="497" y="906"/>
                  </a:cubicBezTo>
                  <a:cubicBezTo>
                    <a:pt x="496" y="911"/>
                    <a:pt x="496" y="915"/>
                    <a:pt x="493" y="920"/>
                  </a:cubicBezTo>
                  <a:cubicBezTo>
                    <a:pt x="492" y="922"/>
                    <a:pt x="490" y="925"/>
                    <a:pt x="487" y="925"/>
                  </a:cubicBezTo>
                  <a:cubicBezTo>
                    <a:pt x="482" y="925"/>
                    <a:pt x="481" y="922"/>
                    <a:pt x="480" y="918"/>
                  </a:cubicBezTo>
                  <a:cubicBezTo>
                    <a:pt x="479" y="915"/>
                    <a:pt x="477" y="911"/>
                    <a:pt x="478" y="907"/>
                  </a:cubicBezTo>
                  <a:cubicBezTo>
                    <a:pt x="478" y="894"/>
                    <a:pt x="473" y="885"/>
                    <a:pt x="464" y="876"/>
                  </a:cubicBezTo>
                  <a:cubicBezTo>
                    <a:pt x="459" y="882"/>
                    <a:pt x="456" y="888"/>
                    <a:pt x="457" y="895"/>
                  </a:cubicBezTo>
                  <a:cubicBezTo>
                    <a:pt x="460" y="911"/>
                    <a:pt x="460" y="926"/>
                    <a:pt x="461" y="942"/>
                  </a:cubicBezTo>
                  <a:cubicBezTo>
                    <a:pt x="461" y="948"/>
                    <a:pt x="461" y="954"/>
                    <a:pt x="466" y="957"/>
                  </a:cubicBezTo>
                  <a:cubicBezTo>
                    <a:pt x="475" y="962"/>
                    <a:pt x="478" y="973"/>
                    <a:pt x="486" y="978"/>
                  </a:cubicBezTo>
                  <a:cubicBezTo>
                    <a:pt x="489" y="979"/>
                    <a:pt x="491" y="982"/>
                    <a:pt x="488" y="986"/>
                  </a:cubicBezTo>
                  <a:cubicBezTo>
                    <a:pt x="487" y="989"/>
                    <a:pt x="484" y="987"/>
                    <a:pt x="481" y="987"/>
                  </a:cubicBezTo>
                  <a:cubicBezTo>
                    <a:pt x="478" y="986"/>
                    <a:pt x="475" y="983"/>
                    <a:pt x="472" y="985"/>
                  </a:cubicBezTo>
                  <a:cubicBezTo>
                    <a:pt x="467" y="987"/>
                    <a:pt x="468" y="993"/>
                    <a:pt x="467" y="998"/>
                  </a:cubicBezTo>
                  <a:cubicBezTo>
                    <a:pt x="466" y="1002"/>
                    <a:pt x="469" y="1002"/>
                    <a:pt x="472" y="1003"/>
                  </a:cubicBezTo>
                  <a:cubicBezTo>
                    <a:pt x="477" y="1004"/>
                    <a:pt x="482" y="1007"/>
                    <a:pt x="486" y="1010"/>
                  </a:cubicBezTo>
                  <a:cubicBezTo>
                    <a:pt x="494" y="1016"/>
                    <a:pt x="501" y="1021"/>
                    <a:pt x="511" y="1022"/>
                  </a:cubicBezTo>
                  <a:cubicBezTo>
                    <a:pt x="518" y="1023"/>
                    <a:pt x="524" y="1028"/>
                    <a:pt x="532" y="1029"/>
                  </a:cubicBezTo>
                  <a:cubicBezTo>
                    <a:pt x="534" y="1029"/>
                    <a:pt x="535" y="1031"/>
                    <a:pt x="536" y="1034"/>
                  </a:cubicBezTo>
                  <a:cubicBezTo>
                    <a:pt x="537" y="1040"/>
                    <a:pt x="541" y="1039"/>
                    <a:pt x="545" y="1037"/>
                  </a:cubicBezTo>
                  <a:cubicBezTo>
                    <a:pt x="549" y="1035"/>
                    <a:pt x="553" y="1033"/>
                    <a:pt x="557" y="1032"/>
                  </a:cubicBezTo>
                  <a:cubicBezTo>
                    <a:pt x="564" y="1030"/>
                    <a:pt x="567" y="1032"/>
                    <a:pt x="566" y="1040"/>
                  </a:cubicBezTo>
                  <a:cubicBezTo>
                    <a:pt x="566" y="1042"/>
                    <a:pt x="565" y="1045"/>
                    <a:pt x="564" y="1047"/>
                  </a:cubicBezTo>
                  <a:cubicBezTo>
                    <a:pt x="562" y="1050"/>
                    <a:pt x="562" y="1054"/>
                    <a:pt x="563" y="1058"/>
                  </a:cubicBezTo>
                  <a:cubicBezTo>
                    <a:pt x="564" y="1061"/>
                    <a:pt x="563" y="1065"/>
                    <a:pt x="563" y="1068"/>
                  </a:cubicBezTo>
                  <a:cubicBezTo>
                    <a:pt x="562" y="1075"/>
                    <a:pt x="562" y="1081"/>
                    <a:pt x="565" y="1087"/>
                  </a:cubicBezTo>
                  <a:cubicBezTo>
                    <a:pt x="568" y="1095"/>
                    <a:pt x="570" y="1103"/>
                    <a:pt x="567" y="1111"/>
                  </a:cubicBezTo>
                  <a:cubicBezTo>
                    <a:pt x="567" y="1112"/>
                    <a:pt x="566" y="1114"/>
                    <a:pt x="567" y="1114"/>
                  </a:cubicBezTo>
                  <a:cubicBezTo>
                    <a:pt x="572" y="1119"/>
                    <a:pt x="571" y="1126"/>
                    <a:pt x="573" y="1132"/>
                  </a:cubicBezTo>
                  <a:cubicBezTo>
                    <a:pt x="573" y="1134"/>
                    <a:pt x="573" y="1137"/>
                    <a:pt x="576" y="1139"/>
                  </a:cubicBezTo>
                  <a:cubicBezTo>
                    <a:pt x="579" y="1141"/>
                    <a:pt x="581" y="1135"/>
                    <a:pt x="584" y="1136"/>
                  </a:cubicBezTo>
                  <a:cubicBezTo>
                    <a:pt x="585" y="1143"/>
                    <a:pt x="580" y="1148"/>
                    <a:pt x="581" y="1155"/>
                  </a:cubicBezTo>
                  <a:cubicBezTo>
                    <a:pt x="581" y="1159"/>
                    <a:pt x="577" y="1160"/>
                    <a:pt x="574" y="1159"/>
                  </a:cubicBezTo>
                  <a:cubicBezTo>
                    <a:pt x="567" y="1156"/>
                    <a:pt x="561" y="1159"/>
                    <a:pt x="555" y="1163"/>
                  </a:cubicBezTo>
                  <a:cubicBezTo>
                    <a:pt x="544" y="1170"/>
                    <a:pt x="531" y="1173"/>
                    <a:pt x="520" y="1180"/>
                  </a:cubicBezTo>
                  <a:cubicBezTo>
                    <a:pt x="514" y="1183"/>
                    <a:pt x="509" y="1188"/>
                    <a:pt x="502" y="1191"/>
                  </a:cubicBezTo>
                  <a:cubicBezTo>
                    <a:pt x="488" y="1197"/>
                    <a:pt x="477" y="1208"/>
                    <a:pt x="463" y="1216"/>
                  </a:cubicBezTo>
                  <a:cubicBezTo>
                    <a:pt x="459" y="1219"/>
                    <a:pt x="455" y="1223"/>
                    <a:pt x="452" y="1227"/>
                  </a:cubicBezTo>
                  <a:cubicBezTo>
                    <a:pt x="455" y="1230"/>
                    <a:pt x="458" y="1230"/>
                    <a:pt x="460" y="1229"/>
                  </a:cubicBezTo>
                  <a:cubicBezTo>
                    <a:pt x="469" y="1225"/>
                    <a:pt x="477" y="1221"/>
                    <a:pt x="485" y="1217"/>
                  </a:cubicBezTo>
                  <a:cubicBezTo>
                    <a:pt x="497" y="1209"/>
                    <a:pt x="511" y="1209"/>
                    <a:pt x="523" y="1202"/>
                  </a:cubicBezTo>
                  <a:cubicBezTo>
                    <a:pt x="524" y="1201"/>
                    <a:pt x="525" y="1201"/>
                    <a:pt x="526" y="1201"/>
                  </a:cubicBezTo>
                  <a:cubicBezTo>
                    <a:pt x="529" y="1201"/>
                    <a:pt x="532" y="1200"/>
                    <a:pt x="534" y="1199"/>
                  </a:cubicBezTo>
                  <a:cubicBezTo>
                    <a:pt x="548" y="1190"/>
                    <a:pt x="563" y="1184"/>
                    <a:pt x="579" y="1180"/>
                  </a:cubicBezTo>
                  <a:cubicBezTo>
                    <a:pt x="583" y="1179"/>
                    <a:pt x="588" y="1177"/>
                    <a:pt x="587" y="1173"/>
                  </a:cubicBezTo>
                  <a:cubicBezTo>
                    <a:pt x="587" y="1165"/>
                    <a:pt x="592" y="1161"/>
                    <a:pt x="598" y="1158"/>
                  </a:cubicBezTo>
                  <a:cubicBezTo>
                    <a:pt x="601" y="1157"/>
                    <a:pt x="601" y="1154"/>
                    <a:pt x="602" y="1151"/>
                  </a:cubicBezTo>
                  <a:cubicBezTo>
                    <a:pt x="604" y="1145"/>
                    <a:pt x="609" y="1141"/>
                    <a:pt x="615" y="1140"/>
                  </a:cubicBezTo>
                  <a:cubicBezTo>
                    <a:pt x="624" y="1140"/>
                    <a:pt x="632" y="1136"/>
                    <a:pt x="641" y="1136"/>
                  </a:cubicBezTo>
                  <a:cubicBezTo>
                    <a:pt x="646" y="1136"/>
                    <a:pt x="652" y="1135"/>
                    <a:pt x="656" y="1132"/>
                  </a:cubicBezTo>
                  <a:cubicBezTo>
                    <a:pt x="660" y="1130"/>
                    <a:pt x="661" y="1124"/>
                    <a:pt x="667" y="1130"/>
                  </a:cubicBezTo>
                  <a:cubicBezTo>
                    <a:pt x="668" y="1131"/>
                    <a:pt x="670" y="1129"/>
                    <a:pt x="671" y="1127"/>
                  </a:cubicBezTo>
                  <a:cubicBezTo>
                    <a:pt x="671" y="1124"/>
                    <a:pt x="671" y="1122"/>
                    <a:pt x="671" y="1119"/>
                  </a:cubicBezTo>
                  <a:cubicBezTo>
                    <a:pt x="672" y="1117"/>
                    <a:pt x="674" y="1115"/>
                    <a:pt x="677" y="1116"/>
                  </a:cubicBezTo>
                  <a:cubicBezTo>
                    <a:pt x="679" y="1116"/>
                    <a:pt x="680" y="1117"/>
                    <a:pt x="679" y="1120"/>
                  </a:cubicBezTo>
                  <a:cubicBezTo>
                    <a:pt x="678" y="1125"/>
                    <a:pt x="681" y="1125"/>
                    <a:pt x="684" y="1124"/>
                  </a:cubicBezTo>
                  <a:cubicBezTo>
                    <a:pt x="691" y="1123"/>
                    <a:pt x="697" y="1123"/>
                    <a:pt x="704" y="1122"/>
                  </a:cubicBezTo>
                  <a:cubicBezTo>
                    <a:pt x="720" y="1120"/>
                    <a:pt x="737" y="1122"/>
                    <a:pt x="752" y="1114"/>
                  </a:cubicBezTo>
                  <a:cubicBezTo>
                    <a:pt x="757" y="1112"/>
                    <a:pt x="761" y="1111"/>
                    <a:pt x="764" y="1106"/>
                  </a:cubicBezTo>
                  <a:cubicBezTo>
                    <a:pt x="765" y="1104"/>
                    <a:pt x="766" y="1101"/>
                    <a:pt x="769" y="1102"/>
                  </a:cubicBezTo>
                  <a:cubicBezTo>
                    <a:pt x="777" y="1107"/>
                    <a:pt x="779" y="1100"/>
                    <a:pt x="781" y="1095"/>
                  </a:cubicBezTo>
                  <a:cubicBezTo>
                    <a:pt x="791" y="1079"/>
                    <a:pt x="796" y="1061"/>
                    <a:pt x="809" y="1047"/>
                  </a:cubicBezTo>
                  <a:cubicBezTo>
                    <a:pt x="814" y="1041"/>
                    <a:pt x="817" y="1040"/>
                    <a:pt x="822" y="1047"/>
                  </a:cubicBezTo>
                  <a:cubicBezTo>
                    <a:pt x="825" y="1053"/>
                    <a:pt x="828" y="1052"/>
                    <a:pt x="832" y="1048"/>
                  </a:cubicBezTo>
                  <a:cubicBezTo>
                    <a:pt x="835" y="1046"/>
                    <a:pt x="837" y="1043"/>
                    <a:pt x="838" y="1039"/>
                  </a:cubicBezTo>
                  <a:cubicBezTo>
                    <a:pt x="841" y="1033"/>
                    <a:pt x="845" y="1027"/>
                    <a:pt x="848" y="1022"/>
                  </a:cubicBezTo>
                  <a:cubicBezTo>
                    <a:pt x="850" y="1018"/>
                    <a:pt x="853" y="1017"/>
                    <a:pt x="857" y="1019"/>
                  </a:cubicBezTo>
                  <a:cubicBezTo>
                    <a:pt x="860" y="1020"/>
                    <a:pt x="863" y="1022"/>
                    <a:pt x="863" y="1026"/>
                  </a:cubicBezTo>
                  <a:cubicBezTo>
                    <a:pt x="863" y="1028"/>
                    <a:pt x="860" y="1030"/>
                    <a:pt x="864" y="1032"/>
                  </a:cubicBezTo>
                  <a:cubicBezTo>
                    <a:pt x="869" y="1020"/>
                    <a:pt x="875" y="1007"/>
                    <a:pt x="880" y="995"/>
                  </a:cubicBezTo>
                  <a:cubicBezTo>
                    <a:pt x="881" y="992"/>
                    <a:pt x="882" y="989"/>
                    <a:pt x="886" y="989"/>
                  </a:cubicBezTo>
                  <a:cubicBezTo>
                    <a:pt x="890" y="989"/>
                    <a:pt x="892" y="991"/>
                    <a:pt x="894" y="995"/>
                  </a:cubicBezTo>
                  <a:cubicBezTo>
                    <a:pt x="896" y="997"/>
                    <a:pt x="894" y="1000"/>
                    <a:pt x="893" y="1002"/>
                  </a:cubicBezTo>
                  <a:cubicBezTo>
                    <a:pt x="892" y="1008"/>
                    <a:pt x="889" y="1014"/>
                    <a:pt x="891" y="1021"/>
                  </a:cubicBezTo>
                  <a:cubicBezTo>
                    <a:pt x="895" y="1020"/>
                    <a:pt x="895" y="1017"/>
                    <a:pt x="896" y="1014"/>
                  </a:cubicBezTo>
                  <a:cubicBezTo>
                    <a:pt x="898" y="1002"/>
                    <a:pt x="901" y="991"/>
                    <a:pt x="903" y="979"/>
                  </a:cubicBezTo>
                  <a:cubicBezTo>
                    <a:pt x="904" y="973"/>
                    <a:pt x="905" y="967"/>
                    <a:pt x="911" y="964"/>
                  </a:cubicBezTo>
                  <a:cubicBezTo>
                    <a:pt x="913" y="963"/>
                    <a:pt x="913" y="959"/>
                    <a:pt x="914" y="957"/>
                  </a:cubicBezTo>
                  <a:cubicBezTo>
                    <a:pt x="916" y="947"/>
                    <a:pt x="915" y="937"/>
                    <a:pt x="917" y="927"/>
                  </a:cubicBezTo>
                  <a:cubicBezTo>
                    <a:pt x="917" y="924"/>
                    <a:pt x="917" y="919"/>
                    <a:pt x="919" y="918"/>
                  </a:cubicBezTo>
                  <a:cubicBezTo>
                    <a:pt x="928" y="914"/>
                    <a:pt x="925" y="908"/>
                    <a:pt x="923" y="902"/>
                  </a:cubicBezTo>
                  <a:cubicBezTo>
                    <a:pt x="922" y="896"/>
                    <a:pt x="922" y="891"/>
                    <a:pt x="921" y="886"/>
                  </a:cubicBezTo>
                  <a:cubicBezTo>
                    <a:pt x="920" y="881"/>
                    <a:pt x="920" y="877"/>
                    <a:pt x="915" y="873"/>
                  </a:cubicBezTo>
                  <a:cubicBezTo>
                    <a:pt x="912" y="881"/>
                    <a:pt x="907" y="885"/>
                    <a:pt x="900" y="886"/>
                  </a:cubicBezTo>
                  <a:cubicBezTo>
                    <a:pt x="898" y="886"/>
                    <a:pt x="896" y="889"/>
                    <a:pt x="894" y="890"/>
                  </a:cubicBezTo>
                  <a:cubicBezTo>
                    <a:pt x="889" y="894"/>
                    <a:pt x="887" y="901"/>
                    <a:pt x="882" y="906"/>
                  </a:cubicBezTo>
                  <a:cubicBezTo>
                    <a:pt x="876" y="911"/>
                    <a:pt x="872" y="918"/>
                    <a:pt x="868" y="924"/>
                  </a:cubicBezTo>
                  <a:cubicBezTo>
                    <a:pt x="864" y="929"/>
                    <a:pt x="863" y="936"/>
                    <a:pt x="860" y="942"/>
                  </a:cubicBezTo>
                  <a:cubicBezTo>
                    <a:pt x="858" y="947"/>
                    <a:pt x="855" y="951"/>
                    <a:pt x="849" y="952"/>
                  </a:cubicBezTo>
                  <a:cubicBezTo>
                    <a:pt x="841" y="952"/>
                    <a:pt x="836" y="958"/>
                    <a:pt x="832" y="964"/>
                  </a:cubicBezTo>
                  <a:cubicBezTo>
                    <a:pt x="827" y="970"/>
                    <a:pt x="824" y="977"/>
                    <a:pt x="819" y="982"/>
                  </a:cubicBezTo>
                  <a:cubicBezTo>
                    <a:pt x="816" y="986"/>
                    <a:pt x="812" y="989"/>
                    <a:pt x="807" y="989"/>
                  </a:cubicBezTo>
                  <a:cubicBezTo>
                    <a:pt x="799" y="989"/>
                    <a:pt x="793" y="992"/>
                    <a:pt x="788" y="998"/>
                  </a:cubicBezTo>
                  <a:cubicBezTo>
                    <a:pt x="785" y="1001"/>
                    <a:pt x="782" y="1004"/>
                    <a:pt x="778" y="1004"/>
                  </a:cubicBezTo>
                  <a:cubicBezTo>
                    <a:pt x="768" y="1003"/>
                    <a:pt x="759" y="1006"/>
                    <a:pt x="752" y="1014"/>
                  </a:cubicBezTo>
                  <a:cubicBezTo>
                    <a:pt x="751" y="1014"/>
                    <a:pt x="751" y="1015"/>
                    <a:pt x="751" y="1015"/>
                  </a:cubicBezTo>
                  <a:cubicBezTo>
                    <a:pt x="746" y="1018"/>
                    <a:pt x="740" y="1020"/>
                    <a:pt x="735" y="1018"/>
                  </a:cubicBezTo>
                  <a:cubicBezTo>
                    <a:pt x="729" y="1016"/>
                    <a:pt x="732" y="1010"/>
                    <a:pt x="731" y="1006"/>
                  </a:cubicBezTo>
                  <a:cubicBezTo>
                    <a:pt x="731" y="999"/>
                    <a:pt x="726" y="997"/>
                    <a:pt x="721" y="1000"/>
                  </a:cubicBezTo>
                  <a:cubicBezTo>
                    <a:pt x="720" y="1001"/>
                    <a:pt x="719" y="1002"/>
                    <a:pt x="718" y="1003"/>
                  </a:cubicBezTo>
                  <a:cubicBezTo>
                    <a:pt x="713" y="1006"/>
                    <a:pt x="710" y="1005"/>
                    <a:pt x="708" y="999"/>
                  </a:cubicBezTo>
                  <a:cubicBezTo>
                    <a:pt x="707" y="996"/>
                    <a:pt x="707" y="992"/>
                    <a:pt x="709" y="989"/>
                  </a:cubicBezTo>
                  <a:cubicBezTo>
                    <a:pt x="710" y="986"/>
                    <a:pt x="710" y="984"/>
                    <a:pt x="708" y="983"/>
                  </a:cubicBezTo>
                  <a:cubicBezTo>
                    <a:pt x="705" y="980"/>
                    <a:pt x="703" y="982"/>
                    <a:pt x="701" y="984"/>
                  </a:cubicBezTo>
                  <a:cubicBezTo>
                    <a:pt x="698" y="987"/>
                    <a:pt x="696" y="990"/>
                    <a:pt x="694" y="992"/>
                  </a:cubicBezTo>
                  <a:cubicBezTo>
                    <a:pt x="689" y="997"/>
                    <a:pt x="685" y="1002"/>
                    <a:pt x="681" y="1007"/>
                  </a:cubicBezTo>
                  <a:cubicBezTo>
                    <a:pt x="674" y="1013"/>
                    <a:pt x="672" y="1013"/>
                    <a:pt x="668" y="1005"/>
                  </a:cubicBezTo>
                  <a:cubicBezTo>
                    <a:pt x="666" y="1003"/>
                    <a:pt x="665" y="1002"/>
                    <a:pt x="662" y="1001"/>
                  </a:cubicBezTo>
                  <a:cubicBezTo>
                    <a:pt x="662" y="999"/>
                    <a:pt x="661" y="997"/>
                    <a:pt x="663" y="997"/>
                  </a:cubicBezTo>
                  <a:cubicBezTo>
                    <a:pt x="669" y="995"/>
                    <a:pt x="668" y="991"/>
                    <a:pt x="667" y="987"/>
                  </a:cubicBezTo>
                  <a:cubicBezTo>
                    <a:pt x="667" y="984"/>
                    <a:pt x="667" y="982"/>
                    <a:pt x="666" y="980"/>
                  </a:cubicBezTo>
                  <a:cubicBezTo>
                    <a:pt x="667" y="980"/>
                    <a:pt x="668" y="979"/>
                    <a:pt x="668" y="979"/>
                  </a:cubicBezTo>
                  <a:cubicBezTo>
                    <a:pt x="669" y="978"/>
                    <a:pt x="670" y="977"/>
                    <a:pt x="670" y="976"/>
                  </a:cubicBezTo>
                  <a:cubicBezTo>
                    <a:pt x="670" y="976"/>
                    <a:pt x="670" y="976"/>
                    <a:pt x="669" y="976"/>
                  </a:cubicBezTo>
                  <a:cubicBezTo>
                    <a:pt x="668" y="976"/>
                    <a:pt x="667" y="977"/>
                    <a:pt x="667" y="978"/>
                  </a:cubicBezTo>
                  <a:cubicBezTo>
                    <a:pt x="667" y="979"/>
                    <a:pt x="667" y="979"/>
                    <a:pt x="667" y="980"/>
                  </a:cubicBezTo>
                  <a:close/>
                  <a:moveTo>
                    <a:pt x="913" y="1164"/>
                  </a:moveTo>
                  <a:cubicBezTo>
                    <a:pt x="910" y="1162"/>
                    <a:pt x="907" y="1161"/>
                    <a:pt x="904" y="1163"/>
                  </a:cubicBezTo>
                  <a:cubicBezTo>
                    <a:pt x="903" y="1163"/>
                    <a:pt x="903" y="1165"/>
                    <a:pt x="903" y="1165"/>
                  </a:cubicBezTo>
                  <a:cubicBezTo>
                    <a:pt x="906" y="1167"/>
                    <a:pt x="909" y="1165"/>
                    <a:pt x="912" y="1164"/>
                  </a:cubicBezTo>
                  <a:cubicBezTo>
                    <a:pt x="912" y="1164"/>
                    <a:pt x="913" y="1164"/>
                    <a:pt x="913" y="1164"/>
                  </a:cubicBezTo>
                  <a:cubicBezTo>
                    <a:pt x="908" y="1168"/>
                    <a:pt x="908" y="1173"/>
                    <a:pt x="911" y="1178"/>
                  </a:cubicBezTo>
                  <a:cubicBezTo>
                    <a:pt x="913" y="1183"/>
                    <a:pt x="917" y="1181"/>
                    <a:pt x="921" y="1181"/>
                  </a:cubicBezTo>
                  <a:cubicBezTo>
                    <a:pt x="927" y="1182"/>
                    <a:pt x="928" y="1178"/>
                    <a:pt x="929" y="1173"/>
                  </a:cubicBezTo>
                  <a:cubicBezTo>
                    <a:pt x="930" y="1168"/>
                    <a:pt x="926" y="1167"/>
                    <a:pt x="923" y="1166"/>
                  </a:cubicBezTo>
                  <a:cubicBezTo>
                    <a:pt x="920" y="1165"/>
                    <a:pt x="916" y="1165"/>
                    <a:pt x="913" y="1164"/>
                  </a:cubicBezTo>
                  <a:close/>
                  <a:moveTo>
                    <a:pt x="575" y="1256"/>
                  </a:moveTo>
                  <a:cubicBezTo>
                    <a:pt x="573" y="1258"/>
                    <a:pt x="573" y="1260"/>
                    <a:pt x="577" y="1261"/>
                  </a:cubicBezTo>
                  <a:cubicBezTo>
                    <a:pt x="578" y="1261"/>
                    <a:pt x="579" y="1261"/>
                    <a:pt x="579" y="1259"/>
                  </a:cubicBezTo>
                  <a:cubicBezTo>
                    <a:pt x="579" y="1257"/>
                    <a:pt x="576" y="1257"/>
                    <a:pt x="574" y="1257"/>
                  </a:cubicBezTo>
                  <a:cubicBezTo>
                    <a:pt x="582" y="1249"/>
                    <a:pt x="593" y="1245"/>
                    <a:pt x="601" y="1237"/>
                  </a:cubicBezTo>
                  <a:cubicBezTo>
                    <a:pt x="585" y="1236"/>
                    <a:pt x="575" y="1240"/>
                    <a:pt x="570" y="1251"/>
                  </a:cubicBezTo>
                  <a:cubicBezTo>
                    <a:pt x="568" y="1256"/>
                    <a:pt x="571" y="1257"/>
                    <a:pt x="575" y="1256"/>
                  </a:cubicBezTo>
                  <a:close/>
                  <a:moveTo>
                    <a:pt x="820" y="82"/>
                  </a:moveTo>
                  <a:cubicBezTo>
                    <a:pt x="821" y="82"/>
                    <a:pt x="821" y="82"/>
                    <a:pt x="821" y="82"/>
                  </a:cubicBezTo>
                  <a:cubicBezTo>
                    <a:pt x="818" y="81"/>
                    <a:pt x="816" y="80"/>
                    <a:pt x="813" y="79"/>
                  </a:cubicBezTo>
                  <a:cubicBezTo>
                    <a:pt x="809" y="78"/>
                    <a:pt x="807" y="79"/>
                    <a:pt x="806" y="83"/>
                  </a:cubicBezTo>
                  <a:cubicBezTo>
                    <a:pt x="805" y="87"/>
                    <a:pt x="804" y="91"/>
                    <a:pt x="808" y="93"/>
                  </a:cubicBezTo>
                  <a:cubicBezTo>
                    <a:pt x="813" y="96"/>
                    <a:pt x="819" y="94"/>
                    <a:pt x="825" y="94"/>
                  </a:cubicBezTo>
                  <a:cubicBezTo>
                    <a:pt x="830" y="93"/>
                    <a:pt x="834" y="92"/>
                    <a:pt x="835" y="88"/>
                  </a:cubicBezTo>
                  <a:cubicBezTo>
                    <a:pt x="831" y="83"/>
                    <a:pt x="826" y="83"/>
                    <a:pt x="820" y="82"/>
                  </a:cubicBezTo>
                  <a:close/>
                  <a:moveTo>
                    <a:pt x="826" y="490"/>
                  </a:moveTo>
                  <a:cubicBezTo>
                    <a:pt x="823" y="488"/>
                    <a:pt x="821" y="484"/>
                    <a:pt x="816" y="482"/>
                  </a:cubicBezTo>
                  <a:cubicBezTo>
                    <a:pt x="815" y="488"/>
                    <a:pt x="818" y="492"/>
                    <a:pt x="820" y="497"/>
                  </a:cubicBezTo>
                  <a:cubicBezTo>
                    <a:pt x="824" y="495"/>
                    <a:pt x="825" y="492"/>
                    <a:pt x="826" y="490"/>
                  </a:cubicBezTo>
                  <a:cubicBezTo>
                    <a:pt x="830" y="498"/>
                    <a:pt x="835" y="501"/>
                    <a:pt x="839" y="495"/>
                  </a:cubicBezTo>
                  <a:cubicBezTo>
                    <a:pt x="843" y="491"/>
                    <a:pt x="845" y="485"/>
                    <a:pt x="843" y="479"/>
                  </a:cubicBezTo>
                  <a:cubicBezTo>
                    <a:pt x="842" y="474"/>
                    <a:pt x="836" y="472"/>
                    <a:pt x="831" y="473"/>
                  </a:cubicBezTo>
                  <a:cubicBezTo>
                    <a:pt x="826" y="474"/>
                    <a:pt x="827" y="478"/>
                    <a:pt x="828" y="481"/>
                  </a:cubicBezTo>
                  <a:cubicBezTo>
                    <a:pt x="828" y="484"/>
                    <a:pt x="828" y="487"/>
                    <a:pt x="826" y="490"/>
                  </a:cubicBezTo>
                  <a:close/>
                  <a:moveTo>
                    <a:pt x="1093" y="184"/>
                  </a:moveTo>
                  <a:cubicBezTo>
                    <a:pt x="1090" y="182"/>
                    <a:pt x="1088" y="179"/>
                    <a:pt x="1084" y="179"/>
                  </a:cubicBezTo>
                  <a:cubicBezTo>
                    <a:pt x="1084" y="180"/>
                    <a:pt x="1083" y="181"/>
                    <a:pt x="1083" y="181"/>
                  </a:cubicBezTo>
                  <a:cubicBezTo>
                    <a:pt x="1087" y="192"/>
                    <a:pt x="1087" y="204"/>
                    <a:pt x="1102" y="205"/>
                  </a:cubicBezTo>
                  <a:cubicBezTo>
                    <a:pt x="1103" y="205"/>
                    <a:pt x="1104" y="206"/>
                    <a:pt x="1106" y="206"/>
                  </a:cubicBezTo>
                  <a:cubicBezTo>
                    <a:pt x="1112" y="208"/>
                    <a:pt x="1114" y="205"/>
                    <a:pt x="1113" y="199"/>
                  </a:cubicBezTo>
                  <a:cubicBezTo>
                    <a:pt x="1113" y="195"/>
                    <a:pt x="1111" y="193"/>
                    <a:pt x="1107" y="192"/>
                  </a:cubicBezTo>
                  <a:cubicBezTo>
                    <a:pt x="1101" y="190"/>
                    <a:pt x="1097" y="188"/>
                    <a:pt x="1093" y="184"/>
                  </a:cubicBezTo>
                  <a:cubicBezTo>
                    <a:pt x="1095" y="184"/>
                    <a:pt x="1098" y="184"/>
                    <a:pt x="1100" y="184"/>
                  </a:cubicBezTo>
                  <a:cubicBezTo>
                    <a:pt x="1100" y="184"/>
                    <a:pt x="1100" y="184"/>
                    <a:pt x="1100" y="184"/>
                  </a:cubicBezTo>
                  <a:cubicBezTo>
                    <a:pt x="1098" y="184"/>
                    <a:pt x="1095" y="184"/>
                    <a:pt x="1093" y="184"/>
                  </a:cubicBezTo>
                  <a:close/>
                  <a:moveTo>
                    <a:pt x="593" y="822"/>
                  </a:moveTo>
                  <a:cubicBezTo>
                    <a:pt x="607" y="819"/>
                    <a:pt x="610" y="806"/>
                    <a:pt x="620" y="797"/>
                  </a:cubicBezTo>
                  <a:cubicBezTo>
                    <a:pt x="612" y="793"/>
                    <a:pt x="605" y="794"/>
                    <a:pt x="599" y="792"/>
                  </a:cubicBezTo>
                  <a:cubicBezTo>
                    <a:pt x="586" y="789"/>
                    <a:pt x="581" y="792"/>
                    <a:pt x="578" y="805"/>
                  </a:cubicBezTo>
                  <a:cubicBezTo>
                    <a:pt x="577" y="806"/>
                    <a:pt x="577" y="808"/>
                    <a:pt x="579" y="809"/>
                  </a:cubicBezTo>
                  <a:cubicBezTo>
                    <a:pt x="581" y="810"/>
                    <a:pt x="582" y="809"/>
                    <a:pt x="583" y="808"/>
                  </a:cubicBezTo>
                  <a:cubicBezTo>
                    <a:pt x="585" y="805"/>
                    <a:pt x="587" y="802"/>
                    <a:pt x="589" y="799"/>
                  </a:cubicBezTo>
                  <a:cubicBezTo>
                    <a:pt x="591" y="797"/>
                    <a:pt x="594" y="796"/>
                    <a:pt x="597" y="797"/>
                  </a:cubicBezTo>
                  <a:cubicBezTo>
                    <a:pt x="599" y="798"/>
                    <a:pt x="599" y="801"/>
                    <a:pt x="599" y="803"/>
                  </a:cubicBezTo>
                  <a:cubicBezTo>
                    <a:pt x="600" y="810"/>
                    <a:pt x="596" y="816"/>
                    <a:pt x="593" y="822"/>
                  </a:cubicBezTo>
                  <a:cubicBezTo>
                    <a:pt x="594" y="824"/>
                    <a:pt x="591" y="826"/>
                    <a:pt x="593" y="828"/>
                  </a:cubicBezTo>
                  <a:cubicBezTo>
                    <a:pt x="594" y="826"/>
                    <a:pt x="594" y="824"/>
                    <a:pt x="593" y="822"/>
                  </a:cubicBezTo>
                  <a:close/>
                  <a:moveTo>
                    <a:pt x="1028" y="184"/>
                  </a:moveTo>
                  <a:cubicBezTo>
                    <a:pt x="1028" y="183"/>
                    <a:pt x="1028" y="183"/>
                    <a:pt x="1028" y="183"/>
                  </a:cubicBezTo>
                  <a:cubicBezTo>
                    <a:pt x="1031" y="191"/>
                    <a:pt x="1038" y="194"/>
                    <a:pt x="1045" y="192"/>
                  </a:cubicBezTo>
                  <a:cubicBezTo>
                    <a:pt x="1054" y="189"/>
                    <a:pt x="1060" y="192"/>
                    <a:pt x="1066" y="197"/>
                  </a:cubicBezTo>
                  <a:cubicBezTo>
                    <a:pt x="1068" y="198"/>
                    <a:pt x="1069" y="199"/>
                    <a:pt x="1072" y="198"/>
                  </a:cubicBezTo>
                  <a:cubicBezTo>
                    <a:pt x="1071" y="195"/>
                    <a:pt x="1071" y="191"/>
                    <a:pt x="1070" y="188"/>
                  </a:cubicBezTo>
                  <a:cubicBezTo>
                    <a:pt x="1068" y="181"/>
                    <a:pt x="1064" y="180"/>
                    <a:pt x="1058" y="183"/>
                  </a:cubicBezTo>
                  <a:cubicBezTo>
                    <a:pt x="1055" y="184"/>
                    <a:pt x="1053" y="187"/>
                    <a:pt x="1051" y="184"/>
                  </a:cubicBezTo>
                  <a:cubicBezTo>
                    <a:pt x="1048" y="181"/>
                    <a:pt x="1048" y="178"/>
                    <a:pt x="1050" y="175"/>
                  </a:cubicBezTo>
                  <a:cubicBezTo>
                    <a:pt x="1051" y="174"/>
                    <a:pt x="1053" y="172"/>
                    <a:pt x="1052" y="170"/>
                  </a:cubicBezTo>
                  <a:cubicBezTo>
                    <a:pt x="1046" y="165"/>
                    <a:pt x="1038" y="168"/>
                    <a:pt x="1032" y="165"/>
                  </a:cubicBezTo>
                  <a:cubicBezTo>
                    <a:pt x="1024" y="161"/>
                    <a:pt x="1015" y="161"/>
                    <a:pt x="1007" y="158"/>
                  </a:cubicBezTo>
                  <a:cubicBezTo>
                    <a:pt x="1005" y="157"/>
                    <a:pt x="1002" y="158"/>
                    <a:pt x="1001" y="160"/>
                  </a:cubicBezTo>
                  <a:cubicBezTo>
                    <a:pt x="999" y="162"/>
                    <a:pt x="999" y="165"/>
                    <a:pt x="1001" y="167"/>
                  </a:cubicBezTo>
                  <a:cubicBezTo>
                    <a:pt x="1004" y="173"/>
                    <a:pt x="1009" y="177"/>
                    <a:pt x="1015" y="180"/>
                  </a:cubicBezTo>
                  <a:cubicBezTo>
                    <a:pt x="1016" y="181"/>
                    <a:pt x="1016" y="182"/>
                    <a:pt x="1016" y="183"/>
                  </a:cubicBezTo>
                  <a:cubicBezTo>
                    <a:pt x="1013" y="186"/>
                    <a:pt x="1009" y="182"/>
                    <a:pt x="1007" y="186"/>
                  </a:cubicBezTo>
                  <a:cubicBezTo>
                    <a:pt x="1014" y="193"/>
                    <a:pt x="1014" y="193"/>
                    <a:pt x="1022" y="187"/>
                  </a:cubicBezTo>
                  <a:cubicBezTo>
                    <a:pt x="1024" y="186"/>
                    <a:pt x="1026" y="185"/>
                    <a:pt x="1028" y="184"/>
                  </a:cubicBezTo>
                  <a:close/>
                  <a:moveTo>
                    <a:pt x="439" y="523"/>
                  </a:moveTo>
                  <a:cubicBezTo>
                    <a:pt x="439" y="523"/>
                    <a:pt x="439" y="523"/>
                    <a:pt x="439" y="523"/>
                  </a:cubicBezTo>
                  <a:cubicBezTo>
                    <a:pt x="436" y="522"/>
                    <a:pt x="434" y="523"/>
                    <a:pt x="432" y="525"/>
                  </a:cubicBezTo>
                  <a:cubicBezTo>
                    <a:pt x="426" y="529"/>
                    <a:pt x="426" y="533"/>
                    <a:pt x="432" y="536"/>
                  </a:cubicBezTo>
                  <a:cubicBezTo>
                    <a:pt x="445" y="542"/>
                    <a:pt x="459" y="544"/>
                    <a:pt x="472" y="546"/>
                  </a:cubicBezTo>
                  <a:cubicBezTo>
                    <a:pt x="477" y="547"/>
                    <a:pt x="480" y="545"/>
                    <a:pt x="480" y="540"/>
                  </a:cubicBezTo>
                  <a:cubicBezTo>
                    <a:pt x="478" y="530"/>
                    <a:pt x="479" y="519"/>
                    <a:pt x="481" y="509"/>
                  </a:cubicBezTo>
                  <a:cubicBezTo>
                    <a:pt x="482" y="506"/>
                    <a:pt x="482" y="503"/>
                    <a:pt x="479" y="500"/>
                  </a:cubicBezTo>
                  <a:cubicBezTo>
                    <a:pt x="476" y="498"/>
                    <a:pt x="472" y="500"/>
                    <a:pt x="470" y="502"/>
                  </a:cubicBezTo>
                  <a:cubicBezTo>
                    <a:pt x="459" y="508"/>
                    <a:pt x="448" y="514"/>
                    <a:pt x="439" y="523"/>
                  </a:cubicBezTo>
                  <a:close/>
                  <a:moveTo>
                    <a:pt x="803" y="1206"/>
                  </a:moveTo>
                  <a:cubicBezTo>
                    <a:pt x="803" y="1206"/>
                    <a:pt x="802" y="1205"/>
                    <a:pt x="801" y="1205"/>
                  </a:cubicBezTo>
                  <a:cubicBezTo>
                    <a:pt x="797" y="1203"/>
                    <a:pt x="792" y="1202"/>
                    <a:pt x="789" y="1207"/>
                  </a:cubicBezTo>
                  <a:cubicBezTo>
                    <a:pt x="786" y="1212"/>
                    <a:pt x="791" y="1214"/>
                    <a:pt x="794" y="1217"/>
                  </a:cubicBezTo>
                  <a:cubicBezTo>
                    <a:pt x="807" y="1228"/>
                    <a:pt x="821" y="1238"/>
                    <a:pt x="832" y="1251"/>
                  </a:cubicBezTo>
                  <a:cubicBezTo>
                    <a:pt x="842" y="1262"/>
                    <a:pt x="854" y="1272"/>
                    <a:pt x="869" y="1276"/>
                  </a:cubicBezTo>
                  <a:cubicBezTo>
                    <a:pt x="877" y="1278"/>
                    <a:pt x="884" y="1281"/>
                    <a:pt x="891" y="1285"/>
                  </a:cubicBezTo>
                  <a:cubicBezTo>
                    <a:pt x="898" y="1289"/>
                    <a:pt x="905" y="1292"/>
                    <a:pt x="913" y="1294"/>
                  </a:cubicBezTo>
                  <a:cubicBezTo>
                    <a:pt x="919" y="1295"/>
                    <a:pt x="924" y="1295"/>
                    <a:pt x="928" y="1291"/>
                  </a:cubicBezTo>
                  <a:cubicBezTo>
                    <a:pt x="937" y="1283"/>
                    <a:pt x="945" y="1276"/>
                    <a:pt x="954" y="1269"/>
                  </a:cubicBezTo>
                  <a:cubicBezTo>
                    <a:pt x="960" y="1264"/>
                    <a:pt x="960" y="1259"/>
                    <a:pt x="952" y="1256"/>
                  </a:cubicBezTo>
                  <a:cubicBezTo>
                    <a:pt x="945" y="1254"/>
                    <a:pt x="938" y="1251"/>
                    <a:pt x="931" y="1249"/>
                  </a:cubicBezTo>
                  <a:cubicBezTo>
                    <a:pt x="923" y="1247"/>
                    <a:pt x="913" y="1244"/>
                    <a:pt x="907" y="1250"/>
                  </a:cubicBezTo>
                  <a:cubicBezTo>
                    <a:pt x="897" y="1260"/>
                    <a:pt x="883" y="1259"/>
                    <a:pt x="873" y="1265"/>
                  </a:cubicBezTo>
                  <a:cubicBezTo>
                    <a:pt x="870" y="1267"/>
                    <a:pt x="865" y="1266"/>
                    <a:pt x="863" y="1263"/>
                  </a:cubicBezTo>
                  <a:cubicBezTo>
                    <a:pt x="860" y="1259"/>
                    <a:pt x="864" y="1256"/>
                    <a:pt x="867" y="1254"/>
                  </a:cubicBezTo>
                  <a:cubicBezTo>
                    <a:pt x="871" y="1251"/>
                    <a:pt x="876" y="1249"/>
                    <a:pt x="880" y="1246"/>
                  </a:cubicBezTo>
                  <a:cubicBezTo>
                    <a:pt x="882" y="1244"/>
                    <a:pt x="884" y="1242"/>
                    <a:pt x="884" y="1239"/>
                  </a:cubicBezTo>
                  <a:cubicBezTo>
                    <a:pt x="884" y="1236"/>
                    <a:pt x="880" y="1236"/>
                    <a:pt x="878" y="1235"/>
                  </a:cubicBezTo>
                  <a:cubicBezTo>
                    <a:pt x="868" y="1230"/>
                    <a:pt x="860" y="1223"/>
                    <a:pt x="849" y="1222"/>
                  </a:cubicBezTo>
                  <a:cubicBezTo>
                    <a:pt x="848" y="1222"/>
                    <a:pt x="847" y="1221"/>
                    <a:pt x="846" y="1220"/>
                  </a:cubicBezTo>
                  <a:cubicBezTo>
                    <a:pt x="844" y="1217"/>
                    <a:pt x="843" y="1215"/>
                    <a:pt x="847" y="1213"/>
                  </a:cubicBezTo>
                  <a:cubicBezTo>
                    <a:pt x="849" y="1213"/>
                    <a:pt x="851" y="1213"/>
                    <a:pt x="851" y="1209"/>
                  </a:cubicBezTo>
                  <a:cubicBezTo>
                    <a:pt x="838" y="1212"/>
                    <a:pt x="826" y="1213"/>
                    <a:pt x="814" y="1209"/>
                  </a:cubicBezTo>
                  <a:cubicBezTo>
                    <a:pt x="815" y="1206"/>
                    <a:pt x="820" y="1209"/>
                    <a:pt x="821" y="1203"/>
                  </a:cubicBezTo>
                  <a:cubicBezTo>
                    <a:pt x="815" y="1204"/>
                    <a:pt x="809" y="1205"/>
                    <a:pt x="803" y="1206"/>
                  </a:cubicBezTo>
                  <a:close/>
                  <a:moveTo>
                    <a:pt x="665" y="921"/>
                  </a:moveTo>
                  <a:cubicBezTo>
                    <a:pt x="665" y="931"/>
                    <a:pt x="662" y="941"/>
                    <a:pt x="660" y="951"/>
                  </a:cubicBezTo>
                  <a:cubicBezTo>
                    <a:pt x="658" y="957"/>
                    <a:pt x="656" y="963"/>
                    <a:pt x="654" y="970"/>
                  </a:cubicBezTo>
                  <a:cubicBezTo>
                    <a:pt x="653" y="973"/>
                    <a:pt x="654" y="975"/>
                    <a:pt x="657" y="975"/>
                  </a:cubicBezTo>
                  <a:cubicBezTo>
                    <a:pt x="659" y="974"/>
                    <a:pt x="663" y="974"/>
                    <a:pt x="660" y="970"/>
                  </a:cubicBezTo>
                  <a:cubicBezTo>
                    <a:pt x="659" y="969"/>
                    <a:pt x="659" y="967"/>
                    <a:pt x="660" y="967"/>
                  </a:cubicBezTo>
                  <a:cubicBezTo>
                    <a:pt x="667" y="962"/>
                    <a:pt x="665" y="955"/>
                    <a:pt x="665" y="949"/>
                  </a:cubicBezTo>
                  <a:cubicBezTo>
                    <a:pt x="665" y="945"/>
                    <a:pt x="666" y="942"/>
                    <a:pt x="669" y="939"/>
                  </a:cubicBezTo>
                  <a:cubicBezTo>
                    <a:pt x="673" y="933"/>
                    <a:pt x="674" y="927"/>
                    <a:pt x="669" y="921"/>
                  </a:cubicBezTo>
                  <a:cubicBezTo>
                    <a:pt x="667" y="911"/>
                    <a:pt x="669" y="901"/>
                    <a:pt x="671" y="891"/>
                  </a:cubicBezTo>
                  <a:cubicBezTo>
                    <a:pt x="671" y="886"/>
                    <a:pt x="673" y="884"/>
                    <a:pt x="678" y="884"/>
                  </a:cubicBezTo>
                  <a:cubicBezTo>
                    <a:pt x="682" y="884"/>
                    <a:pt x="684" y="886"/>
                    <a:pt x="684" y="890"/>
                  </a:cubicBezTo>
                  <a:cubicBezTo>
                    <a:pt x="685" y="901"/>
                    <a:pt x="688" y="911"/>
                    <a:pt x="687" y="921"/>
                  </a:cubicBezTo>
                  <a:cubicBezTo>
                    <a:pt x="687" y="923"/>
                    <a:pt x="687" y="925"/>
                    <a:pt x="689" y="926"/>
                  </a:cubicBezTo>
                  <a:cubicBezTo>
                    <a:pt x="692" y="927"/>
                    <a:pt x="694" y="926"/>
                    <a:pt x="695" y="923"/>
                  </a:cubicBezTo>
                  <a:cubicBezTo>
                    <a:pt x="697" y="920"/>
                    <a:pt x="698" y="916"/>
                    <a:pt x="699" y="912"/>
                  </a:cubicBezTo>
                  <a:cubicBezTo>
                    <a:pt x="701" y="907"/>
                    <a:pt x="703" y="901"/>
                    <a:pt x="705" y="895"/>
                  </a:cubicBezTo>
                  <a:cubicBezTo>
                    <a:pt x="708" y="887"/>
                    <a:pt x="712" y="885"/>
                    <a:pt x="720" y="887"/>
                  </a:cubicBezTo>
                  <a:cubicBezTo>
                    <a:pt x="723" y="888"/>
                    <a:pt x="725" y="888"/>
                    <a:pt x="728" y="887"/>
                  </a:cubicBezTo>
                  <a:cubicBezTo>
                    <a:pt x="733" y="885"/>
                    <a:pt x="734" y="888"/>
                    <a:pt x="734" y="892"/>
                  </a:cubicBezTo>
                  <a:cubicBezTo>
                    <a:pt x="735" y="898"/>
                    <a:pt x="734" y="905"/>
                    <a:pt x="737" y="911"/>
                  </a:cubicBezTo>
                  <a:cubicBezTo>
                    <a:pt x="738" y="914"/>
                    <a:pt x="739" y="916"/>
                    <a:pt x="742" y="915"/>
                  </a:cubicBezTo>
                  <a:cubicBezTo>
                    <a:pt x="744" y="915"/>
                    <a:pt x="746" y="914"/>
                    <a:pt x="747" y="912"/>
                  </a:cubicBezTo>
                  <a:cubicBezTo>
                    <a:pt x="748" y="908"/>
                    <a:pt x="750" y="904"/>
                    <a:pt x="750" y="900"/>
                  </a:cubicBezTo>
                  <a:cubicBezTo>
                    <a:pt x="750" y="896"/>
                    <a:pt x="751" y="893"/>
                    <a:pt x="755" y="891"/>
                  </a:cubicBezTo>
                  <a:cubicBezTo>
                    <a:pt x="762" y="888"/>
                    <a:pt x="768" y="892"/>
                    <a:pt x="768" y="900"/>
                  </a:cubicBezTo>
                  <a:cubicBezTo>
                    <a:pt x="768" y="904"/>
                    <a:pt x="766" y="909"/>
                    <a:pt x="773" y="912"/>
                  </a:cubicBezTo>
                  <a:cubicBezTo>
                    <a:pt x="777" y="903"/>
                    <a:pt x="780" y="894"/>
                    <a:pt x="793" y="891"/>
                  </a:cubicBezTo>
                  <a:cubicBezTo>
                    <a:pt x="802" y="889"/>
                    <a:pt x="809" y="889"/>
                    <a:pt x="807" y="902"/>
                  </a:cubicBezTo>
                  <a:cubicBezTo>
                    <a:pt x="806" y="907"/>
                    <a:pt x="807" y="912"/>
                    <a:pt x="808" y="917"/>
                  </a:cubicBezTo>
                  <a:cubicBezTo>
                    <a:pt x="812" y="911"/>
                    <a:pt x="814" y="907"/>
                    <a:pt x="815" y="901"/>
                  </a:cubicBezTo>
                  <a:cubicBezTo>
                    <a:pt x="816" y="895"/>
                    <a:pt x="819" y="888"/>
                    <a:pt x="821" y="882"/>
                  </a:cubicBezTo>
                  <a:cubicBezTo>
                    <a:pt x="824" y="874"/>
                    <a:pt x="827" y="865"/>
                    <a:pt x="824" y="857"/>
                  </a:cubicBezTo>
                  <a:cubicBezTo>
                    <a:pt x="822" y="851"/>
                    <a:pt x="822" y="844"/>
                    <a:pt x="822" y="838"/>
                  </a:cubicBezTo>
                  <a:cubicBezTo>
                    <a:pt x="821" y="826"/>
                    <a:pt x="819" y="814"/>
                    <a:pt x="816" y="802"/>
                  </a:cubicBezTo>
                  <a:cubicBezTo>
                    <a:pt x="816" y="808"/>
                    <a:pt x="812" y="813"/>
                    <a:pt x="816" y="819"/>
                  </a:cubicBezTo>
                  <a:cubicBezTo>
                    <a:pt x="818" y="823"/>
                    <a:pt x="815" y="829"/>
                    <a:pt x="814" y="833"/>
                  </a:cubicBezTo>
                  <a:cubicBezTo>
                    <a:pt x="812" y="836"/>
                    <a:pt x="810" y="838"/>
                    <a:pt x="806" y="837"/>
                  </a:cubicBezTo>
                  <a:cubicBezTo>
                    <a:pt x="803" y="837"/>
                    <a:pt x="799" y="836"/>
                    <a:pt x="798" y="832"/>
                  </a:cubicBezTo>
                  <a:cubicBezTo>
                    <a:pt x="798" y="828"/>
                    <a:pt x="797" y="825"/>
                    <a:pt x="797" y="821"/>
                  </a:cubicBezTo>
                  <a:cubicBezTo>
                    <a:pt x="798" y="812"/>
                    <a:pt x="793" y="805"/>
                    <a:pt x="791" y="797"/>
                  </a:cubicBezTo>
                  <a:cubicBezTo>
                    <a:pt x="793" y="812"/>
                    <a:pt x="786" y="826"/>
                    <a:pt x="790" y="841"/>
                  </a:cubicBezTo>
                  <a:cubicBezTo>
                    <a:pt x="790" y="842"/>
                    <a:pt x="789" y="844"/>
                    <a:pt x="789" y="846"/>
                  </a:cubicBezTo>
                  <a:cubicBezTo>
                    <a:pt x="788" y="849"/>
                    <a:pt x="786" y="852"/>
                    <a:pt x="782" y="852"/>
                  </a:cubicBezTo>
                  <a:cubicBezTo>
                    <a:pt x="777" y="852"/>
                    <a:pt x="773" y="849"/>
                    <a:pt x="773" y="844"/>
                  </a:cubicBezTo>
                  <a:cubicBezTo>
                    <a:pt x="774" y="835"/>
                    <a:pt x="770" y="826"/>
                    <a:pt x="770" y="817"/>
                  </a:cubicBezTo>
                  <a:cubicBezTo>
                    <a:pt x="769" y="808"/>
                    <a:pt x="767" y="800"/>
                    <a:pt x="761" y="793"/>
                  </a:cubicBezTo>
                  <a:cubicBezTo>
                    <a:pt x="756" y="799"/>
                    <a:pt x="757" y="806"/>
                    <a:pt x="758" y="812"/>
                  </a:cubicBezTo>
                  <a:cubicBezTo>
                    <a:pt x="759" y="817"/>
                    <a:pt x="757" y="820"/>
                    <a:pt x="752" y="820"/>
                  </a:cubicBezTo>
                  <a:cubicBezTo>
                    <a:pt x="748" y="819"/>
                    <a:pt x="750" y="812"/>
                    <a:pt x="745" y="811"/>
                  </a:cubicBezTo>
                  <a:cubicBezTo>
                    <a:pt x="744" y="820"/>
                    <a:pt x="744" y="820"/>
                    <a:pt x="752" y="820"/>
                  </a:cubicBezTo>
                  <a:cubicBezTo>
                    <a:pt x="753" y="821"/>
                    <a:pt x="754" y="822"/>
                    <a:pt x="755" y="823"/>
                  </a:cubicBezTo>
                  <a:cubicBezTo>
                    <a:pt x="759" y="828"/>
                    <a:pt x="756" y="840"/>
                    <a:pt x="751" y="841"/>
                  </a:cubicBezTo>
                  <a:cubicBezTo>
                    <a:pt x="745" y="843"/>
                    <a:pt x="742" y="841"/>
                    <a:pt x="740" y="833"/>
                  </a:cubicBezTo>
                  <a:cubicBezTo>
                    <a:pt x="739" y="830"/>
                    <a:pt x="738" y="827"/>
                    <a:pt x="735" y="829"/>
                  </a:cubicBezTo>
                  <a:cubicBezTo>
                    <a:pt x="731" y="830"/>
                    <a:pt x="732" y="833"/>
                    <a:pt x="734" y="835"/>
                  </a:cubicBezTo>
                  <a:cubicBezTo>
                    <a:pt x="734" y="835"/>
                    <a:pt x="735" y="836"/>
                    <a:pt x="735" y="836"/>
                  </a:cubicBezTo>
                  <a:cubicBezTo>
                    <a:pt x="737" y="841"/>
                    <a:pt x="734" y="851"/>
                    <a:pt x="730" y="853"/>
                  </a:cubicBezTo>
                  <a:cubicBezTo>
                    <a:pt x="727" y="854"/>
                    <a:pt x="723" y="851"/>
                    <a:pt x="720" y="844"/>
                  </a:cubicBezTo>
                  <a:cubicBezTo>
                    <a:pt x="719" y="843"/>
                    <a:pt x="719" y="842"/>
                    <a:pt x="718" y="841"/>
                  </a:cubicBezTo>
                  <a:cubicBezTo>
                    <a:pt x="717" y="836"/>
                    <a:pt x="715" y="831"/>
                    <a:pt x="712" y="827"/>
                  </a:cubicBezTo>
                  <a:cubicBezTo>
                    <a:pt x="707" y="819"/>
                    <a:pt x="702" y="818"/>
                    <a:pt x="694" y="824"/>
                  </a:cubicBezTo>
                  <a:cubicBezTo>
                    <a:pt x="688" y="828"/>
                    <a:pt x="682" y="832"/>
                    <a:pt x="681" y="841"/>
                  </a:cubicBezTo>
                  <a:cubicBezTo>
                    <a:pt x="681" y="846"/>
                    <a:pt x="674" y="851"/>
                    <a:pt x="672" y="849"/>
                  </a:cubicBezTo>
                  <a:cubicBezTo>
                    <a:pt x="668" y="846"/>
                    <a:pt x="668" y="842"/>
                    <a:pt x="669" y="837"/>
                  </a:cubicBezTo>
                  <a:cubicBezTo>
                    <a:pt x="669" y="835"/>
                    <a:pt x="670" y="834"/>
                    <a:pt x="670" y="832"/>
                  </a:cubicBezTo>
                  <a:cubicBezTo>
                    <a:pt x="672" y="825"/>
                    <a:pt x="673" y="818"/>
                    <a:pt x="673" y="811"/>
                  </a:cubicBezTo>
                  <a:cubicBezTo>
                    <a:pt x="673" y="809"/>
                    <a:pt x="673" y="806"/>
                    <a:pt x="671" y="805"/>
                  </a:cubicBezTo>
                  <a:cubicBezTo>
                    <a:pt x="666" y="802"/>
                    <a:pt x="661" y="798"/>
                    <a:pt x="655" y="797"/>
                  </a:cubicBezTo>
                  <a:cubicBezTo>
                    <a:pt x="651" y="797"/>
                    <a:pt x="648" y="798"/>
                    <a:pt x="646" y="802"/>
                  </a:cubicBezTo>
                  <a:cubicBezTo>
                    <a:pt x="644" y="807"/>
                    <a:pt x="642" y="811"/>
                    <a:pt x="644" y="816"/>
                  </a:cubicBezTo>
                  <a:cubicBezTo>
                    <a:pt x="649" y="815"/>
                    <a:pt x="651" y="811"/>
                    <a:pt x="653" y="808"/>
                  </a:cubicBezTo>
                  <a:cubicBezTo>
                    <a:pt x="655" y="806"/>
                    <a:pt x="657" y="805"/>
                    <a:pt x="660" y="805"/>
                  </a:cubicBezTo>
                  <a:cubicBezTo>
                    <a:pt x="662" y="805"/>
                    <a:pt x="664" y="805"/>
                    <a:pt x="665" y="807"/>
                  </a:cubicBezTo>
                  <a:cubicBezTo>
                    <a:pt x="666" y="809"/>
                    <a:pt x="666" y="811"/>
                    <a:pt x="664" y="812"/>
                  </a:cubicBezTo>
                  <a:cubicBezTo>
                    <a:pt x="654" y="820"/>
                    <a:pt x="648" y="831"/>
                    <a:pt x="641" y="841"/>
                  </a:cubicBezTo>
                  <a:cubicBezTo>
                    <a:pt x="638" y="845"/>
                    <a:pt x="635" y="849"/>
                    <a:pt x="631" y="850"/>
                  </a:cubicBezTo>
                  <a:cubicBezTo>
                    <a:pt x="626" y="852"/>
                    <a:pt x="624" y="846"/>
                    <a:pt x="621" y="845"/>
                  </a:cubicBezTo>
                  <a:cubicBezTo>
                    <a:pt x="619" y="844"/>
                    <a:pt x="617" y="843"/>
                    <a:pt x="616" y="842"/>
                  </a:cubicBezTo>
                  <a:cubicBezTo>
                    <a:pt x="613" y="841"/>
                    <a:pt x="613" y="836"/>
                    <a:pt x="609" y="838"/>
                  </a:cubicBezTo>
                  <a:cubicBezTo>
                    <a:pt x="606" y="839"/>
                    <a:pt x="603" y="840"/>
                    <a:pt x="601" y="843"/>
                  </a:cubicBezTo>
                  <a:cubicBezTo>
                    <a:pt x="597" y="847"/>
                    <a:pt x="592" y="850"/>
                    <a:pt x="586" y="852"/>
                  </a:cubicBezTo>
                  <a:cubicBezTo>
                    <a:pt x="583" y="853"/>
                    <a:pt x="580" y="856"/>
                    <a:pt x="575" y="854"/>
                  </a:cubicBezTo>
                  <a:cubicBezTo>
                    <a:pt x="571" y="852"/>
                    <a:pt x="573" y="847"/>
                    <a:pt x="569" y="844"/>
                  </a:cubicBezTo>
                  <a:cubicBezTo>
                    <a:pt x="565" y="860"/>
                    <a:pt x="557" y="873"/>
                    <a:pt x="559" y="891"/>
                  </a:cubicBezTo>
                  <a:cubicBezTo>
                    <a:pt x="562" y="887"/>
                    <a:pt x="563" y="884"/>
                    <a:pt x="565" y="882"/>
                  </a:cubicBezTo>
                  <a:cubicBezTo>
                    <a:pt x="570" y="876"/>
                    <a:pt x="575" y="876"/>
                    <a:pt x="580" y="883"/>
                  </a:cubicBezTo>
                  <a:cubicBezTo>
                    <a:pt x="581" y="885"/>
                    <a:pt x="581" y="887"/>
                    <a:pt x="581" y="890"/>
                  </a:cubicBezTo>
                  <a:cubicBezTo>
                    <a:pt x="582" y="892"/>
                    <a:pt x="582" y="893"/>
                    <a:pt x="585" y="893"/>
                  </a:cubicBezTo>
                  <a:cubicBezTo>
                    <a:pt x="596" y="894"/>
                    <a:pt x="597" y="896"/>
                    <a:pt x="597" y="906"/>
                  </a:cubicBezTo>
                  <a:cubicBezTo>
                    <a:pt x="597" y="909"/>
                    <a:pt x="597" y="912"/>
                    <a:pt x="595" y="915"/>
                  </a:cubicBezTo>
                  <a:cubicBezTo>
                    <a:pt x="593" y="920"/>
                    <a:pt x="596" y="922"/>
                    <a:pt x="600" y="923"/>
                  </a:cubicBezTo>
                  <a:cubicBezTo>
                    <a:pt x="603" y="924"/>
                    <a:pt x="605" y="925"/>
                    <a:pt x="607" y="920"/>
                  </a:cubicBezTo>
                  <a:cubicBezTo>
                    <a:pt x="608" y="916"/>
                    <a:pt x="612" y="914"/>
                    <a:pt x="613" y="909"/>
                  </a:cubicBezTo>
                  <a:cubicBezTo>
                    <a:pt x="614" y="905"/>
                    <a:pt x="617" y="902"/>
                    <a:pt x="622" y="903"/>
                  </a:cubicBezTo>
                  <a:cubicBezTo>
                    <a:pt x="627" y="904"/>
                    <a:pt x="628" y="908"/>
                    <a:pt x="627" y="912"/>
                  </a:cubicBezTo>
                  <a:cubicBezTo>
                    <a:pt x="626" y="918"/>
                    <a:pt x="625" y="925"/>
                    <a:pt x="624" y="931"/>
                  </a:cubicBezTo>
                  <a:cubicBezTo>
                    <a:pt x="624" y="933"/>
                    <a:pt x="623" y="935"/>
                    <a:pt x="625" y="936"/>
                  </a:cubicBezTo>
                  <a:cubicBezTo>
                    <a:pt x="628" y="936"/>
                    <a:pt x="630" y="935"/>
                    <a:pt x="631" y="932"/>
                  </a:cubicBezTo>
                  <a:cubicBezTo>
                    <a:pt x="635" y="921"/>
                    <a:pt x="639" y="909"/>
                    <a:pt x="643" y="897"/>
                  </a:cubicBezTo>
                  <a:cubicBezTo>
                    <a:pt x="644" y="894"/>
                    <a:pt x="643" y="887"/>
                    <a:pt x="649" y="888"/>
                  </a:cubicBezTo>
                  <a:cubicBezTo>
                    <a:pt x="655" y="890"/>
                    <a:pt x="655" y="895"/>
                    <a:pt x="655" y="900"/>
                  </a:cubicBezTo>
                  <a:cubicBezTo>
                    <a:pt x="655" y="902"/>
                    <a:pt x="654" y="904"/>
                    <a:pt x="653" y="906"/>
                  </a:cubicBezTo>
                  <a:cubicBezTo>
                    <a:pt x="652" y="913"/>
                    <a:pt x="650" y="920"/>
                    <a:pt x="648" y="927"/>
                  </a:cubicBezTo>
                  <a:cubicBezTo>
                    <a:pt x="647" y="929"/>
                    <a:pt x="646" y="932"/>
                    <a:pt x="649" y="933"/>
                  </a:cubicBezTo>
                  <a:cubicBezTo>
                    <a:pt x="651" y="934"/>
                    <a:pt x="653" y="933"/>
                    <a:pt x="655" y="931"/>
                  </a:cubicBezTo>
                  <a:cubicBezTo>
                    <a:pt x="658" y="928"/>
                    <a:pt x="660" y="923"/>
                    <a:pt x="665" y="921"/>
                  </a:cubicBezTo>
                  <a:close/>
                  <a:moveTo>
                    <a:pt x="397" y="597"/>
                  </a:moveTo>
                  <a:cubicBezTo>
                    <a:pt x="397" y="597"/>
                    <a:pt x="397" y="596"/>
                    <a:pt x="398" y="595"/>
                  </a:cubicBezTo>
                  <a:cubicBezTo>
                    <a:pt x="398" y="595"/>
                    <a:pt x="398" y="594"/>
                    <a:pt x="398" y="593"/>
                  </a:cubicBezTo>
                  <a:cubicBezTo>
                    <a:pt x="398" y="592"/>
                    <a:pt x="397" y="592"/>
                    <a:pt x="397" y="593"/>
                  </a:cubicBezTo>
                  <a:cubicBezTo>
                    <a:pt x="396" y="594"/>
                    <a:pt x="396" y="594"/>
                    <a:pt x="396" y="595"/>
                  </a:cubicBezTo>
                  <a:cubicBezTo>
                    <a:pt x="396" y="596"/>
                    <a:pt x="397" y="597"/>
                    <a:pt x="397" y="597"/>
                  </a:cubicBezTo>
                  <a:cubicBezTo>
                    <a:pt x="403" y="606"/>
                    <a:pt x="393" y="604"/>
                    <a:pt x="390" y="610"/>
                  </a:cubicBezTo>
                  <a:cubicBezTo>
                    <a:pt x="389" y="603"/>
                    <a:pt x="390" y="597"/>
                    <a:pt x="385" y="594"/>
                  </a:cubicBezTo>
                  <a:cubicBezTo>
                    <a:pt x="385" y="594"/>
                    <a:pt x="384" y="592"/>
                    <a:pt x="385" y="591"/>
                  </a:cubicBezTo>
                  <a:cubicBezTo>
                    <a:pt x="388" y="586"/>
                    <a:pt x="386" y="580"/>
                    <a:pt x="386" y="575"/>
                  </a:cubicBezTo>
                  <a:cubicBezTo>
                    <a:pt x="386" y="571"/>
                    <a:pt x="388" y="569"/>
                    <a:pt x="392" y="570"/>
                  </a:cubicBezTo>
                  <a:cubicBezTo>
                    <a:pt x="394" y="570"/>
                    <a:pt x="395" y="571"/>
                    <a:pt x="397" y="571"/>
                  </a:cubicBezTo>
                  <a:cubicBezTo>
                    <a:pt x="398" y="571"/>
                    <a:pt x="400" y="571"/>
                    <a:pt x="400" y="569"/>
                  </a:cubicBezTo>
                  <a:cubicBezTo>
                    <a:pt x="401" y="567"/>
                    <a:pt x="400" y="565"/>
                    <a:pt x="398" y="564"/>
                  </a:cubicBezTo>
                  <a:cubicBezTo>
                    <a:pt x="395" y="562"/>
                    <a:pt x="392" y="565"/>
                    <a:pt x="389" y="563"/>
                  </a:cubicBezTo>
                  <a:cubicBezTo>
                    <a:pt x="388" y="561"/>
                    <a:pt x="390" y="557"/>
                    <a:pt x="388" y="555"/>
                  </a:cubicBezTo>
                  <a:cubicBezTo>
                    <a:pt x="381" y="546"/>
                    <a:pt x="383" y="536"/>
                    <a:pt x="384" y="527"/>
                  </a:cubicBezTo>
                  <a:cubicBezTo>
                    <a:pt x="384" y="525"/>
                    <a:pt x="384" y="523"/>
                    <a:pt x="383" y="520"/>
                  </a:cubicBezTo>
                  <a:cubicBezTo>
                    <a:pt x="381" y="511"/>
                    <a:pt x="373" y="510"/>
                    <a:pt x="365" y="506"/>
                  </a:cubicBezTo>
                  <a:cubicBezTo>
                    <a:pt x="364" y="510"/>
                    <a:pt x="370" y="511"/>
                    <a:pt x="367" y="515"/>
                  </a:cubicBezTo>
                  <a:cubicBezTo>
                    <a:pt x="361" y="521"/>
                    <a:pt x="363" y="527"/>
                    <a:pt x="367" y="534"/>
                  </a:cubicBezTo>
                  <a:cubicBezTo>
                    <a:pt x="369" y="537"/>
                    <a:pt x="369" y="540"/>
                    <a:pt x="369" y="544"/>
                  </a:cubicBezTo>
                  <a:cubicBezTo>
                    <a:pt x="369" y="553"/>
                    <a:pt x="370" y="562"/>
                    <a:pt x="369" y="572"/>
                  </a:cubicBezTo>
                  <a:cubicBezTo>
                    <a:pt x="367" y="584"/>
                    <a:pt x="366" y="597"/>
                    <a:pt x="368" y="609"/>
                  </a:cubicBezTo>
                  <a:cubicBezTo>
                    <a:pt x="369" y="613"/>
                    <a:pt x="369" y="617"/>
                    <a:pt x="371" y="621"/>
                  </a:cubicBezTo>
                  <a:cubicBezTo>
                    <a:pt x="374" y="620"/>
                    <a:pt x="374" y="619"/>
                    <a:pt x="374" y="617"/>
                  </a:cubicBezTo>
                  <a:cubicBezTo>
                    <a:pt x="374" y="614"/>
                    <a:pt x="375" y="610"/>
                    <a:pt x="380" y="610"/>
                  </a:cubicBezTo>
                  <a:cubicBezTo>
                    <a:pt x="385" y="609"/>
                    <a:pt x="385" y="614"/>
                    <a:pt x="386" y="617"/>
                  </a:cubicBezTo>
                  <a:cubicBezTo>
                    <a:pt x="386" y="618"/>
                    <a:pt x="387" y="619"/>
                    <a:pt x="387" y="620"/>
                  </a:cubicBezTo>
                  <a:cubicBezTo>
                    <a:pt x="392" y="634"/>
                    <a:pt x="401" y="637"/>
                    <a:pt x="414" y="631"/>
                  </a:cubicBezTo>
                  <a:cubicBezTo>
                    <a:pt x="416" y="630"/>
                    <a:pt x="419" y="629"/>
                    <a:pt x="422" y="629"/>
                  </a:cubicBezTo>
                  <a:cubicBezTo>
                    <a:pt x="421" y="629"/>
                    <a:pt x="421" y="629"/>
                    <a:pt x="421" y="629"/>
                  </a:cubicBezTo>
                  <a:cubicBezTo>
                    <a:pt x="414" y="636"/>
                    <a:pt x="407" y="643"/>
                    <a:pt x="395" y="645"/>
                  </a:cubicBezTo>
                  <a:cubicBezTo>
                    <a:pt x="402" y="650"/>
                    <a:pt x="407" y="653"/>
                    <a:pt x="402" y="661"/>
                  </a:cubicBezTo>
                  <a:cubicBezTo>
                    <a:pt x="401" y="663"/>
                    <a:pt x="403" y="667"/>
                    <a:pt x="403" y="670"/>
                  </a:cubicBezTo>
                  <a:cubicBezTo>
                    <a:pt x="408" y="687"/>
                    <a:pt x="410" y="703"/>
                    <a:pt x="405" y="720"/>
                  </a:cubicBezTo>
                  <a:cubicBezTo>
                    <a:pt x="404" y="723"/>
                    <a:pt x="404" y="726"/>
                    <a:pt x="405" y="728"/>
                  </a:cubicBezTo>
                  <a:cubicBezTo>
                    <a:pt x="408" y="733"/>
                    <a:pt x="406" y="736"/>
                    <a:pt x="403" y="739"/>
                  </a:cubicBezTo>
                  <a:cubicBezTo>
                    <a:pt x="417" y="743"/>
                    <a:pt x="418" y="742"/>
                    <a:pt x="420" y="746"/>
                  </a:cubicBezTo>
                  <a:cubicBezTo>
                    <a:pt x="422" y="750"/>
                    <a:pt x="424" y="751"/>
                    <a:pt x="428" y="750"/>
                  </a:cubicBezTo>
                  <a:cubicBezTo>
                    <a:pt x="432" y="749"/>
                    <a:pt x="435" y="751"/>
                    <a:pt x="439" y="749"/>
                  </a:cubicBezTo>
                  <a:cubicBezTo>
                    <a:pt x="446" y="743"/>
                    <a:pt x="449" y="744"/>
                    <a:pt x="449" y="753"/>
                  </a:cubicBezTo>
                  <a:cubicBezTo>
                    <a:pt x="450" y="764"/>
                    <a:pt x="453" y="775"/>
                    <a:pt x="455" y="786"/>
                  </a:cubicBezTo>
                  <a:cubicBezTo>
                    <a:pt x="456" y="789"/>
                    <a:pt x="458" y="793"/>
                    <a:pt x="460" y="796"/>
                  </a:cubicBezTo>
                  <a:cubicBezTo>
                    <a:pt x="462" y="799"/>
                    <a:pt x="465" y="798"/>
                    <a:pt x="467" y="796"/>
                  </a:cubicBezTo>
                  <a:cubicBezTo>
                    <a:pt x="468" y="793"/>
                    <a:pt x="469" y="791"/>
                    <a:pt x="470" y="788"/>
                  </a:cubicBezTo>
                  <a:cubicBezTo>
                    <a:pt x="471" y="781"/>
                    <a:pt x="472" y="774"/>
                    <a:pt x="474" y="766"/>
                  </a:cubicBezTo>
                  <a:cubicBezTo>
                    <a:pt x="475" y="763"/>
                    <a:pt x="476" y="758"/>
                    <a:pt x="481" y="759"/>
                  </a:cubicBezTo>
                  <a:cubicBezTo>
                    <a:pt x="486" y="760"/>
                    <a:pt x="489" y="763"/>
                    <a:pt x="489" y="768"/>
                  </a:cubicBezTo>
                  <a:cubicBezTo>
                    <a:pt x="488" y="773"/>
                    <a:pt x="491" y="774"/>
                    <a:pt x="495" y="775"/>
                  </a:cubicBezTo>
                  <a:cubicBezTo>
                    <a:pt x="502" y="776"/>
                    <a:pt x="504" y="780"/>
                    <a:pt x="503" y="787"/>
                  </a:cubicBezTo>
                  <a:cubicBezTo>
                    <a:pt x="503" y="789"/>
                    <a:pt x="502" y="791"/>
                    <a:pt x="501" y="792"/>
                  </a:cubicBezTo>
                  <a:cubicBezTo>
                    <a:pt x="496" y="803"/>
                    <a:pt x="501" y="812"/>
                    <a:pt x="507" y="820"/>
                  </a:cubicBezTo>
                  <a:cubicBezTo>
                    <a:pt x="508" y="823"/>
                    <a:pt x="511" y="823"/>
                    <a:pt x="512" y="821"/>
                  </a:cubicBezTo>
                  <a:cubicBezTo>
                    <a:pt x="515" y="816"/>
                    <a:pt x="520" y="812"/>
                    <a:pt x="520" y="807"/>
                  </a:cubicBezTo>
                  <a:cubicBezTo>
                    <a:pt x="521" y="798"/>
                    <a:pt x="525" y="791"/>
                    <a:pt x="526" y="782"/>
                  </a:cubicBezTo>
                  <a:cubicBezTo>
                    <a:pt x="527" y="776"/>
                    <a:pt x="531" y="772"/>
                    <a:pt x="533" y="767"/>
                  </a:cubicBezTo>
                  <a:cubicBezTo>
                    <a:pt x="535" y="765"/>
                    <a:pt x="537" y="763"/>
                    <a:pt x="540" y="764"/>
                  </a:cubicBezTo>
                  <a:cubicBezTo>
                    <a:pt x="543" y="766"/>
                    <a:pt x="544" y="768"/>
                    <a:pt x="544" y="771"/>
                  </a:cubicBezTo>
                  <a:cubicBezTo>
                    <a:pt x="543" y="778"/>
                    <a:pt x="543" y="784"/>
                    <a:pt x="542" y="791"/>
                  </a:cubicBezTo>
                  <a:cubicBezTo>
                    <a:pt x="546" y="790"/>
                    <a:pt x="546" y="787"/>
                    <a:pt x="547" y="784"/>
                  </a:cubicBezTo>
                  <a:cubicBezTo>
                    <a:pt x="548" y="782"/>
                    <a:pt x="549" y="780"/>
                    <a:pt x="552" y="780"/>
                  </a:cubicBezTo>
                  <a:cubicBezTo>
                    <a:pt x="555" y="779"/>
                    <a:pt x="556" y="782"/>
                    <a:pt x="558" y="784"/>
                  </a:cubicBezTo>
                  <a:cubicBezTo>
                    <a:pt x="560" y="787"/>
                    <a:pt x="559" y="790"/>
                    <a:pt x="559" y="793"/>
                  </a:cubicBezTo>
                  <a:cubicBezTo>
                    <a:pt x="558" y="798"/>
                    <a:pt x="558" y="803"/>
                    <a:pt x="557" y="809"/>
                  </a:cubicBezTo>
                  <a:cubicBezTo>
                    <a:pt x="575" y="795"/>
                    <a:pt x="568" y="775"/>
                    <a:pt x="572" y="758"/>
                  </a:cubicBezTo>
                  <a:cubicBezTo>
                    <a:pt x="573" y="754"/>
                    <a:pt x="572" y="750"/>
                    <a:pt x="571" y="746"/>
                  </a:cubicBezTo>
                  <a:cubicBezTo>
                    <a:pt x="571" y="745"/>
                    <a:pt x="571" y="743"/>
                    <a:pt x="570" y="742"/>
                  </a:cubicBezTo>
                  <a:cubicBezTo>
                    <a:pt x="569" y="740"/>
                    <a:pt x="568" y="738"/>
                    <a:pt x="567" y="736"/>
                  </a:cubicBezTo>
                  <a:cubicBezTo>
                    <a:pt x="564" y="727"/>
                    <a:pt x="568" y="723"/>
                    <a:pt x="576" y="723"/>
                  </a:cubicBezTo>
                  <a:cubicBezTo>
                    <a:pt x="580" y="723"/>
                    <a:pt x="584" y="723"/>
                    <a:pt x="585" y="720"/>
                  </a:cubicBezTo>
                  <a:cubicBezTo>
                    <a:pt x="586" y="713"/>
                    <a:pt x="590" y="714"/>
                    <a:pt x="595" y="715"/>
                  </a:cubicBezTo>
                  <a:cubicBezTo>
                    <a:pt x="603" y="717"/>
                    <a:pt x="612" y="711"/>
                    <a:pt x="610" y="705"/>
                  </a:cubicBezTo>
                  <a:cubicBezTo>
                    <a:pt x="608" y="697"/>
                    <a:pt x="613" y="693"/>
                    <a:pt x="617" y="688"/>
                  </a:cubicBezTo>
                  <a:cubicBezTo>
                    <a:pt x="623" y="680"/>
                    <a:pt x="624" y="672"/>
                    <a:pt x="622" y="663"/>
                  </a:cubicBezTo>
                  <a:cubicBezTo>
                    <a:pt x="621" y="660"/>
                    <a:pt x="620" y="658"/>
                    <a:pt x="617" y="658"/>
                  </a:cubicBezTo>
                  <a:cubicBezTo>
                    <a:pt x="615" y="657"/>
                    <a:pt x="614" y="659"/>
                    <a:pt x="613" y="661"/>
                  </a:cubicBezTo>
                  <a:cubicBezTo>
                    <a:pt x="613" y="663"/>
                    <a:pt x="611" y="665"/>
                    <a:pt x="609" y="664"/>
                  </a:cubicBezTo>
                  <a:cubicBezTo>
                    <a:pt x="606" y="663"/>
                    <a:pt x="607" y="660"/>
                    <a:pt x="608" y="658"/>
                  </a:cubicBezTo>
                  <a:cubicBezTo>
                    <a:pt x="608" y="654"/>
                    <a:pt x="611" y="653"/>
                    <a:pt x="613" y="651"/>
                  </a:cubicBezTo>
                  <a:cubicBezTo>
                    <a:pt x="615" y="649"/>
                    <a:pt x="618" y="646"/>
                    <a:pt x="618" y="644"/>
                  </a:cubicBezTo>
                  <a:cubicBezTo>
                    <a:pt x="617" y="635"/>
                    <a:pt x="620" y="627"/>
                    <a:pt x="621" y="619"/>
                  </a:cubicBezTo>
                  <a:cubicBezTo>
                    <a:pt x="622" y="608"/>
                    <a:pt x="617" y="597"/>
                    <a:pt x="622" y="587"/>
                  </a:cubicBezTo>
                  <a:cubicBezTo>
                    <a:pt x="625" y="582"/>
                    <a:pt x="622" y="579"/>
                    <a:pt x="616" y="580"/>
                  </a:cubicBezTo>
                  <a:cubicBezTo>
                    <a:pt x="612" y="581"/>
                    <a:pt x="608" y="579"/>
                    <a:pt x="606" y="576"/>
                  </a:cubicBezTo>
                  <a:cubicBezTo>
                    <a:pt x="603" y="570"/>
                    <a:pt x="599" y="568"/>
                    <a:pt x="593" y="571"/>
                  </a:cubicBezTo>
                  <a:cubicBezTo>
                    <a:pt x="588" y="573"/>
                    <a:pt x="585" y="572"/>
                    <a:pt x="581" y="567"/>
                  </a:cubicBezTo>
                  <a:cubicBezTo>
                    <a:pt x="579" y="561"/>
                    <a:pt x="573" y="561"/>
                    <a:pt x="567" y="562"/>
                  </a:cubicBezTo>
                  <a:cubicBezTo>
                    <a:pt x="558" y="564"/>
                    <a:pt x="550" y="572"/>
                    <a:pt x="541" y="564"/>
                  </a:cubicBezTo>
                  <a:cubicBezTo>
                    <a:pt x="541" y="563"/>
                    <a:pt x="538" y="564"/>
                    <a:pt x="536" y="564"/>
                  </a:cubicBezTo>
                  <a:cubicBezTo>
                    <a:pt x="518" y="568"/>
                    <a:pt x="500" y="572"/>
                    <a:pt x="482" y="564"/>
                  </a:cubicBezTo>
                  <a:cubicBezTo>
                    <a:pt x="479" y="563"/>
                    <a:pt x="475" y="563"/>
                    <a:pt x="472" y="563"/>
                  </a:cubicBezTo>
                  <a:cubicBezTo>
                    <a:pt x="457" y="561"/>
                    <a:pt x="441" y="560"/>
                    <a:pt x="427" y="555"/>
                  </a:cubicBezTo>
                  <a:cubicBezTo>
                    <a:pt x="422" y="554"/>
                    <a:pt x="421" y="555"/>
                    <a:pt x="418" y="558"/>
                  </a:cubicBezTo>
                  <a:cubicBezTo>
                    <a:pt x="415" y="563"/>
                    <a:pt x="418" y="568"/>
                    <a:pt x="415" y="571"/>
                  </a:cubicBezTo>
                  <a:cubicBezTo>
                    <a:pt x="411" y="576"/>
                    <a:pt x="411" y="580"/>
                    <a:pt x="412" y="585"/>
                  </a:cubicBezTo>
                  <a:cubicBezTo>
                    <a:pt x="412" y="591"/>
                    <a:pt x="409" y="594"/>
                    <a:pt x="405" y="596"/>
                  </a:cubicBezTo>
                  <a:cubicBezTo>
                    <a:pt x="402" y="597"/>
                    <a:pt x="399" y="597"/>
                    <a:pt x="397" y="597"/>
                  </a:cubicBezTo>
                  <a:close/>
                  <a:moveTo>
                    <a:pt x="934" y="544"/>
                  </a:moveTo>
                  <a:cubicBezTo>
                    <a:pt x="932" y="545"/>
                    <a:pt x="933" y="548"/>
                    <a:pt x="931" y="550"/>
                  </a:cubicBezTo>
                  <a:cubicBezTo>
                    <a:pt x="912" y="571"/>
                    <a:pt x="889" y="584"/>
                    <a:pt x="862" y="591"/>
                  </a:cubicBezTo>
                  <a:cubicBezTo>
                    <a:pt x="859" y="591"/>
                    <a:pt x="855" y="591"/>
                    <a:pt x="851" y="590"/>
                  </a:cubicBezTo>
                  <a:cubicBezTo>
                    <a:pt x="835" y="586"/>
                    <a:pt x="819" y="582"/>
                    <a:pt x="803" y="578"/>
                  </a:cubicBezTo>
                  <a:cubicBezTo>
                    <a:pt x="798" y="577"/>
                    <a:pt x="793" y="580"/>
                    <a:pt x="788" y="582"/>
                  </a:cubicBezTo>
                  <a:cubicBezTo>
                    <a:pt x="782" y="583"/>
                    <a:pt x="789" y="588"/>
                    <a:pt x="784" y="590"/>
                  </a:cubicBezTo>
                  <a:cubicBezTo>
                    <a:pt x="780" y="587"/>
                    <a:pt x="776" y="582"/>
                    <a:pt x="770" y="586"/>
                  </a:cubicBezTo>
                  <a:cubicBezTo>
                    <a:pt x="760" y="591"/>
                    <a:pt x="749" y="594"/>
                    <a:pt x="739" y="599"/>
                  </a:cubicBezTo>
                  <a:cubicBezTo>
                    <a:pt x="727" y="604"/>
                    <a:pt x="714" y="610"/>
                    <a:pt x="700" y="608"/>
                  </a:cubicBezTo>
                  <a:cubicBezTo>
                    <a:pt x="695" y="607"/>
                    <a:pt x="690" y="607"/>
                    <a:pt x="685" y="606"/>
                  </a:cubicBezTo>
                  <a:cubicBezTo>
                    <a:pt x="675" y="604"/>
                    <a:pt x="659" y="611"/>
                    <a:pt x="658" y="618"/>
                  </a:cubicBezTo>
                  <a:cubicBezTo>
                    <a:pt x="657" y="626"/>
                    <a:pt x="653" y="629"/>
                    <a:pt x="648" y="633"/>
                  </a:cubicBezTo>
                  <a:cubicBezTo>
                    <a:pt x="646" y="634"/>
                    <a:pt x="645" y="636"/>
                    <a:pt x="643" y="637"/>
                  </a:cubicBezTo>
                  <a:cubicBezTo>
                    <a:pt x="641" y="639"/>
                    <a:pt x="640" y="641"/>
                    <a:pt x="641" y="644"/>
                  </a:cubicBezTo>
                  <a:cubicBezTo>
                    <a:pt x="641" y="647"/>
                    <a:pt x="644" y="645"/>
                    <a:pt x="646" y="646"/>
                  </a:cubicBezTo>
                  <a:cubicBezTo>
                    <a:pt x="651" y="647"/>
                    <a:pt x="654" y="643"/>
                    <a:pt x="658" y="644"/>
                  </a:cubicBezTo>
                  <a:cubicBezTo>
                    <a:pt x="660" y="646"/>
                    <a:pt x="659" y="648"/>
                    <a:pt x="658" y="649"/>
                  </a:cubicBezTo>
                  <a:cubicBezTo>
                    <a:pt x="656" y="653"/>
                    <a:pt x="656" y="660"/>
                    <a:pt x="648" y="655"/>
                  </a:cubicBezTo>
                  <a:cubicBezTo>
                    <a:pt x="646" y="654"/>
                    <a:pt x="644" y="656"/>
                    <a:pt x="643" y="658"/>
                  </a:cubicBezTo>
                  <a:cubicBezTo>
                    <a:pt x="642" y="661"/>
                    <a:pt x="647" y="674"/>
                    <a:pt x="650" y="676"/>
                  </a:cubicBezTo>
                  <a:cubicBezTo>
                    <a:pt x="652" y="676"/>
                    <a:pt x="655" y="676"/>
                    <a:pt x="655" y="676"/>
                  </a:cubicBezTo>
                  <a:cubicBezTo>
                    <a:pt x="652" y="669"/>
                    <a:pt x="661" y="669"/>
                    <a:pt x="661" y="665"/>
                  </a:cubicBezTo>
                  <a:cubicBezTo>
                    <a:pt x="662" y="655"/>
                    <a:pt x="667" y="647"/>
                    <a:pt x="665" y="637"/>
                  </a:cubicBezTo>
                  <a:cubicBezTo>
                    <a:pt x="663" y="631"/>
                    <a:pt x="665" y="629"/>
                    <a:pt x="671" y="629"/>
                  </a:cubicBezTo>
                  <a:cubicBezTo>
                    <a:pt x="677" y="629"/>
                    <a:pt x="682" y="637"/>
                    <a:pt x="679" y="643"/>
                  </a:cubicBezTo>
                  <a:cubicBezTo>
                    <a:pt x="677" y="647"/>
                    <a:pt x="674" y="650"/>
                    <a:pt x="675" y="654"/>
                  </a:cubicBezTo>
                  <a:cubicBezTo>
                    <a:pt x="676" y="664"/>
                    <a:pt x="674" y="673"/>
                    <a:pt x="673" y="682"/>
                  </a:cubicBezTo>
                  <a:cubicBezTo>
                    <a:pt x="673" y="693"/>
                    <a:pt x="670" y="702"/>
                    <a:pt x="663" y="710"/>
                  </a:cubicBezTo>
                  <a:cubicBezTo>
                    <a:pt x="662" y="711"/>
                    <a:pt x="660" y="713"/>
                    <a:pt x="661" y="714"/>
                  </a:cubicBezTo>
                  <a:cubicBezTo>
                    <a:pt x="664" y="724"/>
                    <a:pt x="658" y="727"/>
                    <a:pt x="650" y="729"/>
                  </a:cubicBezTo>
                  <a:cubicBezTo>
                    <a:pt x="649" y="729"/>
                    <a:pt x="649" y="730"/>
                    <a:pt x="648" y="730"/>
                  </a:cubicBezTo>
                  <a:cubicBezTo>
                    <a:pt x="642" y="735"/>
                    <a:pt x="636" y="740"/>
                    <a:pt x="629" y="744"/>
                  </a:cubicBezTo>
                  <a:cubicBezTo>
                    <a:pt x="625" y="746"/>
                    <a:pt x="621" y="750"/>
                    <a:pt x="619" y="756"/>
                  </a:cubicBezTo>
                  <a:cubicBezTo>
                    <a:pt x="617" y="761"/>
                    <a:pt x="616" y="764"/>
                    <a:pt x="623" y="763"/>
                  </a:cubicBezTo>
                  <a:cubicBezTo>
                    <a:pt x="625" y="763"/>
                    <a:pt x="626" y="763"/>
                    <a:pt x="626" y="765"/>
                  </a:cubicBezTo>
                  <a:cubicBezTo>
                    <a:pt x="627" y="774"/>
                    <a:pt x="634" y="770"/>
                    <a:pt x="638" y="771"/>
                  </a:cubicBezTo>
                  <a:cubicBezTo>
                    <a:pt x="641" y="771"/>
                    <a:pt x="645" y="770"/>
                    <a:pt x="648" y="770"/>
                  </a:cubicBezTo>
                  <a:cubicBezTo>
                    <a:pt x="651" y="769"/>
                    <a:pt x="654" y="770"/>
                    <a:pt x="655" y="773"/>
                  </a:cubicBezTo>
                  <a:cubicBezTo>
                    <a:pt x="656" y="779"/>
                    <a:pt x="659" y="782"/>
                    <a:pt x="665" y="783"/>
                  </a:cubicBezTo>
                  <a:cubicBezTo>
                    <a:pt x="670" y="785"/>
                    <a:pt x="675" y="788"/>
                    <a:pt x="680" y="782"/>
                  </a:cubicBezTo>
                  <a:cubicBezTo>
                    <a:pt x="681" y="781"/>
                    <a:pt x="684" y="781"/>
                    <a:pt x="685" y="782"/>
                  </a:cubicBezTo>
                  <a:cubicBezTo>
                    <a:pt x="691" y="783"/>
                    <a:pt x="694" y="781"/>
                    <a:pt x="698" y="778"/>
                  </a:cubicBezTo>
                  <a:cubicBezTo>
                    <a:pt x="712" y="768"/>
                    <a:pt x="726" y="759"/>
                    <a:pt x="736" y="746"/>
                  </a:cubicBezTo>
                  <a:cubicBezTo>
                    <a:pt x="738" y="744"/>
                    <a:pt x="740" y="743"/>
                    <a:pt x="743" y="743"/>
                  </a:cubicBezTo>
                  <a:cubicBezTo>
                    <a:pt x="746" y="744"/>
                    <a:pt x="747" y="747"/>
                    <a:pt x="747" y="749"/>
                  </a:cubicBezTo>
                  <a:cubicBezTo>
                    <a:pt x="748" y="757"/>
                    <a:pt x="744" y="763"/>
                    <a:pt x="739" y="767"/>
                  </a:cubicBezTo>
                  <a:cubicBezTo>
                    <a:pt x="730" y="772"/>
                    <a:pt x="724" y="779"/>
                    <a:pt x="716" y="785"/>
                  </a:cubicBezTo>
                  <a:cubicBezTo>
                    <a:pt x="712" y="788"/>
                    <a:pt x="708" y="791"/>
                    <a:pt x="702" y="791"/>
                  </a:cubicBezTo>
                  <a:cubicBezTo>
                    <a:pt x="699" y="791"/>
                    <a:pt x="696" y="792"/>
                    <a:pt x="695" y="796"/>
                  </a:cubicBezTo>
                  <a:cubicBezTo>
                    <a:pt x="694" y="801"/>
                    <a:pt x="692" y="806"/>
                    <a:pt x="694" y="814"/>
                  </a:cubicBezTo>
                  <a:cubicBezTo>
                    <a:pt x="696" y="811"/>
                    <a:pt x="696" y="810"/>
                    <a:pt x="697" y="809"/>
                  </a:cubicBezTo>
                  <a:cubicBezTo>
                    <a:pt x="699" y="804"/>
                    <a:pt x="701" y="800"/>
                    <a:pt x="707" y="800"/>
                  </a:cubicBezTo>
                  <a:cubicBezTo>
                    <a:pt x="712" y="801"/>
                    <a:pt x="714" y="805"/>
                    <a:pt x="716" y="810"/>
                  </a:cubicBezTo>
                  <a:cubicBezTo>
                    <a:pt x="718" y="812"/>
                    <a:pt x="717" y="817"/>
                    <a:pt x="722" y="818"/>
                  </a:cubicBezTo>
                  <a:cubicBezTo>
                    <a:pt x="724" y="811"/>
                    <a:pt x="727" y="804"/>
                    <a:pt x="723" y="797"/>
                  </a:cubicBezTo>
                  <a:cubicBezTo>
                    <a:pt x="721" y="794"/>
                    <a:pt x="722" y="792"/>
                    <a:pt x="724" y="789"/>
                  </a:cubicBezTo>
                  <a:cubicBezTo>
                    <a:pt x="727" y="787"/>
                    <a:pt x="730" y="788"/>
                    <a:pt x="733" y="790"/>
                  </a:cubicBezTo>
                  <a:cubicBezTo>
                    <a:pt x="737" y="792"/>
                    <a:pt x="739" y="796"/>
                    <a:pt x="740" y="800"/>
                  </a:cubicBezTo>
                  <a:cubicBezTo>
                    <a:pt x="741" y="802"/>
                    <a:pt x="741" y="805"/>
                    <a:pt x="744" y="805"/>
                  </a:cubicBezTo>
                  <a:cubicBezTo>
                    <a:pt x="748" y="804"/>
                    <a:pt x="748" y="800"/>
                    <a:pt x="747" y="798"/>
                  </a:cubicBezTo>
                  <a:cubicBezTo>
                    <a:pt x="746" y="790"/>
                    <a:pt x="750" y="782"/>
                    <a:pt x="750" y="774"/>
                  </a:cubicBezTo>
                  <a:cubicBezTo>
                    <a:pt x="750" y="769"/>
                    <a:pt x="752" y="765"/>
                    <a:pt x="758" y="764"/>
                  </a:cubicBezTo>
                  <a:cubicBezTo>
                    <a:pt x="763" y="763"/>
                    <a:pt x="765" y="767"/>
                    <a:pt x="767" y="771"/>
                  </a:cubicBezTo>
                  <a:cubicBezTo>
                    <a:pt x="768" y="773"/>
                    <a:pt x="769" y="775"/>
                    <a:pt x="770" y="778"/>
                  </a:cubicBezTo>
                  <a:cubicBezTo>
                    <a:pt x="771" y="780"/>
                    <a:pt x="771" y="783"/>
                    <a:pt x="775" y="783"/>
                  </a:cubicBezTo>
                  <a:cubicBezTo>
                    <a:pt x="780" y="777"/>
                    <a:pt x="778" y="769"/>
                    <a:pt x="780" y="762"/>
                  </a:cubicBezTo>
                  <a:cubicBezTo>
                    <a:pt x="782" y="755"/>
                    <a:pt x="789" y="752"/>
                    <a:pt x="795" y="757"/>
                  </a:cubicBezTo>
                  <a:cubicBezTo>
                    <a:pt x="797" y="759"/>
                    <a:pt x="798" y="761"/>
                    <a:pt x="798" y="763"/>
                  </a:cubicBezTo>
                  <a:cubicBezTo>
                    <a:pt x="799" y="767"/>
                    <a:pt x="801" y="769"/>
                    <a:pt x="804" y="769"/>
                  </a:cubicBezTo>
                  <a:cubicBezTo>
                    <a:pt x="808" y="769"/>
                    <a:pt x="808" y="766"/>
                    <a:pt x="808" y="763"/>
                  </a:cubicBezTo>
                  <a:cubicBezTo>
                    <a:pt x="810" y="759"/>
                    <a:pt x="813" y="758"/>
                    <a:pt x="818" y="758"/>
                  </a:cubicBezTo>
                  <a:cubicBezTo>
                    <a:pt x="823" y="757"/>
                    <a:pt x="824" y="760"/>
                    <a:pt x="825" y="765"/>
                  </a:cubicBezTo>
                  <a:cubicBezTo>
                    <a:pt x="827" y="771"/>
                    <a:pt x="830" y="778"/>
                    <a:pt x="830" y="785"/>
                  </a:cubicBezTo>
                  <a:cubicBezTo>
                    <a:pt x="830" y="789"/>
                    <a:pt x="830" y="793"/>
                    <a:pt x="835" y="796"/>
                  </a:cubicBezTo>
                  <a:cubicBezTo>
                    <a:pt x="838" y="791"/>
                    <a:pt x="839" y="787"/>
                    <a:pt x="839" y="781"/>
                  </a:cubicBezTo>
                  <a:cubicBezTo>
                    <a:pt x="839" y="777"/>
                    <a:pt x="841" y="773"/>
                    <a:pt x="846" y="772"/>
                  </a:cubicBezTo>
                  <a:cubicBezTo>
                    <a:pt x="851" y="771"/>
                    <a:pt x="855" y="774"/>
                    <a:pt x="857" y="779"/>
                  </a:cubicBezTo>
                  <a:cubicBezTo>
                    <a:pt x="859" y="784"/>
                    <a:pt x="858" y="789"/>
                    <a:pt x="858" y="794"/>
                  </a:cubicBezTo>
                  <a:cubicBezTo>
                    <a:pt x="857" y="797"/>
                    <a:pt x="856" y="801"/>
                    <a:pt x="860" y="802"/>
                  </a:cubicBezTo>
                  <a:cubicBezTo>
                    <a:pt x="865" y="802"/>
                    <a:pt x="863" y="797"/>
                    <a:pt x="864" y="795"/>
                  </a:cubicBezTo>
                  <a:cubicBezTo>
                    <a:pt x="866" y="788"/>
                    <a:pt x="867" y="782"/>
                    <a:pt x="869" y="776"/>
                  </a:cubicBezTo>
                  <a:cubicBezTo>
                    <a:pt x="872" y="767"/>
                    <a:pt x="877" y="766"/>
                    <a:pt x="884" y="771"/>
                  </a:cubicBezTo>
                  <a:cubicBezTo>
                    <a:pt x="886" y="773"/>
                    <a:pt x="886" y="776"/>
                    <a:pt x="890" y="775"/>
                  </a:cubicBezTo>
                  <a:cubicBezTo>
                    <a:pt x="893" y="773"/>
                    <a:pt x="894" y="770"/>
                    <a:pt x="894" y="766"/>
                  </a:cubicBezTo>
                  <a:cubicBezTo>
                    <a:pt x="893" y="760"/>
                    <a:pt x="897" y="756"/>
                    <a:pt x="900" y="751"/>
                  </a:cubicBezTo>
                  <a:cubicBezTo>
                    <a:pt x="901" y="749"/>
                    <a:pt x="903" y="748"/>
                    <a:pt x="905" y="749"/>
                  </a:cubicBezTo>
                  <a:cubicBezTo>
                    <a:pt x="908" y="749"/>
                    <a:pt x="910" y="751"/>
                    <a:pt x="909" y="754"/>
                  </a:cubicBezTo>
                  <a:cubicBezTo>
                    <a:pt x="909" y="757"/>
                    <a:pt x="910" y="760"/>
                    <a:pt x="913" y="763"/>
                  </a:cubicBezTo>
                  <a:cubicBezTo>
                    <a:pt x="917" y="769"/>
                    <a:pt x="917" y="770"/>
                    <a:pt x="909" y="774"/>
                  </a:cubicBezTo>
                  <a:cubicBezTo>
                    <a:pt x="908" y="775"/>
                    <a:pt x="904" y="775"/>
                    <a:pt x="907" y="777"/>
                  </a:cubicBezTo>
                  <a:cubicBezTo>
                    <a:pt x="914" y="781"/>
                    <a:pt x="909" y="783"/>
                    <a:pt x="906" y="785"/>
                  </a:cubicBezTo>
                  <a:cubicBezTo>
                    <a:pt x="903" y="788"/>
                    <a:pt x="900" y="789"/>
                    <a:pt x="894" y="793"/>
                  </a:cubicBezTo>
                  <a:cubicBezTo>
                    <a:pt x="898" y="792"/>
                    <a:pt x="900" y="792"/>
                    <a:pt x="901" y="792"/>
                  </a:cubicBezTo>
                  <a:cubicBezTo>
                    <a:pt x="903" y="792"/>
                    <a:pt x="904" y="792"/>
                    <a:pt x="906" y="792"/>
                  </a:cubicBezTo>
                  <a:cubicBezTo>
                    <a:pt x="912" y="792"/>
                    <a:pt x="915" y="795"/>
                    <a:pt x="915" y="801"/>
                  </a:cubicBezTo>
                  <a:cubicBezTo>
                    <a:pt x="916" y="805"/>
                    <a:pt x="911" y="811"/>
                    <a:pt x="917" y="812"/>
                  </a:cubicBezTo>
                  <a:cubicBezTo>
                    <a:pt x="923" y="812"/>
                    <a:pt x="920" y="804"/>
                    <a:pt x="922" y="801"/>
                  </a:cubicBezTo>
                  <a:cubicBezTo>
                    <a:pt x="925" y="797"/>
                    <a:pt x="924" y="795"/>
                    <a:pt x="920" y="792"/>
                  </a:cubicBezTo>
                  <a:cubicBezTo>
                    <a:pt x="914" y="789"/>
                    <a:pt x="915" y="786"/>
                    <a:pt x="921" y="784"/>
                  </a:cubicBezTo>
                  <a:cubicBezTo>
                    <a:pt x="925" y="782"/>
                    <a:pt x="928" y="780"/>
                    <a:pt x="928" y="775"/>
                  </a:cubicBezTo>
                  <a:cubicBezTo>
                    <a:pt x="928" y="774"/>
                    <a:pt x="928" y="772"/>
                    <a:pt x="929" y="771"/>
                  </a:cubicBezTo>
                  <a:cubicBezTo>
                    <a:pt x="936" y="761"/>
                    <a:pt x="940" y="751"/>
                    <a:pt x="945" y="740"/>
                  </a:cubicBezTo>
                  <a:cubicBezTo>
                    <a:pt x="949" y="732"/>
                    <a:pt x="955" y="728"/>
                    <a:pt x="964" y="723"/>
                  </a:cubicBezTo>
                  <a:cubicBezTo>
                    <a:pt x="961" y="731"/>
                    <a:pt x="960" y="737"/>
                    <a:pt x="957" y="743"/>
                  </a:cubicBezTo>
                  <a:cubicBezTo>
                    <a:pt x="953" y="751"/>
                    <a:pt x="952" y="760"/>
                    <a:pt x="946" y="767"/>
                  </a:cubicBezTo>
                  <a:cubicBezTo>
                    <a:pt x="945" y="768"/>
                    <a:pt x="945" y="771"/>
                    <a:pt x="945" y="774"/>
                  </a:cubicBezTo>
                  <a:cubicBezTo>
                    <a:pt x="945" y="775"/>
                    <a:pt x="945" y="777"/>
                    <a:pt x="947" y="777"/>
                  </a:cubicBezTo>
                  <a:cubicBezTo>
                    <a:pt x="948" y="778"/>
                    <a:pt x="950" y="776"/>
                    <a:pt x="950" y="775"/>
                  </a:cubicBezTo>
                  <a:cubicBezTo>
                    <a:pt x="955" y="765"/>
                    <a:pt x="961" y="755"/>
                    <a:pt x="962" y="745"/>
                  </a:cubicBezTo>
                  <a:cubicBezTo>
                    <a:pt x="964" y="734"/>
                    <a:pt x="973" y="724"/>
                    <a:pt x="965" y="713"/>
                  </a:cubicBezTo>
                  <a:cubicBezTo>
                    <a:pt x="964" y="713"/>
                    <a:pt x="966" y="711"/>
                    <a:pt x="966" y="710"/>
                  </a:cubicBezTo>
                  <a:cubicBezTo>
                    <a:pt x="967" y="709"/>
                    <a:pt x="969" y="708"/>
                    <a:pt x="969" y="707"/>
                  </a:cubicBezTo>
                  <a:cubicBezTo>
                    <a:pt x="967" y="697"/>
                    <a:pt x="971" y="689"/>
                    <a:pt x="977" y="680"/>
                  </a:cubicBezTo>
                  <a:cubicBezTo>
                    <a:pt x="981" y="675"/>
                    <a:pt x="978" y="666"/>
                    <a:pt x="979" y="657"/>
                  </a:cubicBezTo>
                  <a:cubicBezTo>
                    <a:pt x="972" y="661"/>
                    <a:pt x="970" y="667"/>
                    <a:pt x="969" y="672"/>
                  </a:cubicBezTo>
                  <a:cubicBezTo>
                    <a:pt x="968" y="681"/>
                    <a:pt x="964" y="689"/>
                    <a:pt x="961" y="698"/>
                  </a:cubicBezTo>
                  <a:cubicBezTo>
                    <a:pt x="960" y="703"/>
                    <a:pt x="952" y="707"/>
                    <a:pt x="947" y="705"/>
                  </a:cubicBezTo>
                  <a:cubicBezTo>
                    <a:pt x="942" y="703"/>
                    <a:pt x="942" y="699"/>
                    <a:pt x="943" y="694"/>
                  </a:cubicBezTo>
                  <a:cubicBezTo>
                    <a:pt x="945" y="689"/>
                    <a:pt x="947" y="684"/>
                    <a:pt x="950" y="678"/>
                  </a:cubicBezTo>
                  <a:cubicBezTo>
                    <a:pt x="954" y="670"/>
                    <a:pt x="958" y="662"/>
                    <a:pt x="962" y="654"/>
                  </a:cubicBezTo>
                  <a:cubicBezTo>
                    <a:pt x="964" y="649"/>
                    <a:pt x="964" y="644"/>
                    <a:pt x="959" y="640"/>
                  </a:cubicBezTo>
                  <a:cubicBezTo>
                    <a:pt x="958" y="639"/>
                    <a:pt x="957" y="638"/>
                    <a:pt x="955" y="636"/>
                  </a:cubicBezTo>
                  <a:cubicBezTo>
                    <a:pt x="952" y="632"/>
                    <a:pt x="951" y="629"/>
                    <a:pt x="956" y="625"/>
                  </a:cubicBezTo>
                  <a:cubicBezTo>
                    <a:pt x="962" y="620"/>
                    <a:pt x="962" y="611"/>
                    <a:pt x="964" y="604"/>
                  </a:cubicBezTo>
                  <a:cubicBezTo>
                    <a:pt x="964" y="602"/>
                    <a:pt x="963" y="600"/>
                    <a:pt x="961" y="600"/>
                  </a:cubicBezTo>
                  <a:cubicBezTo>
                    <a:pt x="959" y="600"/>
                    <a:pt x="958" y="601"/>
                    <a:pt x="958" y="603"/>
                  </a:cubicBezTo>
                  <a:cubicBezTo>
                    <a:pt x="958" y="604"/>
                    <a:pt x="958" y="606"/>
                    <a:pt x="956" y="606"/>
                  </a:cubicBezTo>
                  <a:cubicBezTo>
                    <a:pt x="955" y="602"/>
                    <a:pt x="954" y="597"/>
                    <a:pt x="952" y="593"/>
                  </a:cubicBezTo>
                  <a:cubicBezTo>
                    <a:pt x="950" y="586"/>
                    <a:pt x="950" y="580"/>
                    <a:pt x="954" y="574"/>
                  </a:cubicBezTo>
                  <a:cubicBezTo>
                    <a:pt x="956" y="569"/>
                    <a:pt x="960" y="565"/>
                    <a:pt x="961" y="559"/>
                  </a:cubicBezTo>
                  <a:cubicBezTo>
                    <a:pt x="963" y="555"/>
                    <a:pt x="962" y="551"/>
                    <a:pt x="957" y="551"/>
                  </a:cubicBezTo>
                  <a:cubicBezTo>
                    <a:pt x="948" y="550"/>
                    <a:pt x="950" y="545"/>
                    <a:pt x="952" y="538"/>
                  </a:cubicBezTo>
                  <a:cubicBezTo>
                    <a:pt x="947" y="541"/>
                    <a:pt x="942" y="539"/>
                    <a:pt x="940" y="544"/>
                  </a:cubicBezTo>
                  <a:cubicBezTo>
                    <a:pt x="938" y="548"/>
                    <a:pt x="938" y="548"/>
                    <a:pt x="934" y="544"/>
                  </a:cubicBezTo>
                  <a:close/>
                  <a:moveTo>
                    <a:pt x="126" y="304"/>
                  </a:moveTo>
                  <a:cubicBezTo>
                    <a:pt x="127" y="305"/>
                    <a:pt x="127" y="305"/>
                    <a:pt x="128" y="306"/>
                  </a:cubicBezTo>
                  <a:cubicBezTo>
                    <a:pt x="132" y="306"/>
                    <a:pt x="136" y="306"/>
                    <a:pt x="141" y="306"/>
                  </a:cubicBezTo>
                  <a:cubicBezTo>
                    <a:pt x="151" y="307"/>
                    <a:pt x="154" y="312"/>
                    <a:pt x="152" y="322"/>
                  </a:cubicBezTo>
                  <a:cubicBezTo>
                    <a:pt x="151" y="328"/>
                    <a:pt x="151" y="334"/>
                    <a:pt x="150" y="340"/>
                  </a:cubicBezTo>
                  <a:cubicBezTo>
                    <a:pt x="150" y="347"/>
                    <a:pt x="153" y="351"/>
                    <a:pt x="157" y="354"/>
                  </a:cubicBezTo>
                  <a:cubicBezTo>
                    <a:pt x="172" y="364"/>
                    <a:pt x="189" y="363"/>
                    <a:pt x="206" y="360"/>
                  </a:cubicBezTo>
                  <a:cubicBezTo>
                    <a:pt x="195" y="343"/>
                    <a:pt x="195" y="343"/>
                    <a:pt x="200" y="324"/>
                  </a:cubicBezTo>
                  <a:cubicBezTo>
                    <a:pt x="201" y="319"/>
                    <a:pt x="201" y="313"/>
                    <a:pt x="202" y="307"/>
                  </a:cubicBezTo>
                  <a:cubicBezTo>
                    <a:pt x="203" y="304"/>
                    <a:pt x="202" y="302"/>
                    <a:pt x="199" y="300"/>
                  </a:cubicBezTo>
                  <a:cubicBezTo>
                    <a:pt x="193" y="298"/>
                    <a:pt x="194" y="293"/>
                    <a:pt x="197" y="289"/>
                  </a:cubicBezTo>
                  <a:cubicBezTo>
                    <a:pt x="206" y="273"/>
                    <a:pt x="212" y="256"/>
                    <a:pt x="220" y="240"/>
                  </a:cubicBezTo>
                  <a:cubicBezTo>
                    <a:pt x="223" y="233"/>
                    <a:pt x="227" y="225"/>
                    <a:pt x="227" y="216"/>
                  </a:cubicBezTo>
                  <a:cubicBezTo>
                    <a:pt x="196" y="249"/>
                    <a:pt x="158" y="273"/>
                    <a:pt x="126" y="304"/>
                  </a:cubicBezTo>
                  <a:close/>
                  <a:moveTo>
                    <a:pt x="501" y="1241"/>
                  </a:moveTo>
                  <a:cubicBezTo>
                    <a:pt x="499" y="1248"/>
                    <a:pt x="491" y="1247"/>
                    <a:pt x="491" y="1255"/>
                  </a:cubicBezTo>
                  <a:cubicBezTo>
                    <a:pt x="495" y="1253"/>
                    <a:pt x="500" y="1251"/>
                    <a:pt x="504" y="1249"/>
                  </a:cubicBezTo>
                  <a:cubicBezTo>
                    <a:pt x="509" y="1247"/>
                    <a:pt x="515" y="1247"/>
                    <a:pt x="516" y="1240"/>
                  </a:cubicBezTo>
                  <a:cubicBezTo>
                    <a:pt x="516" y="1238"/>
                    <a:pt x="518" y="1238"/>
                    <a:pt x="520" y="1238"/>
                  </a:cubicBezTo>
                  <a:cubicBezTo>
                    <a:pt x="529" y="1239"/>
                    <a:pt x="537" y="1233"/>
                    <a:pt x="546" y="1232"/>
                  </a:cubicBezTo>
                  <a:cubicBezTo>
                    <a:pt x="552" y="1232"/>
                    <a:pt x="559" y="1229"/>
                    <a:pt x="565" y="1227"/>
                  </a:cubicBezTo>
                  <a:cubicBezTo>
                    <a:pt x="569" y="1227"/>
                    <a:pt x="574" y="1225"/>
                    <a:pt x="578" y="1223"/>
                  </a:cubicBezTo>
                  <a:cubicBezTo>
                    <a:pt x="585" y="1219"/>
                    <a:pt x="592" y="1215"/>
                    <a:pt x="600" y="1213"/>
                  </a:cubicBezTo>
                  <a:cubicBezTo>
                    <a:pt x="623" y="1206"/>
                    <a:pt x="644" y="1199"/>
                    <a:pt x="662" y="1182"/>
                  </a:cubicBezTo>
                  <a:cubicBezTo>
                    <a:pt x="666" y="1178"/>
                    <a:pt x="672" y="1174"/>
                    <a:pt x="677" y="1170"/>
                  </a:cubicBezTo>
                  <a:cubicBezTo>
                    <a:pt x="684" y="1166"/>
                    <a:pt x="690" y="1160"/>
                    <a:pt x="696" y="1155"/>
                  </a:cubicBezTo>
                  <a:cubicBezTo>
                    <a:pt x="692" y="1156"/>
                    <a:pt x="688" y="1151"/>
                    <a:pt x="684" y="1154"/>
                  </a:cubicBezTo>
                  <a:cubicBezTo>
                    <a:pt x="680" y="1156"/>
                    <a:pt x="676" y="1158"/>
                    <a:pt x="672" y="1158"/>
                  </a:cubicBezTo>
                  <a:cubicBezTo>
                    <a:pt x="654" y="1160"/>
                    <a:pt x="640" y="1170"/>
                    <a:pt x="626" y="1178"/>
                  </a:cubicBezTo>
                  <a:cubicBezTo>
                    <a:pt x="612" y="1186"/>
                    <a:pt x="598" y="1194"/>
                    <a:pt x="583" y="1199"/>
                  </a:cubicBezTo>
                  <a:cubicBezTo>
                    <a:pt x="574" y="1201"/>
                    <a:pt x="566" y="1207"/>
                    <a:pt x="556" y="1206"/>
                  </a:cubicBezTo>
                  <a:cubicBezTo>
                    <a:pt x="554" y="1205"/>
                    <a:pt x="551" y="1207"/>
                    <a:pt x="551" y="1209"/>
                  </a:cubicBezTo>
                  <a:cubicBezTo>
                    <a:pt x="549" y="1217"/>
                    <a:pt x="543" y="1216"/>
                    <a:pt x="537" y="1217"/>
                  </a:cubicBezTo>
                  <a:cubicBezTo>
                    <a:pt x="533" y="1218"/>
                    <a:pt x="529" y="1219"/>
                    <a:pt x="525" y="1221"/>
                  </a:cubicBezTo>
                  <a:cubicBezTo>
                    <a:pt x="519" y="1225"/>
                    <a:pt x="512" y="1227"/>
                    <a:pt x="506" y="1229"/>
                  </a:cubicBezTo>
                  <a:cubicBezTo>
                    <a:pt x="499" y="1232"/>
                    <a:pt x="492" y="1236"/>
                    <a:pt x="485" y="1239"/>
                  </a:cubicBezTo>
                  <a:cubicBezTo>
                    <a:pt x="490" y="1247"/>
                    <a:pt x="495" y="1239"/>
                    <a:pt x="501" y="1241"/>
                  </a:cubicBezTo>
                  <a:close/>
                  <a:moveTo>
                    <a:pt x="785" y="1296"/>
                  </a:moveTo>
                  <a:cubicBezTo>
                    <a:pt x="784" y="1294"/>
                    <a:pt x="782" y="1294"/>
                    <a:pt x="780" y="1294"/>
                  </a:cubicBezTo>
                  <a:cubicBezTo>
                    <a:pt x="769" y="1293"/>
                    <a:pt x="757" y="1294"/>
                    <a:pt x="751" y="1282"/>
                  </a:cubicBezTo>
                  <a:cubicBezTo>
                    <a:pt x="750" y="1280"/>
                    <a:pt x="746" y="1279"/>
                    <a:pt x="744" y="1277"/>
                  </a:cubicBezTo>
                  <a:cubicBezTo>
                    <a:pt x="741" y="1273"/>
                    <a:pt x="734" y="1273"/>
                    <a:pt x="732" y="1267"/>
                  </a:cubicBezTo>
                  <a:cubicBezTo>
                    <a:pt x="731" y="1260"/>
                    <a:pt x="725" y="1258"/>
                    <a:pt x="720" y="1256"/>
                  </a:cubicBezTo>
                  <a:cubicBezTo>
                    <a:pt x="714" y="1255"/>
                    <a:pt x="709" y="1253"/>
                    <a:pt x="704" y="1251"/>
                  </a:cubicBezTo>
                  <a:cubicBezTo>
                    <a:pt x="701" y="1250"/>
                    <a:pt x="696" y="1251"/>
                    <a:pt x="697" y="1247"/>
                  </a:cubicBezTo>
                  <a:cubicBezTo>
                    <a:pt x="698" y="1242"/>
                    <a:pt x="702" y="1245"/>
                    <a:pt x="705" y="1245"/>
                  </a:cubicBezTo>
                  <a:cubicBezTo>
                    <a:pt x="713" y="1245"/>
                    <a:pt x="714" y="1244"/>
                    <a:pt x="715" y="1236"/>
                  </a:cubicBezTo>
                  <a:cubicBezTo>
                    <a:pt x="717" y="1228"/>
                    <a:pt x="712" y="1223"/>
                    <a:pt x="709" y="1217"/>
                  </a:cubicBezTo>
                  <a:cubicBezTo>
                    <a:pt x="707" y="1213"/>
                    <a:pt x="704" y="1211"/>
                    <a:pt x="700" y="1211"/>
                  </a:cubicBezTo>
                  <a:cubicBezTo>
                    <a:pt x="696" y="1211"/>
                    <a:pt x="692" y="1212"/>
                    <a:pt x="689" y="1213"/>
                  </a:cubicBezTo>
                  <a:cubicBezTo>
                    <a:pt x="680" y="1216"/>
                    <a:pt x="674" y="1223"/>
                    <a:pt x="666" y="1227"/>
                  </a:cubicBezTo>
                  <a:cubicBezTo>
                    <a:pt x="669" y="1233"/>
                    <a:pt x="675" y="1233"/>
                    <a:pt x="680" y="1235"/>
                  </a:cubicBezTo>
                  <a:cubicBezTo>
                    <a:pt x="683" y="1236"/>
                    <a:pt x="689" y="1236"/>
                    <a:pt x="687" y="1241"/>
                  </a:cubicBezTo>
                  <a:cubicBezTo>
                    <a:pt x="685" y="1245"/>
                    <a:pt x="680" y="1244"/>
                    <a:pt x="677" y="1243"/>
                  </a:cubicBezTo>
                  <a:cubicBezTo>
                    <a:pt x="675" y="1242"/>
                    <a:pt x="673" y="1241"/>
                    <a:pt x="672" y="1240"/>
                  </a:cubicBezTo>
                  <a:cubicBezTo>
                    <a:pt x="664" y="1235"/>
                    <a:pt x="656" y="1237"/>
                    <a:pt x="648" y="1237"/>
                  </a:cubicBezTo>
                  <a:cubicBezTo>
                    <a:pt x="645" y="1237"/>
                    <a:pt x="644" y="1239"/>
                    <a:pt x="643" y="1242"/>
                  </a:cubicBezTo>
                  <a:cubicBezTo>
                    <a:pt x="640" y="1247"/>
                    <a:pt x="642" y="1252"/>
                    <a:pt x="650" y="1253"/>
                  </a:cubicBezTo>
                  <a:cubicBezTo>
                    <a:pt x="666" y="1256"/>
                    <a:pt x="679" y="1267"/>
                    <a:pt x="694" y="1271"/>
                  </a:cubicBezTo>
                  <a:cubicBezTo>
                    <a:pt x="703" y="1272"/>
                    <a:pt x="713" y="1276"/>
                    <a:pt x="715" y="1288"/>
                  </a:cubicBezTo>
                  <a:cubicBezTo>
                    <a:pt x="717" y="1297"/>
                    <a:pt x="717" y="1297"/>
                    <a:pt x="726" y="1297"/>
                  </a:cubicBezTo>
                  <a:cubicBezTo>
                    <a:pt x="730" y="1298"/>
                    <a:pt x="733" y="1298"/>
                    <a:pt x="737" y="1297"/>
                  </a:cubicBezTo>
                  <a:cubicBezTo>
                    <a:pt x="743" y="1295"/>
                    <a:pt x="749" y="1298"/>
                    <a:pt x="755" y="1297"/>
                  </a:cubicBezTo>
                  <a:cubicBezTo>
                    <a:pt x="759" y="1304"/>
                    <a:pt x="765" y="1296"/>
                    <a:pt x="767" y="1298"/>
                  </a:cubicBezTo>
                  <a:cubicBezTo>
                    <a:pt x="772" y="1303"/>
                    <a:pt x="777" y="1301"/>
                    <a:pt x="781" y="1300"/>
                  </a:cubicBezTo>
                  <a:cubicBezTo>
                    <a:pt x="783" y="1300"/>
                    <a:pt x="785" y="1299"/>
                    <a:pt x="785" y="1296"/>
                  </a:cubicBezTo>
                  <a:close/>
                  <a:moveTo>
                    <a:pt x="216" y="1319"/>
                  </a:moveTo>
                  <a:cubicBezTo>
                    <a:pt x="231" y="1311"/>
                    <a:pt x="246" y="1306"/>
                    <a:pt x="260" y="1301"/>
                  </a:cubicBezTo>
                  <a:cubicBezTo>
                    <a:pt x="261" y="1301"/>
                    <a:pt x="261" y="1301"/>
                    <a:pt x="261" y="1301"/>
                  </a:cubicBezTo>
                  <a:cubicBezTo>
                    <a:pt x="266" y="1297"/>
                    <a:pt x="271" y="1295"/>
                    <a:pt x="277" y="1292"/>
                  </a:cubicBezTo>
                  <a:cubicBezTo>
                    <a:pt x="286" y="1287"/>
                    <a:pt x="298" y="1286"/>
                    <a:pt x="307" y="1281"/>
                  </a:cubicBezTo>
                  <a:cubicBezTo>
                    <a:pt x="314" y="1278"/>
                    <a:pt x="320" y="1276"/>
                    <a:pt x="327" y="1274"/>
                  </a:cubicBezTo>
                  <a:cubicBezTo>
                    <a:pt x="338" y="1271"/>
                    <a:pt x="349" y="1269"/>
                    <a:pt x="359" y="1264"/>
                  </a:cubicBezTo>
                  <a:cubicBezTo>
                    <a:pt x="369" y="1259"/>
                    <a:pt x="382" y="1255"/>
                    <a:pt x="388" y="1244"/>
                  </a:cubicBezTo>
                  <a:cubicBezTo>
                    <a:pt x="390" y="1241"/>
                    <a:pt x="392" y="1240"/>
                    <a:pt x="395" y="1240"/>
                  </a:cubicBezTo>
                  <a:cubicBezTo>
                    <a:pt x="401" y="1239"/>
                    <a:pt x="406" y="1236"/>
                    <a:pt x="411" y="1232"/>
                  </a:cubicBezTo>
                  <a:cubicBezTo>
                    <a:pt x="412" y="1231"/>
                    <a:pt x="414" y="1229"/>
                    <a:pt x="417" y="1229"/>
                  </a:cubicBezTo>
                  <a:cubicBezTo>
                    <a:pt x="426" y="1227"/>
                    <a:pt x="432" y="1220"/>
                    <a:pt x="438" y="1214"/>
                  </a:cubicBezTo>
                  <a:cubicBezTo>
                    <a:pt x="442" y="1210"/>
                    <a:pt x="445" y="1208"/>
                    <a:pt x="450" y="1206"/>
                  </a:cubicBezTo>
                  <a:cubicBezTo>
                    <a:pt x="454" y="1205"/>
                    <a:pt x="454" y="1205"/>
                    <a:pt x="457" y="1198"/>
                  </a:cubicBezTo>
                  <a:cubicBezTo>
                    <a:pt x="438" y="1206"/>
                    <a:pt x="419" y="1208"/>
                    <a:pt x="405" y="1223"/>
                  </a:cubicBezTo>
                  <a:cubicBezTo>
                    <a:pt x="404" y="1224"/>
                    <a:pt x="402" y="1225"/>
                    <a:pt x="401" y="1225"/>
                  </a:cubicBezTo>
                  <a:cubicBezTo>
                    <a:pt x="389" y="1226"/>
                    <a:pt x="378" y="1229"/>
                    <a:pt x="368" y="1236"/>
                  </a:cubicBezTo>
                  <a:cubicBezTo>
                    <a:pt x="368" y="1237"/>
                    <a:pt x="367" y="1237"/>
                    <a:pt x="366" y="1237"/>
                  </a:cubicBezTo>
                  <a:cubicBezTo>
                    <a:pt x="348" y="1243"/>
                    <a:pt x="330" y="1251"/>
                    <a:pt x="314" y="1260"/>
                  </a:cubicBezTo>
                  <a:cubicBezTo>
                    <a:pt x="303" y="1266"/>
                    <a:pt x="294" y="1274"/>
                    <a:pt x="283" y="1278"/>
                  </a:cubicBezTo>
                  <a:cubicBezTo>
                    <a:pt x="263" y="1287"/>
                    <a:pt x="244" y="1298"/>
                    <a:pt x="225" y="1307"/>
                  </a:cubicBezTo>
                  <a:cubicBezTo>
                    <a:pt x="221" y="1309"/>
                    <a:pt x="218" y="1312"/>
                    <a:pt x="216" y="1319"/>
                  </a:cubicBezTo>
                  <a:close/>
                  <a:moveTo>
                    <a:pt x="760" y="1249"/>
                  </a:moveTo>
                  <a:cubicBezTo>
                    <a:pt x="762" y="1253"/>
                    <a:pt x="765" y="1257"/>
                    <a:pt x="768" y="1258"/>
                  </a:cubicBezTo>
                  <a:cubicBezTo>
                    <a:pt x="780" y="1264"/>
                    <a:pt x="789" y="1273"/>
                    <a:pt x="800" y="1279"/>
                  </a:cubicBezTo>
                  <a:cubicBezTo>
                    <a:pt x="811" y="1284"/>
                    <a:pt x="821" y="1290"/>
                    <a:pt x="834" y="1291"/>
                  </a:cubicBezTo>
                  <a:cubicBezTo>
                    <a:pt x="837" y="1291"/>
                    <a:pt x="841" y="1294"/>
                    <a:pt x="843" y="1290"/>
                  </a:cubicBezTo>
                  <a:cubicBezTo>
                    <a:pt x="845" y="1285"/>
                    <a:pt x="843" y="1281"/>
                    <a:pt x="840" y="1278"/>
                  </a:cubicBezTo>
                  <a:cubicBezTo>
                    <a:pt x="838" y="1276"/>
                    <a:pt x="836" y="1274"/>
                    <a:pt x="834" y="1272"/>
                  </a:cubicBezTo>
                  <a:cubicBezTo>
                    <a:pt x="828" y="1266"/>
                    <a:pt x="820" y="1265"/>
                    <a:pt x="812" y="1263"/>
                  </a:cubicBezTo>
                  <a:cubicBezTo>
                    <a:pt x="802" y="1261"/>
                    <a:pt x="794" y="1255"/>
                    <a:pt x="783" y="1254"/>
                  </a:cubicBezTo>
                  <a:cubicBezTo>
                    <a:pt x="780" y="1254"/>
                    <a:pt x="778" y="1252"/>
                    <a:pt x="779" y="1249"/>
                  </a:cubicBezTo>
                  <a:cubicBezTo>
                    <a:pt x="779" y="1246"/>
                    <a:pt x="782" y="1247"/>
                    <a:pt x="785" y="1247"/>
                  </a:cubicBezTo>
                  <a:cubicBezTo>
                    <a:pt x="789" y="1247"/>
                    <a:pt x="793" y="1251"/>
                    <a:pt x="797" y="1247"/>
                  </a:cubicBezTo>
                  <a:cubicBezTo>
                    <a:pt x="794" y="1242"/>
                    <a:pt x="787" y="1244"/>
                    <a:pt x="785" y="1239"/>
                  </a:cubicBezTo>
                  <a:cubicBezTo>
                    <a:pt x="793" y="1236"/>
                    <a:pt x="799" y="1240"/>
                    <a:pt x="806" y="1244"/>
                  </a:cubicBezTo>
                  <a:cubicBezTo>
                    <a:pt x="808" y="1245"/>
                    <a:pt x="811" y="1247"/>
                    <a:pt x="813" y="1244"/>
                  </a:cubicBezTo>
                  <a:cubicBezTo>
                    <a:pt x="814" y="1241"/>
                    <a:pt x="812" y="1239"/>
                    <a:pt x="809" y="1237"/>
                  </a:cubicBezTo>
                  <a:cubicBezTo>
                    <a:pt x="801" y="1231"/>
                    <a:pt x="793" y="1225"/>
                    <a:pt x="785" y="1220"/>
                  </a:cubicBezTo>
                  <a:cubicBezTo>
                    <a:pt x="778" y="1216"/>
                    <a:pt x="772" y="1211"/>
                    <a:pt x="765" y="1208"/>
                  </a:cubicBezTo>
                  <a:cubicBezTo>
                    <a:pt x="761" y="1207"/>
                    <a:pt x="758" y="1206"/>
                    <a:pt x="757" y="1212"/>
                  </a:cubicBezTo>
                  <a:cubicBezTo>
                    <a:pt x="756" y="1218"/>
                    <a:pt x="754" y="1219"/>
                    <a:pt x="749" y="1215"/>
                  </a:cubicBezTo>
                  <a:cubicBezTo>
                    <a:pt x="747" y="1214"/>
                    <a:pt x="745" y="1212"/>
                    <a:pt x="744" y="1210"/>
                  </a:cubicBezTo>
                  <a:cubicBezTo>
                    <a:pt x="741" y="1203"/>
                    <a:pt x="736" y="1203"/>
                    <a:pt x="730" y="1204"/>
                  </a:cubicBezTo>
                  <a:cubicBezTo>
                    <a:pt x="727" y="1205"/>
                    <a:pt x="724" y="1205"/>
                    <a:pt x="721" y="1205"/>
                  </a:cubicBezTo>
                  <a:cubicBezTo>
                    <a:pt x="712" y="1207"/>
                    <a:pt x="711" y="1210"/>
                    <a:pt x="716" y="1217"/>
                  </a:cubicBezTo>
                  <a:cubicBezTo>
                    <a:pt x="724" y="1230"/>
                    <a:pt x="738" y="1234"/>
                    <a:pt x="753" y="1237"/>
                  </a:cubicBezTo>
                  <a:cubicBezTo>
                    <a:pt x="757" y="1238"/>
                    <a:pt x="761" y="1235"/>
                    <a:pt x="763" y="1231"/>
                  </a:cubicBezTo>
                  <a:cubicBezTo>
                    <a:pt x="764" y="1227"/>
                    <a:pt x="759" y="1227"/>
                    <a:pt x="756" y="1225"/>
                  </a:cubicBezTo>
                  <a:cubicBezTo>
                    <a:pt x="755" y="1225"/>
                    <a:pt x="754" y="1224"/>
                    <a:pt x="755" y="1222"/>
                  </a:cubicBezTo>
                  <a:cubicBezTo>
                    <a:pt x="764" y="1218"/>
                    <a:pt x="770" y="1225"/>
                    <a:pt x="778" y="1228"/>
                  </a:cubicBezTo>
                  <a:cubicBezTo>
                    <a:pt x="772" y="1232"/>
                    <a:pt x="772" y="1233"/>
                    <a:pt x="773" y="1235"/>
                  </a:cubicBezTo>
                  <a:cubicBezTo>
                    <a:pt x="778" y="1243"/>
                    <a:pt x="775" y="1247"/>
                    <a:pt x="766" y="1248"/>
                  </a:cubicBezTo>
                  <a:cubicBezTo>
                    <a:pt x="765" y="1248"/>
                    <a:pt x="763" y="1247"/>
                    <a:pt x="760" y="1249"/>
                  </a:cubicBezTo>
                  <a:close/>
                  <a:moveTo>
                    <a:pt x="881" y="530"/>
                  </a:moveTo>
                  <a:cubicBezTo>
                    <a:pt x="891" y="530"/>
                    <a:pt x="901" y="533"/>
                    <a:pt x="909" y="524"/>
                  </a:cubicBezTo>
                  <a:cubicBezTo>
                    <a:pt x="910" y="524"/>
                    <a:pt x="911" y="523"/>
                    <a:pt x="912" y="523"/>
                  </a:cubicBezTo>
                  <a:cubicBezTo>
                    <a:pt x="922" y="526"/>
                    <a:pt x="931" y="519"/>
                    <a:pt x="940" y="518"/>
                  </a:cubicBezTo>
                  <a:cubicBezTo>
                    <a:pt x="948" y="518"/>
                    <a:pt x="954" y="514"/>
                    <a:pt x="960" y="510"/>
                  </a:cubicBezTo>
                  <a:cubicBezTo>
                    <a:pt x="970" y="503"/>
                    <a:pt x="972" y="499"/>
                    <a:pt x="969" y="488"/>
                  </a:cubicBezTo>
                  <a:cubicBezTo>
                    <a:pt x="968" y="481"/>
                    <a:pt x="965" y="480"/>
                    <a:pt x="960" y="485"/>
                  </a:cubicBezTo>
                  <a:cubicBezTo>
                    <a:pt x="955" y="491"/>
                    <a:pt x="948" y="495"/>
                    <a:pt x="942" y="499"/>
                  </a:cubicBezTo>
                  <a:cubicBezTo>
                    <a:pt x="939" y="501"/>
                    <a:pt x="936" y="504"/>
                    <a:pt x="932" y="502"/>
                  </a:cubicBezTo>
                  <a:cubicBezTo>
                    <a:pt x="932" y="500"/>
                    <a:pt x="933" y="499"/>
                    <a:pt x="934" y="498"/>
                  </a:cubicBezTo>
                  <a:cubicBezTo>
                    <a:pt x="945" y="491"/>
                    <a:pt x="951" y="480"/>
                    <a:pt x="957" y="469"/>
                  </a:cubicBezTo>
                  <a:cubicBezTo>
                    <a:pt x="959" y="464"/>
                    <a:pt x="956" y="461"/>
                    <a:pt x="950" y="461"/>
                  </a:cubicBezTo>
                  <a:cubicBezTo>
                    <a:pt x="949" y="462"/>
                    <a:pt x="947" y="462"/>
                    <a:pt x="946" y="463"/>
                  </a:cubicBezTo>
                  <a:cubicBezTo>
                    <a:pt x="940" y="468"/>
                    <a:pt x="933" y="468"/>
                    <a:pt x="926" y="468"/>
                  </a:cubicBezTo>
                  <a:cubicBezTo>
                    <a:pt x="921" y="468"/>
                    <a:pt x="917" y="467"/>
                    <a:pt x="912" y="470"/>
                  </a:cubicBezTo>
                  <a:cubicBezTo>
                    <a:pt x="915" y="473"/>
                    <a:pt x="918" y="472"/>
                    <a:pt x="920" y="471"/>
                  </a:cubicBezTo>
                  <a:cubicBezTo>
                    <a:pt x="923" y="471"/>
                    <a:pt x="926" y="471"/>
                    <a:pt x="928" y="471"/>
                  </a:cubicBezTo>
                  <a:cubicBezTo>
                    <a:pt x="930" y="471"/>
                    <a:pt x="932" y="471"/>
                    <a:pt x="933" y="474"/>
                  </a:cubicBezTo>
                  <a:cubicBezTo>
                    <a:pt x="933" y="476"/>
                    <a:pt x="932" y="477"/>
                    <a:pt x="930" y="478"/>
                  </a:cubicBezTo>
                  <a:cubicBezTo>
                    <a:pt x="927" y="479"/>
                    <a:pt x="923" y="480"/>
                    <a:pt x="923" y="483"/>
                  </a:cubicBezTo>
                  <a:cubicBezTo>
                    <a:pt x="924" y="495"/>
                    <a:pt x="913" y="493"/>
                    <a:pt x="907" y="498"/>
                  </a:cubicBezTo>
                  <a:cubicBezTo>
                    <a:pt x="905" y="493"/>
                    <a:pt x="908" y="489"/>
                    <a:pt x="909" y="486"/>
                  </a:cubicBezTo>
                  <a:cubicBezTo>
                    <a:pt x="911" y="480"/>
                    <a:pt x="909" y="476"/>
                    <a:pt x="905" y="472"/>
                  </a:cubicBezTo>
                  <a:cubicBezTo>
                    <a:pt x="902" y="469"/>
                    <a:pt x="900" y="468"/>
                    <a:pt x="896" y="470"/>
                  </a:cubicBezTo>
                  <a:cubicBezTo>
                    <a:pt x="892" y="472"/>
                    <a:pt x="891" y="475"/>
                    <a:pt x="893" y="479"/>
                  </a:cubicBezTo>
                  <a:cubicBezTo>
                    <a:pt x="895" y="482"/>
                    <a:pt x="896" y="485"/>
                    <a:pt x="893" y="487"/>
                  </a:cubicBezTo>
                  <a:cubicBezTo>
                    <a:pt x="884" y="491"/>
                    <a:pt x="885" y="498"/>
                    <a:pt x="886" y="506"/>
                  </a:cubicBezTo>
                  <a:cubicBezTo>
                    <a:pt x="887" y="513"/>
                    <a:pt x="886" y="514"/>
                    <a:pt x="894" y="513"/>
                  </a:cubicBezTo>
                  <a:cubicBezTo>
                    <a:pt x="903" y="512"/>
                    <a:pt x="913" y="511"/>
                    <a:pt x="925" y="509"/>
                  </a:cubicBezTo>
                  <a:cubicBezTo>
                    <a:pt x="916" y="516"/>
                    <a:pt x="907" y="519"/>
                    <a:pt x="899" y="519"/>
                  </a:cubicBezTo>
                  <a:cubicBezTo>
                    <a:pt x="891" y="520"/>
                    <a:pt x="885" y="523"/>
                    <a:pt x="881" y="530"/>
                  </a:cubicBezTo>
                  <a:close/>
                  <a:moveTo>
                    <a:pt x="990" y="421"/>
                  </a:moveTo>
                  <a:cubicBezTo>
                    <a:pt x="990" y="422"/>
                    <a:pt x="990" y="423"/>
                    <a:pt x="990" y="424"/>
                  </a:cubicBezTo>
                  <a:cubicBezTo>
                    <a:pt x="990" y="427"/>
                    <a:pt x="986" y="431"/>
                    <a:pt x="990" y="433"/>
                  </a:cubicBezTo>
                  <a:cubicBezTo>
                    <a:pt x="993" y="435"/>
                    <a:pt x="996" y="431"/>
                    <a:pt x="999" y="429"/>
                  </a:cubicBezTo>
                  <a:cubicBezTo>
                    <a:pt x="1000" y="429"/>
                    <a:pt x="1001" y="428"/>
                    <a:pt x="1002" y="427"/>
                  </a:cubicBezTo>
                  <a:cubicBezTo>
                    <a:pt x="1016" y="411"/>
                    <a:pt x="1024" y="393"/>
                    <a:pt x="1026" y="372"/>
                  </a:cubicBezTo>
                  <a:cubicBezTo>
                    <a:pt x="1027" y="365"/>
                    <a:pt x="1025" y="363"/>
                    <a:pt x="1019" y="366"/>
                  </a:cubicBezTo>
                  <a:cubicBezTo>
                    <a:pt x="1009" y="371"/>
                    <a:pt x="997" y="372"/>
                    <a:pt x="985" y="374"/>
                  </a:cubicBezTo>
                  <a:cubicBezTo>
                    <a:pt x="974" y="375"/>
                    <a:pt x="963" y="378"/>
                    <a:pt x="951" y="382"/>
                  </a:cubicBezTo>
                  <a:cubicBezTo>
                    <a:pt x="948" y="383"/>
                    <a:pt x="944" y="383"/>
                    <a:pt x="944" y="388"/>
                  </a:cubicBezTo>
                  <a:cubicBezTo>
                    <a:pt x="945" y="393"/>
                    <a:pt x="949" y="391"/>
                    <a:pt x="952" y="391"/>
                  </a:cubicBezTo>
                  <a:cubicBezTo>
                    <a:pt x="954" y="391"/>
                    <a:pt x="955" y="391"/>
                    <a:pt x="956" y="391"/>
                  </a:cubicBezTo>
                  <a:cubicBezTo>
                    <a:pt x="960" y="391"/>
                    <a:pt x="963" y="393"/>
                    <a:pt x="961" y="397"/>
                  </a:cubicBezTo>
                  <a:cubicBezTo>
                    <a:pt x="961" y="399"/>
                    <a:pt x="960" y="400"/>
                    <a:pt x="960" y="402"/>
                  </a:cubicBezTo>
                  <a:cubicBezTo>
                    <a:pt x="960" y="412"/>
                    <a:pt x="965" y="420"/>
                    <a:pt x="972" y="426"/>
                  </a:cubicBezTo>
                  <a:cubicBezTo>
                    <a:pt x="978" y="432"/>
                    <a:pt x="983" y="424"/>
                    <a:pt x="988" y="421"/>
                  </a:cubicBezTo>
                  <a:cubicBezTo>
                    <a:pt x="988" y="421"/>
                    <a:pt x="989" y="421"/>
                    <a:pt x="990" y="421"/>
                  </a:cubicBezTo>
                  <a:close/>
                  <a:moveTo>
                    <a:pt x="895" y="440"/>
                  </a:moveTo>
                  <a:cubicBezTo>
                    <a:pt x="890" y="439"/>
                    <a:pt x="891" y="430"/>
                    <a:pt x="884" y="432"/>
                  </a:cubicBezTo>
                  <a:cubicBezTo>
                    <a:pt x="884" y="437"/>
                    <a:pt x="883" y="443"/>
                    <a:pt x="884" y="448"/>
                  </a:cubicBezTo>
                  <a:cubicBezTo>
                    <a:pt x="884" y="452"/>
                    <a:pt x="887" y="455"/>
                    <a:pt x="891" y="455"/>
                  </a:cubicBezTo>
                  <a:cubicBezTo>
                    <a:pt x="895" y="456"/>
                    <a:pt x="897" y="453"/>
                    <a:pt x="898" y="450"/>
                  </a:cubicBezTo>
                  <a:cubicBezTo>
                    <a:pt x="899" y="445"/>
                    <a:pt x="901" y="445"/>
                    <a:pt x="905" y="448"/>
                  </a:cubicBezTo>
                  <a:cubicBezTo>
                    <a:pt x="911" y="452"/>
                    <a:pt x="911" y="452"/>
                    <a:pt x="918" y="446"/>
                  </a:cubicBezTo>
                  <a:cubicBezTo>
                    <a:pt x="919" y="444"/>
                    <a:pt x="921" y="443"/>
                    <a:pt x="922" y="445"/>
                  </a:cubicBezTo>
                  <a:cubicBezTo>
                    <a:pt x="925" y="453"/>
                    <a:pt x="928" y="447"/>
                    <a:pt x="930" y="444"/>
                  </a:cubicBezTo>
                  <a:cubicBezTo>
                    <a:pt x="938" y="436"/>
                    <a:pt x="938" y="423"/>
                    <a:pt x="946" y="415"/>
                  </a:cubicBezTo>
                  <a:cubicBezTo>
                    <a:pt x="948" y="412"/>
                    <a:pt x="945" y="409"/>
                    <a:pt x="942" y="408"/>
                  </a:cubicBezTo>
                  <a:cubicBezTo>
                    <a:pt x="939" y="407"/>
                    <a:pt x="937" y="410"/>
                    <a:pt x="934" y="408"/>
                  </a:cubicBezTo>
                  <a:cubicBezTo>
                    <a:pt x="936" y="404"/>
                    <a:pt x="943" y="401"/>
                    <a:pt x="936" y="397"/>
                  </a:cubicBezTo>
                  <a:cubicBezTo>
                    <a:pt x="929" y="392"/>
                    <a:pt x="921" y="388"/>
                    <a:pt x="912" y="392"/>
                  </a:cubicBezTo>
                  <a:cubicBezTo>
                    <a:pt x="907" y="393"/>
                    <a:pt x="902" y="395"/>
                    <a:pt x="896" y="395"/>
                  </a:cubicBezTo>
                  <a:cubicBezTo>
                    <a:pt x="890" y="395"/>
                    <a:pt x="884" y="396"/>
                    <a:pt x="882" y="403"/>
                  </a:cubicBezTo>
                  <a:cubicBezTo>
                    <a:pt x="881" y="405"/>
                    <a:pt x="880" y="406"/>
                    <a:pt x="878" y="407"/>
                  </a:cubicBezTo>
                  <a:cubicBezTo>
                    <a:pt x="869" y="409"/>
                    <a:pt x="869" y="410"/>
                    <a:pt x="874" y="416"/>
                  </a:cubicBezTo>
                  <a:cubicBezTo>
                    <a:pt x="878" y="420"/>
                    <a:pt x="881" y="423"/>
                    <a:pt x="887" y="423"/>
                  </a:cubicBezTo>
                  <a:cubicBezTo>
                    <a:pt x="896" y="424"/>
                    <a:pt x="899" y="430"/>
                    <a:pt x="895" y="440"/>
                  </a:cubicBezTo>
                  <a:close/>
                  <a:moveTo>
                    <a:pt x="316" y="504"/>
                  </a:moveTo>
                  <a:cubicBezTo>
                    <a:pt x="310" y="506"/>
                    <a:pt x="307" y="503"/>
                    <a:pt x="304" y="501"/>
                  </a:cubicBezTo>
                  <a:cubicBezTo>
                    <a:pt x="302" y="499"/>
                    <a:pt x="300" y="498"/>
                    <a:pt x="298" y="500"/>
                  </a:cubicBezTo>
                  <a:cubicBezTo>
                    <a:pt x="297" y="502"/>
                    <a:pt x="298" y="504"/>
                    <a:pt x="299" y="506"/>
                  </a:cubicBezTo>
                  <a:cubicBezTo>
                    <a:pt x="308" y="519"/>
                    <a:pt x="318" y="531"/>
                    <a:pt x="329" y="543"/>
                  </a:cubicBezTo>
                  <a:cubicBezTo>
                    <a:pt x="330" y="544"/>
                    <a:pt x="331" y="544"/>
                    <a:pt x="332" y="545"/>
                  </a:cubicBezTo>
                  <a:cubicBezTo>
                    <a:pt x="335" y="547"/>
                    <a:pt x="338" y="545"/>
                    <a:pt x="338" y="541"/>
                  </a:cubicBezTo>
                  <a:cubicBezTo>
                    <a:pt x="337" y="530"/>
                    <a:pt x="338" y="518"/>
                    <a:pt x="333" y="508"/>
                  </a:cubicBezTo>
                  <a:cubicBezTo>
                    <a:pt x="329" y="500"/>
                    <a:pt x="329" y="492"/>
                    <a:pt x="329" y="484"/>
                  </a:cubicBezTo>
                  <a:cubicBezTo>
                    <a:pt x="329" y="476"/>
                    <a:pt x="327" y="468"/>
                    <a:pt x="327" y="460"/>
                  </a:cubicBezTo>
                  <a:cubicBezTo>
                    <a:pt x="327" y="456"/>
                    <a:pt x="324" y="454"/>
                    <a:pt x="322" y="452"/>
                  </a:cubicBezTo>
                  <a:cubicBezTo>
                    <a:pt x="313" y="445"/>
                    <a:pt x="304" y="440"/>
                    <a:pt x="295" y="434"/>
                  </a:cubicBezTo>
                  <a:cubicBezTo>
                    <a:pt x="292" y="432"/>
                    <a:pt x="288" y="431"/>
                    <a:pt x="284" y="429"/>
                  </a:cubicBezTo>
                  <a:cubicBezTo>
                    <a:pt x="280" y="427"/>
                    <a:pt x="278" y="429"/>
                    <a:pt x="277" y="433"/>
                  </a:cubicBezTo>
                  <a:cubicBezTo>
                    <a:pt x="275" y="441"/>
                    <a:pt x="279" y="452"/>
                    <a:pt x="286" y="456"/>
                  </a:cubicBezTo>
                  <a:cubicBezTo>
                    <a:pt x="301" y="466"/>
                    <a:pt x="311" y="479"/>
                    <a:pt x="313" y="498"/>
                  </a:cubicBezTo>
                  <a:cubicBezTo>
                    <a:pt x="313" y="500"/>
                    <a:pt x="314" y="502"/>
                    <a:pt x="316" y="504"/>
                  </a:cubicBezTo>
                  <a:close/>
                  <a:moveTo>
                    <a:pt x="701" y="1168"/>
                  </a:moveTo>
                  <a:cubicBezTo>
                    <a:pt x="712" y="1173"/>
                    <a:pt x="713" y="1173"/>
                    <a:pt x="713" y="1181"/>
                  </a:cubicBezTo>
                  <a:cubicBezTo>
                    <a:pt x="714" y="1187"/>
                    <a:pt x="718" y="1188"/>
                    <a:pt x="722" y="1187"/>
                  </a:cubicBezTo>
                  <a:cubicBezTo>
                    <a:pt x="727" y="1185"/>
                    <a:pt x="732" y="1185"/>
                    <a:pt x="738" y="1187"/>
                  </a:cubicBezTo>
                  <a:cubicBezTo>
                    <a:pt x="740" y="1188"/>
                    <a:pt x="743" y="1187"/>
                    <a:pt x="746" y="1186"/>
                  </a:cubicBezTo>
                  <a:cubicBezTo>
                    <a:pt x="750" y="1183"/>
                    <a:pt x="755" y="1183"/>
                    <a:pt x="760" y="1182"/>
                  </a:cubicBezTo>
                  <a:cubicBezTo>
                    <a:pt x="769" y="1181"/>
                    <a:pt x="779" y="1178"/>
                    <a:pt x="788" y="1176"/>
                  </a:cubicBezTo>
                  <a:cubicBezTo>
                    <a:pt x="791" y="1175"/>
                    <a:pt x="791" y="1172"/>
                    <a:pt x="789" y="1170"/>
                  </a:cubicBezTo>
                  <a:cubicBezTo>
                    <a:pt x="789" y="1169"/>
                    <a:pt x="787" y="1168"/>
                    <a:pt x="786" y="1167"/>
                  </a:cubicBezTo>
                  <a:cubicBezTo>
                    <a:pt x="781" y="1162"/>
                    <a:pt x="776" y="1157"/>
                    <a:pt x="777" y="1148"/>
                  </a:cubicBezTo>
                  <a:cubicBezTo>
                    <a:pt x="777" y="1144"/>
                    <a:pt x="775" y="1143"/>
                    <a:pt x="771" y="1144"/>
                  </a:cubicBezTo>
                  <a:cubicBezTo>
                    <a:pt x="770" y="1145"/>
                    <a:pt x="768" y="1146"/>
                    <a:pt x="767" y="1147"/>
                  </a:cubicBezTo>
                  <a:cubicBezTo>
                    <a:pt x="764" y="1150"/>
                    <a:pt x="759" y="1149"/>
                    <a:pt x="758" y="1145"/>
                  </a:cubicBezTo>
                  <a:cubicBezTo>
                    <a:pt x="757" y="1144"/>
                    <a:pt x="757" y="1142"/>
                    <a:pt x="757" y="1140"/>
                  </a:cubicBezTo>
                  <a:cubicBezTo>
                    <a:pt x="757" y="1137"/>
                    <a:pt x="758" y="1133"/>
                    <a:pt x="753" y="1132"/>
                  </a:cubicBezTo>
                  <a:cubicBezTo>
                    <a:pt x="750" y="1131"/>
                    <a:pt x="746" y="1132"/>
                    <a:pt x="744" y="1135"/>
                  </a:cubicBezTo>
                  <a:cubicBezTo>
                    <a:pt x="742" y="1137"/>
                    <a:pt x="741" y="1141"/>
                    <a:pt x="738" y="1142"/>
                  </a:cubicBezTo>
                  <a:cubicBezTo>
                    <a:pt x="729" y="1144"/>
                    <a:pt x="724" y="1151"/>
                    <a:pt x="718" y="1155"/>
                  </a:cubicBezTo>
                  <a:cubicBezTo>
                    <a:pt x="713" y="1159"/>
                    <a:pt x="711" y="1163"/>
                    <a:pt x="713" y="1169"/>
                  </a:cubicBezTo>
                  <a:cubicBezTo>
                    <a:pt x="708" y="1169"/>
                    <a:pt x="705" y="1168"/>
                    <a:pt x="701" y="1168"/>
                  </a:cubicBezTo>
                  <a:close/>
                  <a:moveTo>
                    <a:pt x="1016" y="474"/>
                  </a:moveTo>
                  <a:cubicBezTo>
                    <a:pt x="1012" y="478"/>
                    <a:pt x="1010" y="482"/>
                    <a:pt x="1010" y="488"/>
                  </a:cubicBezTo>
                  <a:cubicBezTo>
                    <a:pt x="1011" y="494"/>
                    <a:pt x="1009" y="500"/>
                    <a:pt x="1006" y="506"/>
                  </a:cubicBezTo>
                  <a:cubicBezTo>
                    <a:pt x="1001" y="519"/>
                    <a:pt x="993" y="531"/>
                    <a:pt x="995" y="546"/>
                  </a:cubicBezTo>
                  <a:cubicBezTo>
                    <a:pt x="995" y="551"/>
                    <a:pt x="994" y="556"/>
                    <a:pt x="992" y="560"/>
                  </a:cubicBezTo>
                  <a:cubicBezTo>
                    <a:pt x="988" y="568"/>
                    <a:pt x="990" y="577"/>
                    <a:pt x="990" y="585"/>
                  </a:cubicBezTo>
                  <a:cubicBezTo>
                    <a:pt x="991" y="592"/>
                    <a:pt x="996" y="599"/>
                    <a:pt x="992" y="606"/>
                  </a:cubicBezTo>
                  <a:cubicBezTo>
                    <a:pt x="992" y="607"/>
                    <a:pt x="992" y="609"/>
                    <a:pt x="993" y="609"/>
                  </a:cubicBezTo>
                  <a:cubicBezTo>
                    <a:pt x="994" y="610"/>
                    <a:pt x="996" y="610"/>
                    <a:pt x="996" y="609"/>
                  </a:cubicBezTo>
                  <a:cubicBezTo>
                    <a:pt x="999" y="602"/>
                    <a:pt x="1008" y="598"/>
                    <a:pt x="1008" y="588"/>
                  </a:cubicBezTo>
                  <a:cubicBezTo>
                    <a:pt x="1008" y="578"/>
                    <a:pt x="1010" y="567"/>
                    <a:pt x="1013" y="558"/>
                  </a:cubicBezTo>
                  <a:cubicBezTo>
                    <a:pt x="1017" y="538"/>
                    <a:pt x="1018" y="518"/>
                    <a:pt x="1020" y="499"/>
                  </a:cubicBezTo>
                  <a:cubicBezTo>
                    <a:pt x="1021" y="491"/>
                    <a:pt x="1023" y="482"/>
                    <a:pt x="1016" y="474"/>
                  </a:cubicBezTo>
                  <a:close/>
                  <a:moveTo>
                    <a:pt x="830" y="108"/>
                  </a:moveTo>
                  <a:cubicBezTo>
                    <a:pt x="829" y="108"/>
                    <a:pt x="827" y="108"/>
                    <a:pt x="826" y="108"/>
                  </a:cubicBezTo>
                  <a:cubicBezTo>
                    <a:pt x="823" y="108"/>
                    <a:pt x="819" y="108"/>
                    <a:pt x="817" y="111"/>
                  </a:cubicBezTo>
                  <a:cubicBezTo>
                    <a:pt x="814" y="115"/>
                    <a:pt x="818" y="117"/>
                    <a:pt x="820" y="120"/>
                  </a:cubicBezTo>
                  <a:cubicBezTo>
                    <a:pt x="822" y="123"/>
                    <a:pt x="824" y="125"/>
                    <a:pt x="827" y="127"/>
                  </a:cubicBezTo>
                  <a:cubicBezTo>
                    <a:pt x="838" y="134"/>
                    <a:pt x="852" y="134"/>
                    <a:pt x="862" y="143"/>
                  </a:cubicBezTo>
                  <a:cubicBezTo>
                    <a:pt x="863" y="144"/>
                    <a:pt x="864" y="144"/>
                    <a:pt x="865" y="144"/>
                  </a:cubicBezTo>
                  <a:cubicBezTo>
                    <a:pt x="870" y="144"/>
                    <a:pt x="875" y="145"/>
                    <a:pt x="879" y="148"/>
                  </a:cubicBezTo>
                  <a:cubicBezTo>
                    <a:pt x="883" y="150"/>
                    <a:pt x="887" y="151"/>
                    <a:pt x="890" y="148"/>
                  </a:cubicBezTo>
                  <a:cubicBezTo>
                    <a:pt x="894" y="145"/>
                    <a:pt x="893" y="140"/>
                    <a:pt x="892" y="136"/>
                  </a:cubicBezTo>
                  <a:cubicBezTo>
                    <a:pt x="892" y="135"/>
                    <a:pt x="891" y="134"/>
                    <a:pt x="891" y="133"/>
                  </a:cubicBezTo>
                  <a:cubicBezTo>
                    <a:pt x="886" y="123"/>
                    <a:pt x="882" y="113"/>
                    <a:pt x="874" y="105"/>
                  </a:cubicBezTo>
                  <a:cubicBezTo>
                    <a:pt x="871" y="103"/>
                    <a:pt x="869" y="102"/>
                    <a:pt x="866" y="105"/>
                  </a:cubicBezTo>
                  <a:cubicBezTo>
                    <a:pt x="865" y="107"/>
                    <a:pt x="863" y="109"/>
                    <a:pt x="860" y="108"/>
                  </a:cubicBezTo>
                  <a:cubicBezTo>
                    <a:pt x="850" y="105"/>
                    <a:pt x="840" y="108"/>
                    <a:pt x="830" y="108"/>
                  </a:cubicBezTo>
                  <a:close/>
                  <a:moveTo>
                    <a:pt x="756" y="486"/>
                  </a:moveTo>
                  <a:cubicBezTo>
                    <a:pt x="755" y="482"/>
                    <a:pt x="756" y="478"/>
                    <a:pt x="753" y="476"/>
                  </a:cubicBezTo>
                  <a:cubicBezTo>
                    <a:pt x="750" y="475"/>
                    <a:pt x="746" y="477"/>
                    <a:pt x="744" y="480"/>
                  </a:cubicBezTo>
                  <a:cubicBezTo>
                    <a:pt x="743" y="480"/>
                    <a:pt x="743" y="480"/>
                    <a:pt x="743" y="481"/>
                  </a:cubicBezTo>
                  <a:cubicBezTo>
                    <a:pt x="735" y="492"/>
                    <a:pt x="725" y="498"/>
                    <a:pt x="710" y="492"/>
                  </a:cubicBezTo>
                  <a:cubicBezTo>
                    <a:pt x="708" y="490"/>
                    <a:pt x="703" y="492"/>
                    <a:pt x="705" y="496"/>
                  </a:cubicBezTo>
                  <a:cubicBezTo>
                    <a:pt x="708" y="503"/>
                    <a:pt x="703" y="504"/>
                    <a:pt x="699" y="504"/>
                  </a:cubicBezTo>
                  <a:cubicBezTo>
                    <a:pt x="688" y="505"/>
                    <a:pt x="679" y="509"/>
                    <a:pt x="670" y="513"/>
                  </a:cubicBezTo>
                  <a:cubicBezTo>
                    <a:pt x="667" y="514"/>
                    <a:pt x="666" y="515"/>
                    <a:pt x="666" y="518"/>
                  </a:cubicBezTo>
                  <a:cubicBezTo>
                    <a:pt x="667" y="521"/>
                    <a:pt x="666" y="524"/>
                    <a:pt x="670" y="525"/>
                  </a:cubicBezTo>
                  <a:cubicBezTo>
                    <a:pt x="674" y="527"/>
                    <a:pt x="678" y="526"/>
                    <a:pt x="681" y="522"/>
                  </a:cubicBezTo>
                  <a:cubicBezTo>
                    <a:pt x="683" y="520"/>
                    <a:pt x="684" y="516"/>
                    <a:pt x="685" y="513"/>
                  </a:cubicBezTo>
                  <a:cubicBezTo>
                    <a:pt x="687" y="511"/>
                    <a:pt x="689" y="510"/>
                    <a:pt x="692" y="511"/>
                  </a:cubicBezTo>
                  <a:cubicBezTo>
                    <a:pt x="695" y="511"/>
                    <a:pt x="694" y="514"/>
                    <a:pt x="693" y="516"/>
                  </a:cubicBezTo>
                  <a:cubicBezTo>
                    <a:pt x="693" y="518"/>
                    <a:pt x="694" y="519"/>
                    <a:pt x="695" y="520"/>
                  </a:cubicBezTo>
                  <a:cubicBezTo>
                    <a:pt x="700" y="526"/>
                    <a:pt x="711" y="528"/>
                    <a:pt x="719" y="525"/>
                  </a:cubicBezTo>
                  <a:cubicBezTo>
                    <a:pt x="722" y="524"/>
                    <a:pt x="725" y="522"/>
                    <a:pt x="725" y="518"/>
                  </a:cubicBezTo>
                  <a:cubicBezTo>
                    <a:pt x="724" y="511"/>
                    <a:pt x="730" y="508"/>
                    <a:pt x="730" y="502"/>
                  </a:cubicBezTo>
                  <a:cubicBezTo>
                    <a:pt x="731" y="500"/>
                    <a:pt x="732" y="499"/>
                    <a:pt x="734" y="500"/>
                  </a:cubicBezTo>
                  <a:cubicBezTo>
                    <a:pt x="736" y="501"/>
                    <a:pt x="736" y="502"/>
                    <a:pt x="736" y="504"/>
                  </a:cubicBezTo>
                  <a:cubicBezTo>
                    <a:pt x="736" y="507"/>
                    <a:pt x="733" y="509"/>
                    <a:pt x="731" y="512"/>
                  </a:cubicBezTo>
                  <a:cubicBezTo>
                    <a:pt x="729" y="516"/>
                    <a:pt x="729" y="520"/>
                    <a:pt x="734" y="522"/>
                  </a:cubicBezTo>
                  <a:cubicBezTo>
                    <a:pt x="738" y="525"/>
                    <a:pt x="742" y="525"/>
                    <a:pt x="744" y="521"/>
                  </a:cubicBezTo>
                  <a:cubicBezTo>
                    <a:pt x="748" y="509"/>
                    <a:pt x="754" y="498"/>
                    <a:pt x="756" y="486"/>
                  </a:cubicBezTo>
                  <a:close/>
                  <a:moveTo>
                    <a:pt x="185" y="1300"/>
                  </a:moveTo>
                  <a:cubicBezTo>
                    <a:pt x="194" y="1293"/>
                    <a:pt x="204" y="1291"/>
                    <a:pt x="211" y="1284"/>
                  </a:cubicBezTo>
                  <a:cubicBezTo>
                    <a:pt x="214" y="1281"/>
                    <a:pt x="217" y="1279"/>
                    <a:pt x="221" y="1278"/>
                  </a:cubicBezTo>
                  <a:cubicBezTo>
                    <a:pt x="228" y="1276"/>
                    <a:pt x="233" y="1272"/>
                    <a:pt x="237" y="1267"/>
                  </a:cubicBezTo>
                  <a:cubicBezTo>
                    <a:pt x="246" y="1254"/>
                    <a:pt x="261" y="1248"/>
                    <a:pt x="271" y="1237"/>
                  </a:cubicBezTo>
                  <a:cubicBezTo>
                    <a:pt x="273" y="1235"/>
                    <a:pt x="276" y="1235"/>
                    <a:pt x="278" y="1234"/>
                  </a:cubicBezTo>
                  <a:cubicBezTo>
                    <a:pt x="284" y="1231"/>
                    <a:pt x="289" y="1228"/>
                    <a:pt x="292" y="1221"/>
                  </a:cubicBezTo>
                  <a:cubicBezTo>
                    <a:pt x="287" y="1219"/>
                    <a:pt x="284" y="1221"/>
                    <a:pt x="281" y="1222"/>
                  </a:cubicBezTo>
                  <a:cubicBezTo>
                    <a:pt x="272" y="1225"/>
                    <a:pt x="264" y="1229"/>
                    <a:pt x="255" y="1232"/>
                  </a:cubicBezTo>
                  <a:cubicBezTo>
                    <a:pt x="236" y="1239"/>
                    <a:pt x="218" y="1248"/>
                    <a:pt x="207" y="1267"/>
                  </a:cubicBezTo>
                  <a:cubicBezTo>
                    <a:pt x="206" y="1270"/>
                    <a:pt x="204" y="1271"/>
                    <a:pt x="202" y="1274"/>
                  </a:cubicBezTo>
                  <a:cubicBezTo>
                    <a:pt x="196" y="1282"/>
                    <a:pt x="188" y="1289"/>
                    <a:pt x="185" y="1300"/>
                  </a:cubicBezTo>
                  <a:close/>
                  <a:moveTo>
                    <a:pt x="616" y="334"/>
                  </a:moveTo>
                  <a:cubicBezTo>
                    <a:pt x="616" y="344"/>
                    <a:pt x="618" y="348"/>
                    <a:pt x="623" y="348"/>
                  </a:cubicBezTo>
                  <a:cubicBezTo>
                    <a:pt x="635" y="348"/>
                    <a:pt x="646" y="354"/>
                    <a:pt x="659" y="353"/>
                  </a:cubicBezTo>
                  <a:cubicBezTo>
                    <a:pt x="664" y="353"/>
                    <a:pt x="669" y="354"/>
                    <a:pt x="673" y="355"/>
                  </a:cubicBezTo>
                  <a:cubicBezTo>
                    <a:pt x="687" y="359"/>
                    <a:pt x="688" y="358"/>
                    <a:pt x="690" y="344"/>
                  </a:cubicBezTo>
                  <a:cubicBezTo>
                    <a:pt x="690" y="343"/>
                    <a:pt x="690" y="342"/>
                    <a:pt x="691" y="341"/>
                  </a:cubicBezTo>
                  <a:cubicBezTo>
                    <a:pt x="693" y="326"/>
                    <a:pt x="693" y="326"/>
                    <a:pt x="678" y="322"/>
                  </a:cubicBezTo>
                  <a:cubicBezTo>
                    <a:pt x="673" y="320"/>
                    <a:pt x="669" y="322"/>
                    <a:pt x="665" y="326"/>
                  </a:cubicBezTo>
                  <a:cubicBezTo>
                    <a:pt x="663" y="329"/>
                    <a:pt x="660" y="332"/>
                    <a:pt x="658" y="335"/>
                  </a:cubicBezTo>
                  <a:cubicBezTo>
                    <a:pt x="656" y="340"/>
                    <a:pt x="653" y="339"/>
                    <a:pt x="651" y="336"/>
                  </a:cubicBezTo>
                  <a:cubicBezTo>
                    <a:pt x="647" y="331"/>
                    <a:pt x="642" y="328"/>
                    <a:pt x="637" y="324"/>
                  </a:cubicBezTo>
                  <a:cubicBezTo>
                    <a:pt x="632" y="319"/>
                    <a:pt x="626" y="322"/>
                    <a:pt x="620" y="324"/>
                  </a:cubicBezTo>
                  <a:cubicBezTo>
                    <a:pt x="614" y="325"/>
                    <a:pt x="617" y="330"/>
                    <a:pt x="616" y="334"/>
                  </a:cubicBezTo>
                  <a:close/>
                  <a:moveTo>
                    <a:pt x="1091" y="1117"/>
                  </a:moveTo>
                  <a:cubicBezTo>
                    <a:pt x="1098" y="1123"/>
                    <a:pt x="1105" y="1125"/>
                    <a:pt x="1105" y="1133"/>
                  </a:cubicBezTo>
                  <a:cubicBezTo>
                    <a:pt x="1105" y="1136"/>
                    <a:pt x="1108" y="1136"/>
                    <a:pt x="1109" y="1136"/>
                  </a:cubicBezTo>
                  <a:cubicBezTo>
                    <a:pt x="1112" y="1135"/>
                    <a:pt x="1116" y="1135"/>
                    <a:pt x="1118" y="1133"/>
                  </a:cubicBezTo>
                  <a:cubicBezTo>
                    <a:pt x="1122" y="1130"/>
                    <a:pt x="1125" y="1131"/>
                    <a:pt x="1129" y="1132"/>
                  </a:cubicBezTo>
                  <a:cubicBezTo>
                    <a:pt x="1155" y="1141"/>
                    <a:pt x="1181" y="1146"/>
                    <a:pt x="1207" y="1153"/>
                  </a:cubicBezTo>
                  <a:cubicBezTo>
                    <a:pt x="1213" y="1155"/>
                    <a:pt x="1220" y="1156"/>
                    <a:pt x="1225" y="1159"/>
                  </a:cubicBezTo>
                  <a:cubicBezTo>
                    <a:pt x="1233" y="1165"/>
                    <a:pt x="1241" y="1165"/>
                    <a:pt x="1249" y="1164"/>
                  </a:cubicBezTo>
                  <a:cubicBezTo>
                    <a:pt x="1250" y="1158"/>
                    <a:pt x="1249" y="1155"/>
                    <a:pt x="1242" y="1153"/>
                  </a:cubicBezTo>
                  <a:cubicBezTo>
                    <a:pt x="1235" y="1152"/>
                    <a:pt x="1228" y="1148"/>
                    <a:pt x="1220" y="1146"/>
                  </a:cubicBezTo>
                  <a:cubicBezTo>
                    <a:pt x="1199" y="1139"/>
                    <a:pt x="1178" y="1134"/>
                    <a:pt x="1156" y="1129"/>
                  </a:cubicBezTo>
                  <a:cubicBezTo>
                    <a:pt x="1135" y="1124"/>
                    <a:pt x="1115" y="1119"/>
                    <a:pt x="1091" y="1117"/>
                  </a:cubicBezTo>
                  <a:close/>
                  <a:moveTo>
                    <a:pt x="978" y="162"/>
                  </a:moveTo>
                  <a:cubicBezTo>
                    <a:pt x="978" y="154"/>
                    <a:pt x="973" y="151"/>
                    <a:pt x="967" y="149"/>
                  </a:cubicBezTo>
                  <a:cubicBezTo>
                    <a:pt x="952" y="144"/>
                    <a:pt x="938" y="138"/>
                    <a:pt x="923" y="131"/>
                  </a:cubicBezTo>
                  <a:cubicBezTo>
                    <a:pt x="920" y="130"/>
                    <a:pt x="917" y="129"/>
                    <a:pt x="913" y="129"/>
                  </a:cubicBezTo>
                  <a:cubicBezTo>
                    <a:pt x="910" y="128"/>
                    <a:pt x="908" y="129"/>
                    <a:pt x="908" y="132"/>
                  </a:cubicBezTo>
                  <a:cubicBezTo>
                    <a:pt x="909" y="140"/>
                    <a:pt x="910" y="148"/>
                    <a:pt x="911" y="155"/>
                  </a:cubicBezTo>
                  <a:cubicBezTo>
                    <a:pt x="912" y="159"/>
                    <a:pt x="915" y="161"/>
                    <a:pt x="919" y="162"/>
                  </a:cubicBezTo>
                  <a:cubicBezTo>
                    <a:pt x="924" y="162"/>
                    <a:pt x="928" y="165"/>
                    <a:pt x="933" y="167"/>
                  </a:cubicBezTo>
                  <a:cubicBezTo>
                    <a:pt x="944" y="173"/>
                    <a:pt x="947" y="172"/>
                    <a:pt x="952" y="161"/>
                  </a:cubicBezTo>
                  <a:cubicBezTo>
                    <a:pt x="954" y="157"/>
                    <a:pt x="957" y="155"/>
                    <a:pt x="961" y="156"/>
                  </a:cubicBezTo>
                  <a:cubicBezTo>
                    <a:pt x="967" y="156"/>
                    <a:pt x="973" y="158"/>
                    <a:pt x="978" y="162"/>
                  </a:cubicBezTo>
                  <a:close/>
                  <a:moveTo>
                    <a:pt x="848" y="1050"/>
                  </a:moveTo>
                  <a:cubicBezTo>
                    <a:pt x="845" y="1051"/>
                    <a:pt x="844" y="1052"/>
                    <a:pt x="843" y="1053"/>
                  </a:cubicBezTo>
                  <a:cubicBezTo>
                    <a:pt x="832" y="1069"/>
                    <a:pt x="825" y="1087"/>
                    <a:pt x="815" y="1103"/>
                  </a:cubicBezTo>
                  <a:cubicBezTo>
                    <a:pt x="806" y="1115"/>
                    <a:pt x="810" y="1121"/>
                    <a:pt x="824" y="1124"/>
                  </a:cubicBezTo>
                  <a:cubicBezTo>
                    <a:pt x="826" y="1125"/>
                    <a:pt x="828" y="1125"/>
                    <a:pt x="829" y="1125"/>
                  </a:cubicBezTo>
                  <a:cubicBezTo>
                    <a:pt x="836" y="1125"/>
                    <a:pt x="839" y="1123"/>
                    <a:pt x="839" y="1117"/>
                  </a:cubicBezTo>
                  <a:cubicBezTo>
                    <a:pt x="839" y="1104"/>
                    <a:pt x="843" y="1091"/>
                    <a:pt x="847" y="1079"/>
                  </a:cubicBezTo>
                  <a:cubicBezTo>
                    <a:pt x="850" y="1070"/>
                    <a:pt x="849" y="1060"/>
                    <a:pt x="848" y="1050"/>
                  </a:cubicBezTo>
                  <a:close/>
                  <a:moveTo>
                    <a:pt x="767" y="348"/>
                  </a:moveTo>
                  <a:cubicBezTo>
                    <a:pt x="765" y="349"/>
                    <a:pt x="763" y="349"/>
                    <a:pt x="762" y="350"/>
                  </a:cubicBezTo>
                  <a:cubicBezTo>
                    <a:pt x="757" y="351"/>
                    <a:pt x="753" y="349"/>
                    <a:pt x="749" y="347"/>
                  </a:cubicBezTo>
                  <a:cubicBezTo>
                    <a:pt x="745" y="345"/>
                    <a:pt x="749" y="342"/>
                    <a:pt x="749" y="340"/>
                  </a:cubicBezTo>
                  <a:cubicBezTo>
                    <a:pt x="750" y="338"/>
                    <a:pt x="748" y="337"/>
                    <a:pt x="747" y="336"/>
                  </a:cubicBezTo>
                  <a:cubicBezTo>
                    <a:pt x="742" y="332"/>
                    <a:pt x="736" y="330"/>
                    <a:pt x="729" y="332"/>
                  </a:cubicBezTo>
                  <a:cubicBezTo>
                    <a:pt x="726" y="333"/>
                    <a:pt x="723" y="333"/>
                    <a:pt x="720" y="332"/>
                  </a:cubicBezTo>
                  <a:cubicBezTo>
                    <a:pt x="708" y="329"/>
                    <a:pt x="708" y="329"/>
                    <a:pt x="705" y="342"/>
                  </a:cubicBezTo>
                  <a:cubicBezTo>
                    <a:pt x="705" y="343"/>
                    <a:pt x="705" y="344"/>
                    <a:pt x="705" y="346"/>
                  </a:cubicBezTo>
                  <a:cubicBezTo>
                    <a:pt x="704" y="355"/>
                    <a:pt x="707" y="360"/>
                    <a:pt x="716" y="359"/>
                  </a:cubicBezTo>
                  <a:cubicBezTo>
                    <a:pt x="729" y="358"/>
                    <a:pt x="742" y="360"/>
                    <a:pt x="754" y="363"/>
                  </a:cubicBezTo>
                  <a:cubicBezTo>
                    <a:pt x="756" y="363"/>
                    <a:pt x="757" y="363"/>
                    <a:pt x="759" y="364"/>
                  </a:cubicBezTo>
                  <a:cubicBezTo>
                    <a:pt x="764" y="364"/>
                    <a:pt x="767" y="362"/>
                    <a:pt x="767" y="356"/>
                  </a:cubicBezTo>
                  <a:cubicBezTo>
                    <a:pt x="767" y="354"/>
                    <a:pt x="767" y="352"/>
                    <a:pt x="767" y="348"/>
                  </a:cubicBezTo>
                  <a:close/>
                  <a:moveTo>
                    <a:pt x="790" y="472"/>
                  </a:moveTo>
                  <a:cubicBezTo>
                    <a:pt x="788" y="475"/>
                    <a:pt x="790" y="477"/>
                    <a:pt x="790" y="479"/>
                  </a:cubicBezTo>
                  <a:cubicBezTo>
                    <a:pt x="791" y="482"/>
                    <a:pt x="791" y="485"/>
                    <a:pt x="787" y="485"/>
                  </a:cubicBezTo>
                  <a:cubicBezTo>
                    <a:pt x="784" y="486"/>
                    <a:pt x="784" y="482"/>
                    <a:pt x="784" y="480"/>
                  </a:cubicBezTo>
                  <a:cubicBezTo>
                    <a:pt x="784" y="479"/>
                    <a:pt x="783" y="479"/>
                    <a:pt x="783" y="478"/>
                  </a:cubicBezTo>
                  <a:cubicBezTo>
                    <a:pt x="782" y="475"/>
                    <a:pt x="781" y="473"/>
                    <a:pt x="777" y="473"/>
                  </a:cubicBezTo>
                  <a:cubicBezTo>
                    <a:pt x="774" y="474"/>
                    <a:pt x="774" y="477"/>
                    <a:pt x="775" y="480"/>
                  </a:cubicBezTo>
                  <a:cubicBezTo>
                    <a:pt x="776" y="487"/>
                    <a:pt x="775" y="495"/>
                    <a:pt x="776" y="502"/>
                  </a:cubicBezTo>
                  <a:cubicBezTo>
                    <a:pt x="776" y="506"/>
                    <a:pt x="777" y="510"/>
                    <a:pt x="781" y="511"/>
                  </a:cubicBezTo>
                  <a:cubicBezTo>
                    <a:pt x="784" y="512"/>
                    <a:pt x="786" y="513"/>
                    <a:pt x="787" y="516"/>
                  </a:cubicBezTo>
                  <a:cubicBezTo>
                    <a:pt x="788" y="520"/>
                    <a:pt x="791" y="520"/>
                    <a:pt x="794" y="519"/>
                  </a:cubicBezTo>
                  <a:cubicBezTo>
                    <a:pt x="798" y="518"/>
                    <a:pt x="801" y="516"/>
                    <a:pt x="804" y="515"/>
                  </a:cubicBezTo>
                  <a:cubicBezTo>
                    <a:pt x="815" y="509"/>
                    <a:pt x="816" y="505"/>
                    <a:pt x="813" y="494"/>
                  </a:cubicBezTo>
                  <a:cubicBezTo>
                    <a:pt x="812" y="489"/>
                    <a:pt x="809" y="484"/>
                    <a:pt x="809" y="479"/>
                  </a:cubicBezTo>
                  <a:cubicBezTo>
                    <a:pt x="808" y="475"/>
                    <a:pt x="805" y="474"/>
                    <a:pt x="802" y="473"/>
                  </a:cubicBezTo>
                  <a:cubicBezTo>
                    <a:pt x="798" y="472"/>
                    <a:pt x="794" y="471"/>
                    <a:pt x="790" y="472"/>
                  </a:cubicBezTo>
                  <a:close/>
                  <a:moveTo>
                    <a:pt x="276" y="1207"/>
                  </a:moveTo>
                  <a:cubicBezTo>
                    <a:pt x="279" y="1207"/>
                    <a:pt x="280" y="1208"/>
                    <a:pt x="280" y="1208"/>
                  </a:cubicBezTo>
                  <a:cubicBezTo>
                    <a:pt x="301" y="1202"/>
                    <a:pt x="322" y="1193"/>
                    <a:pt x="342" y="1185"/>
                  </a:cubicBezTo>
                  <a:cubicBezTo>
                    <a:pt x="361" y="1178"/>
                    <a:pt x="381" y="1170"/>
                    <a:pt x="399" y="1159"/>
                  </a:cubicBezTo>
                  <a:cubicBezTo>
                    <a:pt x="402" y="1157"/>
                    <a:pt x="406" y="1155"/>
                    <a:pt x="409" y="1154"/>
                  </a:cubicBezTo>
                  <a:cubicBezTo>
                    <a:pt x="418" y="1153"/>
                    <a:pt x="423" y="1147"/>
                    <a:pt x="428" y="1140"/>
                  </a:cubicBezTo>
                  <a:cubicBezTo>
                    <a:pt x="423" y="1139"/>
                    <a:pt x="419" y="1139"/>
                    <a:pt x="415" y="1142"/>
                  </a:cubicBezTo>
                  <a:cubicBezTo>
                    <a:pt x="396" y="1154"/>
                    <a:pt x="372" y="1158"/>
                    <a:pt x="353" y="1172"/>
                  </a:cubicBezTo>
                  <a:cubicBezTo>
                    <a:pt x="340" y="1171"/>
                    <a:pt x="331" y="1180"/>
                    <a:pt x="320" y="1185"/>
                  </a:cubicBezTo>
                  <a:cubicBezTo>
                    <a:pt x="305" y="1192"/>
                    <a:pt x="291" y="1197"/>
                    <a:pt x="276" y="1207"/>
                  </a:cubicBezTo>
                  <a:close/>
                  <a:moveTo>
                    <a:pt x="866" y="195"/>
                  </a:moveTo>
                  <a:cubicBezTo>
                    <a:pt x="872" y="197"/>
                    <a:pt x="872" y="197"/>
                    <a:pt x="871" y="201"/>
                  </a:cubicBezTo>
                  <a:cubicBezTo>
                    <a:pt x="870" y="201"/>
                    <a:pt x="869" y="202"/>
                    <a:pt x="869" y="202"/>
                  </a:cubicBezTo>
                  <a:cubicBezTo>
                    <a:pt x="872" y="213"/>
                    <a:pt x="865" y="221"/>
                    <a:pt x="861" y="229"/>
                  </a:cubicBezTo>
                  <a:cubicBezTo>
                    <a:pt x="858" y="233"/>
                    <a:pt x="856" y="238"/>
                    <a:pt x="857" y="243"/>
                  </a:cubicBezTo>
                  <a:cubicBezTo>
                    <a:pt x="857" y="245"/>
                    <a:pt x="858" y="247"/>
                    <a:pt x="860" y="247"/>
                  </a:cubicBezTo>
                  <a:cubicBezTo>
                    <a:pt x="865" y="246"/>
                    <a:pt x="870" y="241"/>
                    <a:pt x="870" y="237"/>
                  </a:cubicBezTo>
                  <a:cubicBezTo>
                    <a:pt x="871" y="227"/>
                    <a:pt x="874" y="224"/>
                    <a:pt x="885" y="227"/>
                  </a:cubicBezTo>
                  <a:cubicBezTo>
                    <a:pt x="891" y="228"/>
                    <a:pt x="896" y="226"/>
                    <a:pt x="896" y="221"/>
                  </a:cubicBezTo>
                  <a:cubicBezTo>
                    <a:pt x="897" y="213"/>
                    <a:pt x="898" y="205"/>
                    <a:pt x="897" y="198"/>
                  </a:cubicBezTo>
                  <a:cubicBezTo>
                    <a:pt x="896" y="194"/>
                    <a:pt x="894" y="192"/>
                    <a:pt x="891" y="192"/>
                  </a:cubicBezTo>
                  <a:cubicBezTo>
                    <a:pt x="883" y="192"/>
                    <a:pt x="875" y="191"/>
                    <a:pt x="866" y="195"/>
                  </a:cubicBezTo>
                  <a:close/>
                  <a:moveTo>
                    <a:pt x="862" y="1085"/>
                  </a:moveTo>
                  <a:cubicBezTo>
                    <a:pt x="860" y="1097"/>
                    <a:pt x="858" y="1108"/>
                    <a:pt x="850" y="1118"/>
                  </a:cubicBezTo>
                  <a:cubicBezTo>
                    <a:pt x="849" y="1120"/>
                    <a:pt x="846" y="1121"/>
                    <a:pt x="847" y="1124"/>
                  </a:cubicBezTo>
                  <a:cubicBezTo>
                    <a:pt x="848" y="1127"/>
                    <a:pt x="851" y="1127"/>
                    <a:pt x="854" y="1127"/>
                  </a:cubicBezTo>
                  <a:cubicBezTo>
                    <a:pt x="859" y="1128"/>
                    <a:pt x="862" y="1125"/>
                    <a:pt x="863" y="1120"/>
                  </a:cubicBezTo>
                  <a:cubicBezTo>
                    <a:pt x="864" y="1114"/>
                    <a:pt x="865" y="1106"/>
                    <a:pt x="869" y="1100"/>
                  </a:cubicBezTo>
                  <a:cubicBezTo>
                    <a:pt x="873" y="1095"/>
                    <a:pt x="874" y="1088"/>
                    <a:pt x="875" y="1082"/>
                  </a:cubicBezTo>
                  <a:cubicBezTo>
                    <a:pt x="875" y="1079"/>
                    <a:pt x="875" y="1077"/>
                    <a:pt x="876" y="1074"/>
                  </a:cubicBezTo>
                  <a:cubicBezTo>
                    <a:pt x="881" y="1063"/>
                    <a:pt x="881" y="1051"/>
                    <a:pt x="883" y="1039"/>
                  </a:cubicBezTo>
                  <a:cubicBezTo>
                    <a:pt x="883" y="1037"/>
                    <a:pt x="882" y="1035"/>
                    <a:pt x="880" y="1035"/>
                  </a:cubicBezTo>
                  <a:cubicBezTo>
                    <a:pt x="878" y="1034"/>
                    <a:pt x="876" y="1035"/>
                    <a:pt x="875" y="1037"/>
                  </a:cubicBezTo>
                  <a:cubicBezTo>
                    <a:pt x="872" y="1041"/>
                    <a:pt x="870" y="1047"/>
                    <a:pt x="870" y="1052"/>
                  </a:cubicBezTo>
                  <a:cubicBezTo>
                    <a:pt x="870" y="1058"/>
                    <a:pt x="868" y="1063"/>
                    <a:pt x="866" y="1068"/>
                  </a:cubicBezTo>
                  <a:cubicBezTo>
                    <a:pt x="864" y="1073"/>
                    <a:pt x="861" y="1079"/>
                    <a:pt x="862" y="1085"/>
                  </a:cubicBezTo>
                  <a:close/>
                  <a:moveTo>
                    <a:pt x="443" y="1138"/>
                  </a:moveTo>
                  <a:cubicBezTo>
                    <a:pt x="449" y="1137"/>
                    <a:pt x="454" y="1136"/>
                    <a:pt x="458" y="1133"/>
                  </a:cubicBezTo>
                  <a:cubicBezTo>
                    <a:pt x="471" y="1124"/>
                    <a:pt x="486" y="1121"/>
                    <a:pt x="499" y="1113"/>
                  </a:cubicBezTo>
                  <a:cubicBezTo>
                    <a:pt x="502" y="1112"/>
                    <a:pt x="505" y="1112"/>
                    <a:pt x="508" y="1113"/>
                  </a:cubicBezTo>
                  <a:cubicBezTo>
                    <a:pt x="511" y="1114"/>
                    <a:pt x="514" y="1119"/>
                    <a:pt x="518" y="1116"/>
                  </a:cubicBezTo>
                  <a:cubicBezTo>
                    <a:pt x="521" y="1114"/>
                    <a:pt x="520" y="1109"/>
                    <a:pt x="521" y="1106"/>
                  </a:cubicBezTo>
                  <a:cubicBezTo>
                    <a:pt x="521" y="1102"/>
                    <a:pt x="521" y="1099"/>
                    <a:pt x="521" y="1096"/>
                  </a:cubicBezTo>
                  <a:cubicBezTo>
                    <a:pt x="521" y="1094"/>
                    <a:pt x="521" y="1091"/>
                    <a:pt x="518" y="1091"/>
                  </a:cubicBezTo>
                  <a:cubicBezTo>
                    <a:pt x="515" y="1090"/>
                    <a:pt x="513" y="1092"/>
                    <a:pt x="512" y="1095"/>
                  </a:cubicBezTo>
                  <a:cubicBezTo>
                    <a:pt x="511" y="1102"/>
                    <a:pt x="506" y="1105"/>
                    <a:pt x="499" y="1104"/>
                  </a:cubicBezTo>
                  <a:cubicBezTo>
                    <a:pt x="492" y="1104"/>
                    <a:pt x="486" y="1105"/>
                    <a:pt x="482" y="1113"/>
                  </a:cubicBezTo>
                  <a:cubicBezTo>
                    <a:pt x="481" y="1116"/>
                    <a:pt x="476" y="1118"/>
                    <a:pt x="473" y="1116"/>
                  </a:cubicBezTo>
                  <a:cubicBezTo>
                    <a:pt x="467" y="1109"/>
                    <a:pt x="463" y="1110"/>
                    <a:pt x="459" y="1119"/>
                  </a:cubicBezTo>
                  <a:cubicBezTo>
                    <a:pt x="458" y="1121"/>
                    <a:pt x="455" y="1122"/>
                    <a:pt x="453" y="1123"/>
                  </a:cubicBezTo>
                  <a:cubicBezTo>
                    <a:pt x="445" y="1124"/>
                    <a:pt x="443" y="1130"/>
                    <a:pt x="443" y="1138"/>
                  </a:cubicBezTo>
                  <a:close/>
                  <a:moveTo>
                    <a:pt x="999" y="237"/>
                  </a:moveTo>
                  <a:cubicBezTo>
                    <a:pt x="999" y="233"/>
                    <a:pt x="997" y="229"/>
                    <a:pt x="993" y="228"/>
                  </a:cubicBezTo>
                  <a:cubicBezTo>
                    <a:pt x="988" y="227"/>
                    <a:pt x="985" y="223"/>
                    <a:pt x="982" y="220"/>
                  </a:cubicBezTo>
                  <a:cubicBezTo>
                    <a:pt x="975" y="213"/>
                    <a:pt x="971" y="214"/>
                    <a:pt x="968" y="225"/>
                  </a:cubicBezTo>
                  <a:cubicBezTo>
                    <a:pt x="965" y="234"/>
                    <a:pt x="966" y="244"/>
                    <a:pt x="964" y="253"/>
                  </a:cubicBezTo>
                  <a:cubicBezTo>
                    <a:pt x="963" y="257"/>
                    <a:pt x="965" y="259"/>
                    <a:pt x="969" y="260"/>
                  </a:cubicBezTo>
                  <a:cubicBezTo>
                    <a:pt x="972" y="261"/>
                    <a:pt x="976" y="263"/>
                    <a:pt x="978" y="258"/>
                  </a:cubicBezTo>
                  <a:cubicBezTo>
                    <a:pt x="980" y="251"/>
                    <a:pt x="984" y="248"/>
                    <a:pt x="991" y="247"/>
                  </a:cubicBezTo>
                  <a:cubicBezTo>
                    <a:pt x="996" y="246"/>
                    <a:pt x="999" y="242"/>
                    <a:pt x="999" y="237"/>
                  </a:cubicBezTo>
                  <a:close/>
                  <a:moveTo>
                    <a:pt x="577" y="481"/>
                  </a:moveTo>
                  <a:cubicBezTo>
                    <a:pt x="578" y="484"/>
                    <a:pt x="583" y="485"/>
                    <a:pt x="582" y="490"/>
                  </a:cubicBezTo>
                  <a:cubicBezTo>
                    <a:pt x="581" y="492"/>
                    <a:pt x="580" y="495"/>
                    <a:pt x="581" y="496"/>
                  </a:cubicBezTo>
                  <a:cubicBezTo>
                    <a:pt x="585" y="502"/>
                    <a:pt x="581" y="503"/>
                    <a:pt x="576" y="503"/>
                  </a:cubicBezTo>
                  <a:cubicBezTo>
                    <a:pt x="573" y="503"/>
                    <a:pt x="570" y="504"/>
                    <a:pt x="570" y="507"/>
                  </a:cubicBezTo>
                  <a:cubicBezTo>
                    <a:pt x="570" y="511"/>
                    <a:pt x="568" y="515"/>
                    <a:pt x="565" y="518"/>
                  </a:cubicBezTo>
                  <a:cubicBezTo>
                    <a:pt x="564" y="520"/>
                    <a:pt x="565" y="523"/>
                    <a:pt x="566" y="525"/>
                  </a:cubicBezTo>
                  <a:cubicBezTo>
                    <a:pt x="571" y="532"/>
                    <a:pt x="578" y="532"/>
                    <a:pt x="582" y="524"/>
                  </a:cubicBezTo>
                  <a:cubicBezTo>
                    <a:pt x="587" y="516"/>
                    <a:pt x="588" y="506"/>
                    <a:pt x="599" y="502"/>
                  </a:cubicBezTo>
                  <a:cubicBezTo>
                    <a:pt x="599" y="502"/>
                    <a:pt x="600" y="500"/>
                    <a:pt x="600" y="500"/>
                  </a:cubicBezTo>
                  <a:cubicBezTo>
                    <a:pt x="599" y="495"/>
                    <a:pt x="602" y="491"/>
                    <a:pt x="603" y="486"/>
                  </a:cubicBezTo>
                  <a:cubicBezTo>
                    <a:pt x="605" y="482"/>
                    <a:pt x="601" y="477"/>
                    <a:pt x="597" y="476"/>
                  </a:cubicBezTo>
                  <a:cubicBezTo>
                    <a:pt x="591" y="474"/>
                    <a:pt x="591" y="478"/>
                    <a:pt x="590" y="481"/>
                  </a:cubicBezTo>
                  <a:cubicBezTo>
                    <a:pt x="590" y="482"/>
                    <a:pt x="589" y="484"/>
                    <a:pt x="588" y="484"/>
                  </a:cubicBezTo>
                  <a:cubicBezTo>
                    <a:pt x="585" y="481"/>
                    <a:pt x="582" y="478"/>
                    <a:pt x="577" y="481"/>
                  </a:cubicBezTo>
                  <a:close/>
                  <a:moveTo>
                    <a:pt x="459" y="1182"/>
                  </a:moveTo>
                  <a:cubicBezTo>
                    <a:pt x="459" y="1183"/>
                    <a:pt x="459" y="1184"/>
                    <a:pt x="460" y="1185"/>
                  </a:cubicBezTo>
                  <a:cubicBezTo>
                    <a:pt x="464" y="1185"/>
                    <a:pt x="470" y="1185"/>
                    <a:pt x="473" y="1181"/>
                  </a:cubicBezTo>
                  <a:cubicBezTo>
                    <a:pt x="480" y="1174"/>
                    <a:pt x="490" y="1171"/>
                    <a:pt x="499" y="1168"/>
                  </a:cubicBezTo>
                  <a:cubicBezTo>
                    <a:pt x="514" y="1164"/>
                    <a:pt x="527" y="1157"/>
                    <a:pt x="541" y="1152"/>
                  </a:cubicBezTo>
                  <a:cubicBezTo>
                    <a:pt x="545" y="1150"/>
                    <a:pt x="549" y="1148"/>
                    <a:pt x="550" y="1144"/>
                  </a:cubicBezTo>
                  <a:cubicBezTo>
                    <a:pt x="551" y="1140"/>
                    <a:pt x="555" y="1139"/>
                    <a:pt x="559" y="1139"/>
                  </a:cubicBezTo>
                  <a:cubicBezTo>
                    <a:pt x="563" y="1139"/>
                    <a:pt x="566" y="1138"/>
                    <a:pt x="568" y="1134"/>
                  </a:cubicBezTo>
                  <a:cubicBezTo>
                    <a:pt x="568" y="1133"/>
                    <a:pt x="568" y="1131"/>
                    <a:pt x="567" y="1130"/>
                  </a:cubicBezTo>
                  <a:cubicBezTo>
                    <a:pt x="566" y="1129"/>
                    <a:pt x="564" y="1128"/>
                    <a:pt x="564" y="1129"/>
                  </a:cubicBezTo>
                  <a:cubicBezTo>
                    <a:pt x="559" y="1135"/>
                    <a:pt x="550" y="1132"/>
                    <a:pt x="544" y="1136"/>
                  </a:cubicBezTo>
                  <a:cubicBezTo>
                    <a:pt x="535" y="1142"/>
                    <a:pt x="524" y="1144"/>
                    <a:pt x="516" y="1152"/>
                  </a:cubicBezTo>
                  <a:cubicBezTo>
                    <a:pt x="514" y="1154"/>
                    <a:pt x="511" y="1155"/>
                    <a:pt x="508" y="1155"/>
                  </a:cubicBezTo>
                  <a:cubicBezTo>
                    <a:pt x="505" y="1156"/>
                    <a:pt x="502" y="1157"/>
                    <a:pt x="500" y="1159"/>
                  </a:cubicBezTo>
                  <a:cubicBezTo>
                    <a:pt x="496" y="1163"/>
                    <a:pt x="491" y="1165"/>
                    <a:pt x="486" y="1167"/>
                  </a:cubicBezTo>
                  <a:cubicBezTo>
                    <a:pt x="477" y="1172"/>
                    <a:pt x="468" y="1177"/>
                    <a:pt x="459" y="1182"/>
                  </a:cubicBezTo>
                  <a:close/>
                  <a:moveTo>
                    <a:pt x="780" y="91"/>
                  </a:moveTo>
                  <a:cubicBezTo>
                    <a:pt x="777" y="88"/>
                    <a:pt x="774" y="90"/>
                    <a:pt x="771" y="89"/>
                  </a:cubicBezTo>
                  <a:cubicBezTo>
                    <a:pt x="766" y="88"/>
                    <a:pt x="765" y="86"/>
                    <a:pt x="767" y="82"/>
                  </a:cubicBezTo>
                  <a:cubicBezTo>
                    <a:pt x="770" y="79"/>
                    <a:pt x="774" y="77"/>
                    <a:pt x="773" y="71"/>
                  </a:cubicBezTo>
                  <a:cubicBezTo>
                    <a:pt x="768" y="72"/>
                    <a:pt x="764" y="71"/>
                    <a:pt x="760" y="69"/>
                  </a:cubicBezTo>
                  <a:cubicBezTo>
                    <a:pt x="744" y="60"/>
                    <a:pt x="727" y="71"/>
                    <a:pt x="725" y="91"/>
                  </a:cubicBezTo>
                  <a:cubicBezTo>
                    <a:pt x="728" y="90"/>
                    <a:pt x="731" y="90"/>
                    <a:pt x="733" y="90"/>
                  </a:cubicBezTo>
                  <a:cubicBezTo>
                    <a:pt x="741" y="92"/>
                    <a:pt x="747" y="86"/>
                    <a:pt x="754" y="86"/>
                  </a:cubicBezTo>
                  <a:cubicBezTo>
                    <a:pt x="760" y="87"/>
                    <a:pt x="766" y="93"/>
                    <a:pt x="773" y="94"/>
                  </a:cubicBezTo>
                  <a:cubicBezTo>
                    <a:pt x="776" y="94"/>
                    <a:pt x="779" y="95"/>
                    <a:pt x="780" y="91"/>
                  </a:cubicBezTo>
                  <a:close/>
                  <a:moveTo>
                    <a:pt x="918" y="1087"/>
                  </a:moveTo>
                  <a:cubicBezTo>
                    <a:pt x="917" y="1081"/>
                    <a:pt x="917" y="1076"/>
                    <a:pt x="916" y="1071"/>
                  </a:cubicBezTo>
                  <a:cubicBezTo>
                    <a:pt x="914" y="1066"/>
                    <a:pt x="908" y="1063"/>
                    <a:pt x="904" y="1067"/>
                  </a:cubicBezTo>
                  <a:cubicBezTo>
                    <a:pt x="902" y="1067"/>
                    <a:pt x="899" y="1079"/>
                    <a:pt x="900" y="1081"/>
                  </a:cubicBezTo>
                  <a:cubicBezTo>
                    <a:pt x="901" y="1083"/>
                    <a:pt x="901" y="1084"/>
                    <a:pt x="900" y="1086"/>
                  </a:cubicBezTo>
                  <a:cubicBezTo>
                    <a:pt x="893" y="1094"/>
                    <a:pt x="896" y="1105"/>
                    <a:pt x="895" y="1114"/>
                  </a:cubicBezTo>
                  <a:cubicBezTo>
                    <a:pt x="894" y="1118"/>
                    <a:pt x="897" y="1120"/>
                    <a:pt x="901" y="1118"/>
                  </a:cubicBezTo>
                  <a:cubicBezTo>
                    <a:pt x="905" y="1116"/>
                    <a:pt x="908" y="1115"/>
                    <a:pt x="912" y="1115"/>
                  </a:cubicBezTo>
                  <a:cubicBezTo>
                    <a:pt x="916" y="1115"/>
                    <a:pt x="918" y="1110"/>
                    <a:pt x="915" y="1107"/>
                  </a:cubicBezTo>
                  <a:cubicBezTo>
                    <a:pt x="909" y="1102"/>
                    <a:pt x="911" y="1098"/>
                    <a:pt x="915" y="1094"/>
                  </a:cubicBezTo>
                  <a:cubicBezTo>
                    <a:pt x="917" y="1092"/>
                    <a:pt x="919" y="1089"/>
                    <a:pt x="918" y="1087"/>
                  </a:cubicBezTo>
                  <a:close/>
                  <a:moveTo>
                    <a:pt x="639" y="466"/>
                  </a:moveTo>
                  <a:cubicBezTo>
                    <a:pt x="630" y="473"/>
                    <a:pt x="625" y="480"/>
                    <a:pt x="621" y="487"/>
                  </a:cubicBezTo>
                  <a:cubicBezTo>
                    <a:pt x="617" y="493"/>
                    <a:pt x="616" y="502"/>
                    <a:pt x="609" y="506"/>
                  </a:cubicBezTo>
                  <a:cubicBezTo>
                    <a:pt x="604" y="510"/>
                    <a:pt x="608" y="512"/>
                    <a:pt x="608" y="515"/>
                  </a:cubicBezTo>
                  <a:cubicBezTo>
                    <a:pt x="608" y="520"/>
                    <a:pt x="612" y="519"/>
                    <a:pt x="615" y="520"/>
                  </a:cubicBezTo>
                  <a:cubicBezTo>
                    <a:pt x="619" y="520"/>
                    <a:pt x="624" y="521"/>
                    <a:pt x="625" y="516"/>
                  </a:cubicBezTo>
                  <a:cubicBezTo>
                    <a:pt x="626" y="510"/>
                    <a:pt x="631" y="506"/>
                    <a:pt x="634" y="501"/>
                  </a:cubicBezTo>
                  <a:cubicBezTo>
                    <a:pt x="641" y="491"/>
                    <a:pt x="639" y="480"/>
                    <a:pt x="639" y="466"/>
                  </a:cubicBezTo>
                  <a:close/>
                  <a:moveTo>
                    <a:pt x="485" y="470"/>
                  </a:moveTo>
                  <a:cubicBezTo>
                    <a:pt x="485" y="474"/>
                    <a:pt x="486" y="475"/>
                    <a:pt x="487" y="476"/>
                  </a:cubicBezTo>
                  <a:cubicBezTo>
                    <a:pt x="504" y="492"/>
                    <a:pt x="523" y="503"/>
                    <a:pt x="543" y="515"/>
                  </a:cubicBezTo>
                  <a:cubicBezTo>
                    <a:pt x="547" y="517"/>
                    <a:pt x="549" y="516"/>
                    <a:pt x="549" y="511"/>
                  </a:cubicBezTo>
                  <a:cubicBezTo>
                    <a:pt x="549" y="507"/>
                    <a:pt x="549" y="503"/>
                    <a:pt x="547" y="501"/>
                  </a:cubicBezTo>
                  <a:cubicBezTo>
                    <a:pt x="540" y="496"/>
                    <a:pt x="535" y="490"/>
                    <a:pt x="527" y="487"/>
                  </a:cubicBezTo>
                  <a:cubicBezTo>
                    <a:pt x="513" y="483"/>
                    <a:pt x="498" y="480"/>
                    <a:pt x="485" y="470"/>
                  </a:cubicBezTo>
                  <a:close/>
                  <a:moveTo>
                    <a:pt x="1029" y="256"/>
                  </a:moveTo>
                  <a:cubicBezTo>
                    <a:pt x="1029" y="257"/>
                    <a:pt x="1029" y="257"/>
                    <a:pt x="1029" y="258"/>
                  </a:cubicBezTo>
                  <a:cubicBezTo>
                    <a:pt x="1033" y="258"/>
                    <a:pt x="1036" y="258"/>
                    <a:pt x="1039" y="257"/>
                  </a:cubicBezTo>
                  <a:cubicBezTo>
                    <a:pt x="1047" y="256"/>
                    <a:pt x="1057" y="260"/>
                    <a:pt x="1062" y="250"/>
                  </a:cubicBezTo>
                  <a:cubicBezTo>
                    <a:pt x="1063" y="250"/>
                    <a:pt x="1064" y="249"/>
                    <a:pt x="1065" y="250"/>
                  </a:cubicBezTo>
                  <a:cubicBezTo>
                    <a:pt x="1070" y="250"/>
                    <a:pt x="1074" y="249"/>
                    <a:pt x="1076" y="244"/>
                  </a:cubicBezTo>
                  <a:cubicBezTo>
                    <a:pt x="1078" y="240"/>
                    <a:pt x="1080" y="235"/>
                    <a:pt x="1081" y="231"/>
                  </a:cubicBezTo>
                  <a:cubicBezTo>
                    <a:pt x="1082" y="230"/>
                    <a:pt x="1081" y="228"/>
                    <a:pt x="1080" y="228"/>
                  </a:cubicBezTo>
                  <a:cubicBezTo>
                    <a:pt x="1074" y="228"/>
                    <a:pt x="1075" y="223"/>
                    <a:pt x="1075" y="219"/>
                  </a:cubicBezTo>
                  <a:cubicBezTo>
                    <a:pt x="1074" y="218"/>
                    <a:pt x="1073" y="216"/>
                    <a:pt x="1071" y="216"/>
                  </a:cubicBezTo>
                  <a:cubicBezTo>
                    <a:pt x="1061" y="217"/>
                    <a:pt x="1050" y="212"/>
                    <a:pt x="1040" y="220"/>
                  </a:cubicBezTo>
                  <a:cubicBezTo>
                    <a:pt x="1043" y="222"/>
                    <a:pt x="1047" y="221"/>
                    <a:pt x="1051" y="222"/>
                  </a:cubicBezTo>
                  <a:cubicBezTo>
                    <a:pt x="1055" y="223"/>
                    <a:pt x="1059" y="219"/>
                    <a:pt x="1063" y="221"/>
                  </a:cubicBezTo>
                  <a:cubicBezTo>
                    <a:pt x="1067" y="224"/>
                    <a:pt x="1064" y="229"/>
                    <a:pt x="1065" y="233"/>
                  </a:cubicBezTo>
                  <a:cubicBezTo>
                    <a:pt x="1065" y="234"/>
                    <a:pt x="1065" y="235"/>
                    <a:pt x="1066" y="235"/>
                  </a:cubicBezTo>
                  <a:cubicBezTo>
                    <a:pt x="1067" y="237"/>
                    <a:pt x="1069" y="238"/>
                    <a:pt x="1067" y="240"/>
                  </a:cubicBezTo>
                  <a:cubicBezTo>
                    <a:pt x="1066" y="242"/>
                    <a:pt x="1064" y="241"/>
                    <a:pt x="1062" y="240"/>
                  </a:cubicBezTo>
                  <a:cubicBezTo>
                    <a:pt x="1053" y="237"/>
                    <a:pt x="1049" y="239"/>
                    <a:pt x="1048" y="249"/>
                  </a:cubicBezTo>
                  <a:cubicBezTo>
                    <a:pt x="1048" y="253"/>
                    <a:pt x="1046" y="255"/>
                    <a:pt x="1042" y="255"/>
                  </a:cubicBezTo>
                  <a:cubicBezTo>
                    <a:pt x="1038" y="255"/>
                    <a:pt x="1033" y="256"/>
                    <a:pt x="1029" y="256"/>
                  </a:cubicBezTo>
                  <a:close/>
                  <a:moveTo>
                    <a:pt x="1028" y="1206"/>
                  </a:moveTo>
                  <a:cubicBezTo>
                    <a:pt x="1032" y="1211"/>
                    <a:pt x="1032" y="1211"/>
                    <a:pt x="1029" y="1214"/>
                  </a:cubicBezTo>
                  <a:cubicBezTo>
                    <a:pt x="1027" y="1217"/>
                    <a:pt x="1028" y="1220"/>
                    <a:pt x="1030" y="1221"/>
                  </a:cubicBezTo>
                  <a:cubicBezTo>
                    <a:pt x="1038" y="1222"/>
                    <a:pt x="1044" y="1229"/>
                    <a:pt x="1052" y="1228"/>
                  </a:cubicBezTo>
                  <a:cubicBezTo>
                    <a:pt x="1056" y="1228"/>
                    <a:pt x="1059" y="1230"/>
                    <a:pt x="1062" y="1232"/>
                  </a:cubicBezTo>
                  <a:cubicBezTo>
                    <a:pt x="1069" y="1236"/>
                    <a:pt x="1078" y="1239"/>
                    <a:pt x="1085" y="1237"/>
                  </a:cubicBezTo>
                  <a:cubicBezTo>
                    <a:pt x="1092" y="1235"/>
                    <a:pt x="1099" y="1234"/>
                    <a:pt x="1107" y="1237"/>
                  </a:cubicBezTo>
                  <a:cubicBezTo>
                    <a:pt x="1106" y="1235"/>
                    <a:pt x="1106" y="1234"/>
                    <a:pt x="1105" y="1233"/>
                  </a:cubicBezTo>
                  <a:cubicBezTo>
                    <a:pt x="1097" y="1230"/>
                    <a:pt x="1086" y="1233"/>
                    <a:pt x="1079" y="1225"/>
                  </a:cubicBezTo>
                  <a:cubicBezTo>
                    <a:pt x="1069" y="1225"/>
                    <a:pt x="1061" y="1217"/>
                    <a:pt x="1051" y="1216"/>
                  </a:cubicBezTo>
                  <a:cubicBezTo>
                    <a:pt x="1047" y="1216"/>
                    <a:pt x="1042" y="1214"/>
                    <a:pt x="1039" y="1209"/>
                  </a:cubicBezTo>
                  <a:cubicBezTo>
                    <a:pt x="1037" y="1206"/>
                    <a:pt x="1033" y="1204"/>
                    <a:pt x="1028" y="1206"/>
                  </a:cubicBezTo>
                  <a:close/>
                  <a:moveTo>
                    <a:pt x="534" y="1102"/>
                  </a:moveTo>
                  <a:cubicBezTo>
                    <a:pt x="534" y="1103"/>
                    <a:pt x="533" y="1106"/>
                    <a:pt x="534" y="1108"/>
                  </a:cubicBezTo>
                  <a:cubicBezTo>
                    <a:pt x="534" y="1115"/>
                    <a:pt x="537" y="1117"/>
                    <a:pt x="543" y="1114"/>
                  </a:cubicBezTo>
                  <a:cubicBezTo>
                    <a:pt x="548" y="1112"/>
                    <a:pt x="551" y="1109"/>
                    <a:pt x="552" y="1103"/>
                  </a:cubicBezTo>
                  <a:cubicBezTo>
                    <a:pt x="554" y="1093"/>
                    <a:pt x="550" y="1084"/>
                    <a:pt x="552" y="1074"/>
                  </a:cubicBezTo>
                  <a:cubicBezTo>
                    <a:pt x="553" y="1072"/>
                    <a:pt x="552" y="1071"/>
                    <a:pt x="551" y="1070"/>
                  </a:cubicBezTo>
                  <a:cubicBezTo>
                    <a:pt x="545" y="1067"/>
                    <a:pt x="538" y="1069"/>
                    <a:pt x="537" y="1075"/>
                  </a:cubicBezTo>
                  <a:cubicBezTo>
                    <a:pt x="535" y="1084"/>
                    <a:pt x="532" y="1092"/>
                    <a:pt x="534" y="1102"/>
                  </a:cubicBezTo>
                  <a:close/>
                  <a:moveTo>
                    <a:pt x="886" y="1140"/>
                  </a:moveTo>
                  <a:cubicBezTo>
                    <a:pt x="883" y="1141"/>
                    <a:pt x="882" y="1139"/>
                    <a:pt x="881" y="1138"/>
                  </a:cubicBezTo>
                  <a:cubicBezTo>
                    <a:pt x="879" y="1137"/>
                    <a:pt x="877" y="1135"/>
                    <a:pt x="875" y="1138"/>
                  </a:cubicBezTo>
                  <a:cubicBezTo>
                    <a:pt x="873" y="1141"/>
                    <a:pt x="875" y="1143"/>
                    <a:pt x="877" y="1144"/>
                  </a:cubicBezTo>
                  <a:cubicBezTo>
                    <a:pt x="884" y="1145"/>
                    <a:pt x="889" y="1148"/>
                    <a:pt x="894" y="1151"/>
                  </a:cubicBezTo>
                  <a:cubicBezTo>
                    <a:pt x="900" y="1155"/>
                    <a:pt x="907" y="1154"/>
                    <a:pt x="913" y="1156"/>
                  </a:cubicBezTo>
                  <a:cubicBezTo>
                    <a:pt x="919" y="1158"/>
                    <a:pt x="921" y="1153"/>
                    <a:pt x="922" y="1148"/>
                  </a:cubicBezTo>
                  <a:cubicBezTo>
                    <a:pt x="924" y="1143"/>
                    <a:pt x="923" y="1141"/>
                    <a:pt x="918" y="1139"/>
                  </a:cubicBezTo>
                  <a:cubicBezTo>
                    <a:pt x="913" y="1138"/>
                    <a:pt x="908" y="1136"/>
                    <a:pt x="904" y="1131"/>
                  </a:cubicBezTo>
                  <a:cubicBezTo>
                    <a:pt x="899" y="1125"/>
                    <a:pt x="897" y="1125"/>
                    <a:pt x="891" y="1130"/>
                  </a:cubicBezTo>
                  <a:cubicBezTo>
                    <a:pt x="887" y="1133"/>
                    <a:pt x="886" y="1136"/>
                    <a:pt x="886" y="1140"/>
                  </a:cubicBezTo>
                  <a:close/>
                  <a:moveTo>
                    <a:pt x="691" y="557"/>
                  </a:moveTo>
                  <a:cubicBezTo>
                    <a:pt x="699" y="556"/>
                    <a:pt x="706" y="555"/>
                    <a:pt x="714" y="555"/>
                  </a:cubicBezTo>
                  <a:cubicBezTo>
                    <a:pt x="715" y="555"/>
                    <a:pt x="717" y="553"/>
                    <a:pt x="719" y="552"/>
                  </a:cubicBezTo>
                  <a:cubicBezTo>
                    <a:pt x="721" y="551"/>
                    <a:pt x="723" y="549"/>
                    <a:pt x="722" y="545"/>
                  </a:cubicBezTo>
                  <a:cubicBezTo>
                    <a:pt x="721" y="543"/>
                    <a:pt x="719" y="542"/>
                    <a:pt x="717" y="541"/>
                  </a:cubicBezTo>
                  <a:cubicBezTo>
                    <a:pt x="712" y="540"/>
                    <a:pt x="706" y="540"/>
                    <a:pt x="701" y="541"/>
                  </a:cubicBezTo>
                  <a:cubicBezTo>
                    <a:pt x="694" y="542"/>
                    <a:pt x="687" y="543"/>
                    <a:pt x="680" y="541"/>
                  </a:cubicBezTo>
                  <a:cubicBezTo>
                    <a:pt x="676" y="540"/>
                    <a:pt x="671" y="540"/>
                    <a:pt x="668" y="542"/>
                  </a:cubicBezTo>
                  <a:cubicBezTo>
                    <a:pt x="664" y="544"/>
                    <a:pt x="664" y="549"/>
                    <a:pt x="667" y="550"/>
                  </a:cubicBezTo>
                  <a:cubicBezTo>
                    <a:pt x="675" y="553"/>
                    <a:pt x="684" y="555"/>
                    <a:pt x="691" y="557"/>
                  </a:cubicBezTo>
                  <a:close/>
                  <a:moveTo>
                    <a:pt x="529" y="548"/>
                  </a:moveTo>
                  <a:cubicBezTo>
                    <a:pt x="535" y="548"/>
                    <a:pt x="543" y="546"/>
                    <a:pt x="550" y="543"/>
                  </a:cubicBezTo>
                  <a:cubicBezTo>
                    <a:pt x="554" y="541"/>
                    <a:pt x="555" y="539"/>
                    <a:pt x="552" y="536"/>
                  </a:cubicBezTo>
                  <a:cubicBezTo>
                    <a:pt x="544" y="528"/>
                    <a:pt x="534" y="524"/>
                    <a:pt x="523" y="521"/>
                  </a:cubicBezTo>
                  <a:cubicBezTo>
                    <a:pt x="519" y="520"/>
                    <a:pt x="517" y="523"/>
                    <a:pt x="517" y="526"/>
                  </a:cubicBezTo>
                  <a:cubicBezTo>
                    <a:pt x="518" y="531"/>
                    <a:pt x="519" y="536"/>
                    <a:pt x="519" y="540"/>
                  </a:cubicBezTo>
                  <a:cubicBezTo>
                    <a:pt x="519" y="548"/>
                    <a:pt x="519" y="548"/>
                    <a:pt x="529" y="548"/>
                  </a:cubicBezTo>
                  <a:close/>
                  <a:moveTo>
                    <a:pt x="1006" y="1203"/>
                  </a:moveTo>
                  <a:cubicBezTo>
                    <a:pt x="1006" y="1206"/>
                    <a:pt x="1004" y="1209"/>
                    <a:pt x="1007" y="1210"/>
                  </a:cubicBezTo>
                  <a:cubicBezTo>
                    <a:pt x="1011" y="1211"/>
                    <a:pt x="1021" y="1208"/>
                    <a:pt x="1020" y="1205"/>
                  </a:cubicBezTo>
                  <a:cubicBezTo>
                    <a:pt x="1019" y="1201"/>
                    <a:pt x="1015" y="1199"/>
                    <a:pt x="1011" y="1198"/>
                  </a:cubicBezTo>
                  <a:cubicBezTo>
                    <a:pt x="1010" y="1198"/>
                    <a:pt x="1008" y="1198"/>
                    <a:pt x="1007" y="1198"/>
                  </a:cubicBezTo>
                  <a:cubicBezTo>
                    <a:pt x="999" y="1198"/>
                    <a:pt x="992" y="1197"/>
                    <a:pt x="985" y="1193"/>
                  </a:cubicBezTo>
                  <a:cubicBezTo>
                    <a:pt x="979" y="1190"/>
                    <a:pt x="974" y="1190"/>
                    <a:pt x="968" y="1193"/>
                  </a:cubicBezTo>
                  <a:cubicBezTo>
                    <a:pt x="966" y="1195"/>
                    <a:pt x="965" y="1197"/>
                    <a:pt x="967" y="1199"/>
                  </a:cubicBezTo>
                  <a:cubicBezTo>
                    <a:pt x="975" y="1209"/>
                    <a:pt x="995" y="1211"/>
                    <a:pt x="1006" y="1203"/>
                  </a:cubicBezTo>
                  <a:close/>
                  <a:moveTo>
                    <a:pt x="1004" y="446"/>
                  </a:moveTo>
                  <a:cubicBezTo>
                    <a:pt x="988" y="447"/>
                    <a:pt x="979" y="461"/>
                    <a:pt x="983" y="479"/>
                  </a:cubicBezTo>
                  <a:cubicBezTo>
                    <a:pt x="983" y="482"/>
                    <a:pt x="983" y="486"/>
                    <a:pt x="987" y="486"/>
                  </a:cubicBezTo>
                  <a:cubicBezTo>
                    <a:pt x="991" y="486"/>
                    <a:pt x="993" y="483"/>
                    <a:pt x="994" y="480"/>
                  </a:cubicBezTo>
                  <a:cubicBezTo>
                    <a:pt x="995" y="472"/>
                    <a:pt x="1000" y="467"/>
                    <a:pt x="1003" y="460"/>
                  </a:cubicBezTo>
                  <a:cubicBezTo>
                    <a:pt x="1005" y="457"/>
                    <a:pt x="1007" y="454"/>
                    <a:pt x="1008" y="451"/>
                  </a:cubicBezTo>
                  <a:cubicBezTo>
                    <a:pt x="1008" y="448"/>
                    <a:pt x="1007" y="446"/>
                    <a:pt x="1004" y="446"/>
                  </a:cubicBezTo>
                  <a:close/>
                  <a:moveTo>
                    <a:pt x="1126" y="1212"/>
                  </a:moveTo>
                  <a:cubicBezTo>
                    <a:pt x="1126" y="1219"/>
                    <a:pt x="1126" y="1224"/>
                    <a:pt x="1130" y="1226"/>
                  </a:cubicBezTo>
                  <a:cubicBezTo>
                    <a:pt x="1136" y="1228"/>
                    <a:pt x="1140" y="1231"/>
                    <a:pt x="1143" y="1237"/>
                  </a:cubicBezTo>
                  <a:cubicBezTo>
                    <a:pt x="1143" y="1237"/>
                    <a:pt x="1145" y="1238"/>
                    <a:pt x="1146" y="1238"/>
                  </a:cubicBezTo>
                  <a:cubicBezTo>
                    <a:pt x="1148" y="1237"/>
                    <a:pt x="1147" y="1235"/>
                    <a:pt x="1146" y="1234"/>
                  </a:cubicBezTo>
                  <a:cubicBezTo>
                    <a:pt x="1145" y="1232"/>
                    <a:pt x="1145" y="1230"/>
                    <a:pt x="1148" y="1231"/>
                  </a:cubicBezTo>
                  <a:cubicBezTo>
                    <a:pt x="1151" y="1231"/>
                    <a:pt x="1154" y="1230"/>
                    <a:pt x="1155" y="1233"/>
                  </a:cubicBezTo>
                  <a:cubicBezTo>
                    <a:pt x="1158" y="1242"/>
                    <a:pt x="1166" y="1239"/>
                    <a:pt x="1172" y="1241"/>
                  </a:cubicBezTo>
                  <a:cubicBezTo>
                    <a:pt x="1174" y="1241"/>
                    <a:pt x="1176" y="1240"/>
                    <a:pt x="1177" y="1238"/>
                  </a:cubicBezTo>
                  <a:cubicBezTo>
                    <a:pt x="1177" y="1236"/>
                    <a:pt x="1175" y="1234"/>
                    <a:pt x="1173" y="1234"/>
                  </a:cubicBezTo>
                  <a:cubicBezTo>
                    <a:pt x="1169" y="1232"/>
                    <a:pt x="1165" y="1231"/>
                    <a:pt x="1162" y="1228"/>
                  </a:cubicBezTo>
                  <a:cubicBezTo>
                    <a:pt x="1152" y="1220"/>
                    <a:pt x="1139" y="1217"/>
                    <a:pt x="1126" y="1212"/>
                  </a:cubicBezTo>
                  <a:close/>
                  <a:moveTo>
                    <a:pt x="790" y="174"/>
                  </a:moveTo>
                  <a:cubicBezTo>
                    <a:pt x="783" y="171"/>
                    <a:pt x="778" y="170"/>
                    <a:pt x="775" y="178"/>
                  </a:cubicBezTo>
                  <a:cubicBezTo>
                    <a:pt x="772" y="183"/>
                    <a:pt x="769" y="184"/>
                    <a:pt x="764" y="180"/>
                  </a:cubicBezTo>
                  <a:cubicBezTo>
                    <a:pt x="758" y="175"/>
                    <a:pt x="755" y="177"/>
                    <a:pt x="752" y="182"/>
                  </a:cubicBezTo>
                  <a:cubicBezTo>
                    <a:pt x="751" y="184"/>
                    <a:pt x="749" y="186"/>
                    <a:pt x="750" y="188"/>
                  </a:cubicBezTo>
                  <a:cubicBezTo>
                    <a:pt x="751" y="191"/>
                    <a:pt x="754" y="192"/>
                    <a:pt x="757" y="192"/>
                  </a:cubicBezTo>
                  <a:cubicBezTo>
                    <a:pt x="760" y="192"/>
                    <a:pt x="762" y="190"/>
                    <a:pt x="764" y="189"/>
                  </a:cubicBezTo>
                  <a:cubicBezTo>
                    <a:pt x="770" y="186"/>
                    <a:pt x="771" y="187"/>
                    <a:pt x="774" y="194"/>
                  </a:cubicBezTo>
                  <a:cubicBezTo>
                    <a:pt x="774" y="195"/>
                    <a:pt x="774" y="197"/>
                    <a:pt x="777" y="197"/>
                  </a:cubicBezTo>
                  <a:cubicBezTo>
                    <a:pt x="787" y="193"/>
                    <a:pt x="787" y="183"/>
                    <a:pt x="790" y="174"/>
                  </a:cubicBezTo>
                  <a:close/>
                  <a:moveTo>
                    <a:pt x="373" y="1188"/>
                  </a:moveTo>
                  <a:cubicBezTo>
                    <a:pt x="361" y="1191"/>
                    <a:pt x="349" y="1195"/>
                    <a:pt x="338" y="1200"/>
                  </a:cubicBezTo>
                  <a:cubicBezTo>
                    <a:pt x="330" y="1203"/>
                    <a:pt x="317" y="1216"/>
                    <a:pt x="312" y="1227"/>
                  </a:cubicBezTo>
                  <a:cubicBezTo>
                    <a:pt x="323" y="1221"/>
                    <a:pt x="333" y="1214"/>
                    <a:pt x="344" y="1211"/>
                  </a:cubicBezTo>
                  <a:cubicBezTo>
                    <a:pt x="345" y="1211"/>
                    <a:pt x="346" y="1209"/>
                    <a:pt x="346" y="1208"/>
                  </a:cubicBezTo>
                  <a:cubicBezTo>
                    <a:pt x="349" y="1203"/>
                    <a:pt x="355" y="1201"/>
                    <a:pt x="360" y="1198"/>
                  </a:cubicBezTo>
                  <a:cubicBezTo>
                    <a:pt x="365" y="1196"/>
                    <a:pt x="369" y="1193"/>
                    <a:pt x="373" y="1188"/>
                  </a:cubicBezTo>
                  <a:close/>
                  <a:moveTo>
                    <a:pt x="381" y="687"/>
                  </a:moveTo>
                  <a:cubicBezTo>
                    <a:pt x="381" y="679"/>
                    <a:pt x="380" y="673"/>
                    <a:pt x="389" y="672"/>
                  </a:cubicBezTo>
                  <a:cubicBezTo>
                    <a:pt x="392" y="671"/>
                    <a:pt x="393" y="668"/>
                    <a:pt x="392" y="665"/>
                  </a:cubicBezTo>
                  <a:cubicBezTo>
                    <a:pt x="391" y="656"/>
                    <a:pt x="387" y="647"/>
                    <a:pt x="383" y="638"/>
                  </a:cubicBezTo>
                  <a:cubicBezTo>
                    <a:pt x="381" y="635"/>
                    <a:pt x="378" y="636"/>
                    <a:pt x="376" y="639"/>
                  </a:cubicBezTo>
                  <a:cubicBezTo>
                    <a:pt x="375" y="641"/>
                    <a:pt x="374" y="643"/>
                    <a:pt x="375" y="645"/>
                  </a:cubicBezTo>
                  <a:cubicBezTo>
                    <a:pt x="379" y="651"/>
                    <a:pt x="376" y="657"/>
                    <a:pt x="379" y="663"/>
                  </a:cubicBezTo>
                  <a:cubicBezTo>
                    <a:pt x="380" y="665"/>
                    <a:pt x="379" y="667"/>
                    <a:pt x="377" y="670"/>
                  </a:cubicBezTo>
                  <a:cubicBezTo>
                    <a:pt x="371" y="678"/>
                    <a:pt x="371" y="678"/>
                    <a:pt x="381" y="687"/>
                  </a:cubicBezTo>
                  <a:close/>
                  <a:moveTo>
                    <a:pt x="553" y="1245"/>
                  </a:moveTo>
                  <a:cubicBezTo>
                    <a:pt x="553" y="1243"/>
                    <a:pt x="552" y="1241"/>
                    <a:pt x="550" y="1240"/>
                  </a:cubicBezTo>
                  <a:cubicBezTo>
                    <a:pt x="545" y="1238"/>
                    <a:pt x="536" y="1240"/>
                    <a:pt x="534" y="1246"/>
                  </a:cubicBezTo>
                  <a:cubicBezTo>
                    <a:pt x="531" y="1252"/>
                    <a:pt x="527" y="1255"/>
                    <a:pt x="522" y="1258"/>
                  </a:cubicBezTo>
                  <a:cubicBezTo>
                    <a:pt x="516" y="1261"/>
                    <a:pt x="510" y="1264"/>
                    <a:pt x="504" y="1266"/>
                  </a:cubicBezTo>
                  <a:cubicBezTo>
                    <a:pt x="496" y="1268"/>
                    <a:pt x="491" y="1272"/>
                    <a:pt x="484" y="1276"/>
                  </a:cubicBezTo>
                  <a:cubicBezTo>
                    <a:pt x="483" y="1276"/>
                    <a:pt x="482" y="1278"/>
                    <a:pt x="483" y="1279"/>
                  </a:cubicBezTo>
                  <a:cubicBezTo>
                    <a:pt x="483" y="1279"/>
                    <a:pt x="484" y="1280"/>
                    <a:pt x="485" y="1280"/>
                  </a:cubicBezTo>
                  <a:cubicBezTo>
                    <a:pt x="491" y="1275"/>
                    <a:pt x="500" y="1278"/>
                    <a:pt x="506" y="1273"/>
                  </a:cubicBezTo>
                  <a:cubicBezTo>
                    <a:pt x="519" y="1263"/>
                    <a:pt x="533" y="1255"/>
                    <a:pt x="549" y="1249"/>
                  </a:cubicBezTo>
                  <a:cubicBezTo>
                    <a:pt x="551" y="1249"/>
                    <a:pt x="553" y="1247"/>
                    <a:pt x="553" y="1245"/>
                  </a:cubicBezTo>
                  <a:close/>
                  <a:moveTo>
                    <a:pt x="829" y="1148"/>
                  </a:moveTo>
                  <a:cubicBezTo>
                    <a:pt x="821" y="1150"/>
                    <a:pt x="813" y="1151"/>
                    <a:pt x="805" y="1151"/>
                  </a:cubicBezTo>
                  <a:cubicBezTo>
                    <a:pt x="803" y="1151"/>
                    <a:pt x="801" y="1152"/>
                    <a:pt x="801" y="1154"/>
                  </a:cubicBezTo>
                  <a:cubicBezTo>
                    <a:pt x="800" y="1156"/>
                    <a:pt x="802" y="1157"/>
                    <a:pt x="803" y="1158"/>
                  </a:cubicBezTo>
                  <a:cubicBezTo>
                    <a:pt x="816" y="1163"/>
                    <a:pt x="828" y="1170"/>
                    <a:pt x="843" y="1169"/>
                  </a:cubicBezTo>
                  <a:cubicBezTo>
                    <a:pt x="846" y="1169"/>
                    <a:pt x="848" y="1168"/>
                    <a:pt x="848" y="1164"/>
                  </a:cubicBezTo>
                  <a:cubicBezTo>
                    <a:pt x="848" y="1162"/>
                    <a:pt x="846" y="1161"/>
                    <a:pt x="844" y="1160"/>
                  </a:cubicBezTo>
                  <a:cubicBezTo>
                    <a:pt x="839" y="1159"/>
                    <a:pt x="835" y="1159"/>
                    <a:pt x="831" y="1158"/>
                  </a:cubicBezTo>
                  <a:cubicBezTo>
                    <a:pt x="824" y="1156"/>
                    <a:pt x="824" y="1155"/>
                    <a:pt x="829" y="1148"/>
                  </a:cubicBezTo>
                  <a:close/>
                  <a:moveTo>
                    <a:pt x="671" y="54"/>
                  </a:moveTo>
                  <a:cubicBezTo>
                    <a:pt x="655" y="51"/>
                    <a:pt x="642" y="51"/>
                    <a:pt x="629" y="54"/>
                  </a:cubicBezTo>
                  <a:cubicBezTo>
                    <a:pt x="628" y="55"/>
                    <a:pt x="627" y="55"/>
                    <a:pt x="627" y="55"/>
                  </a:cubicBezTo>
                  <a:cubicBezTo>
                    <a:pt x="621" y="59"/>
                    <a:pt x="617" y="66"/>
                    <a:pt x="619" y="68"/>
                  </a:cubicBezTo>
                  <a:cubicBezTo>
                    <a:pt x="624" y="72"/>
                    <a:pt x="629" y="70"/>
                    <a:pt x="633" y="67"/>
                  </a:cubicBezTo>
                  <a:cubicBezTo>
                    <a:pt x="640" y="61"/>
                    <a:pt x="648" y="60"/>
                    <a:pt x="656" y="60"/>
                  </a:cubicBezTo>
                  <a:cubicBezTo>
                    <a:pt x="661" y="59"/>
                    <a:pt x="665" y="59"/>
                    <a:pt x="671" y="54"/>
                  </a:cubicBezTo>
                  <a:close/>
                  <a:moveTo>
                    <a:pt x="588" y="346"/>
                  </a:moveTo>
                  <a:cubicBezTo>
                    <a:pt x="589" y="346"/>
                    <a:pt x="592" y="346"/>
                    <a:pt x="595" y="346"/>
                  </a:cubicBezTo>
                  <a:cubicBezTo>
                    <a:pt x="595" y="346"/>
                    <a:pt x="596" y="346"/>
                    <a:pt x="597" y="346"/>
                  </a:cubicBezTo>
                  <a:cubicBezTo>
                    <a:pt x="601" y="344"/>
                    <a:pt x="602" y="339"/>
                    <a:pt x="600" y="336"/>
                  </a:cubicBezTo>
                  <a:cubicBezTo>
                    <a:pt x="596" y="332"/>
                    <a:pt x="585" y="328"/>
                    <a:pt x="580" y="331"/>
                  </a:cubicBezTo>
                  <a:cubicBezTo>
                    <a:pt x="574" y="337"/>
                    <a:pt x="566" y="337"/>
                    <a:pt x="558" y="338"/>
                  </a:cubicBezTo>
                  <a:cubicBezTo>
                    <a:pt x="556" y="338"/>
                    <a:pt x="555" y="338"/>
                    <a:pt x="555" y="340"/>
                  </a:cubicBezTo>
                  <a:cubicBezTo>
                    <a:pt x="554" y="343"/>
                    <a:pt x="557" y="343"/>
                    <a:pt x="558" y="343"/>
                  </a:cubicBezTo>
                  <a:cubicBezTo>
                    <a:pt x="568" y="344"/>
                    <a:pt x="577" y="345"/>
                    <a:pt x="588" y="346"/>
                  </a:cubicBezTo>
                  <a:close/>
                  <a:moveTo>
                    <a:pt x="305" y="1298"/>
                  </a:moveTo>
                  <a:cubicBezTo>
                    <a:pt x="319" y="1293"/>
                    <a:pt x="333" y="1290"/>
                    <a:pt x="348" y="1290"/>
                  </a:cubicBezTo>
                  <a:cubicBezTo>
                    <a:pt x="352" y="1290"/>
                    <a:pt x="355" y="1288"/>
                    <a:pt x="359" y="1287"/>
                  </a:cubicBezTo>
                  <a:cubicBezTo>
                    <a:pt x="361" y="1286"/>
                    <a:pt x="363" y="1284"/>
                    <a:pt x="362" y="1281"/>
                  </a:cubicBezTo>
                  <a:cubicBezTo>
                    <a:pt x="362" y="1279"/>
                    <a:pt x="360" y="1277"/>
                    <a:pt x="358" y="1276"/>
                  </a:cubicBezTo>
                  <a:cubicBezTo>
                    <a:pt x="354" y="1275"/>
                    <a:pt x="351" y="1276"/>
                    <a:pt x="348" y="1277"/>
                  </a:cubicBezTo>
                  <a:cubicBezTo>
                    <a:pt x="335" y="1282"/>
                    <a:pt x="322" y="1287"/>
                    <a:pt x="309" y="1292"/>
                  </a:cubicBezTo>
                  <a:cubicBezTo>
                    <a:pt x="307" y="1293"/>
                    <a:pt x="305" y="1294"/>
                    <a:pt x="305" y="1298"/>
                  </a:cubicBezTo>
                  <a:close/>
                  <a:moveTo>
                    <a:pt x="1218" y="1116"/>
                  </a:moveTo>
                  <a:cubicBezTo>
                    <a:pt x="1211" y="1111"/>
                    <a:pt x="1185" y="1101"/>
                    <a:pt x="1178" y="1101"/>
                  </a:cubicBezTo>
                  <a:cubicBezTo>
                    <a:pt x="1175" y="1101"/>
                    <a:pt x="1173" y="1101"/>
                    <a:pt x="1172" y="1104"/>
                  </a:cubicBezTo>
                  <a:cubicBezTo>
                    <a:pt x="1170" y="1106"/>
                    <a:pt x="1171" y="1109"/>
                    <a:pt x="1173" y="1111"/>
                  </a:cubicBezTo>
                  <a:cubicBezTo>
                    <a:pt x="1176" y="1114"/>
                    <a:pt x="1179" y="1115"/>
                    <a:pt x="1183" y="1115"/>
                  </a:cubicBezTo>
                  <a:cubicBezTo>
                    <a:pt x="1192" y="1116"/>
                    <a:pt x="1201" y="1117"/>
                    <a:pt x="1210" y="1118"/>
                  </a:cubicBezTo>
                  <a:cubicBezTo>
                    <a:pt x="1213" y="1118"/>
                    <a:pt x="1215" y="1119"/>
                    <a:pt x="1218" y="1116"/>
                  </a:cubicBezTo>
                  <a:close/>
                  <a:moveTo>
                    <a:pt x="894" y="1197"/>
                  </a:moveTo>
                  <a:cubicBezTo>
                    <a:pt x="904" y="1188"/>
                    <a:pt x="904" y="1187"/>
                    <a:pt x="891" y="1182"/>
                  </a:cubicBezTo>
                  <a:cubicBezTo>
                    <a:pt x="889" y="1182"/>
                    <a:pt x="888" y="1181"/>
                    <a:pt x="887" y="1179"/>
                  </a:cubicBezTo>
                  <a:cubicBezTo>
                    <a:pt x="885" y="1178"/>
                    <a:pt x="884" y="1178"/>
                    <a:pt x="883" y="1179"/>
                  </a:cubicBezTo>
                  <a:cubicBezTo>
                    <a:pt x="875" y="1182"/>
                    <a:pt x="874" y="1182"/>
                    <a:pt x="871" y="1174"/>
                  </a:cubicBezTo>
                  <a:cubicBezTo>
                    <a:pt x="870" y="1172"/>
                    <a:pt x="869" y="1171"/>
                    <a:pt x="867" y="1172"/>
                  </a:cubicBezTo>
                  <a:cubicBezTo>
                    <a:pt x="866" y="1172"/>
                    <a:pt x="864" y="1172"/>
                    <a:pt x="864" y="1174"/>
                  </a:cubicBezTo>
                  <a:cubicBezTo>
                    <a:pt x="865" y="1176"/>
                    <a:pt x="864" y="1177"/>
                    <a:pt x="863" y="1178"/>
                  </a:cubicBezTo>
                  <a:cubicBezTo>
                    <a:pt x="861" y="1179"/>
                    <a:pt x="859" y="1180"/>
                    <a:pt x="859" y="1182"/>
                  </a:cubicBezTo>
                  <a:cubicBezTo>
                    <a:pt x="860" y="1185"/>
                    <a:pt x="862" y="1186"/>
                    <a:pt x="864" y="1187"/>
                  </a:cubicBezTo>
                  <a:cubicBezTo>
                    <a:pt x="869" y="1188"/>
                    <a:pt x="873" y="1190"/>
                    <a:pt x="878" y="1191"/>
                  </a:cubicBezTo>
                  <a:cubicBezTo>
                    <a:pt x="884" y="1192"/>
                    <a:pt x="890" y="1193"/>
                    <a:pt x="894" y="1197"/>
                  </a:cubicBezTo>
                  <a:close/>
                  <a:moveTo>
                    <a:pt x="990" y="1090"/>
                  </a:moveTo>
                  <a:cubicBezTo>
                    <a:pt x="992" y="1095"/>
                    <a:pt x="994" y="1095"/>
                    <a:pt x="996" y="1095"/>
                  </a:cubicBezTo>
                  <a:cubicBezTo>
                    <a:pt x="1006" y="1096"/>
                    <a:pt x="1010" y="1104"/>
                    <a:pt x="1013" y="1111"/>
                  </a:cubicBezTo>
                  <a:cubicBezTo>
                    <a:pt x="1014" y="1112"/>
                    <a:pt x="1014" y="1114"/>
                    <a:pt x="1014" y="1116"/>
                  </a:cubicBezTo>
                  <a:cubicBezTo>
                    <a:pt x="1015" y="1120"/>
                    <a:pt x="1018" y="1120"/>
                    <a:pt x="1021" y="1119"/>
                  </a:cubicBezTo>
                  <a:cubicBezTo>
                    <a:pt x="1024" y="1119"/>
                    <a:pt x="1025" y="1117"/>
                    <a:pt x="1024" y="1114"/>
                  </a:cubicBezTo>
                  <a:cubicBezTo>
                    <a:pt x="1024" y="1110"/>
                    <a:pt x="1023" y="1106"/>
                    <a:pt x="1021" y="1102"/>
                  </a:cubicBezTo>
                  <a:cubicBezTo>
                    <a:pt x="1018" y="1098"/>
                    <a:pt x="1015" y="1095"/>
                    <a:pt x="1016" y="1089"/>
                  </a:cubicBezTo>
                  <a:cubicBezTo>
                    <a:pt x="1016" y="1084"/>
                    <a:pt x="1013" y="1083"/>
                    <a:pt x="1009" y="1086"/>
                  </a:cubicBezTo>
                  <a:cubicBezTo>
                    <a:pt x="1004" y="1091"/>
                    <a:pt x="998" y="1092"/>
                    <a:pt x="990" y="1090"/>
                  </a:cubicBezTo>
                  <a:close/>
                  <a:moveTo>
                    <a:pt x="580" y="448"/>
                  </a:moveTo>
                  <a:cubicBezTo>
                    <a:pt x="571" y="447"/>
                    <a:pt x="565" y="446"/>
                    <a:pt x="558" y="447"/>
                  </a:cubicBezTo>
                  <a:cubicBezTo>
                    <a:pt x="557" y="447"/>
                    <a:pt x="555" y="447"/>
                    <a:pt x="555" y="449"/>
                  </a:cubicBezTo>
                  <a:cubicBezTo>
                    <a:pt x="554" y="451"/>
                    <a:pt x="555" y="452"/>
                    <a:pt x="557" y="452"/>
                  </a:cubicBezTo>
                  <a:cubicBezTo>
                    <a:pt x="563" y="453"/>
                    <a:pt x="563" y="457"/>
                    <a:pt x="562" y="462"/>
                  </a:cubicBezTo>
                  <a:cubicBezTo>
                    <a:pt x="562" y="464"/>
                    <a:pt x="562" y="467"/>
                    <a:pt x="563" y="470"/>
                  </a:cubicBezTo>
                  <a:cubicBezTo>
                    <a:pt x="563" y="474"/>
                    <a:pt x="566" y="476"/>
                    <a:pt x="570" y="475"/>
                  </a:cubicBezTo>
                  <a:cubicBezTo>
                    <a:pt x="574" y="474"/>
                    <a:pt x="576" y="472"/>
                    <a:pt x="574" y="468"/>
                  </a:cubicBezTo>
                  <a:cubicBezTo>
                    <a:pt x="572" y="461"/>
                    <a:pt x="574" y="455"/>
                    <a:pt x="580" y="448"/>
                  </a:cubicBezTo>
                  <a:close/>
                  <a:moveTo>
                    <a:pt x="853" y="516"/>
                  </a:moveTo>
                  <a:cubicBezTo>
                    <a:pt x="857" y="516"/>
                    <a:pt x="862" y="516"/>
                    <a:pt x="866" y="516"/>
                  </a:cubicBezTo>
                  <a:cubicBezTo>
                    <a:pt x="870" y="515"/>
                    <a:pt x="871" y="512"/>
                    <a:pt x="871" y="509"/>
                  </a:cubicBezTo>
                  <a:cubicBezTo>
                    <a:pt x="871" y="506"/>
                    <a:pt x="869" y="504"/>
                    <a:pt x="865" y="504"/>
                  </a:cubicBezTo>
                  <a:cubicBezTo>
                    <a:pt x="862" y="505"/>
                    <a:pt x="858" y="505"/>
                    <a:pt x="854" y="503"/>
                  </a:cubicBezTo>
                  <a:cubicBezTo>
                    <a:pt x="846" y="501"/>
                    <a:pt x="839" y="504"/>
                    <a:pt x="836" y="510"/>
                  </a:cubicBezTo>
                  <a:cubicBezTo>
                    <a:pt x="834" y="513"/>
                    <a:pt x="835" y="515"/>
                    <a:pt x="838" y="516"/>
                  </a:cubicBezTo>
                  <a:cubicBezTo>
                    <a:pt x="843" y="518"/>
                    <a:pt x="848" y="516"/>
                    <a:pt x="853" y="516"/>
                  </a:cubicBezTo>
                  <a:close/>
                  <a:moveTo>
                    <a:pt x="1025" y="296"/>
                  </a:moveTo>
                  <a:cubicBezTo>
                    <a:pt x="1036" y="290"/>
                    <a:pt x="1039" y="278"/>
                    <a:pt x="1050" y="274"/>
                  </a:cubicBezTo>
                  <a:cubicBezTo>
                    <a:pt x="1051" y="273"/>
                    <a:pt x="1052" y="270"/>
                    <a:pt x="1051" y="268"/>
                  </a:cubicBezTo>
                  <a:cubicBezTo>
                    <a:pt x="1049" y="263"/>
                    <a:pt x="1043" y="261"/>
                    <a:pt x="1037" y="263"/>
                  </a:cubicBezTo>
                  <a:cubicBezTo>
                    <a:pt x="1031" y="266"/>
                    <a:pt x="1028" y="271"/>
                    <a:pt x="1030" y="276"/>
                  </a:cubicBezTo>
                  <a:cubicBezTo>
                    <a:pt x="1033" y="280"/>
                    <a:pt x="1032" y="283"/>
                    <a:pt x="1030" y="286"/>
                  </a:cubicBezTo>
                  <a:cubicBezTo>
                    <a:pt x="1028" y="289"/>
                    <a:pt x="1026" y="292"/>
                    <a:pt x="1025" y="296"/>
                  </a:cubicBezTo>
                  <a:close/>
                  <a:moveTo>
                    <a:pt x="828" y="537"/>
                  </a:moveTo>
                  <a:cubicBezTo>
                    <a:pt x="814" y="534"/>
                    <a:pt x="804" y="539"/>
                    <a:pt x="793" y="542"/>
                  </a:cubicBezTo>
                  <a:cubicBezTo>
                    <a:pt x="789" y="543"/>
                    <a:pt x="786" y="546"/>
                    <a:pt x="788" y="550"/>
                  </a:cubicBezTo>
                  <a:cubicBezTo>
                    <a:pt x="789" y="553"/>
                    <a:pt x="793" y="554"/>
                    <a:pt x="796" y="553"/>
                  </a:cubicBezTo>
                  <a:cubicBezTo>
                    <a:pt x="807" y="549"/>
                    <a:pt x="818" y="546"/>
                    <a:pt x="828" y="537"/>
                  </a:cubicBezTo>
                  <a:close/>
                  <a:moveTo>
                    <a:pt x="225" y="542"/>
                  </a:moveTo>
                  <a:cubicBezTo>
                    <a:pt x="235" y="539"/>
                    <a:pt x="239" y="534"/>
                    <a:pt x="243" y="529"/>
                  </a:cubicBezTo>
                  <a:cubicBezTo>
                    <a:pt x="246" y="524"/>
                    <a:pt x="249" y="522"/>
                    <a:pt x="255" y="523"/>
                  </a:cubicBezTo>
                  <a:cubicBezTo>
                    <a:pt x="257" y="523"/>
                    <a:pt x="259" y="524"/>
                    <a:pt x="260" y="523"/>
                  </a:cubicBezTo>
                  <a:cubicBezTo>
                    <a:pt x="264" y="523"/>
                    <a:pt x="267" y="521"/>
                    <a:pt x="267" y="518"/>
                  </a:cubicBezTo>
                  <a:cubicBezTo>
                    <a:pt x="268" y="514"/>
                    <a:pt x="264" y="513"/>
                    <a:pt x="261" y="513"/>
                  </a:cubicBezTo>
                  <a:cubicBezTo>
                    <a:pt x="257" y="512"/>
                    <a:pt x="253" y="512"/>
                    <a:pt x="250" y="515"/>
                  </a:cubicBezTo>
                  <a:cubicBezTo>
                    <a:pt x="240" y="522"/>
                    <a:pt x="232" y="530"/>
                    <a:pt x="225" y="542"/>
                  </a:cubicBezTo>
                  <a:close/>
                  <a:moveTo>
                    <a:pt x="926" y="1034"/>
                  </a:moveTo>
                  <a:cubicBezTo>
                    <a:pt x="919" y="1040"/>
                    <a:pt x="921" y="1045"/>
                    <a:pt x="924" y="1051"/>
                  </a:cubicBezTo>
                  <a:cubicBezTo>
                    <a:pt x="924" y="1052"/>
                    <a:pt x="928" y="1053"/>
                    <a:pt x="925" y="1055"/>
                  </a:cubicBezTo>
                  <a:cubicBezTo>
                    <a:pt x="923" y="1057"/>
                    <a:pt x="921" y="1058"/>
                    <a:pt x="925" y="1058"/>
                  </a:cubicBezTo>
                  <a:cubicBezTo>
                    <a:pt x="931" y="1059"/>
                    <a:pt x="935" y="1060"/>
                    <a:pt x="937" y="1066"/>
                  </a:cubicBezTo>
                  <a:cubicBezTo>
                    <a:pt x="937" y="1068"/>
                    <a:pt x="940" y="1068"/>
                    <a:pt x="942" y="1068"/>
                  </a:cubicBezTo>
                  <a:cubicBezTo>
                    <a:pt x="944" y="1067"/>
                    <a:pt x="944" y="1065"/>
                    <a:pt x="943" y="1063"/>
                  </a:cubicBezTo>
                  <a:cubicBezTo>
                    <a:pt x="941" y="1059"/>
                    <a:pt x="941" y="1055"/>
                    <a:pt x="940" y="1052"/>
                  </a:cubicBezTo>
                  <a:cubicBezTo>
                    <a:pt x="940" y="1047"/>
                    <a:pt x="938" y="1043"/>
                    <a:pt x="933" y="1042"/>
                  </a:cubicBezTo>
                  <a:cubicBezTo>
                    <a:pt x="928" y="1042"/>
                    <a:pt x="927" y="1038"/>
                    <a:pt x="926" y="1034"/>
                  </a:cubicBezTo>
                  <a:close/>
                  <a:moveTo>
                    <a:pt x="848" y="568"/>
                  </a:moveTo>
                  <a:cubicBezTo>
                    <a:pt x="847" y="567"/>
                    <a:pt x="848" y="564"/>
                    <a:pt x="847" y="563"/>
                  </a:cubicBezTo>
                  <a:cubicBezTo>
                    <a:pt x="844" y="558"/>
                    <a:pt x="839" y="559"/>
                    <a:pt x="836" y="560"/>
                  </a:cubicBezTo>
                  <a:cubicBezTo>
                    <a:pt x="831" y="563"/>
                    <a:pt x="824" y="562"/>
                    <a:pt x="825" y="570"/>
                  </a:cubicBezTo>
                  <a:cubicBezTo>
                    <a:pt x="825" y="575"/>
                    <a:pt x="833" y="580"/>
                    <a:pt x="841" y="580"/>
                  </a:cubicBezTo>
                  <a:cubicBezTo>
                    <a:pt x="848" y="579"/>
                    <a:pt x="847" y="574"/>
                    <a:pt x="848" y="568"/>
                  </a:cubicBezTo>
                  <a:close/>
                  <a:moveTo>
                    <a:pt x="481" y="69"/>
                  </a:moveTo>
                  <a:cubicBezTo>
                    <a:pt x="478" y="69"/>
                    <a:pt x="474" y="68"/>
                    <a:pt x="473" y="70"/>
                  </a:cubicBezTo>
                  <a:cubicBezTo>
                    <a:pt x="471" y="76"/>
                    <a:pt x="466" y="80"/>
                    <a:pt x="462" y="84"/>
                  </a:cubicBezTo>
                  <a:cubicBezTo>
                    <a:pt x="461" y="85"/>
                    <a:pt x="461" y="87"/>
                    <a:pt x="462" y="89"/>
                  </a:cubicBezTo>
                  <a:cubicBezTo>
                    <a:pt x="464" y="91"/>
                    <a:pt x="466" y="90"/>
                    <a:pt x="467" y="89"/>
                  </a:cubicBezTo>
                  <a:cubicBezTo>
                    <a:pt x="473" y="85"/>
                    <a:pt x="479" y="82"/>
                    <a:pt x="486" y="79"/>
                  </a:cubicBezTo>
                  <a:cubicBezTo>
                    <a:pt x="489" y="78"/>
                    <a:pt x="490" y="76"/>
                    <a:pt x="489" y="73"/>
                  </a:cubicBezTo>
                  <a:cubicBezTo>
                    <a:pt x="489" y="70"/>
                    <a:pt x="487" y="69"/>
                    <a:pt x="484" y="69"/>
                  </a:cubicBezTo>
                  <a:cubicBezTo>
                    <a:pt x="483" y="69"/>
                    <a:pt x="482" y="69"/>
                    <a:pt x="481" y="69"/>
                  </a:cubicBezTo>
                  <a:close/>
                  <a:moveTo>
                    <a:pt x="510" y="1042"/>
                  </a:moveTo>
                  <a:cubicBezTo>
                    <a:pt x="508" y="1043"/>
                    <a:pt x="508" y="1044"/>
                    <a:pt x="507" y="1046"/>
                  </a:cubicBezTo>
                  <a:cubicBezTo>
                    <a:pt x="504" y="1058"/>
                    <a:pt x="509" y="1070"/>
                    <a:pt x="506" y="1082"/>
                  </a:cubicBezTo>
                  <a:cubicBezTo>
                    <a:pt x="506" y="1083"/>
                    <a:pt x="508" y="1085"/>
                    <a:pt x="509" y="1084"/>
                  </a:cubicBezTo>
                  <a:cubicBezTo>
                    <a:pt x="512" y="1084"/>
                    <a:pt x="515" y="1083"/>
                    <a:pt x="514" y="1081"/>
                  </a:cubicBezTo>
                  <a:cubicBezTo>
                    <a:pt x="512" y="1077"/>
                    <a:pt x="513" y="1074"/>
                    <a:pt x="515" y="1071"/>
                  </a:cubicBezTo>
                  <a:cubicBezTo>
                    <a:pt x="519" y="1062"/>
                    <a:pt x="515" y="1054"/>
                    <a:pt x="513" y="1045"/>
                  </a:cubicBezTo>
                  <a:cubicBezTo>
                    <a:pt x="513" y="1044"/>
                    <a:pt x="512" y="1042"/>
                    <a:pt x="510" y="1042"/>
                  </a:cubicBezTo>
                  <a:close/>
                  <a:moveTo>
                    <a:pt x="811" y="428"/>
                  </a:moveTo>
                  <a:cubicBezTo>
                    <a:pt x="805" y="418"/>
                    <a:pt x="799" y="414"/>
                    <a:pt x="791" y="415"/>
                  </a:cubicBezTo>
                  <a:cubicBezTo>
                    <a:pt x="785" y="417"/>
                    <a:pt x="783" y="419"/>
                    <a:pt x="784" y="425"/>
                  </a:cubicBezTo>
                  <a:cubicBezTo>
                    <a:pt x="785" y="428"/>
                    <a:pt x="791" y="433"/>
                    <a:pt x="795" y="431"/>
                  </a:cubicBezTo>
                  <a:cubicBezTo>
                    <a:pt x="800" y="428"/>
                    <a:pt x="806" y="430"/>
                    <a:pt x="811" y="428"/>
                  </a:cubicBezTo>
                  <a:close/>
                  <a:moveTo>
                    <a:pt x="688" y="397"/>
                  </a:moveTo>
                  <a:cubicBezTo>
                    <a:pt x="680" y="394"/>
                    <a:pt x="675" y="400"/>
                    <a:pt x="670" y="400"/>
                  </a:cubicBezTo>
                  <a:cubicBezTo>
                    <a:pt x="664" y="399"/>
                    <a:pt x="663" y="404"/>
                    <a:pt x="662" y="408"/>
                  </a:cubicBezTo>
                  <a:cubicBezTo>
                    <a:pt x="661" y="412"/>
                    <a:pt x="662" y="416"/>
                    <a:pt x="661" y="420"/>
                  </a:cubicBezTo>
                  <a:cubicBezTo>
                    <a:pt x="660" y="423"/>
                    <a:pt x="662" y="424"/>
                    <a:pt x="664" y="424"/>
                  </a:cubicBezTo>
                  <a:cubicBezTo>
                    <a:pt x="666" y="424"/>
                    <a:pt x="667" y="423"/>
                    <a:pt x="667" y="421"/>
                  </a:cubicBezTo>
                  <a:cubicBezTo>
                    <a:pt x="666" y="415"/>
                    <a:pt x="671" y="412"/>
                    <a:pt x="675" y="409"/>
                  </a:cubicBezTo>
                  <a:cubicBezTo>
                    <a:pt x="680" y="406"/>
                    <a:pt x="683" y="402"/>
                    <a:pt x="688" y="397"/>
                  </a:cubicBezTo>
                  <a:close/>
                  <a:moveTo>
                    <a:pt x="939" y="449"/>
                  </a:moveTo>
                  <a:cubicBezTo>
                    <a:pt x="948" y="449"/>
                    <a:pt x="955" y="447"/>
                    <a:pt x="958" y="440"/>
                  </a:cubicBezTo>
                  <a:cubicBezTo>
                    <a:pt x="961" y="433"/>
                    <a:pt x="956" y="428"/>
                    <a:pt x="951" y="422"/>
                  </a:cubicBezTo>
                  <a:cubicBezTo>
                    <a:pt x="946" y="431"/>
                    <a:pt x="939" y="437"/>
                    <a:pt x="939" y="449"/>
                  </a:cubicBezTo>
                  <a:close/>
                  <a:moveTo>
                    <a:pt x="1006" y="1238"/>
                  </a:moveTo>
                  <a:cubicBezTo>
                    <a:pt x="1007" y="1244"/>
                    <a:pt x="1012" y="1246"/>
                    <a:pt x="1015" y="1245"/>
                  </a:cubicBezTo>
                  <a:cubicBezTo>
                    <a:pt x="1025" y="1243"/>
                    <a:pt x="1034" y="1249"/>
                    <a:pt x="1044" y="1245"/>
                  </a:cubicBezTo>
                  <a:cubicBezTo>
                    <a:pt x="1044" y="1245"/>
                    <a:pt x="1044" y="1244"/>
                    <a:pt x="1045" y="1243"/>
                  </a:cubicBezTo>
                  <a:cubicBezTo>
                    <a:pt x="1033" y="1234"/>
                    <a:pt x="1020" y="1235"/>
                    <a:pt x="1006" y="1238"/>
                  </a:cubicBezTo>
                  <a:close/>
                  <a:moveTo>
                    <a:pt x="916" y="1211"/>
                  </a:moveTo>
                  <a:cubicBezTo>
                    <a:pt x="935" y="1210"/>
                    <a:pt x="943" y="1192"/>
                    <a:pt x="960" y="1189"/>
                  </a:cubicBezTo>
                  <a:cubicBezTo>
                    <a:pt x="953" y="1184"/>
                    <a:pt x="948" y="1185"/>
                    <a:pt x="943" y="1189"/>
                  </a:cubicBezTo>
                  <a:cubicBezTo>
                    <a:pt x="940" y="1192"/>
                    <a:pt x="937" y="1193"/>
                    <a:pt x="934" y="1195"/>
                  </a:cubicBezTo>
                  <a:cubicBezTo>
                    <a:pt x="928" y="1200"/>
                    <a:pt x="920" y="1202"/>
                    <a:pt x="916" y="1211"/>
                  </a:cubicBezTo>
                  <a:close/>
                  <a:moveTo>
                    <a:pt x="602" y="538"/>
                  </a:moveTo>
                  <a:cubicBezTo>
                    <a:pt x="606" y="544"/>
                    <a:pt x="613" y="547"/>
                    <a:pt x="618" y="545"/>
                  </a:cubicBezTo>
                  <a:cubicBezTo>
                    <a:pt x="627" y="543"/>
                    <a:pt x="635" y="543"/>
                    <a:pt x="643" y="546"/>
                  </a:cubicBezTo>
                  <a:cubicBezTo>
                    <a:pt x="645" y="547"/>
                    <a:pt x="648" y="547"/>
                    <a:pt x="649" y="544"/>
                  </a:cubicBezTo>
                  <a:cubicBezTo>
                    <a:pt x="649" y="541"/>
                    <a:pt x="646" y="540"/>
                    <a:pt x="644" y="540"/>
                  </a:cubicBezTo>
                  <a:cubicBezTo>
                    <a:pt x="631" y="540"/>
                    <a:pt x="617" y="538"/>
                    <a:pt x="604" y="536"/>
                  </a:cubicBezTo>
                  <a:cubicBezTo>
                    <a:pt x="603" y="536"/>
                    <a:pt x="603" y="537"/>
                    <a:pt x="602" y="538"/>
                  </a:cubicBezTo>
                  <a:close/>
                  <a:moveTo>
                    <a:pt x="986" y="179"/>
                  </a:moveTo>
                  <a:cubicBezTo>
                    <a:pt x="986" y="176"/>
                    <a:pt x="986" y="173"/>
                    <a:pt x="984" y="170"/>
                  </a:cubicBezTo>
                  <a:cubicBezTo>
                    <a:pt x="980" y="166"/>
                    <a:pt x="972" y="166"/>
                    <a:pt x="969" y="169"/>
                  </a:cubicBezTo>
                  <a:cubicBezTo>
                    <a:pt x="965" y="174"/>
                    <a:pt x="970" y="177"/>
                    <a:pt x="973" y="180"/>
                  </a:cubicBezTo>
                  <a:cubicBezTo>
                    <a:pt x="974" y="181"/>
                    <a:pt x="976" y="183"/>
                    <a:pt x="978" y="184"/>
                  </a:cubicBezTo>
                  <a:cubicBezTo>
                    <a:pt x="980" y="185"/>
                    <a:pt x="982" y="187"/>
                    <a:pt x="984" y="185"/>
                  </a:cubicBezTo>
                  <a:cubicBezTo>
                    <a:pt x="987" y="184"/>
                    <a:pt x="986" y="181"/>
                    <a:pt x="986" y="179"/>
                  </a:cubicBezTo>
                  <a:close/>
                  <a:moveTo>
                    <a:pt x="756" y="559"/>
                  </a:moveTo>
                  <a:cubicBezTo>
                    <a:pt x="758" y="559"/>
                    <a:pt x="760" y="559"/>
                    <a:pt x="763" y="558"/>
                  </a:cubicBezTo>
                  <a:cubicBezTo>
                    <a:pt x="768" y="557"/>
                    <a:pt x="769" y="554"/>
                    <a:pt x="769" y="549"/>
                  </a:cubicBezTo>
                  <a:cubicBezTo>
                    <a:pt x="768" y="545"/>
                    <a:pt x="765" y="545"/>
                    <a:pt x="762" y="545"/>
                  </a:cubicBezTo>
                  <a:cubicBezTo>
                    <a:pt x="759" y="545"/>
                    <a:pt x="757" y="546"/>
                    <a:pt x="755" y="546"/>
                  </a:cubicBezTo>
                  <a:cubicBezTo>
                    <a:pt x="748" y="547"/>
                    <a:pt x="745" y="549"/>
                    <a:pt x="745" y="554"/>
                  </a:cubicBezTo>
                  <a:cubicBezTo>
                    <a:pt x="746" y="560"/>
                    <a:pt x="751" y="559"/>
                    <a:pt x="756" y="559"/>
                  </a:cubicBezTo>
                  <a:close/>
                  <a:moveTo>
                    <a:pt x="747" y="960"/>
                  </a:moveTo>
                  <a:cubicBezTo>
                    <a:pt x="749" y="957"/>
                    <a:pt x="751" y="955"/>
                    <a:pt x="753" y="954"/>
                  </a:cubicBezTo>
                  <a:cubicBezTo>
                    <a:pt x="762" y="948"/>
                    <a:pt x="757" y="940"/>
                    <a:pt x="757" y="933"/>
                  </a:cubicBezTo>
                  <a:cubicBezTo>
                    <a:pt x="757" y="930"/>
                    <a:pt x="755" y="928"/>
                    <a:pt x="751" y="928"/>
                  </a:cubicBezTo>
                  <a:cubicBezTo>
                    <a:pt x="748" y="928"/>
                    <a:pt x="748" y="931"/>
                    <a:pt x="747" y="933"/>
                  </a:cubicBezTo>
                  <a:cubicBezTo>
                    <a:pt x="746" y="942"/>
                    <a:pt x="746" y="950"/>
                    <a:pt x="747" y="960"/>
                  </a:cubicBezTo>
                  <a:close/>
                  <a:moveTo>
                    <a:pt x="782" y="157"/>
                  </a:moveTo>
                  <a:cubicBezTo>
                    <a:pt x="788" y="153"/>
                    <a:pt x="791" y="150"/>
                    <a:pt x="796" y="149"/>
                  </a:cubicBezTo>
                  <a:cubicBezTo>
                    <a:pt x="798" y="148"/>
                    <a:pt x="799" y="145"/>
                    <a:pt x="798" y="144"/>
                  </a:cubicBezTo>
                  <a:cubicBezTo>
                    <a:pt x="793" y="139"/>
                    <a:pt x="795" y="134"/>
                    <a:pt x="797" y="128"/>
                  </a:cubicBezTo>
                  <a:cubicBezTo>
                    <a:pt x="797" y="126"/>
                    <a:pt x="796" y="123"/>
                    <a:pt x="793" y="123"/>
                  </a:cubicBezTo>
                  <a:cubicBezTo>
                    <a:pt x="789" y="133"/>
                    <a:pt x="781" y="143"/>
                    <a:pt x="782" y="157"/>
                  </a:cubicBezTo>
                  <a:close/>
                  <a:moveTo>
                    <a:pt x="378" y="494"/>
                  </a:moveTo>
                  <a:cubicBezTo>
                    <a:pt x="385" y="493"/>
                    <a:pt x="386" y="493"/>
                    <a:pt x="388" y="488"/>
                  </a:cubicBezTo>
                  <a:cubicBezTo>
                    <a:pt x="392" y="480"/>
                    <a:pt x="395" y="472"/>
                    <a:pt x="391" y="461"/>
                  </a:cubicBezTo>
                  <a:cubicBezTo>
                    <a:pt x="385" y="472"/>
                    <a:pt x="379" y="482"/>
                    <a:pt x="378" y="494"/>
                  </a:cubicBezTo>
                  <a:close/>
                  <a:moveTo>
                    <a:pt x="858" y="877"/>
                  </a:moveTo>
                  <a:cubicBezTo>
                    <a:pt x="863" y="877"/>
                    <a:pt x="871" y="863"/>
                    <a:pt x="869" y="858"/>
                  </a:cubicBezTo>
                  <a:cubicBezTo>
                    <a:pt x="869" y="856"/>
                    <a:pt x="869" y="855"/>
                    <a:pt x="868" y="854"/>
                  </a:cubicBezTo>
                  <a:cubicBezTo>
                    <a:pt x="867" y="852"/>
                    <a:pt x="865" y="852"/>
                    <a:pt x="863" y="853"/>
                  </a:cubicBezTo>
                  <a:cubicBezTo>
                    <a:pt x="858" y="859"/>
                    <a:pt x="855" y="866"/>
                    <a:pt x="854" y="873"/>
                  </a:cubicBezTo>
                  <a:cubicBezTo>
                    <a:pt x="853" y="875"/>
                    <a:pt x="855" y="877"/>
                    <a:pt x="858" y="877"/>
                  </a:cubicBezTo>
                  <a:close/>
                  <a:moveTo>
                    <a:pt x="317" y="622"/>
                  </a:moveTo>
                  <a:cubicBezTo>
                    <a:pt x="317" y="625"/>
                    <a:pt x="317" y="629"/>
                    <a:pt x="318" y="632"/>
                  </a:cubicBezTo>
                  <a:cubicBezTo>
                    <a:pt x="318" y="633"/>
                    <a:pt x="318" y="635"/>
                    <a:pt x="320" y="635"/>
                  </a:cubicBezTo>
                  <a:cubicBezTo>
                    <a:pt x="322" y="635"/>
                    <a:pt x="323" y="634"/>
                    <a:pt x="324" y="633"/>
                  </a:cubicBezTo>
                  <a:cubicBezTo>
                    <a:pt x="329" y="624"/>
                    <a:pt x="325" y="615"/>
                    <a:pt x="325" y="605"/>
                  </a:cubicBezTo>
                  <a:cubicBezTo>
                    <a:pt x="325" y="604"/>
                    <a:pt x="323" y="603"/>
                    <a:pt x="322" y="604"/>
                  </a:cubicBezTo>
                  <a:cubicBezTo>
                    <a:pt x="321" y="604"/>
                    <a:pt x="320" y="605"/>
                    <a:pt x="320" y="606"/>
                  </a:cubicBezTo>
                  <a:cubicBezTo>
                    <a:pt x="317" y="611"/>
                    <a:pt x="317" y="616"/>
                    <a:pt x="317" y="622"/>
                  </a:cubicBezTo>
                  <a:close/>
                  <a:moveTo>
                    <a:pt x="679" y="60"/>
                  </a:moveTo>
                  <a:cubicBezTo>
                    <a:pt x="673" y="60"/>
                    <a:pt x="667" y="64"/>
                    <a:pt x="662" y="65"/>
                  </a:cubicBezTo>
                  <a:cubicBezTo>
                    <a:pt x="658" y="65"/>
                    <a:pt x="655" y="68"/>
                    <a:pt x="655" y="72"/>
                  </a:cubicBezTo>
                  <a:cubicBezTo>
                    <a:pt x="656" y="77"/>
                    <a:pt x="661" y="75"/>
                    <a:pt x="664" y="74"/>
                  </a:cubicBezTo>
                  <a:cubicBezTo>
                    <a:pt x="675" y="73"/>
                    <a:pt x="679" y="70"/>
                    <a:pt x="679" y="60"/>
                  </a:cubicBezTo>
                  <a:close/>
                  <a:moveTo>
                    <a:pt x="385" y="1079"/>
                  </a:moveTo>
                  <a:cubicBezTo>
                    <a:pt x="379" y="1078"/>
                    <a:pt x="377" y="1081"/>
                    <a:pt x="374" y="1084"/>
                  </a:cubicBezTo>
                  <a:cubicBezTo>
                    <a:pt x="372" y="1088"/>
                    <a:pt x="369" y="1092"/>
                    <a:pt x="365" y="1094"/>
                  </a:cubicBezTo>
                  <a:cubicBezTo>
                    <a:pt x="363" y="1095"/>
                    <a:pt x="361" y="1098"/>
                    <a:pt x="362" y="1100"/>
                  </a:cubicBezTo>
                  <a:cubicBezTo>
                    <a:pt x="364" y="1103"/>
                    <a:pt x="368" y="1102"/>
                    <a:pt x="370" y="1101"/>
                  </a:cubicBezTo>
                  <a:cubicBezTo>
                    <a:pt x="378" y="1096"/>
                    <a:pt x="383" y="1089"/>
                    <a:pt x="385" y="1079"/>
                  </a:cubicBezTo>
                  <a:close/>
                  <a:moveTo>
                    <a:pt x="807" y="306"/>
                  </a:moveTo>
                  <a:cubicBezTo>
                    <a:pt x="812" y="300"/>
                    <a:pt x="816" y="293"/>
                    <a:pt x="820" y="286"/>
                  </a:cubicBezTo>
                  <a:cubicBezTo>
                    <a:pt x="821" y="284"/>
                    <a:pt x="822" y="281"/>
                    <a:pt x="822" y="279"/>
                  </a:cubicBezTo>
                  <a:cubicBezTo>
                    <a:pt x="822" y="277"/>
                    <a:pt x="822" y="275"/>
                    <a:pt x="819" y="275"/>
                  </a:cubicBezTo>
                  <a:cubicBezTo>
                    <a:pt x="817" y="275"/>
                    <a:pt x="817" y="276"/>
                    <a:pt x="817" y="278"/>
                  </a:cubicBezTo>
                  <a:cubicBezTo>
                    <a:pt x="817" y="282"/>
                    <a:pt x="815" y="284"/>
                    <a:pt x="812" y="286"/>
                  </a:cubicBezTo>
                  <a:cubicBezTo>
                    <a:pt x="804" y="290"/>
                    <a:pt x="803" y="297"/>
                    <a:pt x="807" y="306"/>
                  </a:cubicBezTo>
                  <a:close/>
                  <a:moveTo>
                    <a:pt x="937" y="212"/>
                  </a:moveTo>
                  <a:cubicBezTo>
                    <a:pt x="937" y="220"/>
                    <a:pt x="940" y="226"/>
                    <a:pt x="944" y="226"/>
                  </a:cubicBezTo>
                  <a:cubicBezTo>
                    <a:pt x="947" y="226"/>
                    <a:pt x="951" y="224"/>
                    <a:pt x="952" y="221"/>
                  </a:cubicBezTo>
                  <a:cubicBezTo>
                    <a:pt x="953" y="214"/>
                    <a:pt x="947" y="206"/>
                    <a:pt x="942" y="206"/>
                  </a:cubicBezTo>
                  <a:cubicBezTo>
                    <a:pt x="939" y="206"/>
                    <a:pt x="936" y="208"/>
                    <a:pt x="937" y="212"/>
                  </a:cubicBezTo>
                  <a:close/>
                  <a:moveTo>
                    <a:pt x="342" y="729"/>
                  </a:moveTo>
                  <a:cubicBezTo>
                    <a:pt x="342" y="730"/>
                    <a:pt x="342" y="731"/>
                    <a:pt x="342" y="731"/>
                  </a:cubicBezTo>
                  <a:cubicBezTo>
                    <a:pt x="343" y="734"/>
                    <a:pt x="341" y="738"/>
                    <a:pt x="346" y="738"/>
                  </a:cubicBezTo>
                  <a:cubicBezTo>
                    <a:pt x="349" y="738"/>
                    <a:pt x="350" y="734"/>
                    <a:pt x="350" y="732"/>
                  </a:cubicBezTo>
                  <a:cubicBezTo>
                    <a:pt x="349" y="727"/>
                    <a:pt x="351" y="723"/>
                    <a:pt x="353" y="719"/>
                  </a:cubicBezTo>
                  <a:cubicBezTo>
                    <a:pt x="355" y="717"/>
                    <a:pt x="355" y="713"/>
                    <a:pt x="356" y="710"/>
                  </a:cubicBezTo>
                  <a:cubicBezTo>
                    <a:pt x="356" y="708"/>
                    <a:pt x="357" y="706"/>
                    <a:pt x="354" y="706"/>
                  </a:cubicBezTo>
                  <a:cubicBezTo>
                    <a:pt x="351" y="705"/>
                    <a:pt x="350" y="707"/>
                    <a:pt x="350" y="709"/>
                  </a:cubicBezTo>
                  <a:cubicBezTo>
                    <a:pt x="350" y="713"/>
                    <a:pt x="349" y="716"/>
                    <a:pt x="346" y="718"/>
                  </a:cubicBezTo>
                  <a:cubicBezTo>
                    <a:pt x="342" y="721"/>
                    <a:pt x="342" y="726"/>
                    <a:pt x="342" y="729"/>
                  </a:cubicBezTo>
                  <a:close/>
                  <a:moveTo>
                    <a:pt x="549" y="81"/>
                  </a:moveTo>
                  <a:cubicBezTo>
                    <a:pt x="552" y="79"/>
                    <a:pt x="554" y="77"/>
                    <a:pt x="557" y="75"/>
                  </a:cubicBezTo>
                  <a:cubicBezTo>
                    <a:pt x="563" y="71"/>
                    <a:pt x="567" y="65"/>
                    <a:pt x="572" y="60"/>
                  </a:cubicBezTo>
                  <a:cubicBezTo>
                    <a:pt x="573" y="59"/>
                    <a:pt x="573" y="57"/>
                    <a:pt x="573" y="55"/>
                  </a:cubicBezTo>
                  <a:cubicBezTo>
                    <a:pt x="572" y="54"/>
                    <a:pt x="570" y="54"/>
                    <a:pt x="568" y="54"/>
                  </a:cubicBezTo>
                  <a:cubicBezTo>
                    <a:pt x="564" y="54"/>
                    <a:pt x="562" y="57"/>
                    <a:pt x="559" y="60"/>
                  </a:cubicBezTo>
                  <a:cubicBezTo>
                    <a:pt x="555" y="67"/>
                    <a:pt x="553" y="74"/>
                    <a:pt x="549" y="81"/>
                  </a:cubicBezTo>
                  <a:close/>
                  <a:moveTo>
                    <a:pt x="364" y="495"/>
                  </a:moveTo>
                  <a:cubicBezTo>
                    <a:pt x="372" y="486"/>
                    <a:pt x="376" y="473"/>
                    <a:pt x="383" y="463"/>
                  </a:cubicBezTo>
                  <a:cubicBezTo>
                    <a:pt x="383" y="461"/>
                    <a:pt x="383" y="459"/>
                    <a:pt x="381" y="459"/>
                  </a:cubicBezTo>
                  <a:cubicBezTo>
                    <a:pt x="380" y="458"/>
                    <a:pt x="378" y="459"/>
                    <a:pt x="378" y="460"/>
                  </a:cubicBezTo>
                  <a:cubicBezTo>
                    <a:pt x="371" y="471"/>
                    <a:pt x="366" y="482"/>
                    <a:pt x="364" y="495"/>
                  </a:cubicBezTo>
                  <a:close/>
                  <a:moveTo>
                    <a:pt x="726" y="213"/>
                  </a:moveTo>
                  <a:cubicBezTo>
                    <a:pt x="732" y="214"/>
                    <a:pt x="736" y="212"/>
                    <a:pt x="740" y="213"/>
                  </a:cubicBezTo>
                  <a:cubicBezTo>
                    <a:pt x="745" y="215"/>
                    <a:pt x="747" y="212"/>
                    <a:pt x="745" y="207"/>
                  </a:cubicBezTo>
                  <a:cubicBezTo>
                    <a:pt x="745" y="205"/>
                    <a:pt x="745" y="203"/>
                    <a:pt x="746" y="200"/>
                  </a:cubicBezTo>
                  <a:cubicBezTo>
                    <a:pt x="746" y="199"/>
                    <a:pt x="746" y="197"/>
                    <a:pt x="745" y="196"/>
                  </a:cubicBezTo>
                  <a:cubicBezTo>
                    <a:pt x="743" y="195"/>
                    <a:pt x="741" y="196"/>
                    <a:pt x="739" y="197"/>
                  </a:cubicBezTo>
                  <a:cubicBezTo>
                    <a:pt x="735" y="202"/>
                    <a:pt x="731" y="207"/>
                    <a:pt x="726" y="213"/>
                  </a:cubicBezTo>
                  <a:close/>
                  <a:moveTo>
                    <a:pt x="995" y="673"/>
                  </a:moveTo>
                  <a:cubicBezTo>
                    <a:pt x="994" y="682"/>
                    <a:pt x="993" y="692"/>
                    <a:pt x="992" y="702"/>
                  </a:cubicBezTo>
                  <a:cubicBezTo>
                    <a:pt x="992" y="704"/>
                    <a:pt x="992" y="707"/>
                    <a:pt x="994" y="708"/>
                  </a:cubicBezTo>
                  <a:cubicBezTo>
                    <a:pt x="998" y="709"/>
                    <a:pt x="998" y="706"/>
                    <a:pt x="999" y="704"/>
                  </a:cubicBezTo>
                  <a:cubicBezTo>
                    <a:pt x="1000" y="693"/>
                    <a:pt x="1001" y="683"/>
                    <a:pt x="995" y="673"/>
                  </a:cubicBezTo>
                  <a:close/>
                  <a:moveTo>
                    <a:pt x="865" y="452"/>
                  </a:moveTo>
                  <a:cubicBezTo>
                    <a:pt x="865" y="449"/>
                    <a:pt x="862" y="446"/>
                    <a:pt x="860" y="443"/>
                  </a:cubicBezTo>
                  <a:cubicBezTo>
                    <a:pt x="859" y="441"/>
                    <a:pt x="857" y="439"/>
                    <a:pt x="854" y="440"/>
                  </a:cubicBezTo>
                  <a:cubicBezTo>
                    <a:pt x="851" y="441"/>
                    <a:pt x="849" y="443"/>
                    <a:pt x="849" y="446"/>
                  </a:cubicBezTo>
                  <a:cubicBezTo>
                    <a:pt x="848" y="453"/>
                    <a:pt x="856" y="459"/>
                    <a:pt x="862" y="457"/>
                  </a:cubicBezTo>
                  <a:cubicBezTo>
                    <a:pt x="864" y="456"/>
                    <a:pt x="865" y="455"/>
                    <a:pt x="865" y="452"/>
                  </a:cubicBezTo>
                  <a:close/>
                  <a:moveTo>
                    <a:pt x="408" y="153"/>
                  </a:moveTo>
                  <a:cubicBezTo>
                    <a:pt x="397" y="155"/>
                    <a:pt x="395" y="157"/>
                    <a:pt x="394" y="163"/>
                  </a:cubicBezTo>
                  <a:cubicBezTo>
                    <a:pt x="393" y="166"/>
                    <a:pt x="393" y="170"/>
                    <a:pt x="392" y="173"/>
                  </a:cubicBezTo>
                  <a:cubicBezTo>
                    <a:pt x="392" y="175"/>
                    <a:pt x="391" y="177"/>
                    <a:pt x="394" y="178"/>
                  </a:cubicBezTo>
                  <a:cubicBezTo>
                    <a:pt x="396" y="179"/>
                    <a:pt x="397" y="177"/>
                    <a:pt x="398" y="175"/>
                  </a:cubicBezTo>
                  <a:cubicBezTo>
                    <a:pt x="401" y="168"/>
                    <a:pt x="403" y="161"/>
                    <a:pt x="408" y="153"/>
                  </a:cubicBezTo>
                  <a:close/>
                  <a:moveTo>
                    <a:pt x="731" y="256"/>
                  </a:moveTo>
                  <a:cubicBezTo>
                    <a:pt x="730" y="259"/>
                    <a:pt x="731" y="261"/>
                    <a:pt x="733" y="262"/>
                  </a:cubicBezTo>
                  <a:cubicBezTo>
                    <a:pt x="736" y="262"/>
                    <a:pt x="738" y="260"/>
                    <a:pt x="738" y="258"/>
                  </a:cubicBezTo>
                  <a:cubicBezTo>
                    <a:pt x="738" y="254"/>
                    <a:pt x="741" y="252"/>
                    <a:pt x="743" y="249"/>
                  </a:cubicBezTo>
                  <a:cubicBezTo>
                    <a:pt x="746" y="245"/>
                    <a:pt x="745" y="242"/>
                    <a:pt x="741" y="240"/>
                  </a:cubicBezTo>
                  <a:cubicBezTo>
                    <a:pt x="736" y="238"/>
                    <a:pt x="734" y="241"/>
                    <a:pt x="733" y="244"/>
                  </a:cubicBezTo>
                  <a:cubicBezTo>
                    <a:pt x="732" y="248"/>
                    <a:pt x="731" y="252"/>
                    <a:pt x="731" y="256"/>
                  </a:cubicBezTo>
                  <a:close/>
                  <a:moveTo>
                    <a:pt x="540" y="190"/>
                  </a:moveTo>
                  <a:cubicBezTo>
                    <a:pt x="550" y="189"/>
                    <a:pt x="555" y="181"/>
                    <a:pt x="561" y="175"/>
                  </a:cubicBezTo>
                  <a:cubicBezTo>
                    <a:pt x="562" y="174"/>
                    <a:pt x="562" y="171"/>
                    <a:pt x="560" y="170"/>
                  </a:cubicBezTo>
                  <a:cubicBezTo>
                    <a:pt x="559" y="168"/>
                    <a:pt x="556" y="169"/>
                    <a:pt x="554" y="170"/>
                  </a:cubicBezTo>
                  <a:cubicBezTo>
                    <a:pt x="548" y="175"/>
                    <a:pt x="543" y="182"/>
                    <a:pt x="540" y="190"/>
                  </a:cubicBezTo>
                  <a:close/>
                  <a:moveTo>
                    <a:pt x="405" y="205"/>
                  </a:moveTo>
                  <a:cubicBezTo>
                    <a:pt x="407" y="207"/>
                    <a:pt x="405" y="212"/>
                    <a:pt x="409" y="213"/>
                  </a:cubicBezTo>
                  <a:cubicBezTo>
                    <a:pt x="414" y="214"/>
                    <a:pt x="414" y="209"/>
                    <a:pt x="416" y="206"/>
                  </a:cubicBezTo>
                  <a:cubicBezTo>
                    <a:pt x="416" y="205"/>
                    <a:pt x="417" y="204"/>
                    <a:pt x="418" y="202"/>
                  </a:cubicBezTo>
                  <a:cubicBezTo>
                    <a:pt x="418" y="200"/>
                    <a:pt x="419" y="197"/>
                    <a:pt x="415" y="196"/>
                  </a:cubicBezTo>
                  <a:cubicBezTo>
                    <a:pt x="413" y="195"/>
                    <a:pt x="410" y="195"/>
                    <a:pt x="408" y="197"/>
                  </a:cubicBezTo>
                  <a:cubicBezTo>
                    <a:pt x="406" y="199"/>
                    <a:pt x="405" y="202"/>
                    <a:pt x="405" y="205"/>
                  </a:cubicBezTo>
                  <a:close/>
                  <a:moveTo>
                    <a:pt x="675" y="285"/>
                  </a:moveTo>
                  <a:cubicBezTo>
                    <a:pt x="672" y="287"/>
                    <a:pt x="671" y="291"/>
                    <a:pt x="670" y="294"/>
                  </a:cubicBezTo>
                  <a:cubicBezTo>
                    <a:pt x="668" y="298"/>
                    <a:pt x="670" y="299"/>
                    <a:pt x="673" y="301"/>
                  </a:cubicBezTo>
                  <a:cubicBezTo>
                    <a:pt x="677" y="303"/>
                    <a:pt x="680" y="305"/>
                    <a:pt x="684" y="302"/>
                  </a:cubicBezTo>
                  <a:cubicBezTo>
                    <a:pt x="685" y="300"/>
                    <a:pt x="686" y="298"/>
                    <a:pt x="684" y="297"/>
                  </a:cubicBezTo>
                  <a:cubicBezTo>
                    <a:pt x="680" y="294"/>
                    <a:pt x="679" y="288"/>
                    <a:pt x="675" y="285"/>
                  </a:cubicBezTo>
                  <a:close/>
                  <a:moveTo>
                    <a:pt x="998" y="1229"/>
                  </a:moveTo>
                  <a:cubicBezTo>
                    <a:pt x="991" y="1224"/>
                    <a:pt x="984" y="1224"/>
                    <a:pt x="978" y="1224"/>
                  </a:cubicBezTo>
                  <a:cubicBezTo>
                    <a:pt x="976" y="1224"/>
                    <a:pt x="975" y="1225"/>
                    <a:pt x="974" y="1226"/>
                  </a:cubicBezTo>
                  <a:cubicBezTo>
                    <a:pt x="973" y="1229"/>
                    <a:pt x="975" y="1230"/>
                    <a:pt x="977" y="1231"/>
                  </a:cubicBezTo>
                  <a:cubicBezTo>
                    <a:pt x="984" y="1234"/>
                    <a:pt x="990" y="1234"/>
                    <a:pt x="998" y="1229"/>
                  </a:cubicBezTo>
                  <a:close/>
                  <a:moveTo>
                    <a:pt x="763" y="518"/>
                  </a:moveTo>
                  <a:cubicBezTo>
                    <a:pt x="761" y="515"/>
                    <a:pt x="764" y="508"/>
                    <a:pt x="758" y="507"/>
                  </a:cubicBezTo>
                  <a:cubicBezTo>
                    <a:pt x="755" y="507"/>
                    <a:pt x="751" y="514"/>
                    <a:pt x="751" y="518"/>
                  </a:cubicBezTo>
                  <a:cubicBezTo>
                    <a:pt x="751" y="523"/>
                    <a:pt x="755" y="523"/>
                    <a:pt x="759" y="523"/>
                  </a:cubicBezTo>
                  <a:cubicBezTo>
                    <a:pt x="762" y="523"/>
                    <a:pt x="764" y="522"/>
                    <a:pt x="763" y="518"/>
                  </a:cubicBezTo>
                  <a:close/>
                  <a:moveTo>
                    <a:pt x="535" y="137"/>
                  </a:moveTo>
                  <a:cubicBezTo>
                    <a:pt x="550" y="137"/>
                    <a:pt x="552" y="123"/>
                    <a:pt x="562" y="119"/>
                  </a:cubicBezTo>
                  <a:cubicBezTo>
                    <a:pt x="551" y="121"/>
                    <a:pt x="543" y="127"/>
                    <a:pt x="535" y="137"/>
                  </a:cubicBezTo>
                  <a:close/>
                  <a:moveTo>
                    <a:pt x="896" y="565"/>
                  </a:moveTo>
                  <a:cubicBezTo>
                    <a:pt x="899" y="565"/>
                    <a:pt x="905" y="563"/>
                    <a:pt x="903" y="561"/>
                  </a:cubicBezTo>
                  <a:cubicBezTo>
                    <a:pt x="900" y="557"/>
                    <a:pt x="903" y="551"/>
                    <a:pt x="898" y="550"/>
                  </a:cubicBezTo>
                  <a:cubicBezTo>
                    <a:pt x="893" y="550"/>
                    <a:pt x="890" y="554"/>
                    <a:pt x="890" y="558"/>
                  </a:cubicBezTo>
                  <a:cubicBezTo>
                    <a:pt x="889" y="562"/>
                    <a:pt x="891" y="565"/>
                    <a:pt x="896" y="565"/>
                  </a:cubicBezTo>
                  <a:close/>
                  <a:moveTo>
                    <a:pt x="783" y="252"/>
                  </a:moveTo>
                  <a:cubicBezTo>
                    <a:pt x="782" y="250"/>
                    <a:pt x="782" y="249"/>
                    <a:pt x="781" y="248"/>
                  </a:cubicBezTo>
                  <a:cubicBezTo>
                    <a:pt x="780" y="247"/>
                    <a:pt x="778" y="248"/>
                    <a:pt x="777" y="249"/>
                  </a:cubicBezTo>
                  <a:cubicBezTo>
                    <a:pt x="774" y="253"/>
                    <a:pt x="771" y="258"/>
                    <a:pt x="768" y="262"/>
                  </a:cubicBezTo>
                  <a:cubicBezTo>
                    <a:pt x="767" y="263"/>
                    <a:pt x="767" y="265"/>
                    <a:pt x="769" y="266"/>
                  </a:cubicBezTo>
                  <a:cubicBezTo>
                    <a:pt x="770" y="268"/>
                    <a:pt x="772" y="267"/>
                    <a:pt x="774" y="266"/>
                  </a:cubicBezTo>
                  <a:cubicBezTo>
                    <a:pt x="779" y="262"/>
                    <a:pt x="780" y="256"/>
                    <a:pt x="783" y="252"/>
                  </a:cubicBezTo>
                  <a:close/>
                  <a:moveTo>
                    <a:pt x="506" y="854"/>
                  </a:moveTo>
                  <a:cubicBezTo>
                    <a:pt x="505" y="861"/>
                    <a:pt x="505" y="866"/>
                    <a:pt x="504" y="871"/>
                  </a:cubicBezTo>
                  <a:cubicBezTo>
                    <a:pt x="504" y="873"/>
                    <a:pt x="505" y="875"/>
                    <a:pt x="507" y="876"/>
                  </a:cubicBezTo>
                  <a:cubicBezTo>
                    <a:pt x="509" y="876"/>
                    <a:pt x="510" y="875"/>
                    <a:pt x="512" y="873"/>
                  </a:cubicBezTo>
                  <a:cubicBezTo>
                    <a:pt x="515" y="867"/>
                    <a:pt x="515" y="865"/>
                    <a:pt x="506" y="854"/>
                  </a:cubicBezTo>
                  <a:close/>
                  <a:moveTo>
                    <a:pt x="374" y="693"/>
                  </a:moveTo>
                  <a:cubicBezTo>
                    <a:pt x="373" y="702"/>
                    <a:pt x="375" y="720"/>
                    <a:pt x="378" y="726"/>
                  </a:cubicBezTo>
                  <a:cubicBezTo>
                    <a:pt x="379" y="715"/>
                    <a:pt x="381" y="705"/>
                    <a:pt x="374" y="693"/>
                  </a:cubicBezTo>
                  <a:close/>
                  <a:moveTo>
                    <a:pt x="585" y="185"/>
                  </a:moveTo>
                  <a:cubicBezTo>
                    <a:pt x="581" y="194"/>
                    <a:pt x="580" y="203"/>
                    <a:pt x="579" y="213"/>
                  </a:cubicBezTo>
                  <a:cubicBezTo>
                    <a:pt x="589" y="196"/>
                    <a:pt x="590" y="193"/>
                    <a:pt x="585" y="185"/>
                  </a:cubicBezTo>
                  <a:close/>
                  <a:moveTo>
                    <a:pt x="302" y="1075"/>
                  </a:moveTo>
                  <a:cubicBezTo>
                    <a:pt x="298" y="1076"/>
                    <a:pt x="293" y="1078"/>
                    <a:pt x="289" y="1080"/>
                  </a:cubicBezTo>
                  <a:cubicBezTo>
                    <a:pt x="284" y="1081"/>
                    <a:pt x="280" y="1084"/>
                    <a:pt x="277" y="1089"/>
                  </a:cubicBezTo>
                  <a:cubicBezTo>
                    <a:pt x="290" y="1091"/>
                    <a:pt x="296" y="1083"/>
                    <a:pt x="302" y="1075"/>
                  </a:cubicBezTo>
                  <a:close/>
                  <a:moveTo>
                    <a:pt x="425" y="308"/>
                  </a:moveTo>
                  <a:cubicBezTo>
                    <a:pt x="438" y="308"/>
                    <a:pt x="445" y="305"/>
                    <a:pt x="449" y="297"/>
                  </a:cubicBezTo>
                  <a:cubicBezTo>
                    <a:pt x="441" y="302"/>
                    <a:pt x="431" y="297"/>
                    <a:pt x="425" y="308"/>
                  </a:cubicBezTo>
                  <a:close/>
                  <a:moveTo>
                    <a:pt x="515" y="307"/>
                  </a:moveTo>
                  <a:cubicBezTo>
                    <a:pt x="505" y="307"/>
                    <a:pt x="500" y="310"/>
                    <a:pt x="500" y="317"/>
                  </a:cubicBezTo>
                  <a:cubicBezTo>
                    <a:pt x="500" y="319"/>
                    <a:pt x="500" y="321"/>
                    <a:pt x="502" y="321"/>
                  </a:cubicBezTo>
                  <a:cubicBezTo>
                    <a:pt x="503" y="322"/>
                    <a:pt x="505" y="321"/>
                    <a:pt x="506" y="320"/>
                  </a:cubicBezTo>
                  <a:cubicBezTo>
                    <a:pt x="509" y="316"/>
                    <a:pt x="511" y="310"/>
                    <a:pt x="515" y="307"/>
                  </a:cubicBezTo>
                  <a:close/>
                  <a:moveTo>
                    <a:pt x="544" y="479"/>
                  </a:moveTo>
                  <a:cubicBezTo>
                    <a:pt x="543" y="474"/>
                    <a:pt x="532" y="469"/>
                    <a:pt x="528" y="473"/>
                  </a:cubicBezTo>
                  <a:cubicBezTo>
                    <a:pt x="527" y="474"/>
                    <a:pt x="527" y="478"/>
                    <a:pt x="528" y="479"/>
                  </a:cubicBezTo>
                  <a:cubicBezTo>
                    <a:pt x="532" y="480"/>
                    <a:pt x="537" y="481"/>
                    <a:pt x="541" y="482"/>
                  </a:cubicBezTo>
                  <a:cubicBezTo>
                    <a:pt x="543" y="483"/>
                    <a:pt x="544" y="481"/>
                    <a:pt x="544" y="479"/>
                  </a:cubicBezTo>
                  <a:close/>
                  <a:moveTo>
                    <a:pt x="673" y="471"/>
                  </a:moveTo>
                  <a:cubicBezTo>
                    <a:pt x="673" y="466"/>
                    <a:pt x="671" y="464"/>
                    <a:pt x="667" y="464"/>
                  </a:cubicBezTo>
                  <a:cubicBezTo>
                    <a:pt x="664" y="464"/>
                    <a:pt x="661" y="466"/>
                    <a:pt x="662" y="469"/>
                  </a:cubicBezTo>
                  <a:cubicBezTo>
                    <a:pt x="663" y="473"/>
                    <a:pt x="664" y="477"/>
                    <a:pt x="669" y="477"/>
                  </a:cubicBezTo>
                  <a:cubicBezTo>
                    <a:pt x="672" y="477"/>
                    <a:pt x="673" y="474"/>
                    <a:pt x="673" y="471"/>
                  </a:cubicBezTo>
                  <a:close/>
                  <a:moveTo>
                    <a:pt x="628" y="164"/>
                  </a:moveTo>
                  <a:cubicBezTo>
                    <a:pt x="624" y="164"/>
                    <a:pt x="620" y="168"/>
                    <a:pt x="621" y="172"/>
                  </a:cubicBezTo>
                  <a:cubicBezTo>
                    <a:pt x="621" y="175"/>
                    <a:pt x="624" y="177"/>
                    <a:pt x="628" y="177"/>
                  </a:cubicBezTo>
                  <a:cubicBezTo>
                    <a:pt x="632" y="176"/>
                    <a:pt x="634" y="173"/>
                    <a:pt x="634" y="169"/>
                  </a:cubicBezTo>
                  <a:cubicBezTo>
                    <a:pt x="633" y="166"/>
                    <a:pt x="631" y="164"/>
                    <a:pt x="628" y="164"/>
                  </a:cubicBezTo>
                  <a:close/>
                  <a:moveTo>
                    <a:pt x="857" y="346"/>
                  </a:moveTo>
                  <a:cubicBezTo>
                    <a:pt x="853" y="346"/>
                    <a:pt x="850" y="346"/>
                    <a:pt x="848" y="346"/>
                  </a:cubicBezTo>
                  <a:cubicBezTo>
                    <a:pt x="845" y="346"/>
                    <a:pt x="842" y="347"/>
                    <a:pt x="842" y="351"/>
                  </a:cubicBezTo>
                  <a:cubicBezTo>
                    <a:pt x="842" y="354"/>
                    <a:pt x="842" y="357"/>
                    <a:pt x="845" y="358"/>
                  </a:cubicBezTo>
                  <a:cubicBezTo>
                    <a:pt x="848" y="360"/>
                    <a:pt x="849" y="357"/>
                    <a:pt x="851" y="355"/>
                  </a:cubicBezTo>
                  <a:cubicBezTo>
                    <a:pt x="853" y="352"/>
                    <a:pt x="854" y="350"/>
                    <a:pt x="857" y="346"/>
                  </a:cubicBezTo>
                  <a:close/>
                  <a:moveTo>
                    <a:pt x="827" y="158"/>
                  </a:moveTo>
                  <a:cubicBezTo>
                    <a:pt x="827" y="152"/>
                    <a:pt x="824" y="147"/>
                    <a:pt x="821" y="147"/>
                  </a:cubicBezTo>
                  <a:cubicBezTo>
                    <a:pt x="817" y="147"/>
                    <a:pt x="817" y="151"/>
                    <a:pt x="817" y="153"/>
                  </a:cubicBezTo>
                  <a:cubicBezTo>
                    <a:pt x="817" y="159"/>
                    <a:pt x="820" y="163"/>
                    <a:pt x="824" y="163"/>
                  </a:cubicBezTo>
                  <a:cubicBezTo>
                    <a:pt x="826" y="162"/>
                    <a:pt x="827" y="160"/>
                    <a:pt x="827" y="158"/>
                  </a:cubicBezTo>
                  <a:close/>
                  <a:moveTo>
                    <a:pt x="954" y="1124"/>
                  </a:moveTo>
                  <a:cubicBezTo>
                    <a:pt x="956" y="1130"/>
                    <a:pt x="960" y="1132"/>
                    <a:pt x="964" y="1133"/>
                  </a:cubicBezTo>
                  <a:cubicBezTo>
                    <a:pt x="966" y="1133"/>
                    <a:pt x="969" y="1133"/>
                    <a:pt x="970" y="1131"/>
                  </a:cubicBezTo>
                  <a:cubicBezTo>
                    <a:pt x="971" y="1128"/>
                    <a:pt x="970" y="1125"/>
                    <a:pt x="967" y="1124"/>
                  </a:cubicBezTo>
                  <a:cubicBezTo>
                    <a:pt x="963" y="1122"/>
                    <a:pt x="959" y="1121"/>
                    <a:pt x="954" y="1124"/>
                  </a:cubicBezTo>
                  <a:close/>
                  <a:moveTo>
                    <a:pt x="909" y="317"/>
                  </a:moveTo>
                  <a:cubicBezTo>
                    <a:pt x="916" y="314"/>
                    <a:pt x="918" y="308"/>
                    <a:pt x="921" y="302"/>
                  </a:cubicBezTo>
                  <a:cubicBezTo>
                    <a:pt x="921" y="300"/>
                    <a:pt x="920" y="299"/>
                    <a:pt x="919" y="299"/>
                  </a:cubicBezTo>
                  <a:cubicBezTo>
                    <a:pt x="918" y="299"/>
                    <a:pt x="917" y="299"/>
                    <a:pt x="916" y="300"/>
                  </a:cubicBezTo>
                  <a:cubicBezTo>
                    <a:pt x="911" y="304"/>
                    <a:pt x="910" y="310"/>
                    <a:pt x="909" y="317"/>
                  </a:cubicBezTo>
                  <a:close/>
                  <a:moveTo>
                    <a:pt x="466" y="1079"/>
                  </a:moveTo>
                  <a:cubicBezTo>
                    <a:pt x="474" y="1071"/>
                    <a:pt x="477" y="1059"/>
                    <a:pt x="474" y="1050"/>
                  </a:cubicBezTo>
                  <a:cubicBezTo>
                    <a:pt x="470" y="1060"/>
                    <a:pt x="468" y="1069"/>
                    <a:pt x="466" y="1079"/>
                  </a:cubicBezTo>
                  <a:close/>
                  <a:moveTo>
                    <a:pt x="775" y="310"/>
                  </a:moveTo>
                  <a:cubicBezTo>
                    <a:pt x="770" y="310"/>
                    <a:pt x="764" y="314"/>
                    <a:pt x="765" y="317"/>
                  </a:cubicBezTo>
                  <a:cubicBezTo>
                    <a:pt x="766" y="320"/>
                    <a:pt x="769" y="321"/>
                    <a:pt x="772" y="321"/>
                  </a:cubicBezTo>
                  <a:cubicBezTo>
                    <a:pt x="777" y="321"/>
                    <a:pt x="779" y="318"/>
                    <a:pt x="779" y="313"/>
                  </a:cubicBezTo>
                  <a:cubicBezTo>
                    <a:pt x="779" y="311"/>
                    <a:pt x="777" y="310"/>
                    <a:pt x="775" y="310"/>
                  </a:cubicBezTo>
                  <a:close/>
                  <a:moveTo>
                    <a:pt x="302" y="181"/>
                  </a:moveTo>
                  <a:cubicBezTo>
                    <a:pt x="302" y="176"/>
                    <a:pt x="301" y="172"/>
                    <a:pt x="301" y="168"/>
                  </a:cubicBezTo>
                  <a:cubicBezTo>
                    <a:pt x="301" y="166"/>
                    <a:pt x="300" y="164"/>
                    <a:pt x="297" y="164"/>
                  </a:cubicBezTo>
                  <a:cubicBezTo>
                    <a:pt x="293" y="164"/>
                    <a:pt x="293" y="167"/>
                    <a:pt x="293" y="170"/>
                  </a:cubicBezTo>
                  <a:cubicBezTo>
                    <a:pt x="293" y="176"/>
                    <a:pt x="297" y="178"/>
                    <a:pt x="302" y="181"/>
                  </a:cubicBezTo>
                  <a:close/>
                  <a:moveTo>
                    <a:pt x="1072" y="278"/>
                  </a:moveTo>
                  <a:cubicBezTo>
                    <a:pt x="1063" y="283"/>
                    <a:pt x="1058" y="288"/>
                    <a:pt x="1051" y="295"/>
                  </a:cubicBezTo>
                  <a:cubicBezTo>
                    <a:pt x="1067" y="290"/>
                    <a:pt x="1067" y="290"/>
                    <a:pt x="1072" y="278"/>
                  </a:cubicBezTo>
                  <a:close/>
                  <a:moveTo>
                    <a:pt x="546" y="308"/>
                  </a:moveTo>
                  <a:cubicBezTo>
                    <a:pt x="546" y="304"/>
                    <a:pt x="542" y="299"/>
                    <a:pt x="538" y="300"/>
                  </a:cubicBezTo>
                  <a:cubicBezTo>
                    <a:pt x="535" y="300"/>
                    <a:pt x="533" y="301"/>
                    <a:pt x="533" y="304"/>
                  </a:cubicBezTo>
                  <a:cubicBezTo>
                    <a:pt x="533" y="308"/>
                    <a:pt x="537" y="312"/>
                    <a:pt x="541" y="312"/>
                  </a:cubicBezTo>
                  <a:cubicBezTo>
                    <a:pt x="544" y="311"/>
                    <a:pt x="546" y="310"/>
                    <a:pt x="546" y="308"/>
                  </a:cubicBezTo>
                  <a:close/>
                  <a:moveTo>
                    <a:pt x="318" y="178"/>
                  </a:moveTo>
                  <a:cubicBezTo>
                    <a:pt x="315" y="185"/>
                    <a:pt x="317" y="190"/>
                    <a:pt x="316" y="195"/>
                  </a:cubicBezTo>
                  <a:cubicBezTo>
                    <a:pt x="316" y="196"/>
                    <a:pt x="316" y="198"/>
                    <a:pt x="318" y="198"/>
                  </a:cubicBezTo>
                  <a:cubicBezTo>
                    <a:pt x="319" y="198"/>
                    <a:pt x="321" y="198"/>
                    <a:pt x="321" y="196"/>
                  </a:cubicBezTo>
                  <a:cubicBezTo>
                    <a:pt x="323" y="190"/>
                    <a:pt x="324" y="184"/>
                    <a:pt x="318" y="178"/>
                  </a:cubicBezTo>
                  <a:close/>
                  <a:moveTo>
                    <a:pt x="330" y="149"/>
                  </a:moveTo>
                  <a:cubicBezTo>
                    <a:pt x="318" y="155"/>
                    <a:pt x="318" y="157"/>
                    <a:pt x="326" y="165"/>
                  </a:cubicBezTo>
                  <a:cubicBezTo>
                    <a:pt x="331" y="161"/>
                    <a:pt x="327" y="155"/>
                    <a:pt x="330" y="149"/>
                  </a:cubicBezTo>
                  <a:close/>
                  <a:moveTo>
                    <a:pt x="277" y="556"/>
                  </a:moveTo>
                  <a:cubicBezTo>
                    <a:pt x="287" y="548"/>
                    <a:pt x="287" y="546"/>
                    <a:pt x="280" y="541"/>
                  </a:cubicBezTo>
                  <a:cubicBezTo>
                    <a:pt x="275" y="551"/>
                    <a:pt x="275" y="551"/>
                    <a:pt x="277" y="556"/>
                  </a:cubicBezTo>
                  <a:close/>
                  <a:moveTo>
                    <a:pt x="687" y="284"/>
                  </a:moveTo>
                  <a:cubicBezTo>
                    <a:pt x="692" y="281"/>
                    <a:pt x="693" y="277"/>
                    <a:pt x="692" y="273"/>
                  </a:cubicBezTo>
                  <a:cubicBezTo>
                    <a:pt x="692" y="271"/>
                    <a:pt x="691" y="269"/>
                    <a:pt x="689" y="269"/>
                  </a:cubicBezTo>
                  <a:cubicBezTo>
                    <a:pt x="687" y="269"/>
                    <a:pt x="685" y="270"/>
                    <a:pt x="685" y="272"/>
                  </a:cubicBezTo>
                  <a:cubicBezTo>
                    <a:pt x="683" y="276"/>
                    <a:pt x="684" y="280"/>
                    <a:pt x="687" y="284"/>
                  </a:cubicBezTo>
                  <a:close/>
                  <a:moveTo>
                    <a:pt x="833" y="414"/>
                  </a:moveTo>
                  <a:cubicBezTo>
                    <a:pt x="824" y="407"/>
                    <a:pt x="821" y="407"/>
                    <a:pt x="817" y="411"/>
                  </a:cubicBezTo>
                  <a:cubicBezTo>
                    <a:pt x="815" y="412"/>
                    <a:pt x="815" y="415"/>
                    <a:pt x="818" y="416"/>
                  </a:cubicBezTo>
                  <a:cubicBezTo>
                    <a:pt x="822" y="417"/>
                    <a:pt x="827" y="418"/>
                    <a:pt x="833" y="414"/>
                  </a:cubicBezTo>
                  <a:close/>
                  <a:moveTo>
                    <a:pt x="1056" y="1119"/>
                  </a:moveTo>
                  <a:cubicBezTo>
                    <a:pt x="1063" y="1129"/>
                    <a:pt x="1063" y="1129"/>
                    <a:pt x="1073" y="1125"/>
                  </a:cubicBezTo>
                  <a:cubicBezTo>
                    <a:pt x="1068" y="1121"/>
                    <a:pt x="1063" y="1117"/>
                    <a:pt x="1056" y="1119"/>
                  </a:cubicBezTo>
                  <a:close/>
                  <a:moveTo>
                    <a:pt x="524" y="1283"/>
                  </a:moveTo>
                  <a:cubicBezTo>
                    <a:pt x="524" y="1283"/>
                    <a:pt x="523" y="1281"/>
                    <a:pt x="522" y="1281"/>
                  </a:cubicBezTo>
                  <a:cubicBezTo>
                    <a:pt x="519" y="1280"/>
                    <a:pt x="513" y="1284"/>
                    <a:pt x="511" y="1288"/>
                  </a:cubicBezTo>
                  <a:cubicBezTo>
                    <a:pt x="511" y="1289"/>
                    <a:pt x="511" y="1290"/>
                    <a:pt x="512" y="1291"/>
                  </a:cubicBezTo>
                  <a:cubicBezTo>
                    <a:pt x="512" y="1291"/>
                    <a:pt x="512" y="1292"/>
                    <a:pt x="512" y="1292"/>
                  </a:cubicBezTo>
                  <a:cubicBezTo>
                    <a:pt x="517" y="1293"/>
                    <a:pt x="525" y="1288"/>
                    <a:pt x="524" y="1283"/>
                  </a:cubicBezTo>
                  <a:close/>
                  <a:moveTo>
                    <a:pt x="494" y="110"/>
                  </a:moveTo>
                  <a:cubicBezTo>
                    <a:pt x="489" y="112"/>
                    <a:pt x="485" y="116"/>
                    <a:pt x="483" y="121"/>
                  </a:cubicBezTo>
                  <a:cubicBezTo>
                    <a:pt x="483" y="123"/>
                    <a:pt x="483" y="124"/>
                    <a:pt x="484" y="125"/>
                  </a:cubicBezTo>
                  <a:cubicBezTo>
                    <a:pt x="486" y="127"/>
                    <a:pt x="488" y="125"/>
                    <a:pt x="489" y="124"/>
                  </a:cubicBezTo>
                  <a:cubicBezTo>
                    <a:pt x="492" y="120"/>
                    <a:pt x="494" y="115"/>
                    <a:pt x="494" y="110"/>
                  </a:cubicBezTo>
                  <a:close/>
                  <a:moveTo>
                    <a:pt x="939" y="1217"/>
                  </a:moveTo>
                  <a:cubicBezTo>
                    <a:pt x="946" y="1221"/>
                    <a:pt x="952" y="1219"/>
                    <a:pt x="958" y="1220"/>
                  </a:cubicBezTo>
                  <a:cubicBezTo>
                    <a:pt x="960" y="1221"/>
                    <a:pt x="961" y="1220"/>
                    <a:pt x="961" y="1218"/>
                  </a:cubicBezTo>
                  <a:cubicBezTo>
                    <a:pt x="962" y="1216"/>
                    <a:pt x="961" y="1214"/>
                    <a:pt x="958" y="1214"/>
                  </a:cubicBezTo>
                  <a:cubicBezTo>
                    <a:pt x="952" y="1213"/>
                    <a:pt x="946" y="1213"/>
                    <a:pt x="939" y="1217"/>
                  </a:cubicBezTo>
                  <a:close/>
                  <a:moveTo>
                    <a:pt x="793" y="946"/>
                  </a:moveTo>
                  <a:cubicBezTo>
                    <a:pt x="789" y="947"/>
                    <a:pt x="786" y="947"/>
                    <a:pt x="783" y="948"/>
                  </a:cubicBezTo>
                  <a:cubicBezTo>
                    <a:pt x="781" y="949"/>
                    <a:pt x="780" y="950"/>
                    <a:pt x="780" y="952"/>
                  </a:cubicBezTo>
                  <a:cubicBezTo>
                    <a:pt x="781" y="955"/>
                    <a:pt x="781" y="957"/>
                    <a:pt x="784" y="958"/>
                  </a:cubicBezTo>
                  <a:cubicBezTo>
                    <a:pt x="786" y="959"/>
                    <a:pt x="788" y="957"/>
                    <a:pt x="789" y="956"/>
                  </a:cubicBezTo>
                  <a:cubicBezTo>
                    <a:pt x="791" y="953"/>
                    <a:pt x="792" y="950"/>
                    <a:pt x="793" y="946"/>
                  </a:cubicBezTo>
                  <a:close/>
                  <a:moveTo>
                    <a:pt x="740" y="439"/>
                  </a:moveTo>
                  <a:cubicBezTo>
                    <a:pt x="739" y="437"/>
                    <a:pt x="737" y="438"/>
                    <a:pt x="735" y="438"/>
                  </a:cubicBezTo>
                  <a:cubicBezTo>
                    <a:pt x="731" y="439"/>
                    <a:pt x="728" y="441"/>
                    <a:pt x="726" y="445"/>
                  </a:cubicBezTo>
                  <a:cubicBezTo>
                    <a:pt x="726" y="446"/>
                    <a:pt x="726" y="448"/>
                    <a:pt x="728" y="448"/>
                  </a:cubicBezTo>
                  <a:cubicBezTo>
                    <a:pt x="732" y="449"/>
                    <a:pt x="734" y="446"/>
                    <a:pt x="737" y="444"/>
                  </a:cubicBezTo>
                  <a:cubicBezTo>
                    <a:pt x="738" y="443"/>
                    <a:pt x="740" y="442"/>
                    <a:pt x="740" y="439"/>
                  </a:cubicBezTo>
                  <a:close/>
                  <a:moveTo>
                    <a:pt x="805" y="453"/>
                  </a:moveTo>
                  <a:cubicBezTo>
                    <a:pt x="803" y="449"/>
                    <a:pt x="799" y="450"/>
                    <a:pt x="796" y="448"/>
                  </a:cubicBezTo>
                  <a:cubicBezTo>
                    <a:pt x="793" y="446"/>
                    <a:pt x="790" y="443"/>
                    <a:pt x="786" y="445"/>
                  </a:cubicBezTo>
                  <a:cubicBezTo>
                    <a:pt x="790" y="455"/>
                    <a:pt x="799" y="451"/>
                    <a:pt x="805" y="453"/>
                  </a:cubicBezTo>
                  <a:close/>
                  <a:moveTo>
                    <a:pt x="794" y="350"/>
                  </a:moveTo>
                  <a:cubicBezTo>
                    <a:pt x="794" y="349"/>
                    <a:pt x="794" y="347"/>
                    <a:pt x="792" y="347"/>
                  </a:cubicBezTo>
                  <a:cubicBezTo>
                    <a:pt x="788" y="347"/>
                    <a:pt x="784" y="351"/>
                    <a:pt x="784" y="355"/>
                  </a:cubicBezTo>
                  <a:cubicBezTo>
                    <a:pt x="784" y="357"/>
                    <a:pt x="785" y="359"/>
                    <a:pt x="787" y="359"/>
                  </a:cubicBezTo>
                  <a:cubicBezTo>
                    <a:pt x="791" y="359"/>
                    <a:pt x="795" y="354"/>
                    <a:pt x="794" y="350"/>
                  </a:cubicBezTo>
                  <a:close/>
                  <a:moveTo>
                    <a:pt x="560" y="932"/>
                  </a:moveTo>
                  <a:cubicBezTo>
                    <a:pt x="562" y="926"/>
                    <a:pt x="560" y="923"/>
                    <a:pt x="559" y="919"/>
                  </a:cubicBezTo>
                  <a:cubicBezTo>
                    <a:pt x="559" y="917"/>
                    <a:pt x="558" y="916"/>
                    <a:pt x="556" y="916"/>
                  </a:cubicBezTo>
                  <a:cubicBezTo>
                    <a:pt x="555" y="916"/>
                    <a:pt x="554" y="918"/>
                    <a:pt x="553" y="919"/>
                  </a:cubicBezTo>
                  <a:cubicBezTo>
                    <a:pt x="550" y="926"/>
                    <a:pt x="555" y="928"/>
                    <a:pt x="560" y="932"/>
                  </a:cubicBezTo>
                  <a:close/>
                  <a:moveTo>
                    <a:pt x="294" y="418"/>
                  </a:moveTo>
                  <a:cubicBezTo>
                    <a:pt x="294" y="421"/>
                    <a:pt x="296" y="422"/>
                    <a:pt x="298" y="422"/>
                  </a:cubicBezTo>
                  <a:cubicBezTo>
                    <a:pt x="300" y="423"/>
                    <a:pt x="303" y="426"/>
                    <a:pt x="305" y="424"/>
                  </a:cubicBezTo>
                  <a:cubicBezTo>
                    <a:pt x="307" y="422"/>
                    <a:pt x="306" y="420"/>
                    <a:pt x="305" y="418"/>
                  </a:cubicBezTo>
                  <a:cubicBezTo>
                    <a:pt x="304" y="415"/>
                    <a:pt x="302" y="414"/>
                    <a:pt x="299" y="414"/>
                  </a:cubicBezTo>
                  <a:cubicBezTo>
                    <a:pt x="297" y="414"/>
                    <a:pt x="294" y="415"/>
                    <a:pt x="294" y="418"/>
                  </a:cubicBezTo>
                  <a:close/>
                  <a:moveTo>
                    <a:pt x="128" y="1170"/>
                  </a:moveTo>
                  <a:cubicBezTo>
                    <a:pt x="118" y="1170"/>
                    <a:pt x="106" y="1175"/>
                    <a:pt x="101" y="1181"/>
                  </a:cubicBezTo>
                  <a:cubicBezTo>
                    <a:pt x="111" y="1177"/>
                    <a:pt x="120" y="1176"/>
                    <a:pt x="128" y="1170"/>
                  </a:cubicBezTo>
                  <a:close/>
                  <a:moveTo>
                    <a:pt x="899" y="827"/>
                  </a:moveTo>
                  <a:cubicBezTo>
                    <a:pt x="894" y="833"/>
                    <a:pt x="888" y="837"/>
                    <a:pt x="889" y="846"/>
                  </a:cubicBezTo>
                  <a:cubicBezTo>
                    <a:pt x="897" y="841"/>
                    <a:pt x="900" y="835"/>
                    <a:pt x="899" y="827"/>
                  </a:cubicBezTo>
                  <a:close/>
                  <a:moveTo>
                    <a:pt x="542" y="893"/>
                  </a:moveTo>
                  <a:cubicBezTo>
                    <a:pt x="541" y="889"/>
                    <a:pt x="538" y="888"/>
                    <a:pt x="535" y="888"/>
                  </a:cubicBezTo>
                  <a:cubicBezTo>
                    <a:pt x="533" y="887"/>
                    <a:pt x="531" y="889"/>
                    <a:pt x="530" y="891"/>
                  </a:cubicBezTo>
                  <a:cubicBezTo>
                    <a:pt x="530" y="895"/>
                    <a:pt x="532" y="897"/>
                    <a:pt x="536" y="897"/>
                  </a:cubicBezTo>
                  <a:cubicBezTo>
                    <a:pt x="539" y="898"/>
                    <a:pt x="541" y="897"/>
                    <a:pt x="542" y="893"/>
                  </a:cubicBezTo>
                  <a:close/>
                  <a:moveTo>
                    <a:pt x="896" y="345"/>
                  </a:moveTo>
                  <a:cubicBezTo>
                    <a:pt x="892" y="345"/>
                    <a:pt x="887" y="349"/>
                    <a:pt x="887" y="352"/>
                  </a:cubicBezTo>
                  <a:cubicBezTo>
                    <a:pt x="887" y="354"/>
                    <a:pt x="887" y="356"/>
                    <a:pt x="889" y="356"/>
                  </a:cubicBezTo>
                  <a:cubicBezTo>
                    <a:pt x="892" y="356"/>
                    <a:pt x="899" y="351"/>
                    <a:pt x="899" y="349"/>
                  </a:cubicBezTo>
                  <a:cubicBezTo>
                    <a:pt x="899" y="347"/>
                    <a:pt x="898" y="346"/>
                    <a:pt x="896" y="345"/>
                  </a:cubicBezTo>
                  <a:close/>
                  <a:moveTo>
                    <a:pt x="691" y="85"/>
                  </a:moveTo>
                  <a:cubicBezTo>
                    <a:pt x="693" y="87"/>
                    <a:pt x="696" y="88"/>
                    <a:pt x="699" y="87"/>
                  </a:cubicBezTo>
                  <a:cubicBezTo>
                    <a:pt x="703" y="86"/>
                    <a:pt x="704" y="83"/>
                    <a:pt x="703" y="79"/>
                  </a:cubicBezTo>
                  <a:cubicBezTo>
                    <a:pt x="701" y="76"/>
                    <a:pt x="698" y="77"/>
                    <a:pt x="696" y="78"/>
                  </a:cubicBezTo>
                  <a:cubicBezTo>
                    <a:pt x="693" y="80"/>
                    <a:pt x="691" y="82"/>
                    <a:pt x="691" y="85"/>
                  </a:cubicBezTo>
                  <a:close/>
                  <a:moveTo>
                    <a:pt x="450" y="488"/>
                  </a:moveTo>
                  <a:cubicBezTo>
                    <a:pt x="441" y="490"/>
                    <a:pt x="433" y="495"/>
                    <a:pt x="426" y="501"/>
                  </a:cubicBezTo>
                  <a:cubicBezTo>
                    <a:pt x="434" y="498"/>
                    <a:pt x="443" y="494"/>
                    <a:pt x="450" y="488"/>
                  </a:cubicBezTo>
                  <a:close/>
                  <a:moveTo>
                    <a:pt x="381" y="271"/>
                  </a:moveTo>
                  <a:cubicBezTo>
                    <a:pt x="383" y="267"/>
                    <a:pt x="384" y="264"/>
                    <a:pt x="386" y="263"/>
                  </a:cubicBezTo>
                  <a:cubicBezTo>
                    <a:pt x="388" y="261"/>
                    <a:pt x="388" y="258"/>
                    <a:pt x="386" y="256"/>
                  </a:cubicBezTo>
                  <a:cubicBezTo>
                    <a:pt x="385" y="255"/>
                    <a:pt x="384" y="254"/>
                    <a:pt x="382" y="255"/>
                  </a:cubicBezTo>
                  <a:cubicBezTo>
                    <a:pt x="380" y="256"/>
                    <a:pt x="378" y="258"/>
                    <a:pt x="379" y="260"/>
                  </a:cubicBezTo>
                  <a:cubicBezTo>
                    <a:pt x="379" y="263"/>
                    <a:pt x="380" y="266"/>
                    <a:pt x="381" y="271"/>
                  </a:cubicBezTo>
                  <a:close/>
                  <a:moveTo>
                    <a:pt x="819" y="446"/>
                  </a:moveTo>
                  <a:cubicBezTo>
                    <a:pt x="817" y="438"/>
                    <a:pt x="810" y="441"/>
                    <a:pt x="805" y="438"/>
                  </a:cubicBezTo>
                  <a:cubicBezTo>
                    <a:pt x="804" y="436"/>
                    <a:pt x="802" y="437"/>
                    <a:pt x="802" y="439"/>
                  </a:cubicBezTo>
                  <a:cubicBezTo>
                    <a:pt x="801" y="441"/>
                    <a:pt x="802" y="442"/>
                    <a:pt x="804" y="442"/>
                  </a:cubicBezTo>
                  <a:cubicBezTo>
                    <a:pt x="809" y="444"/>
                    <a:pt x="814" y="445"/>
                    <a:pt x="819" y="446"/>
                  </a:cubicBezTo>
                  <a:close/>
                  <a:moveTo>
                    <a:pt x="567" y="152"/>
                  </a:moveTo>
                  <a:cubicBezTo>
                    <a:pt x="574" y="152"/>
                    <a:pt x="575" y="147"/>
                    <a:pt x="578" y="143"/>
                  </a:cubicBezTo>
                  <a:cubicBezTo>
                    <a:pt x="579" y="142"/>
                    <a:pt x="579" y="140"/>
                    <a:pt x="577" y="139"/>
                  </a:cubicBezTo>
                  <a:cubicBezTo>
                    <a:pt x="576" y="138"/>
                    <a:pt x="574" y="139"/>
                    <a:pt x="573" y="140"/>
                  </a:cubicBezTo>
                  <a:cubicBezTo>
                    <a:pt x="570" y="143"/>
                    <a:pt x="568" y="147"/>
                    <a:pt x="567" y="152"/>
                  </a:cubicBezTo>
                  <a:close/>
                  <a:moveTo>
                    <a:pt x="493" y="440"/>
                  </a:moveTo>
                  <a:cubicBezTo>
                    <a:pt x="493" y="437"/>
                    <a:pt x="490" y="435"/>
                    <a:pt x="486" y="436"/>
                  </a:cubicBezTo>
                  <a:cubicBezTo>
                    <a:pt x="484" y="436"/>
                    <a:pt x="483" y="437"/>
                    <a:pt x="483" y="439"/>
                  </a:cubicBezTo>
                  <a:cubicBezTo>
                    <a:pt x="483" y="443"/>
                    <a:pt x="487" y="446"/>
                    <a:pt x="490" y="445"/>
                  </a:cubicBezTo>
                  <a:cubicBezTo>
                    <a:pt x="492" y="445"/>
                    <a:pt x="493" y="443"/>
                    <a:pt x="493" y="440"/>
                  </a:cubicBezTo>
                  <a:close/>
                  <a:moveTo>
                    <a:pt x="867" y="528"/>
                  </a:moveTo>
                  <a:cubicBezTo>
                    <a:pt x="858" y="525"/>
                    <a:pt x="855" y="531"/>
                    <a:pt x="850" y="534"/>
                  </a:cubicBezTo>
                  <a:cubicBezTo>
                    <a:pt x="855" y="531"/>
                    <a:pt x="862" y="534"/>
                    <a:pt x="867" y="528"/>
                  </a:cubicBezTo>
                  <a:close/>
                  <a:moveTo>
                    <a:pt x="1236" y="1238"/>
                  </a:moveTo>
                  <a:cubicBezTo>
                    <a:pt x="1241" y="1239"/>
                    <a:pt x="1243" y="1244"/>
                    <a:pt x="1249" y="1243"/>
                  </a:cubicBezTo>
                  <a:cubicBezTo>
                    <a:pt x="1245" y="1232"/>
                    <a:pt x="1245" y="1232"/>
                    <a:pt x="1236" y="1238"/>
                  </a:cubicBezTo>
                  <a:close/>
                  <a:moveTo>
                    <a:pt x="774" y="422"/>
                  </a:moveTo>
                  <a:cubicBezTo>
                    <a:pt x="768" y="430"/>
                    <a:pt x="768" y="432"/>
                    <a:pt x="777" y="436"/>
                  </a:cubicBezTo>
                  <a:cubicBezTo>
                    <a:pt x="777" y="428"/>
                    <a:pt x="777" y="428"/>
                    <a:pt x="774" y="422"/>
                  </a:cubicBezTo>
                  <a:close/>
                  <a:moveTo>
                    <a:pt x="821" y="359"/>
                  </a:moveTo>
                  <a:cubicBezTo>
                    <a:pt x="824" y="358"/>
                    <a:pt x="828" y="358"/>
                    <a:pt x="828" y="353"/>
                  </a:cubicBezTo>
                  <a:cubicBezTo>
                    <a:pt x="828" y="352"/>
                    <a:pt x="827" y="350"/>
                    <a:pt x="825" y="350"/>
                  </a:cubicBezTo>
                  <a:cubicBezTo>
                    <a:pt x="822" y="350"/>
                    <a:pt x="817" y="355"/>
                    <a:pt x="817" y="357"/>
                  </a:cubicBezTo>
                  <a:cubicBezTo>
                    <a:pt x="818" y="359"/>
                    <a:pt x="819" y="359"/>
                    <a:pt x="821" y="359"/>
                  </a:cubicBezTo>
                  <a:close/>
                  <a:moveTo>
                    <a:pt x="340" y="1044"/>
                  </a:moveTo>
                  <a:cubicBezTo>
                    <a:pt x="351" y="1042"/>
                    <a:pt x="353" y="1041"/>
                    <a:pt x="355" y="1033"/>
                  </a:cubicBezTo>
                  <a:cubicBezTo>
                    <a:pt x="349" y="1036"/>
                    <a:pt x="343" y="1038"/>
                    <a:pt x="340" y="1044"/>
                  </a:cubicBezTo>
                  <a:close/>
                  <a:moveTo>
                    <a:pt x="523" y="227"/>
                  </a:moveTo>
                  <a:cubicBezTo>
                    <a:pt x="528" y="226"/>
                    <a:pt x="533" y="227"/>
                    <a:pt x="536" y="220"/>
                  </a:cubicBezTo>
                  <a:cubicBezTo>
                    <a:pt x="530" y="220"/>
                    <a:pt x="525" y="219"/>
                    <a:pt x="523" y="227"/>
                  </a:cubicBezTo>
                  <a:close/>
                  <a:moveTo>
                    <a:pt x="772" y="337"/>
                  </a:moveTo>
                  <a:cubicBezTo>
                    <a:pt x="771" y="335"/>
                    <a:pt x="768" y="335"/>
                    <a:pt x="766" y="335"/>
                  </a:cubicBezTo>
                  <a:cubicBezTo>
                    <a:pt x="764" y="335"/>
                    <a:pt x="762" y="336"/>
                    <a:pt x="762" y="339"/>
                  </a:cubicBezTo>
                  <a:cubicBezTo>
                    <a:pt x="762" y="342"/>
                    <a:pt x="764" y="343"/>
                    <a:pt x="766" y="342"/>
                  </a:cubicBezTo>
                  <a:cubicBezTo>
                    <a:pt x="769" y="342"/>
                    <a:pt x="771" y="341"/>
                    <a:pt x="772" y="337"/>
                  </a:cubicBezTo>
                  <a:close/>
                  <a:moveTo>
                    <a:pt x="309" y="318"/>
                  </a:moveTo>
                  <a:cubicBezTo>
                    <a:pt x="316" y="321"/>
                    <a:pt x="321" y="322"/>
                    <a:pt x="325" y="321"/>
                  </a:cubicBezTo>
                  <a:cubicBezTo>
                    <a:pt x="328" y="321"/>
                    <a:pt x="330" y="318"/>
                    <a:pt x="328" y="315"/>
                  </a:cubicBezTo>
                  <a:cubicBezTo>
                    <a:pt x="327" y="313"/>
                    <a:pt x="325" y="314"/>
                    <a:pt x="324" y="315"/>
                  </a:cubicBezTo>
                  <a:cubicBezTo>
                    <a:pt x="320" y="319"/>
                    <a:pt x="316" y="317"/>
                    <a:pt x="309" y="318"/>
                  </a:cubicBezTo>
                  <a:close/>
                  <a:moveTo>
                    <a:pt x="958" y="1102"/>
                  </a:moveTo>
                  <a:cubicBezTo>
                    <a:pt x="956" y="1102"/>
                    <a:pt x="955" y="1104"/>
                    <a:pt x="955" y="1105"/>
                  </a:cubicBezTo>
                  <a:cubicBezTo>
                    <a:pt x="956" y="1110"/>
                    <a:pt x="960" y="1111"/>
                    <a:pt x="964" y="1111"/>
                  </a:cubicBezTo>
                  <a:cubicBezTo>
                    <a:pt x="966" y="1111"/>
                    <a:pt x="967" y="1110"/>
                    <a:pt x="967" y="1108"/>
                  </a:cubicBezTo>
                  <a:cubicBezTo>
                    <a:pt x="966" y="1104"/>
                    <a:pt x="962" y="1103"/>
                    <a:pt x="958" y="1102"/>
                  </a:cubicBezTo>
                  <a:close/>
                  <a:moveTo>
                    <a:pt x="743" y="988"/>
                  </a:moveTo>
                  <a:cubicBezTo>
                    <a:pt x="749" y="985"/>
                    <a:pt x="752" y="983"/>
                    <a:pt x="753" y="978"/>
                  </a:cubicBezTo>
                  <a:cubicBezTo>
                    <a:pt x="753" y="977"/>
                    <a:pt x="753" y="975"/>
                    <a:pt x="751" y="974"/>
                  </a:cubicBezTo>
                  <a:cubicBezTo>
                    <a:pt x="750" y="974"/>
                    <a:pt x="748" y="975"/>
                    <a:pt x="748" y="976"/>
                  </a:cubicBezTo>
                  <a:cubicBezTo>
                    <a:pt x="746" y="979"/>
                    <a:pt x="745" y="982"/>
                    <a:pt x="743" y="988"/>
                  </a:cubicBezTo>
                  <a:close/>
                  <a:moveTo>
                    <a:pt x="512" y="831"/>
                  </a:moveTo>
                  <a:cubicBezTo>
                    <a:pt x="511" y="832"/>
                    <a:pt x="510" y="832"/>
                    <a:pt x="510" y="833"/>
                  </a:cubicBezTo>
                  <a:cubicBezTo>
                    <a:pt x="509" y="837"/>
                    <a:pt x="505" y="840"/>
                    <a:pt x="507" y="845"/>
                  </a:cubicBezTo>
                  <a:cubicBezTo>
                    <a:pt x="507" y="845"/>
                    <a:pt x="508" y="846"/>
                    <a:pt x="509" y="846"/>
                  </a:cubicBezTo>
                  <a:cubicBezTo>
                    <a:pt x="514" y="844"/>
                    <a:pt x="512" y="838"/>
                    <a:pt x="513" y="835"/>
                  </a:cubicBezTo>
                  <a:cubicBezTo>
                    <a:pt x="514" y="834"/>
                    <a:pt x="514" y="832"/>
                    <a:pt x="512" y="831"/>
                  </a:cubicBezTo>
                  <a:close/>
                  <a:moveTo>
                    <a:pt x="830" y="454"/>
                  </a:moveTo>
                  <a:cubicBezTo>
                    <a:pt x="829" y="450"/>
                    <a:pt x="827" y="450"/>
                    <a:pt x="824" y="451"/>
                  </a:cubicBezTo>
                  <a:cubicBezTo>
                    <a:pt x="822" y="451"/>
                    <a:pt x="819" y="452"/>
                    <a:pt x="820" y="454"/>
                  </a:cubicBezTo>
                  <a:cubicBezTo>
                    <a:pt x="820" y="458"/>
                    <a:pt x="823" y="458"/>
                    <a:pt x="827" y="458"/>
                  </a:cubicBezTo>
                  <a:cubicBezTo>
                    <a:pt x="829" y="457"/>
                    <a:pt x="830" y="456"/>
                    <a:pt x="830" y="454"/>
                  </a:cubicBezTo>
                  <a:close/>
                  <a:moveTo>
                    <a:pt x="310" y="283"/>
                  </a:moveTo>
                  <a:cubicBezTo>
                    <a:pt x="309" y="281"/>
                    <a:pt x="309" y="278"/>
                    <a:pt x="306" y="279"/>
                  </a:cubicBezTo>
                  <a:cubicBezTo>
                    <a:pt x="303" y="280"/>
                    <a:pt x="302" y="283"/>
                    <a:pt x="302" y="286"/>
                  </a:cubicBezTo>
                  <a:cubicBezTo>
                    <a:pt x="301" y="288"/>
                    <a:pt x="303" y="289"/>
                    <a:pt x="304" y="289"/>
                  </a:cubicBezTo>
                  <a:cubicBezTo>
                    <a:pt x="308" y="288"/>
                    <a:pt x="310" y="286"/>
                    <a:pt x="310" y="283"/>
                  </a:cubicBezTo>
                  <a:close/>
                  <a:moveTo>
                    <a:pt x="552" y="1271"/>
                  </a:moveTo>
                  <a:cubicBezTo>
                    <a:pt x="556" y="1273"/>
                    <a:pt x="559" y="1272"/>
                    <a:pt x="562" y="1270"/>
                  </a:cubicBezTo>
                  <a:cubicBezTo>
                    <a:pt x="563" y="1269"/>
                    <a:pt x="564" y="1268"/>
                    <a:pt x="563" y="1266"/>
                  </a:cubicBezTo>
                  <a:cubicBezTo>
                    <a:pt x="563" y="1264"/>
                    <a:pt x="561" y="1264"/>
                    <a:pt x="560" y="1265"/>
                  </a:cubicBezTo>
                  <a:cubicBezTo>
                    <a:pt x="557" y="1266"/>
                    <a:pt x="554" y="1267"/>
                    <a:pt x="552" y="1271"/>
                  </a:cubicBezTo>
                  <a:close/>
                  <a:moveTo>
                    <a:pt x="976" y="1095"/>
                  </a:moveTo>
                  <a:cubicBezTo>
                    <a:pt x="978" y="1095"/>
                    <a:pt x="982" y="1087"/>
                    <a:pt x="981" y="1086"/>
                  </a:cubicBezTo>
                  <a:cubicBezTo>
                    <a:pt x="981" y="1085"/>
                    <a:pt x="979" y="1084"/>
                    <a:pt x="979" y="1084"/>
                  </a:cubicBezTo>
                  <a:cubicBezTo>
                    <a:pt x="975" y="1084"/>
                    <a:pt x="972" y="1087"/>
                    <a:pt x="973" y="1091"/>
                  </a:cubicBezTo>
                  <a:cubicBezTo>
                    <a:pt x="973" y="1093"/>
                    <a:pt x="974" y="1095"/>
                    <a:pt x="976" y="1095"/>
                  </a:cubicBezTo>
                  <a:close/>
                  <a:moveTo>
                    <a:pt x="407" y="515"/>
                  </a:moveTo>
                  <a:cubicBezTo>
                    <a:pt x="410" y="514"/>
                    <a:pt x="413" y="508"/>
                    <a:pt x="412" y="506"/>
                  </a:cubicBezTo>
                  <a:cubicBezTo>
                    <a:pt x="412" y="505"/>
                    <a:pt x="411" y="504"/>
                    <a:pt x="410" y="504"/>
                  </a:cubicBezTo>
                  <a:cubicBezTo>
                    <a:pt x="407" y="505"/>
                    <a:pt x="404" y="510"/>
                    <a:pt x="405" y="513"/>
                  </a:cubicBezTo>
                  <a:cubicBezTo>
                    <a:pt x="405" y="514"/>
                    <a:pt x="406" y="515"/>
                    <a:pt x="407" y="515"/>
                  </a:cubicBezTo>
                  <a:close/>
                  <a:moveTo>
                    <a:pt x="592" y="54"/>
                  </a:moveTo>
                  <a:cubicBezTo>
                    <a:pt x="589" y="54"/>
                    <a:pt x="587" y="56"/>
                    <a:pt x="587" y="58"/>
                  </a:cubicBezTo>
                  <a:cubicBezTo>
                    <a:pt x="588" y="61"/>
                    <a:pt x="590" y="62"/>
                    <a:pt x="592" y="62"/>
                  </a:cubicBezTo>
                  <a:cubicBezTo>
                    <a:pt x="595" y="61"/>
                    <a:pt x="596" y="59"/>
                    <a:pt x="596" y="57"/>
                  </a:cubicBezTo>
                  <a:cubicBezTo>
                    <a:pt x="596" y="54"/>
                    <a:pt x="594" y="54"/>
                    <a:pt x="592" y="54"/>
                  </a:cubicBezTo>
                  <a:close/>
                  <a:moveTo>
                    <a:pt x="653" y="249"/>
                  </a:moveTo>
                  <a:cubicBezTo>
                    <a:pt x="655" y="250"/>
                    <a:pt x="660" y="245"/>
                    <a:pt x="660" y="242"/>
                  </a:cubicBezTo>
                  <a:cubicBezTo>
                    <a:pt x="660" y="240"/>
                    <a:pt x="659" y="239"/>
                    <a:pt x="658" y="239"/>
                  </a:cubicBezTo>
                  <a:cubicBezTo>
                    <a:pt x="655" y="239"/>
                    <a:pt x="651" y="243"/>
                    <a:pt x="651" y="247"/>
                  </a:cubicBezTo>
                  <a:cubicBezTo>
                    <a:pt x="651" y="248"/>
                    <a:pt x="651" y="249"/>
                    <a:pt x="653" y="249"/>
                  </a:cubicBezTo>
                  <a:close/>
                  <a:moveTo>
                    <a:pt x="1061" y="1183"/>
                  </a:moveTo>
                  <a:cubicBezTo>
                    <a:pt x="1057" y="1181"/>
                    <a:pt x="1053" y="1179"/>
                    <a:pt x="1049" y="1177"/>
                  </a:cubicBezTo>
                  <a:cubicBezTo>
                    <a:pt x="1049" y="1177"/>
                    <a:pt x="1047" y="1178"/>
                    <a:pt x="1046" y="1179"/>
                  </a:cubicBezTo>
                  <a:cubicBezTo>
                    <a:pt x="1046" y="1180"/>
                    <a:pt x="1046" y="1181"/>
                    <a:pt x="1048" y="1182"/>
                  </a:cubicBezTo>
                  <a:cubicBezTo>
                    <a:pt x="1052" y="1184"/>
                    <a:pt x="1056" y="1185"/>
                    <a:pt x="1061" y="1183"/>
                  </a:cubicBezTo>
                  <a:close/>
                  <a:moveTo>
                    <a:pt x="645" y="526"/>
                  </a:moveTo>
                  <a:cubicBezTo>
                    <a:pt x="648" y="525"/>
                    <a:pt x="650" y="525"/>
                    <a:pt x="650" y="522"/>
                  </a:cubicBezTo>
                  <a:cubicBezTo>
                    <a:pt x="650" y="520"/>
                    <a:pt x="649" y="518"/>
                    <a:pt x="646" y="518"/>
                  </a:cubicBezTo>
                  <a:cubicBezTo>
                    <a:pt x="644" y="519"/>
                    <a:pt x="640" y="518"/>
                    <a:pt x="640" y="522"/>
                  </a:cubicBezTo>
                  <a:cubicBezTo>
                    <a:pt x="640" y="524"/>
                    <a:pt x="643" y="525"/>
                    <a:pt x="645" y="526"/>
                  </a:cubicBezTo>
                  <a:close/>
                  <a:moveTo>
                    <a:pt x="1029" y="1111"/>
                  </a:moveTo>
                  <a:cubicBezTo>
                    <a:pt x="1030" y="1116"/>
                    <a:pt x="1033" y="1118"/>
                    <a:pt x="1036" y="1120"/>
                  </a:cubicBezTo>
                  <a:cubicBezTo>
                    <a:pt x="1037" y="1121"/>
                    <a:pt x="1039" y="1122"/>
                    <a:pt x="1040" y="1120"/>
                  </a:cubicBezTo>
                  <a:cubicBezTo>
                    <a:pt x="1041" y="1119"/>
                    <a:pt x="1041" y="1117"/>
                    <a:pt x="1040" y="1116"/>
                  </a:cubicBezTo>
                  <a:cubicBezTo>
                    <a:pt x="1037" y="1113"/>
                    <a:pt x="1035" y="1111"/>
                    <a:pt x="1029" y="1111"/>
                  </a:cubicBezTo>
                  <a:close/>
                  <a:moveTo>
                    <a:pt x="694" y="167"/>
                  </a:moveTo>
                  <a:cubicBezTo>
                    <a:pt x="689" y="166"/>
                    <a:pt x="687" y="168"/>
                    <a:pt x="685" y="169"/>
                  </a:cubicBezTo>
                  <a:cubicBezTo>
                    <a:pt x="683" y="170"/>
                    <a:pt x="683" y="172"/>
                    <a:pt x="684" y="173"/>
                  </a:cubicBezTo>
                  <a:cubicBezTo>
                    <a:pt x="685" y="175"/>
                    <a:pt x="686" y="175"/>
                    <a:pt x="687" y="174"/>
                  </a:cubicBezTo>
                  <a:cubicBezTo>
                    <a:pt x="689" y="172"/>
                    <a:pt x="691" y="170"/>
                    <a:pt x="694" y="167"/>
                  </a:cubicBezTo>
                  <a:close/>
                  <a:moveTo>
                    <a:pt x="1012" y="349"/>
                  </a:moveTo>
                  <a:cubicBezTo>
                    <a:pt x="1007" y="350"/>
                    <a:pt x="1004" y="351"/>
                    <a:pt x="1001" y="352"/>
                  </a:cubicBezTo>
                  <a:cubicBezTo>
                    <a:pt x="1000" y="352"/>
                    <a:pt x="998" y="353"/>
                    <a:pt x="998" y="355"/>
                  </a:cubicBezTo>
                  <a:cubicBezTo>
                    <a:pt x="999" y="356"/>
                    <a:pt x="1000" y="357"/>
                    <a:pt x="1002" y="356"/>
                  </a:cubicBezTo>
                  <a:cubicBezTo>
                    <a:pt x="1006" y="355"/>
                    <a:pt x="1009" y="354"/>
                    <a:pt x="1012" y="349"/>
                  </a:cubicBezTo>
                  <a:close/>
                  <a:moveTo>
                    <a:pt x="625" y="1228"/>
                  </a:moveTo>
                  <a:cubicBezTo>
                    <a:pt x="625" y="1227"/>
                    <a:pt x="625" y="1226"/>
                    <a:pt x="624" y="1226"/>
                  </a:cubicBezTo>
                  <a:cubicBezTo>
                    <a:pt x="620" y="1228"/>
                    <a:pt x="616" y="1226"/>
                    <a:pt x="611" y="1227"/>
                  </a:cubicBezTo>
                  <a:cubicBezTo>
                    <a:pt x="616" y="1233"/>
                    <a:pt x="616" y="1233"/>
                    <a:pt x="625" y="1228"/>
                  </a:cubicBezTo>
                  <a:close/>
                  <a:moveTo>
                    <a:pt x="707" y="136"/>
                  </a:moveTo>
                  <a:cubicBezTo>
                    <a:pt x="704" y="140"/>
                    <a:pt x="701" y="142"/>
                    <a:pt x="703" y="147"/>
                  </a:cubicBezTo>
                  <a:cubicBezTo>
                    <a:pt x="704" y="148"/>
                    <a:pt x="705" y="149"/>
                    <a:pt x="706" y="148"/>
                  </a:cubicBezTo>
                  <a:cubicBezTo>
                    <a:pt x="710" y="145"/>
                    <a:pt x="710" y="141"/>
                    <a:pt x="707" y="136"/>
                  </a:cubicBezTo>
                  <a:close/>
                  <a:moveTo>
                    <a:pt x="303" y="537"/>
                  </a:moveTo>
                  <a:cubicBezTo>
                    <a:pt x="302" y="541"/>
                    <a:pt x="304" y="544"/>
                    <a:pt x="307" y="547"/>
                  </a:cubicBezTo>
                  <a:cubicBezTo>
                    <a:pt x="308" y="547"/>
                    <a:pt x="309" y="547"/>
                    <a:pt x="310" y="546"/>
                  </a:cubicBezTo>
                  <a:cubicBezTo>
                    <a:pt x="311" y="541"/>
                    <a:pt x="309" y="538"/>
                    <a:pt x="305" y="536"/>
                  </a:cubicBezTo>
                  <a:cubicBezTo>
                    <a:pt x="305" y="536"/>
                    <a:pt x="304" y="537"/>
                    <a:pt x="303" y="537"/>
                  </a:cubicBezTo>
                  <a:close/>
                  <a:moveTo>
                    <a:pt x="992" y="208"/>
                  </a:moveTo>
                  <a:cubicBezTo>
                    <a:pt x="991" y="217"/>
                    <a:pt x="991" y="217"/>
                    <a:pt x="1000" y="218"/>
                  </a:cubicBezTo>
                  <a:cubicBezTo>
                    <a:pt x="995" y="217"/>
                    <a:pt x="996" y="211"/>
                    <a:pt x="992" y="208"/>
                  </a:cubicBezTo>
                  <a:close/>
                  <a:moveTo>
                    <a:pt x="263" y="485"/>
                  </a:moveTo>
                  <a:cubicBezTo>
                    <a:pt x="263" y="483"/>
                    <a:pt x="263" y="481"/>
                    <a:pt x="261" y="482"/>
                  </a:cubicBezTo>
                  <a:cubicBezTo>
                    <a:pt x="257" y="482"/>
                    <a:pt x="257" y="486"/>
                    <a:pt x="257" y="489"/>
                  </a:cubicBezTo>
                  <a:cubicBezTo>
                    <a:pt x="257" y="490"/>
                    <a:pt x="257" y="492"/>
                    <a:pt x="259" y="492"/>
                  </a:cubicBezTo>
                  <a:cubicBezTo>
                    <a:pt x="263" y="492"/>
                    <a:pt x="263" y="488"/>
                    <a:pt x="263" y="485"/>
                  </a:cubicBezTo>
                  <a:close/>
                  <a:moveTo>
                    <a:pt x="436" y="429"/>
                  </a:moveTo>
                  <a:cubicBezTo>
                    <a:pt x="434" y="430"/>
                    <a:pt x="432" y="430"/>
                    <a:pt x="432" y="432"/>
                  </a:cubicBezTo>
                  <a:cubicBezTo>
                    <a:pt x="432" y="436"/>
                    <a:pt x="434" y="437"/>
                    <a:pt x="437" y="438"/>
                  </a:cubicBezTo>
                  <a:cubicBezTo>
                    <a:pt x="439" y="438"/>
                    <a:pt x="440" y="436"/>
                    <a:pt x="440" y="434"/>
                  </a:cubicBezTo>
                  <a:cubicBezTo>
                    <a:pt x="440" y="432"/>
                    <a:pt x="439" y="430"/>
                    <a:pt x="436" y="429"/>
                  </a:cubicBezTo>
                  <a:close/>
                  <a:moveTo>
                    <a:pt x="411" y="267"/>
                  </a:moveTo>
                  <a:cubicBezTo>
                    <a:pt x="413" y="266"/>
                    <a:pt x="414" y="265"/>
                    <a:pt x="415" y="263"/>
                  </a:cubicBezTo>
                  <a:cubicBezTo>
                    <a:pt x="415" y="260"/>
                    <a:pt x="413" y="258"/>
                    <a:pt x="411" y="258"/>
                  </a:cubicBezTo>
                  <a:cubicBezTo>
                    <a:pt x="408" y="257"/>
                    <a:pt x="408" y="259"/>
                    <a:pt x="408" y="261"/>
                  </a:cubicBezTo>
                  <a:cubicBezTo>
                    <a:pt x="407" y="264"/>
                    <a:pt x="408" y="266"/>
                    <a:pt x="411" y="267"/>
                  </a:cubicBezTo>
                  <a:close/>
                  <a:moveTo>
                    <a:pt x="433" y="973"/>
                  </a:moveTo>
                  <a:cubicBezTo>
                    <a:pt x="438" y="969"/>
                    <a:pt x="439" y="965"/>
                    <a:pt x="439" y="958"/>
                  </a:cubicBezTo>
                  <a:cubicBezTo>
                    <a:pt x="434" y="963"/>
                    <a:pt x="432" y="967"/>
                    <a:pt x="433" y="973"/>
                  </a:cubicBezTo>
                  <a:close/>
                  <a:moveTo>
                    <a:pt x="866" y="474"/>
                  </a:moveTo>
                  <a:cubicBezTo>
                    <a:pt x="859" y="473"/>
                    <a:pt x="856" y="473"/>
                    <a:pt x="850" y="476"/>
                  </a:cubicBezTo>
                  <a:cubicBezTo>
                    <a:pt x="856" y="477"/>
                    <a:pt x="860" y="478"/>
                    <a:pt x="866" y="474"/>
                  </a:cubicBezTo>
                  <a:close/>
                  <a:moveTo>
                    <a:pt x="355" y="136"/>
                  </a:moveTo>
                  <a:cubicBezTo>
                    <a:pt x="353" y="136"/>
                    <a:pt x="352" y="138"/>
                    <a:pt x="352" y="140"/>
                  </a:cubicBezTo>
                  <a:cubicBezTo>
                    <a:pt x="352" y="141"/>
                    <a:pt x="352" y="143"/>
                    <a:pt x="353" y="144"/>
                  </a:cubicBezTo>
                  <a:cubicBezTo>
                    <a:pt x="356" y="145"/>
                    <a:pt x="357" y="142"/>
                    <a:pt x="357" y="141"/>
                  </a:cubicBezTo>
                  <a:cubicBezTo>
                    <a:pt x="358" y="139"/>
                    <a:pt x="358" y="137"/>
                    <a:pt x="355" y="136"/>
                  </a:cubicBezTo>
                  <a:close/>
                  <a:moveTo>
                    <a:pt x="492" y="840"/>
                  </a:moveTo>
                  <a:cubicBezTo>
                    <a:pt x="494" y="836"/>
                    <a:pt x="496" y="833"/>
                    <a:pt x="493" y="829"/>
                  </a:cubicBezTo>
                  <a:cubicBezTo>
                    <a:pt x="493" y="828"/>
                    <a:pt x="491" y="828"/>
                    <a:pt x="491" y="828"/>
                  </a:cubicBezTo>
                  <a:cubicBezTo>
                    <a:pt x="489" y="831"/>
                    <a:pt x="490" y="835"/>
                    <a:pt x="490" y="838"/>
                  </a:cubicBezTo>
                  <a:cubicBezTo>
                    <a:pt x="490" y="839"/>
                    <a:pt x="491" y="839"/>
                    <a:pt x="492" y="840"/>
                  </a:cubicBezTo>
                  <a:close/>
                  <a:moveTo>
                    <a:pt x="396" y="1064"/>
                  </a:moveTo>
                  <a:cubicBezTo>
                    <a:pt x="400" y="1064"/>
                    <a:pt x="402" y="1062"/>
                    <a:pt x="405" y="1060"/>
                  </a:cubicBezTo>
                  <a:cubicBezTo>
                    <a:pt x="406" y="1059"/>
                    <a:pt x="406" y="1058"/>
                    <a:pt x="405" y="1057"/>
                  </a:cubicBezTo>
                  <a:cubicBezTo>
                    <a:pt x="404" y="1055"/>
                    <a:pt x="402" y="1055"/>
                    <a:pt x="401" y="1056"/>
                  </a:cubicBezTo>
                  <a:cubicBezTo>
                    <a:pt x="399" y="1059"/>
                    <a:pt x="396" y="1060"/>
                    <a:pt x="396" y="1064"/>
                  </a:cubicBezTo>
                  <a:close/>
                  <a:moveTo>
                    <a:pt x="629" y="115"/>
                  </a:moveTo>
                  <a:cubicBezTo>
                    <a:pt x="629" y="113"/>
                    <a:pt x="628" y="112"/>
                    <a:pt x="627" y="112"/>
                  </a:cubicBezTo>
                  <a:cubicBezTo>
                    <a:pt x="623" y="112"/>
                    <a:pt x="621" y="113"/>
                    <a:pt x="620" y="116"/>
                  </a:cubicBezTo>
                  <a:cubicBezTo>
                    <a:pt x="619" y="118"/>
                    <a:pt x="621" y="119"/>
                    <a:pt x="622" y="119"/>
                  </a:cubicBezTo>
                  <a:cubicBezTo>
                    <a:pt x="625" y="119"/>
                    <a:pt x="628" y="118"/>
                    <a:pt x="629" y="115"/>
                  </a:cubicBezTo>
                  <a:close/>
                  <a:moveTo>
                    <a:pt x="522" y="334"/>
                  </a:moveTo>
                  <a:cubicBezTo>
                    <a:pt x="520" y="334"/>
                    <a:pt x="519" y="335"/>
                    <a:pt x="518" y="336"/>
                  </a:cubicBezTo>
                  <a:cubicBezTo>
                    <a:pt x="518" y="340"/>
                    <a:pt x="520" y="340"/>
                    <a:pt x="522" y="340"/>
                  </a:cubicBezTo>
                  <a:cubicBezTo>
                    <a:pt x="524" y="340"/>
                    <a:pt x="525" y="340"/>
                    <a:pt x="525" y="338"/>
                  </a:cubicBezTo>
                  <a:cubicBezTo>
                    <a:pt x="525" y="336"/>
                    <a:pt x="524" y="334"/>
                    <a:pt x="522" y="334"/>
                  </a:cubicBezTo>
                  <a:close/>
                  <a:moveTo>
                    <a:pt x="543" y="327"/>
                  </a:moveTo>
                  <a:cubicBezTo>
                    <a:pt x="541" y="327"/>
                    <a:pt x="540" y="328"/>
                    <a:pt x="541" y="329"/>
                  </a:cubicBezTo>
                  <a:cubicBezTo>
                    <a:pt x="542" y="331"/>
                    <a:pt x="543" y="334"/>
                    <a:pt x="545" y="334"/>
                  </a:cubicBezTo>
                  <a:cubicBezTo>
                    <a:pt x="547" y="334"/>
                    <a:pt x="547" y="332"/>
                    <a:pt x="547" y="331"/>
                  </a:cubicBezTo>
                  <a:cubicBezTo>
                    <a:pt x="546" y="329"/>
                    <a:pt x="545" y="327"/>
                    <a:pt x="543" y="327"/>
                  </a:cubicBezTo>
                  <a:close/>
                  <a:moveTo>
                    <a:pt x="493" y="64"/>
                  </a:moveTo>
                  <a:cubicBezTo>
                    <a:pt x="493" y="66"/>
                    <a:pt x="494" y="67"/>
                    <a:pt x="496" y="67"/>
                  </a:cubicBezTo>
                  <a:cubicBezTo>
                    <a:pt x="499" y="68"/>
                    <a:pt x="501" y="66"/>
                    <a:pt x="502" y="63"/>
                  </a:cubicBezTo>
                  <a:cubicBezTo>
                    <a:pt x="503" y="62"/>
                    <a:pt x="501" y="61"/>
                    <a:pt x="500" y="61"/>
                  </a:cubicBezTo>
                  <a:cubicBezTo>
                    <a:pt x="497" y="61"/>
                    <a:pt x="494" y="61"/>
                    <a:pt x="493" y="64"/>
                  </a:cubicBezTo>
                  <a:close/>
                  <a:moveTo>
                    <a:pt x="1046" y="303"/>
                  </a:moveTo>
                  <a:cubicBezTo>
                    <a:pt x="1043" y="306"/>
                    <a:pt x="1038" y="307"/>
                    <a:pt x="1039" y="313"/>
                  </a:cubicBezTo>
                  <a:cubicBezTo>
                    <a:pt x="1043" y="310"/>
                    <a:pt x="1047" y="309"/>
                    <a:pt x="1046" y="303"/>
                  </a:cubicBezTo>
                  <a:close/>
                  <a:moveTo>
                    <a:pt x="825" y="431"/>
                  </a:moveTo>
                  <a:cubicBezTo>
                    <a:pt x="822" y="433"/>
                    <a:pt x="817" y="431"/>
                    <a:pt x="815" y="436"/>
                  </a:cubicBezTo>
                  <a:cubicBezTo>
                    <a:pt x="820" y="438"/>
                    <a:pt x="823" y="437"/>
                    <a:pt x="825" y="431"/>
                  </a:cubicBezTo>
                  <a:close/>
                  <a:moveTo>
                    <a:pt x="853" y="197"/>
                  </a:moveTo>
                  <a:cubicBezTo>
                    <a:pt x="854" y="197"/>
                    <a:pt x="856" y="196"/>
                    <a:pt x="856" y="195"/>
                  </a:cubicBezTo>
                  <a:cubicBezTo>
                    <a:pt x="856" y="192"/>
                    <a:pt x="855" y="190"/>
                    <a:pt x="852" y="190"/>
                  </a:cubicBezTo>
                  <a:cubicBezTo>
                    <a:pt x="850" y="190"/>
                    <a:pt x="849" y="192"/>
                    <a:pt x="850" y="193"/>
                  </a:cubicBezTo>
                  <a:cubicBezTo>
                    <a:pt x="850" y="195"/>
                    <a:pt x="850" y="197"/>
                    <a:pt x="853" y="197"/>
                  </a:cubicBezTo>
                  <a:close/>
                  <a:moveTo>
                    <a:pt x="643" y="715"/>
                  </a:moveTo>
                  <a:cubicBezTo>
                    <a:pt x="643" y="718"/>
                    <a:pt x="643" y="721"/>
                    <a:pt x="646" y="721"/>
                  </a:cubicBezTo>
                  <a:cubicBezTo>
                    <a:pt x="648" y="722"/>
                    <a:pt x="650" y="720"/>
                    <a:pt x="649" y="719"/>
                  </a:cubicBezTo>
                  <a:cubicBezTo>
                    <a:pt x="649" y="716"/>
                    <a:pt x="646" y="715"/>
                    <a:pt x="643" y="715"/>
                  </a:cubicBezTo>
                  <a:close/>
                  <a:moveTo>
                    <a:pt x="429" y="1093"/>
                  </a:moveTo>
                  <a:cubicBezTo>
                    <a:pt x="429" y="1091"/>
                    <a:pt x="429" y="1091"/>
                    <a:pt x="427" y="1090"/>
                  </a:cubicBezTo>
                  <a:cubicBezTo>
                    <a:pt x="425" y="1090"/>
                    <a:pt x="423" y="1090"/>
                    <a:pt x="422" y="1093"/>
                  </a:cubicBezTo>
                  <a:cubicBezTo>
                    <a:pt x="421" y="1094"/>
                    <a:pt x="422" y="1095"/>
                    <a:pt x="423" y="1095"/>
                  </a:cubicBezTo>
                  <a:cubicBezTo>
                    <a:pt x="426" y="1096"/>
                    <a:pt x="428" y="1095"/>
                    <a:pt x="429" y="1093"/>
                  </a:cubicBezTo>
                  <a:close/>
                  <a:moveTo>
                    <a:pt x="848" y="429"/>
                  </a:moveTo>
                  <a:cubicBezTo>
                    <a:pt x="846" y="429"/>
                    <a:pt x="844" y="430"/>
                    <a:pt x="843" y="433"/>
                  </a:cubicBezTo>
                  <a:cubicBezTo>
                    <a:pt x="843" y="434"/>
                    <a:pt x="844" y="436"/>
                    <a:pt x="845" y="436"/>
                  </a:cubicBezTo>
                  <a:cubicBezTo>
                    <a:pt x="848" y="437"/>
                    <a:pt x="849" y="435"/>
                    <a:pt x="850" y="432"/>
                  </a:cubicBezTo>
                  <a:cubicBezTo>
                    <a:pt x="850" y="431"/>
                    <a:pt x="850" y="429"/>
                    <a:pt x="848" y="429"/>
                  </a:cubicBezTo>
                  <a:close/>
                  <a:moveTo>
                    <a:pt x="738" y="553"/>
                  </a:moveTo>
                  <a:cubicBezTo>
                    <a:pt x="738" y="551"/>
                    <a:pt x="737" y="551"/>
                    <a:pt x="735" y="550"/>
                  </a:cubicBezTo>
                  <a:cubicBezTo>
                    <a:pt x="734" y="550"/>
                    <a:pt x="733" y="551"/>
                    <a:pt x="733" y="552"/>
                  </a:cubicBezTo>
                  <a:cubicBezTo>
                    <a:pt x="732" y="554"/>
                    <a:pt x="734" y="555"/>
                    <a:pt x="736" y="555"/>
                  </a:cubicBezTo>
                  <a:cubicBezTo>
                    <a:pt x="737" y="555"/>
                    <a:pt x="738" y="555"/>
                    <a:pt x="738" y="553"/>
                  </a:cubicBezTo>
                  <a:close/>
                  <a:moveTo>
                    <a:pt x="624" y="740"/>
                  </a:moveTo>
                  <a:cubicBezTo>
                    <a:pt x="623" y="735"/>
                    <a:pt x="620" y="733"/>
                    <a:pt x="614" y="735"/>
                  </a:cubicBezTo>
                  <a:cubicBezTo>
                    <a:pt x="618" y="737"/>
                    <a:pt x="620" y="740"/>
                    <a:pt x="624" y="740"/>
                  </a:cubicBezTo>
                  <a:close/>
                  <a:moveTo>
                    <a:pt x="975" y="1033"/>
                  </a:moveTo>
                  <a:cubicBezTo>
                    <a:pt x="976" y="1030"/>
                    <a:pt x="975" y="1029"/>
                    <a:pt x="973" y="1029"/>
                  </a:cubicBezTo>
                  <a:cubicBezTo>
                    <a:pt x="971" y="1028"/>
                    <a:pt x="970" y="1029"/>
                    <a:pt x="970" y="1031"/>
                  </a:cubicBezTo>
                  <a:cubicBezTo>
                    <a:pt x="970" y="1033"/>
                    <a:pt x="971" y="1035"/>
                    <a:pt x="973" y="1035"/>
                  </a:cubicBezTo>
                  <a:cubicBezTo>
                    <a:pt x="975" y="1035"/>
                    <a:pt x="975" y="1033"/>
                    <a:pt x="975" y="1033"/>
                  </a:cubicBezTo>
                  <a:close/>
                  <a:moveTo>
                    <a:pt x="794" y="1103"/>
                  </a:moveTo>
                  <a:cubicBezTo>
                    <a:pt x="791" y="1103"/>
                    <a:pt x="791" y="1106"/>
                    <a:pt x="791" y="1108"/>
                  </a:cubicBezTo>
                  <a:cubicBezTo>
                    <a:pt x="791" y="1109"/>
                    <a:pt x="791" y="1110"/>
                    <a:pt x="793" y="1110"/>
                  </a:cubicBezTo>
                  <a:cubicBezTo>
                    <a:pt x="795" y="1109"/>
                    <a:pt x="796" y="1107"/>
                    <a:pt x="796" y="1105"/>
                  </a:cubicBezTo>
                  <a:cubicBezTo>
                    <a:pt x="796" y="1104"/>
                    <a:pt x="795" y="1103"/>
                    <a:pt x="794" y="1103"/>
                  </a:cubicBezTo>
                  <a:close/>
                  <a:moveTo>
                    <a:pt x="417" y="552"/>
                  </a:moveTo>
                  <a:cubicBezTo>
                    <a:pt x="417" y="550"/>
                    <a:pt x="416" y="550"/>
                    <a:pt x="415" y="550"/>
                  </a:cubicBezTo>
                  <a:cubicBezTo>
                    <a:pt x="412" y="550"/>
                    <a:pt x="410" y="551"/>
                    <a:pt x="410" y="554"/>
                  </a:cubicBezTo>
                  <a:cubicBezTo>
                    <a:pt x="411" y="556"/>
                    <a:pt x="412" y="556"/>
                    <a:pt x="413" y="556"/>
                  </a:cubicBezTo>
                  <a:cubicBezTo>
                    <a:pt x="416" y="556"/>
                    <a:pt x="417" y="554"/>
                    <a:pt x="417" y="552"/>
                  </a:cubicBezTo>
                  <a:close/>
                  <a:moveTo>
                    <a:pt x="1009" y="1256"/>
                  </a:moveTo>
                  <a:cubicBezTo>
                    <a:pt x="1004" y="1254"/>
                    <a:pt x="1004" y="1254"/>
                    <a:pt x="999" y="1256"/>
                  </a:cubicBezTo>
                  <a:cubicBezTo>
                    <a:pt x="1002" y="1257"/>
                    <a:pt x="1005" y="1258"/>
                    <a:pt x="1009" y="1256"/>
                  </a:cubicBezTo>
                  <a:close/>
                  <a:moveTo>
                    <a:pt x="507" y="91"/>
                  </a:moveTo>
                  <a:cubicBezTo>
                    <a:pt x="509" y="92"/>
                    <a:pt x="510" y="90"/>
                    <a:pt x="510" y="89"/>
                  </a:cubicBezTo>
                  <a:cubicBezTo>
                    <a:pt x="511" y="88"/>
                    <a:pt x="510" y="86"/>
                    <a:pt x="509" y="86"/>
                  </a:cubicBezTo>
                  <a:cubicBezTo>
                    <a:pt x="507" y="86"/>
                    <a:pt x="506" y="87"/>
                    <a:pt x="506" y="89"/>
                  </a:cubicBezTo>
                  <a:cubicBezTo>
                    <a:pt x="505" y="90"/>
                    <a:pt x="506" y="91"/>
                    <a:pt x="507" y="91"/>
                  </a:cubicBezTo>
                  <a:close/>
                  <a:moveTo>
                    <a:pt x="558" y="1044"/>
                  </a:moveTo>
                  <a:cubicBezTo>
                    <a:pt x="557" y="1043"/>
                    <a:pt x="556" y="1042"/>
                    <a:pt x="554" y="1043"/>
                  </a:cubicBezTo>
                  <a:cubicBezTo>
                    <a:pt x="553" y="1043"/>
                    <a:pt x="551" y="1044"/>
                    <a:pt x="552" y="1045"/>
                  </a:cubicBezTo>
                  <a:cubicBezTo>
                    <a:pt x="552" y="1048"/>
                    <a:pt x="555" y="1047"/>
                    <a:pt x="556" y="1047"/>
                  </a:cubicBezTo>
                  <a:cubicBezTo>
                    <a:pt x="558" y="1047"/>
                    <a:pt x="558" y="1046"/>
                    <a:pt x="558" y="1044"/>
                  </a:cubicBezTo>
                  <a:close/>
                  <a:moveTo>
                    <a:pt x="822" y="1062"/>
                  </a:moveTo>
                  <a:cubicBezTo>
                    <a:pt x="824" y="1062"/>
                    <a:pt x="825" y="1060"/>
                    <a:pt x="825" y="1058"/>
                  </a:cubicBezTo>
                  <a:cubicBezTo>
                    <a:pt x="825" y="1057"/>
                    <a:pt x="824" y="1056"/>
                    <a:pt x="823" y="1056"/>
                  </a:cubicBezTo>
                  <a:cubicBezTo>
                    <a:pt x="821" y="1057"/>
                    <a:pt x="820" y="1058"/>
                    <a:pt x="820" y="1060"/>
                  </a:cubicBezTo>
                  <a:cubicBezTo>
                    <a:pt x="820" y="1061"/>
                    <a:pt x="821" y="1062"/>
                    <a:pt x="822" y="1062"/>
                  </a:cubicBezTo>
                  <a:close/>
                  <a:moveTo>
                    <a:pt x="716" y="61"/>
                  </a:moveTo>
                  <a:cubicBezTo>
                    <a:pt x="714" y="61"/>
                    <a:pt x="715" y="63"/>
                    <a:pt x="715" y="64"/>
                  </a:cubicBezTo>
                  <a:cubicBezTo>
                    <a:pt x="716" y="65"/>
                    <a:pt x="716" y="67"/>
                    <a:pt x="718" y="67"/>
                  </a:cubicBezTo>
                  <a:cubicBezTo>
                    <a:pt x="720" y="67"/>
                    <a:pt x="720" y="65"/>
                    <a:pt x="719" y="63"/>
                  </a:cubicBezTo>
                  <a:cubicBezTo>
                    <a:pt x="719" y="62"/>
                    <a:pt x="718" y="61"/>
                    <a:pt x="716" y="61"/>
                  </a:cubicBezTo>
                  <a:close/>
                  <a:moveTo>
                    <a:pt x="622" y="315"/>
                  </a:moveTo>
                  <a:cubicBezTo>
                    <a:pt x="622" y="314"/>
                    <a:pt x="621" y="313"/>
                    <a:pt x="620" y="313"/>
                  </a:cubicBezTo>
                  <a:cubicBezTo>
                    <a:pt x="619" y="312"/>
                    <a:pt x="617" y="313"/>
                    <a:pt x="617" y="315"/>
                  </a:cubicBezTo>
                  <a:cubicBezTo>
                    <a:pt x="617" y="316"/>
                    <a:pt x="618" y="317"/>
                    <a:pt x="619" y="317"/>
                  </a:cubicBezTo>
                  <a:cubicBezTo>
                    <a:pt x="621" y="317"/>
                    <a:pt x="622" y="317"/>
                    <a:pt x="622" y="315"/>
                  </a:cubicBezTo>
                  <a:close/>
                  <a:moveTo>
                    <a:pt x="258" y="300"/>
                  </a:moveTo>
                  <a:cubicBezTo>
                    <a:pt x="261" y="294"/>
                    <a:pt x="262" y="291"/>
                    <a:pt x="261" y="286"/>
                  </a:cubicBezTo>
                  <a:cubicBezTo>
                    <a:pt x="258" y="290"/>
                    <a:pt x="257" y="294"/>
                    <a:pt x="258" y="300"/>
                  </a:cubicBezTo>
                  <a:close/>
                  <a:moveTo>
                    <a:pt x="606" y="414"/>
                  </a:moveTo>
                  <a:cubicBezTo>
                    <a:pt x="605" y="413"/>
                    <a:pt x="606" y="410"/>
                    <a:pt x="603" y="410"/>
                  </a:cubicBezTo>
                  <a:cubicBezTo>
                    <a:pt x="601" y="410"/>
                    <a:pt x="600" y="411"/>
                    <a:pt x="600" y="413"/>
                  </a:cubicBezTo>
                  <a:cubicBezTo>
                    <a:pt x="601" y="415"/>
                    <a:pt x="602" y="416"/>
                    <a:pt x="604" y="416"/>
                  </a:cubicBezTo>
                  <a:cubicBezTo>
                    <a:pt x="606" y="417"/>
                    <a:pt x="606" y="416"/>
                    <a:pt x="606" y="414"/>
                  </a:cubicBezTo>
                  <a:close/>
                  <a:moveTo>
                    <a:pt x="400" y="476"/>
                  </a:moveTo>
                  <a:cubicBezTo>
                    <a:pt x="402" y="473"/>
                    <a:pt x="405" y="471"/>
                    <a:pt x="403" y="467"/>
                  </a:cubicBezTo>
                  <a:cubicBezTo>
                    <a:pt x="400" y="467"/>
                    <a:pt x="400" y="469"/>
                    <a:pt x="400" y="470"/>
                  </a:cubicBezTo>
                  <a:cubicBezTo>
                    <a:pt x="399" y="472"/>
                    <a:pt x="398" y="474"/>
                    <a:pt x="400" y="476"/>
                  </a:cubicBezTo>
                  <a:close/>
                  <a:moveTo>
                    <a:pt x="325" y="290"/>
                  </a:moveTo>
                  <a:cubicBezTo>
                    <a:pt x="327" y="289"/>
                    <a:pt x="329" y="289"/>
                    <a:pt x="329" y="287"/>
                  </a:cubicBezTo>
                  <a:cubicBezTo>
                    <a:pt x="329" y="285"/>
                    <a:pt x="328" y="285"/>
                    <a:pt x="327" y="285"/>
                  </a:cubicBezTo>
                  <a:cubicBezTo>
                    <a:pt x="325" y="286"/>
                    <a:pt x="324" y="287"/>
                    <a:pt x="323" y="289"/>
                  </a:cubicBezTo>
                  <a:cubicBezTo>
                    <a:pt x="323" y="290"/>
                    <a:pt x="324" y="290"/>
                    <a:pt x="325" y="290"/>
                  </a:cubicBezTo>
                  <a:close/>
                  <a:moveTo>
                    <a:pt x="350" y="440"/>
                  </a:moveTo>
                  <a:cubicBezTo>
                    <a:pt x="352" y="439"/>
                    <a:pt x="353" y="439"/>
                    <a:pt x="352" y="438"/>
                  </a:cubicBezTo>
                  <a:cubicBezTo>
                    <a:pt x="350" y="436"/>
                    <a:pt x="350" y="434"/>
                    <a:pt x="348" y="434"/>
                  </a:cubicBezTo>
                  <a:cubicBezTo>
                    <a:pt x="346" y="434"/>
                    <a:pt x="346" y="435"/>
                    <a:pt x="346" y="437"/>
                  </a:cubicBezTo>
                  <a:cubicBezTo>
                    <a:pt x="346" y="439"/>
                    <a:pt x="348" y="439"/>
                    <a:pt x="350" y="440"/>
                  </a:cubicBezTo>
                  <a:close/>
                  <a:moveTo>
                    <a:pt x="630" y="946"/>
                  </a:moveTo>
                  <a:cubicBezTo>
                    <a:pt x="629" y="944"/>
                    <a:pt x="628" y="944"/>
                    <a:pt x="626" y="944"/>
                  </a:cubicBezTo>
                  <a:cubicBezTo>
                    <a:pt x="625" y="945"/>
                    <a:pt x="624" y="946"/>
                    <a:pt x="624" y="947"/>
                  </a:cubicBezTo>
                  <a:cubicBezTo>
                    <a:pt x="624" y="948"/>
                    <a:pt x="626" y="949"/>
                    <a:pt x="627" y="949"/>
                  </a:cubicBezTo>
                  <a:cubicBezTo>
                    <a:pt x="629" y="949"/>
                    <a:pt x="630" y="948"/>
                    <a:pt x="630" y="946"/>
                  </a:cubicBezTo>
                  <a:close/>
                  <a:moveTo>
                    <a:pt x="455" y="433"/>
                  </a:moveTo>
                  <a:cubicBezTo>
                    <a:pt x="454" y="433"/>
                    <a:pt x="452" y="433"/>
                    <a:pt x="452" y="435"/>
                  </a:cubicBezTo>
                  <a:cubicBezTo>
                    <a:pt x="452" y="437"/>
                    <a:pt x="454" y="438"/>
                    <a:pt x="455" y="438"/>
                  </a:cubicBezTo>
                  <a:cubicBezTo>
                    <a:pt x="457" y="438"/>
                    <a:pt x="458" y="437"/>
                    <a:pt x="459" y="436"/>
                  </a:cubicBezTo>
                  <a:cubicBezTo>
                    <a:pt x="459" y="433"/>
                    <a:pt x="457" y="433"/>
                    <a:pt x="455" y="433"/>
                  </a:cubicBezTo>
                  <a:close/>
                  <a:moveTo>
                    <a:pt x="403" y="144"/>
                  </a:moveTo>
                  <a:cubicBezTo>
                    <a:pt x="405" y="144"/>
                    <a:pt x="407" y="144"/>
                    <a:pt x="407" y="142"/>
                  </a:cubicBezTo>
                  <a:cubicBezTo>
                    <a:pt x="407" y="141"/>
                    <a:pt x="406" y="141"/>
                    <a:pt x="405" y="141"/>
                  </a:cubicBezTo>
                  <a:cubicBezTo>
                    <a:pt x="403" y="141"/>
                    <a:pt x="402" y="141"/>
                    <a:pt x="401" y="142"/>
                  </a:cubicBezTo>
                  <a:cubicBezTo>
                    <a:pt x="401" y="144"/>
                    <a:pt x="402" y="144"/>
                    <a:pt x="403" y="144"/>
                  </a:cubicBezTo>
                  <a:close/>
                  <a:moveTo>
                    <a:pt x="366" y="466"/>
                  </a:moveTo>
                  <a:cubicBezTo>
                    <a:pt x="367" y="465"/>
                    <a:pt x="368" y="464"/>
                    <a:pt x="368" y="462"/>
                  </a:cubicBezTo>
                  <a:cubicBezTo>
                    <a:pt x="368" y="461"/>
                    <a:pt x="367" y="460"/>
                    <a:pt x="366" y="460"/>
                  </a:cubicBezTo>
                  <a:cubicBezTo>
                    <a:pt x="364" y="461"/>
                    <a:pt x="363" y="462"/>
                    <a:pt x="363" y="464"/>
                  </a:cubicBezTo>
                  <a:cubicBezTo>
                    <a:pt x="363" y="466"/>
                    <a:pt x="364" y="467"/>
                    <a:pt x="366" y="466"/>
                  </a:cubicBezTo>
                  <a:close/>
                  <a:moveTo>
                    <a:pt x="839" y="249"/>
                  </a:moveTo>
                  <a:cubicBezTo>
                    <a:pt x="840" y="248"/>
                    <a:pt x="842" y="248"/>
                    <a:pt x="842" y="246"/>
                  </a:cubicBezTo>
                  <a:cubicBezTo>
                    <a:pt x="842" y="244"/>
                    <a:pt x="841" y="244"/>
                    <a:pt x="839" y="244"/>
                  </a:cubicBezTo>
                  <a:cubicBezTo>
                    <a:pt x="838" y="244"/>
                    <a:pt x="837" y="246"/>
                    <a:pt x="837" y="247"/>
                  </a:cubicBezTo>
                  <a:cubicBezTo>
                    <a:pt x="837" y="249"/>
                    <a:pt x="838" y="249"/>
                    <a:pt x="839" y="249"/>
                  </a:cubicBezTo>
                  <a:close/>
                  <a:moveTo>
                    <a:pt x="697" y="121"/>
                  </a:moveTo>
                  <a:cubicBezTo>
                    <a:pt x="701" y="119"/>
                    <a:pt x="704" y="118"/>
                    <a:pt x="704" y="114"/>
                  </a:cubicBezTo>
                  <a:cubicBezTo>
                    <a:pt x="704" y="114"/>
                    <a:pt x="703" y="113"/>
                    <a:pt x="702" y="113"/>
                  </a:cubicBezTo>
                  <a:cubicBezTo>
                    <a:pt x="698" y="113"/>
                    <a:pt x="698" y="116"/>
                    <a:pt x="697" y="121"/>
                  </a:cubicBezTo>
                  <a:close/>
                  <a:moveTo>
                    <a:pt x="806" y="388"/>
                  </a:moveTo>
                  <a:cubicBezTo>
                    <a:pt x="807" y="388"/>
                    <a:pt x="808" y="387"/>
                    <a:pt x="809" y="386"/>
                  </a:cubicBezTo>
                  <a:cubicBezTo>
                    <a:pt x="809" y="385"/>
                    <a:pt x="808" y="384"/>
                    <a:pt x="807" y="384"/>
                  </a:cubicBezTo>
                  <a:cubicBezTo>
                    <a:pt x="806" y="384"/>
                    <a:pt x="804" y="384"/>
                    <a:pt x="804" y="386"/>
                  </a:cubicBezTo>
                  <a:cubicBezTo>
                    <a:pt x="804" y="387"/>
                    <a:pt x="805" y="388"/>
                    <a:pt x="806" y="388"/>
                  </a:cubicBezTo>
                  <a:close/>
                  <a:moveTo>
                    <a:pt x="643" y="620"/>
                  </a:moveTo>
                  <a:cubicBezTo>
                    <a:pt x="641" y="620"/>
                    <a:pt x="641" y="622"/>
                    <a:pt x="640" y="622"/>
                  </a:cubicBezTo>
                  <a:cubicBezTo>
                    <a:pt x="638" y="625"/>
                    <a:pt x="639" y="627"/>
                    <a:pt x="641" y="626"/>
                  </a:cubicBezTo>
                  <a:cubicBezTo>
                    <a:pt x="644" y="625"/>
                    <a:pt x="644" y="623"/>
                    <a:pt x="643" y="620"/>
                  </a:cubicBezTo>
                  <a:close/>
                  <a:moveTo>
                    <a:pt x="826" y="1195"/>
                  </a:moveTo>
                  <a:cubicBezTo>
                    <a:pt x="826" y="1193"/>
                    <a:pt x="825" y="1192"/>
                    <a:pt x="823" y="1193"/>
                  </a:cubicBezTo>
                  <a:cubicBezTo>
                    <a:pt x="823" y="1193"/>
                    <a:pt x="822" y="1194"/>
                    <a:pt x="822" y="1195"/>
                  </a:cubicBezTo>
                  <a:cubicBezTo>
                    <a:pt x="823" y="1196"/>
                    <a:pt x="824" y="1197"/>
                    <a:pt x="826" y="1197"/>
                  </a:cubicBezTo>
                  <a:cubicBezTo>
                    <a:pt x="826" y="1197"/>
                    <a:pt x="826" y="1195"/>
                    <a:pt x="826" y="1195"/>
                  </a:cubicBezTo>
                  <a:close/>
                  <a:moveTo>
                    <a:pt x="435" y="784"/>
                  </a:moveTo>
                  <a:cubicBezTo>
                    <a:pt x="435" y="783"/>
                    <a:pt x="435" y="781"/>
                    <a:pt x="434" y="781"/>
                  </a:cubicBezTo>
                  <a:cubicBezTo>
                    <a:pt x="432" y="781"/>
                    <a:pt x="432" y="782"/>
                    <a:pt x="431" y="783"/>
                  </a:cubicBezTo>
                  <a:cubicBezTo>
                    <a:pt x="431" y="784"/>
                    <a:pt x="432" y="785"/>
                    <a:pt x="433" y="786"/>
                  </a:cubicBezTo>
                  <a:cubicBezTo>
                    <a:pt x="434" y="786"/>
                    <a:pt x="435" y="785"/>
                    <a:pt x="435" y="784"/>
                  </a:cubicBezTo>
                  <a:close/>
                  <a:moveTo>
                    <a:pt x="1112" y="1219"/>
                  </a:moveTo>
                  <a:cubicBezTo>
                    <a:pt x="1112" y="1222"/>
                    <a:pt x="1113" y="1222"/>
                    <a:pt x="1115" y="1223"/>
                  </a:cubicBezTo>
                  <a:cubicBezTo>
                    <a:pt x="1116" y="1223"/>
                    <a:pt x="1117" y="1225"/>
                    <a:pt x="1118" y="1223"/>
                  </a:cubicBezTo>
                  <a:cubicBezTo>
                    <a:pt x="1116" y="1221"/>
                    <a:pt x="1114" y="1220"/>
                    <a:pt x="1112" y="1219"/>
                  </a:cubicBezTo>
                  <a:close/>
                  <a:moveTo>
                    <a:pt x="933" y="1099"/>
                  </a:moveTo>
                  <a:cubicBezTo>
                    <a:pt x="929" y="1098"/>
                    <a:pt x="927" y="1098"/>
                    <a:pt x="924" y="1101"/>
                  </a:cubicBezTo>
                  <a:cubicBezTo>
                    <a:pt x="927" y="1101"/>
                    <a:pt x="930" y="1102"/>
                    <a:pt x="933" y="1099"/>
                  </a:cubicBezTo>
                  <a:close/>
                  <a:moveTo>
                    <a:pt x="469" y="1245"/>
                  </a:moveTo>
                  <a:cubicBezTo>
                    <a:pt x="468" y="1245"/>
                    <a:pt x="467" y="1246"/>
                    <a:pt x="466" y="1247"/>
                  </a:cubicBezTo>
                  <a:cubicBezTo>
                    <a:pt x="466" y="1248"/>
                    <a:pt x="467" y="1249"/>
                    <a:pt x="468" y="1250"/>
                  </a:cubicBezTo>
                  <a:cubicBezTo>
                    <a:pt x="469" y="1250"/>
                    <a:pt x="470" y="1249"/>
                    <a:pt x="471" y="1248"/>
                  </a:cubicBezTo>
                  <a:cubicBezTo>
                    <a:pt x="471" y="1247"/>
                    <a:pt x="470" y="1246"/>
                    <a:pt x="469" y="1245"/>
                  </a:cubicBezTo>
                  <a:close/>
                  <a:moveTo>
                    <a:pt x="279" y="576"/>
                  </a:moveTo>
                  <a:cubicBezTo>
                    <a:pt x="277" y="576"/>
                    <a:pt x="276" y="577"/>
                    <a:pt x="276" y="578"/>
                  </a:cubicBezTo>
                  <a:cubicBezTo>
                    <a:pt x="275" y="580"/>
                    <a:pt x="276" y="581"/>
                    <a:pt x="278" y="581"/>
                  </a:cubicBezTo>
                  <a:cubicBezTo>
                    <a:pt x="279" y="581"/>
                    <a:pt x="280" y="580"/>
                    <a:pt x="280" y="579"/>
                  </a:cubicBezTo>
                  <a:cubicBezTo>
                    <a:pt x="280" y="577"/>
                    <a:pt x="280" y="576"/>
                    <a:pt x="279" y="576"/>
                  </a:cubicBezTo>
                  <a:close/>
                  <a:moveTo>
                    <a:pt x="709" y="588"/>
                  </a:moveTo>
                  <a:cubicBezTo>
                    <a:pt x="705" y="587"/>
                    <a:pt x="702" y="586"/>
                    <a:pt x="699" y="588"/>
                  </a:cubicBezTo>
                  <a:cubicBezTo>
                    <a:pt x="702" y="589"/>
                    <a:pt x="705" y="590"/>
                    <a:pt x="709" y="588"/>
                  </a:cubicBezTo>
                  <a:close/>
                  <a:moveTo>
                    <a:pt x="774" y="115"/>
                  </a:moveTo>
                  <a:cubicBezTo>
                    <a:pt x="774" y="113"/>
                    <a:pt x="773" y="112"/>
                    <a:pt x="772" y="112"/>
                  </a:cubicBezTo>
                  <a:cubicBezTo>
                    <a:pt x="770" y="112"/>
                    <a:pt x="769" y="114"/>
                    <a:pt x="769" y="115"/>
                  </a:cubicBezTo>
                  <a:cubicBezTo>
                    <a:pt x="769" y="116"/>
                    <a:pt x="770" y="117"/>
                    <a:pt x="771" y="117"/>
                  </a:cubicBezTo>
                  <a:cubicBezTo>
                    <a:pt x="773" y="117"/>
                    <a:pt x="773" y="116"/>
                    <a:pt x="774" y="115"/>
                  </a:cubicBezTo>
                  <a:close/>
                  <a:moveTo>
                    <a:pt x="449" y="147"/>
                  </a:moveTo>
                  <a:cubicBezTo>
                    <a:pt x="448" y="148"/>
                    <a:pt x="447" y="148"/>
                    <a:pt x="447" y="148"/>
                  </a:cubicBezTo>
                  <a:cubicBezTo>
                    <a:pt x="445" y="149"/>
                    <a:pt x="443" y="151"/>
                    <a:pt x="444" y="153"/>
                  </a:cubicBezTo>
                  <a:cubicBezTo>
                    <a:pt x="444" y="153"/>
                    <a:pt x="445" y="153"/>
                    <a:pt x="445" y="153"/>
                  </a:cubicBezTo>
                  <a:cubicBezTo>
                    <a:pt x="447" y="153"/>
                    <a:pt x="448" y="151"/>
                    <a:pt x="449" y="150"/>
                  </a:cubicBezTo>
                  <a:cubicBezTo>
                    <a:pt x="449" y="149"/>
                    <a:pt x="449" y="148"/>
                    <a:pt x="449" y="147"/>
                  </a:cubicBezTo>
                  <a:close/>
                  <a:moveTo>
                    <a:pt x="500" y="156"/>
                  </a:moveTo>
                  <a:cubicBezTo>
                    <a:pt x="502" y="154"/>
                    <a:pt x="503" y="154"/>
                    <a:pt x="503" y="153"/>
                  </a:cubicBezTo>
                  <a:cubicBezTo>
                    <a:pt x="503" y="152"/>
                    <a:pt x="506" y="149"/>
                    <a:pt x="503" y="149"/>
                  </a:cubicBezTo>
                  <a:cubicBezTo>
                    <a:pt x="501" y="149"/>
                    <a:pt x="501" y="152"/>
                    <a:pt x="500" y="156"/>
                  </a:cubicBezTo>
                  <a:close/>
                  <a:moveTo>
                    <a:pt x="708" y="599"/>
                  </a:moveTo>
                  <a:cubicBezTo>
                    <a:pt x="708" y="599"/>
                    <a:pt x="710" y="598"/>
                    <a:pt x="710" y="597"/>
                  </a:cubicBezTo>
                  <a:cubicBezTo>
                    <a:pt x="711" y="596"/>
                    <a:pt x="709" y="595"/>
                    <a:pt x="708" y="595"/>
                  </a:cubicBezTo>
                  <a:cubicBezTo>
                    <a:pt x="707" y="596"/>
                    <a:pt x="705" y="597"/>
                    <a:pt x="705" y="598"/>
                  </a:cubicBezTo>
                  <a:cubicBezTo>
                    <a:pt x="705" y="599"/>
                    <a:pt x="706" y="599"/>
                    <a:pt x="708" y="599"/>
                  </a:cubicBezTo>
                  <a:close/>
                  <a:moveTo>
                    <a:pt x="961" y="183"/>
                  </a:moveTo>
                  <a:cubicBezTo>
                    <a:pt x="961" y="181"/>
                    <a:pt x="961" y="180"/>
                    <a:pt x="959" y="179"/>
                  </a:cubicBezTo>
                  <a:cubicBezTo>
                    <a:pt x="958" y="178"/>
                    <a:pt x="957" y="179"/>
                    <a:pt x="956" y="180"/>
                  </a:cubicBezTo>
                  <a:cubicBezTo>
                    <a:pt x="955" y="182"/>
                    <a:pt x="957" y="183"/>
                    <a:pt x="958" y="183"/>
                  </a:cubicBezTo>
                  <a:cubicBezTo>
                    <a:pt x="959" y="184"/>
                    <a:pt x="960" y="184"/>
                    <a:pt x="961" y="183"/>
                  </a:cubicBezTo>
                  <a:close/>
                  <a:moveTo>
                    <a:pt x="1087" y="1147"/>
                  </a:moveTo>
                  <a:cubicBezTo>
                    <a:pt x="1083" y="1143"/>
                    <a:pt x="1080" y="1143"/>
                    <a:pt x="1078" y="1144"/>
                  </a:cubicBezTo>
                  <a:cubicBezTo>
                    <a:pt x="1080" y="1146"/>
                    <a:pt x="1083" y="1146"/>
                    <a:pt x="1087" y="1147"/>
                  </a:cubicBezTo>
                  <a:close/>
                  <a:moveTo>
                    <a:pt x="977" y="1044"/>
                  </a:moveTo>
                  <a:cubicBezTo>
                    <a:pt x="976" y="1042"/>
                    <a:pt x="975" y="1042"/>
                    <a:pt x="973" y="1042"/>
                  </a:cubicBezTo>
                  <a:cubicBezTo>
                    <a:pt x="972" y="1042"/>
                    <a:pt x="971" y="1043"/>
                    <a:pt x="971" y="1044"/>
                  </a:cubicBezTo>
                  <a:cubicBezTo>
                    <a:pt x="971" y="1046"/>
                    <a:pt x="972" y="1047"/>
                    <a:pt x="974" y="1047"/>
                  </a:cubicBezTo>
                  <a:cubicBezTo>
                    <a:pt x="975" y="1047"/>
                    <a:pt x="977" y="1046"/>
                    <a:pt x="977" y="1044"/>
                  </a:cubicBezTo>
                  <a:close/>
                  <a:moveTo>
                    <a:pt x="262" y="442"/>
                  </a:moveTo>
                  <a:cubicBezTo>
                    <a:pt x="262" y="441"/>
                    <a:pt x="262" y="439"/>
                    <a:pt x="261" y="440"/>
                  </a:cubicBezTo>
                  <a:cubicBezTo>
                    <a:pt x="260" y="440"/>
                    <a:pt x="259" y="441"/>
                    <a:pt x="259" y="442"/>
                  </a:cubicBezTo>
                  <a:cubicBezTo>
                    <a:pt x="258" y="443"/>
                    <a:pt x="259" y="445"/>
                    <a:pt x="260" y="445"/>
                  </a:cubicBezTo>
                  <a:cubicBezTo>
                    <a:pt x="262" y="444"/>
                    <a:pt x="262" y="443"/>
                    <a:pt x="262" y="442"/>
                  </a:cubicBezTo>
                  <a:close/>
                  <a:moveTo>
                    <a:pt x="671" y="125"/>
                  </a:moveTo>
                  <a:cubicBezTo>
                    <a:pt x="669" y="125"/>
                    <a:pt x="668" y="126"/>
                    <a:pt x="668" y="127"/>
                  </a:cubicBezTo>
                  <a:cubicBezTo>
                    <a:pt x="668" y="127"/>
                    <a:pt x="669" y="128"/>
                    <a:pt x="669" y="129"/>
                  </a:cubicBezTo>
                  <a:cubicBezTo>
                    <a:pt x="670" y="129"/>
                    <a:pt x="671" y="129"/>
                    <a:pt x="672" y="128"/>
                  </a:cubicBezTo>
                  <a:cubicBezTo>
                    <a:pt x="672" y="127"/>
                    <a:pt x="672" y="126"/>
                    <a:pt x="671" y="125"/>
                  </a:cubicBezTo>
                  <a:close/>
                  <a:moveTo>
                    <a:pt x="1008" y="1073"/>
                  </a:moveTo>
                  <a:cubicBezTo>
                    <a:pt x="1010" y="1073"/>
                    <a:pt x="1011" y="1072"/>
                    <a:pt x="1010" y="1071"/>
                  </a:cubicBezTo>
                  <a:cubicBezTo>
                    <a:pt x="1010" y="1070"/>
                    <a:pt x="1009" y="1070"/>
                    <a:pt x="1008" y="1070"/>
                  </a:cubicBezTo>
                  <a:cubicBezTo>
                    <a:pt x="1007" y="1070"/>
                    <a:pt x="1006" y="1070"/>
                    <a:pt x="1006" y="1071"/>
                  </a:cubicBezTo>
                  <a:cubicBezTo>
                    <a:pt x="1006" y="1073"/>
                    <a:pt x="1007" y="1073"/>
                    <a:pt x="1008" y="1073"/>
                  </a:cubicBezTo>
                  <a:close/>
                  <a:moveTo>
                    <a:pt x="676" y="224"/>
                  </a:moveTo>
                  <a:cubicBezTo>
                    <a:pt x="677" y="222"/>
                    <a:pt x="676" y="221"/>
                    <a:pt x="675" y="222"/>
                  </a:cubicBezTo>
                  <a:cubicBezTo>
                    <a:pt x="674" y="222"/>
                    <a:pt x="672" y="222"/>
                    <a:pt x="672" y="223"/>
                  </a:cubicBezTo>
                  <a:cubicBezTo>
                    <a:pt x="672" y="224"/>
                    <a:pt x="672" y="225"/>
                    <a:pt x="674" y="225"/>
                  </a:cubicBezTo>
                  <a:cubicBezTo>
                    <a:pt x="675" y="226"/>
                    <a:pt x="676" y="225"/>
                    <a:pt x="676" y="224"/>
                  </a:cubicBezTo>
                  <a:close/>
                  <a:moveTo>
                    <a:pt x="759" y="147"/>
                  </a:moveTo>
                  <a:cubicBezTo>
                    <a:pt x="759" y="148"/>
                    <a:pt x="758" y="149"/>
                    <a:pt x="757" y="151"/>
                  </a:cubicBezTo>
                  <a:cubicBezTo>
                    <a:pt x="757" y="152"/>
                    <a:pt x="758" y="152"/>
                    <a:pt x="758" y="151"/>
                  </a:cubicBezTo>
                  <a:cubicBezTo>
                    <a:pt x="759" y="151"/>
                    <a:pt x="760" y="150"/>
                    <a:pt x="760" y="149"/>
                  </a:cubicBezTo>
                  <a:cubicBezTo>
                    <a:pt x="761" y="148"/>
                    <a:pt x="761" y="148"/>
                    <a:pt x="759" y="147"/>
                  </a:cubicBezTo>
                  <a:close/>
                  <a:moveTo>
                    <a:pt x="485" y="414"/>
                  </a:moveTo>
                  <a:cubicBezTo>
                    <a:pt x="483" y="413"/>
                    <a:pt x="482" y="414"/>
                    <a:pt x="482" y="415"/>
                  </a:cubicBezTo>
                  <a:cubicBezTo>
                    <a:pt x="482" y="417"/>
                    <a:pt x="482" y="418"/>
                    <a:pt x="484" y="418"/>
                  </a:cubicBezTo>
                  <a:cubicBezTo>
                    <a:pt x="485" y="418"/>
                    <a:pt x="486" y="417"/>
                    <a:pt x="486" y="416"/>
                  </a:cubicBezTo>
                  <a:cubicBezTo>
                    <a:pt x="486" y="415"/>
                    <a:pt x="486" y="414"/>
                    <a:pt x="485" y="414"/>
                  </a:cubicBezTo>
                  <a:close/>
                  <a:moveTo>
                    <a:pt x="818" y="256"/>
                  </a:moveTo>
                  <a:cubicBezTo>
                    <a:pt x="818" y="255"/>
                    <a:pt x="817" y="254"/>
                    <a:pt x="816" y="254"/>
                  </a:cubicBezTo>
                  <a:cubicBezTo>
                    <a:pt x="815" y="254"/>
                    <a:pt x="814" y="255"/>
                    <a:pt x="814" y="256"/>
                  </a:cubicBezTo>
                  <a:cubicBezTo>
                    <a:pt x="814" y="258"/>
                    <a:pt x="815" y="259"/>
                    <a:pt x="816" y="258"/>
                  </a:cubicBezTo>
                  <a:cubicBezTo>
                    <a:pt x="818" y="258"/>
                    <a:pt x="818" y="257"/>
                    <a:pt x="818" y="256"/>
                  </a:cubicBezTo>
                  <a:close/>
                  <a:moveTo>
                    <a:pt x="1026" y="1256"/>
                  </a:moveTo>
                  <a:cubicBezTo>
                    <a:pt x="1028" y="1255"/>
                    <a:pt x="1029" y="1255"/>
                    <a:pt x="1029" y="1253"/>
                  </a:cubicBezTo>
                  <a:cubicBezTo>
                    <a:pt x="1029" y="1252"/>
                    <a:pt x="1028" y="1252"/>
                    <a:pt x="1027" y="1252"/>
                  </a:cubicBezTo>
                  <a:cubicBezTo>
                    <a:pt x="1025" y="1253"/>
                    <a:pt x="1023" y="1253"/>
                    <a:pt x="1023" y="1255"/>
                  </a:cubicBezTo>
                  <a:cubicBezTo>
                    <a:pt x="1024" y="1255"/>
                    <a:pt x="1025" y="1256"/>
                    <a:pt x="1026" y="1256"/>
                  </a:cubicBezTo>
                  <a:close/>
                  <a:moveTo>
                    <a:pt x="662" y="370"/>
                  </a:moveTo>
                  <a:cubicBezTo>
                    <a:pt x="661" y="370"/>
                    <a:pt x="660" y="371"/>
                    <a:pt x="660" y="372"/>
                  </a:cubicBezTo>
                  <a:cubicBezTo>
                    <a:pt x="660" y="373"/>
                    <a:pt x="661" y="373"/>
                    <a:pt x="662" y="374"/>
                  </a:cubicBezTo>
                  <a:cubicBezTo>
                    <a:pt x="663" y="374"/>
                    <a:pt x="664" y="373"/>
                    <a:pt x="664" y="372"/>
                  </a:cubicBezTo>
                  <a:cubicBezTo>
                    <a:pt x="664" y="371"/>
                    <a:pt x="663" y="370"/>
                    <a:pt x="662" y="370"/>
                  </a:cubicBezTo>
                  <a:close/>
                  <a:moveTo>
                    <a:pt x="567" y="321"/>
                  </a:moveTo>
                  <a:cubicBezTo>
                    <a:pt x="567" y="321"/>
                    <a:pt x="566" y="320"/>
                    <a:pt x="566" y="320"/>
                  </a:cubicBezTo>
                  <a:cubicBezTo>
                    <a:pt x="564" y="320"/>
                    <a:pt x="563" y="321"/>
                    <a:pt x="564" y="323"/>
                  </a:cubicBezTo>
                  <a:cubicBezTo>
                    <a:pt x="564" y="323"/>
                    <a:pt x="565" y="324"/>
                    <a:pt x="565" y="324"/>
                  </a:cubicBezTo>
                  <a:cubicBezTo>
                    <a:pt x="567" y="324"/>
                    <a:pt x="567" y="323"/>
                    <a:pt x="567" y="321"/>
                  </a:cubicBezTo>
                  <a:close/>
                  <a:moveTo>
                    <a:pt x="722" y="230"/>
                  </a:moveTo>
                  <a:cubicBezTo>
                    <a:pt x="722" y="228"/>
                    <a:pt x="721" y="228"/>
                    <a:pt x="720" y="228"/>
                  </a:cubicBezTo>
                  <a:cubicBezTo>
                    <a:pt x="719" y="228"/>
                    <a:pt x="718" y="229"/>
                    <a:pt x="718" y="230"/>
                  </a:cubicBezTo>
                  <a:cubicBezTo>
                    <a:pt x="718" y="232"/>
                    <a:pt x="719" y="233"/>
                    <a:pt x="720" y="232"/>
                  </a:cubicBezTo>
                  <a:cubicBezTo>
                    <a:pt x="721" y="232"/>
                    <a:pt x="722" y="231"/>
                    <a:pt x="722" y="230"/>
                  </a:cubicBezTo>
                  <a:close/>
                  <a:moveTo>
                    <a:pt x="620" y="185"/>
                  </a:moveTo>
                  <a:cubicBezTo>
                    <a:pt x="620" y="185"/>
                    <a:pt x="619" y="184"/>
                    <a:pt x="619" y="183"/>
                  </a:cubicBezTo>
                  <a:cubicBezTo>
                    <a:pt x="618" y="183"/>
                    <a:pt x="616" y="183"/>
                    <a:pt x="616" y="185"/>
                  </a:cubicBezTo>
                  <a:cubicBezTo>
                    <a:pt x="616" y="185"/>
                    <a:pt x="617" y="186"/>
                    <a:pt x="617" y="186"/>
                  </a:cubicBezTo>
                  <a:cubicBezTo>
                    <a:pt x="618" y="187"/>
                    <a:pt x="619" y="186"/>
                    <a:pt x="620" y="185"/>
                  </a:cubicBezTo>
                  <a:close/>
                  <a:moveTo>
                    <a:pt x="639" y="510"/>
                  </a:moveTo>
                  <a:cubicBezTo>
                    <a:pt x="637" y="510"/>
                    <a:pt x="637" y="511"/>
                    <a:pt x="636" y="512"/>
                  </a:cubicBezTo>
                  <a:cubicBezTo>
                    <a:pt x="636" y="513"/>
                    <a:pt x="637" y="514"/>
                    <a:pt x="638" y="515"/>
                  </a:cubicBezTo>
                  <a:cubicBezTo>
                    <a:pt x="639" y="515"/>
                    <a:pt x="640" y="514"/>
                    <a:pt x="640" y="513"/>
                  </a:cubicBezTo>
                  <a:cubicBezTo>
                    <a:pt x="641" y="512"/>
                    <a:pt x="640" y="511"/>
                    <a:pt x="639" y="510"/>
                  </a:cubicBezTo>
                  <a:close/>
                  <a:moveTo>
                    <a:pt x="897" y="870"/>
                  </a:moveTo>
                  <a:cubicBezTo>
                    <a:pt x="893" y="872"/>
                    <a:pt x="891" y="873"/>
                    <a:pt x="892" y="877"/>
                  </a:cubicBezTo>
                  <a:cubicBezTo>
                    <a:pt x="895" y="876"/>
                    <a:pt x="896" y="874"/>
                    <a:pt x="897" y="870"/>
                  </a:cubicBezTo>
                  <a:close/>
                  <a:moveTo>
                    <a:pt x="869" y="832"/>
                  </a:moveTo>
                  <a:cubicBezTo>
                    <a:pt x="869" y="831"/>
                    <a:pt x="868" y="831"/>
                    <a:pt x="867" y="831"/>
                  </a:cubicBezTo>
                  <a:cubicBezTo>
                    <a:pt x="865" y="830"/>
                    <a:pt x="863" y="831"/>
                    <a:pt x="863" y="833"/>
                  </a:cubicBezTo>
                  <a:cubicBezTo>
                    <a:pt x="863" y="834"/>
                    <a:pt x="864" y="835"/>
                    <a:pt x="865" y="835"/>
                  </a:cubicBezTo>
                  <a:cubicBezTo>
                    <a:pt x="867" y="835"/>
                    <a:pt x="868" y="834"/>
                    <a:pt x="869" y="832"/>
                  </a:cubicBezTo>
                  <a:close/>
                  <a:moveTo>
                    <a:pt x="559" y="305"/>
                  </a:moveTo>
                  <a:cubicBezTo>
                    <a:pt x="562" y="307"/>
                    <a:pt x="565" y="307"/>
                    <a:pt x="568" y="305"/>
                  </a:cubicBezTo>
                  <a:cubicBezTo>
                    <a:pt x="564" y="302"/>
                    <a:pt x="562" y="303"/>
                    <a:pt x="559" y="305"/>
                  </a:cubicBezTo>
                  <a:close/>
                  <a:moveTo>
                    <a:pt x="1023" y="211"/>
                  </a:moveTo>
                  <a:cubicBezTo>
                    <a:pt x="1022" y="211"/>
                    <a:pt x="1021" y="212"/>
                    <a:pt x="1021" y="213"/>
                  </a:cubicBezTo>
                  <a:cubicBezTo>
                    <a:pt x="1021" y="214"/>
                    <a:pt x="1022" y="215"/>
                    <a:pt x="1023" y="215"/>
                  </a:cubicBezTo>
                  <a:cubicBezTo>
                    <a:pt x="1025" y="215"/>
                    <a:pt x="1026" y="215"/>
                    <a:pt x="1026" y="213"/>
                  </a:cubicBezTo>
                  <a:cubicBezTo>
                    <a:pt x="1026" y="211"/>
                    <a:pt x="1024" y="211"/>
                    <a:pt x="1023" y="211"/>
                  </a:cubicBezTo>
                  <a:close/>
                  <a:moveTo>
                    <a:pt x="425" y="1055"/>
                  </a:moveTo>
                  <a:cubicBezTo>
                    <a:pt x="427" y="1055"/>
                    <a:pt x="427" y="1053"/>
                    <a:pt x="427" y="1052"/>
                  </a:cubicBezTo>
                  <a:cubicBezTo>
                    <a:pt x="427" y="1051"/>
                    <a:pt x="427" y="1050"/>
                    <a:pt x="426" y="1050"/>
                  </a:cubicBezTo>
                  <a:cubicBezTo>
                    <a:pt x="424" y="1050"/>
                    <a:pt x="423" y="1052"/>
                    <a:pt x="423" y="1053"/>
                  </a:cubicBezTo>
                  <a:cubicBezTo>
                    <a:pt x="423" y="1054"/>
                    <a:pt x="424" y="1054"/>
                    <a:pt x="425" y="1055"/>
                  </a:cubicBezTo>
                  <a:close/>
                  <a:moveTo>
                    <a:pt x="357" y="266"/>
                  </a:moveTo>
                  <a:cubicBezTo>
                    <a:pt x="356" y="266"/>
                    <a:pt x="356" y="265"/>
                    <a:pt x="356" y="265"/>
                  </a:cubicBezTo>
                  <a:cubicBezTo>
                    <a:pt x="354" y="265"/>
                    <a:pt x="354" y="266"/>
                    <a:pt x="354" y="267"/>
                  </a:cubicBezTo>
                  <a:cubicBezTo>
                    <a:pt x="354" y="267"/>
                    <a:pt x="355" y="268"/>
                    <a:pt x="356" y="268"/>
                  </a:cubicBezTo>
                  <a:cubicBezTo>
                    <a:pt x="356" y="267"/>
                    <a:pt x="356" y="267"/>
                    <a:pt x="357" y="266"/>
                  </a:cubicBezTo>
                  <a:close/>
                  <a:moveTo>
                    <a:pt x="501" y="187"/>
                  </a:moveTo>
                  <a:cubicBezTo>
                    <a:pt x="501" y="187"/>
                    <a:pt x="501" y="186"/>
                    <a:pt x="501" y="185"/>
                  </a:cubicBezTo>
                  <a:cubicBezTo>
                    <a:pt x="500" y="186"/>
                    <a:pt x="499" y="186"/>
                    <a:pt x="499" y="187"/>
                  </a:cubicBezTo>
                  <a:cubicBezTo>
                    <a:pt x="499" y="188"/>
                    <a:pt x="499" y="189"/>
                    <a:pt x="500" y="189"/>
                  </a:cubicBezTo>
                  <a:cubicBezTo>
                    <a:pt x="501" y="189"/>
                    <a:pt x="501" y="188"/>
                    <a:pt x="501" y="187"/>
                  </a:cubicBezTo>
                  <a:close/>
                  <a:moveTo>
                    <a:pt x="650" y="610"/>
                  </a:moveTo>
                  <a:cubicBezTo>
                    <a:pt x="650" y="609"/>
                    <a:pt x="649" y="609"/>
                    <a:pt x="648" y="609"/>
                  </a:cubicBezTo>
                  <a:cubicBezTo>
                    <a:pt x="647" y="610"/>
                    <a:pt x="647" y="610"/>
                    <a:pt x="646" y="611"/>
                  </a:cubicBezTo>
                  <a:cubicBezTo>
                    <a:pt x="646" y="612"/>
                    <a:pt x="646" y="612"/>
                    <a:pt x="647" y="612"/>
                  </a:cubicBezTo>
                  <a:cubicBezTo>
                    <a:pt x="649" y="612"/>
                    <a:pt x="649" y="612"/>
                    <a:pt x="650" y="610"/>
                  </a:cubicBezTo>
                  <a:close/>
                  <a:moveTo>
                    <a:pt x="1027" y="452"/>
                  </a:moveTo>
                  <a:cubicBezTo>
                    <a:pt x="1028" y="451"/>
                    <a:pt x="1027" y="450"/>
                    <a:pt x="1026" y="449"/>
                  </a:cubicBezTo>
                  <a:cubicBezTo>
                    <a:pt x="1025" y="449"/>
                    <a:pt x="1024" y="449"/>
                    <a:pt x="1023" y="450"/>
                  </a:cubicBezTo>
                  <a:cubicBezTo>
                    <a:pt x="1022" y="451"/>
                    <a:pt x="1023" y="452"/>
                    <a:pt x="1024" y="453"/>
                  </a:cubicBezTo>
                  <a:cubicBezTo>
                    <a:pt x="1025" y="453"/>
                    <a:pt x="1026" y="453"/>
                    <a:pt x="1027" y="452"/>
                  </a:cubicBezTo>
                  <a:close/>
                  <a:moveTo>
                    <a:pt x="943" y="1099"/>
                  </a:moveTo>
                  <a:cubicBezTo>
                    <a:pt x="943" y="1097"/>
                    <a:pt x="941" y="1097"/>
                    <a:pt x="940" y="1097"/>
                  </a:cubicBezTo>
                  <a:cubicBezTo>
                    <a:pt x="939" y="1097"/>
                    <a:pt x="939" y="1098"/>
                    <a:pt x="939" y="1099"/>
                  </a:cubicBezTo>
                  <a:cubicBezTo>
                    <a:pt x="940" y="1100"/>
                    <a:pt x="941" y="1101"/>
                    <a:pt x="942" y="1100"/>
                  </a:cubicBezTo>
                  <a:cubicBezTo>
                    <a:pt x="942" y="1100"/>
                    <a:pt x="943" y="1099"/>
                    <a:pt x="943" y="1099"/>
                  </a:cubicBezTo>
                  <a:close/>
                  <a:moveTo>
                    <a:pt x="418" y="467"/>
                  </a:moveTo>
                  <a:cubicBezTo>
                    <a:pt x="418" y="465"/>
                    <a:pt x="417" y="465"/>
                    <a:pt x="416" y="465"/>
                  </a:cubicBezTo>
                  <a:cubicBezTo>
                    <a:pt x="415" y="465"/>
                    <a:pt x="414" y="466"/>
                    <a:pt x="414" y="467"/>
                  </a:cubicBezTo>
                  <a:cubicBezTo>
                    <a:pt x="414" y="468"/>
                    <a:pt x="415" y="469"/>
                    <a:pt x="416" y="468"/>
                  </a:cubicBezTo>
                  <a:cubicBezTo>
                    <a:pt x="417" y="468"/>
                    <a:pt x="418" y="467"/>
                    <a:pt x="418" y="467"/>
                  </a:cubicBezTo>
                  <a:close/>
                  <a:moveTo>
                    <a:pt x="598" y="315"/>
                  </a:moveTo>
                  <a:cubicBezTo>
                    <a:pt x="597" y="314"/>
                    <a:pt x="597" y="313"/>
                    <a:pt x="597" y="313"/>
                  </a:cubicBezTo>
                  <a:cubicBezTo>
                    <a:pt x="595" y="312"/>
                    <a:pt x="594" y="312"/>
                    <a:pt x="593" y="314"/>
                  </a:cubicBezTo>
                  <a:cubicBezTo>
                    <a:pt x="592" y="314"/>
                    <a:pt x="593" y="315"/>
                    <a:pt x="594" y="315"/>
                  </a:cubicBezTo>
                  <a:cubicBezTo>
                    <a:pt x="595" y="316"/>
                    <a:pt x="596" y="316"/>
                    <a:pt x="598" y="315"/>
                  </a:cubicBezTo>
                  <a:close/>
                  <a:moveTo>
                    <a:pt x="480" y="320"/>
                  </a:moveTo>
                  <a:cubicBezTo>
                    <a:pt x="480" y="320"/>
                    <a:pt x="479" y="319"/>
                    <a:pt x="479" y="319"/>
                  </a:cubicBezTo>
                  <a:cubicBezTo>
                    <a:pt x="478" y="320"/>
                    <a:pt x="477" y="320"/>
                    <a:pt x="477" y="321"/>
                  </a:cubicBezTo>
                  <a:cubicBezTo>
                    <a:pt x="477" y="322"/>
                    <a:pt x="478" y="323"/>
                    <a:pt x="480" y="322"/>
                  </a:cubicBezTo>
                  <a:cubicBezTo>
                    <a:pt x="480" y="322"/>
                    <a:pt x="480" y="321"/>
                    <a:pt x="480" y="320"/>
                  </a:cubicBezTo>
                  <a:close/>
                  <a:moveTo>
                    <a:pt x="1200" y="1214"/>
                  </a:moveTo>
                  <a:cubicBezTo>
                    <a:pt x="1200" y="1213"/>
                    <a:pt x="1201" y="1213"/>
                    <a:pt x="1201" y="1213"/>
                  </a:cubicBezTo>
                  <a:cubicBezTo>
                    <a:pt x="1202" y="1212"/>
                    <a:pt x="1201" y="1211"/>
                    <a:pt x="1200" y="1211"/>
                  </a:cubicBezTo>
                  <a:cubicBezTo>
                    <a:pt x="1200" y="1211"/>
                    <a:pt x="1199" y="1212"/>
                    <a:pt x="1199" y="1213"/>
                  </a:cubicBezTo>
                  <a:cubicBezTo>
                    <a:pt x="1198" y="1213"/>
                    <a:pt x="1199" y="1214"/>
                    <a:pt x="1200" y="1214"/>
                  </a:cubicBezTo>
                  <a:close/>
                  <a:moveTo>
                    <a:pt x="1203" y="1226"/>
                  </a:moveTo>
                  <a:cubicBezTo>
                    <a:pt x="1202" y="1226"/>
                    <a:pt x="1202" y="1227"/>
                    <a:pt x="1202" y="1228"/>
                  </a:cubicBezTo>
                  <a:cubicBezTo>
                    <a:pt x="1203" y="1228"/>
                    <a:pt x="1203" y="1229"/>
                    <a:pt x="1204" y="1229"/>
                  </a:cubicBezTo>
                  <a:cubicBezTo>
                    <a:pt x="1205" y="1229"/>
                    <a:pt x="1206" y="1228"/>
                    <a:pt x="1205" y="1227"/>
                  </a:cubicBezTo>
                  <a:cubicBezTo>
                    <a:pt x="1205" y="1227"/>
                    <a:pt x="1204" y="1227"/>
                    <a:pt x="1203" y="1226"/>
                  </a:cubicBezTo>
                  <a:close/>
                  <a:moveTo>
                    <a:pt x="276" y="390"/>
                  </a:moveTo>
                  <a:cubicBezTo>
                    <a:pt x="276" y="389"/>
                    <a:pt x="277" y="388"/>
                    <a:pt x="278" y="387"/>
                  </a:cubicBezTo>
                  <a:cubicBezTo>
                    <a:pt x="279" y="386"/>
                    <a:pt x="278" y="386"/>
                    <a:pt x="277" y="386"/>
                  </a:cubicBezTo>
                  <a:cubicBezTo>
                    <a:pt x="276" y="387"/>
                    <a:pt x="275" y="388"/>
                    <a:pt x="274" y="389"/>
                  </a:cubicBezTo>
                  <a:cubicBezTo>
                    <a:pt x="274" y="389"/>
                    <a:pt x="274" y="390"/>
                    <a:pt x="276" y="390"/>
                  </a:cubicBezTo>
                  <a:close/>
                  <a:moveTo>
                    <a:pt x="648" y="80"/>
                  </a:moveTo>
                  <a:cubicBezTo>
                    <a:pt x="647" y="80"/>
                    <a:pt x="647" y="79"/>
                    <a:pt x="647" y="78"/>
                  </a:cubicBezTo>
                  <a:cubicBezTo>
                    <a:pt x="646" y="78"/>
                    <a:pt x="645" y="79"/>
                    <a:pt x="644" y="80"/>
                  </a:cubicBezTo>
                  <a:cubicBezTo>
                    <a:pt x="644" y="81"/>
                    <a:pt x="644" y="82"/>
                    <a:pt x="645" y="82"/>
                  </a:cubicBezTo>
                  <a:cubicBezTo>
                    <a:pt x="646" y="82"/>
                    <a:pt x="647" y="81"/>
                    <a:pt x="648" y="80"/>
                  </a:cubicBezTo>
                  <a:close/>
                  <a:moveTo>
                    <a:pt x="847" y="159"/>
                  </a:moveTo>
                  <a:cubicBezTo>
                    <a:pt x="848" y="159"/>
                    <a:pt x="849" y="159"/>
                    <a:pt x="849" y="159"/>
                  </a:cubicBezTo>
                  <a:cubicBezTo>
                    <a:pt x="849" y="157"/>
                    <a:pt x="849" y="156"/>
                    <a:pt x="848" y="156"/>
                  </a:cubicBezTo>
                  <a:cubicBezTo>
                    <a:pt x="847" y="156"/>
                    <a:pt x="846" y="157"/>
                    <a:pt x="846" y="157"/>
                  </a:cubicBezTo>
                  <a:cubicBezTo>
                    <a:pt x="845" y="158"/>
                    <a:pt x="846" y="159"/>
                    <a:pt x="847" y="159"/>
                  </a:cubicBezTo>
                  <a:close/>
                  <a:moveTo>
                    <a:pt x="280" y="410"/>
                  </a:moveTo>
                  <a:cubicBezTo>
                    <a:pt x="280" y="409"/>
                    <a:pt x="280" y="408"/>
                    <a:pt x="279" y="408"/>
                  </a:cubicBezTo>
                  <a:cubicBezTo>
                    <a:pt x="278" y="408"/>
                    <a:pt x="278" y="409"/>
                    <a:pt x="278" y="409"/>
                  </a:cubicBezTo>
                  <a:cubicBezTo>
                    <a:pt x="278" y="410"/>
                    <a:pt x="278" y="410"/>
                    <a:pt x="278" y="411"/>
                  </a:cubicBezTo>
                  <a:cubicBezTo>
                    <a:pt x="279" y="411"/>
                    <a:pt x="279" y="410"/>
                    <a:pt x="280" y="410"/>
                  </a:cubicBezTo>
                  <a:close/>
                  <a:moveTo>
                    <a:pt x="376" y="1284"/>
                  </a:moveTo>
                  <a:cubicBezTo>
                    <a:pt x="375" y="1283"/>
                    <a:pt x="375" y="1283"/>
                    <a:pt x="374" y="1283"/>
                  </a:cubicBezTo>
                  <a:cubicBezTo>
                    <a:pt x="373" y="1283"/>
                    <a:pt x="373" y="1284"/>
                    <a:pt x="372" y="1284"/>
                  </a:cubicBezTo>
                  <a:cubicBezTo>
                    <a:pt x="373" y="1284"/>
                    <a:pt x="373" y="1285"/>
                    <a:pt x="374" y="1285"/>
                  </a:cubicBezTo>
                  <a:cubicBezTo>
                    <a:pt x="375" y="1285"/>
                    <a:pt x="375" y="1284"/>
                    <a:pt x="376" y="1284"/>
                  </a:cubicBezTo>
                  <a:close/>
                  <a:moveTo>
                    <a:pt x="912" y="549"/>
                  </a:moveTo>
                  <a:cubicBezTo>
                    <a:pt x="911" y="549"/>
                    <a:pt x="909" y="550"/>
                    <a:pt x="910" y="552"/>
                  </a:cubicBezTo>
                  <a:cubicBezTo>
                    <a:pt x="910" y="552"/>
                    <a:pt x="911" y="553"/>
                    <a:pt x="911" y="553"/>
                  </a:cubicBezTo>
                  <a:cubicBezTo>
                    <a:pt x="913" y="552"/>
                    <a:pt x="914" y="552"/>
                    <a:pt x="914" y="550"/>
                  </a:cubicBezTo>
                  <a:cubicBezTo>
                    <a:pt x="914" y="549"/>
                    <a:pt x="913" y="549"/>
                    <a:pt x="912" y="549"/>
                  </a:cubicBezTo>
                  <a:close/>
                  <a:moveTo>
                    <a:pt x="644" y="679"/>
                  </a:moveTo>
                  <a:cubicBezTo>
                    <a:pt x="644" y="678"/>
                    <a:pt x="643" y="676"/>
                    <a:pt x="642" y="676"/>
                  </a:cubicBezTo>
                  <a:cubicBezTo>
                    <a:pt x="641" y="676"/>
                    <a:pt x="641" y="677"/>
                    <a:pt x="641" y="678"/>
                  </a:cubicBezTo>
                  <a:cubicBezTo>
                    <a:pt x="641" y="679"/>
                    <a:pt x="642" y="680"/>
                    <a:pt x="643" y="680"/>
                  </a:cubicBezTo>
                  <a:cubicBezTo>
                    <a:pt x="644" y="680"/>
                    <a:pt x="644" y="680"/>
                    <a:pt x="644" y="679"/>
                  </a:cubicBezTo>
                  <a:close/>
                  <a:moveTo>
                    <a:pt x="850" y="211"/>
                  </a:moveTo>
                  <a:cubicBezTo>
                    <a:pt x="850" y="210"/>
                    <a:pt x="849" y="209"/>
                    <a:pt x="848" y="209"/>
                  </a:cubicBezTo>
                  <a:cubicBezTo>
                    <a:pt x="847" y="209"/>
                    <a:pt x="847" y="210"/>
                    <a:pt x="846" y="210"/>
                  </a:cubicBezTo>
                  <a:cubicBezTo>
                    <a:pt x="846" y="212"/>
                    <a:pt x="847" y="213"/>
                    <a:pt x="848" y="213"/>
                  </a:cubicBezTo>
                  <a:cubicBezTo>
                    <a:pt x="849" y="213"/>
                    <a:pt x="850" y="212"/>
                    <a:pt x="850" y="211"/>
                  </a:cubicBezTo>
                  <a:close/>
                  <a:moveTo>
                    <a:pt x="327" y="574"/>
                  </a:moveTo>
                  <a:cubicBezTo>
                    <a:pt x="325" y="574"/>
                    <a:pt x="324" y="575"/>
                    <a:pt x="324" y="576"/>
                  </a:cubicBezTo>
                  <a:cubicBezTo>
                    <a:pt x="324" y="577"/>
                    <a:pt x="326" y="578"/>
                    <a:pt x="327" y="578"/>
                  </a:cubicBezTo>
                  <a:cubicBezTo>
                    <a:pt x="328" y="578"/>
                    <a:pt x="329" y="577"/>
                    <a:pt x="329" y="576"/>
                  </a:cubicBezTo>
                  <a:cubicBezTo>
                    <a:pt x="328" y="575"/>
                    <a:pt x="327" y="575"/>
                    <a:pt x="327" y="574"/>
                  </a:cubicBezTo>
                  <a:close/>
                  <a:moveTo>
                    <a:pt x="1027" y="232"/>
                  </a:moveTo>
                  <a:cubicBezTo>
                    <a:pt x="1028" y="232"/>
                    <a:pt x="1028" y="233"/>
                    <a:pt x="1028" y="233"/>
                  </a:cubicBezTo>
                  <a:cubicBezTo>
                    <a:pt x="1030" y="233"/>
                    <a:pt x="1031" y="233"/>
                    <a:pt x="1031" y="232"/>
                  </a:cubicBezTo>
                  <a:cubicBezTo>
                    <a:pt x="1031" y="231"/>
                    <a:pt x="1030" y="230"/>
                    <a:pt x="1030" y="230"/>
                  </a:cubicBezTo>
                  <a:cubicBezTo>
                    <a:pt x="1029" y="230"/>
                    <a:pt x="1028" y="230"/>
                    <a:pt x="1027" y="232"/>
                  </a:cubicBezTo>
                  <a:close/>
                  <a:moveTo>
                    <a:pt x="834" y="818"/>
                  </a:moveTo>
                  <a:cubicBezTo>
                    <a:pt x="833" y="818"/>
                    <a:pt x="833" y="819"/>
                    <a:pt x="834" y="820"/>
                  </a:cubicBezTo>
                  <a:cubicBezTo>
                    <a:pt x="834" y="820"/>
                    <a:pt x="834" y="820"/>
                    <a:pt x="835" y="820"/>
                  </a:cubicBezTo>
                  <a:cubicBezTo>
                    <a:pt x="835" y="820"/>
                    <a:pt x="836" y="819"/>
                    <a:pt x="836" y="819"/>
                  </a:cubicBezTo>
                  <a:cubicBezTo>
                    <a:pt x="835" y="818"/>
                    <a:pt x="835" y="818"/>
                    <a:pt x="834" y="818"/>
                  </a:cubicBezTo>
                  <a:close/>
                  <a:moveTo>
                    <a:pt x="895" y="240"/>
                  </a:moveTo>
                  <a:cubicBezTo>
                    <a:pt x="895" y="238"/>
                    <a:pt x="895" y="237"/>
                    <a:pt x="893" y="237"/>
                  </a:cubicBezTo>
                  <a:cubicBezTo>
                    <a:pt x="893" y="237"/>
                    <a:pt x="892" y="238"/>
                    <a:pt x="892" y="238"/>
                  </a:cubicBezTo>
                  <a:cubicBezTo>
                    <a:pt x="891" y="240"/>
                    <a:pt x="892" y="241"/>
                    <a:pt x="893" y="241"/>
                  </a:cubicBezTo>
                  <a:cubicBezTo>
                    <a:pt x="894" y="241"/>
                    <a:pt x="894" y="240"/>
                    <a:pt x="895" y="240"/>
                  </a:cubicBezTo>
                  <a:close/>
                  <a:moveTo>
                    <a:pt x="831" y="437"/>
                  </a:moveTo>
                  <a:cubicBezTo>
                    <a:pt x="831" y="437"/>
                    <a:pt x="832" y="438"/>
                    <a:pt x="832" y="438"/>
                  </a:cubicBezTo>
                  <a:cubicBezTo>
                    <a:pt x="833" y="438"/>
                    <a:pt x="833" y="437"/>
                    <a:pt x="834" y="436"/>
                  </a:cubicBezTo>
                  <a:cubicBezTo>
                    <a:pt x="834" y="435"/>
                    <a:pt x="833" y="434"/>
                    <a:pt x="832" y="435"/>
                  </a:cubicBezTo>
                  <a:cubicBezTo>
                    <a:pt x="831" y="435"/>
                    <a:pt x="831" y="436"/>
                    <a:pt x="831" y="437"/>
                  </a:cubicBezTo>
                  <a:close/>
                  <a:moveTo>
                    <a:pt x="689" y="443"/>
                  </a:moveTo>
                  <a:cubicBezTo>
                    <a:pt x="688" y="443"/>
                    <a:pt x="688" y="443"/>
                    <a:pt x="687" y="442"/>
                  </a:cubicBezTo>
                  <a:cubicBezTo>
                    <a:pt x="687" y="443"/>
                    <a:pt x="686" y="443"/>
                    <a:pt x="686" y="444"/>
                  </a:cubicBezTo>
                  <a:cubicBezTo>
                    <a:pt x="686" y="444"/>
                    <a:pt x="687" y="445"/>
                    <a:pt x="688" y="445"/>
                  </a:cubicBezTo>
                  <a:cubicBezTo>
                    <a:pt x="688" y="444"/>
                    <a:pt x="688" y="444"/>
                    <a:pt x="689" y="443"/>
                  </a:cubicBezTo>
                  <a:close/>
                  <a:moveTo>
                    <a:pt x="357" y="458"/>
                  </a:moveTo>
                  <a:cubicBezTo>
                    <a:pt x="356" y="458"/>
                    <a:pt x="356" y="457"/>
                    <a:pt x="356" y="457"/>
                  </a:cubicBezTo>
                  <a:cubicBezTo>
                    <a:pt x="354" y="456"/>
                    <a:pt x="354" y="457"/>
                    <a:pt x="354" y="458"/>
                  </a:cubicBezTo>
                  <a:cubicBezTo>
                    <a:pt x="354" y="459"/>
                    <a:pt x="354" y="459"/>
                    <a:pt x="355" y="460"/>
                  </a:cubicBezTo>
                  <a:cubicBezTo>
                    <a:pt x="356" y="460"/>
                    <a:pt x="357" y="459"/>
                    <a:pt x="357" y="458"/>
                  </a:cubicBezTo>
                  <a:close/>
                  <a:moveTo>
                    <a:pt x="917" y="200"/>
                  </a:moveTo>
                  <a:cubicBezTo>
                    <a:pt x="916" y="199"/>
                    <a:pt x="916" y="199"/>
                    <a:pt x="915" y="199"/>
                  </a:cubicBezTo>
                  <a:cubicBezTo>
                    <a:pt x="914" y="199"/>
                    <a:pt x="913" y="199"/>
                    <a:pt x="914" y="201"/>
                  </a:cubicBezTo>
                  <a:cubicBezTo>
                    <a:pt x="914" y="201"/>
                    <a:pt x="915" y="201"/>
                    <a:pt x="916" y="201"/>
                  </a:cubicBezTo>
                  <a:cubicBezTo>
                    <a:pt x="916" y="201"/>
                    <a:pt x="916" y="200"/>
                    <a:pt x="917" y="200"/>
                  </a:cubicBezTo>
                  <a:close/>
                  <a:moveTo>
                    <a:pt x="940" y="1080"/>
                  </a:moveTo>
                  <a:cubicBezTo>
                    <a:pt x="940" y="1081"/>
                    <a:pt x="939" y="1081"/>
                    <a:pt x="939" y="1081"/>
                  </a:cubicBezTo>
                  <a:cubicBezTo>
                    <a:pt x="939" y="1082"/>
                    <a:pt x="939" y="1083"/>
                    <a:pt x="940" y="1083"/>
                  </a:cubicBezTo>
                  <a:cubicBezTo>
                    <a:pt x="941" y="1083"/>
                    <a:pt x="942" y="1083"/>
                    <a:pt x="941" y="1081"/>
                  </a:cubicBezTo>
                  <a:cubicBezTo>
                    <a:pt x="941" y="1081"/>
                    <a:pt x="941" y="1081"/>
                    <a:pt x="940" y="1080"/>
                  </a:cubicBezTo>
                  <a:close/>
                  <a:moveTo>
                    <a:pt x="658" y="184"/>
                  </a:moveTo>
                  <a:cubicBezTo>
                    <a:pt x="658" y="182"/>
                    <a:pt x="657" y="181"/>
                    <a:pt x="656" y="181"/>
                  </a:cubicBezTo>
                  <a:cubicBezTo>
                    <a:pt x="655" y="181"/>
                    <a:pt x="654" y="182"/>
                    <a:pt x="654" y="182"/>
                  </a:cubicBezTo>
                  <a:cubicBezTo>
                    <a:pt x="655" y="183"/>
                    <a:pt x="656" y="184"/>
                    <a:pt x="657" y="184"/>
                  </a:cubicBezTo>
                  <a:cubicBezTo>
                    <a:pt x="657" y="185"/>
                    <a:pt x="658" y="184"/>
                    <a:pt x="658" y="184"/>
                  </a:cubicBezTo>
                  <a:close/>
                  <a:moveTo>
                    <a:pt x="951" y="233"/>
                  </a:moveTo>
                  <a:cubicBezTo>
                    <a:pt x="951" y="232"/>
                    <a:pt x="951" y="232"/>
                    <a:pt x="950" y="232"/>
                  </a:cubicBezTo>
                  <a:cubicBezTo>
                    <a:pt x="950" y="232"/>
                    <a:pt x="949" y="232"/>
                    <a:pt x="948" y="232"/>
                  </a:cubicBezTo>
                  <a:cubicBezTo>
                    <a:pt x="947" y="233"/>
                    <a:pt x="948" y="234"/>
                    <a:pt x="949" y="234"/>
                  </a:cubicBezTo>
                  <a:cubicBezTo>
                    <a:pt x="949" y="234"/>
                    <a:pt x="950" y="233"/>
                    <a:pt x="951" y="233"/>
                  </a:cubicBezTo>
                  <a:close/>
                  <a:moveTo>
                    <a:pt x="780" y="926"/>
                  </a:moveTo>
                  <a:cubicBezTo>
                    <a:pt x="779" y="927"/>
                    <a:pt x="779" y="927"/>
                    <a:pt x="779" y="928"/>
                  </a:cubicBezTo>
                  <a:cubicBezTo>
                    <a:pt x="779" y="929"/>
                    <a:pt x="779" y="929"/>
                    <a:pt x="780" y="929"/>
                  </a:cubicBezTo>
                  <a:cubicBezTo>
                    <a:pt x="781" y="929"/>
                    <a:pt x="781" y="928"/>
                    <a:pt x="781" y="927"/>
                  </a:cubicBezTo>
                  <a:cubicBezTo>
                    <a:pt x="781" y="926"/>
                    <a:pt x="780" y="926"/>
                    <a:pt x="780" y="926"/>
                  </a:cubicBezTo>
                  <a:close/>
                  <a:moveTo>
                    <a:pt x="841" y="532"/>
                  </a:moveTo>
                  <a:cubicBezTo>
                    <a:pt x="841" y="531"/>
                    <a:pt x="840" y="531"/>
                    <a:pt x="839" y="531"/>
                  </a:cubicBezTo>
                  <a:cubicBezTo>
                    <a:pt x="838" y="531"/>
                    <a:pt x="838" y="533"/>
                    <a:pt x="839" y="533"/>
                  </a:cubicBezTo>
                  <a:cubicBezTo>
                    <a:pt x="839" y="533"/>
                    <a:pt x="840" y="534"/>
                    <a:pt x="840" y="534"/>
                  </a:cubicBezTo>
                  <a:cubicBezTo>
                    <a:pt x="841" y="534"/>
                    <a:pt x="842" y="533"/>
                    <a:pt x="841" y="532"/>
                  </a:cubicBezTo>
                  <a:close/>
                  <a:moveTo>
                    <a:pt x="525" y="59"/>
                  </a:moveTo>
                  <a:cubicBezTo>
                    <a:pt x="524" y="58"/>
                    <a:pt x="524" y="57"/>
                    <a:pt x="523" y="57"/>
                  </a:cubicBezTo>
                  <a:cubicBezTo>
                    <a:pt x="522" y="58"/>
                    <a:pt x="521" y="58"/>
                    <a:pt x="521" y="60"/>
                  </a:cubicBezTo>
                  <a:cubicBezTo>
                    <a:pt x="521" y="60"/>
                    <a:pt x="522" y="61"/>
                    <a:pt x="523" y="61"/>
                  </a:cubicBezTo>
                  <a:cubicBezTo>
                    <a:pt x="524" y="61"/>
                    <a:pt x="525" y="60"/>
                    <a:pt x="525" y="59"/>
                  </a:cubicBezTo>
                  <a:close/>
                  <a:moveTo>
                    <a:pt x="1078" y="1096"/>
                  </a:moveTo>
                  <a:cubicBezTo>
                    <a:pt x="1078" y="1095"/>
                    <a:pt x="1078" y="1094"/>
                    <a:pt x="1077" y="1094"/>
                  </a:cubicBezTo>
                  <a:cubicBezTo>
                    <a:pt x="1076" y="1093"/>
                    <a:pt x="1075" y="1093"/>
                    <a:pt x="1074" y="1094"/>
                  </a:cubicBezTo>
                  <a:cubicBezTo>
                    <a:pt x="1074" y="1095"/>
                    <a:pt x="1074" y="1096"/>
                    <a:pt x="1075" y="1096"/>
                  </a:cubicBezTo>
                  <a:cubicBezTo>
                    <a:pt x="1076" y="1097"/>
                    <a:pt x="1077" y="1096"/>
                    <a:pt x="1078" y="1096"/>
                  </a:cubicBezTo>
                  <a:close/>
                  <a:moveTo>
                    <a:pt x="617" y="709"/>
                  </a:moveTo>
                  <a:cubicBezTo>
                    <a:pt x="617" y="709"/>
                    <a:pt x="617" y="710"/>
                    <a:pt x="617" y="710"/>
                  </a:cubicBezTo>
                  <a:cubicBezTo>
                    <a:pt x="618" y="711"/>
                    <a:pt x="619" y="710"/>
                    <a:pt x="619" y="709"/>
                  </a:cubicBezTo>
                  <a:cubicBezTo>
                    <a:pt x="619" y="709"/>
                    <a:pt x="619" y="709"/>
                    <a:pt x="619" y="708"/>
                  </a:cubicBezTo>
                  <a:cubicBezTo>
                    <a:pt x="618" y="708"/>
                    <a:pt x="618" y="708"/>
                    <a:pt x="617" y="709"/>
                  </a:cubicBezTo>
                  <a:close/>
                  <a:moveTo>
                    <a:pt x="845" y="849"/>
                  </a:moveTo>
                  <a:cubicBezTo>
                    <a:pt x="845" y="848"/>
                    <a:pt x="844" y="847"/>
                    <a:pt x="843" y="848"/>
                  </a:cubicBezTo>
                  <a:cubicBezTo>
                    <a:pt x="843" y="848"/>
                    <a:pt x="843" y="848"/>
                    <a:pt x="843" y="848"/>
                  </a:cubicBezTo>
                  <a:cubicBezTo>
                    <a:pt x="843" y="849"/>
                    <a:pt x="843" y="850"/>
                    <a:pt x="844" y="850"/>
                  </a:cubicBezTo>
                  <a:cubicBezTo>
                    <a:pt x="844" y="850"/>
                    <a:pt x="845" y="850"/>
                    <a:pt x="845" y="849"/>
                  </a:cubicBezTo>
                  <a:close/>
                  <a:moveTo>
                    <a:pt x="1002" y="1116"/>
                  </a:moveTo>
                  <a:cubicBezTo>
                    <a:pt x="1001" y="1116"/>
                    <a:pt x="1001" y="1115"/>
                    <a:pt x="1001" y="1115"/>
                  </a:cubicBezTo>
                  <a:cubicBezTo>
                    <a:pt x="1000" y="1114"/>
                    <a:pt x="1000" y="1115"/>
                    <a:pt x="999" y="1116"/>
                  </a:cubicBezTo>
                  <a:cubicBezTo>
                    <a:pt x="1000" y="1116"/>
                    <a:pt x="1000" y="1117"/>
                    <a:pt x="1000" y="1117"/>
                  </a:cubicBezTo>
                  <a:cubicBezTo>
                    <a:pt x="1001" y="1117"/>
                    <a:pt x="1001" y="1116"/>
                    <a:pt x="1002" y="1116"/>
                  </a:cubicBezTo>
                  <a:close/>
                  <a:moveTo>
                    <a:pt x="506" y="299"/>
                  </a:moveTo>
                  <a:cubicBezTo>
                    <a:pt x="507" y="299"/>
                    <a:pt x="508" y="298"/>
                    <a:pt x="508" y="298"/>
                  </a:cubicBezTo>
                  <a:cubicBezTo>
                    <a:pt x="509" y="297"/>
                    <a:pt x="508" y="296"/>
                    <a:pt x="506" y="297"/>
                  </a:cubicBezTo>
                  <a:cubicBezTo>
                    <a:pt x="506" y="297"/>
                    <a:pt x="505" y="297"/>
                    <a:pt x="505" y="298"/>
                  </a:cubicBezTo>
                  <a:cubicBezTo>
                    <a:pt x="505" y="298"/>
                    <a:pt x="506" y="299"/>
                    <a:pt x="506" y="299"/>
                  </a:cubicBezTo>
                  <a:close/>
                  <a:moveTo>
                    <a:pt x="1126" y="1138"/>
                  </a:moveTo>
                  <a:cubicBezTo>
                    <a:pt x="1125" y="1138"/>
                    <a:pt x="1124" y="1138"/>
                    <a:pt x="1124" y="1139"/>
                  </a:cubicBezTo>
                  <a:cubicBezTo>
                    <a:pt x="1124" y="1140"/>
                    <a:pt x="1124" y="1140"/>
                    <a:pt x="1125" y="1140"/>
                  </a:cubicBezTo>
                  <a:cubicBezTo>
                    <a:pt x="1126" y="1140"/>
                    <a:pt x="1126" y="1140"/>
                    <a:pt x="1126" y="1139"/>
                  </a:cubicBezTo>
                  <a:cubicBezTo>
                    <a:pt x="1127" y="1139"/>
                    <a:pt x="1126" y="1138"/>
                    <a:pt x="1126" y="1138"/>
                  </a:cubicBezTo>
                  <a:close/>
                  <a:moveTo>
                    <a:pt x="1137" y="1147"/>
                  </a:moveTo>
                  <a:cubicBezTo>
                    <a:pt x="1136" y="1147"/>
                    <a:pt x="1136" y="1146"/>
                    <a:pt x="1135" y="1146"/>
                  </a:cubicBezTo>
                  <a:cubicBezTo>
                    <a:pt x="1134" y="1146"/>
                    <a:pt x="1133" y="1147"/>
                    <a:pt x="1134" y="1148"/>
                  </a:cubicBezTo>
                  <a:cubicBezTo>
                    <a:pt x="1134" y="1148"/>
                    <a:pt x="1135" y="1149"/>
                    <a:pt x="1135" y="1149"/>
                  </a:cubicBezTo>
                  <a:cubicBezTo>
                    <a:pt x="1137" y="1149"/>
                    <a:pt x="1137" y="1148"/>
                    <a:pt x="1137" y="1147"/>
                  </a:cubicBezTo>
                  <a:close/>
                  <a:moveTo>
                    <a:pt x="1095" y="1154"/>
                  </a:moveTo>
                  <a:cubicBezTo>
                    <a:pt x="1096" y="1154"/>
                    <a:pt x="1096" y="1155"/>
                    <a:pt x="1097" y="1155"/>
                  </a:cubicBezTo>
                  <a:cubicBezTo>
                    <a:pt x="1097" y="1154"/>
                    <a:pt x="1098" y="1154"/>
                    <a:pt x="1098" y="1153"/>
                  </a:cubicBezTo>
                  <a:cubicBezTo>
                    <a:pt x="1098" y="1153"/>
                    <a:pt x="1097" y="1152"/>
                    <a:pt x="1096" y="1152"/>
                  </a:cubicBezTo>
                  <a:cubicBezTo>
                    <a:pt x="1096" y="1153"/>
                    <a:pt x="1096" y="1153"/>
                    <a:pt x="1095" y="1154"/>
                  </a:cubicBezTo>
                  <a:close/>
                  <a:moveTo>
                    <a:pt x="1109" y="1163"/>
                  </a:moveTo>
                  <a:cubicBezTo>
                    <a:pt x="1108" y="1162"/>
                    <a:pt x="1107" y="1162"/>
                    <a:pt x="1106" y="1162"/>
                  </a:cubicBezTo>
                  <a:cubicBezTo>
                    <a:pt x="1106" y="1162"/>
                    <a:pt x="1105" y="1163"/>
                    <a:pt x="1105" y="1164"/>
                  </a:cubicBezTo>
                  <a:cubicBezTo>
                    <a:pt x="1106" y="1165"/>
                    <a:pt x="1107" y="1165"/>
                    <a:pt x="1108" y="1165"/>
                  </a:cubicBezTo>
                  <a:cubicBezTo>
                    <a:pt x="1109" y="1164"/>
                    <a:pt x="1109" y="1164"/>
                    <a:pt x="1109" y="1163"/>
                  </a:cubicBezTo>
                  <a:close/>
                  <a:moveTo>
                    <a:pt x="686" y="1179"/>
                  </a:moveTo>
                  <a:cubicBezTo>
                    <a:pt x="687" y="1179"/>
                    <a:pt x="688" y="1178"/>
                    <a:pt x="688" y="1178"/>
                  </a:cubicBezTo>
                  <a:cubicBezTo>
                    <a:pt x="688" y="1177"/>
                    <a:pt x="687" y="1176"/>
                    <a:pt x="686" y="1176"/>
                  </a:cubicBezTo>
                  <a:cubicBezTo>
                    <a:pt x="685" y="1176"/>
                    <a:pt x="683" y="1176"/>
                    <a:pt x="684" y="1177"/>
                  </a:cubicBezTo>
                  <a:cubicBezTo>
                    <a:pt x="684" y="1179"/>
                    <a:pt x="685" y="1179"/>
                    <a:pt x="686" y="1179"/>
                  </a:cubicBezTo>
                  <a:close/>
                  <a:moveTo>
                    <a:pt x="701" y="1190"/>
                  </a:moveTo>
                  <a:cubicBezTo>
                    <a:pt x="701" y="1190"/>
                    <a:pt x="701" y="1189"/>
                    <a:pt x="701" y="1189"/>
                  </a:cubicBezTo>
                  <a:cubicBezTo>
                    <a:pt x="701" y="1188"/>
                    <a:pt x="699" y="1188"/>
                    <a:pt x="699" y="1188"/>
                  </a:cubicBezTo>
                  <a:cubicBezTo>
                    <a:pt x="698" y="1189"/>
                    <a:pt x="698" y="1190"/>
                    <a:pt x="699" y="1191"/>
                  </a:cubicBezTo>
                  <a:cubicBezTo>
                    <a:pt x="699" y="1191"/>
                    <a:pt x="700" y="1191"/>
                    <a:pt x="701" y="1190"/>
                  </a:cubicBezTo>
                  <a:close/>
                  <a:moveTo>
                    <a:pt x="1158" y="1187"/>
                  </a:moveTo>
                  <a:cubicBezTo>
                    <a:pt x="1157" y="1187"/>
                    <a:pt x="1157" y="1188"/>
                    <a:pt x="1157" y="1188"/>
                  </a:cubicBezTo>
                  <a:cubicBezTo>
                    <a:pt x="1157" y="1189"/>
                    <a:pt x="1157" y="1189"/>
                    <a:pt x="1158" y="1189"/>
                  </a:cubicBezTo>
                  <a:cubicBezTo>
                    <a:pt x="1159" y="1190"/>
                    <a:pt x="1159" y="1189"/>
                    <a:pt x="1159" y="1188"/>
                  </a:cubicBezTo>
                  <a:cubicBezTo>
                    <a:pt x="1159" y="1188"/>
                    <a:pt x="1158" y="1187"/>
                    <a:pt x="1158" y="1187"/>
                  </a:cubicBezTo>
                  <a:close/>
                  <a:moveTo>
                    <a:pt x="445" y="1191"/>
                  </a:moveTo>
                  <a:cubicBezTo>
                    <a:pt x="445" y="1191"/>
                    <a:pt x="446" y="1191"/>
                    <a:pt x="446" y="1190"/>
                  </a:cubicBezTo>
                  <a:cubicBezTo>
                    <a:pt x="446" y="1189"/>
                    <a:pt x="446" y="1189"/>
                    <a:pt x="445" y="1189"/>
                  </a:cubicBezTo>
                  <a:cubicBezTo>
                    <a:pt x="444" y="1189"/>
                    <a:pt x="443" y="1190"/>
                    <a:pt x="443" y="1190"/>
                  </a:cubicBezTo>
                  <a:cubicBezTo>
                    <a:pt x="443" y="1191"/>
                    <a:pt x="444" y="1192"/>
                    <a:pt x="445" y="1191"/>
                  </a:cubicBezTo>
                  <a:close/>
                  <a:moveTo>
                    <a:pt x="927" y="979"/>
                  </a:moveTo>
                  <a:cubicBezTo>
                    <a:pt x="927" y="979"/>
                    <a:pt x="926" y="979"/>
                    <a:pt x="926" y="980"/>
                  </a:cubicBezTo>
                  <a:cubicBezTo>
                    <a:pt x="926" y="980"/>
                    <a:pt x="926" y="981"/>
                    <a:pt x="927" y="982"/>
                  </a:cubicBezTo>
                  <a:cubicBezTo>
                    <a:pt x="928" y="982"/>
                    <a:pt x="929" y="982"/>
                    <a:pt x="929" y="980"/>
                  </a:cubicBezTo>
                  <a:cubicBezTo>
                    <a:pt x="929" y="980"/>
                    <a:pt x="928" y="979"/>
                    <a:pt x="927" y="979"/>
                  </a:cubicBezTo>
                  <a:close/>
                  <a:moveTo>
                    <a:pt x="1259" y="1236"/>
                  </a:moveTo>
                  <a:cubicBezTo>
                    <a:pt x="1258" y="1236"/>
                    <a:pt x="1257" y="1237"/>
                    <a:pt x="1258" y="1238"/>
                  </a:cubicBezTo>
                  <a:cubicBezTo>
                    <a:pt x="1258" y="1238"/>
                    <a:pt x="1259" y="1238"/>
                    <a:pt x="1260" y="1238"/>
                  </a:cubicBezTo>
                  <a:cubicBezTo>
                    <a:pt x="1261" y="1239"/>
                    <a:pt x="1261" y="1238"/>
                    <a:pt x="1261" y="1237"/>
                  </a:cubicBezTo>
                  <a:cubicBezTo>
                    <a:pt x="1260" y="1237"/>
                    <a:pt x="1259" y="1237"/>
                    <a:pt x="1259" y="1236"/>
                  </a:cubicBezTo>
                  <a:close/>
                  <a:moveTo>
                    <a:pt x="481" y="1252"/>
                  </a:moveTo>
                  <a:cubicBezTo>
                    <a:pt x="481" y="1251"/>
                    <a:pt x="481" y="1250"/>
                    <a:pt x="480" y="1250"/>
                  </a:cubicBezTo>
                  <a:cubicBezTo>
                    <a:pt x="479" y="1250"/>
                    <a:pt x="479" y="1250"/>
                    <a:pt x="478" y="1251"/>
                  </a:cubicBezTo>
                  <a:cubicBezTo>
                    <a:pt x="477" y="1252"/>
                    <a:pt x="478" y="1252"/>
                    <a:pt x="479" y="1253"/>
                  </a:cubicBezTo>
                  <a:cubicBezTo>
                    <a:pt x="479" y="1253"/>
                    <a:pt x="480" y="1252"/>
                    <a:pt x="481" y="1252"/>
                  </a:cubicBezTo>
                  <a:close/>
                  <a:moveTo>
                    <a:pt x="467" y="394"/>
                  </a:moveTo>
                  <a:cubicBezTo>
                    <a:pt x="466" y="394"/>
                    <a:pt x="466" y="395"/>
                    <a:pt x="465" y="395"/>
                  </a:cubicBezTo>
                  <a:cubicBezTo>
                    <a:pt x="465" y="396"/>
                    <a:pt x="466" y="396"/>
                    <a:pt x="467" y="397"/>
                  </a:cubicBezTo>
                  <a:cubicBezTo>
                    <a:pt x="467" y="396"/>
                    <a:pt x="468" y="396"/>
                    <a:pt x="468" y="395"/>
                  </a:cubicBezTo>
                  <a:cubicBezTo>
                    <a:pt x="468" y="395"/>
                    <a:pt x="467" y="394"/>
                    <a:pt x="467" y="394"/>
                  </a:cubicBezTo>
                  <a:close/>
                  <a:moveTo>
                    <a:pt x="541" y="1277"/>
                  </a:moveTo>
                  <a:cubicBezTo>
                    <a:pt x="542" y="1276"/>
                    <a:pt x="543" y="1276"/>
                    <a:pt x="543" y="1274"/>
                  </a:cubicBezTo>
                  <a:cubicBezTo>
                    <a:pt x="542" y="1273"/>
                    <a:pt x="542" y="1273"/>
                    <a:pt x="541" y="1274"/>
                  </a:cubicBezTo>
                  <a:cubicBezTo>
                    <a:pt x="540" y="1274"/>
                    <a:pt x="539" y="1275"/>
                    <a:pt x="539" y="1276"/>
                  </a:cubicBezTo>
                  <a:cubicBezTo>
                    <a:pt x="539" y="1277"/>
                    <a:pt x="540" y="1277"/>
                    <a:pt x="541" y="1277"/>
                  </a:cubicBezTo>
                  <a:close/>
                  <a:moveTo>
                    <a:pt x="446" y="1284"/>
                  </a:moveTo>
                  <a:cubicBezTo>
                    <a:pt x="445" y="1284"/>
                    <a:pt x="445" y="1283"/>
                    <a:pt x="444" y="1283"/>
                  </a:cubicBezTo>
                  <a:cubicBezTo>
                    <a:pt x="443" y="1283"/>
                    <a:pt x="442" y="1284"/>
                    <a:pt x="442" y="1284"/>
                  </a:cubicBezTo>
                  <a:cubicBezTo>
                    <a:pt x="442" y="1286"/>
                    <a:pt x="444" y="1285"/>
                    <a:pt x="445" y="1285"/>
                  </a:cubicBezTo>
                  <a:cubicBezTo>
                    <a:pt x="445" y="1285"/>
                    <a:pt x="445" y="1284"/>
                    <a:pt x="446" y="1284"/>
                  </a:cubicBezTo>
                  <a:close/>
                  <a:moveTo>
                    <a:pt x="850" y="205"/>
                  </a:moveTo>
                  <a:cubicBezTo>
                    <a:pt x="851" y="205"/>
                    <a:pt x="852" y="204"/>
                    <a:pt x="851" y="203"/>
                  </a:cubicBezTo>
                  <a:cubicBezTo>
                    <a:pt x="851" y="203"/>
                    <a:pt x="850" y="203"/>
                    <a:pt x="850" y="203"/>
                  </a:cubicBezTo>
                  <a:cubicBezTo>
                    <a:pt x="850" y="203"/>
                    <a:pt x="849" y="203"/>
                    <a:pt x="849" y="204"/>
                  </a:cubicBezTo>
                  <a:cubicBezTo>
                    <a:pt x="850" y="204"/>
                    <a:pt x="850" y="204"/>
                    <a:pt x="850" y="205"/>
                  </a:cubicBezTo>
                  <a:close/>
                  <a:moveTo>
                    <a:pt x="628" y="797"/>
                  </a:moveTo>
                  <a:cubicBezTo>
                    <a:pt x="627" y="797"/>
                    <a:pt x="627" y="796"/>
                    <a:pt x="626" y="796"/>
                  </a:cubicBezTo>
                  <a:cubicBezTo>
                    <a:pt x="626" y="796"/>
                    <a:pt x="625" y="797"/>
                    <a:pt x="626" y="797"/>
                  </a:cubicBezTo>
                  <a:cubicBezTo>
                    <a:pt x="626" y="798"/>
                    <a:pt x="626" y="798"/>
                    <a:pt x="627" y="798"/>
                  </a:cubicBezTo>
                  <a:cubicBezTo>
                    <a:pt x="627" y="798"/>
                    <a:pt x="628" y="798"/>
                    <a:pt x="628" y="797"/>
                  </a:cubicBezTo>
                  <a:close/>
                  <a:moveTo>
                    <a:pt x="1004" y="1056"/>
                  </a:moveTo>
                  <a:cubicBezTo>
                    <a:pt x="1004" y="1056"/>
                    <a:pt x="1004" y="1056"/>
                    <a:pt x="1004" y="1057"/>
                  </a:cubicBezTo>
                  <a:cubicBezTo>
                    <a:pt x="1004" y="1057"/>
                    <a:pt x="1005" y="1057"/>
                    <a:pt x="1005" y="1057"/>
                  </a:cubicBezTo>
                  <a:cubicBezTo>
                    <a:pt x="1006" y="1057"/>
                    <a:pt x="1006" y="1056"/>
                    <a:pt x="1005" y="1056"/>
                  </a:cubicBezTo>
                  <a:cubicBezTo>
                    <a:pt x="1005" y="1056"/>
                    <a:pt x="1005" y="1056"/>
                    <a:pt x="1004" y="1056"/>
                  </a:cubicBezTo>
                  <a:close/>
                  <a:moveTo>
                    <a:pt x="971" y="1068"/>
                  </a:moveTo>
                  <a:cubicBezTo>
                    <a:pt x="972" y="1068"/>
                    <a:pt x="973" y="1067"/>
                    <a:pt x="973" y="1067"/>
                  </a:cubicBezTo>
                  <a:cubicBezTo>
                    <a:pt x="973" y="1066"/>
                    <a:pt x="972" y="1066"/>
                    <a:pt x="972" y="1065"/>
                  </a:cubicBezTo>
                  <a:cubicBezTo>
                    <a:pt x="971" y="1065"/>
                    <a:pt x="970" y="1066"/>
                    <a:pt x="970" y="1066"/>
                  </a:cubicBezTo>
                  <a:cubicBezTo>
                    <a:pt x="970" y="1066"/>
                    <a:pt x="971" y="1067"/>
                    <a:pt x="971" y="1068"/>
                  </a:cubicBezTo>
                  <a:close/>
                  <a:moveTo>
                    <a:pt x="658" y="261"/>
                  </a:moveTo>
                  <a:cubicBezTo>
                    <a:pt x="658" y="261"/>
                    <a:pt x="657" y="261"/>
                    <a:pt x="658" y="262"/>
                  </a:cubicBezTo>
                  <a:cubicBezTo>
                    <a:pt x="658" y="262"/>
                    <a:pt x="658" y="262"/>
                    <a:pt x="658" y="262"/>
                  </a:cubicBezTo>
                  <a:cubicBezTo>
                    <a:pt x="659" y="262"/>
                    <a:pt x="659" y="261"/>
                    <a:pt x="659" y="261"/>
                  </a:cubicBezTo>
                  <a:cubicBezTo>
                    <a:pt x="659" y="261"/>
                    <a:pt x="658" y="261"/>
                    <a:pt x="658" y="261"/>
                  </a:cubicBezTo>
                  <a:close/>
                  <a:moveTo>
                    <a:pt x="1043" y="233"/>
                  </a:moveTo>
                  <a:cubicBezTo>
                    <a:pt x="1042" y="233"/>
                    <a:pt x="1042" y="233"/>
                    <a:pt x="1042" y="234"/>
                  </a:cubicBezTo>
                  <a:cubicBezTo>
                    <a:pt x="1042" y="234"/>
                    <a:pt x="1043" y="235"/>
                    <a:pt x="1043" y="235"/>
                  </a:cubicBezTo>
                  <a:cubicBezTo>
                    <a:pt x="1043" y="235"/>
                    <a:pt x="1044" y="235"/>
                    <a:pt x="1044" y="235"/>
                  </a:cubicBezTo>
                  <a:cubicBezTo>
                    <a:pt x="1044" y="234"/>
                    <a:pt x="1044" y="234"/>
                    <a:pt x="1043" y="233"/>
                  </a:cubicBezTo>
                  <a:close/>
                  <a:moveTo>
                    <a:pt x="476" y="272"/>
                  </a:moveTo>
                  <a:cubicBezTo>
                    <a:pt x="476" y="273"/>
                    <a:pt x="476" y="273"/>
                    <a:pt x="475" y="274"/>
                  </a:cubicBezTo>
                  <a:cubicBezTo>
                    <a:pt x="475" y="274"/>
                    <a:pt x="476" y="274"/>
                    <a:pt x="476" y="274"/>
                  </a:cubicBezTo>
                  <a:cubicBezTo>
                    <a:pt x="477" y="274"/>
                    <a:pt x="477" y="274"/>
                    <a:pt x="478" y="273"/>
                  </a:cubicBezTo>
                  <a:cubicBezTo>
                    <a:pt x="477" y="273"/>
                    <a:pt x="477" y="273"/>
                    <a:pt x="476" y="272"/>
                  </a:cubicBezTo>
                  <a:close/>
                  <a:moveTo>
                    <a:pt x="919" y="216"/>
                  </a:moveTo>
                  <a:cubicBezTo>
                    <a:pt x="919" y="215"/>
                    <a:pt x="919" y="215"/>
                    <a:pt x="920" y="215"/>
                  </a:cubicBezTo>
                  <a:cubicBezTo>
                    <a:pt x="919" y="214"/>
                    <a:pt x="918" y="214"/>
                    <a:pt x="918" y="214"/>
                  </a:cubicBezTo>
                  <a:cubicBezTo>
                    <a:pt x="918" y="214"/>
                    <a:pt x="918" y="215"/>
                    <a:pt x="918" y="215"/>
                  </a:cubicBezTo>
                  <a:cubicBezTo>
                    <a:pt x="918" y="215"/>
                    <a:pt x="919" y="215"/>
                    <a:pt x="919" y="216"/>
                  </a:cubicBezTo>
                  <a:close/>
                  <a:moveTo>
                    <a:pt x="496" y="456"/>
                  </a:moveTo>
                  <a:cubicBezTo>
                    <a:pt x="495" y="455"/>
                    <a:pt x="495" y="455"/>
                    <a:pt x="495" y="454"/>
                  </a:cubicBezTo>
                  <a:cubicBezTo>
                    <a:pt x="494" y="454"/>
                    <a:pt x="494" y="454"/>
                    <a:pt x="494" y="454"/>
                  </a:cubicBezTo>
                  <a:cubicBezTo>
                    <a:pt x="493" y="455"/>
                    <a:pt x="493" y="455"/>
                    <a:pt x="494" y="456"/>
                  </a:cubicBezTo>
                  <a:cubicBezTo>
                    <a:pt x="494" y="456"/>
                    <a:pt x="495" y="456"/>
                    <a:pt x="496" y="456"/>
                  </a:cubicBezTo>
                  <a:close/>
                  <a:moveTo>
                    <a:pt x="813" y="1134"/>
                  </a:moveTo>
                  <a:cubicBezTo>
                    <a:pt x="814" y="1133"/>
                    <a:pt x="813" y="1133"/>
                    <a:pt x="812" y="1133"/>
                  </a:cubicBezTo>
                  <a:cubicBezTo>
                    <a:pt x="812" y="1133"/>
                    <a:pt x="811" y="1133"/>
                    <a:pt x="811" y="1134"/>
                  </a:cubicBezTo>
                  <a:cubicBezTo>
                    <a:pt x="811" y="1134"/>
                    <a:pt x="811" y="1134"/>
                    <a:pt x="812" y="1135"/>
                  </a:cubicBezTo>
                  <a:cubicBezTo>
                    <a:pt x="812" y="1135"/>
                    <a:pt x="813" y="1135"/>
                    <a:pt x="813" y="1134"/>
                  </a:cubicBezTo>
                  <a:close/>
                  <a:moveTo>
                    <a:pt x="372" y="306"/>
                  </a:moveTo>
                  <a:cubicBezTo>
                    <a:pt x="371" y="305"/>
                    <a:pt x="371" y="305"/>
                    <a:pt x="370" y="305"/>
                  </a:cubicBezTo>
                  <a:cubicBezTo>
                    <a:pt x="370" y="306"/>
                    <a:pt x="369" y="306"/>
                    <a:pt x="370" y="306"/>
                  </a:cubicBezTo>
                  <a:cubicBezTo>
                    <a:pt x="370" y="307"/>
                    <a:pt x="370" y="308"/>
                    <a:pt x="371" y="307"/>
                  </a:cubicBezTo>
                  <a:cubicBezTo>
                    <a:pt x="371" y="307"/>
                    <a:pt x="371" y="306"/>
                    <a:pt x="372" y="306"/>
                  </a:cubicBezTo>
                  <a:close/>
                  <a:moveTo>
                    <a:pt x="731" y="306"/>
                  </a:moveTo>
                  <a:cubicBezTo>
                    <a:pt x="731" y="305"/>
                    <a:pt x="730" y="304"/>
                    <a:pt x="730" y="305"/>
                  </a:cubicBezTo>
                  <a:cubicBezTo>
                    <a:pt x="729" y="305"/>
                    <a:pt x="729" y="305"/>
                    <a:pt x="729" y="305"/>
                  </a:cubicBezTo>
                  <a:cubicBezTo>
                    <a:pt x="728" y="306"/>
                    <a:pt x="728" y="306"/>
                    <a:pt x="729" y="307"/>
                  </a:cubicBezTo>
                  <a:cubicBezTo>
                    <a:pt x="730" y="307"/>
                    <a:pt x="730" y="306"/>
                    <a:pt x="731" y="306"/>
                  </a:cubicBezTo>
                  <a:close/>
                  <a:moveTo>
                    <a:pt x="255" y="309"/>
                  </a:moveTo>
                  <a:cubicBezTo>
                    <a:pt x="256" y="310"/>
                    <a:pt x="256" y="310"/>
                    <a:pt x="257" y="310"/>
                  </a:cubicBezTo>
                  <a:cubicBezTo>
                    <a:pt x="257" y="310"/>
                    <a:pt x="258" y="309"/>
                    <a:pt x="258" y="309"/>
                  </a:cubicBezTo>
                  <a:cubicBezTo>
                    <a:pt x="258" y="308"/>
                    <a:pt x="257" y="308"/>
                    <a:pt x="257" y="307"/>
                  </a:cubicBezTo>
                  <a:cubicBezTo>
                    <a:pt x="256" y="308"/>
                    <a:pt x="256" y="309"/>
                    <a:pt x="255" y="309"/>
                  </a:cubicBezTo>
                  <a:close/>
                  <a:moveTo>
                    <a:pt x="426" y="243"/>
                  </a:moveTo>
                  <a:cubicBezTo>
                    <a:pt x="427" y="243"/>
                    <a:pt x="428" y="242"/>
                    <a:pt x="428" y="242"/>
                  </a:cubicBezTo>
                  <a:cubicBezTo>
                    <a:pt x="428" y="241"/>
                    <a:pt x="427" y="240"/>
                    <a:pt x="426" y="240"/>
                  </a:cubicBezTo>
                  <a:cubicBezTo>
                    <a:pt x="425" y="241"/>
                    <a:pt x="425" y="242"/>
                    <a:pt x="425" y="242"/>
                  </a:cubicBezTo>
                  <a:cubicBezTo>
                    <a:pt x="425" y="242"/>
                    <a:pt x="426" y="243"/>
                    <a:pt x="426" y="243"/>
                  </a:cubicBezTo>
                  <a:close/>
                  <a:moveTo>
                    <a:pt x="669" y="494"/>
                  </a:moveTo>
                  <a:cubicBezTo>
                    <a:pt x="669" y="495"/>
                    <a:pt x="668" y="495"/>
                    <a:pt x="668" y="496"/>
                  </a:cubicBezTo>
                  <a:cubicBezTo>
                    <a:pt x="668" y="496"/>
                    <a:pt x="668" y="496"/>
                    <a:pt x="669" y="496"/>
                  </a:cubicBezTo>
                  <a:cubicBezTo>
                    <a:pt x="669" y="496"/>
                    <a:pt x="669" y="495"/>
                    <a:pt x="670" y="495"/>
                  </a:cubicBezTo>
                  <a:cubicBezTo>
                    <a:pt x="670" y="495"/>
                    <a:pt x="669" y="495"/>
                    <a:pt x="669" y="494"/>
                  </a:cubicBezTo>
                  <a:close/>
                  <a:moveTo>
                    <a:pt x="801" y="1173"/>
                  </a:moveTo>
                  <a:cubicBezTo>
                    <a:pt x="801" y="1173"/>
                    <a:pt x="802" y="1172"/>
                    <a:pt x="802" y="1172"/>
                  </a:cubicBezTo>
                  <a:cubicBezTo>
                    <a:pt x="802" y="1172"/>
                    <a:pt x="802" y="1171"/>
                    <a:pt x="802" y="1171"/>
                  </a:cubicBezTo>
                  <a:cubicBezTo>
                    <a:pt x="801" y="1171"/>
                    <a:pt x="800" y="1171"/>
                    <a:pt x="800" y="1172"/>
                  </a:cubicBezTo>
                  <a:cubicBezTo>
                    <a:pt x="800" y="1172"/>
                    <a:pt x="801" y="1173"/>
                    <a:pt x="801" y="1173"/>
                  </a:cubicBezTo>
                  <a:close/>
                  <a:moveTo>
                    <a:pt x="1121" y="1174"/>
                  </a:moveTo>
                  <a:cubicBezTo>
                    <a:pt x="1121" y="1175"/>
                    <a:pt x="1122" y="1175"/>
                    <a:pt x="1123" y="1175"/>
                  </a:cubicBezTo>
                  <a:cubicBezTo>
                    <a:pt x="1123" y="1175"/>
                    <a:pt x="1123" y="1174"/>
                    <a:pt x="1123" y="1174"/>
                  </a:cubicBezTo>
                  <a:cubicBezTo>
                    <a:pt x="1123" y="1173"/>
                    <a:pt x="1122" y="1173"/>
                    <a:pt x="1122" y="1173"/>
                  </a:cubicBezTo>
                  <a:cubicBezTo>
                    <a:pt x="1121" y="1173"/>
                    <a:pt x="1121" y="1174"/>
                    <a:pt x="1121" y="1174"/>
                  </a:cubicBezTo>
                  <a:close/>
                  <a:moveTo>
                    <a:pt x="808" y="1188"/>
                  </a:moveTo>
                  <a:cubicBezTo>
                    <a:pt x="809" y="1187"/>
                    <a:pt x="809" y="1187"/>
                    <a:pt x="809" y="1186"/>
                  </a:cubicBezTo>
                  <a:cubicBezTo>
                    <a:pt x="809" y="1186"/>
                    <a:pt x="808" y="1186"/>
                    <a:pt x="808" y="1186"/>
                  </a:cubicBezTo>
                  <a:cubicBezTo>
                    <a:pt x="807" y="1186"/>
                    <a:pt x="806" y="1186"/>
                    <a:pt x="807" y="1187"/>
                  </a:cubicBezTo>
                  <a:cubicBezTo>
                    <a:pt x="807" y="1188"/>
                    <a:pt x="808" y="1188"/>
                    <a:pt x="808" y="1188"/>
                  </a:cubicBezTo>
                  <a:close/>
                  <a:moveTo>
                    <a:pt x="616" y="76"/>
                  </a:moveTo>
                  <a:cubicBezTo>
                    <a:pt x="616" y="77"/>
                    <a:pt x="615" y="77"/>
                    <a:pt x="615" y="77"/>
                  </a:cubicBezTo>
                  <a:cubicBezTo>
                    <a:pt x="616" y="78"/>
                    <a:pt x="617" y="78"/>
                    <a:pt x="617" y="77"/>
                  </a:cubicBezTo>
                  <a:cubicBezTo>
                    <a:pt x="617" y="77"/>
                    <a:pt x="617" y="76"/>
                    <a:pt x="617" y="76"/>
                  </a:cubicBezTo>
                  <a:cubicBezTo>
                    <a:pt x="617" y="76"/>
                    <a:pt x="616" y="76"/>
                    <a:pt x="616" y="76"/>
                  </a:cubicBezTo>
                  <a:close/>
                  <a:moveTo>
                    <a:pt x="657" y="19"/>
                  </a:moveTo>
                  <a:cubicBezTo>
                    <a:pt x="657" y="19"/>
                    <a:pt x="658" y="18"/>
                    <a:pt x="658" y="17"/>
                  </a:cubicBezTo>
                  <a:cubicBezTo>
                    <a:pt x="657" y="17"/>
                    <a:pt x="656" y="17"/>
                    <a:pt x="656" y="17"/>
                  </a:cubicBezTo>
                  <a:cubicBezTo>
                    <a:pt x="655" y="17"/>
                    <a:pt x="655" y="17"/>
                    <a:pt x="655" y="18"/>
                  </a:cubicBezTo>
                  <a:cubicBezTo>
                    <a:pt x="655" y="18"/>
                    <a:pt x="656" y="18"/>
                    <a:pt x="657" y="19"/>
                  </a:cubicBezTo>
                  <a:close/>
                  <a:moveTo>
                    <a:pt x="403" y="580"/>
                  </a:moveTo>
                  <a:cubicBezTo>
                    <a:pt x="403" y="580"/>
                    <a:pt x="402" y="579"/>
                    <a:pt x="402" y="579"/>
                  </a:cubicBezTo>
                  <a:cubicBezTo>
                    <a:pt x="401" y="579"/>
                    <a:pt x="400" y="580"/>
                    <a:pt x="401" y="581"/>
                  </a:cubicBezTo>
                  <a:cubicBezTo>
                    <a:pt x="401" y="581"/>
                    <a:pt x="402" y="582"/>
                    <a:pt x="402" y="582"/>
                  </a:cubicBezTo>
                  <a:cubicBezTo>
                    <a:pt x="403" y="582"/>
                    <a:pt x="403" y="581"/>
                    <a:pt x="403" y="580"/>
                  </a:cubicBezTo>
                  <a:close/>
                  <a:moveTo>
                    <a:pt x="778" y="968"/>
                  </a:moveTo>
                  <a:cubicBezTo>
                    <a:pt x="778" y="969"/>
                    <a:pt x="777" y="969"/>
                    <a:pt x="778" y="969"/>
                  </a:cubicBezTo>
                  <a:cubicBezTo>
                    <a:pt x="778" y="970"/>
                    <a:pt x="779" y="970"/>
                    <a:pt x="779" y="969"/>
                  </a:cubicBezTo>
                  <a:cubicBezTo>
                    <a:pt x="780" y="969"/>
                    <a:pt x="780" y="968"/>
                    <a:pt x="779" y="968"/>
                  </a:cubicBezTo>
                  <a:cubicBezTo>
                    <a:pt x="779" y="967"/>
                    <a:pt x="778" y="967"/>
                    <a:pt x="778" y="968"/>
                  </a:cubicBezTo>
                  <a:close/>
                  <a:moveTo>
                    <a:pt x="931" y="1211"/>
                  </a:moveTo>
                  <a:cubicBezTo>
                    <a:pt x="930" y="1211"/>
                    <a:pt x="929" y="1211"/>
                    <a:pt x="929" y="1212"/>
                  </a:cubicBezTo>
                  <a:cubicBezTo>
                    <a:pt x="929" y="1212"/>
                    <a:pt x="930" y="1213"/>
                    <a:pt x="930" y="1213"/>
                  </a:cubicBezTo>
                  <a:cubicBezTo>
                    <a:pt x="931" y="1213"/>
                    <a:pt x="931" y="1212"/>
                    <a:pt x="931" y="1211"/>
                  </a:cubicBezTo>
                  <a:cubicBezTo>
                    <a:pt x="931" y="1211"/>
                    <a:pt x="931" y="1211"/>
                    <a:pt x="931" y="1211"/>
                  </a:cubicBezTo>
                  <a:close/>
                  <a:moveTo>
                    <a:pt x="1222" y="1238"/>
                  </a:moveTo>
                  <a:cubicBezTo>
                    <a:pt x="1222" y="1238"/>
                    <a:pt x="1223" y="1239"/>
                    <a:pt x="1223" y="1239"/>
                  </a:cubicBezTo>
                  <a:cubicBezTo>
                    <a:pt x="1224" y="1239"/>
                    <a:pt x="1224" y="1238"/>
                    <a:pt x="1224" y="1237"/>
                  </a:cubicBezTo>
                  <a:cubicBezTo>
                    <a:pt x="1224" y="1237"/>
                    <a:pt x="1223" y="1237"/>
                    <a:pt x="1223" y="1237"/>
                  </a:cubicBezTo>
                  <a:cubicBezTo>
                    <a:pt x="1222" y="1236"/>
                    <a:pt x="1222" y="1237"/>
                    <a:pt x="1222" y="1238"/>
                  </a:cubicBezTo>
                  <a:close/>
                  <a:moveTo>
                    <a:pt x="1183" y="1240"/>
                  </a:moveTo>
                  <a:cubicBezTo>
                    <a:pt x="1183" y="1240"/>
                    <a:pt x="1182" y="1241"/>
                    <a:pt x="1182" y="1241"/>
                  </a:cubicBezTo>
                  <a:cubicBezTo>
                    <a:pt x="1182" y="1241"/>
                    <a:pt x="1183" y="1242"/>
                    <a:pt x="1183" y="1242"/>
                  </a:cubicBezTo>
                  <a:cubicBezTo>
                    <a:pt x="1184" y="1242"/>
                    <a:pt x="1184" y="1241"/>
                    <a:pt x="1184" y="1240"/>
                  </a:cubicBezTo>
                  <a:cubicBezTo>
                    <a:pt x="1184" y="1240"/>
                    <a:pt x="1183" y="1240"/>
                    <a:pt x="1183" y="1240"/>
                  </a:cubicBezTo>
                  <a:close/>
                  <a:moveTo>
                    <a:pt x="943" y="1244"/>
                  </a:moveTo>
                  <a:cubicBezTo>
                    <a:pt x="942" y="1244"/>
                    <a:pt x="943" y="1245"/>
                    <a:pt x="944" y="1245"/>
                  </a:cubicBezTo>
                  <a:cubicBezTo>
                    <a:pt x="944" y="1245"/>
                    <a:pt x="944" y="1244"/>
                    <a:pt x="944" y="1244"/>
                  </a:cubicBezTo>
                  <a:cubicBezTo>
                    <a:pt x="944" y="1244"/>
                    <a:pt x="944" y="1244"/>
                    <a:pt x="943" y="1244"/>
                  </a:cubicBezTo>
                  <a:close/>
                  <a:moveTo>
                    <a:pt x="1114" y="1244"/>
                  </a:moveTo>
                  <a:cubicBezTo>
                    <a:pt x="1113" y="1243"/>
                    <a:pt x="1113" y="1242"/>
                    <a:pt x="1112" y="1243"/>
                  </a:cubicBezTo>
                  <a:cubicBezTo>
                    <a:pt x="1112" y="1243"/>
                    <a:pt x="1112" y="1244"/>
                    <a:pt x="1112" y="1245"/>
                  </a:cubicBezTo>
                  <a:cubicBezTo>
                    <a:pt x="1112" y="1245"/>
                    <a:pt x="1112" y="1245"/>
                    <a:pt x="1112" y="1245"/>
                  </a:cubicBezTo>
                  <a:cubicBezTo>
                    <a:pt x="1113" y="1245"/>
                    <a:pt x="1113" y="1244"/>
                    <a:pt x="1114" y="1244"/>
                  </a:cubicBezTo>
                  <a:close/>
                  <a:moveTo>
                    <a:pt x="926" y="1021"/>
                  </a:moveTo>
                  <a:cubicBezTo>
                    <a:pt x="926" y="1021"/>
                    <a:pt x="925" y="1020"/>
                    <a:pt x="925" y="1020"/>
                  </a:cubicBezTo>
                  <a:cubicBezTo>
                    <a:pt x="924" y="1020"/>
                    <a:pt x="923" y="1021"/>
                    <a:pt x="923" y="1022"/>
                  </a:cubicBezTo>
                  <a:cubicBezTo>
                    <a:pt x="923" y="1023"/>
                    <a:pt x="924" y="1024"/>
                    <a:pt x="925" y="1023"/>
                  </a:cubicBezTo>
                  <a:cubicBezTo>
                    <a:pt x="926" y="1023"/>
                    <a:pt x="926" y="1022"/>
                    <a:pt x="926" y="1021"/>
                  </a:cubicBezTo>
                  <a:close/>
                  <a:moveTo>
                    <a:pt x="416" y="391"/>
                  </a:moveTo>
                  <a:cubicBezTo>
                    <a:pt x="416" y="391"/>
                    <a:pt x="416" y="390"/>
                    <a:pt x="416" y="390"/>
                  </a:cubicBezTo>
                  <a:cubicBezTo>
                    <a:pt x="416" y="390"/>
                    <a:pt x="415" y="390"/>
                    <a:pt x="415" y="390"/>
                  </a:cubicBezTo>
                  <a:cubicBezTo>
                    <a:pt x="414" y="391"/>
                    <a:pt x="414" y="392"/>
                    <a:pt x="415" y="392"/>
                  </a:cubicBezTo>
                  <a:cubicBezTo>
                    <a:pt x="416" y="392"/>
                    <a:pt x="416" y="391"/>
                    <a:pt x="416" y="391"/>
                  </a:cubicBezTo>
                  <a:close/>
                  <a:moveTo>
                    <a:pt x="401" y="398"/>
                  </a:moveTo>
                  <a:cubicBezTo>
                    <a:pt x="400" y="397"/>
                    <a:pt x="400" y="397"/>
                    <a:pt x="399" y="398"/>
                  </a:cubicBezTo>
                  <a:cubicBezTo>
                    <a:pt x="399" y="398"/>
                    <a:pt x="398" y="398"/>
                    <a:pt x="398" y="399"/>
                  </a:cubicBezTo>
                  <a:cubicBezTo>
                    <a:pt x="398" y="400"/>
                    <a:pt x="399" y="400"/>
                    <a:pt x="400" y="400"/>
                  </a:cubicBezTo>
                  <a:cubicBezTo>
                    <a:pt x="400" y="400"/>
                    <a:pt x="400" y="399"/>
                    <a:pt x="401" y="398"/>
                  </a:cubicBezTo>
                  <a:close/>
                  <a:moveTo>
                    <a:pt x="432" y="1273"/>
                  </a:moveTo>
                  <a:cubicBezTo>
                    <a:pt x="432" y="1272"/>
                    <a:pt x="432" y="1272"/>
                    <a:pt x="432" y="1272"/>
                  </a:cubicBezTo>
                  <a:cubicBezTo>
                    <a:pt x="431" y="1272"/>
                    <a:pt x="430" y="1272"/>
                    <a:pt x="430" y="1272"/>
                  </a:cubicBezTo>
                  <a:cubicBezTo>
                    <a:pt x="430" y="1272"/>
                    <a:pt x="430" y="1273"/>
                    <a:pt x="430" y="1273"/>
                  </a:cubicBezTo>
                  <a:cubicBezTo>
                    <a:pt x="431" y="1273"/>
                    <a:pt x="431" y="1273"/>
                    <a:pt x="432" y="1273"/>
                  </a:cubicBezTo>
                  <a:close/>
                  <a:moveTo>
                    <a:pt x="294" y="655"/>
                  </a:moveTo>
                  <a:cubicBezTo>
                    <a:pt x="292" y="650"/>
                    <a:pt x="291" y="647"/>
                    <a:pt x="286" y="645"/>
                  </a:cubicBezTo>
                  <a:cubicBezTo>
                    <a:pt x="287" y="652"/>
                    <a:pt x="287" y="652"/>
                    <a:pt x="294" y="655"/>
                  </a:cubicBezTo>
                  <a:close/>
                  <a:moveTo>
                    <a:pt x="1126" y="245"/>
                  </a:moveTo>
                  <a:cubicBezTo>
                    <a:pt x="1124" y="245"/>
                    <a:pt x="1123" y="247"/>
                    <a:pt x="1123" y="248"/>
                  </a:cubicBezTo>
                  <a:cubicBezTo>
                    <a:pt x="1122" y="249"/>
                    <a:pt x="1123" y="251"/>
                    <a:pt x="1124" y="250"/>
                  </a:cubicBezTo>
                  <a:cubicBezTo>
                    <a:pt x="1126" y="250"/>
                    <a:pt x="1127" y="249"/>
                    <a:pt x="1128" y="248"/>
                  </a:cubicBezTo>
                  <a:cubicBezTo>
                    <a:pt x="1128" y="246"/>
                    <a:pt x="1127" y="245"/>
                    <a:pt x="1126" y="245"/>
                  </a:cubicBezTo>
                  <a:close/>
                  <a:moveTo>
                    <a:pt x="1112" y="263"/>
                  </a:moveTo>
                  <a:cubicBezTo>
                    <a:pt x="1119" y="264"/>
                    <a:pt x="1119" y="264"/>
                    <a:pt x="1121" y="259"/>
                  </a:cubicBezTo>
                  <a:cubicBezTo>
                    <a:pt x="1117" y="258"/>
                    <a:pt x="1115" y="263"/>
                    <a:pt x="1112" y="263"/>
                  </a:cubicBezTo>
                  <a:cubicBezTo>
                    <a:pt x="1112" y="263"/>
                    <a:pt x="1112" y="263"/>
                    <a:pt x="1112" y="263"/>
                  </a:cubicBezTo>
                  <a:close/>
                  <a:moveTo>
                    <a:pt x="695" y="716"/>
                  </a:moveTo>
                  <a:cubicBezTo>
                    <a:pt x="693" y="712"/>
                    <a:pt x="694" y="708"/>
                    <a:pt x="695" y="703"/>
                  </a:cubicBezTo>
                  <a:cubicBezTo>
                    <a:pt x="696" y="688"/>
                    <a:pt x="693" y="673"/>
                    <a:pt x="696" y="658"/>
                  </a:cubicBezTo>
                  <a:cubicBezTo>
                    <a:pt x="696" y="658"/>
                    <a:pt x="696" y="657"/>
                    <a:pt x="696" y="657"/>
                  </a:cubicBezTo>
                  <a:cubicBezTo>
                    <a:pt x="696" y="653"/>
                    <a:pt x="693" y="652"/>
                    <a:pt x="690" y="652"/>
                  </a:cubicBezTo>
                  <a:cubicBezTo>
                    <a:pt x="686" y="652"/>
                    <a:pt x="686" y="655"/>
                    <a:pt x="686" y="658"/>
                  </a:cubicBezTo>
                  <a:cubicBezTo>
                    <a:pt x="686" y="659"/>
                    <a:pt x="686" y="661"/>
                    <a:pt x="686" y="662"/>
                  </a:cubicBezTo>
                  <a:cubicBezTo>
                    <a:pt x="693" y="674"/>
                    <a:pt x="691" y="687"/>
                    <a:pt x="688" y="699"/>
                  </a:cubicBezTo>
                  <a:cubicBezTo>
                    <a:pt x="685" y="708"/>
                    <a:pt x="688" y="716"/>
                    <a:pt x="691" y="727"/>
                  </a:cubicBezTo>
                  <a:cubicBezTo>
                    <a:pt x="694" y="722"/>
                    <a:pt x="696" y="719"/>
                    <a:pt x="695" y="716"/>
                  </a:cubicBezTo>
                  <a:close/>
                  <a:moveTo>
                    <a:pt x="635" y="754"/>
                  </a:moveTo>
                  <a:cubicBezTo>
                    <a:pt x="634" y="754"/>
                    <a:pt x="632" y="755"/>
                    <a:pt x="633" y="757"/>
                  </a:cubicBezTo>
                  <a:cubicBezTo>
                    <a:pt x="634" y="759"/>
                    <a:pt x="632" y="764"/>
                    <a:pt x="636" y="765"/>
                  </a:cubicBezTo>
                  <a:cubicBezTo>
                    <a:pt x="640" y="765"/>
                    <a:pt x="640" y="762"/>
                    <a:pt x="640" y="759"/>
                  </a:cubicBezTo>
                  <a:cubicBezTo>
                    <a:pt x="640" y="756"/>
                    <a:pt x="639" y="753"/>
                    <a:pt x="635" y="754"/>
                  </a:cubicBezTo>
                  <a:close/>
                  <a:moveTo>
                    <a:pt x="715" y="657"/>
                  </a:moveTo>
                  <a:cubicBezTo>
                    <a:pt x="714" y="657"/>
                    <a:pt x="714" y="659"/>
                    <a:pt x="714" y="660"/>
                  </a:cubicBezTo>
                  <a:cubicBezTo>
                    <a:pt x="716" y="664"/>
                    <a:pt x="720" y="663"/>
                    <a:pt x="723" y="663"/>
                  </a:cubicBezTo>
                  <a:cubicBezTo>
                    <a:pt x="723" y="663"/>
                    <a:pt x="724" y="662"/>
                    <a:pt x="725" y="661"/>
                  </a:cubicBezTo>
                  <a:cubicBezTo>
                    <a:pt x="722" y="657"/>
                    <a:pt x="719" y="655"/>
                    <a:pt x="715" y="657"/>
                  </a:cubicBezTo>
                  <a:close/>
                  <a:moveTo>
                    <a:pt x="755" y="628"/>
                  </a:moveTo>
                  <a:cubicBezTo>
                    <a:pt x="752" y="628"/>
                    <a:pt x="749" y="629"/>
                    <a:pt x="748" y="632"/>
                  </a:cubicBezTo>
                  <a:cubicBezTo>
                    <a:pt x="748" y="633"/>
                    <a:pt x="749" y="635"/>
                    <a:pt x="750" y="635"/>
                  </a:cubicBezTo>
                  <a:cubicBezTo>
                    <a:pt x="754" y="635"/>
                    <a:pt x="755" y="631"/>
                    <a:pt x="756" y="629"/>
                  </a:cubicBezTo>
                  <a:cubicBezTo>
                    <a:pt x="756" y="628"/>
                    <a:pt x="756" y="628"/>
                    <a:pt x="755" y="628"/>
                  </a:cubicBezTo>
                  <a:close/>
                  <a:moveTo>
                    <a:pt x="744" y="651"/>
                  </a:moveTo>
                  <a:cubicBezTo>
                    <a:pt x="744" y="650"/>
                    <a:pt x="744" y="649"/>
                    <a:pt x="742" y="649"/>
                  </a:cubicBezTo>
                  <a:cubicBezTo>
                    <a:pt x="739" y="650"/>
                    <a:pt x="738" y="652"/>
                    <a:pt x="738" y="655"/>
                  </a:cubicBezTo>
                  <a:cubicBezTo>
                    <a:pt x="738" y="656"/>
                    <a:pt x="739" y="657"/>
                    <a:pt x="740" y="657"/>
                  </a:cubicBezTo>
                  <a:cubicBezTo>
                    <a:pt x="743" y="656"/>
                    <a:pt x="745" y="654"/>
                    <a:pt x="744" y="651"/>
                  </a:cubicBezTo>
                  <a:close/>
                  <a:moveTo>
                    <a:pt x="764" y="671"/>
                  </a:moveTo>
                  <a:cubicBezTo>
                    <a:pt x="765" y="671"/>
                    <a:pt x="764" y="669"/>
                    <a:pt x="763" y="669"/>
                  </a:cubicBezTo>
                  <a:cubicBezTo>
                    <a:pt x="761" y="669"/>
                    <a:pt x="758" y="670"/>
                    <a:pt x="756" y="673"/>
                  </a:cubicBezTo>
                  <a:cubicBezTo>
                    <a:pt x="760" y="675"/>
                    <a:pt x="763" y="674"/>
                    <a:pt x="764" y="671"/>
                  </a:cubicBezTo>
                  <a:close/>
                  <a:moveTo>
                    <a:pt x="773" y="644"/>
                  </a:moveTo>
                  <a:cubicBezTo>
                    <a:pt x="774" y="642"/>
                    <a:pt x="772" y="642"/>
                    <a:pt x="771" y="642"/>
                  </a:cubicBezTo>
                  <a:cubicBezTo>
                    <a:pt x="770" y="642"/>
                    <a:pt x="768" y="643"/>
                    <a:pt x="768" y="645"/>
                  </a:cubicBezTo>
                  <a:cubicBezTo>
                    <a:pt x="768" y="645"/>
                    <a:pt x="769" y="646"/>
                    <a:pt x="769" y="646"/>
                  </a:cubicBezTo>
                  <a:cubicBezTo>
                    <a:pt x="771" y="646"/>
                    <a:pt x="772" y="645"/>
                    <a:pt x="773" y="644"/>
                  </a:cubicBezTo>
                  <a:close/>
                  <a:moveTo>
                    <a:pt x="682" y="681"/>
                  </a:moveTo>
                  <a:cubicBezTo>
                    <a:pt x="680" y="681"/>
                    <a:pt x="678" y="680"/>
                    <a:pt x="677" y="683"/>
                  </a:cubicBezTo>
                  <a:cubicBezTo>
                    <a:pt x="677" y="683"/>
                    <a:pt x="677" y="684"/>
                    <a:pt x="678" y="684"/>
                  </a:cubicBezTo>
                  <a:cubicBezTo>
                    <a:pt x="680" y="685"/>
                    <a:pt x="681" y="683"/>
                    <a:pt x="682" y="681"/>
                  </a:cubicBezTo>
                  <a:close/>
                  <a:moveTo>
                    <a:pt x="718" y="670"/>
                  </a:moveTo>
                  <a:cubicBezTo>
                    <a:pt x="718" y="670"/>
                    <a:pt x="719" y="670"/>
                    <a:pt x="719" y="669"/>
                  </a:cubicBezTo>
                  <a:cubicBezTo>
                    <a:pt x="719" y="668"/>
                    <a:pt x="718" y="668"/>
                    <a:pt x="717" y="668"/>
                  </a:cubicBezTo>
                  <a:cubicBezTo>
                    <a:pt x="717" y="668"/>
                    <a:pt x="717" y="669"/>
                    <a:pt x="717" y="669"/>
                  </a:cubicBezTo>
                  <a:cubicBezTo>
                    <a:pt x="717" y="670"/>
                    <a:pt x="717" y="670"/>
                    <a:pt x="718" y="670"/>
                  </a:cubicBezTo>
                  <a:close/>
                  <a:moveTo>
                    <a:pt x="719" y="732"/>
                  </a:moveTo>
                  <a:cubicBezTo>
                    <a:pt x="720" y="733"/>
                    <a:pt x="720" y="733"/>
                    <a:pt x="721" y="733"/>
                  </a:cubicBezTo>
                  <a:cubicBezTo>
                    <a:pt x="722" y="734"/>
                    <a:pt x="722" y="733"/>
                    <a:pt x="722" y="733"/>
                  </a:cubicBezTo>
                  <a:cubicBezTo>
                    <a:pt x="722" y="732"/>
                    <a:pt x="721" y="731"/>
                    <a:pt x="721" y="731"/>
                  </a:cubicBezTo>
                  <a:cubicBezTo>
                    <a:pt x="720" y="731"/>
                    <a:pt x="719" y="731"/>
                    <a:pt x="719" y="732"/>
                  </a:cubicBezTo>
                  <a:close/>
                  <a:moveTo>
                    <a:pt x="682" y="681"/>
                  </a:moveTo>
                  <a:cubicBezTo>
                    <a:pt x="682" y="680"/>
                    <a:pt x="682" y="679"/>
                    <a:pt x="683" y="678"/>
                  </a:cubicBezTo>
                  <a:cubicBezTo>
                    <a:pt x="683" y="678"/>
                    <a:pt x="682" y="678"/>
                    <a:pt x="682" y="678"/>
                  </a:cubicBezTo>
                  <a:cubicBezTo>
                    <a:pt x="681" y="679"/>
                    <a:pt x="681" y="680"/>
                    <a:pt x="682" y="681"/>
                  </a:cubicBezTo>
                  <a:cubicBezTo>
                    <a:pt x="682" y="681"/>
                    <a:pt x="682" y="681"/>
                    <a:pt x="682" y="681"/>
                  </a:cubicBezTo>
                  <a:close/>
                  <a:moveTo>
                    <a:pt x="802" y="590"/>
                  </a:moveTo>
                  <a:cubicBezTo>
                    <a:pt x="802" y="590"/>
                    <a:pt x="802" y="591"/>
                    <a:pt x="802" y="591"/>
                  </a:cubicBezTo>
                  <a:cubicBezTo>
                    <a:pt x="802" y="591"/>
                    <a:pt x="802" y="591"/>
                    <a:pt x="802" y="592"/>
                  </a:cubicBezTo>
                  <a:cubicBezTo>
                    <a:pt x="803" y="591"/>
                    <a:pt x="803" y="591"/>
                    <a:pt x="802" y="590"/>
                  </a:cubicBezTo>
                  <a:close/>
                  <a:moveTo>
                    <a:pt x="730" y="666"/>
                  </a:moveTo>
                  <a:cubicBezTo>
                    <a:pt x="729" y="666"/>
                    <a:pt x="729" y="667"/>
                    <a:pt x="730" y="668"/>
                  </a:cubicBezTo>
                  <a:cubicBezTo>
                    <a:pt x="730" y="668"/>
                    <a:pt x="730" y="668"/>
                    <a:pt x="731" y="668"/>
                  </a:cubicBezTo>
                  <a:cubicBezTo>
                    <a:pt x="731" y="668"/>
                    <a:pt x="732" y="668"/>
                    <a:pt x="732" y="667"/>
                  </a:cubicBezTo>
                  <a:cubicBezTo>
                    <a:pt x="732" y="666"/>
                    <a:pt x="731" y="665"/>
                    <a:pt x="730" y="666"/>
                  </a:cubicBezTo>
                  <a:close/>
                  <a:moveTo>
                    <a:pt x="910" y="610"/>
                  </a:moveTo>
                  <a:cubicBezTo>
                    <a:pt x="910" y="610"/>
                    <a:pt x="909" y="609"/>
                    <a:pt x="909" y="609"/>
                  </a:cubicBezTo>
                  <a:cubicBezTo>
                    <a:pt x="908" y="609"/>
                    <a:pt x="908" y="610"/>
                    <a:pt x="909" y="611"/>
                  </a:cubicBezTo>
                  <a:cubicBezTo>
                    <a:pt x="909" y="611"/>
                    <a:pt x="909" y="611"/>
                    <a:pt x="910" y="611"/>
                  </a:cubicBezTo>
                  <a:cubicBezTo>
                    <a:pt x="910" y="611"/>
                    <a:pt x="910" y="610"/>
                    <a:pt x="910" y="610"/>
                  </a:cubicBezTo>
                  <a:close/>
                  <a:moveTo>
                    <a:pt x="591" y="1114"/>
                  </a:moveTo>
                  <a:cubicBezTo>
                    <a:pt x="596" y="1104"/>
                    <a:pt x="593" y="1094"/>
                    <a:pt x="592" y="1085"/>
                  </a:cubicBezTo>
                  <a:cubicBezTo>
                    <a:pt x="591" y="1082"/>
                    <a:pt x="591" y="1079"/>
                    <a:pt x="588" y="1079"/>
                  </a:cubicBezTo>
                  <a:cubicBezTo>
                    <a:pt x="585" y="1079"/>
                    <a:pt x="584" y="1082"/>
                    <a:pt x="583" y="1084"/>
                  </a:cubicBezTo>
                  <a:cubicBezTo>
                    <a:pt x="583" y="1086"/>
                    <a:pt x="582" y="1088"/>
                    <a:pt x="583" y="1090"/>
                  </a:cubicBezTo>
                  <a:cubicBezTo>
                    <a:pt x="583" y="1099"/>
                    <a:pt x="584" y="1108"/>
                    <a:pt x="583" y="1118"/>
                  </a:cubicBezTo>
                  <a:cubicBezTo>
                    <a:pt x="583" y="1124"/>
                    <a:pt x="585" y="1126"/>
                    <a:pt x="592" y="1125"/>
                  </a:cubicBezTo>
                  <a:cubicBezTo>
                    <a:pt x="594" y="1125"/>
                    <a:pt x="596" y="1125"/>
                    <a:pt x="600" y="1124"/>
                  </a:cubicBezTo>
                  <a:cubicBezTo>
                    <a:pt x="594" y="1121"/>
                    <a:pt x="588" y="1120"/>
                    <a:pt x="591" y="1114"/>
                  </a:cubicBezTo>
                  <a:close/>
                  <a:moveTo>
                    <a:pt x="776" y="1056"/>
                  </a:moveTo>
                  <a:cubicBezTo>
                    <a:pt x="777" y="1053"/>
                    <a:pt x="776" y="1051"/>
                    <a:pt x="774" y="1049"/>
                  </a:cubicBezTo>
                  <a:cubicBezTo>
                    <a:pt x="771" y="1046"/>
                    <a:pt x="769" y="1048"/>
                    <a:pt x="767" y="1049"/>
                  </a:cubicBezTo>
                  <a:cubicBezTo>
                    <a:pt x="758" y="1053"/>
                    <a:pt x="753" y="1060"/>
                    <a:pt x="749" y="1067"/>
                  </a:cubicBezTo>
                  <a:cubicBezTo>
                    <a:pt x="747" y="1069"/>
                    <a:pt x="745" y="1071"/>
                    <a:pt x="748" y="1073"/>
                  </a:cubicBezTo>
                  <a:cubicBezTo>
                    <a:pt x="751" y="1076"/>
                    <a:pt x="752" y="1072"/>
                    <a:pt x="754" y="1070"/>
                  </a:cubicBezTo>
                  <a:cubicBezTo>
                    <a:pt x="755" y="1068"/>
                    <a:pt x="758" y="1066"/>
                    <a:pt x="760" y="1064"/>
                  </a:cubicBezTo>
                  <a:cubicBezTo>
                    <a:pt x="762" y="1062"/>
                    <a:pt x="763" y="1056"/>
                    <a:pt x="768" y="1057"/>
                  </a:cubicBezTo>
                  <a:cubicBezTo>
                    <a:pt x="772" y="1059"/>
                    <a:pt x="769" y="1064"/>
                    <a:pt x="772" y="1070"/>
                  </a:cubicBezTo>
                  <a:cubicBezTo>
                    <a:pt x="774" y="1064"/>
                    <a:pt x="775" y="1060"/>
                    <a:pt x="776" y="1056"/>
                  </a:cubicBezTo>
                  <a:close/>
                  <a:moveTo>
                    <a:pt x="595" y="1131"/>
                  </a:moveTo>
                  <a:cubicBezTo>
                    <a:pt x="594" y="1131"/>
                    <a:pt x="593" y="1132"/>
                    <a:pt x="592" y="1132"/>
                  </a:cubicBezTo>
                  <a:cubicBezTo>
                    <a:pt x="591" y="1133"/>
                    <a:pt x="590" y="1135"/>
                    <a:pt x="591" y="1137"/>
                  </a:cubicBezTo>
                  <a:cubicBezTo>
                    <a:pt x="591" y="1138"/>
                    <a:pt x="592" y="1139"/>
                    <a:pt x="594" y="1139"/>
                  </a:cubicBezTo>
                  <a:cubicBezTo>
                    <a:pt x="599" y="1140"/>
                    <a:pt x="601" y="1139"/>
                    <a:pt x="602" y="1130"/>
                  </a:cubicBezTo>
                  <a:cubicBezTo>
                    <a:pt x="600" y="1129"/>
                    <a:pt x="598" y="1131"/>
                    <a:pt x="595" y="1131"/>
                  </a:cubicBezTo>
                  <a:close/>
                  <a:moveTo>
                    <a:pt x="745" y="1081"/>
                  </a:moveTo>
                  <a:cubicBezTo>
                    <a:pt x="736" y="1083"/>
                    <a:pt x="736" y="1089"/>
                    <a:pt x="732" y="1096"/>
                  </a:cubicBezTo>
                  <a:cubicBezTo>
                    <a:pt x="742" y="1093"/>
                    <a:pt x="742" y="1087"/>
                    <a:pt x="745" y="1081"/>
                  </a:cubicBezTo>
                  <a:close/>
                  <a:moveTo>
                    <a:pt x="608" y="1102"/>
                  </a:moveTo>
                  <a:cubicBezTo>
                    <a:pt x="608" y="1100"/>
                    <a:pt x="609" y="1098"/>
                    <a:pt x="609" y="1096"/>
                  </a:cubicBezTo>
                  <a:cubicBezTo>
                    <a:pt x="609" y="1094"/>
                    <a:pt x="608" y="1091"/>
                    <a:pt x="605" y="1092"/>
                  </a:cubicBezTo>
                  <a:cubicBezTo>
                    <a:pt x="602" y="1093"/>
                    <a:pt x="603" y="1096"/>
                    <a:pt x="603" y="1098"/>
                  </a:cubicBezTo>
                  <a:cubicBezTo>
                    <a:pt x="603" y="1101"/>
                    <a:pt x="605" y="1102"/>
                    <a:pt x="609" y="1101"/>
                  </a:cubicBezTo>
                  <a:cubicBezTo>
                    <a:pt x="609" y="1101"/>
                    <a:pt x="608" y="1102"/>
                    <a:pt x="608" y="1102"/>
                  </a:cubicBezTo>
                  <a:close/>
                  <a:moveTo>
                    <a:pt x="611" y="1113"/>
                  </a:moveTo>
                  <a:cubicBezTo>
                    <a:pt x="612" y="1106"/>
                    <a:pt x="612" y="1106"/>
                    <a:pt x="608" y="1102"/>
                  </a:cubicBezTo>
                  <a:cubicBezTo>
                    <a:pt x="608" y="1102"/>
                    <a:pt x="609" y="1101"/>
                    <a:pt x="609" y="1101"/>
                  </a:cubicBezTo>
                  <a:cubicBezTo>
                    <a:pt x="607" y="1105"/>
                    <a:pt x="607" y="1109"/>
                    <a:pt x="611" y="1113"/>
                  </a:cubicBezTo>
                  <a:close/>
                  <a:moveTo>
                    <a:pt x="635" y="1116"/>
                  </a:moveTo>
                  <a:cubicBezTo>
                    <a:pt x="636" y="1115"/>
                    <a:pt x="637" y="1113"/>
                    <a:pt x="635" y="1111"/>
                  </a:cubicBezTo>
                  <a:cubicBezTo>
                    <a:pt x="634" y="1110"/>
                    <a:pt x="633" y="1111"/>
                    <a:pt x="631" y="1112"/>
                  </a:cubicBezTo>
                  <a:cubicBezTo>
                    <a:pt x="630" y="1114"/>
                    <a:pt x="629" y="1115"/>
                    <a:pt x="629" y="1118"/>
                  </a:cubicBezTo>
                  <a:cubicBezTo>
                    <a:pt x="632" y="1118"/>
                    <a:pt x="633" y="1117"/>
                    <a:pt x="635" y="1116"/>
                  </a:cubicBezTo>
                  <a:close/>
                  <a:moveTo>
                    <a:pt x="768" y="1091"/>
                  </a:moveTo>
                  <a:cubicBezTo>
                    <a:pt x="768" y="1092"/>
                    <a:pt x="769" y="1093"/>
                    <a:pt x="770" y="1093"/>
                  </a:cubicBezTo>
                  <a:cubicBezTo>
                    <a:pt x="771" y="1093"/>
                    <a:pt x="772" y="1092"/>
                    <a:pt x="772" y="1091"/>
                  </a:cubicBezTo>
                  <a:cubicBezTo>
                    <a:pt x="772" y="1089"/>
                    <a:pt x="771" y="1089"/>
                    <a:pt x="770" y="1088"/>
                  </a:cubicBezTo>
                  <a:cubicBezTo>
                    <a:pt x="768" y="1089"/>
                    <a:pt x="768" y="1090"/>
                    <a:pt x="768" y="1091"/>
                  </a:cubicBezTo>
                  <a:close/>
                  <a:moveTo>
                    <a:pt x="771" y="1077"/>
                  </a:moveTo>
                  <a:cubicBezTo>
                    <a:pt x="769" y="1077"/>
                    <a:pt x="769" y="1078"/>
                    <a:pt x="768" y="1079"/>
                  </a:cubicBezTo>
                  <a:cubicBezTo>
                    <a:pt x="768" y="1079"/>
                    <a:pt x="769" y="1080"/>
                    <a:pt x="769" y="1080"/>
                  </a:cubicBezTo>
                  <a:cubicBezTo>
                    <a:pt x="770" y="1081"/>
                    <a:pt x="771" y="1080"/>
                    <a:pt x="771" y="1079"/>
                  </a:cubicBezTo>
                  <a:cubicBezTo>
                    <a:pt x="771" y="1078"/>
                    <a:pt x="771" y="1077"/>
                    <a:pt x="771" y="1077"/>
                  </a:cubicBezTo>
                  <a:close/>
                  <a:moveTo>
                    <a:pt x="721" y="1110"/>
                  </a:moveTo>
                  <a:cubicBezTo>
                    <a:pt x="721" y="1111"/>
                    <a:pt x="722" y="1111"/>
                    <a:pt x="723" y="1110"/>
                  </a:cubicBezTo>
                  <a:cubicBezTo>
                    <a:pt x="723" y="1109"/>
                    <a:pt x="723" y="1108"/>
                    <a:pt x="723" y="1108"/>
                  </a:cubicBezTo>
                  <a:cubicBezTo>
                    <a:pt x="723" y="1107"/>
                    <a:pt x="723" y="1106"/>
                    <a:pt x="722" y="1107"/>
                  </a:cubicBezTo>
                  <a:cubicBezTo>
                    <a:pt x="721" y="1108"/>
                    <a:pt x="721" y="1109"/>
                    <a:pt x="721" y="1110"/>
                  </a:cubicBezTo>
                  <a:close/>
                  <a:moveTo>
                    <a:pt x="614" y="1126"/>
                  </a:moveTo>
                  <a:cubicBezTo>
                    <a:pt x="614" y="1126"/>
                    <a:pt x="614" y="1126"/>
                    <a:pt x="613" y="1126"/>
                  </a:cubicBezTo>
                  <a:cubicBezTo>
                    <a:pt x="613" y="1127"/>
                    <a:pt x="613" y="1127"/>
                    <a:pt x="614" y="1128"/>
                  </a:cubicBezTo>
                  <a:cubicBezTo>
                    <a:pt x="614" y="1128"/>
                    <a:pt x="614" y="1127"/>
                    <a:pt x="615" y="1127"/>
                  </a:cubicBezTo>
                  <a:cubicBezTo>
                    <a:pt x="615" y="1127"/>
                    <a:pt x="615" y="1126"/>
                    <a:pt x="614" y="1126"/>
                  </a:cubicBezTo>
                  <a:close/>
                  <a:moveTo>
                    <a:pt x="586" y="611"/>
                  </a:moveTo>
                  <a:cubicBezTo>
                    <a:pt x="586" y="617"/>
                    <a:pt x="578" y="624"/>
                    <a:pt x="589" y="628"/>
                  </a:cubicBezTo>
                  <a:cubicBezTo>
                    <a:pt x="583" y="630"/>
                    <a:pt x="578" y="632"/>
                    <a:pt x="574" y="634"/>
                  </a:cubicBezTo>
                  <a:cubicBezTo>
                    <a:pt x="572" y="632"/>
                    <a:pt x="572" y="630"/>
                    <a:pt x="574" y="629"/>
                  </a:cubicBezTo>
                  <a:cubicBezTo>
                    <a:pt x="575" y="628"/>
                    <a:pt x="578" y="628"/>
                    <a:pt x="577" y="625"/>
                  </a:cubicBezTo>
                  <a:cubicBezTo>
                    <a:pt x="576" y="623"/>
                    <a:pt x="573" y="623"/>
                    <a:pt x="571" y="624"/>
                  </a:cubicBezTo>
                  <a:cubicBezTo>
                    <a:pt x="570" y="624"/>
                    <a:pt x="570" y="624"/>
                    <a:pt x="570" y="624"/>
                  </a:cubicBezTo>
                  <a:cubicBezTo>
                    <a:pt x="565" y="631"/>
                    <a:pt x="557" y="632"/>
                    <a:pt x="551" y="636"/>
                  </a:cubicBezTo>
                  <a:cubicBezTo>
                    <a:pt x="548" y="639"/>
                    <a:pt x="546" y="641"/>
                    <a:pt x="547" y="646"/>
                  </a:cubicBezTo>
                  <a:cubicBezTo>
                    <a:pt x="548" y="654"/>
                    <a:pt x="544" y="657"/>
                    <a:pt x="537" y="655"/>
                  </a:cubicBezTo>
                  <a:cubicBezTo>
                    <a:pt x="532" y="653"/>
                    <a:pt x="528" y="653"/>
                    <a:pt x="523" y="653"/>
                  </a:cubicBezTo>
                  <a:cubicBezTo>
                    <a:pt x="521" y="654"/>
                    <a:pt x="519" y="653"/>
                    <a:pt x="519" y="650"/>
                  </a:cubicBezTo>
                  <a:cubicBezTo>
                    <a:pt x="519" y="648"/>
                    <a:pt x="521" y="647"/>
                    <a:pt x="523" y="647"/>
                  </a:cubicBezTo>
                  <a:cubicBezTo>
                    <a:pt x="526" y="646"/>
                    <a:pt x="529" y="646"/>
                    <a:pt x="533" y="646"/>
                  </a:cubicBezTo>
                  <a:cubicBezTo>
                    <a:pt x="534" y="643"/>
                    <a:pt x="532" y="638"/>
                    <a:pt x="535" y="634"/>
                  </a:cubicBezTo>
                  <a:cubicBezTo>
                    <a:pt x="531" y="634"/>
                    <a:pt x="528" y="634"/>
                    <a:pt x="525" y="634"/>
                  </a:cubicBezTo>
                  <a:cubicBezTo>
                    <a:pt x="524" y="632"/>
                    <a:pt x="525" y="631"/>
                    <a:pt x="526" y="631"/>
                  </a:cubicBezTo>
                  <a:cubicBezTo>
                    <a:pt x="533" y="629"/>
                    <a:pt x="540" y="627"/>
                    <a:pt x="545" y="621"/>
                  </a:cubicBezTo>
                  <a:cubicBezTo>
                    <a:pt x="548" y="617"/>
                    <a:pt x="554" y="617"/>
                    <a:pt x="559" y="617"/>
                  </a:cubicBezTo>
                  <a:cubicBezTo>
                    <a:pt x="568" y="618"/>
                    <a:pt x="575" y="618"/>
                    <a:pt x="582" y="611"/>
                  </a:cubicBezTo>
                  <a:cubicBezTo>
                    <a:pt x="582" y="610"/>
                    <a:pt x="584" y="611"/>
                    <a:pt x="586" y="611"/>
                  </a:cubicBezTo>
                  <a:close/>
                  <a:moveTo>
                    <a:pt x="554" y="623"/>
                  </a:moveTo>
                  <a:cubicBezTo>
                    <a:pt x="554" y="623"/>
                    <a:pt x="553" y="623"/>
                    <a:pt x="553" y="623"/>
                  </a:cubicBezTo>
                  <a:cubicBezTo>
                    <a:pt x="552" y="623"/>
                    <a:pt x="551" y="623"/>
                    <a:pt x="551" y="623"/>
                  </a:cubicBezTo>
                  <a:cubicBezTo>
                    <a:pt x="551" y="623"/>
                    <a:pt x="552" y="624"/>
                    <a:pt x="552" y="624"/>
                  </a:cubicBezTo>
                  <a:cubicBezTo>
                    <a:pt x="553" y="624"/>
                    <a:pt x="554" y="624"/>
                    <a:pt x="554" y="623"/>
                  </a:cubicBezTo>
                  <a:close/>
                  <a:moveTo>
                    <a:pt x="603" y="678"/>
                  </a:moveTo>
                  <a:cubicBezTo>
                    <a:pt x="600" y="678"/>
                    <a:pt x="596" y="676"/>
                    <a:pt x="595" y="678"/>
                  </a:cubicBezTo>
                  <a:cubicBezTo>
                    <a:pt x="592" y="684"/>
                    <a:pt x="585" y="687"/>
                    <a:pt x="582" y="695"/>
                  </a:cubicBezTo>
                  <a:cubicBezTo>
                    <a:pt x="587" y="694"/>
                    <a:pt x="593" y="698"/>
                    <a:pt x="595" y="694"/>
                  </a:cubicBezTo>
                  <a:cubicBezTo>
                    <a:pt x="598" y="689"/>
                    <a:pt x="605" y="686"/>
                    <a:pt x="602" y="678"/>
                  </a:cubicBezTo>
                  <a:cubicBezTo>
                    <a:pt x="602" y="678"/>
                    <a:pt x="603" y="678"/>
                    <a:pt x="603" y="678"/>
                  </a:cubicBezTo>
                  <a:close/>
                  <a:moveTo>
                    <a:pt x="555" y="719"/>
                  </a:moveTo>
                  <a:cubicBezTo>
                    <a:pt x="562" y="716"/>
                    <a:pt x="570" y="715"/>
                    <a:pt x="577" y="714"/>
                  </a:cubicBezTo>
                  <a:cubicBezTo>
                    <a:pt x="578" y="714"/>
                    <a:pt x="580" y="713"/>
                    <a:pt x="578" y="710"/>
                  </a:cubicBezTo>
                  <a:cubicBezTo>
                    <a:pt x="568" y="713"/>
                    <a:pt x="557" y="706"/>
                    <a:pt x="544" y="711"/>
                  </a:cubicBezTo>
                  <a:cubicBezTo>
                    <a:pt x="549" y="714"/>
                    <a:pt x="550" y="721"/>
                    <a:pt x="555" y="719"/>
                  </a:cubicBezTo>
                  <a:close/>
                  <a:moveTo>
                    <a:pt x="427" y="633"/>
                  </a:moveTo>
                  <a:cubicBezTo>
                    <a:pt x="427" y="636"/>
                    <a:pt x="423" y="640"/>
                    <a:pt x="426" y="641"/>
                  </a:cubicBezTo>
                  <a:cubicBezTo>
                    <a:pt x="432" y="643"/>
                    <a:pt x="432" y="646"/>
                    <a:pt x="430" y="650"/>
                  </a:cubicBezTo>
                  <a:cubicBezTo>
                    <a:pt x="429" y="653"/>
                    <a:pt x="430" y="654"/>
                    <a:pt x="433" y="655"/>
                  </a:cubicBezTo>
                  <a:cubicBezTo>
                    <a:pt x="436" y="656"/>
                    <a:pt x="437" y="654"/>
                    <a:pt x="438" y="652"/>
                  </a:cubicBezTo>
                  <a:cubicBezTo>
                    <a:pt x="443" y="641"/>
                    <a:pt x="438" y="634"/>
                    <a:pt x="426" y="633"/>
                  </a:cubicBezTo>
                  <a:cubicBezTo>
                    <a:pt x="426" y="633"/>
                    <a:pt x="427" y="633"/>
                    <a:pt x="427" y="633"/>
                  </a:cubicBezTo>
                  <a:close/>
                  <a:moveTo>
                    <a:pt x="447" y="610"/>
                  </a:moveTo>
                  <a:cubicBezTo>
                    <a:pt x="450" y="608"/>
                    <a:pt x="452" y="606"/>
                    <a:pt x="449" y="604"/>
                  </a:cubicBezTo>
                  <a:cubicBezTo>
                    <a:pt x="447" y="602"/>
                    <a:pt x="443" y="602"/>
                    <a:pt x="441" y="605"/>
                  </a:cubicBezTo>
                  <a:cubicBezTo>
                    <a:pt x="439" y="608"/>
                    <a:pt x="438" y="612"/>
                    <a:pt x="435" y="614"/>
                  </a:cubicBezTo>
                  <a:cubicBezTo>
                    <a:pt x="433" y="615"/>
                    <a:pt x="433" y="617"/>
                    <a:pt x="434" y="618"/>
                  </a:cubicBezTo>
                  <a:cubicBezTo>
                    <a:pt x="438" y="620"/>
                    <a:pt x="439" y="625"/>
                    <a:pt x="444" y="626"/>
                  </a:cubicBezTo>
                  <a:cubicBezTo>
                    <a:pt x="446" y="620"/>
                    <a:pt x="441" y="614"/>
                    <a:pt x="447" y="610"/>
                  </a:cubicBezTo>
                  <a:close/>
                  <a:moveTo>
                    <a:pt x="421" y="629"/>
                  </a:moveTo>
                  <a:cubicBezTo>
                    <a:pt x="423" y="630"/>
                    <a:pt x="426" y="630"/>
                    <a:pt x="427" y="633"/>
                  </a:cubicBezTo>
                  <a:cubicBezTo>
                    <a:pt x="427" y="633"/>
                    <a:pt x="426" y="633"/>
                    <a:pt x="426" y="633"/>
                  </a:cubicBezTo>
                  <a:cubicBezTo>
                    <a:pt x="429" y="630"/>
                    <a:pt x="431" y="626"/>
                    <a:pt x="428" y="622"/>
                  </a:cubicBezTo>
                  <a:cubicBezTo>
                    <a:pt x="425" y="618"/>
                    <a:pt x="428" y="614"/>
                    <a:pt x="429" y="610"/>
                  </a:cubicBezTo>
                  <a:cubicBezTo>
                    <a:pt x="431" y="606"/>
                    <a:pt x="432" y="603"/>
                    <a:pt x="434" y="599"/>
                  </a:cubicBezTo>
                  <a:cubicBezTo>
                    <a:pt x="434" y="600"/>
                    <a:pt x="434" y="600"/>
                    <a:pt x="434" y="600"/>
                  </a:cubicBezTo>
                  <a:cubicBezTo>
                    <a:pt x="429" y="597"/>
                    <a:pt x="425" y="597"/>
                    <a:pt x="426" y="604"/>
                  </a:cubicBezTo>
                  <a:cubicBezTo>
                    <a:pt x="426" y="608"/>
                    <a:pt x="426" y="613"/>
                    <a:pt x="423" y="615"/>
                  </a:cubicBezTo>
                  <a:cubicBezTo>
                    <a:pt x="418" y="620"/>
                    <a:pt x="419" y="624"/>
                    <a:pt x="422" y="629"/>
                  </a:cubicBezTo>
                  <a:cubicBezTo>
                    <a:pt x="422" y="629"/>
                    <a:pt x="421" y="629"/>
                    <a:pt x="421" y="629"/>
                  </a:cubicBezTo>
                  <a:close/>
                  <a:moveTo>
                    <a:pt x="583" y="666"/>
                  </a:moveTo>
                  <a:cubicBezTo>
                    <a:pt x="588" y="659"/>
                    <a:pt x="584" y="649"/>
                    <a:pt x="594" y="645"/>
                  </a:cubicBezTo>
                  <a:cubicBezTo>
                    <a:pt x="595" y="644"/>
                    <a:pt x="594" y="642"/>
                    <a:pt x="593" y="641"/>
                  </a:cubicBezTo>
                  <a:cubicBezTo>
                    <a:pt x="592" y="640"/>
                    <a:pt x="590" y="640"/>
                    <a:pt x="589" y="641"/>
                  </a:cubicBezTo>
                  <a:cubicBezTo>
                    <a:pt x="586" y="645"/>
                    <a:pt x="583" y="649"/>
                    <a:pt x="580" y="653"/>
                  </a:cubicBezTo>
                  <a:cubicBezTo>
                    <a:pt x="578" y="654"/>
                    <a:pt x="578" y="656"/>
                    <a:pt x="579" y="658"/>
                  </a:cubicBezTo>
                  <a:cubicBezTo>
                    <a:pt x="581" y="661"/>
                    <a:pt x="579" y="664"/>
                    <a:pt x="581" y="667"/>
                  </a:cubicBezTo>
                  <a:cubicBezTo>
                    <a:pt x="583" y="666"/>
                    <a:pt x="583" y="666"/>
                    <a:pt x="583" y="666"/>
                  </a:cubicBezTo>
                  <a:close/>
                  <a:moveTo>
                    <a:pt x="434" y="599"/>
                  </a:moveTo>
                  <a:cubicBezTo>
                    <a:pt x="437" y="596"/>
                    <a:pt x="442" y="597"/>
                    <a:pt x="446" y="593"/>
                  </a:cubicBezTo>
                  <a:cubicBezTo>
                    <a:pt x="443" y="591"/>
                    <a:pt x="440" y="593"/>
                    <a:pt x="438" y="592"/>
                  </a:cubicBezTo>
                  <a:cubicBezTo>
                    <a:pt x="435" y="590"/>
                    <a:pt x="440" y="586"/>
                    <a:pt x="435" y="584"/>
                  </a:cubicBezTo>
                  <a:cubicBezTo>
                    <a:pt x="431" y="587"/>
                    <a:pt x="427" y="590"/>
                    <a:pt x="421" y="593"/>
                  </a:cubicBezTo>
                  <a:cubicBezTo>
                    <a:pt x="427" y="594"/>
                    <a:pt x="432" y="595"/>
                    <a:pt x="434" y="600"/>
                  </a:cubicBezTo>
                  <a:cubicBezTo>
                    <a:pt x="434" y="600"/>
                    <a:pt x="434" y="599"/>
                    <a:pt x="434" y="599"/>
                  </a:cubicBezTo>
                  <a:close/>
                  <a:moveTo>
                    <a:pt x="582" y="598"/>
                  </a:moveTo>
                  <a:cubicBezTo>
                    <a:pt x="583" y="596"/>
                    <a:pt x="586" y="593"/>
                    <a:pt x="582" y="592"/>
                  </a:cubicBezTo>
                  <a:cubicBezTo>
                    <a:pt x="579" y="591"/>
                    <a:pt x="577" y="592"/>
                    <a:pt x="576" y="595"/>
                  </a:cubicBezTo>
                  <a:cubicBezTo>
                    <a:pt x="575" y="600"/>
                    <a:pt x="573" y="603"/>
                    <a:pt x="569" y="605"/>
                  </a:cubicBezTo>
                  <a:cubicBezTo>
                    <a:pt x="568" y="605"/>
                    <a:pt x="568" y="607"/>
                    <a:pt x="569" y="608"/>
                  </a:cubicBezTo>
                  <a:cubicBezTo>
                    <a:pt x="570" y="609"/>
                    <a:pt x="571" y="609"/>
                    <a:pt x="572" y="610"/>
                  </a:cubicBezTo>
                  <a:cubicBezTo>
                    <a:pt x="577" y="610"/>
                    <a:pt x="580" y="605"/>
                    <a:pt x="582" y="598"/>
                  </a:cubicBezTo>
                  <a:close/>
                  <a:moveTo>
                    <a:pt x="566" y="681"/>
                  </a:moveTo>
                  <a:cubicBezTo>
                    <a:pt x="566" y="679"/>
                    <a:pt x="566" y="677"/>
                    <a:pt x="564" y="676"/>
                  </a:cubicBezTo>
                  <a:cubicBezTo>
                    <a:pt x="563" y="675"/>
                    <a:pt x="561" y="676"/>
                    <a:pt x="560" y="677"/>
                  </a:cubicBezTo>
                  <a:cubicBezTo>
                    <a:pt x="557" y="681"/>
                    <a:pt x="553" y="685"/>
                    <a:pt x="548" y="690"/>
                  </a:cubicBezTo>
                  <a:cubicBezTo>
                    <a:pt x="559" y="689"/>
                    <a:pt x="565" y="686"/>
                    <a:pt x="566" y="681"/>
                  </a:cubicBezTo>
                  <a:close/>
                  <a:moveTo>
                    <a:pt x="522" y="707"/>
                  </a:moveTo>
                  <a:cubicBezTo>
                    <a:pt x="533" y="709"/>
                    <a:pt x="534" y="709"/>
                    <a:pt x="538" y="700"/>
                  </a:cubicBezTo>
                  <a:cubicBezTo>
                    <a:pt x="531" y="699"/>
                    <a:pt x="525" y="699"/>
                    <a:pt x="522" y="707"/>
                  </a:cubicBezTo>
                  <a:close/>
                  <a:moveTo>
                    <a:pt x="498" y="653"/>
                  </a:moveTo>
                  <a:cubicBezTo>
                    <a:pt x="498" y="653"/>
                    <a:pt x="500" y="653"/>
                    <a:pt x="501" y="653"/>
                  </a:cubicBezTo>
                  <a:cubicBezTo>
                    <a:pt x="503" y="652"/>
                    <a:pt x="503" y="650"/>
                    <a:pt x="502" y="649"/>
                  </a:cubicBezTo>
                  <a:cubicBezTo>
                    <a:pt x="501" y="646"/>
                    <a:pt x="499" y="644"/>
                    <a:pt x="495" y="643"/>
                  </a:cubicBezTo>
                  <a:cubicBezTo>
                    <a:pt x="490" y="643"/>
                    <a:pt x="485" y="644"/>
                    <a:pt x="479" y="649"/>
                  </a:cubicBezTo>
                  <a:cubicBezTo>
                    <a:pt x="488" y="647"/>
                    <a:pt x="494" y="646"/>
                    <a:pt x="498" y="653"/>
                  </a:cubicBezTo>
                  <a:close/>
                  <a:moveTo>
                    <a:pt x="565" y="596"/>
                  </a:moveTo>
                  <a:cubicBezTo>
                    <a:pt x="567" y="595"/>
                    <a:pt x="568" y="593"/>
                    <a:pt x="566" y="591"/>
                  </a:cubicBezTo>
                  <a:cubicBezTo>
                    <a:pt x="565" y="590"/>
                    <a:pt x="563" y="590"/>
                    <a:pt x="562" y="591"/>
                  </a:cubicBezTo>
                  <a:cubicBezTo>
                    <a:pt x="557" y="595"/>
                    <a:pt x="553" y="598"/>
                    <a:pt x="553" y="606"/>
                  </a:cubicBezTo>
                  <a:cubicBezTo>
                    <a:pt x="557" y="603"/>
                    <a:pt x="560" y="598"/>
                    <a:pt x="565" y="596"/>
                  </a:cubicBezTo>
                  <a:close/>
                  <a:moveTo>
                    <a:pt x="541" y="608"/>
                  </a:moveTo>
                  <a:cubicBezTo>
                    <a:pt x="528" y="605"/>
                    <a:pt x="526" y="607"/>
                    <a:pt x="526" y="621"/>
                  </a:cubicBezTo>
                  <a:cubicBezTo>
                    <a:pt x="530" y="616"/>
                    <a:pt x="531" y="609"/>
                    <a:pt x="541" y="608"/>
                  </a:cubicBezTo>
                  <a:close/>
                  <a:moveTo>
                    <a:pt x="497" y="698"/>
                  </a:moveTo>
                  <a:cubicBezTo>
                    <a:pt x="496" y="697"/>
                    <a:pt x="494" y="695"/>
                    <a:pt x="492" y="696"/>
                  </a:cubicBezTo>
                  <a:cubicBezTo>
                    <a:pt x="489" y="697"/>
                    <a:pt x="488" y="700"/>
                    <a:pt x="486" y="703"/>
                  </a:cubicBezTo>
                  <a:cubicBezTo>
                    <a:pt x="485" y="704"/>
                    <a:pt x="485" y="706"/>
                    <a:pt x="487" y="706"/>
                  </a:cubicBezTo>
                  <a:cubicBezTo>
                    <a:pt x="492" y="708"/>
                    <a:pt x="494" y="705"/>
                    <a:pt x="496" y="701"/>
                  </a:cubicBezTo>
                  <a:cubicBezTo>
                    <a:pt x="496" y="700"/>
                    <a:pt x="496" y="699"/>
                    <a:pt x="497" y="698"/>
                  </a:cubicBezTo>
                  <a:close/>
                  <a:moveTo>
                    <a:pt x="570" y="641"/>
                  </a:moveTo>
                  <a:cubicBezTo>
                    <a:pt x="561" y="645"/>
                    <a:pt x="561" y="645"/>
                    <a:pt x="568" y="653"/>
                  </a:cubicBezTo>
                  <a:cubicBezTo>
                    <a:pt x="568" y="649"/>
                    <a:pt x="569" y="645"/>
                    <a:pt x="570" y="641"/>
                  </a:cubicBezTo>
                  <a:close/>
                  <a:moveTo>
                    <a:pt x="480" y="670"/>
                  </a:moveTo>
                  <a:cubicBezTo>
                    <a:pt x="480" y="670"/>
                    <a:pt x="479" y="671"/>
                    <a:pt x="480" y="671"/>
                  </a:cubicBezTo>
                  <a:cubicBezTo>
                    <a:pt x="480" y="672"/>
                    <a:pt x="481" y="672"/>
                    <a:pt x="483" y="672"/>
                  </a:cubicBezTo>
                  <a:cubicBezTo>
                    <a:pt x="487" y="671"/>
                    <a:pt x="488" y="668"/>
                    <a:pt x="487" y="662"/>
                  </a:cubicBezTo>
                  <a:cubicBezTo>
                    <a:pt x="484" y="665"/>
                    <a:pt x="483" y="668"/>
                    <a:pt x="480" y="670"/>
                  </a:cubicBezTo>
                  <a:close/>
                  <a:moveTo>
                    <a:pt x="544" y="665"/>
                  </a:moveTo>
                  <a:cubicBezTo>
                    <a:pt x="544" y="666"/>
                    <a:pt x="545" y="667"/>
                    <a:pt x="546" y="667"/>
                  </a:cubicBezTo>
                  <a:cubicBezTo>
                    <a:pt x="551" y="668"/>
                    <a:pt x="551" y="664"/>
                    <a:pt x="552" y="661"/>
                  </a:cubicBezTo>
                  <a:cubicBezTo>
                    <a:pt x="552" y="661"/>
                    <a:pt x="551" y="660"/>
                    <a:pt x="551" y="659"/>
                  </a:cubicBezTo>
                  <a:cubicBezTo>
                    <a:pt x="548" y="660"/>
                    <a:pt x="545" y="661"/>
                    <a:pt x="544" y="665"/>
                  </a:cubicBezTo>
                  <a:close/>
                  <a:moveTo>
                    <a:pt x="440" y="667"/>
                  </a:moveTo>
                  <a:cubicBezTo>
                    <a:pt x="440" y="667"/>
                    <a:pt x="441" y="664"/>
                    <a:pt x="441" y="664"/>
                  </a:cubicBezTo>
                  <a:cubicBezTo>
                    <a:pt x="440" y="660"/>
                    <a:pt x="437" y="660"/>
                    <a:pt x="434" y="662"/>
                  </a:cubicBezTo>
                  <a:cubicBezTo>
                    <a:pt x="435" y="665"/>
                    <a:pt x="436" y="667"/>
                    <a:pt x="440" y="667"/>
                  </a:cubicBezTo>
                  <a:close/>
                  <a:moveTo>
                    <a:pt x="502" y="677"/>
                  </a:moveTo>
                  <a:cubicBezTo>
                    <a:pt x="496" y="680"/>
                    <a:pt x="492" y="678"/>
                    <a:pt x="488" y="681"/>
                  </a:cubicBezTo>
                  <a:cubicBezTo>
                    <a:pt x="496" y="684"/>
                    <a:pt x="496" y="684"/>
                    <a:pt x="502" y="677"/>
                  </a:cubicBezTo>
                  <a:close/>
                  <a:moveTo>
                    <a:pt x="507" y="631"/>
                  </a:moveTo>
                  <a:cubicBezTo>
                    <a:pt x="504" y="632"/>
                    <a:pt x="504" y="635"/>
                    <a:pt x="503" y="638"/>
                  </a:cubicBezTo>
                  <a:cubicBezTo>
                    <a:pt x="503" y="639"/>
                    <a:pt x="504" y="640"/>
                    <a:pt x="505" y="640"/>
                  </a:cubicBezTo>
                  <a:cubicBezTo>
                    <a:pt x="509" y="639"/>
                    <a:pt x="510" y="637"/>
                    <a:pt x="510" y="634"/>
                  </a:cubicBezTo>
                  <a:cubicBezTo>
                    <a:pt x="509" y="633"/>
                    <a:pt x="508" y="631"/>
                    <a:pt x="507" y="631"/>
                  </a:cubicBezTo>
                  <a:close/>
                  <a:moveTo>
                    <a:pt x="542" y="719"/>
                  </a:moveTo>
                  <a:cubicBezTo>
                    <a:pt x="541" y="718"/>
                    <a:pt x="538" y="718"/>
                    <a:pt x="537" y="720"/>
                  </a:cubicBezTo>
                  <a:cubicBezTo>
                    <a:pt x="536" y="721"/>
                    <a:pt x="538" y="722"/>
                    <a:pt x="539" y="723"/>
                  </a:cubicBezTo>
                  <a:cubicBezTo>
                    <a:pt x="541" y="724"/>
                    <a:pt x="543" y="724"/>
                    <a:pt x="544" y="722"/>
                  </a:cubicBezTo>
                  <a:cubicBezTo>
                    <a:pt x="545" y="720"/>
                    <a:pt x="544" y="719"/>
                    <a:pt x="542" y="719"/>
                  </a:cubicBezTo>
                  <a:close/>
                  <a:moveTo>
                    <a:pt x="452" y="652"/>
                  </a:moveTo>
                  <a:cubicBezTo>
                    <a:pt x="450" y="652"/>
                    <a:pt x="448" y="653"/>
                    <a:pt x="447" y="656"/>
                  </a:cubicBezTo>
                  <a:cubicBezTo>
                    <a:pt x="446" y="657"/>
                    <a:pt x="448" y="658"/>
                    <a:pt x="449" y="658"/>
                  </a:cubicBezTo>
                  <a:cubicBezTo>
                    <a:pt x="451" y="658"/>
                    <a:pt x="453" y="657"/>
                    <a:pt x="454" y="654"/>
                  </a:cubicBezTo>
                  <a:cubicBezTo>
                    <a:pt x="454" y="653"/>
                    <a:pt x="453" y="652"/>
                    <a:pt x="452" y="652"/>
                  </a:cubicBezTo>
                  <a:close/>
                  <a:moveTo>
                    <a:pt x="567" y="669"/>
                  </a:moveTo>
                  <a:cubicBezTo>
                    <a:pt x="570" y="670"/>
                    <a:pt x="573" y="668"/>
                    <a:pt x="571" y="667"/>
                  </a:cubicBezTo>
                  <a:cubicBezTo>
                    <a:pt x="569" y="664"/>
                    <a:pt x="566" y="665"/>
                    <a:pt x="563" y="668"/>
                  </a:cubicBezTo>
                  <a:cubicBezTo>
                    <a:pt x="565" y="669"/>
                    <a:pt x="566" y="669"/>
                    <a:pt x="567" y="669"/>
                  </a:cubicBezTo>
                  <a:close/>
                  <a:moveTo>
                    <a:pt x="512" y="664"/>
                  </a:moveTo>
                  <a:cubicBezTo>
                    <a:pt x="514" y="664"/>
                    <a:pt x="515" y="664"/>
                    <a:pt x="515" y="662"/>
                  </a:cubicBezTo>
                  <a:cubicBezTo>
                    <a:pt x="515" y="660"/>
                    <a:pt x="513" y="659"/>
                    <a:pt x="511" y="658"/>
                  </a:cubicBezTo>
                  <a:cubicBezTo>
                    <a:pt x="510" y="658"/>
                    <a:pt x="509" y="658"/>
                    <a:pt x="509" y="660"/>
                  </a:cubicBezTo>
                  <a:cubicBezTo>
                    <a:pt x="509" y="662"/>
                    <a:pt x="510" y="663"/>
                    <a:pt x="512" y="664"/>
                  </a:cubicBezTo>
                  <a:close/>
                  <a:moveTo>
                    <a:pt x="605" y="669"/>
                  </a:moveTo>
                  <a:cubicBezTo>
                    <a:pt x="601" y="672"/>
                    <a:pt x="601" y="675"/>
                    <a:pt x="603" y="678"/>
                  </a:cubicBezTo>
                  <a:cubicBezTo>
                    <a:pt x="603" y="678"/>
                    <a:pt x="602" y="678"/>
                    <a:pt x="602" y="678"/>
                  </a:cubicBezTo>
                  <a:cubicBezTo>
                    <a:pt x="606" y="676"/>
                    <a:pt x="606" y="674"/>
                    <a:pt x="605" y="669"/>
                  </a:cubicBezTo>
                  <a:close/>
                  <a:moveTo>
                    <a:pt x="493" y="590"/>
                  </a:moveTo>
                  <a:cubicBezTo>
                    <a:pt x="491" y="590"/>
                    <a:pt x="490" y="591"/>
                    <a:pt x="489" y="593"/>
                  </a:cubicBezTo>
                  <a:cubicBezTo>
                    <a:pt x="489" y="594"/>
                    <a:pt x="490" y="595"/>
                    <a:pt x="491" y="596"/>
                  </a:cubicBezTo>
                  <a:cubicBezTo>
                    <a:pt x="494" y="596"/>
                    <a:pt x="495" y="595"/>
                    <a:pt x="495" y="594"/>
                  </a:cubicBezTo>
                  <a:cubicBezTo>
                    <a:pt x="495" y="591"/>
                    <a:pt x="495" y="590"/>
                    <a:pt x="493" y="590"/>
                  </a:cubicBezTo>
                  <a:close/>
                  <a:moveTo>
                    <a:pt x="537" y="590"/>
                  </a:moveTo>
                  <a:cubicBezTo>
                    <a:pt x="538" y="589"/>
                    <a:pt x="537" y="588"/>
                    <a:pt x="535" y="588"/>
                  </a:cubicBezTo>
                  <a:cubicBezTo>
                    <a:pt x="534" y="588"/>
                    <a:pt x="532" y="588"/>
                    <a:pt x="532" y="590"/>
                  </a:cubicBezTo>
                  <a:cubicBezTo>
                    <a:pt x="532" y="591"/>
                    <a:pt x="533" y="591"/>
                    <a:pt x="535" y="591"/>
                  </a:cubicBezTo>
                  <a:cubicBezTo>
                    <a:pt x="536" y="591"/>
                    <a:pt x="537" y="591"/>
                    <a:pt x="537" y="590"/>
                  </a:cubicBezTo>
                  <a:close/>
                  <a:moveTo>
                    <a:pt x="580" y="702"/>
                  </a:moveTo>
                  <a:cubicBezTo>
                    <a:pt x="580" y="704"/>
                    <a:pt x="582" y="704"/>
                    <a:pt x="583" y="703"/>
                  </a:cubicBezTo>
                  <a:cubicBezTo>
                    <a:pt x="584" y="703"/>
                    <a:pt x="586" y="703"/>
                    <a:pt x="586" y="702"/>
                  </a:cubicBezTo>
                  <a:cubicBezTo>
                    <a:pt x="586" y="701"/>
                    <a:pt x="585" y="700"/>
                    <a:pt x="584" y="700"/>
                  </a:cubicBezTo>
                  <a:cubicBezTo>
                    <a:pt x="582" y="700"/>
                    <a:pt x="581" y="701"/>
                    <a:pt x="580" y="702"/>
                  </a:cubicBezTo>
                  <a:close/>
                  <a:moveTo>
                    <a:pt x="476" y="687"/>
                  </a:moveTo>
                  <a:cubicBezTo>
                    <a:pt x="477" y="688"/>
                    <a:pt x="478" y="689"/>
                    <a:pt x="479" y="688"/>
                  </a:cubicBezTo>
                  <a:cubicBezTo>
                    <a:pt x="481" y="688"/>
                    <a:pt x="481" y="686"/>
                    <a:pt x="481" y="684"/>
                  </a:cubicBezTo>
                  <a:cubicBezTo>
                    <a:pt x="481" y="683"/>
                    <a:pt x="480" y="682"/>
                    <a:pt x="479" y="683"/>
                  </a:cubicBezTo>
                  <a:cubicBezTo>
                    <a:pt x="477" y="684"/>
                    <a:pt x="476" y="685"/>
                    <a:pt x="476" y="687"/>
                  </a:cubicBezTo>
                  <a:close/>
                  <a:moveTo>
                    <a:pt x="504" y="606"/>
                  </a:moveTo>
                  <a:cubicBezTo>
                    <a:pt x="503" y="606"/>
                    <a:pt x="502" y="607"/>
                    <a:pt x="502" y="608"/>
                  </a:cubicBezTo>
                  <a:cubicBezTo>
                    <a:pt x="502" y="608"/>
                    <a:pt x="503" y="609"/>
                    <a:pt x="503" y="609"/>
                  </a:cubicBezTo>
                  <a:cubicBezTo>
                    <a:pt x="505" y="609"/>
                    <a:pt x="506" y="609"/>
                    <a:pt x="507" y="607"/>
                  </a:cubicBezTo>
                  <a:cubicBezTo>
                    <a:pt x="506" y="605"/>
                    <a:pt x="505" y="606"/>
                    <a:pt x="504" y="606"/>
                  </a:cubicBezTo>
                  <a:close/>
                  <a:moveTo>
                    <a:pt x="476" y="614"/>
                  </a:moveTo>
                  <a:cubicBezTo>
                    <a:pt x="475" y="614"/>
                    <a:pt x="475" y="616"/>
                    <a:pt x="475" y="617"/>
                  </a:cubicBezTo>
                  <a:cubicBezTo>
                    <a:pt x="475" y="618"/>
                    <a:pt x="476" y="618"/>
                    <a:pt x="477" y="617"/>
                  </a:cubicBezTo>
                  <a:cubicBezTo>
                    <a:pt x="478" y="617"/>
                    <a:pt x="479" y="616"/>
                    <a:pt x="479" y="615"/>
                  </a:cubicBezTo>
                  <a:cubicBezTo>
                    <a:pt x="478" y="613"/>
                    <a:pt x="477" y="613"/>
                    <a:pt x="476" y="614"/>
                  </a:cubicBezTo>
                  <a:close/>
                  <a:moveTo>
                    <a:pt x="399" y="620"/>
                  </a:moveTo>
                  <a:cubicBezTo>
                    <a:pt x="399" y="619"/>
                    <a:pt x="398" y="618"/>
                    <a:pt x="397" y="618"/>
                  </a:cubicBezTo>
                  <a:cubicBezTo>
                    <a:pt x="395" y="618"/>
                    <a:pt x="394" y="619"/>
                    <a:pt x="394" y="621"/>
                  </a:cubicBezTo>
                  <a:cubicBezTo>
                    <a:pt x="395" y="621"/>
                    <a:pt x="396" y="622"/>
                    <a:pt x="397" y="622"/>
                  </a:cubicBezTo>
                  <a:cubicBezTo>
                    <a:pt x="398" y="622"/>
                    <a:pt x="399" y="621"/>
                    <a:pt x="399" y="620"/>
                  </a:cubicBezTo>
                  <a:close/>
                  <a:moveTo>
                    <a:pt x="518" y="687"/>
                  </a:moveTo>
                  <a:cubicBezTo>
                    <a:pt x="519" y="686"/>
                    <a:pt x="518" y="685"/>
                    <a:pt x="516" y="686"/>
                  </a:cubicBezTo>
                  <a:cubicBezTo>
                    <a:pt x="516" y="686"/>
                    <a:pt x="515" y="687"/>
                    <a:pt x="515" y="688"/>
                  </a:cubicBezTo>
                  <a:cubicBezTo>
                    <a:pt x="515" y="689"/>
                    <a:pt x="516" y="689"/>
                    <a:pt x="516" y="690"/>
                  </a:cubicBezTo>
                  <a:cubicBezTo>
                    <a:pt x="518" y="690"/>
                    <a:pt x="518" y="689"/>
                    <a:pt x="518" y="687"/>
                  </a:cubicBezTo>
                  <a:close/>
                  <a:moveTo>
                    <a:pt x="425" y="666"/>
                  </a:moveTo>
                  <a:cubicBezTo>
                    <a:pt x="424" y="666"/>
                    <a:pt x="423" y="666"/>
                    <a:pt x="424" y="668"/>
                  </a:cubicBezTo>
                  <a:cubicBezTo>
                    <a:pt x="424" y="668"/>
                    <a:pt x="425" y="668"/>
                    <a:pt x="426" y="668"/>
                  </a:cubicBezTo>
                  <a:cubicBezTo>
                    <a:pt x="426" y="668"/>
                    <a:pt x="427" y="667"/>
                    <a:pt x="427" y="667"/>
                  </a:cubicBezTo>
                  <a:cubicBezTo>
                    <a:pt x="427" y="666"/>
                    <a:pt x="426" y="666"/>
                    <a:pt x="425" y="666"/>
                  </a:cubicBezTo>
                  <a:close/>
                  <a:moveTo>
                    <a:pt x="501" y="673"/>
                  </a:moveTo>
                  <a:cubicBezTo>
                    <a:pt x="501" y="672"/>
                    <a:pt x="500" y="672"/>
                    <a:pt x="499" y="672"/>
                  </a:cubicBezTo>
                  <a:cubicBezTo>
                    <a:pt x="498" y="671"/>
                    <a:pt x="497" y="671"/>
                    <a:pt x="497" y="673"/>
                  </a:cubicBezTo>
                  <a:cubicBezTo>
                    <a:pt x="497" y="673"/>
                    <a:pt x="498" y="674"/>
                    <a:pt x="498" y="674"/>
                  </a:cubicBezTo>
                  <a:cubicBezTo>
                    <a:pt x="499" y="674"/>
                    <a:pt x="500" y="674"/>
                    <a:pt x="501" y="673"/>
                  </a:cubicBezTo>
                  <a:close/>
                  <a:moveTo>
                    <a:pt x="497" y="698"/>
                  </a:moveTo>
                  <a:cubicBezTo>
                    <a:pt x="500" y="697"/>
                    <a:pt x="504" y="700"/>
                    <a:pt x="508" y="697"/>
                  </a:cubicBezTo>
                  <a:cubicBezTo>
                    <a:pt x="503" y="696"/>
                    <a:pt x="500" y="697"/>
                    <a:pt x="497" y="698"/>
                  </a:cubicBezTo>
                  <a:cubicBezTo>
                    <a:pt x="497" y="698"/>
                    <a:pt x="497" y="698"/>
                    <a:pt x="497" y="698"/>
                  </a:cubicBezTo>
                  <a:close/>
                  <a:moveTo>
                    <a:pt x="600" y="640"/>
                  </a:moveTo>
                  <a:cubicBezTo>
                    <a:pt x="600" y="640"/>
                    <a:pt x="601" y="641"/>
                    <a:pt x="602" y="641"/>
                  </a:cubicBezTo>
                  <a:cubicBezTo>
                    <a:pt x="603" y="641"/>
                    <a:pt x="604" y="640"/>
                    <a:pt x="604" y="639"/>
                  </a:cubicBezTo>
                  <a:cubicBezTo>
                    <a:pt x="604" y="639"/>
                    <a:pt x="603" y="638"/>
                    <a:pt x="603" y="638"/>
                  </a:cubicBezTo>
                  <a:cubicBezTo>
                    <a:pt x="602" y="638"/>
                    <a:pt x="601" y="638"/>
                    <a:pt x="600" y="640"/>
                  </a:cubicBezTo>
                  <a:close/>
                  <a:moveTo>
                    <a:pt x="518" y="619"/>
                  </a:moveTo>
                  <a:cubicBezTo>
                    <a:pt x="518" y="619"/>
                    <a:pt x="517" y="618"/>
                    <a:pt x="516" y="618"/>
                  </a:cubicBezTo>
                  <a:cubicBezTo>
                    <a:pt x="516" y="618"/>
                    <a:pt x="516" y="619"/>
                    <a:pt x="516" y="619"/>
                  </a:cubicBezTo>
                  <a:cubicBezTo>
                    <a:pt x="516" y="619"/>
                    <a:pt x="517" y="620"/>
                    <a:pt x="517" y="620"/>
                  </a:cubicBezTo>
                  <a:cubicBezTo>
                    <a:pt x="517" y="620"/>
                    <a:pt x="518" y="619"/>
                    <a:pt x="518" y="619"/>
                  </a:cubicBezTo>
                  <a:close/>
                  <a:moveTo>
                    <a:pt x="591" y="617"/>
                  </a:moveTo>
                  <a:cubicBezTo>
                    <a:pt x="590" y="617"/>
                    <a:pt x="590" y="617"/>
                    <a:pt x="590" y="617"/>
                  </a:cubicBezTo>
                  <a:cubicBezTo>
                    <a:pt x="590" y="618"/>
                    <a:pt x="590" y="619"/>
                    <a:pt x="590" y="619"/>
                  </a:cubicBezTo>
                  <a:cubicBezTo>
                    <a:pt x="590" y="619"/>
                    <a:pt x="591" y="619"/>
                    <a:pt x="591" y="619"/>
                  </a:cubicBezTo>
                  <a:cubicBezTo>
                    <a:pt x="592" y="618"/>
                    <a:pt x="591" y="617"/>
                    <a:pt x="591" y="617"/>
                  </a:cubicBezTo>
                  <a:close/>
                  <a:moveTo>
                    <a:pt x="532" y="693"/>
                  </a:moveTo>
                  <a:cubicBezTo>
                    <a:pt x="533" y="693"/>
                    <a:pt x="532" y="692"/>
                    <a:pt x="531" y="693"/>
                  </a:cubicBezTo>
                  <a:cubicBezTo>
                    <a:pt x="530" y="693"/>
                    <a:pt x="530" y="693"/>
                    <a:pt x="529" y="693"/>
                  </a:cubicBezTo>
                  <a:cubicBezTo>
                    <a:pt x="530" y="694"/>
                    <a:pt x="530" y="694"/>
                    <a:pt x="530" y="694"/>
                  </a:cubicBezTo>
                  <a:cubicBezTo>
                    <a:pt x="531" y="694"/>
                    <a:pt x="532" y="694"/>
                    <a:pt x="532" y="693"/>
                  </a:cubicBezTo>
                  <a:close/>
                  <a:moveTo>
                    <a:pt x="568" y="706"/>
                  </a:moveTo>
                  <a:cubicBezTo>
                    <a:pt x="567" y="705"/>
                    <a:pt x="567" y="705"/>
                    <a:pt x="566" y="706"/>
                  </a:cubicBezTo>
                  <a:cubicBezTo>
                    <a:pt x="566" y="706"/>
                    <a:pt x="566" y="706"/>
                    <a:pt x="566" y="707"/>
                  </a:cubicBezTo>
                  <a:cubicBezTo>
                    <a:pt x="567" y="707"/>
                    <a:pt x="567" y="707"/>
                    <a:pt x="567" y="707"/>
                  </a:cubicBezTo>
                  <a:cubicBezTo>
                    <a:pt x="567" y="706"/>
                    <a:pt x="568" y="706"/>
                    <a:pt x="568" y="706"/>
                  </a:cubicBezTo>
                  <a:close/>
                  <a:moveTo>
                    <a:pt x="596" y="593"/>
                  </a:moveTo>
                  <a:cubicBezTo>
                    <a:pt x="595" y="593"/>
                    <a:pt x="595" y="594"/>
                    <a:pt x="595" y="594"/>
                  </a:cubicBezTo>
                  <a:cubicBezTo>
                    <a:pt x="595" y="595"/>
                    <a:pt x="596" y="595"/>
                    <a:pt x="596" y="596"/>
                  </a:cubicBezTo>
                  <a:cubicBezTo>
                    <a:pt x="596" y="595"/>
                    <a:pt x="597" y="595"/>
                    <a:pt x="597" y="594"/>
                  </a:cubicBezTo>
                  <a:cubicBezTo>
                    <a:pt x="597" y="594"/>
                    <a:pt x="596" y="594"/>
                    <a:pt x="596" y="593"/>
                  </a:cubicBezTo>
                  <a:close/>
                  <a:moveTo>
                    <a:pt x="514" y="626"/>
                  </a:moveTo>
                  <a:cubicBezTo>
                    <a:pt x="514" y="625"/>
                    <a:pt x="513" y="626"/>
                    <a:pt x="513" y="626"/>
                  </a:cubicBezTo>
                  <a:cubicBezTo>
                    <a:pt x="513" y="626"/>
                    <a:pt x="513" y="627"/>
                    <a:pt x="513" y="628"/>
                  </a:cubicBezTo>
                  <a:cubicBezTo>
                    <a:pt x="514" y="627"/>
                    <a:pt x="515" y="627"/>
                    <a:pt x="515" y="627"/>
                  </a:cubicBezTo>
                  <a:cubicBezTo>
                    <a:pt x="515" y="627"/>
                    <a:pt x="514" y="626"/>
                    <a:pt x="514" y="626"/>
                  </a:cubicBezTo>
                  <a:close/>
                  <a:moveTo>
                    <a:pt x="499" y="632"/>
                  </a:moveTo>
                  <a:cubicBezTo>
                    <a:pt x="498" y="631"/>
                    <a:pt x="498" y="631"/>
                    <a:pt x="498" y="631"/>
                  </a:cubicBezTo>
                  <a:cubicBezTo>
                    <a:pt x="498" y="631"/>
                    <a:pt x="497" y="632"/>
                    <a:pt x="497" y="632"/>
                  </a:cubicBezTo>
                  <a:cubicBezTo>
                    <a:pt x="497" y="632"/>
                    <a:pt x="497" y="632"/>
                    <a:pt x="497" y="633"/>
                  </a:cubicBezTo>
                  <a:cubicBezTo>
                    <a:pt x="498" y="632"/>
                    <a:pt x="498" y="632"/>
                    <a:pt x="499" y="632"/>
                  </a:cubicBezTo>
                  <a:close/>
                  <a:moveTo>
                    <a:pt x="461" y="665"/>
                  </a:moveTo>
                  <a:cubicBezTo>
                    <a:pt x="461" y="666"/>
                    <a:pt x="462" y="666"/>
                    <a:pt x="463" y="666"/>
                  </a:cubicBezTo>
                  <a:cubicBezTo>
                    <a:pt x="463" y="665"/>
                    <a:pt x="464" y="665"/>
                    <a:pt x="464" y="665"/>
                  </a:cubicBezTo>
                  <a:cubicBezTo>
                    <a:pt x="463" y="664"/>
                    <a:pt x="463" y="664"/>
                    <a:pt x="463" y="663"/>
                  </a:cubicBezTo>
                  <a:cubicBezTo>
                    <a:pt x="462" y="664"/>
                    <a:pt x="462" y="664"/>
                    <a:pt x="461" y="665"/>
                  </a:cubicBezTo>
                  <a:close/>
                  <a:moveTo>
                    <a:pt x="667" y="918"/>
                  </a:moveTo>
                  <a:cubicBezTo>
                    <a:pt x="666" y="917"/>
                    <a:pt x="664" y="915"/>
                    <a:pt x="663" y="917"/>
                  </a:cubicBezTo>
                  <a:cubicBezTo>
                    <a:pt x="661" y="919"/>
                    <a:pt x="664" y="920"/>
                    <a:pt x="664" y="922"/>
                  </a:cubicBezTo>
                  <a:cubicBezTo>
                    <a:pt x="666" y="922"/>
                    <a:pt x="668" y="922"/>
                    <a:pt x="669" y="921"/>
                  </a:cubicBezTo>
                  <a:cubicBezTo>
                    <a:pt x="669" y="920"/>
                    <a:pt x="668" y="919"/>
                    <a:pt x="667" y="918"/>
                  </a:cubicBezTo>
                  <a:close/>
                  <a:moveTo>
                    <a:pt x="794" y="1207"/>
                  </a:moveTo>
                  <a:cubicBezTo>
                    <a:pt x="794" y="1207"/>
                    <a:pt x="794" y="1208"/>
                    <a:pt x="794" y="1208"/>
                  </a:cubicBezTo>
                  <a:cubicBezTo>
                    <a:pt x="795" y="1208"/>
                    <a:pt x="795" y="1208"/>
                    <a:pt x="796" y="1207"/>
                  </a:cubicBezTo>
                  <a:cubicBezTo>
                    <a:pt x="796" y="1207"/>
                    <a:pt x="795" y="1206"/>
                    <a:pt x="795" y="1206"/>
                  </a:cubicBezTo>
                  <a:cubicBezTo>
                    <a:pt x="794" y="1206"/>
                    <a:pt x="794" y="1207"/>
                    <a:pt x="794" y="1207"/>
                  </a:cubicBezTo>
                  <a:close/>
                  <a:moveTo>
                    <a:pt x="803" y="1206"/>
                  </a:moveTo>
                  <a:cubicBezTo>
                    <a:pt x="803" y="1207"/>
                    <a:pt x="802" y="1209"/>
                    <a:pt x="803" y="1210"/>
                  </a:cubicBezTo>
                  <a:cubicBezTo>
                    <a:pt x="804" y="1210"/>
                    <a:pt x="804" y="1210"/>
                    <a:pt x="804" y="1210"/>
                  </a:cubicBezTo>
                  <a:cubicBezTo>
                    <a:pt x="806" y="1208"/>
                    <a:pt x="804" y="1207"/>
                    <a:pt x="803" y="1206"/>
                  </a:cubicBezTo>
                  <a:cubicBezTo>
                    <a:pt x="803" y="1206"/>
                    <a:pt x="803" y="1206"/>
                    <a:pt x="803" y="1206"/>
                  </a:cubicBezTo>
                  <a:close/>
                  <a:moveTo>
                    <a:pt x="925" y="430"/>
                  </a:moveTo>
                  <a:cubicBezTo>
                    <a:pt x="925" y="429"/>
                    <a:pt x="925" y="428"/>
                    <a:pt x="923" y="428"/>
                  </a:cubicBezTo>
                  <a:cubicBezTo>
                    <a:pt x="923" y="428"/>
                    <a:pt x="922" y="429"/>
                    <a:pt x="922" y="429"/>
                  </a:cubicBezTo>
                  <a:cubicBezTo>
                    <a:pt x="922" y="430"/>
                    <a:pt x="922" y="431"/>
                    <a:pt x="923" y="431"/>
                  </a:cubicBezTo>
                  <a:cubicBezTo>
                    <a:pt x="923" y="431"/>
                    <a:pt x="924" y="431"/>
                    <a:pt x="925" y="430"/>
                  </a:cubicBezTo>
                  <a:close/>
                  <a:moveTo>
                    <a:pt x="707" y="511"/>
                  </a:moveTo>
                  <a:cubicBezTo>
                    <a:pt x="707" y="511"/>
                    <a:pt x="707" y="512"/>
                    <a:pt x="706" y="512"/>
                  </a:cubicBezTo>
                  <a:cubicBezTo>
                    <a:pt x="707" y="513"/>
                    <a:pt x="707" y="513"/>
                    <a:pt x="708" y="513"/>
                  </a:cubicBezTo>
                  <a:cubicBezTo>
                    <a:pt x="708" y="513"/>
                    <a:pt x="708" y="512"/>
                    <a:pt x="709" y="512"/>
                  </a:cubicBezTo>
                  <a:cubicBezTo>
                    <a:pt x="708" y="512"/>
                    <a:pt x="708" y="511"/>
                    <a:pt x="707" y="511"/>
                  </a:cubicBezTo>
                  <a:close/>
                  <a:moveTo>
                    <a:pt x="669" y="342"/>
                  </a:moveTo>
                  <a:cubicBezTo>
                    <a:pt x="669" y="342"/>
                    <a:pt x="669" y="343"/>
                    <a:pt x="670" y="343"/>
                  </a:cubicBezTo>
                  <a:cubicBezTo>
                    <a:pt x="671" y="343"/>
                    <a:pt x="671" y="342"/>
                    <a:pt x="671" y="342"/>
                  </a:cubicBezTo>
                  <a:cubicBezTo>
                    <a:pt x="670" y="342"/>
                    <a:pt x="670" y="342"/>
                    <a:pt x="670" y="342"/>
                  </a:cubicBezTo>
                  <a:cubicBezTo>
                    <a:pt x="669" y="342"/>
                    <a:pt x="669" y="342"/>
                    <a:pt x="669" y="342"/>
                  </a:cubicBezTo>
                  <a:close/>
                  <a:moveTo>
                    <a:pt x="641" y="343"/>
                  </a:moveTo>
                  <a:cubicBezTo>
                    <a:pt x="641" y="343"/>
                    <a:pt x="640" y="343"/>
                    <a:pt x="639" y="342"/>
                  </a:cubicBezTo>
                  <a:cubicBezTo>
                    <a:pt x="639" y="342"/>
                    <a:pt x="639" y="343"/>
                    <a:pt x="639" y="343"/>
                  </a:cubicBezTo>
                  <a:cubicBezTo>
                    <a:pt x="640" y="344"/>
                    <a:pt x="640" y="344"/>
                    <a:pt x="641" y="344"/>
                  </a:cubicBezTo>
                  <a:cubicBezTo>
                    <a:pt x="641" y="344"/>
                    <a:pt x="641" y="343"/>
                    <a:pt x="641" y="343"/>
                  </a:cubicBezTo>
                  <a:close/>
                  <a:moveTo>
                    <a:pt x="439" y="523"/>
                  </a:moveTo>
                  <a:cubicBezTo>
                    <a:pt x="438" y="524"/>
                    <a:pt x="437" y="525"/>
                    <a:pt x="437" y="527"/>
                  </a:cubicBezTo>
                  <a:cubicBezTo>
                    <a:pt x="436" y="528"/>
                    <a:pt x="436" y="529"/>
                    <a:pt x="437" y="530"/>
                  </a:cubicBezTo>
                  <a:cubicBezTo>
                    <a:pt x="439" y="531"/>
                    <a:pt x="439" y="529"/>
                    <a:pt x="440" y="527"/>
                  </a:cubicBezTo>
                  <a:cubicBezTo>
                    <a:pt x="440" y="526"/>
                    <a:pt x="439" y="524"/>
                    <a:pt x="439" y="523"/>
                  </a:cubicBezTo>
                  <a:cubicBezTo>
                    <a:pt x="439" y="523"/>
                    <a:pt x="439" y="523"/>
                    <a:pt x="439" y="523"/>
                  </a:cubicBezTo>
                  <a:close/>
                  <a:moveTo>
                    <a:pt x="718" y="348"/>
                  </a:moveTo>
                  <a:cubicBezTo>
                    <a:pt x="718" y="350"/>
                    <a:pt x="719" y="350"/>
                    <a:pt x="720" y="350"/>
                  </a:cubicBezTo>
                  <a:cubicBezTo>
                    <a:pt x="720" y="350"/>
                    <a:pt x="722" y="349"/>
                    <a:pt x="722" y="349"/>
                  </a:cubicBezTo>
                  <a:cubicBezTo>
                    <a:pt x="722" y="348"/>
                    <a:pt x="721" y="347"/>
                    <a:pt x="719" y="347"/>
                  </a:cubicBezTo>
                  <a:cubicBezTo>
                    <a:pt x="719" y="347"/>
                    <a:pt x="718" y="348"/>
                    <a:pt x="718" y="348"/>
                  </a:cubicBezTo>
                  <a:close/>
                  <a:moveTo>
                    <a:pt x="784" y="502"/>
                  </a:moveTo>
                  <a:cubicBezTo>
                    <a:pt x="784" y="504"/>
                    <a:pt x="785" y="505"/>
                    <a:pt x="787" y="505"/>
                  </a:cubicBezTo>
                  <a:cubicBezTo>
                    <a:pt x="789" y="504"/>
                    <a:pt x="791" y="503"/>
                    <a:pt x="790" y="501"/>
                  </a:cubicBezTo>
                  <a:cubicBezTo>
                    <a:pt x="790" y="499"/>
                    <a:pt x="788" y="499"/>
                    <a:pt x="787" y="499"/>
                  </a:cubicBezTo>
                  <a:cubicBezTo>
                    <a:pt x="785" y="499"/>
                    <a:pt x="783" y="500"/>
                    <a:pt x="784" y="502"/>
                  </a:cubicBezTo>
                  <a:close/>
                  <a:moveTo>
                    <a:pt x="1028" y="183"/>
                  </a:moveTo>
                  <a:cubicBezTo>
                    <a:pt x="1033" y="185"/>
                    <a:pt x="1037" y="189"/>
                    <a:pt x="1043" y="188"/>
                  </a:cubicBezTo>
                  <a:cubicBezTo>
                    <a:pt x="1037" y="181"/>
                    <a:pt x="1037" y="181"/>
                    <a:pt x="1028" y="184"/>
                  </a:cubicBezTo>
                  <a:cubicBezTo>
                    <a:pt x="1028" y="184"/>
                    <a:pt x="1028" y="183"/>
                    <a:pt x="1028" y="183"/>
                  </a:cubicBezTo>
                  <a:close/>
                  <a:moveTo>
                    <a:pt x="902" y="1143"/>
                  </a:moveTo>
                  <a:cubicBezTo>
                    <a:pt x="902" y="1145"/>
                    <a:pt x="903" y="1147"/>
                    <a:pt x="906" y="1146"/>
                  </a:cubicBezTo>
                  <a:cubicBezTo>
                    <a:pt x="908" y="1146"/>
                    <a:pt x="910" y="1145"/>
                    <a:pt x="910" y="1142"/>
                  </a:cubicBezTo>
                  <a:cubicBezTo>
                    <a:pt x="910" y="1140"/>
                    <a:pt x="908" y="1139"/>
                    <a:pt x="906" y="1139"/>
                  </a:cubicBezTo>
                  <a:cubicBezTo>
                    <a:pt x="903" y="1139"/>
                    <a:pt x="902" y="1141"/>
                    <a:pt x="902" y="1143"/>
                  </a:cubicBezTo>
                  <a:close/>
                  <a:moveTo>
                    <a:pt x="790" y="144"/>
                  </a:moveTo>
                  <a:cubicBezTo>
                    <a:pt x="789" y="144"/>
                    <a:pt x="789" y="144"/>
                    <a:pt x="788" y="144"/>
                  </a:cubicBezTo>
                  <a:cubicBezTo>
                    <a:pt x="788" y="145"/>
                    <a:pt x="788" y="145"/>
                    <a:pt x="788" y="145"/>
                  </a:cubicBezTo>
                  <a:cubicBezTo>
                    <a:pt x="789" y="146"/>
                    <a:pt x="790" y="146"/>
                    <a:pt x="790" y="145"/>
                  </a:cubicBezTo>
                  <a:cubicBezTo>
                    <a:pt x="790" y="145"/>
                    <a:pt x="790" y="144"/>
                    <a:pt x="790" y="144"/>
                  </a:cubicBezTo>
                  <a:close/>
                  <a:moveTo>
                    <a:pt x="915" y="1174"/>
                  </a:moveTo>
                  <a:cubicBezTo>
                    <a:pt x="915" y="1175"/>
                    <a:pt x="917" y="1176"/>
                    <a:pt x="918" y="1176"/>
                  </a:cubicBezTo>
                  <a:cubicBezTo>
                    <a:pt x="918" y="1176"/>
                    <a:pt x="919" y="1175"/>
                    <a:pt x="919" y="1175"/>
                  </a:cubicBezTo>
                  <a:cubicBezTo>
                    <a:pt x="920" y="1174"/>
                    <a:pt x="918" y="1174"/>
                    <a:pt x="917" y="1173"/>
                  </a:cubicBezTo>
                  <a:cubicBezTo>
                    <a:pt x="917" y="1174"/>
                    <a:pt x="915" y="1174"/>
                    <a:pt x="915" y="11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8E591FB-0CDA-4A7B-B060-EA9792B7F76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90940" y="3614221"/>
            <a:ext cx="2807179" cy="789720"/>
            <a:chOff x="3400" y="2037"/>
            <a:chExt cx="878" cy="247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E7319BF2-9524-4D45-80DA-7337A4F4A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" y="2040"/>
              <a:ext cx="183" cy="236"/>
            </a:xfrm>
            <a:custGeom>
              <a:avLst/>
              <a:gdLst>
                <a:gd name="T0" fmla="*/ 55 w 134"/>
                <a:gd name="T1" fmla="*/ 77 h 171"/>
                <a:gd name="T2" fmla="*/ 100 w 134"/>
                <a:gd name="T3" fmla="*/ 77 h 171"/>
                <a:gd name="T4" fmla="*/ 118 w 134"/>
                <a:gd name="T5" fmla="*/ 70 h 171"/>
                <a:gd name="T6" fmla="*/ 119 w 134"/>
                <a:gd name="T7" fmla="*/ 19 h 171"/>
                <a:gd name="T8" fmla="*/ 122 w 134"/>
                <a:gd name="T9" fmla="*/ 0 h 171"/>
                <a:gd name="T10" fmla="*/ 128 w 134"/>
                <a:gd name="T11" fmla="*/ 1 h 171"/>
                <a:gd name="T12" fmla="*/ 134 w 134"/>
                <a:gd name="T13" fmla="*/ 3 h 171"/>
                <a:gd name="T14" fmla="*/ 133 w 134"/>
                <a:gd name="T15" fmla="*/ 12 h 171"/>
                <a:gd name="T16" fmla="*/ 131 w 134"/>
                <a:gd name="T17" fmla="*/ 59 h 171"/>
                <a:gd name="T18" fmla="*/ 129 w 134"/>
                <a:gd name="T19" fmla="*/ 134 h 171"/>
                <a:gd name="T20" fmla="*/ 128 w 134"/>
                <a:gd name="T21" fmla="*/ 159 h 171"/>
                <a:gd name="T22" fmla="*/ 129 w 134"/>
                <a:gd name="T23" fmla="*/ 168 h 171"/>
                <a:gd name="T24" fmla="*/ 127 w 134"/>
                <a:gd name="T25" fmla="*/ 169 h 171"/>
                <a:gd name="T26" fmla="*/ 116 w 134"/>
                <a:gd name="T27" fmla="*/ 167 h 171"/>
                <a:gd name="T28" fmla="*/ 116 w 134"/>
                <a:gd name="T29" fmla="*/ 124 h 171"/>
                <a:gd name="T30" fmla="*/ 116 w 134"/>
                <a:gd name="T31" fmla="*/ 107 h 171"/>
                <a:gd name="T32" fmla="*/ 97 w 134"/>
                <a:gd name="T33" fmla="*/ 89 h 171"/>
                <a:gd name="T34" fmla="*/ 47 w 134"/>
                <a:gd name="T35" fmla="*/ 90 h 171"/>
                <a:gd name="T36" fmla="*/ 32 w 134"/>
                <a:gd name="T37" fmla="*/ 96 h 171"/>
                <a:gd name="T38" fmla="*/ 31 w 134"/>
                <a:gd name="T39" fmla="*/ 136 h 171"/>
                <a:gd name="T40" fmla="*/ 33 w 134"/>
                <a:gd name="T41" fmla="*/ 165 h 171"/>
                <a:gd name="T42" fmla="*/ 28 w 134"/>
                <a:gd name="T43" fmla="*/ 170 h 171"/>
                <a:gd name="T44" fmla="*/ 6 w 134"/>
                <a:gd name="T45" fmla="*/ 170 h 171"/>
                <a:gd name="T46" fmla="*/ 0 w 134"/>
                <a:gd name="T47" fmla="*/ 162 h 171"/>
                <a:gd name="T48" fmla="*/ 0 w 134"/>
                <a:gd name="T49" fmla="*/ 72 h 171"/>
                <a:gd name="T50" fmla="*/ 1 w 134"/>
                <a:gd name="T51" fmla="*/ 4 h 171"/>
                <a:gd name="T52" fmla="*/ 10 w 134"/>
                <a:gd name="T53" fmla="*/ 3 h 171"/>
                <a:gd name="T54" fmla="*/ 19 w 134"/>
                <a:gd name="T55" fmla="*/ 2 h 171"/>
                <a:gd name="T56" fmla="*/ 31 w 134"/>
                <a:gd name="T57" fmla="*/ 2 h 171"/>
                <a:gd name="T58" fmla="*/ 35 w 134"/>
                <a:gd name="T59" fmla="*/ 7 h 171"/>
                <a:gd name="T60" fmla="*/ 34 w 134"/>
                <a:gd name="T61" fmla="*/ 38 h 171"/>
                <a:gd name="T62" fmla="*/ 32 w 134"/>
                <a:gd name="T63" fmla="*/ 7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4" h="171">
                  <a:moveTo>
                    <a:pt x="46" y="77"/>
                  </a:moveTo>
                  <a:cubicBezTo>
                    <a:pt x="55" y="77"/>
                    <a:pt x="55" y="77"/>
                    <a:pt x="55" y="77"/>
                  </a:cubicBezTo>
                  <a:cubicBezTo>
                    <a:pt x="63" y="77"/>
                    <a:pt x="68" y="77"/>
                    <a:pt x="71" y="77"/>
                  </a:cubicBezTo>
                  <a:cubicBezTo>
                    <a:pt x="84" y="77"/>
                    <a:pt x="93" y="77"/>
                    <a:pt x="100" y="77"/>
                  </a:cubicBezTo>
                  <a:cubicBezTo>
                    <a:pt x="108" y="77"/>
                    <a:pt x="114" y="77"/>
                    <a:pt x="118" y="77"/>
                  </a:cubicBezTo>
                  <a:cubicBezTo>
                    <a:pt x="118" y="70"/>
                    <a:pt x="118" y="70"/>
                    <a:pt x="118" y="70"/>
                  </a:cubicBezTo>
                  <a:cubicBezTo>
                    <a:pt x="118" y="56"/>
                    <a:pt x="118" y="56"/>
                    <a:pt x="118" y="56"/>
                  </a:cubicBezTo>
                  <a:cubicBezTo>
                    <a:pt x="118" y="50"/>
                    <a:pt x="118" y="38"/>
                    <a:pt x="119" y="19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1"/>
                    <a:pt x="120" y="0"/>
                    <a:pt x="122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5" y="0"/>
                    <a:pt x="126" y="1"/>
                    <a:pt x="128" y="1"/>
                  </a:cubicBezTo>
                  <a:cubicBezTo>
                    <a:pt x="130" y="1"/>
                    <a:pt x="131" y="1"/>
                    <a:pt x="132" y="1"/>
                  </a:cubicBezTo>
                  <a:cubicBezTo>
                    <a:pt x="134" y="2"/>
                    <a:pt x="134" y="2"/>
                    <a:pt x="134" y="3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6"/>
                    <a:pt x="134" y="9"/>
                    <a:pt x="133" y="12"/>
                  </a:cubicBezTo>
                  <a:cubicBezTo>
                    <a:pt x="133" y="15"/>
                    <a:pt x="132" y="20"/>
                    <a:pt x="132" y="26"/>
                  </a:cubicBezTo>
                  <a:cubicBezTo>
                    <a:pt x="131" y="31"/>
                    <a:pt x="131" y="42"/>
                    <a:pt x="131" y="59"/>
                  </a:cubicBezTo>
                  <a:cubicBezTo>
                    <a:pt x="130" y="76"/>
                    <a:pt x="130" y="89"/>
                    <a:pt x="130" y="99"/>
                  </a:cubicBezTo>
                  <a:cubicBezTo>
                    <a:pt x="130" y="105"/>
                    <a:pt x="130" y="117"/>
                    <a:pt x="129" y="134"/>
                  </a:cubicBezTo>
                  <a:cubicBezTo>
                    <a:pt x="129" y="150"/>
                    <a:pt x="129" y="150"/>
                    <a:pt x="129" y="150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8" y="162"/>
                    <a:pt x="129" y="164"/>
                    <a:pt x="129" y="166"/>
                  </a:cubicBezTo>
                  <a:cubicBezTo>
                    <a:pt x="129" y="168"/>
                    <a:pt x="129" y="168"/>
                    <a:pt x="129" y="168"/>
                  </a:cubicBezTo>
                  <a:cubicBezTo>
                    <a:pt x="129" y="169"/>
                    <a:pt x="129" y="169"/>
                    <a:pt x="128" y="169"/>
                  </a:cubicBezTo>
                  <a:cubicBezTo>
                    <a:pt x="127" y="169"/>
                    <a:pt x="127" y="169"/>
                    <a:pt x="127" y="169"/>
                  </a:cubicBezTo>
                  <a:cubicBezTo>
                    <a:pt x="125" y="170"/>
                    <a:pt x="122" y="170"/>
                    <a:pt x="118" y="170"/>
                  </a:cubicBezTo>
                  <a:cubicBezTo>
                    <a:pt x="117" y="170"/>
                    <a:pt x="116" y="169"/>
                    <a:pt x="116" y="167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6" y="130"/>
                    <a:pt x="116" y="127"/>
                    <a:pt x="116" y="124"/>
                  </a:cubicBezTo>
                  <a:cubicBezTo>
                    <a:pt x="116" y="121"/>
                    <a:pt x="116" y="119"/>
                    <a:pt x="116" y="117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6" y="89"/>
                    <a:pt x="116" y="89"/>
                    <a:pt x="116" y="89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0" y="90"/>
                    <a:pt x="81" y="90"/>
                    <a:pt x="69" y="90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1" y="90"/>
                    <a:pt x="36" y="90"/>
                    <a:pt x="32" y="89"/>
                  </a:cubicBezTo>
                  <a:cubicBezTo>
                    <a:pt x="32" y="92"/>
                    <a:pt x="32" y="94"/>
                    <a:pt x="32" y="96"/>
                  </a:cubicBezTo>
                  <a:cubicBezTo>
                    <a:pt x="32" y="101"/>
                    <a:pt x="32" y="106"/>
                    <a:pt x="32" y="110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1" y="149"/>
                    <a:pt x="32" y="157"/>
                    <a:pt x="33" y="161"/>
                  </a:cubicBezTo>
                  <a:cubicBezTo>
                    <a:pt x="33" y="163"/>
                    <a:pt x="33" y="164"/>
                    <a:pt x="33" y="165"/>
                  </a:cubicBezTo>
                  <a:cubicBezTo>
                    <a:pt x="33" y="167"/>
                    <a:pt x="33" y="168"/>
                    <a:pt x="31" y="169"/>
                  </a:cubicBezTo>
                  <a:cubicBezTo>
                    <a:pt x="30" y="169"/>
                    <a:pt x="29" y="170"/>
                    <a:pt x="28" y="170"/>
                  </a:cubicBezTo>
                  <a:cubicBezTo>
                    <a:pt x="26" y="170"/>
                    <a:pt x="25" y="170"/>
                    <a:pt x="25" y="170"/>
                  </a:cubicBezTo>
                  <a:cubicBezTo>
                    <a:pt x="19" y="169"/>
                    <a:pt x="13" y="169"/>
                    <a:pt x="6" y="170"/>
                  </a:cubicBezTo>
                  <a:cubicBezTo>
                    <a:pt x="3" y="171"/>
                    <a:pt x="1" y="170"/>
                    <a:pt x="1" y="168"/>
                  </a:cubicBezTo>
                  <a:cubicBezTo>
                    <a:pt x="0" y="167"/>
                    <a:pt x="0" y="164"/>
                    <a:pt x="0" y="162"/>
                  </a:cubicBezTo>
                  <a:cubicBezTo>
                    <a:pt x="0" y="159"/>
                    <a:pt x="0" y="157"/>
                    <a:pt x="0" y="155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3" y="3"/>
                    <a:pt x="15" y="2"/>
                  </a:cubicBezTo>
                  <a:cubicBezTo>
                    <a:pt x="16" y="2"/>
                    <a:pt x="18" y="2"/>
                    <a:pt x="19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9" y="2"/>
                    <a:pt x="31" y="2"/>
                  </a:cubicBezTo>
                  <a:cubicBezTo>
                    <a:pt x="33" y="2"/>
                    <a:pt x="34" y="3"/>
                    <a:pt x="34" y="4"/>
                  </a:cubicBezTo>
                  <a:cubicBezTo>
                    <a:pt x="35" y="5"/>
                    <a:pt x="35" y="6"/>
                    <a:pt x="35" y="7"/>
                  </a:cubicBezTo>
                  <a:cubicBezTo>
                    <a:pt x="35" y="8"/>
                    <a:pt x="35" y="9"/>
                    <a:pt x="35" y="10"/>
                  </a:cubicBezTo>
                  <a:cubicBezTo>
                    <a:pt x="35" y="17"/>
                    <a:pt x="34" y="27"/>
                    <a:pt x="34" y="38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76"/>
                    <a:pt x="32" y="76"/>
                    <a:pt x="32" y="76"/>
                  </a:cubicBezTo>
                  <a:lnTo>
                    <a:pt x="46" y="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75CECBF8-C7F7-4240-B8D6-83C576806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3" y="2043"/>
              <a:ext cx="187" cy="241"/>
            </a:xfrm>
            <a:custGeom>
              <a:avLst/>
              <a:gdLst>
                <a:gd name="T0" fmla="*/ 26 w 137"/>
                <a:gd name="T1" fmla="*/ 36 h 175"/>
                <a:gd name="T2" fmla="*/ 52 w 137"/>
                <a:gd name="T3" fmla="*/ 102 h 175"/>
                <a:gd name="T4" fmla="*/ 65 w 137"/>
                <a:gd name="T5" fmla="*/ 143 h 175"/>
                <a:gd name="T6" fmla="*/ 75 w 137"/>
                <a:gd name="T7" fmla="*/ 124 h 175"/>
                <a:gd name="T8" fmla="*/ 104 w 137"/>
                <a:gd name="T9" fmla="*/ 66 h 175"/>
                <a:gd name="T10" fmla="*/ 119 w 137"/>
                <a:gd name="T11" fmla="*/ 35 h 175"/>
                <a:gd name="T12" fmla="*/ 125 w 137"/>
                <a:gd name="T13" fmla="*/ 18 h 175"/>
                <a:gd name="T14" fmla="*/ 135 w 137"/>
                <a:gd name="T15" fmla="*/ 0 h 175"/>
                <a:gd name="T16" fmla="*/ 136 w 137"/>
                <a:gd name="T17" fmla="*/ 11 h 175"/>
                <a:gd name="T18" fmla="*/ 135 w 137"/>
                <a:gd name="T19" fmla="*/ 25 h 175"/>
                <a:gd name="T20" fmla="*/ 134 w 137"/>
                <a:gd name="T21" fmla="*/ 101 h 175"/>
                <a:gd name="T22" fmla="*/ 133 w 137"/>
                <a:gd name="T23" fmla="*/ 165 h 175"/>
                <a:gd name="T24" fmla="*/ 130 w 137"/>
                <a:gd name="T25" fmla="*/ 168 h 175"/>
                <a:gd name="T26" fmla="*/ 121 w 137"/>
                <a:gd name="T27" fmla="*/ 166 h 175"/>
                <a:gd name="T28" fmla="*/ 121 w 137"/>
                <a:gd name="T29" fmla="*/ 128 h 175"/>
                <a:gd name="T30" fmla="*/ 123 w 137"/>
                <a:gd name="T31" fmla="*/ 73 h 175"/>
                <a:gd name="T32" fmla="*/ 117 w 137"/>
                <a:gd name="T33" fmla="*/ 68 h 175"/>
                <a:gd name="T34" fmla="*/ 109 w 137"/>
                <a:gd name="T35" fmla="*/ 82 h 175"/>
                <a:gd name="T36" fmla="*/ 93 w 137"/>
                <a:gd name="T37" fmla="*/ 114 h 175"/>
                <a:gd name="T38" fmla="*/ 78 w 137"/>
                <a:gd name="T39" fmla="*/ 145 h 175"/>
                <a:gd name="T40" fmla="*/ 66 w 137"/>
                <a:gd name="T41" fmla="*/ 167 h 175"/>
                <a:gd name="T42" fmla="*/ 60 w 137"/>
                <a:gd name="T43" fmla="*/ 175 h 175"/>
                <a:gd name="T44" fmla="*/ 56 w 137"/>
                <a:gd name="T45" fmla="*/ 172 h 175"/>
                <a:gd name="T46" fmla="*/ 50 w 137"/>
                <a:gd name="T47" fmla="*/ 155 h 175"/>
                <a:gd name="T48" fmla="*/ 34 w 137"/>
                <a:gd name="T49" fmla="*/ 114 h 175"/>
                <a:gd name="T50" fmla="*/ 24 w 137"/>
                <a:gd name="T51" fmla="*/ 83 h 175"/>
                <a:gd name="T52" fmla="*/ 15 w 137"/>
                <a:gd name="T53" fmla="*/ 56 h 175"/>
                <a:gd name="T54" fmla="*/ 14 w 137"/>
                <a:gd name="T55" fmla="*/ 80 h 175"/>
                <a:gd name="T56" fmla="*/ 13 w 137"/>
                <a:gd name="T57" fmla="*/ 141 h 175"/>
                <a:gd name="T58" fmla="*/ 13 w 137"/>
                <a:gd name="T59" fmla="*/ 166 h 175"/>
                <a:gd name="T60" fmla="*/ 6 w 137"/>
                <a:gd name="T61" fmla="*/ 169 h 175"/>
                <a:gd name="T62" fmla="*/ 1 w 137"/>
                <a:gd name="T63" fmla="*/ 168 h 175"/>
                <a:gd name="T64" fmla="*/ 0 w 137"/>
                <a:gd name="T65" fmla="*/ 140 h 175"/>
                <a:gd name="T66" fmla="*/ 0 w 137"/>
                <a:gd name="T67" fmla="*/ 61 h 175"/>
                <a:gd name="T68" fmla="*/ 2 w 137"/>
                <a:gd name="T69" fmla="*/ 20 h 175"/>
                <a:gd name="T70" fmla="*/ 3 w 137"/>
                <a:gd name="T71" fmla="*/ 4 h 175"/>
                <a:gd name="T72" fmla="*/ 6 w 137"/>
                <a:gd name="T73" fmla="*/ 0 h 175"/>
                <a:gd name="T74" fmla="*/ 14 w 137"/>
                <a:gd name="T75" fmla="*/ 0 h 175"/>
                <a:gd name="T76" fmla="*/ 21 w 137"/>
                <a:gd name="T77" fmla="*/ 1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175">
                  <a:moveTo>
                    <a:pt x="21" y="19"/>
                  </a:moveTo>
                  <a:cubicBezTo>
                    <a:pt x="22" y="23"/>
                    <a:pt x="24" y="29"/>
                    <a:pt x="26" y="36"/>
                  </a:cubicBezTo>
                  <a:cubicBezTo>
                    <a:pt x="28" y="41"/>
                    <a:pt x="32" y="52"/>
                    <a:pt x="38" y="69"/>
                  </a:cubicBezTo>
                  <a:cubicBezTo>
                    <a:pt x="45" y="86"/>
                    <a:pt x="49" y="98"/>
                    <a:pt x="52" y="102"/>
                  </a:cubicBezTo>
                  <a:cubicBezTo>
                    <a:pt x="54" y="108"/>
                    <a:pt x="56" y="116"/>
                    <a:pt x="60" y="127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6" y="122"/>
                    <a:pt x="79" y="116"/>
                    <a:pt x="84" y="107"/>
                  </a:cubicBezTo>
                  <a:cubicBezTo>
                    <a:pt x="94" y="87"/>
                    <a:pt x="101" y="74"/>
                    <a:pt x="104" y="66"/>
                  </a:cubicBezTo>
                  <a:cubicBezTo>
                    <a:pt x="107" y="61"/>
                    <a:pt x="110" y="53"/>
                    <a:pt x="115" y="44"/>
                  </a:cubicBezTo>
                  <a:cubicBezTo>
                    <a:pt x="116" y="41"/>
                    <a:pt x="117" y="38"/>
                    <a:pt x="119" y="35"/>
                  </a:cubicBezTo>
                  <a:cubicBezTo>
                    <a:pt x="121" y="31"/>
                    <a:pt x="122" y="28"/>
                    <a:pt x="122" y="27"/>
                  </a:cubicBezTo>
                  <a:cubicBezTo>
                    <a:pt x="123" y="26"/>
                    <a:pt x="124" y="23"/>
                    <a:pt x="125" y="18"/>
                  </a:cubicBezTo>
                  <a:cubicBezTo>
                    <a:pt x="127" y="13"/>
                    <a:pt x="129" y="9"/>
                    <a:pt x="130" y="5"/>
                  </a:cubicBezTo>
                  <a:cubicBezTo>
                    <a:pt x="132" y="2"/>
                    <a:pt x="134" y="0"/>
                    <a:pt x="135" y="0"/>
                  </a:cubicBezTo>
                  <a:cubicBezTo>
                    <a:pt x="136" y="0"/>
                    <a:pt x="137" y="2"/>
                    <a:pt x="137" y="5"/>
                  </a:cubicBezTo>
                  <a:cubicBezTo>
                    <a:pt x="137" y="7"/>
                    <a:pt x="136" y="9"/>
                    <a:pt x="136" y="11"/>
                  </a:cubicBezTo>
                  <a:cubicBezTo>
                    <a:pt x="136" y="13"/>
                    <a:pt x="136" y="15"/>
                    <a:pt x="136" y="17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135" y="34"/>
                    <a:pt x="134" y="49"/>
                    <a:pt x="134" y="72"/>
                  </a:cubicBezTo>
                  <a:cubicBezTo>
                    <a:pt x="134" y="79"/>
                    <a:pt x="134" y="89"/>
                    <a:pt x="134" y="101"/>
                  </a:cubicBezTo>
                  <a:cubicBezTo>
                    <a:pt x="134" y="113"/>
                    <a:pt x="134" y="122"/>
                    <a:pt x="133" y="12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6"/>
                    <a:pt x="133" y="166"/>
                    <a:pt x="133" y="166"/>
                  </a:cubicBezTo>
                  <a:cubicBezTo>
                    <a:pt x="133" y="167"/>
                    <a:pt x="132" y="168"/>
                    <a:pt x="130" y="168"/>
                  </a:cubicBezTo>
                  <a:cubicBezTo>
                    <a:pt x="126" y="168"/>
                    <a:pt x="123" y="168"/>
                    <a:pt x="122" y="168"/>
                  </a:cubicBezTo>
                  <a:cubicBezTo>
                    <a:pt x="121" y="168"/>
                    <a:pt x="121" y="167"/>
                    <a:pt x="121" y="166"/>
                  </a:cubicBezTo>
                  <a:cubicBezTo>
                    <a:pt x="121" y="162"/>
                    <a:pt x="121" y="162"/>
                    <a:pt x="121" y="162"/>
                  </a:cubicBezTo>
                  <a:cubicBezTo>
                    <a:pt x="121" y="155"/>
                    <a:pt x="121" y="144"/>
                    <a:pt x="121" y="128"/>
                  </a:cubicBezTo>
                  <a:cubicBezTo>
                    <a:pt x="122" y="112"/>
                    <a:pt x="122" y="102"/>
                    <a:pt x="123" y="97"/>
                  </a:cubicBezTo>
                  <a:cubicBezTo>
                    <a:pt x="123" y="93"/>
                    <a:pt x="123" y="85"/>
                    <a:pt x="123" y="73"/>
                  </a:cubicBezTo>
                  <a:cubicBezTo>
                    <a:pt x="123" y="66"/>
                    <a:pt x="123" y="61"/>
                    <a:pt x="123" y="57"/>
                  </a:cubicBezTo>
                  <a:cubicBezTo>
                    <a:pt x="119" y="63"/>
                    <a:pt x="117" y="67"/>
                    <a:pt x="117" y="68"/>
                  </a:cubicBezTo>
                  <a:cubicBezTo>
                    <a:pt x="115" y="71"/>
                    <a:pt x="114" y="74"/>
                    <a:pt x="111" y="79"/>
                  </a:cubicBezTo>
                  <a:cubicBezTo>
                    <a:pt x="111" y="80"/>
                    <a:pt x="110" y="81"/>
                    <a:pt x="109" y="82"/>
                  </a:cubicBezTo>
                  <a:cubicBezTo>
                    <a:pt x="109" y="84"/>
                    <a:pt x="108" y="85"/>
                    <a:pt x="107" y="86"/>
                  </a:cubicBezTo>
                  <a:cubicBezTo>
                    <a:pt x="105" y="90"/>
                    <a:pt x="101" y="100"/>
                    <a:pt x="93" y="114"/>
                  </a:cubicBezTo>
                  <a:cubicBezTo>
                    <a:pt x="86" y="130"/>
                    <a:pt x="86" y="130"/>
                    <a:pt x="86" y="130"/>
                  </a:cubicBezTo>
                  <a:cubicBezTo>
                    <a:pt x="84" y="133"/>
                    <a:pt x="81" y="138"/>
                    <a:pt x="78" y="145"/>
                  </a:cubicBezTo>
                  <a:cubicBezTo>
                    <a:pt x="74" y="152"/>
                    <a:pt x="72" y="157"/>
                    <a:pt x="70" y="160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6" y="169"/>
                    <a:pt x="64" y="171"/>
                    <a:pt x="63" y="173"/>
                  </a:cubicBezTo>
                  <a:cubicBezTo>
                    <a:pt x="62" y="174"/>
                    <a:pt x="60" y="175"/>
                    <a:pt x="60" y="175"/>
                  </a:cubicBezTo>
                  <a:cubicBezTo>
                    <a:pt x="59" y="175"/>
                    <a:pt x="58" y="175"/>
                    <a:pt x="57" y="174"/>
                  </a:cubicBezTo>
                  <a:cubicBezTo>
                    <a:pt x="57" y="174"/>
                    <a:pt x="57" y="173"/>
                    <a:pt x="56" y="172"/>
                  </a:cubicBezTo>
                  <a:cubicBezTo>
                    <a:pt x="56" y="171"/>
                    <a:pt x="56" y="170"/>
                    <a:pt x="56" y="170"/>
                  </a:cubicBezTo>
                  <a:cubicBezTo>
                    <a:pt x="55" y="169"/>
                    <a:pt x="54" y="164"/>
                    <a:pt x="50" y="155"/>
                  </a:cubicBezTo>
                  <a:cubicBezTo>
                    <a:pt x="47" y="145"/>
                    <a:pt x="45" y="139"/>
                    <a:pt x="43" y="135"/>
                  </a:cubicBezTo>
                  <a:cubicBezTo>
                    <a:pt x="41" y="129"/>
                    <a:pt x="38" y="122"/>
                    <a:pt x="34" y="114"/>
                  </a:cubicBezTo>
                  <a:cubicBezTo>
                    <a:pt x="31" y="105"/>
                    <a:pt x="28" y="98"/>
                    <a:pt x="27" y="95"/>
                  </a:cubicBezTo>
                  <a:cubicBezTo>
                    <a:pt x="26" y="91"/>
                    <a:pt x="25" y="87"/>
                    <a:pt x="24" y="83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7" y="63"/>
                    <a:pt x="15" y="57"/>
                    <a:pt x="15" y="56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4" y="68"/>
                    <a:pt x="14" y="73"/>
                    <a:pt x="14" y="80"/>
                  </a:cubicBezTo>
                  <a:cubicBezTo>
                    <a:pt x="14" y="103"/>
                    <a:pt x="14" y="118"/>
                    <a:pt x="13" y="127"/>
                  </a:cubicBezTo>
                  <a:cubicBezTo>
                    <a:pt x="13" y="130"/>
                    <a:pt x="13" y="134"/>
                    <a:pt x="13" y="14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6"/>
                    <a:pt x="13" y="166"/>
                    <a:pt x="13" y="166"/>
                  </a:cubicBezTo>
                  <a:cubicBezTo>
                    <a:pt x="13" y="169"/>
                    <a:pt x="12" y="170"/>
                    <a:pt x="10" y="170"/>
                  </a:cubicBezTo>
                  <a:cubicBezTo>
                    <a:pt x="9" y="170"/>
                    <a:pt x="8" y="169"/>
                    <a:pt x="6" y="169"/>
                  </a:cubicBezTo>
                  <a:cubicBezTo>
                    <a:pt x="4" y="169"/>
                    <a:pt x="3" y="169"/>
                    <a:pt x="2" y="169"/>
                  </a:cubicBezTo>
                  <a:cubicBezTo>
                    <a:pt x="1" y="169"/>
                    <a:pt x="1" y="169"/>
                    <a:pt x="1" y="168"/>
                  </a:cubicBezTo>
                  <a:cubicBezTo>
                    <a:pt x="1" y="163"/>
                    <a:pt x="1" y="163"/>
                    <a:pt x="1" y="16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2"/>
                    <a:pt x="0" y="72"/>
                    <a:pt x="0" y="61"/>
                  </a:cubicBezTo>
                  <a:cubicBezTo>
                    <a:pt x="1" y="49"/>
                    <a:pt x="1" y="42"/>
                    <a:pt x="1" y="38"/>
                  </a:cubicBezTo>
                  <a:cubicBezTo>
                    <a:pt x="2" y="32"/>
                    <a:pt x="2" y="27"/>
                    <a:pt x="2" y="20"/>
                  </a:cubicBezTo>
                  <a:cubicBezTo>
                    <a:pt x="3" y="14"/>
                    <a:pt x="3" y="9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6" y="0"/>
                    <a:pt x="18" y="2"/>
                    <a:pt x="18" y="7"/>
                  </a:cubicBezTo>
                  <a:cubicBezTo>
                    <a:pt x="19" y="11"/>
                    <a:pt x="20" y="15"/>
                    <a:pt x="21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4F3F457B-92E7-4486-85BA-D3D12D017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" y="2037"/>
              <a:ext cx="193" cy="239"/>
            </a:xfrm>
            <a:custGeom>
              <a:avLst/>
              <a:gdLst>
                <a:gd name="T0" fmla="*/ 45 w 141"/>
                <a:gd name="T1" fmla="*/ 54 h 173"/>
                <a:gd name="T2" fmla="*/ 62 w 141"/>
                <a:gd name="T3" fmla="*/ 93 h 173"/>
                <a:gd name="T4" fmla="*/ 69 w 141"/>
                <a:gd name="T5" fmla="*/ 112 h 173"/>
                <a:gd name="T6" fmla="*/ 84 w 141"/>
                <a:gd name="T7" fmla="*/ 103 h 173"/>
                <a:gd name="T8" fmla="*/ 111 w 141"/>
                <a:gd name="T9" fmla="*/ 50 h 173"/>
                <a:gd name="T10" fmla="*/ 132 w 141"/>
                <a:gd name="T11" fmla="*/ 10 h 173"/>
                <a:gd name="T12" fmla="*/ 141 w 141"/>
                <a:gd name="T13" fmla="*/ 5 h 173"/>
                <a:gd name="T14" fmla="*/ 139 w 141"/>
                <a:gd name="T15" fmla="*/ 19 h 173"/>
                <a:gd name="T16" fmla="*/ 137 w 141"/>
                <a:gd name="T17" fmla="*/ 104 h 173"/>
                <a:gd name="T18" fmla="*/ 135 w 141"/>
                <a:gd name="T19" fmla="*/ 144 h 173"/>
                <a:gd name="T20" fmla="*/ 136 w 141"/>
                <a:gd name="T21" fmla="*/ 168 h 173"/>
                <a:gd name="T22" fmla="*/ 134 w 141"/>
                <a:gd name="T23" fmla="*/ 171 h 173"/>
                <a:gd name="T24" fmla="*/ 128 w 141"/>
                <a:gd name="T25" fmla="*/ 171 h 173"/>
                <a:gd name="T26" fmla="*/ 126 w 141"/>
                <a:gd name="T27" fmla="*/ 167 h 173"/>
                <a:gd name="T28" fmla="*/ 127 w 141"/>
                <a:gd name="T29" fmla="*/ 124 h 173"/>
                <a:gd name="T30" fmla="*/ 128 w 141"/>
                <a:gd name="T31" fmla="*/ 83 h 173"/>
                <a:gd name="T32" fmla="*/ 129 w 141"/>
                <a:gd name="T33" fmla="*/ 61 h 173"/>
                <a:gd name="T34" fmla="*/ 126 w 141"/>
                <a:gd name="T35" fmla="*/ 49 h 173"/>
                <a:gd name="T36" fmla="*/ 119 w 141"/>
                <a:gd name="T37" fmla="*/ 62 h 173"/>
                <a:gd name="T38" fmla="*/ 101 w 141"/>
                <a:gd name="T39" fmla="*/ 99 h 173"/>
                <a:gd name="T40" fmla="*/ 80 w 141"/>
                <a:gd name="T41" fmla="*/ 143 h 173"/>
                <a:gd name="T42" fmla="*/ 70 w 141"/>
                <a:gd name="T43" fmla="*/ 155 h 173"/>
                <a:gd name="T44" fmla="*/ 63 w 141"/>
                <a:gd name="T45" fmla="*/ 141 h 173"/>
                <a:gd name="T46" fmla="*/ 45 w 141"/>
                <a:gd name="T47" fmla="*/ 101 h 173"/>
                <a:gd name="T48" fmla="*/ 30 w 141"/>
                <a:gd name="T49" fmla="*/ 68 h 173"/>
                <a:gd name="T50" fmla="*/ 25 w 141"/>
                <a:gd name="T51" fmla="*/ 68 h 173"/>
                <a:gd name="T52" fmla="*/ 24 w 141"/>
                <a:gd name="T53" fmla="*/ 132 h 173"/>
                <a:gd name="T54" fmla="*/ 23 w 141"/>
                <a:gd name="T55" fmla="*/ 172 h 173"/>
                <a:gd name="T56" fmla="*/ 17 w 141"/>
                <a:gd name="T57" fmla="*/ 172 h 173"/>
                <a:gd name="T58" fmla="*/ 6 w 141"/>
                <a:gd name="T59" fmla="*/ 173 h 173"/>
                <a:gd name="T60" fmla="*/ 1 w 141"/>
                <a:gd name="T61" fmla="*/ 165 h 173"/>
                <a:gd name="T62" fmla="*/ 0 w 141"/>
                <a:gd name="T63" fmla="*/ 120 h 173"/>
                <a:gd name="T64" fmla="*/ 2 w 141"/>
                <a:gd name="T65" fmla="*/ 93 h 173"/>
                <a:gd name="T66" fmla="*/ 3 w 141"/>
                <a:gd name="T67" fmla="*/ 23 h 173"/>
                <a:gd name="T68" fmla="*/ 4 w 141"/>
                <a:gd name="T69" fmla="*/ 1 h 173"/>
                <a:gd name="T70" fmla="*/ 8 w 141"/>
                <a:gd name="T71" fmla="*/ 1 h 173"/>
                <a:gd name="T72" fmla="*/ 18 w 141"/>
                <a:gd name="T73" fmla="*/ 1 h 173"/>
                <a:gd name="T74" fmla="*/ 27 w 141"/>
                <a:gd name="T75" fmla="*/ 5 h 173"/>
                <a:gd name="T76" fmla="*/ 30 w 141"/>
                <a:gd name="T77" fmla="*/ 1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73">
                  <a:moveTo>
                    <a:pt x="36" y="34"/>
                  </a:moveTo>
                  <a:cubicBezTo>
                    <a:pt x="39" y="42"/>
                    <a:pt x="42" y="49"/>
                    <a:pt x="45" y="54"/>
                  </a:cubicBezTo>
                  <a:cubicBezTo>
                    <a:pt x="47" y="58"/>
                    <a:pt x="50" y="64"/>
                    <a:pt x="54" y="73"/>
                  </a:cubicBezTo>
                  <a:cubicBezTo>
                    <a:pt x="57" y="82"/>
                    <a:pt x="60" y="88"/>
                    <a:pt x="62" y="93"/>
                  </a:cubicBezTo>
                  <a:cubicBezTo>
                    <a:pt x="63" y="96"/>
                    <a:pt x="64" y="99"/>
                    <a:pt x="66" y="103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9" y="114"/>
                    <a:pt x="82" y="107"/>
                    <a:pt x="84" y="103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6" y="39"/>
                    <a:pt x="120" y="31"/>
                    <a:pt x="122" y="28"/>
                  </a:cubicBezTo>
                  <a:cubicBezTo>
                    <a:pt x="125" y="22"/>
                    <a:pt x="128" y="16"/>
                    <a:pt x="132" y="10"/>
                  </a:cubicBezTo>
                  <a:cubicBezTo>
                    <a:pt x="135" y="5"/>
                    <a:pt x="137" y="2"/>
                    <a:pt x="139" y="2"/>
                  </a:cubicBezTo>
                  <a:cubicBezTo>
                    <a:pt x="140" y="2"/>
                    <a:pt x="141" y="3"/>
                    <a:pt x="141" y="5"/>
                  </a:cubicBezTo>
                  <a:cubicBezTo>
                    <a:pt x="141" y="7"/>
                    <a:pt x="140" y="10"/>
                    <a:pt x="140" y="13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8" y="23"/>
                    <a:pt x="138" y="43"/>
                    <a:pt x="138" y="77"/>
                  </a:cubicBezTo>
                  <a:cubicBezTo>
                    <a:pt x="138" y="84"/>
                    <a:pt x="137" y="93"/>
                    <a:pt x="137" y="104"/>
                  </a:cubicBezTo>
                  <a:cubicBezTo>
                    <a:pt x="137" y="115"/>
                    <a:pt x="136" y="122"/>
                    <a:pt x="136" y="125"/>
                  </a:cubicBezTo>
                  <a:cubicBezTo>
                    <a:pt x="136" y="130"/>
                    <a:pt x="135" y="136"/>
                    <a:pt x="135" y="144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36" y="170"/>
                    <a:pt x="135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3" y="171"/>
                    <a:pt x="132" y="171"/>
                    <a:pt x="131" y="171"/>
                  </a:cubicBezTo>
                  <a:cubicBezTo>
                    <a:pt x="130" y="171"/>
                    <a:pt x="129" y="171"/>
                    <a:pt x="128" y="171"/>
                  </a:cubicBezTo>
                  <a:cubicBezTo>
                    <a:pt x="127" y="171"/>
                    <a:pt x="127" y="171"/>
                    <a:pt x="126" y="170"/>
                  </a:cubicBezTo>
                  <a:cubicBezTo>
                    <a:pt x="126" y="169"/>
                    <a:pt x="126" y="168"/>
                    <a:pt x="126" y="167"/>
                  </a:cubicBezTo>
                  <a:cubicBezTo>
                    <a:pt x="126" y="153"/>
                    <a:pt x="126" y="153"/>
                    <a:pt x="126" y="153"/>
                  </a:cubicBezTo>
                  <a:cubicBezTo>
                    <a:pt x="126" y="136"/>
                    <a:pt x="126" y="127"/>
                    <a:pt x="127" y="124"/>
                  </a:cubicBezTo>
                  <a:cubicBezTo>
                    <a:pt x="127" y="120"/>
                    <a:pt x="127" y="114"/>
                    <a:pt x="128" y="105"/>
                  </a:cubicBezTo>
                  <a:cubicBezTo>
                    <a:pt x="128" y="96"/>
                    <a:pt x="128" y="89"/>
                    <a:pt x="128" y="83"/>
                  </a:cubicBezTo>
                  <a:cubicBezTo>
                    <a:pt x="128" y="82"/>
                    <a:pt x="128" y="77"/>
                    <a:pt x="129" y="70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8" y="45"/>
                    <a:pt x="127" y="47"/>
                    <a:pt x="126" y="49"/>
                  </a:cubicBezTo>
                  <a:cubicBezTo>
                    <a:pt x="125" y="51"/>
                    <a:pt x="123" y="54"/>
                    <a:pt x="122" y="58"/>
                  </a:cubicBezTo>
                  <a:cubicBezTo>
                    <a:pt x="119" y="62"/>
                    <a:pt x="119" y="62"/>
                    <a:pt x="119" y="62"/>
                  </a:cubicBezTo>
                  <a:cubicBezTo>
                    <a:pt x="117" y="68"/>
                    <a:pt x="114" y="74"/>
                    <a:pt x="110" y="81"/>
                  </a:cubicBezTo>
                  <a:cubicBezTo>
                    <a:pt x="107" y="88"/>
                    <a:pt x="103" y="94"/>
                    <a:pt x="101" y="99"/>
                  </a:cubicBezTo>
                  <a:cubicBezTo>
                    <a:pt x="98" y="105"/>
                    <a:pt x="94" y="112"/>
                    <a:pt x="90" y="121"/>
                  </a:cubicBezTo>
                  <a:cubicBezTo>
                    <a:pt x="86" y="130"/>
                    <a:pt x="82" y="137"/>
                    <a:pt x="80" y="143"/>
                  </a:cubicBezTo>
                  <a:cubicBezTo>
                    <a:pt x="76" y="152"/>
                    <a:pt x="73" y="157"/>
                    <a:pt x="73" y="157"/>
                  </a:cubicBezTo>
                  <a:cubicBezTo>
                    <a:pt x="72" y="157"/>
                    <a:pt x="71" y="157"/>
                    <a:pt x="70" y="155"/>
                  </a:cubicBezTo>
                  <a:cubicBezTo>
                    <a:pt x="69" y="153"/>
                    <a:pt x="69" y="152"/>
                    <a:pt x="69" y="152"/>
                  </a:cubicBezTo>
                  <a:cubicBezTo>
                    <a:pt x="67" y="150"/>
                    <a:pt x="66" y="146"/>
                    <a:pt x="63" y="141"/>
                  </a:cubicBezTo>
                  <a:cubicBezTo>
                    <a:pt x="61" y="135"/>
                    <a:pt x="59" y="130"/>
                    <a:pt x="57" y="126"/>
                  </a:cubicBezTo>
                  <a:cubicBezTo>
                    <a:pt x="57" y="123"/>
                    <a:pt x="52" y="115"/>
                    <a:pt x="45" y="101"/>
                  </a:cubicBezTo>
                  <a:cubicBezTo>
                    <a:pt x="39" y="90"/>
                    <a:pt x="36" y="85"/>
                    <a:pt x="36" y="84"/>
                  </a:cubicBezTo>
                  <a:cubicBezTo>
                    <a:pt x="35" y="81"/>
                    <a:pt x="32" y="76"/>
                    <a:pt x="30" y="68"/>
                  </a:cubicBezTo>
                  <a:cubicBezTo>
                    <a:pt x="28" y="64"/>
                    <a:pt x="27" y="61"/>
                    <a:pt x="26" y="5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24" y="171"/>
                    <a:pt x="23" y="171"/>
                    <a:pt x="23" y="172"/>
                  </a:cubicBezTo>
                  <a:cubicBezTo>
                    <a:pt x="22" y="172"/>
                    <a:pt x="21" y="172"/>
                    <a:pt x="20" y="172"/>
                  </a:cubicBezTo>
                  <a:cubicBezTo>
                    <a:pt x="19" y="172"/>
                    <a:pt x="18" y="172"/>
                    <a:pt x="17" y="172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9" y="173"/>
                    <a:pt x="7" y="173"/>
                    <a:pt x="6" y="173"/>
                  </a:cubicBezTo>
                  <a:cubicBezTo>
                    <a:pt x="3" y="173"/>
                    <a:pt x="2" y="172"/>
                    <a:pt x="1" y="171"/>
                  </a:cubicBezTo>
                  <a:cubicBezTo>
                    <a:pt x="1" y="170"/>
                    <a:pt x="1" y="168"/>
                    <a:pt x="1" y="165"/>
                  </a:cubicBezTo>
                  <a:cubicBezTo>
                    <a:pt x="1" y="159"/>
                    <a:pt x="1" y="154"/>
                    <a:pt x="1" y="14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5"/>
                    <a:pt x="1" y="111"/>
                    <a:pt x="1" y="106"/>
                  </a:cubicBezTo>
                  <a:cubicBezTo>
                    <a:pt x="1" y="101"/>
                    <a:pt x="1" y="97"/>
                    <a:pt x="2" y="93"/>
                  </a:cubicBezTo>
                  <a:cubicBezTo>
                    <a:pt x="2" y="81"/>
                    <a:pt x="3" y="73"/>
                    <a:pt x="3" y="69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5"/>
                    <a:pt x="3" y="2"/>
                    <a:pt x="4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1"/>
                    <a:pt x="10" y="1"/>
                    <a:pt x="12" y="1"/>
                  </a:cubicBezTo>
                  <a:cubicBezTo>
                    <a:pt x="13" y="1"/>
                    <a:pt x="15" y="1"/>
                    <a:pt x="18" y="1"/>
                  </a:cubicBezTo>
                  <a:cubicBezTo>
                    <a:pt x="21" y="1"/>
                    <a:pt x="23" y="1"/>
                    <a:pt x="24" y="1"/>
                  </a:cubicBezTo>
                  <a:cubicBezTo>
                    <a:pt x="26" y="2"/>
                    <a:pt x="27" y="3"/>
                    <a:pt x="27" y="5"/>
                  </a:cubicBezTo>
                  <a:cubicBezTo>
                    <a:pt x="28" y="6"/>
                    <a:pt x="29" y="9"/>
                    <a:pt x="29" y="11"/>
                  </a:cubicBezTo>
                  <a:cubicBezTo>
                    <a:pt x="30" y="13"/>
                    <a:pt x="30" y="15"/>
                    <a:pt x="30" y="16"/>
                  </a:cubicBezTo>
                  <a:cubicBezTo>
                    <a:pt x="31" y="21"/>
                    <a:pt x="33" y="27"/>
                    <a:pt x="36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213A69D0-0232-4F67-ACED-DC3ED5A3B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4" y="2230"/>
              <a:ext cx="49" cy="50"/>
            </a:xfrm>
            <a:custGeom>
              <a:avLst/>
              <a:gdLst>
                <a:gd name="T0" fmla="*/ 36 w 36"/>
                <a:gd name="T1" fmla="*/ 21 h 36"/>
                <a:gd name="T2" fmla="*/ 30 w 36"/>
                <a:gd name="T3" fmla="*/ 31 h 36"/>
                <a:gd name="T4" fmla="*/ 18 w 36"/>
                <a:gd name="T5" fmla="*/ 36 h 36"/>
                <a:gd name="T6" fmla="*/ 6 w 36"/>
                <a:gd name="T7" fmla="*/ 31 h 36"/>
                <a:gd name="T8" fmla="*/ 0 w 36"/>
                <a:gd name="T9" fmla="*/ 16 h 36"/>
                <a:gd name="T10" fmla="*/ 5 w 36"/>
                <a:gd name="T11" fmla="*/ 3 h 36"/>
                <a:gd name="T12" fmla="*/ 18 w 36"/>
                <a:gd name="T13" fmla="*/ 0 h 36"/>
                <a:gd name="T14" fmla="*/ 36 w 36"/>
                <a:gd name="T15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6">
                  <a:moveTo>
                    <a:pt x="36" y="21"/>
                  </a:moveTo>
                  <a:cubicBezTo>
                    <a:pt x="36" y="25"/>
                    <a:pt x="34" y="29"/>
                    <a:pt x="30" y="31"/>
                  </a:cubicBezTo>
                  <a:cubicBezTo>
                    <a:pt x="27" y="34"/>
                    <a:pt x="22" y="36"/>
                    <a:pt x="18" y="36"/>
                  </a:cubicBezTo>
                  <a:cubicBezTo>
                    <a:pt x="13" y="36"/>
                    <a:pt x="9" y="34"/>
                    <a:pt x="6" y="31"/>
                  </a:cubicBezTo>
                  <a:cubicBezTo>
                    <a:pt x="2" y="27"/>
                    <a:pt x="0" y="23"/>
                    <a:pt x="0" y="16"/>
                  </a:cubicBezTo>
                  <a:cubicBezTo>
                    <a:pt x="0" y="10"/>
                    <a:pt x="2" y="6"/>
                    <a:pt x="5" y="3"/>
                  </a:cubicBezTo>
                  <a:cubicBezTo>
                    <a:pt x="9" y="1"/>
                    <a:pt x="13" y="0"/>
                    <a:pt x="18" y="0"/>
                  </a:cubicBezTo>
                  <a:cubicBezTo>
                    <a:pt x="30" y="0"/>
                    <a:pt x="36" y="7"/>
                    <a:pt x="36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0B95BF7-0C9B-47C2-B284-57CAC421A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" y="2230"/>
              <a:ext cx="48" cy="50"/>
            </a:xfrm>
            <a:custGeom>
              <a:avLst/>
              <a:gdLst>
                <a:gd name="T0" fmla="*/ 35 w 35"/>
                <a:gd name="T1" fmla="*/ 21 h 36"/>
                <a:gd name="T2" fmla="*/ 30 w 35"/>
                <a:gd name="T3" fmla="*/ 31 h 36"/>
                <a:gd name="T4" fmla="*/ 17 w 35"/>
                <a:gd name="T5" fmla="*/ 36 h 36"/>
                <a:gd name="T6" fmla="*/ 5 w 35"/>
                <a:gd name="T7" fmla="*/ 31 h 36"/>
                <a:gd name="T8" fmla="*/ 0 w 35"/>
                <a:gd name="T9" fmla="*/ 16 h 36"/>
                <a:gd name="T10" fmla="*/ 5 w 35"/>
                <a:gd name="T11" fmla="*/ 3 h 36"/>
                <a:gd name="T12" fmla="*/ 17 w 35"/>
                <a:gd name="T13" fmla="*/ 0 h 36"/>
                <a:gd name="T14" fmla="*/ 35 w 35"/>
                <a:gd name="T15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6">
                  <a:moveTo>
                    <a:pt x="35" y="21"/>
                  </a:moveTo>
                  <a:cubicBezTo>
                    <a:pt x="35" y="25"/>
                    <a:pt x="34" y="29"/>
                    <a:pt x="30" y="31"/>
                  </a:cubicBezTo>
                  <a:cubicBezTo>
                    <a:pt x="26" y="34"/>
                    <a:pt x="22" y="36"/>
                    <a:pt x="17" y="36"/>
                  </a:cubicBezTo>
                  <a:cubicBezTo>
                    <a:pt x="12" y="36"/>
                    <a:pt x="8" y="34"/>
                    <a:pt x="5" y="31"/>
                  </a:cubicBezTo>
                  <a:cubicBezTo>
                    <a:pt x="2" y="27"/>
                    <a:pt x="0" y="23"/>
                    <a:pt x="0" y="16"/>
                  </a:cubicBezTo>
                  <a:cubicBezTo>
                    <a:pt x="0" y="10"/>
                    <a:pt x="2" y="6"/>
                    <a:pt x="5" y="3"/>
                  </a:cubicBezTo>
                  <a:cubicBezTo>
                    <a:pt x="8" y="1"/>
                    <a:pt x="12" y="0"/>
                    <a:pt x="17" y="0"/>
                  </a:cubicBezTo>
                  <a:cubicBezTo>
                    <a:pt x="29" y="0"/>
                    <a:pt x="35" y="7"/>
                    <a:pt x="35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B9E5CFF5-3C27-430B-96C8-0C3727ED7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2230"/>
              <a:ext cx="50" cy="50"/>
            </a:xfrm>
            <a:custGeom>
              <a:avLst/>
              <a:gdLst>
                <a:gd name="T0" fmla="*/ 36 w 36"/>
                <a:gd name="T1" fmla="*/ 21 h 36"/>
                <a:gd name="T2" fmla="*/ 30 w 36"/>
                <a:gd name="T3" fmla="*/ 31 h 36"/>
                <a:gd name="T4" fmla="*/ 18 w 36"/>
                <a:gd name="T5" fmla="*/ 36 h 36"/>
                <a:gd name="T6" fmla="*/ 5 w 36"/>
                <a:gd name="T7" fmla="*/ 31 h 36"/>
                <a:gd name="T8" fmla="*/ 0 w 36"/>
                <a:gd name="T9" fmla="*/ 16 h 36"/>
                <a:gd name="T10" fmla="*/ 5 w 36"/>
                <a:gd name="T11" fmla="*/ 3 h 36"/>
                <a:gd name="T12" fmla="*/ 18 w 36"/>
                <a:gd name="T13" fmla="*/ 0 h 36"/>
                <a:gd name="T14" fmla="*/ 36 w 36"/>
                <a:gd name="T15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6">
                  <a:moveTo>
                    <a:pt x="36" y="21"/>
                  </a:moveTo>
                  <a:cubicBezTo>
                    <a:pt x="36" y="25"/>
                    <a:pt x="34" y="29"/>
                    <a:pt x="30" y="31"/>
                  </a:cubicBezTo>
                  <a:cubicBezTo>
                    <a:pt x="26" y="34"/>
                    <a:pt x="22" y="36"/>
                    <a:pt x="18" y="36"/>
                  </a:cubicBezTo>
                  <a:cubicBezTo>
                    <a:pt x="13" y="36"/>
                    <a:pt x="9" y="34"/>
                    <a:pt x="5" y="31"/>
                  </a:cubicBezTo>
                  <a:cubicBezTo>
                    <a:pt x="2" y="27"/>
                    <a:pt x="0" y="23"/>
                    <a:pt x="0" y="16"/>
                  </a:cubicBezTo>
                  <a:cubicBezTo>
                    <a:pt x="0" y="10"/>
                    <a:pt x="2" y="6"/>
                    <a:pt x="5" y="3"/>
                  </a:cubicBezTo>
                  <a:cubicBezTo>
                    <a:pt x="8" y="1"/>
                    <a:pt x="13" y="0"/>
                    <a:pt x="18" y="0"/>
                  </a:cubicBezTo>
                  <a:cubicBezTo>
                    <a:pt x="30" y="0"/>
                    <a:pt x="36" y="7"/>
                    <a:pt x="36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9" name="436109__drfortyseven__affirmative-3x">
            <a:hlinkClick r:id="" action="ppaction://media"/>
            <a:extLst>
              <a:ext uri="{FF2B5EF4-FFF2-40B4-BE49-F238E27FC236}">
                <a16:creationId xmlns:a16="http://schemas.microsoft.com/office/drawing/2014/main" id="{5F5EA687-F995-499E-917A-9AA28690AF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3426241" y="-42204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5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Click="0" advTm="3000">
        <p:fade thruBlk="1"/>
      </p:transition>
    </mc:Choice>
    <mc:Fallback>
      <p:transition advClick="0" advTm="30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9322F37-87EB-483A-ADA0-8FC385D356FC}"/>
              </a:ext>
            </a:extLst>
          </p:cNvPr>
          <p:cNvGrpSpPr/>
          <p:nvPr/>
        </p:nvGrpSpPr>
        <p:grpSpPr>
          <a:xfrm rot="733674">
            <a:off x="7394936" y="4698677"/>
            <a:ext cx="1443038" cy="977900"/>
            <a:chOff x="7108825" y="3671889"/>
            <a:chExt cx="1443038" cy="9779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B98BD2C-A353-454B-A02B-3765F72FBE04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6F536E-8056-4633-95E3-9313964062FD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8F213CA-C1C6-4BDC-A21E-FD43399180D8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E895397B-AFA5-4162-AEDC-7ADCB042E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D45D5FB-AA21-4AB2-BCEE-ACC8C5D54960}"/>
              </a:ext>
            </a:extLst>
          </p:cNvPr>
          <p:cNvGrpSpPr/>
          <p:nvPr/>
        </p:nvGrpSpPr>
        <p:grpSpPr>
          <a:xfrm rot="21178268">
            <a:off x="-353278" y="4168758"/>
            <a:ext cx="2157413" cy="1492250"/>
            <a:chOff x="2943225" y="2352676"/>
            <a:chExt cx="2157413" cy="149225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A41E8B7-90D9-4DC0-B4CA-707EEA1EC10E}"/>
                </a:ext>
              </a:extLst>
            </p:cNvPr>
            <p:cNvSpPr/>
            <p:nvPr/>
          </p:nvSpPr>
          <p:spPr>
            <a:xfrm>
              <a:off x="3743325" y="3286125"/>
              <a:ext cx="739775" cy="552450"/>
            </a:xfrm>
            <a:custGeom>
              <a:avLst/>
              <a:gdLst>
                <a:gd name="connsiteX0" fmla="*/ 0 w 739775"/>
                <a:gd name="connsiteY0" fmla="*/ 431800 h 552450"/>
                <a:gd name="connsiteX1" fmla="*/ 333375 w 739775"/>
                <a:gd name="connsiteY1" fmla="*/ 0 h 552450"/>
                <a:gd name="connsiteX2" fmla="*/ 739775 w 739775"/>
                <a:gd name="connsiteY2" fmla="*/ 447675 h 552450"/>
                <a:gd name="connsiteX3" fmla="*/ 565150 w 739775"/>
                <a:gd name="connsiteY3" fmla="*/ 473075 h 552450"/>
                <a:gd name="connsiteX4" fmla="*/ 403225 w 739775"/>
                <a:gd name="connsiteY4" fmla="*/ 552450 h 552450"/>
                <a:gd name="connsiteX5" fmla="*/ 123825 w 739775"/>
                <a:gd name="connsiteY5" fmla="*/ 431800 h 552450"/>
                <a:gd name="connsiteX6" fmla="*/ 0 w 739775"/>
                <a:gd name="connsiteY6" fmla="*/ 43180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9775" h="552450">
                  <a:moveTo>
                    <a:pt x="0" y="431800"/>
                  </a:moveTo>
                  <a:lnTo>
                    <a:pt x="333375" y="0"/>
                  </a:lnTo>
                  <a:lnTo>
                    <a:pt x="739775" y="447675"/>
                  </a:lnTo>
                  <a:lnTo>
                    <a:pt x="565150" y="473075"/>
                  </a:lnTo>
                  <a:lnTo>
                    <a:pt x="403225" y="552450"/>
                  </a:lnTo>
                  <a:lnTo>
                    <a:pt x="123825" y="43180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5" name="Oval 15">
              <a:extLst>
                <a:ext uri="{FF2B5EF4-FFF2-40B4-BE49-F238E27FC236}">
                  <a16:creationId xmlns:a16="http://schemas.microsoft.com/office/drawing/2014/main" id="{D016FBE5-6424-4995-978D-CFB55C865BF7}"/>
                </a:ext>
              </a:extLst>
            </p:cNvPr>
            <p:cNvSpPr/>
            <p:nvPr/>
          </p:nvSpPr>
          <p:spPr>
            <a:xfrm>
              <a:off x="2959239" y="2380706"/>
              <a:ext cx="1032662" cy="991948"/>
            </a:xfrm>
            <a:custGeom>
              <a:avLst/>
              <a:gdLst>
                <a:gd name="connsiteX0" fmla="*/ 0 w 980281"/>
                <a:gd name="connsiteY0" fmla="*/ 463550 h 927100"/>
                <a:gd name="connsiteX1" fmla="*/ 490141 w 980281"/>
                <a:gd name="connsiteY1" fmla="*/ 0 h 927100"/>
                <a:gd name="connsiteX2" fmla="*/ 980282 w 980281"/>
                <a:gd name="connsiteY2" fmla="*/ 463550 h 927100"/>
                <a:gd name="connsiteX3" fmla="*/ 490141 w 980281"/>
                <a:gd name="connsiteY3" fmla="*/ 927100 h 927100"/>
                <a:gd name="connsiteX4" fmla="*/ 0 w 980281"/>
                <a:gd name="connsiteY4" fmla="*/ 463550 h 927100"/>
                <a:gd name="connsiteX0" fmla="*/ 0 w 980282"/>
                <a:gd name="connsiteY0" fmla="*/ 463550 h 981075"/>
                <a:gd name="connsiteX1" fmla="*/ 490141 w 980282"/>
                <a:gd name="connsiteY1" fmla="*/ 0 h 981075"/>
                <a:gd name="connsiteX2" fmla="*/ 980282 w 980282"/>
                <a:gd name="connsiteY2" fmla="*/ 463550 h 981075"/>
                <a:gd name="connsiteX3" fmla="*/ 490141 w 980282"/>
                <a:gd name="connsiteY3" fmla="*/ 981075 h 981075"/>
                <a:gd name="connsiteX4" fmla="*/ 0 w 980282"/>
                <a:gd name="connsiteY4" fmla="*/ 463550 h 98107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8473 w 1010980"/>
                <a:gd name="connsiteY0" fmla="*/ 473083 h 981095"/>
                <a:gd name="connsiteX1" fmla="*/ 520839 w 1010980"/>
                <a:gd name="connsiteY1" fmla="*/ 8 h 981095"/>
                <a:gd name="connsiteX2" fmla="*/ 1010980 w 1010980"/>
                <a:gd name="connsiteY2" fmla="*/ 463558 h 981095"/>
                <a:gd name="connsiteX3" fmla="*/ 520839 w 1010980"/>
                <a:gd name="connsiteY3" fmla="*/ 981083 h 981095"/>
                <a:gd name="connsiteX4" fmla="*/ 8473 w 1010980"/>
                <a:gd name="connsiteY4" fmla="*/ 473083 h 98109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0 w 1002507"/>
                <a:gd name="connsiteY0" fmla="*/ 476716 h 984721"/>
                <a:gd name="connsiteX1" fmla="*/ 512366 w 1002507"/>
                <a:gd name="connsiteY1" fmla="*/ 3641 h 984721"/>
                <a:gd name="connsiteX2" fmla="*/ 1002507 w 1002507"/>
                <a:gd name="connsiteY2" fmla="*/ 467191 h 984721"/>
                <a:gd name="connsiteX3" fmla="*/ 512366 w 1002507"/>
                <a:gd name="connsiteY3" fmla="*/ 984716 h 984721"/>
                <a:gd name="connsiteX4" fmla="*/ 0 w 1002507"/>
                <a:gd name="connsiteY4" fmla="*/ 476716 h 984721"/>
                <a:gd name="connsiteX0" fmla="*/ 0 w 1002507"/>
                <a:gd name="connsiteY0" fmla="*/ 473084 h 981089"/>
                <a:gd name="connsiteX1" fmla="*/ 512366 w 1002507"/>
                <a:gd name="connsiteY1" fmla="*/ 9 h 981089"/>
                <a:gd name="connsiteX2" fmla="*/ 1002507 w 1002507"/>
                <a:gd name="connsiteY2" fmla="*/ 463559 h 981089"/>
                <a:gd name="connsiteX3" fmla="*/ 512366 w 1002507"/>
                <a:gd name="connsiteY3" fmla="*/ 981084 h 981089"/>
                <a:gd name="connsiteX4" fmla="*/ 0 w 1002507"/>
                <a:gd name="connsiteY4" fmla="*/ 473084 h 981089"/>
                <a:gd name="connsiteX0" fmla="*/ 19708 w 1022215"/>
                <a:gd name="connsiteY0" fmla="*/ 473084 h 981094"/>
                <a:gd name="connsiteX1" fmla="*/ 532074 w 1022215"/>
                <a:gd name="connsiteY1" fmla="*/ 9 h 981094"/>
                <a:gd name="connsiteX2" fmla="*/ 1022215 w 1022215"/>
                <a:gd name="connsiteY2" fmla="*/ 463559 h 981094"/>
                <a:gd name="connsiteX3" fmla="*/ 532074 w 1022215"/>
                <a:gd name="connsiteY3" fmla="*/ 981084 h 981094"/>
                <a:gd name="connsiteX4" fmla="*/ 19708 w 1022215"/>
                <a:gd name="connsiteY4" fmla="*/ 473084 h 981094"/>
                <a:gd name="connsiteX0" fmla="*/ 19708 w 1030043"/>
                <a:gd name="connsiteY0" fmla="*/ 491825 h 999835"/>
                <a:gd name="connsiteX1" fmla="*/ 532074 w 1030043"/>
                <a:gd name="connsiteY1" fmla="*/ 18750 h 999835"/>
                <a:gd name="connsiteX2" fmla="*/ 812662 w 1030043"/>
                <a:gd name="connsiteY2" fmla="*/ 132255 h 999835"/>
                <a:gd name="connsiteX3" fmla="*/ 1022215 w 1030043"/>
                <a:gd name="connsiteY3" fmla="*/ 482300 h 999835"/>
                <a:gd name="connsiteX4" fmla="*/ 532074 w 1030043"/>
                <a:gd name="connsiteY4" fmla="*/ 999825 h 999835"/>
                <a:gd name="connsiteX5" fmla="*/ 19708 w 1030043"/>
                <a:gd name="connsiteY5" fmla="*/ 491825 h 999835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83938 h 991948"/>
                <a:gd name="connsiteX1" fmla="*/ 532074 w 1032662"/>
                <a:gd name="connsiteY1" fmla="*/ 10863 h 991948"/>
                <a:gd name="connsiteX2" fmla="*/ 866637 w 1032662"/>
                <a:gd name="connsiteY2" fmla="*/ 98968 h 991948"/>
                <a:gd name="connsiteX3" fmla="*/ 1022215 w 1032662"/>
                <a:gd name="connsiteY3" fmla="*/ 474413 h 991948"/>
                <a:gd name="connsiteX4" fmla="*/ 532074 w 1032662"/>
                <a:gd name="connsiteY4" fmla="*/ 991938 h 991948"/>
                <a:gd name="connsiteX5" fmla="*/ 19708 w 1032662"/>
                <a:gd name="connsiteY5" fmla="*/ 483938 h 99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2662" h="991948">
                  <a:moveTo>
                    <a:pt x="19708" y="483938"/>
                  </a:moveTo>
                  <a:cubicBezTo>
                    <a:pt x="140358" y="145801"/>
                    <a:pt x="273444" y="43275"/>
                    <a:pt x="532074" y="10863"/>
                  </a:cubicBezTo>
                  <a:cubicBezTo>
                    <a:pt x="790704" y="-21549"/>
                    <a:pt x="784947" y="21710"/>
                    <a:pt x="866637" y="98968"/>
                  </a:cubicBezTo>
                  <a:cubicBezTo>
                    <a:pt x="948327" y="176226"/>
                    <a:pt x="1068980" y="329818"/>
                    <a:pt x="1022215" y="474413"/>
                  </a:cubicBezTo>
                  <a:cubicBezTo>
                    <a:pt x="972275" y="860308"/>
                    <a:pt x="699158" y="990351"/>
                    <a:pt x="532074" y="991938"/>
                  </a:cubicBezTo>
                  <a:cubicBezTo>
                    <a:pt x="364990" y="993525"/>
                    <a:pt x="-100942" y="822075"/>
                    <a:pt x="19708" y="4839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9B26FD8-E9FE-4400-AA87-E84738A66DE8}"/>
                </a:ext>
              </a:extLst>
            </p:cNvPr>
            <p:cNvSpPr/>
            <p:nvPr/>
          </p:nvSpPr>
          <p:spPr>
            <a:xfrm>
              <a:off x="4130675" y="2473325"/>
              <a:ext cx="923925" cy="845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1CA8C8EF-6D83-4854-BAAE-F7EFE708D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5" y="2352676"/>
              <a:ext cx="2157413" cy="1492250"/>
            </a:xfrm>
            <a:custGeom>
              <a:avLst/>
              <a:gdLst>
                <a:gd name="T0" fmla="*/ 59 w 510"/>
                <a:gd name="T1" fmla="*/ 29 h 354"/>
                <a:gd name="T2" fmla="*/ 215 w 510"/>
                <a:gd name="T3" fmla="*/ 24 h 354"/>
                <a:gd name="T4" fmla="*/ 162 w 510"/>
                <a:gd name="T5" fmla="*/ 242 h 354"/>
                <a:gd name="T6" fmla="*/ 149 w 510"/>
                <a:gd name="T7" fmla="*/ 15 h 354"/>
                <a:gd name="T8" fmla="*/ 46 w 510"/>
                <a:gd name="T9" fmla="*/ 185 h 354"/>
                <a:gd name="T10" fmla="*/ 204 w 510"/>
                <a:gd name="T11" fmla="*/ 204 h 354"/>
                <a:gd name="T12" fmla="*/ 223 w 510"/>
                <a:gd name="T13" fmla="*/ 57 h 354"/>
                <a:gd name="T14" fmla="*/ 149 w 510"/>
                <a:gd name="T15" fmla="*/ 15 h 354"/>
                <a:gd name="T16" fmla="*/ 17 w 510"/>
                <a:gd name="T17" fmla="*/ 177 h 354"/>
                <a:gd name="T18" fmla="*/ 58 w 510"/>
                <a:gd name="T19" fmla="*/ 214 h 354"/>
                <a:gd name="T20" fmla="*/ 438 w 510"/>
                <a:gd name="T21" fmla="*/ 227 h 354"/>
                <a:gd name="T22" fmla="*/ 323 w 510"/>
                <a:gd name="T23" fmla="*/ 213 h 354"/>
                <a:gd name="T24" fmla="*/ 306 w 510"/>
                <a:gd name="T25" fmla="*/ 45 h 354"/>
                <a:gd name="T26" fmla="*/ 437 w 510"/>
                <a:gd name="T27" fmla="*/ 33 h 354"/>
                <a:gd name="T28" fmla="*/ 505 w 510"/>
                <a:gd name="T29" fmla="*/ 109 h 354"/>
                <a:gd name="T30" fmla="*/ 472 w 510"/>
                <a:gd name="T31" fmla="*/ 192 h 354"/>
                <a:gd name="T32" fmla="*/ 296 w 510"/>
                <a:gd name="T33" fmla="*/ 89 h 354"/>
                <a:gd name="T34" fmla="*/ 484 w 510"/>
                <a:gd name="T35" fmla="*/ 94 h 354"/>
                <a:gd name="T36" fmla="*/ 368 w 510"/>
                <a:gd name="T37" fmla="*/ 30 h 354"/>
                <a:gd name="T38" fmla="*/ 315 w 510"/>
                <a:gd name="T39" fmla="*/ 70 h 354"/>
                <a:gd name="T40" fmla="*/ 327 w 510"/>
                <a:gd name="T41" fmla="*/ 202 h 354"/>
                <a:gd name="T42" fmla="*/ 447 w 510"/>
                <a:gd name="T43" fmla="*/ 208 h 354"/>
                <a:gd name="T44" fmla="*/ 429 w 510"/>
                <a:gd name="T45" fmla="*/ 220 h 354"/>
                <a:gd name="T46" fmla="*/ 463 w 510"/>
                <a:gd name="T47" fmla="*/ 198 h 354"/>
                <a:gd name="T48" fmla="*/ 156 w 510"/>
                <a:gd name="T49" fmla="*/ 99 h 354"/>
                <a:gd name="T50" fmla="*/ 121 w 510"/>
                <a:gd name="T51" fmla="*/ 133 h 354"/>
                <a:gd name="T52" fmla="*/ 395 w 510"/>
                <a:gd name="T53" fmla="*/ 100 h 354"/>
                <a:gd name="T54" fmla="*/ 407 w 510"/>
                <a:gd name="T55" fmla="*/ 139 h 354"/>
                <a:gd name="T56" fmla="*/ 397 w 510"/>
                <a:gd name="T57" fmla="*/ 143 h 354"/>
                <a:gd name="T58" fmla="*/ 391 w 510"/>
                <a:gd name="T59" fmla="*/ 136 h 354"/>
                <a:gd name="T60" fmla="*/ 263 w 510"/>
                <a:gd name="T61" fmla="*/ 257 h 354"/>
                <a:gd name="T62" fmla="*/ 249 w 510"/>
                <a:gd name="T63" fmla="*/ 284 h 354"/>
                <a:gd name="T64" fmla="*/ 258 w 510"/>
                <a:gd name="T65" fmla="*/ 289 h 354"/>
                <a:gd name="T66" fmla="*/ 317 w 510"/>
                <a:gd name="T67" fmla="*/ 322 h 354"/>
                <a:gd name="T68" fmla="*/ 290 w 510"/>
                <a:gd name="T69" fmla="*/ 351 h 354"/>
                <a:gd name="T70" fmla="*/ 182 w 510"/>
                <a:gd name="T71" fmla="*/ 334 h 354"/>
                <a:gd name="T72" fmla="*/ 196 w 510"/>
                <a:gd name="T73" fmla="*/ 293 h 354"/>
                <a:gd name="T74" fmla="*/ 279 w 510"/>
                <a:gd name="T75" fmla="*/ 221 h 354"/>
                <a:gd name="T76" fmla="*/ 350 w 510"/>
                <a:gd name="T77" fmla="*/ 324 h 354"/>
                <a:gd name="T78" fmla="*/ 295 w 510"/>
                <a:gd name="T79" fmla="*/ 281 h 354"/>
                <a:gd name="T80" fmla="*/ 274 w 510"/>
                <a:gd name="T81" fmla="*/ 255 h 354"/>
                <a:gd name="T82" fmla="*/ 257 w 510"/>
                <a:gd name="T83" fmla="*/ 247 h 354"/>
                <a:gd name="T84" fmla="*/ 229 w 510"/>
                <a:gd name="T85" fmla="*/ 325 h 354"/>
                <a:gd name="T86" fmla="*/ 270 w 510"/>
                <a:gd name="T87" fmla="*/ 334 h 354"/>
                <a:gd name="T88" fmla="*/ 302 w 510"/>
                <a:gd name="T89" fmla="*/ 324 h 354"/>
                <a:gd name="T90" fmla="*/ 236 w 510"/>
                <a:gd name="T91" fmla="*/ 290 h 354"/>
                <a:gd name="T92" fmla="*/ 266 w 510"/>
                <a:gd name="T93" fmla="*/ 232 h 354"/>
                <a:gd name="T94" fmla="*/ 292 w 510"/>
                <a:gd name="T95" fmla="*/ 258 h 354"/>
                <a:gd name="T96" fmla="*/ 211 w 510"/>
                <a:gd name="T97" fmla="*/ 308 h 354"/>
                <a:gd name="T98" fmla="*/ 256 w 510"/>
                <a:gd name="T99" fmla="*/ 331 h 354"/>
                <a:gd name="T100" fmla="*/ 243 w 510"/>
                <a:gd name="T101" fmla="*/ 270 h 354"/>
                <a:gd name="T102" fmla="*/ 314 w 510"/>
                <a:gd name="T103" fmla="*/ 279 h 354"/>
                <a:gd name="T104" fmla="*/ 214 w 510"/>
                <a:gd name="T105" fmla="*/ 296 h 354"/>
                <a:gd name="T106" fmla="*/ 239 w 510"/>
                <a:gd name="T107" fmla="*/ 258 h 354"/>
                <a:gd name="T108" fmla="*/ 294 w 510"/>
                <a:gd name="T109" fmla="*/ 305 h 354"/>
                <a:gd name="T110" fmla="*/ 275 w 510"/>
                <a:gd name="T111" fmla="*/ 293 h 354"/>
                <a:gd name="T112" fmla="*/ 303 w 510"/>
                <a:gd name="T113" fmla="*/ 294 h 354"/>
                <a:gd name="T114" fmla="*/ 284 w 510"/>
                <a:gd name="T115" fmla="*/ 282 h 354"/>
                <a:gd name="T116" fmla="*/ 268 w 510"/>
                <a:gd name="T117" fmla="*/ 32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0" h="354">
                  <a:moveTo>
                    <a:pt x="1" y="135"/>
                  </a:moveTo>
                  <a:cubicBezTo>
                    <a:pt x="0" y="124"/>
                    <a:pt x="4" y="113"/>
                    <a:pt x="6" y="101"/>
                  </a:cubicBezTo>
                  <a:cubicBezTo>
                    <a:pt x="7" y="97"/>
                    <a:pt x="11" y="94"/>
                    <a:pt x="12" y="90"/>
                  </a:cubicBezTo>
                  <a:cubicBezTo>
                    <a:pt x="15" y="83"/>
                    <a:pt x="19" y="76"/>
                    <a:pt x="22" y="69"/>
                  </a:cubicBezTo>
                  <a:cubicBezTo>
                    <a:pt x="25" y="63"/>
                    <a:pt x="29" y="56"/>
                    <a:pt x="35" y="51"/>
                  </a:cubicBezTo>
                  <a:cubicBezTo>
                    <a:pt x="43" y="44"/>
                    <a:pt x="50" y="36"/>
                    <a:pt x="59" y="29"/>
                  </a:cubicBezTo>
                  <a:cubicBezTo>
                    <a:pt x="82" y="12"/>
                    <a:pt x="109" y="3"/>
                    <a:pt x="138" y="1"/>
                  </a:cubicBezTo>
                  <a:cubicBezTo>
                    <a:pt x="155" y="0"/>
                    <a:pt x="170" y="5"/>
                    <a:pt x="186" y="9"/>
                  </a:cubicBezTo>
                  <a:cubicBezTo>
                    <a:pt x="189" y="9"/>
                    <a:pt x="191" y="11"/>
                    <a:pt x="192" y="7"/>
                  </a:cubicBezTo>
                  <a:cubicBezTo>
                    <a:pt x="192" y="6"/>
                    <a:pt x="195" y="6"/>
                    <a:pt x="196" y="7"/>
                  </a:cubicBezTo>
                  <a:cubicBezTo>
                    <a:pt x="201" y="11"/>
                    <a:pt x="207" y="13"/>
                    <a:pt x="210" y="19"/>
                  </a:cubicBezTo>
                  <a:cubicBezTo>
                    <a:pt x="211" y="21"/>
                    <a:pt x="213" y="23"/>
                    <a:pt x="215" y="24"/>
                  </a:cubicBezTo>
                  <a:cubicBezTo>
                    <a:pt x="221" y="29"/>
                    <a:pt x="228" y="34"/>
                    <a:pt x="231" y="41"/>
                  </a:cubicBezTo>
                  <a:cubicBezTo>
                    <a:pt x="233" y="46"/>
                    <a:pt x="236" y="49"/>
                    <a:pt x="239" y="52"/>
                  </a:cubicBezTo>
                  <a:cubicBezTo>
                    <a:pt x="250" y="68"/>
                    <a:pt x="256" y="85"/>
                    <a:pt x="255" y="103"/>
                  </a:cubicBezTo>
                  <a:cubicBezTo>
                    <a:pt x="254" y="114"/>
                    <a:pt x="255" y="125"/>
                    <a:pt x="253" y="136"/>
                  </a:cubicBezTo>
                  <a:cubicBezTo>
                    <a:pt x="248" y="157"/>
                    <a:pt x="241" y="176"/>
                    <a:pt x="228" y="193"/>
                  </a:cubicBezTo>
                  <a:cubicBezTo>
                    <a:pt x="211" y="216"/>
                    <a:pt x="190" y="233"/>
                    <a:pt x="162" y="242"/>
                  </a:cubicBezTo>
                  <a:cubicBezTo>
                    <a:pt x="151" y="245"/>
                    <a:pt x="139" y="247"/>
                    <a:pt x="128" y="245"/>
                  </a:cubicBezTo>
                  <a:cubicBezTo>
                    <a:pt x="107" y="242"/>
                    <a:pt x="86" y="239"/>
                    <a:pt x="67" y="230"/>
                  </a:cubicBezTo>
                  <a:cubicBezTo>
                    <a:pt x="47" y="222"/>
                    <a:pt x="30" y="211"/>
                    <a:pt x="17" y="194"/>
                  </a:cubicBezTo>
                  <a:cubicBezTo>
                    <a:pt x="14" y="190"/>
                    <a:pt x="11" y="186"/>
                    <a:pt x="9" y="181"/>
                  </a:cubicBezTo>
                  <a:cubicBezTo>
                    <a:pt x="3" y="166"/>
                    <a:pt x="0" y="152"/>
                    <a:pt x="1" y="135"/>
                  </a:cubicBezTo>
                  <a:close/>
                  <a:moveTo>
                    <a:pt x="149" y="15"/>
                  </a:moveTo>
                  <a:cubicBezTo>
                    <a:pt x="141" y="13"/>
                    <a:pt x="133" y="14"/>
                    <a:pt x="125" y="14"/>
                  </a:cubicBezTo>
                  <a:cubicBezTo>
                    <a:pt x="104" y="15"/>
                    <a:pt x="85" y="21"/>
                    <a:pt x="68" y="33"/>
                  </a:cubicBezTo>
                  <a:cubicBezTo>
                    <a:pt x="52" y="44"/>
                    <a:pt x="39" y="58"/>
                    <a:pt x="28" y="74"/>
                  </a:cubicBezTo>
                  <a:cubicBezTo>
                    <a:pt x="17" y="91"/>
                    <a:pt x="14" y="111"/>
                    <a:pt x="15" y="130"/>
                  </a:cubicBezTo>
                  <a:cubicBezTo>
                    <a:pt x="16" y="140"/>
                    <a:pt x="17" y="151"/>
                    <a:pt x="23" y="159"/>
                  </a:cubicBezTo>
                  <a:cubicBezTo>
                    <a:pt x="30" y="169"/>
                    <a:pt x="36" y="179"/>
                    <a:pt x="46" y="185"/>
                  </a:cubicBezTo>
                  <a:cubicBezTo>
                    <a:pt x="54" y="190"/>
                    <a:pt x="61" y="197"/>
                    <a:pt x="70" y="202"/>
                  </a:cubicBezTo>
                  <a:cubicBezTo>
                    <a:pt x="80" y="209"/>
                    <a:pt x="91" y="216"/>
                    <a:pt x="103" y="219"/>
                  </a:cubicBezTo>
                  <a:cubicBezTo>
                    <a:pt x="114" y="222"/>
                    <a:pt x="126" y="224"/>
                    <a:pt x="138" y="224"/>
                  </a:cubicBezTo>
                  <a:cubicBezTo>
                    <a:pt x="147" y="223"/>
                    <a:pt x="156" y="222"/>
                    <a:pt x="165" y="221"/>
                  </a:cubicBezTo>
                  <a:cubicBezTo>
                    <a:pt x="173" y="220"/>
                    <a:pt x="179" y="216"/>
                    <a:pt x="187" y="215"/>
                  </a:cubicBezTo>
                  <a:cubicBezTo>
                    <a:pt x="194" y="213"/>
                    <a:pt x="200" y="210"/>
                    <a:pt x="204" y="204"/>
                  </a:cubicBezTo>
                  <a:cubicBezTo>
                    <a:pt x="211" y="196"/>
                    <a:pt x="217" y="187"/>
                    <a:pt x="223" y="178"/>
                  </a:cubicBezTo>
                  <a:cubicBezTo>
                    <a:pt x="231" y="164"/>
                    <a:pt x="237" y="149"/>
                    <a:pt x="241" y="133"/>
                  </a:cubicBezTo>
                  <a:cubicBezTo>
                    <a:pt x="242" y="130"/>
                    <a:pt x="243" y="127"/>
                    <a:pt x="243" y="124"/>
                  </a:cubicBezTo>
                  <a:cubicBezTo>
                    <a:pt x="243" y="119"/>
                    <a:pt x="243" y="114"/>
                    <a:pt x="243" y="109"/>
                  </a:cubicBezTo>
                  <a:cubicBezTo>
                    <a:pt x="244" y="105"/>
                    <a:pt x="243" y="100"/>
                    <a:pt x="242" y="96"/>
                  </a:cubicBezTo>
                  <a:cubicBezTo>
                    <a:pt x="237" y="82"/>
                    <a:pt x="231" y="69"/>
                    <a:pt x="223" y="57"/>
                  </a:cubicBezTo>
                  <a:cubicBezTo>
                    <a:pt x="219" y="51"/>
                    <a:pt x="215" y="45"/>
                    <a:pt x="212" y="39"/>
                  </a:cubicBezTo>
                  <a:cubicBezTo>
                    <a:pt x="211" y="37"/>
                    <a:pt x="210" y="35"/>
                    <a:pt x="208" y="34"/>
                  </a:cubicBezTo>
                  <a:cubicBezTo>
                    <a:pt x="199" y="27"/>
                    <a:pt x="190" y="19"/>
                    <a:pt x="177" y="18"/>
                  </a:cubicBezTo>
                  <a:cubicBezTo>
                    <a:pt x="175" y="18"/>
                    <a:pt x="173" y="17"/>
                    <a:pt x="171" y="16"/>
                  </a:cubicBezTo>
                  <a:cubicBezTo>
                    <a:pt x="169" y="15"/>
                    <a:pt x="167" y="14"/>
                    <a:pt x="165" y="15"/>
                  </a:cubicBezTo>
                  <a:cubicBezTo>
                    <a:pt x="160" y="15"/>
                    <a:pt x="154" y="15"/>
                    <a:pt x="149" y="15"/>
                  </a:cubicBezTo>
                  <a:close/>
                  <a:moveTo>
                    <a:pt x="178" y="226"/>
                  </a:moveTo>
                  <a:cubicBezTo>
                    <a:pt x="173" y="225"/>
                    <a:pt x="169" y="228"/>
                    <a:pt x="164" y="229"/>
                  </a:cubicBezTo>
                  <a:cubicBezTo>
                    <a:pt x="151" y="231"/>
                    <a:pt x="138" y="232"/>
                    <a:pt x="125" y="231"/>
                  </a:cubicBezTo>
                  <a:cubicBezTo>
                    <a:pt x="123" y="231"/>
                    <a:pt x="121" y="230"/>
                    <a:pt x="120" y="233"/>
                  </a:cubicBezTo>
                  <a:cubicBezTo>
                    <a:pt x="141" y="240"/>
                    <a:pt x="160" y="236"/>
                    <a:pt x="178" y="226"/>
                  </a:cubicBezTo>
                  <a:close/>
                  <a:moveTo>
                    <a:pt x="17" y="177"/>
                  </a:moveTo>
                  <a:cubicBezTo>
                    <a:pt x="21" y="188"/>
                    <a:pt x="29" y="195"/>
                    <a:pt x="40" y="203"/>
                  </a:cubicBezTo>
                  <a:cubicBezTo>
                    <a:pt x="37" y="197"/>
                    <a:pt x="22" y="179"/>
                    <a:pt x="17" y="177"/>
                  </a:cubicBezTo>
                  <a:close/>
                  <a:moveTo>
                    <a:pt x="58" y="214"/>
                  </a:moveTo>
                  <a:cubicBezTo>
                    <a:pt x="56" y="211"/>
                    <a:pt x="55" y="210"/>
                    <a:pt x="52" y="211"/>
                  </a:cubicBezTo>
                  <a:cubicBezTo>
                    <a:pt x="52" y="211"/>
                    <a:pt x="51" y="212"/>
                    <a:pt x="52" y="212"/>
                  </a:cubicBezTo>
                  <a:cubicBezTo>
                    <a:pt x="53" y="214"/>
                    <a:pt x="55" y="215"/>
                    <a:pt x="58" y="214"/>
                  </a:cubicBezTo>
                  <a:close/>
                  <a:moveTo>
                    <a:pt x="472" y="192"/>
                  </a:moveTo>
                  <a:cubicBezTo>
                    <a:pt x="475" y="193"/>
                    <a:pt x="476" y="193"/>
                    <a:pt x="477" y="193"/>
                  </a:cubicBezTo>
                  <a:cubicBezTo>
                    <a:pt x="479" y="194"/>
                    <a:pt x="480" y="195"/>
                    <a:pt x="478" y="197"/>
                  </a:cubicBezTo>
                  <a:cubicBezTo>
                    <a:pt x="474" y="200"/>
                    <a:pt x="472" y="206"/>
                    <a:pt x="466" y="208"/>
                  </a:cubicBezTo>
                  <a:cubicBezTo>
                    <a:pt x="465" y="208"/>
                    <a:pt x="464" y="208"/>
                    <a:pt x="464" y="209"/>
                  </a:cubicBezTo>
                  <a:cubicBezTo>
                    <a:pt x="457" y="219"/>
                    <a:pt x="445" y="220"/>
                    <a:pt x="438" y="227"/>
                  </a:cubicBezTo>
                  <a:cubicBezTo>
                    <a:pt x="430" y="228"/>
                    <a:pt x="425" y="233"/>
                    <a:pt x="418" y="234"/>
                  </a:cubicBezTo>
                  <a:cubicBezTo>
                    <a:pt x="414" y="235"/>
                    <a:pt x="410" y="237"/>
                    <a:pt x="408" y="232"/>
                  </a:cubicBezTo>
                  <a:cubicBezTo>
                    <a:pt x="407" y="231"/>
                    <a:pt x="405" y="232"/>
                    <a:pt x="403" y="233"/>
                  </a:cubicBezTo>
                  <a:cubicBezTo>
                    <a:pt x="401" y="235"/>
                    <a:pt x="397" y="235"/>
                    <a:pt x="394" y="235"/>
                  </a:cubicBezTo>
                  <a:cubicBezTo>
                    <a:pt x="375" y="235"/>
                    <a:pt x="357" y="230"/>
                    <a:pt x="339" y="224"/>
                  </a:cubicBezTo>
                  <a:cubicBezTo>
                    <a:pt x="332" y="221"/>
                    <a:pt x="327" y="217"/>
                    <a:pt x="323" y="213"/>
                  </a:cubicBezTo>
                  <a:cubicBezTo>
                    <a:pt x="314" y="204"/>
                    <a:pt x="304" y="196"/>
                    <a:pt x="297" y="185"/>
                  </a:cubicBezTo>
                  <a:cubicBezTo>
                    <a:pt x="289" y="172"/>
                    <a:pt x="281" y="160"/>
                    <a:pt x="279" y="144"/>
                  </a:cubicBezTo>
                  <a:cubicBezTo>
                    <a:pt x="276" y="126"/>
                    <a:pt x="276" y="108"/>
                    <a:pt x="283" y="91"/>
                  </a:cubicBezTo>
                  <a:cubicBezTo>
                    <a:pt x="287" y="82"/>
                    <a:pt x="288" y="72"/>
                    <a:pt x="296" y="64"/>
                  </a:cubicBezTo>
                  <a:cubicBezTo>
                    <a:pt x="297" y="63"/>
                    <a:pt x="297" y="61"/>
                    <a:pt x="297" y="59"/>
                  </a:cubicBezTo>
                  <a:cubicBezTo>
                    <a:pt x="299" y="53"/>
                    <a:pt x="302" y="49"/>
                    <a:pt x="306" y="45"/>
                  </a:cubicBezTo>
                  <a:cubicBezTo>
                    <a:pt x="308" y="43"/>
                    <a:pt x="309" y="41"/>
                    <a:pt x="311" y="39"/>
                  </a:cubicBezTo>
                  <a:cubicBezTo>
                    <a:pt x="320" y="25"/>
                    <a:pt x="333" y="17"/>
                    <a:pt x="351" y="15"/>
                  </a:cubicBezTo>
                  <a:cubicBezTo>
                    <a:pt x="354" y="15"/>
                    <a:pt x="357" y="15"/>
                    <a:pt x="360" y="14"/>
                  </a:cubicBezTo>
                  <a:cubicBezTo>
                    <a:pt x="367" y="13"/>
                    <a:pt x="375" y="14"/>
                    <a:pt x="382" y="18"/>
                  </a:cubicBezTo>
                  <a:cubicBezTo>
                    <a:pt x="384" y="19"/>
                    <a:pt x="387" y="20"/>
                    <a:pt x="390" y="20"/>
                  </a:cubicBezTo>
                  <a:cubicBezTo>
                    <a:pt x="407" y="18"/>
                    <a:pt x="422" y="26"/>
                    <a:pt x="437" y="33"/>
                  </a:cubicBezTo>
                  <a:cubicBezTo>
                    <a:pt x="437" y="33"/>
                    <a:pt x="438" y="33"/>
                    <a:pt x="439" y="34"/>
                  </a:cubicBezTo>
                  <a:cubicBezTo>
                    <a:pt x="445" y="44"/>
                    <a:pt x="457" y="47"/>
                    <a:pt x="464" y="56"/>
                  </a:cubicBezTo>
                  <a:cubicBezTo>
                    <a:pt x="464" y="56"/>
                    <a:pt x="465" y="57"/>
                    <a:pt x="465" y="57"/>
                  </a:cubicBezTo>
                  <a:cubicBezTo>
                    <a:pt x="473" y="58"/>
                    <a:pt x="476" y="66"/>
                    <a:pt x="481" y="71"/>
                  </a:cubicBezTo>
                  <a:cubicBezTo>
                    <a:pt x="486" y="76"/>
                    <a:pt x="490" y="82"/>
                    <a:pt x="494" y="88"/>
                  </a:cubicBezTo>
                  <a:cubicBezTo>
                    <a:pt x="499" y="95"/>
                    <a:pt x="502" y="101"/>
                    <a:pt x="505" y="109"/>
                  </a:cubicBezTo>
                  <a:cubicBezTo>
                    <a:pt x="510" y="121"/>
                    <a:pt x="509" y="133"/>
                    <a:pt x="506" y="145"/>
                  </a:cubicBezTo>
                  <a:cubicBezTo>
                    <a:pt x="504" y="154"/>
                    <a:pt x="500" y="163"/>
                    <a:pt x="498" y="172"/>
                  </a:cubicBezTo>
                  <a:cubicBezTo>
                    <a:pt x="496" y="176"/>
                    <a:pt x="493" y="179"/>
                    <a:pt x="490" y="182"/>
                  </a:cubicBezTo>
                  <a:cubicBezTo>
                    <a:pt x="488" y="184"/>
                    <a:pt x="483" y="184"/>
                    <a:pt x="485" y="189"/>
                  </a:cubicBezTo>
                  <a:cubicBezTo>
                    <a:pt x="485" y="190"/>
                    <a:pt x="483" y="191"/>
                    <a:pt x="481" y="192"/>
                  </a:cubicBezTo>
                  <a:cubicBezTo>
                    <a:pt x="479" y="192"/>
                    <a:pt x="476" y="192"/>
                    <a:pt x="472" y="192"/>
                  </a:cubicBezTo>
                  <a:close/>
                  <a:moveTo>
                    <a:pt x="296" y="94"/>
                  </a:moveTo>
                  <a:cubicBezTo>
                    <a:pt x="293" y="95"/>
                    <a:pt x="293" y="98"/>
                    <a:pt x="291" y="101"/>
                  </a:cubicBezTo>
                  <a:cubicBezTo>
                    <a:pt x="291" y="102"/>
                    <a:pt x="291" y="103"/>
                    <a:pt x="292" y="103"/>
                  </a:cubicBezTo>
                  <a:cubicBezTo>
                    <a:pt x="294" y="104"/>
                    <a:pt x="295" y="103"/>
                    <a:pt x="295" y="102"/>
                  </a:cubicBezTo>
                  <a:cubicBezTo>
                    <a:pt x="296" y="99"/>
                    <a:pt x="296" y="96"/>
                    <a:pt x="296" y="93"/>
                  </a:cubicBezTo>
                  <a:cubicBezTo>
                    <a:pt x="296" y="92"/>
                    <a:pt x="298" y="91"/>
                    <a:pt x="296" y="89"/>
                  </a:cubicBezTo>
                  <a:cubicBezTo>
                    <a:pt x="295" y="91"/>
                    <a:pt x="296" y="92"/>
                    <a:pt x="296" y="94"/>
                  </a:cubicBezTo>
                  <a:close/>
                  <a:moveTo>
                    <a:pt x="377" y="221"/>
                  </a:moveTo>
                  <a:cubicBezTo>
                    <a:pt x="391" y="220"/>
                    <a:pt x="401" y="221"/>
                    <a:pt x="410" y="218"/>
                  </a:cubicBezTo>
                  <a:cubicBezTo>
                    <a:pt x="433" y="211"/>
                    <a:pt x="453" y="199"/>
                    <a:pt x="469" y="182"/>
                  </a:cubicBezTo>
                  <a:cubicBezTo>
                    <a:pt x="480" y="171"/>
                    <a:pt x="490" y="160"/>
                    <a:pt x="494" y="144"/>
                  </a:cubicBezTo>
                  <a:cubicBezTo>
                    <a:pt x="498" y="125"/>
                    <a:pt x="496" y="109"/>
                    <a:pt x="484" y="94"/>
                  </a:cubicBezTo>
                  <a:cubicBezTo>
                    <a:pt x="480" y="89"/>
                    <a:pt x="475" y="85"/>
                    <a:pt x="471" y="80"/>
                  </a:cubicBezTo>
                  <a:cubicBezTo>
                    <a:pt x="460" y="65"/>
                    <a:pt x="446" y="53"/>
                    <a:pt x="431" y="43"/>
                  </a:cubicBezTo>
                  <a:cubicBezTo>
                    <a:pt x="427" y="41"/>
                    <a:pt x="423" y="39"/>
                    <a:pt x="419" y="38"/>
                  </a:cubicBezTo>
                  <a:cubicBezTo>
                    <a:pt x="414" y="36"/>
                    <a:pt x="409" y="35"/>
                    <a:pt x="404" y="33"/>
                  </a:cubicBezTo>
                  <a:cubicBezTo>
                    <a:pt x="396" y="31"/>
                    <a:pt x="387" y="31"/>
                    <a:pt x="379" y="29"/>
                  </a:cubicBezTo>
                  <a:cubicBezTo>
                    <a:pt x="375" y="29"/>
                    <a:pt x="372" y="29"/>
                    <a:pt x="368" y="30"/>
                  </a:cubicBezTo>
                  <a:cubicBezTo>
                    <a:pt x="364" y="30"/>
                    <a:pt x="360" y="30"/>
                    <a:pt x="357" y="32"/>
                  </a:cubicBezTo>
                  <a:cubicBezTo>
                    <a:pt x="354" y="34"/>
                    <a:pt x="351" y="36"/>
                    <a:pt x="348" y="37"/>
                  </a:cubicBezTo>
                  <a:cubicBezTo>
                    <a:pt x="344" y="39"/>
                    <a:pt x="341" y="42"/>
                    <a:pt x="337" y="42"/>
                  </a:cubicBezTo>
                  <a:cubicBezTo>
                    <a:pt x="332" y="43"/>
                    <a:pt x="334" y="48"/>
                    <a:pt x="332" y="49"/>
                  </a:cubicBezTo>
                  <a:cubicBezTo>
                    <a:pt x="328" y="52"/>
                    <a:pt x="326" y="56"/>
                    <a:pt x="322" y="59"/>
                  </a:cubicBezTo>
                  <a:cubicBezTo>
                    <a:pt x="318" y="62"/>
                    <a:pt x="316" y="66"/>
                    <a:pt x="315" y="70"/>
                  </a:cubicBezTo>
                  <a:cubicBezTo>
                    <a:pt x="315" y="72"/>
                    <a:pt x="314" y="74"/>
                    <a:pt x="313" y="76"/>
                  </a:cubicBezTo>
                  <a:cubicBezTo>
                    <a:pt x="309" y="84"/>
                    <a:pt x="304" y="91"/>
                    <a:pt x="304" y="100"/>
                  </a:cubicBezTo>
                  <a:cubicBezTo>
                    <a:pt x="304" y="102"/>
                    <a:pt x="303" y="104"/>
                    <a:pt x="302" y="106"/>
                  </a:cubicBezTo>
                  <a:cubicBezTo>
                    <a:pt x="299" y="114"/>
                    <a:pt x="297" y="123"/>
                    <a:pt x="296" y="131"/>
                  </a:cubicBezTo>
                  <a:cubicBezTo>
                    <a:pt x="294" y="152"/>
                    <a:pt x="301" y="171"/>
                    <a:pt x="314" y="188"/>
                  </a:cubicBezTo>
                  <a:cubicBezTo>
                    <a:pt x="317" y="194"/>
                    <a:pt x="322" y="199"/>
                    <a:pt x="327" y="202"/>
                  </a:cubicBezTo>
                  <a:cubicBezTo>
                    <a:pt x="334" y="207"/>
                    <a:pt x="340" y="211"/>
                    <a:pt x="347" y="215"/>
                  </a:cubicBezTo>
                  <a:cubicBezTo>
                    <a:pt x="349" y="215"/>
                    <a:pt x="350" y="216"/>
                    <a:pt x="351" y="216"/>
                  </a:cubicBezTo>
                  <a:cubicBezTo>
                    <a:pt x="361" y="218"/>
                    <a:pt x="371" y="222"/>
                    <a:pt x="377" y="221"/>
                  </a:cubicBezTo>
                  <a:close/>
                  <a:moveTo>
                    <a:pt x="444" y="214"/>
                  </a:moveTo>
                  <a:cubicBezTo>
                    <a:pt x="447" y="213"/>
                    <a:pt x="449" y="214"/>
                    <a:pt x="449" y="210"/>
                  </a:cubicBezTo>
                  <a:cubicBezTo>
                    <a:pt x="449" y="209"/>
                    <a:pt x="448" y="208"/>
                    <a:pt x="447" y="208"/>
                  </a:cubicBezTo>
                  <a:cubicBezTo>
                    <a:pt x="445" y="209"/>
                    <a:pt x="442" y="209"/>
                    <a:pt x="441" y="212"/>
                  </a:cubicBezTo>
                  <a:cubicBezTo>
                    <a:pt x="440" y="214"/>
                    <a:pt x="443" y="213"/>
                    <a:pt x="444" y="214"/>
                  </a:cubicBezTo>
                  <a:close/>
                  <a:moveTo>
                    <a:pt x="431" y="222"/>
                  </a:moveTo>
                  <a:cubicBezTo>
                    <a:pt x="433" y="222"/>
                    <a:pt x="433" y="221"/>
                    <a:pt x="433" y="220"/>
                  </a:cubicBezTo>
                  <a:cubicBezTo>
                    <a:pt x="433" y="219"/>
                    <a:pt x="432" y="219"/>
                    <a:pt x="431" y="219"/>
                  </a:cubicBezTo>
                  <a:cubicBezTo>
                    <a:pt x="430" y="219"/>
                    <a:pt x="429" y="219"/>
                    <a:pt x="429" y="220"/>
                  </a:cubicBezTo>
                  <a:cubicBezTo>
                    <a:pt x="429" y="221"/>
                    <a:pt x="431" y="222"/>
                    <a:pt x="431" y="222"/>
                  </a:cubicBezTo>
                  <a:close/>
                  <a:moveTo>
                    <a:pt x="463" y="198"/>
                  </a:moveTo>
                  <a:cubicBezTo>
                    <a:pt x="462" y="198"/>
                    <a:pt x="461" y="199"/>
                    <a:pt x="461" y="200"/>
                  </a:cubicBezTo>
                  <a:cubicBezTo>
                    <a:pt x="461" y="201"/>
                    <a:pt x="462" y="201"/>
                    <a:pt x="463" y="201"/>
                  </a:cubicBezTo>
                  <a:cubicBezTo>
                    <a:pt x="464" y="201"/>
                    <a:pt x="464" y="200"/>
                    <a:pt x="464" y="199"/>
                  </a:cubicBezTo>
                  <a:cubicBezTo>
                    <a:pt x="464" y="199"/>
                    <a:pt x="464" y="198"/>
                    <a:pt x="463" y="198"/>
                  </a:cubicBezTo>
                  <a:close/>
                  <a:moveTo>
                    <a:pt x="323" y="43"/>
                  </a:moveTo>
                  <a:cubicBezTo>
                    <a:pt x="323" y="43"/>
                    <a:pt x="323" y="43"/>
                    <a:pt x="323" y="43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22" y="42"/>
                    <a:pt x="322" y="43"/>
                    <a:pt x="322" y="43"/>
                  </a:cubicBezTo>
                  <a:cubicBezTo>
                    <a:pt x="322" y="43"/>
                    <a:pt x="323" y="43"/>
                    <a:pt x="323" y="43"/>
                  </a:cubicBezTo>
                  <a:close/>
                  <a:moveTo>
                    <a:pt x="156" y="99"/>
                  </a:moveTo>
                  <a:cubicBezTo>
                    <a:pt x="153" y="93"/>
                    <a:pt x="146" y="91"/>
                    <a:pt x="141" y="87"/>
                  </a:cubicBezTo>
                  <a:cubicBezTo>
                    <a:pt x="138" y="85"/>
                    <a:pt x="136" y="85"/>
                    <a:pt x="133" y="87"/>
                  </a:cubicBezTo>
                  <a:cubicBezTo>
                    <a:pt x="131" y="88"/>
                    <a:pt x="130" y="89"/>
                    <a:pt x="128" y="90"/>
                  </a:cubicBezTo>
                  <a:cubicBezTo>
                    <a:pt x="124" y="93"/>
                    <a:pt x="122" y="97"/>
                    <a:pt x="121" y="102"/>
                  </a:cubicBezTo>
                  <a:cubicBezTo>
                    <a:pt x="120" y="109"/>
                    <a:pt x="120" y="115"/>
                    <a:pt x="120" y="121"/>
                  </a:cubicBezTo>
                  <a:cubicBezTo>
                    <a:pt x="119" y="125"/>
                    <a:pt x="119" y="129"/>
                    <a:pt x="121" y="133"/>
                  </a:cubicBezTo>
                  <a:cubicBezTo>
                    <a:pt x="125" y="142"/>
                    <a:pt x="129" y="144"/>
                    <a:pt x="138" y="139"/>
                  </a:cubicBezTo>
                  <a:cubicBezTo>
                    <a:pt x="145" y="133"/>
                    <a:pt x="150" y="126"/>
                    <a:pt x="155" y="118"/>
                  </a:cubicBezTo>
                  <a:cubicBezTo>
                    <a:pt x="157" y="115"/>
                    <a:pt x="159" y="111"/>
                    <a:pt x="159" y="107"/>
                  </a:cubicBezTo>
                  <a:cubicBezTo>
                    <a:pt x="159" y="104"/>
                    <a:pt x="158" y="101"/>
                    <a:pt x="156" y="99"/>
                  </a:cubicBezTo>
                  <a:close/>
                  <a:moveTo>
                    <a:pt x="413" y="98"/>
                  </a:moveTo>
                  <a:cubicBezTo>
                    <a:pt x="407" y="97"/>
                    <a:pt x="401" y="100"/>
                    <a:pt x="395" y="100"/>
                  </a:cubicBezTo>
                  <a:cubicBezTo>
                    <a:pt x="392" y="100"/>
                    <a:pt x="391" y="102"/>
                    <a:pt x="389" y="104"/>
                  </a:cubicBezTo>
                  <a:cubicBezTo>
                    <a:pt x="389" y="106"/>
                    <a:pt x="388" y="107"/>
                    <a:pt x="387" y="109"/>
                  </a:cubicBezTo>
                  <a:cubicBezTo>
                    <a:pt x="384" y="112"/>
                    <a:pt x="381" y="115"/>
                    <a:pt x="387" y="119"/>
                  </a:cubicBezTo>
                  <a:cubicBezTo>
                    <a:pt x="388" y="120"/>
                    <a:pt x="387" y="122"/>
                    <a:pt x="387" y="123"/>
                  </a:cubicBezTo>
                  <a:cubicBezTo>
                    <a:pt x="388" y="131"/>
                    <a:pt x="389" y="132"/>
                    <a:pt x="396" y="134"/>
                  </a:cubicBezTo>
                  <a:cubicBezTo>
                    <a:pt x="400" y="135"/>
                    <a:pt x="404" y="136"/>
                    <a:pt x="407" y="139"/>
                  </a:cubicBezTo>
                  <a:cubicBezTo>
                    <a:pt x="409" y="141"/>
                    <a:pt x="413" y="140"/>
                    <a:pt x="413" y="137"/>
                  </a:cubicBezTo>
                  <a:cubicBezTo>
                    <a:pt x="413" y="132"/>
                    <a:pt x="416" y="130"/>
                    <a:pt x="419" y="128"/>
                  </a:cubicBezTo>
                  <a:cubicBezTo>
                    <a:pt x="423" y="124"/>
                    <a:pt x="426" y="119"/>
                    <a:pt x="425" y="113"/>
                  </a:cubicBezTo>
                  <a:cubicBezTo>
                    <a:pt x="426" y="104"/>
                    <a:pt x="422" y="100"/>
                    <a:pt x="413" y="98"/>
                  </a:cubicBezTo>
                  <a:close/>
                  <a:moveTo>
                    <a:pt x="397" y="142"/>
                  </a:moveTo>
                  <a:cubicBezTo>
                    <a:pt x="397" y="142"/>
                    <a:pt x="397" y="143"/>
                    <a:pt x="397" y="143"/>
                  </a:cubicBezTo>
                  <a:cubicBezTo>
                    <a:pt x="399" y="144"/>
                    <a:pt x="400" y="144"/>
                    <a:pt x="401" y="142"/>
                  </a:cubicBezTo>
                  <a:cubicBezTo>
                    <a:pt x="400" y="141"/>
                    <a:pt x="399" y="141"/>
                    <a:pt x="397" y="142"/>
                  </a:cubicBezTo>
                  <a:close/>
                  <a:moveTo>
                    <a:pt x="390" y="137"/>
                  </a:moveTo>
                  <a:cubicBezTo>
                    <a:pt x="391" y="137"/>
                    <a:pt x="391" y="137"/>
                    <a:pt x="392" y="137"/>
                  </a:cubicBezTo>
                  <a:cubicBezTo>
                    <a:pt x="392" y="137"/>
                    <a:pt x="392" y="137"/>
                    <a:pt x="392" y="137"/>
                  </a:cubicBezTo>
                  <a:cubicBezTo>
                    <a:pt x="392" y="136"/>
                    <a:pt x="392" y="136"/>
                    <a:pt x="391" y="136"/>
                  </a:cubicBezTo>
                  <a:cubicBezTo>
                    <a:pt x="391" y="136"/>
                    <a:pt x="391" y="136"/>
                    <a:pt x="390" y="137"/>
                  </a:cubicBezTo>
                  <a:close/>
                  <a:moveTo>
                    <a:pt x="408" y="144"/>
                  </a:moveTo>
                  <a:cubicBezTo>
                    <a:pt x="408" y="144"/>
                    <a:pt x="408" y="144"/>
                    <a:pt x="408" y="144"/>
                  </a:cubicBezTo>
                  <a:cubicBezTo>
                    <a:pt x="408" y="144"/>
                    <a:pt x="408" y="144"/>
                    <a:pt x="408" y="144"/>
                  </a:cubicBezTo>
                  <a:close/>
                  <a:moveTo>
                    <a:pt x="257" y="247"/>
                  </a:moveTo>
                  <a:cubicBezTo>
                    <a:pt x="264" y="249"/>
                    <a:pt x="265" y="251"/>
                    <a:pt x="263" y="257"/>
                  </a:cubicBezTo>
                  <a:cubicBezTo>
                    <a:pt x="262" y="260"/>
                    <a:pt x="260" y="263"/>
                    <a:pt x="260" y="267"/>
                  </a:cubicBezTo>
                  <a:cubicBezTo>
                    <a:pt x="260" y="271"/>
                    <a:pt x="255" y="269"/>
                    <a:pt x="254" y="271"/>
                  </a:cubicBezTo>
                  <a:cubicBezTo>
                    <a:pt x="253" y="273"/>
                    <a:pt x="255" y="273"/>
                    <a:pt x="256" y="273"/>
                  </a:cubicBezTo>
                  <a:cubicBezTo>
                    <a:pt x="258" y="274"/>
                    <a:pt x="259" y="275"/>
                    <a:pt x="258" y="277"/>
                  </a:cubicBezTo>
                  <a:cubicBezTo>
                    <a:pt x="258" y="279"/>
                    <a:pt x="256" y="279"/>
                    <a:pt x="255" y="279"/>
                  </a:cubicBezTo>
                  <a:cubicBezTo>
                    <a:pt x="250" y="278"/>
                    <a:pt x="249" y="280"/>
                    <a:pt x="249" y="284"/>
                  </a:cubicBezTo>
                  <a:cubicBezTo>
                    <a:pt x="249" y="288"/>
                    <a:pt x="248" y="292"/>
                    <a:pt x="246" y="295"/>
                  </a:cubicBezTo>
                  <a:cubicBezTo>
                    <a:pt x="244" y="300"/>
                    <a:pt x="245" y="304"/>
                    <a:pt x="248" y="305"/>
                  </a:cubicBezTo>
                  <a:cubicBezTo>
                    <a:pt x="250" y="305"/>
                    <a:pt x="252" y="307"/>
                    <a:pt x="254" y="305"/>
                  </a:cubicBezTo>
                  <a:cubicBezTo>
                    <a:pt x="256" y="304"/>
                    <a:pt x="256" y="302"/>
                    <a:pt x="255" y="300"/>
                  </a:cubicBezTo>
                  <a:cubicBezTo>
                    <a:pt x="254" y="295"/>
                    <a:pt x="254" y="290"/>
                    <a:pt x="256" y="284"/>
                  </a:cubicBezTo>
                  <a:cubicBezTo>
                    <a:pt x="258" y="285"/>
                    <a:pt x="258" y="288"/>
                    <a:pt x="258" y="289"/>
                  </a:cubicBezTo>
                  <a:cubicBezTo>
                    <a:pt x="258" y="293"/>
                    <a:pt x="259" y="296"/>
                    <a:pt x="262" y="299"/>
                  </a:cubicBezTo>
                  <a:cubicBezTo>
                    <a:pt x="267" y="304"/>
                    <a:pt x="266" y="304"/>
                    <a:pt x="273" y="301"/>
                  </a:cubicBezTo>
                  <a:cubicBezTo>
                    <a:pt x="279" y="299"/>
                    <a:pt x="279" y="299"/>
                    <a:pt x="283" y="304"/>
                  </a:cubicBezTo>
                  <a:cubicBezTo>
                    <a:pt x="285" y="308"/>
                    <a:pt x="288" y="310"/>
                    <a:pt x="292" y="312"/>
                  </a:cubicBezTo>
                  <a:cubicBezTo>
                    <a:pt x="297" y="314"/>
                    <a:pt x="303" y="317"/>
                    <a:pt x="308" y="318"/>
                  </a:cubicBezTo>
                  <a:cubicBezTo>
                    <a:pt x="311" y="319"/>
                    <a:pt x="314" y="320"/>
                    <a:pt x="317" y="322"/>
                  </a:cubicBezTo>
                  <a:cubicBezTo>
                    <a:pt x="322" y="324"/>
                    <a:pt x="326" y="326"/>
                    <a:pt x="331" y="326"/>
                  </a:cubicBezTo>
                  <a:cubicBezTo>
                    <a:pt x="336" y="326"/>
                    <a:pt x="339" y="329"/>
                    <a:pt x="341" y="333"/>
                  </a:cubicBezTo>
                  <a:cubicBezTo>
                    <a:pt x="342" y="333"/>
                    <a:pt x="342" y="335"/>
                    <a:pt x="342" y="336"/>
                  </a:cubicBezTo>
                  <a:cubicBezTo>
                    <a:pt x="341" y="336"/>
                    <a:pt x="340" y="337"/>
                    <a:pt x="340" y="336"/>
                  </a:cubicBezTo>
                  <a:cubicBezTo>
                    <a:pt x="330" y="332"/>
                    <a:pt x="322" y="337"/>
                    <a:pt x="315" y="340"/>
                  </a:cubicBezTo>
                  <a:cubicBezTo>
                    <a:pt x="306" y="344"/>
                    <a:pt x="298" y="348"/>
                    <a:pt x="290" y="351"/>
                  </a:cubicBezTo>
                  <a:cubicBezTo>
                    <a:pt x="284" y="354"/>
                    <a:pt x="278" y="354"/>
                    <a:pt x="272" y="351"/>
                  </a:cubicBezTo>
                  <a:cubicBezTo>
                    <a:pt x="265" y="347"/>
                    <a:pt x="258" y="342"/>
                    <a:pt x="250" y="339"/>
                  </a:cubicBezTo>
                  <a:cubicBezTo>
                    <a:pt x="241" y="336"/>
                    <a:pt x="233" y="333"/>
                    <a:pt x="225" y="329"/>
                  </a:cubicBezTo>
                  <a:cubicBezTo>
                    <a:pt x="220" y="327"/>
                    <a:pt x="214" y="327"/>
                    <a:pt x="209" y="329"/>
                  </a:cubicBezTo>
                  <a:cubicBezTo>
                    <a:pt x="207" y="330"/>
                    <a:pt x="205" y="330"/>
                    <a:pt x="203" y="331"/>
                  </a:cubicBezTo>
                  <a:cubicBezTo>
                    <a:pt x="196" y="332"/>
                    <a:pt x="189" y="331"/>
                    <a:pt x="182" y="334"/>
                  </a:cubicBezTo>
                  <a:cubicBezTo>
                    <a:pt x="181" y="334"/>
                    <a:pt x="178" y="335"/>
                    <a:pt x="177" y="333"/>
                  </a:cubicBezTo>
                  <a:cubicBezTo>
                    <a:pt x="176" y="331"/>
                    <a:pt x="177" y="329"/>
                    <a:pt x="178" y="327"/>
                  </a:cubicBezTo>
                  <a:cubicBezTo>
                    <a:pt x="179" y="325"/>
                    <a:pt x="180" y="322"/>
                    <a:pt x="181" y="320"/>
                  </a:cubicBezTo>
                  <a:cubicBezTo>
                    <a:pt x="184" y="316"/>
                    <a:pt x="187" y="313"/>
                    <a:pt x="187" y="308"/>
                  </a:cubicBezTo>
                  <a:cubicBezTo>
                    <a:pt x="187" y="306"/>
                    <a:pt x="188" y="304"/>
                    <a:pt x="189" y="303"/>
                  </a:cubicBezTo>
                  <a:cubicBezTo>
                    <a:pt x="193" y="300"/>
                    <a:pt x="196" y="297"/>
                    <a:pt x="196" y="293"/>
                  </a:cubicBezTo>
                  <a:cubicBezTo>
                    <a:pt x="196" y="292"/>
                    <a:pt x="196" y="292"/>
                    <a:pt x="196" y="292"/>
                  </a:cubicBezTo>
                  <a:cubicBezTo>
                    <a:pt x="202" y="287"/>
                    <a:pt x="205" y="280"/>
                    <a:pt x="211" y="274"/>
                  </a:cubicBezTo>
                  <a:cubicBezTo>
                    <a:pt x="219" y="267"/>
                    <a:pt x="227" y="259"/>
                    <a:pt x="231" y="250"/>
                  </a:cubicBezTo>
                  <a:cubicBezTo>
                    <a:pt x="235" y="241"/>
                    <a:pt x="244" y="235"/>
                    <a:pt x="247" y="226"/>
                  </a:cubicBezTo>
                  <a:cubicBezTo>
                    <a:pt x="248" y="224"/>
                    <a:pt x="266" y="215"/>
                    <a:pt x="269" y="215"/>
                  </a:cubicBezTo>
                  <a:cubicBezTo>
                    <a:pt x="273" y="215"/>
                    <a:pt x="276" y="218"/>
                    <a:pt x="279" y="221"/>
                  </a:cubicBezTo>
                  <a:cubicBezTo>
                    <a:pt x="289" y="236"/>
                    <a:pt x="301" y="249"/>
                    <a:pt x="313" y="262"/>
                  </a:cubicBezTo>
                  <a:cubicBezTo>
                    <a:pt x="324" y="274"/>
                    <a:pt x="334" y="286"/>
                    <a:pt x="344" y="299"/>
                  </a:cubicBezTo>
                  <a:cubicBezTo>
                    <a:pt x="351" y="307"/>
                    <a:pt x="357" y="316"/>
                    <a:pt x="364" y="324"/>
                  </a:cubicBezTo>
                  <a:cubicBezTo>
                    <a:pt x="365" y="326"/>
                    <a:pt x="365" y="328"/>
                    <a:pt x="364" y="329"/>
                  </a:cubicBezTo>
                  <a:cubicBezTo>
                    <a:pt x="363" y="331"/>
                    <a:pt x="361" y="331"/>
                    <a:pt x="359" y="331"/>
                  </a:cubicBezTo>
                  <a:cubicBezTo>
                    <a:pt x="355" y="329"/>
                    <a:pt x="352" y="327"/>
                    <a:pt x="350" y="324"/>
                  </a:cubicBezTo>
                  <a:cubicBezTo>
                    <a:pt x="345" y="317"/>
                    <a:pt x="339" y="313"/>
                    <a:pt x="335" y="306"/>
                  </a:cubicBezTo>
                  <a:cubicBezTo>
                    <a:pt x="334" y="305"/>
                    <a:pt x="333" y="304"/>
                    <a:pt x="332" y="304"/>
                  </a:cubicBezTo>
                  <a:cubicBezTo>
                    <a:pt x="326" y="303"/>
                    <a:pt x="322" y="299"/>
                    <a:pt x="319" y="294"/>
                  </a:cubicBezTo>
                  <a:cubicBezTo>
                    <a:pt x="317" y="290"/>
                    <a:pt x="313" y="286"/>
                    <a:pt x="308" y="285"/>
                  </a:cubicBezTo>
                  <a:cubicBezTo>
                    <a:pt x="306" y="284"/>
                    <a:pt x="303" y="281"/>
                    <a:pt x="301" y="279"/>
                  </a:cubicBezTo>
                  <a:cubicBezTo>
                    <a:pt x="298" y="275"/>
                    <a:pt x="296" y="276"/>
                    <a:pt x="295" y="281"/>
                  </a:cubicBezTo>
                  <a:cubicBezTo>
                    <a:pt x="294" y="282"/>
                    <a:pt x="295" y="283"/>
                    <a:pt x="293" y="284"/>
                  </a:cubicBezTo>
                  <a:cubicBezTo>
                    <a:pt x="291" y="281"/>
                    <a:pt x="293" y="278"/>
                    <a:pt x="292" y="276"/>
                  </a:cubicBezTo>
                  <a:cubicBezTo>
                    <a:pt x="292" y="273"/>
                    <a:pt x="292" y="270"/>
                    <a:pt x="288" y="270"/>
                  </a:cubicBezTo>
                  <a:cubicBezTo>
                    <a:pt x="287" y="270"/>
                    <a:pt x="286" y="269"/>
                    <a:pt x="286" y="268"/>
                  </a:cubicBezTo>
                  <a:cubicBezTo>
                    <a:pt x="286" y="263"/>
                    <a:pt x="283" y="262"/>
                    <a:pt x="279" y="261"/>
                  </a:cubicBezTo>
                  <a:cubicBezTo>
                    <a:pt x="276" y="260"/>
                    <a:pt x="274" y="258"/>
                    <a:pt x="274" y="255"/>
                  </a:cubicBezTo>
                  <a:cubicBezTo>
                    <a:pt x="276" y="249"/>
                    <a:pt x="271" y="246"/>
                    <a:pt x="267" y="243"/>
                  </a:cubicBezTo>
                  <a:cubicBezTo>
                    <a:pt x="264" y="240"/>
                    <a:pt x="262" y="241"/>
                    <a:pt x="257" y="247"/>
                  </a:cubicBezTo>
                  <a:cubicBezTo>
                    <a:pt x="256" y="251"/>
                    <a:pt x="254" y="255"/>
                    <a:pt x="253" y="259"/>
                  </a:cubicBezTo>
                  <a:cubicBezTo>
                    <a:pt x="252" y="261"/>
                    <a:pt x="250" y="263"/>
                    <a:pt x="253" y="264"/>
                  </a:cubicBezTo>
                  <a:cubicBezTo>
                    <a:pt x="256" y="265"/>
                    <a:pt x="257" y="262"/>
                    <a:pt x="258" y="260"/>
                  </a:cubicBezTo>
                  <a:cubicBezTo>
                    <a:pt x="259" y="256"/>
                    <a:pt x="259" y="251"/>
                    <a:pt x="257" y="247"/>
                  </a:cubicBezTo>
                  <a:close/>
                  <a:moveTo>
                    <a:pt x="268" y="310"/>
                  </a:moveTo>
                  <a:cubicBezTo>
                    <a:pt x="266" y="310"/>
                    <a:pt x="264" y="310"/>
                    <a:pt x="263" y="311"/>
                  </a:cubicBezTo>
                  <a:cubicBezTo>
                    <a:pt x="258" y="315"/>
                    <a:pt x="251" y="315"/>
                    <a:pt x="245" y="315"/>
                  </a:cubicBezTo>
                  <a:cubicBezTo>
                    <a:pt x="239" y="316"/>
                    <a:pt x="233" y="317"/>
                    <a:pt x="228" y="320"/>
                  </a:cubicBezTo>
                  <a:cubicBezTo>
                    <a:pt x="226" y="320"/>
                    <a:pt x="225" y="321"/>
                    <a:pt x="226" y="323"/>
                  </a:cubicBezTo>
                  <a:cubicBezTo>
                    <a:pt x="226" y="324"/>
                    <a:pt x="227" y="325"/>
                    <a:pt x="229" y="325"/>
                  </a:cubicBezTo>
                  <a:cubicBezTo>
                    <a:pt x="231" y="326"/>
                    <a:pt x="232" y="325"/>
                    <a:pt x="234" y="324"/>
                  </a:cubicBezTo>
                  <a:cubicBezTo>
                    <a:pt x="235" y="323"/>
                    <a:pt x="237" y="323"/>
                    <a:pt x="239" y="325"/>
                  </a:cubicBezTo>
                  <a:cubicBezTo>
                    <a:pt x="241" y="329"/>
                    <a:pt x="245" y="327"/>
                    <a:pt x="248" y="328"/>
                  </a:cubicBezTo>
                  <a:cubicBezTo>
                    <a:pt x="253" y="328"/>
                    <a:pt x="254" y="326"/>
                    <a:pt x="256" y="322"/>
                  </a:cubicBezTo>
                  <a:cubicBezTo>
                    <a:pt x="257" y="319"/>
                    <a:pt x="262" y="320"/>
                    <a:pt x="262" y="323"/>
                  </a:cubicBezTo>
                  <a:cubicBezTo>
                    <a:pt x="261" y="329"/>
                    <a:pt x="266" y="331"/>
                    <a:pt x="270" y="334"/>
                  </a:cubicBezTo>
                  <a:cubicBezTo>
                    <a:pt x="271" y="335"/>
                    <a:pt x="274" y="336"/>
                    <a:pt x="273" y="339"/>
                  </a:cubicBezTo>
                  <a:cubicBezTo>
                    <a:pt x="271" y="344"/>
                    <a:pt x="274" y="345"/>
                    <a:pt x="277" y="346"/>
                  </a:cubicBezTo>
                  <a:cubicBezTo>
                    <a:pt x="281" y="347"/>
                    <a:pt x="285" y="347"/>
                    <a:pt x="289" y="345"/>
                  </a:cubicBezTo>
                  <a:cubicBezTo>
                    <a:pt x="296" y="342"/>
                    <a:pt x="302" y="336"/>
                    <a:pt x="309" y="333"/>
                  </a:cubicBezTo>
                  <a:cubicBezTo>
                    <a:pt x="311" y="332"/>
                    <a:pt x="311" y="330"/>
                    <a:pt x="309" y="328"/>
                  </a:cubicBezTo>
                  <a:cubicBezTo>
                    <a:pt x="307" y="327"/>
                    <a:pt x="305" y="325"/>
                    <a:pt x="302" y="324"/>
                  </a:cubicBezTo>
                  <a:cubicBezTo>
                    <a:pt x="295" y="322"/>
                    <a:pt x="289" y="319"/>
                    <a:pt x="282" y="315"/>
                  </a:cubicBezTo>
                  <a:cubicBezTo>
                    <a:pt x="278" y="313"/>
                    <a:pt x="272" y="312"/>
                    <a:pt x="268" y="310"/>
                  </a:cubicBezTo>
                  <a:close/>
                  <a:moveTo>
                    <a:pt x="227" y="312"/>
                  </a:moveTo>
                  <a:cubicBezTo>
                    <a:pt x="231" y="309"/>
                    <a:pt x="237" y="311"/>
                    <a:pt x="238" y="306"/>
                  </a:cubicBezTo>
                  <a:cubicBezTo>
                    <a:pt x="239" y="302"/>
                    <a:pt x="238" y="298"/>
                    <a:pt x="239" y="294"/>
                  </a:cubicBezTo>
                  <a:cubicBezTo>
                    <a:pt x="239" y="293"/>
                    <a:pt x="238" y="291"/>
                    <a:pt x="236" y="290"/>
                  </a:cubicBezTo>
                  <a:cubicBezTo>
                    <a:pt x="234" y="290"/>
                    <a:pt x="232" y="291"/>
                    <a:pt x="232" y="293"/>
                  </a:cubicBezTo>
                  <a:cubicBezTo>
                    <a:pt x="231" y="299"/>
                    <a:pt x="228" y="304"/>
                    <a:pt x="227" y="312"/>
                  </a:cubicBezTo>
                  <a:close/>
                  <a:moveTo>
                    <a:pt x="285" y="249"/>
                  </a:moveTo>
                  <a:cubicBezTo>
                    <a:pt x="280" y="242"/>
                    <a:pt x="275" y="235"/>
                    <a:pt x="270" y="229"/>
                  </a:cubicBezTo>
                  <a:cubicBezTo>
                    <a:pt x="269" y="228"/>
                    <a:pt x="267" y="226"/>
                    <a:pt x="266" y="227"/>
                  </a:cubicBezTo>
                  <a:cubicBezTo>
                    <a:pt x="264" y="229"/>
                    <a:pt x="265" y="231"/>
                    <a:pt x="266" y="232"/>
                  </a:cubicBezTo>
                  <a:cubicBezTo>
                    <a:pt x="271" y="238"/>
                    <a:pt x="276" y="244"/>
                    <a:pt x="282" y="249"/>
                  </a:cubicBezTo>
                  <a:cubicBezTo>
                    <a:pt x="283" y="249"/>
                    <a:pt x="283" y="249"/>
                    <a:pt x="285" y="249"/>
                  </a:cubicBezTo>
                  <a:close/>
                  <a:moveTo>
                    <a:pt x="305" y="270"/>
                  </a:moveTo>
                  <a:cubicBezTo>
                    <a:pt x="305" y="269"/>
                    <a:pt x="305" y="268"/>
                    <a:pt x="304" y="267"/>
                  </a:cubicBezTo>
                  <a:cubicBezTo>
                    <a:pt x="301" y="265"/>
                    <a:pt x="299" y="263"/>
                    <a:pt x="297" y="260"/>
                  </a:cubicBezTo>
                  <a:cubicBezTo>
                    <a:pt x="296" y="258"/>
                    <a:pt x="293" y="258"/>
                    <a:pt x="292" y="258"/>
                  </a:cubicBezTo>
                  <a:cubicBezTo>
                    <a:pt x="290" y="258"/>
                    <a:pt x="289" y="260"/>
                    <a:pt x="290" y="261"/>
                  </a:cubicBezTo>
                  <a:cubicBezTo>
                    <a:pt x="294" y="265"/>
                    <a:pt x="297" y="269"/>
                    <a:pt x="302" y="272"/>
                  </a:cubicBezTo>
                  <a:cubicBezTo>
                    <a:pt x="304" y="273"/>
                    <a:pt x="305" y="272"/>
                    <a:pt x="305" y="270"/>
                  </a:cubicBezTo>
                  <a:close/>
                  <a:moveTo>
                    <a:pt x="214" y="310"/>
                  </a:moveTo>
                  <a:cubicBezTo>
                    <a:pt x="215" y="309"/>
                    <a:pt x="215" y="307"/>
                    <a:pt x="213" y="307"/>
                  </a:cubicBezTo>
                  <a:cubicBezTo>
                    <a:pt x="213" y="307"/>
                    <a:pt x="212" y="307"/>
                    <a:pt x="211" y="308"/>
                  </a:cubicBezTo>
                  <a:cubicBezTo>
                    <a:pt x="210" y="308"/>
                    <a:pt x="210" y="309"/>
                    <a:pt x="209" y="310"/>
                  </a:cubicBezTo>
                  <a:cubicBezTo>
                    <a:pt x="208" y="312"/>
                    <a:pt x="207" y="313"/>
                    <a:pt x="209" y="314"/>
                  </a:cubicBezTo>
                  <a:cubicBezTo>
                    <a:pt x="211" y="316"/>
                    <a:pt x="212" y="314"/>
                    <a:pt x="213" y="313"/>
                  </a:cubicBezTo>
                  <a:cubicBezTo>
                    <a:pt x="214" y="312"/>
                    <a:pt x="214" y="311"/>
                    <a:pt x="214" y="310"/>
                  </a:cubicBezTo>
                  <a:close/>
                  <a:moveTo>
                    <a:pt x="267" y="339"/>
                  </a:moveTo>
                  <a:cubicBezTo>
                    <a:pt x="265" y="334"/>
                    <a:pt x="261" y="333"/>
                    <a:pt x="256" y="331"/>
                  </a:cubicBezTo>
                  <a:cubicBezTo>
                    <a:pt x="259" y="336"/>
                    <a:pt x="264" y="336"/>
                    <a:pt x="267" y="339"/>
                  </a:cubicBezTo>
                  <a:close/>
                  <a:moveTo>
                    <a:pt x="243" y="270"/>
                  </a:moveTo>
                  <a:cubicBezTo>
                    <a:pt x="243" y="269"/>
                    <a:pt x="243" y="268"/>
                    <a:pt x="242" y="268"/>
                  </a:cubicBezTo>
                  <a:cubicBezTo>
                    <a:pt x="240" y="268"/>
                    <a:pt x="239" y="270"/>
                    <a:pt x="239" y="271"/>
                  </a:cubicBezTo>
                  <a:cubicBezTo>
                    <a:pt x="238" y="272"/>
                    <a:pt x="239" y="273"/>
                    <a:pt x="240" y="273"/>
                  </a:cubicBezTo>
                  <a:cubicBezTo>
                    <a:pt x="242" y="273"/>
                    <a:pt x="243" y="271"/>
                    <a:pt x="243" y="270"/>
                  </a:cubicBezTo>
                  <a:close/>
                  <a:moveTo>
                    <a:pt x="237" y="287"/>
                  </a:moveTo>
                  <a:cubicBezTo>
                    <a:pt x="238" y="287"/>
                    <a:pt x="239" y="287"/>
                    <a:pt x="239" y="285"/>
                  </a:cubicBezTo>
                  <a:cubicBezTo>
                    <a:pt x="240" y="284"/>
                    <a:pt x="239" y="283"/>
                    <a:pt x="238" y="283"/>
                  </a:cubicBezTo>
                  <a:cubicBezTo>
                    <a:pt x="237" y="283"/>
                    <a:pt x="236" y="284"/>
                    <a:pt x="236" y="285"/>
                  </a:cubicBezTo>
                  <a:cubicBezTo>
                    <a:pt x="235" y="286"/>
                    <a:pt x="236" y="287"/>
                    <a:pt x="237" y="287"/>
                  </a:cubicBezTo>
                  <a:close/>
                  <a:moveTo>
                    <a:pt x="314" y="279"/>
                  </a:moveTo>
                  <a:cubicBezTo>
                    <a:pt x="314" y="278"/>
                    <a:pt x="313" y="277"/>
                    <a:pt x="313" y="277"/>
                  </a:cubicBezTo>
                  <a:cubicBezTo>
                    <a:pt x="312" y="277"/>
                    <a:pt x="311" y="277"/>
                    <a:pt x="311" y="278"/>
                  </a:cubicBezTo>
                  <a:cubicBezTo>
                    <a:pt x="311" y="279"/>
                    <a:pt x="311" y="279"/>
                    <a:pt x="312" y="280"/>
                  </a:cubicBezTo>
                  <a:cubicBezTo>
                    <a:pt x="313" y="280"/>
                    <a:pt x="314" y="280"/>
                    <a:pt x="314" y="279"/>
                  </a:cubicBezTo>
                  <a:close/>
                  <a:moveTo>
                    <a:pt x="215" y="298"/>
                  </a:moveTo>
                  <a:cubicBezTo>
                    <a:pt x="215" y="296"/>
                    <a:pt x="215" y="296"/>
                    <a:pt x="214" y="296"/>
                  </a:cubicBezTo>
                  <a:cubicBezTo>
                    <a:pt x="213" y="296"/>
                    <a:pt x="213" y="296"/>
                    <a:pt x="213" y="297"/>
                  </a:cubicBezTo>
                  <a:cubicBezTo>
                    <a:pt x="213" y="298"/>
                    <a:pt x="213" y="298"/>
                    <a:pt x="214" y="298"/>
                  </a:cubicBezTo>
                  <a:cubicBezTo>
                    <a:pt x="215" y="299"/>
                    <a:pt x="215" y="298"/>
                    <a:pt x="215" y="298"/>
                  </a:cubicBezTo>
                  <a:close/>
                  <a:moveTo>
                    <a:pt x="241" y="259"/>
                  </a:moveTo>
                  <a:cubicBezTo>
                    <a:pt x="241" y="258"/>
                    <a:pt x="240" y="258"/>
                    <a:pt x="240" y="258"/>
                  </a:cubicBezTo>
                  <a:cubicBezTo>
                    <a:pt x="239" y="258"/>
                    <a:pt x="239" y="258"/>
                    <a:pt x="239" y="258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40" y="259"/>
                    <a:pt x="240" y="259"/>
                    <a:pt x="241" y="259"/>
                  </a:cubicBezTo>
                  <a:close/>
                  <a:moveTo>
                    <a:pt x="294" y="305"/>
                  </a:moveTo>
                  <a:cubicBezTo>
                    <a:pt x="294" y="307"/>
                    <a:pt x="295" y="308"/>
                    <a:pt x="297" y="308"/>
                  </a:cubicBezTo>
                  <a:cubicBezTo>
                    <a:pt x="301" y="308"/>
                    <a:pt x="301" y="305"/>
                    <a:pt x="301" y="302"/>
                  </a:cubicBezTo>
                  <a:cubicBezTo>
                    <a:pt x="298" y="303"/>
                    <a:pt x="295" y="301"/>
                    <a:pt x="294" y="305"/>
                  </a:cubicBezTo>
                  <a:close/>
                  <a:moveTo>
                    <a:pt x="320" y="309"/>
                  </a:moveTo>
                  <a:cubicBezTo>
                    <a:pt x="320" y="307"/>
                    <a:pt x="318" y="307"/>
                    <a:pt x="317" y="307"/>
                  </a:cubicBezTo>
                  <a:cubicBezTo>
                    <a:pt x="315" y="306"/>
                    <a:pt x="314" y="306"/>
                    <a:pt x="314" y="308"/>
                  </a:cubicBezTo>
                  <a:cubicBezTo>
                    <a:pt x="314" y="310"/>
                    <a:pt x="314" y="311"/>
                    <a:pt x="316" y="311"/>
                  </a:cubicBezTo>
                  <a:cubicBezTo>
                    <a:pt x="318" y="311"/>
                    <a:pt x="319" y="311"/>
                    <a:pt x="320" y="309"/>
                  </a:cubicBezTo>
                  <a:close/>
                  <a:moveTo>
                    <a:pt x="275" y="293"/>
                  </a:moveTo>
                  <a:cubicBezTo>
                    <a:pt x="274" y="293"/>
                    <a:pt x="274" y="293"/>
                    <a:pt x="274" y="294"/>
                  </a:cubicBezTo>
                  <a:cubicBezTo>
                    <a:pt x="274" y="295"/>
                    <a:pt x="274" y="295"/>
                    <a:pt x="274" y="296"/>
                  </a:cubicBezTo>
                  <a:cubicBezTo>
                    <a:pt x="275" y="296"/>
                    <a:pt x="275" y="295"/>
                    <a:pt x="276" y="295"/>
                  </a:cubicBezTo>
                  <a:cubicBezTo>
                    <a:pt x="275" y="294"/>
                    <a:pt x="275" y="294"/>
                    <a:pt x="275" y="293"/>
                  </a:cubicBezTo>
                  <a:close/>
                  <a:moveTo>
                    <a:pt x="304" y="294"/>
                  </a:moveTo>
                  <a:cubicBezTo>
                    <a:pt x="303" y="294"/>
                    <a:pt x="303" y="294"/>
                    <a:pt x="303" y="294"/>
                  </a:cubicBezTo>
                  <a:cubicBezTo>
                    <a:pt x="303" y="295"/>
                    <a:pt x="303" y="295"/>
                    <a:pt x="303" y="296"/>
                  </a:cubicBezTo>
                  <a:cubicBezTo>
                    <a:pt x="304" y="296"/>
                    <a:pt x="304" y="295"/>
                    <a:pt x="305" y="295"/>
                  </a:cubicBezTo>
                  <a:cubicBezTo>
                    <a:pt x="305" y="294"/>
                    <a:pt x="304" y="294"/>
                    <a:pt x="304" y="294"/>
                  </a:cubicBezTo>
                  <a:close/>
                  <a:moveTo>
                    <a:pt x="286" y="282"/>
                  </a:moveTo>
                  <a:cubicBezTo>
                    <a:pt x="286" y="282"/>
                    <a:pt x="285" y="281"/>
                    <a:pt x="285" y="281"/>
                  </a:cubicBezTo>
                  <a:cubicBezTo>
                    <a:pt x="285" y="281"/>
                    <a:pt x="284" y="281"/>
                    <a:pt x="284" y="282"/>
                  </a:cubicBezTo>
                  <a:cubicBezTo>
                    <a:pt x="284" y="282"/>
                    <a:pt x="285" y="282"/>
                    <a:pt x="285" y="282"/>
                  </a:cubicBezTo>
                  <a:cubicBezTo>
                    <a:pt x="285" y="282"/>
                    <a:pt x="286" y="282"/>
                    <a:pt x="286" y="282"/>
                  </a:cubicBezTo>
                  <a:close/>
                  <a:moveTo>
                    <a:pt x="267" y="321"/>
                  </a:moveTo>
                  <a:cubicBezTo>
                    <a:pt x="268" y="321"/>
                    <a:pt x="268" y="321"/>
                    <a:pt x="269" y="321"/>
                  </a:cubicBezTo>
                  <a:cubicBezTo>
                    <a:pt x="269" y="321"/>
                    <a:pt x="269" y="321"/>
                    <a:pt x="269" y="321"/>
                  </a:cubicBezTo>
                  <a:cubicBezTo>
                    <a:pt x="269" y="321"/>
                    <a:pt x="268" y="320"/>
                    <a:pt x="268" y="320"/>
                  </a:cubicBezTo>
                  <a:cubicBezTo>
                    <a:pt x="268" y="320"/>
                    <a:pt x="268" y="321"/>
                    <a:pt x="267" y="3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10C0128-A120-4712-AD48-1B09DB4F17F8}"/>
              </a:ext>
            </a:extLst>
          </p:cNvPr>
          <p:cNvGrpSpPr/>
          <p:nvPr/>
        </p:nvGrpSpPr>
        <p:grpSpPr>
          <a:xfrm rot="20744189" flipH="1">
            <a:off x="-256955" y="2301725"/>
            <a:ext cx="1443038" cy="977900"/>
            <a:chOff x="7108825" y="3671889"/>
            <a:chExt cx="1443038" cy="9779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18FF1D6-02E9-4441-818C-6FBD2CB0A5B7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F78B47-F447-472B-B59A-F1AC2BA04CD5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F78EA07-65BD-448D-A090-C681339E853C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597998FE-F025-4EDA-9EBD-48939F2598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B3F591B-1F6A-4F69-81CA-AAE9E3E56667}"/>
              </a:ext>
            </a:extLst>
          </p:cNvPr>
          <p:cNvGrpSpPr/>
          <p:nvPr/>
        </p:nvGrpSpPr>
        <p:grpSpPr>
          <a:xfrm>
            <a:off x="2093794" y="-36793"/>
            <a:ext cx="2174875" cy="1431925"/>
            <a:chOff x="4173538" y="101601"/>
            <a:chExt cx="2174875" cy="143192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B0FA290-6621-413A-B0AB-68EF5F0E35FF}"/>
                </a:ext>
              </a:extLst>
            </p:cNvPr>
            <p:cNvSpPr/>
            <p:nvPr/>
          </p:nvSpPr>
          <p:spPr>
            <a:xfrm>
              <a:off x="4953000" y="973932"/>
              <a:ext cx="762000" cy="545306"/>
            </a:xfrm>
            <a:custGeom>
              <a:avLst/>
              <a:gdLst>
                <a:gd name="connsiteX0" fmla="*/ 0 w 762000"/>
                <a:gd name="connsiteY0" fmla="*/ 542925 h 619125"/>
                <a:gd name="connsiteX1" fmla="*/ 276225 w 762000"/>
                <a:gd name="connsiteY1" fmla="*/ 0 h 619125"/>
                <a:gd name="connsiteX2" fmla="*/ 762000 w 762000"/>
                <a:gd name="connsiteY2" fmla="*/ 466725 h 619125"/>
                <a:gd name="connsiteX3" fmla="*/ 600075 w 762000"/>
                <a:gd name="connsiteY3" fmla="*/ 485775 h 619125"/>
                <a:gd name="connsiteX4" fmla="*/ 466725 w 762000"/>
                <a:gd name="connsiteY4" fmla="*/ 619125 h 619125"/>
                <a:gd name="connsiteX5" fmla="*/ 114300 w 762000"/>
                <a:gd name="connsiteY5" fmla="*/ 542925 h 619125"/>
                <a:gd name="connsiteX6" fmla="*/ 0 w 762000"/>
                <a:gd name="connsiteY6" fmla="*/ 542925 h 619125"/>
                <a:gd name="connsiteX0" fmla="*/ 0 w 762000"/>
                <a:gd name="connsiteY0" fmla="*/ 483394 h 559594"/>
                <a:gd name="connsiteX1" fmla="*/ 280987 w 762000"/>
                <a:gd name="connsiteY1" fmla="*/ 0 h 559594"/>
                <a:gd name="connsiteX2" fmla="*/ 762000 w 762000"/>
                <a:gd name="connsiteY2" fmla="*/ 407194 h 559594"/>
                <a:gd name="connsiteX3" fmla="*/ 600075 w 762000"/>
                <a:gd name="connsiteY3" fmla="*/ 426244 h 559594"/>
                <a:gd name="connsiteX4" fmla="*/ 466725 w 762000"/>
                <a:gd name="connsiteY4" fmla="*/ 559594 h 559594"/>
                <a:gd name="connsiteX5" fmla="*/ 114300 w 762000"/>
                <a:gd name="connsiteY5" fmla="*/ 483394 h 559594"/>
                <a:gd name="connsiteX6" fmla="*/ 0 w 762000"/>
                <a:gd name="connsiteY6" fmla="*/ 483394 h 559594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14300 w 762000"/>
                <a:gd name="connsiteY5" fmla="*/ 483394 h 545306"/>
                <a:gd name="connsiteX6" fmla="*/ 0 w 762000"/>
                <a:gd name="connsiteY6" fmla="*/ 483394 h 545306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42875 w 762000"/>
                <a:gd name="connsiteY5" fmla="*/ 464344 h 545306"/>
                <a:gd name="connsiteX6" fmla="*/ 0 w 762000"/>
                <a:gd name="connsiteY6" fmla="*/ 483394 h 54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0" h="545306">
                  <a:moveTo>
                    <a:pt x="0" y="483394"/>
                  </a:moveTo>
                  <a:lnTo>
                    <a:pt x="280987" y="0"/>
                  </a:lnTo>
                  <a:lnTo>
                    <a:pt x="762000" y="407194"/>
                  </a:lnTo>
                  <a:lnTo>
                    <a:pt x="600075" y="426244"/>
                  </a:lnTo>
                  <a:lnTo>
                    <a:pt x="428625" y="545306"/>
                  </a:lnTo>
                  <a:lnTo>
                    <a:pt x="142875" y="464344"/>
                  </a:lnTo>
                  <a:lnTo>
                    <a:pt x="0" y="4833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8599359-1967-4E61-8695-4FBFC84BA9AF}"/>
                </a:ext>
              </a:extLst>
            </p:cNvPr>
            <p:cNvSpPr/>
            <p:nvPr/>
          </p:nvSpPr>
          <p:spPr>
            <a:xfrm>
              <a:off x="4240213" y="136525"/>
              <a:ext cx="927100" cy="927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1418F83-5093-44D0-B599-BAA1C3295AE1}"/>
                </a:ext>
              </a:extLst>
            </p:cNvPr>
            <p:cNvSpPr/>
            <p:nvPr/>
          </p:nvSpPr>
          <p:spPr>
            <a:xfrm>
              <a:off x="5306218" y="180975"/>
              <a:ext cx="980281" cy="882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4378883A-32FB-44E9-9D04-DACA5CD661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3538" y="101601"/>
              <a:ext cx="2174875" cy="1431925"/>
            </a:xfrm>
            <a:custGeom>
              <a:avLst/>
              <a:gdLst>
                <a:gd name="T0" fmla="*/ 110 w 514"/>
                <a:gd name="T1" fmla="*/ 230 h 340"/>
                <a:gd name="T2" fmla="*/ 9 w 514"/>
                <a:gd name="T3" fmla="*/ 92 h 340"/>
                <a:gd name="T4" fmla="*/ 243 w 514"/>
                <a:gd name="T5" fmla="*/ 71 h 340"/>
                <a:gd name="T6" fmla="*/ 200 w 514"/>
                <a:gd name="T7" fmla="*/ 207 h 340"/>
                <a:gd name="T8" fmla="*/ 232 w 514"/>
                <a:gd name="T9" fmla="*/ 116 h 340"/>
                <a:gd name="T10" fmla="*/ 162 w 514"/>
                <a:gd name="T11" fmla="*/ 25 h 340"/>
                <a:gd name="T12" fmla="*/ 51 w 514"/>
                <a:gd name="T13" fmla="*/ 58 h 340"/>
                <a:gd name="T14" fmla="*/ 65 w 514"/>
                <a:gd name="T15" fmla="*/ 199 h 340"/>
                <a:gd name="T16" fmla="*/ 159 w 514"/>
                <a:gd name="T17" fmla="*/ 218 h 340"/>
                <a:gd name="T18" fmla="*/ 232 w 514"/>
                <a:gd name="T19" fmla="*/ 116 h 340"/>
                <a:gd name="T20" fmla="*/ 37 w 514"/>
                <a:gd name="T21" fmla="*/ 53 h 340"/>
                <a:gd name="T22" fmla="*/ 507 w 514"/>
                <a:gd name="T23" fmla="*/ 145 h 340"/>
                <a:gd name="T24" fmla="*/ 331 w 514"/>
                <a:gd name="T25" fmla="*/ 226 h 340"/>
                <a:gd name="T26" fmla="*/ 325 w 514"/>
                <a:gd name="T27" fmla="*/ 21 h 340"/>
                <a:gd name="T28" fmla="*/ 473 w 514"/>
                <a:gd name="T29" fmla="*/ 50 h 340"/>
                <a:gd name="T30" fmla="*/ 486 w 514"/>
                <a:gd name="T31" fmla="*/ 107 h 340"/>
                <a:gd name="T32" fmla="*/ 384 w 514"/>
                <a:gd name="T33" fmla="*/ 27 h 340"/>
                <a:gd name="T34" fmla="*/ 286 w 514"/>
                <a:gd name="T35" fmla="*/ 117 h 340"/>
                <a:gd name="T36" fmla="*/ 307 w 514"/>
                <a:gd name="T37" fmla="*/ 187 h 340"/>
                <a:gd name="T38" fmla="*/ 458 w 514"/>
                <a:gd name="T39" fmla="*/ 198 h 340"/>
                <a:gd name="T40" fmla="*/ 497 w 514"/>
                <a:gd name="T41" fmla="*/ 135 h 340"/>
                <a:gd name="T42" fmla="*/ 99 w 514"/>
                <a:gd name="T43" fmla="*/ 244 h 340"/>
                <a:gd name="T44" fmla="*/ 33 w 514"/>
                <a:gd name="T45" fmla="*/ 202 h 340"/>
                <a:gd name="T46" fmla="*/ 57 w 514"/>
                <a:gd name="T47" fmla="*/ 227 h 340"/>
                <a:gd name="T48" fmla="*/ 153 w 514"/>
                <a:gd name="T49" fmla="*/ 243 h 340"/>
                <a:gd name="T50" fmla="*/ 168 w 514"/>
                <a:gd name="T51" fmla="*/ 236 h 340"/>
                <a:gd name="T52" fmla="*/ 64 w 514"/>
                <a:gd name="T53" fmla="*/ 230 h 340"/>
                <a:gd name="T54" fmla="*/ 101 w 514"/>
                <a:gd name="T55" fmla="*/ 134 h 340"/>
                <a:gd name="T56" fmla="*/ 418 w 514"/>
                <a:gd name="T57" fmla="*/ 106 h 340"/>
                <a:gd name="T58" fmla="*/ 397 w 514"/>
                <a:gd name="T59" fmla="*/ 145 h 340"/>
                <a:gd name="T60" fmla="*/ 254 w 514"/>
                <a:gd name="T61" fmla="*/ 245 h 340"/>
                <a:gd name="T62" fmla="*/ 242 w 514"/>
                <a:gd name="T63" fmla="*/ 285 h 340"/>
                <a:gd name="T64" fmla="*/ 270 w 514"/>
                <a:gd name="T65" fmla="*/ 288 h 340"/>
                <a:gd name="T66" fmla="*/ 342 w 514"/>
                <a:gd name="T67" fmla="*/ 314 h 340"/>
                <a:gd name="T68" fmla="*/ 209 w 514"/>
                <a:gd name="T69" fmla="*/ 324 h 340"/>
                <a:gd name="T70" fmla="*/ 187 w 514"/>
                <a:gd name="T71" fmla="*/ 300 h 340"/>
                <a:gd name="T72" fmla="*/ 265 w 514"/>
                <a:gd name="T73" fmla="*/ 208 h 340"/>
                <a:gd name="T74" fmla="*/ 332 w 514"/>
                <a:gd name="T75" fmla="*/ 285 h 340"/>
                <a:gd name="T76" fmla="*/ 286 w 514"/>
                <a:gd name="T77" fmla="*/ 260 h 340"/>
                <a:gd name="T78" fmla="*/ 244 w 514"/>
                <a:gd name="T79" fmla="*/ 248 h 340"/>
                <a:gd name="T80" fmla="*/ 227 w 514"/>
                <a:gd name="T81" fmla="*/ 312 h 340"/>
                <a:gd name="T82" fmla="*/ 261 w 514"/>
                <a:gd name="T83" fmla="*/ 311 h 340"/>
                <a:gd name="T84" fmla="*/ 301 w 514"/>
                <a:gd name="T85" fmla="*/ 307 h 340"/>
                <a:gd name="T86" fmla="*/ 228 w 514"/>
                <a:gd name="T87" fmla="*/ 285 h 340"/>
                <a:gd name="T88" fmla="*/ 275 w 514"/>
                <a:gd name="T89" fmla="*/ 235 h 340"/>
                <a:gd name="T90" fmla="*/ 298 w 514"/>
                <a:gd name="T91" fmla="*/ 253 h 340"/>
                <a:gd name="T92" fmla="*/ 212 w 514"/>
                <a:gd name="T93" fmla="*/ 304 h 340"/>
                <a:gd name="T94" fmla="*/ 234 w 514"/>
                <a:gd name="T95" fmla="*/ 264 h 340"/>
                <a:gd name="T96" fmla="*/ 307 w 514"/>
                <a:gd name="T97" fmla="*/ 261 h 340"/>
                <a:gd name="T98" fmla="*/ 209 w 514"/>
                <a:gd name="T99" fmla="*/ 292 h 340"/>
                <a:gd name="T100" fmla="*/ 232 w 514"/>
                <a:gd name="T101" fmla="*/ 250 h 340"/>
                <a:gd name="T102" fmla="*/ 311 w 514"/>
                <a:gd name="T103" fmla="*/ 290 h 340"/>
                <a:gd name="T104" fmla="*/ 271 w 514"/>
                <a:gd name="T105" fmla="*/ 280 h 340"/>
                <a:gd name="T106" fmla="*/ 279 w 514"/>
                <a:gd name="T107" fmla="*/ 267 h 340"/>
                <a:gd name="T108" fmla="*/ 267 w 514"/>
                <a:gd name="T109" fmla="*/ 307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340">
                  <a:moveTo>
                    <a:pt x="194" y="217"/>
                  </a:moveTo>
                  <a:cubicBezTo>
                    <a:pt x="191" y="220"/>
                    <a:pt x="189" y="223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84" y="218"/>
                    <a:pt x="184" y="218"/>
                    <a:pt x="178" y="220"/>
                  </a:cubicBezTo>
                  <a:cubicBezTo>
                    <a:pt x="177" y="220"/>
                    <a:pt x="176" y="220"/>
                    <a:pt x="176" y="221"/>
                  </a:cubicBezTo>
                  <a:cubicBezTo>
                    <a:pt x="163" y="228"/>
                    <a:pt x="149" y="229"/>
                    <a:pt x="135" y="230"/>
                  </a:cubicBezTo>
                  <a:cubicBezTo>
                    <a:pt x="127" y="230"/>
                    <a:pt x="118" y="232"/>
                    <a:pt x="110" y="230"/>
                  </a:cubicBezTo>
                  <a:cubicBezTo>
                    <a:pt x="87" y="228"/>
                    <a:pt x="65" y="223"/>
                    <a:pt x="48" y="207"/>
                  </a:cubicBezTo>
                  <a:cubicBezTo>
                    <a:pt x="43" y="202"/>
                    <a:pt x="38" y="197"/>
                    <a:pt x="33" y="191"/>
                  </a:cubicBezTo>
                  <a:cubicBezTo>
                    <a:pt x="31" y="190"/>
                    <a:pt x="30" y="188"/>
                    <a:pt x="29" y="187"/>
                  </a:cubicBezTo>
                  <a:cubicBezTo>
                    <a:pt x="22" y="184"/>
                    <a:pt x="18" y="179"/>
                    <a:pt x="15" y="172"/>
                  </a:cubicBezTo>
                  <a:cubicBezTo>
                    <a:pt x="12" y="163"/>
                    <a:pt x="8" y="154"/>
                    <a:pt x="7" y="144"/>
                  </a:cubicBezTo>
                  <a:cubicBezTo>
                    <a:pt x="7" y="143"/>
                    <a:pt x="8" y="141"/>
                    <a:pt x="7" y="140"/>
                  </a:cubicBezTo>
                  <a:cubicBezTo>
                    <a:pt x="0" y="124"/>
                    <a:pt x="6" y="108"/>
                    <a:pt x="9" y="92"/>
                  </a:cubicBezTo>
                  <a:cubicBezTo>
                    <a:pt x="12" y="80"/>
                    <a:pt x="15" y="69"/>
                    <a:pt x="20" y="58"/>
                  </a:cubicBezTo>
                  <a:cubicBezTo>
                    <a:pt x="26" y="41"/>
                    <a:pt x="37" y="30"/>
                    <a:pt x="51" y="20"/>
                  </a:cubicBezTo>
                  <a:cubicBezTo>
                    <a:pt x="65" y="9"/>
                    <a:pt x="81" y="6"/>
                    <a:pt x="97" y="3"/>
                  </a:cubicBezTo>
                  <a:cubicBezTo>
                    <a:pt x="115" y="0"/>
                    <a:pt x="133" y="0"/>
                    <a:pt x="151" y="4"/>
                  </a:cubicBezTo>
                  <a:cubicBezTo>
                    <a:pt x="167" y="7"/>
                    <a:pt x="183" y="11"/>
                    <a:pt x="198" y="18"/>
                  </a:cubicBezTo>
                  <a:cubicBezTo>
                    <a:pt x="210" y="23"/>
                    <a:pt x="217" y="31"/>
                    <a:pt x="225" y="41"/>
                  </a:cubicBezTo>
                  <a:cubicBezTo>
                    <a:pt x="233" y="50"/>
                    <a:pt x="237" y="61"/>
                    <a:pt x="243" y="71"/>
                  </a:cubicBezTo>
                  <a:cubicBezTo>
                    <a:pt x="244" y="72"/>
                    <a:pt x="245" y="73"/>
                    <a:pt x="245" y="74"/>
                  </a:cubicBezTo>
                  <a:cubicBezTo>
                    <a:pt x="246" y="83"/>
                    <a:pt x="250" y="93"/>
                    <a:pt x="247" y="103"/>
                  </a:cubicBezTo>
                  <a:cubicBezTo>
                    <a:pt x="245" y="109"/>
                    <a:pt x="247" y="115"/>
                    <a:pt x="245" y="121"/>
                  </a:cubicBezTo>
                  <a:cubicBezTo>
                    <a:pt x="240" y="135"/>
                    <a:pt x="236" y="150"/>
                    <a:pt x="229" y="163"/>
                  </a:cubicBezTo>
                  <a:cubicBezTo>
                    <a:pt x="224" y="173"/>
                    <a:pt x="218" y="181"/>
                    <a:pt x="213" y="190"/>
                  </a:cubicBezTo>
                  <a:cubicBezTo>
                    <a:pt x="211" y="194"/>
                    <a:pt x="208" y="197"/>
                    <a:pt x="204" y="199"/>
                  </a:cubicBezTo>
                  <a:cubicBezTo>
                    <a:pt x="201" y="200"/>
                    <a:pt x="198" y="201"/>
                    <a:pt x="200" y="207"/>
                  </a:cubicBezTo>
                  <a:cubicBezTo>
                    <a:pt x="202" y="211"/>
                    <a:pt x="197" y="214"/>
                    <a:pt x="194" y="217"/>
                  </a:cubicBezTo>
                  <a:cubicBezTo>
                    <a:pt x="193" y="216"/>
                    <a:pt x="193" y="215"/>
                    <a:pt x="193" y="215"/>
                  </a:cubicBezTo>
                  <a:cubicBezTo>
                    <a:pt x="192" y="214"/>
                    <a:pt x="191" y="214"/>
                    <a:pt x="190" y="214"/>
                  </a:cubicBezTo>
                  <a:cubicBezTo>
                    <a:pt x="190" y="215"/>
                    <a:pt x="189" y="215"/>
                    <a:pt x="190" y="215"/>
                  </a:cubicBezTo>
                  <a:cubicBezTo>
                    <a:pt x="190" y="217"/>
                    <a:pt x="191" y="217"/>
                    <a:pt x="192" y="217"/>
                  </a:cubicBezTo>
                  <a:cubicBezTo>
                    <a:pt x="192" y="217"/>
                    <a:pt x="193" y="217"/>
                    <a:pt x="194" y="217"/>
                  </a:cubicBezTo>
                  <a:close/>
                  <a:moveTo>
                    <a:pt x="232" y="116"/>
                  </a:moveTo>
                  <a:cubicBezTo>
                    <a:pt x="235" y="111"/>
                    <a:pt x="235" y="111"/>
                    <a:pt x="235" y="108"/>
                  </a:cubicBezTo>
                  <a:cubicBezTo>
                    <a:pt x="236" y="95"/>
                    <a:pt x="232" y="83"/>
                    <a:pt x="225" y="72"/>
                  </a:cubicBezTo>
                  <a:cubicBezTo>
                    <a:pt x="224" y="71"/>
                    <a:pt x="222" y="70"/>
                    <a:pt x="220" y="70"/>
                  </a:cubicBezTo>
                  <a:cubicBezTo>
                    <a:pt x="212" y="70"/>
                    <a:pt x="211" y="70"/>
                    <a:pt x="210" y="63"/>
                  </a:cubicBezTo>
                  <a:cubicBezTo>
                    <a:pt x="208" y="56"/>
                    <a:pt x="202" y="52"/>
                    <a:pt x="200" y="46"/>
                  </a:cubicBezTo>
                  <a:cubicBezTo>
                    <a:pt x="200" y="45"/>
                    <a:pt x="199" y="44"/>
                    <a:pt x="198" y="44"/>
                  </a:cubicBezTo>
                  <a:cubicBezTo>
                    <a:pt x="186" y="38"/>
                    <a:pt x="175" y="29"/>
                    <a:pt x="162" y="25"/>
                  </a:cubicBezTo>
                  <a:cubicBezTo>
                    <a:pt x="156" y="23"/>
                    <a:pt x="151" y="19"/>
                    <a:pt x="144" y="20"/>
                  </a:cubicBezTo>
                  <a:cubicBezTo>
                    <a:pt x="142" y="20"/>
                    <a:pt x="140" y="19"/>
                    <a:pt x="139" y="17"/>
                  </a:cubicBezTo>
                  <a:cubicBezTo>
                    <a:pt x="137" y="13"/>
                    <a:pt x="134" y="14"/>
                    <a:pt x="132" y="15"/>
                  </a:cubicBezTo>
                  <a:cubicBezTo>
                    <a:pt x="129" y="17"/>
                    <a:pt x="126" y="18"/>
                    <a:pt x="124" y="17"/>
                  </a:cubicBezTo>
                  <a:cubicBezTo>
                    <a:pt x="114" y="14"/>
                    <a:pt x="105" y="17"/>
                    <a:pt x="96" y="19"/>
                  </a:cubicBezTo>
                  <a:cubicBezTo>
                    <a:pt x="88" y="21"/>
                    <a:pt x="81" y="24"/>
                    <a:pt x="76" y="30"/>
                  </a:cubicBezTo>
                  <a:cubicBezTo>
                    <a:pt x="67" y="39"/>
                    <a:pt x="59" y="48"/>
                    <a:pt x="51" y="58"/>
                  </a:cubicBezTo>
                  <a:cubicBezTo>
                    <a:pt x="44" y="65"/>
                    <a:pt x="38" y="73"/>
                    <a:pt x="33" y="82"/>
                  </a:cubicBezTo>
                  <a:cubicBezTo>
                    <a:pt x="26" y="94"/>
                    <a:pt x="25" y="107"/>
                    <a:pt x="21" y="120"/>
                  </a:cubicBezTo>
                  <a:cubicBezTo>
                    <a:pt x="21" y="121"/>
                    <a:pt x="21" y="122"/>
                    <a:pt x="21" y="123"/>
                  </a:cubicBezTo>
                  <a:cubicBezTo>
                    <a:pt x="25" y="130"/>
                    <a:pt x="25" y="136"/>
                    <a:pt x="20" y="141"/>
                  </a:cubicBezTo>
                  <a:cubicBezTo>
                    <a:pt x="22" y="144"/>
                    <a:pt x="26" y="143"/>
                    <a:pt x="27" y="147"/>
                  </a:cubicBezTo>
                  <a:cubicBezTo>
                    <a:pt x="32" y="163"/>
                    <a:pt x="43" y="176"/>
                    <a:pt x="55" y="188"/>
                  </a:cubicBezTo>
                  <a:cubicBezTo>
                    <a:pt x="58" y="191"/>
                    <a:pt x="60" y="196"/>
                    <a:pt x="65" y="199"/>
                  </a:cubicBezTo>
                  <a:cubicBezTo>
                    <a:pt x="69" y="200"/>
                    <a:pt x="72" y="203"/>
                    <a:pt x="74" y="206"/>
                  </a:cubicBezTo>
                  <a:cubicBezTo>
                    <a:pt x="78" y="210"/>
                    <a:pt x="83" y="213"/>
                    <a:pt x="88" y="215"/>
                  </a:cubicBezTo>
                  <a:cubicBezTo>
                    <a:pt x="96" y="219"/>
                    <a:pt x="104" y="220"/>
                    <a:pt x="111" y="222"/>
                  </a:cubicBezTo>
                  <a:cubicBezTo>
                    <a:pt x="115" y="223"/>
                    <a:pt x="120" y="223"/>
                    <a:pt x="124" y="224"/>
                  </a:cubicBezTo>
                  <a:cubicBezTo>
                    <a:pt x="126" y="224"/>
                    <a:pt x="127" y="225"/>
                    <a:pt x="128" y="224"/>
                  </a:cubicBezTo>
                  <a:cubicBezTo>
                    <a:pt x="130" y="220"/>
                    <a:pt x="134" y="221"/>
                    <a:pt x="137" y="221"/>
                  </a:cubicBezTo>
                  <a:cubicBezTo>
                    <a:pt x="144" y="221"/>
                    <a:pt x="152" y="221"/>
                    <a:pt x="159" y="218"/>
                  </a:cubicBezTo>
                  <a:cubicBezTo>
                    <a:pt x="168" y="214"/>
                    <a:pt x="177" y="210"/>
                    <a:pt x="184" y="202"/>
                  </a:cubicBezTo>
                  <a:cubicBezTo>
                    <a:pt x="191" y="196"/>
                    <a:pt x="197" y="189"/>
                    <a:pt x="202" y="182"/>
                  </a:cubicBezTo>
                  <a:cubicBezTo>
                    <a:pt x="211" y="169"/>
                    <a:pt x="220" y="157"/>
                    <a:pt x="223" y="141"/>
                  </a:cubicBezTo>
                  <a:cubicBezTo>
                    <a:pt x="224" y="139"/>
                    <a:pt x="225" y="137"/>
                    <a:pt x="226" y="134"/>
                  </a:cubicBezTo>
                  <a:cubicBezTo>
                    <a:pt x="229" y="129"/>
                    <a:pt x="230" y="124"/>
                    <a:pt x="227" y="119"/>
                  </a:cubicBezTo>
                  <a:cubicBezTo>
                    <a:pt x="225" y="113"/>
                    <a:pt x="227" y="108"/>
                    <a:pt x="227" y="102"/>
                  </a:cubicBezTo>
                  <a:cubicBezTo>
                    <a:pt x="233" y="106"/>
                    <a:pt x="230" y="111"/>
                    <a:pt x="232" y="116"/>
                  </a:cubicBezTo>
                  <a:close/>
                  <a:moveTo>
                    <a:pt x="69" y="28"/>
                  </a:moveTo>
                  <a:cubicBezTo>
                    <a:pt x="64" y="27"/>
                    <a:pt x="62" y="30"/>
                    <a:pt x="60" y="32"/>
                  </a:cubicBezTo>
                  <a:cubicBezTo>
                    <a:pt x="58" y="35"/>
                    <a:pt x="56" y="38"/>
                    <a:pt x="53" y="41"/>
                  </a:cubicBezTo>
                  <a:cubicBezTo>
                    <a:pt x="52" y="42"/>
                    <a:pt x="51" y="43"/>
                    <a:pt x="52" y="45"/>
                  </a:cubicBezTo>
                  <a:cubicBezTo>
                    <a:pt x="54" y="47"/>
                    <a:pt x="56" y="46"/>
                    <a:pt x="57" y="44"/>
                  </a:cubicBezTo>
                  <a:cubicBezTo>
                    <a:pt x="61" y="39"/>
                    <a:pt x="66" y="35"/>
                    <a:pt x="69" y="28"/>
                  </a:cubicBezTo>
                  <a:close/>
                  <a:moveTo>
                    <a:pt x="37" y="53"/>
                  </a:moveTo>
                  <a:cubicBezTo>
                    <a:pt x="38" y="53"/>
                    <a:pt x="38" y="53"/>
                    <a:pt x="38" y="52"/>
                  </a:cubicBezTo>
                  <a:cubicBezTo>
                    <a:pt x="38" y="52"/>
                    <a:pt x="38" y="51"/>
                    <a:pt x="38" y="51"/>
                  </a:cubicBezTo>
                  <a:cubicBezTo>
                    <a:pt x="37" y="51"/>
                    <a:pt x="37" y="52"/>
                    <a:pt x="37" y="52"/>
                  </a:cubicBezTo>
                  <a:cubicBezTo>
                    <a:pt x="37" y="52"/>
                    <a:pt x="37" y="53"/>
                    <a:pt x="37" y="53"/>
                  </a:cubicBezTo>
                  <a:close/>
                  <a:moveTo>
                    <a:pt x="506" y="127"/>
                  </a:moveTo>
                  <a:cubicBezTo>
                    <a:pt x="509" y="129"/>
                    <a:pt x="514" y="128"/>
                    <a:pt x="510" y="133"/>
                  </a:cubicBezTo>
                  <a:cubicBezTo>
                    <a:pt x="508" y="136"/>
                    <a:pt x="509" y="141"/>
                    <a:pt x="507" y="145"/>
                  </a:cubicBezTo>
                  <a:cubicBezTo>
                    <a:pt x="503" y="156"/>
                    <a:pt x="498" y="167"/>
                    <a:pt x="493" y="177"/>
                  </a:cubicBezTo>
                  <a:cubicBezTo>
                    <a:pt x="490" y="182"/>
                    <a:pt x="486" y="186"/>
                    <a:pt x="483" y="190"/>
                  </a:cubicBezTo>
                  <a:cubicBezTo>
                    <a:pt x="474" y="201"/>
                    <a:pt x="463" y="208"/>
                    <a:pt x="452" y="215"/>
                  </a:cubicBezTo>
                  <a:cubicBezTo>
                    <a:pt x="435" y="224"/>
                    <a:pt x="416" y="232"/>
                    <a:pt x="397" y="235"/>
                  </a:cubicBezTo>
                  <a:cubicBezTo>
                    <a:pt x="387" y="236"/>
                    <a:pt x="378" y="237"/>
                    <a:pt x="369" y="234"/>
                  </a:cubicBezTo>
                  <a:cubicBezTo>
                    <a:pt x="368" y="234"/>
                    <a:pt x="366" y="234"/>
                    <a:pt x="365" y="234"/>
                  </a:cubicBezTo>
                  <a:cubicBezTo>
                    <a:pt x="352" y="236"/>
                    <a:pt x="342" y="230"/>
                    <a:pt x="331" y="226"/>
                  </a:cubicBezTo>
                  <a:cubicBezTo>
                    <a:pt x="316" y="219"/>
                    <a:pt x="305" y="209"/>
                    <a:pt x="295" y="197"/>
                  </a:cubicBezTo>
                  <a:cubicBezTo>
                    <a:pt x="293" y="195"/>
                    <a:pt x="290" y="192"/>
                    <a:pt x="288" y="190"/>
                  </a:cubicBezTo>
                  <a:cubicBezTo>
                    <a:pt x="274" y="178"/>
                    <a:pt x="267" y="162"/>
                    <a:pt x="263" y="145"/>
                  </a:cubicBezTo>
                  <a:cubicBezTo>
                    <a:pt x="263" y="140"/>
                    <a:pt x="263" y="136"/>
                    <a:pt x="264" y="132"/>
                  </a:cubicBezTo>
                  <a:cubicBezTo>
                    <a:pt x="267" y="112"/>
                    <a:pt x="269" y="92"/>
                    <a:pt x="277" y="74"/>
                  </a:cubicBezTo>
                  <a:cubicBezTo>
                    <a:pt x="282" y="63"/>
                    <a:pt x="290" y="54"/>
                    <a:pt x="298" y="45"/>
                  </a:cubicBezTo>
                  <a:cubicBezTo>
                    <a:pt x="306" y="36"/>
                    <a:pt x="315" y="28"/>
                    <a:pt x="325" y="21"/>
                  </a:cubicBezTo>
                  <a:cubicBezTo>
                    <a:pt x="331" y="17"/>
                    <a:pt x="337" y="15"/>
                    <a:pt x="344" y="14"/>
                  </a:cubicBezTo>
                  <a:cubicBezTo>
                    <a:pt x="362" y="13"/>
                    <a:pt x="380" y="12"/>
                    <a:pt x="397" y="16"/>
                  </a:cubicBezTo>
                  <a:cubicBezTo>
                    <a:pt x="402" y="17"/>
                    <a:pt x="406" y="17"/>
                    <a:pt x="410" y="15"/>
                  </a:cubicBezTo>
                  <a:cubicBezTo>
                    <a:pt x="414" y="13"/>
                    <a:pt x="417" y="16"/>
                    <a:pt x="420" y="17"/>
                  </a:cubicBezTo>
                  <a:cubicBezTo>
                    <a:pt x="429" y="22"/>
                    <a:pt x="438" y="24"/>
                    <a:pt x="445" y="32"/>
                  </a:cubicBezTo>
                  <a:cubicBezTo>
                    <a:pt x="450" y="36"/>
                    <a:pt x="456" y="39"/>
                    <a:pt x="462" y="42"/>
                  </a:cubicBezTo>
                  <a:cubicBezTo>
                    <a:pt x="466" y="45"/>
                    <a:pt x="470" y="46"/>
                    <a:pt x="473" y="50"/>
                  </a:cubicBezTo>
                  <a:cubicBezTo>
                    <a:pt x="473" y="51"/>
                    <a:pt x="474" y="52"/>
                    <a:pt x="475" y="52"/>
                  </a:cubicBezTo>
                  <a:cubicBezTo>
                    <a:pt x="485" y="55"/>
                    <a:pt x="488" y="64"/>
                    <a:pt x="494" y="70"/>
                  </a:cubicBezTo>
                  <a:cubicBezTo>
                    <a:pt x="501" y="77"/>
                    <a:pt x="504" y="85"/>
                    <a:pt x="507" y="94"/>
                  </a:cubicBezTo>
                  <a:cubicBezTo>
                    <a:pt x="509" y="100"/>
                    <a:pt x="511" y="107"/>
                    <a:pt x="512" y="113"/>
                  </a:cubicBezTo>
                  <a:cubicBezTo>
                    <a:pt x="513" y="119"/>
                    <a:pt x="513" y="124"/>
                    <a:pt x="506" y="127"/>
                  </a:cubicBezTo>
                  <a:close/>
                  <a:moveTo>
                    <a:pt x="480" y="159"/>
                  </a:moveTo>
                  <a:cubicBezTo>
                    <a:pt x="488" y="142"/>
                    <a:pt x="489" y="124"/>
                    <a:pt x="486" y="107"/>
                  </a:cubicBezTo>
                  <a:cubicBezTo>
                    <a:pt x="485" y="105"/>
                    <a:pt x="484" y="103"/>
                    <a:pt x="481" y="103"/>
                  </a:cubicBezTo>
                  <a:cubicBezTo>
                    <a:pt x="478" y="103"/>
                    <a:pt x="477" y="101"/>
                    <a:pt x="478" y="99"/>
                  </a:cubicBezTo>
                  <a:cubicBezTo>
                    <a:pt x="480" y="92"/>
                    <a:pt x="475" y="86"/>
                    <a:pt x="475" y="79"/>
                  </a:cubicBezTo>
                  <a:cubicBezTo>
                    <a:pt x="475" y="78"/>
                    <a:pt x="474" y="77"/>
                    <a:pt x="473" y="76"/>
                  </a:cubicBezTo>
                  <a:cubicBezTo>
                    <a:pt x="465" y="65"/>
                    <a:pt x="454" y="57"/>
                    <a:pt x="443" y="50"/>
                  </a:cubicBezTo>
                  <a:cubicBezTo>
                    <a:pt x="430" y="40"/>
                    <a:pt x="415" y="32"/>
                    <a:pt x="398" y="29"/>
                  </a:cubicBezTo>
                  <a:cubicBezTo>
                    <a:pt x="393" y="28"/>
                    <a:pt x="389" y="27"/>
                    <a:pt x="384" y="27"/>
                  </a:cubicBezTo>
                  <a:cubicBezTo>
                    <a:pt x="377" y="28"/>
                    <a:pt x="370" y="29"/>
                    <a:pt x="363" y="28"/>
                  </a:cubicBezTo>
                  <a:cubicBezTo>
                    <a:pt x="359" y="27"/>
                    <a:pt x="354" y="27"/>
                    <a:pt x="350" y="29"/>
                  </a:cubicBezTo>
                  <a:cubicBezTo>
                    <a:pt x="342" y="34"/>
                    <a:pt x="332" y="38"/>
                    <a:pt x="325" y="45"/>
                  </a:cubicBezTo>
                  <a:cubicBezTo>
                    <a:pt x="316" y="54"/>
                    <a:pt x="306" y="64"/>
                    <a:pt x="298" y="75"/>
                  </a:cubicBezTo>
                  <a:cubicBezTo>
                    <a:pt x="292" y="83"/>
                    <a:pt x="285" y="93"/>
                    <a:pt x="286" y="105"/>
                  </a:cubicBezTo>
                  <a:cubicBezTo>
                    <a:pt x="287" y="108"/>
                    <a:pt x="283" y="111"/>
                    <a:pt x="286" y="115"/>
                  </a:cubicBezTo>
                  <a:cubicBezTo>
                    <a:pt x="287" y="115"/>
                    <a:pt x="286" y="117"/>
                    <a:pt x="286" y="117"/>
                  </a:cubicBezTo>
                  <a:cubicBezTo>
                    <a:pt x="281" y="117"/>
                    <a:pt x="282" y="120"/>
                    <a:pt x="283" y="123"/>
                  </a:cubicBezTo>
                  <a:cubicBezTo>
                    <a:pt x="284" y="127"/>
                    <a:pt x="286" y="132"/>
                    <a:pt x="284" y="136"/>
                  </a:cubicBezTo>
                  <a:cubicBezTo>
                    <a:pt x="283" y="141"/>
                    <a:pt x="285" y="144"/>
                    <a:pt x="285" y="148"/>
                  </a:cubicBezTo>
                  <a:cubicBezTo>
                    <a:pt x="286" y="152"/>
                    <a:pt x="291" y="155"/>
                    <a:pt x="287" y="159"/>
                  </a:cubicBezTo>
                  <a:cubicBezTo>
                    <a:pt x="287" y="159"/>
                    <a:pt x="288" y="160"/>
                    <a:pt x="288" y="161"/>
                  </a:cubicBezTo>
                  <a:cubicBezTo>
                    <a:pt x="290" y="162"/>
                    <a:pt x="291" y="163"/>
                    <a:pt x="292" y="164"/>
                  </a:cubicBezTo>
                  <a:cubicBezTo>
                    <a:pt x="295" y="173"/>
                    <a:pt x="301" y="180"/>
                    <a:pt x="307" y="187"/>
                  </a:cubicBezTo>
                  <a:cubicBezTo>
                    <a:pt x="311" y="192"/>
                    <a:pt x="315" y="197"/>
                    <a:pt x="319" y="201"/>
                  </a:cubicBezTo>
                  <a:cubicBezTo>
                    <a:pt x="325" y="205"/>
                    <a:pt x="331" y="210"/>
                    <a:pt x="337" y="214"/>
                  </a:cubicBezTo>
                  <a:cubicBezTo>
                    <a:pt x="342" y="217"/>
                    <a:pt x="346" y="221"/>
                    <a:pt x="353" y="222"/>
                  </a:cubicBezTo>
                  <a:cubicBezTo>
                    <a:pt x="362" y="224"/>
                    <a:pt x="371" y="225"/>
                    <a:pt x="379" y="225"/>
                  </a:cubicBezTo>
                  <a:cubicBezTo>
                    <a:pt x="396" y="226"/>
                    <a:pt x="411" y="223"/>
                    <a:pt x="426" y="217"/>
                  </a:cubicBezTo>
                  <a:cubicBezTo>
                    <a:pt x="437" y="214"/>
                    <a:pt x="446" y="207"/>
                    <a:pt x="456" y="201"/>
                  </a:cubicBezTo>
                  <a:cubicBezTo>
                    <a:pt x="457" y="200"/>
                    <a:pt x="458" y="199"/>
                    <a:pt x="458" y="198"/>
                  </a:cubicBezTo>
                  <a:cubicBezTo>
                    <a:pt x="459" y="191"/>
                    <a:pt x="465" y="188"/>
                    <a:pt x="467" y="182"/>
                  </a:cubicBezTo>
                  <a:cubicBezTo>
                    <a:pt x="469" y="178"/>
                    <a:pt x="475" y="175"/>
                    <a:pt x="472" y="169"/>
                  </a:cubicBezTo>
                  <a:cubicBezTo>
                    <a:pt x="475" y="163"/>
                    <a:pt x="475" y="157"/>
                    <a:pt x="477" y="150"/>
                  </a:cubicBezTo>
                  <a:cubicBezTo>
                    <a:pt x="479" y="153"/>
                    <a:pt x="477" y="156"/>
                    <a:pt x="480" y="159"/>
                  </a:cubicBezTo>
                  <a:close/>
                  <a:moveTo>
                    <a:pt x="499" y="135"/>
                  </a:moveTo>
                  <a:cubicBezTo>
                    <a:pt x="498" y="134"/>
                    <a:pt x="498" y="134"/>
                    <a:pt x="497" y="135"/>
                  </a:cubicBezTo>
                  <a:cubicBezTo>
                    <a:pt x="497" y="135"/>
                    <a:pt x="497" y="135"/>
                    <a:pt x="497" y="135"/>
                  </a:cubicBezTo>
                  <a:cubicBezTo>
                    <a:pt x="497" y="136"/>
                    <a:pt x="497" y="136"/>
                    <a:pt x="498" y="136"/>
                  </a:cubicBezTo>
                  <a:cubicBezTo>
                    <a:pt x="498" y="136"/>
                    <a:pt x="498" y="135"/>
                    <a:pt x="499" y="135"/>
                  </a:cubicBezTo>
                  <a:close/>
                  <a:moveTo>
                    <a:pt x="175" y="235"/>
                  </a:moveTo>
                  <a:cubicBezTo>
                    <a:pt x="180" y="232"/>
                    <a:pt x="184" y="230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79" y="225"/>
                    <a:pt x="177" y="229"/>
                    <a:pt x="175" y="235"/>
                  </a:cubicBezTo>
                  <a:close/>
                  <a:moveTo>
                    <a:pt x="99" y="244"/>
                  </a:moveTo>
                  <a:cubicBezTo>
                    <a:pt x="95" y="242"/>
                    <a:pt x="92" y="240"/>
                    <a:pt x="88" y="238"/>
                  </a:cubicBezTo>
                  <a:cubicBezTo>
                    <a:pt x="87" y="238"/>
                    <a:pt x="86" y="237"/>
                    <a:pt x="83" y="239"/>
                  </a:cubicBezTo>
                  <a:cubicBezTo>
                    <a:pt x="88" y="243"/>
                    <a:pt x="93" y="244"/>
                    <a:pt x="99" y="244"/>
                  </a:cubicBezTo>
                  <a:close/>
                  <a:moveTo>
                    <a:pt x="33" y="202"/>
                  </a:moveTo>
                  <a:cubicBezTo>
                    <a:pt x="32" y="202"/>
                    <a:pt x="31" y="203"/>
                    <a:pt x="31" y="204"/>
                  </a:cubicBezTo>
                  <a:cubicBezTo>
                    <a:pt x="32" y="208"/>
                    <a:pt x="35" y="209"/>
                    <a:pt x="40" y="209"/>
                  </a:cubicBezTo>
                  <a:cubicBezTo>
                    <a:pt x="38" y="205"/>
                    <a:pt x="36" y="203"/>
                    <a:pt x="33" y="202"/>
                  </a:cubicBezTo>
                  <a:close/>
                  <a:moveTo>
                    <a:pt x="114" y="246"/>
                  </a:moveTo>
                  <a:cubicBezTo>
                    <a:pt x="119" y="248"/>
                    <a:pt x="123" y="248"/>
                    <a:pt x="127" y="247"/>
                  </a:cubicBezTo>
                  <a:cubicBezTo>
                    <a:pt x="123" y="247"/>
                    <a:pt x="119" y="244"/>
                    <a:pt x="114" y="246"/>
                  </a:cubicBezTo>
                  <a:close/>
                  <a:moveTo>
                    <a:pt x="57" y="227"/>
                  </a:moveTo>
                  <a:cubicBezTo>
                    <a:pt x="55" y="224"/>
                    <a:pt x="53" y="222"/>
                    <a:pt x="49" y="220"/>
                  </a:cubicBezTo>
                  <a:cubicBezTo>
                    <a:pt x="50" y="225"/>
                    <a:pt x="54" y="225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lose/>
                  <a:moveTo>
                    <a:pt x="27" y="193"/>
                  </a:moveTo>
                  <a:cubicBezTo>
                    <a:pt x="27" y="191"/>
                    <a:pt x="27" y="190"/>
                    <a:pt x="25" y="190"/>
                  </a:cubicBezTo>
                  <a:cubicBezTo>
                    <a:pt x="24" y="189"/>
                    <a:pt x="24" y="190"/>
                    <a:pt x="24" y="191"/>
                  </a:cubicBezTo>
                  <a:cubicBezTo>
                    <a:pt x="24" y="192"/>
                    <a:pt x="24" y="193"/>
                    <a:pt x="26" y="194"/>
                  </a:cubicBezTo>
                  <a:cubicBezTo>
                    <a:pt x="27" y="194"/>
                    <a:pt x="27" y="194"/>
                    <a:pt x="27" y="193"/>
                  </a:cubicBezTo>
                  <a:close/>
                  <a:moveTo>
                    <a:pt x="159" y="240"/>
                  </a:moveTo>
                  <a:cubicBezTo>
                    <a:pt x="156" y="240"/>
                    <a:pt x="155" y="240"/>
                    <a:pt x="153" y="243"/>
                  </a:cubicBezTo>
                  <a:cubicBezTo>
                    <a:pt x="156" y="243"/>
                    <a:pt x="157" y="243"/>
                    <a:pt x="159" y="240"/>
                  </a:cubicBezTo>
                  <a:close/>
                  <a:moveTo>
                    <a:pt x="64" y="230"/>
                  </a:moveTo>
                  <a:cubicBezTo>
                    <a:pt x="65" y="231"/>
                    <a:pt x="65" y="234"/>
                    <a:pt x="68" y="233"/>
                  </a:cubicBezTo>
                  <a:cubicBezTo>
                    <a:pt x="67" y="231"/>
                    <a:pt x="66" y="230"/>
                    <a:pt x="64" y="230"/>
                  </a:cubicBezTo>
                  <a:close/>
                  <a:moveTo>
                    <a:pt x="169" y="235"/>
                  </a:moveTo>
                  <a:cubicBezTo>
                    <a:pt x="168" y="235"/>
                    <a:pt x="168" y="235"/>
                    <a:pt x="168" y="235"/>
                  </a:cubicBezTo>
                  <a:cubicBezTo>
                    <a:pt x="167" y="236"/>
                    <a:pt x="168" y="236"/>
                    <a:pt x="168" y="236"/>
                  </a:cubicBezTo>
                  <a:cubicBezTo>
                    <a:pt x="169" y="236"/>
                    <a:pt x="169" y="236"/>
                    <a:pt x="170" y="236"/>
                  </a:cubicBezTo>
                  <a:cubicBezTo>
                    <a:pt x="170" y="235"/>
                    <a:pt x="169" y="235"/>
                    <a:pt x="169" y="235"/>
                  </a:cubicBezTo>
                  <a:close/>
                  <a:moveTo>
                    <a:pt x="64" y="230"/>
                  </a:moveTo>
                  <a:cubicBezTo>
                    <a:pt x="62" y="229"/>
                    <a:pt x="59" y="228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ubicBezTo>
                    <a:pt x="59" y="228"/>
                    <a:pt x="61" y="230"/>
                    <a:pt x="64" y="230"/>
                  </a:cubicBezTo>
                  <a:cubicBezTo>
                    <a:pt x="64" y="230"/>
                    <a:pt x="64" y="230"/>
                    <a:pt x="64" y="230"/>
                  </a:cubicBezTo>
                  <a:close/>
                  <a:moveTo>
                    <a:pt x="101" y="134"/>
                  </a:moveTo>
                  <a:cubicBezTo>
                    <a:pt x="105" y="143"/>
                    <a:pt x="118" y="147"/>
                    <a:pt x="128" y="142"/>
                  </a:cubicBezTo>
                  <a:cubicBezTo>
                    <a:pt x="135" y="139"/>
                    <a:pt x="147" y="117"/>
                    <a:pt x="146" y="110"/>
                  </a:cubicBezTo>
                  <a:cubicBezTo>
                    <a:pt x="143" y="97"/>
                    <a:pt x="140" y="85"/>
                    <a:pt x="129" y="77"/>
                  </a:cubicBezTo>
                  <a:cubicBezTo>
                    <a:pt x="118" y="68"/>
                    <a:pt x="109" y="70"/>
                    <a:pt x="103" y="82"/>
                  </a:cubicBezTo>
                  <a:cubicBezTo>
                    <a:pt x="99" y="91"/>
                    <a:pt x="95" y="99"/>
                    <a:pt x="96" y="108"/>
                  </a:cubicBezTo>
                  <a:cubicBezTo>
                    <a:pt x="95" y="117"/>
                    <a:pt x="97" y="126"/>
                    <a:pt x="101" y="134"/>
                  </a:cubicBezTo>
                  <a:close/>
                  <a:moveTo>
                    <a:pt x="223" y="78"/>
                  </a:moveTo>
                  <a:cubicBezTo>
                    <a:pt x="223" y="77"/>
                    <a:pt x="222" y="76"/>
                    <a:pt x="221" y="76"/>
                  </a:cubicBezTo>
                  <a:cubicBezTo>
                    <a:pt x="220" y="76"/>
                    <a:pt x="219" y="77"/>
                    <a:pt x="219" y="78"/>
                  </a:cubicBezTo>
                  <a:cubicBezTo>
                    <a:pt x="217" y="82"/>
                    <a:pt x="219" y="85"/>
                    <a:pt x="222" y="88"/>
                  </a:cubicBezTo>
                  <a:cubicBezTo>
                    <a:pt x="225" y="84"/>
                    <a:pt x="224" y="81"/>
                    <a:pt x="223" y="78"/>
                  </a:cubicBezTo>
                  <a:close/>
                  <a:moveTo>
                    <a:pt x="417" y="109"/>
                  </a:moveTo>
                  <a:cubicBezTo>
                    <a:pt x="418" y="108"/>
                    <a:pt x="419" y="107"/>
                    <a:pt x="418" y="106"/>
                  </a:cubicBezTo>
                  <a:cubicBezTo>
                    <a:pt x="414" y="98"/>
                    <a:pt x="409" y="90"/>
                    <a:pt x="400" y="86"/>
                  </a:cubicBezTo>
                  <a:cubicBezTo>
                    <a:pt x="396" y="85"/>
                    <a:pt x="392" y="86"/>
                    <a:pt x="387" y="87"/>
                  </a:cubicBezTo>
                  <a:cubicBezTo>
                    <a:pt x="378" y="89"/>
                    <a:pt x="379" y="99"/>
                    <a:pt x="373" y="104"/>
                  </a:cubicBezTo>
                  <a:cubicBezTo>
                    <a:pt x="371" y="106"/>
                    <a:pt x="370" y="109"/>
                    <a:pt x="370" y="112"/>
                  </a:cubicBezTo>
                  <a:cubicBezTo>
                    <a:pt x="370" y="119"/>
                    <a:pt x="368" y="127"/>
                    <a:pt x="370" y="134"/>
                  </a:cubicBezTo>
                  <a:cubicBezTo>
                    <a:pt x="373" y="145"/>
                    <a:pt x="377" y="150"/>
                    <a:pt x="388" y="151"/>
                  </a:cubicBezTo>
                  <a:cubicBezTo>
                    <a:pt x="392" y="151"/>
                    <a:pt x="397" y="152"/>
                    <a:pt x="397" y="145"/>
                  </a:cubicBezTo>
                  <a:cubicBezTo>
                    <a:pt x="397" y="144"/>
                    <a:pt x="398" y="143"/>
                    <a:pt x="399" y="142"/>
                  </a:cubicBezTo>
                  <a:cubicBezTo>
                    <a:pt x="406" y="139"/>
                    <a:pt x="410" y="132"/>
                    <a:pt x="416" y="129"/>
                  </a:cubicBezTo>
                  <a:cubicBezTo>
                    <a:pt x="420" y="126"/>
                    <a:pt x="422" y="120"/>
                    <a:pt x="420" y="115"/>
                  </a:cubicBezTo>
                  <a:cubicBezTo>
                    <a:pt x="419" y="110"/>
                    <a:pt x="415" y="113"/>
                    <a:pt x="412" y="112"/>
                  </a:cubicBezTo>
                  <a:cubicBezTo>
                    <a:pt x="413" y="110"/>
                    <a:pt x="415" y="110"/>
                    <a:pt x="417" y="109"/>
                  </a:cubicBezTo>
                  <a:close/>
                  <a:moveTo>
                    <a:pt x="247" y="236"/>
                  </a:moveTo>
                  <a:cubicBezTo>
                    <a:pt x="254" y="237"/>
                    <a:pt x="255" y="239"/>
                    <a:pt x="254" y="245"/>
                  </a:cubicBezTo>
                  <a:cubicBezTo>
                    <a:pt x="254" y="249"/>
                    <a:pt x="252" y="252"/>
                    <a:pt x="252" y="256"/>
                  </a:cubicBezTo>
                  <a:cubicBezTo>
                    <a:pt x="253" y="260"/>
                    <a:pt x="248" y="258"/>
                    <a:pt x="247" y="260"/>
                  </a:cubicBezTo>
                  <a:cubicBezTo>
                    <a:pt x="247" y="262"/>
                    <a:pt x="248" y="262"/>
                    <a:pt x="249" y="262"/>
                  </a:cubicBezTo>
                  <a:cubicBezTo>
                    <a:pt x="251" y="263"/>
                    <a:pt x="252" y="264"/>
                    <a:pt x="252" y="266"/>
                  </a:cubicBezTo>
                  <a:cubicBezTo>
                    <a:pt x="252" y="268"/>
                    <a:pt x="250" y="268"/>
                    <a:pt x="249" y="268"/>
                  </a:cubicBezTo>
                  <a:cubicBezTo>
                    <a:pt x="244" y="267"/>
                    <a:pt x="244" y="270"/>
                    <a:pt x="244" y="274"/>
                  </a:cubicBezTo>
                  <a:cubicBezTo>
                    <a:pt x="244" y="278"/>
                    <a:pt x="243" y="282"/>
                    <a:pt x="242" y="285"/>
                  </a:cubicBezTo>
                  <a:cubicBezTo>
                    <a:pt x="241" y="290"/>
                    <a:pt x="242" y="294"/>
                    <a:pt x="245" y="294"/>
                  </a:cubicBezTo>
                  <a:cubicBezTo>
                    <a:pt x="247" y="295"/>
                    <a:pt x="249" y="296"/>
                    <a:pt x="251" y="294"/>
                  </a:cubicBezTo>
                  <a:cubicBezTo>
                    <a:pt x="253" y="293"/>
                    <a:pt x="253" y="291"/>
                    <a:pt x="252" y="289"/>
                  </a:cubicBezTo>
                  <a:cubicBezTo>
                    <a:pt x="250" y="284"/>
                    <a:pt x="249" y="279"/>
                    <a:pt x="250" y="273"/>
                  </a:cubicBezTo>
                  <a:cubicBezTo>
                    <a:pt x="253" y="274"/>
                    <a:pt x="252" y="277"/>
                    <a:pt x="253" y="278"/>
                  </a:cubicBezTo>
                  <a:cubicBezTo>
                    <a:pt x="253" y="282"/>
                    <a:pt x="255" y="285"/>
                    <a:pt x="258" y="287"/>
                  </a:cubicBezTo>
                  <a:cubicBezTo>
                    <a:pt x="263" y="292"/>
                    <a:pt x="263" y="292"/>
                    <a:pt x="270" y="288"/>
                  </a:cubicBezTo>
                  <a:cubicBezTo>
                    <a:pt x="275" y="285"/>
                    <a:pt x="276" y="285"/>
                    <a:pt x="280" y="290"/>
                  </a:cubicBezTo>
                  <a:cubicBezTo>
                    <a:pt x="282" y="293"/>
                    <a:pt x="286" y="295"/>
                    <a:pt x="290" y="296"/>
                  </a:cubicBezTo>
                  <a:cubicBezTo>
                    <a:pt x="295" y="298"/>
                    <a:pt x="301" y="300"/>
                    <a:pt x="307" y="301"/>
                  </a:cubicBezTo>
                  <a:cubicBezTo>
                    <a:pt x="310" y="301"/>
                    <a:pt x="313" y="302"/>
                    <a:pt x="316" y="303"/>
                  </a:cubicBezTo>
                  <a:cubicBezTo>
                    <a:pt x="321" y="305"/>
                    <a:pt x="325" y="306"/>
                    <a:pt x="330" y="306"/>
                  </a:cubicBezTo>
                  <a:cubicBezTo>
                    <a:pt x="335" y="305"/>
                    <a:pt x="338" y="308"/>
                    <a:pt x="341" y="311"/>
                  </a:cubicBezTo>
                  <a:cubicBezTo>
                    <a:pt x="342" y="312"/>
                    <a:pt x="342" y="313"/>
                    <a:pt x="342" y="314"/>
                  </a:cubicBezTo>
                  <a:cubicBezTo>
                    <a:pt x="341" y="314"/>
                    <a:pt x="340" y="315"/>
                    <a:pt x="340" y="315"/>
                  </a:cubicBezTo>
                  <a:cubicBezTo>
                    <a:pt x="330" y="311"/>
                    <a:pt x="323" y="318"/>
                    <a:pt x="315" y="322"/>
                  </a:cubicBezTo>
                  <a:cubicBezTo>
                    <a:pt x="308" y="326"/>
                    <a:pt x="300" y="331"/>
                    <a:pt x="292" y="336"/>
                  </a:cubicBezTo>
                  <a:cubicBezTo>
                    <a:pt x="287" y="339"/>
                    <a:pt x="281" y="340"/>
                    <a:pt x="275" y="337"/>
                  </a:cubicBezTo>
                  <a:cubicBezTo>
                    <a:pt x="267" y="334"/>
                    <a:pt x="259" y="330"/>
                    <a:pt x="251" y="329"/>
                  </a:cubicBezTo>
                  <a:cubicBezTo>
                    <a:pt x="242" y="327"/>
                    <a:pt x="234" y="325"/>
                    <a:pt x="225" y="322"/>
                  </a:cubicBezTo>
                  <a:cubicBezTo>
                    <a:pt x="220" y="320"/>
                    <a:pt x="214" y="320"/>
                    <a:pt x="209" y="324"/>
                  </a:cubicBezTo>
                  <a:cubicBezTo>
                    <a:pt x="208" y="325"/>
                    <a:pt x="206" y="325"/>
                    <a:pt x="204" y="326"/>
                  </a:cubicBezTo>
                  <a:cubicBezTo>
                    <a:pt x="197" y="328"/>
                    <a:pt x="190" y="328"/>
                    <a:pt x="183" y="331"/>
                  </a:cubicBezTo>
                  <a:cubicBezTo>
                    <a:pt x="182" y="332"/>
                    <a:pt x="180" y="333"/>
                    <a:pt x="178" y="331"/>
                  </a:cubicBezTo>
                  <a:cubicBezTo>
                    <a:pt x="177" y="330"/>
                    <a:pt x="177" y="328"/>
                    <a:pt x="178" y="326"/>
                  </a:cubicBezTo>
                  <a:cubicBezTo>
                    <a:pt x="179" y="323"/>
                    <a:pt x="180" y="320"/>
                    <a:pt x="181" y="318"/>
                  </a:cubicBezTo>
                  <a:cubicBezTo>
                    <a:pt x="183" y="314"/>
                    <a:pt x="185" y="310"/>
                    <a:pt x="185" y="305"/>
                  </a:cubicBezTo>
                  <a:cubicBezTo>
                    <a:pt x="185" y="303"/>
                    <a:pt x="185" y="301"/>
                    <a:pt x="187" y="300"/>
                  </a:cubicBezTo>
                  <a:cubicBezTo>
                    <a:pt x="189" y="296"/>
                    <a:pt x="192" y="293"/>
                    <a:pt x="192" y="289"/>
                  </a:cubicBezTo>
                  <a:cubicBezTo>
                    <a:pt x="192" y="289"/>
                    <a:pt x="192" y="288"/>
                    <a:pt x="192" y="288"/>
                  </a:cubicBezTo>
                  <a:cubicBezTo>
                    <a:pt x="198" y="283"/>
                    <a:pt x="199" y="275"/>
                    <a:pt x="204" y="269"/>
                  </a:cubicBezTo>
                  <a:cubicBezTo>
                    <a:pt x="211" y="261"/>
                    <a:pt x="218" y="252"/>
                    <a:pt x="222" y="242"/>
                  </a:cubicBezTo>
                  <a:cubicBezTo>
                    <a:pt x="225" y="233"/>
                    <a:pt x="232" y="226"/>
                    <a:pt x="234" y="217"/>
                  </a:cubicBezTo>
                  <a:cubicBezTo>
                    <a:pt x="235" y="215"/>
                    <a:pt x="252" y="203"/>
                    <a:pt x="255" y="203"/>
                  </a:cubicBezTo>
                  <a:cubicBezTo>
                    <a:pt x="259" y="202"/>
                    <a:pt x="262" y="205"/>
                    <a:pt x="265" y="208"/>
                  </a:cubicBezTo>
                  <a:cubicBezTo>
                    <a:pt x="277" y="221"/>
                    <a:pt x="291" y="233"/>
                    <a:pt x="304" y="244"/>
                  </a:cubicBezTo>
                  <a:cubicBezTo>
                    <a:pt x="317" y="255"/>
                    <a:pt x="328" y="266"/>
                    <a:pt x="340" y="277"/>
                  </a:cubicBezTo>
                  <a:cubicBezTo>
                    <a:pt x="348" y="284"/>
                    <a:pt x="354" y="293"/>
                    <a:pt x="362" y="300"/>
                  </a:cubicBezTo>
                  <a:cubicBezTo>
                    <a:pt x="364" y="301"/>
                    <a:pt x="364" y="303"/>
                    <a:pt x="363" y="305"/>
                  </a:cubicBezTo>
                  <a:cubicBezTo>
                    <a:pt x="362" y="307"/>
                    <a:pt x="360" y="307"/>
                    <a:pt x="358" y="307"/>
                  </a:cubicBezTo>
                  <a:cubicBezTo>
                    <a:pt x="354" y="306"/>
                    <a:pt x="351" y="304"/>
                    <a:pt x="348" y="301"/>
                  </a:cubicBezTo>
                  <a:cubicBezTo>
                    <a:pt x="343" y="295"/>
                    <a:pt x="336" y="292"/>
                    <a:pt x="332" y="285"/>
                  </a:cubicBezTo>
                  <a:cubicBezTo>
                    <a:pt x="331" y="284"/>
                    <a:pt x="329" y="283"/>
                    <a:pt x="328" y="283"/>
                  </a:cubicBezTo>
                  <a:cubicBezTo>
                    <a:pt x="322" y="283"/>
                    <a:pt x="318" y="280"/>
                    <a:pt x="314" y="275"/>
                  </a:cubicBezTo>
                  <a:cubicBezTo>
                    <a:pt x="312" y="271"/>
                    <a:pt x="308" y="268"/>
                    <a:pt x="302" y="267"/>
                  </a:cubicBezTo>
                  <a:cubicBezTo>
                    <a:pt x="300" y="267"/>
                    <a:pt x="297" y="264"/>
                    <a:pt x="295" y="262"/>
                  </a:cubicBezTo>
                  <a:cubicBezTo>
                    <a:pt x="291" y="259"/>
                    <a:pt x="289" y="260"/>
                    <a:pt x="288" y="265"/>
                  </a:cubicBezTo>
                  <a:cubicBezTo>
                    <a:pt x="288" y="266"/>
                    <a:pt x="289" y="267"/>
                    <a:pt x="287" y="268"/>
                  </a:cubicBezTo>
                  <a:cubicBezTo>
                    <a:pt x="285" y="266"/>
                    <a:pt x="286" y="263"/>
                    <a:pt x="286" y="260"/>
                  </a:cubicBezTo>
                  <a:cubicBezTo>
                    <a:pt x="285" y="258"/>
                    <a:pt x="285" y="255"/>
                    <a:pt x="281" y="255"/>
                  </a:cubicBezTo>
                  <a:cubicBezTo>
                    <a:pt x="279" y="256"/>
                    <a:pt x="278" y="255"/>
                    <a:pt x="278" y="254"/>
                  </a:cubicBezTo>
                  <a:cubicBezTo>
                    <a:pt x="278" y="248"/>
                    <a:pt x="274" y="248"/>
                    <a:pt x="270" y="247"/>
                  </a:cubicBezTo>
                  <a:cubicBezTo>
                    <a:pt x="267" y="247"/>
                    <a:pt x="265" y="245"/>
                    <a:pt x="265" y="242"/>
                  </a:cubicBezTo>
                  <a:cubicBezTo>
                    <a:pt x="266" y="236"/>
                    <a:pt x="260" y="233"/>
                    <a:pt x="256" y="230"/>
                  </a:cubicBezTo>
                  <a:cubicBezTo>
                    <a:pt x="253" y="228"/>
                    <a:pt x="251" y="230"/>
                    <a:pt x="247" y="236"/>
                  </a:cubicBezTo>
                  <a:cubicBezTo>
                    <a:pt x="246" y="240"/>
                    <a:pt x="245" y="244"/>
                    <a:pt x="244" y="248"/>
                  </a:cubicBezTo>
                  <a:cubicBezTo>
                    <a:pt x="243" y="251"/>
                    <a:pt x="242" y="253"/>
                    <a:pt x="246" y="253"/>
                  </a:cubicBezTo>
                  <a:cubicBezTo>
                    <a:pt x="248" y="254"/>
                    <a:pt x="249" y="251"/>
                    <a:pt x="249" y="249"/>
                  </a:cubicBezTo>
                  <a:cubicBezTo>
                    <a:pt x="250" y="244"/>
                    <a:pt x="250" y="240"/>
                    <a:pt x="247" y="236"/>
                  </a:cubicBezTo>
                  <a:close/>
                  <a:moveTo>
                    <a:pt x="266" y="297"/>
                  </a:moveTo>
                  <a:cubicBezTo>
                    <a:pt x="263" y="297"/>
                    <a:pt x="262" y="298"/>
                    <a:pt x="261" y="299"/>
                  </a:cubicBezTo>
                  <a:cubicBezTo>
                    <a:pt x="256" y="304"/>
                    <a:pt x="250" y="304"/>
                    <a:pt x="243" y="306"/>
                  </a:cubicBezTo>
                  <a:cubicBezTo>
                    <a:pt x="238" y="306"/>
                    <a:pt x="232" y="308"/>
                    <a:pt x="227" y="312"/>
                  </a:cubicBezTo>
                  <a:cubicBezTo>
                    <a:pt x="225" y="313"/>
                    <a:pt x="225" y="314"/>
                    <a:pt x="225" y="315"/>
                  </a:cubicBezTo>
                  <a:cubicBezTo>
                    <a:pt x="226" y="317"/>
                    <a:pt x="227" y="317"/>
                    <a:pt x="229" y="317"/>
                  </a:cubicBezTo>
                  <a:cubicBezTo>
                    <a:pt x="230" y="317"/>
                    <a:pt x="232" y="317"/>
                    <a:pt x="233" y="316"/>
                  </a:cubicBezTo>
                  <a:cubicBezTo>
                    <a:pt x="235" y="314"/>
                    <a:pt x="237" y="314"/>
                    <a:pt x="238" y="316"/>
                  </a:cubicBezTo>
                  <a:cubicBezTo>
                    <a:pt x="241" y="319"/>
                    <a:pt x="245" y="317"/>
                    <a:pt x="248" y="317"/>
                  </a:cubicBezTo>
                  <a:cubicBezTo>
                    <a:pt x="253" y="317"/>
                    <a:pt x="254" y="315"/>
                    <a:pt x="255" y="311"/>
                  </a:cubicBezTo>
                  <a:cubicBezTo>
                    <a:pt x="256" y="308"/>
                    <a:pt x="261" y="308"/>
                    <a:pt x="261" y="311"/>
                  </a:cubicBezTo>
                  <a:cubicBezTo>
                    <a:pt x="261" y="317"/>
                    <a:pt x="266" y="318"/>
                    <a:pt x="270" y="321"/>
                  </a:cubicBezTo>
                  <a:cubicBezTo>
                    <a:pt x="272" y="322"/>
                    <a:pt x="275" y="323"/>
                    <a:pt x="274" y="326"/>
                  </a:cubicBezTo>
                  <a:cubicBezTo>
                    <a:pt x="273" y="330"/>
                    <a:pt x="276" y="331"/>
                    <a:pt x="279" y="332"/>
                  </a:cubicBezTo>
                  <a:cubicBezTo>
                    <a:pt x="283" y="333"/>
                    <a:pt x="287" y="332"/>
                    <a:pt x="291" y="329"/>
                  </a:cubicBezTo>
                  <a:cubicBezTo>
                    <a:pt x="298" y="326"/>
                    <a:pt x="302" y="319"/>
                    <a:pt x="309" y="315"/>
                  </a:cubicBezTo>
                  <a:cubicBezTo>
                    <a:pt x="311" y="313"/>
                    <a:pt x="311" y="312"/>
                    <a:pt x="309" y="310"/>
                  </a:cubicBezTo>
                  <a:cubicBezTo>
                    <a:pt x="306" y="309"/>
                    <a:pt x="304" y="308"/>
                    <a:pt x="301" y="307"/>
                  </a:cubicBezTo>
                  <a:cubicBezTo>
                    <a:pt x="294" y="306"/>
                    <a:pt x="287" y="303"/>
                    <a:pt x="280" y="301"/>
                  </a:cubicBezTo>
                  <a:cubicBezTo>
                    <a:pt x="276" y="299"/>
                    <a:pt x="270" y="299"/>
                    <a:pt x="266" y="297"/>
                  </a:cubicBezTo>
                  <a:close/>
                  <a:moveTo>
                    <a:pt x="225" y="305"/>
                  </a:moveTo>
                  <a:cubicBezTo>
                    <a:pt x="229" y="301"/>
                    <a:pt x="235" y="302"/>
                    <a:pt x="235" y="297"/>
                  </a:cubicBezTo>
                  <a:cubicBezTo>
                    <a:pt x="235" y="293"/>
                    <a:pt x="235" y="289"/>
                    <a:pt x="234" y="285"/>
                  </a:cubicBezTo>
                  <a:cubicBezTo>
                    <a:pt x="234" y="284"/>
                    <a:pt x="233" y="282"/>
                    <a:pt x="232" y="282"/>
                  </a:cubicBezTo>
                  <a:cubicBezTo>
                    <a:pt x="229" y="281"/>
                    <a:pt x="228" y="283"/>
                    <a:pt x="228" y="285"/>
                  </a:cubicBezTo>
                  <a:cubicBezTo>
                    <a:pt x="227" y="291"/>
                    <a:pt x="225" y="296"/>
                    <a:pt x="225" y="305"/>
                  </a:cubicBezTo>
                  <a:close/>
                  <a:moveTo>
                    <a:pt x="275" y="235"/>
                  </a:moveTo>
                  <a:cubicBezTo>
                    <a:pt x="269" y="228"/>
                    <a:pt x="263" y="222"/>
                    <a:pt x="258" y="217"/>
                  </a:cubicBezTo>
                  <a:cubicBezTo>
                    <a:pt x="256" y="216"/>
                    <a:pt x="255" y="214"/>
                    <a:pt x="253" y="216"/>
                  </a:cubicBezTo>
                  <a:cubicBezTo>
                    <a:pt x="252" y="217"/>
                    <a:pt x="253" y="219"/>
                    <a:pt x="254" y="220"/>
                  </a:cubicBezTo>
                  <a:cubicBezTo>
                    <a:pt x="260" y="225"/>
                    <a:pt x="266" y="231"/>
                    <a:pt x="272" y="235"/>
                  </a:cubicBezTo>
                  <a:cubicBezTo>
                    <a:pt x="273" y="236"/>
                    <a:pt x="273" y="235"/>
                    <a:pt x="275" y="235"/>
                  </a:cubicBezTo>
                  <a:close/>
                  <a:moveTo>
                    <a:pt x="298" y="253"/>
                  </a:moveTo>
                  <a:cubicBezTo>
                    <a:pt x="298" y="252"/>
                    <a:pt x="297" y="251"/>
                    <a:pt x="296" y="250"/>
                  </a:cubicBezTo>
                  <a:cubicBezTo>
                    <a:pt x="293" y="249"/>
                    <a:pt x="290" y="246"/>
                    <a:pt x="288" y="244"/>
                  </a:cubicBezTo>
                  <a:cubicBezTo>
                    <a:pt x="287" y="242"/>
                    <a:pt x="285" y="243"/>
                    <a:pt x="283" y="243"/>
                  </a:cubicBezTo>
                  <a:cubicBezTo>
                    <a:pt x="281" y="243"/>
                    <a:pt x="280" y="245"/>
                    <a:pt x="282" y="246"/>
                  </a:cubicBezTo>
                  <a:cubicBezTo>
                    <a:pt x="286" y="249"/>
                    <a:pt x="290" y="253"/>
                    <a:pt x="295" y="255"/>
                  </a:cubicBezTo>
                  <a:cubicBezTo>
                    <a:pt x="296" y="256"/>
                    <a:pt x="297" y="255"/>
                    <a:pt x="298" y="253"/>
                  </a:cubicBezTo>
                  <a:close/>
                  <a:moveTo>
                    <a:pt x="212" y="304"/>
                  </a:moveTo>
                  <a:cubicBezTo>
                    <a:pt x="213" y="302"/>
                    <a:pt x="212" y="301"/>
                    <a:pt x="211" y="301"/>
                  </a:cubicBezTo>
                  <a:cubicBezTo>
                    <a:pt x="210" y="301"/>
                    <a:pt x="209" y="302"/>
                    <a:pt x="209" y="302"/>
                  </a:cubicBezTo>
                  <a:cubicBezTo>
                    <a:pt x="208" y="303"/>
                    <a:pt x="208" y="304"/>
                    <a:pt x="207" y="305"/>
                  </a:cubicBezTo>
                  <a:cubicBezTo>
                    <a:pt x="206" y="306"/>
                    <a:pt x="206" y="308"/>
                    <a:pt x="207" y="309"/>
                  </a:cubicBezTo>
                  <a:cubicBezTo>
                    <a:pt x="210" y="310"/>
                    <a:pt x="211" y="309"/>
                    <a:pt x="212" y="307"/>
                  </a:cubicBezTo>
                  <a:cubicBezTo>
                    <a:pt x="212" y="306"/>
                    <a:pt x="212" y="305"/>
                    <a:pt x="212" y="304"/>
                  </a:cubicBezTo>
                  <a:close/>
                  <a:moveTo>
                    <a:pt x="268" y="326"/>
                  </a:moveTo>
                  <a:cubicBezTo>
                    <a:pt x="266" y="321"/>
                    <a:pt x="262" y="321"/>
                    <a:pt x="256" y="320"/>
                  </a:cubicBezTo>
                  <a:cubicBezTo>
                    <a:pt x="260" y="325"/>
                    <a:pt x="265" y="323"/>
                    <a:pt x="268" y="326"/>
                  </a:cubicBezTo>
                  <a:close/>
                  <a:moveTo>
                    <a:pt x="236" y="261"/>
                  </a:moveTo>
                  <a:cubicBezTo>
                    <a:pt x="236" y="260"/>
                    <a:pt x="235" y="259"/>
                    <a:pt x="234" y="259"/>
                  </a:cubicBezTo>
                  <a:cubicBezTo>
                    <a:pt x="233" y="259"/>
                    <a:pt x="232" y="261"/>
                    <a:pt x="232" y="262"/>
                  </a:cubicBezTo>
                  <a:cubicBezTo>
                    <a:pt x="231" y="264"/>
                    <a:pt x="232" y="265"/>
                    <a:pt x="234" y="264"/>
                  </a:cubicBezTo>
                  <a:cubicBezTo>
                    <a:pt x="236" y="264"/>
                    <a:pt x="236" y="262"/>
                    <a:pt x="236" y="261"/>
                  </a:cubicBezTo>
                  <a:close/>
                  <a:moveTo>
                    <a:pt x="232" y="278"/>
                  </a:moveTo>
                  <a:cubicBezTo>
                    <a:pt x="233" y="278"/>
                    <a:pt x="234" y="278"/>
                    <a:pt x="234" y="276"/>
                  </a:cubicBezTo>
                  <a:cubicBezTo>
                    <a:pt x="235" y="275"/>
                    <a:pt x="234" y="274"/>
                    <a:pt x="233" y="274"/>
                  </a:cubicBezTo>
                  <a:cubicBezTo>
                    <a:pt x="231" y="274"/>
                    <a:pt x="230" y="275"/>
                    <a:pt x="230" y="276"/>
                  </a:cubicBezTo>
                  <a:cubicBezTo>
                    <a:pt x="230" y="278"/>
                    <a:pt x="231" y="278"/>
                    <a:pt x="232" y="278"/>
                  </a:cubicBezTo>
                  <a:close/>
                  <a:moveTo>
                    <a:pt x="307" y="261"/>
                  </a:moveTo>
                  <a:cubicBezTo>
                    <a:pt x="307" y="260"/>
                    <a:pt x="307" y="259"/>
                    <a:pt x="306" y="259"/>
                  </a:cubicBezTo>
                  <a:cubicBezTo>
                    <a:pt x="305" y="259"/>
                    <a:pt x="305" y="260"/>
                    <a:pt x="305" y="260"/>
                  </a:cubicBezTo>
                  <a:cubicBezTo>
                    <a:pt x="304" y="261"/>
                    <a:pt x="305" y="262"/>
                    <a:pt x="306" y="262"/>
                  </a:cubicBezTo>
                  <a:cubicBezTo>
                    <a:pt x="306" y="262"/>
                    <a:pt x="307" y="262"/>
                    <a:pt x="307" y="261"/>
                  </a:cubicBezTo>
                  <a:close/>
                  <a:moveTo>
                    <a:pt x="212" y="292"/>
                  </a:moveTo>
                  <a:cubicBezTo>
                    <a:pt x="212" y="290"/>
                    <a:pt x="211" y="290"/>
                    <a:pt x="210" y="290"/>
                  </a:cubicBezTo>
                  <a:cubicBezTo>
                    <a:pt x="209" y="290"/>
                    <a:pt x="209" y="291"/>
                    <a:pt x="209" y="292"/>
                  </a:cubicBezTo>
                  <a:cubicBezTo>
                    <a:pt x="209" y="292"/>
                    <a:pt x="210" y="292"/>
                    <a:pt x="210" y="292"/>
                  </a:cubicBezTo>
                  <a:cubicBezTo>
                    <a:pt x="211" y="293"/>
                    <a:pt x="212" y="292"/>
                    <a:pt x="212" y="292"/>
                  </a:cubicBezTo>
                  <a:close/>
                  <a:moveTo>
                    <a:pt x="232" y="250"/>
                  </a:moveTo>
                  <a:cubicBezTo>
                    <a:pt x="232" y="249"/>
                    <a:pt x="232" y="249"/>
                    <a:pt x="231" y="249"/>
                  </a:cubicBezTo>
                  <a:cubicBezTo>
                    <a:pt x="231" y="249"/>
                    <a:pt x="231" y="249"/>
                    <a:pt x="231" y="249"/>
                  </a:cubicBezTo>
                  <a:cubicBezTo>
                    <a:pt x="230" y="250"/>
                    <a:pt x="230" y="251"/>
                    <a:pt x="231" y="251"/>
                  </a:cubicBezTo>
                  <a:cubicBezTo>
                    <a:pt x="231" y="251"/>
                    <a:pt x="232" y="250"/>
                    <a:pt x="232" y="250"/>
                  </a:cubicBezTo>
                  <a:close/>
                  <a:moveTo>
                    <a:pt x="291" y="290"/>
                  </a:moveTo>
                  <a:cubicBezTo>
                    <a:pt x="291" y="291"/>
                    <a:pt x="293" y="292"/>
                    <a:pt x="294" y="292"/>
                  </a:cubicBezTo>
                  <a:cubicBezTo>
                    <a:pt x="298" y="292"/>
                    <a:pt x="298" y="289"/>
                    <a:pt x="297" y="285"/>
                  </a:cubicBezTo>
                  <a:cubicBezTo>
                    <a:pt x="295" y="286"/>
                    <a:pt x="291" y="285"/>
                    <a:pt x="291" y="290"/>
                  </a:cubicBezTo>
                  <a:close/>
                  <a:moveTo>
                    <a:pt x="317" y="290"/>
                  </a:moveTo>
                  <a:cubicBezTo>
                    <a:pt x="317" y="288"/>
                    <a:pt x="315" y="288"/>
                    <a:pt x="314" y="288"/>
                  </a:cubicBezTo>
                  <a:cubicBezTo>
                    <a:pt x="312" y="288"/>
                    <a:pt x="311" y="288"/>
                    <a:pt x="311" y="290"/>
                  </a:cubicBezTo>
                  <a:cubicBezTo>
                    <a:pt x="311" y="291"/>
                    <a:pt x="312" y="292"/>
                    <a:pt x="313" y="293"/>
                  </a:cubicBezTo>
                  <a:cubicBezTo>
                    <a:pt x="315" y="293"/>
                    <a:pt x="317" y="292"/>
                    <a:pt x="317" y="290"/>
                  </a:cubicBezTo>
                  <a:close/>
                  <a:moveTo>
                    <a:pt x="271" y="280"/>
                  </a:moveTo>
                  <a:cubicBezTo>
                    <a:pt x="270" y="280"/>
                    <a:pt x="269" y="280"/>
                    <a:pt x="269" y="281"/>
                  </a:cubicBezTo>
                  <a:cubicBezTo>
                    <a:pt x="269" y="282"/>
                    <a:pt x="270" y="282"/>
                    <a:pt x="270" y="282"/>
                  </a:cubicBezTo>
                  <a:cubicBezTo>
                    <a:pt x="270" y="282"/>
                    <a:pt x="271" y="282"/>
                    <a:pt x="271" y="281"/>
                  </a:cubicBezTo>
                  <a:cubicBezTo>
                    <a:pt x="271" y="281"/>
                    <a:pt x="271" y="280"/>
                    <a:pt x="271" y="280"/>
                  </a:cubicBezTo>
                  <a:close/>
                  <a:moveTo>
                    <a:pt x="299" y="277"/>
                  </a:moveTo>
                  <a:cubicBezTo>
                    <a:pt x="299" y="277"/>
                    <a:pt x="298" y="277"/>
                    <a:pt x="298" y="278"/>
                  </a:cubicBezTo>
                  <a:cubicBezTo>
                    <a:pt x="298" y="278"/>
                    <a:pt x="298" y="279"/>
                    <a:pt x="299" y="279"/>
                  </a:cubicBezTo>
                  <a:cubicBezTo>
                    <a:pt x="300" y="279"/>
                    <a:pt x="300" y="278"/>
                    <a:pt x="300" y="278"/>
                  </a:cubicBezTo>
                  <a:cubicBezTo>
                    <a:pt x="300" y="277"/>
                    <a:pt x="300" y="277"/>
                    <a:pt x="299" y="277"/>
                  </a:cubicBezTo>
                  <a:close/>
                  <a:moveTo>
                    <a:pt x="280" y="267"/>
                  </a:moveTo>
                  <a:cubicBezTo>
                    <a:pt x="280" y="267"/>
                    <a:pt x="279" y="267"/>
                    <a:pt x="279" y="267"/>
                  </a:cubicBezTo>
                  <a:cubicBezTo>
                    <a:pt x="278" y="267"/>
                    <a:pt x="278" y="267"/>
                    <a:pt x="278" y="268"/>
                  </a:cubicBezTo>
                  <a:cubicBezTo>
                    <a:pt x="279" y="268"/>
                    <a:pt x="279" y="268"/>
                    <a:pt x="279" y="268"/>
                  </a:cubicBezTo>
                  <a:cubicBezTo>
                    <a:pt x="279" y="268"/>
                    <a:pt x="280" y="267"/>
                    <a:pt x="280" y="267"/>
                  </a:cubicBezTo>
                  <a:close/>
                  <a:moveTo>
                    <a:pt x="266" y="309"/>
                  </a:moveTo>
                  <a:cubicBezTo>
                    <a:pt x="267" y="309"/>
                    <a:pt x="267" y="309"/>
                    <a:pt x="268" y="309"/>
                  </a:cubicBezTo>
                  <a:cubicBezTo>
                    <a:pt x="268" y="309"/>
                    <a:pt x="268" y="308"/>
                    <a:pt x="268" y="308"/>
                  </a:cubicBezTo>
                  <a:cubicBezTo>
                    <a:pt x="268" y="308"/>
                    <a:pt x="267" y="308"/>
                    <a:pt x="267" y="307"/>
                  </a:cubicBezTo>
                  <a:cubicBezTo>
                    <a:pt x="267" y="308"/>
                    <a:pt x="266" y="308"/>
                    <a:pt x="266" y="3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BE6A85E-3B10-47C1-BA46-145430C2B6D0}"/>
              </a:ext>
            </a:extLst>
          </p:cNvPr>
          <p:cNvGrpSpPr/>
          <p:nvPr/>
        </p:nvGrpSpPr>
        <p:grpSpPr>
          <a:xfrm rot="733674">
            <a:off x="9373903" y="5289906"/>
            <a:ext cx="1443038" cy="977900"/>
            <a:chOff x="7108825" y="3671889"/>
            <a:chExt cx="1443038" cy="97790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85D23FF-DC90-40C9-9231-A4AA5E24F750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D21DB68-DC6A-42CC-BFBA-F4E113F2D739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E85ED9E-938A-4A99-AE63-3D56D10B9330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22ED6457-08D5-425F-B220-0973B4F9CA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C9AD254-8164-4908-ADD7-E83CC71549FB}"/>
              </a:ext>
            </a:extLst>
          </p:cNvPr>
          <p:cNvGrpSpPr/>
          <p:nvPr/>
        </p:nvGrpSpPr>
        <p:grpSpPr>
          <a:xfrm rot="362295">
            <a:off x="9413316" y="2800281"/>
            <a:ext cx="2211388" cy="1466850"/>
            <a:chOff x="7045325" y="1441451"/>
            <a:chExt cx="2211388" cy="1466850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ADBFD6C-0323-48B5-A900-3B7FEDE42887}"/>
                </a:ext>
              </a:extLst>
            </p:cNvPr>
            <p:cNvSpPr/>
            <p:nvPr/>
          </p:nvSpPr>
          <p:spPr>
            <a:xfrm>
              <a:off x="8198644" y="1469231"/>
              <a:ext cx="1042987" cy="995363"/>
            </a:xfrm>
            <a:custGeom>
              <a:avLst/>
              <a:gdLst>
                <a:gd name="connsiteX0" fmla="*/ 273844 w 1042987"/>
                <a:gd name="connsiteY0" fmla="*/ 16669 h 995363"/>
                <a:gd name="connsiteX1" fmla="*/ 431006 w 1042987"/>
                <a:gd name="connsiteY1" fmla="*/ 0 h 995363"/>
                <a:gd name="connsiteX2" fmla="*/ 673894 w 1042987"/>
                <a:gd name="connsiteY2" fmla="*/ 33338 h 995363"/>
                <a:gd name="connsiteX3" fmla="*/ 826294 w 1042987"/>
                <a:gd name="connsiteY3" fmla="*/ 114300 h 995363"/>
                <a:gd name="connsiteX4" fmla="*/ 964406 w 1042987"/>
                <a:gd name="connsiteY4" fmla="*/ 292894 h 995363"/>
                <a:gd name="connsiteX5" fmla="*/ 1042987 w 1042987"/>
                <a:gd name="connsiteY5" fmla="*/ 500063 h 995363"/>
                <a:gd name="connsiteX6" fmla="*/ 983456 w 1042987"/>
                <a:gd name="connsiteY6" fmla="*/ 704850 h 995363"/>
                <a:gd name="connsiteX7" fmla="*/ 921544 w 1042987"/>
                <a:gd name="connsiteY7" fmla="*/ 838200 h 995363"/>
                <a:gd name="connsiteX8" fmla="*/ 757237 w 1042987"/>
                <a:gd name="connsiteY8" fmla="*/ 942975 h 995363"/>
                <a:gd name="connsiteX9" fmla="*/ 502444 w 1042987"/>
                <a:gd name="connsiteY9" fmla="*/ 995363 h 995363"/>
                <a:gd name="connsiteX10" fmla="*/ 252412 w 1042987"/>
                <a:gd name="connsiteY10" fmla="*/ 957263 h 995363"/>
                <a:gd name="connsiteX11" fmla="*/ 54769 w 1042987"/>
                <a:gd name="connsiteY11" fmla="*/ 833438 h 995363"/>
                <a:gd name="connsiteX12" fmla="*/ 0 w 1042987"/>
                <a:gd name="connsiteY12" fmla="*/ 573882 h 995363"/>
                <a:gd name="connsiteX13" fmla="*/ 54769 w 1042987"/>
                <a:gd name="connsiteY13" fmla="*/ 216694 h 995363"/>
                <a:gd name="connsiteX14" fmla="*/ 102394 w 1042987"/>
                <a:gd name="connsiteY14" fmla="*/ 126207 h 995363"/>
                <a:gd name="connsiteX15" fmla="*/ 211931 w 1042987"/>
                <a:gd name="connsiteY15" fmla="*/ 52388 h 995363"/>
                <a:gd name="connsiteX16" fmla="*/ 273844 w 1042987"/>
                <a:gd name="connsiteY16" fmla="*/ 16669 h 9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2987" h="995363">
                  <a:moveTo>
                    <a:pt x="273844" y="16669"/>
                  </a:moveTo>
                  <a:lnTo>
                    <a:pt x="431006" y="0"/>
                  </a:lnTo>
                  <a:lnTo>
                    <a:pt x="673894" y="33338"/>
                  </a:lnTo>
                  <a:lnTo>
                    <a:pt x="826294" y="114300"/>
                  </a:lnTo>
                  <a:lnTo>
                    <a:pt x="964406" y="292894"/>
                  </a:lnTo>
                  <a:lnTo>
                    <a:pt x="1042987" y="500063"/>
                  </a:lnTo>
                  <a:lnTo>
                    <a:pt x="983456" y="704850"/>
                  </a:lnTo>
                  <a:lnTo>
                    <a:pt x="921544" y="838200"/>
                  </a:lnTo>
                  <a:lnTo>
                    <a:pt x="757237" y="942975"/>
                  </a:lnTo>
                  <a:lnTo>
                    <a:pt x="502444" y="995363"/>
                  </a:lnTo>
                  <a:lnTo>
                    <a:pt x="252412" y="957263"/>
                  </a:lnTo>
                  <a:lnTo>
                    <a:pt x="54769" y="833438"/>
                  </a:lnTo>
                  <a:lnTo>
                    <a:pt x="0" y="573882"/>
                  </a:lnTo>
                  <a:lnTo>
                    <a:pt x="54769" y="216694"/>
                  </a:lnTo>
                  <a:lnTo>
                    <a:pt x="102394" y="126207"/>
                  </a:lnTo>
                  <a:lnTo>
                    <a:pt x="211931" y="52388"/>
                  </a:lnTo>
                  <a:lnTo>
                    <a:pt x="273844" y="166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3152B4E-CDA5-4ED5-944C-33E02563D205}"/>
                </a:ext>
              </a:extLst>
            </p:cNvPr>
            <p:cNvSpPr/>
            <p:nvPr/>
          </p:nvSpPr>
          <p:spPr>
            <a:xfrm>
              <a:off x="7727156" y="2345531"/>
              <a:ext cx="745332" cy="550069"/>
            </a:xfrm>
            <a:custGeom>
              <a:avLst/>
              <a:gdLst>
                <a:gd name="connsiteX0" fmla="*/ 135732 w 745332"/>
                <a:gd name="connsiteY0" fmla="*/ 414338 h 550069"/>
                <a:gd name="connsiteX1" fmla="*/ 0 w 745332"/>
                <a:gd name="connsiteY1" fmla="*/ 447675 h 550069"/>
                <a:gd name="connsiteX2" fmla="*/ 311944 w 745332"/>
                <a:gd name="connsiteY2" fmla="*/ 14288 h 550069"/>
                <a:gd name="connsiteX3" fmla="*/ 350044 w 745332"/>
                <a:gd name="connsiteY3" fmla="*/ 0 h 550069"/>
                <a:gd name="connsiteX4" fmla="*/ 745332 w 745332"/>
                <a:gd name="connsiteY4" fmla="*/ 447675 h 550069"/>
                <a:gd name="connsiteX5" fmla="*/ 611982 w 745332"/>
                <a:gd name="connsiteY5" fmla="*/ 469107 h 550069"/>
                <a:gd name="connsiteX6" fmla="*/ 426244 w 745332"/>
                <a:gd name="connsiteY6" fmla="*/ 550069 h 550069"/>
                <a:gd name="connsiteX7" fmla="*/ 242888 w 745332"/>
                <a:gd name="connsiteY7" fmla="*/ 454819 h 550069"/>
                <a:gd name="connsiteX8" fmla="*/ 135732 w 745332"/>
                <a:gd name="connsiteY8" fmla="*/ 414338 h 5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332" h="550069">
                  <a:moveTo>
                    <a:pt x="135732" y="414338"/>
                  </a:moveTo>
                  <a:lnTo>
                    <a:pt x="0" y="447675"/>
                  </a:lnTo>
                  <a:lnTo>
                    <a:pt x="311944" y="14288"/>
                  </a:lnTo>
                  <a:lnTo>
                    <a:pt x="350044" y="0"/>
                  </a:lnTo>
                  <a:lnTo>
                    <a:pt x="745332" y="447675"/>
                  </a:lnTo>
                  <a:lnTo>
                    <a:pt x="611982" y="469107"/>
                  </a:lnTo>
                  <a:lnTo>
                    <a:pt x="426244" y="550069"/>
                  </a:lnTo>
                  <a:lnTo>
                    <a:pt x="242888" y="454819"/>
                  </a:lnTo>
                  <a:lnTo>
                    <a:pt x="135732" y="414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C33F43E-0120-40B5-88E8-3B31380DAA39}"/>
                </a:ext>
              </a:extLst>
            </p:cNvPr>
            <p:cNvSpPr/>
            <p:nvPr/>
          </p:nvSpPr>
          <p:spPr>
            <a:xfrm>
              <a:off x="7093744" y="1564481"/>
              <a:ext cx="916781" cy="821532"/>
            </a:xfrm>
            <a:custGeom>
              <a:avLst/>
              <a:gdLst>
                <a:gd name="connsiteX0" fmla="*/ 278606 w 916781"/>
                <a:gd name="connsiteY0" fmla="*/ 35719 h 821532"/>
                <a:gd name="connsiteX1" fmla="*/ 454819 w 916781"/>
                <a:gd name="connsiteY1" fmla="*/ 0 h 821532"/>
                <a:gd name="connsiteX2" fmla="*/ 690562 w 916781"/>
                <a:gd name="connsiteY2" fmla="*/ 73819 h 821532"/>
                <a:gd name="connsiteX3" fmla="*/ 795337 w 916781"/>
                <a:gd name="connsiteY3" fmla="*/ 171450 h 821532"/>
                <a:gd name="connsiteX4" fmla="*/ 890587 w 916781"/>
                <a:gd name="connsiteY4" fmla="*/ 416719 h 821532"/>
                <a:gd name="connsiteX5" fmla="*/ 916781 w 916781"/>
                <a:gd name="connsiteY5" fmla="*/ 531019 h 821532"/>
                <a:gd name="connsiteX6" fmla="*/ 890587 w 916781"/>
                <a:gd name="connsiteY6" fmla="*/ 623888 h 821532"/>
                <a:gd name="connsiteX7" fmla="*/ 807244 w 916781"/>
                <a:gd name="connsiteY7" fmla="*/ 707232 h 821532"/>
                <a:gd name="connsiteX8" fmla="*/ 692944 w 916781"/>
                <a:gd name="connsiteY8" fmla="*/ 754857 h 821532"/>
                <a:gd name="connsiteX9" fmla="*/ 535781 w 916781"/>
                <a:gd name="connsiteY9" fmla="*/ 819150 h 821532"/>
                <a:gd name="connsiteX10" fmla="*/ 292894 w 916781"/>
                <a:gd name="connsiteY10" fmla="*/ 821532 h 821532"/>
                <a:gd name="connsiteX11" fmla="*/ 107156 w 916781"/>
                <a:gd name="connsiteY11" fmla="*/ 754857 h 821532"/>
                <a:gd name="connsiteX12" fmla="*/ 0 w 916781"/>
                <a:gd name="connsiteY12" fmla="*/ 528638 h 821532"/>
                <a:gd name="connsiteX13" fmla="*/ 38100 w 916781"/>
                <a:gd name="connsiteY13" fmla="*/ 230982 h 821532"/>
                <a:gd name="connsiteX14" fmla="*/ 183356 w 916781"/>
                <a:gd name="connsiteY14" fmla="*/ 76200 h 821532"/>
                <a:gd name="connsiteX15" fmla="*/ 278606 w 916781"/>
                <a:gd name="connsiteY15" fmla="*/ 35719 h 82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6781" h="821532">
                  <a:moveTo>
                    <a:pt x="278606" y="35719"/>
                  </a:moveTo>
                  <a:lnTo>
                    <a:pt x="454819" y="0"/>
                  </a:lnTo>
                  <a:lnTo>
                    <a:pt x="690562" y="73819"/>
                  </a:lnTo>
                  <a:lnTo>
                    <a:pt x="795337" y="171450"/>
                  </a:lnTo>
                  <a:lnTo>
                    <a:pt x="890587" y="416719"/>
                  </a:lnTo>
                  <a:lnTo>
                    <a:pt x="916781" y="531019"/>
                  </a:lnTo>
                  <a:lnTo>
                    <a:pt x="890587" y="623888"/>
                  </a:lnTo>
                  <a:lnTo>
                    <a:pt x="807244" y="707232"/>
                  </a:lnTo>
                  <a:lnTo>
                    <a:pt x="692944" y="754857"/>
                  </a:lnTo>
                  <a:lnTo>
                    <a:pt x="535781" y="819150"/>
                  </a:lnTo>
                  <a:lnTo>
                    <a:pt x="292894" y="821532"/>
                  </a:lnTo>
                  <a:lnTo>
                    <a:pt x="107156" y="754857"/>
                  </a:lnTo>
                  <a:lnTo>
                    <a:pt x="0" y="528638"/>
                  </a:lnTo>
                  <a:lnTo>
                    <a:pt x="38100" y="230982"/>
                  </a:lnTo>
                  <a:lnTo>
                    <a:pt x="183356" y="76200"/>
                  </a:lnTo>
                  <a:lnTo>
                    <a:pt x="278606" y="35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1" name="Freeform 9">
              <a:extLst>
                <a:ext uri="{FF2B5EF4-FFF2-40B4-BE49-F238E27FC236}">
                  <a16:creationId xmlns:a16="http://schemas.microsoft.com/office/drawing/2014/main" id="{D5ED15B0-215C-4FEC-B576-DF39B7B540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5325" y="1441451"/>
              <a:ext cx="2211388" cy="1466850"/>
            </a:xfrm>
            <a:custGeom>
              <a:avLst/>
              <a:gdLst>
                <a:gd name="T0" fmla="*/ 276 w 523"/>
                <a:gd name="T1" fmla="*/ 71 h 348"/>
                <a:gd name="T2" fmla="*/ 312 w 523"/>
                <a:gd name="T3" fmla="*/ 22 h 348"/>
                <a:gd name="T4" fmla="*/ 460 w 523"/>
                <a:gd name="T5" fmla="*/ 22 h 348"/>
                <a:gd name="T6" fmla="*/ 522 w 523"/>
                <a:gd name="T7" fmla="*/ 119 h 348"/>
                <a:gd name="T8" fmla="*/ 382 w 523"/>
                <a:gd name="T9" fmla="*/ 245 h 348"/>
                <a:gd name="T10" fmla="*/ 271 w 523"/>
                <a:gd name="T11" fmla="*/ 175 h 348"/>
                <a:gd name="T12" fmla="*/ 268 w 523"/>
                <a:gd name="T13" fmla="*/ 130 h 348"/>
                <a:gd name="T14" fmla="*/ 464 w 523"/>
                <a:gd name="T15" fmla="*/ 37 h 348"/>
                <a:gd name="T16" fmla="*/ 338 w 523"/>
                <a:gd name="T17" fmla="*/ 36 h 348"/>
                <a:gd name="T18" fmla="*/ 374 w 523"/>
                <a:gd name="T19" fmla="*/ 237 h 348"/>
                <a:gd name="T20" fmla="*/ 508 w 523"/>
                <a:gd name="T21" fmla="*/ 144 h 348"/>
                <a:gd name="T22" fmla="*/ 363 w 523"/>
                <a:gd name="T23" fmla="*/ 12 h 348"/>
                <a:gd name="T24" fmla="*/ 454 w 523"/>
                <a:gd name="T25" fmla="*/ 219 h 348"/>
                <a:gd name="T26" fmla="*/ 271 w 523"/>
                <a:gd name="T27" fmla="*/ 142 h 348"/>
                <a:gd name="T28" fmla="*/ 283 w 523"/>
                <a:gd name="T29" fmla="*/ 77 h 348"/>
                <a:gd name="T30" fmla="*/ 14 w 523"/>
                <a:gd name="T31" fmla="*/ 186 h 348"/>
                <a:gd name="T32" fmla="*/ 2 w 523"/>
                <a:gd name="T33" fmla="*/ 114 h 348"/>
                <a:gd name="T34" fmla="*/ 75 w 523"/>
                <a:gd name="T35" fmla="*/ 32 h 348"/>
                <a:gd name="T36" fmla="*/ 221 w 523"/>
                <a:gd name="T37" fmla="*/ 99 h 348"/>
                <a:gd name="T38" fmla="*/ 184 w 523"/>
                <a:gd name="T39" fmla="*/ 60 h 348"/>
                <a:gd name="T40" fmla="*/ 111 w 523"/>
                <a:gd name="T41" fmla="*/ 36 h 348"/>
                <a:gd name="T42" fmla="*/ 32 w 523"/>
                <a:gd name="T43" fmla="*/ 88 h 348"/>
                <a:gd name="T44" fmla="*/ 63 w 523"/>
                <a:gd name="T45" fmla="*/ 214 h 348"/>
                <a:gd name="T46" fmla="*/ 182 w 523"/>
                <a:gd name="T47" fmla="*/ 189 h 348"/>
                <a:gd name="T48" fmla="*/ 187 w 523"/>
                <a:gd name="T49" fmla="*/ 69 h 348"/>
                <a:gd name="T50" fmla="*/ 189 w 523"/>
                <a:gd name="T51" fmla="*/ 198 h 348"/>
                <a:gd name="T52" fmla="*/ 218 w 523"/>
                <a:gd name="T53" fmla="*/ 141 h 348"/>
                <a:gd name="T54" fmla="*/ 182 w 523"/>
                <a:gd name="T55" fmla="*/ 195 h 348"/>
                <a:gd name="T56" fmla="*/ 380 w 523"/>
                <a:gd name="T57" fmla="*/ 149 h 348"/>
                <a:gd name="T58" fmla="*/ 374 w 523"/>
                <a:gd name="T59" fmla="*/ 114 h 348"/>
                <a:gd name="T60" fmla="*/ 234 w 523"/>
                <a:gd name="T61" fmla="*/ 240 h 348"/>
                <a:gd name="T62" fmla="*/ 232 w 523"/>
                <a:gd name="T63" fmla="*/ 273 h 348"/>
                <a:gd name="T64" fmla="*/ 232 w 523"/>
                <a:gd name="T65" fmla="*/ 278 h 348"/>
                <a:gd name="T66" fmla="*/ 285 w 523"/>
                <a:gd name="T67" fmla="*/ 312 h 348"/>
                <a:gd name="T68" fmla="*/ 291 w 523"/>
                <a:gd name="T69" fmla="*/ 334 h 348"/>
                <a:gd name="T70" fmla="*/ 180 w 523"/>
                <a:gd name="T71" fmla="*/ 324 h 348"/>
                <a:gd name="T72" fmla="*/ 166 w 523"/>
                <a:gd name="T73" fmla="*/ 296 h 348"/>
                <a:gd name="T74" fmla="*/ 245 w 523"/>
                <a:gd name="T75" fmla="*/ 208 h 348"/>
                <a:gd name="T76" fmla="*/ 336 w 523"/>
                <a:gd name="T77" fmla="*/ 324 h 348"/>
                <a:gd name="T78" fmla="*/ 278 w 523"/>
                <a:gd name="T79" fmla="*/ 273 h 348"/>
                <a:gd name="T80" fmla="*/ 256 w 523"/>
                <a:gd name="T81" fmla="*/ 255 h 348"/>
                <a:gd name="T82" fmla="*/ 234 w 523"/>
                <a:gd name="T83" fmla="*/ 254 h 348"/>
                <a:gd name="T84" fmla="*/ 203 w 523"/>
                <a:gd name="T85" fmla="*/ 317 h 348"/>
                <a:gd name="T86" fmla="*/ 238 w 523"/>
                <a:gd name="T87" fmla="*/ 316 h 348"/>
                <a:gd name="T88" fmla="*/ 286 w 523"/>
                <a:gd name="T89" fmla="*/ 322 h 348"/>
                <a:gd name="T90" fmla="*/ 215 w 523"/>
                <a:gd name="T91" fmla="*/ 288 h 348"/>
                <a:gd name="T92" fmla="*/ 242 w 523"/>
                <a:gd name="T93" fmla="*/ 221 h 348"/>
                <a:gd name="T94" fmla="*/ 274 w 523"/>
                <a:gd name="T95" fmla="*/ 253 h 348"/>
                <a:gd name="T96" fmla="*/ 190 w 523"/>
                <a:gd name="T97" fmla="*/ 301 h 348"/>
                <a:gd name="T98" fmla="*/ 243 w 523"/>
                <a:gd name="T99" fmla="*/ 333 h 348"/>
                <a:gd name="T100" fmla="*/ 217 w 523"/>
                <a:gd name="T101" fmla="*/ 267 h 348"/>
                <a:gd name="T102" fmla="*/ 214 w 523"/>
                <a:gd name="T103" fmla="*/ 281 h 348"/>
                <a:gd name="T104" fmla="*/ 192 w 523"/>
                <a:gd name="T105" fmla="*/ 291 h 348"/>
                <a:gd name="T106" fmla="*/ 216 w 523"/>
                <a:gd name="T107" fmla="*/ 252 h 348"/>
                <a:gd name="T108" fmla="*/ 278 w 523"/>
                <a:gd name="T109" fmla="*/ 295 h 348"/>
                <a:gd name="T110" fmla="*/ 296 w 523"/>
                <a:gd name="T111" fmla="*/ 303 h 348"/>
                <a:gd name="T112" fmla="*/ 280 w 523"/>
                <a:gd name="T113" fmla="*/ 288 h 348"/>
                <a:gd name="T114" fmla="*/ 262 w 523"/>
                <a:gd name="T115" fmla="*/ 275 h 348"/>
                <a:gd name="T116" fmla="*/ 246 w 523"/>
                <a:gd name="T117" fmla="*/ 315 h 348"/>
                <a:gd name="T118" fmla="*/ 102 w 523"/>
                <a:gd name="T119" fmla="*/ 152 h 348"/>
                <a:gd name="T120" fmla="*/ 140 w 523"/>
                <a:gd name="T121" fmla="*/ 132 h 348"/>
                <a:gd name="T122" fmla="*/ 118 w 523"/>
                <a:gd name="T123" fmla="*/ 126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3" h="348">
                  <a:moveTo>
                    <a:pt x="264" y="132"/>
                  </a:moveTo>
                  <a:cubicBezTo>
                    <a:pt x="262" y="120"/>
                    <a:pt x="266" y="108"/>
                    <a:pt x="267" y="96"/>
                  </a:cubicBezTo>
                  <a:cubicBezTo>
                    <a:pt x="267" y="95"/>
                    <a:pt x="269" y="94"/>
                    <a:pt x="269" y="93"/>
                  </a:cubicBezTo>
                  <a:cubicBezTo>
                    <a:pt x="270" y="92"/>
                    <a:pt x="272" y="90"/>
                    <a:pt x="271" y="90"/>
                  </a:cubicBezTo>
                  <a:cubicBezTo>
                    <a:pt x="269" y="83"/>
                    <a:pt x="273" y="79"/>
                    <a:pt x="275" y="74"/>
                  </a:cubicBezTo>
                  <a:cubicBezTo>
                    <a:pt x="276" y="73"/>
                    <a:pt x="275" y="71"/>
                    <a:pt x="276" y="71"/>
                  </a:cubicBezTo>
                  <a:cubicBezTo>
                    <a:pt x="282" y="68"/>
                    <a:pt x="282" y="64"/>
                    <a:pt x="283" y="59"/>
                  </a:cubicBezTo>
                  <a:cubicBezTo>
                    <a:pt x="283" y="53"/>
                    <a:pt x="287" y="48"/>
                    <a:pt x="292" y="44"/>
                  </a:cubicBezTo>
                  <a:cubicBezTo>
                    <a:pt x="294" y="42"/>
                    <a:pt x="297" y="40"/>
                    <a:pt x="297" y="36"/>
                  </a:cubicBezTo>
                  <a:cubicBezTo>
                    <a:pt x="297" y="34"/>
                    <a:pt x="299" y="33"/>
                    <a:pt x="301" y="32"/>
                  </a:cubicBezTo>
                  <a:cubicBezTo>
                    <a:pt x="305" y="32"/>
                    <a:pt x="307" y="29"/>
                    <a:pt x="308" y="25"/>
                  </a:cubicBezTo>
                  <a:cubicBezTo>
                    <a:pt x="309" y="24"/>
                    <a:pt x="310" y="22"/>
                    <a:pt x="312" y="22"/>
                  </a:cubicBezTo>
                  <a:cubicBezTo>
                    <a:pt x="318" y="19"/>
                    <a:pt x="324" y="14"/>
                    <a:pt x="331" y="12"/>
                  </a:cubicBezTo>
                  <a:cubicBezTo>
                    <a:pt x="336" y="10"/>
                    <a:pt x="342" y="7"/>
                    <a:pt x="347" y="5"/>
                  </a:cubicBezTo>
                  <a:cubicBezTo>
                    <a:pt x="355" y="1"/>
                    <a:pt x="364" y="0"/>
                    <a:pt x="372" y="2"/>
                  </a:cubicBezTo>
                  <a:cubicBezTo>
                    <a:pt x="382" y="5"/>
                    <a:pt x="392" y="4"/>
                    <a:pt x="402" y="5"/>
                  </a:cubicBezTo>
                  <a:cubicBezTo>
                    <a:pt x="416" y="7"/>
                    <a:pt x="429" y="8"/>
                    <a:pt x="442" y="14"/>
                  </a:cubicBezTo>
                  <a:cubicBezTo>
                    <a:pt x="448" y="17"/>
                    <a:pt x="454" y="20"/>
                    <a:pt x="460" y="22"/>
                  </a:cubicBezTo>
                  <a:cubicBezTo>
                    <a:pt x="464" y="25"/>
                    <a:pt x="469" y="28"/>
                    <a:pt x="472" y="32"/>
                  </a:cubicBezTo>
                  <a:cubicBezTo>
                    <a:pt x="477" y="38"/>
                    <a:pt x="482" y="43"/>
                    <a:pt x="488" y="46"/>
                  </a:cubicBezTo>
                  <a:cubicBezTo>
                    <a:pt x="490" y="47"/>
                    <a:pt x="491" y="48"/>
                    <a:pt x="492" y="50"/>
                  </a:cubicBezTo>
                  <a:cubicBezTo>
                    <a:pt x="495" y="58"/>
                    <a:pt x="502" y="65"/>
                    <a:pt x="508" y="71"/>
                  </a:cubicBezTo>
                  <a:cubicBezTo>
                    <a:pt x="511" y="76"/>
                    <a:pt x="514" y="80"/>
                    <a:pt x="515" y="85"/>
                  </a:cubicBezTo>
                  <a:cubicBezTo>
                    <a:pt x="517" y="97"/>
                    <a:pt x="520" y="108"/>
                    <a:pt x="522" y="119"/>
                  </a:cubicBezTo>
                  <a:cubicBezTo>
                    <a:pt x="523" y="132"/>
                    <a:pt x="520" y="145"/>
                    <a:pt x="516" y="157"/>
                  </a:cubicBezTo>
                  <a:cubicBezTo>
                    <a:pt x="512" y="168"/>
                    <a:pt x="507" y="178"/>
                    <a:pt x="503" y="189"/>
                  </a:cubicBezTo>
                  <a:cubicBezTo>
                    <a:pt x="501" y="195"/>
                    <a:pt x="497" y="200"/>
                    <a:pt x="492" y="204"/>
                  </a:cubicBezTo>
                  <a:cubicBezTo>
                    <a:pt x="486" y="209"/>
                    <a:pt x="481" y="215"/>
                    <a:pt x="475" y="220"/>
                  </a:cubicBezTo>
                  <a:cubicBezTo>
                    <a:pt x="462" y="230"/>
                    <a:pt x="448" y="235"/>
                    <a:pt x="434" y="238"/>
                  </a:cubicBezTo>
                  <a:cubicBezTo>
                    <a:pt x="417" y="242"/>
                    <a:pt x="400" y="244"/>
                    <a:pt x="382" y="245"/>
                  </a:cubicBezTo>
                  <a:cubicBezTo>
                    <a:pt x="369" y="246"/>
                    <a:pt x="354" y="243"/>
                    <a:pt x="341" y="238"/>
                  </a:cubicBezTo>
                  <a:cubicBezTo>
                    <a:pt x="339" y="237"/>
                    <a:pt x="338" y="236"/>
                    <a:pt x="336" y="236"/>
                  </a:cubicBezTo>
                  <a:cubicBezTo>
                    <a:pt x="315" y="232"/>
                    <a:pt x="299" y="222"/>
                    <a:pt x="285" y="207"/>
                  </a:cubicBezTo>
                  <a:cubicBezTo>
                    <a:pt x="281" y="202"/>
                    <a:pt x="278" y="196"/>
                    <a:pt x="275" y="190"/>
                  </a:cubicBezTo>
                  <a:cubicBezTo>
                    <a:pt x="274" y="188"/>
                    <a:pt x="273" y="185"/>
                    <a:pt x="274" y="183"/>
                  </a:cubicBezTo>
                  <a:cubicBezTo>
                    <a:pt x="275" y="180"/>
                    <a:pt x="275" y="177"/>
                    <a:pt x="271" y="175"/>
                  </a:cubicBezTo>
                  <a:cubicBezTo>
                    <a:pt x="269" y="174"/>
                    <a:pt x="268" y="170"/>
                    <a:pt x="269" y="166"/>
                  </a:cubicBezTo>
                  <a:cubicBezTo>
                    <a:pt x="270" y="163"/>
                    <a:pt x="271" y="159"/>
                    <a:pt x="265" y="157"/>
                  </a:cubicBezTo>
                  <a:cubicBezTo>
                    <a:pt x="263" y="157"/>
                    <a:pt x="263" y="155"/>
                    <a:pt x="263" y="153"/>
                  </a:cubicBezTo>
                  <a:cubicBezTo>
                    <a:pt x="262" y="147"/>
                    <a:pt x="264" y="140"/>
                    <a:pt x="262" y="134"/>
                  </a:cubicBezTo>
                  <a:cubicBezTo>
                    <a:pt x="262" y="133"/>
                    <a:pt x="263" y="132"/>
                    <a:pt x="264" y="132"/>
                  </a:cubicBezTo>
                  <a:cubicBezTo>
                    <a:pt x="265" y="131"/>
                    <a:pt x="267" y="132"/>
                    <a:pt x="268" y="130"/>
                  </a:cubicBezTo>
                  <a:cubicBezTo>
                    <a:pt x="267" y="131"/>
                    <a:pt x="265" y="131"/>
                    <a:pt x="264" y="132"/>
                  </a:cubicBezTo>
                  <a:close/>
                  <a:moveTo>
                    <a:pt x="507" y="125"/>
                  </a:moveTo>
                  <a:cubicBezTo>
                    <a:pt x="508" y="109"/>
                    <a:pt x="506" y="94"/>
                    <a:pt x="497" y="80"/>
                  </a:cubicBezTo>
                  <a:cubicBezTo>
                    <a:pt x="495" y="77"/>
                    <a:pt x="494" y="74"/>
                    <a:pt x="493" y="71"/>
                  </a:cubicBezTo>
                  <a:cubicBezTo>
                    <a:pt x="487" y="57"/>
                    <a:pt x="480" y="45"/>
                    <a:pt x="466" y="39"/>
                  </a:cubicBezTo>
                  <a:cubicBezTo>
                    <a:pt x="465" y="38"/>
                    <a:pt x="464" y="37"/>
                    <a:pt x="464" y="37"/>
                  </a:cubicBezTo>
                  <a:cubicBezTo>
                    <a:pt x="454" y="28"/>
                    <a:pt x="442" y="24"/>
                    <a:pt x="430" y="20"/>
                  </a:cubicBezTo>
                  <a:cubicBezTo>
                    <a:pt x="427" y="19"/>
                    <a:pt x="425" y="19"/>
                    <a:pt x="422" y="20"/>
                  </a:cubicBezTo>
                  <a:cubicBezTo>
                    <a:pt x="417" y="21"/>
                    <a:pt x="411" y="21"/>
                    <a:pt x="406" y="21"/>
                  </a:cubicBezTo>
                  <a:cubicBezTo>
                    <a:pt x="401" y="20"/>
                    <a:pt x="397" y="21"/>
                    <a:pt x="393" y="21"/>
                  </a:cubicBezTo>
                  <a:cubicBezTo>
                    <a:pt x="378" y="23"/>
                    <a:pt x="364" y="27"/>
                    <a:pt x="350" y="31"/>
                  </a:cubicBezTo>
                  <a:cubicBezTo>
                    <a:pt x="346" y="33"/>
                    <a:pt x="341" y="34"/>
                    <a:pt x="338" y="36"/>
                  </a:cubicBezTo>
                  <a:cubicBezTo>
                    <a:pt x="323" y="44"/>
                    <a:pt x="311" y="56"/>
                    <a:pt x="303" y="71"/>
                  </a:cubicBezTo>
                  <a:cubicBezTo>
                    <a:pt x="291" y="93"/>
                    <a:pt x="286" y="118"/>
                    <a:pt x="282" y="142"/>
                  </a:cubicBezTo>
                  <a:cubicBezTo>
                    <a:pt x="279" y="158"/>
                    <a:pt x="284" y="173"/>
                    <a:pt x="290" y="187"/>
                  </a:cubicBezTo>
                  <a:cubicBezTo>
                    <a:pt x="297" y="202"/>
                    <a:pt x="307" y="214"/>
                    <a:pt x="322" y="222"/>
                  </a:cubicBezTo>
                  <a:cubicBezTo>
                    <a:pt x="331" y="227"/>
                    <a:pt x="342" y="229"/>
                    <a:pt x="352" y="233"/>
                  </a:cubicBezTo>
                  <a:cubicBezTo>
                    <a:pt x="359" y="235"/>
                    <a:pt x="367" y="237"/>
                    <a:pt x="374" y="237"/>
                  </a:cubicBezTo>
                  <a:cubicBezTo>
                    <a:pt x="387" y="239"/>
                    <a:pt x="400" y="235"/>
                    <a:pt x="412" y="233"/>
                  </a:cubicBezTo>
                  <a:cubicBezTo>
                    <a:pt x="425" y="231"/>
                    <a:pt x="437" y="225"/>
                    <a:pt x="447" y="216"/>
                  </a:cubicBezTo>
                  <a:cubicBezTo>
                    <a:pt x="450" y="214"/>
                    <a:pt x="454" y="212"/>
                    <a:pt x="457" y="209"/>
                  </a:cubicBezTo>
                  <a:cubicBezTo>
                    <a:pt x="477" y="197"/>
                    <a:pt x="494" y="182"/>
                    <a:pt x="502" y="159"/>
                  </a:cubicBezTo>
                  <a:cubicBezTo>
                    <a:pt x="504" y="155"/>
                    <a:pt x="504" y="150"/>
                    <a:pt x="508" y="147"/>
                  </a:cubicBezTo>
                  <a:cubicBezTo>
                    <a:pt x="508" y="146"/>
                    <a:pt x="509" y="145"/>
                    <a:pt x="508" y="144"/>
                  </a:cubicBezTo>
                  <a:cubicBezTo>
                    <a:pt x="505" y="138"/>
                    <a:pt x="508" y="131"/>
                    <a:pt x="507" y="125"/>
                  </a:cubicBezTo>
                  <a:close/>
                  <a:moveTo>
                    <a:pt x="292" y="61"/>
                  </a:moveTo>
                  <a:cubicBezTo>
                    <a:pt x="295" y="59"/>
                    <a:pt x="297" y="57"/>
                    <a:pt x="299" y="56"/>
                  </a:cubicBezTo>
                  <a:cubicBezTo>
                    <a:pt x="305" y="48"/>
                    <a:pt x="313" y="42"/>
                    <a:pt x="319" y="35"/>
                  </a:cubicBezTo>
                  <a:cubicBezTo>
                    <a:pt x="321" y="33"/>
                    <a:pt x="323" y="31"/>
                    <a:pt x="326" y="30"/>
                  </a:cubicBezTo>
                  <a:cubicBezTo>
                    <a:pt x="339" y="25"/>
                    <a:pt x="350" y="16"/>
                    <a:pt x="363" y="12"/>
                  </a:cubicBezTo>
                  <a:cubicBezTo>
                    <a:pt x="363" y="12"/>
                    <a:pt x="363" y="12"/>
                    <a:pt x="363" y="12"/>
                  </a:cubicBezTo>
                  <a:cubicBezTo>
                    <a:pt x="336" y="11"/>
                    <a:pt x="298" y="36"/>
                    <a:pt x="292" y="61"/>
                  </a:cubicBezTo>
                  <a:close/>
                  <a:moveTo>
                    <a:pt x="448" y="225"/>
                  </a:moveTo>
                  <a:cubicBezTo>
                    <a:pt x="452" y="225"/>
                    <a:pt x="454" y="224"/>
                    <a:pt x="455" y="222"/>
                  </a:cubicBezTo>
                  <a:cubicBezTo>
                    <a:pt x="456" y="221"/>
                    <a:pt x="456" y="220"/>
                    <a:pt x="456" y="220"/>
                  </a:cubicBezTo>
                  <a:cubicBezTo>
                    <a:pt x="455" y="220"/>
                    <a:pt x="455" y="219"/>
                    <a:pt x="454" y="219"/>
                  </a:cubicBezTo>
                  <a:cubicBezTo>
                    <a:pt x="451" y="220"/>
                    <a:pt x="449" y="221"/>
                    <a:pt x="448" y="225"/>
                  </a:cubicBezTo>
                  <a:close/>
                  <a:moveTo>
                    <a:pt x="478" y="207"/>
                  </a:moveTo>
                  <a:cubicBezTo>
                    <a:pt x="482" y="205"/>
                    <a:pt x="484" y="203"/>
                    <a:pt x="484" y="199"/>
                  </a:cubicBezTo>
                  <a:cubicBezTo>
                    <a:pt x="482" y="201"/>
                    <a:pt x="479" y="202"/>
                    <a:pt x="478" y="207"/>
                  </a:cubicBezTo>
                  <a:close/>
                  <a:moveTo>
                    <a:pt x="271" y="141"/>
                  </a:moveTo>
                  <a:cubicBezTo>
                    <a:pt x="270" y="141"/>
                    <a:pt x="270" y="142"/>
                    <a:pt x="271" y="142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2" y="142"/>
                    <a:pt x="272" y="141"/>
                    <a:pt x="271" y="141"/>
                  </a:cubicBezTo>
                  <a:cubicBezTo>
                    <a:pt x="271" y="141"/>
                    <a:pt x="271" y="141"/>
                    <a:pt x="271" y="141"/>
                  </a:cubicBezTo>
                  <a:close/>
                  <a:moveTo>
                    <a:pt x="283" y="75"/>
                  </a:moveTo>
                  <a:cubicBezTo>
                    <a:pt x="282" y="75"/>
                    <a:pt x="282" y="75"/>
                    <a:pt x="282" y="76"/>
                  </a:cubicBezTo>
                  <a:cubicBezTo>
                    <a:pt x="282" y="76"/>
                    <a:pt x="282" y="77"/>
                    <a:pt x="283" y="77"/>
                  </a:cubicBezTo>
                  <a:cubicBezTo>
                    <a:pt x="283" y="77"/>
                    <a:pt x="283" y="77"/>
                    <a:pt x="283" y="76"/>
                  </a:cubicBezTo>
                  <a:cubicBezTo>
                    <a:pt x="284" y="76"/>
                    <a:pt x="283" y="75"/>
                    <a:pt x="283" y="75"/>
                  </a:cubicBezTo>
                  <a:close/>
                  <a:moveTo>
                    <a:pt x="110" y="231"/>
                  </a:moveTo>
                  <a:cubicBezTo>
                    <a:pt x="90" y="230"/>
                    <a:pt x="72" y="226"/>
                    <a:pt x="54" y="220"/>
                  </a:cubicBezTo>
                  <a:cubicBezTo>
                    <a:pt x="45" y="216"/>
                    <a:pt x="37" y="212"/>
                    <a:pt x="30" y="205"/>
                  </a:cubicBezTo>
                  <a:cubicBezTo>
                    <a:pt x="24" y="199"/>
                    <a:pt x="21" y="191"/>
                    <a:pt x="14" y="186"/>
                  </a:cubicBezTo>
                  <a:cubicBezTo>
                    <a:pt x="10" y="172"/>
                    <a:pt x="4" y="159"/>
                    <a:pt x="1" y="145"/>
                  </a:cubicBezTo>
                  <a:cubicBezTo>
                    <a:pt x="0" y="143"/>
                    <a:pt x="0" y="141"/>
                    <a:pt x="1" y="139"/>
                  </a:cubicBezTo>
                  <a:cubicBezTo>
                    <a:pt x="3" y="137"/>
                    <a:pt x="3" y="135"/>
                    <a:pt x="2" y="133"/>
                  </a:cubicBezTo>
                  <a:cubicBezTo>
                    <a:pt x="1" y="132"/>
                    <a:pt x="1" y="131"/>
                    <a:pt x="3" y="130"/>
                  </a:cubicBezTo>
                  <a:cubicBezTo>
                    <a:pt x="8" y="127"/>
                    <a:pt x="8" y="124"/>
                    <a:pt x="5" y="120"/>
                  </a:cubicBezTo>
                  <a:cubicBezTo>
                    <a:pt x="4" y="118"/>
                    <a:pt x="2" y="116"/>
                    <a:pt x="2" y="114"/>
                  </a:cubicBezTo>
                  <a:cubicBezTo>
                    <a:pt x="2" y="111"/>
                    <a:pt x="5" y="111"/>
                    <a:pt x="6" y="109"/>
                  </a:cubicBezTo>
                  <a:cubicBezTo>
                    <a:pt x="8" y="100"/>
                    <a:pt x="17" y="94"/>
                    <a:pt x="17" y="84"/>
                  </a:cubicBezTo>
                  <a:cubicBezTo>
                    <a:pt x="23" y="78"/>
                    <a:pt x="23" y="67"/>
                    <a:pt x="32" y="63"/>
                  </a:cubicBezTo>
                  <a:cubicBezTo>
                    <a:pt x="35" y="61"/>
                    <a:pt x="38" y="57"/>
                    <a:pt x="41" y="54"/>
                  </a:cubicBezTo>
                  <a:cubicBezTo>
                    <a:pt x="47" y="47"/>
                    <a:pt x="55" y="43"/>
                    <a:pt x="62" y="38"/>
                  </a:cubicBezTo>
                  <a:cubicBezTo>
                    <a:pt x="66" y="35"/>
                    <a:pt x="71" y="33"/>
                    <a:pt x="75" y="32"/>
                  </a:cubicBezTo>
                  <a:cubicBezTo>
                    <a:pt x="90" y="30"/>
                    <a:pt x="105" y="25"/>
                    <a:pt x="120" y="25"/>
                  </a:cubicBezTo>
                  <a:cubicBezTo>
                    <a:pt x="121" y="25"/>
                    <a:pt x="122" y="24"/>
                    <a:pt x="123" y="24"/>
                  </a:cubicBezTo>
                  <a:cubicBezTo>
                    <a:pt x="136" y="27"/>
                    <a:pt x="149" y="27"/>
                    <a:pt x="161" y="34"/>
                  </a:cubicBezTo>
                  <a:cubicBezTo>
                    <a:pt x="166" y="37"/>
                    <a:pt x="171" y="39"/>
                    <a:pt x="176" y="41"/>
                  </a:cubicBezTo>
                  <a:cubicBezTo>
                    <a:pt x="190" y="47"/>
                    <a:pt x="200" y="58"/>
                    <a:pt x="207" y="71"/>
                  </a:cubicBezTo>
                  <a:cubicBezTo>
                    <a:pt x="212" y="80"/>
                    <a:pt x="217" y="89"/>
                    <a:pt x="221" y="99"/>
                  </a:cubicBezTo>
                  <a:cubicBezTo>
                    <a:pt x="229" y="117"/>
                    <a:pt x="232" y="136"/>
                    <a:pt x="232" y="156"/>
                  </a:cubicBezTo>
                  <a:cubicBezTo>
                    <a:pt x="231" y="159"/>
                    <a:pt x="230" y="163"/>
                    <a:pt x="229" y="166"/>
                  </a:cubicBezTo>
                  <a:cubicBezTo>
                    <a:pt x="223" y="181"/>
                    <a:pt x="213" y="194"/>
                    <a:pt x="199" y="203"/>
                  </a:cubicBezTo>
                  <a:cubicBezTo>
                    <a:pt x="179" y="215"/>
                    <a:pt x="157" y="221"/>
                    <a:pt x="134" y="227"/>
                  </a:cubicBezTo>
                  <a:cubicBezTo>
                    <a:pt x="126" y="230"/>
                    <a:pt x="118" y="232"/>
                    <a:pt x="110" y="231"/>
                  </a:cubicBezTo>
                  <a:close/>
                  <a:moveTo>
                    <a:pt x="184" y="60"/>
                  </a:moveTo>
                  <a:cubicBezTo>
                    <a:pt x="184" y="58"/>
                    <a:pt x="183" y="56"/>
                    <a:pt x="182" y="55"/>
                  </a:cubicBezTo>
                  <a:cubicBezTo>
                    <a:pt x="177" y="52"/>
                    <a:pt x="172" y="50"/>
                    <a:pt x="166" y="50"/>
                  </a:cubicBezTo>
                  <a:cubicBezTo>
                    <a:pt x="162" y="50"/>
                    <a:pt x="159" y="48"/>
                    <a:pt x="156" y="47"/>
                  </a:cubicBezTo>
                  <a:cubicBezTo>
                    <a:pt x="150" y="44"/>
                    <a:pt x="145" y="41"/>
                    <a:pt x="139" y="41"/>
                  </a:cubicBezTo>
                  <a:cubicBezTo>
                    <a:pt x="135" y="41"/>
                    <a:pt x="131" y="41"/>
                    <a:pt x="127" y="39"/>
                  </a:cubicBezTo>
                  <a:cubicBezTo>
                    <a:pt x="122" y="38"/>
                    <a:pt x="116" y="37"/>
                    <a:pt x="111" y="36"/>
                  </a:cubicBezTo>
                  <a:cubicBezTo>
                    <a:pt x="97" y="34"/>
                    <a:pt x="85" y="37"/>
                    <a:pt x="74" y="45"/>
                  </a:cubicBezTo>
                  <a:cubicBezTo>
                    <a:pt x="71" y="48"/>
                    <a:pt x="67" y="50"/>
                    <a:pt x="63" y="52"/>
                  </a:cubicBezTo>
                  <a:cubicBezTo>
                    <a:pt x="58" y="54"/>
                    <a:pt x="52" y="56"/>
                    <a:pt x="50" y="62"/>
                  </a:cubicBezTo>
                  <a:cubicBezTo>
                    <a:pt x="49" y="68"/>
                    <a:pt x="46" y="72"/>
                    <a:pt x="40" y="73"/>
                  </a:cubicBezTo>
                  <a:cubicBezTo>
                    <a:pt x="38" y="73"/>
                    <a:pt x="36" y="75"/>
                    <a:pt x="37" y="77"/>
                  </a:cubicBezTo>
                  <a:cubicBezTo>
                    <a:pt x="41" y="83"/>
                    <a:pt x="36" y="86"/>
                    <a:pt x="32" y="88"/>
                  </a:cubicBezTo>
                  <a:cubicBezTo>
                    <a:pt x="30" y="90"/>
                    <a:pt x="29" y="93"/>
                    <a:pt x="26" y="95"/>
                  </a:cubicBezTo>
                  <a:cubicBezTo>
                    <a:pt x="23" y="97"/>
                    <a:pt x="29" y="98"/>
                    <a:pt x="27" y="100"/>
                  </a:cubicBezTo>
                  <a:cubicBezTo>
                    <a:pt x="21" y="107"/>
                    <a:pt x="21" y="116"/>
                    <a:pt x="19" y="124"/>
                  </a:cubicBezTo>
                  <a:cubicBezTo>
                    <a:pt x="16" y="135"/>
                    <a:pt x="15" y="146"/>
                    <a:pt x="17" y="157"/>
                  </a:cubicBezTo>
                  <a:cubicBezTo>
                    <a:pt x="20" y="169"/>
                    <a:pt x="25" y="180"/>
                    <a:pt x="32" y="191"/>
                  </a:cubicBezTo>
                  <a:cubicBezTo>
                    <a:pt x="40" y="202"/>
                    <a:pt x="50" y="209"/>
                    <a:pt x="63" y="214"/>
                  </a:cubicBezTo>
                  <a:cubicBezTo>
                    <a:pt x="72" y="217"/>
                    <a:pt x="81" y="217"/>
                    <a:pt x="90" y="220"/>
                  </a:cubicBezTo>
                  <a:cubicBezTo>
                    <a:pt x="98" y="222"/>
                    <a:pt x="106" y="223"/>
                    <a:pt x="115" y="222"/>
                  </a:cubicBezTo>
                  <a:cubicBezTo>
                    <a:pt x="130" y="221"/>
                    <a:pt x="145" y="217"/>
                    <a:pt x="159" y="209"/>
                  </a:cubicBezTo>
                  <a:cubicBezTo>
                    <a:pt x="163" y="206"/>
                    <a:pt x="166" y="201"/>
                    <a:pt x="172" y="201"/>
                  </a:cubicBezTo>
                  <a:cubicBezTo>
                    <a:pt x="173" y="201"/>
                    <a:pt x="173" y="200"/>
                    <a:pt x="173" y="199"/>
                  </a:cubicBezTo>
                  <a:cubicBezTo>
                    <a:pt x="174" y="194"/>
                    <a:pt x="178" y="192"/>
                    <a:pt x="182" y="189"/>
                  </a:cubicBezTo>
                  <a:cubicBezTo>
                    <a:pt x="187" y="186"/>
                    <a:pt x="192" y="183"/>
                    <a:pt x="195" y="176"/>
                  </a:cubicBezTo>
                  <a:cubicBezTo>
                    <a:pt x="199" y="168"/>
                    <a:pt x="204" y="160"/>
                    <a:pt x="207" y="153"/>
                  </a:cubicBezTo>
                  <a:cubicBezTo>
                    <a:pt x="212" y="144"/>
                    <a:pt x="212" y="134"/>
                    <a:pt x="214" y="125"/>
                  </a:cubicBezTo>
                  <a:cubicBezTo>
                    <a:pt x="215" y="124"/>
                    <a:pt x="214" y="123"/>
                    <a:pt x="214" y="122"/>
                  </a:cubicBezTo>
                  <a:cubicBezTo>
                    <a:pt x="212" y="117"/>
                    <a:pt x="211" y="112"/>
                    <a:pt x="211" y="106"/>
                  </a:cubicBezTo>
                  <a:cubicBezTo>
                    <a:pt x="210" y="89"/>
                    <a:pt x="203" y="76"/>
                    <a:pt x="187" y="69"/>
                  </a:cubicBezTo>
                  <a:cubicBezTo>
                    <a:pt x="181" y="66"/>
                    <a:pt x="176" y="63"/>
                    <a:pt x="171" y="60"/>
                  </a:cubicBezTo>
                  <a:cubicBezTo>
                    <a:pt x="169" y="59"/>
                    <a:pt x="168" y="58"/>
                    <a:pt x="169" y="56"/>
                  </a:cubicBezTo>
                  <a:cubicBezTo>
                    <a:pt x="170" y="55"/>
                    <a:pt x="171" y="55"/>
                    <a:pt x="173" y="56"/>
                  </a:cubicBezTo>
                  <a:cubicBezTo>
                    <a:pt x="176" y="57"/>
                    <a:pt x="179" y="60"/>
                    <a:pt x="184" y="60"/>
                  </a:cubicBezTo>
                  <a:close/>
                  <a:moveTo>
                    <a:pt x="182" y="195"/>
                  </a:moveTo>
                  <a:cubicBezTo>
                    <a:pt x="185" y="196"/>
                    <a:pt x="187" y="197"/>
                    <a:pt x="189" y="198"/>
                  </a:cubicBezTo>
                  <a:cubicBezTo>
                    <a:pt x="191" y="199"/>
                    <a:pt x="192" y="199"/>
                    <a:pt x="194" y="198"/>
                  </a:cubicBezTo>
                  <a:cubicBezTo>
                    <a:pt x="199" y="193"/>
                    <a:pt x="206" y="189"/>
                    <a:pt x="210" y="184"/>
                  </a:cubicBezTo>
                  <a:cubicBezTo>
                    <a:pt x="214" y="178"/>
                    <a:pt x="218" y="172"/>
                    <a:pt x="220" y="165"/>
                  </a:cubicBezTo>
                  <a:cubicBezTo>
                    <a:pt x="222" y="158"/>
                    <a:pt x="220" y="152"/>
                    <a:pt x="221" y="145"/>
                  </a:cubicBezTo>
                  <a:cubicBezTo>
                    <a:pt x="221" y="144"/>
                    <a:pt x="221" y="143"/>
                    <a:pt x="220" y="142"/>
                  </a:cubicBezTo>
                  <a:cubicBezTo>
                    <a:pt x="220" y="141"/>
                    <a:pt x="219" y="141"/>
                    <a:pt x="218" y="141"/>
                  </a:cubicBezTo>
                  <a:cubicBezTo>
                    <a:pt x="216" y="141"/>
                    <a:pt x="215" y="142"/>
                    <a:pt x="215" y="143"/>
                  </a:cubicBezTo>
                  <a:cubicBezTo>
                    <a:pt x="218" y="148"/>
                    <a:pt x="215" y="151"/>
                    <a:pt x="213" y="154"/>
                  </a:cubicBezTo>
                  <a:cubicBezTo>
                    <a:pt x="211" y="156"/>
                    <a:pt x="210" y="160"/>
                    <a:pt x="210" y="163"/>
                  </a:cubicBezTo>
                  <a:cubicBezTo>
                    <a:pt x="211" y="166"/>
                    <a:pt x="210" y="168"/>
                    <a:pt x="208" y="171"/>
                  </a:cubicBezTo>
                  <a:cubicBezTo>
                    <a:pt x="205" y="175"/>
                    <a:pt x="202" y="181"/>
                    <a:pt x="198" y="185"/>
                  </a:cubicBezTo>
                  <a:cubicBezTo>
                    <a:pt x="194" y="190"/>
                    <a:pt x="190" y="194"/>
                    <a:pt x="182" y="195"/>
                  </a:cubicBezTo>
                  <a:close/>
                  <a:moveTo>
                    <a:pt x="216" y="118"/>
                  </a:moveTo>
                  <a:cubicBezTo>
                    <a:pt x="216" y="118"/>
                    <a:pt x="216" y="118"/>
                    <a:pt x="216" y="118"/>
                  </a:cubicBezTo>
                  <a:cubicBezTo>
                    <a:pt x="217" y="118"/>
                    <a:pt x="217" y="118"/>
                    <a:pt x="217" y="117"/>
                  </a:cubicBezTo>
                  <a:cubicBezTo>
                    <a:pt x="217" y="117"/>
                    <a:pt x="217" y="117"/>
                    <a:pt x="216" y="117"/>
                  </a:cubicBezTo>
                  <a:cubicBezTo>
                    <a:pt x="216" y="117"/>
                    <a:pt x="216" y="117"/>
                    <a:pt x="216" y="118"/>
                  </a:cubicBezTo>
                  <a:close/>
                  <a:moveTo>
                    <a:pt x="380" y="149"/>
                  </a:moveTo>
                  <a:cubicBezTo>
                    <a:pt x="385" y="153"/>
                    <a:pt x="390" y="155"/>
                    <a:pt x="396" y="153"/>
                  </a:cubicBezTo>
                  <a:cubicBezTo>
                    <a:pt x="400" y="152"/>
                    <a:pt x="404" y="151"/>
                    <a:pt x="407" y="150"/>
                  </a:cubicBezTo>
                  <a:cubicBezTo>
                    <a:pt x="413" y="148"/>
                    <a:pt x="418" y="142"/>
                    <a:pt x="417" y="137"/>
                  </a:cubicBezTo>
                  <a:cubicBezTo>
                    <a:pt x="416" y="126"/>
                    <a:pt x="414" y="115"/>
                    <a:pt x="408" y="105"/>
                  </a:cubicBezTo>
                  <a:cubicBezTo>
                    <a:pt x="406" y="101"/>
                    <a:pt x="402" y="97"/>
                    <a:pt x="397" y="97"/>
                  </a:cubicBezTo>
                  <a:cubicBezTo>
                    <a:pt x="389" y="97"/>
                    <a:pt x="376" y="106"/>
                    <a:pt x="374" y="114"/>
                  </a:cubicBezTo>
                  <a:cubicBezTo>
                    <a:pt x="373" y="116"/>
                    <a:pt x="374" y="118"/>
                    <a:pt x="374" y="120"/>
                  </a:cubicBezTo>
                  <a:cubicBezTo>
                    <a:pt x="375" y="124"/>
                    <a:pt x="376" y="128"/>
                    <a:pt x="374" y="132"/>
                  </a:cubicBezTo>
                  <a:cubicBezTo>
                    <a:pt x="373" y="134"/>
                    <a:pt x="373" y="136"/>
                    <a:pt x="376" y="138"/>
                  </a:cubicBezTo>
                  <a:cubicBezTo>
                    <a:pt x="378" y="139"/>
                    <a:pt x="379" y="140"/>
                    <a:pt x="378" y="142"/>
                  </a:cubicBezTo>
                  <a:cubicBezTo>
                    <a:pt x="377" y="146"/>
                    <a:pt x="378" y="148"/>
                    <a:pt x="380" y="149"/>
                  </a:cubicBezTo>
                  <a:close/>
                  <a:moveTo>
                    <a:pt x="234" y="240"/>
                  </a:moveTo>
                  <a:cubicBezTo>
                    <a:pt x="240" y="243"/>
                    <a:pt x="241" y="245"/>
                    <a:pt x="240" y="251"/>
                  </a:cubicBezTo>
                  <a:cubicBezTo>
                    <a:pt x="239" y="254"/>
                    <a:pt x="237" y="257"/>
                    <a:pt x="237" y="261"/>
                  </a:cubicBezTo>
                  <a:cubicBezTo>
                    <a:pt x="236" y="265"/>
                    <a:pt x="232" y="262"/>
                    <a:pt x="231" y="264"/>
                  </a:cubicBezTo>
                  <a:cubicBezTo>
                    <a:pt x="230" y="267"/>
                    <a:pt x="232" y="267"/>
                    <a:pt x="233" y="267"/>
                  </a:cubicBezTo>
                  <a:cubicBezTo>
                    <a:pt x="235" y="268"/>
                    <a:pt x="236" y="269"/>
                    <a:pt x="235" y="271"/>
                  </a:cubicBezTo>
                  <a:cubicBezTo>
                    <a:pt x="235" y="273"/>
                    <a:pt x="233" y="273"/>
                    <a:pt x="232" y="273"/>
                  </a:cubicBezTo>
                  <a:cubicBezTo>
                    <a:pt x="227" y="271"/>
                    <a:pt x="226" y="274"/>
                    <a:pt x="226" y="278"/>
                  </a:cubicBezTo>
                  <a:cubicBezTo>
                    <a:pt x="226" y="282"/>
                    <a:pt x="225" y="286"/>
                    <a:pt x="223" y="289"/>
                  </a:cubicBezTo>
                  <a:cubicBezTo>
                    <a:pt x="221" y="294"/>
                    <a:pt x="222" y="297"/>
                    <a:pt x="225" y="298"/>
                  </a:cubicBezTo>
                  <a:cubicBezTo>
                    <a:pt x="227" y="299"/>
                    <a:pt x="229" y="300"/>
                    <a:pt x="231" y="299"/>
                  </a:cubicBezTo>
                  <a:cubicBezTo>
                    <a:pt x="233" y="297"/>
                    <a:pt x="233" y="295"/>
                    <a:pt x="232" y="294"/>
                  </a:cubicBezTo>
                  <a:cubicBezTo>
                    <a:pt x="231" y="288"/>
                    <a:pt x="231" y="283"/>
                    <a:pt x="232" y="278"/>
                  </a:cubicBezTo>
                  <a:cubicBezTo>
                    <a:pt x="235" y="279"/>
                    <a:pt x="234" y="282"/>
                    <a:pt x="234" y="283"/>
                  </a:cubicBezTo>
                  <a:cubicBezTo>
                    <a:pt x="234" y="287"/>
                    <a:pt x="236" y="290"/>
                    <a:pt x="238" y="293"/>
                  </a:cubicBezTo>
                  <a:cubicBezTo>
                    <a:pt x="243" y="298"/>
                    <a:pt x="243" y="298"/>
                    <a:pt x="250" y="295"/>
                  </a:cubicBezTo>
                  <a:cubicBezTo>
                    <a:pt x="255" y="292"/>
                    <a:pt x="256" y="293"/>
                    <a:pt x="260" y="298"/>
                  </a:cubicBezTo>
                  <a:cubicBezTo>
                    <a:pt x="262" y="302"/>
                    <a:pt x="265" y="304"/>
                    <a:pt x="269" y="306"/>
                  </a:cubicBezTo>
                  <a:cubicBezTo>
                    <a:pt x="274" y="308"/>
                    <a:pt x="279" y="311"/>
                    <a:pt x="285" y="312"/>
                  </a:cubicBezTo>
                  <a:cubicBezTo>
                    <a:pt x="288" y="313"/>
                    <a:pt x="291" y="314"/>
                    <a:pt x="294" y="316"/>
                  </a:cubicBezTo>
                  <a:cubicBezTo>
                    <a:pt x="298" y="318"/>
                    <a:pt x="303" y="320"/>
                    <a:pt x="308" y="320"/>
                  </a:cubicBezTo>
                  <a:cubicBezTo>
                    <a:pt x="313" y="320"/>
                    <a:pt x="315" y="323"/>
                    <a:pt x="318" y="326"/>
                  </a:cubicBezTo>
                  <a:cubicBezTo>
                    <a:pt x="319" y="327"/>
                    <a:pt x="319" y="328"/>
                    <a:pt x="318" y="329"/>
                  </a:cubicBezTo>
                  <a:cubicBezTo>
                    <a:pt x="318" y="330"/>
                    <a:pt x="317" y="330"/>
                    <a:pt x="316" y="330"/>
                  </a:cubicBezTo>
                  <a:cubicBezTo>
                    <a:pt x="307" y="325"/>
                    <a:pt x="299" y="331"/>
                    <a:pt x="291" y="334"/>
                  </a:cubicBezTo>
                  <a:cubicBezTo>
                    <a:pt x="283" y="337"/>
                    <a:pt x="275" y="341"/>
                    <a:pt x="267" y="345"/>
                  </a:cubicBezTo>
                  <a:cubicBezTo>
                    <a:pt x="260" y="348"/>
                    <a:pt x="255" y="348"/>
                    <a:pt x="249" y="345"/>
                  </a:cubicBezTo>
                  <a:cubicBezTo>
                    <a:pt x="242" y="341"/>
                    <a:pt x="235" y="336"/>
                    <a:pt x="227" y="333"/>
                  </a:cubicBezTo>
                  <a:cubicBezTo>
                    <a:pt x="218" y="330"/>
                    <a:pt x="210" y="327"/>
                    <a:pt x="202" y="323"/>
                  </a:cubicBezTo>
                  <a:cubicBezTo>
                    <a:pt x="197" y="321"/>
                    <a:pt x="191" y="320"/>
                    <a:pt x="186" y="323"/>
                  </a:cubicBezTo>
                  <a:cubicBezTo>
                    <a:pt x="184" y="324"/>
                    <a:pt x="182" y="324"/>
                    <a:pt x="180" y="324"/>
                  </a:cubicBezTo>
                  <a:cubicBezTo>
                    <a:pt x="173" y="326"/>
                    <a:pt x="166" y="325"/>
                    <a:pt x="159" y="327"/>
                  </a:cubicBezTo>
                  <a:cubicBezTo>
                    <a:pt x="157" y="328"/>
                    <a:pt x="155" y="329"/>
                    <a:pt x="154" y="327"/>
                  </a:cubicBezTo>
                  <a:cubicBezTo>
                    <a:pt x="153" y="325"/>
                    <a:pt x="153" y="323"/>
                    <a:pt x="154" y="321"/>
                  </a:cubicBezTo>
                  <a:cubicBezTo>
                    <a:pt x="156" y="319"/>
                    <a:pt x="157" y="316"/>
                    <a:pt x="158" y="314"/>
                  </a:cubicBezTo>
                  <a:cubicBezTo>
                    <a:pt x="161" y="310"/>
                    <a:pt x="163" y="306"/>
                    <a:pt x="164" y="301"/>
                  </a:cubicBezTo>
                  <a:cubicBezTo>
                    <a:pt x="164" y="300"/>
                    <a:pt x="165" y="298"/>
                    <a:pt x="166" y="296"/>
                  </a:cubicBezTo>
                  <a:cubicBezTo>
                    <a:pt x="169" y="294"/>
                    <a:pt x="172" y="291"/>
                    <a:pt x="172" y="286"/>
                  </a:cubicBezTo>
                  <a:cubicBezTo>
                    <a:pt x="172" y="286"/>
                    <a:pt x="172" y="286"/>
                    <a:pt x="173" y="286"/>
                  </a:cubicBezTo>
                  <a:cubicBezTo>
                    <a:pt x="179" y="281"/>
                    <a:pt x="182" y="273"/>
                    <a:pt x="187" y="268"/>
                  </a:cubicBezTo>
                  <a:cubicBezTo>
                    <a:pt x="195" y="261"/>
                    <a:pt x="203" y="253"/>
                    <a:pt x="208" y="244"/>
                  </a:cubicBezTo>
                  <a:cubicBezTo>
                    <a:pt x="212" y="235"/>
                    <a:pt x="221" y="229"/>
                    <a:pt x="224" y="220"/>
                  </a:cubicBezTo>
                  <a:cubicBezTo>
                    <a:pt x="224" y="218"/>
                    <a:pt x="243" y="208"/>
                    <a:pt x="245" y="208"/>
                  </a:cubicBezTo>
                  <a:cubicBezTo>
                    <a:pt x="250" y="208"/>
                    <a:pt x="253" y="211"/>
                    <a:pt x="255" y="215"/>
                  </a:cubicBezTo>
                  <a:cubicBezTo>
                    <a:pt x="266" y="229"/>
                    <a:pt x="278" y="243"/>
                    <a:pt x="290" y="256"/>
                  </a:cubicBezTo>
                  <a:cubicBezTo>
                    <a:pt x="301" y="268"/>
                    <a:pt x="311" y="280"/>
                    <a:pt x="321" y="292"/>
                  </a:cubicBezTo>
                  <a:cubicBezTo>
                    <a:pt x="328" y="301"/>
                    <a:pt x="334" y="310"/>
                    <a:pt x="341" y="318"/>
                  </a:cubicBezTo>
                  <a:cubicBezTo>
                    <a:pt x="342" y="320"/>
                    <a:pt x="342" y="321"/>
                    <a:pt x="341" y="323"/>
                  </a:cubicBezTo>
                  <a:cubicBezTo>
                    <a:pt x="339" y="325"/>
                    <a:pt x="337" y="325"/>
                    <a:pt x="336" y="324"/>
                  </a:cubicBezTo>
                  <a:cubicBezTo>
                    <a:pt x="332" y="323"/>
                    <a:pt x="329" y="321"/>
                    <a:pt x="327" y="318"/>
                  </a:cubicBezTo>
                  <a:cubicBezTo>
                    <a:pt x="322" y="311"/>
                    <a:pt x="315" y="307"/>
                    <a:pt x="312" y="300"/>
                  </a:cubicBezTo>
                  <a:cubicBezTo>
                    <a:pt x="311" y="299"/>
                    <a:pt x="310" y="298"/>
                    <a:pt x="309" y="297"/>
                  </a:cubicBezTo>
                  <a:cubicBezTo>
                    <a:pt x="302" y="297"/>
                    <a:pt x="299" y="293"/>
                    <a:pt x="296" y="288"/>
                  </a:cubicBezTo>
                  <a:cubicBezTo>
                    <a:pt x="294" y="284"/>
                    <a:pt x="290" y="280"/>
                    <a:pt x="285" y="279"/>
                  </a:cubicBezTo>
                  <a:cubicBezTo>
                    <a:pt x="282" y="278"/>
                    <a:pt x="280" y="275"/>
                    <a:pt x="278" y="273"/>
                  </a:cubicBezTo>
                  <a:cubicBezTo>
                    <a:pt x="275" y="269"/>
                    <a:pt x="273" y="270"/>
                    <a:pt x="271" y="275"/>
                  </a:cubicBezTo>
                  <a:cubicBezTo>
                    <a:pt x="271" y="276"/>
                    <a:pt x="271" y="277"/>
                    <a:pt x="270" y="277"/>
                  </a:cubicBezTo>
                  <a:cubicBezTo>
                    <a:pt x="268" y="275"/>
                    <a:pt x="269" y="272"/>
                    <a:pt x="269" y="270"/>
                  </a:cubicBezTo>
                  <a:cubicBezTo>
                    <a:pt x="269" y="267"/>
                    <a:pt x="269" y="264"/>
                    <a:pt x="265" y="264"/>
                  </a:cubicBezTo>
                  <a:cubicBezTo>
                    <a:pt x="264" y="264"/>
                    <a:pt x="263" y="263"/>
                    <a:pt x="263" y="262"/>
                  </a:cubicBezTo>
                  <a:cubicBezTo>
                    <a:pt x="263" y="257"/>
                    <a:pt x="259" y="256"/>
                    <a:pt x="256" y="255"/>
                  </a:cubicBezTo>
                  <a:cubicBezTo>
                    <a:pt x="252" y="254"/>
                    <a:pt x="251" y="252"/>
                    <a:pt x="251" y="249"/>
                  </a:cubicBezTo>
                  <a:cubicBezTo>
                    <a:pt x="252" y="243"/>
                    <a:pt x="247" y="240"/>
                    <a:pt x="244" y="236"/>
                  </a:cubicBezTo>
                  <a:cubicBezTo>
                    <a:pt x="241" y="234"/>
                    <a:pt x="239" y="235"/>
                    <a:pt x="234" y="240"/>
                  </a:cubicBezTo>
                  <a:cubicBezTo>
                    <a:pt x="232" y="245"/>
                    <a:pt x="231" y="249"/>
                    <a:pt x="229" y="252"/>
                  </a:cubicBezTo>
                  <a:cubicBezTo>
                    <a:pt x="228" y="255"/>
                    <a:pt x="227" y="257"/>
                    <a:pt x="230" y="258"/>
                  </a:cubicBezTo>
                  <a:cubicBezTo>
                    <a:pt x="233" y="258"/>
                    <a:pt x="234" y="256"/>
                    <a:pt x="234" y="254"/>
                  </a:cubicBezTo>
                  <a:cubicBezTo>
                    <a:pt x="235" y="249"/>
                    <a:pt x="236" y="245"/>
                    <a:pt x="234" y="240"/>
                  </a:cubicBezTo>
                  <a:close/>
                  <a:moveTo>
                    <a:pt x="245" y="304"/>
                  </a:moveTo>
                  <a:cubicBezTo>
                    <a:pt x="243" y="304"/>
                    <a:pt x="241" y="304"/>
                    <a:pt x="240" y="305"/>
                  </a:cubicBezTo>
                  <a:cubicBezTo>
                    <a:pt x="234" y="309"/>
                    <a:pt x="228" y="309"/>
                    <a:pt x="222" y="309"/>
                  </a:cubicBezTo>
                  <a:cubicBezTo>
                    <a:pt x="216" y="309"/>
                    <a:pt x="210" y="310"/>
                    <a:pt x="204" y="313"/>
                  </a:cubicBezTo>
                  <a:cubicBezTo>
                    <a:pt x="203" y="314"/>
                    <a:pt x="202" y="315"/>
                    <a:pt x="203" y="317"/>
                  </a:cubicBezTo>
                  <a:cubicBezTo>
                    <a:pt x="203" y="318"/>
                    <a:pt x="204" y="319"/>
                    <a:pt x="206" y="319"/>
                  </a:cubicBezTo>
                  <a:cubicBezTo>
                    <a:pt x="207" y="319"/>
                    <a:pt x="209" y="319"/>
                    <a:pt x="210" y="318"/>
                  </a:cubicBezTo>
                  <a:cubicBezTo>
                    <a:pt x="212" y="317"/>
                    <a:pt x="214" y="317"/>
                    <a:pt x="215" y="319"/>
                  </a:cubicBezTo>
                  <a:cubicBezTo>
                    <a:pt x="218" y="322"/>
                    <a:pt x="222" y="321"/>
                    <a:pt x="225" y="322"/>
                  </a:cubicBezTo>
                  <a:cubicBezTo>
                    <a:pt x="230" y="322"/>
                    <a:pt x="231" y="319"/>
                    <a:pt x="233" y="316"/>
                  </a:cubicBezTo>
                  <a:cubicBezTo>
                    <a:pt x="234" y="313"/>
                    <a:pt x="239" y="314"/>
                    <a:pt x="238" y="316"/>
                  </a:cubicBezTo>
                  <a:cubicBezTo>
                    <a:pt x="238" y="323"/>
                    <a:pt x="243" y="324"/>
                    <a:pt x="246" y="328"/>
                  </a:cubicBezTo>
                  <a:cubicBezTo>
                    <a:pt x="248" y="329"/>
                    <a:pt x="251" y="330"/>
                    <a:pt x="250" y="333"/>
                  </a:cubicBezTo>
                  <a:cubicBezTo>
                    <a:pt x="248" y="338"/>
                    <a:pt x="251" y="339"/>
                    <a:pt x="254" y="340"/>
                  </a:cubicBezTo>
                  <a:cubicBezTo>
                    <a:pt x="258" y="341"/>
                    <a:pt x="262" y="340"/>
                    <a:pt x="266" y="339"/>
                  </a:cubicBezTo>
                  <a:cubicBezTo>
                    <a:pt x="273" y="336"/>
                    <a:pt x="278" y="330"/>
                    <a:pt x="286" y="326"/>
                  </a:cubicBezTo>
                  <a:cubicBezTo>
                    <a:pt x="288" y="325"/>
                    <a:pt x="288" y="323"/>
                    <a:pt x="286" y="322"/>
                  </a:cubicBezTo>
                  <a:cubicBezTo>
                    <a:pt x="284" y="320"/>
                    <a:pt x="281" y="319"/>
                    <a:pt x="279" y="318"/>
                  </a:cubicBezTo>
                  <a:cubicBezTo>
                    <a:pt x="272" y="315"/>
                    <a:pt x="265" y="313"/>
                    <a:pt x="259" y="309"/>
                  </a:cubicBezTo>
                  <a:cubicBezTo>
                    <a:pt x="255" y="307"/>
                    <a:pt x="249" y="306"/>
                    <a:pt x="245" y="304"/>
                  </a:cubicBezTo>
                  <a:close/>
                  <a:moveTo>
                    <a:pt x="204" y="306"/>
                  </a:moveTo>
                  <a:cubicBezTo>
                    <a:pt x="208" y="303"/>
                    <a:pt x="214" y="305"/>
                    <a:pt x="215" y="299"/>
                  </a:cubicBezTo>
                  <a:cubicBezTo>
                    <a:pt x="215" y="296"/>
                    <a:pt x="215" y="292"/>
                    <a:pt x="215" y="288"/>
                  </a:cubicBezTo>
                  <a:cubicBezTo>
                    <a:pt x="215" y="286"/>
                    <a:pt x="215" y="285"/>
                    <a:pt x="213" y="284"/>
                  </a:cubicBezTo>
                  <a:cubicBezTo>
                    <a:pt x="211" y="284"/>
                    <a:pt x="209" y="285"/>
                    <a:pt x="209" y="287"/>
                  </a:cubicBezTo>
                  <a:cubicBezTo>
                    <a:pt x="208" y="293"/>
                    <a:pt x="204" y="298"/>
                    <a:pt x="204" y="306"/>
                  </a:cubicBezTo>
                  <a:close/>
                  <a:moveTo>
                    <a:pt x="262" y="243"/>
                  </a:moveTo>
                  <a:cubicBezTo>
                    <a:pt x="257" y="235"/>
                    <a:pt x="252" y="229"/>
                    <a:pt x="247" y="223"/>
                  </a:cubicBezTo>
                  <a:cubicBezTo>
                    <a:pt x="246" y="222"/>
                    <a:pt x="244" y="220"/>
                    <a:pt x="242" y="221"/>
                  </a:cubicBezTo>
                  <a:cubicBezTo>
                    <a:pt x="241" y="222"/>
                    <a:pt x="241" y="224"/>
                    <a:pt x="242" y="226"/>
                  </a:cubicBezTo>
                  <a:cubicBezTo>
                    <a:pt x="248" y="232"/>
                    <a:pt x="253" y="238"/>
                    <a:pt x="259" y="243"/>
                  </a:cubicBezTo>
                  <a:cubicBezTo>
                    <a:pt x="259" y="243"/>
                    <a:pt x="260" y="243"/>
                    <a:pt x="262" y="243"/>
                  </a:cubicBezTo>
                  <a:close/>
                  <a:moveTo>
                    <a:pt x="282" y="264"/>
                  </a:moveTo>
                  <a:cubicBezTo>
                    <a:pt x="282" y="263"/>
                    <a:pt x="282" y="262"/>
                    <a:pt x="281" y="261"/>
                  </a:cubicBezTo>
                  <a:cubicBezTo>
                    <a:pt x="278" y="259"/>
                    <a:pt x="276" y="256"/>
                    <a:pt x="274" y="253"/>
                  </a:cubicBezTo>
                  <a:cubicBezTo>
                    <a:pt x="272" y="252"/>
                    <a:pt x="270" y="252"/>
                    <a:pt x="268" y="252"/>
                  </a:cubicBezTo>
                  <a:cubicBezTo>
                    <a:pt x="267" y="252"/>
                    <a:pt x="266" y="254"/>
                    <a:pt x="267" y="255"/>
                  </a:cubicBezTo>
                  <a:cubicBezTo>
                    <a:pt x="271" y="259"/>
                    <a:pt x="274" y="263"/>
                    <a:pt x="279" y="266"/>
                  </a:cubicBezTo>
                  <a:cubicBezTo>
                    <a:pt x="280" y="266"/>
                    <a:pt x="281" y="266"/>
                    <a:pt x="282" y="264"/>
                  </a:cubicBezTo>
                  <a:close/>
                  <a:moveTo>
                    <a:pt x="191" y="304"/>
                  </a:moveTo>
                  <a:cubicBezTo>
                    <a:pt x="191" y="302"/>
                    <a:pt x="191" y="301"/>
                    <a:pt x="190" y="301"/>
                  </a:cubicBezTo>
                  <a:cubicBezTo>
                    <a:pt x="189" y="301"/>
                    <a:pt x="188" y="301"/>
                    <a:pt x="188" y="302"/>
                  </a:cubicBezTo>
                  <a:cubicBezTo>
                    <a:pt x="187" y="302"/>
                    <a:pt x="186" y="303"/>
                    <a:pt x="186" y="304"/>
                  </a:cubicBezTo>
                  <a:cubicBezTo>
                    <a:pt x="185" y="305"/>
                    <a:pt x="184" y="307"/>
                    <a:pt x="186" y="308"/>
                  </a:cubicBezTo>
                  <a:cubicBezTo>
                    <a:pt x="188" y="310"/>
                    <a:pt x="189" y="308"/>
                    <a:pt x="190" y="307"/>
                  </a:cubicBezTo>
                  <a:cubicBezTo>
                    <a:pt x="191" y="306"/>
                    <a:pt x="191" y="305"/>
                    <a:pt x="191" y="304"/>
                  </a:cubicBezTo>
                  <a:close/>
                  <a:moveTo>
                    <a:pt x="243" y="333"/>
                  </a:moveTo>
                  <a:cubicBezTo>
                    <a:pt x="242" y="328"/>
                    <a:pt x="238" y="327"/>
                    <a:pt x="233" y="325"/>
                  </a:cubicBezTo>
                  <a:cubicBezTo>
                    <a:pt x="235" y="330"/>
                    <a:pt x="241" y="330"/>
                    <a:pt x="243" y="333"/>
                  </a:cubicBezTo>
                  <a:close/>
                  <a:moveTo>
                    <a:pt x="220" y="264"/>
                  </a:moveTo>
                  <a:cubicBezTo>
                    <a:pt x="220" y="263"/>
                    <a:pt x="219" y="262"/>
                    <a:pt x="219" y="262"/>
                  </a:cubicBezTo>
                  <a:cubicBezTo>
                    <a:pt x="217" y="262"/>
                    <a:pt x="216" y="263"/>
                    <a:pt x="215" y="265"/>
                  </a:cubicBezTo>
                  <a:cubicBezTo>
                    <a:pt x="215" y="266"/>
                    <a:pt x="216" y="267"/>
                    <a:pt x="217" y="267"/>
                  </a:cubicBezTo>
                  <a:cubicBezTo>
                    <a:pt x="219" y="267"/>
                    <a:pt x="220" y="265"/>
                    <a:pt x="220" y="264"/>
                  </a:cubicBezTo>
                  <a:close/>
                  <a:moveTo>
                    <a:pt x="214" y="281"/>
                  </a:moveTo>
                  <a:cubicBezTo>
                    <a:pt x="215" y="281"/>
                    <a:pt x="216" y="280"/>
                    <a:pt x="216" y="279"/>
                  </a:cubicBezTo>
                  <a:cubicBezTo>
                    <a:pt x="217" y="278"/>
                    <a:pt x="216" y="277"/>
                    <a:pt x="215" y="277"/>
                  </a:cubicBezTo>
                  <a:cubicBezTo>
                    <a:pt x="214" y="277"/>
                    <a:pt x="213" y="277"/>
                    <a:pt x="212" y="279"/>
                  </a:cubicBezTo>
                  <a:cubicBezTo>
                    <a:pt x="212" y="280"/>
                    <a:pt x="213" y="281"/>
                    <a:pt x="214" y="281"/>
                  </a:cubicBezTo>
                  <a:close/>
                  <a:moveTo>
                    <a:pt x="291" y="273"/>
                  </a:moveTo>
                  <a:cubicBezTo>
                    <a:pt x="291" y="272"/>
                    <a:pt x="290" y="271"/>
                    <a:pt x="289" y="271"/>
                  </a:cubicBezTo>
                  <a:cubicBezTo>
                    <a:pt x="289" y="271"/>
                    <a:pt x="288" y="271"/>
                    <a:pt x="288" y="272"/>
                  </a:cubicBezTo>
                  <a:cubicBezTo>
                    <a:pt x="287" y="272"/>
                    <a:pt x="288" y="273"/>
                    <a:pt x="289" y="273"/>
                  </a:cubicBezTo>
                  <a:cubicBezTo>
                    <a:pt x="290" y="274"/>
                    <a:pt x="290" y="273"/>
                    <a:pt x="291" y="273"/>
                  </a:cubicBezTo>
                  <a:close/>
                  <a:moveTo>
                    <a:pt x="192" y="291"/>
                  </a:moveTo>
                  <a:cubicBezTo>
                    <a:pt x="192" y="290"/>
                    <a:pt x="192" y="290"/>
                    <a:pt x="191" y="290"/>
                  </a:cubicBezTo>
                  <a:cubicBezTo>
                    <a:pt x="190" y="290"/>
                    <a:pt x="189" y="290"/>
                    <a:pt x="189" y="291"/>
                  </a:cubicBezTo>
                  <a:cubicBezTo>
                    <a:pt x="190" y="292"/>
                    <a:pt x="190" y="292"/>
                    <a:pt x="190" y="292"/>
                  </a:cubicBezTo>
                  <a:cubicBezTo>
                    <a:pt x="191" y="292"/>
                    <a:pt x="192" y="292"/>
                    <a:pt x="192" y="291"/>
                  </a:cubicBezTo>
                  <a:close/>
                  <a:moveTo>
                    <a:pt x="217" y="253"/>
                  </a:moveTo>
                  <a:cubicBezTo>
                    <a:pt x="217" y="252"/>
                    <a:pt x="217" y="252"/>
                    <a:pt x="216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5" y="253"/>
                    <a:pt x="216" y="253"/>
                    <a:pt x="216" y="253"/>
                  </a:cubicBezTo>
                  <a:cubicBezTo>
                    <a:pt x="216" y="253"/>
                    <a:pt x="217" y="253"/>
                    <a:pt x="217" y="253"/>
                  </a:cubicBezTo>
                  <a:close/>
                  <a:moveTo>
                    <a:pt x="271" y="299"/>
                  </a:moveTo>
                  <a:cubicBezTo>
                    <a:pt x="271" y="301"/>
                    <a:pt x="272" y="302"/>
                    <a:pt x="274" y="302"/>
                  </a:cubicBezTo>
                  <a:cubicBezTo>
                    <a:pt x="278" y="302"/>
                    <a:pt x="278" y="299"/>
                    <a:pt x="278" y="295"/>
                  </a:cubicBezTo>
                  <a:cubicBezTo>
                    <a:pt x="275" y="296"/>
                    <a:pt x="271" y="295"/>
                    <a:pt x="271" y="299"/>
                  </a:cubicBezTo>
                  <a:close/>
                  <a:moveTo>
                    <a:pt x="296" y="303"/>
                  </a:moveTo>
                  <a:cubicBezTo>
                    <a:pt x="297" y="301"/>
                    <a:pt x="295" y="301"/>
                    <a:pt x="293" y="301"/>
                  </a:cubicBezTo>
                  <a:cubicBezTo>
                    <a:pt x="292" y="300"/>
                    <a:pt x="291" y="300"/>
                    <a:pt x="290" y="302"/>
                  </a:cubicBezTo>
                  <a:cubicBezTo>
                    <a:pt x="290" y="303"/>
                    <a:pt x="291" y="304"/>
                    <a:pt x="293" y="305"/>
                  </a:cubicBezTo>
                  <a:cubicBezTo>
                    <a:pt x="294" y="305"/>
                    <a:pt x="296" y="304"/>
                    <a:pt x="296" y="303"/>
                  </a:cubicBezTo>
                  <a:close/>
                  <a:moveTo>
                    <a:pt x="252" y="287"/>
                  </a:moveTo>
                  <a:cubicBezTo>
                    <a:pt x="251" y="287"/>
                    <a:pt x="250" y="287"/>
                    <a:pt x="250" y="288"/>
                  </a:cubicBezTo>
                  <a:cubicBezTo>
                    <a:pt x="250" y="289"/>
                    <a:pt x="251" y="289"/>
                    <a:pt x="251" y="289"/>
                  </a:cubicBezTo>
                  <a:cubicBezTo>
                    <a:pt x="251" y="289"/>
                    <a:pt x="252" y="289"/>
                    <a:pt x="252" y="289"/>
                  </a:cubicBezTo>
                  <a:cubicBezTo>
                    <a:pt x="252" y="288"/>
                    <a:pt x="252" y="287"/>
                    <a:pt x="252" y="287"/>
                  </a:cubicBezTo>
                  <a:close/>
                  <a:moveTo>
                    <a:pt x="280" y="288"/>
                  </a:moveTo>
                  <a:cubicBezTo>
                    <a:pt x="280" y="288"/>
                    <a:pt x="280" y="288"/>
                    <a:pt x="280" y="288"/>
                  </a:cubicBezTo>
                  <a:cubicBezTo>
                    <a:pt x="279" y="289"/>
                    <a:pt x="280" y="289"/>
                    <a:pt x="280" y="289"/>
                  </a:cubicBezTo>
                  <a:cubicBezTo>
                    <a:pt x="281" y="290"/>
                    <a:pt x="281" y="289"/>
                    <a:pt x="281" y="289"/>
                  </a:cubicBezTo>
                  <a:cubicBezTo>
                    <a:pt x="281" y="288"/>
                    <a:pt x="281" y="288"/>
                    <a:pt x="280" y="288"/>
                  </a:cubicBezTo>
                  <a:close/>
                  <a:moveTo>
                    <a:pt x="262" y="276"/>
                  </a:moveTo>
                  <a:cubicBezTo>
                    <a:pt x="262" y="275"/>
                    <a:pt x="262" y="275"/>
                    <a:pt x="262" y="275"/>
                  </a:cubicBezTo>
                  <a:cubicBezTo>
                    <a:pt x="261" y="275"/>
                    <a:pt x="261" y="275"/>
                    <a:pt x="261" y="276"/>
                  </a:cubicBezTo>
                  <a:cubicBezTo>
                    <a:pt x="261" y="276"/>
                    <a:pt x="262" y="276"/>
                    <a:pt x="262" y="276"/>
                  </a:cubicBezTo>
                  <a:cubicBezTo>
                    <a:pt x="262" y="276"/>
                    <a:pt x="262" y="276"/>
                    <a:pt x="262" y="276"/>
                  </a:cubicBezTo>
                  <a:close/>
                  <a:moveTo>
                    <a:pt x="244" y="315"/>
                  </a:moveTo>
                  <a:cubicBezTo>
                    <a:pt x="244" y="315"/>
                    <a:pt x="245" y="315"/>
                    <a:pt x="245" y="315"/>
                  </a:cubicBezTo>
                  <a:cubicBezTo>
                    <a:pt x="245" y="315"/>
                    <a:pt x="246" y="315"/>
                    <a:pt x="246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4" y="315"/>
                    <a:pt x="244" y="315"/>
                  </a:cubicBezTo>
                  <a:close/>
                  <a:moveTo>
                    <a:pt x="125" y="142"/>
                  </a:moveTo>
                  <a:cubicBezTo>
                    <a:pt x="126" y="150"/>
                    <a:pt x="125" y="151"/>
                    <a:pt x="120" y="153"/>
                  </a:cubicBezTo>
                  <a:cubicBezTo>
                    <a:pt x="117" y="154"/>
                    <a:pt x="113" y="155"/>
                    <a:pt x="109" y="155"/>
                  </a:cubicBezTo>
                  <a:cubicBezTo>
                    <a:pt x="106" y="155"/>
                    <a:pt x="104" y="154"/>
                    <a:pt x="102" y="152"/>
                  </a:cubicBezTo>
                  <a:cubicBezTo>
                    <a:pt x="95" y="146"/>
                    <a:pt x="93" y="139"/>
                    <a:pt x="90" y="131"/>
                  </a:cubicBezTo>
                  <a:cubicBezTo>
                    <a:pt x="90" y="129"/>
                    <a:pt x="91" y="128"/>
                    <a:pt x="91" y="127"/>
                  </a:cubicBezTo>
                  <a:cubicBezTo>
                    <a:pt x="92" y="121"/>
                    <a:pt x="95" y="115"/>
                    <a:pt x="97" y="110"/>
                  </a:cubicBezTo>
                  <a:cubicBezTo>
                    <a:pt x="100" y="103"/>
                    <a:pt x="112" y="101"/>
                    <a:pt x="120" y="105"/>
                  </a:cubicBezTo>
                  <a:cubicBezTo>
                    <a:pt x="128" y="110"/>
                    <a:pt x="134" y="118"/>
                    <a:pt x="140" y="126"/>
                  </a:cubicBezTo>
                  <a:cubicBezTo>
                    <a:pt x="141" y="128"/>
                    <a:pt x="140" y="130"/>
                    <a:pt x="140" y="132"/>
                  </a:cubicBezTo>
                  <a:cubicBezTo>
                    <a:pt x="139" y="135"/>
                    <a:pt x="136" y="137"/>
                    <a:pt x="135" y="140"/>
                  </a:cubicBezTo>
                  <a:cubicBezTo>
                    <a:pt x="133" y="145"/>
                    <a:pt x="130" y="146"/>
                    <a:pt x="125" y="142"/>
                  </a:cubicBezTo>
                  <a:close/>
                  <a:moveTo>
                    <a:pt x="121" y="129"/>
                  </a:moveTo>
                  <a:cubicBezTo>
                    <a:pt x="122" y="129"/>
                    <a:pt x="123" y="128"/>
                    <a:pt x="122" y="127"/>
                  </a:cubicBezTo>
                  <a:cubicBezTo>
                    <a:pt x="122" y="126"/>
                    <a:pt x="121" y="125"/>
                    <a:pt x="120" y="125"/>
                  </a:cubicBezTo>
                  <a:cubicBezTo>
                    <a:pt x="119" y="125"/>
                    <a:pt x="118" y="125"/>
                    <a:pt x="118" y="126"/>
                  </a:cubicBezTo>
                  <a:cubicBezTo>
                    <a:pt x="119" y="128"/>
                    <a:pt x="120" y="129"/>
                    <a:pt x="121" y="1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4D0B44-C804-4023-82D2-1FF0F2F39C3E}"/>
              </a:ext>
            </a:extLst>
          </p:cNvPr>
          <p:cNvGrpSpPr/>
          <p:nvPr/>
        </p:nvGrpSpPr>
        <p:grpSpPr>
          <a:xfrm>
            <a:off x="4312266" y="-3132113"/>
            <a:ext cx="8825114" cy="9169662"/>
            <a:chOff x="4412493" y="1679766"/>
            <a:chExt cx="3367013" cy="3498467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23B2E17-3D86-4D63-B0AF-FD7D45E97834}"/>
                </a:ext>
              </a:extLst>
            </p:cNvPr>
            <p:cNvSpPr/>
            <p:nvPr/>
          </p:nvSpPr>
          <p:spPr>
            <a:xfrm>
              <a:off x="4600575" y="3076575"/>
              <a:ext cx="2628900" cy="2019300"/>
            </a:xfrm>
            <a:custGeom>
              <a:avLst/>
              <a:gdLst>
                <a:gd name="connsiteX0" fmla="*/ 2628900 w 2628900"/>
                <a:gd name="connsiteY0" fmla="*/ 1971675 h 2019300"/>
                <a:gd name="connsiteX1" fmla="*/ 2576513 w 2628900"/>
                <a:gd name="connsiteY1" fmla="*/ 1905000 h 2019300"/>
                <a:gd name="connsiteX2" fmla="*/ 2590800 w 2628900"/>
                <a:gd name="connsiteY2" fmla="*/ 104775 h 2019300"/>
                <a:gd name="connsiteX3" fmla="*/ 1490663 w 2628900"/>
                <a:gd name="connsiteY3" fmla="*/ 28575 h 2019300"/>
                <a:gd name="connsiteX4" fmla="*/ 995363 w 2628900"/>
                <a:gd name="connsiteY4" fmla="*/ 0 h 2019300"/>
                <a:gd name="connsiteX5" fmla="*/ 9525 w 2628900"/>
                <a:gd name="connsiteY5" fmla="*/ 52388 h 2019300"/>
                <a:gd name="connsiteX6" fmla="*/ 0 w 2628900"/>
                <a:gd name="connsiteY6" fmla="*/ 1981200 h 2019300"/>
                <a:gd name="connsiteX7" fmla="*/ 1547813 w 2628900"/>
                <a:gd name="connsiteY7" fmla="*/ 2019300 h 2019300"/>
                <a:gd name="connsiteX8" fmla="*/ 2190750 w 2628900"/>
                <a:gd name="connsiteY8" fmla="*/ 2019300 h 2019300"/>
                <a:gd name="connsiteX9" fmla="*/ 2628900 w 2628900"/>
                <a:gd name="connsiteY9" fmla="*/ 1971675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900" h="2019300">
                  <a:moveTo>
                    <a:pt x="2628900" y="1971675"/>
                  </a:moveTo>
                  <a:lnTo>
                    <a:pt x="2576513" y="1905000"/>
                  </a:lnTo>
                  <a:lnTo>
                    <a:pt x="2590800" y="104775"/>
                  </a:lnTo>
                  <a:lnTo>
                    <a:pt x="1490663" y="28575"/>
                  </a:lnTo>
                  <a:lnTo>
                    <a:pt x="995363" y="0"/>
                  </a:lnTo>
                  <a:lnTo>
                    <a:pt x="9525" y="52388"/>
                  </a:lnTo>
                  <a:lnTo>
                    <a:pt x="0" y="1981200"/>
                  </a:lnTo>
                  <a:lnTo>
                    <a:pt x="1547813" y="2019300"/>
                  </a:lnTo>
                  <a:lnTo>
                    <a:pt x="2190750" y="2019300"/>
                  </a:lnTo>
                  <a:lnTo>
                    <a:pt x="2628900" y="19716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9A058DDE-69F7-4FB4-BAFB-122DF091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2493" y="1679766"/>
              <a:ext cx="3367013" cy="3498467"/>
            </a:xfrm>
            <a:prstGeom prst="rect">
              <a:avLst/>
            </a:prstGeom>
          </p:spPr>
        </p:pic>
      </p:grpSp>
      <p:pic>
        <p:nvPicPr>
          <p:cNvPr id="114" name="260605__kwahmah-02__camera8">
            <a:hlinkClick r:id="" action="ppaction://media"/>
            <a:extLst>
              <a:ext uri="{FF2B5EF4-FFF2-40B4-BE49-F238E27FC236}">
                <a16:creationId xmlns:a16="http://schemas.microsoft.com/office/drawing/2014/main" id="{92B331AC-3008-466B-98D4-76BB231F46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62931" y="-2476519"/>
            <a:ext cx="609600" cy="60960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99FA5661-3B79-4363-BD9C-41EE4D728FE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0185" y="1692827"/>
            <a:ext cx="2196351" cy="1924236"/>
          </a:xfrm>
          <a:prstGeom prst="rect">
            <a:avLst/>
          </a:prstGeom>
        </p:spPr>
      </p:pic>
      <p:grpSp>
        <p:nvGrpSpPr>
          <p:cNvPr id="10" name="Group 8">
            <a:extLst>
              <a:ext uri="{FF2B5EF4-FFF2-40B4-BE49-F238E27FC236}">
                <a16:creationId xmlns:a16="http://schemas.microsoft.com/office/drawing/2014/main" id="{698E9DCC-1262-48C9-9305-02830AD5003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11308" y="1144522"/>
            <a:ext cx="1638612" cy="567756"/>
            <a:chOff x="4749" y="761"/>
            <a:chExt cx="811" cy="281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3D03B7C0-DC31-410F-ACAB-34DA90A1D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" y="806"/>
              <a:ext cx="204" cy="233"/>
            </a:xfrm>
            <a:custGeom>
              <a:avLst/>
              <a:gdLst>
                <a:gd name="T0" fmla="*/ 53 w 149"/>
                <a:gd name="T1" fmla="*/ 80 h 169"/>
                <a:gd name="T2" fmla="*/ 61 w 149"/>
                <a:gd name="T3" fmla="*/ 54 h 169"/>
                <a:gd name="T4" fmla="*/ 71 w 149"/>
                <a:gd name="T5" fmla="*/ 24 h 169"/>
                <a:gd name="T6" fmla="*/ 83 w 149"/>
                <a:gd name="T7" fmla="*/ 1 h 169"/>
                <a:gd name="T8" fmla="*/ 85 w 149"/>
                <a:gd name="T9" fmla="*/ 3 h 169"/>
                <a:gd name="T10" fmla="*/ 87 w 149"/>
                <a:gd name="T11" fmla="*/ 9 h 169"/>
                <a:gd name="T12" fmla="*/ 100 w 149"/>
                <a:gd name="T13" fmla="*/ 44 h 169"/>
                <a:gd name="T14" fmla="*/ 112 w 149"/>
                <a:gd name="T15" fmla="*/ 70 h 169"/>
                <a:gd name="T16" fmla="*/ 115 w 149"/>
                <a:gd name="T17" fmla="*/ 62 h 169"/>
                <a:gd name="T18" fmla="*/ 120 w 149"/>
                <a:gd name="T19" fmla="*/ 37 h 169"/>
                <a:gd name="T20" fmla="*/ 128 w 149"/>
                <a:gd name="T21" fmla="*/ 10 h 169"/>
                <a:gd name="T22" fmla="*/ 143 w 149"/>
                <a:gd name="T23" fmla="*/ 0 h 169"/>
                <a:gd name="T24" fmla="*/ 149 w 149"/>
                <a:gd name="T25" fmla="*/ 3 h 169"/>
                <a:gd name="T26" fmla="*/ 146 w 149"/>
                <a:gd name="T27" fmla="*/ 12 h 169"/>
                <a:gd name="T28" fmla="*/ 140 w 149"/>
                <a:gd name="T29" fmla="*/ 32 h 169"/>
                <a:gd name="T30" fmla="*/ 131 w 149"/>
                <a:gd name="T31" fmla="*/ 68 h 169"/>
                <a:gd name="T32" fmla="*/ 126 w 149"/>
                <a:gd name="T33" fmla="*/ 98 h 169"/>
                <a:gd name="T34" fmla="*/ 119 w 149"/>
                <a:gd name="T35" fmla="*/ 128 h 169"/>
                <a:gd name="T36" fmla="*/ 112 w 149"/>
                <a:gd name="T37" fmla="*/ 162 h 169"/>
                <a:gd name="T38" fmla="*/ 111 w 149"/>
                <a:gd name="T39" fmla="*/ 168 h 169"/>
                <a:gd name="T40" fmla="*/ 107 w 149"/>
                <a:gd name="T41" fmla="*/ 168 h 169"/>
                <a:gd name="T42" fmla="*/ 95 w 149"/>
                <a:gd name="T43" fmla="*/ 141 h 169"/>
                <a:gd name="T44" fmla="*/ 80 w 149"/>
                <a:gd name="T45" fmla="*/ 99 h 169"/>
                <a:gd name="T46" fmla="*/ 73 w 149"/>
                <a:gd name="T47" fmla="*/ 97 h 169"/>
                <a:gd name="T48" fmla="*/ 64 w 149"/>
                <a:gd name="T49" fmla="*/ 119 h 169"/>
                <a:gd name="T50" fmla="*/ 53 w 149"/>
                <a:gd name="T51" fmla="*/ 161 h 169"/>
                <a:gd name="T52" fmla="*/ 48 w 149"/>
                <a:gd name="T53" fmla="*/ 169 h 169"/>
                <a:gd name="T54" fmla="*/ 44 w 149"/>
                <a:gd name="T55" fmla="*/ 164 h 169"/>
                <a:gd name="T56" fmla="*/ 38 w 149"/>
                <a:gd name="T57" fmla="*/ 139 h 169"/>
                <a:gd name="T58" fmla="*/ 30 w 149"/>
                <a:gd name="T59" fmla="*/ 113 h 169"/>
                <a:gd name="T60" fmla="*/ 16 w 149"/>
                <a:gd name="T61" fmla="*/ 62 h 169"/>
                <a:gd name="T62" fmla="*/ 11 w 149"/>
                <a:gd name="T63" fmla="*/ 45 h 169"/>
                <a:gd name="T64" fmla="*/ 1 w 149"/>
                <a:gd name="T65" fmla="*/ 9 h 169"/>
                <a:gd name="T66" fmla="*/ 1 w 149"/>
                <a:gd name="T67" fmla="*/ 3 h 169"/>
                <a:gd name="T68" fmla="*/ 9 w 149"/>
                <a:gd name="T69" fmla="*/ 3 h 169"/>
                <a:gd name="T70" fmla="*/ 18 w 149"/>
                <a:gd name="T71" fmla="*/ 2 h 169"/>
                <a:gd name="T72" fmla="*/ 23 w 149"/>
                <a:gd name="T73" fmla="*/ 9 h 169"/>
                <a:gd name="T74" fmla="*/ 38 w 149"/>
                <a:gd name="T75" fmla="*/ 55 h 169"/>
                <a:gd name="T76" fmla="*/ 50 w 149"/>
                <a:gd name="T77" fmla="*/ 8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9" h="169">
                  <a:moveTo>
                    <a:pt x="51" y="86"/>
                  </a:moveTo>
                  <a:cubicBezTo>
                    <a:pt x="53" y="80"/>
                    <a:pt x="53" y="80"/>
                    <a:pt x="53" y="80"/>
                  </a:cubicBezTo>
                  <a:cubicBezTo>
                    <a:pt x="55" y="77"/>
                    <a:pt x="57" y="70"/>
                    <a:pt x="59" y="60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2" y="51"/>
                    <a:pt x="63" y="47"/>
                    <a:pt x="65" y="40"/>
                  </a:cubicBezTo>
                  <a:cubicBezTo>
                    <a:pt x="67" y="33"/>
                    <a:pt x="69" y="28"/>
                    <a:pt x="71" y="24"/>
                  </a:cubicBezTo>
                  <a:cubicBezTo>
                    <a:pt x="71" y="23"/>
                    <a:pt x="72" y="20"/>
                    <a:pt x="73" y="16"/>
                  </a:cubicBezTo>
                  <a:cubicBezTo>
                    <a:pt x="78" y="6"/>
                    <a:pt x="81" y="1"/>
                    <a:pt x="83" y="1"/>
                  </a:cubicBezTo>
                  <a:cubicBezTo>
                    <a:pt x="84" y="1"/>
                    <a:pt x="84" y="1"/>
                    <a:pt x="85" y="1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4"/>
                    <a:pt x="86" y="4"/>
                    <a:pt x="86" y="5"/>
                  </a:cubicBezTo>
                  <a:cubicBezTo>
                    <a:pt x="86" y="6"/>
                    <a:pt x="87" y="7"/>
                    <a:pt x="87" y="9"/>
                  </a:cubicBezTo>
                  <a:cubicBezTo>
                    <a:pt x="88" y="11"/>
                    <a:pt x="88" y="13"/>
                    <a:pt x="88" y="15"/>
                  </a:cubicBezTo>
                  <a:cubicBezTo>
                    <a:pt x="95" y="31"/>
                    <a:pt x="99" y="41"/>
                    <a:pt x="100" y="44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69"/>
                    <a:pt x="112" y="68"/>
                    <a:pt x="113" y="68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5" y="61"/>
                    <a:pt x="116" y="58"/>
                    <a:pt x="117" y="52"/>
                  </a:cubicBezTo>
                  <a:cubicBezTo>
                    <a:pt x="118" y="45"/>
                    <a:pt x="119" y="40"/>
                    <a:pt x="120" y="37"/>
                  </a:cubicBezTo>
                  <a:cubicBezTo>
                    <a:pt x="121" y="34"/>
                    <a:pt x="122" y="30"/>
                    <a:pt x="124" y="24"/>
                  </a:cubicBezTo>
                  <a:cubicBezTo>
                    <a:pt x="126" y="17"/>
                    <a:pt x="128" y="12"/>
                    <a:pt x="128" y="10"/>
                  </a:cubicBezTo>
                  <a:cubicBezTo>
                    <a:pt x="129" y="4"/>
                    <a:pt x="131" y="1"/>
                    <a:pt x="134" y="1"/>
                  </a:cubicBezTo>
                  <a:cubicBezTo>
                    <a:pt x="136" y="1"/>
                    <a:pt x="139" y="0"/>
                    <a:pt x="143" y="0"/>
                  </a:cubicBezTo>
                  <a:cubicBezTo>
                    <a:pt x="144" y="0"/>
                    <a:pt x="145" y="0"/>
                    <a:pt x="146" y="1"/>
                  </a:cubicBezTo>
                  <a:cubicBezTo>
                    <a:pt x="148" y="1"/>
                    <a:pt x="149" y="1"/>
                    <a:pt x="149" y="3"/>
                  </a:cubicBezTo>
                  <a:cubicBezTo>
                    <a:pt x="148" y="6"/>
                    <a:pt x="148" y="6"/>
                    <a:pt x="148" y="6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5" y="17"/>
                    <a:pt x="144" y="20"/>
                    <a:pt x="143" y="22"/>
                  </a:cubicBezTo>
                  <a:cubicBezTo>
                    <a:pt x="142" y="25"/>
                    <a:pt x="141" y="29"/>
                    <a:pt x="140" y="32"/>
                  </a:cubicBezTo>
                  <a:cubicBezTo>
                    <a:pt x="139" y="37"/>
                    <a:pt x="138" y="41"/>
                    <a:pt x="137" y="45"/>
                  </a:cubicBezTo>
                  <a:cubicBezTo>
                    <a:pt x="134" y="54"/>
                    <a:pt x="132" y="62"/>
                    <a:pt x="131" y="68"/>
                  </a:cubicBezTo>
                  <a:cubicBezTo>
                    <a:pt x="130" y="72"/>
                    <a:pt x="129" y="77"/>
                    <a:pt x="127" y="85"/>
                  </a:cubicBezTo>
                  <a:cubicBezTo>
                    <a:pt x="126" y="92"/>
                    <a:pt x="126" y="97"/>
                    <a:pt x="126" y="98"/>
                  </a:cubicBezTo>
                  <a:cubicBezTo>
                    <a:pt x="126" y="102"/>
                    <a:pt x="125" y="106"/>
                    <a:pt x="122" y="112"/>
                  </a:cubicBezTo>
                  <a:cubicBezTo>
                    <a:pt x="122" y="114"/>
                    <a:pt x="120" y="119"/>
                    <a:pt x="119" y="128"/>
                  </a:cubicBezTo>
                  <a:cubicBezTo>
                    <a:pt x="117" y="136"/>
                    <a:pt x="116" y="141"/>
                    <a:pt x="116" y="144"/>
                  </a:cubicBezTo>
                  <a:cubicBezTo>
                    <a:pt x="114" y="155"/>
                    <a:pt x="113" y="161"/>
                    <a:pt x="112" y="162"/>
                  </a:cubicBezTo>
                  <a:cubicBezTo>
                    <a:pt x="112" y="163"/>
                    <a:pt x="112" y="164"/>
                    <a:pt x="112" y="165"/>
                  </a:cubicBezTo>
                  <a:cubicBezTo>
                    <a:pt x="111" y="166"/>
                    <a:pt x="111" y="167"/>
                    <a:pt x="111" y="168"/>
                  </a:cubicBezTo>
                  <a:cubicBezTo>
                    <a:pt x="111" y="169"/>
                    <a:pt x="110" y="169"/>
                    <a:pt x="110" y="169"/>
                  </a:cubicBezTo>
                  <a:cubicBezTo>
                    <a:pt x="109" y="169"/>
                    <a:pt x="108" y="169"/>
                    <a:pt x="107" y="168"/>
                  </a:cubicBezTo>
                  <a:cubicBezTo>
                    <a:pt x="107" y="167"/>
                    <a:pt x="106" y="166"/>
                    <a:pt x="105" y="164"/>
                  </a:cubicBezTo>
                  <a:cubicBezTo>
                    <a:pt x="104" y="162"/>
                    <a:pt x="100" y="155"/>
                    <a:pt x="95" y="141"/>
                  </a:cubicBezTo>
                  <a:cubicBezTo>
                    <a:pt x="94" y="138"/>
                    <a:pt x="91" y="128"/>
                    <a:pt x="85" y="113"/>
                  </a:cubicBezTo>
                  <a:cubicBezTo>
                    <a:pt x="84" y="109"/>
                    <a:pt x="82" y="105"/>
                    <a:pt x="80" y="99"/>
                  </a:cubicBezTo>
                  <a:cubicBezTo>
                    <a:pt x="77" y="90"/>
                    <a:pt x="77" y="90"/>
                    <a:pt x="77" y="90"/>
                  </a:cubicBezTo>
                  <a:cubicBezTo>
                    <a:pt x="73" y="97"/>
                    <a:pt x="73" y="97"/>
                    <a:pt x="73" y="97"/>
                  </a:cubicBezTo>
                  <a:cubicBezTo>
                    <a:pt x="72" y="100"/>
                    <a:pt x="69" y="106"/>
                    <a:pt x="66" y="115"/>
                  </a:cubicBezTo>
                  <a:cubicBezTo>
                    <a:pt x="64" y="119"/>
                    <a:pt x="64" y="119"/>
                    <a:pt x="64" y="119"/>
                  </a:cubicBezTo>
                  <a:cubicBezTo>
                    <a:pt x="62" y="125"/>
                    <a:pt x="59" y="136"/>
                    <a:pt x="55" y="154"/>
                  </a:cubicBezTo>
                  <a:cubicBezTo>
                    <a:pt x="53" y="161"/>
                    <a:pt x="53" y="161"/>
                    <a:pt x="53" y="161"/>
                  </a:cubicBezTo>
                  <a:cubicBezTo>
                    <a:pt x="53" y="163"/>
                    <a:pt x="52" y="164"/>
                    <a:pt x="51" y="166"/>
                  </a:cubicBezTo>
                  <a:cubicBezTo>
                    <a:pt x="50" y="168"/>
                    <a:pt x="49" y="169"/>
                    <a:pt x="48" y="169"/>
                  </a:cubicBezTo>
                  <a:cubicBezTo>
                    <a:pt x="47" y="169"/>
                    <a:pt x="46" y="169"/>
                    <a:pt x="46" y="168"/>
                  </a:cubicBezTo>
                  <a:cubicBezTo>
                    <a:pt x="45" y="167"/>
                    <a:pt x="45" y="166"/>
                    <a:pt x="44" y="164"/>
                  </a:cubicBezTo>
                  <a:cubicBezTo>
                    <a:pt x="44" y="163"/>
                    <a:pt x="43" y="158"/>
                    <a:pt x="41" y="150"/>
                  </a:cubicBezTo>
                  <a:cubicBezTo>
                    <a:pt x="40" y="148"/>
                    <a:pt x="39" y="144"/>
                    <a:pt x="38" y="139"/>
                  </a:cubicBezTo>
                  <a:cubicBezTo>
                    <a:pt x="37" y="134"/>
                    <a:pt x="36" y="130"/>
                    <a:pt x="35" y="128"/>
                  </a:cubicBezTo>
                  <a:cubicBezTo>
                    <a:pt x="34" y="125"/>
                    <a:pt x="32" y="120"/>
                    <a:pt x="30" y="113"/>
                  </a:cubicBezTo>
                  <a:cubicBezTo>
                    <a:pt x="28" y="106"/>
                    <a:pt x="27" y="102"/>
                    <a:pt x="27" y="101"/>
                  </a:cubicBezTo>
                  <a:cubicBezTo>
                    <a:pt x="26" y="98"/>
                    <a:pt x="22" y="85"/>
                    <a:pt x="16" y="62"/>
                  </a:cubicBezTo>
                  <a:cubicBezTo>
                    <a:pt x="15" y="59"/>
                    <a:pt x="14" y="56"/>
                    <a:pt x="13" y="53"/>
                  </a:cubicBezTo>
                  <a:cubicBezTo>
                    <a:pt x="12" y="50"/>
                    <a:pt x="12" y="48"/>
                    <a:pt x="11" y="4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2" y="3"/>
                    <a:pt x="14" y="3"/>
                    <a:pt x="15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20" y="2"/>
                    <a:pt x="21" y="3"/>
                  </a:cubicBezTo>
                  <a:cubicBezTo>
                    <a:pt x="22" y="4"/>
                    <a:pt x="22" y="6"/>
                    <a:pt x="23" y="9"/>
                  </a:cubicBezTo>
                  <a:cubicBezTo>
                    <a:pt x="23" y="10"/>
                    <a:pt x="25" y="16"/>
                    <a:pt x="28" y="26"/>
                  </a:cubicBezTo>
                  <a:cubicBezTo>
                    <a:pt x="30" y="36"/>
                    <a:pt x="34" y="46"/>
                    <a:pt x="38" y="55"/>
                  </a:cubicBezTo>
                  <a:cubicBezTo>
                    <a:pt x="41" y="65"/>
                    <a:pt x="43" y="73"/>
                    <a:pt x="46" y="79"/>
                  </a:cubicBezTo>
                  <a:cubicBezTo>
                    <a:pt x="50" y="89"/>
                    <a:pt x="50" y="89"/>
                    <a:pt x="50" y="89"/>
                  </a:cubicBezTo>
                  <a:lnTo>
                    <a:pt x="51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3B3136EA-71DC-4971-994D-321B32EB29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7" y="761"/>
              <a:ext cx="183" cy="281"/>
            </a:xfrm>
            <a:custGeom>
              <a:avLst/>
              <a:gdLst>
                <a:gd name="T0" fmla="*/ 118 w 134"/>
                <a:gd name="T1" fmla="*/ 60 h 204"/>
                <a:gd name="T2" fmla="*/ 130 w 134"/>
                <a:gd name="T3" fmla="*/ 92 h 204"/>
                <a:gd name="T4" fmla="*/ 134 w 134"/>
                <a:gd name="T5" fmla="*/ 116 h 204"/>
                <a:gd name="T6" fmla="*/ 129 w 134"/>
                <a:gd name="T7" fmla="*/ 151 h 204"/>
                <a:gd name="T8" fmla="*/ 109 w 134"/>
                <a:gd name="T9" fmla="*/ 188 h 204"/>
                <a:gd name="T10" fmla="*/ 65 w 134"/>
                <a:gd name="T11" fmla="*/ 204 h 204"/>
                <a:gd name="T12" fmla="*/ 8 w 134"/>
                <a:gd name="T13" fmla="*/ 158 h 204"/>
                <a:gd name="T14" fmla="*/ 0 w 134"/>
                <a:gd name="T15" fmla="*/ 112 h 204"/>
                <a:gd name="T16" fmla="*/ 8 w 134"/>
                <a:gd name="T17" fmla="*/ 71 h 204"/>
                <a:gd name="T18" fmla="*/ 32 w 134"/>
                <a:gd name="T19" fmla="*/ 41 h 204"/>
                <a:gd name="T20" fmla="*/ 62 w 134"/>
                <a:gd name="T21" fmla="*/ 29 h 204"/>
                <a:gd name="T22" fmla="*/ 82 w 134"/>
                <a:gd name="T23" fmla="*/ 30 h 204"/>
                <a:gd name="T24" fmla="*/ 95 w 134"/>
                <a:gd name="T25" fmla="*/ 34 h 204"/>
                <a:gd name="T26" fmla="*/ 118 w 134"/>
                <a:gd name="T27" fmla="*/ 60 h 204"/>
                <a:gd name="T28" fmla="*/ 101 w 134"/>
                <a:gd name="T29" fmla="*/ 170 h 204"/>
                <a:gd name="T30" fmla="*/ 114 w 134"/>
                <a:gd name="T31" fmla="*/ 116 h 204"/>
                <a:gd name="T32" fmla="*/ 108 w 134"/>
                <a:gd name="T33" fmla="*/ 80 h 204"/>
                <a:gd name="T34" fmla="*/ 91 w 134"/>
                <a:gd name="T35" fmla="*/ 53 h 204"/>
                <a:gd name="T36" fmla="*/ 67 w 134"/>
                <a:gd name="T37" fmla="*/ 43 h 204"/>
                <a:gd name="T38" fmla="*/ 60 w 134"/>
                <a:gd name="T39" fmla="*/ 43 h 204"/>
                <a:gd name="T40" fmla="*/ 51 w 134"/>
                <a:gd name="T41" fmla="*/ 45 h 204"/>
                <a:gd name="T42" fmla="*/ 44 w 134"/>
                <a:gd name="T43" fmla="*/ 50 h 204"/>
                <a:gd name="T44" fmla="*/ 31 w 134"/>
                <a:gd name="T45" fmla="*/ 65 h 204"/>
                <a:gd name="T46" fmla="*/ 20 w 134"/>
                <a:gd name="T47" fmla="*/ 84 h 204"/>
                <a:gd name="T48" fmla="*/ 15 w 134"/>
                <a:gd name="T49" fmla="*/ 114 h 204"/>
                <a:gd name="T50" fmla="*/ 20 w 134"/>
                <a:gd name="T51" fmla="*/ 152 h 204"/>
                <a:gd name="T52" fmla="*/ 36 w 134"/>
                <a:gd name="T53" fmla="*/ 180 h 204"/>
                <a:gd name="T54" fmla="*/ 63 w 134"/>
                <a:gd name="T55" fmla="*/ 191 h 204"/>
                <a:gd name="T56" fmla="*/ 101 w 134"/>
                <a:gd name="T57" fmla="*/ 170 h 204"/>
                <a:gd name="T58" fmla="*/ 53 w 134"/>
                <a:gd name="T59" fmla="*/ 25 h 204"/>
                <a:gd name="T60" fmla="*/ 43 w 134"/>
                <a:gd name="T61" fmla="*/ 29 h 204"/>
                <a:gd name="T62" fmla="*/ 34 w 134"/>
                <a:gd name="T63" fmla="*/ 25 h 204"/>
                <a:gd name="T64" fmla="*/ 29 w 134"/>
                <a:gd name="T65" fmla="*/ 15 h 204"/>
                <a:gd name="T66" fmla="*/ 33 w 134"/>
                <a:gd name="T67" fmla="*/ 6 h 204"/>
                <a:gd name="T68" fmla="*/ 42 w 134"/>
                <a:gd name="T69" fmla="*/ 2 h 204"/>
                <a:gd name="T70" fmla="*/ 53 w 134"/>
                <a:gd name="T71" fmla="*/ 5 h 204"/>
                <a:gd name="T72" fmla="*/ 58 w 134"/>
                <a:gd name="T73" fmla="*/ 14 h 204"/>
                <a:gd name="T74" fmla="*/ 53 w 134"/>
                <a:gd name="T75" fmla="*/ 25 h 204"/>
                <a:gd name="T76" fmla="*/ 90 w 134"/>
                <a:gd name="T77" fmla="*/ 3 h 204"/>
                <a:gd name="T78" fmla="*/ 102 w 134"/>
                <a:gd name="T79" fmla="*/ 0 h 204"/>
                <a:gd name="T80" fmla="*/ 109 w 134"/>
                <a:gd name="T81" fmla="*/ 5 h 204"/>
                <a:gd name="T82" fmla="*/ 112 w 134"/>
                <a:gd name="T83" fmla="*/ 15 h 204"/>
                <a:gd name="T84" fmla="*/ 108 w 134"/>
                <a:gd name="T85" fmla="*/ 24 h 204"/>
                <a:gd name="T86" fmla="*/ 97 w 134"/>
                <a:gd name="T87" fmla="*/ 28 h 204"/>
                <a:gd name="T88" fmla="*/ 87 w 134"/>
                <a:gd name="T89" fmla="*/ 24 h 204"/>
                <a:gd name="T90" fmla="*/ 84 w 134"/>
                <a:gd name="T91" fmla="*/ 15 h 204"/>
                <a:gd name="T92" fmla="*/ 90 w 134"/>
                <a:gd name="T93" fmla="*/ 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4">
                  <a:moveTo>
                    <a:pt x="118" y="60"/>
                  </a:moveTo>
                  <a:cubicBezTo>
                    <a:pt x="124" y="71"/>
                    <a:pt x="128" y="82"/>
                    <a:pt x="130" y="92"/>
                  </a:cubicBezTo>
                  <a:cubicBezTo>
                    <a:pt x="133" y="102"/>
                    <a:pt x="134" y="110"/>
                    <a:pt x="134" y="116"/>
                  </a:cubicBezTo>
                  <a:cubicBezTo>
                    <a:pt x="134" y="126"/>
                    <a:pt x="132" y="138"/>
                    <a:pt x="129" y="151"/>
                  </a:cubicBezTo>
                  <a:cubicBezTo>
                    <a:pt x="126" y="164"/>
                    <a:pt x="119" y="176"/>
                    <a:pt x="109" y="188"/>
                  </a:cubicBezTo>
                  <a:cubicBezTo>
                    <a:pt x="99" y="199"/>
                    <a:pt x="84" y="204"/>
                    <a:pt x="65" y="204"/>
                  </a:cubicBezTo>
                  <a:cubicBezTo>
                    <a:pt x="38" y="204"/>
                    <a:pt x="19" y="189"/>
                    <a:pt x="8" y="158"/>
                  </a:cubicBezTo>
                  <a:cubicBezTo>
                    <a:pt x="3" y="144"/>
                    <a:pt x="0" y="129"/>
                    <a:pt x="0" y="112"/>
                  </a:cubicBezTo>
                  <a:cubicBezTo>
                    <a:pt x="0" y="98"/>
                    <a:pt x="3" y="84"/>
                    <a:pt x="8" y="71"/>
                  </a:cubicBezTo>
                  <a:cubicBezTo>
                    <a:pt x="14" y="59"/>
                    <a:pt x="22" y="48"/>
                    <a:pt x="32" y="41"/>
                  </a:cubicBezTo>
                  <a:cubicBezTo>
                    <a:pt x="42" y="33"/>
                    <a:pt x="51" y="29"/>
                    <a:pt x="62" y="29"/>
                  </a:cubicBezTo>
                  <a:cubicBezTo>
                    <a:pt x="71" y="29"/>
                    <a:pt x="78" y="29"/>
                    <a:pt x="82" y="30"/>
                  </a:cubicBezTo>
                  <a:cubicBezTo>
                    <a:pt x="87" y="30"/>
                    <a:pt x="91" y="32"/>
                    <a:pt x="95" y="34"/>
                  </a:cubicBezTo>
                  <a:cubicBezTo>
                    <a:pt x="104" y="41"/>
                    <a:pt x="112" y="49"/>
                    <a:pt x="118" y="60"/>
                  </a:cubicBezTo>
                  <a:close/>
                  <a:moveTo>
                    <a:pt x="101" y="170"/>
                  </a:moveTo>
                  <a:cubicBezTo>
                    <a:pt x="110" y="156"/>
                    <a:pt x="114" y="138"/>
                    <a:pt x="114" y="116"/>
                  </a:cubicBezTo>
                  <a:cubicBezTo>
                    <a:pt x="114" y="103"/>
                    <a:pt x="112" y="91"/>
                    <a:pt x="108" y="80"/>
                  </a:cubicBezTo>
                  <a:cubicBezTo>
                    <a:pt x="104" y="69"/>
                    <a:pt x="98" y="60"/>
                    <a:pt x="91" y="53"/>
                  </a:cubicBezTo>
                  <a:cubicBezTo>
                    <a:pt x="84" y="47"/>
                    <a:pt x="76" y="43"/>
                    <a:pt x="67" y="43"/>
                  </a:cubicBezTo>
                  <a:cubicBezTo>
                    <a:pt x="66" y="43"/>
                    <a:pt x="64" y="43"/>
                    <a:pt x="60" y="43"/>
                  </a:cubicBezTo>
                  <a:cubicBezTo>
                    <a:pt x="57" y="43"/>
                    <a:pt x="54" y="44"/>
                    <a:pt x="51" y="45"/>
                  </a:cubicBezTo>
                  <a:cubicBezTo>
                    <a:pt x="49" y="46"/>
                    <a:pt x="47" y="48"/>
                    <a:pt x="44" y="50"/>
                  </a:cubicBezTo>
                  <a:cubicBezTo>
                    <a:pt x="39" y="55"/>
                    <a:pt x="35" y="60"/>
                    <a:pt x="31" y="65"/>
                  </a:cubicBezTo>
                  <a:cubicBezTo>
                    <a:pt x="28" y="69"/>
                    <a:pt x="24" y="76"/>
                    <a:pt x="20" y="84"/>
                  </a:cubicBezTo>
                  <a:cubicBezTo>
                    <a:pt x="17" y="93"/>
                    <a:pt x="15" y="103"/>
                    <a:pt x="15" y="114"/>
                  </a:cubicBezTo>
                  <a:cubicBezTo>
                    <a:pt x="15" y="128"/>
                    <a:pt x="17" y="140"/>
                    <a:pt x="20" y="152"/>
                  </a:cubicBezTo>
                  <a:cubicBezTo>
                    <a:pt x="23" y="163"/>
                    <a:pt x="28" y="173"/>
                    <a:pt x="36" y="180"/>
                  </a:cubicBezTo>
                  <a:cubicBezTo>
                    <a:pt x="43" y="187"/>
                    <a:pt x="52" y="191"/>
                    <a:pt x="63" y="191"/>
                  </a:cubicBezTo>
                  <a:cubicBezTo>
                    <a:pt x="80" y="191"/>
                    <a:pt x="93" y="184"/>
                    <a:pt x="101" y="170"/>
                  </a:cubicBezTo>
                  <a:close/>
                  <a:moveTo>
                    <a:pt x="53" y="25"/>
                  </a:moveTo>
                  <a:cubicBezTo>
                    <a:pt x="50" y="28"/>
                    <a:pt x="47" y="29"/>
                    <a:pt x="43" y="29"/>
                  </a:cubicBezTo>
                  <a:cubicBezTo>
                    <a:pt x="40" y="29"/>
                    <a:pt x="37" y="28"/>
                    <a:pt x="34" y="25"/>
                  </a:cubicBezTo>
                  <a:cubicBezTo>
                    <a:pt x="31" y="23"/>
                    <a:pt x="29" y="19"/>
                    <a:pt x="29" y="15"/>
                  </a:cubicBezTo>
                  <a:cubicBezTo>
                    <a:pt x="29" y="12"/>
                    <a:pt x="31" y="9"/>
                    <a:pt x="33" y="6"/>
                  </a:cubicBezTo>
                  <a:cubicBezTo>
                    <a:pt x="36" y="3"/>
                    <a:pt x="39" y="2"/>
                    <a:pt x="42" y="2"/>
                  </a:cubicBezTo>
                  <a:cubicBezTo>
                    <a:pt x="46" y="2"/>
                    <a:pt x="50" y="3"/>
                    <a:pt x="53" y="5"/>
                  </a:cubicBezTo>
                  <a:cubicBezTo>
                    <a:pt x="57" y="7"/>
                    <a:pt x="58" y="10"/>
                    <a:pt x="58" y="14"/>
                  </a:cubicBezTo>
                  <a:cubicBezTo>
                    <a:pt x="58" y="19"/>
                    <a:pt x="56" y="22"/>
                    <a:pt x="53" y="25"/>
                  </a:cubicBezTo>
                  <a:close/>
                  <a:moveTo>
                    <a:pt x="90" y="3"/>
                  </a:moveTo>
                  <a:cubicBezTo>
                    <a:pt x="93" y="1"/>
                    <a:pt x="97" y="0"/>
                    <a:pt x="102" y="0"/>
                  </a:cubicBezTo>
                  <a:cubicBezTo>
                    <a:pt x="105" y="0"/>
                    <a:pt x="108" y="2"/>
                    <a:pt x="109" y="5"/>
                  </a:cubicBezTo>
                  <a:cubicBezTo>
                    <a:pt x="111" y="8"/>
                    <a:pt x="112" y="11"/>
                    <a:pt x="112" y="15"/>
                  </a:cubicBezTo>
                  <a:cubicBezTo>
                    <a:pt x="112" y="19"/>
                    <a:pt x="111" y="22"/>
                    <a:pt x="108" y="24"/>
                  </a:cubicBezTo>
                  <a:cubicBezTo>
                    <a:pt x="106" y="27"/>
                    <a:pt x="102" y="28"/>
                    <a:pt x="97" y="28"/>
                  </a:cubicBezTo>
                  <a:cubicBezTo>
                    <a:pt x="93" y="28"/>
                    <a:pt x="89" y="27"/>
                    <a:pt x="87" y="24"/>
                  </a:cubicBezTo>
                  <a:cubicBezTo>
                    <a:pt x="85" y="22"/>
                    <a:pt x="84" y="19"/>
                    <a:pt x="84" y="15"/>
                  </a:cubicBezTo>
                  <a:cubicBezTo>
                    <a:pt x="84" y="9"/>
                    <a:pt x="86" y="5"/>
                    <a:pt x="90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1B1088E8-9B51-4E12-BD28-9310373117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5" y="806"/>
              <a:ext cx="156" cy="236"/>
            </a:xfrm>
            <a:custGeom>
              <a:avLst/>
              <a:gdLst>
                <a:gd name="T0" fmla="*/ 114 w 114"/>
                <a:gd name="T1" fmla="*/ 168 h 171"/>
                <a:gd name="T2" fmla="*/ 113 w 114"/>
                <a:gd name="T3" fmla="*/ 170 h 171"/>
                <a:gd name="T4" fmla="*/ 102 w 114"/>
                <a:gd name="T5" fmla="*/ 171 h 171"/>
                <a:gd name="T6" fmla="*/ 94 w 114"/>
                <a:gd name="T7" fmla="*/ 170 h 171"/>
                <a:gd name="T8" fmla="*/ 92 w 114"/>
                <a:gd name="T9" fmla="*/ 167 h 171"/>
                <a:gd name="T10" fmla="*/ 90 w 114"/>
                <a:gd name="T11" fmla="*/ 164 h 171"/>
                <a:gd name="T12" fmla="*/ 85 w 114"/>
                <a:gd name="T13" fmla="*/ 156 h 171"/>
                <a:gd name="T14" fmla="*/ 77 w 114"/>
                <a:gd name="T15" fmla="*/ 146 h 171"/>
                <a:gd name="T16" fmla="*/ 55 w 114"/>
                <a:gd name="T17" fmla="*/ 116 h 171"/>
                <a:gd name="T18" fmla="*/ 33 w 114"/>
                <a:gd name="T19" fmla="*/ 88 h 171"/>
                <a:gd name="T20" fmla="*/ 29 w 114"/>
                <a:gd name="T21" fmla="*/ 83 h 171"/>
                <a:gd name="T22" fmla="*/ 13 w 114"/>
                <a:gd name="T23" fmla="*/ 63 h 171"/>
                <a:gd name="T24" fmla="*/ 12 w 114"/>
                <a:gd name="T25" fmla="*/ 72 h 171"/>
                <a:gd name="T26" fmla="*/ 11 w 114"/>
                <a:gd name="T27" fmla="*/ 90 h 171"/>
                <a:gd name="T28" fmla="*/ 12 w 114"/>
                <a:gd name="T29" fmla="*/ 124 h 171"/>
                <a:gd name="T30" fmla="*/ 13 w 114"/>
                <a:gd name="T31" fmla="*/ 165 h 171"/>
                <a:gd name="T32" fmla="*/ 10 w 114"/>
                <a:gd name="T33" fmla="*/ 170 h 171"/>
                <a:gd name="T34" fmla="*/ 3 w 114"/>
                <a:gd name="T35" fmla="*/ 171 h 171"/>
                <a:gd name="T36" fmla="*/ 1 w 114"/>
                <a:gd name="T37" fmla="*/ 170 h 171"/>
                <a:gd name="T38" fmla="*/ 0 w 114"/>
                <a:gd name="T39" fmla="*/ 167 h 171"/>
                <a:gd name="T40" fmla="*/ 0 w 114"/>
                <a:gd name="T41" fmla="*/ 165 h 171"/>
                <a:gd name="T42" fmla="*/ 0 w 114"/>
                <a:gd name="T43" fmla="*/ 153 h 171"/>
                <a:gd name="T44" fmla="*/ 0 w 114"/>
                <a:gd name="T45" fmla="*/ 146 h 171"/>
                <a:gd name="T46" fmla="*/ 1 w 114"/>
                <a:gd name="T47" fmla="*/ 101 h 171"/>
                <a:gd name="T48" fmla="*/ 1 w 114"/>
                <a:gd name="T49" fmla="*/ 43 h 171"/>
                <a:gd name="T50" fmla="*/ 0 w 114"/>
                <a:gd name="T51" fmla="*/ 11 h 171"/>
                <a:gd name="T52" fmla="*/ 0 w 114"/>
                <a:gd name="T53" fmla="*/ 6 h 171"/>
                <a:gd name="T54" fmla="*/ 1 w 114"/>
                <a:gd name="T55" fmla="*/ 1 h 171"/>
                <a:gd name="T56" fmla="*/ 5 w 114"/>
                <a:gd name="T57" fmla="*/ 0 h 171"/>
                <a:gd name="T58" fmla="*/ 14 w 114"/>
                <a:gd name="T59" fmla="*/ 1 h 171"/>
                <a:gd name="T60" fmla="*/ 40 w 114"/>
                <a:gd name="T61" fmla="*/ 1 h 171"/>
                <a:gd name="T62" fmla="*/ 70 w 114"/>
                <a:gd name="T63" fmla="*/ 6 h 171"/>
                <a:gd name="T64" fmla="*/ 86 w 114"/>
                <a:gd name="T65" fmla="*/ 25 h 171"/>
                <a:gd name="T66" fmla="*/ 76 w 114"/>
                <a:gd name="T67" fmla="*/ 45 h 171"/>
                <a:gd name="T68" fmla="*/ 55 w 114"/>
                <a:gd name="T69" fmla="*/ 55 h 171"/>
                <a:gd name="T70" fmla="*/ 34 w 114"/>
                <a:gd name="T71" fmla="*/ 57 h 171"/>
                <a:gd name="T72" fmla="*/ 30 w 114"/>
                <a:gd name="T73" fmla="*/ 57 h 171"/>
                <a:gd name="T74" fmla="*/ 49 w 114"/>
                <a:gd name="T75" fmla="*/ 83 h 171"/>
                <a:gd name="T76" fmla="*/ 108 w 114"/>
                <a:gd name="T77" fmla="*/ 159 h 171"/>
                <a:gd name="T78" fmla="*/ 114 w 114"/>
                <a:gd name="T79" fmla="*/ 168 h 171"/>
                <a:gd name="T80" fmla="*/ 24 w 114"/>
                <a:gd name="T81" fmla="*/ 47 h 171"/>
                <a:gd name="T82" fmla="*/ 46 w 114"/>
                <a:gd name="T83" fmla="*/ 45 h 171"/>
                <a:gd name="T84" fmla="*/ 62 w 114"/>
                <a:gd name="T85" fmla="*/ 40 h 171"/>
                <a:gd name="T86" fmla="*/ 68 w 114"/>
                <a:gd name="T87" fmla="*/ 30 h 171"/>
                <a:gd name="T88" fmla="*/ 63 w 114"/>
                <a:gd name="T89" fmla="*/ 21 h 171"/>
                <a:gd name="T90" fmla="*/ 51 w 114"/>
                <a:gd name="T91" fmla="*/ 16 h 171"/>
                <a:gd name="T92" fmla="*/ 39 w 114"/>
                <a:gd name="T93" fmla="*/ 14 h 171"/>
                <a:gd name="T94" fmla="*/ 22 w 114"/>
                <a:gd name="T95" fmla="*/ 14 h 171"/>
                <a:gd name="T96" fmla="*/ 14 w 114"/>
                <a:gd name="T97" fmla="*/ 14 h 171"/>
                <a:gd name="T98" fmla="*/ 12 w 114"/>
                <a:gd name="T99" fmla="*/ 48 h 171"/>
                <a:gd name="T100" fmla="*/ 24 w 114"/>
                <a:gd name="T101" fmla="*/ 4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4" h="171">
                  <a:moveTo>
                    <a:pt x="114" y="168"/>
                  </a:moveTo>
                  <a:cubicBezTo>
                    <a:pt x="114" y="168"/>
                    <a:pt x="114" y="169"/>
                    <a:pt x="113" y="170"/>
                  </a:cubicBezTo>
                  <a:cubicBezTo>
                    <a:pt x="112" y="170"/>
                    <a:pt x="108" y="171"/>
                    <a:pt x="102" y="171"/>
                  </a:cubicBezTo>
                  <a:cubicBezTo>
                    <a:pt x="98" y="171"/>
                    <a:pt x="95" y="171"/>
                    <a:pt x="94" y="170"/>
                  </a:cubicBezTo>
                  <a:cubicBezTo>
                    <a:pt x="93" y="170"/>
                    <a:pt x="92" y="169"/>
                    <a:pt x="92" y="167"/>
                  </a:cubicBezTo>
                  <a:cubicBezTo>
                    <a:pt x="91" y="166"/>
                    <a:pt x="91" y="165"/>
                    <a:pt x="90" y="164"/>
                  </a:cubicBezTo>
                  <a:cubicBezTo>
                    <a:pt x="90" y="164"/>
                    <a:pt x="88" y="161"/>
                    <a:pt x="85" y="156"/>
                  </a:cubicBezTo>
                  <a:cubicBezTo>
                    <a:pt x="81" y="152"/>
                    <a:pt x="79" y="148"/>
                    <a:pt x="77" y="146"/>
                  </a:cubicBezTo>
                  <a:cubicBezTo>
                    <a:pt x="68" y="135"/>
                    <a:pt x="61" y="125"/>
                    <a:pt x="55" y="116"/>
                  </a:cubicBezTo>
                  <a:cubicBezTo>
                    <a:pt x="51" y="111"/>
                    <a:pt x="44" y="101"/>
                    <a:pt x="33" y="88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1" y="77"/>
                    <a:pt x="11" y="83"/>
                    <a:pt x="11" y="90"/>
                  </a:cubicBezTo>
                  <a:cubicBezTo>
                    <a:pt x="12" y="94"/>
                    <a:pt x="12" y="106"/>
                    <a:pt x="12" y="124"/>
                  </a:cubicBezTo>
                  <a:cubicBezTo>
                    <a:pt x="13" y="143"/>
                    <a:pt x="13" y="157"/>
                    <a:pt x="13" y="165"/>
                  </a:cubicBezTo>
                  <a:cubicBezTo>
                    <a:pt x="13" y="168"/>
                    <a:pt x="12" y="170"/>
                    <a:pt x="10" y="170"/>
                  </a:cubicBezTo>
                  <a:cubicBezTo>
                    <a:pt x="8" y="171"/>
                    <a:pt x="6" y="171"/>
                    <a:pt x="3" y="171"/>
                  </a:cubicBezTo>
                  <a:cubicBezTo>
                    <a:pt x="2" y="171"/>
                    <a:pt x="1" y="171"/>
                    <a:pt x="1" y="170"/>
                  </a:cubicBezTo>
                  <a:cubicBezTo>
                    <a:pt x="1" y="169"/>
                    <a:pt x="0" y="168"/>
                    <a:pt x="0" y="167"/>
                  </a:cubicBezTo>
                  <a:cubicBezTo>
                    <a:pt x="0" y="166"/>
                    <a:pt x="0" y="165"/>
                    <a:pt x="0" y="165"/>
                  </a:cubicBezTo>
                  <a:cubicBezTo>
                    <a:pt x="0" y="162"/>
                    <a:pt x="0" y="158"/>
                    <a:pt x="0" y="153"/>
                  </a:cubicBezTo>
                  <a:cubicBezTo>
                    <a:pt x="0" y="150"/>
                    <a:pt x="0" y="148"/>
                    <a:pt x="0" y="146"/>
                  </a:cubicBezTo>
                  <a:cubicBezTo>
                    <a:pt x="0" y="138"/>
                    <a:pt x="0" y="123"/>
                    <a:pt x="1" y="101"/>
                  </a:cubicBezTo>
                  <a:cubicBezTo>
                    <a:pt x="1" y="80"/>
                    <a:pt x="1" y="60"/>
                    <a:pt x="1" y="43"/>
                  </a:cubicBezTo>
                  <a:cubicBezTo>
                    <a:pt x="1" y="25"/>
                    <a:pt x="1" y="14"/>
                    <a:pt x="0" y="11"/>
                  </a:cubicBezTo>
                  <a:cubicBezTo>
                    <a:pt x="0" y="10"/>
                    <a:pt x="0" y="8"/>
                    <a:pt x="0" y="6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8" y="0"/>
                    <a:pt x="11" y="0"/>
                    <a:pt x="14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50" y="1"/>
                    <a:pt x="60" y="3"/>
                    <a:pt x="70" y="6"/>
                  </a:cubicBezTo>
                  <a:cubicBezTo>
                    <a:pt x="80" y="9"/>
                    <a:pt x="86" y="16"/>
                    <a:pt x="86" y="25"/>
                  </a:cubicBezTo>
                  <a:cubicBezTo>
                    <a:pt x="86" y="33"/>
                    <a:pt x="82" y="40"/>
                    <a:pt x="76" y="45"/>
                  </a:cubicBezTo>
                  <a:cubicBezTo>
                    <a:pt x="70" y="50"/>
                    <a:pt x="62" y="53"/>
                    <a:pt x="55" y="55"/>
                  </a:cubicBezTo>
                  <a:cubicBezTo>
                    <a:pt x="47" y="57"/>
                    <a:pt x="40" y="57"/>
                    <a:pt x="34" y="57"/>
                  </a:cubicBezTo>
                  <a:cubicBezTo>
                    <a:pt x="32" y="57"/>
                    <a:pt x="31" y="57"/>
                    <a:pt x="30" y="57"/>
                  </a:cubicBezTo>
                  <a:cubicBezTo>
                    <a:pt x="31" y="58"/>
                    <a:pt x="38" y="67"/>
                    <a:pt x="49" y="83"/>
                  </a:cubicBezTo>
                  <a:cubicBezTo>
                    <a:pt x="85" y="130"/>
                    <a:pt x="104" y="155"/>
                    <a:pt x="108" y="159"/>
                  </a:cubicBezTo>
                  <a:cubicBezTo>
                    <a:pt x="112" y="163"/>
                    <a:pt x="114" y="166"/>
                    <a:pt x="114" y="168"/>
                  </a:cubicBezTo>
                  <a:close/>
                  <a:moveTo>
                    <a:pt x="24" y="47"/>
                  </a:moveTo>
                  <a:cubicBezTo>
                    <a:pt x="33" y="47"/>
                    <a:pt x="41" y="46"/>
                    <a:pt x="46" y="45"/>
                  </a:cubicBezTo>
                  <a:cubicBezTo>
                    <a:pt x="53" y="44"/>
                    <a:pt x="59" y="42"/>
                    <a:pt x="62" y="40"/>
                  </a:cubicBezTo>
                  <a:cubicBezTo>
                    <a:pt x="66" y="38"/>
                    <a:pt x="68" y="34"/>
                    <a:pt x="68" y="30"/>
                  </a:cubicBezTo>
                  <a:cubicBezTo>
                    <a:pt x="68" y="26"/>
                    <a:pt x="66" y="24"/>
                    <a:pt x="63" y="21"/>
                  </a:cubicBezTo>
                  <a:cubicBezTo>
                    <a:pt x="60" y="19"/>
                    <a:pt x="56" y="17"/>
                    <a:pt x="51" y="16"/>
                  </a:cubicBezTo>
                  <a:cubicBezTo>
                    <a:pt x="46" y="15"/>
                    <a:pt x="42" y="14"/>
                    <a:pt x="39" y="14"/>
                  </a:cubicBezTo>
                  <a:cubicBezTo>
                    <a:pt x="35" y="14"/>
                    <a:pt x="29" y="14"/>
                    <a:pt x="2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7" y="48"/>
                    <a:pt x="21" y="48"/>
                    <a:pt x="24" y="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1CE04A2-89E4-4621-BFDF-80BA48291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" y="801"/>
              <a:ext cx="192" cy="238"/>
            </a:xfrm>
            <a:custGeom>
              <a:avLst/>
              <a:gdLst>
                <a:gd name="T0" fmla="*/ 44 w 140"/>
                <a:gd name="T1" fmla="*/ 54 h 173"/>
                <a:gd name="T2" fmla="*/ 61 w 140"/>
                <a:gd name="T3" fmla="*/ 93 h 173"/>
                <a:gd name="T4" fmla="*/ 69 w 140"/>
                <a:gd name="T5" fmla="*/ 112 h 173"/>
                <a:gd name="T6" fmla="*/ 84 w 140"/>
                <a:gd name="T7" fmla="*/ 103 h 173"/>
                <a:gd name="T8" fmla="*/ 110 w 140"/>
                <a:gd name="T9" fmla="*/ 50 h 173"/>
                <a:gd name="T10" fmla="*/ 131 w 140"/>
                <a:gd name="T11" fmla="*/ 10 h 173"/>
                <a:gd name="T12" fmla="*/ 140 w 140"/>
                <a:gd name="T13" fmla="*/ 6 h 173"/>
                <a:gd name="T14" fmla="*/ 138 w 140"/>
                <a:gd name="T15" fmla="*/ 19 h 173"/>
                <a:gd name="T16" fmla="*/ 136 w 140"/>
                <a:gd name="T17" fmla="*/ 104 h 173"/>
                <a:gd name="T18" fmla="*/ 135 w 140"/>
                <a:gd name="T19" fmla="*/ 144 h 173"/>
                <a:gd name="T20" fmla="*/ 135 w 140"/>
                <a:gd name="T21" fmla="*/ 168 h 173"/>
                <a:gd name="T22" fmla="*/ 133 w 140"/>
                <a:gd name="T23" fmla="*/ 171 h 173"/>
                <a:gd name="T24" fmla="*/ 127 w 140"/>
                <a:gd name="T25" fmla="*/ 171 h 173"/>
                <a:gd name="T26" fmla="*/ 125 w 140"/>
                <a:gd name="T27" fmla="*/ 167 h 173"/>
                <a:gd name="T28" fmla="*/ 126 w 140"/>
                <a:gd name="T29" fmla="*/ 124 h 173"/>
                <a:gd name="T30" fmla="*/ 128 w 140"/>
                <a:gd name="T31" fmla="*/ 83 h 173"/>
                <a:gd name="T32" fmla="*/ 128 w 140"/>
                <a:gd name="T33" fmla="*/ 61 h 173"/>
                <a:gd name="T34" fmla="*/ 126 w 140"/>
                <a:gd name="T35" fmla="*/ 49 h 173"/>
                <a:gd name="T36" fmla="*/ 119 w 140"/>
                <a:gd name="T37" fmla="*/ 62 h 173"/>
                <a:gd name="T38" fmla="*/ 100 w 140"/>
                <a:gd name="T39" fmla="*/ 99 h 173"/>
                <a:gd name="T40" fmla="*/ 79 w 140"/>
                <a:gd name="T41" fmla="*/ 143 h 173"/>
                <a:gd name="T42" fmla="*/ 70 w 140"/>
                <a:gd name="T43" fmla="*/ 155 h 173"/>
                <a:gd name="T44" fmla="*/ 63 w 140"/>
                <a:gd name="T45" fmla="*/ 141 h 173"/>
                <a:gd name="T46" fmla="*/ 44 w 140"/>
                <a:gd name="T47" fmla="*/ 102 h 173"/>
                <a:gd name="T48" fmla="*/ 29 w 140"/>
                <a:gd name="T49" fmla="*/ 68 h 173"/>
                <a:gd name="T50" fmla="*/ 24 w 140"/>
                <a:gd name="T51" fmla="*/ 68 h 173"/>
                <a:gd name="T52" fmla="*/ 23 w 140"/>
                <a:gd name="T53" fmla="*/ 132 h 173"/>
                <a:gd name="T54" fmla="*/ 22 w 140"/>
                <a:gd name="T55" fmla="*/ 172 h 173"/>
                <a:gd name="T56" fmla="*/ 16 w 140"/>
                <a:gd name="T57" fmla="*/ 172 h 173"/>
                <a:gd name="T58" fmla="*/ 5 w 140"/>
                <a:gd name="T59" fmla="*/ 173 h 173"/>
                <a:gd name="T60" fmla="*/ 0 w 140"/>
                <a:gd name="T61" fmla="*/ 165 h 173"/>
                <a:gd name="T62" fmla="*/ 0 w 140"/>
                <a:gd name="T63" fmla="*/ 120 h 173"/>
                <a:gd name="T64" fmla="*/ 1 w 140"/>
                <a:gd name="T65" fmla="*/ 93 h 173"/>
                <a:gd name="T66" fmla="*/ 3 w 140"/>
                <a:gd name="T67" fmla="*/ 24 h 173"/>
                <a:gd name="T68" fmla="*/ 3 w 140"/>
                <a:gd name="T69" fmla="*/ 1 h 173"/>
                <a:gd name="T70" fmla="*/ 7 w 140"/>
                <a:gd name="T71" fmla="*/ 1 h 173"/>
                <a:gd name="T72" fmla="*/ 17 w 140"/>
                <a:gd name="T73" fmla="*/ 1 h 173"/>
                <a:gd name="T74" fmla="*/ 27 w 140"/>
                <a:gd name="T75" fmla="*/ 5 h 173"/>
                <a:gd name="T76" fmla="*/ 30 w 140"/>
                <a:gd name="T77" fmla="*/ 1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0" h="173">
                  <a:moveTo>
                    <a:pt x="35" y="34"/>
                  </a:moveTo>
                  <a:cubicBezTo>
                    <a:pt x="38" y="42"/>
                    <a:pt x="41" y="49"/>
                    <a:pt x="44" y="54"/>
                  </a:cubicBezTo>
                  <a:cubicBezTo>
                    <a:pt x="46" y="58"/>
                    <a:pt x="49" y="65"/>
                    <a:pt x="53" y="73"/>
                  </a:cubicBezTo>
                  <a:cubicBezTo>
                    <a:pt x="57" y="82"/>
                    <a:pt x="59" y="88"/>
                    <a:pt x="61" y="93"/>
                  </a:cubicBezTo>
                  <a:cubicBezTo>
                    <a:pt x="62" y="96"/>
                    <a:pt x="63" y="99"/>
                    <a:pt x="65" y="103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8" y="114"/>
                    <a:pt x="82" y="107"/>
                    <a:pt x="84" y="103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6" y="39"/>
                    <a:pt x="119" y="31"/>
                    <a:pt x="121" y="28"/>
                  </a:cubicBezTo>
                  <a:cubicBezTo>
                    <a:pt x="124" y="22"/>
                    <a:pt x="128" y="16"/>
                    <a:pt x="131" y="10"/>
                  </a:cubicBezTo>
                  <a:cubicBezTo>
                    <a:pt x="134" y="5"/>
                    <a:pt x="137" y="2"/>
                    <a:pt x="138" y="2"/>
                  </a:cubicBezTo>
                  <a:cubicBezTo>
                    <a:pt x="139" y="2"/>
                    <a:pt x="140" y="3"/>
                    <a:pt x="140" y="6"/>
                  </a:cubicBezTo>
                  <a:cubicBezTo>
                    <a:pt x="140" y="7"/>
                    <a:pt x="140" y="10"/>
                    <a:pt x="139" y="13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7" y="24"/>
                    <a:pt x="137" y="43"/>
                    <a:pt x="137" y="77"/>
                  </a:cubicBezTo>
                  <a:cubicBezTo>
                    <a:pt x="137" y="84"/>
                    <a:pt x="137" y="93"/>
                    <a:pt x="136" y="104"/>
                  </a:cubicBezTo>
                  <a:cubicBezTo>
                    <a:pt x="136" y="115"/>
                    <a:pt x="136" y="122"/>
                    <a:pt x="135" y="126"/>
                  </a:cubicBezTo>
                  <a:cubicBezTo>
                    <a:pt x="135" y="130"/>
                    <a:pt x="135" y="136"/>
                    <a:pt x="135" y="144"/>
                  </a:cubicBezTo>
                  <a:cubicBezTo>
                    <a:pt x="135" y="167"/>
                    <a:pt x="135" y="167"/>
                    <a:pt x="135" y="167"/>
                  </a:cubicBezTo>
                  <a:cubicBezTo>
                    <a:pt x="135" y="168"/>
                    <a:pt x="135" y="168"/>
                    <a:pt x="135" y="168"/>
                  </a:cubicBezTo>
                  <a:cubicBezTo>
                    <a:pt x="135" y="170"/>
                    <a:pt x="135" y="171"/>
                    <a:pt x="134" y="171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2" y="171"/>
                    <a:pt x="131" y="171"/>
                    <a:pt x="130" y="171"/>
                  </a:cubicBezTo>
                  <a:cubicBezTo>
                    <a:pt x="129" y="171"/>
                    <a:pt x="128" y="171"/>
                    <a:pt x="127" y="171"/>
                  </a:cubicBezTo>
                  <a:cubicBezTo>
                    <a:pt x="126" y="171"/>
                    <a:pt x="126" y="171"/>
                    <a:pt x="126" y="170"/>
                  </a:cubicBezTo>
                  <a:cubicBezTo>
                    <a:pt x="126" y="170"/>
                    <a:pt x="125" y="168"/>
                    <a:pt x="125" y="167"/>
                  </a:cubicBezTo>
                  <a:cubicBezTo>
                    <a:pt x="125" y="153"/>
                    <a:pt x="125" y="153"/>
                    <a:pt x="125" y="153"/>
                  </a:cubicBezTo>
                  <a:cubicBezTo>
                    <a:pt x="125" y="136"/>
                    <a:pt x="126" y="127"/>
                    <a:pt x="126" y="124"/>
                  </a:cubicBezTo>
                  <a:cubicBezTo>
                    <a:pt x="126" y="120"/>
                    <a:pt x="127" y="114"/>
                    <a:pt x="127" y="105"/>
                  </a:cubicBezTo>
                  <a:cubicBezTo>
                    <a:pt x="127" y="96"/>
                    <a:pt x="128" y="89"/>
                    <a:pt x="128" y="83"/>
                  </a:cubicBezTo>
                  <a:cubicBezTo>
                    <a:pt x="127" y="82"/>
                    <a:pt x="127" y="77"/>
                    <a:pt x="128" y="70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7" y="45"/>
                    <a:pt x="126" y="47"/>
                    <a:pt x="126" y="49"/>
                  </a:cubicBezTo>
                  <a:cubicBezTo>
                    <a:pt x="124" y="51"/>
                    <a:pt x="123" y="54"/>
                    <a:pt x="121" y="58"/>
                  </a:cubicBezTo>
                  <a:cubicBezTo>
                    <a:pt x="119" y="62"/>
                    <a:pt x="119" y="62"/>
                    <a:pt x="119" y="62"/>
                  </a:cubicBezTo>
                  <a:cubicBezTo>
                    <a:pt x="116" y="68"/>
                    <a:pt x="113" y="74"/>
                    <a:pt x="109" y="81"/>
                  </a:cubicBezTo>
                  <a:cubicBezTo>
                    <a:pt x="106" y="88"/>
                    <a:pt x="103" y="94"/>
                    <a:pt x="100" y="99"/>
                  </a:cubicBezTo>
                  <a:cubicBezTo>
                    <a:pt x="97" y="105"/>
                    <a:pt x="94" y="112"/>
                    <a:pt x="89" y="121"/>
                  </a:cubicBezTo>
                  <a:cubicBezTo>
                    <a:pt x="85" y="130"/>
                    <a:pt x="81" y="138"/>
                    <a:pt x="79" y="143"/>
                  </a:cubicBezTo>
                  <a:cubicBezTo>
                    <a:pt x="75" y="153"/>
                    <a:pt x="73" y="157"/>
                    <a:pt x="72" y="157"/>
                  </a:cubicBezTo>
                  <a:cubicBezTo>
                    <a:pt x="71" y="157"/>
                    <a:pt x="71" y="157"/>
                    <a:pt x="70" y="155"/>
                  </a:cubicBezTo>
                  <a:cubicBezTo>
                    <a:pt x="69" y="153"/>
                    <a:pt x="68" y="152"/>
                    <a:pt x="68" y="152"/>
                  </a:cubicBezTo>
                  <a:cubicBezTo>
                    <a:pt x="67" y="150"/>
                    <a:pt x="65" y="146"/>
                    <a:pt x="63" y="141"/>
                  </a:cubicBezTo>
                  <a:cubicBezTo>
                    <a:pt x="60" y="135"/>
                    <a:pt x="58" y="130"/>
                    <a:pt x="57" y="126"/>
                  </a:cubicBezTo>
                  <a:cubicBezTo>
                    <a:pt x="56" y="123"/>
                    <a:pt x="52" y="115"/>
                    <a:pt x="44" y="102"/>
                  </a:cubicBezTo>
                  <a:cubicBezTo>
                    <a:pt x="39" y="90"/>
                    <a:pt x="36" y="85"/>
                    <a:pt x="35" y="84"/>
                  </a:cubicBezTo>
                  <a:cubicBezTo>
                    <a:pt x="34" y="81"/>
                    <a:pt x="32" y="76"/>
                    <a:pt x="29" y="68"/>
                  </a:cubicBezTo>
                  <a:cubicBezTo>
                    <a:pt x="27" y="64"/>
                    <a:pt x="26" y="61"/>
                    <a:pt x="25" y="5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69"/>
                    <a:pt x="23" y="169"/>
                    <a:pt x="23" y="169"/>
                  </a:cubicBezTo>
                  <a:cubicBezTo>
                    <a:pt x="23" y="171"/>
                    <a:pt x="23" y="172"/>
                    <a:pt x="22" y="172"/>
                  </a:cubicBezTo>
                  <a:cubicBezTo>
                    <a:pt x="21" y="172"/>
                    <a:pt x="20" y="172"/>
                    <a:pt x="19" y="172"/>
                  </a:cubicBezTo>
                  <a:cubicBezTo>
                    <a:pt x="18" y="172"/>
                    <a:pt x="17" y="172"/>
                    <a:pt x="16" y="172"/>
                  </a:cubicBezTo>
                  <a:cubicBezTo>
                    <a:pt x="11" y="172"/>
                    <a:pt x="11" y="172"/>
                    <a:pt x="11" y="172"/>
                  </a:cubicBezTo>
                  <a:cubicBezTo>
                    <a:pt x="8" y="173"/>
                    <a:pt x="6" y="173"/>
                    <a:pt x="5" y="173"/>
                  </a:cubicBezTo>
                  <a:cubicBezTo>
                    <a:pt x="3" y="173"/>
                    <a:pt x="1" y="172"/>
                    <a:pt x="1" y="171"/>
                  </a:cubicBezTo>
                  <a:cubicBezTo>
                    <a:pt x="0" y="170"/>
                    <a:pt x="0" y="168"/>
                    <a:pt x="0" y="165"/>
                  </a:cubicBezTo>
                  <a:cubicBezTo>
                    <a:pt x="0" y="159"/>
                    <a:pt x="0" y="154"/>
                    <a:pt x="0" y="15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6"/>
                    <a:pt x="0" y="111"/>
                    <a:pt x="0" y="106"/>
                  </a:cubicBezTo>
                  <a:cubicBezTo>
                    <a:pt x="0" y="101"/>
                    <a:pt x="1" y="97"/>
                    <a:pt x="1" y="93"/>
                  </a:cubicBezTo>
                  <a:cubicBezTo>
                    <a:pt x="2" y="81"/>
                    <a:pt x="2" y="73"/>
                    <a:pt x="2" y="69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5"/>
                    <a:pt x="3" y="2"/>
                    <a:pt x="3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6" y="0"/>
                    <a:pt x="7" y="1"/>
                  </a:cubicBezTo>
                  <a:cubicBezTo>
                    <a:pt x="8" y="1"/>
                    <a:pt x="9" y="1"/>
                    <a:pt x="11" y="1"/>
                  </a:cubicBezTo>
                  <a:cubicBezTo>
                    <a:pt x="12" y="1"/>
                    <a:pt x="14" y="1"/>
                    <a:pt x="17" y="1"/>
                  </a:cubicBezTo>
                  <a:cubicBezTo>
                    <a:pt x="20" y="1"/>
                    <a:pt x="22" y="1"/>
                    <a:pt x="24" y="1"/>
                  </a:cubicBezTo>
                  <a:cubicBezTo>
                    <a:pt x="25" y="2"/>
                    <a:pt x="26" y="3"/>
                    <a:pt x="27" y="5"/>
                  </a:cubicBezTo>
                  <a:cubicBezTo>
                    <a:pt x="27" y="7"/>
                    <a:pt x="28" y="9"/>
                    <a:pt x="28" y="11"/>
                  </a:cubicBezTo>
                  <a:cubicBezTo>
                    <a:pt x="29" y="13"/>
                    <a:pt x="29" y="15"/>
                    <a:pt x="30" y="16"/>
                  </a:cubicBezTo>
                  <a:cubicBezTo>
                    <a:pt x="30" y="21"/>
                    <a:pt x="32" y="27"/>
                    <a:pt x="35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424EDCF9-BA00-46BD-89B0-8BCFE891B615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3894" y="3334540"/>
            <a:ext cx="2096787" cy="174263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A76FB90-4B9E-4414-BDE9-801C06A96FFF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7358" y="3479765"/>
            <a:ext cx="1534391" cy="1553276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0EFFCDC2-9214-4125-BC07-251264EF6F2A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69981" y="3640304"/>
            <a:ext cx="1350763" cy="1354958"/>
          </a:xfrm>
          <a:prstGeom prst="rect">
            <a:avLst/>
          </a:prstGeom>
        </p:spPr>
      </p:pic>
      <p:sp>
        <p:nvSpPr>
          <p:cNvPr id="94" name="Freeform 5">
            <a:extLst>
              <a:ext uri="{FF2B5EF4-FFF2-40B4-BE49-F238E27FC236}">
                <a16:creationId xmlns:a16="http://schemas.microsoft.com/office/drawing/2014/main" id="{57F8F5AD-9F56-4DA5-9ED7-EB7C107A1EC9}"/>
              </a:ext>
            </a:extLst>
          </p:cNvPr>
          <p:cNvSpPr>
            <a:spLocks/>
          </p:cNvSpPr>
          <p:nvPr/>
        </p:nvSpPr>
        <p:spPr bwMode="auto">
          <a:xfrm>
            <a:off x="5679496" y="3753025"/>
            <a:ext cx="761999" cy="1062446"/>
          </a:xfrm>
          <a:custGeom>
            <a:avLst/>
            <a:gdLst>
              <a:gd name="T0" fmla="*/ 66 w 126"/>
              <a:gd name="T1" fmla="*/ 72 h 176"/>
              <a:gd name="T2" fmla="*/ 69 w 126"/>
              <a:gd name="T3" fmla="*/ 66 h 176"/>
              <a:gd name="T4" fmla="*/ 99 w 126"/>
              <a:gd name="T5" fmla="*/ 18 h 176"/>
              <a:gd name="T6" fmla="*/ 110 w 126"/>
              <a:gd name="T7" fmla="*/ 2 h 176"/>
              <a:gd name="T8" fmla="*/ 124 w 126"/>
              <a:gd name="T9" fmla="*/ 2 h 176"/>
              <a:gd name="T10" fmla="*/ 118 w 126"/>
              <a:gd name="T11" fmla="*/ 18 h 176"/>
              <a:gd name="T12" fmla="*/ 101 w 126"/>
              <a:gd name="T13" fmla="*/ 43 h 176"/>
              <a:gd name="T14" fmla="*/ 77 w 126"/>
              <a:gd name="T15" fmla="*/ 87 h 176"/>
              <a:gd name="T16" fmla="*/ 77 w 126"/>
              <a:gd name="T17" fmla="*/ 96 h 176"/>
              <a:gd name="T18" fmla="*/ 86 w 126"/>
              <a:gd name="T19" fmla="*/ 111 h 176"/>
              <a:gd name="T20" fmla="*/ 106 w 126"/>
              <a:gd name="T21" fmla="*/ 143 h 176"/>
              <a:gd name="T22" fmla="*/ 123 w 126"/>
              <a:gd name="T23" fmla="*/ 172 h 176"/>
              <a:gd name="T24" fmla="*/ 120 w 126"/>
              <a:gd name="T25" fmla="*/ 176 h 176"/>
              <a:gd name="T26" fmla="*/ 103 w 126"/>
              <a:gd name="T27" fmla="*/ 175 h 176"/>
              <a:gd name="T28" fmla="*/ 98 w 126"/>
              <a:gd name="T29" fmla="*/ 166 h 176"/>
              <a:gd name="T30" fmla="*/ 84 w 126"/>
              <a:gd name="T31" fmla="*/ 144 h 176"/>
              <a:gd name="T32" fmla="*/ 65 w 126"/>
              <a:gd name="T33" fmla="*/ 111 h 176"/>
              <a:gd name="T34" fmla="*/ 59 w 126"/>
              <a:gd name="T35" fmla="*/ 112 h 176"/>
              <a:gd name="T36" fmla="*/ 43 w 126"/>
              <a:gd name="T37" fmla="*/ 133 h 176"/>
              <a:gd name="T38" fmla="*/ 26 w 126"/>
              <a:gd name="T39" fmla="*/ 160 h 176"/>
              <a:gd name="T40" fmla="*/ 14 w 126"/>
              <a:gd name="T41" fmla="*/ 175 h 176"/>
              <a:gd name="T42" fmla="*/ 2 w 126"/>
              <a:gd name="T43" fmla="*/ 174 h 176"/>
              <a:gd name="T44" fmla="*/ 1 w 126"/>
              <a:gd name="T45" fmla="*/ 169 h 176"/>
              <a:gd name="T46" fmla="*/ 11 w 126"/>
              <a:gd name="T47" fmla="*/ 154 h 176"/>
              <a:gd name="T48" fmla="*/ 28 w 126"/>
              <a:gd name="T49" fmla="*/ 131 h 176"/>
              <a:gd name="T50" fmla="*/ 49 w 126"/>
              <a:gd name="T51" fmla="*/ 100 h 176"/>
              <a:gd name="T52" fmla="*/ 50 w 126"/>
              <a:gd name="T53" fmla="*/ 87 h 176"/>
              <a:gd name="T54" fmla="*/ 30 w 126"/>
              <a:gd name="T55" fmla="*/ 52 h 176"/>
              <a:gd name="T56" fmla="*/ 3 w 126"/>
              <a:gd name="T57" fmla="*/ 9 h 176"/>
              <a:gd name="T58" fmla="*/ 4 w 126"/>
              <a:gd name="T59" fmla="*/ 2 h 176"/>
              <a:gd name="T60" fmla="*/ 17 w 126"/>
              <a:gd name="T61" fmla="*/ 2 h 176"/>
              <a:gd name="T62" fmla="*/ 24 w 126"/>
              <a:gd name="T63" fmla="*/ 9 h 176"/>
              <a:gd name="T64" fmla="*/ 30 w 126"/>
              <a:gd name="T65" fmla="*/ 19 h 176"/>
              <a:gd name="T66" fmla="*/ 56 w 126"/>
              <a:gd name="T67" fmla="*/ 61 h 176"/>
              <a:gd name="T68" fmla="*/ 65 w 126"/>
              <a:gd name="T69" fmla="*/ 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6" h="176">
                <a:moveTo>
                  <a:pt x="65" y="73"/>
                </a:moveTo>
                <a:cubicBezTo>
                  <a:pt x="65" y="73"/>
                  <a:pt x="65" y="73"/>
                  <a:pt x="66" y="72"/>
                </a:cubicBezTo>
                <a:cubicBezTo>
                  <a:pt x="66" y="71"/>
                  <a:pt x="67" y="70"/>
                  <a:pt x="67" y="69"/>
                </a:cubicBezTo>
                <a:cubicBezTo>
                  <a:pt x="68" y="68"/>
                  <a:pt x="68" y="67"/>
                  <a:pt x="69" y="66"/>
                </a:cubicBezTo>
                <a:cubicBezTo>
                  <a:pt x="82" y="44"/>
                  <a:pt x="82" y="44"/>
                  <a:pt x="82" y="44"/>
                </a:cubicBezTo>
                <a:cubicBezTo>
                  <a:pt x="90" y="32"/>
                  <a:pt x="95" y="23"/>
                  <a:pt x="99" y="18"/>
                </a:cubicBezTo>
                <a:cubicBezTo>
                  <a:pt x="101" y="16"/>
                  <a:pt x="102" y="13"/>
                  <a:pt x="104" y="10"/>
                </a:cubicBezTo>
                <a:cubicBezTo>
                  <a:pt x="106" y="6"/>
                  <a:pt x="108" y="3"/>
                  <a:pt x="110" y="2"/>
                </a:cubicBezTo>
                <a:cubicBezTo>
                  <a:pt x="112" y="1"/>
                  <a:pt x="115" y="0"/>
                  <a:pt x="118" y="0"/>
                </a:cubicBezTo>
                <a:cubicBezTo>
                  <a:pt x="121" y="0"/>
                  <a:pt x="123" y="1"/>
                  <a:pt x="124" y="2"/>
                </a:cubicBezTo>
                <a:cubicBezTo>
                  <a:pt x="126" y="3"/>
                  <a:pt x="126" y="4"/>
                  <a:pt x="125" y="6"/>
                </a:cubicBezTo>
                <a:cubicBezTo>
                  <a:pt x="125" y="8"/>
                  <a:pt x="122" y="12"/>
                  <a:pt x="118" y="18"/>
                </a:cubicBezTo>
                <a:cubicBezTo>
                  <a:pt x="115" y="21"/>
                  <a:pt x="112" y="26"/>
                  <a:pt x="107" y="34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99" y="46"/>
                  <a:pt x="95" y="53"/>
                  <a:pt x="89" y="63"/>
                </a:cubicBezTo>
                <a:cubicBezTo>
                  <a:pt x="84" y="74"/>
                  <a:pt x="80" y="82"/>
                  <a:pt x="77" y="87"/>
                </a:cubicBezTo>
                <a:cubicBezTo>
                  <a:pt x="76" y="89"/>
                  <a:pt x="75" y="90"/>
                  <a:pt x="75" y="91"/>
                </a:cubicBezTo>
                <a:cubicBezTo>
                  <a:pt x="75" y="92"/>
                  <a:pt x="76" y="94"/>
                  <a:pt x="77" y="96"/>
                </a:cubicBezTo>
                <a:cubicBezTo>
                  <a:pt x="78" y="97"/>
                  <a:pt x="80" y="101"/>
                  <a:pt x="84" y="107"/>
                </a:cubicBezTo>
                <a:cubicBezTo>
                  <a:pt x="85" y="109"/>
                  <a:pt x="86" y="110"/>
                  <a:pt x="86" y="111"/>
                </a:cubicBezTo>
                <a:cubicBezTo>
                  <a:pt x="87" y="113"/>
                  <a:pt x="88" y="114"/>
                  <a:pt x="89" y="116"/>
                </a:cubicBezTo>
                <a:cubicBezTo>
                  <a:pt x="96" y="128"/>
                  <a:pt x="101" y="137"/>
                  <a:pt x="106" y="143"/>
                </a:cubicBezTo>
                <a:cubicBezTo>
                  <a:pt x="109" y="148"/>
                  <a:pt x="112" y="153"/>
                  <a:pt x="115" y="158"/>
                </a:cubicBezTo>
                <a:cubicBezTo>
                  <a:pt x="119" y="164"/>
                  <a:pt x="121" y="169"/>
                  <a:pt x="123" y="172"/>
                </a:cubicBezTo>
                <a:cubicBezTo>
                  <a:pt x="124" y="173"/>
                  <a:pt x="124" y="174"/>
                  <a:pt x="124" y="175"/>
                </a:cubicBezTo>
                <a:cubicBezTo>
                  <a:pt x="124" y="176"/>
                  <a:pt x="123" y="176"/>
                  <a:pt x="120" y="176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4" y="176"/>
                  <a:pt x="103" y="175"/>
                  <a:pt x="103" y="175"/>
                </a:cubicBezTo>
                <a:cubicBezTo>
                  <a:pt x="102" y="174"/>
                  <a:pt x="102" y="173"/>
                  <a:pt x="101" y="172"/>
                </a:cubicBezTo>
                <a:cubicBezTo>
                  <a:pt x="98" y="166"/>
                  <a:pt x="98" y="166"/>
                  <a:pt x="98" y="166"/>
                </a:cubicBezTo>
                <a:cubicBezTo>
                  <a:pt x="97" y="165"/>
                  <a:pt x="95" y="161"/>
                  <a:pt x="92" y="157"/>
                </a:cubicBezTo>
                <a:cubicBezTo>
                  <a:pt x="88" y="151"/>
                  <a:pt x="85" y="147"/>
                  <a:pt x="84" y="144"/>
                </a:cubicBezTo>
                <a:cubicBezTo>
                  <a:pt x="82" y="141"/>
                  <a:pt x="79" y="136"/>
                  <a:pt x="75" y="128"/>
                </a:cubicBezTo>
                <a:cubicBezTo>
                  <a:pt x="70" y="121"/>
                  <a:pt x="67" y="115"/>
                  <a:pt x="65" y="111"/>
                </a:cubicBezTo>
                <a:cubicBezTo>
                  <a:pt x="64" y="110"/>
                  <a:pt x="63" y="109"/>
                  <a:pt x="62" y="109"/>
                </a:cubicBezTo>
                <a:cubicBezTo>
                  <a:pt x="61" y="109"/>
                  <a:pt x="60" y="110"/>
                  <a:pt x="59" y="112"/>
                </a:cubicBezTo>
                <a:cubicBezTo>
                  <a:pt x="56" y="114"/>
                  <a:pt x="54" y="117"/>
                  <a:pt x="52" y="121"/>
                </a:cubicBezTo>
                <a:cubicBezTo>
                  <a:pt x="48" y="126"/>
                  <a:pt x="45" y="130"/>
                  <a:pt x="43" y="133"/>
                </a:cubicBezTo>
                <a:cubicBezTo>
                  <a:pt x="41" y="135"/>
                  <a:pt x="38" y="140"/>
                  <a:pt x="34" y="146"/>
                </a:cubicBezTo>
                <a:cubicBezTo>
                  <a:pt x="30" y="152"/>
                  <a:pt x="28" y="157"/>
                  <a:pt x="26" y="160"/>
                </a:cubicBezTo>
                <a:cubicBezTo>
                  <a:pt x="25" y="163"/>
                  <a:pt x="23" y="166"/>
                  <a:pt x="20" y="169"/>
                </a:cubicBezTo>
                <a:cubicBezTo>
                  <a:pt x="18" y="173"/>
                  <a:pt x="16" y="174"/>
                  <a:pt x="14" y="175"/>
                </a:cubicBezTo>
                <a:cubicBezTo>
                  <a:pt x="13" y="175"/>
                  <a:pt x="12" y="175"/>
                  <a:pt x="10" y="175"/>
                </a:cubicBezTo>
                <a:cubicBezTo>
                  <a:pt x="8" y="175"/>
                  <a:pt x="5" y="175"/>
                  <a:pt x="2" y="174"/>
                </a:cubicBezTo>
                <a:cubicBezTo>
                  <a:pt x="0" y="174"/>
                  <a:pt x="0" y="173"/>
                  <a:pt x="0" y="172"/>
                </a:cubicBezTo>
                <a:cubicBezTo>
                  <a:pt x="0" y="171"/>
                  <a:pt x="0" y="170"/>
                  <a:pt x="1" y="169"/>
                </a:cubicBezTo>
                <a:cubicBezTo>
                  <a:pt x="2" y="167"/>
                  <a:pt x="3" y="166"/>
                  <a:pt x="3" y="165"/>
                </a:cubicBezTo>
                <a:cubicBezTo>
                  <a:pt x="4" y="164"/>
                  <a:pt x="7" y="160"/>
                  <a:pt x="11" y="154"/>
                </a:cubicBezTo>
                <a:cubicBezTo>
                  <a:pt x="15" y="148"/>
                  <a:pt x="18" y="144"/>
                  <a:pt x="20" y="141"/>
                </a:cubicBezTo>
                <a:cubicBezTo>
                  <a:pt x="28" y="131"/>
                  <a:pt x="28" y="131"/>
                  <a:pt x="28" y="131"/>
                </a:cubicBezTo>
                <a:cubicBezTo>
                  <a:pt x="30" y="128"/>
                  <a:pt x="34" y="122"/>
                  <a:pt x="40" y="113"/>
                </a:cubicBezTo>
                <a:cubicBezTo>
                  <a:pt x="43" y="107"/>
                  <a:pt x="46" y="103"/>
                  <a:pt x="49" y="100"/>
                </a:cubicBezTo>
                <a:cubicBezTo>
                  <a:pt x="50" y="97"/>
                  <a:pt x="51" y="95"/>
                  <a:pt x="51" y="93"/>
                </a:cubicBezTo>
                <a:cubicBezTo>
                  <a:pt x="51" y="91"/>
                  <a:pt x="51" y="89"/>
                  <a:pt x="50" y="87"/>
                </a:cubicBezTo>
                <a:cubicBezTo>
                  <a:pt x="49" y="85"/>
                  <a:pt x="46" y="81"/>
                  <a:pt x="42" y="73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48"/>
                  <a:pt x="22" y="39"/>
                  <a:pt x="12" y="23"/>
                </a:cubicBezTo>
                <a:cubicBezTo>
                  <a:pt x="8" y="16"/>
                  <a:pt x="5" y="11"/>
                  <a:pt x="3" y="9"/>
                </a:cubicBezTo>
                <a:cubicBezTo>
                  <a:pt x="2" y="7"/>
                  <a:pt x="2" y="6"/>
                  <a:pt x="2" y="5"/>
                </a:cubicBezTo>
                <a:cubicBezTo>
                  <a:pt x="2" y="3"/>
                  <a:pt x="2" y="2"/>
                  <a:pt x="4" y="2"/>
                </a:cubicBezTo>
                <a:cubicBezTo>
                  <a:pt x="7" y="2"/>
                  <a:pt x="9" y="2"/>
                  <a:pt x="10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8" y="2"/>
                  <a:pt x="20" y="3"/>
                  <a:pt x="21" y="4"/>
                </a:cubicBezTo>
                <a:cubicBezTo>
                  <a:pt x="22" y="5"/>
                  <a:pt x="23" y="7"/>
                  <a:pt x="24" y="9"/>
                </a:cubicBezTo>
                <a:cubicBezTo>
                  <a:pt x="28" y="14"/>
                  <a:pt x="28" y="14"/>
                  <a:pt x="28" y="14"/>
                </a:cubicBezTo>
                <a:cubicBezTo>
                  <a:pt x="30" y="19"/>
                  <a:pt x="30" y="19"/>
                  <a:pt x="30" y="19"/>
                </a:cubicBezTo>
                <a:cubicBezTo>
                  <a:pt x="36" y="28"/>
                  <a:pt x="40" y="35"/>
                  <a:pt x="44" y="40"/>
                </a:cubicBezTo>
                <a:cubicBezTo>
                  <a:pt x="46" y="45"/>
                  <a:pt x="51" y="52"/>
                  <a:pt x="56" y="61"/>
                </a:cubicBezTo>
                <a:cubicBezTo>
                  <a:pt x="59" y="66"/>
                  <a:pt x="61" y="70"/>
                  <a:pt x="64" y="73"/>
                </a:cubicBezTo>
                <a:cubicBezTo>
                  <a:pt x="64" y="73"/>
                  <a:pt x="65" y="73"/>
                  <a:pt x="65" y="7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5305BBA-930A-4EBB-81B3-DF936A300D49}"/>
              </a:ext>
            </a:extLst>
          </p:cNvPr>
          <p:cNvGrpSpPr/>
          <p:nvPr/>
        </p:nvGrpSpPr>
        <p:grpSpPr>
          <a:xfrm>
            <a:off x="663955" y="1358338"/>
            <a:ext cx="5334000" cy="6967536"/>
            <a:chOff x="3800475" y="33339"/>
            <a:chExt cx="5334000" cy="6967536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C1FBD08-115C-43D0-B673-515B87ECBC37}"/>
                </a:ext>
              </a:extLst>
            </p:cNvPr>
            <p:cNvSpPr/>
            <p:nvPr/>
          </p:nvSpPr>
          <p:spPr>
            <a:xfrm>
              <a:off x="3800475" y="47625"/>
              <a:ext cx="5334000" cy="6953250"/>
            </a:xfrm>
            <a:custGeom>
              <a:avLst/>
              <a:gdLst>
                <a:gd name="connsiteX0" fmla="*/ 4057650 w 5334000"/>
                <a:gd name="connsiteY0" fmla="*/ 6848475 h 6953250"/>
                <a:gd name="connsiteX1" fmla="*/ 3914775 w 5334000"/>
                <a:gd name="connsiteY1" fmla="*/ 6477000 h 6953250"/>
                <a:gd name="connsiteX2" fmla="*/ 4295775 w 5334000"/>
                <a:gd name="connsiteY2" fmla="*/ 6143625 h 6953250"/>
                <a:gd name="connsiteX3" fmla="*/ 4638675 w 5334000"/>
                <a:gd name="connsiteY3" fmla="*/ 5724525 h 6953250"/>
                <a:gd name="connsiteX4" fmla="*/ 4619625 w 5334000"/>
                <a:gd name="connsiteY4" fmla="*/ 5648325 h 6953250"/>
                <a:gd name="connsiteX5" fmla="*/ 5095875 w 5334000"/>
                <a:gd name="connsiteY5" fmla="*/ 5153025 h 6953250"/>
                <a:gd name="connsiteX6" fmla="*/ 5124450 w 5334000"/>
                <a:gd name="connsiteY6" fmla="*/ 4981575 h 6953250"/>
                <a:gd name="connsiteX7" fmla="*/ 4962525 w 5334000"/>
                <a:gd name="connsiteY7" fmla="*/ 5010150 h 6953250"/>
                <a:gd name="connsiteX8" fmla="*/ 4962525 w 5334000"/>
                <a:gd name="connsiteY8" fmla="*/ 4895850 h 6953250"/>
                <a:gd name="connsiteX9" fmla="*/ 5210175 w 5334000"/>
                <a:gd name="connsiteY9" fmla="*/ 4467225 h 6953250"/>
                <a:gd name="connsiteX10" fmla="*/ 5238750 w 5334000"/>
                <a:gd name="connsiteY10" fmla="*/ 4295775 h 6953250"/>
                <a:gd name="connsiteX11" fmla="*/ 5048250 w 5334000"/>
                <a:gd name="connsiteY11" fmla="*/ 4495800 h 6953250"/>
                <a:gd name="connsiteX12" fmla="*/ 5162550 w 5334000"/>
                <a:gd name="connsiteY12" fmla="*/ 4152900 h 6953250"/>
                <a:gd name="connsiteX13" fmla="*/ 5334000 w 5334000"/>
                <a:gd name="connsiteY13" fmla="*/ 3819525 h 6953250"/>
                <a:gd name="connsiteX14" fmla="*/ 5219700 w 5334000"/>
                <a:gd name="connsiteY14" fmla="*/ 3590925 h 6953250"/>
                <a:gd name="connsiteX15" fmla="*/ 4810125 w 5334000"/>
                <a:gd name="connsiteY15" fmla="*/ 4219575 h 6953250"/>
                <a:gd name="connsiteX16" fmla="*/ 4467225 w 5334000"/>
                <a:gd name="connsiteY16" fmla="*/ 4572000 h 6953250"/>
                <a:gd name="connsiteX17" fmla="*/ 4248150 w 5334000"/>
                <a:gd name="connsiteY17" fmla="*/ 4743450 h 6953250"/>
                <a:gd name="connsiteX18" fmla="*/ 3867150 w 5334000"/>
                <a:gd name="connsiteY18" fmla="*/ 4924425 h 6953250"/>
                <a:gd name="connsiteX19" fmla="*/ 3381375 w 5334000"/>
                <a:gd name="connsiteY19" fmla="*/ 4819650 h 6953250"/>
                <a:gd name="connsiteX20" fmla="*/ 2952750 w 5334000"/>
                <a:gd name="connsiteY20" fmla="*/ 4305300 h 6953250"/>
                <a:gd name="connsiteX21" fmla="*/ 2505075 w 5334000"/>
                <a:gd name="connsiteY21" fmla="*/ 3876675 h 6953250"/>
                <a:gd name="connsiteX22" fmla="*/ 2476500 w 5334000"/>
                <a:gd name="connsiteY22" fmla="*/ 3267075 h 6953250"/>
                <a:gd name="connsiteX23" fmla="*/ 2505075 w 5334000"/>
                <a:gd name="connsiteY23" fmla="*/ 2333625 h 6953250"/>
                <a:gd name="connsiteX24" fmla="*/ 2733675 w 5334000"/>
                <a:gd name="connsiteY24" fmla="*/ 2114550 h 6953250"/>
                <a:gd name="connsiteX25" fmla="*/ 3057525 w 5334000"/>
                <a:gd name="connsiteY25" fmla="*/ 1704975 h 6953250"/>
                <a:gd name="connsiteX26" fmla="*/ 3067050 w 5334000"/>
                <a:gd name="connsiteY26" fmla="*/ 1323975 h 6953250"/>
                <a:gd name="connsiteX27" fmla="*/ 2943225 w 5334000"/>
                <a:gd name="connsiteY27" fmla="*/ 1009650 h 6953250"/>
                <a:gd name="connsiteX28" fmla="*/ 2552700 w 5334000"/>
                <a:gd name="connsiteY28" fmla="*/ 428625 h 6953250"/>
                <a:gd name="connsiteX29" fmla="*/ 2171700 w 5334000"/>
                <a:gd name="connsiteY29" fmla="*/ 85725 h 6953250"/>
                <a:gd name="connsiteX30" fmla="*/ 1933575 w 5334000"/>
                <a:gd name="connsiteY30" fmla="*/ 0 h 6953250"/>
                <a:gd name="connsiteX31" fmla="*/ 1790700 w 5334000"/>
                <a:gd name="connsiteY31" fmla="*/ 19050 h 6953250"/>
                <a:gd name="connsiteX32" fmla="*/ 1514475 w 5334000"/>
                <a:gd name="connsiteY32" fmla="*/ 161925 h 6953250"/>
                <a:gd name="connsiteX33" fmla="*/ 1104900 w 5334000"/>
                <a:gd name="connsiteY33" fmla="*/ 647700 h 6953250"/>
                <a:gd name="connsiteX34" fmla="*/ 714375 w 5334000"/>
                <a:gd name="connsiteY34" fmla="*/ 1371600 h 6953250"/>
                <a:gd name="connsiteX35" fmla="*/ 647700 w 5334000"/>
                <a:gd name="connsiteY35" fmla="*/ 1552575 h 6953250"/>
                <a:gd name="connsiteX36" fmla="*/ 695325 w 5334000"/>
                <a:gd name="connsiteY36" fmla="*/ 1838325 h 6953250"/>
                <a:gd name="connsiteX37" fmla="*/ 828675 w 5334000"/>
                <a:gd name="connsiteY37" fmla="*/ 2085975 h 6953250"/>
                <a:gd name="connsiteX38" fmla="*/ 1114425 w 5334000"/>
                <a:gd name="connsiteY38" fmla="*/ 2314575 h 6953250"/>
                <a:gd name="connsiteX39" fmla="*/ 1447800 w 5334000"/>
                <a:gd name="connsiteY39" fmla="*/ 3362325 h 6953250"/>
                <a:gd name="connsiteX40" fmla="*/ 1562100 w 5334000"/>
                <a:gd name="connsiteY40" fmla="*/ 4010025 h 6953250"/>
                <a:gd name="connsiteX41" fmla="*/ 1323975 w 5334000"/>
                <a:gd name="connsiteY41" fmla="*/ 4200525 h 6953250"/>
                <a:gd name="connsiteX42" fmla="*/ 1162050 w 5334000"/>
                <a:gd name="connsiteY42" fmla="*/ 4352925 h 6953250"/>
                <a:gd name="connsiteX43" fmla="*/ 647700 w 5334000"/>
                <a:gd name="connsiteY43" fmla="*/ 4695825 h 6953250"/>
                <a:gd name="connsiteX44" fmla="*/ 323850 w 5334000"/>
                <a:gd name="connsiteY44" fmla="*/ 5295900 h 6953250"/>
                <a:gd name="connsiteX45" fmla="*/ 247650 w 5334000"/>
                <a:gd name="connsiteY45" fmla="*/ 5362575 h 6953250"/>
                <a:gd name="connsiteX46" fmla="*/ 76200 w 5334000"/>
                <a:gd name="connsiteY46" fmla="*/ 6172200 h 6953250"/>
                <a:gd name="connsiteX47" fmla="*/ 0 w 5334000"/>
                <a:gd name="connsiteY47" fmla="*/ 6953250 h 6953250"/>
                <a:gd name="connsiteX48" fmla="*/ 4057650 w 5334000"/>
                <a:gd name="connsiteY48" fmla="*/ 6848475 h 695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334000" h="6953250">
                  <a:moveTo>
                    <a:pt x="4057650" y="6848475"/>
                  </a:moveTo>
                  <a:lnTo>
                    <a:pt x="3914775" y="6477000"/>
                  </a:lnTo>
                  <a:lnTo>
                    <a:pt x="4295775" y="6143625"/>
                  </a:lnTo>
                  <a:lnTo>
                    <a:pt x="4638675" y="5724525"/>
                  </a:lnTo>
                  <a:lnTo>
                    <a:pt x="4619625" y="5648325"/>
                  </a:lnTo>
                  <a:lnTo>
                    <a:pt x="5095875" y="5153025"/>
                  </a:lnTo>
                  <a:lnTo>
                    <a:pt x="5124450" y="4981575"/>
                  </a:lnTo>
                  <a:lnTo>
                    <a:pt x="4962525" y="5010150"/>
                  </a:lnTo>
                  <a:lnTo>
                    <a:pt x="4962525" y="4895850"/>
                  </a:lnTo>
                  <a:lnTo>
                    <a:pt x="5210175" y="4467225"/>
                  </a:lnTo>
                  <a:lnTo>
                    <a:pt x="5238750" y="4295775"/>
                  </a:lnTo>
                  <a:lnTo>
                    <a:pt x="5048250" y="4495800"/>
                  </a:lnTo>
                  <a:lnTo>
                    <a:pt x="5162550" y="4152900"/>
                  </a:lnTo>
                  <a:lnTo>
                    <a:pt x="5334000" y="3819525"/>
                  </a:lnTo>
                  <a:lnTo>
                    <a:pt x="5219700" y="3590925"/>
                  </a:lnTo>
                  <a:lnTo>
                    <a:pt x="4810125" y="4219575"/>
                  </a:lnTo>
                  <a:lnTo>
                    <a:pt x="4467225" y="4572000"/>
                  </a:lnTo>
                  <a:lnTo>
                    <a:pt x="4248150" y="4743450"/>
                  </a:lnTo>
                  <a:lnTo>
                    <a:pt x="3867150" y="4924425"/>
                  </a:lnTo>
                  <a:lnTo>
                    <a:pt x="3381375" y="4819650"/>
                  </a:lnTo>
                  <a:lnTo>
                    <a:pt x="2952750" y="4305300"/>
                  </a:lnTo>
                  <a:lnTo>
                    <a:pt x="2505075" y="3876675"/>
                  </a:lnTo>
                  <a:lnTo>
                    <a:pt x="2476500" y="3267075"/>
                  </a:lnTo>
                  <a:lnTo>
                    <a:pt x="2505075" y="2333625"/>
                  </a:lnTo>
                  <a:lnTo>
                    <a:pt x="2733675" y="2114550"/>
                  </a:lnTo>
                  <a:lnTo>
                    <a:pt x="3057525" y="1704975"/>
                  </a:lnTo>
                  <a:lnTo>
                    <a:pt x="3067050" y="1323975"/>
                  </a:lnTo>
                  <a:lnTo>
                    <a:pt x="2943225" y="1009650"/>
                  </a:lnTo>
                  <a:lnTo>
                    <a:pt x="2552700" y="428625"/>
                  </a:lnTo>
                  <a:lnTo>
                    <a:pt x="2171700" y="85725"/>
                  </a:lnTo>
                  <a:lnTo>
                    <a:pt x="1933575" y="0"/>
                  </a:lnTo>
                  <a:lnTo>
                    <a:pt x="1790700" y="19050"/>
                  </a:lnTo>
                  <a:lnTo>
                    <a:pt x="1514475" y="161925"/>
                  </a:lnTo>
                  <a:lnTo>
                    <a:pt x="1104900" y="647700"/>
                  </a:lnTo>
                  <a:lnTo>
                    <a:pt x="714375" y="1371600"/>
                  </a:lnTo>
                  <a:lnTo>
                    <a:pt x="647700" y="1552575"/>
                  </a:lnTo>
                  <a:lnTo>
                    <a:pt x="695325" y="1838325"/>
                  </a:lnTo>
                  <a:lnTo>
                    <a:pt x="828675" y="2085975"/>
                  </a:lnTo>
                  <a:lnTo>
                    <a:pt x="1114425" y="2314575"/>
                  </a:lnTo>
                  <a:lnTo>
                    <a:pt x="1447800" y="3362325"/>
                  </a:lnTo>
                  <a:lnTo>
                    <a:pt x="1562100" y="4010025"/>
                  </a:lnTo>
                  <a:lnTo>
                    <a:pt x="1323975" y="4200525"/>
                  </a:lnTo>
                  <a:lnTo>
                    <a:pt x="1162050" y="4352925"/>
                  </a:lnTo>
                  <a:lnTo>
                    <a:pt x="647700" y="4695825"/>
                  </a:lnTo>
                  <a:lnTo>
                    <a:pt x="323850" y="5295900"/>
                  </a:lnTo>
                  <a:lnTo>
                    <a:pt x="247650" y="5362575"/>
                  </a:lnTo>
                  <a:lnTo>
                    <a:pt x="76200" y="6172200"/>
                  </a:lnTo>
                  <a:lnTo>
                    <a:pt x="0" y="6953250"/>
                  </a:lnTo>
                  <a:lnTo>
                    <a:pt x="4057650" y="68484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6BB9AA91-2499-464A-A15E-51C43309A6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7669" y="33339"/>
              <a:ext cx="5235814" cy="6864348"/>
            </a:xfrm>
            <a:custGeom>
              <a:avLst/>
              <a:gdLst>
                <a:gd name="T0" fmla="*/ 825 w 1314"/>
                <a:gd name="T1" fmla="*/ 1495 h 1729"/>
                <a:gd name="T2" fmla="*/ 705 w 1314"/>
                <a:gd name="T3" fmla="*/ 1420 h 1729"/>
                <a:gd name="T4" fmla="*/ 581 w 1314"/>
                <a:gd name="T5" fmla="*/ 1402 h 1729"/>
                <a:gd name="T6" fmla="*/ 465 w 1314"/>
                <a:gd name="T7" fmla="*/ 1358 h 1729"/>
                <a:gd name="T8" fmla="*/ 298 w 1314"/>
                <a:gd name="T9" fmla="*/ 1463 h 1729"/>
                <a:gd name="T10" fmla="*/ 125 w 1314"/>
                <a:gd name="T11" fmla="*/ 1518 h 1729"/>
                <a:gd name="T12" fmla="*/ 209 w 1314"/>
                <a:gd name="T13" fmla="*/ 1124 h 1729"/>
                <a:gd name="T14" fmla="*/ 281 w 1314"/>
                <a:gd name="T15" fmla="*/ 661 h 1729"/>
                <a:gd name="T16" fmla="*/ 778 w 1314"/>
                <a:gd name="T17" fmla="*/ 1157 h 1729"/>
                <a:gd name="T18" fmla="*/ 1176 w 1314"/>
                <a:gd name="T19" fmla="*/ 1518 h 1729"/>
                <a:gd name="T20" fmla="*/ 711 w 1314"/>
                <a:gd name="T21" fmla="*/ 1096 h 1729"/>
                <a:gd name="T22" fmla="*/ 332 w 1314"/>
                <a:gd name="T23" fmla="*/ 796 h 1729"/>
                <a:gd name="T24" fmla="*/ 1150 w 1314"/>
                <a:gd name="T25" fmla="*/ 1386 h 1729"/>
                <a:gd name="T26" fmla="*/ 275 w 1314"/>
                <a:gd name="T27" fmla="*/ 434 h 1729"/>
                <a:gd name="T28" fmla="*/ 510 w 1314"/>
                <a:gd name="T29" fmla="*/ 1220 h 1729"/>
                <a:gd name="T30" fmla="*/ 444 w 1314"/>
                <a:gd name="T31" fmla="*/ 911 h 1729"/>
                <a:gd name="T32" fmla="*/ 424 w 1314"/>
                <a:gd name="T33" fmla="*/ 80 h 1729"/>
                <a:gd name="T34" fmla="*/ 382 w 1314"/>
                <a:gd name="T35" fmla="*/ 136 h 1729"/>
                <a:gd name="T36" fmla="*/ 645 w 1314"/>
                <a:gd name="T37" fmla="*/ 292 h 1729"/>
                <a:gd name="T38" fmla="*/ 658 w 1314"/>
                <a:gd name="T39" fmla="*/ 1082 h 1729"/>
                <a:gd name="T40" fmla="*/ 50 w 1314"/>
                <a:gd name="T41" fmla="*/ 1560 h 1729"/>
                <a:gd name="T42" fmla="*/ 735 w 1314"/>
                <a:gd name="T43" fmla="*/ 305 h 1729"/>
                <a:gd name="T44" fmla="*/ 197 w 1314"/>
                <a:gd name="T45" fmla="*/ 341 h 1729"/>
                <a:gd name="T46" fmla="*/ 250 w 1314"/>
                <a:gd name="T47" fmla="*/ 225 h 1729"/>
                <a:gd name="T48" fmla="*/ 227 w 1314"/>
                <a:gd name="T49" fmla="*/ 1228 h 1729"/>
                <a:gd name="T50" fmla="*/ 467 w 1314"/>
                <a:gd name="T51" fmla="*/ 843 h 1729"/>
                <a:gd name="T52" fmla="*/ 187 w 1314"/>
                <a:gd name="T53" fmla="*/ 508 h 1729"/>
                <a:gd name="T54" fmla="*/ 1101 w 1314"/>
                <a:gd name="T55" fmla="*/ 1177 h 1729"/>
                <a:gd name="T56" fmla="*/ 485 w 1314"/>
                <a:gd name="T57" fmla="*/ 1090 h 1729"/>
                <a:gd name="T58" fmla="*/ 865 w 1314"/>
                <a:gd name="T59" fmla="*/ 1347 h 1729"/>
                <a:gd name="T60" fmla="*/ 1170 w 1314"/>
                <a:gd name="T61" fmla="*/ 1125 h 1729"/>
                <a:gd name="T62" fmla="*/ 125 w 1314"/>
                <a:gd name="T63" fmla="*/ 1426 h 1729"/>
                <a:gd name="T64" fmla="*/ 998 w 1314"/>
                <a:gd name="T65" fmla="*/ 1228 h 1729"/>
                <a:gd name="T66" fmla="*/ 946 w 1314"/>
                <a:gd name="T67" fmla="*/ 1448 h 1729"/>
                <a:gd name="T68" fmla="*/ 1100 w 1314"/>
                <a:gd name="T69" fmla="*/ 1445 h 1729"/>
                <a:gd name="T70" fmla="*/ 1263 w 1314"/>
                <a:gd name="T71" fmla="*/ 1050 h 1729"/>
                <a:gd name="T72" fmla="*/ 558 w 1314"/>
                <a:gd name="T73" fmla="*/ 1518 h 1729"/>
                <a:gd name="T74" fmla="*/ 357 w 1314"/>
                <a:gd name="T75" fmla="*/ 226 h 1729"/>
                <a:gd name="T76" fmla="*/ 322 w 1314"/>
                <a:gd name="T77" fmla="*/ 749 h 1729"/>
                <a:gd name="T78" fmla="*/ 670 w 1314"/>
                <a:gd name="T79" fmla="*/ 420 h 1729"/>
                <a:gd name="T80" fmla="*/ 530 w 1314"/>
                <a:gd name="T81" fmla="*/ 1151 h 1729"/>
                <a:gd name="T82" fmla="*/ 544 w 1314"/>
                <a:gd name="T83" fmla="*/ 1131 h 1729"/>
                <a:gd name="T84" fmla="*/ 477 w 1314"/>
                <a:gd name="T85" fmla="*/ 159 h 1729"/>
                <a:gd name="T86" fmla="*/ 901 w 1314"/>
                <a:gd name="T87" fmla="*/ 1398 h 1729"/>
                <a:gd name="T88" fmla="*/ 606 w 1314"/>
                <a:gd name="T89" fmla="*/ 174 h 1729"/>
                <a:gd name="T90" fmla="*/ 912 w 1314"/>
                <a:gd name="T91" fmla="*/ 1244 h 1729"/>
                <a:gd name="T92" fmla="*/ 580 w 1314"/>
                <a:gd name="T93" fmla="*/ 775 h 1729"/>
                <a:gd name="T94" fmla="*/ 229 w 1314"/>
                <a:gd name="T95" fmla="*/ 1403 h 1729"/>
                <a:gd name="T96" fmla="*/ 386 w 1314"/>
                <a:gd name="T97" fmla="*/ 618 h 1729"/>
                <a:gd name="T98" fmla="*/ 184 w 1314"/>
                <a:gd name="T99" fmla="*/ 1448 h 1729"/>
                <a:gd name="T100" fmla="*/ 469 w 1314"/>
                <a:gd name="T101" fmla="*/ 320 h 1729"/>
                <a:gd name="T102" fmla="*/ 1175 w 1314"/>
                <a:gd name="T103" fmla="*/ 1239 h 1729"/>
                <a:gd name="T104" fmla="*/ 1166 w 1314"/>
                <a:gd name="T105" fmla="*/ 1249 h 1729"/>
                <a:gd name="T106" fmla="*/ 616 w 1314"/>
                <a:gd name="T107" fmla="*/ 418 h 1729"/>
                <a:gd name="T108" fmla="*/ 229 w 1314"/>
                <a:gd name="T109" fmla="*/ 485 h 1729"/>
                <a:gd name="T110" fmla="*/ 563 w 1314"/>
                <a:gd name="T111" fmla="*/ 770 h 1729"/>
                <a:gd name="T112" fmla="*/ 420 w 1314"/>
                <a:gd name="T113" fmla="*/ 993 h 1729"/>
                <a:gd name="T114" fmla="*/ 186 w 1314"/>
                <a:gd name="T115" fmla="*/ 1300 h 1729"/>
                <a:gd name="T116" fmla="*/ 421 w 1314"/>
                <a:gd name="T117" fmla="*/ 1122 h 1729"/>
                <a:gd name="T118" fmla="*/ 572 w 1314"/>
                <a:gd name="T119" fmla="*/ 916 h 1729"/>
                <a:gd name="T120" fmla="*/ 571 w 1314"/>
                <a:gd name="T121" fmla="*/ 572 h 1729"/>
                <a:gd name="T122" fmla="*/ 320 w 1314"/>
                <a:gd name="T123" fmla="*/ 193 h 1729"/>
                <a:gd name="T124" fmla="*/ 597 w 1314"/>
                <a:gd name="T125" fmla="*/ 289 h 1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4" h="1729">
                  <a:moveTo>
                    <a:pt x="1000" y="1562"/>
                  </a:moveTo>
                  <a:cubicBezTo>
                    <a:pt x="997" y="1561"/>
                    <a:pt x="994" y="1563"/>
                    <a:pt x="991" y="1565"/>
                  </a:cubicBezTo>
                  <a:cubicBezTo>
                    <a:pt x="988" y="1568"/>
                    <a:pt x="985" y="1570"/>
                    <a:pt x="982" y="1572"/>
                  </a:cubicBezTo>
                  <a:cubicBezTo>
                    <a:pt x="980" y="1574"/>
                    <a:pt x="977" y="1575"/>
                    <a:pt x="975" y="1575"/>
                  </a:cubicBezTo>
                  <a:cubicBezTo>
                    <a:pt x="972" y="1576"/>
                    <a:pt x="970" y="1575"/>
                    <a:pt x="968" y="1572"/>
                  </a:cubicBezTo>
                  <a:cubicBezTo>
                    <a:pt x="967" y="1570"/>
                    <a:pt x="968" y="1568"/>
                    <a:pt x="969" y="1566"/>
                  </a:cubicBezTo>
                  <a:cubicBezTo>
                    <a:pt x="972" y="1562"/>
                    <a:pt x="975" y="1559"/>
                    <a:pt x="979" y="1556"/>
                  </a:cubicBezTo>
                  <a:cubicBezTo>
                    <a:pt x="980" y="1555"/>
                    <a:pt x="981" y="1553"/>
                    <a:pt x="980" y="1552"/>
                  </a:cubicBezTo>
                  <a:cubicBezTo>
                    <a:pt x="979" y="1550"/>
                    <a:pt x="977" y="1550"/>
                    <a:pt x="976" y="1551"/>
                  </a:cubicBezTo>
                  <a:cubicBezTo>
                    <a:pt x="973" y="1552"/>
                    <a:pt x="970" y="1552"/>
                    <a:pt x="967" y="1554"/>
                  </a:cubicBezTo>
                  <a:cubicBezTo>
                    <a:pt x="962" y="1558"/>
                    <a:pt x="960" y="1558"/>
                    <a:pt x="956" y="1553"/>
                  </a:cubicBezTo>
                  <a:cubicBezTo>
                    <a:pt x="952" y="1547"/>
                    <a:pt x="950" y="1546"/>
                    <a:pt x="947" y="1548"/>
                  </a:cubicBezTo>
                  <a:cubicBezTo>
                    <a:pt x="943" y="1551"/>
                    <a:pt x="946" y="1555"/>
                    <a:pt x="947" y="1558"/>
                  </a:cubicBezTo>
                  <a:cubicBezTo>
                    <a:pt x="951" y="1575"/>
                    <a:pt x="956" y="1592"/>
                    <a:pt x="960" y="1609"/>
                  </a:cubicBezTo>
                  <a:cubicBezTo>
                    <a:pt x="963" y="1623"/>
                    <a:pt x="968" y="1636"/>
                    <a:pt x="972" y="1650"/>
                  </a:cubicBezTo>
                  <a:cubicBezTo>
                    <a:pt x="979" y="1672"/>
                    <a:pt x="988" y="1693"/>
                    <a:pt x="996" y="1715"/>
                  </a:cubicBezTo>
                  <a:cubicBezTo>
                    <a:pt x="997" y="1718"/>
                    <a:pt x="998" y="1721"/>
                    <a:pt x="998" y="1724"/>
                  </a:cubicBezTo>
                  <a:cubicBezTo>
                    <a:pt x="998" y="1726"/>
                    <a:pt x="999" y="1728"/>
                    <a:pt x="997" y="1729"/>
                  </a:cubicBezTo>
                  <a:cubicBezTo>
                    <a:pt x="995" y="1729"/>
                    <a:pt x="994" y="1727"/>
                    <a:pt x="993" y="1726"/>
                  </a:cubicBezTo>
                  <a:cubicBezTo>
                    <a:pt x="990" y="1717"/>
                    <a:pt x="986" y="1709"/>
                    <a:pt x="983" y="1700"/>
                  </a:cubicBezTo>
                  <a:cubicBezTo>
                    <a:pt x="975" y="1680"/>
                    <a:pt x="969" y="1660"/>
                    <a:pt x="962" y="1640"/>
                  </a:cubicBezTo>
                  <a:cubicBezTo>
                    <a:pt x="961" y="1637"/>
                    <a:pt x="960" y="1635"/>
                    <a:pt x="959" y="1632"/>
                  </a:cubicBezTo>
                  <a:cubicBezTo>
                    <a:pt x="958" y="1630"/>
                    <a:pt x="957" y="1628"/>
                    <a:pt x="955" y="1629"/>
                  </a:cubicBezTo>
                  <a:cubicBezTo>
                    <a:pt x="953" y="1629"/>
                    <a:pt x="951" y="1630"/>
                    <a:pt x="950" y="1633"/>
                  </a:cubicBezTo>
                  <a:cubicBezTo>
                    <a:pt x="950" y="1634"/>
                    <a:pt x="950" y="1635"/>
                    <a:pt x="950" y="1636"/>
                  </a:cubicBezTo>
                  <a:cubicBezTo>
                    <a:pt x="951" y="1638"/>
                    <a:pt x="950" y="1639"/>
                    <a:pt x="948" y="1640"/>
                  </a:cubicBezTo>
                  <a:cubicBezTo>
                    <a:pt x="946" y="1640"/>
                    <a:pt x="946" y="1638"/>
                    <a:pt x="945" y="1637"/>
                  </a:cubicBezTo>
                  <a:cubicBezTo>
                    <a:pt x="938" y="1627"/>
                    <a:pt x="933" y="1616"/>
                    <a:pt x="928" y="1604"/>
                  </a:cubicBezTo>
                  <a:cubicBezTo>
                    <a:pt x="921" y="1589"/>
                    <a:pt x="915" y="1572"/>
                    <a:pt x="909" y="1556"/>
                  </a:cubicBezTo>
                  <a:cubicBezTo>
                    <a:pt x="905" y="1545"/>
                    <a:pt x="902" y="1533"/>
                    <a:pt x="898" y="1522"/>
                  </a:cubicBezTo>
                  <a:cubicBezTo>
                    <a:pt x="895" y="1513"/>
                    <a:pt x="892" y="1504"/>
                    <a:pt x="889" y="1496"/>
                  </a:cubicBezTo>
                  <a:cubicBezTo>
                    <a:pt x="888" y="1494"/>
                    <a:pt x="888" y="1493"/>
                    <a:pt x="886" y="1493"/>
                  </a:cubicBezTo>
                  <a:cubicBezTo>
                    <a:pt x="884" y="1493"/>
                    <a:pt x="885" y="1495"/>
                    <a:pt x="885" y="1496"/>
                  </a:cubicBezTo>
                  <a:cubicBezTo>
                    <a:pt x="887" y="1509"/>
                    <a:pt x="889" y="1522"/>
                    <a:pt x="891" y="1535"/>
                  </a:cubicBezTo>
                  <a:cubicBezTo>
                    <a:pt x="892" y="1538"/>
                    <a:pt x="894" y="1541"/>
                    <a:pt x="895" y="1545"/>
                  </a:cubicBezTo>
                  <a:cubicBezTo>
                    <a:pt x="898" y="1558"/>
                    <a:pt x="903" y="1570"/>
                    <a:pt x="906" y="1582"/>
                  </a:cubicBezTo>
                  <a:cubicBezTo>
                    <a:pt x="908" y="1589"/>
                    <a:pt x="911" y="1596"/>
                    <a:pt x="911" y="1603"/>
                  </a:cubicBezTo>
                  <a:cubicBezTo>
                    <a:pt x="912" y="1605"/>
                    <a:pt x="912" y="1606"/>
                    <a:pt x="910" y="1608"/>
                  </a:cubicBezTo>
                  <a:cubicBezTo>
                    <a:pt x="907" y="1606"/>
                    <a:pt x="906" y="1603"/>
                    <a:pt x="904" y="1600"/>
                  </a:cubicBezTo>
                  <a:cubicBezTo>
                    <a:pt x="900" y="1591"/>
                    <a:pt x="896" y="1582"/>
                    <a:pt x="892" y="1572"/>
                  </a:cubicBezTo>
                  <a:cubicBezTo>
                    <a:pt x="887" y="1554"/>
                    <a:pt x="880" y="1538"/>
                    <a:pt x="878" y="1519"/>
                  </a:cubicBezTo>
                  <a:cubicBezTo>
                    <a:pt x="877" y="1509"/>
                    <a:pt x="874" y="1499"/>
                    <a:pt x="871" y="1489"/>
                  </a:cubicBezTo>
                  <a:cubicBezTo>
                    <a:pt x="871" y="1489"/>
                    <a:pt x="871" y="1488"/>
                    <a:pt x="871" y="1488"/>
                  </a:cubicBezTo>
                  <a:cubicBezTo>
                    <a:pt x="864" y="1482"/>
                    <a:pt x="863" y="1472"/>
                    <a:pt x="857" y="1464"/>
                  </a:cubicBezTo>
                  <a:cubicBezTo>
                    <a:pt x="855" y="1468"/>
                    <a:pt x="857" y="1472"/>
                    <a:pt x="858" y="1475"/>
                  </a:cubicBezTo>
                  <a:cubicBezTo>
                    <a:pt x="861" y="1489"/>
                    <a:pt x="865" y="1502"/>
                    <a:pt x="869" y="1516"/>
                  </a:cubicBezTo>
                  <a:cubicBezTo>
                    <a:pt x="870" y="1521"/>
                    <a:pt x="871" y="1526"/>
                    <a:pt x="872" y="1532"/>
                  </a:cubicBezTo>
                  <a:cubicBezTo>
                    <a:pt x="872" y="1533"/>
                    <a:pt x="872" y="1535"/>
                    <a:pt x="872" y="1537"/>
                  </a:cubicBezTo>
                  <a:cubicBezTo>
                    <a:pt x="873" y="1540"/>
                    <a:pt x="876" y="1542"/>
                    <a:pt x="875" y="1546"/>
                  </a:cubicBezTo>
                  <a:cubicBezTo>
                    <a:pt x="875" y="1549"/>
                    <a:pt x="872" y="1551"/>
                    <a:pt x="873" y="1554"/>
                  </a:cubicBezTo>
                  <a:cubicBezTo>
                    <a:pt x="870" y="1554"/>
                    <a:pt x="870" y="1552"/>
                    <a:pt x="870" y="1550"/>
                  </a:cubicBezTo>
                  <a:cubicBezTo>
                    <a:pt x="866" y="1541"/>
                    <a:pt x="863" y="1532"/>
                    <a:pt x="861" y="1522"/>
                  </a:cubicBezTo>
                  <a:cubicBezTo>
                    <a:pt x="861" y="1520"/>
                    <a:pt x="860" y="1518"/>
                    <a:pt x="859" y="1515"/>
                  </a:cubicBezTo>
                  <a:cubicBezTo>
                    <a:pt x="850" y="1497"/>
                    <a:pt x="844" y="1477"/>
                    <a:pt x="838" y="1457"/>
                  </a:cubicBezTo>
                  <a:cubicBezTo>
                    <a:pt x="836" y="1450"/>
                    <a:pt x="833" y="1446"/>
                    <a:pt x="826" y="1443"/>
                  </a:cubicBezTo>
                  <a:cubicBezTo>
                    <a:pt x="825" y="1442"/>
                    <a:pt x="823" y="1442"/>
                    <a:pt x="823" y="1440"/>
                  </a:cubicBezTo>
                  <a:cubicBezTo>
                    <a:pt x="823" y="1440"/>
                    <a:pt x="824" y="1439"/>
                    <a:pt x="824" y="1439"/>
                  </a:cubicBezTo>
                  <a:cubicBezTo>
                    <a:pt x="832" y="1440"/>
                    <a:pt x="832" y="1440"/>
                    <a:pt x="830" y="1432"/>
                  </a:cubicBezTo>
                  <a:cubicBezTo>
                    <a:pt x="827" y="1419"/>
                    <a:pt x="822" y="1407"/>
                    <a:pt x="819" y="1394"/>
                  </a:cubicBezTo>
                  <a:cubicBezTo>
                    <a:pt x="813" y="1374"/>
                    <a:pt x="806" y="1354"/>
                    <a:pt x="798" y="1334"/>
                  </a:cubicBezTo>
                  <a:cubicBezTo>
                    <a:pt x="796" y="1327"/>
                    <a:pt x="793" y="1321"/>
                    <a:pt x="790" y="1314"/>
                  </a:cubicBezTo>
                  <a:cubicBezTo>
                    <a:pt x="789" y="1315"/>
                    <a:pt x="788" y="1315"/>
                    <a:pt x="788" y="1315"/>
                  </a:cubicBezTo>
                  <a:cubicBezTo>
                    <a:pt x="793" y="1325"/>
                    <a:pt x="793" y="1337"/>
                    <a:pt x="798" y="1347"/>
                  </a:cubicBezTo>
                  <a:cubicBezTo>
                    <a:pt x="800" y="1352"/>
                    <a:pt x="801" y="1358"/>
                    <a:pt x="802" y="1364"/>
                  </a:cubicBezTo>
                  <a:cubicBezTo>
                    <a:pt x="802" y="1368"/>
                    <a:pt x="803" y="1372"/>
                    <a:pt x="806" y="1375"/>
                  </a:cubicBezTo>
                  <a:cubicBezTo>
                    <a:pt x="808" y="1379"/>
                    <a:pt x="809" y="1383"/>
                    <a:pt x="810" y="1388"/>
                  </a:cubicBezTo>
                  <a:cubicBezTo>
                    <a:pt x="811" y="1394"/>
                    <a:pt x="813" y="1400"/>
                    <a:pt x="815" y="1406"/>
                  </a:cubicBezTo>
                  <a:cubicBezTo>
                    <a:pt x="819" y="1414"/>
                    <a:pt x="822" y="1423"/>
                    <a:pt x="825" y="1432"/>
                  </a:cubicBezTo>
                  <a:cubicBezTo>
                    <a:pt x="825" y="1433"/>
                    <a:pt x="825" y="1434"/>
                    <a:pt x="824" y="1434"/>
                  </a:cubicBezTo>
                  <a:cubicBezTo>
                    <a:pt x="823" y="1435"/>
                    <a:pt x="822" y="1435"/>
                    <a:pt x="821" y="1434"/>
                  </a:cubicBezTo>
                  <a:cubicBezTo>
                    <a:pt x="819" y="1433"/>
                    <a:pt x="817" y="1431"/>
                    <a:pt x="816" y="1428"/>
                  </a:cubicBezTo>
                  <a:cubicBezTo>
                    <a:pt x="815" y="1426"/>
                    <a:pt x="814" y="1424"/>
                    <a:pt x="811" y="1423"/>
                  </a:cubicBezTo>
                  <a:cubicBezTo>
                    <a:pt x="812" y="1428"/>
                    <a:pt x="812" y="1433"/>
                    <a:pt x="813" y="1438"/>
                  </a:cubicBezTo>
                  <a:cubicBezTo>
                    <a:pt x="815" y="1447"/>
                    <a:pt x="817" y="1456"/>
                    <a:pt x="819" y="1465"/>
                  </a:cubicBezTo>
                  <a:cubicBezTo>
                    <a:pt x="822" y="1474"/>
                    <a:pt x="822" y="1484"/>
                    <a:pt x="825" y="1493"/>
                  </a:cubicBezTo>
                  <a:cubicBezTo>
                    <a:pt x="825" y="1494"/>
                    <a:pt x="824" y="1494"/>
                    <a:pt x="825" y="1495"/>
                  </a:cubicBezTo>
                  <a:cubicBezTo>
                    <a:pt x="831" y="1503"/>
                    <a:pt x="830" y="1514"/>
                    <a:pt x="834" y="1523"/>
                  </a:cubicBezTo>
                  <a:cubicBezTo>
                    <a:pt x="835" y="1527"/>
                    <a:pt x="837" y="1531"/>
                    <a:pt x="837" y="1535"/>
                  </a:cubicBezTo>
                  <a:cubicBezTo>
                    <a:pt x="836" y="1537"/>
                    <a:pt x="836" y="1538"/>
                    <a:pt x="834" y="1539"/>
                  </a:cubicBezTo>
                  <a:cubicBezTo>
                    <a:pt x="832" y="1539"/>
                    <a:pt x="831" y="1538"/>
                    <a:pt x="830" y="1536"/>
                  </a:cubicBezTo>
                  <a:cubicBezTo>
                    <a:pt x="825" y="1527"/>
                    <a:pt x="822" y="1518"/>
                    <a:pt x="819" y="1508"/>
                  </a:cubicBezTo>
                  <a:cubicBezTo>
                    <a:pt x="815" y="1493"/>
                    <a:pt x="811" y="1478"/>
                    <a:pt x="806" y="1463"/>
                  </a:cubicBezTo>
                  <a:cubicBezTo>
                    <a:pt x="806" y="1462"/>
                    <a:pt x="806" y="1460"/>
                    <a:pt x="805" y="1459"/>
                  </a:cubicBezTo>
                  <a:cubicBezTo>
                    <a:pt x="798" y="1454"/>
                    <a:pt x="799" y="1446"/>
                    <a:pt x="797" y="1439"/>
                  </a:cubicBezTo>
                  <a:cubicBezTo>
                    <a:pt x="790" y="1415"/>
                    <a:pt x="789" y="1390"/>
                    <a:pt x="785" y="1366"/>
                  </a:cubicBezTo>
                  <a:cubicBezTo>
                    <a:pt x="784" y="1361"/>
                    <a:pt x="784" y="1356"/>
                    <a:pt x="783" y="1351"/>
                  </a:cubicBezTo>
                  <a:cubicBezTo>
                    <a:pt x="780" y="1340"/>
                    <a:pt x="777" y="1329"/>
                    <a:pt x="774" y="1319"/>
                  </a:cubicBezTo>
                  <a:cubicBezTo>
                    <a:pt x="772" y="1318"/>
                    <a:pt x="772" y="1319"/>
                    <a:pt x="771" y="1319"/>
                  </a:cubicBezTo>
                  <a:cubicBezTo>
                    <a:pt x="768" y="1322"/>
                    <a:pt x="766" y="1321"/>
                    <a:pt x="765" y="1319"/>
                  </a:cubicBezTo>
                  <a:cubicBezTo>
                    <a:pt x="763" y="1314"/>
                    <a:pt x="761" y="1309"/>
                    <a:pt x="759" y="1303"/>
                  </a:cubicBezTo>
                  <a:cubicBezTo>
                    <a:pt x="758" y="1297"/>
                    <a:pt x="757" y="1297"/>
                    <a:pt x="751" y="1298"/>
                  </a:cubicBezTo>
                  <a:cubicBezTo>
                    <a:pt x="749" y="1299"/>
                    <a:pt x="746" y="1299"/>
                    <a:pt x="744" y="1301"/>
                  </a:cubicBezTo>
                  <a:cubicBezTo>
                    <a:pt x="745" y="1305"/>
                    <a:pt x="746" y="1308"/>
                    <a:pt x="748" y="1311"/>
                  </a:cubicBezTo>
                  <a:cubicBezTo>
                    <a:pt x="752" y="1316"/>
                    <a:pt x="754" y="1321"/>
                    <a:pt x="749" y="1327"/>
                  </a:cubicBezTo>
                  <a:cubicBezTo>
                    <a:pt x="757" y="1327"/>
                    <a:pt x="759" y="1332"/>
                    <a:pt x="761" y="1337"/>
                  </a:cubicBezTo>
                  <a:cubicBezTo>
                    <a:pt x="768" y="1361"/>
                    <a:pt x="778" y="1383"/>
                    <a:pt x="782" y="1408"/>
                  </a:cubicBezTo>
                  <a:cubicBezTo>
                    <a:pt x="785" y="1424"/>
                    <a:pt x="789" y="1440"/>
                    <a:pt x="793" y="1456"/>
                  </a:cubicBezTo>
                  <a:cubicBezTo>
                    <a:pt x="797" y="1470"/>
                    <a:pt x="800" y="1484"/>
                    <a:pt x="803" y="1498"/>
                  </a:cubicBezTo>
                  <a:cubicBezTo>
                    <a:pt x="805" y="1507"/>
                    <a:pt x="806" y="1517"/>
                    <a:pt x="811" y="1526"/>
                  </a:cubicBezTo>
                  <a:cubicBezTo>
                    <a:pt x="813" y="1528"/>
                    <a:pt x="814" y="1530"/>
                    <a:pt x="811" y="1533"/>
                  </a:cubicBezTo>
                  <a:cubicBezTo>
                    <a:pt x="806" y="1531"/>
                    <a:pt x="805" y="1523"/>
                    <a:pt x="800" y="1520"/>
                  </a:cubicBezTo>
                  <a:cubicBezTo>
                    <a:pt x="799" y="1522"/>
                    <a:pt x="799" y="1523"/>
                    <a:pt x="799" y="1524"/>
                  </a:cubicBezTo>
                  <a:cubicBezTo>
                    <a:pt x="803" y="1529"/>
                    <a:pt x="804" y="1536"/>
                    <a:pt x="807" y="1541"/>
                  </a:cubicBezTo>
                  <a:cubicBezTo>
                    <a:pt x="813" y="1552"/>
                    <a:pt x="814" y="1565"/>
                    <a:pt x="821" y="1576"/>
                  </a:cubicBezTo>
                  <a:cubicBezTo>
                    <a:pt x="823" y="1578"/>
                    <a:pt x="824" y="1581"/>
                    <a:pt x="826" y="1584"/>
                  </a:cubicBezTo>
                  <a:cubicBezTo>
                    <a:pt x="827" y="1585"/>
                    <a:pt x="828" y="1587"/>
                    <a:pt x="828" y="1589"/>
                  </a:cubicBezTo>
                  <a:cubicBezTo>
                    <a:pt x="828" y="1591"/>
                    <a:pt x="828" y="1593"/>
                    <a:pt x="826" y="1594"/>
                  </a:cubicBezTo>
                  <a:cubicBezTo>
                    <a:pt x="823" y="1595"/>
                    <a:pt x="822" y="1593"/>
                    <a:pt x="821" y="1592"/>
                  </a:cubicBezTo>
                  <a:cubicBezTo>
                    <a:pt x="816" y="1585"/>
                    <a:pt x="813" y="1578"/>
                    <a:pt x="809" y="1570"/>
                  </a:cubicBezTo>
                  <a:cubicBezTo>
                    <a:pt x="800" y="1552"/>
                    <a:pt x="792" y="1534"/>
                    <a:pt x="787" y="1515"/>
                  </a:cubicBezTo>
                  <a:cubicBezTo>
                    <a:pt x="786" y="1511"/>
                    <a:pt x="782" y="1508"/>
                    <a:pt x="786" y="1503"/>
                  </a:cubicBezTo>
                  <a:cubicBezTo>
                    <a:pt x="784" y="1502"/>
                    <a:pt x="782" y="1500"/>
                    <a:pt x="781" y="1497"/>
                  </a:cubicBezTo>
                  <a:cubicBezTo>
                    <a:pt x="780" y="1491"/>
                    <a:pt x="778" y="1484"/>
                    <a:pt x="776" y="1478"/>
                  </a:cubicBezTo>
                  <a:cubicBezTo>
                    <a:pt x="774" y="1466"/>
                    <a:pt x="770" y="1454"/>
                    <a:pt x="766" y="1442"/>
                  </a:cubicBezTo>
                  <a:cubicBezTo>
                    <a:pt x="763" y="1433"/>
                    <a:pt x="762" y="1423"/>
                    <a:pt x="759" y="1414"/>
                  </a:cubicBezTo>
                  <a:cubicBezTo>
                    <a:pt x="757" y="1403"/>
                    <a:pt x="754" y="1392"/>
                    <a:pt x="752" y="1381"/>
                  </a:cubicBezTo>
                  <a:cubicBezTo>
                    <a:pt x="751" y="1378"/>
                    <a:pt x="749" y="1376"/>
                    <a:pt x="746" y="1376"/>
                  </a:cubicBezTo>
                  <a:cubicBezTo>
                    <a:pt x="742" y="1377"/>
                    <a:pt x="740" y="1379"/>
                    <a:pt x="741" y="1383"/>
                  </a:cubicBezTo>
                  <a:cubicBezTo>
                    <a:pt x="743" y="1391"/>
                    <a:pt x="745" y="1400"/>
                    <a:pt x="749" y="1408"/>
                  </a:cubicBezTo>
                  <a:cubicBezTo>
                    <a:pt x="750" y="1410"/>
                    <a:pt x="751" y="1413"/>
                    <a:pt x="751" y="1416"/>
                  </a:cubicBezTo>
                  <a:cubicBezTo>
                    <a:pt x="752" y="1422"/>
                    <a:pt x="754" y="1428"/>
                    <a:pt x="755" y="1434"/>
                  </a:cubicBezTo>
                  <a:cubicBezTo>
                    <a:pt x="757" y="1443"/>
                    <a:pt x="760" y="1452"/>
                    <a:pt x="762" y="1461"/>
                  </a:cubicBezTo>
                  <a:cubicBezTo>
                    <a:pt x="763" y="1466"/>
                    <a:pt x="765" y="1472"/>
                    <a:pt x="767" y="1477"/>
                  </a:cubicBezTo>
                  <a:cubicBezTo>
                    <a:pt x="771" y="1490"/>
                    <a:pt x="774" y="1504"/>
                    <a:pt x="779" y="1517"/>
                  </a:cubicBezTo>
                  <a:cubicBezTo>
                    <a:pt x="782" y="1527"/>
                    <a:pt x="787" y="1536"/>
                    <a:pt x="791" y="1546"/>
                  </a:cubicBezTo>
                  <a:cubicBezTo>
                    <a:pt x="793" y="1552"/>
                    <a:pt x="795" y="1559"/>
                    <a:pt x="798" y="1565"/>
                  </a:cubicBezTo>
                  <a:cubicBezTo>
                    <a:pt x="798" y="1566"/>
                    <a:pt x="799" y="1567"/>
                    <a:pt x="799" y="1568"/>
                  </a:cubicBezTo>
                  <a:cubicBezTo>
                    <a:pt x="799" y="1571"/>
                    <a:pt x="801" y="1574"/>
                    <a:pt x="798" y="1576"/>
                  </a:cubicBezTo>
                  <a:cubicBezTo>
                    <a:pt x="794" y="1578"/>
                    <a:pt x="794" y="1573"/>
                    <a:pt x="792" y="1571"/>
                  </a:cubicBezTo>
                  <a:cubicBezTo>
                    <a:pt x="782" y="1557"/>
                    <a:pt x="778" y="1541"/>
                    <a:pt x="772" y="1526"/>
                  </a:cubicBezTo>
                  <a:cubicBezTo>
                    <a:pt x="769" y="1517"/>
                    <a:pt x="765" y="1509"/>
                    <a:pt x="762" y="1500"/>
                  </a:cubicBezTo>
                  <a:cubicBezTo>
                    <a:pt x="759" y="1489"/>
                    <a:pt x="755" y="1478"/>
                    <a:pt x="752" y="1468"/>
                  </a:cubicBezTo>
                  <a:cubicBezTo>
                    <a:pt x="751" y="1463"/>
                    <a:pt x="749" y="1458"/>
                    <a:pt x="748" y="1454"/>
                  </a:cubicBezTo>
                  <a:cubicBezTo>
                    <a:pt x="747" y="1452"/>
                    <a:pt x="746" y="1451"/>
                    <a:pt x="745" y="1450"/>
                  </a:cubicBezTo>
                  <a:cubicBezTo>
                    <a:pt x="744" y="1449"/>
                    <a:pt x="743" y="1448"/>
                    <a:pt x="742" y="1449"/>
                  </a:cubicBezTo>
                  <a:cubicBezTo>
                    <a:pt x="741" y="1450"/>
                    <a:pt x="741" y="1451"/>
                    <a:pt x="741" y="1452"/>
                  </a:cubicBezTo>
                  <a:cubicBezTo>
                    <a:pt x="741" y="1455"/>
                    <a:pt x="741" y="1458"/>
                    <a:pt x="742" y="1460"/>
                  </a:cubicBezTo>
                  <a:cubicBezTo>
                    <a:pt x="745" y="1474"/>
                    <a:pt x="748" y="1488"/>
                    <a:pt x="750" y="1501"/>
                  </a:cubicBezTo>
                  <a:cubicBezTo>
                    <a:pt x="754" y="1519"/>
                    <a:pt x="760" y="1536"/>
                    <a:pt x="765" y="1553"/>
                  </a:cubicBezTo>
                  <a:cubicBezTo>
                    <a:pt x="765" y="1554"/>
                    <a:pt x="765" y="1556"/>
                    <a:pt x="765" y="1557"/>
                  </a:cubicBezTo>
                  <a:cubicBezTo>
                    <a:pt x="766" y="1558"/>
                    <a:pt x="765" y="1559"/>
                    <a:pt x="764" y="1560"/>
                  </a:cubicBezTo>
                  <a:cubicBezTo>
                    <a:pt x="762" y="1561"/>
                    <a:pt x="761" y="1560"/>
                    <a:pt x="760" y="1559"/>
                  </a:cubicBezTo>
                  <a:cubicBezTo>
                    <a:pt x="759" y="1558"/>
                    <a:pt x="758" y="1557"/>
                    <a:pt x="757" y="1555"/>
                  </a:cubicBezTo>
                  <a:cubicBezTo>
                    <a:pt x="754" y="1545"/>
                    <a:pt x="749" y="1536"/>
                    <a:pt x="746" y="1525"/>
                  </a:cubicBezTo>
                  <a:cubicBezTo>
                    <a:pt x="744" y="1513"/>
                    <a:pt x="740" y="1500"/>
                    <a:pt x="737" y="1488"/>
                  </a:cubicBezTo>
                  <a:cubicBezTo>
                    <a:pt x="734" y="1474"/>
                    <a:pt x="731" y="1461"/>
                    <a:pt x="728" y="1448"/>
                  </a:cubicBezTo>
                  <a:cubicBezTo>
                    <a:pt x="723" y="1427"/>
                    <a:pt x="718" y="1407"/>
                    <a:pt x="711" y="1387"/>
                  </a:cubicBezTo>
                  <a:cubicBezTo>
                    <a:pt x="708" y="1377"/>
                    <a:pt x="705" y="1367"/>
                    <a:pt x="702" y="1358"/>
                  </a:cubicBezTo>
                  <a:cubicBezTo>
                    <a:pt x="699" y="1350"/>
                    <a:pt x="695" y="1342"/>
                    <a:pt x="692" y="1333"/>
                  </a:cubicBezTo>
                  <a:cubicBezTo>
                    <a:pt x="690" y="1339"/>
                    <a:pt x="695" y="1362"/>
                    <a:pt x="702" y="1383"/>
                  </a:cubicBezTo>
                  <a:cubicBezTo>
                    <a:pt x="707" y="1400"/>
                    <a:pt x="715" y="1415"/>
                    <a:pt x="719" y="1433"/>
                  </a:cubicBezTo>
                  <a:cubicBezTo>
                    <a:pt x="712" y="1430"/>
                    <a:pt x="706" y="1428"/>
                    <a:pt x="705" y="1420"/>
                  </a:cubicBezTo>
                  <a:cubicBezTo>
                    <a:pt x="704" y="1418"/>
                    <a:pt x="703" y="1415"/>
                    <a:pt x="700" y="1414"/>
                  </a:cubicBezTo>
                  <a:cubicBezTo>
                    <a:pt x="698" y="1418"/>
                    <a:pt x="697" y="1422"/>
                    <a:pt x="700" y="1425"/>
                  </a:cubicBezTo>
                  <a:cubicBezTo>
                    <a:pt x="702" y="1427"/>
                    <a:pt x="703" y="1428"/>
                    <a:pt x="703" y="1430"/>
                  </a:cubicBezTo>
                  <a:cubicBezTo>
                    <a:pt x="703" y="1441"/>
                    <a:pt x="707" y="1451"/>
                    <a:pt x="709" y="1461"/>
                  </a:cubicBezTo>
                  <a:cubicBezTo>
                    <a:pt x="712" y="1472"/>
                    <a:pt x="715" y="1483"/>
                    <a:pt x="718" y="1495"/>
                  </a:cubicBezTo>
                  <a:cubicBezTo>
                    <a:pt x="719" y="1504"/>
                    <a:pt x="724" y="1513"/>
                    <a:pt x="727" y="1522"/>
                  </a:cubicBezTo>
                  <a:cubicBezTo>
                    <a:pt x="728" y="1524"/>
                    <a:pt x="728" y="1526"/>
                    <a:pt x="729" y="1528"/>
                  </a:cubicBezTo>
                  <a:cubicBezTo>
                    <a:pt x="730" y="1531"/>
                    <a:pt x="729" y="1533"/>
                    <a:pt x="727" y="1534"/>
                  </a:cubicBezTo>
                  <a:cubicBezTo>
                    <a:pt x="724" y="1535"/>
                    <a:pt x="723" y="1533"/>
                    <a:pt x="722" y="1531"/>
                  </a:cubicBezTo>
                  <a:cubicBezTo>
                    <a:pt x="718" y="1523"/>
                    <a:pt x="715" y="1516"/>
                    <a:pt x="713" y="1508"/>
                  </a:cubicBezTo>
                  <a:cubicBezTo>
                    <a:pt x="711" y="1500"/>
                    <a:pt x="707" y="1493"/>
                    <a:pt x="705" y="1486"/>
                  </a:cubicBezTo>
                  <a:cubicBezTo>
                    <a:pt x="704" y="1486"/>
                    <a:pt x="704" y="1486"/>
                    <a:pt x="703" y="1486"/>
                  </a:cubicBezTo>
                  <a:cubicBezTo>
                    <a:pt x="703" y="1491"/>
                    <a:pt x="702" y="1495"/>
                    <a:pt x="703" y="1499"/>
                  </a:cubicBezTo>
                  <a:cubicBezTo>
                    <a:pt x="707" y="1522"/>
                    <a:pt x="711" y="1544"/>
                    <a:pt x="719" y="1565"/>
                  </a:cubicBezTo>
                  <a:cubicBezTo>
                    <a:pt x="721" y="1570"/>
                    <a:pt x="722" y="1576"/>
                    <a:pt x="725" y="1580"/>
                  </a:cubicBezTo>
                  <a:cubicBezTo>
                    <a:pt x="727" y="1581"/>
                    <a:pt x="727" y="1583"/>
                    <a:pt x="725" y="1585"/>
                  </a:cubicBezTo>
                  <a:cubicBezTo>
                    <a:pt x="723" y="1586"/>
                    <a:pt x="721" y="1584"/>
                    <a:pt x="720" y="1583"/>
                  </a:cubicBezTo>
                  <a:cubicBezTo>
                    <a:pt x="718" y="1577"/>
                    <a:pt x="712" y="1573"/>
                    <a:pt x="710" y="1566"/>
                  </a:cubicBezTo>
                  <a:cubicBezTo>
                    <a:pt x="707" y="1555"/>
                    <a:pt x="702" y="1543"/>
                    <a:pt x="700" y="1531"/>
                  </a:cubicBezTo>
                  <a:cubicBezTo>
                    <a:pt x="698" y="1523"/>
                    <a:pt x="696" y="1515"/>
                    <a:pt x="695" y="1507"/>
                  </a:cubicBezTo>
                  <a:cubicBezTo>
                    <a:pt x="695" y="1499"/>
                    <a:pt x="691" y="1491"/>
                    <a:pt x="688" y="1484"/>
                  </a:cubicBezTo>
                  <a:cubicBezTo>
                    <a:pt x="687" y="1481"/>
                    <a:pt x="681" y="1481"/>
                    <a:pt x="681" y="1477"/>
                  </a:cubicBezTo>
                  <a:cubicBezTo>
                    <a:pt x="684" y="1507"/>
                    <a:pt x="695" y="1534"/>
                    <a:pt x="704" y="1563"/>
                  </a:cubicBezTo>
                  <a:cubicBezTo>
                    <a:pt x="699" y="1559"/>
                    <a:pt x="695" y="1555"/>
                    <a:pt x="692" y="1549"/>
                  </a:cubicBezTo>
                  <a:cubicBezTo>
                    <a:pt x="689" y="1541"/>
                    <a:pt x="685" y="1532"/>
                    <a:pt x="682" y="1523"/>
                  </a:cubicBezTo>
                  <a:cubicBezTo>
                    <a:pt x="679" y="1515"/>
                    <a:pt x="676" y="1506"/>
                    <a:pt x="673" y="1497"/>
                  </a:cubicBezTo>
                  <a:cubicBezTo>
                    <a:pt x="670" y="1485"/>
                    <a:pt x="668" y="1474"/>
                    <a:pt x="663" y="1462"/>
                  </a:cubicBezTo>
                  <a:cubicBezTo>
                    <a:pt x="660" y="1454"/>
                    <a:pt x="659" y="1444"/>
                    <a:pt x="657" y="1435"/>
                  </a:cubicBezTo>
                  <a:cubicBezTo>
                    <a:pt x="655" y="1424"/>
                    <a:pt x="653" y="1413"/>
                    <a:pt x="651" y="1401"/>
                  </a:cubicBezTo>
                  <a:cubicBezTo>
                    <a:pt x="650" y="1396"/>
                    <a:pt x="649" y="1391"/>
                    <a:pt x="649" y="1385"/>
                  </a:cubicBezTo>
                  <a:cubicBezTo>
                    <a:pt x="648" y="1378"/>
                    <a:pt x="646" y="1371"/>
                    <a:pt x="644" y="1364"/>
                  </a:cubicBezTo>
                  <a:cubicBezTo>
                    <a:pt x="643" y="1360"/>
                    <a:pt x="643" y="1357"/>
                    <a:pt x="643" y="1354"/>
                  </a:cubicBezTo>
                  <a:cubicBezTo>
                    <a:pt x="643" y="1352"/>
                    <a:pt x="643" y="1351"/>
                    <a:pt x="642" y="1350"/>
                  </a:cubicBezTo>
                  <a:cubicBezTo>
                    <a:pt x="639" y="1344"/>
                    <a:pt x="637" y="1337"/>
                    <a:pt x="637" y="1330"/>
                  </a:cubicBezTo>
                  <a:cubicBezTo>
                    <a:pt x="634" y="1331"/>
                    <a:pt x="635" y="1333"/>
                    <a:pt x="635" y="1334"/>
                  </a:cubicBezTo>
                  <a:cubicBezTo>
                    <a:pt x="639" y="1364"/>
                    <a:pt x="643" y="1394"/>
                    <a:pt x="647" y="1424"/>
                  </a:cubicBezTo>
                  <a:cubicBezTo>
                    <a:pt x="649" y="1438"/>
                    <a:pt x="650" y="1453"/>
                    <a:pt x="656" y="1466"/>
                  </a:cubicBezTo>
                  <a:cubicBezTo>
                    <a:pt x="659" y="1475"/>
                    <a:pt x="659" y="1484"/>
                    <a:pt x="661" y="1492"/>
                  </a:cubicBezTo>
                  <a:cubicBezTo>
                    <a:pt x="663" y="1502"/>
                    <a:pt x="667" y="1511"/>
                    <a:pt x="671" y="1520"/>
                  </a:cubicBezTo>
                  <a:cubicBezTo>
                    <a:pt x="672" y="1522"/>
                    <a:pt x="673" y="1524"/>
                    <a:pt x="674" y="1526"/>
                  </a:cubicBezTo>
                  <a:cubicBezTo>
                    <a:pt x="675" y="1528"/>
                    <a:pt x="677" y="1530"/>
                    <a:pt x="675" y="1532"/>
                  </a:cubicBezTo>
                  <a:cubicBezTo>
                    <a:pt x="673" y="1534"/>
                    <a:pt x="671" y="1532"/>
                    <a:pt x="669" y="1531"/>
                  </a:cubicBezTo>
                  <a:cubicBezTo>
                    <a:pt x="660" y="1530"/>
                    <a:pt x="655" y="1524"/>
                    <a:pt x="653" y="1514"/>
                  </a:cubicBezTo>
                  <a:cubicBezTo>
                    <a:pt x="651" y="1506"/>
                    <a:pt x="646" y="1499"/>
                    <a:pt x="647" y="1490"/>
                  </a:cubicBezTo>
                  <a:cubicBezTo>
                    <a:pt x="647" y="1487"/>
                    <a:pt x="645" y="1484"/>
                    <a:pt x="642" y="1482"/>
                  </a:cubicBezTo>
                  <a:cubicBezTo>
                    <a:pt x="638" y="1480"/>
                    <a:pt x="637" y="1476"/>
                    <a:pt x="639" y="1472"/>
                  </a:cubicBezTo>
                  <a:cubicBezTo>
                    <a:pt x="640" y="1469"/>
                    <a:pt x="639" y="1467"/>
                    <a:pt x="638" y="1464"/>
                  </a:cubicBezTo>
                  <a:cubicBezTo>
                    <a:pt x="636" y="1459"/>
                    <a:pt x="633" y="1454"/>
                    <a:pt x="636" y="1448"/>
                  </a:cubicBezTo>
                  <a:cubicBezTo>
                    <a:pt x="637" y="1446"/>
                    <a:pt x="636" y="1444"/>
                    <a:pt x="635" y="1442"/>
                  </a:cubicBezTo>
                  <a:cubicBezTo>
                    <a:pt x="632" y="1439"/>
                    <a:pt x="632" y="1436"/>
                    <a:pt x="631" y="1432"/>
                  </a:cubicBezTo>
                  <a:cubicBezTo>
                    <a:pt x="626" y="1400"/>
                    <a:pt x="619" y="1369"/>
                    <a:pt x="608" y="1340"/>
                  </a:cubicBezTo>
                  <a:cubicBezTo>
                    <a:pt x="607" y="1338"/>
                    <a:pt x="607" y="1335"/>
                    <a:pt x="604" y="1334"/>
                  </a:cubicBezTo>
                  <a:cubicBezTo>
                    <a:pt x="602" y="1341"/>
                    <a:pt x="604" y="1348"/>
                    <a:pt x="605" y="1354"/>
                  </a:cubicBezTo>
                  <a:cubicBezTo>
                    <a:pt x="606" y="1362"/>
                    <a:pt x="605" y="1370"/>
                    <a:pt x="608" y="1377"/>
                  </a:cubicBezTo>
                  <a:cubicBezTo>
                    <a:pt x="607" y="1390"/>
                    <a:pt x="613" y="1401"/>
                    <a:pt x="614" y="1413"/>
                  </a:cubicBezTo>
                  <a:cubicBezTo>
                    <a:pt x="616" y="1423"/>
                    <a:pt x="620" y="1432"/>
                    <a:pt x="623" y="1442"/>
                  </a:cubicBezTo>
                  <a:cubicBezTo>
                    <a:pt x="623" y="1444"/>
                    <a:pt x="624" y="1447"/>
                    <a:pt x="625" y="1450"/>
                  </a:cubicBezTo>
                  <a:cubicBezTo>
                    <a:pt x="626" y="1457"/>
                    <a:pt x="629" y="1464"/>
                    <a:pt x="634" y="1470"/>
                  </a:cubicBezTo>
                  <a:cubicBezTo>
                    <a:pt x="635" y="1471"/>
                    <a:pt x="635" y="1472"/>
                    <a:pt x="634" y="1473"/>
                  </a:cubicBezTo>
                  <a:cubicBezTo>
                    <a:pt x="631" y="1474"/>
                    <a:pt x="629" y="1472"/>
                    <a:pt x="628" y="1469"/>
                  </a:cubicBezTo>
                  <a:cubicBezTo>
                    <a:pt x="624" y="1463"/>
                    <a:pt x="621" y="1457"/>
                    <a:pt x="619" y="1450"/>
                  </a:cubicBezTo>
                  <a:cubicBezTo>
                    <a:pt x="619" y="1449"/>
                    <a:pt x="618" y="1448"/>
                    <a:pt x="618" y="1447"/>
                  </a:cubicBezTo>
                  <a:cubicBezTo>
                    <a:pt x="617" y="1446"/>
                    <a:pt x="616" y="1446"/>
                    <a:pt x="614" y="1446"/>
                  </a:cubicBezTo>
                  <a:cubicBezTo>
                    <a:pt x="613" y="1447"/>
                    <a:pt x="612" y="1448"/>
                    <a:pt x="613" y="1449"/>
                  </a:cubicBezTo>
                  <a:cubicBezTo>
                    <a:pt x="615" y="1455"/>
                    <a:pt x="614" y="1461"/>
                    <a:pt x="616" y="1467"/>
                  </a:cubicBezTo>
                  <a:cubicBezTo>
                    <a:pt x="618" y="1475"/>
                    <a:pt x="619" y="1483"/>
                    <a:pt x="617" y="1491"/>
                  </a:cubicBezTo>
                  <a:cubicBezTo>
                    <a:pt x="616" y="1496"/>
                    <a:pt x="617" y="1501"/>
                    <a:pt x="619" y="1505"/>
                  </a:cubicBezTo>
                  <a:cubicBezTo>
                    <a:pt x="619" y="1507"/>
                    <a:pt x="620" y="1509"/>
                    <a:pt x="621" y="1511"/>
                  </a:cubicBezTo>
                  <a:cubicBezTo>
                    <a:pt x="621" y="1513"/>
                    <a:pt x="621" y="1515"/>
                    <a:pt x="619" y="1516"/>
                  </a:cubicBezTo>
                  <a:cubicBezTo>
                    <a:pt x="617" y="1516"/>
                    <a:pt x="615" y="1515"/>
                    <a:pt x="614" y="1514"/>
                  </a:cubicBezTo>
                  <a:cubicBezTo>
                    <a:pt x="612" y="1510"/>
                    <a:pt x="610" y="1507"/>
                    <a:pt x="610" y="1502"/>
                  </a:cubicBezTo>
                  <a:cubicBezTo>
                    <a:pt x="609" y="1488"/>
                    <a:pt x="605" y="1475"/>
                    <a:pt x="600" y="1462"/>
                  </a:cubicBezTo>
                  <a:cubicBezTo>
                    <a:pt x="599" y="1457"/>
                    <a:pt x="597" y="1452"/>
                    <a:pt x="597" y="1447"/>
                  </a:cubicBezTo>
                  <a:cubicBezTo>
                    <a:pt x="597" y="1441"/>
                    <a:pt x="592" y="1436"/>
                    <a:pt x="591" y="1431"/>
                  </a:cubicBezTo>
                  <a:cubicBezTo>
                    <a:pt x="588" y="1422"/>
                    <a:pt x="584" y="1415"/>
                    <a:pt x="583" y="1406"/>
                  </a:cubicBezTo>
                  <a:cubicBezTo>
                    <a:pt x="583" y="1405"/>
                    <a:pt x="582" y="1403"/>
                    <a:pt x="581" y="1402"/>
                  </a:cubicBezTo>
                  <a:cubicBezTo>
                    <a:pt x="580" y="1401"/>
                    <a:pt x="579" y="1398"/>
                    <a:pt x="577" y="1399"/>
                  </a:cubicBezTo>
                  <a:cubicBezTo>
                    <a:pt x="575" y="1400"/>
                    <a:pt x="575" y="1402"/>
                    <a:pt x="576" y="1404"/>
                  </a:cubicBezTo>
                  <a:cubicBezTo>
                    <a:pt x="577" y="1408"/>
                    <a:pt x="576" y="1413"/>
                    <a:pt x="581" y="1416"/>
                  </a:cubicBezTo>
                  <a:cubicBezTo>
                    <a:pt x="583" y="1417"/>
                    <a:pt x="583" y="1419"/>
                    <a:pt x="582" y="1421"/>
                  </a:cubicBezTo>
                  <a:cubicBezTo>
                    <a:pt x="580" y="1433"/>
                    <a:pt x="582" y="1444"/>
                    <a:pt x="585" y="1455"/>
                  </a:cubicBezTo>
                  <a:cubicBezTo>
                    <a:pt x="587" y="1470"/>
                    <a:pt x="590" y="1485"/>
                    <a:pt x="588" y="1500"/>
                  </a:cubicBezTo>
                  <a:cubicBezTo>
                    <a:pt x="588" y="1504"/>
                    <a:pt x="589" y="1507"/>
                    <a:pt x="591" y="1511"/>
                  </a:cubicBezTo>
                  <a:cubicBezTo>
                    <a:pt x="592" y="1514"/>
                    <a:pt x="593" y="1518"/>
                    <a:pt x="589" y="1519"/>
                  </a:cubicBezTo>
                  <a:cubicBezTo>
                    <a:pt x="586" y="1521"/>
                    <a:pt x="583" y="1518"/>
                    <a:pt x="582" y="1513"/>
                  </a:cubicBezTo>
                  <a:cubicBezTo>
                    <a:pt x="582" y="1509"/>
                    <a:pt x="581" y="1505"/>
                    <a:pt x="583" y="1500"/>
                  </a:cubicBezTo>
                  <a:cubicBezTo>
                    <a:pt x="584" y="1495"/>
                    <a:pt x="582" y="1490"/>
                    <a:pt x="581" y="1485"/>
                  </a:cubicBezTo>
                  <a:cubicBezTo>
                    <a:pt x="581" y="1484"/>
                    <a:pt x="579" y="1483"/>
                    <a:pt x="578" y="1484"/>
                  </a:cubicBezTo>
                  <a:cubicBezTo>
                    <a:pt x="576" y="1484"/>
                    <a:pt x="576" y="1485"/>
                    <a:pt x="576" y="1486"/>
                  </a:cubicBezTo>
                  <a:cubicBezTo>
                    <a:pt x="575" y="1499"/>
                    <a:pt x="571" y="1511"/>
                    <a:pt x="574" y="1524"/>
                  </a:cubicBezTo>
                  <a:cubicBezTo>
                    <a:pt x="574" y="1526"/>
                    <a:pt x="574" y="1528"/>
                    <a:pt x="573" y="1529"/>
                  </a:cubicBezTo>
                  <a:cubicBezTo>
                    <a:pt x="570" y="1536"/>
                    <a:pt x="570" y="1542"/>
                    <a:pt x="571" y="1549"/>
                  </a:cubicBezTo>
                  <a:cubicBezTo>
                    <a:pt x="571" y="1568"/>
                    <a:pt x="570" y="1587"/>
                    <a:pt x="572" y="1606"/>
                  </a:cubicBezTo>
                  <a:cubicBezTo>
                    <a:pt x="572" y="1615"/>
                    <a:pt x="573" y="1624"/>
                    <a:pt x="575" y="1633"/>
                  </a:cubicBezTo>
                  <a:cubicBezTo>
                    <a:pt x="575" y="1635"/>
                    <a:pt x="575" y="1636"/>
                    <a:pt x="575" y="1638"/>
                  </a:cubicBezTo>
                  <a:cubicBezTo>
                    <a:pt x="575" y="1641"/>
                    <a:pt x="573" y="1642"/>
                    <a:pt x="571" y="1640"/>
                  </a:cubicBezTo>
                  <a:cubicBezTo>
                    <a:pt x="568" y="1639"/>
                    <a:pt x="568" y="1636"/>
                    <a:pt x="567" y="1634"/>
                  </a:cubicBezTo>
                  <a:cubicBezTo>
                    <a:pt x="563" y="1620"/>
                    <a:pt x="563" y="1605"/>
                    <a:pt x="562" y="1590"/>
                  </a:cubicBezTo>
                  <a:cubicBezTo>
                    <a:pt x="561" y="1577"/>
                    <a:pt x="560" y="1564"/>
                    <a:pt x="560" y="1551"/>
                  </a:cubicBezTo>
                  <a:cubicBezTo>
                    <a:pt x="560" y="1544"/>
                    <a:pt x="556" y="1538"/>
                    <a:pt x="557" y="1531"/>
                  </a:cubicBezTo>
                  <a:cubicBezTo>
                    <a:pt x="557" y="1529"/>
                    <a:pt x="555" y="1528"/>
                    <a:pt x="554" y="1528"/>
                  </a:cubicBezTo>
                  <a:cubicBezTo>
                    <a:pt x="542" y="1527"/>
                    <a:pt x="540" y="1517"/>
                    <a:pt x="538" y="1509"/>
                  </a:cubicBezTo>
                  <a:cubicBezTo>
                    <a:pt x="535" y="1499"/>
                    <a:pt x="535" y="1489"/>
                    <a:pt x="534" y="1479"/>
                  </a:cubicBezTo>
                  <a:cubicBezTo>
                    <a:pt x="534" y="1465"/>
                    <a:pt x="535" y="1450"/>
                    <a:pt x="532" y="1436"/>
                  </a:cubicBezTo>
                  <a:cubicBezTo>
                    <a:pt x="531" y="1431"/>
                    <a:pt x="532" y="1426"/>
                    <a:pt x="532" y="1422"/>
                  </a:cubicBezTo>
                  <a:cubicBezTo>
                    <a:pt x="533" y="1410"/>
                    <a:pt x="529" y="1399"/>
                    <a:pt x="531" y="1388"/>
                  </a:cubicBezTo>
                  <a:cubicBezTo>
                    <a:pt x="531" y="1385"/>
                    <a:pt x="529" y="1382"/>
                    <a:pt x="526" y="1379"/>
                  </a:cubicBezTo>
                  <a:cubicBezTo>
                    <a:pt x="523" y="1382"/>
                    <a:pt x="523" y="1386"/>
                    <a:pt x="524" y="1389"/>
                  </a:cubicBezTo>
                  <a:cubicBezTo>
                    <a:pt x="526" y="1400"/>
                    <a:pt x="523" y="1410"/>
                    <a:pt x="523" y="1420"/>
                  </a:cubicBezTo>
                  <a:cubicBezTo>
                    <a:pt x="524" y="1436"/>
                    <a:pt x="525" y="1451"/>
                    <a:pt x="526" y="1467"/>
                  </a:cubicBezTo>
                  <a:cubicBezTo>
                    <a:pt x="527" y="1486"/>
                    <a:pt x="529" y="1504"/>
                    <a:pt x="530" y="1523"/>
                  </a:cubicBezTo>
                  <a:cubicBezTo>
                    <a:pt x="530" y="1523"/>
                    <a:pt x="530" y="1524"/>
                    <a:pt x="529" y="1525"/>
                  </a:cubicBezTo>
                  <a:cubicBezTo>
                    <a:pt x="527" y="1525"/>
                    <a:pt x="527" y="1523"/>
                    <a:pt x="527" y="1522"/>
                  </a:cubicBezTo>
                  <a:cubicBezTo>
                    <a:pt x="525" y="1519"/>
                    <a:pt x="525" y="1516"/>
                    <a:pt x="524" y="1514"/>
                  </a:cubicBezTo>
                  <a:cubicBezTo>
                    <a:pt x="523" y="1513"/>
                    <a:pt x="522" y="1512"/>
                    <a:pt x="520" y="1512"/>
                  </a:cubicBezTo>
                  <a:cubicBezTo>
                    <a:pt x="519" y="1513"/>
                    <a:pt x="518" y="1514"/>
                    <a:pt x="519" y="1516"/>
                  </a:cubicBezTo>
                  <a:cubicBezTo>
                    <a:pt x="519" y="1517"/>
                    <a:pt x="520" y="1519"/>
                    <a:pt x="520" y="1520"/>
                  </a:cubicBezTo>
                  <a:cubicBezTo>
                    <a:pt x="521" y="1521"/>
                    <a:pt x="521" y="1523"/>
                    <a:pt x="520" y="1524"/>
                  </a:cubicBezTo>
                  <a:cubicBezTo>
                    <a:pt x="518" y="1525"/>
                    <a:pt x="516" y="1525"/>
                    <a:pt x="515" y="1524"/>
                  </a:cubicBezTo>
                  <a:cubicBezTo>
                    <a:pt x="512" y="1522"/>
                    <a:pt x="510" y="1519"/>
                    <a:pt x="511" y="1516"/>
                  </a:cubicBezTo>
                  <a:cubicBezTo>
                    <a:pt x="512" y="1511"/>
                    <a:pt x="511" y="1506"/>
                    <a:pt x="510" y="1501"/>
                  </a:cubicBezTo>
                  <a:cubicBezTo>
                    <a:pt x="509" y="1496"/>
                    <a:pt x="509" y="1491"/>
                    <a:pt x="512" y="1486"/>
                  </a:cubicBezTo>
                  <a:cubicBezTo>
                    <a:pt x="514" y="1484"/>
                    <a:pt x="513" y="1483"/>
                    <a:pt x="512" y="1482"/>
                  </a:cubicBezTo>
                  <a:cubicBezTo>
                    <a:pt x="511" y="1480"/>
                    <a:pt x="509" y="1479"/>
                    <a:pt x="508" y="1481"/>
                  </a:cubicBezTo>
                  <a:cubicBezTo>
                    <a:pt x="506" y="1483"/>
                    <a:pt x="506" y="1485"/>
                    <a:pt x="506" y="1488"/>
                  </a:cubicBezTo>
                  <a:cubicBezTo>
                    <a:pt x="503" y="1510"/>
                    <a:pt x="502" y="1532"/>
                    <a:pt x="500" y="1555"/>
                  </a:cubicBezTo>
                  <a:cubicBezTo>
                    <a:pt x="499" y="1569"/>
                    <a:pt x="499" y="1584"/>
                    <a:pt x="499" y="1598"/>
                  </a:cubicBezTo>
                  <a:cubicBezTo>
                    <a:pt x="494" y="1598"/>
                    <a:pt x="493" y="1594"/>
                    <a:pt x="493" y="1590"/>
                  </a:cubicBezTo>
                  <a:cubicBezTo>
                    <a:pt x="492" y="1575"/>
                    <a:pt x="491" y="1560"/>
                    <a:pt x="492" y="1544"/>
                  </a:cubicBezTo>
                  <a:cubicBezTo>
                    <a:pt x="493" y="1518"/>
                    <a:pt x="494" y="1492"/>
                    <a:pt x="496" y="1466"/>
                  </a:cubicBezTo>
                  <a:cubicBezTo>
                    <a:pt x="498" y="1447"/>
                    <a:pt x="497" y="1427"/>
                    <a:pt x="504" y="1409"/>
                  </a:cubicBezTo>
                  <a:cubicBezTo>
                    <a:pt x="504" y="1408"/>
                    <a:pt x="504" y="1406"/>
                    <a:pt x="504" y="1405"/>
                  </a:cubicBezTo>
                  <a:cubicBezTo>
                    <a:pt x="503" y="1394"/>
                    <a:pt x="502" y="1382"/>
                    <a:pt x="501" y="1369"/>
                  </a:cubicBezTo>
                  <a:cubicBezTo>
                    <a:pt x="496" y="1371"/>
                    <a:pt x="497" y="1375"/>
                    <a:pt x="496" y="1378"/>
                  </a:cubicBezTo>
                  <a:cubicBezTo>
                    <a:pt x="495" y="1385"/>
                    <a:pt x="495" y="1392"/>
                    <a:pt x="493" y="1399"/>
                  </a:cubicBezTo>
                  <a:cubicBezTo>
                    <a:pt x="491" y="1412"/>
                    <a:pt x="490" y="1425"/>
                    <a:pt x="488" y="1438"/>
                  </a:cubicBezTo>
                  <a:cubicBezTo>
                    <a:pt x="485" y="1460"/>
                    <a:pt x="483" y="1482"/>
                    <a:pt x="480" y="1504"/>
                  </a:cubicBezTo>
                  <a:cubicBezTo>
                    <a:pt x="480" y="1505"/>
                    <a:pt x="481" y="1507"/>
                    <a:pt x="479" y="1507"/>
                  </a:cubicBezTo>
                  <a:cubicBezTo>
                    <a:pt x="474" y="1509"/>
                    <a:pt x="470" y="1513"/>
                    <a:pt x="465" y="1514"/>
                  </a:cubicBezTo>
                  <a:cubicBezTo>
                    <a:pt x="461" y="1515"/>
                    <a:pt x="460" y="1512"/>
                    <a:pt x="460" y="1510"/>
                  </a:cubicBezTo>
                  <a:cubicBezTo>
                    <a:pt x="460" y="1498"/>
                    <a:pt x="459" y="1486"/>
                    <a:pt x="458" y="1474"/>
                  </a:cubicBezTo>
                  <a:cubicBezTo>
                    <a:pt x="457" y="1477"/>
                    <a:pt x="457" y="1480"/>
                    <a:pt x="457" y="1482"/>
                  </a:cubicBezTo>
                  <a:cubicBezTo>
                    <a:pt x="457" y="1487"/>
                    <a:pt x="456" y="1493"/>
                    <a:pt x="455" y="1498"/>
                  </a:cubicBezTo>
                  <a:cubicBezTo>
                    <a:pt x="454" y="1499"/>
                    <a:pt x="454" y="1500"/>
                    <a:pt x="453" y="1500"/>
                  </a:cubicBezTo>
                  <a:cubicBezTo>
                    <a:pt x="451" y="1500"/>
                    <a:pt x="450" y="1499"/>
                    <a:pt x="450" y="1497"/>
                  </a:cubicBezTo>
                  <a:cubicBezTo>
                    <a:pt x="450" y="1494"/>
                    <a:pt x="450" y="1491"/>
                    <a:pt x="450" y="1488"/>
                  </a:cubicBezTo>
                  <a:cubicBezTo>
                    <a:pt x="451" y="1479"/>
                    <a:pt x="451" y="1470"/>
                    <a:pt x="452" y="1460"/>
                  </a:cubicBezTo>
                  <a:cubicBezTo>
                    <a:pt x="452" y="1458"/>
                    <a:pt x="453" y="1455"/>
                    <a:pt x="454" y="1452"/>
                  </a:cubicBezTo>
                  <a:cubicBezTo>
                    <a:pt x="455" y="1447"/>
                    <a:pt x="456" y="1442"/>
                    <a:pt x="456" y="1436"/>
                  </a:cubicBezTo>
                  <a:cubicBezTo>
                    <a:pt x="457" y="1425"/>
                    <a:pt x="458" y="1413"/>
                    <a:pt x="461" y="1402"/>
                  </a:cubicBezTo>
                  <a:cubicBezTo>
                    <a:pt x="463" y="1395"/>
                    <a:pt x="462" y="1388"/>
                    <a:pt x="463" y="1380"/>
                  </a:cubicBezTo>
                  <a:cubicBezTo>
                    <a:pt x="464" y="1373"/>
                    <a:pt x="465" y="1366"/>
                    <a:pt x="465" y="1358"/>
                  </a:cubicBezTo>
                  <a:cubicBezTo>
                    <a:pt x="461" y="1361"/>
                    <a:pt x="460" y="1366"/>
                    <a:pt x="459" y="1370"/>
                  </a:cubicBezTo>
                  <a:cubicBezTo>
                    <a:pt x="458" y="1379"/>
                    <a:pt x="455" y="1387"/>
                    <a:pt x="453" y="1395"/>
                  </a:cubicBezTo>
                  <a:cubicBezTo>
                    <a:pt x="446" y="1419"/>
                    <a:pt x="439" y="1444"/>
                    <a:pt x="431" y="1468"/>
                  </a:cubicBezTo>
                  <a:cubicBezTo>
                    <a:pt x="431" y="1471"/>
                    <a:pt x="430" y="1474"/>
                    <a:pt x="430" y="1477"/>
                  </a:cubicBezTo>
                  <a:cubicBezTo>
                    <a:pt x="430" y="1485"/>
                    <a:pt x="426" y="1491"/>
                    <a:pt x="424" y="1498"/>
                  </a:cubicBezTo>
                  <a:cubicBezTo>
                    <a:pt x="423" y="1500"/>
                    <a:pt x="422" y="1503"/>
                    <a:pt x="419" y="1504"/>
                  </a:cubicBezTo>
                  <a:cubicBezTo>
                    <a:pt x="415" y="1505"/>
                    <a:pt x="413" y="1510"/>
                    <a:pt x="413" y="1514"/>
                  </a:cubicBezTo>
                  <a:cubicBezTo>
                    <a:pt x="412" y="1521"/>
                    <a:pt x="410" y="1528"/>
                    <a:pt x="409" y="1535"/>
                  </a:cubicBezTo>
                  <a:cubicBezTo>
                    <a:pt x="407" y="1544"/>
                    <a:pt x="406" y="1553"/>
                    <a:pt x="406" y="1562"/>
                  </a:cubicBezTo>
                  <a:cubicBezTo>
                    <a:pt x="406" y="1564"/>
                    <a:pt x="406" y="1565"/>
                    <a:pt x="405" y="1566"/>
                  </a:cubicBezTo>
                  <a:cubicBezTo>
                    <a:pt x="403" y="1566"/>
                    <a:pt x="401" y="1565"/>
                    <a:pt x="400" y="1564"/>
                  </a:cubicBezTo>
                  <a:cubicBezTo>
                    <a:pt x="399" y="1561"/>
                    <a:pt x="397" y="1558"/>
                    <a:pt x="397" y="1554"/>
                  </a:cubicBezTo>
                  <a:cubicBezTo>
                    <a:pt x="398" y="1544"/>
                    <a:pt x="399" y="1534"/>
                    <a:pt x="401" y="1525"/>
                  </a:cubicBezTo>
                  <a:cubicBezTo>
                    <a:pt x="404" y="1507"/>
                    <a:pt x="406" y="1489"/>
                    <a:pt x="409" y="1472"/>
                  </a:cubicBezTo>
                  <a:cubicBezTo>
                    <a:pt x="410" y="1465"/>
                    <a:pt x="411" y="1458"/>
                    <a:pt x="413" y="1452"/>
                  </a:cubicBezTo>
                  <a:cubicBezTo>
                    <a:pt x="414" y="1449"/>
                    <a:pt x="414" y="1446"/>
                    <a:pt x="411" y="1446"/>
                  </a:cubicBezTo>
                  <a:cubicBezTo>
                    <a:pt x="408" y="1445"/>
                    <a:pt x="406" y="1447"/>
                    <a:pt x="406" y="1450"/>
                  </a:cubicBezTo>
                  <a:cubicBezTo>
                    <a:pt x="405" y="1462"/>
                    <a:pt x="400" y="1473"/>
                    <a:pt x="397" y="1484"/>
                  </a:cubicBezTo>
                  <a:cubicBezTo>
                    <a:pt x="394" y="1495"/>
                    <a:pt x="390" y="1505"/>
                    <a:pt x="387" y="1516"/>
                  </a:cubicBezTo>
                  <a:cubicBezTo>
                    <a:pt x="385" y="1525"/>
                    <a:pt x="382" y="1534"/>
                    <a:pt x="380" y="1543"/>
                  </a:cubicBezTo>
                  <a:cubicBezTo>
                    <a:pt x="380" y="1546"/>
                    <a:pt x="378" y="1549"/>
                    <a:pt x="377" y="1552"/>
                  </a:cubicBezTo>
                  <a:cubicBezTo>
                    <a:pt x="376" y="1555"/>
                    <a:pt x="375" y="1557"/>
                    <a:pt x="372" y="1556"/>
                  </a:cubicBezTo>
                  <a:cubicBezTo>
                    <a:pt x="370" y="1555"/>
                    <a:pt x="367" y="1553"/>
                    <a:pt x="369" y="1550"/>
                  </a:cubicBezTo>
                  <a:cubicBezTo>
                    <a:pt x="372" y="1542"/>
                    <a:pt x="369" y="1533"/>
                    <a:pt x="372" y="1525"/>
                  </a:cubicBezTo>
                  <a:cubicBezTo>
                    <a:pt x="373" y="1522"/>
                    <a:pt x="373" y="1519"/>
                    <a:pt x="371" y="1516"/>
                  </a:cubicBezTo>
                  <a:cubicBezTo>
                    <a:pt x="371" y="1515"/>
                    <a:pt x="370" y="1513"/>
                    <a:pt x="371" y="1513"/>
                  </a:cubicBezTo>
                  <a:cubicBezTo>
                    <a:pt x="375" y="1509"/>
                    <a:pt x="373" y="1504"/>
                    <a:pt x="374" y="1500"/>
                  </a:cubicBezTo>
                  <a:cubicBezTo>
                    <a:pt x="376" y="1491"/>
                    <a:pt x="378" y="1481"/>
                    <a:pt x="380" y="1472"/>
                  </a:cubicBezTo>
                  <a:cubicBezTo>
                    <a:pt x="382" y="1463"/>
                    <a:pt x="386" y="1455"/>
                    <a:pt x="388" y="1447"/>
                  </a:cubicBezTo>
                  <a:cubicBezTo>
                    <a:pt x="389" y="1441"/>
                    <a:pt x="388" y="1434"/>
                    <a:pt x="390" y="1428"/>
                  </a:cubicBezTo>
                  <a:cubicBezTo>
                    <a:pt x="393" y="1415"/>
                    <a:pt x="396" y="1402"/>
                    <a:pt x="398" y="1390"/>
                  </a:cubicBezTo>
                  <a:cubicBezTo>
                    <a:pt x="399" y="1388"/>
                    <a:pt x="399" y="1386"/>
                    <a:pt x="399" y="1385"/>
                  </a:cubicBezTo>
                  <a:cubicBezTo>
                    <a:pt x="399" y="1383"/>
                    <a:pt x="400" y="1379"/>
                    <a:pt x="397" y="1379"/>
                  </a:cubicBezTo>
                  <a:cubicBezTo>
                    <a:pt x="394" y="1378"/>
                    <a:pt x="395" y="1382"/>
                    <a:pt x="395" y="1384"/>
                  </a:cubicBezTo>
                  <a:cubicBezTo>
                    <a:pt x="390" y="1394"/>
                    <a:pt x="389" y="1405"/>
                    <a:pt x="385" y="1415"/>
                  </a:cubicBezTo>
                  <a:cubicBezTo>
                    <a:pt x="380" y="1425"/>
                    <a:pt x="379" y="1436"/>
                    <a:pt x="376" y="1447"/>
                  </a:cubicBezTo>
                  <a:cubicBezTo>
                    <a:pt x="375" y="1451"/>
                    <a:pt x="374" y="1456"/>
                    <a:pt x="371" y="1460"/>
                  </a:cubicBezTo>
                  <a:cubicBezTo>
                    <a:pt x="369" y="1466"/>
                    <a:pt x="367" y="1471"/>
                    <a:pt x="366" y="1477"/>
                  </a:cubicBezTo>
                  <a:cubicBezTo>
                    <a:pt x="366" y="1478"/>
                    <a:pt x="366" y="1480"/>
                    <a:pt x="366" y="1481"/>
                  </a:cubicBezTo>
                  <a:cubicBezTo>
                    <a:pt x="359" y="1492"/>
                    <a:pt x="359" y="1505"/>
                    <a:pt x="358" y="1518"/>
                  </a:cubicBezTo>
                  <a:cubicBezTo>
                    <a:pt x="357" y="1525"/>
                    <a:pt x="355" y="1532"/>
                    <a:pt x="353" y="1538"/>
                  </a:cubicBezTo>
                  <a:cubicBezTo>
                    <a:pt x="350" y="1551"/>
                    <a:pt x="347" y="1563"/>
                    <a:pt x="347" y="1576"/>
                  </a:cubicBezTo>
                  <a:cubicBezTo>
                    <a:pt x="346" y="1578"/>
                    <a:pt x="346" y="1579"/>
                    <a:pt x="346" y="1580"/>
                  </a:cubicBezTo>
                  <a:cubicBezTo>
                    <a:pt x="345" y="1583"/>
                    <a:pt x="343" y="1583"/>
                    <a:pt x="341" y="1581"/>
                  </a:cubicBezTo>
                  <a:cubicBezTo>
                    <a:pt x="339" y="1578"/>
                    <a:pt x="339" y="1575"/>
                    <a:pt x="339" y="1572"/>
                  </a:cubicBezTo>
                  <a:cubicBezTo>
                    <a:pt x="338" y="1561"/>
                    <a:pt x="340" y="1551"/>
                    <a:pt x="342" y="1541"/>
                  </a:cubicBezTo>
                  <a:cubicBezTo>
                    <a:pt x="347" y="1514"/>
                    <a:pt x="351" y="1487"/>
                    <a:pt x="357" y="1461"/>
                  </a:cubicBezTo>
                  <a:cubicBezTo>
                    <a:pt x="359" y="1454"/>
                    <a:pt x="360" y="1447"/>
                    <a:pt x="361" y="1440"/>
                  </a:cubicBezTo>
                  <a:cubicBezTo>
                    <a:pt x="356" y="1447"/>
                    <a:pt x="353" y="1454"/>
                    <a:pt x="351" y="1462"/>
                  </a:cubicBezTo>
                  <a:cubicBezTo>
                    <a:pt x="347" y="1482"/>
                    <a:pt x="343" y="1502"/>
                    <a:pt x="336" y="1522"/>
                  </a:cubicBezTo>
                  <a:cubicBezTo>
                    <a:pt x="335" y="1525"/>
                    <a:pt x="334" y="1530"/>
                    <a:pt x="334" y="1534"/>
                  </a:cubicBezTo>
                  <a:cubicBezTo>
                    <a:pt x="334" y="1543"/>
                    <a:pt x="331" y="1553"/>
                    <a:pt x="329" y="1562"/>
                  </a:cubicBezTo>
                  <a:cubicBezTo>
                    <a:pt x="328" y="1565"/>
                    <a:pt x="327" y="1567"/>
                    <a:pt x="324" y="1568"/>
                  </a:cubicBezTo>
                  <a:cubicBezTo>
                    <a:pt x="319" y="1570"/>
                    <a:pt x="316" y="1567"/>
                    <a:pt x="316" y="1562"/>
                  </a:cubicBezTo>
                  <a:cubicBezTo>
                    <a:pt x="317" y="1553"/>
                    <a:pt x="319" y="1544"/>
                    <a:pt x="320" y="1535"/>
                  </a:cubicBezTo>
                  <a:cubicBezTo>
                    <a:pt x="322" y="1521"/>
                    <a:pt x="326" y="1507"/>
                    <a:pt x="328" y="1493"/>
                  </a:cubicBezTo>
                  <a:cubicBezTo>
                    <a:pt x="329" y="1486"/>
                    <a:pt x="332" y="1479"/>
                    <a:pt x="334" y="1472"/>
                  </a:cubicBezTo>
                  <a:cubicBezTo>
                    <a:pt x="334" y="1469"/>
                    <a:pt x="335" y="1467"/>
                    <a:pt x="335" y="1464"/>
                  </a:cubicBezTo>
                  <a:cubicBezTo>
                    <a:pt x="332" y="1473"/>
                    <a:pt x="323" y="1479"/>
                    <a:pt x="324" y="1490"/>
                  </a:cubicBezTo>
                  <a:cubicBezTo>
                    <a:pt x="324" y="1493"/>
                    <a:pt x="323" y="1496"/>
                    <a:pt x="319" y="1497"/>
                  </a:cubicBezTo>
                  <a:cubicBezTo>
                    <a:pt x="318" y="1497"/>
                    <a:pt x="316" y="1498"/>
                    <a:pt x="316" y="1498"/>
                  </a:cubicBezTo>
                  <a:cubicBezTo>
                    <a:pt x="315" y="1505"/>
                    <a:pt x="312" y="1506"/>
                    <a:pt x="306" y="1505"/>
                  </a:cubicBezTo>
                  <a:cubicBezTo>
                    <a:pt x="304" y="1505"/>
                    <a:pt x="303" y="1507"/>
                    <a:pt x="302" y="1509"/>
                  </a:cubicBezTo>
                  <a:cubicBezTo>
                    <a:pt x="302" y="1511"/>
                    <a:pt x="302" y="1513"/>
                    <a:pt x="303" y="1515"/>
                  </a:cubicBezTo>
                  <a:cubicBezTo>
                    <a:pt x="304" y="1519"/>
                    <a:pt x="303" y="1523"/>
                    <a:pt x="300" y="1525"/>
                  </a:cubicBezTo>
                  <a:cubicBezTo>
                    <a:pt x="294" y="1529"/>
                    <a:pt x="294" y="1534"/>
                    <a:pt x="293" y="1540"/>
                  </a:cubicBezTo>
                  <a:cubicBezTo>
                    <a:pt x="291" y="1546"/>
                    <a:pt x="290" y="1552"/>
                    <a:pt x="289" y="1557"/>
                  </a:cubicBezTo>
                  <a:cubicBezTo>
                    <a:pt x="288" y="1560"/>
                    <a:pt x="286" y="1563"/>
                    <a:pt x="284" y="1564"/>
                  </a:cubicBezTo>
                  <a:cubicBezTo>
                    <a:pt x="281" y="1566"/>
                    <a:pt x="279" y="1565"/>
                    <a:pt x="277" y="1564"/>
                  </a:cubicBezTo>
                  <a:cubicBezTo>
                    <a:pt x="274" y="1562"/>
                    <a:pt x="274" y="1560"/>
                    <a:pt x="275" y="1558"/>
                  </a:cubicBezTo>
                  <a:cubicBezTo>
                    <a:pt x="281" y="1536"/>
                    <a:pt x="284" y="1513"/>
                    <a:pt x="292" y="1492"/>
                  </a:cubicBezTo>
                  <a:cubicBezTo>
                    <a:pt x="293" y="1489"/>
                    <a:pt x="293" y="1486"/>
                    <a:pt x="292" y="1483"/>
                  </a:cubicBezTo>
                  <a:cubicBezTo>
                    <a:pt x="289" y="1477"/>
                    <a:pt x="291" y="1471"/>
                    <a:pt x="290" y="1465"/>
                  </a:cubicBezTo>
                  <a:cubicBezTo>
                    <a:pt x="290" y="1463"/>
                    <a:pt x="291" y="1462"/>
                    <a:pt x="292" y="1461"/>
                  </a:cubicBezTo>
                  <a:cubicBezTo>
                    <a:pt x="293" y="1459"/>
                    <a:pt x="294" y="1459"/>
                    <a:pt x="295" y="1461"/>
                  </a:cubicBezTo>
                  <a:cubicBezTo>
                    <a:pt x="296" y="1463"/>
                    <a:pt x="297" y="1464"/>
                    <a:pt x="298" y="1463"/>
                  </a:cubicBezTo>
                  <a:cubicBezTo>
                    <a:pt x="299" y="1462"/>
                    <a:pt x="300" y="1460"/>
                    <a:pt x="299" y="1459"/>
                  </a:cubicBezTo>
                  <a:cubicBezTo>
                    <a:pt x="298" y="1458"/>
                    <a:pt x="297" y="1456"/>
                    <a:pt x="296" y="1455"/>
                  </a:cubicBezTo>
                  <a:cubicBezTo>
                    <a:pt x="291" y="1450"/>
                    <a:pt x="290" y="1451"/>
                    <a:pt x="288" y="1457"/>
                  </a:cubicBezTo>
                  <a:cubicBezTo>
                    <a:pt x="283" y="1468"/>
                    <a:pt x="280" y="1479"/>
                    <a:pt x="273" y="1489"/>
                  </a:cubicBezTo>
                  <a:cubicBezTo>
                    <a:pt x="271" y="1492"/>
                    <a:pt x="269" y="1495"/>
                    <a:pt x="268" y="1498"/>
                  </a:cubicBezTo>
                  <a:cubicBezTo>
                    <a:pt x="265" y="1508"/>
                    <a:pt x="261" y="1516"/>
                    <a:pt x="257" y="1525"/>
                  </a:cubicBezTo>
                  <a:cubicBezTo>
                    <a:pt x="252" y="1534"/>
                    <a:pt x="250" y="1544"/>
                    <a:pt x="248" y="1554"/>
                  </a:cubicBezTo>
                  <a:cubicBezTo>
                    <a:pt x="246" y="1559"/>
                    <a:pt x="245" y="1564"/>
                    <a:pt x="243" y="1568"/>
                  </a:cubicBezTo>
                  <a:cubicBezTo>
                    <a:pt x="242" y="1571"/>
                    <a:pt x="240" y="1573"/>
                    <a:pt x="237" y="1574"/>
                  </a:cubicBezTo>
                  <a:cubicBezTo>
                    <a:pt x="236" y="1575"/>
                    <a:pt x="234" y="1575"/>
                    <a:pt x="232" y="1574"/>
                  </a:cubicBezTo>
                  <a:cubicBezTo>
                    <a:pt x="230" y="1573"/>
                    <a:pt x="231" y="1571"/>
                    <a:pt x="231" y="1569"/>
                  </a:cubicBezTo>
                  <a:cubicBezTo>
                    <a:pt x="236" y="1548"/>
                    <a:pt x="242" y="1528"/>
                    <a:pt x="250" y="1508"/>
                  </a:cubicBezTo>
                  <a:cubicBezTo>
                    <a:pt x="252" y="1502"/>
                    <a:pt x="257" y="1496"/>
                    <a:pt x="256" y="1489"/>
                  </a:cubicBezTo>
                  <a:cubicBezTo>
                    <a:pt x="256" y="1488"/>
                    <a:pt x="257" y="1487"/>
                    <a:pt x="255" y="1486"/>
                  </a:cubicBezTo>
                  <a:cubicBezTo>
                    <a:pt x="253" y="1486"/>
                    <a:pt x="252" y="1488"/>
                    <a:pt x="251" y="1490"/>
                  </a:cubicBezTo>
                  <a:cubicBezTo>
                    <a:pt x="245" y="1511"/>
                    <a:pt x="236" y="1530"/>
                    <a:pt x="230" y="1551"/>
                  </a:cubicBezTo>
                  <a:cubicBezTo>
                    <a:pt x="228" y="1558"/>
                    <a:pt x="227" y="1566"/>
                    <a:pt x="225" y="1574"/>
                  </a:cubicBezTo>
                  <a:cubicBezTo>
                    <a:pt x="225" y="1575"/>
                    <a:pt x="225" y="1577"/>
                    <a:pt x="226" y="1578"/>
                  </a:cubicBezTo>
                  <a:cubicBezTo>
                    <a:pt x="228" y="1579"/>
                    <a:pt x="230" y="1579"/>
                    <a:pt x="229" y="1581"/>
                  </a:cubicBezTo>
                  <a:cubicBezTo>
                    <a:pt x="229" y="1583"/>
                    <a:pt x="227" y="1585"/>
                    <a:pt x="225" y="1586"/>
                  </a:cubicBezTo>
                  <a:cubicBezTo>
                    <a:pt x="221" y="1590"/>
                    <a:pt x="217" y="1590"/>
                    <a:pt x="215" y="1587"/>
                  </a:cubicBezTo>
                  <a:cubicBezTo>
                    <a:pt x="212" y="1584"/>
                    <a:pt x="212" y="1581"/>
                    <a:pt x="212" y="1577"/>
                  </a:cubicBezTo>
                  <a:cubicBezTo>
                    <a:pt x="212" y="1574"/>
                    <a:pt x="214" y="1571"/>
                    <a:pt x="213" y="1568"/>
                  </a:cubicBezTo>
                  <a:cubicBezTo>
                    <a:pt x="210" y="1566"/>
                    <a:pt x="209" y="1569"/>
                    <a:pt x="207" y="1569"/>
                  </a:cubicBezTo>
                  <a:cubicBezTo>
                    <a:pt x="203" y="1571"/>
                    <a:pt x="200" y="1568"/>
                    <a:pt x="201" y="1564"/>
                  </a:cubicBezTo>
                  <a:cubicBezTo>
                    <a:pt x="201" y="1563"/>
                    <a:pt x="201" y="1562"/>
                    <a:pt x="202" y="1561"/>
                  </a:cubicBezTo>
                  <a:cubicBezTo>
                    <a:pt x="205" y="1553"/>
                    <a:pt x="208" y="1544"/>
                    <a:pt x="211" y="1535"/>
                  </a:cubicBezTo>
                  <a:cubicBezTo>
                    <a:pt x="219" y="1515"/>
                    <a:pt x="226" y="1494"/>
                    <a:pt x="233" y="1473"/>
                  </a:cubicBezTo>
                  <a:cubicBezTo>
                    <a:pt x="234" y="1471"/>
                    <a:pt x="234" y="1468"/>
                    <a:pt x="234" y="1466"/>
                  </a:cubicBezTo>
                  <a:cubicBezTo>
                    <a:pt x="234" y="1465"/>
                    <a:pt x="234" y="1464"/>
                    <a:pt x="232" y="1464"/>
                  </a:cubicBezTo>
                  <a:cubicBezTo>
                    <a:pt x="231" y="1463"/>
                    <a:pt x="230" y="1464"/>
                    <a:pt x="229" y="1465"/>
                  </a:cubicBezTo>
                  <a:cubicBezTo>
                    <a:pt x="228" y="1467"/>
                    <a:pt x="227" y="1469"/>
                    <a:pt x="226" y="1471"/>
                  </a:cubicBezTo>
                  <a:cubicBezTo>
                    <a:pt x="222" y="1486"/>
                    <a:pt x="215" y="1500"/>
                    <a:pt x="213" y="1515"/>
                  </a:cubicBezTo>
                  <a:cubicBezTo>
                    <a:pt x="212" y="1521"/>
                    <a:pt x="209" y="1527"/>
                    <a:pt x="206" y="1533"/>
                  </a:cubicBezTo>
                  <a:cubicBezTo>
                    <a:pt x="205" y="1535"/>
                    <a:pt x="203" y="1536"/>
                    <a:pt x="200" y="1535"/>
                  </a:cubicBezTo>
                  <a:cubicBezTo>
                    <a:pt x="198" y="1535"/>
                    <a:pt x="198" y="1533"/>
                    <a:pt x="198" y="1531"/>
                  </a:cubicBezTo>
                  <a:cubicBezTo>
                    <a:pt x="198" y="1527"/>
                    <a:pt x="199" y="1524"/>
                    <a:pt x="200" y="1520"/>
                  </a:cubicBezTo>
                  <a:cubicBezTo>
                    <a:pt x="204" y="1506"/>
                    <a:pt x="209" y="1492"/>
                    <a:pt x="213" y="1477"/>
                  </a:cubicBezTo>
                  <a:cubicBezTo>
                    <a:pt x="218" y="1462"/>
                    <a:pt x="223" y="1446"/>
                    <a:pt x="229" y="1431"/>
                  </a:cubicBezTo>
                  <a:cubicBezTo>
                    <a:pt x="234" y="1419"/>
                    <a:pt x="240" y="1406"/>
                    <a:pt x="245" y="1394"/>
                  </a:cubicBezTo>
                  <a:cubicBezTo>
                    <a:pt x="248" y="1388"/>
                    <a:pt x="250" y="1383"/>
                    <a:pt x="253" y="1376"/>
                  </a:cubicBezTo>
                  <a:cubicBezTo>
                    <a:pt x="249" y="1378"/>
                    <a:pt x="247" y="1381"/>
                    <a:pt x="246" y="1383"/>
                  </a:cubicBezTo>
                  <a:cubicBezTo>
                    <a:pt x="240" y="1399"/>
                    <a:pt x="231" y="1414"/>
                    <a:pt x="224" y="1429"/>
                  </a:cubicBezTo>
                  <a:cubicBezTo>
                    <a:pt x="217" y="1443"/>
                    <a:pt x="210" y="1458"/>
                    <a:pt x="203" y="1473"/>
                  </a:cubicBezTo>
                  <a:cubicBezTo>
                    <a:pt x="198" y="1483"/>
                    <a:pt x="192" y="1494"/>
                    <a:pt x="190" y="1505"/>
                  </a:cubicBezTo>
                  <a:cubicBezTo>
                    <a:pt x="189" y="1509"/>
                    <a:pt x="187" y="1514"/>
                    <a:pt x="185" y="1518"/>
                  </a:cubicBezTo>
                  <a:cubicBezTo>
                    <a:pt x="184" y="1520"/>
                    <a:pt x="182" y="1522"/>
                    <a:pt x="180" y="1521"/>
                  </a:cubicBezTo>
                  <a:cubicBezTo>
                    <a:pt x="177" y="1520"/>
                    <a:pt x="178" y="1518"/>
                    <a:pt x="178" y="1515"/>
                  </a:cubicBezTo>
                  <a:cubicBezTo>
                    <a:pt x="182" y="1504"/>
                    <a:pt x="186" y="1493"/>
                    <a:pt x="190" y="1482"/>
                  </a:cubicBezTo>
                  <a:cubicBezTo>
                    <a:pt x="192" y="1476"/>
                    <a:pt x="196" y="1471"/>
                    <a:pt x="199" y="1466"/>
                  </a:cubicBezTo>
                  <a:cubicBezTo>
                    <a:pt x="201" y="1460"/>
                    <a:pt x="203" y="1454"/>
                    <a:pt x="205" y="1449"/>
                  </a:cubicBezTo>
                  <a:cubicBezTo>
                    <a:pt x="206" y="1448"/>
                    <a:pt x="206" y="1446"/>
                    <a:pt x="205" y="1445"/>
                  </a:cubicBezTo>
                  <a:cubicBezTo>
                    <a:pt x="203" y="1444"/>
                    <a:pt x="202" y="1446"/>
                    <a:pt x="202" y="1447"/>
                  </a:cubicBezTo>
                  <a:cubicBezTo>
                    <a:pt x="198" y="1455"/>
                    <a:pt x="194" y="1462"/>
                    <a:pt x="191" y="1470"/>
                  </a:cubicBezTo>
                  <a:cubicBezTo>
                    <a:pt x="187" y="1483"/>
                    <a:pt x="182" y="1496"/>
                    <a:pt x="176" y="1507"/>
                  </a:cubicBezTo>
                  <a:cubicBezTo>
                    <a:pt x="174" y="1510"/>
                    <a:pt x="172" y="1513"/>
                    <a:pt x="169" y="1514"/>
                  </a:cubicBezTo>
                  <a:cubicBezTo>
                    <a:pt x="165" y="1515"/>
                    <a:pt x="164" y="1517"/>
                    <a:pt x="163" y="1521"/>
                  </a:cubicBezTo>
                  <a:cubicBezTo>
                    <a:pt x="159" y="1541"/>
                    <a:pt x="154" y="1562"/>
                    <a:pt x="148" y="1582"/>
                  </a:cubicBezTo>
                  <a:cubicBezTo>
                    <a:pt x="148" y="1584"/>
                    <a:pt x="147" y="1587"/>
                    <a:pt x="147" y="1590"/>
                  </a:cubicBezTo>
                  <a:cubicBezTo>
                    <a:pt x="148" y="1593"/>
                    <a:pt x="153" y="1590"/>
                    <a:pt x="150" y="1594"/>
                  </a:cubicBezTo>
                  <a:cubicBezTo>
                    <a:pt x="148" y="1597"/>
                    <a:pt x="146" y="1600"/>
                    <a:pt x="142" y="1602"/>
                  </a:cubicBezTo>
                  <a:cubicBezTo>
                    <a:pt x="139" y="1603"/>
                    <a:pt x="135" y="1599"/>
                    <a:pt x="136" y="1594"/>
                  </a:cubicBezTo>
                  <a:cubicBezTo>
                    <a:pt x="136" y="1588"/>
                    <a:pt x="137" y="1581"/>
                    <a:pt x="139" y="1575"/>
                  </a:cubicBezTo>
                  <a:cubicBezTo>
                    <a:pt x="142" y="1564"/>
                    <a:pt x="144" y="1553"/>
                    <a:pt x="146" y="1543"/>
                  </a:cubicBezTo>
                  <a:cubicBezTo>
                    <a:pt x="147" y="1535"/>
                    <a:pt x="150" y="1527"/>
                    <a:pt x="152" y="1520"/>
                  </a:cubicBezTo>
                  <a:cubicBezTo>
                    <a:pt x="152" y="1517"/>
                    <a:pt x="154" y="1515"/>
                    <a:pt x="152" y="1512"/>
                  </a:cubicBezTo>
                  <a:cubicBezTo>
                    <a:pt x="149" y="1515"/>
                    <a:pt x="145" y="1519"/>
                    <a:pt x="140" y="1518"/>
                  </a:cubicBezTo>
                  <a:cubicBezTo>
                    <a:pt x="138" y="1518"/>
                    <a:pt x="137" y="1520"/>
                    <a:pt x="136" y="1521"/>
                  </a:cubicBezTo>
                  <a:cubicBezTo>
                    <a:pt x="134" y="1525"/>
                    <a:pt x="132" y="1528"/>
                    <a:pt x="132" y="1532"/>
                  </a:cubicBezTo>
                  <a:cubicBezTo>
                    <a:pt x="130" y="1548"/>
                    <a:pt x="123" y="1563"/>
                    <a:pt x="119" y="1578"/>
                  </a:cubicBezTo>
                  <a:cubicBezTo>
                    <a:pt x="118" y="1581"/>
                    <a:pt x="117" y="1585"/>
                    <a:pt x="112" y="1585"/>
                  </a:cubicBezTo>
                  <a:cubicBezTo>
                    <a:pt x="110" y="1585"/>
                    <a:pt x="108" y="1581"/>
                    <a:pt x="108" y="1577"/>
                  </a:cubicBezTo>
                  <a:cubicBezTo>
                    <a:pt x="108" y="1575"/>
                    <a:pt x="109" y="1573"/>
                    <a:pt x="109" y="1571"/>
                  </a:cubicBezTo>
                  <a:cubicBezTo>
                    <a:pt x="109" y="1570"/>
                    <a:pt x="110" y="1568"/>
                    <a:pt x="110" y="1567"/>
                  </a:cubicBezTo>
                  <a:cubicBezTo>
                    <a:pt x="108" y="1557"/>
                    <a:pt x="114" y="1550"/>
                    <a:pt x="117" y="1542"/>
                  </a:cubicBezTo>
                  <a:cubicBezTo>
                    <a:pt x="120" y="1534"/>
                    <a:pt x="122" y="1526"/>
                    <a:pt x="125" y="1518"/>
                  </a:cubicBezTo>
                  <a:cubicBezTo>
                    <a:pt x="126" y="1514"/>
                    <a:pt x="126" y="1513"/>
                    <a:pt x="123" y="1507"/>
                  </a:cubicBezTo>
                  <a:cubicBezTo>
                    <a:pt x="120" y="1510"/>
                    <a:pt x="119" y="1513"/>
                    <a:pt x="118" y="1516"/>
                  </a:cubicBezTo>
                  <a:cubicBezTo>
                    <a:pt x="112" y="1531"/>
                    <a:pt x="108" y="1546"/>
                    <a:pt x="104" y="1561"/>
                  </a:cubicBezTo>
                  <a:cubicBezTo>
                    <a:pt x="103" y="1563"/>
                    <a:pt x="103" y="1565"/>
                    <a:pt x="104" y="1566"/>
                  </a:cubicBezTo>
                  <a:cubicBezTo>
                    <a:pt x="108" y="1568"/>
                    <a:pt x="106" y="1570"/>
                    <a:pt x="105" y="1573"/>
                  </a:cubicBezTo>
                  <a:cubicBezTo>
                    <a:pt x="104" y="1578"/>
                    <a:pt x="102" y="1582"/>
                    <a:pt x="98" y="1586"/>
                  </a:cubicBezTo>
                  <a:cubicBezTo>
                    <a:pt x="96" y="1588"/>
                    <a:pt x="94" y="1590"/>
                    <a:pt x="91" y="1589"/>
                  </a:cubicBezTo>
                  <a:cubicBezTo>
                    <a:pt x="88" y="1588"/>
                    <a:pt x="88" y="1585"/>
                    <a:pt x="88" y="1582"/>
                  </a:cubicBezTo>
                  <a:cubicBezTo>
                    <a:pt x="89" y="1577"/>
                    <a:pt x="91" y="1572"/>
                    <a:pt x="92" y="1567"/>
                  </a:cubicBezTo>
                  <a:cubicBezTo>
                    <a:pt x="94" y="1557"/>
                    <a:pt x="97" y="1547"/>
                    <a:pt x="99" y="1537"/>
                  </a:cubicBezTo>
                  <a:cubicBezTo>
                    <a:pt x="105" y="1518"/>
                    <a:pt x="113" y="1499"/>
                    <a:pt x="117" y="1479"/>
                  </a:cubicBezTo>
                  <a:cubicBezTo>
                    <a:pt x="118" y="1474"/>
                    <a:pt x="120" y="1469"/>
                    <a:pt x="123" y="1465"/>
                  </a:cubicBezTo>
                  <a:cubicBezTo>
                    <a:pt x="124" y="1463"/>
                    <a:pt x="126" y="1461"/>
                    <a:pt x="125" y="1459"/>
                  </a:cubicBezTo>
                  <a:cubicBezTo>
                    <a:pt x="122" y="1458"/>
                    <a:pt x="122" y="1460"/>
                    <a:pt x="121" y="1461"/>
                  </a:cubicBezTo>
                  <a:cubicBezTo>
                    <a:pt x="119" y="1467"/>
                    <a:pt x="117" y="1473"/>
                    <a:pt x="114" y="1479"/>
                  </a:cubicBezTo>
                  <a:cubicBezTo>
                    <a:pt x="105" y="1502"/>
                    <a:pt x="94" y="1524"/>
                    <a:pt x="86" y="1547"/>
                  </a:cubicBezTo>
                  <a:cubicBezTo>
                    <a:pt x="85" y="1549"/>
                    <a:pt x="85" y="1552"/>
                    <a:pt x="83" y="1553"/>
                  </a:cubicBezTo>
                  <a:cubicBezTo>
                    <a:pt x="78" y="1555"/>
                    <a:pt x="76" y="1559"/>
                    <a:pt x="75" y="1564"/>
                  </a:cubicBezTo>
                  <a:cubicBezTo>
                    <a:pt x="74" y="1571"/>
                    <a:pt x="69" y="1578"/>
                    <a:pt x="71" y="1586"/>
                  </a:cubicBezTo>
                  <a:cubicBezTo>
                    <a:pt x="72" y="1588"/>
                    <a:pt x="70" y="1589"/>
                    <a:pt x="69" y="1590"/>
                  </a:cubicBezTo>
                  <a:cubicBezTo>
                    <a:pt x="67" y="1591"/>
                    <a:pt x="65" y="1590"/>
                    <a:pt x="64" y="1588"/>
                  </a:cubicBezTo>
                  <a:cubicBezTo>
                    <a:pt x="61" y="1585"/>
                    <a:pt x="62" y="1581"/>
                    <a:pt x="62" y="1578"/>
                  </a:cubicBezTo>
                  <a:cubicBezTo>
                    <a:pt x="64" y="1572"/>
                    <a:pt x="66" y="1565"/>
                    <a:pt x="68" y="1559"/>
                  </a:cubicBezTo>
                  <a:cubicBezTo>
                    <a:pt x="68" y="1557"/>
                    <a:pt x="69" y="1556"/>
                    <a:pt x="67" y="1554"/>
                  </a:cubicBezTo>
                  <a:cubicBezTo>
                    <a:pt x="64" y="1556"/>
                    <a:pt x="64" y="1560"/>
                    <a:pt x="62" y="1563"/>
                  </a:cubicBezTo>
                  <a:cubicBezTo>
                    <a:pt x="57" y="1573"/>
                    <a:pt x="45" y="1574"/>
                    <a:pt x="38" y="1565"/>
                  </a:cubicBezTo>
                  <a:cubicBezTo>
                    <a:pt x="37" y="1564"/>
                    <a:pt x="37" y="1563"/>
                    <a:pt x="36" y="1563"/>
                  </a:cubicBezTo>
                  <a:cubicBezTo>
                    <a:pt x="29" y="1560"/>
                    <a:pt x="29" y="1554"/>
                    <a:pt x="31" y="1548"/>
                  </a:cubicBezTo>
                  <a:cubicBezTo>
                    <a:pt x="34" y="1538"/>
                    <a:pt x="37" y="1527"/>
                    <a:pt x="41" y="1517"/>
                  </a:cubicBezTo>
                  <a:cubicBezTo>
                    <a:pt x="44" y="1508"/>
                    <a:pt x="46" y="1498"/>
                    <a:pt x="49" y="1489"/>
                  </a:cubicBezTo>
                  <a:cubicBezTo>
                    <a:pt x="53" y="1476"/>
                    <a:pt x="58" y="1462"/>
                    <a:pt x="63" y="1449"/>
                  </a:cubicBezTo>
                  <a:cubicBezTo>
                    <a:pt x="64" y="1445"/>
                    <a:pt x="65" y="1442"/>
                    <a:pt x="60" y="1440"/>
                  </a:cubicBezTo>
                  <a:cubicBezTo>
                    <a:pt x="57" y="1439"/>
                    <a:pt x="57" y="1435"/>
                    <a:pt x="54" y="1434"/>
                  </a:cubicBezTo>
                  <a:cubicBezTo>
                    <a:pt x="53" y="1434"/>
                    <a:pt x="52" y="1435"/>
                    <a:pt x="52" y="1436"/>
                  </a:cubicBezTo>
                  <a:cubicBezTo>
                    <a:pt x="45" y="1453"/>
                    <a:pt x="41" y="1469"/>
                    <a:pt x="36" y="1486"/>
                  </a:cubicBezTo>
                  <a:cubicBezTo>
                    <a:pt x="36" y="1488"/>
                    <a:pt x="35" y="1491"/>
                    <a:pt x="36" y="1493"/>
                  </a:cubicBezTo>
                  <a:cubicBezTo>
                    <a:pt x="39" y="1500"/>
                    <a:pt x="36" y="1506"/>
                    <a:pt x="33" y="1511"/>
                  </a:cubicBezTo>
                  <a:cubicBezTo>
                    <a:pt x="28" y="1516"/>
                    <a:pt x="26" y="1522"/>
                    <a:pt x="25" y="1529"/>
                  </a:cubicBezTo>
                  <a:cubicBezTo>
                    <a:pt x="24" y="1536"/>
                    <a:pt x="22" y="1543"/>
                    <a:pt x="21" y="1549"/>
                  </a:cubicBezTo>
                  <a:cubicBezTo>
                    <a:pt x="20" y="1552"/>
                    <a:pt x="19" y="1555"/>
                    <a:pt x="21" y="1557"/>
                  </a:cubicBezTo>
                  <a:cubicBezTo>
                    <a:pt x="22" y="1559"/>
                    <a:pt x="22" y="1561"/>
                    <a:pt x="20" y="1562"/>
                  </a:cubicBezTo>
                  <a:cubicBezTo>
                    <a:pt x="17" y="1563"/>
                    <a:pt x="15" y="1563"/>
                    <a:pt x="14" y="1560"/>
                  </a:cubicBezTo>
                  <a:cubicBezTo>
                    <a:pt x="13" y="1559"/>
                    <a:pt x="13" y="1557"/>
                    <a:pt x="13" y="1556"/>
                  </a:cubicBezTo>
                  <a:cubicBezTo>
                    <a:pt x="13" y="1554"/>
                    <a:pt x="12" y="1551"/>
                    <a:pt x="13" y="1549"/>
                  </a:cubicBezTo>
                  <a:cubicBezTo>
                    <a:pt x="16" y="1532"/>
                    <a:pt x="19" y="1515"/>
                    <a:pt x="23" y="1499"/>
                  </a:cubicBezTo>
                  <a:cubicBezTo>
                    <a:pt x="23" y="1497"/>
                    <a:pt x="24" y="1495"/>
                    <a:pt x="24" y="1493"/>
                  </a:cubicBezTo>
                  <a:cubicBezTo>
                    <a:pt x="24" y="1484"/>
                    <a:pt x="27" y="1475"/>
                    <a:pt x="30" y="1467"/>
                  </a:cubicBezTo>
                  <a:cubicBezTo>
                    <a:pt x="34" y="1457"/>
                    <a:pt x="36" y="1447"/>
                    <a:pt x="38" y="1437"/>
                  </a:cubicBezTo>
                  <a:cubicBezTo>
                    <a:pt x="41" y="1427"/>
                    <a:pt x="46" y="1418"/>
                    <a:pt x="48" y="1409"/>
                  </a:cubicBezTo>
                  <a:cubicBezTo>
                    <a:pt x="51" y="1396"/>
                    <a:pt x="58" y="1383"/>
                    <a:pt x="60" y="1370"/>
                  </a:cubicBezTo>
                  <a:cubicBezTo>
                    <a:pt x="61" y="1367"/>
                    <a:pt x="63" y="1365"/>
                    <a:pt x="64" y="1362"/>
                  </a:cubicBezTo>
                  <a:cubicBezTo>
                    <a:pt x="65" y="1360"/>
                    <a:pt x="66" y="1357"/>
                    <a:pt x="63" y="1355"/>
                  </a:cubicBezTo>
                  <a:cubicBezTo>
                    <a:pt x="60" y="1353"/>
                    <a:pt x="58" y="1356"/>
                    <a:pt x="57" y="1359"/>
                  </a:cubicBezTo>
                  <a:cubicBezTo>
                    <a:pt x="53" y="1368"/>
                    <a:pt x="48" y="1378"/>
                    <a:pt x="45" y="1388"/>
                  </a:cubicBezTo>
                  <a:cubicBezTo>
                    <a:pt x="38" y="1406"/>
                    <a:pt x="31" y="1424"/>
                    <a:pt x="26" y="1443"/>
                  </a:cubicBezTo>
                  <a:cubicBezTo>
                    <a:pt x="22" y="1454"/>
                    <a:pt x="20" y="1465"/>
                    <a:pt x="19" y="1477"/>
                  </a:cubicBezTo>
                  <a:cubicBezTo>
                    <a:pt x="17" y="1495"/>
                    <a:pt x="13" y="1513"/>
                    <a:pt x="10" y="1531"/>
                  </a:cubicBezTo>
                  <a:cubicBezTo>
                    <a:pt x="10" y="1535"/>
                    <a:pt x="8" y="1540"/>
                    <a:pt x="6" y="1543"/>
                  </a:cubicBezTo>
                  <a:cubicBezTo>
                    <a:pt x="5" y="1544"/>
                    <a:pt x="5" y="1545"/>
                    <a:pt x="3" y="1545"/>
                  </a:cubicBezTo>
                  <a:cubicBezTo>
                    <a:pt x="2" y="1545"/>
                    <a:pt x="1" y="1544"/>
                    <a:pt x="1" y="1542"/>
                  </a:cubicBezTo>
                  <a:cubicBezTo>
                    <a:pt x="0" y="1540"/>
                    <a:pt x="1" y="1537"/>
                    <a:pt x="1" y="1535"/>
                  </a:cubicBezTo>
                  <a:cubicBezTo>
                    <a:pt x="7" y="1507"/>
                    <a:pt x="12" y="1479"/>
                    <a:pt x="14" y="1451"/>
                  </a:cubicBezTo>
                  <a:cubicBezTo>
                    <a:pt x="16" y="1433"/>
                    <a:pt x="21" y="1416"/>
                    <a:pt x="27" y="1399"/>
                  </a:cubicBezTo>
                  <a:cubicBezTo>
                    <a:pt x="33" y="1382"/>
                    <a:pt x="37" y="1364"/>
                    <a:pt x="43" y="1347"/>
                  </a:cubicBezTo>
                  <a:cubicBezTo>
                    <a:pt x="46" y="1340"/>
                    <a:pt x="49" y="1333"/>
                    <a:pt x="53" y="1327"/>
                  </a:cubicBezTo>
                  <a:cubicBezTo>
                    <a:pt x="54" y="1324"/>
                    <a:pt x="55" y="1322"/>
                    <a:pt x="56" y="1319"/>
                  </a:cubicBezTo>
                  <a:cubicBezTo>
                    <a:pt x="57" y="1311"/>
                    <a:pt x="61" y="1304"/>
                    <a:pt x="66" y="1298"/>
                  </a:cubicBezTo>
                  <a:cubicBezTo>
                    <a:pt x="70" y="1294"/>
                    <a:pt x="70" y="1288"/>
                    <a:pt x="74" y="1284"/>
                  </a:cubicBezTo>
                  <a:cubicBezTo>
                    <a:pt x="80" y="1277"/>
                    <a:pt x="84" y="1270"/>
                    <a:pt x="88" y="1262"/>
                  </a:cubicBezTo>
                  <a:cubicBezTo>
                    <a:pt x="93" y="1254"/>
                    <a:pt x="98" y="1246"/>
                    <a:pt x="105" y="1239"/>
                  </a:cubicBezTo>
                  <a:cubicBezTo>
                    <a:pt x="107" y="1237"/>
                    <a:pt x="108" y="1235"/>
                    <a:pt x="109" y="1232"/>
                  </a:cubicBezTo>
                  <a:cubicBezTo>
                    <a:pt x="115" y="1220"/>
                    <a:pt x="124" y="1211"/>
                    <a:pt x="131" y="1199"/>
                  </a:cubicBezTo>
                  <a:cubicBezTo>
                    <a:pt x="138" y="1187"/>
                    <a:pt x="148" y="1178"/>
                    <a:pt x="158" y="1169"/>
                  </a:cubicBezTo>
                  <a:cubicBezTo>
                    <a:pt x="168" y="1161"/>
                    <a:pt x="179" y="1153"/>
                    <a:pt x="188" y="1144"/>
                  </a:cubicBezTo>
                  <a:cubicBezTo>
                    <a:pt x="193" y="1138"/>
                    <a:pt x="200" y="1133"/>
                    <a:pt x="206" y="1128"/>
                  </a:cubicBezTo>
                  <a:cubicBezTo>
                    <a:pt x="207" y="1127"/>
                    <a:pt x="209" y="1126"/>
                    <a:pt x="209" y="1124"/>
                  </a:cubicBezTo>
                  <a:cubicBezTo>
                    <a:pt x="210" y="1121"/>
                    <a:pt x="212" y="1119"/>
                    <a:pt x="215" y="1117"/>
                  </a:cubicBezTo>
                  <a:cubicBezTo>
                    <a:pt x="222" y="1114"/>
                    <a:pt x="229" y="1111"/>
                    <a:pt x="235" y="1107"/>
                  </a:cubicBezTo>
                  <a:cubicBezTo>
                    <a:pt x="242" y="1103"/>
                    <a:pt x="248" y="1100"/>
                    <a:pt x="255" y="1097"/>
                  </a:cubicBezTo>
                  <a:cubicBezTo>
                    <a:pt x="265" y="1093"/>
                    <a:pt x="274" y="1085"/>
                    <a:pt x="285" y="1082"/>
                  </a:cubicBezTo>
                  <a:cubicBezTo>
                    <a:pt x="286" y="1081"/>
                    <a:pt x="288" y="1080"/>
                    <a:pt x="289" y="1079"/>
                  </a:cubicBezTo>
                  <a:cubicBezTo>
                    <a:pt x="293" y="1071"/>
                    <a:pt x="300" y="1067"/>
                    <a:pt x="305" y="1061"/>
                  </a:cubicBezTo>
                  <a:cubicBezTo>
                    <a:pt x="308" y="1058"/>
                    <a:pt x="311" y="1056"/>
                    <a:pt x="314" y="1054"/>
                  </a:cubicBezTo>
                  <a:cubicBezTo>
                    <a:pt x="317" y="1053"/>
                    <a:pt x="320" y="1050"/>
                    <a:pt x="322" y="1047"/>
                  </a:cubicBezTo>
                  <a:cubicBezTo>
                    <a:pt x="324" y="1042"/>
                    <a:pt x="331" y="1039"/>
                    <a:pt x="332" y="1032"/>
                  </a:cubicBezTo>
                  <a:cubicBezTo>
                    <a:pt x="332" y="1029"/>
                    <a:pt x="336" y="1028"/>
                    <a:pt x="339" y="1027"/>
                  </a:cubicBezTo>
                  <a:cubicBezTo>
                    <a:pt x="342" y="1026"/>
                    <a:pt x="345" y="1025"/>
                    <a:pt x="345" y="1020"/>
                  </a:cubicBezTo>
                  <a:cubicBezTo>
                    <a:pt x="345" y="1020"/>
                    <a:pt x="346" y="1019"/>
                    <a:pt x="347" y="1018"/>
                  </a:cubicBezTo>
                  <a:cubicBezTo>
                    <a:pt x="352" y="1016"/>
                    <a:pt x="356" y="1012"/>
                    <a:pt x="360" y="1008"/>
                  </a:cubicBezTo>
                  <a:cubicBezTo>
                    <a:pt x="362" y="1007"/>
                    <a:pt x="363" y="1006"/>
                    <a:pt x="365" y="1006"/>
                  </a:cubicBezTo>
                  <a:cubicBezTo>
                    <a:pt x="368" y="1006"/>
                    <a:pt x="370" y="1007"/>
                    <a:pt x="369" y="1009"/>
                  </a:cubicBezTo>
                  <a:cubicBezTo>
                    <a:pt x="366" y="1014"/>
                    <a:pt x="368" y="1020"/>
                    <a:pt x="363" y="1025"/>
                  </a:cubicBezTo>
                  <a:cubicBezTo>
                    <a:pt x="361" y="1026"/>
                    <a:pt x="362" y="1029"/>
                    <a:pt x="365" y="1029"/>
                  </a:cubicBezTo>
                  <a:cubicBezTo>
                    <a:pt x="366" y="1029"/>
                    <a:pt x="367" y="1029"/>
                    <a:pt x="368" y="1029"/>
                  </a:cubicBezTo>
                  <a:cubicBezTo>
                    <a:pt x="371" y="1028"/>
                    <a:pt x="372" y="1030"/>
                    <a:pt x="371" y="1033"/>
                  </a:cubicBezTo>
                  <a:cubicBezTo>
                    <a:pt x="369" y="1036"/>
                    <a:pt x="367" y="1040"/>
                    <a:pt x="364" y="1042"/>
                  </a:cubicBezTo>
                  <a:cubicBezTo>
                    <a:pt x="356" y="1049"/>
                    <a:pt x="351" y="1058"/>
                    <a:pt x="344" y="1065"/>
                  </a:cubicBezTo>
                  <a:cubicBezTo>
                    <a:pt x="343" y="1066"/>
                    <a:pt x="341" y="1067"/>
                    <a:pt x="342" y="1069"/>
                  </a:cubicBezTo>
                  <a:cubicBezTo>
                    <a:pt x="343" y="1078"/>
                    <a:pt x="336" y="1084"/>
                    <a:pt x="332" y="1091"/>
                  </a:cubicBezTo>
                  <a:cubicBezTo>
                    <a:pt x="332" y="1092"/>
                    <a:pt x="330" y="1092"/>
                    <a:pt x="330" y="1093"/>
                  </a:cubicBezTo>
                  <a:cubicBezTo>
                    <a:pt x="328" y="1101"/>
                    <a:pt x="322" y="1105"/>
                    <a:pt x="319" y="1112"/>
                  </a:cubicBezTo>
                  <a:cubicBezTo>
                    <a:pt x="311" y="1126"/>
                    <a:pt x="302" y="1139"/>
                    <a:pt x="294" y="1153"/>
                  </a:cubicBezTo>
                  <a:cubicBezTo>
                    <a:pt x="287" y="1164"/>
                    <a:pt x="282" y="1176"/>
                    <a:pt x="274" y="1187"/>
                  </a:cubicBezTo>
                  <a:cubicBezTo>
                    <a:pt x="273" y="1188"/>
                    <a:pt x="273" y="1189"/>
                    <a:pt x="274" y="1191"/>
                  </a:cubicBezTo>
                  <a:cubicBezTo>
                    <a:pt x="279" y="1187"/>
                    <a:pt x="282" y="1182"/>
                    <a:pt x="285" y="1177"/>
                  </a:cubicBezTo>
                  <a:cubicBezTo>
                    <a:pt x="289" y="1168"/>
                    <a:pt x="294" y="1160"/>
                    <a:pt x="300" y="1152"/>
                  </a:cubicBezTo>
                  <a:cubicBezTo>
                    <a:pt x="308" y="1140"/>
                    <a:pt x="313" y="1127"/>
                    <a:pt x="322" y="1115"/>
                  </a:cubicBezTo>
                  <a:cubicBezTo>
                    <a:pt x="326" y="1109"/>
                    <a:pt x="329" y="1103"/>
                    <a:pt x="334" y="1097"/>
                  </a:cubicBezTo>
                  <a:cubicBezTo>
                    <a:pt x="339" y="1090"/>
                    <a:pt x="343" y="1082"/>
                    <a:pt x="347" y="1074"/>
                  </a:cubicBezTo>
                  <a:cubicBezTo>
                    <a:pt x="352" y="1065"/>
                    <a:pt x="359" y="1057"/>
                    <a:pt x="363" y="1048"/>
                  </a:cubicBezTo>
                  <a:cubicBezTo>
                    <a:pt x="364" y="1047"/>
                    <a:pt x="365" y="1046"/>
                    <a:pt x="366" y="1045"/>
                  </a:cubicBezTo>
                  <a:cubicBezTo>
                    <a:pt x="369" y="1042"/>
                    <a:pt x="370" y="1042"/>
                    <a:pt x="371" y="1047"/>
                  </a:cubicBezTo>
                  <a:cubicBezTo>
                    <a:pt x="372" y="1050"/>
                    <a:pt x="375" y="1053"/>
                    <a:pt x="369" y="1055"/>
                  </a:cubicBezTo>
                  <a:cubicBezTo>
                    <a:pt x="364" y="1065"/>
                    <a:pt x="355" y="1073"/>
                    <a:pt x="353" y="1085"/>
                  </a:cubicBezTo>
                  <a:cubicBezTo>
                    <a:pt x="358" y="1080"/>
                    <a:pt x="365" y="1076"/>
                    <a:pt x="365" y="1067"/>
                  </a:cubicBezTo>
                  <a:cubicBezTo>
                    <a:pt x="365" y="1065"/>
                    <a:pt x="367" y="1063"/>
                    <a:pt x="370" y="1063"/>
                  </a:cubicBezTo>
                  <a:cubicBezTo>
                    <a:pt x="373" y="1064"/>
                    <a:pt x="375" y="1066"/>
                    <a:pt x="373" y="1069"/>
                  </a:cubicBezTo>
                  <a:cubicBezTo>
                    <a:pt x="371" y="1076"/>
                    <a:pt x="370" y="1082"/>
                    <a:pt x="365" y="1087"/>
                  </a:cubicBezTo>
                  <a:cubicBezTo>
                    <a:pt x="362" y="1090"/>
                    <a:pt x="362" y="1095"/>
                    <a:pt x="360" y="1099"/>
                  </a:cubicBezTo>
                  <a:cubicBezTo>
                    <a:pt x="359" y="1101"/>
                    <a:pt x="360" y="1102"/>
                    <a:pt x="362" y="1103"/>
                  </a:cubicBezTo>
                  <a:cubicBezTo>
                    <a:pt x="363" y="1104"/>
                    <a:pt x="365" y="1106"/>
                    <a:pt x="367" y="1107"/>
                  </a:cubicBezTo>
                  <a:cubicBezTo>
                    <a:pt x="369" y="1109"/>
                    <a:pt x="369" y="1111"/>
                    <a:pt x="367" y="1112"/>
                  </a:cubicBezTo>
                  <a:cubicBezTo>
                    <a:pt x="362" y="1116"/>
                    <a:pt x="361" y="1122"/>
                    <a:pt x="359" y="1128"/>
                  </a:cubicBezTo>
                  <a:cubicBezTo>
                    <a:pt x="354" y="1142"/>
                    <a:pt x="348" y="1156"/>
                    <a:pt x="341" y="1169"/>
                  </a:cubicBezTo>
                  <a:cubicBezTo>
                    <a:pt x="340" y="1171"/>
                    <a:pt x="338" y="1173"/>
                    <a:pt x="340" y="1176"/>
                  </a:cubicBezTo>
                  <a:cubicBezTo>
                    <a:pt x="343" y="1175"/>
                    <a:pt x="344" y="1172"/>
                    <a:pt x="345" y="1170"/>
                  </a:cubicBezTo>
                  <a:cubicBezTo>
                    <a:pt x="350" y="1158"/>
                    <a:pt x="356" y="1148"/>
                    <a:pt x="360" y="1136"/>
                  </a:cubicBezTo>
                  <a:cubicBezTo>
                    <a:pt x="361" y="1131"/>
                    <a:pt x="364" y="1126"/>
                    <a:pt x="366" y="1122"/>
                  </a:cubicBezTo>
                  <a:cubicBezTo>
                    <a:pt x="368" y="1118"/>
                    <a:pt x="370" y="1118"/>
                    <a:pt x="373" y="1119"/>
                  </a:cubicBezTo>
                  <a:cubicBezTo>
                    <a:pt x="377" y="1120"/>
                    <a:pt x="378" y="1123"/>
                    <a:pt x="377" y="1126"/>
                  </a:cubicBezTo>
                  <a:cubicBezTo>
                    <a:pt x="376" y="1130"/>
                    <a:pt x="373" y="1133"/>
                    <a:pt x="375" y="1136"/>
                  </a:cubicBezTo>
                  <a:cubicBezTo>
                    <a:pt x="376" y="1137"/>
                    <a:pt x="377" y="1137"/>
                    <a:pt x="378" y="1137"/>
                  </a:cubicBezTo>
                  <a:cubicBezTo>
                    <a:pt x="381" y="1136"/>
                    <a:pt x="385" y="1140"/>
                    <a:pt x="386" y="1137"/>
                  </a:cubicBezTo>
                  <a:cubicBezTo>
                    <a:pt x="388" y="1133"/>
                    <a:pt x="391" y="1128"/>
                    <a:pt x="390" y="1122"/>
                  </a:cubicBezTo>
                  <a:cubicBezTo>
                    <a:pt x="388" y="1121"/>
                    <a:pt x="387" y="1122"/>
                    <a:pt x="385" y="1123"/>
                  </a:cubicBezTo>
                  <a:cubicBezTo>
                    <a:pt x="384" y="1124"/>
                    <a:pt x="382" y="1125"/>
                    <a:pt x="381" y="1123"/>
                  </a:cubicBezTo>
                  <a:cubicBezTo>
                    <a:pt x="380" y="1122"/>
                    <a:pt x="380" y="1120"/>
                    <a:pt x="380" y="1119"/>
                  </a:cubicBezTo>
                  <a:cubicBezTo>
                    <a:pt x="381" y="1118"/>
                    <a:pt x="381" y="1117"/>
                    <a:pt x="381" y="1117"/>
                  </a:cubicBezTo>
                  <a:cubicBezTo>
                    <a:pt x="384" y="1109"/>
                    <a:pt x="387" y="1102"/>
                    <a:pt x="385" y="1094"/>
                  </a:cubicBezTo>
                  <a:cubicBezTo>
                    <a:pt x="385" y="1091"/>
                    <a:pt x="385" y="1088"/>
                    <a:pt x="386" y="1085"/>
                  </a:cubicBezTo>
                  <a:cubicBezTo>
                    <a:pt x="387" y="1082"/>
                    <a:pt x="386" y="1081"/>
                    <a:pt x="383" y="1080"/>
                  </a:cubicBezTo>
                  <a:cubicBezTo>
                    <a:pt x="380" y="1080"/>
                    <a:pt x="379" y="1078"/>
                    <a:pt x="379" y="1075"/>
                  </a:cubicBezTo>
                  <a:cubicBezTo>
                    <a:pt x="379" y="1070"/>
                    <a:pt x="380" y="1065"/>
                    <a:pt x="382" y="1060"/>
                  </a:cubicBezTo>
                  <a:cubicBezTo>
                    <a:pt x="384" y="1056"/>
                    <a:pt x="383" y="1053"/>
                    <a:pt x="381" y="1049"/>
                  </a:cubicBezTo>
                  <a:cubicBezTo>
                    <a:pt x="379" y="1041"/>
                    <a:pt x="377" y="1033"/>
                    <a:pt x="376" y="1026"/>
                  </a:cubicBezTo>
                  <a:cubicBezTo>
                    <a:pt x="369" y="993"/>
                    <a:pt x="362" y="961"/>
                    <a:pt x="356" y="928"/>
                  </a:cubicBezTo>
                  <a:cubicBezTo>
                    <a:pt x="352" y="904"/>
                    <a:pt x="345" y="880"/>
                    <a:pt x="340" y="856"/>
                  </a:cubicBezTo>
                  <a:cubicBezTo>
                    <a:pt x="336" y="837"/>
                    <a:pt x="330" y="818"/>
                    <a:pt x="327" y="799"/>
                  </a:cubicBezTo>
                  <a:cubicBezTo>
                    <a:pt x="325" y="789"/>
                    <a:pt x="321" y="779"/>
                    <a:pt x="318" y="769"/>
                  </a:cubicBezTo>
                  <a:cubicBezTo>
                    <a:pt x="314" y="755"/>
                    <a:pt x="310" y="740"/>
                    <a:pt x="305" y="725"/>
                  </a:cubicBezTo>
                  <a:cubicBezTo>
                    <a:pt x="302" y="715"/>
                    <a:pt x="298" y="704"/>
                    <a:pt x="293" y="694"/>
                  </a:cubicBezTo>
                  <a:cubicBezTo>
                    <a:pt x="289" y="683"/>
                    <a:pt x="286" y="672"/>
                    <a:pt x="281" y="661"/>
                  </a:cubicBezTo>
                  <a:cubicBezTo>
                    <a:pt x="278" y="652"/>
                    <a:pt x="276" y="642"/>
                    <a:pt x="271" y="633"/>
                  </a:cubicBezTo>
                  <a:cubicBezTo>
                    <a:pt x="270" y="630"/>
                    <a:pt x="269" y="626"/>
                    <a:pt x="268" y="623"/>
                  </a:cubicBezTo>
                  <a:cubicBezTo>
                    <a:pt x="267" y="619"/>
                    <a:pt x="266" y="616"/>
                    <a:pt x="264" y="613"/>
                  </a:cubicBezTo>
                  <a:cubicBezTo>
                    <a:pt x="261" y="608"/>
                    <a:pt x="259" y="603"/>
                    <a:pt x="257" y="597"/>
                  </a:cubicBezTo>
                  <a:cubicBezTo>
                    <a:pt x="256" y="592"/>
                    <a:pt x="252" y="588"/>
                    <a:pt x="248" y="586"/>
                  </a:cubicBezTo>
                  <a:cubicBezTo>
                    <a:pt x="241" y="582"/>
                    <a:pt x="234" y="577"/>
                    <a:pt x="227" y="573"/>
                  </a:cubicBezTo>
                  <a:cubicBezTo>
                    <a:pt x="221" y="570"/>
                    <a:pt x="216" y="565"/>
                    <a:pt x="211" y="562"/>
                  </a:cubicBezTo>
                  <a:cubicBezTo>
                    <a:pt x="197" y="552"/>
                    <a:pt x="185" y="540"/>
                    <a:pt x="174" y="527"/>
                  </a:cubicBezTo>
                  <a:cubicBezTo>
                    <a:pt x="166" y="517"/>
                    <a:pt x="160" y="505"/>
                    <a:pt x="156" y="493"/>
                  </a:cubicBezTo>
                  <a:cubicBezTo>
                    <a:pt x="153" y="484"/>
                    <a:pt x="150" y="476"/>
                    <a:pt x="147" y="467"/>
                  </a:cubicBezTo>
                  <a:cubicBezTo>
                    <a:pt x="142" y="452"/>
                    <a:pt x="138" y="436"/>
                    <a:pt x="138" y="420"/>
                  </a:cubicBezTo>
                  <a:cubicBezTo>
                    <a:pt x="138" y="413"/>
                    <a:pt x="139" y="404"/>
                    <a:pt x="141" y="397"/>
                  </a:cubicBezTo>
                  <a:cubicBezTo>
                    <a:pt x="143" y="392"/>
                    <a:pt x="143" y="388"/>
                    <a:pt x="143" y="383"/>
                  </a:cubicBezTo>
                  <a:cubicBezTo>
                    <a:pt x="143" y="378"/>
                    <a:pt x="150" y="377"/>
                    <a:pt x="151" y="372"/>
                  </a:cubicBezTo>
                  <a:cubicBezTo>
                    <a:pt x="152" y="367"/>
                    <a:pt x="154" y="362"/>
                    <a:pt x="156" y="357"/>
                  </a:cubicBezTo>
                  <a:cubicBezTo>
                    <a:pt x="161" y="343"/>
                    <a:pt x="168" y="331"/>
                    <a:pt x="173" y="319"/>
                  </a:cubicBezTo>
                  <a:cubicBezTo>
                    <a:pt x="178" y="310"/>
                    <a:pt x="182" y="301"/>
                    <a:pt x="185" y="291"/>
                  </a:cubicBezTo>
                  <a:cubicBezTo>
                    <a:pt x="186" y="289"/>
                    <a:pt x="186" y="287"/>
                    <a:pt x="187" y="285"/>
                  </a:cubicBezTo>
                  <a:cubicBezTo>
                    <a:pt x="192" y="279"/>
                    <a:pt x="194" y="272"/>
                    <a:pt x="196" y="264"/>
                  </a:cubicBezTo>
                  <a:cubicBezTo>
                    <a:pt x="196" y="264"/>
                    <a:pt x="196" y="264"/>
                    <a:pt x="197" y="264"/>
                  </a:cubicBezTo>
                  <a:cubicBezTo>
                    <a:pt x="203" y="257"/>
                    <a:pt x="206" y="248"/>
                    <a:pt x="210" y="240"/>
                  </a:cubicBezTo>
                  <a:cubicBezTo>
                    <a:pt x="213" y="234"/>
                    <a:pt x="217" y="228"/>
                    <a:pt x="221" y="221"/>
                  </a:cubicBezTo>
                  <a:cubicBezTo>
                    <a:pt x="223" y="216"/>
                    <a:pt x="227" y="212"/>
                    <a:pt x="231" y="206"/>
                  </a:cubicBezTo>
                  <a:cubicBezTo>
                    <a:pt x="237" y="196"/>
                    <a:pt x="243" y="185"/>
                    <a:pt x="250" y="175"/>
                  </a:cubicBezTo>
                  <a:cubicBezTo>
                    <a:pt x="255" y="169"/>
                    <a:pt x="259" y="163"/>
                    <a:pt x="264" y="158"/>
                  </a:cubicBezTo>
                  <a:cubicBezTo>
                    <a:pt x="272" y="146"/>
                    <a:pt x="281" y="135"/>
                    <a:pt x="290" y="124"/>
                  </a:cubicBezTo>
                  <a:cubicBezTo>
                    <a:pt x="302" y="109"/>
                    <a:pt x="311" y="94"/>
                    <a:pt x="325" y="81"/>
                  </a:cubicBezTo>
                  <a:cubicBezTo>
                    <a:pt x="326" y="80"/>
                    <a:pt x="327" y="79"/>
                    <a:pt x="327" y="78"/>
                  </a:cubicBezTo>
                  <a:cubicBezTo>
                    <a:pt x="337" y="64"/>
                    <a:pt x="348" y="52"/>
                    <a:pt x="361" y="41"/>
                  </a:cubicBezTo>
                  <a:cubicBezTo>
                    <a:pt x="366" y="37"/>
                    <a:pt x="370" y="32"/>
                    <a:pt x="376" y="29"/>
                  </a:cubicBezTo>
                  <a:cubicBezTo>
                    <a:pt x="383" y="25"/>
                    <a:pt x="387" y="19"/>
                    <a:pt x="394" y="15"/>
                  </a:cubicBezTo>
                  <a:cubicBezTo>
                    <a:pt x="407" y="6"/>
                    <a:pt x="421" y="2"/>
                    <a:pt x="436" y="2"/>
                  </a:cubicBezTo>
                  <a:cubicBezTo>
                    <a:pt x="444" y="2"/>
                    <a:pt x="451" y="0"/>
                    <a:pt x="459" y="1"/>
                  </a:cubicBezTo>
                  <a:cubicBezTo>
                    <a:pt x="472" y="2"/>
                    <a:pt x="484" y="7"/>
                    <a:pt x="496" y="11"/>
                  </a:cubicBezTo>
                  <a:cubicBezTo>
                    <a:pt x="508" y="15"/>
                    <a:pt x="518" y="24"/>
                    <a:pt x="529" y="29"/>
                  </a:cubicBezTo>
                  <a:cubicBezTo>
                    <a:pt x="532" y="30"/>
                    <a:pt x="534" y="32"/>
                    <a:pt x="538" y="31"/>
                  </a:cubicBezTo>
                  <a:cubicBezTo>
                    <a:pt x="541" y="29"/>
                    <a:pt x="544" y="32"/>
                    <a:pt x="546" y="35"/>
                  </a:cubicBezTo>
                  <a:cubicBezTo>
                    <a:pt x="552" y="44"/>
                    <a:pt x="561" y="48"/>
                    <a:pt x="568" y="57"/>
                  </a:cubicBezTo>
                  <a:cubicBezTo>
                    <a:pt x="571" y="61"/>
                    <a:pt x="575" y="65"/>
                    <a:pt x="578" y="70"/>
                  </a:cubicBezTo>
                  <a:cubicBezTo>
                    <a:pt x="585" y="79"/>
                    <a:pt x="593" y="87"/>
                    <a:pt x="602" y="95"/>
                  </a:cubicBezTo>
                  <a:cubicBezTo>
                    <a:pt x="612" y="105"/>
                    <a:pt x="622" y="115"/>
                    <a:pt x="631" y="125"/>
                  </a:cubicBezTo>
                  <a:cubicBezTo>
                    <a:pt x="642" y="137"/>
                    <a:pt x="651" y="150"/>
                    <a:pt x="662" y="162"/>
                  </a:cubicBezTo>
                  <a:cubicBezTo>
                    <a:pt x="667" y="168"/>
                    <a:pt x="671" y="175"/>
                    <a:pt x="676" y="182"/>
                  </a:cubicBezTo>
                  <a:cubicBezTo>
                    <a:pt x="688" y="200"/>
                    <a:pt x="700" y="218"/>
                    <a:pt x="712" y="237"/>
                  </a:cubicBezTo>
                  <a:cubicBezTo>
                    <a:pt x="721" y="252"/>
                    <a:pt x="731" y="268"/>
                    <a:pt x="738" y="285"/>
                  </a:cubicBezTo>
                  <a:cubicBezTo>
                    <a:pt x="746" y="303"/>
                    <a:pt x="753" y="321"/>
                    <a:pt x="753" y="342"/>
                  </a:cubicBezTo>
                  <a:cubicBezTo>
                    <a:pt x="753" y="354"/>
                    <a:pt x="756" y="366"/>
                    <a:pt x="758" y="378"/>
                  </a:cubicBezTo>
                  <a:cubicBezTo>
                    <a:pt x="759" y="384"/>
                    <a:pt x="759" y="390"/>
                    <a:pt x="757" y="396"/>
                  </a:cubicBezTo>
                  <a:cubicBezTo>
                    <a:pt x="754" y="403"/>
                    <a:pt x="754" y="410"/>
                    <a:pt x="753" y="417"/>
                  </a:cubicBezTo>
                  <a:cubicBezTo>
                    <a:pt x="751" y="429"/>
                    <a:pt x="744" y="440"/>
                    <a:pt x="739" y="450"/>
                  </a:cubicBezTo>
                  <a:cubicBezTo>
                    <a:pt x="733" y="460"/>
                    <a:pt x="726" y="469"/>
                    <a:pt x="720" y="479"/>
                  </a:cubicBezTo>
                  <a:cubicBezTo>
                    <a:pt x="708" y="497"/>
                    <a:pt x="692" y="513"/>
                    <a:pt x="678" y="530"/>
                  </a:cubicBezTo>
                  <a:cubicBezTo>
                    <a:pt x="669" y="540"/>
                    <a:pt x="659" y="550"/>
                    <a:pt x="650" y="560"/>
                  </a:cubicBezTo>
                  <a:cubicBezTo>
                    <a:pt x="645" y="565"/>
                    <a:pt x="640" y="570"/>
                    <a:pt x="635" y="575"/>
                  </a:cubicBezTo>
                  <a:cubicBezTo>
                    <a:pt x="633" y="577"/>
                    <a:pt x="631" y="578"/>
                    <a:pt x="629" y="581"/>
                  </a:cubicBezTo>
                  <a:cubicBezTo>
                    <a:pt x="628" y="585"/>
                    <a:pt x="625" y="587"/>
                    <a:pt x="621" y="588"/>
                  </a:cubicBezTo>
                  <a:cubicBezTo>
                    <a:pt x="618" y="589"/>
                    <a:pt x="617" y="592"/>
                    <a:pt x="615" y="595"/>
                  </a:cubicBezTo>
                  <a:cubicBezTo>
                    <a:pt x="612" y="601"/>
                    <a:pt x="613" y="609"/>
                    <a:pt x="612" y="616"/>
                  </a:cubicBezTo>
                  <a:cubicBezTo>
                    <a:pt x="611" y="634"/>
                    <a:pt x="609" y="653"/>
                    <a:pt x="607" y="671"/>
                  </a:cubicBezTo>
                  <a:cubicBezTo>
                    <a:pt x="606" y="692"/>
                    <a:pt x="604" y="713"/>
                    <a:pt x="603" y="734"/>
                  </a:cubicBezTo>
                  <a:cubicBezTo>
                    <a:pt x="602" y="761"/>
                    <a:pt x="603" y="788"/>
                    <a:pt x="602" y="815"/>
                  </a:cubicBezTo>
                  <a:cubicBezTo>
                    <a:pt x="602" y="827"/>
                    <a:pt x="601" y="839"/>
                    <a:pt x="601" y="850"/>
                  </a:cubicBezTo>
                  <a:cubicBezTo>
                    <a:pt x="601" y="864"/>
                    <a:pt x="602" y="878"/>
                    <a:pt x="601" y="892"/>
                  </a:cubicBezTo>
                  <a:cubicBezTo>
                    <a:pt x="601" y="909"/>
                    <a:pt x="603" y="925"/>
                    <a:pt x="603" y="942"/>
                  </a:cubicBezTo>
                  <a:cubicBezTo>
                    <a:pt x="602" y="952"/>
                    <a:pt x="604" y="962"/>
                    <a:pt x="605" y="972"/>
                  </a:cubicBezTo>
                  <a:cubicBezTo>
                    <a:pt x="606" y="976"/>
                    <a:pt x="608" y="981"/>
                    <a:pt x="613" y="984"/>
                  </a:cubicBezTo>
                  <a:cubicBezTo>
                    <a:pt x="616" y="986"/>
                    <a:pt x="618" y="989"/>
                    <a:pt x="621" y="992"/>
                  </a:cubicBezTo>
                  <a:cubicBezTo>
                    <a:pt x="631" y="1002"/>
                    <a:pt x="641" y="1012"/>
                    <a:pt x="653" y="1021"/>
                  </a:cubicBezTo>
                  <a:cubicBezTo>
                    <a:pt x="662" y="1028"/>
                    <a:pt x="670" y="1036"/>
                    <a:pt x="679" y="1044"/>
                  </a:cubicBezTo>
                  <a:cubicBezTo>
                    <a:pt x="688" y="1051"/>
                    <a:pt x="694" y="1061"/>
                    <a:pt x="702" y="1068"/>
                  </a:cubicBezTo>
                  <a:cubicBezTo>
                    <a:pt x="709" y="1074"/>
                    <a:pt x="714" y="1082"/>
                    <a:pt x="720" y="1089"/>
                  </a:cubicBezTo>
                  <a:cubicBezTo>
                    <a:pt x="729" y="1097"/>
                    <a:pt x="737" y="1106"/>
                    <a:pt x="744" y="1116"/>
                  </a:cubicBezTo>
                  <a:cubicBezTo>
                    <a:pt x="746" y="1119"/>
                    <a:pt x="749" y="1122"/>
                    <a:pt x="751" y="1124"/>
                  </a:cubicBezTo>
                  <a:cubicBezTo>
                    <a:pt x="754" y="1127"/>
                    <a:pt x="756" y="1128"/>
                    <a:pt x="759" y="1126"/>
                  </a:cubicBezTo>
                  <a:cubicBezTo>
                    <a:pt x="764" y="1123"/>
                    <a:pt x="765" y="1123"/>
                    <a:pt x="766" y="1129"/>
                  </a:cubicBezTo>
                  <a:cubicBezTo>
                    <a:pt x="768" y="1139"/>
                    <a:pt x="772" y="1148"/>
                    <a:pt x="778" y="1157"/>
                  </a:cubicBezTo>
                  <a:cubicBezTo>
                    <a:pt x="781" y="1161"/>
                    <a:pt x="784" y="1165"/>
                    <a:pt x="788" y="1168"/>
                  </a:cubicBezTo>
                  <a:cubicBezTo>
                    <a:pt x="793" y="1172"/>
                    <a:pt x="797" y="1177"/>
                    <a:pt x="800" y="1182"/>
                  </a:cubicBezTo>
                  <a:cubicBezTo>
                    <a:pt x="805" y="1188"/>
                    <a:pt x="811" y="1193"/>
                    <a:pt x="816" y="1200"/>
                  </a:cubicBezTo>
                  <a:cubicBezTo>
                    <a:pt x="819" y="1205"/>
                    <a:pt x="824" y="1207"/>
                    <a:pt x="828" y="1210"/>
                  </a:cubicBezTo>
                  <a:cubicBezTo>
                    <a:pt x="844" y="1222"/>
                    <a:pt x="861" y="1228"/>
                    <a:pt x="880" y="1232"/>
                  </a:cubicBezTo>
                  <a:cubicBezTo>
                    <a:pt x="895" y="1235"/>
                    <a:pt x="910" y="1237"/>
                    <a:pt x="925" y="1236"/>
                  </a:cubicBezTo>
                  <a:cubicBezTo>
                    <a:pt x="950" y="1236"/>
                    <a:pt x="974" y="1232"/>
                    <a:pt x="996" y="1219"/>
                  </a:cubicBezTo>
                  <a:cubicBezTo>
                    <a:pt x="1006" y="1213"/>
                    <a:pt x="1017" y="1209"/>
                    <a:pt x="1027" y="1203"/>
                  </a:cubicBezTo>
                  <a:cubicBezTo>
                    <a:pt x="1052" y="1187"/>
                    <a:pt x="1076" y="1171"/>
                    <a:pt x="1097" y="1151"/>
                  </a:cubicBezTo>
                  <a:cubicBezTo>
                    <a:pt x="1105" y="1144"/>
                    <a:pt x="1111" y="1136"/>
                    <a:pt x="1118" y="1128"/>
                  </a:cubicBezTo>
                  <a:cubicBezTo>
                    <a:pt x="1132" y="1113"/>
                    <a:pt x="1146" y="1099"/>
                    <a:pt x="1161" y="1084"/>
                  </a:cubicBezTo>
                  <a:cubicBezTo>
                    <a:pt x="1177" y="1067"/>
                    <a:pt x="1192" y="1048"/>
                    <a:pt x="1204" y="1028"/>
                  </a:cubicBezTo>
                  <a:cubicBezTo>
                    <a:pt x="1207" y="1022"/>
                    <a:pt x="1210" y="1016"/>
                    <a:pt x="1214" y="1011"/>
                  </a:cubicBezTo>
                  <a:cubicBezTo>
                    <a:pt x="1225" y="996"/>
                    <a:pt x="1227" y="978"/>
                    <a:pt x="1227" y="959"/>
                  </a:cubicBezTo>
                  <a:cubicBezTo>
                    <a:pt x="1227" y="950"/>
                    <a:pt x="1229" y="940"/>
                    <a:pt x="1229" y="930"/>
                  </a:cubicBezTo>
                  <a:cubicBezTo>
                    <a:pt x="1229" y="918"/>
                    <a:pt x="1229" y="906"/>
                    <a:pt x="1228" y="894"/>
                  </a:cubicBezTo>
                  <a:cubicBezTo>
                    <a:pt x="1227" y="880"/>
                    <a:pt x="1228" y="867"/>
                    <a:pt x="1229" y="853"/>
                  </a:cubicBezTo>
                  <a:cubicBezTo>
                    <a:pt x="1232" y="828"/>
                    <a:pt x="1234" y="803"/>
                    <a:pt x="1236" y="779"/>
                  </a:cubicBezTo>
                  <a:cubicBezTo>
                    <a:pt x="1236" y="778"/>
                    <a:pt x="1236" y="778"/>
                    <a:pt x="1236" y="777"/>
                  </a:cubicBezTo>
                  <a:cubicBezTo>
                    <a:pt x="1241" y="756"/>
                    <a:pt x="1240" y="734"/>
                    <a:pt x="1241" y="712"/>
                  </a:cubicBezTo>
                  <a:cubicBezTo>
                    <a:pt x="1243" y="690"/>
                    <a:pt x="1245" y="667"/>
                    <a:pt x="1245" y="644"/>
                  </a:cubicBezTo>
                  <a:cubicBezTo>
                    <a:pt x="1245" y="643"/>
                    <a:pt x="1245" y="642"/>
                    <a:pt x="1245" y="641"/>
                  </a:cubicBezTo>
                  <a:cubicBezTo>
                    <a:pt x="1246" y="621"/>
                    <a:pt x="1247" y="601"/>
                    <a:pt x="1248" y="581"/>
                  </a:cubicBezTo>
                  <a:cubicBezTo>
                    <a:pt x="1248" y="580"/>
                    <a:pt x="1248" y="578"/>
                    <a:pt x="1248" y="576"/>
                  </a:cubicBezTo>
                  <a:cubicBezTo>
                    <a:pt x="1249" y="568"/>
                    <a:pt x="1255" y="565"/>
                    <a:pt x="1261" y="566"/>
                  </a:cubicBezTo>
                  <a:cubicBezTo>
                    <a:pt x="1265" y="566"/>
                    <a:pt x="1267" y="568"/>
                    <a:pt x="1267" y="572"/>
                  </a:cubicBezTo>
                  <a:cubicBezTo>
                    <a:pt x="1267" y="576"/>
                    <a:pt x="1268" y="579"/>
                    <a:pt x="1268" y="583"/>
                  </a:cubicBezTo>
                  <a:cubicBezTo>
                    <a:pt x="1266" y="601"/>
                    <a:pt x="1266" y="619"/>
                    <a:pt x="1266" y="638"/>
                  </a:cubicBezTo>
                  <a:cubicBezTo>
                    <a:pt x="1266" y="643"/>
                    <a:pt x="1265" y="649"/>
                    <a:pt x="1265" y="655"/>
                  </a:cubicBezTo>
                  <a:cubicBezTo>
                    <a:pt x="1267" y="681"/>
                    <a:pt x="1266" y="707"/>
                    <a:pt x="1264" y="734"/>
                  </a:cubicBezTo>
                  <a:cubicBezTo>
                    <a:pt x="1262" y="755"/>
                    <a:pt x="1260" y="776"/>
                    <a:pt x="1257" y="797"/>
                  </a:cubicBezTo>
                  <a:cubicBezTo>
                    <a:pt x="1256" y="805"/>
                    <a:pt x="1260" y="812"/>
                    <a:pt x="1261" y="820"/>
                  </a:cubicBezTo>
                  <a:cubicBezTo>
                    <a:pt x="1261" y="822"/>
                    <a:pt x="1262" y="823"/>
                    <a:pt x="1260" y="824"/>
                  </a:cubicBezTo>
                  <a:cubicBezTo>
                    <a:pt x="1255" y="826"/>
                    <a:pt x="1255" y="829"/>
                    <a:pt x="1255" y="833"/>
                  </a:cubicBezTo>
                  <a:cubicBezTo>
                    <a:pt x="1255" y="843"/>
                    <a:pt x="1255" y="853"/>
                    <a:pt x="1255" y="863"/>
                  </a:cubicBezTo>
                  <a:cubicBezTo>
                    <a:pt x="1256" y="877"/>
                    <a:pt x="1254" y="892"/>
                    <a:pt x="1253" y="906"/>
                  </a:cubicBezTo>
                  <a:cubicBezTo>
                    <a:pt x="1252" y="913"/>
                    <a:pt x="1253" y="921"/>
                    <a:pt x="1253" y="929"/>
                  </a:cubicBezTo>
                  <a:cubicBezTo>
                    <a:pt x="1253" y="931"/>
                    <a:pt x="1253" y="933"/>
                    <a:pt x="1255" y="933"/>
                  </a:cubicBezTo>
                  <a:cubicBezTo>
                    <a:pt x="1257" y="934"/>
                    <a:pt x="1259" y="932"/>
                    <a:pt x="1260" y="931"/>
                  </a:cubicBezTo>
                  <a:cubicBezTo>
                    <a:pt x="1262" y="927"/>
                    <a:pt x="1264" y="924"/>
                    <a:pt x="1265" y="920"/>
                  </a:cubicBezTo>
                  <a:cubicBezTo>
                    <a:pt x="1268" y="914"/>
                    <a:pt x="1272" y="910"/>
                    <a:pt x="1276" y="905"/>
                  </a:cubicBezTo>
                  <a:cubicBezTo>
                    <a:pt x="1278" y="902"/>
                    <a:pt x="1281" y="902"/>
                    <a:pt x="1284" y="903"/>
                  </a:cubicBezTo>
                  <a:cubicBezTo>
                    <a:pt x="1290" y="904"/>
                    <a:pt x="1296" y="906"/>
                    <a:pt x="1300" y="911"/>
                  </a:cubicBezTo>
                  <a:cubicBezTo>
                    <a:pt x="1306" y="919"/>
                    <a:pt x="1310" y="927"/>
                    <a:pt x="1311" y="937"/>
                  </a:cubicBezTo>
                  <a:cubicBezTo>
                    <a:pt x="1312" y="943"/>
                    <a:pt x="1313" y="950"/>
                    <a:pt x="1313" y="956"/>
                  </a:cubicBezTo>
                  <a:cubicBezTo>
                    <a:pt x="1314" y="967"/>
                    <a:pt x="1311" y="976"/>
                    <a:pt x="1308" y="986"/>
                  </a:cubicBezTo>
                  <a:cubicBezTo>
                    <a:pt x="1305" y="1002"/>
                    <a:pt x="1298" y="1016"/>
                    <a:pt x="1291" y="1030"/>
                  </a:cubicBezTo>
                  <a:cubicBezTo>
                    <a:pt x="1282" y="1047"/>
                    <a:pt x="1273" y="1065"/>
                    <a:pt x="1264" y="1082"/>
                  </a:cubicBezTo>
                  <a:cubicBezTo>
                    <a:pt x="1259" y="1091"/>
                    <a:pt x="1253" y="1101"/>
                    <a:pt x="1253" y="1112"/>
                  </a:cubicBezTo>
                  <a:cubicBezTo>
                    <a:pt x="1253" y="1114"/>
                    <a:pt x="1251" y="1116"/>
                    <a:pt x="1254" y="1117"/>
                  </a:cubicBezTo>
                  <a:cubicBezTo>
                    <a:pt x="1256" y="1118"/>
                    <a:pt x="1257" y="1116"/>
                    <a:pt x="1258" y="1115"/>
                  </a:cubicBezTo>
                  <a:cubicBezTo>
                    <a:pt x="1267" y="1106"/>
                    <a:pt x="1275" y="1098"/>
                    <a:pt x="1284" y="1090"/>
                  </a:cubicBezTo>
                  <a:cubicBezTo>
                    <a:pt x="1291" y="1084"/>
                    <a:pt x="1297" y="1085"/>
                    <a:pt x="1300" y="1095"/>
                  </a:cubicBezTo>
                  <a:cubicBezTo>
                    <a:pt x="1302" y="1104"/>
                    <a:pt x="1300" y="1113"/>
                    <a:pt x="1296" y="1121"/>
                  </a:cubicBezTo>
                  <a:cubicBezTo>
                    <a:pt x="1289" y="1139"/>
                    <a:pt x="1278" y="1156"/>
                    <a:pt x="1269" y="1173"/>
                  </a:cubicBezTo>
                  <a:cubicBezTo>
                    <a:pt x="1263" y="1184"/>
                    <a:pt x="1257" y="1194"/>
                    <a:pt x="1249" y="1203"/>
                  </a:cubicBezTo>
                  <a:cubicBezTo>
                    <a:pt x="1244" y="1211"/>
                    <a:pt x="1239" y="1220"/>
                    <a:pt x="1234" y="1228"/>
                  </a:cubicBezTo>
                  <a:cubicBezTo>
                    <a:pt x="1229" y="1236"/>
                    <a:pt x="1228" y="1244"/>
                    <a:pt x="1229" y="1253"/>
                  </a:cubicBezTo>
                  <a:cubicBezTo>
                    <a:pt x="1229" y="1258"/>
                    <a:pt x="1231" y="1259"/>
                    <a:pt x="1235" y="1257"/>
                  </a:cubicBezTo>
                  <a:cubicBezTo>
                    <a:pt x="1238" y="1256"/>
                    <a:pt x="1240" y="1255"/>
                    <a:pt x="1242" y="1254"/>
                  </a:cubicBezTo>
                  <a:cubicBezTo>
                    <a:pt x="1247" y="1251"/>
                    <a:pt x="1251" y="1249"/>
                    <a:pt x="1256" y="1248"/>
                  </a:cubicBezTo>
                  <a:cubicBezTo>
                    <a:pt x="1265" y="1246"/>
                    <a:pt x="1269" y="1248"/>
                    <a:pt x="1271" y="1257"/>
                  </a:cubicBezTo>
                  <a:cubicBezTo>
                    <a:pt x="1271" y="1260"/>
                    <a:pt x="1272" y="1263"/>
                    <a:pt x="1271" y="1266"/>
                  </a:cubicBezTo>
                  <a:cubicBezTo>
                    <a:pt x="1267" y="1276"/>
                    <a:pt x="1264" y="1287"/>
                    <a:pt x="1257" y="1296"/>
                  </a:cubicBezTo>
                  <a:cubicBezTo>
                    <a:pt x="1254" y="1300"/>
                    <a:pt x="1252" y="1304"/>
                    <a:pt x="1249" y="1308"/>
                  </a:cubicBezTo>
                  <a:cubicBezTo>
                    <a:pt x="1245" y="1315"/>
                    <a:pt x="1240" y="1321"/>
                    <a:pt x="1233" y="1326"/>
                  </a:cubicBezTo>
                  <a:cubicBezTo>
                    <a:pt x="1220" y="1335"/>
                    <a:pt x="1217" y="1349"/>
                    <a:pt x="1216" y="1363"/>
                  </a:cubicBezTo>
                  <a:cubicBezTo>
                    <a:pt x="1214" y="1378"/>
                    <a:pt x="1214" y="1393"/>
                    <a:pt x="1211" y="1408"/>
                  </a:cubicBezTo>
                  <a:cubicBezTo>
                    <a:pt x="1210" y="1412"/>
                    <a:pt x="1212" y="1417"/>
                    <a:pt x="1211" y="1421"/>
                  </a:cubicBezTo>
                  <a:cubicBezTo>
                    <a:pt x="1208" y="1436"/>
                    <a:pt x="1208" y="1452"/>
                    <a:pt x="1206" y="1468"/>
                  </a:cubicBezTo>
                  <a:cubicBezTo>
                    <a:pt x="1204" y="1480"/>
                    <a:pt x="1204" y="1492"/>
                    <a:pt x="1204" y="1504"/>
                  </a:cubicBezTo>
                  <a:cubicBezTo>
                    <a:pt x="1204" y="1511"/>
                    <a:pt x="1203" y="1517"/>
                    <a:pt x="1203" y="1523"/>
                  </a:cubicBezTo>
                  <a:cubicBezTo>
                    <a:pt x="1202" y="1528"/>
                    <a:pt x="1200" y="1529"/>
                    <a:pt x="1195" y="1527"/>
                  </a:cubicBezTo>
                  <a:cubicBezTo>
                    <a:pt x="1192" y="1526"/>
                    <a:pt x="1191" y="1527"/>
                    <a:pt x="1189" y="1529"/>
                  </a:cubicBezTo>
                  <a:cubicBezTo>
                    <a:pt x="1184" y="1534"/>
                    <a:pt x="1180" y="1533"/>
                    <a:pt x="1177" y="1526"/>
                  </a:cubicBezTo>
                  <a:cubicBezTo>
                    <a:pt x="1176" y="1524"/>
                    <a:pt x="1176" y="1521"/>
                    <a:pt x="1176" y="1518"/>
                  </a:cubicBezTo>
                  <a:cubicBezTo>
                    <a:pt x="1176" y="1496"/>
                    <a:pt x="1175" y="1474"/>
                    <a:pt x="1179" y="1453"/>
                  </a:cubicBezTo>
                  <a:cubicBezTo>
                    <a:pt x="1182" y="1435"/>
                    <a:pt x="1182" y="1417"/>
                    <a:pt x="1184" y="1399"/>
                  </a:cubicBezTo>
                  <a:cubicBezTo>
                    <a:pt x="1184" y="1395"/>
                    <a:pt x="1184" y="1391"/>
                    <a:pt x="1184" y="1387"/>
                  </a:cubicBezTo>
                  <a:cubicBezTo>
                    <a:pt x="1183" y="1383"/>
                    <a:pt x="1181" y="1382"/>
                    <a:pt x="1178" y="1384"/>
                  </a:cubicBezTo>
                  <a:cubicBezTo>
                    <a:pt x="1176" y="1385"/>
                    <a:pt x="1174" y="1386"/>
                    <a:pt x="1173" y="1388"/>
                  </a:cubicBezTo>
                  <a:cubicBezTo>
                    <a:pt x="1161" y="1402"/>
                    <a:pt x="1149" y="1415"/>
                    <a:pt x="1137" y="1429"/>
                  </a:cubicBezTo>
                  <a:cubicBezTo>
                    <a:pt x="1132" y="1434"/>
                    <a:pt x="1132" y="1434"/>
                    <a:pt x="1138" y="1437"/>
                  </a:cubicBezTo>
                  <a:cubicBezTo>
                    <a:pt x="1142" y="1439"/>
                    <a:pt x="1143" y="1441"/>
                    <a:pt x="1142" y="1445"/>
                  </a:cubicBezTo>
                  <a:cubicBezTo>
                    <a:pt x="1139" y="1454"/>
                    <a:pt x="1134" y="1461"/>
                    <a:pt x="1128" y="1468"/>
                  </a:cubicBezTo>
                  <a:cubicBezTo>
                    <a:pt x="1122" y="1476"/>
                    <a:pt x="1117" y="1485"/>
                    <a:pt x="1110" y="1493"/>
                  </a:cubicBezTo>
                  <a:cubicBezTo>
                    <a:pt x="1101" y="1505"/>
                    <a:pt x="1092" y="1518"/>
                    <a:pt x="1080" y="1528"/>
                  </a:cubicBezTo>
                  <a:cubicBezTo>
                    <a:pt x="1076" y="1531"/>
                    <a:pt x="1073" y="1534"/>
                    <a:pt x="1071" y="1538"/>
                  </a:cubicBezTo>
                  <a:cubicBezTo>
                    <a:pt x="1067" y="1546"/>
                    <a:pt x="1060" y="1551"/>
                    <a:pt x="1054" y="1557"/>
                  </a:cubicBezTo>
                  <a:cubicBezTo>
                    <a:pt x="1048" y="1563"/>
                    <a:pt x="1042" y="1569"/>
                    <a:pt x="1036" y="1575"/>
                  </a:cubicBezTo>
                  <a:cubicBezTo>
                    <a:pt x="1028" y="1584"/>
                    <a:pt x="1018" y="1591"/>
                    <a:pt x="1009" y="1598"/>
                  </a:cubicBezTo>
                  <a:cubicBezTo>
                    <a:pt x="1003" y="1604"/>
                    <a:pt x="996" y="1609"/>
                    <a:pt x="990" y="1615"/>
                  </a:cubicBezTo>
                  <a:cubicBezTo>
                    <a:pt x="987" y="1619"/>
                    <a:pt x="983" y="1621"/>
                    <a:pt x="978" y="1620"/>
                  </a:cubicBezTo>
                  <a:cubicBezTo>
                    <a:pt x="977" y="1618"/>
                    <a:pt x="979" y="1617"/>
                    <a:pt x="979" y="1616"/>
                  </a:cubicBezTo>
                  <a:cubicBezTo>
                    <a:pt x="984" y="1611"/>
                    <a:pt x="984" y="1611"/>
                    <a:pt x="979" y="1606"/>
                  </a:cubicBezTo>
                  <a:cubicBezTo>
                    <a:pt x="976" y="1604"/>
                    <a:pt x="975" y="1603"/>
                    <a:pt x="976" y="1599"/>
                  </a:cubicBezTo>
                  <a:cubicBezTo>
                    <a:pt x="977" y="1597"/>
                    <a:pt x="976" y="1595"/>
                    <a:pt x="974" y="1593"/>
                  </a:cubicBezTo>
                  <a:cubicBezTo>
                    <a:pt x="972" y="1590"/>
                    <a:pt x="973" y="1588"/>
                    <a:pt x="975" y="1586"/>
                  </a:cubicBezTo>
                  <a:cubicBezTo>
                    <a:pt x="983" y="1582"/>
                    <a:pt x="988" y="1574"/>
                    <a:pt x="995" y="1570"/>
                  </a:cubicBezTo>
                  <a:cubicBezTo>
                    <a:pt x="998" y="1568"/>
                    <a:pt x="999" y="1565"/>
                    <a:pt x="1000" y="1562"/>
                  </a:cubicBezTo>
                  <a:cubicBezTo>
                    <a:pt x="1002" y="1561"/>
                    <a:pt x="1005" y="1560"/>
                    <a:pt x="1005" y="1556"/>
                  </a:cubicBezTo>
                  <a:cubicBezTo>
                    <a:pt x="1001" y="1557"/>
                    <a:pt x="1000" y="1559"/>
                    <a:pt x="1000" y="1562"/>
                  </a:cubicBezTo>
                  <a:close/>
                  <a:moveTo>
                    <a:pt x="1146" y="1133"/>
                  </a:moveTo>
                  <a:cubicBezTo>
                    <a:pt x="1144" y="1135"/>
                    <a:pt x="1143" y="1137"/>
                    <a:pt x="1141" y="1140"/>
                  </a:cubicBezTo>
                  <a:cubicBezTo>
                    <a:pt x="1145" y="1139"/>
                    <a:pt x="1146" y="1136"/>
                    <a:pt x="1146" y="1133"/>
                  </a:cubicBezTo>
                  <a:cubicBezTo>
                    <a:pt x="1148" y="1133"/>
                    <a:pt x="1150" y="1133"/>
                    <a:pt x="1151" y="1130"/>
                  </a:cubicBezTo>
                  <a:cubicBezTo>
                    <a:pt x="1148" y="1130"/>
                    <a:pt x="1148" y="1133"/>
                    <a:pt x="1146" y="1133"/>
                  </a:cubicBezTo>
                  <a:close/>
                  <a:moveTo>
                    <a:pt x="368" y="525"/>
                  </a:moveTo>
                  <a:cubicBezTo>
                    <a:pt x="369" y="523"/>
                    <a:pt x="369" y="521"/>
                    <a:pt x="366" y="520"/>
                  </a:cubicBezTo>
                  <a:cubicBezTo>
                    <a:pt x="366" y="520"/>
                    <a:pt x="365" y="520"/>
                    <a:pt x="365" y="520"/>
                  </a:cubicBezTo>
                  <a:cubicBezTo>
                    <a:pt x="364" y="523"/>
                    <a:pt x="366" y="524"/>
                    <a:pt x="368" y="525"/>
                  </a:cubicBezTo>
                  <a:cubicBezTo>
                    <a:pt x="369" y="528"/>
                    <a:pt x="367" y="531"/>
                    <a:pt x="367" y="535"/>
                  </a:cubicBezTo>
                  <a:cubicBezTo>
                    <a:pt x="367" y="535"/>
                    <a:pt x="368" y="536"/>
                    <a:pt x="368" y="536"/>
                  </a:cubicBezTo>
                  <a:cubicBezTo>
                    <a:pt x="370" y="537"/>
                    <a:pt x="370" y="536"/>
                    <a:pt x="370" y="534"/>
                  </a:cubicBezTo>
                  <a:cubicBezTo>
                    <a:pt x="370" y="531"/>
                    <a:pt x="370" y="528"/>
                    <a:pt x="368" y="525"/>
                  </a:cubicBezTo>
                  <a:close/>
                  <a:moveTo>
                    <a:pt x="909" y="1459"/>
                  </a:moveTo>
                  <a:cubicBezTo>
                    <a:pt x="908" y="1461"/>
                    <a:pt x="905" y="1461"/>
                    <a:pt x="902" y="1462"/>
                  </a:cubicBezTo>
                  <a:cubicBezTo>
                    <a:pt x="907" y="1463"/>
                    <a:pt x="908" y="1461"/>
                    <a:pt x="909" y="1459"/>
                  </a:cubicBezTo>
                  <a:cubicBezTo>
                    <a:pt x="906" y="1457"/>
                    <a:pt x="908" y="1452"/>
                    <a:pt x="905" y="1450"/>
                  </a:cubicBezTo>
                  <a:cubicBezTo>
                    <a:pt x="905" y="1457"/>
                    <a:pt x="905" y="1457"/>
                    <a:pt x="909" y="1459"/>
                  </a:cubicBezTo>
                  <a:close/>
                  <a:moveTo>
                    <a:pt x="621" y="152"/>
                  </a:moveTo>
                  <a:cubicBezTo>
                    <a:pt x="621" y="153"/>
                    <a:pt x="620" y="153"/>
                    <a:pt x="620" y="154"/>
                  </a:cubicBezTo>
                  <a:cubicBezTo>
                    <a:pt x="619" y="156"/>
                    <a:pt x="619" y="157"/>
                    <a:pt x="621" y="158"/>
                  </a:cubicBezTo>
                  <a:cubicBezTo>
                    <a:pt x="622" y="159"/>
                    <a:pt x="623" y="159"/>
                    <a:pt x="623" y="158"/>
                  </a:cubicBezTo>
                  <a:cubicBezTo>
                    <a:pt x="624" y="156"/>
                    <a:pt x="622" y="155"/>
                    <a:pt x="621" y="154"/>
                  </a:cubicBezTo>
                  <a:cubicBezTo>
                    <a:pt x="621" y="153"/>
                    <a:pt x="621" y="153"/>
                    <a:pt x="621" y="152"/>
                  </a:cubicBezTo>
                  <a:cubicBezTo>
                    <a:pt x="618" y="148"/>
                    <a:pt x="616" y="145"/>
                    <a:pt x="614" y="141"/>
                  </a:cubicBezTo>
                  <a:cubicBezTo>
                    <a:pt x="614" y="146"/>
                    <a:pt x="614" y="151"/>
                    <a:pt x="621" y="152"/>
                  </a:cubicBezTo>
                  <a:close/>
                  <a:moveTo>
                    <a:pt x="287" y="1408"/>
                  </a:moveTo>
                  <a:cubicBezTo>
                    <a:pt x="284" y="1411"/>
                    <a:pt x="282" y="1414"/>
                    <a:pt x="281" y="1418"/>
                  </a:cubicBezTo>
                  <a:cubicBezTo>
                    <a:pt x="286" y="1416"/>
                    <a:pt x="289" y="1413"/>
                    <a:pt x="287" y="1408"/>
                  </a:cubicBezTo>
                  <a:cubicBezTo>
                    <a:pt x="291" y="1408"/>
                    <a:pt x="293" y="1406"/>
                    <a:pt x="294" y="1402"/>
                  </a:cubicBezTo>
                  <a:cubicBezTo>
                    <a:pt x="291" y="1404"/>
                    <a:pt x="289" y="1406"/>
                    <a:pt x="287" y="1408"/>
                  </a:cubicBezTo>
                  <a:close/>
                  <a:moveTo>
                    <a:pt x="591" y="1100"/>
                  </a:moveTo>
                  <a:cubicBezTo>
                    <a:pt x="590" y="1100"/>
                    <a:pt x="588" y="1101"/>
                    <a:pt x="587" y="1101"/>
                  </a:cubicBezTo>
                  <a:cubicBezTo>
                    <a:pt x="583" y="1101"/>
                    <a:pt x="581" y="1102"/>
                    <a:pt x="583" y="1106"/>
                  </a:cubicBezTo>
                  <a:cubicBezTo>
                    <a:pt x="583" y="1108"/>
                    <a:pt x="583" y="1110"/>
                    <a:pt x="586" y="1110"/>
                  </a:cubicBezTo>
                  <a:cubicBezTo>
                    <a:pt x="587" y="1107"/>
                    <a:pt x="588" y="1103"/>
                    <a:pt x="591" y="1100"/>
                  </a:cubicBezTo>
                  <a:cubicBezTo>
                    <a:pt x="591" y="1098"/>
                    <a:pt x="593" y="1096"/>
                    <a:pt x="592" y="1093"/>
                  </a:cubicBezTo>
                  <a:cubicBezTo>
                    <a:pt x="590" y="1096"/>
                    <a:pt x="590" y="1098"/>
                    <a:pt x="591" y="1100"/>
                  </a:cubicBezTo>
                  <a:close/>
                  <a:moveTo>
                    <a:pt x="1037" y="1255"/>
                  </a:moveTo>
                  <a:cubicBezTo>
                    <a:pt x="1031" y="1259"/>
                    <a:pt x="1023" y="1259"/>
                    <a:pt x="1018" y="1265"/>
                  </a:cubicBezTo>
                  <a:cubicBezTo>
                    <a:pt x="1025" y="1262"/>
                    <a:pt x="1032" y="1261"/>
                    <a:pt x="1037" y="1255"/>
                  </a:cubicBezTo>
                  <a:cubicBezTo>
                    <a:pt x="1041" y="1256"/>
                    <a:pt x="1045" y="1256"/>
                    <a:pt x="1049" y="1254"/>
                  </a:cubicBezTo>
                  <a:cubicBezTo>
                    <a:pt x="1050" y="1254"/>
                    <a:pt x="1050" y="1253"/>
                    <a:pt x="1050" y="1251"/>
                  </a:cubicBezTo>
                  <a:cubicBezTo>
                    <a:pt x="1049" y="1250"/>
                    <a:pt x="1048" y="1250"/>
                    <a:pt x="1047" y="1250"/>
                  </a:cubicBezTo>
                  <a:cubicBezTo>
                    <a:pt x="1044" y="1252"/>
                    <a:pt x="1040" y="1253"/>
                    <a:pt x="1037" y="1255"/>
                  </a:cubicBezTo>
                  <a:close/>
                  <a:moveTo>
                    <a:pt x="703" y="1090"/>
                  </a:moveTo>
                  <a:cubicBezTo>
                    <a:pt x="703" y="1088"/>
                    <a:pt x="703" y="1086"/>
                    <a:pt x="700" y="1085"/>
                  </a:cubicBezTo>
                  <a:cubicBezTo>
                    <a:pt x="701" y="1088"/>
                    <a:pt x="703" y="1088"/>
                    <a:pt x="704" y="1090"/>
                  </a:cubicBezTo>
                  <a:cubicBezTo>
                    <a:pt x="708" y="1098"/>
                    <a:pt x="714" y="1105"/>
                    <a:pt x="720" y="1111"/>
                  </a:cubicBezTo>
                  <a:cubicBezTo>
                    <a:pt x="719" y="1105"/>
                    <a:pt x="714" y="1101"/>
                    <a:pt x="711" y="1096"/>
                  </a:cubicBezTo>
                  <a:cubicBezTo>
                    <a:pt x="709" y="1093"/>
                    <a:pt x="707" y="1091"/>
                    <a:pt x="703" y="1090"/>
                  </a:cubicBezTo>
                  <a:close/>
                  <a:moveTo>
                    <a:pt x="1032" y="1290"/>
                  </a:moveTo>
                  <a:cubicBezTo>
                    <a:pt x="1029" y="1290"/>
                    <a:pt x="1026" y="1291"/>
                    <a:pt x="1024" y="1292"/>
                  </a:cubicBezTo>
                  <a:cubicBezTo>
                    <a:pt x="1016" y="1293"/>
                    <a:pt x="1012" y="1300"/>
                    <a:pt x="1004" y="1302"/>
                  </a:cubicBezTo>
                  <a:cubicBezTo>
                    <a:pt x="1013" y="1301"/>
                    <a:pt x="1022" y="1296"/>
                    <a:pt x="1030" y="1293"/>
                  </a:cubicBezTo>
                  <a:cubicBezTo>
                    <a:pt x="1031" y="1292"/>
                    <a:pt x="1032" y="1291"/>
                    <a:pt x="1032" y="1290"/>
                  </a:cubicBezTo>
                  <a:cubicBezTo>
                    <a:pt x="1042" y="1290"/>
                    <a:pt x="1047" y="1288"/>
                    <a:pt x="1050" y="1280"/>
                  </a:cubicBezTo>
                  <a:cubicBezTo>
                    <a:pt x="1044" y="1283"/>
                    <a:pt x="1038" y="1286"/>
                    <a:pt x="1032" y="1290"/>
                  </a:cubicBezTo>
                  <a:close/>
                  <a:moveTo>
                    <a:pt x="1143" y="1215"/>
                  </a:moveTo>
                  <a:cubicBezTo>
                    <a:pt x="1155" y="1211"/>
                    <a:pt x="1162" y="1201"/>
                    <a:pt x="1169" y="1192"/>
                  </a:cubicBezTo>
                  <a:cubicBezTo>
                    <a:pt x="1170" y="1191"/>
                    <a:pt x="1170" y="1190"/>
                    <a:pt x="1169" y="1189"/>
                  </a:cubicBezTo>
                  <a:cubicBezTo>
                    <a:pt x="1168" y="1189"/>
                    <a:pt x="1167" y="1189"/>
                    <a:pt x="1166" y="1189"/>
                  </a:cubicBezTo>
                  <a:cubicBezTo>
                    <a:pt x="1165" y="1190"/>
                    <a:pt x="1165" y="1191"/>
                    <a:pt x="1164" y="1191"/>
                  </a:cubicBezTo>
                  <a:cubicBezTo>
                    <a:pt x="1157" y="1199"/>
                    <a:pt x="1149" y="1207"/>
                    <a:pt x="1143" y="1216"/>
                  </a:cubicBezTo>
                  <a:cubicBezTo>
                    <a:pt x="1141" y="1219"/>
                    <a:pt x="1136" y="1220"/>
                    <a:pt x="1135" y="1226"/>
                  </a:cubicBezTo>
                  <a:cubicBezTo>
                    <a:pt x="1139" y="1222"/>
                    <a:pt x="1143" y="1220"/>
                    <a:pt x="1143" y="1215"/>
                  </a:cubicBezTo>
                  <a:close/>
                  <a:moveTo>
                    <a:pt x="660" y="539"/>
                  </a:moveTo>
                  <a:cubicBezTo>
                    <a:pt x="659" y="539"/>
                    <a:pt x="657" y="539"/>
                    <a:pt x="655" y="540"/>
                  </a:cubicBezTo>
                  <a:cubicBezTo>
                    <a:pt x="651" y="542"/>
                    <a:pt x="650" y="540"/>
                    <a:pt x="649" y="536"/>
                  </a:cubicBezTo>
                  <a:cubicBezTo>
                    <a:pt x="649" y="535"/>
                    <a:pt x="649" y="534"/>
                    <a:pt x="649" y="533"/>
                  </a:cubicBezTo>
                  <a:cubicBezTo>
                    <a:pt x="649" y="532"/>
                    <a:pt x="649" y="530"/>
                    <a:pt x="647" y="530"/>
                  </a:cubicBezTo>
                  <a:cubicBezTo>
                    <a:pt x="645" y="530"/>
                    <a:pt x="645" y="531"/>
                    <a:pt x="645" y="533"/>
                  </a:cubicBezTo>
                  <a:cubicBezTo>
                    <a:pt x="645" y="538"/>
                    <a:pt x="644" y="543"/>
                    <a:pt x="642" y="548"/>
                  </a:cubicBezTo>
                  <a:cubicBezTo>
                    <a:pt x="640" y="550"/>
                    <a:pt x="641" y="552"/>
                    <a:pt x="643" y="555"/>
                  </a:cubicBezTo>
                  <a:cubicBezTo>
                    <a:pt x="648" y="553"/>
                    <a:pt x="650" y="548"/>
                    <a:pt x="653" y="545"/>
                  </a:cubicBezTo>
                  <a:cubicBezTo>
                    <a:pt x="655" y="543"/>
                    <a:pt x="657" y="540"/>
                    <a:pt x="660" y="539"/>
                  </a:cubicBezTo>
                  <a:cubicBezTo>
                    <a:pt x="665" y="532"/>
                    <a:pt x="672" y="526"/>
                    <a:pt x="676" y="518"/>
                  </a:cubicBezTo>
                  <a:cubicBezTo>
                    <a:pt x="664" y="520"/>
                    <a:pt x="658" y="528"/>
                    <a:pt x="660" y="539"/>
                  </a:cubicBezTo>
                  <a:close/>
                  <a:moveTo>
                    <a:pt x="435" y="258"/>
                  </a:moveTo>
                  <a:cubicBezTo>
                    <a:pt x="432" y="259"/>
                    <a:pt x="430" y="260"/>
                    <a:pt x="431" y="263"/>
                  </a:cubicBezTo>
                  <a:cubicBezTo>
                    <a:pt x="431" y="265"/>
                    <a:pt x="432" y="267"/>
                    <a:pt x="432" y="269"/>
                  </a:cubicBezTo>
                  <a:cubicBezTo>
                    <a:pt x="432" y="276"/>
                    <a:pt x="439" y="280"/>
                    <a:pt x="434" y="287"/>
                  </a:cubicBezTo>
                  <a:cubicBezTo>
                    <a:pt x="442" y="284"/>
                    <a:pt x="444" y="279"/>
                    <a:pt x="441" y="273"/>
                  </a:cubicBezTo>
                  <a:cubicBezTo>
                    <a:pt x="438" y="268"/>
                    <a:pt x="436" y="263"/>
                    <a:pt x="435" y="258"/>
                  </a:cubicBezTo>
                  <a:cubicBezTo>
                    <a:pt x="435" y="258"/>
                    <a:pt x="436" y="258"/>
                    <a:pt x="437" y="258"/>
                  </a:cubicBezTo>
                  <a:cubicBezTo>
                    <a:pt x="438" y="258"/>
                    <a:pt x="438" y="258"/>
                    <a:pt x="438" y="257"/>
                  </a:cubicBezTo>
                  <a:cubicBezTo>
                    <a:pt x="438" y="257"/>
                    <a:pt x="437" y="257"/>
                    <a:pt x="437" y="257"/>
                  </a:cubicBezTo>
                  <a:cubicBezTo>
                    <a:pt x="436" y="257"/>
                    <a:pt x="435" y="257"/>
                    <a:pt x="435" y="258"/>
                  </a:cubicBezTo>
                  <a:close/>
                  <a:moveTo>
                    <a:pt x="907" y="1319"/>
                  </a:moveTo>
                  <a:cubicBezTo>
                    <a:pt x="898" y="1318"/>
                    <a:pt x="889" y="1317"/>
                    <a:pt x="880" y="1320"/>
                  </a:cubicBezTo>
                  <a:cubicBezTo>
                    <a:pt x="878" y="1321"/>
                    <a:pt x="875" y="1320"/>
                    <a:pt x="875" y="1323"/>
                  </a:cubicBezTo>
                  <a:cubicBezTo>
                    <a:pt x="875" y="1327"/>
                    <a:pt x="879" y="1326"/>
                    <a:pt x="881" y="1326"/>
                  </a:cubicBezTo>
                  <a:cubicBezTo>
                    <a:pt x="882" y="1326"/>
                    <a:pt x="883" y="1326"/>
                    <a:pt x="884" y="1326"/>
                  </a:cubicBezTo>
                  <a:cubicBezTo>
                    <a:pt x="890" y="1325"/>
                    <a:pt x="897" y="1323"/>
                    <a:pt x="903" y="1322"/>
                  </a:cubicBezTo>
                  <a:cubicBezTo>
                    <a:pt x="905" y="1322"/>
                    <a:pt x="906" y="1321"/>
                    <a:pt x="907" y="1319"/>
                  </a:cubicBezTo>
                  <a:cubicBezTo>
                    <a:pt x="909" y="1320"/>
                    <a:pt x="912" y="1320"/>
                    <a:pt x="914" y="1318"/>
                  </a:cubicBezTo>
                  <a:cubicBezTo>
                    <a:pt x="911" y="1316"/>
                    <a:pt x="909" y="1318"/>
                    <a:pt x="907" y="1319"/>
                  </a:cubicBezTo>
                  <a:close/>
                  <a:moveTo>
                    <a:pt x="322" y="1337"/>
                  </a:moveTo>
                  <a:cubicBezTo>
                    <a:pt x="329" y="1336"/>
                    <a:pt x="328" y="1328"/>
                    <a:pt x="333" y="1325"/>
                  </a:cubicBezTo>
                  <a:cubicBezTo>
                    <a:pt x="332" y="1319"/>
                    <a:pt x="336" y="1315"/>
                    <a:pt x="338" y="1311"/>
                  </a:cubicBezTo>
                  <a:cubicBezTo>
                    <a:pt x="340" y="1307"/>
                    <a:pt x="343" y="1303"/>
                    <a:pt x="343" y="1299"/>
                  </a:cubicBezTo>
                  <a:cubicBezTo>
                    <a:pt x="343" y="1296"/>
                    <a:pt x="344" y="1295"/>
                    <a:pt x="345" y="1293"/>
                  </a:cubicBezTo>
                  <a:cubicBezTo>
                    <a:pt x="348" y="1288"/>
                    <a:pt x="350" y="1282"/>
                    <a:pt x="351" y="1276"/>
                  </a:cubicBezTo>
                  <a:cubicBezTo>
                    <a:pt x="349" y="1276"/>
                    <a:pt x="349" y="1277"/>
                    <a:pt x="348" y="1277"/>
                  </a:cubicBezTo>
                  <a:cubicBezTo>
                    <a:pt x="344" y="1286"/>
                    <a:pt x="339" y="1295"/>
                    <a:pt x="336" y="1305"/>
                  </a:cubicBezTo>
                  <a:cubicBezTo>
                    <a:pt x="333" y="1312"/>
                    <a:pt x="330" y="1319"/>
                    <a:pt x="327" y="1326"/>
                  </a:cubicBezTo>
                  <a:cubicBezTo>
                    <a:pt x="325" y="1329"/>
                    <a:pt x="323" y="1333"/>
                    <a:pt x="322" y="1337"/>
                  </a:cubicBezTo>
                  <a:cubicBezTo>
                    <a:pt x="323" y="1339"/>
                    <a:pt x="319" y="1340"/>
                    <a:pt x="320" y="1343"/>
                  </a:cubicBezTo>
                  <a:cubicBezTo>
                    <a:pt x="325" y="1341"/>
                    <a:pt x="325" y="1341"/>
                    <a:pt x="322" y="1337"/>
                  </a:cubicBezTo>
                  <a:close/>
                  <a:moveTo>
                    <a:pt x="1042" y="1559"/>
                  </a:moveTo>
                  <a:cubicBezTo>
                    <a:pt x="1037" y="1559"/>
                    <a:pt x="1032" y="1560"/>
                    <a:pt x="1030" y="1565"/>
                  </a:cubicBezTo>
                  <a:cubicBezTo>
                    <a:pt x="1030" y="1567"/>
                    <a:pt x="1028" y="1567"/>
                    <a:pt x="1026" y="1568"/>
                  </a:cubicBezTo>
                  <a:cubicBezTo>
                    <a:pt x="1015" y="1571"/>
                    <a:pt x="1009" y="1579"/>
                    <a:pt x="1004" y="1589"/>
                  </a:cubicBezTo>
                  <a:cubicBezTo>
                    <a:pt x="1006" y="1590"/>
                    <a:pt x="1007" y="1591"/>
                    <a:pt x="1009" y="1590"/>
                  </a:cubicBezTo>
                  <a:cubicBezTo>
                    <a:pt x="1014" y="1586"/>
                    <a:pt x="1021" y="1584"/>
                    <a:pt x="1025" y="1578"/>
                  </a:cubicBezTo>
                  <a:cubicBezTo>
                    <a:pt x="1030" y="1571"/>
                    <a:pt x="1037" y="1566"/>
                    <a:pt x="1042" y="1559"/>
                  </a:cubicBezTo>
                  <a:cubicBezTo>
                    <a:pt x="1043" y="1557"/>
                    <a:pt x="1045" y="1554"/>
                    <a:pt x="1044" y="1552"/>
                  </a:cubicBezTo>
                  <a:cubicBezTo>
                    <a:pt x="1040" y="1546"/>
                    <a:pt x="1041" y="1542"/>
                    <a:pt x="1046" y="1538"/>
                  </a:cubicBezTo>
                  <a:cubicBezTo>
                    <a:pt x="1046" y="1537"/>
                    <a:pt x="1047" y="1536"/>
                    <a:pt x="1047" y="1535"/>
                  </a:cubicBezTo>
                  <a:cubicBezTo>
                    <a:pt x="1048" y="1533"/>
                    <a:pt x="1047" y="1531"/>
                    <a:pt x="1046" y="1530"/>
                  </a:cubicBezTo>
                  <a:cubicBezTo>
                    <a:pt x="1044" y="1529"/>
                    <a:pt x="1042" y="1531"/>
                    <a:pt x="1042" y="1532"/>
                  </a:cubicBezTo>
                  <a:cubicBezTo>
                    <a:pt x="1039" y="1537"/>
                    <a:pt x="1035" y="1541"/>
                    <a:pt x="1030" y="1544"/>
                  </a:cubicBezTo>
                  <a:cubicBezTo>
                    <a:pt x="1037" y="1548"/>
                    <a:pt x="1038" y="1555"/>
                    <a:pt x="1042" y="1559"/>
                  </a:cubicBezTo>
                  <a:close/>
                  <a:moveTo>
                    <a:pt x="332" y="796"/>
                  </a:moveTo>
                  <a:cubicBezTo>
                    <a:pt x="335" y="792"/>
                    <a:pt x="335" y="792"/>
                    <a:pt x="333" y="789"/>
                  </a:cubicBezTo>
                  <a:cubicBezTo>
                    <a:pt x="332" y="791"/>
                    <a:pt x="333" y="794"/>
                    <a:pt x="332" y="796"/>
                  </a:cubicBezTo>
                  <a:cubicBezTo>
                    <a:pt x="333" y="797"/>
                    <a:pt x="334" y="799"/>
                    <a:pt x="334" y="800"/>
                  </a:cubicBezTo>
                  <a:cubicBezTo>
                    <a:pt x="337" y="809"/>
                    <a:pt x="337" y="818"/>
                    <a:pt x="340" y="826"/>
                  </a:cubicBezTo>
                  <a:cubicBezTo>
                    <a:pt x="343" y="834"/>
                    <a:pt x="343" y="842"/>
                    <a:pt x="346" y="850"/>
                  </a:cubicBezTo>
                  <a:cubicBezTo>
                    <a:pt x="356" y="849"/>
                    <a:pt x="357" y="848"/>
                    <a:pt x="359" y="840"/>
                  </a:cubicBezTo>
                  <a:cubicBezTo>
                    <a:pt x="358" y="841"/>
                    <a:pt x="357" y="841"/>
                    <a:pt x="356" y="841"/>
                  </a:cubicBezTo>
                  <a:cubicBezTo>
                    <a:pt x="350" y="842"/>
                    <a:pt x="350" y="842"/>
                    <a:pt x="350" y="836"/>
                  </a:cubicBezTo>
                  <a:cubicBezTo>
                    <a:pt x="350" y="832"/>
                    <a:pt x="349" y="828"/>
                    <a:pt x="348" y="824"/>
                  </a:cubicBezTo>
                  <a:cubicBezTo>
                    <a:pt x="346" y="816"/>
                    <a:pt x="341" y="809"/>
                    <a:pt x="338" y="800"/>
                  </a:cubicBezTo>
                  <a:cubicBezTo>
                    <a:pt x="337" y="798"/>
                    <a:pt x="335" y="796"/>
                    <a:pt x="332" y="796"/>
                  </a:cubicBezTo>
                  <a:close/>
                  <a:moveTo>
                    <a:pt x="651" y="236"/>
                  </a:moveTo>
                  <a:cubicBezTo>
                    <a:pt x="651" y="232"/>
                    <a:pt x="651" y="228"/>
                    <a:pt x="650" y="224"/>
                  </a:cubicBezTo>
                  <a:cubicBezTo>
                    <a:pt x="650" y="218"/>
                    <a:pt x="650" y="211"/>
                    <a:pt x="650" y="205"/>
                  </a:cubicBezTo>
                  <a:cubicBezTo>
                    <a:pt x="650" y="199"/>
                    <a:pt x="650" y="192"/>
                    <a:pt x="649" y="186"/>
                  </a:cubicBezTo>
                  <a:cubicBezTo>
                    <a:pt x="649" y="182"/>
                    <a:pt x="649" y="179"/>
                    <a:pt x="648" y="175"/>
                  </a:cubicBezTo>
                  <a:cubicBezTo>
                    <a:pt x="648" y="173"/>
                    <a:pt x="649" y="172"/>
                    <a:pt x="651" y="173"/>
                  </a:cubicBezTo>
                  <a:cubicBezTo>
                    <a:pt x="652" y="174"/>
                    <a:pt x="653" y="174"/>
                    <a:pt x="654" y="173"/>
                  </a:cubicBezTo>
                  <a:cubicBezTo>
                    <a:pt x="655" y="171"/>
                    <a:pt x="653" y="169"/>
                    <a:pt x="652" y="168"/>
                  </a:cubicBezTo>
                  <a:cubicBezTo>
                    <a:pt x="651" y="167"/>
                    <a:pt x="650" y="166"/>
                    <a:pt x="649" y="167"/>
                  </a:cubicBezTo>
                  <a:cubicBezTo>
                    <a:pt x="647" y="170"/>
                    <a:pt x="644" y="172"/>
                    <a:pt x="644" y="176"/>
                  </a:cubicBezTo>
                  <a:cubicBezTo>
                    <a:pt x="645" y="186"/>
                    <a:pt x="645" y="195"/>
                    <a:pt x="645" y="205"/>
                  </a:cubicBezTo>
                  <a:cubicBezTo>
                    <a:pt x="645" y="208"/>
                    <a:pt x="645" y="212"/>
                    <a:pt x="644" y="215"/>
                  </a:cubicBezTo>
                  <a:cubicBezTo>
                    <a:pt x="644" y="218"/>
                    <a:pt x="642" y="218"/>
                    <a:pt x="640" y="216"/>
                  </a:cubicBezTo>
                  <a:cubicBezTo>
                    <a:pt x="637" y="214"/>
                    <a:pt x="637" y="211"/>
                    <a:pt x="636" y="207"/>
                  </a:cubicBezTo>
                  <a:cubicBezTo>
                    <a:pt x="636" y="201"/>
                    <a:pt x="636" y="194"/>
                    <a:pt x="633" y="187"/>
                  </a:cubicBezTo>
                  <a:cubicBezTo>
                    <a:pt x="630" y="195"/>
                    <a:pt x="631" y="202"/>
                    <a:pt x="629" y="209"/>
                  </a:cubicBezTo>
                  <a:cubicBezTo>
                    <a:pt x="628" y="215"/>
                    <a:pt x="631" y="218"/>
                    <a:pt x="635" y="220"/>
                  </a:cubicBezTo>
                  <a:cubicBezTo>
                    <a:pt x="642" y="224"/>
                    <a:pt x="647" y="229"/>
                    <a:pt x="651" y="236"/>
                  </a:cubicBezTo>
                  <a:cubicBezTo>
                    <a:pt x="653" y="243"/>
                    <a:pt x="654" y="250"/>
                    <a:pt x="657" y="257"/>
                  </a:cubicBezTo>
                  <a:cubicBezTo>
                    <a:pt x="660" y="265"/>
                    <a:pt x="660" y="275"/>
                    <a:pt x="662" y="284"/>
                  </a:cubicBezTo>
                  <a:cubicBezTo>
                    <a:pt x="663" y="278"/>
                    <a:pt x="666" y="272"/>
                    <a:pt x="666" y="266"/>
                  </a:cubicBezTo>
                  <a:cubicBezTo>
                    <a:pt x="667" y="258"/>
                    <a:pt x="667" y="250"/>
                    <a:pt x="667" y="242"/>
                  </a:cubicBezTo>
                  <a:cubicBezTo>
                    <a:pt x="667" y="238"/>
                    <a:pt x="667" y="235"/>
                    <a:pt x="671" y="232"/>
                  </a:cubicBezTo>
                  <a:cubicBezTo>
                    <a:pt x="672" y="231"/>
                    <a:pt x="674" y="229"/>
                    <a:pt x="672" y="226"/>
                  </a:cubicBezTo>
                  <a:cubicBezTo>
                    <a:pt x="668" y="220"/>
                    <a:pt x="670" y="213"/>
                    <a:pt x="670" y="207"/>
                  </a:cubicBezTo>
                  <a:cubicBezTo>
                    <a:pt x="677" y="211"/>
                    <a:pt x="676" y="218"/>
                    <a:pt x="678" y="224"/>
                  </a:cubicBezTo>
                  <a:cubicBezTo>
                    <a:pt x="680" y="232"/>
                    <a:pt x="680" y="232"/>
                    <a:pt x="687" y="231"/>
                  </a:cubicBezTo>
                  <a:cubicBezTo>
                    <a:pt x="691" y="231"/>
                    <a:pt x="692" y="232"/>
                    <a:pt x="693" y="235"/>
                  </a:cubicBezTo>
                  <a:cubicBezTo>
                    <a:pt x="695" y="240"/>
                    <a:pt x="694" y="243"/>
                    <a:pt x="688" y="245"/>
                  </a:cubicBezTo>
                  <a:cubicBezTo>
                    <a:pt x="694" y="247"/>
                    <a:pt x="696" y="251"/>
                    <a:pt x="698" y="255"/>
                  </a:cubicBezTo>
                  <a:cubicBezTo>
                    <a:pt x="699" y="258"/>
                    <a:pt x="701" y="261"/>
                    <a:pt x="705" y="260"/>
                  </a:cubicBezTo>
                  <a:cubicBezTo>
                    <a:pt x="709" y="260"/>
                    <a:pt x="711" y="262"/>
                    <a:pt x="710" y="266"/>
                  </a:cubicBezTo>
                  <a:cubicBezTo>
                    <a:pt x="710" y="274"/>
                    <a:pt x="709" y="283"/>
                    <a:pt x="706" y="291"/>
                  </a:cubicBezTo>
                  <a:cubicBezTo>
                    <a:pt x="703" y="299"/>
                    <a:pt x="703" y="307"/>
                    <a:pt x="702" y="316"/>
                  </a:cubicBezTo>
                  <a:cubicBezTo>
                    <a:pt x="701" y="316"/>
                    <a:pt x="701" y="317"/>
                    <a:pt x="701" y="318"/>
                  </a:cubicBezTo>
                  <a:cubicBezTo>
                    <a:pt x="702" y="319"/>
                    <a:pt x="702" y="321"/>
                    <a:pt x="704" y="321"/>
                  </a:cubicBezTo>
                  <a:cubicBezTo>
                    <a:pt x="705" y="321"/>
                    <a:pt x="706" y="320"/>
                    <a:pt x="706" y="319"/>
                  </a:cubicBezTo>
                  <a:cubicBezTo>
                    <a:pt x="706" y="316"/>
                    <a:pt x="708" y="315"/>
                    <a:pt x="709" y="312"/>
                  </a:cubicBezTo>
                  <a:cubicBezTo>
                    <a:pt x="713" y="305"/>
                    <a:pt x="720" y="300"/>
                    <a:pt x="724" y="292"/>
                  </a:cubicBezTo>
                  <a:cubicBezTo>
                    <a:pt x="727" y="288"/>
                    <a:pt x="727" y="284"/>
                    <a:pt x="725" y="280"/>
                  </a:cubicBezTo>
                  <a:cubicBezTo>
                    <a:pt x="721" y="272"/>
                    <a:pt x="718" y="263"/>
                    <a:pt x="712" y="256"/>
                  </a:cubicBezTo>
                  <a:cubicBezTo>
                    <a:pt x="702" y="240"/>
                    <a:pt x="693" y="223"/>
                    <a:pt x="682" y="208"/>
                  </a:cubicBezTo>
                  <a:cubicBezTo>
                    <a:pt x="677" y="202"/>
                    <a:pt x="677" y="202"/>
                    <a:pt x="671" y="207"/>
                  </a:cubicBezTo>
                  <a:cubicBezTo>
                    <a:pt x="668" y="208"/>
                    <a:pt x="666" y="207"/>
                    <a:pt x="667" y="205"/>
                  </a:cubicBezTo>
                  <a:cubicBezTo>
                    <a:pt x="670" y="198"/>
                    <a:pt x="665" y="196"/>
                    <a:pt x="662" y="191"/>
                  </a:cubicBezTo>
                  <a:cubicBezTo>
                    <a:pt x="660" y="195"/>
                    <a:pt x="660" y="198"/>
                    <a:pt x="660" y="201"/>
                  </a:cubicBezTo>
                  <a:cubicBezTo>
                    <a:pt x="660" y="210"/>
                    <a:pt x="660" y="219"/>
                    <a:pt x="660" y="229"/>
                  </a:cubicBezTo>
                  <a:cubicBezTo>
                    <a:pt x="661" y="238"/>
                    <a:pt x="659" y="238"/>
                    <a:pt x="651" y="236"/>
                  </a:cubicBezTo>
                  <a:close/>
                  <a:moveTo>
                    <a:pt x="1150" y="1386"/>
                  </a:moveTo>
                  <a:cubicBezTo>
                    <a:pt x="1153" y="1384"/>
                    <a:pt x="1155" y="1382"/>
                    <a:pt x="1157" y="1380"/>
                  </a:cubicBezTo>
                  <a:cubicBezTo>
                    <a:pt x="1160" y="1378"/>
                    <a:pt x="1162" y="1374"/>
                    <a:pt x="1166" y="1374"/>
                  </a:cubicBezTo>
                  <a:cubicBezTo>
                    <a:pt x="1174" y="1375"/>
                    <a:pt x="1177" y="1369"/>
                    <a:pt x="1182" y="1364"/>
                  </a:cubicBezTo>
                  <a:cubicBezTo>
                    <a:pt x="1186" y="1359"/>
                    <a:pt x="1186" y="1356"/>
                    <a:pt x="1180" y="1353"/>
                  </a:cubicBezTo>
                  <a:cubicBezTo>
                    <a:pt x="1178" y="1352"/>
                    <a:pt x="1177" y="1351"/>
                    <a:pt x="1175" y="1350"/>
                  </a:cubicBezTo>
                  <a:cubicBezTo>
                    <a:pt x="1172" y="1349"/>
                    <a:pt x="1172" y="1347"/>
                    <a:pt x="1173" y="1344"/>
                  </a:cubicBezTo>
                  <a:cubicBezTo>
                    <a:pt x="1175" y="1340"/>
                    <a:pt x="1178" y="1337"/>
                    <a:pt x="1181" y="1335"/>
                  </a:cubicBezTo>
                  <a:cubicBezTo>
                    <a:pt x="1185" y="1331"/>
                    <a:pt x="1187" y="1326"/>
                    <a:pt x="1189" y="1321"/>
                  </a:cubicBezTo>
                  <a:cubicBezTo>
                    <a:pt x="1190" y="1319"/>
                    <a:pt x="1190" y="1317"/>
                    <a:pt x="1188" y="1316"/>
                  </a:cubicBezTo>
                  <a:cubicBezTo>
                    <a:pt x="1186" y="1315"/>
                    <a:pt x="1184" y="1316"/>
                    <a:pt x="1183" y="1316"/>
                  </a:cubicBezTo>
                  <a:cubicBezTo>
                    <a:pt x="1182" y="1317"/>
                    <a:pt x="1182" y="1317"/>
                    <a:pt x="1181" y="1317"/>
                  </a:cubicBezTo>
                  <a:cubicBezTo>
                    <a:pt x="1175" y="1325"/>
                    <a:pt x="1167" y="1332"/>
                    <a:pt x="1162" y="1341"/>
                  </a:cubicBezTo>
                  <a:cubicBezTo>
                    <a:pt x="1160" y="1344"/>
                    <a:pt x="1160" y="1346"/>
                    <a:pt x="1164" y="1349"/>
                  </a:cubicBezTo>
                  <a:cubicBezTo>
                    <a:pt x="1170" y="1353"/>
                    <a:pt x="1170" y="1360"/>
                    <a:pt x="1164" y="1366"/>
                  </a:cubicBezTo>
                  <a:cubicBezTo>
                    <a:pt x="1160" y="1369"/>
                    <a:pt x="1157" y="1372"/>
                    <a:pt x="1154" y="1376"/>
                  </a:cubicBezTo>
                  <a:cubicBezTo>
                    <a:pt x="1152" y="1379"/>
                    <a:pt x="1150" y="1382"/>
                    <a:pt x="1150" y="1386"/>
                  </a:cubicBezTo>
                  <a:cubicBezTo>
                    <a:pt x="1145" y="1385"/>
                    <a:pt x="1145" y="1385"/>
                    <a:pt x="1144" y="1391"/>
                  </a:cubicBezTo>
                  <a:cubicBezTo>
                    <a:pt x="1146" y="1389"/>
                    <a:pt x="1148" y="1388"/>
                    <a:pt x="1150" y="1386"/>
                  </a:cubicBezTo>
                  <a:close/>
                  <a:moveTo>
                    <a:pt x="374" y="419"/>
                  </a:moveTo>
                  <a:cubicBezTo>
                    <a:pt x="375" y="423"/>
                    <a:pt x="373" y="423"/>
                    <a:pt x="371" y="423"/>
                  </a:cubicBezTo>
                  <a:cubicBezTo>
                    <a:pt x="366" y="423"/>
                    <a:pt x="365" y="426"/>
                    <a:pt x="366" y="432"/>
                  </a:cubicBezTo>
                  <a:cubicBezTo>
                    <a:pt x="369" y="427"/>
                    <a:pt x="374" y="429"/>
                    <a:pt x="377" y="425"/>
                  </a:cubicBezTo>
                  <a:cubicBezTo>
                    <a:pt x="380" y="420"/>
                    <a:pt x="384" y="414"/>
                    <a:pt x="385" y="408"/>
                  </a:cubicBezTo>
                  <a:cubicBezTo>
                    <a:pt x="386" y="405"/>
                    <a:pt x="386" y="404"/>
                    <a:pt x="388" y="403"/>
                  </a:cubicBezTo>
                  <a:cubicBezTo>
                    <a:pt x="392" y="401"/>
                    <a:pt x="391" y="399"/>
                    <a:pt x="388" y="397"/>
                  </a:cubicBezTo>
                  <a:cubicBezTo>
                    <a:pt x="385" y="394"/>
                    <a:pt x="382" y="395"/>
                    <a:pt x="378" y="395"/>
                  </a:cubicBezTo>
                  <a:cubicBezTo>
                    <a:pt x="361" y="394"/>
                    <a:pt x="345" y="398"/>
                    <a:pt x="328" y="398"/>
                  </a:cubicBezTo>
                  <a:cubicBezTo>
                    <a:pt x="325" y="398"/>
                    <a:pt x="323" y="400"/>
                    <a:pt x="325" y="403"/>
                  </a:cubicBezTo>
                  <a:cubicBezTo>
                    <a:pt x="328" y="408"/>
                    <a:pt x="329" y="414"/>
                    <a:pt x="332" y="419"/>
                  </a:cubicBezTo>
                  <a:cubicBezTo>
                    <a:pt x="334" y="421"/>
                    <a:pt x="334" y="423"/>
                    <a:pt x="333" y="425"/>
                  </a:cubicBezTo>
                  <a:cubicBezTo>
                    <a:pt x="330" y="428"/>
                    <a:pt x="333" y="429"/>
                    <a:pt x="335" y="429"/>
                  </a:cubicBezTo>
                  <a:cubicBezTo>
                    <a:pt x="339" y="429"/>
                    <a:pt x="341" y="427"/>
                    <a:pt x="341" y="423"/>
                  </a:cubicBezTo>
                  <a:cubicBezTo>
                    <a:pt x="341" y="419"/>
                    <a:pt x="340" y="416"/>
                    <a:pt x="340" y="412"/>
                  </a:cubicBezTo>
                  <a:cubicBezTo>
                    <a:pt x="340" y="409"/>
                    <a:pt x="340" y="405"/>
                    <a:pt x="344" y="405"/>
                  </a:cubicBezTo>
                  <a:cubicBezTo>
                    <a:pt x="347" y="404"/>
                    <a:pt x="347" y="408"/>
                    <a:pt x="348" y="411"/>
                  </a:cubicBezTo>
                  <a:cubicBezTo>
                    <a:pt x="350" y="416"/>
                    <a:pt x="352" y="420"/>
                    <a:pt x="355" y="425"/>
                  </a:cubicBezTo>
                  <a:cubicBezTo>
                    <a:pt x="357" y="428"/>
                    <a:pt x="359" y="428"/>
                    <a:pt x="361" y="424"/>
                  </a:cubicBezTo>
                  <a:cubicBezTo>
                    <a:pt x="362" y="422"/>
                    <a:pt x="363" y="420"/>
                    <a:pt x="363" y="418"/>
                  </a:cubicBezTo>
                  <a:cubicBezTo>
                    <a:pt x="364" y="414"/>
                    <a:pt x="365" y="409"/>
                    <a:pt x="365" y="405"/>
                  </a:cubicBezTo>
                  <a:cubicBezTo>
                    <a:pt x="365" y="403"/>
                    <a:pt x="365" y="402"/>
                    <a:pt x="367" y="401"/>
                  </a:cubicBezTo>
                  <a:cubicBezTo>
                    <a:pt x="369" y="401"/>
                    <a:pt x="370" y="402"/>
                    <a:pt x="371" y="403"/>
                  </a:cubicBezTo>
                  <a:cubicBezTo>
                    <a:pt x="372" y="405"/>
                    <a:pt x="373" y="407"/>
                    <a:pt x="373" y="409"/>
                  </a:cubicBezTo>
                  <a:cubicBezTo>
                    <a:pt x="373" y="412"/>
                    <a:pt x="374" y="416"/>
                    <a:pt x="374" y="419"/>
                  </a:cubicBezTo>
                  <a:cubicBezTo>
                    <a:pt x="373" y="418"/>
                    <a:pt x="371" y="416"/>
                    <a:pt x="370" y="414"/>
                  </a:cubicBezTo>
                  <a:cubicBezTo>
                    <a:pt x="368" y="415"/>
                    <a:pt x="367" y="417"/>
                    <a:pt x="367" y="419"/>
                  </a:cubicBezTo>
                  <a:cubicBezTo>
                    <a:pt x="369" y="421"/>
                    <a:pt x="371" y="419"/>
                    <a:pt x="372" y="419"/>
                  </a:cubicBezTo>
                  <a:cubicBezTo>
                    <a:pt x="373" y="419"/>
                    <a:pt x="373" y="419"/>
                    <a:pt x="374" y="419"/>
                  </a:cubicBezTo>
                  <a:close/>
                  <a:moveTo>
                    <a:pt x="372" y="909"/>
                  </a:moveTo>
                  <a:cubicBezTo>
                    <a:pt x="378" y="908"/>
                    <a:pt x="376" y="902"/>
                    <a:pt x="379" y="900"/>
                  </a:cubicBezTo>
                  <a:cubicBezTo>
                    <a:pt x="378" y="899"/>
                    <a:pt x="378" y="898"/>
                    <a:pt x="377" y="898"/>
                  </a:cubicBezTo>
                  <a:cubicBezTo>
                    <a:pt x="372" y="897"/>
                    <a:pt x="368" y="895"/>
                    <a:pt x="370" y="888"/>
                  </a:cubicBezTo>
                  <a:cubicBezTo>
                    <a:pt x="371" y="887"/>
                    <a:pt x="370" y="885"/>
                    <a:pt x="369" y="884"/>
                  </a:cubicBezTo>
                  <a:cubicBezTo>
                    <a:pt x="366" y="883"/>
                    <a:pt x="366" y="880"/>
                    <a:pt x="365" y="877"/>
                  </a:cubicBezTo>
                  <a:cubicBezTo>
                    <a:pt x="364" y="871"/>
                    <a:pt x="364" y="864"/>
                    <a:pt x="361" y="859"/>
                  </a:cubicBezTo>
                  <a:cubicBezTo>
                    <a:pt x="360" y="857"/>
                    <a:pt x="359" y="855"/>
                    <a:pt x="358" y="855"/>
                  </a:cubicBezTo>
                  <a:cubicBezTo>
                    <a:pt x="355" y="856"/>
                    <a:pt x="352" y="858"/>
                    <a:pt x="350" y="859"/>
                  </a:cubicBezTo>
                  <a:cubicBezTo>
                    <a:pt x="348" y="861"/>
                    <a:pt x="349" y="863"/>
                    <a:pt x="349" y="865"/>
                  </a:cubicBezTo>
                  <a:cubicBezTo>
                    <a:pt x="350" y="870"/>
                    <a:pt x="352" y="874"/>
                    <a:pt x="353" y="878"/>
                  </a:cubicBezTo>
                  <a:cubicBezTo>
                    <a:pt x="356" y="895"/>
                    <a:pt x="360" y="911"/>
                    <a:pt x="363" y="928"/>
                  </a:cubicBezTo>
                  <a:cubicBezTo>
                    <a:pt x="366" y="945"/>
                    <a:pt x="370" y="961"/>
                    <a:pt x="374" y="977"/>
                  </a:cubicBezTo>
                  <a:cubicBezTo>
                    <a:pt x="374" y="979"/>
                    <a:pt x="374" y="982"/>
                    <a:pt x="378" y="984"/>
                  </a:cubicBezTo>
                  <a:cubicBezTo>
                    <a:pt x="374" y="968"/>
                    <a:pt x="375" y="954"/>
                    <a:pt x="375" y="939"/>
                  </a:cubicBezTo>
                  <a:cubicBezTo>
                    <a:pt x="375" y="929"/>
                    <a:pt x="374" y="919"/>
                    <a:pt x="372" y="909"/>
                  </a:cubicBezTo>
                  <a:close/>
                  <a:moveTo>
                    <a:pt x="294" y="386"/>
                  </a:moveTo>
                  <a:cubicBezTo>
                    <a:pt x="294" y="386"/>
                    <a:pt x="294" y="386"/>
                    <a:pt x="294" y="386"/>
                  </a:cubicBezTo>
                  <a:cubicBezTo>
                    <a:pt x="291" y="383"/>
                    <a:pt x="288" y="380"/>
                    <a:pt x="284" y="378"/>
                  </a:cubicBezTo>
                  <a:cubicBezTo>
                    <a:pt x="276" y="375"/>
                    <a:pt x="269" y="369"/>
                    <a:pt x="264" y="362"/>
                  </a:cubicBezTo>
                  <a:cubicBezTo>
                    <a:pt x="254" y="349"/>
                    <a:pt x="246" y="335"/>
                    <a:pt x="243" y="318"/>
                  </a:cubicBezTo>
                  <a:cubicBezTo>
                    <a:pt x="240" y="299"/>
                    <a:pt x="240" y="279"/>
                    <a:pt x="246" y="260"/>
                  </a:cubicBezTo>
                  <a:cubicBezTo>
                    <a:pt x="247" y="254"/>
                    <a:pt x="249" y="249"/>
                    <a:pt x="251" y="242"/>
                  </a:cubicBezTo>
                  <a:cubicBezTo>
                    <a:pt x="247" y="244"/>
                    <a:pt x="245" y="244"/>
                    <a:pt x="242" y="243"/>
                  </a:cubicBezTo>
                  <a:cubicBezTo>
                    <a:pt x="247" y="250"/>
                    <a:pt x="241" y="256"/>
                    <a:pt x="241" y="261"/>
                  </a:cubicBezTo>
                  <a:cubicBezTo>
                    <a:pt x="240" y="264"/>
                    <a:pt x="239" y="267"/>
                    <a:pt x="236" y="267"/>
                  </a:cubicBezTo>
                  <a:cubicBezTo>
                    <a:pt x="233" y="268"/>
                    <a:pt x="233" y="270"/>
                    <a:pt x="233" y="272"/>
                  </a:cubicBezTo>
                  <a:cubicBezTo>
                    <a:pt x="232" y="286"/>
                    <a:pt x="232" y="299"/>
                    <a:pt x="234" y="313"/>
                  </a:cubicBezTo>
                  <a:cubicBezTo>
                    <a:pt x="235" y="323"/>
                    <a:pt x="235" y="333"/>
                    <a:pt x="237" y="343"/>
                  </a:cubicBezTo>
                  <a:cubicBezTo>
                    <a:pt x="239" y="347"/>
                    <a:pt x="240" y="351"/>
                    <a:pt x="245" y="352"/>
                  </a:cubicBezTo>
                  <a:cubicBezTo>
                    <a:pt x="248" y="353"/>
                    <a:pt x="249" y="355"/>
                    <a:pt x="250" y="357"/>
                  </a:cubicBezTo>
                  <a:cubicBezTo>
                    <a:pt x="253" y="365"/>
                    <a:pt x="256" y="373"/>
                    <a:pt x="257" y="381"/>
                  </a:cubicBezTo>
                  <a:cubicBezTo>
                    <a:pt x="258" y="391"/>
                    <a:pt x="258" y="401"/>
                    <a:pt x="260" y="411"/>
                  </a:cubicBezTo>
                  <a:cubicBezTo>
                    <a:pt x="261" y="415"/>
                    <a:pt x="261" y="418"/>
                    <a:pt x="266" y="420"/>
                  </a:cubicBezTo>
                  <a:cubicBezTo>
                    <a:pt x="267" y="420"/>
                    <a:pt x="268" y="421"/>
                    <a:pt x="268" y="423"/>
                  </a:cubicBezTo>
                  <a:cubicBezTo>
                    <a:pt x="268" y="426"/>
                    <a:pt x="260" y="433"/>
                    <a:pt x="257" y="433"/>
                  </a:cubicBezTo>
                  <a:cubicBezTo>
                    <a:pt x="255" y="433"/>
                    <a:pt x="254" y="432"/>
                    <a:pt x="253" y="430"/>
                  </a:cubicBezTo>
                  <a:cubicBezTo>
                    <a:pt x="252" y="429"/>
                    <a:pt x="253" y="426"/>
                    <a:pt x="250" y="426"/>
                  </a:cubicBezTo>
                  <a:cubicBezTo>
                    <a:pt x="247" y="428"/>
                    <a:pt x="247" y="431"/>
                    <a:pt x="247" y="433"/>
                  </a:cubicBezTo>
                  <a:cubicBezTo>
                    <a:pt x="247" y="436"/>
                    <a:pt x="245" y="438"/>
                    <a:pt x="243" y="438"/>
                  </a:cubicBezTo>
                  <a:cubicBezTo>
                    <a:pt x="237" y="438"/>
                    <a:pt x="235" y="441"/>
                    <a:pt x="234" y="447"/>
                  </a:cubicBezTo>
                  <a:cubicBezTo>
                    <a:pt x="233" y="450"/>
                    <a:pt x="231" y="453"/>
                    <a:pt x="230" y="456"/>
                  </a:cubicBezTo>
                  <a:cubicBezTo>
                    <a:pt x="228" y="463"/>
                    <a:pt x="228" y="470"/>
                    <a:pt x="228" y="477"/>
                  </a:cubicBezTo>
                  <a:cubicBezTo>
                    <a:pt x="231" y="477"/>
                    <a:pt x="233" y="475"/>
                    <a:pt x="234" y="473"/>
                  </a:cubicBezTo>
                  <a:cubicBezTo>
                    <a:pt x="238" y="463"/>
                    <a:pt x="243" y="453"/>
                    <a:pt x="252" y="446"/>
                  </a:cubicBezTo>
                  <a:cubicBezTo>
                    <a:pt x="254" y="445"/>
                    <a:pt x="255" y="443"/>
                    <a:pt x="256" y="441"/>
                  </a:cubicBezTo>
                  <a:cubicBezTo>
                    <a:pt x="261" y="434"/>
                    <a:pt x="266" y="431"/>
                    <a:pt x="275" y="434"/>
                  </a:cubicBezTo>
                  <a:cubicBezTo>
                    <a:pt x="277" y="434"/>
                    <a:pt x="279" y="435"/>
                    <a:pt x="281" y="435"/>
                  </a:cubicBezTo>
                  <a:cubicBezTo>
                    <a:pt x="283" y="436"/>
                    <a:pt x="285" y="435"/>
                    <a:pt x="285" y="432"/>
                  </a:cubicBezTo>
                  <a:cubicBezTo>
                    <a:pt x="285" y="430"/>
                    <a:pt x="286" y="428"/>
                    <a:pt x="284" y="426"/>
                  </a:cubicBezTo>
                  <a:cubicBezTo>
                    <a:pt x="282" y="423"/>
                    <a:pt x="281" y="420"/>
                    <a:pt x="280" y="417"/>
                  </a:cubicBezTo>
                  <a:cubicBezTo>
                    <a:pt x="277" y="412"/>
                    <a:pt x="277" y="405"/>
                    <a:pt x="273" y="401"/>
                  </a:cubicBezTo>
                  <a:cubicBezTo>
                    <a:pt x="268" y="397"/>
                    <a:pt x="268" y="392"/>
                    <a:pt x="265" y="387"/>
                  </a:cubicBezTo>
                  <a:cubicBezTo>
                    <a:pt x="263" y="383"/>
                    <a:pt x="265" y="378"/>
                    <a:pt x="267" y="378"/>
                  </a:cubicBezTo>
                  <a:cubicBezTo>
                    <a:pt x="272" y="377"/>
                    <a:pt x="272" y="381"/>
                    <a:pt x="273" y="384"/>
                  </a:cubicBezTo>
                  <a:cubicBezTo>
                    <a:pt x="277" y="398"/>
                    <a:pt x="285" y="411"/>
                    <a:pt x="290" y="425"/>
                  </a:cubicBezTo>
                  <a:cubicBezTo>
                    <a:pt x="290" y="426"/>
                    <a:pt x="291" y="427"/>
                    <a:pt x="291" y="428"/>
                  </a:cubicBezTo>
                  <a:cubicBezTo>
                    <a:pt x="293" y="429"/>
                    <a:pt x="294" y="430"/>
                    <a:pt x="296" y="429"/>
                  </a:cubicBezTo>
                  <a:cubicBezTo>
                    <a:pt x="297" y="429"/>
                    <a:pt x="299" y="427"/>
                    <a:pt x="298" y="425"/>
                  </a:cubicBezTo>
                  <a:cubicBezTo>
                    <a:pt x="296" y="420"/>
                    <a:pt x="297" y="415"/>
                    <a:pt x="295" y="410"/>
                  </a:cubicBezTo>
                  <a:cubicBezTo>
                    <a:pt x="295" y="408"/>
                    <a:pt x="293" y="407"/>
                    <a:pt x="296" y="406"/>
                  </a:cubicBezTo>
                  <a:cubicBezTo>
                    <a:pt x="298" y="405"/>
                    <a:pt x="300" y="404"/>
                    <a:pt x="301" y="406"/>
                  </a:cubicBezTo>
                  <a:cubicBezTo>
                    <a:pt x="304" y="410"/>
                    <a:pt x="308" y="414"/>
                    <a:pt x="309" y="419"/>
                  </a:cubicBezTo>
                  <a:cubicBezTo>
                    <a:pt x="311" y="426"/>
                    <a:pt x="316" y="430"/>
                    <a:pt x="318" y="435"/>
                  </a:cubicBezTo>
                  <a:cubicBezTo>
                    <a:pt x="319" y="437"/>
                    <a:pt x="321" y="439"/>
                    <a:pt x="323" y="438"/>
                  </a:cubicBezTo>
                  <a:cubicBezTo>
                    <a:pt x="325" y="437"/>
                    <a:pt x="327" y="436"/>
                    <a:pt x="327" y="433"/>
                  </a:cubicBezTo>
                  <a:cubicBezTo>
                    <a:pt x="327" y="429"/>
                    <a:pt x="327" y="425"/>
                    <a:pt x="324" y="422"/>
                  </a:cubicBezTo>
                  <a:cubicBezTo>
                    <a:pt x="322" y="420"/>
                    <a:pt x="321" y="417"/>
                    <a:pt x="320" y="414"/>
                  </a:cubicBezTo>
                  <a:cubicBezTo>
                    <a:pt x="318" y="403"/>
                    <a:pt x="312" y="394"/>
                    <a:pt x="301" y="390"/>
                  </a:cubicBezTo>
                  <a:cubicBezTo>
                    <a:pt x="299" y="388"/>
                    <a:pt x="296" y="387"/>
                    <a:pt x="294" y="386"/>
                  </a:cubicBezTo>
                  <a:close/>
                  <a:moveTo>
                    <a:pt x="611" y="1203"/>
                  </a:moveTo>
                  <a:cubicBezTo>
                    <a:pt x="607" y="1205"/>
                    <a:pt x="603" y="1209"/>
                    <a:pt x="597" y="1207"/>
                  </a:cubicBezTo>
                  <a:cubicBezTo>
                    <a:pt x="592" y="1205"/>
                    <a:pt x="586" y="1203"/>
                    <a:pt x="580" y="1200"/>
                  </a:cubicBezTo>
                  <a:cubicBezTo>
                    <a:pt x="575" y="1196"/>
                    <a:pt x="571" y="1192"/>
                    <a:pt x="566" y="1189"/>
                  </a:cubicBezTo>
                  <a:cubicBezTo>
                    <a:pt x="568" y="1197"/>
                    <a:pt x="567" y="1205"/>
                    <a:pt x="567" y="1214"/>
                  </a:cubicBezTo>
                  <a:cubicBezTo>
                    <a:pt x="568" y="1221"/>
                    <a:pt x="564" y="1224"/>
                    <a:pt x="557" y="1222"/>
                  </a:cubicBezTo>
                  <a:cubicBezTo>
                    <a:pt x="553" y="1222"/>
                    <a:pt x="549" y="1220"/>
                    <a:pt x="546" y="1217"/>
                  </a:cubicBezTo>
                  <a:cubicBezTo>
                    <a:pt x="542" y="1212"/>
                    <a:pt x="537" y="1208"/>
                    <a:pt x="534" y="1202"/>
                  </a:cubicBezTo>
                  <a:cubicBezTo>
                    <a:pt x="533" y="1200"/>
                    <a:pt x="532" y="1199"/>
                    <a:pt x="530" y="1199"/>
                  </a:cubicBezTo>
                  <a:cubicBezTo>
                    <a:pt x="529" y="1199"/>
                    <a:pt x="529" y="1200"/>
                    <a:pt x="528" y="1201"/>
                  </a:cubicBezTo>
                  <a:cubicBezTo>
                    <a:pt x="523" y="1215"/>
                    <a:pt x="511" y="1217"/>
                    <a:pt x="501" y="1206"/>
                  </a:cubicBezTo>
                  <a:cubicBezTo>
                    <a:pt x="497" y="1202"/>
                    <a:pt x="494" y="1196"/>
                    <a:pt x="491" y="1191"/>
                  </a:cubicBezTo>
                  <a:cubicBezTo>
                    <a:pt x="489" y="1189"/>
                    <a:pt x="487" y="1189"/>
                    <a:pt x="486" y="1191"/>
                  </a:cubicBezTo>
                  <a:cubicBezTo>
                    <a:pt x="482" y="1197"/>
                    <a:pt x="476" y="1199"/>
                    <a:pt x="470" y="1197"/>
                  </a:cubicBezTo>
                  <a:cubicBezTo>
                    <a:pt x="468" y="1196"/>
                    <a:pt x="467" y="1196"/>
                    <a:pt x="466" y="1197"/>
                  </a:cubicBezTo>
                  <a:cubicBezTo>
                    <a:pt x="461" y="1198"/>
                    <a:pt x="458" y="1196"/>
                    <a:pt x="456" y="1192"/>
                  </a:cubicBezTo>
                  <a:cubicBezTo>
                    <a:pt x="454" y="1188"/>
                    <a:pt x="453" y="1184"/>
                    <a:pt x="451" y="1180"/>
                  </a:cubicBezTo>
                  <a:cubicBezTo>
                    <a:pt x="447" y="1183"/>
                    <a:pt x="443" y="1183"/>
                    <a:pt x="440" y="1178"/>
                  </a:cubicBezTo>
                  <a:cubicBezTo>
                    <a:pt x="437" y="1173"/>
                    <a:pt x="433" y="1173"/>
                    <a:pt x="428" y="1174"/>
                  </a:cubicBezTo>
                  <a:cubicBezTo>
                    <a:pt x="424" y="1175"/>
                    <a:pt x="421" y="1177"/>
                    <a:pt x="420" y="1181"/>
                  </a:cubicBezTo>
                  <a:cubicBezTo>
                    <a:pt x="419" y="1184"/>
                    <a:pt x="417" y="1187"/>
                    <a:pt x="417" y="1190"/>
                  </a:cubicBezTo>
                  <a:cubicBezTo>
                    <a:pt x="416" y="1194"/>
                    <a:pt x="414" y="1198"/>
                    <a:pt x="416" y="1203"/>
                  </a:cubicBezTo>
                  <a:cubicBezTo>
                    <a:pt x="420" y="1197"/>
                    <a:pt x="423" y="1193"/>
                    <a:pt x="426" y="1187"/>
                  </a:cubicBezTo>
                  <a:cubicBezTo>
                    <a:pt x="426" y="1186"/>
                    <a:pt x="427" y="1184"/>
                    <a:pt x="428" y="1183"/>
                  </a:cubicBezTo>
                  <a:cubicBezTo>
                    <a:pt x="429" y="1181"/>
                    <a:pt x="432" y="1180"/>
                    <a:pt x="434" y="1181"/>
                  </a:cubicBezTo>
                  <a:cubicBezTo>
                    <a:pt x="437" y="1182"/>
                    <a:pt x="437" y="1184"/>
                    <a:pt x="437" y="1186"/>
                  </a:cubicBezTo>
                  <a:cubicBezTo>
                    <a:pt x="437" y="1189"/>
                    <a:pt x="435" y="1191"/>
                    <a:pt x="434" y="1194"/>
                  </a:cubicBezTo>
                  <a:cubicBezTo>
                    <a:pt x="432" y="1197"/>
                    <a:pt x="432" y="1199"/>
                    <a:pt x="436" y="1201"/>
                  </a:cubicBezTo>
                  <a:cubicBezTo>
                    <a:pt x="441" y="1203"/>
                    <a:pt x="440" y="1207"/>
                    <a:pt x="438" y="1210"/>
                  </a:cubicBezTo>
                  <a:cubicBezTo>
                    <a:pt x="433" y="1217"/>
                    <a:pt x="433" y="1226"/>
                    <a:pt x="428" y="1233"/>
                  </a:cubicBezTo>
                  <a:cubicBezTo>
                    <a:pt x="427" y="1235"/>
                    <a:pt x="427" y="1237"/>
                    <a:pt x="429" y="1238"/>
                  </a:cubicBezTo>
                  <a:cubicBezTo>
                    <a:pt x="434" y="1241"/>
                    <a:pt x="433" y="1246"/>
                    <a:pt x="432" y="1250"/>
                  </a:cubicBezTo>
                  <a:cubicBezTo>
                    <a:pt x="431" y="1254"/>
                    <a:pt x="431" y="1257"/>
                    <a:pt x="434" y="1261"/>
                  </a:cubicBezTo>
                  <a:cubicBezTo>
                    <a:pt x="435" y="1259"/>
                    <a:pt x="436" y="1258"/>
                    <a:pt x="436" y="1256"/>
                  </a:cubicBezTo>
                  <a:cubicBezTo>
                    <a:pt x="439" y="1246"/>
                    <a:pt x="442" y="1235"/>
                    <a:pt x="450" y="1227"/>
                  </a:cubicBezTo>
                  <a:cubicBezTo>
                    <a:pt x="451" y="1226"/>
                    <a:pt x="452" y="1223"/>
                    <a:pt x="452" y="1221"/>
                  </a:cubicBezTo>
                  <a:cubicBezTo>
                    <a:pt x="454" y="1216"/>
                    <a:pt x="457" y="1214"/>
                    <a:pt x="461" y="1212"/>
                  </a:cubicBezTo>
                  <a:cubicBezTo>
                    <a:pt x="466" y="1210"/>
                    <a:pt x="468" y="1211"/>
                    <a:pt x="468" y="1216"/>
                  </a:cubicBezTo>
                  <a:cubicBezTo>
                    <a:pt x="469" y="1223"/>
                    <a:pt x="469" y="1230"/>
                    <a:pt x="468" y="1237"/>
                  </a:cubicBezTo>
                  <a:cubicBezTo>
                    <a:pt x="467" y="1239"/>
                    <a:pt x="466" y="1242"/>
                    <a:pt x="469" y="1244"/>
                  </a:cubicBezTo>
                  <a:cubicBezTo>
                    <a:pt x="476" y="1240"/>
                    <a:pt x="479" y="1241"/>
                    <a:pt x="480" y="1249"/>
                  </a:cubicBezTo>
                  <a:cubicBezTo>
                    <a:pt x="480" y="1250"/>
                    <a:pt x="480" y="1251"/>
                    <a:pt x="481" y="1252"/>
                  </a:cubicBezTo>
                  <a:cubicBezTo>
                    <a:pt x="482" y="1262"/>
                    <a:pt x="480" y="1272"/>
                    <a:pt x="480" y="1283"/>
                  </a:cubicBezTo>
                  <a:cubicBezTo>
                    <a:pt x="480" y="1294"/>
                    <a:pt x="481" y="1305"/>
                    <a:pt x="480" y="1316"/>
                  </a:cubicBezTo>
                  <a:cubicBezTo>
                    <a:pt x="481" y="1309"/>
                    <a:pt x="487" y="1303"/>
                    <a:pt x="485" y="1295"/>
                  </a:cubicBezTo>
                  <a:cubicBezTo>
                    <a:pt x="484" y="1292"/>
                    <a:pt x="488" y="1289"/>
                    <a:pt x="489" y="1285"/>
                  </a:cubicBezTo>
                  <a:cubicBezTo>
                    <a:pt x="490" y="1282"/>
                    <a:pt x="487" y="1278"/>
                    <a:pt x="489" y="1274"/>
                  </a:cubicBezTo>
                  <a:cubicBezTo>
                    <a:pt x="490" y="1272"/>
                    <a:pt x="492" y="1269"/>
                    <a:pt x="493" y="1266"/>
                  </a:cubicBezTo>
                  <a:cubicBezTo>
                    <a:pt x="493" y="1261"/>
                    <a:pt x="495" y="1257"/>
                    <a:pt x="498" y="1253"/>
                  </a:cubicBezTo>
                  <a:cubicBezTo>
                    <a:pt x="500" y="1251"/>
                    <a:pt x="501" y="1249"/>
                    <a:pt x="500" y="1247"/>
                  </a:cubicBezTo>
                  <a:cubicBezTo>
                    <a:pt x="498" y="1242"/>
                    <a:pt x="500" y="1239"/>
                    <a:pt x="504" y="1237"/>
                  </a:cubicBezTo>
                  <a:cubicBezTo>
                    <a:pt x="508" y="1234"/>
                    <a:pt x="510" y="1230"/>
                    <a:pt x="510" y="1225"/>
                  </a:cubicBezTo>
                  <a:cubicBezTo>
                    <a:pt x="510" y="1223"/>
                    <a:pt x="510" y="1221"/>
                    <a:pt x="510" y="1220"/>
                  </a:cubicBezTo>
                  <a:cubicBezTo>
                    <a:pt x="510" y="1218"/>
                    <a:pt x="511" y="1216"/>
                    <a:pt x="513" y="1216"/>
                  </a:cubicBezTo>
                  <a:cubicBezTo>
                    <a:pt x="515" y="1216"/>
                    <a:pt x="516" y="1217"/>
                    <a:pt x="517" y="1219"/>
                  </a:cubicBezTo>
                  <a:cubicBezTo>
                    <a:pt x="518" y="1221"/>
                    <a:pt x="518" y="1224"/>
                    <a:pt x="518" y="1227"/>
                  </a:cubicBezTo>
                  <a:cubicBezTo>
                    <a:pt x="518" y="1238"/>
                    <a:pt x="517" y="1249"/>
                    <a:pt x="517" y="1261"/>
                  </a:cubicBezTo>
                  <a:cubicBezTo>
                    <a:pt x="517" y="1267"/>
                    <a:pt x="516" y="1275"/>
                    <a:pt x="526" y="1278"/>
                  </a:cubicBezTo>
                  <a:cubicBezTo>
                    <a:pt x="526" y="1274"/>
                    <a:pt x="529" y="1271"/>
                    <a:pt x="531" y="1268"/>
                  </a:cubicBezTo>
                  <a:cubicBezTo>
                    <a:pt x="533" y="1264"/>
                    <a:pt x="530" y="1260"/>
                    <a:pt x="531" y="1255"/>
                  </a:cubicBezTo>
                  <a:cubicBezTo>
                    <a:pt x="531" y="1254"/>
                    <a:pt x="532" y="1252"/>
                    <a:pt x="532" y="1250"/>
                  </a:cubicBezTo>
                  <a:cubicBezTo>
                    <a:pt x="533" y="1249"/>
                    <a:pt x="534" y="1247"/>
                    <a:pt x="533" y="1245"/>
                  </a:cubicBezTo>
                  <a:cubicBezTo>
                    <a:pt x="532" y="1236"/>
                    <a:pt x="537" y="1231"/>
                    <a:pt x="543" y="1226"/>
                  </a:cubicBezTo>
                  <a:cubicBezTo>
                    <a:pt x="547" y="1222"/>
                    <a:pt x="550" y="1222"/>
                    <a:pt x="552" y="1228"/>
                  </a:cubicBezTo>
                  <a:cubicBezTo>
                    <a:pt x="555" y="1233"/>
                    <a:pt x="556" y="1238"/>
                    <a:pt x="559" y="1243"/>
                  </a:cubicBezTo>
                  <a:cubicBezTo>
                    <a:pt x="561" y="1247"/>
                    <a:pt x="563" y="1250"/>
                    <a:pt x="561" y="1254"/>
                  </a:cubicBezTo>
                  <a:cubicBezTo>
                    <a:pt x="560" y="1256"/>
                    <a:pt x="561" y="1257"/>
                    <a:pt x="563" y="1257"/>
                  </a:cubicBezTo>
                  <a:cubicBezTo>
                    <a:pt x="566" y="1257"/>
                    <a:pt x="566" y="1261"/>
                    <a:pt x="568" y="1263"/>
                  </a:cubicBezTo>
                  <a:cubicBezTo>
                    <a:pt x="570" y="1260"/>
                    <a:pt x="569" y="1257"/>
                    <a:pt x="572" y="1255"/>
                  </a:cubicBezTo>
                  <a:cubicBezTo>
                    <a:pt x="575" y="1252"/>
                    <a:pt x="576" y="1247"/>
                    <a:pt x="575" y="1243"/>
                  </a:cubicBezTo>
                  <a:cubicBezTo>
                    <a:pt x="575" y="1241"/>
                    <a:pt x="576" y="1238"/>
                    <a:pt x="576" y="1236"/>
                  </a:cubicBezTo>
                  <a:cubicBezTo>
                    <a:pt x="576" y="1235"/>
                    <a:pt x="576" y="1232"/>
                    <a:pt x="578" y="1232"/>
                  </a:cubicBezTo>
                  <a:cubicBezTo>
                    <a:pt x="583" y="1230"/>
                    <a:pt x="584" y="1226"/>
                    <a:pt x="587" y="1223"/>
                  </a:cubicBezTo>
                  <a:cubicBezTo>
                    <a:pt x="593" y="1218"/>
                    <a:pt x="598" y="1216"/>
                    <a:pt x="601" y="1226"/>
                  </a:cubicBezTo>
                  <a:cubicBezTo>
                    <a:pt x="601" y="1227"/>
                    <a:pt x="601" y="1227"/>
                    <a:pt x="601" y="1228"/>
                  </a:cubicBezTo>
                  <a:cubicBezTo>
                    <a:pt x="602" y="1234"/>
                    <a:pt x="604" y="1240"/>
                    <a:pt x="606" y="1246"/>
                  </a:cubicBezTo>
                  <a:cubicBezTo>
                    <a:pt x="607" y="1248"/>
                    <a:pt x="608" y="1251"/>
                    <a:pt x="608" y="1254"/>
                  </a:cubicBezTo>
                  <a:cubicBezTo>
                    <a:pt x="607" y="1262"/>
                    <a:pt x="613" y="1269"/>
                    <a:pt x="614" y="1277"/>
                  </a:cubicBezTo>
                  <a:cubicBezTo>
                    <a:pt x="617" y="1276"/>
                    <a:pt x="618" y="1275"/>
                    <a:pt x="618" y="1273"/>
                  </a:cubicBezTo>
                  <a:cubicBezTo>
                    <a:pt x="615" y="1265"/>
                    <a:pt x="616" y="1257"/>
                    <a:pt x="615" y="1249"/>
                  </a:cubicBezTo>
                  <a:cubicBezTo>
                    <a:pt x="614" y="1245"/>
                    <a:pt x="614" y="1241"/>
                    <a:pt x="616" y="1237"/>
                  </a:cubicBezTo>
                  <a:cubicBezTo>
                    <a:pt x="617" y="1234"/>
                    <a:pt x="618" y="1231"/>
                    <a:pt x="616" y="1228"/>
                  </a:cubicBezTo>
                  <a:cubicBezTo>
                    <a:pt x="613" y="1220"/>
                    <a:pt x="614" y="1211"/>
                    <a:pt x="611" y="1203"/>
                  </a:cubicBezTo>
                  <a:cubicBezTo>
                    <a:pt x="611" y="1200"/>
                    <a:pt x="611" y="1198"/>
                    <a:pt x="612" y="1195"/>
                  </a:cubicBezTo>
                  <a:cubicBezTo>
                    <a:pt x="614" y="1192"/>
                    <a:pt x="617" y="1191"/>
                    <a:pt x="620" y="1192"/>
                  </a:cubicBezTo>
                  <a:cubicBezTo>
                    <a:pt x="623" y="1192"/>
                    <a:pt x="623" y="1195"/>
                    <a:pt x="623" y="1197"/>
                  </a:cubicBezTo>
                  <a:cubicBezTo>
                    <a:pt x="624" y="1201"/>
                    <a:pt x="625" y="1204"/>
                    <a:pt x="626" y="1207"/>
                  </a:cubicBezTo>
                  <a:cubicBezTo>
                    <a:pt x="628" y="1210"/>
                    <a:pt x="630" y="1214"/>
                    <a:pt x="630" y="1218"/>
                  </a:cubicBezTo>
                  <a:cubicBezTo>
                    <a:pt x="630" y="1227"/>
                    <a:pt x="635" y="1236"/>
                    <a:pt x="636" y="1245"/>
                  </a:cubicBezTo>
                  <a:cubicBezTo>
                    <a:pt x="636" y="1250"/>
                    <a:pt x="638" y="1254"/>
                    <a:pt x="640" y="1259"/>
                  </a:cubicBezTo>
                  <a:cubicBezTo>
                    <a:pt x="640" y="1261"/>
                    <a:pt x="642" y="1263"/>
                    <a:pt x="645" y="1263"/>
                  </a:cubicBezTo>
                  <a:cubicBezTo>
                    <a:pt x="647" y="1264"/>
                    <a:pt x="649" y="1262"/>
                    <a:pt x="650" y="1260"/>
                  </a:cubicBezTo>
                  <a:cubicBezTo>
                    <a:pt x="650" y="1259"/>
                    <a:pt x="651" y="1258"/>
                    <a:pt x="651" y="1256"/>
                  </a:cubicBezTo>
                  <a:cubicBezTo>
                    <a:pt x="648" y="1257"/>
                    <a:pt x="645" y="1257"/>
                    <a:pt x="646" y="1253"/>
                  </a:cubicBezTo>
                  <a:cubicBezTo>
                    <a:pt x="646" y="1250"/>
                    <a:pt x="647" y="1247"/>
                    <a:pt x="645" y="1244"/>
                  </a:cubicBezTo>
                  <a:cubicBezTo>
                    <a:pt x="641" y="1240"/>
                    <a:pt x="641" y="1235"/>
                    <a:pt x="639" y="1230"/>
                  </a:cubicBezTo>
                  <a:cubicBezTo>
                    <a:pt x="636" y="1221"/>
                    <a:pt x="631" y="1212"/>
                    <a:pt x="630" y="1202"/>
                  </a:cubicBezTo>
                  <a:cubicBezTo>
                    <a:pt x="630" y="1201"/>
                    <a:pt x="629" y="1200"/>
                    <a:pt x="629" y="1199"/>
                  </a:cubicBezTo>
                  <a:cubicBezTo>
                    <a:pt x="625" y="1195"/>
                    <a:pt x="624" y="1190"/>
                    <a:pt x="624" y="1185"/>
                  </a:cubicBezTo>
                  <a:cubicBezTo>
                    <a:pt x="624" y="1177"/>
                    <a:pt x="621" y="1171"/>
                    <a:pt x="615" y="1166"/>
                  </a:cubicBezTo>
                  <a:cubicBezTo>
                    <a:pt x="611" y="1163"/>
                    <a:pt x="606" y="1161"/>
                    <a:pt x="602" y="1158"/>
                  </a:cubicBezTo>
                  <a:cubicBezTo>
                    <a:pt x="601" y="1162"/>
                    <a:pt x="601" y="1165"/>
                    <a:pt x="603" y="1168"/>
                  </a:cubicBezTo>
                  <a:cubicBezTo>
                    <a:pt x="605" y="1171"/>
                    <a:pt x="606" y="1175"/>
                    <a:pt x="607" y="1179"/>
                  </a:cubicBezTo>
                  <a:cubicBezTo>
                    <a:pt x="609" y="1187"/>
                    <a:pt x="610" y="1195"/>
                    <a:pt x="611" y="1203"/>
                  </a:cubicBezTo>
                  <a:close/>
                  <a:moveTo>
                    <a:pt x="543" y="878"/>
                  </a:moveTo>
                  <a:cubicBezTo>
                    <a:pt x="543" y="862"/>
                    <a:pt x="541" y="846"/>
                    <a:pt x="537" y="830"/>
                  </a:cubicBezTo>
                  <a:cubicBezTo>
                    <a:pt x="535" y="824"/>
                    <a:pt x="535" y="818"/>
                    <a:pt x="533" y="812"/>
                  </a:cubicBezTo>
                  <a:cubicBezTo>
                    <a:pt x="529" y="800"/>
                    <a:pt x="524" y="787"/>
                    <a:pt x="519" y="775"/>
                  </a:cubicBezTo>
                  <a:cubicBezTo>
                    <a:pt x="518" y="772"/>
                    <a:pt x="518" y="769"/>
                    <a:pt x="517" y="766"/>
                  </a:cubicBezTo>
                  <a:cubicBezTo>
                    <a:pt x="511" y="755"/>
                    <a:pt x="507" y="743"/>
                    <a:pt x="503" y="731"/>
                  </a:cubicBezTo>
                  <a:cubicBezTo>
                    <a:pt x="500" y="725"/>
                    <a:pt x="497" y="719"/>
                    <a:pt x="495" y="712"/>
                  </a:cubicBezTo>
                  <a:cubicBezTo>
                    <a:pt x="492" y="701"/>
                    <a:pt x="487" y="689"/>
                    <a:pt x="482" y="678"/>
                  </a:cubicBezTo>
                  <a:cubicBezTo>
                    <a:pt x="480" y="674"/>
                    <a:pt x="478" y="670"/>
                    <a:pt x="476" y="665"/>
                  </a:cubicBezTo>
                  <a:cubicBezTo>
                    <a:pt x="473" y="656"/>
                    <a:pt x="470" y="645"/>
                    <a:pt x="463" y="637"/>
                  </a:cubicBezTo>
                  <a:cubicBezTo>
                    <a:pt x="460" y="634"/>
                    <a:pt x="458" y="632"/>
                    <a:pt x="454" y="633"/>
                  </a:cubicBezTo>
                  <a:cubicBezTo>
                    <a:pt x="449" y="635"/>
                    <a:pt x="444" y="635"/>
                    <a:pt x="439" y="634"/>
                  </a:cubicBezTo>
                  <a:cubicBezTo>
                    <a:pt x="435" y="634"/>
                    <a:pt x="431" y="635"/>
                    <a:pt x="426" y="636"/>
                  </a:cubicBezTo>
                  <a:cubicBezTo>
                    <a:pt x="424" y="636"/>
                    <a:pt x="423" y="637"/>
                    <a:pt x="423" y="639"/>
                  </a:cubicBezTo>
                  <a:cubicBezTo>
                    <a:pt x="423" y="645"/>
                    <a:pt x="422" y="651"/>
                    <a:pt x="424" y="657"/>
                  </a:cubicBezTo>
                  <a:cubicBezTo>
                    <a:pt x="426" y="671"/>
                    <a:pt x="427" y="685"/>
                    <a:pt x="430" y="700"/>
                  </a:cubicBezTo>
                  <a:cubicBezTo>
                    <a:pt x="430" y="703"/>
                    <a:pt x="430" y="706"/>
                    <a:pt x="434" y="707"/>
                  </a:cubicBezTo>
                  <a:cubicBezTo>
                    <a:pt x="436" y="707"/>
                    <a:pt x="437" y="709"/>
                    <a:pt x="436" y="711"/>
                  </a:cubicBezTo>
                  <a:cubicBezTo>
                    <a:pt x="432" y="720"/>
                    <a:pt x="432" y="729"/>
                    <a:pt x="431" y="739"/>
                  </a:cubicBezTo>
                  <a:cubicBezTo>
                    <a:pt x="431" y="747"/>
                    <a:pt x="430" y="755"/>
                    <a:pt x="431" y="763"/>
                  </a:cubicBezTo>
                  <a:cubicBezTo>
                    <a:pt x="432" y="775"/>
                    <a:pt x="431" y="787"/>
                    <a:pt x="432" y="799"/>
                  </a:cubicBezTo>
                  <a:cubicBezTo>
                    <a:pt x="433" y="808"/>
                    <a:pt x="431" y="817"/>
                    <a:pt x="432" y="825"/>
                  </a:cubicBezTo>
                  <a:cubicBezTo>
                    <a:pt x="432" y="832"/>
                    <a:pt x="430" y="839"/>
                    <a:pt x="431" y="846"/>
                  </a:cubicBezTo>
                  <a:cubicBezTo>
                    <a:pt x="432" y="857"/>
                    <a:pt x="434" y="868"/>
                    <a:pt x="436" y="878"/>
                  </a:cubicBezTo>
                  <a:cubicBezTo>
                    <a:pt x="438" y="889"/>
                    <a:pt x="438" y="901"/>
                    <a:pt x="444" y="911"/>
                  </a:cubicBezTo>
                  <a:cubicBezTo>
                    <a:pt x="447" y="915"/>
                    <a:pt x="447" y="916"/>
                    <a:pt x="451" y="913"/>
                  </a:cubicBezTo>
                  <a:cubicBezTo>
                    <a:pt x="453" y="911"/>
                    <a:pt x="454" y="910"/>
                    <a:pt x="455" y="907"/>
                  </a:cubicBezTo>
                  <a:cubicBezTo>
                    <a:pt x="457" y="898"/>
                    <a:pt x="460" y="888"/>
                    <a:pt x="459" y="879"/>
                  </a:cubicBezTo>
                  <a:cubicBezTo>
                    <a:pt x="459" y="869"/>
                    <a:pt x="460" y="859"/>
                    <a:pt x="461" y="849"/>
                  </a:cubicBezTo>
                  <a:cubicBezTo>
                    <a:pt x="461" y="835"/>
                    <a:pt x="460" y="821"/>
                    <a:pt x="458" y="808"/>
                  </a:cubicBezTo>
                  <a:cubicBezTo>
                    <a:pt x="457" y="794"/>
                    <a:pt x="456" y="781"/>
                    <a:pt x="454" y="767"/>
                  </a:cubicBezTo>
                  <a:cubicBezTo>
                    <a:pt x="452" y="757"/>
                    <a:pt x="450" y="746"/>
                    <a:pt x="448" y="736"/>
                  </a:cubicBezTo>
                  <a:cubicBezTo>
                    <a:pt x="447" y="730"/>
                    <a:pt x="448" y="727"/>
                    <a:pt x="452" y="726"/>
                  </a:cubicBezTo>
                  <a:cubicBezTo>
                    <a:pt x="455" y="726"/>
                    <a:pt x="457" y="728"/>
                    <a:pt x="458" y="734"/>
                  </a:cubicBezTo>
                  <a:cubicBezTo>
                    <a:pt x="460" y="742"/>
                    <a:pt x="461" y="751"/>
                    <a:pt x="462" y="759"/>
                  </a:cubicBezTo>
                  <a:cubicBezTo>
                    <a:pt x="463" y="765"/>
                    <a:pt x="466" y="770"/>
                    <a:pt x="466" y="776"/>
                  </a:cubicBezTo>
                  <a:cubicBezTo>
                    <a:pt x="465" y="787"/>
                    <a:pt x="468" y="797"/>
                    <a:pt x="471" y="807"/>
                  </a:cubicBezTo>
                  <a:cubicBezTo>
                    <a:pt x="474" y="821"/>
                    <a:pt x="480" y="834"/>
                    <a:pt x="481" y="849"/>
                  </a:cubicBezTo>
                  <a:cubicBezTo>
                    <a:pt x="481" y="850"/>
                    <a:pt x="481" y="851"/>
                    <a:pt x="482" y="852"/>
                  </a:cubicBezTo>
                  <a:cubicBezTo>
                    <a:pt x="484" y="855"/>
                    <a:pt x="484" y="859"/>
                    <a:pt x="484" y="862"/>
                  </a:cubicBezTo>
                  <a:cubicBezTo>
                    <a:pt x="484" y="864"/>
                    <a:pt x="485" y="866"/>
                    <a:pt x="485" y="868"/>
                  </a:cubicBezTo>
                  <a:cubicBezTo>
                    <a:pt x="489" y="879"/>
                    <a:pt x="492" y="890"/>
                    <a:pt x="496" y="901"/>
                  </a:cubicBezTo>
                  <a:cubicBezTo>
                    <a:pt x="499" y="911"/>
                    <a:pt x="507" y="918"/>
                    <a:pt x="516" y="924"/>
                  </a:cubicBezTo>
                  <a:cubicBezTo>
                    <a:pt x="523" y="929"/>
                    <a:pt x="528" y="927"/>
                    <a:pt x="534" y="920"/>
                  </a:cubicBezTo>
                  <a:cubicBezTo>
                    <a:pt x="536" y="918"/>
                    <a:pt x="537" y="916"/>
                    <a:pt x="538" y="913"/>
                  </a:cubicBezTo>
                  <a:cubicBezTo>
                    <a:pt x="541" y="902"/>
                    <a:pt x="544" y="891"/>
                    <a:pt x="543" y="878"/>
                  </a:cubicBezTo>
                  <a:close/>
                  <a:moveTo>
                    <a:pt x="252" y="297"/>
                  </a:moveTo>
                  <a:cubicBezTo>
                    <a:pt x="252" y="309"/>
                    <a:pt x="255" y="321"/>
                    <a:pt x="260" y="332"/>
                  </a:cubicBezTo>
                  <a:cubicBezTo>
                    <a:pt x="265" y="342"/>
                    <a:pt x="270" y="352"/>
                    <a:pt x="279" y="359"/>
                  </a:cubicBezTo>
                  <a:cubicBezTo>
                    <a:pt x="287" y="365"/>
                    <a:pt x="294" y="372"/>
                    <a:pt x="303" y="375"/>
                  </a:cubicBezTo>
                  <a:cubicBezTo>
                    <a:pt x="320" y="381"/>
                    <a:pt x="337" y="384"/>
                    <a:pt x="355" y="379"/>
                  </a:cubicBezTo>
                  <a:cubicBezTo>
                    <a:pt x="370" y="375"/>
                    <a:pt x="382" y="368"/>
                    <a:pt x="392" y="357"/>
                  </a:cubicBezTo>
                  <a:cubicBezTo>
                    <a:pt x="398" y="350"/>
                    <a:pt x="402" y="343"/>
                    <a:pt x="406" y="334"/>
                  </a:cubicBezTo>
                  <a:cubicBezTo>
                    <a:pt x="412" y="322"/>
                    <a:pt x="411" y="312"/>
                    <a:pt x="406" y="300"/>
                  </a:cubicBezTo>
                  <a:cubicBezTo>
                    <a:pt x="401" y="287"/>
                    <a:pt x="393" y="276"/>
                    <a:pt x="384" y="265"/>
                  </a:cubicBezTo>
                  <a:cubicBezTo>
                    <a:pt x="379" y="258"/>
                    <a:pt x="371" y="254"/>
                    <a:pt x="363" y="251"/>
                  </a:cubicBezTo>
                  <a:cubicBezTo>
                    <a:pt x="355" y="247"/>
                    <a:pt x="346" y="245"/>
                    <a:pt x="339" y="240"/>
                  </a:cubicBezTo>
                  <a:cubicBezTo>
                    <a:pt x="337" y="239"/>
                    <a:pt x="335" y="238"/>
                    <a:pt x="332" y="238"/>
                  </a:cubicBezTo>
                  <a:cubicBezTo>
                    <a:pt x="322" y="237"/>
                    <a:pt x="312" y="235"/>
                    <a:pt x="302" y="234"/>
                  </a:cubicBezTo>
                  <a:cubicBezTo>
                    <a:pt x="298" y="233"/>
                    <a:pt x="294" y="233"/>
                    <a:pt x="290" y="237"/>
                  </a:cubicBezTo>
                  <a:cubicBezTo>
                    <a:pt x="286" y="240"/>
                    <a:pt x="281" y="243"/>
                    <a:pt x="278" y="247"/>
                  </a:cubicBezTo>
                  <a:cubicBezTo>
                    <a:pt x="270" y="257"/>
                    <a:pt x="263" y="267"/>
                    <a:pt x="256" y="278"/>
                  </a:cubicBezTo>
                  <a:cubicBezTo>
                    <a:pt x="253" y="284"/>
                    <a:pt x="251" y="290"/>
                    <a:pt x="252" y="297"/>
                  </a:cubicBezTo>
                  <a:close/>
                  <a:moveTo>
                    <a:pt x="468" y="497"/>
                  </a:moveTo>
                  <a:cubicBezTo>
                    <a:pt x="476" y="496"/>
                    <a:pt x="484" y="494"/>
                    <a:pt x="493" y="492"/>
                  </a:cubicBezTo>
                  <a:cubicBezTo>
                    <a:pt x="504" y="488"/>
                    <a:pt x="515" y="483"/>
                    <a:pt x="526" y="479"/>
                  </a:cubicBezTo>
                  <a:cubicBezTo>
                    <a:pt x="544" y="472"/>
                    <a:pt x="562" y="464"/>
                    <a:pt x="580" y="455"/>
                  </a:cubicBezTo>
                  <a:cubicBezTo>
                    <a:pt x="582" y="454"/>
                    <a:pt x="584" y="453"/>
                    <a:pt x="586" y="451"/>
                  </a:cubicBezTo>
                  <a:cubicBezTo>
                    <a:pt x="588" y="448"/>
                    <a:pt x="588" y="445"/>
                    <a:pt x="585" y="442"/>
                  </a:cubicBezTo>
                  <a:cubicBezTo>
                    <a:pt x="583" y="439"/>
                    <a:pt x="581" y="443"/>
                    <a:pt x="580" y="444"/>
                  </a:cubicBezTo>
                  <a:cubicBezTo>
                    <a:pt x="579" y="444"/>
                    <a:pt x="579" y="444"/>
                    <a:pt x="579" y="444"/>
                  </a:cubicBezTo>
                  <a:cubicBezTo>
                    <a:pt x="575" y="447"/>
                    <a:pt x="573" y="446"/>
                    <a:pt x="572" y="441"/>
                  </a:cubicBezTo>
                  <a:cubicBezTo>
                    <a:pt x="572" y="439"/>
                    <a:pt x="571" y="439"/>
                    <a:pt x="570" y="438"/>
                  </a:cubicBezTo>
                  <a:cubicBezTo>
                    <a:pt x="567" y="438"/>
                    <a:pt x="565" y="438"/>
                    <a:pt x="563" y="440"/>
                  </a:cubicBezTo>
                  <a:cubicBezTo>
                    <a:pt x="560" y="443"/>
                    <a:pt x="558" y="442"/>
                    <a:pt x="555" y="438"/>
                  </a:cubicBezTo>
                  <a:cubicBezTo>
                    <a:pt x="553" y="435"/>
                    <a:pt x="549" y="433"/>
                    <a:pt x="545" y="432"/>
                  </a:cubicBezTo>
                  <a:cubicBezTo>
                    <a:pt x="541" y="431"/>
                    <a:pt x="537" y="432"/>
                    <a:pt x="533" y="431"/>
                  </a:cubicBezTo>
                  <a:cubicBezTo>
                    <a:pt x="529" y="430"/>
                    <a:pt x="527" y="425"/>
                    <a:pt x="524" y="423"/>
                  </a:cubicBezTo>
                  <a:cubicBezTo>
                    <a:pt x="514" y="416"/>
                    <a:pt x="504" y="410"/>
                    <a:pt x="494" y="404"/>
                  </a:cubicBezTo>
                  <a:cubicBezTo>
                    <a:pt x="484" y="398"/>
                    <a:pt x="475" y="391"/>
                    <a:pt x="465" y="384"/>
                  </a:cubicBezTo>
                  <a:cubicBezTo>
                    <a:pt x="463" y="383"/>
                    <a:pt x="460" y="382"/>
                    <a:pt x="458" y="384"/>
                  </a:cubicBezTo>
                  <a:cubicBezTo>
                    <a:pt x="451" y="390"/>
                    <a:pt x="441" y="393"/>
                    <a:pt x="436" y="401"/>
                  </a:cubicBezTo>
                  <a:cubicBezTo>
                    <a:pt x="435" y="403"/>
                    <a:pt x="433" y="404"/>
                    <a:pt x="431" y="405"/>
                  </a:cubicBezTo>
                  <a:cubicBezTo>
                    <a:pt x="428" y="405"/>
                    <a:pt x="426" y="407"/>
                    <a:pt x="424" y="409"/>
                  </a:cubicBezTo>
                  <a:cubicBezTo>
                    <a:pt x="417" y="414"/>
                    <a:pt x="411" y="421"/>
                    <a:pt x="402" y="424"/>
                  </a:cubicBezTo>
                  <a:cubicBezTo>
                    <a:pt x="393" y="427"/>
                    <a:pt x="384" y="431"/>
                    <a:pt x="377" y="437"/>
                  </a:cubicBezTo>
                  <a:cubicBezTo>
                    <a:pt x="374" y="438"/>
                    <a:pt x="372" y="440"/>
                    <a:pt x="368" y="440"/>
                  </a:cubicBezTo>
                  <a:cubicBezTo>
                    <a:pt x="354" y="441"/>
                    <a:pt x="341" y="447"/>
                    <a:pt x="328" y="450"/>
                  </a:cubicBezTo>
                  <a:cubicBezTo>
                    <a:pt x="322" y="451"/>
                    <a:pt x="315" y="452"/>
                    <a:pt x="309" y="452"/>
                  </a:cubicBezTo>
                  <a:cubicBezTo>
                    <a:pt x="300" y="450"/>
                    <a:pt x="291" y="448"/>
                    <a:pt x="282" y="445"/>
                  </a:cubicBezTo>
                  <a:cubicBezTo>
                    <a:pt x="280" y="445"/>
                    <a:pt x="277" y="441"/>
                    <a:pt x="275" y="445"/>
                  </a:cubicBezTo>
                  <a:cubicBezTo>
                    <a:pt x="274" y="447"/>
                    <a:pt x="278" y="448"/>
                    <a:pt x="280" y="449"/>
                  </a:cubicBezTo>
                  <a:cubicBezTo>
                    <a:pt x="290" y="454"/>
                    <a:pt x="300" y="457"/>
                    <a:pt x="311" y="460"/>
                  </a:cubicBezTo>
                  <a:cubicBezTo>
                    <a:pt x="329" y="464"/>
                    <a:pt x="348" y="467"/>
                    <a:pt x="366" y="472"/>
                  </a:cubicBezTo>
                  <a:cubicBezTo>
                    <a:pt x="381" y="476"/>
                    <a:pt x="397" y="480"/>
                    <a:pt x="412" y="483"/>
                  </a:cubicBezTo>
                  <a:cubicBezTo>
                    <a:pt x="427" y="486"/>
                    <a:pt x="442" y="491"/>
                    <a:pt x="457" y="495"/>
                  </a:cubicBezTo>
                  <a:cubicBezTo>
                    <a:pt x="460" y="496"/>
                    <a:pt x="463" y="497"/>
                    <a:pt x="468" y="497"/>
                  </a:cubicBezTo>
                  <a:close/>
                  <a:moveTo>
                    <a:pt x="439" y="61"/>
                  </a:moveTo>
                  <a:cubicBezTo>
                    <a:pt x="439" y="71"/>
                    <a:pt x="439" y="71"/>
                    <a:pt x="430" y="73"/>
                  </a:cubicBezTo>
                  <a:cubicBezTo>
                    <a:pt x="428" y="73"/>
                    <a:pt x="427" y="73"/>
                    <a:pt x="426" y="74"/>
                  </a:cubicBezTo>
                  <a:cubicBezTo>
                    <a:pt x="424" y="75"/>
                    <a:pt x="421" y="76"/>
                    <a:pt x="424" y="80"/>
                  </a:cubicBezTo>
                  <a:cubicBezTo>
                    <a:pt x="425" y="83"/>
                    <a:pt x="423" y="83"/>
                    <a:pt x="421" y="82"/>
                  </a:cubicBezTo>
                  <a:cubicBezTo>
                    <a:pt x="415" y="80"/>
                    <a:pt x="413" y="83"/>
                    <a:pt x="410" y="86"/>
                  </a:cubicBezTo>
                  <a:cubicBezTo>
                    <a:pt x="409" y="88"/>
                    <a:pt x="408" y="90"/>
                    <a:pt x="408" y="91"/>
                  </a:cubicBezTo>
                  <a:cubicBezTo>
                    <a:pt x="407" y="96"/>
                    <a:pt x="404" y="98"/>
                    <a:pt x="399" y="99"/>
                  </a:cubicBezTo>
                  <a:cubicBezTo>
                    <a:pt x="390" y="101"/>
                    <a:pt x="387" y="106"/>
                    <a:pt x="386" y="115"/>
                  </a:cubicBezTo>
                  <a:cubicBezTo>
                    <a:pt x="386" y="117"/>
                    <a:pt x="386" y="119"/>
                    <a:pt x="385" y="121"/>
                  </a:cubicBezTo>
                  <a:cubicBezTo>
                    <a:pt x="382" y="121"/>
                    <a:pt x="383" y="115"/>
                    <a:pt x="379" y="118"/>
                  </a:cubicBezTo>
                  <a:cubicBezTo>
                    <a:pt x="377" y="120"/>
                    <a:pt x="374" y="121"/>
                    <a:pt x="372" y="123"/>
                  </a:cubicBezTo>
                  <a:cubicBezTo>
                    <a:pt x="370" y="127"/>
                    <a:pt x="369" y="131"/>
                    <a:pt x="369" y="135"/>
                  </a:cubicBezTo>
                  <a:cubicBezTo>
                    <a:pt x="368" y="146"/>
                    <a:pt x="364" y="157"/>
                    <a:pt x="362" y="168"/>
                  </a:cubicBezTo>
                  <a:cubicBezTo>
                    <a:pt x="362" y="171"/>
                    <a:pt x="361" y="175"/>
                    <a:pt x="359" y="179"/>
                  </a:cubicBezTo>
                  <a:cubicBezTo>
                    <a:pt x="357" y="183"/>
                    <a:pt x="353" y="186"/>
                    <a:pt x="352" y="192"/>
                  </a:cubicBezTo>
                  <a:cubicBezTo>
                    <a:pt x="352" y="195"/>
                    <a:pt x="348" y="195"/>
                    <a:pt x="345" y="193"/>
                  </a:cubicBezTo>
                  <a:cubicBezTo>
                    <a:pt x="340" y="189"/>
                    <a:pt x="338" y="182"/>
                    <a:pt x="341" y="176"/>
                  </a:cubicBezTo>
                  <a:cubicBezTo>
                    <a:pt x="342" y="174"/>
                    <a:pt x="343" y="173"/>
                    <a:pt x="342" y="170"/>
                  </a:cubicBezTo>
                  <a:cubicBezTo>
                    <a:pt x="338" y="164"/>
                    <a:pt x="339" y="157"/>
                    <a:pt x="341" y="150"/>
                  </a:cubicBezTo>
                  <a:cubicBezTo>
                    <a:pt x="344" y="152"/>
                    <a:pt x="346" y="154"/>
                    <a:pt x="344" y="158"/>
                  </a:cubicBezTo>
                  <a:cubicBezTo>
                    <a:pt x="343" y="159"/>
                    <a:pt x="342" y="160"/>
                    <a:pt x="344" y="161"/>
                  </a:cubicBezTo>
                  <a:cubicBezTo>
                    <a:pt x="348" y="164"/>
                    <a:pt x="348" y="169"/>
                    <a:pt x="348" y="173"/>
                  </a:cubicBezTo>
                  <a:cubicBezTo>
                    <a:pt x="348" y="174"/>
                    <a:pt x="348" y="176"/>
                    <a:pt x="350" y="176"/>
                  </a:cubicBezTo>
                  <a:cubicBezTo>
                    <a:pt x="351" y="176"/>
                    <a:pt x="352" y="175"/>
                    <a:pt x="353" y="174"/>
                  </a:cubicBezTo>
                  <a:cubicBezTo>
                    <a:pt x="354" y="172"/>
                    <a:pt x="354" y="170"/>
                    <a:pt x="355" y="168"/>
                  </a:cubicBezTo>
                  <a:cubicBezTo>
                    <a:pt x="357" y="160"/>
                    <a:pt x="359" y="153"/>
                    <a:pt x="361" y="146"/>
                  </a:cubicBezTo>
                  <a:cubicBezTo>
                    <a:pt x="362" y="141"/>
                    <a:pt x="363" y="137"/>
                    <a:pt x="361" y="132"/>
                  </a:cubicBezTo>
                  <a:cubicBezTo>
                    <a:pt x="360" y="130"/>
                    <a:pt x="359" y="128"/>
                    <a:pt x="360" y="127"/>
                  </a:cubicBezTo>
                  <a:cubicBezTo>
                    <a:pt x="363" y="120"/>
                    <a:pt x="366" y="114"/>
                    <a:pt x="369" y="108"/>
                  </a:cubicBezTo>
                  <a:cubicBezTo>
                    <a:pt x="369" y="107"/>
                    <a:pt x="370" y="107"/>
                    <a:pt x="371" y="107"/>
                  </a:cubicBezTo>
                  <a:cubicBezTo>
                    <a:pt x="377" y="106"/>
                    <a:pt x="378" y="102"/>
                    <a:pt x="378" y="97"/>
                  </a:cubicBezTo>
                  <a:cubicBezTo>
                    <a:pt x="378" y="94"/>
                    <a:pt x="379" y="91"/>
                    <a:pt x="381" y="87"/>
                  </a:cubicBezTo>
                  <a:cubicBezTo>
                    <a:pt x="375" y="88"/>
                    <a:pt x="374" y="88"/>
                    <a:pt x="373" y="87"/>
                  </a:cubicBezTo>
                  <a:cubicBezTo>
                    <a:pt x="371" y="84"/>
                    <a:pt x="372" y="81"/>
                    <a:pt x="373" y="79"/>
                  </a:cubicBezTo>
                  <a:cubicBezTo>
                    <a:pt x="374" y="77"/>
                    <a:pt x="376" y="76"/>
                    <a:pt x="376" y="73"/>
                  </a:cubicBezTo>
                  <a:cubicBezTo>
                    <a:pt x="376" y="71"/>
                    <a:pt x="377" y="70"/>
                    <a:pt x="379" y="70"/>
                  </a:cubicBezTo>
                  <a:cubicBezTo>
                    <a:pt x="385" y="68"/>
                    <a:pt x="389" y="63"/>
                    <a:pt x="393" y="59"/>
                  </a:cubicBezTo>
                  <a:cubicBezTo>
                    <a:pt x="396" y="56"/>
                    <a:pt x="398" y="52"/>
                    <a:pt x="401" y="49"/>
                  </a:cubicBezTo>
                  <a:cubicBezTo>
                    <a:pt x="402" y="48"/>
                    <a:pt x="402" y="46"/>
                    <a:pt x="401" y="46"/>
                  </a:cubicBezTo>
                  <a:cubicBezTo>
                    <a:pt x="400" y="45"/>
                    <a:pt x="399" y="45"/>
                    <a:pt x="398" y="45"/>
                  </a:cubicBezTo>
                  <a:cubicBezTo>
                    <a:pt x="397" y="46"/>
                    <a:pt x="396" y="47"/>
                    <a:pt x="395" y="47"/>
                  </a:cubicBezTo>
                  <a:cubicBezTo>
                    <a:pt x="382" y="58"/>
                    <a:pt x="369" y="68"/>
                    <a:pt x="356" y="78"/>
                  </a:cubicBezTo>
                  <a:cubicBezTo>
                    <a:pt x="353" y="81"/>
                    <a:pt x="349" y="83"/>
                    <a:pt x="346" y="87"/>
                  </a:cubicBezTo>
                  <a:cubicBezTo>
                    <a:pt x="345" y="89"/>
                    <a:pt x="344" y="92"/>
                    <a:pt x="345" y="95"/>
                  </a:cubicBezTo>
                  <a:cubicBezTo>
                    <a:pt x="348" y="99"/>
                    <a:pt x="350" y="103"/>
                    <a:pt x="344" y="107"/>
                  </a:cubicBezTo>
                  <a:cubicBezTo>
                    <a:pt x="343" y="107"/>
                    <a:pt x="344" y="110"/>
                    <a:pt x="344" y="111"/>
                  </a:cubicBezTo>
                  <a:cubicBezTo>
                    <a:pt x="343" y="113"/>
                    <a:pt x="345" y="115"/>
                    <a:pt x="343" y="116"/>
                  </a:cubicBezTo>
                  <a:cubicBezTo>
                    <a:pt x="339" y="113"/>
                    <a:pt x="338" y="107"/>
                    <a:pt x="337" y="103"/>
                  </a:cubicBezTo>
                  <a:cubicBezTo>
                    <a:pt x="336" y="100"/>
                    <a:pt x="335" y="97"/>
                    <a:pt x="331" y="96"/>
                  </a:cubicBezTo>
                  <a:cubicBezTo>
                    <a:pt x="327" y="95"/>
                    <a:pt x="324" y="96"/>
                    <a:pt x="321" y="100"/>
                  </a:cubicBezTo>
                  <a:cubicBezTo>
                    <a:pt x="317" y="106"/>
                    <a:pt x="312" y="110"/>
                    <a:pt x="308" y="116"/>
                  </a:cubicBezTo>
                  <a:cubicBezTo>
                    <a:pt x="299" y="128"/>
                    <a:pt x="290" y="140"/>
                    <a:pt x="281" y="152"/>
                  </a:cubicBezTo>
                  <a:cubicBezTo>
                    <a:pt x="281" y="152"/>
                    <a:pt x="280" y="153"/>
                    <a:pt x="281" y="155"/>
                  </a:cubicBezTo>
                  <a:cubicBezTo>
                    <a:pt x="284" y="157"/>
                    <a:pt x="289" y="156"/>
                    <a:pt x="289" y="161"/>
                  </a:cubicBezTo>
                  <a:cubicBezTo>
                    <a:pt x="288" y="171"/>
                    <a:pt x="289" y="180"/>
                    <a:pt x="288" y="190"/>
                  </a:cubicBezTo>
                  <a:cubicBezTo>
                    <a:pt x="287" y="195"/>
                    <a:pt x="285" y="201"/>
                    <a:pt x="289" y="206"/>
                  </a:cubicBezTo>
                  <a:cubicBezTo>
                    <a:pt x="289" y="208"/>
                    <a:pt x="289" y="210"/>
                    <a:pt x="289" y="212"/>
                  </a:cubicBezTo>
                  <a:cubicBezTo>
                    <a:pt x="289" y="214"/>
                    <a:pt x="289" y="216"/>
                    <a:pt x="289" y="219"/>
                  </a:cubicBezTo>
                  <a:cubicBezTo>
                    <a:pt x="290" y="222"/>
                    <a:pt x="291" y="224"/>
                    <a:pt x="295" y="225"/>
                  </a:cubicBezTo>
                  <a:cubicBezTo>
                    <a:pt x="301" y="225"/>
                    <a:pt x="307" y="225"/>
                    <a:pt x="312" y="222"/>
                  </a:cubicBezTo>
                  <a:cubicBezTo>
                    <a:pt x="317" y="219"/>
                    <a:pt x="322" y="218"/>
                    <a:pt x="328" y="220"/>
                  </a:cubicBezTo>
                  <a:cubicBezTo>
                    <a:pt x="329" y="221"/>
                    <a:pt x="330" y="221"/>
                    <a:pt x="332" y="221"/>
                  </a:cubicBezTo>
                  <a:cubicBezTo>
                    <a:pt x="334" y="222"/>
                    <a:pt x="336" y="221"/>
                    <a:pt x="335" y="218"/>
                  </a:cubicBezTo>
                  <a:cubicBezTo>
                    <a:pt x="333" y="213"/>
                    <a:pt x="334" y="208"/>
                    <a:pt x="336" y="203"/>
                  </a:cubicBezTo>
                  <a:cubicBezTo>
                    <a:pt x="337" y="203"/>
                    <a:pt x="338" y="204"/>
                    <a:pt x="338" y="204"/>
                  </a:cubicBezTo>
                  <a:cubicBezTo>
                    <a:pt x="339" y="205"/>
                    <a:pt x="340" y="206"/>
                    <a:pt x="340" y="206"/>
                  </a:cubicBezTo>
                  <a:cubicBezTo>
                    <a:pt x="342" y="216"/>
                    <a:pt x="348" y="216"/>
                    <a:pt x="356" y="214"/>
                  </a:cubicBezTo>
                  <a:cubicBezTo>
                    <a:pt x="356" y="214"/>
                    <a:pt x="356" y="214"/>
                    <a:pt x="357" y="214"/>
                  </a:cubicBezTo>
                  <a:cubicBezTo>
                    <a:pt x="362" y="214"/>
                    <a:pt x="366" y="212"/>
                    <a:pt x="367" y="206"/>
                  </a:cubicBezTo>
                  <a:cubicBezTo>
                    <a:pt x="368" y="205"/>
                    <a:pt x="368" y="204"/>
                    <a:pt x="370" y="204"/>
                  </a:cubicBezTo>
                  <a:cubicBezTo>
                    <a:pt x="372" y="206"/>
                    <a:pt x="369" y="209"/>
                    <a:pt x="371" y="211"/>
                  </a:cubicBezTo>
                  <a:cubicBezTo>
                    <a:pt x="373" y="211"/>
                    <a:pt x="374" y="210"/>
                    <a:pt x="374" y="209"/>
                  </a:cubicBezTo>
                  <a:cubicBezTo>
                    <a:pt x="375" y="208"/>
                    <a:pt x="376" y="206"/>
                    <a:pt x="377" y="205"/>
                  </a:cubicBezTo>
                  <a:cubicBezTo>
                    <a:pt x="379" y="201"/>
                    <a:pt x="378" y="199"/>
                    <a:pt x="373" y="199"/>
                  </a:cubicBezTo>
                  <a:cubicBezTo>
                    <a:pt x="365" y="197"/>
                    <a:pt x="363" y="194"/>
                    <a:pt x="367" y="186"/>
                  </a:cubicBezTo>
                  <a:cubicBezTo>
                    <a:pt x="371" y="181"/>
                    <a:pt x="374" y="175"/>
                    <a:pt x="377" y="169"/>
                  </a:cubicBezTo>
                  <a:cubicBezTo>
                    <a:pt x="381" y="162"/>
                    <a:pt x="384" y="154"/>
                    <a:pt x="380" y="145"/>
                  </a:cubicBezTo>
                  <a:cubicBezTo>
                    <a:pt x="379" y="143"/>
                    <a:pt x="379" y="141"/>
                    <a:pt x="379" y="139"/>
                  </a:cubicBezTo>
                  <a:cubicBezTo>
                    <a:pt x="379" y="137"/>
                    <a:pt x="380" y="136"/>
                    <a:pt x="382" y="136"/>
                  </a:cubicBezTo>
                  <a:cubicBezTo>
                    <a:pt x="385" y="136"/>
                    <a:pt x="386" y="137"/>
                    <a:pt x="386" y="139"/>
                  </a:cubicBezTo>
                  <a:cubicBezTo>
                    <a:pt x="386" y="142"/>
                    <a:pt x="386" y="145"/>
                    <a:pt x="387" y="147"/>
                  </a:cubicBezTo>
                  <a:cubicBezTo>
                    <a:pt x="390" y="154"/>
                    <a:pt x="396" y="154"/>
                    <a:pt x="400" y="149"/>
                  </a:cubicBezTo>
                  <a:cubicBezTo>
                    <a:pt x="401" y="147"/>
                    <a:pt x="402" y="144"/>
                    <a:pt x="404" y="143"/>
                  </a:cubicBezTo>
                  <a:cubicBezTo>
                    <a:pt x="411" y="137"/>
                    <a:pt x="412" y="127"/>
                    <a:pt x="420" y="122"/>
                  </a:cubicBezTo>
                  <a:cubicBezTo>
                    <a:pt x="421" y="121"/>
                    <a:pt x="422" y="118"/>
                    <a:pt x="422" y="117"/>
                  </a:cubicBezTo>
                  <a:cubicBezTo>
                    <a:pt x="424" y="114"/>
                    <a:pt x="425" y="110"/>
                    <a:pt x="426" y="107"/>
                  </a:cubicBezTo>
                  <a:cubicBezTo>
                    <a:pt x="426" y="106"/>
                    <a:pt x="427" y="105"/>
                    <a:pt x="429" y="105"/>
                  </a:cubicBezTo>
                  <a:cubicBezTo>
                    <a:pt x="430" y="105"/>
                    <a:pt x="430" y="106"/>
                    <a:pt x="431" y="107"/>
                  </a:cubicBezTo>
                  <a:cubicBezTo>
                    <a:pt x="432" y="111"/>
                    <a:pt x="433" y="114"/>
                    <a:pt x="434" y="117"/>
                  </a:cubicBezTo>
                  <a:cubicBezTo>
                    <a:pt x="443" y="113"/>
                    <a:pt x="444" y="111"/>
                    <a:pt x="444" y="104"/>
                  </a:cubicBezTo>
                  <a:cubicBezTo>
                    <a:pt x="444" y="100"/>
                    <a:pt x="445" y="97"/>
                    <a:pt x="449" y="95"/>
                  </a:cubicBezTo>
                  <a:cubicBezTo>
                    <a:pt x="452" y="94"/>
                    <a:pt x="454" y="92"/>
                    <a:pt x="454" y="89"/>
                  </a:cubicBezTo>
                  <a:cubicBezTo>
                    <a:pt x="455" y="84"/>
                    <a:pt x="458" y="81"/>
                    <a:pt x="461" y="78"/>
                  </a:cubicBezTo>
                  <a:cubicBezTo>
                    <a:pt x="468" y="66"/>
                    <a:pt x="467" y="59"/>
                    <a:pt x="461" y="49"/>
                  </a:cubicBezTo>
                  <a:cubicBezTo>
                    <a:pt x="460" y="49"/>
                    <a:pt x="459" y="48"/>
                    <a:pt x="458" y="48"/>
                  </a:cubicBezTo>
                  <a:cubicBezTo>
                    <a:pt x="457" y="48"/>
                    <a:pt x="456" y="49"/>
                    <a:pt x="456" y="50"/>
                  </a:cubicBezTo>
                  <a:cubicBezTo>
                    <a:pt x="455" y="54"/>
                    <a:pt x="455" y="59"/>
                    <a:pt x="452" y="63"/>
                  </a:cubicBezTo>
                  <a:cubicBezTo>
                    <a:pt x="454" y="69"/>
                    <a:pt x="449" y="73"/>
                    <a:pt x="450" y="79"/>
                  </a:cubicBezTo>
                  <a:cubicBezTo>
                    <a:pt x="450" y="82"/>
                    <a:pt x="448" y="85"/>
                    <a:pt x="446" y="89"/>
                  </a:cubicBezTo>
                  <a:cubicBezTo>
                    <a:pt x="443" y="93"/>
                    <a:pt x="440" y="98"/>
                    <a:pt x="439" y="104"/>
                  </a:cubicBezTo>
                  <a:cubicBezTo>
                    <a:pt x="439" y="106"/>
                    <a:pt x="439" y="108"/>
                    <a:pt x="436" y="107"/>
                  </a:cubicBezTo>
                  <a:cubicBezTo>
                    <a:pt x="435" y="104"/>
                    <a:pt x="435" y="101"/>
                    <a:pt x="435" y="97"/>
                  </a:cubicBezTo>
                  <a:cubicBezTo>
                    <a:pt x="434" y="95"/>
                    <a:pt x="435" y="93"/>
                    <a:pt x="437" y="92"/>
                  </a:cubicBezTo>
                  <a:cubicBezTo>
                    <a:pt x="440" y="90"/>
                    <a:pt x="440" y="88"/>
                    <a:pt x="439" y="85"/>
                  </a:cubicBezTo>
                  <a:cubicBezTo>
                    <a:pt x="439" y="84"/>
                    <a:pt x="439" y="82"/>
                    <a:pt x="440" y="81"/>
                  </a:cubicBezTo>
                  <a:cubicBezTo>
                    <a:pt x="446" y="78"/>
                    <a:pt x="444" y="72"/>
                    <a:pt x="445" y="67"/>
                  </a:cubicBezTo>
                  <a:cubicBezTo>
                    <a:pt x="447" y="64"/>
                    <a:pt x="446" y="60"/>
                    <a:pt x="449" y="58"/>
                  </a:cubicBezTo>
                  <a:cubicBezTo>
                    <a:pt x="452" y="57"/>
                    <a:pt x="451" y="55"/>
                    <a:pt x="449" y="53"/>
                  </a:cubicBezTo>
                  <a:cubicBezTo>
                    <a:pt x="447" y="52"/>
                    <a:pt x="442" y="50"/>
                    <a:pt x="448" y="47"/>
                  </a:cubicBezTo>
                  <a:cubicBezTo>
                    <a:pt x="450" y="47"/>
                    <a:pt x="448" y="46"/>
                    <a:pt x="447" y="45"/>
                  </a:cubicBezTo>
                  <a:cubicBezTo>
                    <a:pt x="446" y="41"/>
                    <a:pt x="447" y="38"/>
                    <a:pt x="451" y="37"/>
                  </a:cubicBezTo>
                  <a:cubicBezTo>
                    <a:pt x="458" y="36"/>
                    <a:pt x="465" y="39"/>
                    <a:pt x="468" y="46"/>
                  </a:cubicBezTo>
                  <a:cubicBezTo>
                    <a:pt x="469" y="49"/>
                    <a:pt x="471" y="52"/>
                    <a:pt x="475" y="53"/>
                  </a:cubicBezTo>
                  <a:cubicBezTo>
                    <a:pt x="478" y="53"/>
                    <a:pt x="480" y="54"/>
                    <a:pt x="480" y="57"/>
                  </a:cubicBezTo>
                  <a:cubicBezTo>
                    <a:pt x="480" y="64"/>
                    <a:pt x="483" y="71"/>
                    <a:pt x="485" y="77"/>
                  </a:cubicBezTo>
                  <a:cubicBezTo>
                    <a:pt x="478" y="78"/>
                    <a:pt x="477" y="79"/>
                    <a:pt x="479" y="84"/>
                  </a:cubicBezTo>
                  <a:cubicBezTo>
                    <a:pt x="485" y="94"/>
                    <a:pt x="487" y="105"/>
                    <a:pt x="490" y="115"/>
                  </a:cubicBezTo>
                  <a:cubicBezTo>
                    <a:pt x="491" y="118"/>
                    <a:pt x="492" y="121"/>
                    <a:pt x="493" y="123"/>
                  </a:cubicBezTo>
                  <a:cubicBezTo>
                    <a:pt x="494" y="124"/>
                    <a:pt x="495" y="125"/>
                    <a:pt x="496" y="125"/>
                  </a:cubicBezTo>
                  <a:cubicBezTo>
                    <a:pt x="497" y="125"/>
                    <a:pt x="498" y="124"/>
                    <a:pt x="499" y="123"/>
                  </a:cubicBezTo>
                  <a:cubicBezTo>
                    <a:pt x="501" y="118"/>
                    <a:pt x="500" y="114"/>
                    <a:pt x="498" y="111"/>
                  </a:cubicBezTo>
                  <a:cubicBezTo>
                    <a:pt x="493" y="103"/>
                    <a:pt x="494" y="93"/>
                    <a:pt x="487" y="86"/>
                  </a:cubicBezTo>
                  <a:cubicBezTo>
                    <a:pt x="486" y="85"/>
                    <a:pt x="485" y="83"/>
                    <a:pt x="487" y="82"/>
                  </a:cubicBezTo>
                  <a:cubicBezTo>
                    <a:pt x="489" y="81"/>
                    <a:pt x="490" y="82"/>
                    <a:pt x="490" y="84"/>
                  </a:cubicBezTo>
                  <a:cubicBezTo>
                    <a:pt x="491" y="85"/>
                    <a:pt x="491" y="87"/>
                    <a:pt x="494" y="85"/>
                  </a:cubicBezTo>
                  <a:cubicBezTo>
                    <a:pt x="491" y="76"/>
                    <a:pt x="488" y="67"/>
                    <a:pt x="486" y="58"/>
                  </a:cubicBezTo>
                  <a:cubicBezTo>
                    <a:pt x="485" y="50"/>
                    <a:pt x="482" y="42"/>
                    <a:pt x="479" y="35"/>
                  </a:cubicBezTo>
                  <a:cubicBezTo>
                    <a:pt x="477" y="28"/>
                    <a:pt x="473" y="23"/>
                    <a:pt x="471" y="17"/>
                  </a:cubicBezTo>
                  <a:cubicBezTo>
                    <a:pt x="470" y="12"/>
                    <a:pt x="467" y="10"/>
                    <a:pt x="463" y="9"/>
                  </a:cubicBezTo>
                  <a:cubicBezTo>
                    <a:pt x="455" y="7"/>
                    <a:pt x="447" y="7"/>
                    <a:pt x="438" y="8"/>
                  </a:cubicBezTo>
                  <a:cubicBezTo>
                    <a:pt x="433" y="9"/>
                    <a:pt x="433" y="13"/>
                    <a:pt x="431" y="17"/>
                  </a:cubicBezTo>
                  <a:cubicBezTo>
                    <a:pt x="430" y="21"/>
                    <a:pt x="433" y="23"/>
                    <a:pt x="436" y="24"/>
                  </a:cubicBezTo>
                  <a:cubicBezTo>
                    <a:pt x="439" y="25"/>
                    <a:pt x="440" y="27"/>
                    <a:pt x="438" y="29"/>
                  </a:cubicBezTo>
                  <a:cubicBezTo>
                    <a:pt x="434" y="35"/>
                    <a:pt x="431" y="42"/>
                    <a:pt x="423" y="43"/>
                  </a:cubicBezTo>
                  <a:cubicBezTo>
                    <a:pt x="421" y="44"/>
                    <a:pt x="419" y="45"/>
                    <a:pt x="418" y="46"/>
                  </a:cubicBezTo>
                  <a:cubicBezTo>
                    <a:pt x="408" y="53"/>
                    <a:pt x="403" y="63"/>
                    <a:pt x="401" y="75"/>
                  </a:cubicBezTo>
                  <a:cubicBezTo>
                    <a:pt x="400" y="78"/>
                    <a:pt x="400" y="81"/>
                    <a:pt x="398" y="84"/>
                  </a:cubicBezTo>
                  <a:cubicBezTo>
                    <a:pt x="397" y="85"/>
                    <a:pt x="396" y="87"/>
                    <a:pt x="397" y="90"/>
                  </a:cubicBezTo>
                  <a:cubicBezTo>
                    <a:pt x="398" y="89"/>
                    <a:pt x="398" y="87"/>
                    <a:pt x="399" y="87"/>
                  </a:cubicBezTo>
                  <a:cubicBezTo>
                    <a:pt x="407" y="83"/>
                    <a:pt x="412" y="76"/>
                    <a:pt x="418" y="71"/>
                  </a:cubicBezTo>
                  <a:cubicBezTo>
                    <a:pt x="424" y="66"/>
                    <a:pt x="430" y="61"/>
                    <a:pt x="439" y="61"/>
                  </a:cubicBezTo>
                  <a:close/>
                  <a:moveTo>
                    <a:pt x="645" y="292"/>
                  </a:moveTo>
                  <a:cubicBezTo>
                    <a:pt x="646" y="273"/>
                    <a:pt x="642" y="262"/>
                    <a:pt x="634" y="252"/>
                  </a:cubicBezTo>
                  <a:cubicBezTo>
                    <a:pt x="629" y="245"/>
                    <a:pt x="623" y="240"/>
                    <a:pt x="618" y="234"/>
                  </a:cubicBezTo>
                  <a:cubicBezTo>
                    <a:pt x="610" y="226"/>
                    <a:pt x="600" y="223"/>
                    <a:pt x="588" y="224"/>
                  </a:cubicBezTo>
                  <a:cubicBezTo>
                    <a:pt x="573" y="226"/>
                    <a:pt x="561" y="235"/>
                    <a:pt x="549" y="244"/>
                  </a:cubicBezTo>
                  <a:cubicBezTo>
                    <a:pt x="541" y="250"/>
                    <a:pt x="537" y="259"/>
                    <a:pt x="533" y="268"/>
                  </a:cubicBezTo>
                  <a:cubicBezTo>
                    <a:pt x="530" y="273"/>
                    <a:pt x="527" y="279"/>
                    <a:pt x="530" y="285"/>
                  </a:cubicBezTo>
                  <a:cubicBezTo>
                    <a:pt x="531" y="286"/>
                    <a:pt x="530" y="287"/>
                    <a:pt x="530" y="287"/>
                  </a:cubicBezTo>
                  <a:cubicBezTo>
                    <a:pt x="528" y="297"/>
                    <a:pt x="528" y="307"/>
                    <a:pt x="528" y="317"/>
                  </a:cubicBezTo>
                  <a:cubicBezTo>
                    <a:pt x="529" y="321"/>
                    <a:pt x="529" y="325"/>
                    <a:pt x="529" y="329"/>
                  </a:cubicBezTo>
                  <a:cubicBezTo>
                    <a:pt x="529" y="343"/>
                    <a:pt x="535" y="356"/>
                    <a:pt x="547" y="365"/>
                  </a:cubicBezTo>
                  <a:cubicBezTo>
                    <a:pt x="566" y="378"/>
                    <a:pt x="588" y="377"/>
                    <a:pt x="609" y="369"/>
                  </a:cubicBezTo>
                  <a:cubicBezTo>
                    <a:pt x="623" y="364"/>
                    <a:pt x="630" y="352"/>
                    <a:pt x="635" y="339"/>
                  </a:cubicBezTo>
                  <a:cubicBezTo>
                    <a:pt x="641" y="322"/>
                    <a:pt x="644" y="304"/>
                    <a:pt x="645" y="292"/>
                  </a:cubicBezTo>
                  <a:close/>
                  <a:moveTo>
                    <a:pt x="319" y="471"/>
                  </a:moveTo>
                  <a:cubicBezTo>
                    <a:pt x="327" y="475"/>
                    <a:pt x="334" y="480"/>
                    <a:pt x="342" y="482"/>
                  </a:cubicBezTo>
                  <a:cubicBezTo>
                    <a:pt x="354" y="484"/>
                    <a:pt x="363" y="491"/>
                    <a:pt x="372" y="496"/>
                  </a:cubicBezTo>
                  <a:cubicBezTo>
                    <a:pt x="382" y="501"/>
                    <a:pt x="392" y="506"/>
                    <a:pt x="401" y="512"/>
                  </a:cubicBezTo>
                  <a:cubicBezTo>
                    <a:pt x="411" y="518"/>
                    <a:pt x="422" y="523"/>
                    <a:pt x="433" y="524"/>
                  </a:cubicBezTo>
                  <a:cubicBezTo>
                    <a:pt x="442" y="526"/>
                    <a:pt x="450" y="526"/>
                    <a:pt x="459" y="529"/>
                  </a:cubicBezTo>
                  <a:cubicBezTo>
                    <a:pt x="471" y="533"/>
                    <a:pt x="484" y="534"/>
                    <a:pt x="496" y="538"/>
                  </a:cubicBezTo>
                  <a:cubicBezTo>
                    <a:pt x="500" y="540"/>
                    <a:pt x="503" y="539"/>
                    <a:pt x="506" y="537"/>
                  </a:cubicBezTo>
                  <a:cubicBezTo>
                    <a:pt x="520" y="525"/>
                    <a:pt x="535" y="514"/>
                    <a:pt x="549" y="503"/>
                  </a:cubicBezTo>
                  <a:cubicBezTo>
                    <a:pt x="561" y="493"/>
                    <a:pt x="573" y="483"/>
                    <a:pt x="587" y="475"/>
                  </a:cubicBezTo>
                  <a:cubicBezTo>
                    <a:pt x="596" y="470"/>
                    <a:pt x="605" y="464"/>
                    <a:pt x="614" y="458"/>
                  </a:cubicBezTo>
                  <a:cubicBezTo>
                    <a:pt x="618" y="456"/>
                    <a:pt x="621" y="453"/>
                    <a:pt x="625" y="450"/>
                  </a:cubicBezTo>
                  <a:cubicBezTo>
                    <a:pt x="626" y="449"/>
                    <a:pt x="626" y="448"/>
                    <a:pt x="626" y="447"/>
                  </a:cubicBezTo>
                  <a:cubicBezTo>
                    <a:pt x="625" y="446"/>
                    <a:pt x="624" y="446"/>
                    <a:pt x="623" y="446"/>
                  </a:cubicBezTo>
                  <a:cubicBezTo>
                    <a:pt x="622" y="446"/>
                    <a:pt x="621" y="446"/>
                    <a:pt x="620" y="447"/>
                  </a:cubicBezTo>
                  <a:cubicBezTo>
                    <a:pt x="603" y="453"/>
                    <a:pt x="587" y="459"/>
                    <a:pt x="571" y="468"/>
                  </a:cubicBezTo>
                  <a:cubicBezTo>
                    <a:pt x="560" y="474"/>
                    <a:pt x="549" y="479"/>
                    <a:pt x="537" y="483"/>
                  </a:cubicBezTo>
                  <a:cubicBezTo>
                    <a:pt x="531" y="485"/>
                    <a:pt x="524" y="487"/>
                    <a:pt x="517" y="491"/>
                  </a:cubicBezTo>
                  <a:cubicBezTo>
                    <a:pt x="505" y="497"/>
                    <a:pt x="492" y="499"/>
                    <a:pt x="478" y="503"/>
                  </a:cubicBezTo>
                  <a:cubicBezTo>
                    <a:pt x="467" y="506"/>
                    <a:pt x="455" y="503"/>
                    <a:pt x="444" y="499"/>
                  </a:cubicBezTo>
                  <a:cubicBezTo>
                    <a:pt x="435" y="496"/>
                    <a:pt x="427" y="493"/>
                    <a:pt x="419" y="490"/>
                  </a:cubicBezTo>
                  <a:cubicBezTo>
                    <a:pt x="409" y="488"/>
                    <a:pt x="399" y="486"/>
                    <a:pt x="389" y="483"/>
                  </a:cubicBezTo>
                  <a:cubicBezTo>
                    <a:pt x="367" y="478"/>
                    <a:pt x="346" y="472"/>
                    <a:pt x="324" y="469"/>
                  </a:cubicBezTo>
                  <a:cubicBezTo>
                    <a:pt x="323" y="469"/>
                    <a:pt x="321" y="468"/>
                    <a:pt x="319" y="471"/>
                  </a:cubicBezTo>
                  <a:close/>
                  <a:moveTo>
                    <a:pt x="599" y="1063"/>
                  </a:moveTo>
                  <a:cubicBezTo>
                    <a:pt x="603" y="1060"/>
                    <a:pt x="603" y="1056"/>
                    <a:pt x="603" y="1053"/>
                  </a:cubicBezTo>
                  <a:cubicBezTo>
                    <a:pt x="604" y="1050"/>
                    <a:pt x="604" y="1047"/>
                    <a:pt x="606" y="1044"/>
                  </a:cubicBezTo>
                  <a:cubicBezTo>
                    <a:pt x="607" y="1044"/>
                    <a:pt x="608" y="1043"/>
                    <a:pt x="609" y="1043"/>
                  </a:cubicBezTo>
                  <a:cubicBezTo>
                    <a:pt x="610" y="1043"/>
                    <a:pt x="611" y="1045"/>
                    <a:pt x="611" y="1046"/>
                  </a:cubicBezTo>
                  <a:cubicBezTo>
                    <a:pt x="609" y="1054"/>
                    <a:pt x="614" y="1063"/>
                    <a:pt x="609" y="1072"/>
                  </a:cubicBezTo>
                  <a:cubicBezTo>
                    <a:pt x="608" y="1076"/>
                    <a:pt x="608" y="1080"/>
                    <a:pt x="611" y="1083"/>
                  </a:cubicBezTo>
                  <a:cubicBezTo>
                    <a:pt x="615" y="1086"/>
                    <a:pt x="618" y="1091"/>
                    <a:pt x="622" y="1095"/>
                  </a:cubicBezTo>
                  <a:cubicBezTo>
                    <a:pt x="627" y="1100"/>
                    <a:pt x="630" y="1107"/>
                    <a:pt x="633" y="1113"/>
                  </a:cubicBezTo>
                  <a:cubicBezTo>
                    <a:pt x="635" y="1120"/>
                    <a:pt x="634" y="1122"/>
                    <a:pt x="627" y="1122"/>
                  </a:cubicBezTo>
                  <a:cubicBezTo>
                    <a:pt x="622" y="1123"/>
                    <a:pt x="621" y="1124"/>
                    <a:pt x="624" y="1129"/>
                  </a:cubicBezTo>
                  <a:cubicBezTo>
                    <a:pt x="628" y="1135"/>
                    <a:pt x="630" y="1142"/>
                    <a:pt x="632" y="1149"/>
                  </a:cubicBezTo>
                  <a:cubicBezTo>
                    <a:pt x="633" y="1153"/>
                    <a:pt x="634" y="1158"/>
                    <a:pt x="632" y="1163"/>
                  </a:cubicBezTo>
                  <a:cubicBezTo>
                    <a:pt x="630" y="1166"/>
                    <a:pt x="631" y="1169"/>
                    <a:pt x="631" y="1172"/>
                  </a:cubicBezTo>
                  <a:cubicBezTo>
                    <a:pt x="635" y="1186"/>
                    <a:pt x="643" y="1199"/>
                    <a:pt x="648" y="1213"/>
                  </a:cubicBezTo>
                  <a:cubicBezTo>
                    <a:pt x="648" y="1215"/>
                    <a:pt x="649" y="1217"/>
                    <a:pt x="651" y="1217"/>
                  </a:cubicBezTo>
                  <a:cubicBezTo>
                    <a:pt x="658" y="1220"/>
                    <a:pt x="660" y="1226"/>
                    <a:pt x="661" y="1232"/>
                  </a:cubicBezTo>
                  <a:cubicBezTo>
                    <a:pt x="669" y="1257"/>
                    <a:pt x="678" y="1283"/>
                    <a:pt x="683" y="1310"/>
                  </a:cubicBezTo>
                  <a:cubicBezTo>
                    <a:pt x="684" y="1316"/>
                    <a:pt x="686" y="1317"/>
                    <a:pt x="692" y="1316"/>
                  </a:cubicBezTo>
                  <a:cubicBezTo>
                    <a:pt x="695" y="1316"/>
                    <a:pt x="696" y="1315"/>
                    <a:pt x="695" y="1312"/>
                  </a:cubicBezTo>
                  <a:cubicBezTo>
                    <a:pt x="694" y="1305"/>
                    <a:pt x="693" y="1298"/>
                    <a:pt x="689" y="1293"/>
                  </a:cubicBezTo>
                  <a:cubicBezTo>
                    <a:pt x="683" y="1282"/>
                    <a:pt x="680" y="1270"/>
                    <a:pt x="677" y="1259"/>
                  </a:cubicBezTo>
                  <a:cubicBezTo>
                    <a:pt x="672" y="1244"/>
                    <a:pt x="668" y="1229"/>
                    <a:pt x="663" y="1214"/>
                  </a:cubicBezTo>
                  <a:cubicBezTo>
                    <a:pt x="661" y="1210"/>
                    <a:pt x="659" y="1205"/>
                    <a:pt x="658" y="1200"/>
                  </a:cubicBezTo>
                  <a:cubicBezTo>
                    <a:pt x="657" y="1196"/>
                    <a:pt x="655" y="1192"/>
                    <a:pt x="659" y="1189"/>
                  </a:cubicBezTo>
                  <a:cubicBezTo>
                    <a:pt x="660" y="1188"/>
                    <a:pt x="660" y="1186"/>
                    <a:pt x="660" y="1184"/>
                  </a:cubicBezTo>
                  <a:cubicBezTo>
                    <a:pt x="658" y="1178"/>
                    <a:pt x="659" y="1171"/>
                    <a:pt x="657" y="1165"/>
                  </a:cubicBezTo>
                  <a:cubicBezTo>
                    <a:pt x="655" y="1160"/>
                    <a:pt x="654" y="1155"/>
                    <a:pt x="653" y="1151"/>
                  </a:cubicBezTo>
                  <a:cubicBezTo>
                    <a:pt x="651" y="1144"/>
                    <a:pt x="649" y="1138"/>
                    <a:pt x="646" y="1132"/>
                  </a:cubicBezTo>
                  <a:cubicBezTo>
                    <a:pt x="643" y="1126"/>
                    <a:pt x="639" y="1121"/>
                    <a:pt x="638" y="1115"/>
                  </a:cubicBezTo>
                  <a:cubicBezTo>
                    <a:pt x="636" y="1102"/>
                    <a:pt x="630" y="1090"/>
                    <a:pt x="623" y="1079"/>
                  </a:cubicBezTo>
                  <a:cubicBezTo>
                    <a:pt x="623" y="1078"/>
                    <a:pt x="622" y="1077"/>
                    <a:pt x="621" y="1076"/>
                  </a:cubicBezTo>
                  <a:cubicBezTo>
                    <a:pt x="620" y="1072"/>
                    <a:pt x="621" y="1070"/>
                    <a:pt x="624" y="1068"/>
                  </a:cubicBezTo>
                  <a:cubicBezTo>
                    <a:pt x="627" y="1066"/>
                    <a:pt x="629" y="1068"/>
                    <a:pt x="631" y="1070"/>
                  </a:cubicBezTo>
                  <a:cubicBezTo>
                    <a:pt x="632" y="1071"/>
                    <a:pt x="632" y="1072"/>
                    <a:pt x="633" y="1073"/>
                  </a:cubicBezTo>
                  <a:cubicBezTo>
                    <a:pt x="641" y="1084"/>
                    <a:pt x="648" y="1096"/>
                    <a:pt x="654" y="1108"/>
                  </a:cubicBezTo>
                  <a:cubicBezTo>
                    <a:pt x="658" y="1115"/>
                    <a:pt x="661" y="1122"/>
                    <a:pt x="666" y="1129"/>
                  </a:cubicBezTo>
                  <a:cubicBezTo>
                    <a:pt x="678" y="1145"/>
                    <a:pt x="686" y="1163"/>
                    <a:pt x="697" y="1180"/>
                  </a:cubicBezTo>
                  <a:cubicBezTo>
                    <a:pt x="707" y="1195"/>
                    <a:pt x="713" y="1213"/>
                    <a:pt x="722" y="1230"/>
                  </a:cubicBezTo>
                  <a:cubicBezTo>
                    <a:pt x="724" y="1234"/>
                    <a:pt x="727" y="1239"/>
                    <a:pt x="728" y="1244"/>
                  </a:cubicBezTo>
                  <a:cubicBezTo>
                    <a:pt x="734" y="1257"/>
                    <a:pt x="739" y="1271"/>
                    <a:pt x="745" y="1285"/>
                  </a:cubicBezTo>
                  <a:cubicBezTo>
                    <a:pt x="745" y="1287"/>
                    <a:pt x="747" y="1288"/>
                    <a:pt x="749" y="1290"/>
                  </a:cubicBezTo>
                  <a:cubicBezTo>
                    <a:pt x="750" y="1290"/>
                    <a:pt x="751" y="1291"/>
                    <a:pt x="752" y="1291"/>
                  </a:cubicBezTo>
                  <a:cubicBezTo>
                    <a:pt x="754" y="1290"/>
                    <a:pt x="754" y="1288"/>
                    <a:pt x="753" y="1287"/>
                  </a:cubicBezTo>
                  <a:cubicBezTo>
                    <a:pt x="753" y="1285"/>
                    <a:pt x="753" y="1284"/>
                    <a:pt x="752" y="1282"/>
                  </a:cubicBezTo>
                  <a:cubicBezTo>
                    <a:pt x="750" y="1277"/>
                    <a:pt x="747" y="1272"/>
                    <a:pt x="745" y="1267"/>
                  </a:cubicBezTo>
                  <a:cubicBezTo>
                    <a:pt x="741" y="1253"/>
                    <a:pt x="733" y="1240"/>
                    <a:pt x="727" y="1227"/>
                  </a:cubicBezTo>
                  <a:cubicBezTo>
                    <a:pt x="726" y="1225"/>
                    <a:pt x="725" y="1223"/>
                    <a:pt x="724" y="1221"/>
                  </a:cubicBezTo>
                  <a:cubicBezTo>
                    <a:pt x="717" y="1212"/>
                    <a:pt x="713" y="1201"/>
                    <a:pt x="708" y="1191"/>
                  </a:cubicBezTo>
                  <a:cubicBezTo>
                    <a:pt x="701" y="1176"/>
                    <a:pt x="694" y="1161"/>
                    <a:pt x="686" y="1147"/>
                  </a:cubicBezTo>
                  <a:cubicBezTo>
                    <a:pt x="681" y="1136"/>
                    <a:pt x="675" y="1125"/>
                    <a:pt x="671" y="1113"/>
                  </a:cubicBezTo>
                  <a:cubicBezTo>
                    <a:pt x="667" y="1103"/>
                    <a:pt x="662" y="1093"/>
                    <a:pt x="658" y="1082"/>
                  </a:cubicBezTo>
                  <a:cubicBezTo>
                    <a:pt x="657" y="1079"/>
                    <a:pt x="655" y="1076"/>
                    <a:pt x="652" y="1073"/>
                  </a:cubicBezTo>
                  <a:cubicBezTo>
                    <a:pt x="645" y="1065"/>
                    <a:pt x="637" y="1057"/>
                    <a:pt x="629" y="1049"/>
                  </a:cubicBezTo>
                  <a:cubicBezTo>
                    <a:pt x="624" y="1046"/>
                    <a:pt x="621" y="1041"/>
                    <a:pt x="617" y="1038"/>
                  </a:cubicBezTo>
                  <a:cubicBezTo>
                    <a:pt x="612" y="1035"/>
                    <a:pt x="612" y="1035"/>
                    <a:pt x="616" y="1030"/>
                  </a:cubicBezTo>
                  <a:cubicBezTo>
                    <a:pt x="617" y="1029"/>
                    <a:pt x="620" y="1027"/>
                    <a:pt x="618" y="1024"/>
                  </a:cubicBezTo>
                  <a:cubicBezTo>
                    <a:pt x="613" y="1019"/>
                    <a:pt x="615" y="1014"/>
                    <a:pt x="618" y="1009"/>
                  </a:cubicBezTo>
                  <a:cubicBezTo>
                    <a:pt x="620" y="1006"/>
                    <a:pt x="619" y="1003"/>
                    <a:pt x="617" y="1001"/>
                  </a:cubicBezTo>
                  <a:cubicBezTo>
                    <a:pt x="614" y="997"/>
                    <a:pt x="610" y="994"/>
                    <a:pt x="606" y="990"/>
                  </a:cubicBezTo>
                  <a:cubicBezTo>
                    <a:pt x="605" y="994"/>
                    <a:pt x="606" y="997"/>
                    <a:pt x="606" y="999"/>
                  </a:cubicBezTo>
                  <a:cubicBezTo>
                    <a:pt x="606" y="1007"/>
                    <a:pt x="609" y="1015"/>
                    <a:pt x="608" y="1024"/>
                  </a:cubicBezTo>
                  <a:cubicBezTo>
                    <a:pt x="607" y="1030"/>
                    <a:pt x="604" y="1036"/>
                    <a:pt x="603" y="1042"/>
                  </a:cubicBezTo>
                  <a:cubicBezTo>
                    <a:pt x="602" y="1049"/>
                    <a:pt x="601" y="1056"/>
                    <a:pt x="599" y="1063"/>
                  </a:cubicBezTo>
                  <a:close/>
                  <a:moveTo>
                    <a:pt x="414" y="248"/>
                  </a:moveTo>
                  <a:cubicBezTo>
                    <a:pt x="411" y="251"/>
                    <a:pt x="412" y="254"/>
                    <a:pt x="412" y="257"/>
                  </a:cubicBezTo>
                  <a:cubicBezTo>
                    <a:pt x="412" y="259"/>
                    <a:pt x="412" y="262"/>
                    <a:pt x="412" y="265"/>
                  </a:cubicBezTo>
                  <a:cubicBezTo>
                    <a:pt x="412" y="266"/>
                    <a:pt x="411" y="268"/>
                    <a:pt x="409" y="268"/>
                  </a:cubicBezTo>
                  <a:cubicBezTo>
                    <a:pt x="408" y="268"/>
                    <a:pt x="407" y="266"/>
                    <a:pt x="407" y="265"/>
                  </a:cubicBezTo>
                  <a:cubicBezTo>
                    <a:pt x="408" y="260"/>
                    <a:pt x="405" y="258"/>
                    <a:pt x="401" y="256"/>
                  </a:cubicBezTo>
                  <a:cubicBezTo>
                    <a:pt x="398" y="256"/>
                    <a:pt x="396" y="253"/>
                    <a:pt x="396" y="249"/>
                  </a:cubicBezTo>
                  <a:cubicBezTo>
                    <a:pt x="396" y="244"/>
                    <a:pt x="394" y="240"/>
                    <a:pt x="393" y="235"/>
                  </a:cubicBezTo>
                  <a:cubicBezTo>
                    <a:pt x="392" y="232"/>
                    <a:pt x="391" y="228"/>
                    <a:pt x="387" y="228"/>
                  </a:cubicBezTo>
                  <a:cubicBezTo>
                    <a:pt x="384" y="228"/>
                    <a:pt x="383" y="231"/>
                    <a:pt x="382" y="234"/>
                  </a:cubicBezTo>
                  <a:cubicBezTo>
                    <a:pt x="381" y="234"/>
                    <a:pt x="381" y="234"/>
                    <a:pt x="381" y="234"/>
                  </a:cubicBezTo>
                  <a:cubicBezTo>
                    <a:pt x="379" y="239"/>
                    <a:pt x="376" y="239"/>
                    <a:pt x="374" y="235"/>
                  </a:cubicBezTo>
                  <a:cubicBezTo>
                    <a:pt x="373" y="234"/>
                    <a:pt x="373" y="233"/>
                    <a:pt x="373" y="232"/>
                  </a:cubicBezTo>
                  <a:cubicBezTo>
                    <a:pt x="371" y="228"/>
                    <a:pt x="369" y="227"/>
                    <a:pt x="366" y="230"/>
                  </a:cubicBezTo>
                  <a:cubicBezTo>
                    <a:pt x="363" y="234"/>
                    <a:pt x="363" y="237"/>
                    <a:pt x="368" y="239"/>
                  </a:cubicBezTo>
                  <a:cubicBezTo>
                    <a:pt x="373" y="243"/>
                    <a:pt x="379" y="246"/>
                    <a:pt x="384" y="249"/>
                  </a:cubicBezTo>
                  <a:cubicBezTo>
                    <a:pt x="393" y="256"/>
                    <a:pt x="401" y="264"/>
                    <a:pt x="408" y="273"/>
                  </a:cubicBezTo>
                  <a:cubicBezTo>
                    <a:pt x="418" y="286"/>
                    <a:pt x="425" y="299"/>
                    <a:pt x="424" y="315"/>
                  </a:cubicBezTo>
                  <a:cubicBezTo>
                    <a:pt x="423" y="323"/>
                    <a:pt x="421" y="331"/>
                    <a:pt x="421" y="339"/>
                  </a:cubicBezTo>
                  <a:cubicBezTo>
                    <a:pt x="421" y="350"/>
                    <a:pt x="419" y="360"/>
                    <a:pt x="415" y="369"/>
                  </a:cubicBezTo>
                  <a:cubicBezTo>
                    <a:pt x="414" y="374"/>
                    <a:pt x="413" y="379"/>
                    <a:pt x="413" y="384"/>
                  </a:cubicBezTo>
                  <a:cubicBezTo>
                    <a:pt x="414" y="388"/>
                    <a:pt x="411" y="390"/>
                    <a:pt x="406" y="391"/>
                  </a:cubicBezTo>
                  <a:cubicBezTo>
                    <a:pt x="404" y="391"/>
                    <a:pt x="401" y="389"/>
                    <a:pt x="400" y="391"/>
                  </a:cubicBezTo>
                  <a:cubicBezTo>
                    <a:pt x="399" y="393"/>
                    <a:pt x="398" y="396"/>
                    <a:pt x="398" y="398"/>
                  </a:cubicBezTo>
                  <a:cubicBezTo>
                    <a:pt x="396" y="402"/>
                    <a:pt x="395" y="406"/>
                    <a:pt x="394" y="411"/>
                  </a:cubicBezTo>
                  <a:cubicBezTo>
                    <a:pt x="394" y="412"/>
                    <a:pt x="393" y="414"/>
                    <a:pt x="393" y="415"/>
                  </a:cubicBezTo>
                  <a:cubicBezTo>
                    <a:pt x="393" y="418"/>
                    <a:pt x="395" y="419"/>
                    <a:pt x="397" y="417"/>
                  </a:cubicBezTo>
                  <a:cubicBezTo>
                    <a:pt x="400" y="415"/>
                    <a:pt x="403" y="412"/>
                    <a:pt x="405" y="408"/>
                  </a:cubicBezTo>
                  <a:cubicBezTo>
                    <a:pt x="407" y="405"/>
                    <a:pt x="404" y="402"/>
                    <a:pt x="404" y="399"/>
                  </a:cubicBezTo>
                  <a:cubicBezTo>
                    <a:pt x="407" y="398"/>
                    <a:pt x="409" y="398"/>
                    <a:pt x="411" y="401"/>
                  </a:cubicBezTo>
                  <a:cubicBezTo>
                    <a:pt x="412" y="405"/>
                    <a:pt x="415" y="404"/>
                    <a:pt x="418" y="403"/>
                  </a:cubicBezTo>
                  <a:cubicBezTo>
                    <a:pt x="419" y="403"/>
                    <a:pt x="420" y="402"/>
                    <a:pt x="421" y="401"/>
                  </a:cubicBezTo>
                  <a:cubicBezTo>
                    <a:pt x="427" y="397"/>
                    <a:pt x="427" y="397"/>
                    <a:pt x="426" y="391"/>
                  </a:cubicBezTo>
                  <a:cubicBezTo>
                    <a:pt x="425" y="388"/>
                    <a:pt x="425" y="386"/>
                    <a:pt x="425" y="383"/>
                  </a:cubicBezTo>
                  <a:cubicBezTo>
                    <a:pt x="426" y="372"/>
                    <a:pt x="427" y="362"/>
                    <a:pt x="428" y="352"/>
                  </a:cubicBezTo>
                  <a:cubicBezTo>
                    <a:pt x="429" y="348"/>
                    <a:pt x="431" y="347"/>
                    <a:pt x="434" y="347"/>
                  </a:cubicBezTo>
                  <a:cubicBezTo>
                    <a:pt x="437" y="348"/>
                    <a:pt x="437" y="350"/>
                    <a:pt x="436" y="352"/>
                  </a:cubicBezTo>
                  <a:cubicBezTo>
                    <a:pt x="434" y="360"/>
                    <a:pt x="434" y="367"/>
                    <a:pt x="434" y="375"/>
                  </a:cubicBezTo>
                  <a:cubicBezTo>
                    <a:pt x="434" y="378"/>
                    <a:pt x="434" y="380"/>
                    <a:pt x="432" y="382"/>
                  </a:cubicBezTo>
                  <a:cubicBezTo>
                    <a:pt x="429" y="384"/>
                    <a:pt x="431" y="386"/>
                    <a:pt x="434" y="386"/>
                  </a:cubicBezTo>
                  <a:cubicBezTo>
                    <a:pt x="442" y="389"/>
                    <a:pt x="450" y="384"/>
                    <a:pt x="453" y="374"/>
                  </a:cubicBezTo>
                  <a:cubicBezTo>
                    <a:pt x="445" y="371"/>
                    <a:pt x="444" y="369"/>
                    <a:pt x="449" y="361"/>
                  </a:cubicBezTo>
                  <a:cubicBezTo>
                    <a:pt x="451" y="357"/>
                    <a:pt x="450" y="354"/>
                    <a:pt x="448" y="352"/>
                  </a:cubicBezTo>
                  <a:cubicBezTo>
                    <a:pt x="444" y="347"/>
                    <a:pt x="443" y="342"/>
                    <a:pt x="443" y="336"/>
                  </a:cubicBezTo>
                  <a:cubicBezTo>
                    <a:pt x="442" y="328"/>
                    <a:pt x="442" y="320"/>
                    <a:pt x="439" y="313"/>
                  </a:cubicBezTo>
                  <a:cubicBezTo>
                    <a:pt x="438" y="311"/>
                    <a:pt x="438" y="309"/>
                    <a:pt x="435" y="310"/>
                  </a:cubicBezTo>
                  <a:cubicBezTo>
                    <a:pt x="434" y="314"/>
                    <a:pt x="432" y="317"/>
                    <a:pt x="434" y="322"/>
                  </a:cubicBezTo>
                  <a:cubicBezTo>
                    <a:pt x="435" y="325"/>
                    <a:pt x="434" y="328"/>
                    <a:pt x="433" y="331"/>
                  </a:cubicBezTo>
                  <a:cubicBezTo>
                    <a:pt x="432" y="332"/>
                    <a:pt x="431" y="334"/>
                    <a:pt x="429" y="334"/>
                  </a:cubicBezTo>
                  <a:cubicBezTo>
                    <a:pt x="427" y="333"/>
                    <a:pt x="427" y="332"/>
                    <a:pt x="426" y="330"/>
                  </a:cubicBezTo>
                  <a:cubicBezTo>
                    <a:pt x="426" y="329"/>
                    <a:pt x="426" y="327"/>
                    <a:pt x="426" y="326"/>
                  </a:cubicBezTo>
                  <a:cubicBezTo>
                    <a:pt x="426" y="320"/>
                    <a:pt x="428" y="315"/>
                    <a:pt x="427" y="309"/>
                  </a:cubicBezTo>
                  <a:cubicBezTo>
                    <a:pt x="425" y="299"/>
                    <a:pt x="425" y="289"/>
                    <a:pt x="424" y="279"/>
                  </a:cubicBezTo>
                  <a:cubicBezTo>
                    <a:pt x="423" y="268"/>
                    <a:pt x="419" y="258"/>
                    <a:pt x="414" y="248"/>
                  </a:cubicBezTo>
                  <a:close/>
                  <a:moveTo>
                    <a:pt x="127" y="1366"/>
                  </a:moveTo>
                  <a:cubicBezTo>
                    <a:pt x="115" y="1373"/>
                    <a:pt x="115" y="1373"/>
                    <a:pt x="113" y="1378"/>
                  </a:cubicBezTo>
                  <a:cubicBezTo>
                    <a:pt x="107" y="1392"/>
                    <a:pt x="101" y="1406"/>
                    <a:pt x="95" y="1421"/>
                  </a:cubicBezTo>
                  <a:cubicBezTo>
                    <a:pt x="94" y="1423"/>
                    <a:pt x="92" y="1425"/>
                    <a:pt x="93" y="1427"/>
                  </a:cubicBezTo>
                  <a:cubicBezTo>
                    <a:pt x="93" y="1433"/>
                    <a:pt x="90" y="1437"/>
                    <a:pt x="87" y="1442"/>
                  </a:cubicBezTo>
                  <a:cubicBezTo>
                    <a:pt x="86" y="1445"/>
                    <a:pt x="84" y="1448"/>
                    <a:pt x="83" y="1451"/>
                  </a:cubicBezTo>
                  <a:cubicBezTo>
                    <a:pt x="78" y="1465"/>
                    <a:pt x="73" y="1479"/>
                    <a:pt x="69" y="1493"/>
                  </a:cubicBezTo>
                  <a:cubicBezTo>
                    <a:pt x="66" y="1502"/>
                    <a:pt x="63" y="1511"/>
                    <a:pt x="62" y="1520"/>
                  </a:cubicBezTo>
                  <a:cubicBezTo>
                    <a:pt x="61" y="1529"/>
                    <a:pt x="60" y="1536"/>
                    <a:pt x="53" y="1542"/>
                  </a:cubicBezTo>
                  <a:cubicBezTo>
                    <a:pt x="49" y="1546"/>
                    <a:pt x="48" y="1555"/>
                    <a:pt x="50" y="1560"/>
                  </a:cubicBezTo>
                  <a:cubicBezTo>
                    <a:pt x="53" y="1558"/>
                    <a:pt x="54" y="1555"/>
                    <a:pt x="55" y="1552"/>
                  </a:cubicBezTo>
                  <a:cubicBezTo>
                    <a:pt x="57" y="1544"/>
                    <a:pt x="61" y="1536"/>
                    <a:pt x="64" y="1529"/>
                  </a:cubicBezTo>
                  <a:cubicBezTo>
                    <a:pt x="70" y="1518"/>
                    <a:pt x="74" y="1507"/>
                    <a:pt x="79" y="1496"/>
                  </a:cubicBezTo>
                  <a:cubicBezTo>
                    <a:pt x="84" y="1484"/>
                    <a:pt x="89" y="1471"/>
                    <a:pt x="95" y="1458"/>
                  </a:cubicBezTo>
                  <a:cubicBezTo>
                    <a:pt x="102" y="1442"/>
                    <a:pt x="106" y="1425"/>
                    <a:pt x="113" y="1409"/>
                  </a:cubicBezTo>
                  <a:cubicBezTo>
                    <a:pt x="116" y="1400"/>
                    <a:pt x="119" y="1390"/>
                    <a:pt x="123" y="1381"/>
                  </a:cubicBezTo>
                  <a:cubicBezTo>
                    <a:pt x="125" y="1377"/>
                    <a:pt x="128" y="1372"/>
                    <a:pt x="127" y="1366"/>
                  </a:cubicBezTo>
                  <a:close/>
                  <a:moveTo>
                    <a:pt x="649" y="1291"/>
                  </a:moveTo>
                  <a:cubicBezTo>
                    <a:pt x="647" y="1292"/>
                    <a:pt x="647" y="1293"/>
                    <a:pt x="647" y="1294"/>
                  </a:cubicBezTo>
                  <a:cubicBezTo>
                    <a:pt x="648" y="1309"/>
                    <a:pt x="651" y="1324"/>
                    <a:pt x="654" y="1338"/>
                  </a:cubicBezTo>
                  <a:cubicBezTo>
                    <a:pt x="656" y="1349"/>
                    <a:pt x="659" y="1359"/>
                    <a:pt x="660" y="1369"/>
                  </a:cubicBezTo>
                  <a:cubicBezTo>
                    <a:pt x="660" y="1371"/>
                    <a:pt x="660" y="1372"/>
                    <a:pt x="661" y="1373"/>
                  </a:cubicBezTo>
                  <a:cubicBezTo>
                    <a:pt x="665" y="1378"/>
                    <a:pt x="665" y="1384"/>
                    <a:pt x="665" y="1390"/>
                  </a:cubicBezTo>
                  <a:cubicBezTo>
                    <a:pt x="665" y="1398"/>
                    <a:pt x="666" y="1406"/>
                    <a:pt x="668" y="1413"/>
                  </a:cubicBezTo>
                  <a:cubicBezTo>
                    <a:pt x="674" y="1430"/>
                    <a:pt x="677" y="1446"/>
                    <a:pt x="681" y="1463"/>
                  </a:cubicBezTo>
                  <a:cubicBezTo>
                    <a:pt x="681" y="1463"/>
                    <a:pt x="681" y="1463"/>
                    <a:pt x="681" y="1464"/>
                  </a:cubicBezTo>
                  <a:cubicBezTo>
                    <a:pt x="682" y="1466"/>
                    <a:pt x="682" y="1467"/>
                    <a:pt x="685" y="1467"/>
                  </a:cubicBezTo>
                  <a:cubicBezTo>
                    <a:pt x="687" y="1467"/>
                    <a:pt x="687" y="1465"/>
                    <a:pt x="687" y="1463"/>
                  </a:cubicBezTo>
                  <a:cubicBezTo>
                    <a:pt x="688" y="1450"/>
                    <a:pt x="684" y="1438"/>
                    <a:pt x="683" y="1425"/>
                  </a:cubicBezTo>
                  <a:cubicBezTo>
                    <a:pt x="683" y="1421"/>
                    <a:pt x="682" y="1417"/>
                    <a:pt x="683" y="1413"/>
                  </a:cubicBezTo>
                  <a:cubicBezTo>
                    <a:pt x="683" y="1410"/>
                    <a:pt x="683" y="1407"/>
                    <a:pt x="681" y="1404"/>
                  </a:cubicBezTo>
                  <a:cubicBezTo>
                    <a:pt x="680" y="1401"/>
                    <a:pt x="679" y="1398"/>
                    <a:pt x="679" y="1394"/>
                  </a:cubicBezTo>
                  <a:cubicBezTo>
                    <a:pt x="677" y="1385"/>
                    <a:pt x="675" y="1376"/>
                    <a:pt x="673" y="1366"/>
                  </a:cubicBezTo>
                  <a:cubicBezTo>
                    <a:pt x="668" y="1347"/>
                    <a:pt x="661" y="1328"/>
                    <a:pt x="654" y="1309"/>
                  </a:cubicBezTo>
                  <a:cubicBezTo>
                    <a:pt x="652" y="1303"/>
                    <a:pt x="650" y="1297"/>
                    <a:pt x="649" y="1291"/>
                  </a:cubicBezTo>
                  <a:close/>
                  <a:moveTo>
                    <a:pt x="452" y="249"/>
                  </a:moveTo>
                  <a:cubicBezTo>
                    <a:pt x="452" y="253"/>
                    <a:pt x="449" y="256"/>
                    <a:pt x="449" y="261"/>
                  </a:cubicBezTo>
                  <a:cubicBezTo>
                    <a:pt x="449" y="267"/>
                    <a:pt x="449" y="273"/>
                    <a:pt x="448" y="279"/>
                  </a:cubicBezTo>
                  <a:cubicBezTo>
                    <a:pt x="448" y="282"/>
                    <a:pt x="449" y="286"/>
                    <a:pt x="452" y="289"/>
                  </a:cubicBezTo>
                  <a:cubicBezTo>
                    <a:pt x="462" y="301"/>
                    <a:pt x="473" y="313"/>
                    <a:pt x="484" y="324"/>
                  </a:cubicBezTo>
                  <a:cubicBezTo>
                    <a:pt x="485" y="325"/>
                    <a:pt x="486" y="326"/>
                    <a:pt x="485" y="327"/>
                  </a:cubicBezTo>
                  <a:cubicBezTo>
                    <a:pt x="484" y="329"/>
                    <a:pt x="482" y="329"/>
                    <a:pt x="481" y="328"/>
                  </a:cubicBezTo>
                  <a:cubicBezTo>
                    <a:pt x="478" y="324"/>
                    <a:pt x="475" y="324"/>
                    <a:pt x="472" y="325"/>
                  </a:cubicBezTo>
                  <a:cubicBezTo>
                    <a:pt x="468" y="326"/>
                    <a:pt x="465" y="325"/>
                    <a:pt x="464" y="321"/>
                  </a:cubicBezTo>
                  <a:cubicBezTo>
                    <a:pt x="462" y="317"/>
                    <a:pt x="458" y="314"/>
                    <a:pt x="458" y="309"/>
                  </a:cubicBezTo>
                  <a:cubicBezTo>
                    <a:pt x="457" y="306"/>
                    <a:pt x="455" y="305"/>
                    <a:pt x="453" y="306"/>
                  </a:cubicBezTo>
                  <a:cubicBezTo>
                    <a:pt x="450" y="308"/>
                    <a:pt x="451" y="310"/>
                    <a:pt x="452" y="312"/>
                  </a:cubicBezTo>
                  <a:cubicBezTo>
                    <a:pt x="456" y="320"/>
                    <a:pt x="463" y="326"/>
                    <a:pt x="467" y="333"/>
                  </a:cubicBezTo>
                  <a:cubicBezTo>
                    <a:pt x="468" y="334"/>
                    <a:pt x="469" y="335"/>
                    <a:pt x="470" y="335"/>
                  </a:cubicBezTo>
                  <a:cubicBezTo>
                    <a:pt x="471" y="335"/>
                    <a:pt x="473" y="335"/>
                    <a:pt x="472" y="333"/>
                  </a:cubicBezTo>
                  <a:cubicBezTo>
                    <a:pt x="471" y="331"/>
                    <a:pt x="470" y="329"/>
                    <a:pt x="472" y="328"/>
                  </a:cubicBezTo>
                  <a:cubicBezTo>
                    <a:pt x="475" y="327"/>
                    <a:pt x="476" y="328"/>
                    <a:pt x="477" y="331"/>
                  </a:cubicBezTo>
                  <a:cubicBezTo>
                    <a:pt x="478" y="334"/>
                    <a:pt x="480" y="334"/>
                    <a:pt x="483" y="333"/>
                  </a:cubicBezTo>
                  <a:cubicBezTo>
                    <a:pt x="487" y="330"/>
                    <a:pt x="492" y="328"/>
                    <a:pt x="497" y="327"/>
                  </a:cubicBezTo>
                  <a:cubicBezTo>
                    <a:pt x="495" y="324"/>
                    <a:pt x="494" y="320"/>
                    <a:pt x="492" y="321"/>
                  </a:cubicBezTo>
                  <a:cubicBezTo>
                    <a:pt x="488" y="323"/>
                    <a:pt x="489" y="319"/>
                    <a:pt x="489" y="317"/>
                  </a:cubicBezTo>
                  <a:cubicBezTo>
                    <a:pt x="490" y="313"/>
                    <a:pt x="488" y="311"/>
                    <a:pt x="485" y="308"/>
                  </a:cubicBezTo>
                  <a:cubicBezTo>
                    <a:pt x="481" y="305"/>
                    <a:pt x="479" y="300"/>
                    <a:pt x="478" y="295"/>
                  </a:cubicBezTo>
                  <a:cubicBezTo>
                    <a:pt x="476" y="289"/>
                    <a:pt x="474" y="285"/>
                    <a:pt x="466" y="284"/>
                  </a:cubicBezTo>
                  <a:cubicBezTo>
                    <a:pt x="461" y="284"/>
                    <a:pt x="460" y="282"/>
                    <a:pt x="460" y="276"/>
                  </a:cubicBezTo>
                  <a:cubicBezTo>
                    <a:pt x="460" y="267"/>
                    <a:pt x="458" y="257"/>
                    <a:pt x="452" y="249"/>
                  </a:cubicBezTo>
                  <a:close/>
                  <a:moveTo>
                    <a:pt x="1244" y="1189"/>
                  </a:moveTo>
                  <a:cubicBezTo>
                    <a:pt x="1247" y="1188"/>
                    <a:pt x="1248" y="1186"/>
                    <a:pt x="1249" y="1183"/>
                  </a:cubicBezTo>
                  <a:cubicBezTo>
                    <a:pt x="1259" y="1166"/>
                    <a:pt x="1269" y="1149"/>
                    <a:pt x="1279" y="1132"/>
                  </a:cubicBezTo>
                  <a:cubicBezTo>
                    <a:pt x="1283" y="1125"/>
                    <a:pt x="1285" y="1118"/>
                    <a:pt x="1287" y="1110"/>
                  </a:cubicBezTo>
                  <a:cubicBezTo>
                    <a:pt x="1288" y="1108"/>
                    <a:pt x="1288" y="1106"/>
                    <a:pt x="1285" y="1105"/>
                  </a:cubicBezTo>
                  <a:cubicBezTo>
                    <a:pt x="1283" y="1104"/>
                    <a:pt x="1282" y="1105"/>
                    <a:pt x="1280" y="1107"/>
                  </a:cubicBezTo>
                  <a:cubicBezTo>
                    <a:pt x="1274" y="1116"/>
                    <a:pt x="1264" y="1123"/>
                    <a:pt x="1257" y="1132"/>
                  </a:cubicBezTo>
                  <a:cubicBezTo>
                    <a:pt x="1254" y="1135"/>
                    <a:pt x="1252" y="1139"/>
                    <a:pt x="1251" y="1143"/>
                  </a:cubicBezTo>
                  <a:cubicBezTo>
                    <a:pt x="1249" y="1156"/>
                    <a:pt x="1247" y="1168"/>
                    <a:pt x="1244" y="1181"/>
                  </a:cubicBezTo>
                  <a:cubicBezTo>
                    <a:pt x="1243" y="1183"/>
                    <a:pt x="1243" y="1186"/>
                    <a:pt x="1244" y="1189"/>
                  </a:cubicBezTo>
                  <a:close/>
                  <a:moveTo>
                    <a:pt x="713" y="330"/>
                  </a:moveTo>
                  <a:cubicBezTo>
                    <a:pt x="720" y="331"/>
                    <a:pt x="725" y="331"/>
                    <a:pt x="729" y="326"/>
                  </a:cubicBezTo>
                  <a:cubicBezTo>
                    <a:pt x="731" y="324"/>
                    <a:pt x="733" y="323"/>
                    <a:pt x="736" y="325"/>
                  </a:cubicBezTo>
                  <a:cubicBezTo>
                    <a:pt x="738" y="327"/>
                    <a:pt x="739" y="329"/>
                    <a:pt x="737" y="332"/>
                  </a:cubicBezTo>
                  <a:cubicBezTo>
                    <a:pt x="736" y="334"/>
                    <a:pt x="735" y="336"/>
                    <a:pt x="734" y="338"/>
                  </a:cubicBezTo>
                  <a:cubicBezTo>
                    <a:pt x="730" y="345"/>
                    <a:pt x="729" y="352"/>
                    <a:pt x="735" y="359"/>
                  </a:cubicBezTo>
                  <a:cubicBezTo>
                    <a:pt x="737" y="361"/>
                    <a:pt x="738" y="363"/>
                    <a:pt x="736" y="365"/>
                  </a:cubicBezTo>
                  <a:cubicBezTo>
                    <a:pt x="730" y="372"/>
                    <a:pt x="731" y="380"/>
                    <a:pt x="731" y="388"/>
                  </a:cubicBezTo>
                  <a:cubicBezTo>
                    <a:pt x="732" y="396"/>
                    <a:pt x="735" y="404"/>
                    <a:pt x="730" y="412"/>
                  </a:cubicBezTo>
                  <a:cubicBezTo>
                    <a:pt x="730" y="413"/>
                    <a:pt x="730" y="415"/>
                    <a:pt x="732" y="415"/>
                  </a:cubicBezTo>
                  <a:cubicBezTo>
                    <a:pt x="734" y="415"/>
                    <a:pt x="734" y="413"/>
                    <a:pt x="734" y="412"/>
                  </a:cubicBezTo>
                  <a:cubicBezTo>
                    <a:pt x="738" y="402"/>
                    <a:pt x="741" y="392"/>
                    <a:pt x="745" y="382"/>
                  </a:cubicBezTo>
                  <a:cubicBezTo>
                    <a:pt x="746" y="376"/>
                    <a:pt x="747" y="371"/>
                    <a:pt x="746" y="365"/>
                  </a:cubicBezTo>
                  <a:cubicBezTo>
                    <a:pt x="744" y="353"/>
                    <a:pt x="742" y="341"/>
                    <a:pt x="741" y="328"/>
                  </a:cubicBezTo>
                  <a:cubicBezTo>
                    <a:pt x="740" y="321"/>
                    <a:pt x="739" y="313"/>
                    <a:pt x="735" y="305"/>
                  </a:cubicBezTo>
                  <a:cubicBezTo>
                    <a:pt x="734" y="303"/>
                    <a:pt x="732" y="302"/>
                    <a:pt x="731" y="305"/>
                  </a:cubicBezTo>
                  <a:cubicBezTo>
                    <a:pt x="729" y="309"/>
                    <a:pt x="727" y="313"/>
                    <a:pt x="724" y="316"/>
                  </a:cubicBezTo>
                  <a:cubicBezTo>
                    <a:pt x="719" y="319"/>
                    <a:pt x="718" y="325"/>
                    <a:pt x="713" y="330"/>
                  </a:cubicBezTo>
                  <a:close/>
                  <a:moveTo>
                    <a:pt x="551" y="1315"/>
                  </a:moveTo>
                  <a:cubicBezTo>
                    <a:pt x="547" y="1318"/>
                    <a:pt x="548" y="1321"/>
                    <a:pt x="549" y="1323"/>
                  </a:cubicBezTo>
                  <a:cubicBezTo>
                    <a:pt x="550" y="1326"/>
                    <a:pt x="551" y="1329"/>
                    <a:pt x="551" y="1333"/>
                  </a:cubicBezTo>
                  <a:cubicBezTo>
                    <a:pt x="550" y="1348"/>
                    <a:pt x="551" y="1364"/>
                    <a:pt x="553" y="1380"/>
                  </a:cubicBezTo>
                  <a:cubicBezTo>
                    <a:pt x="555" y="1393"/>
                    <a:pt x="557" y="1405"/>
                    <a:pt x="557" y="1418"/>
                  </a:cubicBezTo>
                  <a:cubicBezTo>
                    <a:pt x="558" y="1425"/>
                    <a:pt x="558" y="1432"/>
                    <a:pt x="559" y="1439"/>
                  </a:cubicBezTo>
                  <a:cubicBezTo>
                    <a:pt x="561" y="1447"/>
                    <a:pt x="562" y="1454"/>
                    <a:pt x="562" y="1462"/>
                  </a:cubicBezTo>
                  <a:cubicBezTo>
                    <a:pt x="563" y="1469"/>
                    <a:pt x="562" y="1477"/>
                    <a:pt x="565" y="1486"/>
                  </a:cubicBezTo>
                  <a:cubicBezTo>
                    <a:pt x="566" y="1481"/>
                    <a:pt x="566" y="1479"/>
                    <a:pt x="567" y="1476"/>
                  </a:cubicBezTo>
                  <a:cubicBezTo>
                    <a:pt x="568" y="1466"/>
                    <a:pt x="569" y="1456"/>
                    <a:pt x="569" y="1446"/>
                  </a:cubicBezTo>
                  <a:cubicBezTo>
                    <a:pt x="569" y="1444"/>
                    <a:pt x="569" y="1441"/>
                    <a:pt x="570" y="1438"/>
                  </a:cubicBezTo>
                  <a:cubicBezTo>
                    <a:pt x="571" y="1435"/>
                    <a:pt x="570" y="1433"/>
                    <a:pt x="569" y="1431"/>
                  </a:cubicBezTo>
                  <a:cubicBezTo>
                    <a:pt x="566" y="1423"/>
                    <a:pt x="563" y="1415"/>
                    <a:pt x="564" y="1407"/>
                  </a:cubicBezTo>
                  <a:cubicBezTo>
                    <a:pt x="564" y="1402"/>
                    <a:pt x="567" y="1397"/>
                    <a:pt x="562" y="1393"/>
                  </a:cubicBezTo>
                  <a:cubicBezTo>
                    <a:pt x="561" y="1393"/>
                    <a:pt x="561" y="1391"/>
                    <a:pt x="562" y="1390"/>
                  </a:cubicBezTo>
                  <a:cubicBezTo>
                    <a:pt x="564" y="1387"/>
                    <a:pt x="563" y="1385"/>
                    <a:pt x="561" y="1382"/>
                  </a:cubicBezTo>
                  <a:cubicBezTo>
                    <a:pt x="560" y="1380"/>
                    <a:pt x="560" y="1378"/>
                    <a:pt x="561" y="1376"/>
                  </a:cubicBezTo>
                  <a:cubicBezTo>
                    <a:pt x="563" y="1372"/>
                    <a:pt x="562" y="1369"/>
                    <a:pt x="560" y="1366"/>
                  </a:cubicBezTo>
                  <a:cubicBezTo>
                    <a:pt x="558" y="1365"/>
                    <a:pt x="558" y="1363"/>
                    <a:pt x="557" y="1360"/>
                  </a:cubicBezTo>
                  <a:cubicBezTo>
                    <a:pt x="556" y="1350"/>
                    <a:pt x="555" y="1340"/>
                    <a:pt x="553" y="1329"/>
                  </a:cubicBezTo>
                  <a:cubicBezTo>
                    <a:pt x="553" y="1325"/>
                    <a:pt x="552" y="1321"/>
                    <a:pt x="551" y="1315"/>
                  </a:cubicBezTo>
                  <a:close/>
                  <a:moveTo>
                    <a:pt x="386" y="1168"/>
                  </a:moveTo>
                  <a:cubicBezTo>
                    <a:pt x="390" y="1165"/>
                    <a:pt x="390" y="1162"/>
                    <a:pt x="390" y="1159"/>
                  </a:cubicBezTo>
                  <a:cubicBezTo>
                    <a:pt x="391" y="1157"/>
                    <a:pt x="391" y="1155"/>
                    <a:pt x="394" y="1154"/>
                  </a:cubicBezTo>
                  <a:cubicBezTo>
                    <a:pt x="397" y="1154"/>
                    <a:pt x="399" y="1156"/>
                    <a:pt x="400" y="1159"/>
                  </a:cubicBezTo>
                  <a:cubicBezTo>
                    <a:pt x="402" y="1162"/>
                    <a:pt x="401" y="1165"/>
                    <a:pt x="401" y="1168"/>
                  </a:cubicBezTo>
                  <a:cubicBezTo>
                    <a:pt x="399" y="1180"/>
                    <a:pt x="394" y="1192"/>
                    <a:pt x="391" y="1204"/>
                  </a:cubicBezTo>
                  <a:cubicBezTo>
                    <a:pt x="389" y="1211"/>
                    <a:pt x="387" y="1218"/>
                    <a:pt x="384" y="1225"/>
                  </a:cubicBezTo>
                  <a:cubicBezTo>
                    <a:pt x="388" y="1221"/>
                    <a:pt x="392" y="1218"/>
                    <a:pt x="394" y="1213"/>
                  </a:cubicBezTo>
                  <a:cubicBezTo>
                    <a:pt x="401" y="1202"/>
                    <a:pt x="404" y="1188"/>
                    <a:pt x="411" y="1176"/>
                  </a:cubicBezTo>
                  <a:cubicBezTo>
                    <a:pt x="412" y="1174"/>
                    <a:pt x="411" y="1172"/>
                    <a:pt x="411" y="1169"/>
                  </a:cubicBezTo>
                  <a:cubicBezTo>
                    <a:pt x="411" y="1164"/>
                    <a:pt x="411" y="1159"/>
                    <a:pt x="414" y="1155"/>
                  </a:cubicBezTo>
                  <a:cubicBezTo>
                    <a:pt x="419" y="1149"/>
                    <a:pt x="417" y="1143"/>
                    <a:pt x="415" y="1135"/>
                  </a:cubicBezTo>
                  <a:cubicBezTo>
                    <a:pt x="412" y="1139"/>
                    <a:pt x="409" y="1143"/>
                    <a:pt x="406" y="1146"/>
                  </a:cubicBezTo>
                  <a:cubicBezTo>
                    <a:pt x="400" y="1153"/>
                    <a:pt x="391" y="1153"/>
                    <a:pt x="385" y="1146"/>
                  </a:cubicBezTo>
                  <a:cubicBezTo>
                    <a:pt x="382" y="1151"/>
                    <a:pt x="380" y="1156"/>
                    <a:pt x="378" y="1163"/>
                  </a:cubicBezTo>
                  <a:cubicBezTo>
                    <a:pt x="381" y="1164"/>
                    <a:pt x="384" y="1165"/>
                    <a:pt x="386" y="1168"/>
                  </a:cubicBezTo>
                  <a:close/>
                  <a:moveTo>
                    <a:pt x="562" y="810"/>
                  </a:moveTo>
                  <a:cubicBezTo>
                    <a:pt x="559" y="812"/>
                    <a:pt x="557" y="815"/>
                    <a:pt x="558" y="817"/>
                  </a:cubicBezTo>
                  <a:cubicBezTo>
                    <a:pt x="562" y="824"/>
                    <a:pt x="556" y="829"/>
                    <a:pt x="555" y="835"/>
                  </a:cubicBezTo>
                  <a:cubicBezTo>
                    <a:pt x="555" y="837"/>
                    <a:pt x="554" y="837"/>
                    <a:pt x="553" y="837"/>
                  </a:cubicBezTo>
                  <a:cubicBezTo>
                    <a:pt x="548" y="836"/>
                    <a:pt x="549" y="839"/>
                    <a:pt x="549" y="842"/>
                  </a:cubicBezTo>
                  <a:cubicBezTo>
                    <a:pt x="548" y="853"/>
                    <a:pt x="552" y="865"/>
                    <a:pt x="551" y="876"/>
                  </a:cubicBezTo>
                  <a:cubicBezTo>
                    <a:pt x="551" y="889"/>
                    <a:pt x="550" y="902"/>
                    <a:pt x="545" y="914"/>
                  </a:cubicBezTo>
                  <a:cubicBezTo>
                    <a:pt x="542" y="920"/>
                    <a:pt x="542" y="925"/>
                    <a:pt x="543" y="931"/>
                  </a:cubicBezTo>
                  <a:cubicBezTo>
                    <a:pt x="544" y="935"/>
                    <a:pt x="547" y="939"/>
                    <a:pt x="546" y="943"/>
                  </a:cubicBezTo>
                  <a:cubicBezTo>
                    <a:pt x="546" y="945"/>
                    <a:pt x="546" y="947"/>
                    <a:pt x="548" y="946"/>
                  </a:cubicBezTo>
                  <a:cubicBezTo>
                    <a:pt x="550" y="946"/>
                    <a:pt x="551" y="945"/>
                    <a:pt x="551" y="943"/>
                  </a:cubicBezTo>
                  <a:cubicBezTo>
                    <a:pt x="551" y="938"/>
                    <a:pt x="551" y="934"/>
                    <a:pt x="550" y="929"/>
                  </a:cubicBezTo>
                  <a:cubicBezTo>
                    <a:pt x="550" y="925"/>
                    <a:pt x="551" y="922"/>
                    <a:pt x="553" y="919"/>
                  </a:cubicBezTo>
                  <a:cubicBezTo>
                    <a:pt x="557" y="914"/>
                    <a:pt x="560" y="907"/>
                    <a:pt x="560" y="900"/>
                  </a:cubicBezTo>
                  <a:cubicBezTo>
                    <a:pt x="559" y="892"/>
                    <a:pt x="555" y="885"/>
                    <a:pt x="559" y="877"/>
                  </a:cubicBezTo>
                  <a:cubicBezTo>
                    <a:pt x="555" y="872"/>
                    <a:pt x="557" y="865"/>
                    <a:pt x="556" y="859"/>
                  </a:cubicBezTo>
                  <a:cubicBezTo>
                    <a:pt x="554" y="852"/>
                    <a:pt x="552" y="844"/>
                    <a:pt x="562" y="840"/>
                  </a:cubicBezTo>
                  <a:cubicBezTo>
                    <a:pt x="563" y="839"/>
                    <a:pt x="566" y="835"/>
                    <a:pt x="565" y="832"/>
                  </a:cubicBezTo>
                  <a:cubicBezTo>
                    <a:pt x="563" y="828"/>
                    <a:pt x="564" y="824"/>
                    <a:pt x="564" y="819"/>
                  </a:cubicBezTo>
                  <a:cubicBezTo>
                    <a:pt x="564" y="816"/>
                    <a:pt x="564" y="813"/>
                    <a:pt x="562" y="810"/>
                  </a:cubicBezTo>
                  <a:close/>
                  <a:moveTo>
                    <a:pt x="191" y="412"/>
                  </a:moveTo>
                  <a:cubicBezTo>
                    <a:pt x="193" y="409"/>
                    <a:pt x="194" y="407"/>
                    <a:pt x="194" y="404"/>
                  </a:cubicBezTo>
                  <a:cubicBezTo>
                    <a:pt x="193" y="400"/>
                    <a:pt x="194" y="397"/>
                    <a:pt x="194" y="394"/>
                  </a:cubicBezTo>
                  <a:cubicBezTo>
                    <a:pt x="194" y="392"/>
                    <a:pt x="195" y="390"/>
                    <a:pt x="197" y="390"/>
                  </a:cubicBezTo>
                  <a:cubicBezTo>
                    <a:pt x="200" y="390"/>
                    <a:pt x="200" y="393"/>
                    <a:pt x="199" y="394"/>
                  </a:cubicBezTo>
                  <a:cubicBezTo>
                    <a:pt x="197" y="402"/>
                    <a:pt x="200" y="409"/>
                    <a:pt x="198" y="417"/>
                  </a:cubicBezTo>
                  <a:cubicBezTo>
                    <a:pt x="197" y="420"/>
                    <a:pt x="196" y="424"/>
                    <a:pt x="199" y="428"/>
                  </a:cubicBezTo>
                  <a:cubicBezTo>
                    <a:pt x="199" y="429"/>
                    <a:pt x="199" y="431"/>
                    <a:pt x="198" y="432"/>
                  </a:cubicBezTo>
                  <a:cubicBezTo>
                    <a:pt x="198" y="436"/>
                    <a:pt x="198" y="440"/>
                    <a:pt x="198" y="444"/>
                  </a:cubicBezTo>
                  <a:cubicBezTo>
                    <a:pt x="198" y="445"/>
                    <a:pt x="198" y="446"/>
                    <a:pt x="200" y="447"/>
                  </a:cubicBezTo>
                  <a:cubicBezTo>
                    <a:pt x="201" y="447"/>
                    <a:pt x="202" y="446"/>
                    <a:pt x="202" y="445"/>
                  </a:cubicBezTo>
                  <a:cubicBezTo>
                    <a:pt x="203" y="442"/>
                    <a:pt x="204" y="439"/>
                    <a:pt x="204" y="436"/>
                  </a:cubicBezTo>
                  <a:cubicBezTo>
                    <a:pt x="204" y="425"/>
                    <a:pt x="205" y="414"/>
                    <a:pt x="203" y="403"/>
                  </a:cubicBezTo>
                  <a:cubicBezTo>
                    <a:pt x="202" y="392"/>
                    <a:pt x="204" y="381"/>
                    <a:pt x="203" y="370"/>
                  </a:cubicBezTo>
                  <a:cubicBezTo>
                    <a:pt x="202" y="363"/>
                    <a:pt x="201" y="356"/>
                    <a:pt x="203" y="349"/>
                  </a:cubicBezTo>
                  <a:cubicBezTo>
                    <a:pt x="203" y="346"/>
                    <a:pt x="202" y="343"/>
                    <a:pt x="197" y="341"/>
                  </a:cubicBezTo>
                  <a:cubicBezTo>
                    <a:pt x="200" y="352"/>
                    <a:pt x="197" y="362"/>
                    <a:pt x="199" y="373"/>
                  </a:cubicBezTo>
                  <a:cubicBezTo>
                    <a:pt x="200" y="375"/>
                    <a:pt x="199" y="377"/>
                    <a:pt x="198" y="378"/>
                  </a:cubicBezTo>
                  <a:cubicBezTo>
                    <a:pt x="198" y="379"/>
                    <a:pt x="197" y="380"/>
                    <a:pt x="196" y="380"/>
                  </a:cubicBezTo>
                  <a:cubicBezTo>
                    <a:pt x="195" y="379"/>
                    <a:pt x="194" y="379"/>
                    <a:pt x="194" y="378"/>
                  </a:cubicBezTo>
                  <a:cubicBezTo>
                    <a:pt x="194" y="375"/>
                    <a:pt x="194" y="371"/>
                    <a:pt x="194" y="368"/>
                  </a:cubicBezTo>
                  <a:cubicBezTo>
                    <a:pt x="193" y="366"/>
                    <a:pt x="193" y="365"/>
                    <a:pt x="191" y="365"/>
                  </a:cubicBezTo>
                  <a:cubicBezTo>
                    <a:pt x="189" y="365"/>
                    <a:pt x="188" y="366"/>
                    <a:pt x="188" y="367"/>
                  </a:cubicBezTo>
                  <a:cubicBezTo>
                    <a:pt x="189" y="372"/>
                    <a:pt x="186" y="373"/>
                    <a:pt x="182" y="375"/>
                  </a:cubicBezTo>
                  <a:cubicBezTo>
                    <a:pt x="185" y="378"/>
                    <a:pt x="188" y="383"/>
                    <a:pt x="186" y="385"/>
                  </a:cubicBezTo>
                  <a:cubicBezTo>
                    <a:pt x="182" y="389"/>
                    <a:pt x="185" y="393"/>
                    <a:pt x="183" y="397"/>
                  </a:cubicBezTo>
                  <a:cubicBezTo>
                    <a:pt x="182" y="398"/>
                    <a:pt x="182" y="400"/>
                    <a:pt x="183" y="401"/>
                  </a:cubicBezTo>
                  <a:cubicBezTo>
                    <a:pt x="186" y="404"/>
                    <a:pt x="187" y="409"/>
                    <a:pt x="191" y="412"/>
                  </a:cubicBezTo>
                  <a:close/>
                  <a:moveTo>
                    <a:pt x="498" y="72"/>
                  </a:moveTo>
                  <a:cubicBezTo>
                    <a:pt x="498" y="73"/>
                    <a:pt x="498" y="75"/>
                    <a:pt x="499" y="76"/>
                  </a:cubicBezTo>
                  <a:cubicBezTo>
                    <a:pt x="504" y="90"/>
                    <a:pt x="504" y="105"/>
                    <a:pt x="512" y="117"/>
                  </a:cubicBezTo>
                  <a:cubicBezTo>
                    <a:pt x="513" y="118"/>
                    <a:pt x="513" y="120"/>
                    <a:pt x="513" y="121"/>
                  </a:cubicBezTo>
                  <a:cubicBezTo>
                    <a:pt x="513" y="130"/>
                    <a:pt x="518" y="137"/>
                    <a:pt x="520" y="145"/>
                  </a:cubicBezTo>
                  <a:cubicBezTo>
                    <a:pt x="521" y="148"/>
                    <a:pt x="526" y="150"/>
                    <a:pt x="529" y="149"/>
                  </a:cubicBezTo>
                  <a:cubicBezTo>
                    <a:pt x="533" y="147"/>
                    <a:pt x="532" y="144"/>
                    <a:pt x="531" y="141"/>
                  </a:cubicBezTo>
                  <a:cubicBezTo>
                    <a:pt x="530" y="137"/>
                    <a:pt x="528" y="133"/>
                    <a:pt x="527" y="129"/>
                  </a:cubicBezTo>
                  <a:cubicBezTo>
                    <a:pt x="526" y="128"/>
                    <a:pt x="525" y="126"/>
                    <a:pt x="525" y="124"/>
                  </a:cubicBezTo>
                  <a:cubicBezTo>
                    <a:pt x="524" y="113"/>
                    <a:pt x="519" y="103"/>
                    <a:pt x="514" y="94"/>
                  </a:cubicBezTo>
                  <a:cubicBezTo>
                    <a:pt x="512" y="90"/>
                    <a:pt x="510" y="87"/>
                    <a:pt x="509" y="83"/>
                  </a:cubicBezTo>
                  <a:cubicBezTo>
                    <a:pt x="509" y="78"/>
                    <a:pt x="506" y="74"/>
                    <a:pt x="503" y="70"/>
                  </a:cubicBezTo>
                  <a:cubicBezTo>
                    <a:pt x="503" y="68"/>
                    <a:pt x="502" y="67"/>
                    <a:pt x="500" y="67"/>
                  </a:cubicBezTo>
                  <a:cubicBezTo>
                    <a:pt x="498" y="68"/>
                    <a:pt x="498" y="70"/>
                    <a:pt x="498" y="72"/>
                  </a:cubicBezTo>
                  <a:close/>
                  <a:moveTo>
                    <a:pt x="335" y="86"/>
                  </a:moveTo>
                  <a:cubicBezTo>
                    <a:pt x="342" y="81"/>
                    <a:pt x="347" y="72"/>
                    <a:pt x="356" y="70"/>
                  </a:cubicBezTo>
                  <a:cubicBezTo>
                    <a:pt x="357" y="70"/>
                    <a:pt x="357" y="68"/>
                    <a:pt x="358" y="68"/>
                  </a:cubicBezTo>
                  <a:cubicBezTo>
                    <a:pt x="361" y="63"/>
                    <a:pt x="365" y="60"/>
                    <a:pt x="369" y="57"/>
                  </a:cubicBezTo>
                  <a:cubicBezTo>
                    <a:pt x="378" y="51"/>
                    <a:pt x="387" y="44"/>
                    <a:pt x="396" y="39"/>
                  </a:cubicBezTo>
                  <a:cubicBezTo>
                    <a:pt x="399" y="36"/>
                    <a:pt x="401" y="32"/>
                    <a:pt x="405" y="30"/>
                  </a:cubicBezTo>
                  <a:cubicBezTo>
                    <a:pt x="411" y="27"/>
                    <a:pt x="415" y="23"/>
                    <a:pt x="420" y="18"/>
                  </a:cubicBezTo>
                  <a:cubicBezTo>
                    <a:pt x="421" y="17"/>
                    <a:pt x="422" y="16"/>
                    <a:pt x="421" y="15"/>
                  </a:cubicBezTo>
                  <a:cubicBezTo>
                    <a:pt x="420" y="14"/>
                    <a:pt x="419" y="14"/>
                    <a:pt x="418" y="14"/>
                  </a:cubicBezTo>
                  <a:cubicBezTo>
                    <a:pt x="413" y="15"/>
                    <a:pt x="408" y="17"/>
                    <a:pt x="404" y="19"/>
                  </a:cubicBezTo>
                  <a:cubicBezTo>
                    <a:pt x="396" y="24"/>
                    <a:pt x="390" y="30"/>
                    <a:pt x="383" y="35"/>
                  </a:cubicBezTo>
                  <a:cubicBezTo>
                    <a:pt x="365" y="50"/>
                    <a:pt x="347" y="65"/>
                    <a:pt x="335" y="86"/>
                  </a:cubicBezTo>
                  <a:close/>
                  <a:moveTo>
                    <a:pt x="823" y="1326"/>
                  </a:moveTo>
                  <a:cubicBezTo>
                    <a:pt x="824" y="1323"/>
                    <a:pt x="824" y="1321"/>
                    <a:pt x="823" y="1318"/>
                  </a:cubicBezTo>
                  <a:cubicBezTo>
                    <a:pt x="820" y="1308"/>
                    <a:pt x="817" y="1297"/>
                    <a:pt x="810" y="1288"/>
                  </a:cubicBezTo>
                  <a:cubicBezTo>
                    <a:pt x="807" y="1283"/>
                    <a:pt x="804" y="1278"/>
                    <a:pt x="804" y="1271"/>
                  </a:cubicBezTo>
                  <a:cubicBezTo>
                    <a:pt x="804" y="1270"/>
                    <a:pt x="804" y="1268"/>
                    <a:pt x="803" y="1268"/>
                  </a:cubicBezTo>
                  <a:cubicBezTo>
                    <a:pt x="797" y="1267"/>
                    <a:pt x="797" y="1262"/>
                    <a:pt x="795" y="1258"/>
                  </a:cubicBezTo>
                  <a:cubicBezTo>
                    <a:pt x="793" y="1256"/>
                    <a:pt x="792" y="1254"/>
                    <a:pt x="796" y="1252"/>
                  </a:cubicBezTo>
                  <a:cubicBezTo>
                    <a:pt x="797" y="1252"/>
                    <a:pt x="798" y="1250"/>
                    <a:pt x="796" y="1250"/>
                  </a:cubicBezTo>
                  <a:cubicBezTo>
                    <a:pt x="789" y="1250"/>
                    <a:pt x="793" y="1246"/>
                    <a:pt x="793" y="1244"/>
                  </a:cubicBezTo>
                  <a:cubicBezTo>
                    <a:pt x="795" y="1236"/>
                    <a:pt x="793" y="1232"/>
                    <a:pt x="785" y="1228"/>
                  </a:cubicBezTo>
                  <a:cubicBezTo>
                    <a:pt x="784" y="1237"/>
                    <a:pt x="782" y="1246"/>
                    <a:pt x="786" y="1254"/>
                  </a:cubicBezTo>
                  <a:cubicBezTo>
                    <a:pt x="790" y="1260"/>
                    <a:pt x="792" y="1267"/>
                    <a:pt x="794" y="1274"/>
                  </a:cubicBezTo>
                  <a:cubicBezTo>
                    <a:pt x="794" y="1276"/>
                    <a:pt x="794" y="1278"/>
                    <a:pt x="796" y="1279"/>
                  </a:cubicBezTo>
                  <a:cubicBezTo>
                    <a:pt x="800" y="1284"/>
                    <a:pt x="802" y="1290"/>
                    <a:pt x="806" y="1296"/>
                  </a:cubicBezTo>
                  <a:cubicBezTo>
                    <a:pt x="808" y="1299"/>
                    <a:pt x="807" y="1301"/>
                    <a:pt x="803" y="1303"/>
                  </a:cubicBezTo>
                  <a:cubicBezTo>
                    <a:pt x="810" y="1304"/>
                    <a:pt x="812" y="1309"/>
                    <a:pt x="814" y="1313"/>
                  </a:cubicBezTo>
                  <a:cubicBezTo>
                    <a:pt x="816" y="1318"/>
                    <a:pt x="818" y="1323"/>
                    <a:pt x="823" y="1326"/>
                  </a:cubicBezTo>
                  <a:close/>
                  <a:moveTo>
                    <a:pt x="560" y="73"/>
                  </a:moveTo>
                  <a:cubicBezTo>
                    <a:pt x="559" y="76"/>
                    <a:pt x="560" y="79"/>
                    <a:pt x="562" y="82"/>
                  </a:cubicBezTo>
                  <a:cubicBezTo>
                    <a:pt x="566" y="89"/>
                    <a:pt x="568" y="97"/>
                    <a:pt x="571" y="105"/>
                  </a:cubicBezTo>
                  <a:cubicBezTo>
                    <a:pt x="571" y="107"/>
                    <a:pt x="572" y="108"/>
                    <a:pt x="572" y="109"/>
                  </a:cubicBezTo>
                  <a:cubicBezTo>
                    <a:pt x="575" y="115"/>
                    <a:pt x="580" y="120"/>
                    <a:pt x="584" y="125"/>
                  </a:cubicBezTo>
                  <a:cubicBezTo>
                    <a:pt x="590" y="132"/>
                    <a:pt x="596" y="139"/>
                    <a:pt x="601" y="145"/>
                  </a:cubicBezTo>
                  <a:cubicBezTo>
                    <a:pt x="602" y="147"/>
                    <a:pt x="603" y="147"/>
                    <a:pt x="605" y="147"/>
                  </a:cubicBezTo>
                  <a:cubicBezTo>
                    <a:pt x="606" y="146"/>
                    <a:pt x="606" y="144"/>
                    <a:pt x="606" y="143"/>
                  </a:cubicBezTo>
                  <a:cubicBezTo>
                    <a:pt x="603" y="139"/>
                    <a:pt x="602" y="133"/>
                    <a:pt x="599" y="129"/>
                  </a:cubicBezTo>
                  <a:cubicBezTo>
                    <a:pt x="593" y="120"/>
                    <a:pt x="587" y="112"/>
                    <a:pt x="583" y="102"/>
                  </a:cubicBezTo>
                  <a:cubicBezTo>
                    <a:pt x="579" y="91"/>
                    <a:pt x="571" y="83"/>
                    <a:pt x="564" y="74"/>
                  </a:cubicBezTo>
                  <a:cubicBezTo>
                    <a:pt x="563" y="73"/>
                    <a:pt x="562" y="72"/>
                    <a:pt x="560" y="73"/>
                  </a:cubicBezTo>
                  <a:close/>
                  <a:moveTo>
                    <a:pt x="255" y="190"/>
                  </a:moveTo>
                  <a:cubicBezTo>
                    <a:pt x="251" y="191"/>
                    <a:pt x="249" y="194"/>
                    <a:pt x="248" y="196"/>
                  </a:cubicBezTo>
                  <a:cubicBezTo>
                    <a:pt x="241" y="208"/>
                    <a:pt x="234" y="220"/>
                    <a:pt x="227" y="231"/>
                  </a:cubicBezTo>
                  <a:cubicBezTo>
                    <a:pt x="223" y="237"/>
                    <a:pt x="222" y="243"/>
                    <a:pt x="221" y="249"/>
                  </a:cubicBezTo>
                  <a:cubicBezTo>
                    <a:pt x="221" y="250"/>
                    <a:pt x="221" y="251"/>
                    <a:pt x="222" y="252"/>
                  </a:cubicBezTo>
                  <a:cubicBezTo>
                    <a:pt x="223" y="253"/>
                    <a:pt x="224" y="252"/>
                    <a:pt x="225" y="251"/>
                  </a:cubicBezTo>
                  <a:cubicBezTo>
                    <a:pt x="228" y="249"/>
                    <a:pt x="230" y="246"/>
                    <a:pt x="231" y="242"/>
                  </a:cubicBezTo>
                  <a:cubicBezTo>
                    <a:pt x="232" y="236"/>
                    <a:pt x="234" y="234"/>
                    <a:pt x="240" y="234"/>
                  </a:cubicBezTo>
                  <a:cubicBezTo>
                    <a:pt x="243" y="234"/>
                    <a:pt x="251" y="227"/>
                    <a:pt x="250" y="225"/>
                  </a:cubicBezTo>
                  <a:cubicBezTo>
                    <a:pt x="248" y="220"/>
                    <a:pt x="251" y="219"/>
                    <a:pt x="254" y="218"/>
                  </a:cubicBezTo>
                  <a:cubicBezTo>
                    <a:pt x="256" y="217"/>
                    <a:pt x="257" y="216"/>
                    <a:pt x="256" y="214"/>
                  </a:cubicBezTo>
                  <a:cubicBezTo>
                    <a:pt x="253" y="210"/>
                    <a:pt x="255" y="206"/>
                    <a:pt x="256" y="203"/>
                  </a:cubicBezTo>
                  <a:cubicBezTo>
                    <a:pt x="257" y="199"/>
                    <a:pt x="256" y="194"/>
                    <a:pt x="255" y="190"/>
                  </a:cubicBezTo>
                  <a:close/>
                  <a:moveTo>
                    <a:pt x="586" y="1382"/>
                  </a:moveTo>
                  <a:cubicBezTo>
                    <a:pt x="587" y="1377"/>
                    <a:pt x="584" y="1372"/>
                    <a:pt x="585" y="1366"/>
                  </a:cubicBezTo>
                  <a:cubicBezTo>
                    <a:pt x="586" y="1360"/>
                    <a:pt x="585" y="1354"/>
                    <a:pt x="583" y="1349"/>
                  </a:cubicBezTo>
                  <a:cubicBezTo>
                    <a:pt x="582" y="1345"/>
                    <a:pt x="582" y="1342"/>
                    <a:pt x="582" y="1338"/>
                  </a:cubicBezTo>
                  <a:cubicBezTo>
                    <a:pt x="584" y="1331"/>
                    <a:pt x="582" y="1325"/>
                    <a:pt x="580" y="1318"/>
                  </a:cubicBezTo>
                  <a:cubicBezTo>
                    <a:pt x="577" y="1311"/>
                    <a:pt x="571" y="1304"/>
                    <a:pt x="573" y="1295"/>
                  </a:cubicBezTo>
                  <a:cubicBezTo>
                    <a:pt x="573" y="1295"/>
                    <a:pt x="573" y="1294"/>
                    <a:pt x="572" y="1293"/>
                  </a:cubicBezTo>
                  <a:cubicBezTo>
                    <a:pt x="569" y="1290"/>
                    <a:pt x="568" y="1286"/>
                    <a:pt x="568" y="1283"/>
                  </a:cubicBezTo>
                  <a:cubicBezTo>
                    <a:pt x="567" y="1278"/>
                    <a:pt x="565" y="1277"/>
                    <a:pt x="561" y="1275"/>
                  </a:cubicBezTo>
                  <a:cubicBezTo>
                    <a:pt x="565" y="1294"/>
                    <a:pt x="567" y="1312"/>
                    <a:pt x="571" y="1330"/>
                  </a:cubicBezTo>
                  <a:cubicBezTo>
                    <a:pt x="575" y="1347"/>
                    <a:pt x="580" y="1365"/>
                    <a:pt x="586" y="1382"/>
                  </a:cubicBezTo>
                  <a:close/>
                  <a:moveTo>
                    <a:pt x="128" y="1297"/>
                  </a:moveTo>
                  <a:cubicBezTo>
                    <a:pt x="126" y="1296"/>
                    <a:pt x="125" y="1297"/>
                    <a:pt x="125" y="1298"/>
                  </a:cubicBezTo>
                  <a:cubicBezTo>
                    <a:pt x="120" y="1305"/>
                    <a:pt x="116" y="1312"/>
                    <a:pt x="112" y="1320"/>
                  </a:cubicBezTo>
                  <a:cubicBezTo>
                    <a:pt x="101" y="1343"/>
                    <a:pt x="89" y="1365"/>
                    <a:pt x="79" y="1388"/>
                  </a:cubicBezTo>
                  <a:cubicBezTo>
                    <a:pt x="73" y="1400"/>
                    <a:pt x="68" y="1412"/>
                    <a:pt x="66" y="1425"/>
                  </a:cubicBezTo>
                  <a:cubicBezTo>
                    <a:pt x="66" y="1426"/>
                    <a:pt x="65" y="1428"/>
                    <a:pt x="66" y="1430"/>
                  </a:cubicBezTo>
                  <a:cubicBezTo>
                    <a:pt x="66" y="1431"/>
                    <a:pt x="67" y="1432"/>
                    <a:pt x="67" y="1432"/>
                  </a:cubicBezTo>
                  <a:cubicBezTo>
                    <a:pt x="68" y="1432"/>
                    <a:pt x="69" y="1431"/>
                    <a:pt x="69" y="1431"/>
                  </a:cubicBezTo>
                  <a:cubicBezTo>
                    <a:pt x="69" y="1430"/>
                    <a:pt x="70" y="1429"/>
                    <a:pt x="70" y="1428"/>
                  </a:cubicBezTo>
                  <a:cubicBezTo>
                    <a:pt x="76" y="1412"/>
                    <a:pt x="82" y="1395"/>
                    <a:pt x="88" y="1379"/>
                  </a:cubicBezTo>
                  <a:cubicBezTo>
                    <a:pt x="91" y="1371"/>
                    <a:pt x="95" y="1364"/>
                    <a:pt x="99" y="1357"/>
                  </a:cubicBezTo>
                  <a:cubicBezTo>
                    <a:pt x="105" y="1346"/>
                    <a:pt x="112" y="1336"/>
                    <a:pt x="116" y="1324"/>
                  </a:cubicBezTo>
                  <a:cubicBezTo>
                    <a:pt x="118" y="1319"/>
                    <a:pt x="121" y="1314"/>
                    <a:pt x="124" y="1309"/>
                  </a:cubicBezTo>
                  <a:cubicBezTo>
                    <a:pt x="126" y="1305"/>
                    <a:pt x="127" y="1301"/>
                    <a:pt x="128" y="1297"/>
                  </a:cubicBezTo>
                  <a:close/>
                  <a:moveTo>
                    <a:pt x="721" y="1317"/>
                  </a:moveTo>
                  <a:cubicBezTo>
                    <a:pt x="719" y="1309"/>
                    <a:pt x="720" y="1301"/>
                    <a:pt x="716" y="1294"/>
                  </a:cubicBezTo>
                  <a:cubicBezTo>
                    <a:pt x="713" y="1289"/>
                    <a:pt x="711" y="1283"/>
                    <a:pt x="709" y="1277"/>
                  </a:cubicBezTo>
                  <a:cubicBezTo>
                    <a:pt x="706" y="1272"/>
                    <a:pt x="701" y="1267"/>
                    <a:pt x="702" y="1261"/>
                  </a:cubicBezTo>
                  <a:cubicBezTo>
                    <a:pt x="693" y="1243"/>
                    <a:pt x="693" y="1242"/>
                    <a:pt x="694" y="1230"/>
                  </a:cubicBezTo>
                  <a:cubicBezTo>
                    <a:pt x="689" y="1232"/>
                    <a:pt x="689" y="1232"/>
                    <a:pt x="686" y="1228"/>
                  </a:cubicBezTo>
                  <a:cubicBezTo>
                    <a:pt x="685" y="1227"/>
                    <a:pt x="685" y="1225"/>
                    <a:pt x="683" y="1225"/>
                  </a:cubicBezTo>
                  <a:cubicBezTo>
                    <a:pt x="683" y="1225"/>
                    <a:pt x="682" y="1225"/>
                    <a:pt x="682" y="1225"/>
                  </a:cubicBezTo>
                  <a:cubicBezTo>
                    <a:pt x="684" y="1238"/>
                    <a:pt x="689" y="1251"/>
                    <a:pt x="694" y="1263"/>
                  </a:cubicBezTo>
                  <a:cubicBezTo>
                    <a:pt x="696" y="1267"/>
                    <a:pt x="702" y="1271"/>
                    <a:pt x="698" y="1277"/>
                  </a:cubicBezTo>
                  <a:cubicBezTo>
                    <a:pt x="698" y="1278"/>
                    <a:pt x="698" y="1278"/>
                    <a:pt x="698" y="1279"/>
                  </a:cubicBezTo>
                  <a:cubicBezTo>
                    <a:pt x="700" y="1282"/>
                    <a:pt x="701" y="1287"/>
                    <a:pt x="702" y="1291"/>
                  </a:cubicBezTo>
                  <a:cubicBezTo>
                    <a:pt x="702" y="1293"/>
                    <a:pt x="703" y="1295"/>
                    <a:pt x="705" y="1296"/>
                  </a:cubicBezTo>
                  <a:cubicBezTo>
                    <a:pt x="710" y="1300"/>
                    <a:pt x="713" y="1305"/>
                    <a:pt x="716" y="1310"/>
                  </a:cubicBezTo>
                  <a:cubicBezTo>
                    <a:pt x="717" y="1313"/>
                    <a:pt x="718" y="1315"/>
                    <a:pt x="721" y="1317"/>
                  </a:cubicBezTo>
                  <a:close/>
                  <a:moveTo>
                    <a:pt x="1302" y="952"/>
                  </a:moveTo>
                  <a:cubicBezTo>
                    <a:pt x="1303" y="946"/>
                    <a:pt x="1302" y="938"/>
                    <a:pt x="1300" y="931"/>
                  </a:cubicBezTo>
                  <a:cubicBezTo>
                    <a:pt x="1300" y="929"/>
                    <a:pt x="1299" y="928"/>
                    <a:pt x="1297" y="927"/>
                  </a:cubicBezTo>
                  <a:cubicBezTo>
                    <a:pt x="1295" y="927"/>
                    <a:pt x="1294" y="928"/>
                    <a:pt x="1293" y="930"/>
                  </a:cubicBezTo>
                  <a:cubicBezTo>
                    <a:pt x="1292" y="934"/>
                    <a:pt x="1289" y="937"/>
                    <a:pt x="1287" y="941"/>
                  </a:cubicBezTo>
                  <a:cubicBezTo>
                    <a:pt x="1284" y="946"/>
                    <a:pt x="1286" y="951"/>
                    <a:pt x="1284" y="956"/>
                  </a:cubicBezTo>
                  <a:cubicBezTo>
                    <a:pt x="1284" y="956"/>
                    <a:pt x="1284" y="958"/>
                    <a:pt x="1285" y="958"/>
                  </a:cubicBezTo>
                  <a:cubicBezTo>
                    <a:pt x="1291" y="962"/>
                    <a:pt x="1291" y="967"/>
                    <a:pt x="1287" y="972"/>
                  </a:cubicBezTo>
                  <a:cubicBezTo>
                    <a:pt x="1287" y="973"/>
                    <a:pt x="1287" y="973"/>
                    <a:pt x="1287" y="973"/>
                  </a:cubicBezTo>
                  <a:cubicBezTo>
                    <a:pt x="1286" y="977"/>
                    <a:pt x="1289" y="983"/>
                    <a:pt x="1293" y="984"/>
                  </a:cubicBezTo>
                  <a:cubicBezTo>
                    <a:pt x="1296" y="985"/>
                    <a:pt x="1298" y="983"/>
                    <a:pt x="1299" y="977"/>
                  </a:cubicBezTo>
                  <a:cubicBezTo>
                    <a:pt x="1301" y="969"/>
                    <a:pt x="1301" y="961"/>
                    <a:pt x="1302" y="952"/>
                  </a:cubicBezTo>
                  <a:close/>
                  <a:moveTo>
                    <a:pt x="423" y="227"/>
                  </a:moveTo>
                  <a:cubicBezTo>
                    <a:pt x="428" y="222"/>
                    <a:pt x="434" y="217"/>
                    <a:pt x="428" y="208"/>
                  </a:cubicBezTo>
                  <a:cubicBezTo>
                    <a:pt x="427" y="206"/>
                    <a:pt x="429" y="205"/>
                    <a:pt x="430" y="203"/>
                  </a:cubicBezTo>
                  <a:cubicBezTo>
                    <a:pt x="432" y="201"/>
                    <a:pt x="431" y="200"/>
                    <a:pt x="429" y="198"/>
                  </a:cubicBezTo>
                  <a:cubicBezTo>
                    <a:pt x="427" y="196"/>
                    <a:pt x="426" y="195"/>
                    <a:pt x="424" y="193"/>
                  </a:cubicBezTo>
                  <a:cubicBezTo>
                    <a:pt x="423" y="192"/>
                    <a:pt x="421" y="192"/>
                    <a:pt x="420" y="193"/>
                  </a:cubicBezTo>
                  <a:cubicBezTo>
                    <a:pt x="417" y="197"/>
                    <a:pt x="411" y="200"/>
                    <a:pt x="413" y="206"/>
                  </a:cubicBezTo>
                  <a:cubicBezTo>
                    <a:pt x="413" y="208"/>
                    <a:pt x="414" y="210"/>
                    <a:pt x="412" y="211"/>
                  </a:cubicBezTo>
                  <a:cubicBezTo>
                    <a:pt x="411" y="211"/>
                    <a:pt x="410" y="210"/>
                    <a:pt x="409" y="208"/>
                  </a:cubicBezTo>
                  <a:cubicBezTo>
                    <a:pt x="408" y="207"/>
                    <a:pt x="406" y="204"/>
                    <a:pt x="404" y="205"/>
                  </a:cubicBezTo>
                  <a:cubicBezTo>
                    <a:pt x="401" y="207"/>
                    <a:pt x="399" y="209"/>
                    <a:pt x="399" y="212"/>
                  </a:cubicBezTo>
                  <a:cubicBezTo>
                    <a:pt x="399" y="217"/>
                    <a:pt x="399" y="221"/>
                    <a:pt x="399" y="226"/>
                  </a:cubicBezTo>
                  <a:cubicBezTo>
                    <a:pt x="399" y="228"/>
                    <a:pt x="402" y="230"/>
                    <a:pt x="403" y="228"/>
                  </a:cubicBezTo>
                  <a:cubicBezTo>
                    <a:pt x="406" y="222"/>
                    <a:pt x="409" y="224"/>
                    <a:pt x="413" y="226"/>
                  </a:cubicBezTo>
                  <a:cubicBezTo>
                    <a:pt x="415" y="223"/>
                    <a:pt x="412" y="220"/>
                    <a:pt x="414" y="217"/>
                  </a:cubicBezTo>
                  <a:cubicBezTo>
                    <a:pt x="418" y="219"/>
                    <a:pt x="419" y="224"/>
                    <a:pt x="423" y="227"/>
                  </a:cubicBezTo>
                  <a:close/>
                  <a:moveTo>
                    <a:pt x="269" y="1168"/>
                  </a:moveTo>
                  <a:cubicBezTo>
                    <a:pt x="268" y="1168"/>
                    <a:pt x="267" y="1167"/>
                    <a:pt x="267" y="1167"/>
                  </a:cubicBezTo>
                  <a:cubicBezTo>
                    <a:pt x="264" y="1172"/>
                    <a:pt x="260" y="1176"/>
                    <a:pt x="257" y="1181"/>
                  </a:cubicBezTo>
                  <a:cubicBezTo>
                    <a:pt x="247" y="1197"/>
                    <a:pt x="237" y="1213"/>
                    <a:pt x="227" y="1228"/>
                  </a:cubicBezTo>
                  <a:cubicBezTo>
                    <a:pt x="224" y="1233"/>
                    <a:pt x="221" y="1238"/>
                    <a:pt x="218" y="1243"/>
                  </a:cubicBezTo>
                  <a:cubicBezTo>
                    <a:pt x="218" y="1244"/>
                    <a:pt x="217" y="1245"/>
                    <a:pt x="218" y="1246"/>
                  </a:cubicBezTo>
                  <a:cubicBezTo>
                    <a:pt x="219" y="1247"/>
                    <a:pt x="221" y="1247"/>
                    <a:pt x="221" y="1246"/>
                  </a:cubicBezTo>
                  <a:cubicBezTo>
                    <a:pt x="225" y="1241"/>
                    <a:pt x="231" y="1239"/>
                    <a:pt x="234" y="1233"/>
                  </a:cubicBezTo>
                  <a:cubicBezTo>
                    <a:pt x="241" y="1221"/>
                    <a:pt x="251" y="1209"/>
                    <a:pt x="257" y="1196"/>
                  </a:cubicBezTo>
                  <a:cubicBezTo>
                    <a:pt x="261" y="1187"/>
                    <a:pt x="265" y="1177"/>
                    <a:pt x="269" y="1168"/>
                  </a:cubicBezTo>
                  <a:close/>
                  <a:moveTo>
                    <a:pt x="515" y="36"/>
                  </a:moveTo>
                  <a:cubicBezTo>
                    <a:pt x="516" y="33"/>
                    <a:pt x="515" y="31"/>
                    <a:pt x="512" y="29"/>
                  </a:cubicBezTo>
                  <a:cubicBezTo>
                    <a:pt x="504" y="24"/>
                    <a:pt x="496" y="20"/>
                    <a:pt x="487" y="17"/>
                  </a:cubicBezTo>
                  <a:cubicBezTo>
                    <a:pt x="484" y="16"/>
                    <a:pt x="481" y="18"/>
                    <a:pt x="482" y="20"/>
                  </a:cubicBezTo>
                  <a:cubicBezTo>
                    <a:pt x="484" y="26"/>
                    <a:pt x="486" y="31"/>
                    <a:pt x="491" y="36"/>
                  </a:cubicBezTo>
                  <a:cubicBezTo>
                    <a:pt x="492" y="37"/>
                    <a:pt x="494" y="37"/>
                    <a:pt x="496" y="36"/>
                  </a:cubicBezTo>
                  <a:cubicBezTo>
                    <a:pt x="500" y="34"/>
                    <a:pt x="502" y="36"/>
                    <a:pt x="504" y="40"/>
                  </a:cubicBezTo>
                  <a:cubicBezTo>
                    <a:pt x="505" y="42"/>
                    <a:pt x="506" y="44"/>
                    <a:pt x="507" y="47"/>
                  </a:cubicBezTo>
                  <a:cubicBezTo>
                    <a:pt x="509" y="53"/>
                    <a:pt x="514" y="58"/>
                    <a:pt x="520" y="61"/>
                  </a:cubicBezTo>
                  <a:cubicBezTo>
                    <a:pt x="521" y="62"/>
                    <a:pt x="522" y="63"/>
                    <a:pt x="523" y="62"/>
                  </a:cubicBezTo>
                  <a:cubicBezTo>
                    <a:pt x="525" y="61"/>
                    <a:pt x="525" y="59"/>
                    <a:pt x="524" y="58"/>
                  </a:cubicBezTo>
                  <a:cubicBezTo>
                    <a:pt x="522" y="54"/>
                    <a:pt x="519" y="50"/>
                    <a:pt x="517" y="45"/>
                  </a:cubicBezTo>
                  <a:cubicBezTo>
                    <a:pt x="515" y="43"/>
                    <a:pt x="514" y="40"/>
                    <a:pt x="515" y="36"/>
                  </a:cubicBezTo>
                  <a:close/>
                  <a:moveTo>
                    <a:pt x="569" y="1045"/>
                  </a:moveTo>
                  <a:cubicBezTo>
                    <a:pt x="571" y="1044"/>
                    <a:pt x="572" y="1042"/>
                    <a:pt x="572" y="1040"/>
                  </a:cubicBezTo>
                  <a:cubicBezTo>
                    <a:pt x="577" y="1020"/>
                    <a:pt x="577" y="1000"/>
                    <a:pt x="578" y="979"/>
                  </a:cubicBezTo>
                  <a:cubicBezTo>
                    <a:pt x="579" y="966"/>
                    <a:pt x="577" y="953"/>
                    <a:pt x="579" y="940"/>
                  </a:cubicBezTo>
                  <a:cubicBezTo>
                    <a:pt x="580" y="934"/>
                    <a:pt x="580" y="928"/>
                    <a:pt x="578" y="922"/>
                  </a:cubicBezTo>
                  <a:cubicBezTo>
                    <a:pt x="578" y="921"/>
                    <a:pt x="577" y="920"/>
                    <a:pt x="576" y="921"/>
                  </a:cubicBezTo>
                  <a:cubicBezTo>
                    <a:pt x="575" y="921"/>
                    <a:pt x="575" y="922"/>
                    <a:pt x="575" y="922"/>
                  </a:cubicBezTo>
                  <a:cubicBezTo>
                    <a:pt x="575" y="927"/>
                    <a:pt x="573" y="932"/>
                    <a:pt x="574" y="937"/>
                  </a:cubicBezTo>
                  <a:cubicBezTo>
                    <a:pt x="576" y="950"/>
                    <a:pt x="571" y="963"/>
                    <a:pt x="574" y="976"/>
                  </a:cubicBezTo>
                  <a:cubicBezTo>
                    <a:pt x="575" y="977"/>
                    <a:pt x="574" y="978"/>
                    <a:pt x="574" y="979"/>
                  </a:cubicBezTo>
                  <a:cubicBezTo>
                    <a:pt x="572" y="984"/>
                    <a:pt x="573" y="988"/>
                    <a:pt x="572" y="992"/>
                  </a:cubicBezTo>
                  <a:cubicBezTo>
                    <a:pt x="571" y="1004"/>
                    <a:pt x="572" y="1017"/>
                    <a:pt x="570" y="1029"/>
                  </a:cubicBezTo>
                  <a:cubicBezTo>
                    <a:pt x="569" y="1034"/>
                    <a:pt x="568" y="1039"/>
                    <a:pt x="569" y="1045"/>
                  </a:cubicBezTo>
                  <a:close/>
                  <a:moveTo>
                    <a:pt x="672" y="1093"/>
                  </a:moveTo>
                  <a:cubicBezTo>
                    <a:pt x="673" y="1095"/>
                    <a:pt x="673" y="1096"/>
                    <a:pt x="673" y="1097"/>
                  </a:cubicBezTo>
                  <a:cubicBezTo>
                    <a:pt x="677" y="1105"/>
                    <a:pt x="680" y="1114"/>
                    <a:pt x="684" y="1122"/>
                  </a:cubicBezTo>
                  <a:cubicBezTo>
                    <a:pt x="688" y="1130"/>
                    <a:pt x="692" y="1137"/>
                    <a:pt x="696" y="1145"/>
                  </a:cubicBezTo>
                  <a:cubicBezTo>
                    <a:pt x="697" y="1147"/>
                    <a:pt x="698" y="1149"/>
                    <a:pt x="700" y="1150"/>
                  </a:cubicBezTo>
                  <a:cubicBezTo>
                    <a:pt x="704" y="1151"/>
                    <a:pt x="706" y="1150"/>
                    <a:pt x="709" y="1148"/>
                  </a:cubicBezTo>
                  <a:cubicBezTo>
                    <a:pt x="711" y="1146"/>
                    <a:pt x="709" y="1144"/>
                    <a:pt x="708" y="1142"/>
                  </a:cubicBezTo>
                  <a:cubicBezTo>
                    <a:pt x="705" y="1137"/>
                    <a:pt x="703" y="1131"/>
                    <a:pt x="699" y="1126"/>
                  </a:cubicBezTo>
                  <a:cubicBezTo>
                    <a:pt x="693" y="1119"/>
                    <a:pt x="688" y="1112"/>
                    <a:pt x="683" y="1105"/>
                  </a:cubicBezTo>
                  <a:cubicBezTo>
                    <a:pt x="679" y="1101"/>
                    <a:pt x="677" y="1096"/>
                    <a:pt x="672" y="1093"/>
                  </a:cubicBezTo>
                  <a:close/>
                  <a:moveTo>
                    <a:pt x="214" y="464"/>
                  </a:moveTo>
                  <a:cubicBezTo>
                    <a:pt x="221" y="457"/>
                    <a:pt x="224" y="449"/>
                    <a:pt x="222" y="441"/>
                  </a:cubicBezTo>
                  <a:cubicBezTo>
                    <a:pt x="219" y="428"/>
                    <a:pt x="222" y="415"/>
                    <a:pt x="219" y="402"/>
                  </a:cubicBezTo>
                  <a:cubicBezTo>
                    <a:pt x="217" y="396"/>
                    <a:pt x="221" y="390"/>
                    <a:pt x="219" y="384"/>
                  </a:cubicBezTo>
                  <a:cubicBezTo>
                    <a:pt x="218" y="379"/>
                    <a:pt x="216" y="375"/>
                    <a:pt x="220" y="370"/>
                  </a:cubicBezTo>
                  <a:cubicBezTo>
                    <a:pt x="221" y="369"/>
                    <a:pt x="220" y="368"/>
                    <a:pt x="219" y="367"/>
                  </a:cubicBezTo>
                  <a:cubicBezTo>
                    <a:pt x="218" y="364"/>
                    <a:pt x="218" y="363"/>
                    <a:pt x="219" y="361"/>
                  </a:cubicBezTo>
                  <a:cubicBezTo>
                    <a:pt x="220" y="359"/>
                    <a:pt x="220" y="358"/>
                    <a:pt x="218" y="357"/>
                  </a:cubicBezTo>
                  <a:cubicBezTo>
                    <a:pt x="217" y="357"/>
                    <a:pt x="215" y="357"/>
                    <a:pt x="214" y="358"/>
                  </a:cubicBezTo>
                  <a:cubicBezTo>
                    <a:pt x="213" y="360"/>
                    <a:pt x="213" y="361"/>
                    <a:pt x="213" y="363"/>
                  </a:cubicBezTo>
                  <a:cubicBezTo>
                    <a:pt x="215" y="368"/>
                    <a:pt x="214" y="372"/>
                    <a:pt x="214" y="377"/>
                  </a:cubicBezTo>
                  <a:cubicBezTo>
                    <a:pt x="214" y="382"/>
                    <a:pt x="213" y="387"/>
                    <a:pt x="214" y="392"/>
                  </a:cubicBezTo>
                  <a:cubicBezTo>
                    <a:pt x="216" y="410"/>
                    <a:pt x="216" y="428"/>
                    <a:pt x="213" y="445"/>
                  </a:cubicBezTo>
                  <a:cubicBezTo>
                    <a:pt x="212" y="451"/>
                    <a:pt x="212" y="457"/>
                    <a:pt x="214" y="464"/>
                  </a:cubicBezTo>
                  <a:close/>
                  <a:moveTo>
                    <a:pt x="458" y="140"/>
                  </a:moveTo>
                  <a:cubicBezTo>
                    <a:pt x="453" y="143"/>
                    <a:pt x="450" y="147"/>
                    <a:pt x="447" y="153"/>
                  </a:cubicBezTo>
                  <a:cubicBezTo>
                    <a:pt x="442" y="159"/>
                    <a:pt x="439" y="167"/>
                    <a:pt x="434" y="174"/>
                  </a:cubicBezTo>
                  <a:cubicBezTo>
                    <a:pt x="431" y="177"/>
                    <a:pt x="432" y="181"/>
                    <a:pt x="432" y="184"/>
                  </a:cubicBezTo>
                  <a:cubicBezTo>
                    <a:pt x="432" y="189"/>
                    <a:pt x="434" y="189"/>
                    <a:pt x="437" y="190"/>
                  </a:cubicBezTo>
                  <a:cubicBezTo>
                    <a:pt x="441" y="191"/>
                    <a:pt x="441" y="189"/>
                    <a:pt x="442" y="186"/>
                  </a:cubicBezTo>
                  <a:cubicBezTo>
                    <a:pt x="444" y="182"/>
                    <a:pt x="446" y="178"/>
                    <a:pt x="447" y="174"/>
                  </a:cubicBezTo>
                  <a:cubicBezTo>
                    <a:pt x="451" y="166"/>
                    <a:pt x="455" y="158"/>
                    <a:pt x="458" y="150"/>
                  </a:cubicBezTo>
                  <a:cubicBezTo>
                    <a:pt x="460" y="147"/>
                    <a:pt x="462" y="143"/>
                    <a:pt x="458" y="140"/>
                  </a:cubicBezTo>
                  <a:close/>
                  <a:moveTo>
                    <a:pt x="469" y="1254"/>
                  </a:moveTo>
                  <a:cubicBezTo>
                    <a:pt x="464" y="1258"/>
                    <a:pt x="463" y="1263"/>
                    <a:pt x="463" y="1268"/>
                  </a:cubicBezTo>
                  <a:cubicBezTo>
                    <a:pt x="461" y="1286"/>
                    <a:pt x="457" y="1304"/>
                    <a:pt x="452" y="1322"/>
                  </a:cubicBezTo>
                  <a:cubicBezTo>
                    <a:pt x="450" y="1328"/>
                    <a:pt x="450" y="1335"/>
                    <a:pt x="450" y="1341"/>
                  </a:cubicBezTo>
                  <a:cubicBezTo>
                    <a:pt x="449" y="1342"/>
                    <a:pt x="450" y="1344"/>
                    <a:pt x="451" y="1344"/>
                  </a:cubicBezTo>
                  <a:cubicBezTo>
                    <a:pt x="453" y="1345"/>
                    <a:pt x="454" y="1343"/>
                    <a:pt x="454" y="1342"/>
                  </a:cubicBezTo>
                  <a:cubicBezTo>
                    <a:pt x="457" y="1337"/>
                    <a:pt x="458" y="1332"/>
                    <a:pt x="458" y="1326"/>
                  </a:cubicBezTo>
                  <a:cubicBezTo>
                    <a:pt x="458" y="1312"/>
                    <a:pt x="461" y="1297"/>
                    <a:pt x="467" y="1284"/>
                  </a:cubicBezTo>
                  <a:cubicBezTo>
                    <a:pt x="471" y="1274"/>
                    <a:pt x="470" y="1264"/>
                    <a:pt x="469" y="1254"/>
                  </a:cubicBezTo>
                  <a:close/>
                  <a:moveTo>
                    <a:pt x="469" y="838"/>
                  </a:moveTo>
                  <a:cubicBezTo>
                    <a:pt x="468" y="840"/>
                    <a:pt x="467" y="841"/>
                    <a:pt x="467" y="843"/>
                  </a:cubicBezTo>
                  <a:cubicBezTo>
                    <a:pt x="468" y="853"/>
                    <a:pt x="466" y="862"/>
                    <a:pt x="471" y="872"/>
                  </a:cubicBezTo>
                  <a:cubicBezTo>
                    <a:pt x="475" y="881"/>
                    <a:pt x="477" y="891"/>
                    <a:pt x="478" y="902"/>
                  </a:cubicBezTo>
                  <a:cubicBezTo>
                    <a:pt x="479" y="905"/>
                    <a:pt x="480" y="908"/>
                    <a:pt x="481" y="911"/>
                  </a:cubicBezTo>
                  <a:cubicBezTo>
                    <a:pt x="482" y="913"/>
                    <a:pt x="484" y="914"/>
                    <a:pt x="486" y="913"/>
                  </a:cubicBezTo>
                  <a:cubicBezTo>
                    <a:pt x="488" y="912"/>
                    <a:pt x="488" y="910"/>
                    <a:pt x="487" y="908"/>
                  </a:cubicBezTo>
                  <a:cubicBezTo>
                    <a:pt x="486" y="903"/>
                    <a:pt x="485" y="897"/>
                    <a:pt x="483" y="892"/>
                  </a:cubicBezTo>
                  <a:cubicBezTo>
                    <a:pt x="482" y="888"/>
                    <a:pt x="483" y="884"/>
                    <a:pt x="481" y="880"/>
                  </a:cubicBezTo>
                  <a:cubicBezTo>
                    <a:pt x="477" y="870"/>
                    <a:pt x="476" y="859"/>
                    <a:pt x="474" y="848"/>
                  </a:cubicBezTo>
                  <a:cubicBezTo>
                    <a:pt x="473" y="845"/>
                    <a:pt x="474" y="840"/>
                    <a:pt x="469" y="838"/>
                  </a:cubicBezTo>
                  <a:close/>
                  <a:moveTo>
                    <a:pt x="170" y="493"/>
                  </a:moveTo>
                  <a:cubicBezTo>
                    <a:pt x="168" y="486"/>
                    <a:pt x="168" y="478"/>
                    <a:pt x="167" y="471"/>
                  </a:cubicBezTo>
                  <a:cubicBezTo>
                    <a:pt x="167" y="470"/>
                    <a:pt x="166" y="469"/>
                    <a:pt x="165" y="468"/>
                  </a:cubicBezTo>
                  <a:cubicBezTo>
                    <a:pt x="162" y="466"/>
                    <a:pt x="161" y="462"/>
                    <a:pt x="161" y="458"/>
                  </a:cubicBezTo>
                  <a:cubicBezTo>
                    <a:pt x="161" y="441"/>
                    <a:pt x="154" y="427"/>
                    <a:pt x="150" y="410"/>
                  </a:cubicBezTo>
                  <a:cubicBezTo>
                    <a:pt x="147" y="415"/>
                    <a:pt x="148" y="420"/>
                    <a:pt x="148" y="424"/>
                  </a:cubicBezTo>
                  <a:cubicBezTo>
                    <a:pt x="150" y="438"/>
                    <a:pt x="151" y="452"/>
                    <a:pt x="157" y="464"/>
                  </a:cubicBezTo>
                  <a:cubicBezTo>
                    <a:pt x="158" y="466"/>
                    <a:pt x="158" y="467"/>
                    <a:pt x="159" y="469"/>
                  </a:cubicBezTo>
                  <a:cubicBezTo>
                    <a:pt x="160" y="476"/>
                    <a:pt x="164" y="483"/>
                    <a:pt x="165" y="490"/>
                  </a:cubicBezTo>
                  <a:cubicBezTo>
                    <a:pt x="166" y="491"/>
                    <a:pt x="167" y="493"/>
                    <a:pt x="170" y="493"/>
                  </a:cubicBezTo>
                  <a:close/>
                  <a:moveTo>
                    <a:pt x="669" y="376"/>
                  </a:moveTo>
                  <a:cubicBezTo>
                    <a:pt x="666" y="378"/>
                    <a:pt x="667" y="383"/>
                    <a:pt x="664" y="384"/>
                  </a:cubicBezTo>
                  <a:cubicBezTo>
                    <a:pt x="657" y="386"/>
                    <a:pt x="656" y="390"/>
                    <a:pt x="656" y="396"/>
                  </a:cubicBezTo>
                  <a:cubicBezTo>
                    <a:pt x="656" y="399"/>
                    <a:pt x="655" y="401"/>
                    <a:pt x="652" y="400"/>
                  </a:cubicBezTo>
                  <a:cubicBezTo>
                    <a:pt x="648" y="400"/>
                    <a:pt x="645" y="402"/>
                    <a:pt x="642" y="404"/>
                  </a:cubicBezTo>
                  <a:cubicBezTo>
                    <a:pt x="638" y="408"/>
                    <a:pt x="636" y="415"/>
                    <a:pt x="631" y="418"/>
                  </a:cubicBezTo>
                  <a:cubicBezTo>
                    <a:pt x="630" y="419"/>
                    <a:pt x="630" y="421"/>
                    <a:pt x="631" y="422"/>
                  </a:cubicBezTo>
                  <a:cubicBezTo>
                    <a:pt x="632" y="423"/>
                    <a:pt x="634" y="424"/>
                    <a:pt x="635" y="422"/>
                  </a:cubicBezTo>
                  <a:cubicBezTo>
                    <a:pt x="637" y="421"/>
                    <a:pt x="638" y="420"/>
                    <a:pt x="639" y="418"/>
                  </a:cubicBezTo>
                  <a:cubicBezTo>
                    <a:pt x="641" y="417"/>
                    <a:pt x="642" y="416"/>
                    <a:pt x="644" y="418"/>
                  </a:cubicBezTo>
                  <a:cubicBezTo>
                    <a:pt x="645" y="420"/>
                    <a:pt x="647" y="422"/>
                    <a:pt x="649" y="420"/>
                  </a:cubicBezTo>
                  <a:cubicBezTo>
                    <a:pt x="651" y="419"/>
                    <a:pt x="653" y="418"/>
                    <a:pt x="652" y="415"/>
                  </a:cubicBezTo>
                  <a:cubicBezTo>
                    <a:pt x="651" y="412"/>
                    <a:pt x="652" y="410"/>
                    <a:pt x="655" y="410"/>
                  </a:cubicBezTo>
                  <a:cubicBezTo>
                    <a:pt x="662" y="408"/>
                    <a:pt x="662" y="408"/>
                    <a:pt x="662" y="401"/>
                  </a:cubicBezTo>
                  <a:cubicBezTo>
                    <a:pt x="661" y="399"/>
                    <a:pt x="661" y="398"/>
                    <a:pt x="661" y="396"/>
                  </a:cubicBezTo>
                  <a:cubicBezTo>
                    <a:pt x="661" y="391"/>
                    <a:pt x="662" y="390"/>
                    <a:pt x="667" y="389"/>
                  </a:cubicBezTo>
                  <a:cubicBezTo>
                    <a:pt x="669" y="389"/>
                    <a:pt x="671" y="388"/>
                    <a:pt x="671" y="386"/>
                  </a:cubicBezTo>
                  <a:cubicBezTo>
                    <a:pt x="671" y="383"/>
                    <a:pt x="671" y="380"/>
                    <a:pt x="669" y="376"/>
                  </a:cubicBezTo>
                  <a:close/>
                  <a:moveTo>
                    <a:pt x="561" y="95"/>
                  </a:moveTo>
                  <a:cubicBezTo>
                    <a:pt x="562" y="92"/>
                    <a:pt x="560" y="90"/>
                    <a:pt x="558" y="87"/>
                  </a:cubicBezTo>
                  <a:cubicBezTo>
                    <a:pt x="557" y="84"/>
                    <a:pt x="555" y="81"/>
                    <a:pt x="554" y="77"/>
                  </a:cubicBezTo>
                  <a:cubicBezTo>
                    <a:pt x="550" y="61"/>
                    <a:pt x="540" y="50"/>
                    <a:pt x="528" y="41"/>
                  </a:cubicBezTo>
                  <a:cubicBezTo>
                    <a:pt x="527" y="41"/>
                    <a:pt x="526" y="40"/>
                    <a:pt x="524" y="42"/>
                  </a:cubicBezTo>
                  <a:cubicBezTo>
                    <a:pt x="525" y="46"/>
                    <a:pt x="527" y="49"/>
                    <a:pt x="529" y="52"/>
                  </a:cubicBezTo>
                  <a:cubicBezTo>
                    <a:pt x="535" y="59"/>
                    <a:pt x="539" y="66"/>
                    <a:pt x="543" y="74"/>
                  </a:cubicBezTo>
                  <a:cubicBezTo>
                    <a:pt x="546" y="80"/>
                    <a:pt x="550" y="85"/>
                    <a:pt x="554" y="91"/>
                  </a:cubicBezTo>
                  <a:cubicBezTo>
                    <a:pt x="555" y="93"/>
                    <a:pt x="557" y="95"/>
                    <a:pt x="561" y="95"/>
                  </a:cubicBezTo>
                  <a:close/>
                  <a:moveTo>
                    <a:pt x="1106" y="1241"/>
                  </a:moveTo>
                  <a:cubicBezTo>
                    <a:pt x="1103" y="1241"/>
                    <a:pt x="1102" y="1242"/>
                    <a:pt x="1101" y="1243"/>
                  </a:cubicBezTo>
                  <a:cubicBezTo>
                    <a:pt x="1088" y="1257"/>
                    <a:pt x="1075" y="1270"/>
                    <a:pt x="1063" y="1285"/>
                  </a:cubicBezTo>
                  <a:cubicBezTo>
                    <a:pt x="1062" y="1286"/>
                    <a:pt x="1062" y="1287"/>
                    <a:pt x="1062" y="1288"/>
                  </a:cubicBezTo>
                  <a:cubicBezTo>
                    <a:pt x="1063" y="1289"/>
                    <a:pt x="1064" y="1289"/>
                    <a:pt x="1065" y="1289"/>
                  </a:cubicBezTo>
                  <a:cubicBezTo>
                    <a:pt x="1073" y="1287"/>
                    <a:pt x="1077" y="1281"/>
                    <a:pt x="1083" y="1277"/>
                  </a:cubicBezTo>
                  <a:cubicBezTo>
                    <a:pt x="1087" y="1273"/>
                    <a:pt x="1092" y="1268"/>
                    <a:pt x="1096" y="1263"/>
                  </a:cubicBezTo>
                  <a:cubicBezTo>
                    <a:pt x="1099" y="1260"/>
                    <a:pt x="1104" y="1258"/>
                    <a:pt x="1103" y="1253"/>
                  </a:cubicBezTo>
                  <a:cubicBezTo>
                    <a:pt x="1102" y="1248"/>
                    <a:pt x="1104" y="1245"/>
                    <a:pt x="1106" y="1241"/>
                  </a:cubicBezTo>
                  <a:close/>
                  <a:moveTo>
                    <a:pt x="492" y="913"/>
                  </a:moveTo>
                  <a:cubicBezTo>
                    <a:pt x="492" y="920"/>
                    <a:pt x="492" y="925"/>
                    <a:pt x="492" y="930"/>
                  </a:cubicBezTo>
                  <a:cubicBezTo>
                    <a:pt x="492" y="932"/>
                    <a:pt x="493" y="933"/>
                    <a:pt x="496" y="933"/>
                  </a:cubicBezTo>
                  <a:cubicBezTo>
                    <a:pt x="502" y="933"/>
                    <a:pt x="504" y="934"/>
                    <a:pt x="506" y="941"/>
                  </a:cubicBezTo>
                  <a:cubicBezTo>
                    <a:pt x="508" y="948"/>
                    <a:pt x="511" y="955"/>
                    <a:pt x="514" y="962"/>
                  </a:cubicBezTo>
                  <a:cubicBezTo>
                    <a:pt x="516" y="967"/>
                    <a:pt x="517" y="972"/>
                    <a:pt x="522" y="977"/>
                  </a:cubicBezTo>
                  <a:cubicBezTo>
                    <a:pt x="522" y="971"/>
                    <a:pt x="519" y="967"/>
                    <a:pt x="520" y="962"/>
                  </a:cubicBezTo>
                  <a:cubicBezTo>
                    <a:pt x="520" y="959"/>
                    <a:pt x="520" y="956"/>
                    <a:pt x="518" y="953"/>
                  </a:cubicBezTo>
                  <a:cubicBezTo>
                    <a:pt x="516" y="948"/>
                    <a:pt x="515" y="944"/>
                    <a:pt x="516" y="939"/>
                  </a:cubicBezTo>
                  <a:cubicBezTo>
                    <a:pt x="517" y="937"/>
                    <a:pt x="517" y="934"/>
                    <a:pt x="514" y="933"/>
                  </a:cubicBezTo>
                  <a:cubicBezTo>
                    <a:pt x="505" y="928"/>
                    <a:pt x="498" y="923"/>
                    <a:pt x="492" y="913"/>
                  </a:cubicBezTo>
                  <a:close/>
                  <a:moveTo>
                    <a:pt x="177" y="485"/>
                  </a:moveTo>
                  <a:cubicBezTo>
                    <a:pt x="175" y="487"/>
                    <a:pt x="174" y="488"/>
                    <a:pt x="174" y="490"/>
                  </a:cubicBezTo>
                  <a:cubicBezTo>
                    <a:pt x="176" y="495"/>
                    <a:pt x="176" y="499"/>
                    <a:pt x="174" y="504"/>
                  </a:cubicBezTo>
                  <a:cubicBezTo>
                    <a:pt x="172" y="506"/>
                    <a:pt x="173" y="509"/>
                    <a:pt x="175" y="511"/>
                  </a:cubicBezTo>
                  <a:cubicBezTo>
                    <a:pt x="178" y="516"/>
                    <a:pt x="183" y="520"/>
                    <a:pt x="186" y="526"/>
                  </a:cubicBezTo>
                  <a:cubicBezTo>
                    <a:pt x="187" y="528"/>
                    <a:pt x="189" y="530"/>
                    <a:pt x="192" y="530"/>
                  </a:cubicBezTo>
                  <a:cubicBezTo>
                    <a:pt x="194" y="529"/>
                    <a:pt x="194" y="526"/>
                    <a:pt x="195" y="524"/>
                  </a:cubicBezTo>
                  <a:cubicBezTo>
                    <a:pt x="196" y="523"/>
                    <a:pt x="196" y="522"/>
                    <a:pt x="196" y="522"/>
                  </a:cubicBezTo>
                  <a:cubicBezTo>
                    <a:pt x="196" y="518"/>
                    <a:pt x="197" y="515"/>
                    <a:pt x="192" y="514"/>
                  </a:cubicBezTo>
                  <a:cubicBezTo>
                    <a:pt x="188" y="514"/>
                    <a:pt x="187" y="511"/>
                    <a:pt x="187" y="508"/>
                  </a:cubicBezTo>
                  <a:cubicBezTo>
                    <a:pt x="187" y="505"/>
                    <a:pt x="188" y="502"/>
                    <a:pt x="188" y="499"/>
                  </a:cubicBezTo>
                  <a:cubicBezTo>
                    <a:pt x="187" y="496"/>
                    <a:pt x="187" y="493"/>
                    <a:pt x="184" y="493"/>
                  </a:cubicBezTo>
                  <a:cubicBezTo>
                    <a:pt x="180" y="492"/>
                    <a:pt x="178" y="489"/>
                    <a:pt x="177" y="485"/>
                  </a:cubicBezTo>
                  <a:close/>
                  <a:moveTo>
                    <a:pt x="187" y="1357"/>
                  </a:moveTo>
                  <a:cubicBezTo>
                    <a:pt x="177" y="1366"/>
                    <a:pt x="140" y="1456"/>
                    <a:pt x="139" y="1472"/>
                  </a:cubicBezTo>
                  <a:cubicBezTo>
                    <a:pt x="151" y="1454"/>
                    <a:pt x="155" y="1433"/>
                    <a:pt x="163" y="1414"/>
                  </a:cubicBezTo>
                  <a:cubicBezTo>
                    <a:pt x="171" y="1395"/>
                    <a:pt x="181" y="1377"/>
                    <a:pt x="187" y="1357"/>
                  </a:cubicBezTo>
                  <a:close/>
                  <a:moveTo>
                    <a:pt x="961" y="1484"/>
                  </a:moveTo>
                  <a:cubicBezTo>
                    <a:pt x="967" y="1480"/>
                    <a:pt x="973" y="1481"/>
                    <a:pt x="979" y="1478"/>
                  </a:cubicBezTo>
                  <a:cubicBezTo>
                    <a:pt x="989" y="1472"/>
                    <a:pt x="1001" y="1467"/>
                    <a:pt x="1012" y="1462"/>
                  </a:cubicBezTo>
                  <a:cubicBezTo>
                    <a:pt x="1015" y="1460"/>
                    <a:pt x="1017" y="1459"/>
                    <a:pt x="1018" y="1456"/>
                  </a:cubicBezTo>
                  <a:cubicBezTo>
                    <a:pt x="1019" y="1454"/>
                    <a:pt x="1018" y="1452"/>
                    <a:pt x="1016" y="1452"/>
                  </a:cubicBezTo>
                  <a:cubicBezTo>
                    <a:pt x="1012" y="1453"/>
                    <a:pt x="1008" y="1454"/>
                    <a:pt x="1005" y="1456"/>
                  </a:cubicBezTo>
                  <a:cubicBezTo>
                    <a:pt x="1002" y="1458"/>
                    <a:pt x="999" y="1460"/>
                    <a:pt x="995" y="1461"/>
                  </a:cubicBezTo>
                  <a:cubicBezTo>
                    <a:pt x="982" y="1464"/>
                    <a:pt x="973" y="1472"/>
                    <a:pt x="963" y="1479"/>
                  </a:cubicBezTo>
                  <a:cubicBezTo>
                    <a:pt x="962" y="1480"/>
                    <a:pt x="961" y="1481"/>
                    <a:pt x="961" y="1484"/>
                  </a:cubicBezTo>
                  <a:close/>
                  <a:moveTo>
                    <a:pt x="938" y="1564"/>
                  </a:moveTo>
                  <a:cubicBezTo>
                    <a:pt x="939" y="1564"/>
                    <a:pt x="939" y="1564"/>
                    <a:pt x="940" y="1564"/>
                  </a:cubicBezTo>
                  <a:cubicBezTo>
                    <a:pt x="939" y="1559"/>
                    <a:pt x="938" y="1555"/>
                    <a:pt x="937" y="1550"/>
                  </a:cubicBezTo>
                  <a:cubicBezTo>
                    <a:pt x="934" y="1535"/>
                    <a:pt x="927" y="1520"/>
                    <a:pt x="924" y="1505"/>
                  </a:cubicBezTo>
                  <a:cubicBezTo>
                    <a:pt x="923" y="1500"/>
                    <a:pt x="922" y="1496"/>
                    <a:pt x="920" y="1492"/>
                  </a:cubicBezTo>
                  <a:cubicBezTo>
                    <a:pt x="919" y="1491"/>
                    <a:pt x="919" y="1489"/>
                    <a:pt x="917" y="1489"/>
                  </a:cubicBezTo>
                  <a:cubicBezTo>
                    <a:pt x="915" y="1490"/>
                    <a:pt x="914" y="1492"/>
                    <a:pt x="914" y="1493"/>
                  </a:cubicBezTo>
                  <a:cubicBezTo>
                    <a:pt x="916" y="1497"/>
                    <a:pt x="916" y="1502"/>
                    <a:pt x="917" y="1506"/>
                  </a:cubicBezTo>
                  <a:cubicBezTo>
                    <a:pt x="919" y="1514"/>
                    <a:pt x="922" y="1521"/>
                    <a:pt x="924" y="1529"/>
                  </a:cubicBezTo>
                  <a:cubicBezTo>
                    <a:pt x="928" y="1541"/>
                    <a:pt x="932" y="1553"/>
                    <a:pt x="938" y="1564"/>
                  </a:cubicBezTo>
                  <a:close/>
                  <a:moveTo>
                    <a:pt x="1185" y="1203"/>
                  </a:moveTo>
                  <a:cubicBezTo>
                    <a:pt x="1182" y="1205"/>
                    <a:pt x="1179" y="1207"/>
                    <a:pt x="1175" y="1206"/>
                  </a:cubicBezTo>
                  <a:cubicBezTo>
                    <a:pt x="1173" y="1206"/>
                    <a:pt x="1171" y="1208"/>
                    <a:pt x="1170" y="1209"/>
                  </a:cubicBezTo>
                  <a:cubicBezTo>
                    <a:pt x="1162" y="1217"/>
                    <a:pt x="1155" y="1224"/>
                    <a:pt x="1148" y="1232"/>
                  </a:cubicBezTo>
                  <a:cubicBezTo>
                    <a:pt x="1143" y="1237"/>
                    <a:pt x="1139" y="1243"/>
                    <a:pt x="1134" y="1249"/>
                  </a:cubicBezTo>
                  <a:cubicBezTo>
                    <a:pt x="1134" y="1249"/>
                    <a:pt x="1133" y="1251"/>
                    <a:pt x="1135" y="1251"/>
                  </a:cubicBezTo>
                  <a:cubicBezTo>
                    <a:pt x="1136" y="1252"/>
                    <a:pt x="1137" y="1252"/>
                    <a:pt x="1137" y="1251"/>
                  </a:cubicBezTo>
                  <a:cubicBezTo>
                    <a:pt x="1144" y="1244"/>
                    <a:pt x="1153" y="1240"/>
                    <a:pt x="1159" y="1231"/>
                  </a:cubicBezTo>
                  <a:cubicBezTo>
                    <a:pt x="1159" y="1231"/>
                    <a:pt x="1159" y="1231"/>
                    <a:pt x="1160" y="1231"/>
                  </a:cubicBezTo>
                  <a:cubicBezTo>
                    <a:pt x="1169" y="1222"/>
                    <a:pt x="1178" y="1213"/>
                    <a:pt x="1185" y="1203"/>
                  </a:cubicBezTo>
                  <a:close/>
                  <a:moveTo>
                    <a:pt x="691" y="405"/>
                  </a:moveTo>
                  <a:cubicBezTo>
                    <a:pt x="696" y="400"/>
                    <a:pt x="700" y="397"/>
                    <a:pt x="703" y="393"/>
                  </a:cubicBezTo>
                  <a:cubicBezTo>
                    <a:pt x="705" y="392"/>
                    <a:pt x="706" y="391"/>
                    <a:pt x="707" y="390"/>
                  </a:cubicBezTo>
                  <a:cubicBezTo>
                    <a:pt x="709" y="383"/>
                    <a:pt x="713" y="377"/>
                    <a:pt x="719" y="372"/>
                  </a:cubicBezTo>
                  <a:cubicBezTo>
                    <a:pt x="724" y="368"/>
                    <a:pt x="724" y="362"/>
                    <a:pt x="724" y="356"/>
                  </a:cubicBezTo>
                  <a:cubicBezTo>
                    <a:pt x="725" y="353"/>
                    <a:pt x="722" y="352"/>
                    <a:pt x="720" y="354"/>
                  </a:cubicBezTo>
                  <a:cubicBezTo>
                    <a:pt x="719" y="355"/>
                    <a:pt x="717" y="356"/>
                    <a:pt x="717" y="357"/>
                  </a:cubicBezTo>
                  <a:cubicBezTo>
                    <a:pt x="711" y="365"/>
                    <a:pt x="706" y="374"/>
                    <a:pt x="701" y="382"/>
                  </a:cubicBezTo>
                  <a:cubicBezTo>
                    <a:pt x="697" y="389"/>
                    <a:pt x="692" y="395"/>
                    <a:pt x="691" y="405"/>
                  </a:cubicBezTo>
                  <a:close/>
                  <a:moveTo>
                    <a:pt x="1097" y="1360"/>
                  </a:moveTo>
                  <a:cubicBezTo>
                    <a:pt x="1101" y="1359"/>
                    <a:pt x="1104" y="1358"/>
                    <a:pt x="1106" y="1356"/>
                  </a:cubicBezTo>
                  <a:cubicBezTo>
                    <a:pt x="1110" y="1352"/>
                    <a:pt x="1114" y="1348"/>
                    <a:pt x="1119" y="1345"/>
                  </a:cubicBezTo>
                  <a:cubicBezTo>
                    <a:pt x="1119" y="1345"/>
                    <a:pt x="1119" y="1344"/>
                    <a:pt x="1119" y="1343"/>
                  </a:cubicBezTo>
                  <a:cubicBezTo>
                    <a:pt x="1120" y="1338"/>
                    <a:pt x="1124" y="1336"/>
                    <a:pt x="1128" y="1334"/>
                  </a:cubicBezTo>
                  <a:cubicBezTo>
                    <a:pt x="1130" y="1333"/>
                    <a:pt x="1132" y="1332"/>
                    <a:pt x="1133" y="1331"/>
                  </a:cubicBezTo>
                  <a:cubicBezTo>
                    <a:pt x="1138" y="1328"/>
                    <a:pt x="1138" y="1325"/>
                    <a:pt x="1135" y="1322"/>
                  </a:cubicBezTo>
                  <a:cubicBezTo>
                    <a:pt x="1131" y="1318"/>
                    <a:pt x="1130" y="1318"/>
                    <a:pt x="1126" y="1322"/>
                  </a:cubicBezTo>
                  <a:cubicBezTo>
                    <a:pt x="1120" y="1327"/>
                    <a:pt x="1116" y="1334"/>
                    <a:pt x="1111" y="1340"/>
                  </a:cubicBezTo>
                  <a:cubicBezTo>
                    <a:pt x="1107" y="1344"/>
                    <a:pt x="1104" y="1348"/>
                    <a:pt x="1100" y="1352"/>
                  </a:cubicBezTo>
                  <a:cubicBezTo>
                    <a:pt x="1098" y="1354"/>
                    <a:pt x="1097" y="1356"/>
                    <a:pt x="1097" y="1360"/>
                  </a:cubicBezTo>
                  <a:close/>
                  <a:moveTo>
                    <a:pt x="951" y="1415"/>
                  </a:moveTo>
                  <a:cubicBezTo>
                    <a:pt x="943" y="1415"/>
                    <a:pt x="937" y="1415"/>
                    <a:pt x="931" y="1419"/>
                  </a:cubicBezTo>
                  <a:cubicBezTo>
                    <a:pt x="928" y="1420"/>
                    <a:pt x="924" y="1421"/>
                    <a:pt x="921" y="1422"/>
                  </a:cubicBezTo>
                  <a:cubicBezTo>
                    <a:pt x="918" y="1423"/>
                    <a:pt x="916" y="1422"/>
                    <a:pt x="915" y="1419"/>
                  </a:cubicBezTo>
                  <a:cubicBezTo>
                    <a:pt x="914" y="1417"/>
                    <a:pt x="915" y="1415"/>
                    <a:pt x="917" y="1414"/>
                  </a:cubicBezTo>
                  <a:cubicBezTo>
                    <a:pt x="919" y="1413"/>
                    <a:pt x="920" y="1412"/>
                    <a:pt x="922" y="1412"/>
                  </a:cubicBezTo>
                  <a:cubicBezTo>
                    <a:pt x="923" y="1411"/>
                    <a:pt x="925" y="1410"/>
                    <a:pt x="924" y="1408"/>
                  </a:cubicBezTo>
                  <a:cubicBezTo>
                    <a:pt x="924" y="1406"/>
                    <a:pt x="922" y="1406"/>
                    <a:pt x="920" y="1406"/>
                  </a:cubicBezTo>
                  <a:cubicBezTo>
                    <a:pt x="904" y="1407"/>
                    <a:pt x="903" y="1409"/>
                    <a:pt x="908" y="1424"/>
                  </a:cubicBezTo>
                  <a:cubicBezTo>
                    <a:pt x="909" y="1425"/>
                    <a:pt x="909" y="1426"/>
                    <a:pt x="909" y="1427"/>
                  </a:cubicBezTo>
                  <a:cubicBezTo>
                    <a:pt x="911" y="1430"/>
                    <a:pt x="913" y="1431"/>
                    <a:pt x="916" y="1431"/>
                  </a:cubicBezTo>
                  <a:cubicBezTo>
                    <a:pt x="920" y="1430"/>
                    <a:pt x="923" y="1429"/>
                    <a:pt x="926" y="1427"/>
                  </a:cubicBezTo>
                  <a:cubicBezTo>
                    <a:pt x="928" y="1425"/>
                    <a:pt x="929" y="1424"/>
                    <a:pt x="932" y="1424"/>
                  </a:cubicBezTo>
                  <a:cubicBezTo>
                    <a:pt x="939" y="1423"/>
                    <a:pt x="944" y="1419"/>
                    <a:pt x="951" y="1415"/>
                  </a:cubicBezTo>
                  <a:close/>
                  <a:moveTo>
                    <a:pt x="1048" y="1219"/>
                  </a:moveTo>
                  <a:cubicBezTo>
                    <a:pt x="1057" y="1217"/>
                    <a:pt x="1064" y="1213"/>
                    <a:pt x="1070" y="1207"/>
                  </a:cubicBezTo>
                  <a:cubicBezTo>
                    <a:pt x="1082" y="1198"/>
                    <a:pt x="1095" y="1189"/>
                    <a:pt x="1108" y="1180"/>
                  </a:cubicBezTo>
                  <a:cubicBezTo>
                    <a:pt x="1109" y="1179"/>
                    <a:pt x="1111" y="1178"/>
                    <a:pt x="1110" y="1176"/>
                  </a:cubicBezTo>
                  <a:cubicBezTo>
                    <a:pt x="1109" y="1174"/>
                    <a:pt x="1107" y="1174"/>
                    <a:pt x="1105" y="1174"/>
                  </a:cubicBezTo>
                  <a:cubicBezTo>
                    <a:pt x="1103" y="1175"/>
                    <a:pt x="1102" y="1176"/>
                    <a:pt x="1101" y="1177"/>
                  </a:cubicBezTo>
                  <a:cubicBezTo>
                    <a:pt x="1089" y="1186"/>
                    <a:pt x="1077" y="1195"/>
                    <a:pt x="1065" y="1204"/>
                  </a:cubicBezTo>
                  <a:cubicBezTo>
                    <a:pt x="1059" y="1209"/>
                    <a:pt x="1053" y="1214"/>
                    <a:pt x="1048" y="1219"/>
                  </a:cubicBezTo>
                  <a:close/>
                  <a:moveTo>
                    <a:pt x="323" y="573"/>
                  </a:moveTo>
                  <a:cubicBezTo>
                    <a:pt x="322" y="569"/>
                    <a:pt x="323" y="566"/>
                    <a:pt x="322" y="562"/>
                  </a:cubicBezTo>
                  <a:cubicBezTo>
                    <a:pt x="322" y="558"/>
                    <a:pt x="323" y="557"/>
                    <a:pt x="326" y="558"/>
                  </a:cubicBezTo>
                  <a:cubicBezTo>
                    <a:pt x="328" y="559"/>
                    <a:pt x="330" y="560"/>
                    <a:pt x="331" y="562"/>
                  </a:cubicBezTo>
                  <a:cubicBezTo>
                    <a:pt x="332" y="565"/>
                    <a:pt x="335" y="566"/>
                    <a:pt x="338" y="566"/>
                  </a:cubicBezTo>
                  <a:cubicBezTo>
                    <a:pt x="343" y="565"/>
                    <a:pt x="347" y="566"/>
                    <a:pt x="350" y="571"/>
                  </a:cubicBezTo>
                  <a:cubicBezTo>
                    <a:pt x="350" y="572"/>
                    <a:pt x="351" y="572"/>
                    <a:pt x="352" y="571"/>
                  </a:cubicBezTo>
                  <a:cubicBezTo>
                    <a:pt x="354" y="571"/>
                    <a:pt x="353" y="570"/>
                    <a:pt x="353" y="568"/>
                  </a:cubicBezTo>
                  <a:cubicBezTo>
                    <a:pt x="352" y="562"/>
                    <a:pt x="348" y="559"/>
                    <a:pt x="343" y="558"/>
                  </a:cubicBezTo>
                  <a:cubicBezTo>
                    <a:pt x="341" y="558"/>
                    <a:pt x="341" y="559"/>
                    <a:pt x="342" y="560"/>
                  </a:cubicBezTo>
                  <a:cubicBezTo>
                    <a:pt x="342" y="562"/>
                    <a:pt x="342" y="564"/>
                    <a:pt x="340" y="564"/>
                  </a:cubicBezTo>
                  <a:cubicBezTo>
                    <a:pt x="338" y="564"/>
                    <a:pt x="337" y="563"/>
                    <a:pt x="336" y="561"/>
                  </a:cubicBezTo>
                  <a:cubicBezTo>
                    <a:pt x="336" y="557"/>
                    <a:pt x="333" y="554"/>
                    <a:pt x="330" y="550"/>
                  </a:cubicBezTo>
                  <a:cubicBezTo>
                    <a:pt x="325" y="544"/>
                    <a:pt x="319" y="538"/>
                    <a:pt x="317" y="530"/>
                  </a:cubicBezTo>
                  <a:cubicBezTo>
                    <a:pt x="315" y="531"/>
                    <a:pt x="315" y="532"/>
                    <a:pt x="315" y="533"/>
                  </a:cubicBezTo>
                  <a:cubicBezTo>
                    <a:pt x="315" y="539"/>
                    <a:pt x="317" y="544"/>
                    <a:pt x="320" y="549"/>
                  </a:cubicBezTo>
                  <a:cubicBezTo>
                    <a:pt x="321" y="552"/>
                    <a:pt x="322" y="554"/>
                    <a:pt x="319" y="557"/>
                  </a:cubicBezTo>
                  <a:cubicBezTo>
                    <a:pt x="316" y="562"/>
                    <a:pt x="317" y="568"/>
                    <a:pt x="323" y="573"/>
                  </a:cubicBezTo>
                  <a:close/>
                  <a:moveTo>
                    <a:pt x="294" y="1191"/>
                  </a:moveTo>
                  <a:cubicBezTo>
                    <a:pt x="290" y="1198"/>
                    <a:pt x="286" y="1202"/>
                    <a:pt x="283" y="1207"/>
                  </a:cubicBezTo>
                  <a:cubicBezTo>
                    <a:pt x="275" y="1217"/>
                    <a:pt x="268" y="1227"/>
                    <a:pt x="261" y="1237"/>
                  </a:cubicBezTo>
                  <a:cubicBezTo>
                    <a:pt x="259" y="1239"/>
                    <a:pt x="259" y="1241"/>
                    <a:pt x="262" y="1242"/>
                  </a:cubicBezTo>
                  <a:cubicBezTo>
                    <a:pt x="264" y="1244"/>
                    <a:pt x="262" y="1247"/>
                    <a:pt x="264" y="1248"/>
                  </a:cubicBezTo>
                  <a:cubicBezTo>
                    <a:pt x="273" y="1239"/>
                    <a:pt x="290" y="1207"/>
                    <a:pt x="294" y="1191"/>
                  </a:cubicBezTo>
                  <a:close/>
                  <a:moveTo>
                    <a:pt x="954" y="1525"/>
                  </a:moveTo>
                  <a:cubicBezTo>
                    <a:pt x="952" y="1524"/>
                    <a:pt x="951" y="1524"/>
                    <a:pt x="950" y="1524"/>
                  </a:cubicBezTo>
                  <a:cubicBezTo>
                    <a:pt x="946" y="1523"/>
                    <a:pt x="943" y="1521"/>
                    <a:pt x="942" y="1517"/>
                  </a:cubicBezTo>
                  <a:cubicBezTo>
                    <a:pt x="941" y="1513"/>
                    <a:pt x="944" y="1511"/>
                    <a:pt x="946" y="1509"/>
                  </a:cubicBezTo>
                  <a:cubicBezTo>
                    <a:pt x="947" y="1508"/>
                    <a:pt x="947" y="1508"/>
                    <a:pt x="948" y="1508"/>
                  </a:cubicBezTo>
                  <a:cubicBezTo>
                    <a:pt x="952" y="1506"/>
                    <a:pt x="954" y="1502"/>
                    <a:pt x="958" y="1499"/>
                  </a:cubicBezTo>
                  <a:cubicBezTo>
                    <a:pt x="959" y="1499"/>
                    <a:pt x="960" y="1497"/>
                    <a:pt x="959" y="1496"/>
                  </a:cubicBezTo>
                  <a:cubicBezTo>
                    <a:pt x="958" y="1495"/>
                    <a:pt x="957" y="1495"/>
                    <a:pt x="955" y="1495"/>
                  </a:cubicBezTo>
                  <a:cubicBezTo>
                    <a:pt x="949" y="1497"/>
                    <a:pt x="944" y="1499"/>
                    <a:pt x="938" y="1502"/>
                  </a:cubicBezTo>
                  <a:cubicBezTo>
                    <a:pt x="934" y="1504"/>
                    <a:pt x="933" y="1507"/>
                    <a:pt x="934" y="1511"/>
                  </a:cubicBezTo>
                  <a:cubicBezTo>
                    <a:pt x="935" y="1515"/>
                    <a:pt x="937" y="1520"/>
                    <a:pt x="938" y="1524"/>
                  </a:cubicBezTo>
                  <a:cubicBezTo>
                    <a:pt x="942" y="1536"/>
                    <a:pt x="944" y="1537"/>
                    <a:pt x="953" y="1527"/>
                  </a:cubicBezTo>
                  <a:cubicBezTo>
                    <a:pt x="953" y="1527"/>
                    <a:pt x="953" y="1526"/>
                    <a:pt x="954" y="1525"/>
                  </a:cubicBezTo>
                  <a:close/>
                  <a:moveTo>
                    <a:pt x="301" y="1318"/>
                  </a:moveTo>
                  <a:cubicBezTo>
                    <a:pt x="302" y="1319"/>
                    <a:pt x="302" y="1319"/>
                    <a:pt x="303" y="1320"/>
                  </a:cubicBezTo>
                  <a:cubicBezTo>
                    <a:pt x="303" y="1319"/>
                    <a:pt x="304" y="1318"/>
                    <a:pt x="304" y="1318"/>
                  </a:cubicBezTo>
                  <a:cubicBezTo>
                    <a:pt x="310" y="1302"/>
                    <a:pt x="319" y="1289"/>
                    <a:pt x="327" y="1274"/>
                  </a:cubicBezTo>
                  <a:cubicBezTo>
                    <a:pt x="332" y="1264"/>
                    <a:pt x="336" y="1253"/>
                    <a:pt x="341" y="1243"/>
                  </a:cubicBezTo>
                  <a:cubicBezTo>
                    <a:pt x="342" y="1239"/>
                    <a:pt x="344" y="1235"/>
                    <a:pt x="344" y="1230"/>
                  </a:cubicBezTo>
                  <a:cubicBezTo>
                    <a:pt x="328" y="1259"/>
                    <a:pt x="314" y="1288"/>
                    <a:pt x="301" y="1318"/>
                  </a:cubicBezTo>
                  <a:close/>
                  <a:moveTo>
                    <a:pt x="211" y="1378"/>
                  </a:moveTo>
                  <a:cubicBezTo>
                    <a:pt x="217" y="1371"/>
                    <a:pt x="252" y="1302"/>
                    <a:pt x="253" y="1296"/>
                  </a:cubicBezTo>
                  <a:cubicBezTo>
                    <a:pt x="232" y="1320"/>
                    <a:pt x="222" y="1350"/>
                    <a:pt x="211" y="1378"/>
                  </a:cubicBezTo>
                  <a:close/>
                  <a:moveTo>
                    <a:pt x="267" y="195"/>
                  </a:moveTo>
                  <a:cubicBezTo>
                    <a:pt x="267" y="196"/>
                    <a:pt x="267" y="197"/>
                    <a:pt x="267" y="198"/>
                  </a:cubicBezTo>
                  <a:cubicBezTo>
                    <a:pt x="267" y="199"/>
                    <a:pt x="267" y="200"/>
                    <a:pt x="268" y="201"/>
                  </a:cubicBezTo>
                  <a:cubicBezTo>
                    <a:pt x="271" y="207"/>
                    <a:pt x="271" y="207"/>
                    <a:pt x="266" y="212"/>
                  </a:cubicBezTo>
                  <a:cubicBezTo>
                    <a:pt x="264" y="215"/>
                    <a:pt x="263" y="217"/>
                    <a:pt x="265" y="220"/>
                  </a:cubicBezTo>
                  <a:cubicBezTo>
                    <a:pt x="267" y="222"/>
                    <a:pt x="271" y="227"/>
                    <a:pt x="265" y="229"/>
                  </a:cubicBezTo>
                  <a:cubicBezTo>
                    <a:pt x="264" y="230"/>
                    <a:pt x="264" y="231"/>
                    <a:pt x="264" y="232"/>
                  </a:cubicBezTo>
                  <a:cubicBezTo>
                    <a:pt x="265" y="233"/>
                    <a:pt x="267" y="233"/>
                    <a:pt x="267" y="233"/>
                  </a:cubicBezTo>
                  <a:cubicBezTo>
                    <a:pt x="272" y="231"/>
                    <a:pt x="276" y="229"/>
                    <a:pt x="280" y="227"/>
                  </a:cubicBezTo>
                  <a:cubicBezTo>
                    <a:pt x="281" y="226"/>
                    <a:pt x="281" y="225"/>
                    <a:pt x="280" y="224"/>
                  </a:cubicBezTo>
                  <a:cubicBezTo>
                    <a:pt x="278" y="219"/>
                    <a:pt x="281" y="214"/>
                    <a:pt x="278" y="209"/>
                  </a:cubicBezTo>
                  <a:cubicBezTo>
                    <a:pt x="277" y="208"/>
                    <a:pt x="279" y="206"/>
                    <a:pt x="279" y="205"/>
                  </a:cubicBezTo>
                  <a:cubicBezTo>
                    <a:pt x="281" y="201"/>
                    <a:pt x="280" y="199"/>
                    <a:pt x="276" y="199"/>
                  </a:cubicBezTo>
                  <a:cubicBezTo>
                    <a:pt x="272" y="199"/>
                    <a:pt x="269" y="199"/>
                    <a:pt x="267" y="195"/>
                  </a:cubicBezTo>
                  <a:close/>
                  <a:moveTo>
                    <a:pt x="468" y="352"/>
                  </a:moveTo>
                  <a:cubicBezTo>
                    <a:pt x="470" y="359"/>
                    <a:pt x="472" y="365"/>
                    <a:pt x="472" y="371"/>
                  </a:cubicBezTo>
                  <a:cubicBezTo>
                    <a:pt x="472" y="373"/>
                    <a:pt x="473" y="375"/>
                    <a:pt x="475" y="377"/>
                  </a:cubicBezTo>
                  <a:cubicBezTo>
                    <a:pt x="480" y="382"/>
                    <a:pt x="488" y="385"/>
                    <a:pt x="493" y="391"/>
                  </a:cubicBezTo>
                  <a:cubicBezTo>
                    <a:pt x="493" y="391"/>
                    <a:pt x="494" y="391"/>
                    <a:pt x="494" y="391"/>
                  </a:cubicBezTo>
                  <a:cubicBezTo>
                    <a:pt x="495" y="392"/>
                    <a:pt x="497" y="392"/>
                    <a:pt x="498" y="391"/>
                  </a:cubicBezTo>
                  <a:cubicBezTo>
                    <a:pt x="499" y="390"/>
                    <a:pt x="499" y="389"/>
                    <a:pt x="499" y="388"/>
                  </a:cubicBezTo>
                  <a:cubicBezTo>
                    <a:pt x="499" y="387"/>
                    <a:pt x="498" y="386"/>
                    <a:pt x="497" y="385"/>
                  </a:cubicBezTo>
                  <a:cubicBezTo>
                    <a:pt x="494" y="375"/>
                    <a:pt x="485" y="370"/>
                    <a:pt x="478" y="363"/>
                  </a:cubicBezTo>
                  <a:cubicBezTo>
                    <a:pt x="475" y="360"/>
                    <a:pt x="474" y="354"/>
                    <a:pt x="468" y="352"/>
                  </a:cubicBezTo>
                  <a:close/>
                  <a:moveTo>
                    <a:pt x="492" y="1064"/>
                  </a:moveTo>
                  <a:cubicBezTo>
                    <a:pt x="490" y="1064"/>
                    <a:pt x="490" y="1065"/>
                    <a:pt x="490" y="1066"/>
                  </a:cubicBezTo>
                  <a:cubicBezTo>
                    <a:pt x="488" y="1074"/>
                    <a:pt x="487" y="1082"/>
                    <a:pt x="485" y="1090"/>
                  </a:cubicBezTo>
                  <a:cubicBezTo>
                    <a:pt x="485" y="1093"/>
                    <a:pt x="484" y="1096"/>
                    <a:pt x="481" y="1098"/>
                  </a:cubicBezTo>
                  <a:cubicBezTo>
                    <a:pt x="475" y="1103"/>
                    <a:pt x="474" y="1111"/>
                    <a:pt x="474" y="1118"/>
                  </a:cubicBezTo>
                  <a:cubicBezTo>
                    <a:pt x="474" y="1121"/>
                    <a:pt x="476" y="1121"/>
                    <a:pt x="478" y="1120"/>
                  </a:cubicBezTo>
                  <a:cubicBezTo>
                    <a:pt x="480" y="1118"/>
                    <a:pt x="481" y="1117"/>
                    <a:pt x="482" y="1115"/>
                  </a:cubicBezTo>
                  <a:cubicBezTo>
                    <a:pt x="484" y="1112"/>
                    <a:pt x="485" y="1107"/>
                    <a:pt x="487" y="1104"/>
                  </a:cubicBezTo>
                  <a:cubicBezTo>
                    <a:pt x="495" y="1095"/>
                    <a:pt x="494" y="1084"/>
                    <a:pt x="493" y="1073"/>
                  </a:cubicBezTo>
                  <a:cubicBezTo>
                    <a:pt x="493" y="1070"/>
                    <a:pt x="494" y="1066"/>
                    <a:pt x="492" y="1064"/>
                  </a:cubicBezTo>
                  <a:close/>
                  <a:moveTo>
                    <a:pt x="1226" y="1285"/>
                  </a:moveTo>
                  <a:cubicBezTo>
                    <a:pt x="1226" y="1286"/>
                    <a:pt x="1226" y="1288"/>
                    <a:pt x="1226" y="1289"/>
                  </a:cubicBezTo>
                  <a:cubicBezTo>
                    <a:pt x="1226" y="1291"/>
                    <a:pt x="1227" y="1292"/>
                    <a:pt x="1228" y="1292"/>
                  </a:cubicBezTo>
                  <a:cubicBezTo>
                    <a:pt x="1230" y="1293"/>
                    <a:pt x="1231" y="1292"/>
                    <a:pt x="1232" y="1291"/>
                  </a:cubicBezTo>
                  <a:cubicBezTo>
                    <a:pt x="1233" y="1289"/>
                    <a:pt x="1234" y="1287"/>
                    <a:pt x="1234" y="1286"/>
                  </a:cubicBezTo>
                  <a:cubicBezTo>
                    <a:pt x="1235" y="1283"/>
                    <a:pt x="1236" y="1281"/>
                    <a:pt x="1238" y="1278"/>
                  </a:cubicBezTo>
                  <a:cubicBezTo>
                    <a:pt x="1242" y="1271"/>
                    <a:pt x="1246" y="1263"/>
                    <a:pt x="1256" y="1265"/>
                  </a:cubicBezTo>
                  <a:cubicBezTo>
                    <a:pt x="1259" y="1265"/>
                    <a:pt x="1260" y="1262"/>
                    <a:pt x="1260" y="1260"/>
                  </a:cubicBezTo>
                  <a:cubicBezTo>
                    <a:pt x="1259" y="1257"/>
                    <a:pt x="1257" y="1256"/>
                    <a:pt x="1255" y="1257"/>
                  </a:cubicBezTo>
                  <a:cubicBezTo>
                    <a:pt x="1252" y="1257"/>
                    <a:pt x="1250" y="1259"/>
                    <a:pt x="1247" y="1260"/>
                  </a:cubicBezTo>
                  <a:cubicBezTo>
                    <a:pt x="1243" y="1262"/>
                    <a:pt x="1239" y="1265"/>
                    <a:pt x="1234" y="1267"/>
                  </a:cubicBezTo>
                  <a:cubicBezTo>
                    <a:pt x="1230" y="1268"/>
                    <a:pt x="1228" y="1271"/>
                    <a:pt x="1227" y="1275"/>
                  </a:cubicBezTo>
                  <a:cubicBezTo>
                    <a:pt x="1226" y="1278"/>
                    <a:pt x="1226" y="1281"/>
                    <a:pt x="1226" y="1285"/>
                  </a:cubicBezTo>
                  <a:close/>
                  <a:moveTo>
                    <a:pt x="548" y="228"/>
                  </a:moveTo>
                  <a:cubicBezTo>
                    <a:pt x="552" y="227"/>
                    <a:pt x="555" y="226"/>
                    <a:pt x="556" y="223"/>
                  </a:cubicBezTo>
                  <a:cubicBezTo>
                    <a:pt x="558" y="216"/>
                    <a:pt x="562" y="210"/>
                    <a:pt x="562" y="202"/>
                  </a:cubicBezTo>
                  <a:cubicBezTo>
                    <a:pt x="561" y="196"/>
                    <a:pt x="562" y="188"/>
                    <a:pt x="565" y="182"/>
                  </a:cubicBezTo>
                  <a:cubicBezTo>
                    <a:pt x="567" y="178"/>
                    <a:pt x="568" y="173"/>
                    <a:pt x="568" y="169"/>
                  </a:cubicBezTo>
                  <a:cubicBezTo>
                    <a:pt x="568" y="168"/>
                    <a:pt x="567" y="166"/>
                    <a:pt x="565" y="166"/>
                  </a:cubicBezTo>
                  <a:cubicBezTo>
                    <a:pt x="564" y="166"/>
                    <a:pt x="563" y="167"/>
                    <a:pt x="563" y="168"/>
                  </a:cubicBezTo>
                  <a:cubicBezTo>
                    <a:pt x="563" y="169"/>
                    <a:pt x="562" y="170"/>
                    <a:pt x="562" y="171"/>
                  </a:cubicBezTo>
                  <a:cubicBezTo>
                    <a:pt x="559" y="183"/>
                    <a:pt x="556" y="195"/>
                    <a:pt x="553" y="206"/>
                  </a:cubicBezTo>
                  <a:cubicBezTo>
                    <a:pt x="551" y="213"/>
                    <a:pt x="550" y="220"/>
                    <a:pt x="548" y="228"/>
                  </a:cubicBezTo>
                  <a:close/>
                  <a:moveTo>
                    <a:pt x="510" y="1078"/>
                  </a:moveTo>
                  <a:cubicBezTo>
                    <a:pt x="509" y="1091"/>
                    <a:pt x="504" y="1102"/>
                    <a:pt x="500" y="1113"/>
                  </a:cubicBezTo>
                  <a:cubicBezTo>
                    <a:pt x="498" y="1119"/>
                    <a:pt x="497" y="1124"/>
                    <a:pt x="495" y="1130"/>
                  </a:cubicBezTo>
                  <a:cubicBezTo>
                    <a:pt x="494" y="1132"/>
                    <a:pt x="492" y="1135"/>
                    <a:pt x="495" y="1139"/>
                  </a:cubicBezTo>
                  <a:cubicBezTo>
                    <a:pt x="498" y="1132"/>
                    <a:pt x="501" y="1126"/>
                    <a:pt x="505" y="1120"/>
                  </a:cubicBezTo>
                  <a:cubicBezTo>
                    <a:pt x="507" y="1117"/>
                    <a:pt x="511" y="1116"/>
                    <a:pt x="512" y="1113"/>
                  </a:cubicBezTo>
                  <a:cubicBezTo>
                    <a:pt x="513" y="1107"/>
                    <a:pt x="515" y="1102"/>
                    <a:pt x="514" y="1096"/>
                  </a:cubicBezTo>
                  <a:cubicBezTo>
                    <a:pt x="513" y="1093"/>
                    <a:pt x="512" y="1089"/>
                    <a:pt x="513" y="1086"/>
                  </a:cubicBezTo>
                  <a:cubicBezTo>
                    <a:pt x="514" y="1084"/>
                    <a:pt x="513" y="1081"/>
                    <a:pt x="510" y="1078"/>
                  </a:cubicBezTo>
                  <a:close/>
                  <a:moveTo>
                    <a:pt x="486" y="263"/>
                  </a:moveTo>
                  <a:cubicBezTo>
                    <a:pt x="486" y="263"/>
                    <a:pt x="485" y="265"/>
                    <a:pt x="486" y="266"/>
                  </a:cubicBezTo>
                  <a:cubicBezTo>
                    <a:pt x="492" y="269"/>
                    <a:pt x="489" y="277"/>
                    <a:pt x="494" y="281"/>
                  </a:cubicBezTo>
                  <a:cubicBezTo>
                    <a:pt x="495" y="282"/>
                    <a:pt x="495" y="283"/>
                    <a:pt x="495" y="284"/>
                  </a:cubicBezTo>
                  <a:cubicBezTo>
                    <a:pt x="494" y="288"/>
                    <a:pt x="497" y="290"/>
                    <a:pt x="498" y="292"/>
                  </a:cubicBezTo>
                  <a:cubicBezTo>
                    <a:pt x="499" y="293"/>
                    <a:pt x="500" y="295"/>
                    <a:pt x="501" y="294"/>
                  </a:cubicBezTo>
                  <a:cubicBezTo>
                    <a:pt x="503" y="294"/>
                    <a:pt x="504" y="292"/>
                    <a:pt x="504" y="290"/>
                  </a:cubicBezTo>
                  <a:cubicBezTo>
                    <a:pt x="504" y="286"/>
                    <a:pt x="506" y="281"/>
                    <a:pt x="508" y="277"/>
                  </a:cubicBezTo>
                  <a:cubicBezTo>
                    <a:pt x="509" y="273"/>
                    <a:pt x="508" y="272"/>
                    <a:pt x="504" y="272"/>
                  </a:cubicBezTo>
                  <a:cubicBezTo>
                    <a:pt x="497" y="271"/>
                    <a:pt x="497" y="271"/>
                    <a:pt x="495" y="265"/>
                  </a:cubicBezTo>
                  <a:cubicBezTo>
                    <a:pt x="495" y="264"/>
                    <a:pt x="495" y="261"/>
                    <a:pt x="494" y="260"/>
                  </a:cubicBezTo>
                  <a:cubicBezTo>
                    <a:pt x="493" y="257"/>
                    <a:pt x="492" y="253"/>
                    <a:pt x="488" y="254"/>
                  </a:cubicBezTo>
                  <a:cubicBezTo>
                    <a:pt x="485" y="255"/>
                    <a:pt x="486" y="258"/>
                    <a:pt x="486" y="261"/>
                  </a:cubicBezTo>
                  <a:cubicBezTo>
                    <a:pt x="486" y="261"/>
                    <a:pt x="486" y="262"/>
                    <a:pt x="486" y="263"/>
                  </a:cubicBezTo>
                  <a:close/>
                  <a:moveTo>
                    <a:pt x="447" y="240"/>
                  </a:moveTo>
                  <a:cubicBezTo>
                    <a:pt x="454" y="237"/>
                    <a:pt x="457" y="241"/>
                    <a:pt x="460" y="245"/>
                  </a:cubicBezTo>
                  <a:cubicBezTo>
                    <a:pt x="461" y="248"/>
                    <a:pt x="464" y="248"/>
                    <a:pt x="465" y="245"/>
                  </a:cubicBezTo>
                  <a:cubicBezTo>
                    <a:pt x="466" y="243"/>
                    <a:pt x="466" y="242"/>
                    <a:pt x="467" y="240"/>
                  </a:cubicBezTo>
                  <a:cubicBezTo>
                    <a:pt x="467" y="236"/>
                    <a:pt x="467" y="231"/>
                    <a:pt x="465" y="227"/>
                  </a:cubicBezTo>
                  <a:cubicBezTo>
                    <a:pt x="464" y="224"/>
                    <a:pt x="464" y="221"/>
                    <a:pt x="467" y="221"/>
                  </a:cubicBezTo>
                  <a:cubicBezTo>
                    <a:pt x="472" y="221"/>
                    <a:pt x="472" y="218"/>
                    <a:pt x="471" y="215"/>
                  </a:cubicBezTo>
                  <a:cubicBezTo>
                    <a:pt x="471" y="212"/>
                    <a:pt x="469" y="211"/>
                    <a:pt x="466" y="209"/>
                  </a:cubicBezTo>
                  <a:cubicBezTo>
                    <a:pt x="465" y="212"/>
                    <a:pt x="469" y="220"/>
                    <a:pt x="461" y="218"/>
                  </a:cubicBezTo>
                  <a:cubicBezTo>
                    <a:pt x="455" y="224"/>
                    <a:pt x="450" y="230"/>
                    <a:pt x="447" y="240"/>
                  </a:cubicBezTo>
                  <a:close/>
                  <a:moveTo>
                    <a:pt x="541" y="156"/>
                  </a:moveTo>
                  <a:cubicBezTo>
                    <a:pt x="539" y="158"/>
                    <a:pt x="539" y="160"/>
                    <a:pt x="538" y="163"/>
                  </a:cubicBezTo>
                  <a:cubicBezTo>
                    <a:pt x="537" y="180"/>
                    <a:pt x="533" y="197"/>
                    <a:pt x="529" y="214"/>
                  </a:cubicBezTo>
                  <a:cubicBezTo>
                    <a:pt x="528" y="222"/>
                    <a:pt x="526" y="230"/>
                    <a:pt x="525" y="239"/>
                  </a:cubicBezTo>
                  <a:cubicBezTo>
                    <a:pt x="525" y="240"/>
                    <a:pt x="525" y="241"/>
                    <a:pt x="527" y="242"/>
                  </a:cubicBezTo>
                  <a:cubicBezTo>
                    <a:pt x="528" y="242"/>
                    <a:pt x="529" y="241"/>
                    <a:pt x="529" y="240"/>
                  </a:cubicBezTo>
                  <a:cubicBezTo>
                    <a:pt x="530" y="231"/>
                    <a:pt x="532" y="224"/>
                    <a:pt x="535" y="216"/>
                  </a:cubicBezTo>
                  <a:cubicBezTo>
                    <a:pt x="536" y="216"/>
                    <a:pt x="535" y="215"/>
                    <a:pt x="535" y="214"/>
                  </a:cubicBezTo>
                  <a:cubicBezTo>
                    <a:pt x="536" y="211"/>
                    <a:pt x="536" y="208"/>
                    <a:pt x="536" y="205"/>
                  </a:cubicBezTo>
                  <a:cubicBezTo>
                    <a:pt x="540" y="192"/>
                    <a:pt x="540" y="177"/>
                    <a:pt x="542" y="164"/>
                  </a:cubicBezTo>
                  <a:cubicBezTo>
                    <a:pt x="543" y="161"/>
                    <a:pt x="543" y="158"/>
                    <a:pt x="541" y="156"/>
                  </a:cubicBezTo>
                  <a:close/>
                  <a:moveTo>
                    <a:pt x="868" y="1344"/>
                  </a:moveTo>
                  <a:cubicBezTo>
                    <a:pt x="866" y="1344"/>
                    <a:pt x="865" y="1345"/>
                    <a:pt x="865" y="1347"/>
                  </a:cubicBezTo>
                  <a:cubicBezTo>
                    <a:pt x="865" y="1350"/>
                    <a:pt x="866" y="1353"/>
                    <a:pt x="867" y="1356"/>
                  </a:cubicBezTo>
                  <a:cubicBezTo>
                    <a:pt x="868" y="1361"/>
                    <a:pt x="871" y="1367"/>
                    <a:pt x="872" y="1373"/>
                  </a:cubicBezTo>
                  <a:cubicBezTo>
                    <a:pt x="873" y="1379"/>
                    <a:pt x="876" y="1384"/>
                    <a:pt x="880" y="1389"/>
                  </a:cubicBezTo>
                  <a:cubicBezTo>
                    <a:pt x="881" y="1390"/>
                    <a:pt x="882" y="1391"/>
                    <a:pt x="883" y="1391"/>
                  </a:cubicBezTo>
                  <a:cubicBezTo>
                    <a:pt x="885" y="1390"/>
                    <a:pt x="885" y="1388"/>
                    <a:pt x="885" y="1386"/>
                  </a:cubicBezTo>
                  <a:cubicBezTo>
                    <a:pt x="886" y="1384"/>
                    <a:pt x="885" y="1382"/>
                    <a:pt x="883" y="1380"/>
                  </a:cubicBezTo>
                  <a:cubicBezTo>
                    <a:pt x="881" y="1378"/>
                    <a:pt x="880" y="1374"/>
                    <a:pt x="880" y="1371"/>
                  </a:cubicBezTo>
                  <a:cubicBezTo>
                    <a:pt x="878" y="1363"/>
                    <a:pt x="876" y="1355"/>
                    <a:pt x="873" y="1348"/>
                  </a:cubicBezTo>
                  <a:cubicBezTo>
                    <a:pt x="872" y="1346"/>
                    <a:pt x="871" y="1344"/>
                    <a:pt x="868" y="1344"/>
                  </a:cubicBezTo>
                  <a:close/>
                  <a:moveTo>
                    <a:pt x="470" y="153"/>
                  </a:moveTo>
                  <a:cubicBezTo>
                    <a:pt x="466" y="157"/>
                    <a:pt x="463" y="158"/>
                    <a:pt x="463" y="161"/>
                  </a:cubicBezTo>
                  <a:cubicBezTo>
                    <a:pt x="462" y="166"/>
                    <a:pt x="460" y="171"/>
                    <a:pt x="457" y="175"/>
                  </a:cubicBezTo>
                  <a:cubicBezTo>
                    <a:pt x="453" y="180"/>
                    <a:pt x="455" y="184"/>
                    <a:pt x="457" y="188"/>
                  </a:cubicBezTo>
                  <a:cubicBezTo>
                    <a:pt x="459" y="192"/>
                    <a:pt x="461" y="193"/>
                    <a:pt x="464" y="190"/>
                  </a:cubicBezTo>
                  <a:cubicBezTo>
                    <a:pt x="471" y="185"/>
                    <a:pt x="473" y="177"/>
                    <a:pt x="472" y="169"/>
                  </a:cubicBezTo>
                  <a:cubicBezTo>
                    <a:pt x="471" y="165"/>
                    <a:pt x="470" y="160"/>
                    <a:pt x="470" y="153"/>
                  </a:cubicBezTo>
                  <a:close/>
                  <a:moveTo>
                    <a:pt x="1120" y="1182"/>
                  </a:moveTo>
                  <a:cubicBezTo>
                    <a:pt x="1126" y="1179"/>
                    <a:pt x="1158" y="1151"/>
                    <a:pt x="1163" y="1143"/>
                  </a:cubicBezTo>
                  <a:cubicBezTo>
                    <a:pt x="1158" y="1143"/>
                    <a:pt x="1154" y="1141"/>
                    <a:pt x="1150" y="1145"/>
                  </a:cubicBezTo>
                  <a:cubicBezTo>
                    <a:pt x="1141" y="1155"/>
                    <a:pt x="1131" y="1164"/>
                    <a:pt x="1123" y="1175"/>
                  </a:cubicBezTo>
                  <a:cubicBezTo>
                    <a:pt x="1122" y="1177"/>
                    <a:pt x="1120" y="1178"/>
                    <a:pt x="1120" y="1182"/>
                  </a:cubicBezTo>
                  <a:close/>
                  <a:moveTo>
                    <a:pt x="168" y="423"/>
                  </a:moveTo>
                  <a:cubicBezTo>
                    <a:pt x="172" y="410"/>
                    <a:pt x="170" y="397"/>
                    <a:pt x="174" y="385"/>
                  </a:cubicBezTo>
                  <a:cubicBezTo>
                    <a:pt x="176" y="379"/>
                    <a:pt x="175" y="373"/>
                    <a:pt x="177" y="367"/>
                  </a:cubicBezTo>
                  <a:cubicBezTo>
                    <a:pt x="178" y="366"/>
                    <a:pt x="177" y="364"/>
                    <a:pt x="176" y="364"/>
                  </a:cubicBezTo>
                  <a:cubicBezTo>
                    <a:pt x="175" y="363"/>
                    <a:pt x="174" y="364"/>
                    <a:pt x="173" y="365"/>
                  </a:cubicBezTo>
                  <a:cubicBezTo>
                    <a:pt x="173" y="366"/>
                    <a:pt x="172" y="368"/>
                    <a:pt x="171" y="369"/>
                  </a:cubicBezTo>
                  <a:cubicBezTo>
                    <a:pt x="169" y="376"/>
                    <a:pt x="166" y="383"/>
                    <a:pt x="164" y="391"/>
                  </a:cubicBezTo>
                  <a:cubicBezTo>
                    <a:pt x="163" y="392"/>
                    <a:pt x="163" y="394"/>
                    <a:pt x="163" y="395"/>
                  </a:cubicBezTo>
                  <a:cubicBezTo>
                    <a:pt x="163" y="404"/>
                    <a:pt x="164" y="413"/>
                    <a:pt x="168" y="423"/>
                  </a:cubicBezTo>
                  <a:close/>
                  <a:moveTo>
                    <a:pt x="455" y="126"/>
                  </a:moveTo>
                  <a:cubicBezTo>
                    <a:pt x="455" y="124"/>
                    <a:pt x="454" y="123"/>
                    <a:pt x="454" y="121"/>
                  </a:cubicBezTo>
                  <a:cubicBezTo>
                    <a:pt x="453" y="120"/>
                    <a:pt x="453" y="118"/>
                    <a:pt x="451" y="118"/>
                  </a:cubicBezTo>
                  <a:cubicBezTo>
                    <a:pt x="449" y="118"/>
                    <a:pt x="449" y="120"/>
                    <a:pt x="448" y="121"/>
                  </a:cubicBezTo>
                  <a:cubicBezTo>
                    <a:pt x="447" y="125"/>
                    <a:pt x="446" y="130"/>
                    <a:pt x="443" y="134"/>
                  </a:cubicBezTo>
                  <a:cubicBezTo>
                    <a:pt x="437" y="142"/>
                    <a:pt x="434" y="153"/>
                    <a:pt x="428" y="162"/>
                  </a:cubicBezTo>
                  <a:cubicBezTo>
                    <a:pt x="427" y="163"/>
                    <a:pt x="427" y="166"/>
                    <a:pt x="429" y="167"/>
                  </a:cubicBezTo>
                  <a:cubicBezTo>
                    <a:pt x="431" y="168"/>
                    <a:pt x="434" y="167"/>
                    <a:pt x="434" y="165"/>
                  </a:cubicBezTo>
                  <a:cubicBezTo>
                    <a:pt x="434" y="158"/>
                    <a:pt x="437" y="154"/>
                    <a:pt x="443" y="151"/>
                  </a:cubicBezTo>
                  <a:cubicBezTo>
                    <a:pt x="444" y="151"/>
                    <a:pt x="444" y="151"/>
                    <a:pt x="444" y="150"/>
                  </a:cubicBezTo>
                  <a:cubicBezTo>
                    <a:pt x="445" y="144"/>
                    <a:pt x="449" y="140"/>
                    <a:pt x="452" y="135"/>
                  </a:cubicBezTo>
                  <a:cubicBezTo>
                    <a:pt x="454" y="132"/>
                    <a:pt x="454" y="129"/>
                    <a:pt x="455" y="126"/>
                  </a:cubicBezTo>
                  <a:close/>
                  <a:moveTo>
                    <a:pt x="469" y="966"/>
                  </a:moveTo>
                  <a:cubicBezTo>
                    <a:pt x="468" y="963"/>
                    <a:pt x="469" y="960"/>
                    <a:pt x="470" y="958"/>
                  </a:cubicBezTo>
                  <a:cubicBezTo>
                    <a:pt x="472" y="953"/>
                    <a:pt x="472" y="947"/>
                    <a:pt x="471" y="942"/>
                  </a:cubicBezTo>
                  <a:cubicBezTo>
                    <a:pt x="468" y="935"/>
                    <a:pt x="467" y="928"/>
                    <a:pt x="467" y="921"/>
                  </a:cubicBezTo>
                  <a:cubicBezTo>
                    <a:pt x="466" y="914"/>
                    <a:pt x="468" y="907"/>
                    <a:pt x="466" y="901"/>
                  </a:cubicBezTo>
                  <a:cubicBezTo>
                    <a:pt x="462" y="901"/>
                    <a:pt x="462" y="904"/>
                    <a:pt x="462" y="906"/>
                  </a:cubicBezTo>
                  <a:cubicBezTo>
                    <a:pt x="459" y="912"/>
                    <a:pt x="461" y="919"/>
                    <a:pt x="461" y="926"/>
                  </a:cubicBezTo>
                  <a:cubicBezTo>
                    <a:pt x="462" y="935"/>
                    <a:pt x="462" y="944"/>
                    <a:pt x="465" y="952"/>
                  </a:cubicBezTo>
                  <a:cubicBezTo>
                    <a:pt x="466" y="955"/>
                    <a:pt x="467" y="958"/>
                    <a:pt x="465" y="961"/>
                  </a:cubicBezTo>
                  <a:cubicBezTo>
                    <a:pt x="463" y="964"/>
                    <a:pt x="466" y="965"/>
                    <a:pt x="469" y="966"/>
                  </a:cubicBezTo>
                  <a:close/>
                  <a:moveTo>
                    <a:pt x="219" y="1252"/>
                  </a:moveTo>
                  <a:cubicBezTo>
                    <a:pt x="215" y="1253"/>
                    <a:pt x="213" y="1254"/>
                    <a:pt x="211" y="1256"/>
                  </a:cubicBezTo>
                  <a:cubicBezTo>
                    <a:pt x="202" y="1267"/>
                    <a:pt x="196" y="1280"/>
                    <a:pt x="189" y="1292"/>
                  </a:cubicBezTo>
                  <a:cubicBezTo>
                    <a:pt x="198" y="1292"/>
                    <a:pt x="199" y="1292"/>
                    <a:pt x="202" y="1288"/>
                  </a:cubicBezTo>
                  <a:cubicBezTo>
                    <a:pt x="208" y="1277"/>
                    <a:pt x="215" y="1266"/>
                    <a:pt x="219" y="1252"/>
                  </a:cubicBezTo>
                  <a:close/>
                  <a:moveTo>
                    <a:pt x="420" y="157"/>
                  </a:moveTo>
                  <a:cubicBezTo>
                    <a:pt x="416" y="157"/>
                    <a:pt x="412" y="158"/>
                    <a:pt x="409" y="154"/>
                  </a:cubicBezTo>
                  <a:cubicBezTo>
                    <a:pt x="408" y="154"/>
                    <a:pt x="406" y="153"/>
                    <a:pt x="405" y="154"/>
                  </a:cubicBezTo>
                  <a:cubicBezTo>
                    <a:pt x="401" y="158"/>
                    <a:pt x="398" y="163"/>
                    <a:pt x="395" y="169"/>
                  </a:cubicBezTo>
                  <a:cubicBezTo>
                    <a:pt x="395" y="170"/>
                    <a:pt x="396" y="172"/>
                    <a:pt x="397" y="173"/>
                  </a:cubicBezTo>
                  <a:cubicBezTo>
                    <a:pt x="401" y="176"/>
                    <a:pt x="404" y="179"/>
                    <a:pt x="406" y="186"/>
                  </a:cubicBezTo>
                  <a:cubicBezTo>
                    <a:pt x="408" y="180"/>
                    <a:pt x="410" y="176"/>
                    <a:pt x="410" y="172"/>
                  </a:cubicBezTo>
                  <a:cubicBezTo>
                    <a:pt x="410" y="169"/>
                    <a:pt x="412" y="167"/>
                    <a:pt x="414" y="164"/>
                  </a:cubicBezTo>
                  <a:cubicBezTo>
                    <a:pt x="417" y="163"/>
                    <a:pt x="421" y="161"/>
                    <a:pt x="420" y="157"/>
                  </a:cubicBezTo>
                  <a:close/>
                  <a:moveTo>
                    <a:pt x="1170" y="1125"/>
                  </a:moveTo>
                  <a:cubicBezTo>
                    <a:pt x="1172" y="1125"/>
                    <a:pt x="1172" y="1125"/>
                    <a:pt x="1172" y="1125"/>
                  </a:cubicBezTo>
                  <a:cubicBezTo>
                    <a:pt x="1184" y="1115"/>
                    <a:pt x="1193" y="1102"/>
                    <a:pt x="1204" y="1090"/>
                  </a:cubicBezTo>
                  <a:cubicBezTo>
                    <a:pt x="1206" y="1088"/>
                    <a:pt x="1205" y="1086"/>
                    <a:pt x="1204" y="1084"/>
                  </a:cubicBezTo>
                  <a:cubicBezTo>
                    <a:pt x="1204" y="1083"/>
                    <a:pt x="1203" y="1082"/>
                    <a:pt x="1202" y="1082"/>
                  </a:cubicBezTo>
                  <a:cubicBezTo>
                    <a:pt x="1201" y="1081"/>
                    <a:pt x="1200" y="1082"/>
                    <a:pt x="1200" y="1083"/>
                  </a:cubicBezTo>
                  <a:cubicBezTo>
                    <a:pt x="1198" y="1088"/>
                    <a:pt x="1195" y="1092"/>
                    <a:pt x="1190" y="1094"/>
                  </a:cubicBezTo>
                  <a:cubicBezTo>
                    <a:pt x="1188" y="1095"/>
                    <a:pt x="1187" y="1097"/>
                    <a:pt x="1186" y="1099"/>
                  </a:cubicBezTo>
                  <a:cubicBezTo>
                    <a:pt x="1183" y="1103"/>
                    <a:pt x="1180" y="1107"/>
                    <a:pt x="1177" y="1112"/>
                  </a:cubicBezTo>
                  <a:cubicBezTo>
                    <a:pt x="1174" y="1116"/>
                    <a:pt x="1172" y="1120"/>
                    <a:pt x="1170" y="1125"/>
                  </a:cubicBezTo>
                  <a:close/>
                  <a:moveTo>
                    <a:pt x="614" y="177"/>
                  </a:moveTo>
                  <a:cubicBezTo>
                    <a:pt x="613" y="184"/>
                    <a:pt x="613" y="190"/>
                    <a:pt x="611" y="196"/>
                  </a:cubicBezTo>
                  <a:cubicBezTo>
                    <a:pt x="610" y="201"/>
                    <a:pt x="609" y="206"/>
                    <a:pt x="609" y="210"/>
                  </a:cubicBezTo>
                  <a:cubicBezTo>
                    <a:pt x="608" y="213"/>
                    <a:pt x="609" y="215"/>
                    <a:pt x="612" y="216"/>
                  </a:cubicBezTo>
                  <a:cubicBezTo>
                    <a:pt x="615" y="217"/>
                    <a:pt x="617" y="217"/>
                    <a:pt x="619" y="214"/>
                  </a:cubicBezTo>
                  <a:cubicBezTo>
                    <a:pt x="621" y="212"/>
                    <a:pt x="622" y="210"/>
                    <a:pt x="621" y="208"/>
                  </a:cubicBezTo>
                  <a:cubicBezTo>
                    <a:pt x="619" y="202"/>
                    <a:pt x="621" y="196"/>
                    <a:pt x="620" y="190"/>
                  </a:cubicBezTo>
                  <a:cubicBezTo>
                    <a:pt x="619" y="185"/>
                    <a:pt x="618" y="181"/>
                    <a:pt x="614" y="177"/>
                  </a:cubicBezTo>
                  <a:close/>
                  <a:moveTo>
                    <a:pt x="456" y="100"/>
                  </a:moveTo>
                  <a:cubicBezTo>
                    <a:pt x="457" y="103"/>
                    <a:pt x="459" y="104"/>
                    <a:pt x="459" y="107"/>
                  </a:cubicBezTo>
                  <a:cubicBezTo>
                    <a:pt x="458" y="110"/>
                    <a:pt x="460" y="112"/>
                    <a:pt x="462" y="113"/>
                  </a:cubicBezTo>
                  <a:cubicBezTo>
                    <a:pt x="465" y="114"/>
                    <a:pt x="467" y="112"/>
                    <a:pt x="468" y="110"/>
                  </a:cubicBezTo>
                  <a:cubicBezTo>
                    <a:pt x="471" y="106"/>
                    <a:pt x="474" y="102"/>
                    <a:pt x="476" y="98"/>
                  </a:cubicBezTo>
                  <a:cubicBezTo>
                    <a:pt x="477" y="96"/>
                    <a:pt x="478" y="94"/>
                    <a:pt x="476" y="93"/>
                  </a:cubicBezTo>
                  <a:cubicBezTo>
                    <a:pt x="474" y="90"/>
                    <a:pt x="474" y="87"/>
                    <a:pt x="471" y="86"/>
                  </a:cubicBezTo>
                  <a:cubicBezTo>
                    <a:pt x="468" y="85"/>
                    <a:pt x="467" y="88"/>
                    <a:pt x="465" y="88"/>
                  </a:cubicBezTo>
                  <a:cubicBezTo>
                    <a:pt x="463" y="89"/>
                    <a:pt x="461" y="89"/>
                    <a:pt x="460" y="91"/>
                  </a:cubicBezTo>
                  <a:cubicBezTo>
                    <a:pt x="459" y="94"/>
                    <a:pt x="465" y="92"/>
                    <a:pt x="464" y="96"/>
                  </a:cubicBezTo>
                  <a:cubicBezTo>
                    <a:pt x="463" y="99"/>
                    <a:pt x="459" y="97"/>
                    <a:pt x="456" y="100"/>
                  </a:cubicBezTo>
                  <a:close/>
                  <a:moveTo>
                    <a:pt x="502" y="1041"/>
                  </a:moveTo>
                  <a:cubicBezTo>
                    <a:pt x="503" y="1032"/>
                    <a:pt x="507" y="1023"/>
                    <a:pt x="506" y="1014"/>
                  </a:cubicBezTo>
                  <a:cubicBezTo>
                    <a:pt x="505" y="1011"/>
                    <a:pt x="505" y="1008"/>
                    <a:pt x="504" y="1004"/>
                  </a:cubicBezTo>
                  <a:cubicBezTo>
                    <a:pt x="504" y="1001"/>
                    <a:pt x="503" y="997"/>
                    <a:pt x="500" y="997"/>
                  </a:cubicBezTo>
                  <a:cubicBezTo>
                    <a:pt x="495" y="997"/>
                    <a:pt x="496" y="1001"/>
                    <a:pt x="496" y="1004"/>
                  </a:cubicBezTo>
                  <a:cubicBezTo>
                    <a:pt x="496" y="1016"/>
                    <a:pt x="498" y="1027"/>
                    <a:pt x="500" y="1039"/>
                  </a:cubicBezTo>
                  <a:cubicBezTo>
                    <a:pt x="500" y="1040"/>
                    <a:pt x="500" y="1041"/>
                    <a:pt x="502" y="1041"/>
                  </a:cubicBezTo>
                  <a:close/>
                  <a:moveTo>
                    <a:pt x="601" y="1192"/>
                  </a:moveTo>
                  <a:cubicBezTo>
                    <a:pt x="601" y="1191"/>
                    <a:pt x="601" y="1189"/>
                    <a:pt x="600" y="1186"/>
                  </a:cubicBezTo>
                  <a:cubicBezTo>
                    <a:pt x="600" y="1184"/>
                    <a:pt x="599" y="1183"/>
                    <a:pt x="597" y="1182"/>
                  </a:cubicBezTo>
                  <a:cubicBezTo>
                    <a:pt x="595" y="1182"/>
                    <a:pt x="594" y="1183"/>
                    <a:pt x="592" y="1185"/>
                  </a:cubicBezTo>
                  <a:cubicBezTo>
                    <a:pt x="589" y="1190"/>
                    <a:pt x="587" y="1190"/>
                    <a:pt x="583" y="1185"/>
                  </a:cubicBezTo>
                  <a:cubicBezTo>
                    <a:pt x="580" y="1183"/>
                    <a:pt x="578" y="1179"/>
                    <a:pt x="577" y="1176"/>
                  </a:cubicBezTo>
                  <a:cubicBezTo>
                    <a:pt x="576" y="1174"/>
                    <a:pt x="575" y="1172"/>
                    <a:pt x="572" y="1173"/>
                  </a:cubicBezTo>
                  <a:cubicBezTo>
                    <a:pt x="570" y="1174"/>
                    <a:pt x="571" y="1176"/>
                    <a:pt x="572" y="1178"/>
                  </a:cubicBezTo>
                  <a:cubicBezTo>
                    <a:pt x="572" y="1180"/>
                    <a:pt x="573" y="1182"/>
                    <a:pt x="575" y="1184"/>
                  </a:cubicBezTo>
                  <a:cubicBezTo>
                    <a:pt x="580" y="1190"/>
                    <a:pt x="586" y="1196"/>
                    <a:pt x="594" y="1198"/>
                  </a:cubicBezTo>
                  <a:cubicBezTo>
                    <a:pt x="600" y="1200"/>
                    <a:pt x="601" y="1199"/>
                    <a:pt x="601" y="1192"/>
                  </a:cubicBezTo>
                  <a:close/>
                  <a:moveTo>
                    <a:pt x="589" y="186"/>
                  </a:moveTo>
                  <a:cubicBezTo>
                    <a:pt x="587" y="195"/>
                    <a:pt x="584" y="201"/>
                    <a:pt x="583" y="208"/>
                  </a:cubicBezTo>
                  <a:cubicBezTo>
                    <a:pt x="583" y="212"/>
                    <a:pt x="584" y="213"/>
                    <a:pt x="588" y="213"/>
                  </a:cubicBezTo>
                  <a:cubicBezTo>
                    <a:pt x="589" y="213"/>
                    <a:pt x="591" y="213"/>
                    <a:pt x="592" y="213"/>
                  </a:cubicBezTo>
                  <a:cubicBezTo>
                    <a:pt x="598" y="212"/>
                    <a:pt x="599" y="212"/>
                    <a:pt x="599" y="206"/>
                  </a:cubicBezTo>
                  <a:cubicBezTo>
                    <a:pt x="599" y="204"/>
                    <a:pt x="599" y="202"/>
                    <a:pt x="600" y="200"/>
                  </a:cubicBezTo>
                  <a:cubicBezTo>
                    <a:pt x="600" y="199"/>
                    <a:pt x="600" y="197"/>
                    <a:pt x="598" y="196"/>
                  </a:cubicBezTo>
                  <a:cubicBezTo>
                    <a:pt x="594" y="195"/>
                    <a:pt x="592" y="191"/>
                    <a:pt x="589" y="186"/>
                  </a:cubicBezTo>
                  <a:close/>
                  <a:moveTo>
                    <a:pt x="1011" y="1396"/>
                  </a:moveTo>
                  <a:cubicBezTo>
                    <a:pt x="1015" y="1397"/>
                    <a:pt x="1017" y="1395"/>
                    <a:pt x="1019" y="1393"/>
                  </a:cubicBezTo>
                  <a:cubicBezTo>
                    <a:pt x="1030" y="1386"/>
                    <a:pt x="1038" y="1376"/>
                    <a:pt x="1049" y="1370"/>
                  </a:cubicBezTo>
                  <a:cubicBezTo>
                    <a:pt x="1050" y="1369"/>
                    <a:pt x="1051" y="1368"/>
                    <a:pt x="1051" y="1367"/>
                  </a:cubicBezTo>
                  <a:cubicBezTo>
                    <a:pt x="1052" y="1365"/>
                    <a:pt x="1053" y="1363"/>
                    <a:pt x="1051" y="1362"/>
                  </a:cubicBezTo>
                  <a:cubicBezTo>
                    <a:pt x="1049" y="1361"/>
                    <a:pt x="1048" y="1361"/>
                    <a:pt x="1046" y="1363"/>
                  </a:cubicBezTo>
                  <a:cubicBezTo>
                    <a:pt x="1037" y="1371"/>
                    <a:pt x="1027" y="1378"/>
                    <a:pt x="1018" y="1386"/>
                  </a:cubicBezTo>
                  <a:cubicBezTo>
                    <a:pt x="1016" y="1389"/>
                    <a:pt x="1012" y="1391"/>
                    <a:pt x="1011" y="1396"/>
                  </a:cubicBezTo>
                  <a:close/>
                  <a:moveTo>
                    <a:pt x="1043" y="1421"/>
                  </a:moveTo>
                  <a:cubicBezTo>
                    <a:pt x="1045" y="1421"/>
                    <a:pt x="1046" y="1421"/>
                    <a:pt x="1046" y="1420"/>
                  </a:cubicBezTo>
                  <a:cubicBezTo>
                    <a:pt x="1054" y="1417"/>
                    <a:pt x="1060" y="1411"/>
                    <a:pt x="1067" y="1406"/>
                  </a:cubicBezTo>
                  <a:cubicBezTo>
                    <a:pt x="1069" y="1404"/>
                    <a:pt x="1072" y="1403"/>
                    <a:pt x="1075" y="1404"/>
                  </a:cubicBezTo>
                  <a:cubicBezTo>
                    <a:pt x="1077" y="1405"/>
                    <a:pt x="1081" y="1409"/>
                    <a:pt x="1082" y="1406"/>
                  </a:cubicBezTo>
                  <a:cubicBezTo>
                    <a:pt x="1085" y="1403"/>
                    <a:pt x="1079" y="1401"/>
                    <a:pt x="1077" y="1399"/>
                  </a:cubicBezTo>
                  <a:cubicBezTo>
                    <a:pt x="1074" y="1394"/>
                    <a:pt x="1071" y="1394"/>
                    <a:pt x="1066" y="1397"/>
                  </a:cubicBezTo>
                  <a:cubicBezTo>
                    <a:pt x="1060" y="1402"/>
                    <a:pt x="1054" y="1407"/>
                    <a:pt x="1048" y="1413"/>
                  </a:cubicBezTo>
                  <a:cubicBezTo>
                    <a:pt x="1046" y="1415"/>
                    <a:pt x="1043" y="1417"/>
                    <a:pt x="1043" y="1421"/>
                  </a:cubicBezTo>
                  <a:close/>
                  <a:moveTo>
                    <a:pt x="662" y="344"/>
                  </a:moveTo>
                  <a:cubicBezTo>
                    <a:pt x="660" y="346"/>
                    <a:pt x="657" y="348"/>
                    <a:pt x="654" y="348"/>
                  </a:cubicBezTo>
                  <a:cubicBezTo>
                    <a:pt x="652" y="348"/>
                    <a:pt x="651" y="349"/>
                    <a:pt x="651" y="350"/>
                  </a:cubicBezTo>
                  <a:cubicBezTo>
                    <a:pt x="652" y="354"/>
                    <a:pt x="648" y="356"/>
                    <a:pt x="646" y="358"/>
                  </a:cubicBezTo>
                  <a:cubicBezTo>
                    <a:pt x="643" y="361"/>
                    <a:pt x="641" y="364"/>
                    <a:pt x="639" y="367"/>
                  </a:cubicBezTo>
                  <a:cubicBezTo>
                    <a:pt x="638" y="368"/>
                    <a:pt x="638" y="370"/>
                    <a:pt x="639" y="371"/>
                  </a:cubicBezTo>
                  <a:cubicBezTo>
                    <a:pt x="640" y="373"/>
                    <a:pt x="642" y="373"/>
                    <a:pt x="644" y="372"/>
                  </a:cubicBezTo>
                  <a:cubicBezTo>
                    <a:pt x="649" y="368"/>
                    <a:pt x="654" y="365"/>
                    <a:pt x="658" y="362"/>
                  </a:cubicBezTo>
                  <a:cubicBezTo>
                    <a:pt x="660" y="361"/>
                    <a:pt x="662" y="359"/>
                    <a:pt x="661" y="357"/>
                  </a:cubicBezTo>
                  <a:cubicBezTo>
                    <a:pt x="659" y="352"/>
                    <a:pt x="661" y="348"/>
                    <a:pt x="662" y="344"/>
                  </a:cubicBezTo>
                  <a:close/>
                  <a:moveTo>
                    <a:pt x="140" y="1381"/>
                  </a:moveTo>
                  <a:cubicBezTo>
                    <a:pt x="129" y="1402"/>
                    <a:pt x="119" y="1423"/>
                    <a:pt x="114" y="1446"/>
                  </a:cubicBezTo>
                  <a:cubicBezTo>
                    <a:pt x="116" y="1444"/>
                    <a:pt x="118" y="1440"/>
                    <a:pt x="120" y="1438"/>
                  </a:cubicBezTo>
                  <a:cubicBezTo>
                    <a:pt x="123" y="1435"/>
                    <a:pt x="125" y="1431"/>
                    <a:pt x="125" y="1426"/>
                  </a:cubicBezTo>
                  <a:cubicBezTo>
                    <a:pt x="125" y="1424"/>
                    <a:pt x="126" y="1421"/>
                    <a:pt x="127" y="1418"/>
                  </a:cubicBezTo>
                  <a:cubicBezTo>
                    <a:pt x="128" y="1413"/>
                    <a:pt x="132" y="1410"/>
                    <a:pt x="133" y="1405"/>
                  </a:cubicBezTo>
                  <a:cubicBezTo>
                    <a:pt x="135" y="1397"/>
                    <a:pt x="138" y="1389"/>
                    <a:pt x="140" y="1381"/>
                  </a:cubicBezTo>
                  <a:close/>
                  <a:moveTo>
                    <a:pt x="520" y="1201"/>
                  </a:moveTo>
                  <a:cubicBezTo>
                    <a:pt x="520" y="1199"/>
                    <a:pt x="519" y="1198"/>
                    <a:pt x="518" y="1198"/>
                  </a:cubicBezTo>
                  <a:cubicBezTo>
                    <a:pt x="511" y="1195"/>
                    <a:pt x="511" y="1189"/>
                    <a:pt x="509" y="1184"/>
                  </a:cubicBezTo>
                  <a:cubicBezTo>
                    <a:pt x="509" y="1181"/>
                    <a:pt x="511" y="1177"/>
                    <a:pt x="507" y="1177"/>
                  </a:cubicBezTo>
                  <a:cubicBezTo>
                    <a:pt x="504" y="1176"/>
                    <a:pt x="504" y="1180"/>
                    <a:pt x="503" y="1183"/>
                  </a:cubicBezTo>
                  <a:cubicBezTo>
                    <a:pt x="502" y="1184"/>
                    <a:pt x="502" y="1185"/>
                    <a:pt x="501" y="1186"/>
                  </a:cubicBezTo>
                  <a:cubicBezTo>
                    <a:pt x="499" y="1190"/>
                    <a:pt x="500" y="1193"/>
                    <a:pt x="503" y="1197"/>
                  </a:cubicBezTo>
                  <a:cubicBezTo>
                    <a:pt x="504" y="1199"/>
                    <a:pt x="506" y="1201"/>
                    <a:pt x="507" y="1202"/>
                  </a:cubicBezTo>
                  <a:cubicBezTo>
                    <a:pt x="509" y="1205"/>
                    <a:pt x="512" y="1206"/>
                    <a:pt x="515" y="1206"/>
                  </a:cubicBezTo>
                  <a:cubicBezTo>
                    <a:pt x="518" y="1205"/>
                    <a:pt x="520" y="1203"/>
                    <a:pt x="520" y="1201"/>
                  </a:cubicBezTo>
                  <a:close/>
                  <a:moveTo>
                    <a:pt x="501" y="198"/>
                  </a:moveTo>
                  <a:cubicBezTo>
                    <a:pt x="501" y="193"/>
                    <a:pt x="501" y="188"/>
                    <a:pt x="498" y="184"/>
                  </a:cubicBezTo>
                  <a:cubicBezTo>
                    <a:pt x="498" y="183"/>
                    <a:pt x="497" y="182"/>
                    <a:pt x="495" y="182"/>
                  </a:cubicBezTo>
                  <a:cubicBezTo>
                    <a:pt x="494" y="182"/>
                    <a:pt x="493" y="183"/>
                    <a:pt x="493" y="185"/>
                  </a:cubicBezTo>
                  <a:cubicBezTo>
                    <a:pt x="490" y="194"/>
                    <a:pt x="489" y="204"/>
                    <a:pt x="494" y="214"/>
                  </a:cubicBezTo>
                  <a:cubicBezTo>
                    <a:pt x="495" y="216"/>
                    <a:pt x="497" y="216"/>
                    <a:pt x="498" y="214"/>
                  </a:cubicBezTo>
                  <a:cubicBezTo>
                    <a:pt x="500" y="209"/>
                    <a:pt x="502" y="203"/>
                    <a:pt x="501" y="198"/>
                  </a:cubicBezTo>
                  <a:close/>
                  <a:moveTo>
                    <a:pt x="310" y="600"/>
                  </a:moveTo>
                  <a:cubicBezTo>
                    <a:pt x="310" y="597"/>
                    <a:pt x="308" y="597"/>
                    <a:pt x="305" y="597"/>
                  </a:cubicBezTo>
                  <a:cubicBezTo>
                    <a:pt x="300" y="597"/>
                    <a:pt x="295" y="594"/>
                    <a:pt x="293" y="589"/>
                  </a:cubicBezTo>
                  <a:cubicBezTo>
                    <a:pt x="291" y="586"/>
                    <a:pt x="291" y="580"/>
                    <a:pt x="286" y="581"/>
                  </a:cubicBezTo>
                  <a:cubicBezTo>
                    <a:pt x="281" y="581"/>
                    <a:pt x="282" y="587"/>
                    <a:pt x="280" y="590"/>
                  </a:cubicBezTo>
                  <a:cubicBezTo>
                    <a:pt x="278" y="593"/>
                    <a:pt x="281" y="595"/>
                    <a:pt x="283" y="596"/>
                  </a:cubicBezTo>
                  <a:cubicBezTo>
                    <a:pt x="289" y="598"/>
                    <a:pt x="295" y="601"/>
                    <a:pt x="302" y="602"/>
                  </a:cubicBezTo>
                  <a:cubicBezTo>
                    <a:pt x="304" y="603"/>
                    <a:pt x="306" y="603"/>
                    <a:pt x="307" y="603"/>
                  </a:cubicBezTo>
                  <a:cubicBezTo>
                    <a:pt x="309" y="603"/>
                    <a:pt x="310" y="602"/>
                    <a:pt x="310" y="600"/>
                  </a:cubicBezTo>
                  <a:close/>
                  <a:moveTo>
                    <a:pt x="349" y="595"/>
                  </a:moveTo>
                  <a:cubicBezTo>
                    <a:pt x="348" y="586"/>
                    <a:pt x="347" y="578"/>
                    <a:pt x="341" y="571"/>
                  </a:cubicBezTo>
                  <a:cubicBezTo>
                    <a:pt x="339" y="570"/>
                    <a:pt x="339" y="568"/>
                    <a:pt x="337" y="569"/>
                  </a:cubicBezTo>
                  <a:cubicBezTo>
                    <a:pt x="335" y="569"/>
                    <a:pt x="335" y="571"/>
                    <a:pt x="335" y="573"/>
                  </a:cubicBezTo>
                  <a:cubicBezTo>
                    <a:pt x="334" y="575"/>
                    <a:pt x="336" y="576"/>
                    <a:pt x="336" y="578"/>
                  </a:cubicBezTo>
                  <a:cubicBezTo>
                    <a:pt x="339" y="585"/>
                    <a:pt x="343" y="592"/>
                    <a:pt x="341" y="600"/>
                  </a:cubicBezTo>
                  <a:cubicBezTo>
                    <a:pt x="341" y="602"/>
                    <a:pt x="341" y="604"/>
                    <a:pt x="341" y="605"/>
                  </a:cubicBezTo>
                  <a:cubicBezTo>
                    <a:pt x="342" y="607"/>
                    <a:pt x="342" y="608"/>
                    <a:pt x="344" y="608"/>
                  </a:cubicBezTo>
                  <a:cubicBezTo>
                    <a:pt x="345" y="608"/>
                    <a:pt x="346" y="607"/>
                    <a:pt x="346" y="606"/>
                  </a:cubicBezTo>
                  <a:cubicBezTo>
                    <a:pt x="348" y="602"/>
                    <a:pt x="349" y="599"/>
                    <a:pt x="349" y="595"/>
                  </a:cubicBezTo>
                  <a:close/>
                  <a:moveTo>
                    <a:pt x="1038" y="1454"/>
                  </a:moveTo>
                  <a:cubicBezTo>
                    <a:pt x="1045" y="1452"/>
                    <a:pt x="1050" y="1448"/>
                    <a:pt x="1055" y="1443"/>
                  </a:cubicBezTo>
                  <a:cubicBezTo>
                    <a:pt x="1061" y="1437"/>
                    <a:pt x="1068" y="1432"/>
                    <a:pt x="1075" y="1427"/>
                  </a:cubicBezTo>
                  <a:cubicBezTo>
                    <a:pt x="1076" y="1425"/>
                    <a:pt x="1078" y="1424"/>
                    <a:pt x="1077" y="1422"/>
                  </a:cubicBezTo>
                  <a:cubicBezTo>
                    <a:pt x="1076" y="1420"/>
                    <a:pt x="1074" y="1420"/>
                    <a:pt x="1072" y="1420"/>
                  </a:cubicBezTo>
                  <a:cubicBezTo>
                    <a:pt x="1071" y="1421"/>
                    <a:pt x="1069" y="1421"/>
                    <a:pt x="1068" y="1422"/>
                  </a:cubicBezTo>
                  <a:cubicBezTo>
                    <a:pt x="1064" y="1426"/>
                    <a:pt x="1059" y="1429"/>
                    <a:pt x="1057" y="1435"/>
                  </a:cubicBezTo>
                  <a:cubicBezTo>
                    <a:pt x="1056" y="1436"/>
                    <a:pt x="1056" y="1438"/>
                    <a:pt x="1054" y="1439"/>
                  </a:cubicBezTo>
                  <a:cubicBezTo>
                    <a:pt x="1046" y="1441"/>
                    <a:pt x="1043" y="1449"/>
                    <a:pt x="1038" y="1454"/>
                  </a:cubicBezTo>
                  <a:close/>
                  <a:moveTo>
                    <a:pt x="561" y="1108"/>
                  </a:moveTo>
                  <a:cubicBezTo>
                    <a:pt x="566" y="1097"/>
                    <a:pt x="568" y="1087"/>
                    <a:pt x="573" y="1077"/>
                  </a:cubicBezTo>
                  <a:cubicBezTo>
                    <a:pt x="574" y="1076"/>
                    <a:pt x="574" y="1072"/>
                    <a:pt x="571" y="1071"/>
                  </a:cubicBezTo>
                  <a:cubicBezTo>
                    <a:pt x="569" y="1071"/>
                    <a:pt x="568" y="1073"/>
                    <a:pt x="567" y="1075"/>
                  </a:cubicBezTo>
                  <a:cubicBezTo>
                    <a:pt x="563" y="1079"/>
                    <a:pt x="563" y="1086"/>
                    <a:pt x="557" y="1088"/>
                  </a:cubicBezTo>
                  <a:cubicBezTo>
                    <a:pt x="556" y="1088"/>
                    <a:pt x="556" y="1090"/>
                    <a:pt x="556" y="1091"/>
                  </a:cubicBezTo>
                  <a:cubicBezTo>
                    <a:pt x="558" y="1096"/>
                    <a:pt x="557" y="1102"/>
                    <a:pt x="561" y="1108"/>
                  </a:cubicBezTo>
                  <a:close/>
                  <a:moveTo>
                    <a:pt x="732" y="441"/>
                  </a:moveTo>
                  <a:cubicBezTo>
                    <a:pt x="742" y="426"/>
                    <a:pt x="749" y="409"/>
                    <a:pt x="748" y="390"/>
                  </a:cubicBezTo>
                  <a:cubicBezTo>
                    <a:pt x="738" y="406"/>
                    <a:pt x="736" y="424"/>
                    <a:pt x="732" y="441"/>
                  </a:cubicBezTo>
                  <a:close/>
                  <a:moveTo>
                    <a:pt x="568" y="389"/>
                  </a:moveTo>
                  <a:cubicBezTo>
                    <a:pt x="572" y="394"/>
                    <a:pt x="576" y="396"/>
                    <a:pt x="581" y="395"/>
                  </a:cubicBezTo>
                  <a:cubicBezTo>
                    <a:pt x="586" y="395"/>
                    <a:pt x="589" y="397"/>
                    <a:pt x="589" y="402"/>
                  </a:cubicBezTo>
                  <a:cubicBezTo>
                    <a:pt x="589" y="403"/>
                    <a:pt x="588" y="404"/>
                    <a:pt x="588" y="405"/>
                  </a:cubicBezTo>
                  <a:cubicBezTo>
                    <a:pt x="588" y="407"/>
                    <a:pt x="589" y="409"/>
                    <a:pt x="591" y="409"/>
                  </a:cubicBezTo>
                  <a:cubicBezTo>
                    <a:pt x="594" y="409"/>
                    <a:pt x="595" y="407"/>
                    <a:pt x="595" y="405"/>
                  </a:cubicBezTo>
                  <a:cubicBezTo>
                    <a:pt x="593" y="398"/>
                    <a:pt x="595" y="393"/>
                    <a:pt x="600" y="387"/>
                  </a:cubicBezTo>
                  <a:cubicBezTo>
                    <a:pt x="589" y="387"/>
                    <a:pt x="579" y="387"/>
                    <a:pt x="568" y="389"/>
                  </a:cubicBezTo>
                  <a:close/>
                  <a:moveTo>
                    <a:pt x="454" y="1061"/>
                  </a:moveTo>
                  <a:cubicBezTo>
                    <a:pt x="455" y="1052"/>
                    <a:pt x="460" y="1044"/>
                    <a:pt x="453" y="1036"/>
                  </a:cubicBezTo>
                  <a:cubicBezTo>
                    <a:pt x="452" y="1034"/>
                    <a:pt x="452" y="1032"/>
                    <a:pt x="452" y="1030"/>
                  </a:cubicBezTo>
                  <a:cubicBezTo>
                    <a:pt x="452" y="1026"/>
                    <a:pt x="452" y="1022"/>
                    <a:pt x="451" y="1019"/>
                  </a:cubicBezTo>
                  <a:cubicBezTo>
                    <a:pt x="451" y="1015"/>
                    <a:pt x="452" y="1011"/>
                    <a:pt x="448" y="1009"/>
                  </a:cubicBezTo>
                  <a:cubicBezTo>
                    <a:pt x="446" y="1008"/>
                    <a:pt x="446" y="1012"/>
                    <a:pt x="446" y="1019"/>
                  </a:cubicBezTo>
                  <a:cubicBezTo>
                    <a:pt x="447" y="1028"/>
                    <a:pt x="450" y="1036"/>
                    <a:pt x="450" y="1046"/>
                  </a:cubicBezTo>
                  <a:cubicBezTo>
                    <a:pt x="449" y="1050"/>
                    <a:pt x="450" y="1056"/>
                    <a:pt x="454" y="1061"/>
                  </a:cubicBezTo>
                  <a:close/>
                  <a:moveTo>
                    <a:pt x="1042" y="1204"/>
                  </a:moveTo>
                  <a:cubicBezTo>
                    <a:pt x="1028" y="1213"/>
                    <a:pt x="1012" y="1218"/>
                    <a:pt x="998" y="1228"/>
                  </a:cubicBezTo>
                  <a:cubicBezTo>
                    <a:pt x="1006" y="1230"/>
                    <a:pt x="1013" y="1229"/>
                    <a:pt x="1019" y="1224"/>
                  </a:cubicBezTo>
                  <a:cubicBezTo>
                    <a:pt x="1025" y="1220"/>
                    <a:pt x="1031" y="1216"/>
                    <a:pt x="1036" y="1211"/>
                  </a:cubicBezTo>
                  <a:cubicBezTo>
                    <a:pt x="1039" y="1209"/>
                    <a:pt x="1041" y="1208"/>
                    <a:pt x="1042" y="1204"/>
                  </a:cubicBezTo>
                  <a:close/>
                  <a:moveTo>
                    <a:pt x="428" y="1132"/>
                  </a:moveTo>
                  <a:cubicBezTo>
                    <a:pt x="427" y="1135"/>
                    <a:pt x="427" y="1137"/>
                    <a:pt x="425" y="1139"/>
                  </a:cubicBezTo>
                  <a:cubicBezTo>
                    <a:pt x="423" y="1141"/>
                    <a:pt x="423" y="1144"/>
                    <a:pt x="423" y="1147"/>
                  </a:cubicBezTo>
                  <a:cubicBezTo>
                    <a:pt x="423" y="1152"/>
                    <a:pt x="424" y="1157"/>
                    <a:pt x="425" y="1163"/>
                  </a:cubicBezTo>
                  <a:cubicBezTo>
                    <a:pt x="425" y="1165"/>
                    <a:pt x="426" y="1167"/>
                    <a:pt x="428" y="1167"/>
                  </a:cubicBezTo>
                  <a:cubicBezTo>
                    <a:pt x="430" y="1167"/>
                    <a:pt x="431" y="1165"/>
                    <a:pt x="432" y="1163"/>
                  </a:cubicBezTo>
                  <a:cubicBezTo>
                    <a:pt x="432" y="1162"/>
                    <a:pt x="432" y="1161"/>
                    <a:pt x="432" y="1160"/>
                  </a:cubicBezTo>
                  <a:cubicBezTo>
                    <a:pt x="433" y="1152"/>
                    <a:pt x="432" y="1144"/>
                    <a:pt x="432" y="1137"/>
                  </a:cubicBezTo>
                  <a:cubicBezTo>
                    <a:pt x="432" y="1135"/>
                    <a:pt x="431" y="1133"/>
                    <a:pt x="428" y="1132"/>
                  </a:cubicBezTo>
                  <a:close/>
                  <a:moveTo>
                    <a:pt x="483" y="339"/>
                  </a:moveTo>
                  <a:cubicBezTo>
                    <a:pt x="486" y="348"/>
                    <a:pt x="492" y="354"/>
                    <a:pt x="497" y="360"/>
                  </a:cubicBezTo>
                  <a:cubicBezTo>
                    <a:pt x="501" y="365"/>
                    <a:pt x="506" y="369"/>
                    <a:pt x="512" y="371"/>
                  </a:cubicBezTo>
                  <a:cubicBezTo>
                    <a:pt x="513" y="372"/>
                    <a:pt x="514" y="372"/>
                    <a:pt x="514" y="371"/>
                  </a:cubicBezTo>
                  <a:cubicBezTo>
                    <a:pt x="515" y="370"/>
                    <a:pt x="514" y="369"/>
                    <a:pt x="514" y="368"/>
                  </a:cubicBezTo>
                  <a:cubicBezTo>
                    <a:pt x="506" y="362"/>
                    <a:pt x="500" y="355"/>
                    <a:pt x="496" y="346"/>
                  </a:cubicBezTo>
                  <a:cubicBezTo>
                    <a:pt x="494" y="341"/>
                    <a:pt x="490" y="339"/>
                    <a:pt x="483" y="339"/>
                  </a:cubicBezTo>
                  <a:close/>
                  <a:moveTo>
                    <a:pt x="369" y="1347"/>
                  </a:moveTo>
                  <a:cubicBezTo>
                    <a:pt x="364" y="1352"/>
                    <a:pt x="347" y="1395"/>
                    <a:pt x="347" y="1401"/>
                  </a:cubicBezTo>
                  <a:cubicBezTo>
                    <a:pt x="351" y="1398"/>
                    <a:pt x="353" y="1394"/>
                    <a:pt x="355" y="1390"/>
                  </a:cubicBezTo>
                  <a:cubicBezTo>
                    <a:pt x="360" y="1381"/>
                    <a:pt x="362" y="1371"/>
                    <a:pt x="366" y="1361"/>
                  </a:cubicBezTo>
                  <a:cubicBezTo>
                    <a:pt x="368" y="1357"/>
                    <a:pt x="368" y="1352"/>
                    <a:pt x="369" y="1347"/>
                  </a:cubicBezTo>
                  <a:close/>
                  <a:moveTo>
                    <a:pt x="564" y="423"/>
                  </a:moveTo>
                  <a:cubicBezTo>
                    <a:pt x="566" y="422"/>
                    <a:pt x="568" y="424"/>
                    <a:pt x="569" y="421"/>
                  </a:cubicBezTo>
                  <a:cubicBezTo>
                    <a:pt x="570" y="418"/>
                    <a:pt x="567" y="418"/>
                    <a:pt x="565" y="417"/>
                  </a:cubicBezTo>
                  <a:cubicBezTo>
                    <a:pt x="562" y="416"/>
                    <a:pt x="563" y="414"/>
                    <a:pt x="563" y="411"/>
                  </a:cubicBezTo>
                  <a:cubicBezTo>
                    <a:pt x="564" y="405"/>
                    <a:pt x="561" y="400"/>
                    <a:pt x="556" y="396"/>
                  </a:cubicBezTo>
                  <a:cubicBezTo>
                    <a:pt x="555" y="395"/>
                    <a:pt x="554" y="394"/>
                    <a:pt x="553" y="395"/>
                  </a:cubicBezTo>
                  <a:cubicBezTo>
                    <a:pt x="551" y="395"/>
                    <a:pt x="551" y="397"/>
                    <a:pt x="552" y="398"/>
                  </a:cubicBezTo>
                  <a:cubicBezTo>
                    <a:pt x="553" y="404"/>
                    <a:pt x="554" y="410"/>
                    <a:pt x="556" y="417"/>
                  </a:cubicBezTo>
                  <a:cubicBezTo>
                    <a:pt x="557" y="422"/>
                    <a:pt x="558" y="423"/>
                    <a:pt x="564" y="423"/>
                  </a:cubicBezTo>
                  <a:close/>
                  <a:moveTo>
                    <a:pt x="236" y="358"/>
                  </a:moveTo>
                  <a:cubicBezTo>
                    <a:pt x="236" y="369"/>
                    <a:pt x="237" y="380"/>
                    <a:pt x="238" y="390"/>
                  </a:cubicBezTo>
                  <a:cubicBezTo>
                    <a:pt x="238" y="394"/>
                    <a:pt x="239" y="397"/>
                    <a:pt x="240" y="401"/>
                  </a:cubicBezTo>
                  <a:cubicBezTo>
                    <a:pt x="240" y="402"/>
                    <a:pt x="241" y="403"/>
                    <a:pt x="242" y="403"/>
                  </a:cubicBezTo>
                  <a:cubicBezTo>
                    <a:pt x="243" y="403"/>
                    <a:pt x="244" y="402"/>
                    <a:pt x="244" y="401"/>
                  </a:cubicBezTo>
                  <a:cubicBezTo>
                    <a:pt x="244" y="400"/>
                    <a:pt x="244" y="399"/>
                    <a:pt x="244" y="398"/>
                  </a:cubicBezTo>
                  <a:cubicBezTo>
                    <a:pt x="245" y="387"/>
                    <a:pt x="243" y="376"/>
                    <a:pt x="242" y="365"/>
                  </a:cubicBezTo>
                  <a:cubicBezTo>
                    <a:pt x="242" y="362"/>
                    <a:pt x="240" y="359"/>
                    <a:pt x="236" y="358"/>
                  </a:cubicBezTo>
                  <a:close/>
                  <a:moveTo>
                    <a:pt x="1042" y="1326"/>
                  </a:moveTo>
                  <a:cubicBezTo>
                    <a:pt x="1040" y="1323"/>
                    <a:pt x="1038" y="1323"/>
                    <a:pt x="1036" y="1324"/>
                  </a:cubicBezTo>
                  <a:cubicBezTo>
                    <a:pt x="1031" y="1328"/>
                    <a:pt x="1023" y="1329"/>
                    <a:pt x="1018" y="1333"/>
                  </a:cubicBezTo>
                  <a:cubicBezTo>
                    <a:pt x="1010" y="1339"/>
                    <a:pt x="1003" y="1343"/>
                    <a:pt x="995" y="1347"/>
                  </a:cubicBezTo>
                  <a:cubicBezTo>
                    <a:pt x="993" y="1348"/>
                    <a:pt x="990" y="1349"/>
                    <a:pt x="991" y="1351"/>
                  </a:cubicBezTo>
                  <a:cubicBezTo>
                    <a:pt x="992" y="1354"/>
                    <a:pt x="995" y="1352"/>
                    <a:pt x="996" y="1351"/>
                  </a:cubicBezTo>
                  <a:cubicBezTo>
                    <a:pt x="998" y="1351"/>
                    <a:pt x="999" y="1350"/>
                    <a:pt x="1000" y="1349"/>
                  </a:cubicBezTo>
                  <a:cubicBezTo>
                    <a:pt x="1006" y="1344"/>
                    <a:pt x="1013" y="1342"/>
                    <a:pt x="1020" y="1339"/>
                  </a:cubicBezTo>
                  <a:cubicBezTo>
                    <a:pt x="1028" y="1336"/>
                    <a:pt x="1033" y="1328"/>
                    <a:pt x="1042" y="1326"/>
                  </a:cubicBezTo>
                  <a:close/>
                  <a:moveTo>
                    <a:pt x="287" y="512"/>
                  </a:moveTo>
                  <a:cubicBezTo>
                    <a:pt x="286" y="513"/>
                    <a:pt x="283" y="511"/>
                    <a:pt x="283" y="514"/>
                  </a:cubicBezTo>
                  <a:cubicBezTo>
                    <a:pt x="287" y="515"/>
                    <a:pt x="290" y="517"/>
                    <a:pt x="296" y="519"/>
                  </a:cubicBezTo>
                  <a:cubicBezTo>
                    <a:pt x="292" y="514"/>
                    <a:pt x="291" y="511"/>
                    <a:pt x="290" y="507"/>
                  </a:cubicBezTo>
                  <a:cubicBezTo>
                    <a:pt x="288" y="500"/>
                    <a:pt x="285" y="493"/>
                    <a:pt x="280" y="488"/>
                  </a:cubicBezTo>
                  <a:cubicBezTo>
                    <a:pt x="279" y="487"/>
                    <a:pt x="278" y="486"/>
                    <a:pt x="276" y="486"/>
                  </a:cubicBezTo>
                  <a:cubicBezTo>
                    <a:pt x="274" y="487"/>
                    <a:pt x="274" y="489"/>
                    <a:pt x="275" y="490"/>
                  </a:cubicBezTo>
                  <a:cubicBezTo>
                    <a:pt x="278" y="494"/>
                    <a:pt x="275" y="500"/>
                    <a:pt x="281" y="502"/>
                  </a:cubicBezTo>
                  <a:cubicBezTo>
                    <a:pt x="281" y="503"/>
                    <a:pt x="281" y="504"/>
                    <a:pt x="281" y="504"/>
                  </a:cubicBezTo>
                  <a:cubicBezTo>
                    <a:pt x="279" y="507"/>
                    <a:pt x="280" y="508"/>
                    <a:pt x="282" y="508"/>
                  </a:cubicBezTo>
                  <a:cubicBezTo>
                    <a:pt x="284" y="508"/>
                    <a:pt x="286" y="509"/>
                    <a:pt x="287" y="512"/>
                  </a:cubicBezTo>
                  <a:close/>
                  <a:moveTo>
                    <a:pt x="443" y="208"/>
                  </a:moveTo>
                  <a:cubicBezTo>
                    <a:pt x="442" y="211"/>
                    <a:pt x="442" y="213"/>
                    <a:pt x="443" y="215"/>
                  </a:cubicBezTo>
                  <a:cubicBezTo>
                    <a:pt x="444" y="217"/>
                    <a:pt x="444" y="220"/>
                    <a:pt x="446" y="220"/>
                  </a:cubicBezTo>
                  <a:cubicBezTo>
                    <a:pt x="449" y="220"/>
                    <a:pt x="450" y="218"/>
                    <a:pt x="451" y="217"/>
                  </a:cubicBezTo>
                  <a:cubicBezTo>
                    <a:pt x="456" y="212"/>
                    <a:pt x="456" y="201"/>
                    <a:pt x="451" y="195"/>
                  </a:cubicBezTo>
                  <a:cubicBezTo>
                    <a:pt x="450" y="193"/>
                    <a:pt x="448" y="193"/>
                    <a:pt x="447" y="196"/>
                  </a:cubicBezTo>
                  <a:cubicBezTo>
                    <a:pt x="445" y="200"/>
                    <a:pt x="442" y="204"/>
                    <a:pt x="443" y="208"/>
                  </a:cubicBezTo>
                  <a:close/>
                  <a:moveTo>
                    <a:pt x="946" y="1448"/>
                  </a:moveTo>
                  <a:cubicBezTo>
                    <a:pt x="947" y="1450"/>
                    <a:pt x="948" y="1450"/>
                    <a:pt x="949" y="1450"/>
                  </a:cubicBezTo>
                  <a:cubicBezTo>
                    <a:pt x="961" y="1450"/>
                    <a:pt x="970" y="1444"/>
                    <a:pt x="981" y="1440"/>
                  </a:cubicBezTo>
                  <a:cubicBezTo>
                    <a:pt x="983" y="1439"/>
                    <a:pt x="983" y="1437"/>
                    <a:pt x="981" y="1435"/>
                  </a:cubicBezTo>
                  <a:cubicBezTo>
                    <a:pt x="979" y="1433"/>
                    <a:pt x="977" y="1434"/>
                    <a:pt x="974" y="1435"/>
                  </a:cubicBezTo>
                  <a:cubicBezTo>
                    <a:pt x="972" y="1436"/>
                    <a:pt x="970" y="1438"/>
                    <a:pt x="967" y="1438"/>
                  </a:cubicBezTo>
                  <a:cubicBezTo>
                    <a:pt x="962" y="1438"/>
                    <a:pt x="959" y="1440"/>
                    <a:pt x="955" y="1443"/>
                  </a:cubicBezTo>
                  <a:cubicBezTo>
                    <a:pt x="952" y="1445"/>
                    <a:pt x="950" y="1447"/>
                    <a:pt x="946" y="1448"/>
                  </a:cubicBezTo>
                  <a:close/>
                  <a:moveTo>
                    <a:pt x="1001" y="1373"/>
                  </a:moveTo>
                  <a:cubicBezTo>
                    <a:pt x="1013" y="1368"/>
                    <a:pt x="1024" y="1362"/>
                    <a:pt x="1034" y="1354"/>
                  </a:cubicBezTo>
                  <a:cubicBezTo>
                    <a:pt x="1036" y="1352"/>
                    <a:pt x="1039" y="1350"/>
                    <a:pt x="1037" y="1348"/>
                  </a:cubicBezTo>
                  <a:cubicBezTo>
                    <a:pt x="1035" y="1345"/>
                    <a:pt x="1032" y="1348"/>
                    <a:pt x="1030" y="1349"/>
                  </a:cubicBezTo>
                  <a:cubicBezTo>
                    <a:pt x="1024" y="1354"/>
                    <a:pt x="1018" y="1358"/>
                    <a:pt x="1011" y="1362"/>
                  </a:cubicBezTo>
                  <a:cubicBezTo>
                    <a:pt x="1007" y="1365"/>
                    <a:pt x="1003" y="1368"/>
                    <a:pt x="1001" y="1373"/>
                  </a:cubicBezTo>
                  <a:close/>
                  <a:moveTo>
                    <a:pt x="461" y="1102"/>
                  </a:moveTo>
                  <a:cubicBezTo>
                    <a:pt x="463" y="1102"/>
                    <a:pt x="464" y="1101"/>
                    <a:pt x="464" y="1100"/>
                  </a:cubicBezTo>
                  <a:cubicBezTo>
                    <a:pt x="466" y="1092"/>
                    <a:pt x="468" y="1083"/>
                    <a:pt x="472" y="1076"/>
                  </a:cubicBezTo>
                  <a:cubicBezTo>
                    <a:pt x="473" y="1073"/>
                    <a:pt x="473" y="1070"/>
                    <a:pt x="473" y="1067"/>
                  </a:cubicBezTo>
                  <a:cubicBezTo>
                    <a:pt x="473" y="1065"/>
                    <a:pt x="473" y="1063"/>
                    <a:pt x="470" y="1062"/>
                  </a:cubicBezTo>
                  <a:cubicBezTo>
                    <a:pt x="468" y="1062"/>
                    <a:pt x="467" y="1064"/>
                    <a:pt x="467" y="1066"/>
                  </a:cubicBezTo>
                  <a:cubicBezTo>
                    <a:pt x="465" y="1072"/>
                    <a:pt x="464" y="1079"/>
                    <a:pt x="463" y="1085"/>
                  </a:cubicBezTo>
                  <a:cubicBezTo>
                    <a:pt x="462" y="1091"/>
                    <a:pt x="459" y="1096"/>
                    <a:pt x="461" y="1102"/>
                  </a:cubicBezTo>
                  <a:close/>
                  <a:moveTo>
                    <a:pt x="1130" y="1207"/>
                  </a:moveTo>
                  <a:cubicBezTo>
                    <a:pt x="1133" y="1207"/>
                    <a:pt x="1135" y="1205"/>
                    <a:pt x="1136" y="1204"/>
                  </a:cubicBezTo>
                  <a:cubicBezTo>
                    <a:pt x="1142" y="1196"/>
                    <a:pt x="1150" y="1191"/>
                    <a:pt x="1156" y="1184"/>
                  </a:cubicBezTo>
                  <a:cubicBezTo>
                    <a:pt x="1157" y="1183"/>
                    <a:pt x="1158" y="1182"/>
                    <a:pt x="1158" y="1182"/>
                  </a:cubicBezTo>
                  <a:cubicBezTo>
                    <a:pt x="1159" y="1181"/>
                    <a:pt x="1159" y="1179"/>
                    <a:pt x="1158" y="1178"/>
                  </a:cubicBezTo>
                  <a:cubicBezTo>
                    <a:pt x="1157" y="1177"/>
                    <a:pt x="1155" y="1176"/>
                    <a:pt x="1154" y="1177"/>
                  </a:cubicBezTo>
                  <a:cubicBezTo>
                    <a:pt x="1153" y="1178"/>
                    <a:pt x="1152" y="1179"/>
                    <a:pt x="1151" y="1179"/>
                  </a:cubicBezTo>
                  <a:cubicBezTo>
                    <a:pt x="1144" y="1187"/>
                    <a:pt x="1138" y="1195"/>
                    <a:pt x="1131" y="1203"/>
                  </a:cubicBezTo>
                  <a:cubicBezTo>
                    <a:pt x="1130" y="1204"/>
                    <a:pt x="1129" y="1205"/>
                    <a:pt x="1130" y="1207"/>
                  </a:cubicBezTo>
                  <a:close/>
                  <a:moveTo>
                    <a:pt x="521" y="1047"/>
                  </a:moveTo>
                  <a:cubicBezTo>
                    <a:pt x="522" y="1040"/>
                    <a:pt x="527" y="1035"/>
                    <a:pt x="527" y="1028"/>
                  </a:cubicBezTo>
                  <a:cubicBezTo>
                    <a:pt x="527" y="1021"/>
                    <a:pt x="524" y="1014"/>
                    <a:pt x="520" y="1009"/>
                  </a:cubicBezTo>
                  <a:cubicBezTo>
                    <a:pt x="520" y="1015"/>
                    <a:pt x="520" y="1020"/>
                    <a:pt x="518" y="1026"/>
                  </a:cubicBezTo>
                  <a:cubicBezTo>
                    <a:pt x="516" y="1032"/>
                    <a:pt x="518" y="1040"/>
                    <a:pt x="521" y="1047"/>
                  </a:cubicBezTo>
                  <a:close/>
                  <a:moveTo>
                    <a:pt x="887" y="1399"/>
                  </a:moveTo>
                  <a:cubicBezTo>
                    <a:pt x="885" y="1399"/>
                    <a:pt x="884" y="1400"/>
                    <a:pt x="885" y="1401"/>
                  </a:cubicBezTo>
                  <a:cubicBezTo>
                    <a:pt x="885" y="1403"/>
                    <a:pt x="885" y="1405"/>
                    <a:pt x="886" y="1407"/>
                  </a:cubicBezTo>
                  <a:cubicBezTo>
                    <a:pt x="889" y="1414"/>
                    <a:pt x="891" y="1420"/>
                    <a:pt x="894" y="1427"/>
                  </a:cubicBezTo>
                  <a:cubicBezTo>
                    <a:pt x="895" y="1429"/>
                    <a:pt x="895" y="1432"/>
                    <a:pt x="897" y="1434"/>
                  </a:cubicBezTo>
                  <a:cubicBezTo>
                    <a:pt x="898" y="1434"/>
                    <a:pt x="899" y="1435"/>
                    <a:pt x="900" y="1434"/>
                  </a:cubicBezTo>
                  <a:cubicBezTo>
                    <a:pt x="900" y="1434"/>
                    <a:pt x="901" y="1433"/>
                    <a:pt x="901" y="1432"/>
                  </a:cubicBezTo>
                  <a:cubicBezTo>
                    <a:pt x="898" y="1422"/>
                    <a:pt x="896" y="1412"/>
                    <a:pt x="891" y="1402"/>
                  </a:cubicBezTo>
                  <a:cubicBezTo>
                    <a:pt x="890" y="1400"/>
                    <a:pt x="889" y="1399"/>
                    <a:pt x="887" y="1399"/>
                  </a:cubicBezTo>
                  <a:close/>
                  <a:moveTo>
                    <a:pt x="224" y="291"/>
                  </a:moveTo>
                  <a:cubicBezTo>
                    <a:pt x="220" y="302"/>
                    <a:pt x="213" y="311"/>
                    <a:pt x="218" y="324"/>
                  </a:cubicBezTo>
                  <a:cubicBezTo>
                    <a:pt x="218" y="326"/>
                    <a:pt x="219" y="330"/>
                    <a:pt x="218" y="333"/>
                  </a:cubicBezTo>
                  <a:cubicBezTo>
                    <a:pt x="217" y="334"/>
                    <a:pt x="217" y="335"/>
                    <a:pt x="219" y="335"/>
                  </a:cubicBezTo>
                  <a:cubicBezTo>
                    <a:pt x="221" y="336"/>
                    <a:pt x="221" y="334"/>
                    <a:pt x="221" y="333"/>
                  </a:cubicBezTo>
                  <a:cubicBezTo>
                    <a:pt x="223" y="325"/>
                    <a:pt x="223" y="316"/>
                    <a:pt x="223" y="308"/>
                  </a:cubicBezTo>
                  <a:cubicBezTo>
                    <a:pt x="224" y="302"/>
                    <a:pt x="226" y="297"/>
                    <a:pt x="224" y="291"/>
                  </a:cubicBezTo>
                  <a:close/>
                  <a:moveTo>
                    <a:pt x="113" y="1294"/>
                  </a:moveTo>
                  <a:cubicBezTo>
                    <a:pt x="111" y="1293"/>
                    <a:pt x="110" y="1293"/>
                    <a:pt x="109" y="1294"/>
                  </a:cubicBezTo>
                  <a:cubicBezTo>
                    <a:pt x="101" y="1302"/>
                    <a:pt x="98" y="1314"/>
                    <a:pt x="91" y="1323"/>
                  </a:cubicBezTo>
                  <a:cubicBezTo>
                    <a:pt x="90" y="1325"/>
                    <a:pt x="88" y="1328"/>
                    <a:pt x="89" y="1333"/>
                  </a:cubicBezTo>
                  <a:cubicBezTo>
                    <a:pt x="102" y="1322"/>
                    <a:pt x="105" y="1307"/>
                    <a:pt x="113" y="1294"/>
                  </a:cubicBezTo>
                  <a:close/>
                  <a:moveTo>
                    <a:pt x="249" y="527"/>
                  </a:moveTo>
                  <a:cubicBezTo>
                    <a:pt x="261" y="513"/>
                    <a:pt x="262" y="501"/>
                    <a:pt x="255" y="493"/>
                  </a:cubicBezTo>
                  <a:cubicBezTo>
                    <a:pt x="255" y="500"/>
                    <a:pt x="250" y="504"/>
                    <a:pt x="250" y="510"/>
                  </a:cubicBezTo>
                  <a:cubicBezTo>
                    <a:pt x="250" y="515"/>
                    <a:pt x="246" y="521"/>
                    <a:pt x="249" y="527"/>
                  </a:cubicBezTo>
                  <a:close/>
                  <a:moveTo>
                    <a:pt x="526" y="1288"/>
                  </a:moveTo>
                  <a:cubicBezTo>
                    <a:pt x="523" y="1304"/>
                    <a:pt x="525" y="1318"/>
                    <a:pt x="525" y="1332"/>
                  </a:cubicBezTo>
                  <a:cubicBezTo>
                    <a:pt x="525" y="1335"/>
                    <a:pt x="525" y="1338"/>
                    <a:pt x="524" y="1341"/>
                  </a:cubicBezTo>
                  <a:cubicBezTo>
                    <a:pt x="524" y="1342"/>
                    <a:pt x="523" y="1343"/>
                    <a:pt x="523" y="1343"/>
                  </a:cubicBezTo>
                  <a:cubicBezTo>
                    <a:pt x="523" y="1345"/>
                    <a:pt x="523" y="1347"/>
                    <a:pt x="526" y="1347"/>
                  </a:cubicBezTo>
                  <a:cubicBezTo>
                    <a:pt x="527" y="1347"/>
                    <a:pt x="528" y="1345"/>
                    <a:pt x="527" y="1344"/>
                  </a:cubicBezTo>
                  <a:cubicBezTo>
                    <a:pt x="526" y="1341"/>
                    <a:pt x="528" y="1338"/>
                    <a:pt x="528" y="1336"/>
                  </a:cubicBezTo>
                  <a:cubicBezTo>
                    <a:pt x="529" y="1330"/>
                    <a:pt x="530" y="1325"/>
                    <a:pt x="529" y="1319"/>
                  </a:cubicBezTo>
                  <a:cubicBezTo>
                    <a:pt x="529" y="1310"/>
                    <a:pt x="527" y="1300"/>
                    <a:pt x="526" y="1288"/>
                  </a:cubicBezTo>
                  <a:close/>
                  <a:moveTo>
                    <a:pt x="422" y="999"/>
                  </a:moveTo>
                  <a:cubicBezTo>
                    <a:pt x="422" y="1004"/>
                    <a:pt x="421" y="1009"/>
                    <a:pt x="422" y="1013"/>
                  </a:cubicBezTo>
                  <a:cubicBezTo>
                    <a:pt x="422" y="1018"/>
                    <a:pt x="423" y="1022"/>
                    <a:pt x="424" y="1027"/>
                  </a:cubicBezTo>
                  <a:cubicBezTo>
                    <a:pt x="424" y="1029"/>
                    <a:pt x="424" y="1031"/>
                    <a:pt x="427" y="1030"/>
                  </a:cubicBezTo>
                  <a:cubicBezTo>
                    <a:pt x="429" y="1030"/>
                    <a:pt x="430" y="1028"/>
                    <a:pt x="430" y="1026"/>
                  </a:cubicBezTo>
                  <a:cubicBezTo>
                    <a:pt x="429" y="1022"/>
                    <a:pt x="430" y="1018"/>
                    <a:pt x="430" y="1015"/>
                  </a:cubicBezTo>
                  <a:cubicBezTo>
                    <a:pt x="430" y="1008"/>
                    <a:pt x="430" y="1001"/>
                    <a:pt x="422" y="999"/>
                  </a:cubicBezTo>
                  <a:close/>
                  <a:moveTo>
                    <a:pt x="1100" y="1445"/>
                  </a:moveTo>
                  <a:cubicBezTo>
                    <a:pt x="1103" y="1444"/>
                    <a:pt x="1106" y="1443"/>
                    <a:pt x="1109" y="1443"/>
                  </a:cubicBezTo>
                  <a:cubicBezTo>
                    <a:pt x="1114" y="1442"/>
                    <a:pt x="1116" y="1438"/>
                    <a:pt x="1119" y="1434"/>
                  </a:cubicBezTo>
                  <a:cubicBezTo>
                    <a:pt x="1120" y="1431"/>
                    <a:pt x="1119" y="1429"/>
                    <a:pt x="1117" y="1427"/>
                  </a:cubicBezTo>
                  <a:cubicBezTo>
                    <a:pt x="1115" y="1425"/>
                    <a:pt x="1113" y="1427"/>
                    <a:pt x="1112" y="1428"/>
                  </a:cubicBezTo>
                  <a:cubicBezTo>
                    <a:pt x="1108" y="1431"/>
                    <a:pt x="1104" y="1434"/>
                    <a:pt x="1101" y="1438"/>
                  </a:cubicBezTo>
                  <a:cubicBezTo>
                    <a:pt x="1100" y="1440"/>
                    <a:pt x="1099" y="1442"/>
                    <a:pt x="1100" y="1445"/>
                  </a:cubicBezTo>
                  <a:close/>
                  <a:moveTo>
                    <a:pt x="966" y="1406"/>
                  </a:moveTo>
                  <a:cubicBezTo>
                    <a:pt x="978" y="1405"/>
                    <a:pt x="988" y="1402"/>
                    <a:pt x="995" y="1393"/>
                  </a:cubicBezTo>
                  <a:cubicBezTo>
                    <a:pt x="996" y="1392"/>
                    <a:pt x="997" y="1391"/>
                    <a:pt x="996" y="1390"/>
                  </a:cubicBezTo>
                  <a:cubicBezTo>
                    <a:pt x="995" y="1389"/>
                    <a:pt x="994" y="1389"/>
                    <a:pt x="993" y="1389"/>
                  </a:cubicBezTo>
                  <a:cubicBezTo>
                    <a:pt x="991" y="1390"/>
                    <a:pt x="990" y="1391"/>
                    <a:pt x="989" y="1392"/>
                  </a:cubicBezTo>
                  <a:cubicBezTo>
                    <a:pt x="981" y="1396"/>
                    <a:pt x="973" y="1402"/>
                    <a:pt x="964" y="1401"/>
                  </a:cubicBezTo>
                  <a:cubicBezTo>
                    <a:pt x="962" y="1401"/>
                    <a:pt x="960" y="1401"/>
                    <a:pt x="960" y="1403"/>
                  </a:cubicBezTo>
                  <a:cubicBezTo>
                    <a:pt x="960" y="1406"/>
                    <a:pt x="962" y="1405"/>
                    <a:pt x="964" y="1406"/>
                  </a:cubicBezTo>
                  <a:cubicBezTo>
                    <a:pt x="965" y="1406"/>
                    <a:pt x="966" y="1406"/>
                    <a:pt x="966" y="1406"/>
                  </a:cubicBezTo>
                  <a:close/>
                  <a:moveTo>
                    <a:pt x="616" y="574"/>
                  </a:moveTo>
                  <a:cubicBezTo>
                    <a:pt x="616" y="570"/>
                    <a:pt x="615" y="567"/>
                    <a:pt x="613" y="563"/>
                  </a:cubicBezTo>
                  <a:cubicBezTo>
                    <a:pt x="612" y="562"/>
                    <a:pt x="611" y="561"/>
                    <a:pt x="609" y="561"/>
                  </a:cubicBezTo>
                  <a:cubicBezTo>
                    <a:pt x="607" y="562"/>
                    <a:pt x="606" y="562"/>
                    <a:pt x="606" y="564"/>
                  </a:cubicBezTo>
                  <a:cubicBezTo>
                    <a:pt x="607" y="568"/>
                    <a:pt x="605" y="572"/>
                    <a:pt x="604" y="576"/>
                  </a:cubicBezTo>
                  <a:cubicBezTo>
                    <a:pt x="603" y="580"/>
                    <a:pt x="605" y="584"/>
                    <a:pt x="608" y="584"/>
                  </a:cubicBezTo>
                  <a:cubicBezTo>
                    <a:pt x="610" y="584"/>
                    <a:pt x="615" y="581"/>
                    <a:pt x="615" y="578"/>
                  </a:cubicBezTo>
                  <a:cubicBezTo>
                    <a:pt x="616" y="577"/>
                    <a:pt x="616" y="575"/>
                    <a:pt x="616" y="574"/>
                  </a:cubicBezTo>
                  <a:close/>
                  <a:moveTo>
                    <a:pt x="340" y="693"/>
                  </a:moveTo>
                  <a:cubicBezTo>
                    <a:pt x="336" y="704"/>
                    <a:pt x="336" y="715"/>
                    <a:pt x="332" y="724"/>
                  </a:cubicBezTo>
                  <a:cubicBezTo>
                    <a:pt x="331" y="726"/>
                    <a:pt x="330" y="728"/>
                    <a:pt x="330" y="730"/>
                  </a:cubicBezTo>
                  <a:cubicBezTo>
                    <a:pt x="330" y="732"/>
                    <a:pt x="330" y="734"/>
                    <a:pt x="332" y="734"/>
                  </a:cubicBezTo>
                  <a:cubicBezTo>
                    <a:pt x="334" y="734"/>
                    <a:pt x="334" y="733"/>
                    <a:pt x="335" y="732"/>
                  </a:cubicBezTo>
                  <a:cubicBezTo>
                    <a:pt x="337" y="728"/>
                    <a:pt x="337" y="724"/>
                    <a:pt x="339" y="719"/>
                  </a:cubicBezTo>
                  <a:cubicBezTo>
                    <a:pt x="341" y="715"/>
                    <a:pt x="341" y="709"/>
                    <a:pt x="343" y="704"/>
                  </a:cubicBezTo>
                  <a:cubicBezTo>
                    <a:pt x="344" y="701"/>
                    <a:pt x="344" y="697"/>
                    <a:pt x="340" y="693"/>
                  </a:cubicBezTo>
                  <a:close/>
                  <a:moveTo>
                    <a:pt x="327" y="1436"/>
                  </a:moveTo>
                  <a:cubicBezTo>
                    <a:pt x="332" y="1435"/>
                    <a:pt x="337" y="1437"/>
                    <a:pt x="340" y="1430"/>
                  </a:cubicBezTo>
                  <a:cubicBezTo>
                    <a:pt x="342" y="1427"/>
                    <a:pt x="346" y="1424"/>
                    <a:pt x="346" y="1419"/>
                  </a:cubicBezTo>
                  <a:cubicBezTo>
                    <a:pt x="346" y="1417"/>
                    <a:pt x="349" y="1415"/>
                    <a:pt x="350" y="1413"/>
                  </a:cubicBezTo>
                  <a:cubicBezTo>
                    <a:pt x="350" y="1410"/>
                    <a:pt x="348" y="1408"/>
                    <a:pt x="346" y="1410"/>
                  </a:cubicBezTo>
                  <a:cubicBezTo>
                    <a:pt x="345" y="1410"/>
                    <a:pt x="343" y="1411"/>
                    <a:pt x="343" y="1412"/>
                  </a:cubicBezTo>
                  <a:cubicBezTo>
                    <a:pt x="342" y="1418"/>
                    <a:pt x="336" y="1421"/>
                    <a:pt x="335" y="1427"/>
                  </a:cubicBezTo>
                  <a:cubicBezTo>
                    <a:pt x="335" y="1430"/>
                    <a:pt x="333" y="1431"/>
                    <a:pt x="331" y="1432"/>
                  </a:cubicBezTo>
                  <a:cubicBezTo>
                    <a:pt x="329" y="1432"/>
                    <a:pt x="327" y="1432"/>
                    <a:pt x="327" y="1436"/>
                  </a:cubicBezTo>
                  <a:close/>
                  <a:moveTo>
                    <a:pt x="356" y="599"/>
                  </a:moveTo>
                  <a:cubicBezTo>
                    <a:pt x="354" y="604"/>
                    <a:pt x="354" y="608"/>
                    <a:pt x="353" y="612"/>
                  </a:cubicBezTo>
                  <a:cubicBezTo>
                    <a:pt x="352" y="614"/>
                    <a:pt x="352" y="616"/>
                    <a:pt x="355" y="617"/>
                  </a:cubicBezTo>
                  <a:cubicBezTo>
                    <a:pt x="357" y="618"/>
                    <a:pt x="359" y="619"/>
                    <a:pt x="362" y="620"/>
                  </a:cubicBezTo>
                  <a:cubicBezTo>
                    <a:pt x="365" y="621"/>
                    <a:pt x="367" y="620"/>
                    <a:pt x="367" y="616"/>
                  </a:cubicBezTo>
                  <a:cubicBezTo>
                    <a:pt x="366" y="609"/>
                    <a:pt x="362" y="603"/>
                    <a:pt x="356" y="599"/>
                  </a:cubicBezTo>
                  <a:close/>
                  <a:moveTo>
                    <a:pt x="1207" y="1202"/>
                  </a:moveTo>
                  <a:cubicBezTo>
                    <a:pt x="1206" y="1202"/>
                    <a:pt x="1206" y="1201"/>
                    <a:pt x="1206" y="1200"/>
                  </a:cubicBezTo>
                  <a:cubicBezTo>
                    <a:pt x="1205" y="1199"/>
                    <a:pt x="1204" y="1200"/>
                    <a:pt x="1203" y="1201"/>
                  </a:cubicBezTo>
                  <a:cubicBezTo>
                    <a:pt x="1198" y="1206"/>
                    <a:pt x="1195" y="1213"/>
                    <a:pt x="1192" y="1221"/>
                  </a:cubicBezTo>
                  <a:cubicBezTo>
                    <a:pt x="1191" y="1224"/>
                    <a:pt x="1194" y="1225"/>
                    <a:pt x="1196" y="1226"/>
                  </a:cubicBezTo>
                  <a:cubicBezTo>
                    <a:pt x="1198" y="1227"/>
                    <a:pt x="1200" y="1226"/>
                    <a:pt x="1200" y="1224"/>
                  </a:cubicBezTo>
                  <a:cubicBezTo>
                    <a:pt x="1203" y="1216"/>
                    <a:pt x="1204" y="1209"/>
                    <a:pt x="1207" y="1202"/>
                  </a:cubicBezTo>
                  <a:close/>
                  <a:moveTo>
                    <a:pt x="483" y="149"/>
                  </a:moveTo>
                  <a:cubicBezTo>
                    <a:pt x="486" y="145"/>
                    <a:pt x="487" y="142"/>
                    <a:pt x="487" y="139"/>
                  </a:cubicBezTo>
                  <a:cubicBezTo>
                    <a:pt x="488" y="133"/>
                    <a:pt x="484" y="128"/>
                    <a:pt x="484" y="122"/>
                  </a:cubicBezTo>
                  <a:cubicBezTo>
                    <a:pt x="484" y="119"/>
                    <a:pt x="481" y="120"/>
                    <a:pt x="480" y="122"/>
                  </a:cubicBezTo>
                  <a:cubicBezTo>
                    <a:pt x="477" y="125"/>
                    <a:pt x="475" y="129"/>
                    <a:pt x="477" y="133"/>
                  </a:cubicBezTo>
                  <a:cubicBezTo>
                    <a:pt x="479" y="138"/>
                    <a:pt x="481" y="143"/>
                    <a:pt x="483" y="149"/>
                  </a:cubicBezTo>
                  <a:close/>
                  <a:moveTo>
                    <a:pt x="391" y="947"/>
                  </a:moveTo>
                  <a:cubicBezTo>
                    <a:pt x="395" y="941"/>
                    <a:pt x="397" y="936"/>
                    <a:pt x="398" y="930"/>
                  </a:cubicBezTo>
                  <a:cubicBezTo>
                    <a:pt x="398" y="928"/>
                    <a:pt x="395" y="917"/>
                    <a:pt x="392" y="914"/>
                  </a:cubicBezTo>
                  <a:cubicBezTo>
                    <a:pt x="390" y="916"/>
                    <a:pt x="388" y="918"/>
                    <a:pt x="388" y="921"/>
                  </a:cubicBezTo>
                  <a:cubicBezTo>
                    <a:pt x="389" y="929"/>
                    <a:pt x="389" y="938"/>
                    <a:pt x="391" y="947"/>
                  </a:cubicBezTo>
                  <a:close/>
                  <a:moveTo>
                    <a:pt x="1277" y="963"/>
                  </a:moveTo>
                  <a:cubicBezTo>
                    <a:pt x="1269" y="968"/>
                    <a:pt x="1265" y="976"/>
                    <a:pt x="1260" y="983"/>
                  </a:cubicBezTo>
                  <a:cubicBezTo>
                    <a:pt x="1257" y="987"/>
                    <a:pt x="1253" y="990"/>
                    <a:pt x="1256" y="994"/>
                  </a:cubicBezTo>
                  <a:cubicBezTo>
                    <a:pt x="1257" y="996"/>
                    <a:pt x="1262" y="992"/>
                    <a:pt x="1266" y="987"/>
                  </a:cubicBezTo>
                  <a:cubicBezTo>
                    <a:pt x="1266" y="986"/>
                    <a:pt x="1266" y="986"/>
                    <a:pt x="1266" y="986"/>
                  </a:cubicBezTo>
                  <a:cubicBezTo>
                    <a:pt x="1269" y="978"/>
                    <a:pt x="1273" y="971"/>
                    <a:pt x="1277" y="963"/>
                  </a:cubicBezTo>
                  <a:close/>
                  <a:moveTo>
                    <a:pt x="504" y="156"/>
                  </a:moveTo>
                  <a:cubicBezTo>
                    <a:pt x="504" y="160"/>
                    <a:pt x="505" y="164"/>
                    <a:pt x="506" y="167"/>
                  </a:cubicBezTo>
                  <a:cubicBezTo>
                    <a:pt x="507" y="169"/>
                    <a:pt x="508" y="170"/>
                    <a:pt x="509" y="170"/>
                  </a:cubicBezTo>
                  <a:cubicBezTo>
                    <a:pt x="510" y="169"/>
                    <a:pt x="511" y="168"/>
                    <a:pt x="511" y="167"/>
                  </a:cubicBezTo>
                  <a:cubicBezTo>
                    <a:pt x="514" y="159"/>
                    <a:pt x="514" y="152"/>
                    <a:pt x="509" y="145"/>
                  </a:cubicBezTo>
                  <a:cubicBezTo>
                    <a:pt x="509" y="144"/>
                    <a:pt x="508" y="143"/>
                    <a:pt x="507" y="143"/>
                  </a:cubicBezTo>
                  <a:cubicBezTo>
                    <a:pt x="506" y="143"/>
                    <a:pt x="505" y="145"/>
                    <a:pt x="505" y="146"/>
                  </a:cubicBezTo>
                  <a:cubicBezTo>
                    <a:pt x="505" y="149"/>
                    <a:pt x="504" y="153"/>
                    <a:pt x="504" y="156"/>
                  </a:cubicBezTo>
                  <a:close/>
                  <a:moveTo>
                    <a:pt x="1246" y="1085"/>
                  </a:moveTo>
                  <a:cubicBezTo>
                    <a:pt x="1252" y="1079"/>
                    <a:pt x="1255" y="1071"/>
                    <a:pt x="1259" y="1064"/>
                  </a:cubicBezTo>
                  <a:cubicBezTo>
                    <a:pt x="1261" y="1061"/>
                    <a:pt x="1263" y="1058"/>
                    <a:pt x="1264" y="1055"/>
                  </a:cubicBezTo>
                  <a:cubicBezTo>
                    <a:pt x="1265" y="1054"/>
                    <a:pt x="1265" y="1051"/>
                    <a:pt x="1263" y="1050"/>
                  </a:cubicBezTo>
                  <a:cubicBezTo>
                    <a:pt x="1261" y="1049"/>
                    <a:pt x="1260" y="1051"/>
                    <a:pt x="1259" y="1052"/>
                  </a:cubicBezTo>
                  <a:cubicBezTo>
                    <a:pt x="1258" y="1053"/>
                    <a:pt x="1257" y="1055"/>
                    <a:pt x="1256" y="1056"/>
                  </a:cubicBezTo>
                  <a:cubicBezTo>
                    <a:pt x="1255" y="1061"/>
                    <a:pt x="1253" y="1065"/>
                    <a:pt x="1251" y="1069"/>
                  </a:cubicBezTo>
                  <a:cubicBezTo>
                    <a:pt x="1249" y="1074"/>
                    <a:pt x="1247" y="1079"/>
                    <a:pt x="1246" y="1085"/>
                  </a:cubicBezTo>
                  <a:close/>
                  <a:moveTo>
                    <a:pt x="940" y="1440"/>
                  </a:moveTo>
                  <a:cubicBezTo>
                    <a:pt x="932" y="1437"/>
                    <a:pt x="926" y="1441"/>
                    <a:pt x="920" y="1443"/>
                  </a:cubicBezTo>
                  <a:cubicBezTo>
                    <a:pt x="917" y="1444"/>
                    <a:pt x="914" y="1446"/>
                    <a:pt x="916" y="1449"/>
                  </a:cubicBezTo>
                  <a:cubicBezTo>
                    <a:pt x="917" y="1453"/>
                    <a:pt x="920" y="1452"/>
                    <a:pt x="923" y="1451"/>
                  </a:cubicBezTo>
                  <a:cubicBezTo>
                    <a:pt x="929" y="1449"/>
                    <a:pt x="934" y="1443"/>
                    <a:pt x="940" y="1440"/>
                  </a:cubicBezTo>
                  <a:close/>
                  <a:moveTo>
                    <a:pt x="488" y="1165"/>
                  </a:moveTo>
                  <a:cubicBezTo>
                    <a:pt x="485" y="1168"/>
                    <a:pt x="483" y="1172"/>
                    <a:pt x="480" y="1173"/>
                  </a:cubicBezTo>
                  <a:cubicBezTo>
                    <a:pt x="475" y="1176"/>
                    <a:pt x="474" y="1181"/>
                    <a:pt x="473" y="1186"/>
                  </a:cubicBezTo>
                  <a:cubicBezTo>
                    <a:pt x="473" y="1187"/>
                    <a:pt x="473" y="1189"/>
                    <a:pt x="474" y="1190"/>
                  </a:cubicBezTo>
                  <a:cubicBezTo>
                    <a:pt x="476" y="1191"/>
                    <a:pt x="478" y="1190"/>
                    <a:pt x="479" y="1189"/>
                  </a:cubicBezTo>
                  <a:cubicBezTo>
                    <a:pt x="484" y="1182"/>
                    <a:pt x="487" y="1174"/>
                    <a:pt x="489" y="1166"/>
                  </a:cubicBezTo>
                  <a:cubicBezTo>
                    <a:pt x="489" y="1166"/>
                    <a:pt x="488" y="1166"/>
                    <a:pt x="488" y="1165"/>
                  </a:cubicBezTo>
                  <a:close/>
                  <a:moveTo>
                    <a:pt x="979" y="1499"/>
                  </a:moveTo>
                  <a:cubicBezTo>
                    <a:pt x="989" y="1497"/>
                    <a:pt x="991" y="1497"/>
                    <a:pt x="994" y="1492"/>
                  </a:cubicBezTo>
                  <a:cubicBezTo>
                    <a:pt x="996" y="1490"/>
                    <a:pt x="998" y="1489"/>
                    <a:pt x="1000" y="1487"/>
                  </a:cubicBezTo>
                  <a:cubicBezTo>
                    <a:pt x="1003" y="1486"/>
                    <a:pt x="1006" y="1485"/>
                    <a:pt x="1008" y="1483"/>
                  </a:cubicBezTo>
                  <a:cubicBezTo>
                    <a:pt x="1009" y="1482"/>
                    <a:pt x="1011" y="1481"/>
                    <a:pt x="1010" y="1479"/>
                  </a:cubicBezTo>
                  <a:cubicBezTo>
                    <a:pt x="1009" y="1478"/>
                    <a:pt x="1007" y="1478"/>
                    <a:pt x="1006" y="1478"/>
                  </a:cubicBezTo>
                  <a:cubicBezTo>
                    <a:pt x="995" y="1482"/>
                    <a:pt x="988" y="1489"/>
                    <a:pt x="979" y="1499"/>
                  </a:cubicBezTo>
                  <a:close/>
                  <a:moveTo>
                    <a:pt x="622" y="132"/>
                  </a:moveTo>
                  <a:cubicBezTo>
                    <a:pt x="625" y="143"/>
                    <a:pt x="632" y="152"/>
                    <a:pt x="635" y="163"/>
                  </a:cubicBezTo>
                  <a:cubicBezTo>
                    <a:pt x="635" y="164"/>
                    <a:pt x="636" y="164"/>
                    <a:pt x="637" y="164"/>
                  </a:cubicBezTo>
                  <a:cubicBezTo>
                    <a:pt x="638" y="164"/>
                    <a:pt x="638" y="163"/>
                    <a:pt x="638" y="161"/>
                  </a:cubicBezTo>
                  <a:cubicBezTo>
                    <a:pt x="639" y="148"/>
                    <a:pt x="631" y="140"/>
                    <a:pt x="622" y="132"/>
                  </a:cubicBezTo>
                  <a:close/>
                  <a:moveTo>
                    <a:pt x="277" y="159"/>
                  </a:moveTo>
                  <a:cubicBezTo>
                    <a:pt x="270" y="164"/>
                    <a:pt x="270" y="165"/>
                    <a:pt x="270" y="170"/>
                  </a:cubicBezTo>
                  <a:cubicBezTo>
                    <a:pt x="270" y="173"/>
                    <a:pt x="269" y="175"/>
                    <a:pt x="268" y="178"/>
                  </a:cubicBezTo>
                  <a:cubicBezTo>
                    <a:pt x="268" y="180"/>
                    <a:pt x="266" y="183"/>
                    <a:pt x="269" y="184"/>
                  </a:cubicBezTo>
                  <a:cubicBezTo>
                    <a:pt x="272" y="186"/>
                    <a:pt x="273" y="183"/>
                    <a:pt x="275" y="181"/>
                  </a:cubicBezTo>
                  <a:cubicBezTo>
                    <a:pt x="277" y="179"/>
                    <a:pt x="277" y="177"/>
                    <a:pt x="277" y="175"/>
                  </a:cubicBezTo>
                  <a:cubicBezTo>
                    <a:pt x="278" y="170"/>
                    <a:pt x="277" y="165"/>
                    <a:pt x="277" y="159"/>
                  </a:cubicBezTo>
                  <a:close/>
                  <a:moveTo>
                    <a:pt x="188" y="450"/>
                  </a:moveTo>
                  <a:cubicBezTo>
                    <a:pt x="189" y="443"/>
                    <a:pt x="190" y="437"/>
                    <a:pt x="190" y="431"/>
                  </a:cubicBezTo>
                  <a:cubicBezTo>
                    <a:pt x="190" y="424"/>
                    <a:pt x="189" y="418"/>
                    <a:pt x="186" y="413"/>
                  </a:cubicBezTo>
                  <a:cubicBezTo>
                    <a:pt x="185" y="412"/>
                    <a:pt x="184" y="410"/>
                    <a:pt x="183" y="411"/>
                  </a:cubicBezTo>
                  <a:cubicBezTo>
                    <a:pt x="181" y="412"/>
                    <a:pt x="181" y="414"/>
                    <a:pt x="182" y="415"/>
                  </a:cubicBezTo>
                  <a:cubicBezTo>
                    <a:pt x="186" y="421"/>
                    <a:pt x="184" y="427"/>
                    <a:pt x="185" y="434"/>
                  </a:cubicBezTo>
                  <a:cubicBezTo>
                    <a:pt x="186" y="439"/>
                    <a:pt x="184" y="444"/>
                    <a:pt x="188" y="450"/>
                  </a:cubicBezTo>
                  <a:close/>
                  <a:moveTo>
                    <a:pt x="1121" y="1448"/>
                  </a:moveTo>
                  <a:cubicBezTo>
                    <a:pt x="1119" y="1448"/>
                    <a:pt x="1116" y="1448"/>
                    <a:pt x="1115" y="1450"/>
                  </a:cubicBezTo>
                  <a:cubicBezTo>
                    <a:pt x="1113" y="1452"/>
                    <a:pt x="1111" y="1454"/>
                    <a:pt x="1112" y="1457"/>
                  </a:cubicBezTo>
                  <a:cubicBezTo>
                    <a:pt x="1113" y="1460"/>
                    <a:pt x="1115" y="1462"/>
                    <a:pt x="1118" y="1463"/>
                  </a:cubicBezTo>
                  <a:cubicBezTo>
                    <a:pt x="1121" y="1464"/>
                    <a:pt x="1122" y="1461"/>
                    <a:pt x="1123" y="1459"/>
                  </a:cubicBezTo>
                  <a:cubicBezTo>
                    <a:pt x="1124" y="1457"/>
                    <a:pt x="1125" y="1456"/>
                    <a:pt x="1126" y="1455"/>
                  </a:cubicBezTo>
                  <a:cubicBezTo>
                    <a:pt x="1128" y="1450"/>
                    <a:pt x="1127" y="1448"/>
                    <a:pt x="1121" y="1448"/>
                  </a:cubicBezTo>
                  <a:close/>
                  <a:moveTo>
                    <a:pt x="318" y="1476"/>
                  </a:moveTo>
                  <a:cubicBezTo>
                    <a:pt x="317" y="1474"/>
                    <a:pt x="319" y="1470"/>
                    <a:pt x="316" y="1470"/>
                  </a:cubicBezTo>
                  <a:cubicBezTo>
                    <a:pt x="313" y="1470"/>
                    <a:pt x="312" y="1472"/>
                    <a:pt x="312" y="1475"/>
                  </a:cubicBezTo>
                  <a:cubicBezTo>
                    <a:pt x="313" y="1478"/>
                    <a:pt x="311" y="1480"/>
                    <a:pt x="310" y="1483"/>
                  </a:cubicBezTo>
                  <a:cubicBezTo>
                    <a:pt x="309" y="1488"/>
                    <a:pt x="308" y="1493"/>
                    <a:pt x="306" y="1498"/>
                  </a:cubicBezTo>
                  <a:cubicBezTo>
                    <a:pt x="306" y="1499"/>
                    <a:pt x="306" y="1501"/>
                    <a:pt x="308" y="1501"/>
                  </a:cubicBezTo>
                  <a:cubicBezTo>
                    <a:pt x="308" y="1501"/>
                    <a:pt x="309" y="1500"/>
                    <a:pt x="310" y="1500"/>
                  </a:cubicBezTo>
                  <a:cubicBezTo>
                    <a:pt x="314" y="1492"/>
                    <a:pt x="316" y="1484"/>
                    <a:pt x="318" y="1476"/>
                  </a:cubicBezTo>
                  <a:close/>
                  <a:moveTo>
                    <a:pt x="300" y="1346"/>
                  </a:moveTo>
                  <a:cubicBezTo>
                    <a:pt x="286" y="1363"/>
                    <a:pt x="279" y="1379"/>
                    <a:pt x="280" y="1387"/>
                  </a:cubicBezTo>
                  <a:cubicBezTo>
                    <a:pt x="283" y="1386"/>
                    <a:pt x="283" y="1383"/>
                    <a:pt x="284" y="1381"/>
                  </a:cubicBezTo>
                  <a:cubicBezTo>
                    <a:pt x="286" y="1376"/>
                    <a:pt x="288" y="1370"/>
                    <a:pt x="292" y="1365"/>
                  </a:cubicBezTo>
                  <a:cubicBezTo>
                    <a:pt x="296" y="1359"/>
                    <a:pt x="298" y="1353"/>
                    <a:pt x="300" y="1346"/>
                  </a:cubicBezTo>
                  <a:close/>
                  <a:moveTo>
                    <a:pt x="268" y="586"/>
                  </a:moveTo>
                  <a:cubicBezTo>
                    <a:pt x="271" y="585"/>
                    <a:pt x="271" y="583"/>
                    <a:pt x="271" y="581"/>
                  </a:cubicBezTo>
                  <a:cubicBezTo>
                    <a:pt x="271" y="574"/>
                    <a:pt x="272" y="566"/>
                    <a:pt x="273" y="559"/>
                  </a:cubicBezTo>
                  <a:cubicBezTo>
                    <a:pt x="273" y="558"/>
                    <a:pt x="273" y="556"/>
                    <a:pt x="273" y="555"/>
                  </a:cubicBezTo>
                  <a:cubicBezTo>
                    <a:pt x="272" y="554"/>
                    <a:pt x="272" y="553"/>
                    <a:pt x="271" y="553"/>
                  </a:cubicBezTo>
                  <a:cubicBezTo>
                    <a:pt x="269" y="553"/>
                    <a:pt x="269" y="554"/>
                    <a:pt x="268" y="555"/>
                  </a:cubicBezTo>
                  <a:cubicBezTo>
                    <a:pt x="267" y="565"/>
                    <a:pt x="263" y="575"/>
                    <a:pt x="268" y="586"/>
                  </a:cubicBezTo>
                  <a:close/>
                  <a:moveTo>
                    <a:pt x="559" y="1513"/>
                  </a:moveTo>
                  <a:cubicBezTo>
                    <a:pt x="561" y="1508"/>
                    <a:pt x="554" y="1507"/>
                    <a:pt x="553" y="1502"/>
                  </a:cubicBezTo>
                  <a:cubicBezTo>
                    <a:pt x="552" y="1500"/>
                    <a:pt x="550" y="1499"/>
                    <a:pt x="547" y="1500"/>
                  </a:cubicBezTo>
                  <a:cubicBezTo>
                    <a:pt x="545" y="1501"/>
                    <a:pt x="546" y="1503"/>
                    <a:pt x="546" y="1505"/>
                  </a:cubicBezTo>
                  <a:cubicBezTo>
                    <a:pt x="546" y="1510"/>
                    <a:pt x="553" y="1512"/>
                    <a:pt x="550" y="1518"/>
                  </a:cubicBezTo>
                  <a:cubicBezTo>
                    <a:pt x="550" y="1518"/>
                    <a:pt x="551" y="1519"/>
                    <a:pt x="552" y="1519"/>
                  </a:cubicBezTo>
                  <a:cubicBezTo>
                    <a:pt x="554" y="1520"/>
                    <a:pt x="556" y="1519"/>
                    <a:pt x="558" y="1518"/>
                  </a:cubicBezTo>
                  <a:cubicBezTo>
                    <a:pt x="560" y="1517"/>
                    <a:pt x="559" y="1515"/>
                    <a:pt x="559" y="1513"/>
                  </a:cubicBezTo>
                  <a:close/>
                  <a:moveTo>
                    <a:pt x="919" y="1371"/>
                  </a:moveTo>
                  <a:cubicBezTo>
                    <a:pt x="911" y="1371"/>
                    <a:pt x="905" y="1375"/>
                    <a:pt x="898" y="1377"/>
                  </a:cubicBezTo>
                  <a:cubicBezTo>
                    <a:pt x="896" y="1378"/>
                    <a:pt x="895" y="1379"/>
                    <a:pt x="896" y="1381"/>
                  </a:cubicBezTo>
                  <a:cubicBezTo>
                    <a:pt x="896" y="1383"/>
                    <a:pt x="898" y="1383"/>
                    <a:pt x="900" y="1383"/>
                  </a:cubicBezTo>
                  <a:cubicBezTo>
                    <a:pt x="901" y="1383"/>
                    <a:pt x="902" y="1383"/>
                    <a:pt x="903" y="1382"/>
                  </a:cubicBezTo>
                  <a:cubicBezTo>
                    <a:pt x="908" y="1378"/>
                    <a:pt x="915" y="1376"/>
                    <a:pt x="921" y="1376"/>
                  </a:cubicBezTo>
                  <a:cubicBezTo>
                    <a:pt x="923" y="1375"/>
                    <a:pt x="924" y="1375"/>
                    <a:pt x="924" y="1373"/>
                  </a:cubicBezTo>
                  <a:cubicBezTo>
                    <a:pt x="924" y="1371"/>
                    <a:pt x="923" y="1371"/>
                    <a:pt x="921" y="1371"/>
                  </a:cubicBezTo>
                  <a:cubicBezTo>
                    <a:pt x="920" y="1371"/>
                    <a:pt x="919" y="1371"/>
                    <a:pt x="919" y="1371"/>
                  </a:cubicBezTo>
                  <a:close/>
                  <a:moveTo>
                    <a:pt x="553" y="811"/>
                  </a:moveTo>
                  <a:cubicBezTo>
                    <a:pt x="553" y="809"/>
                    <a:pt x="555" y="807"/>
                    <a:pt x="553" y="805"/>
                  </a:cubicBezTo>
                  <a:cubicBezTo>
                    <a:pt x="550" y="802"/>
                    <a:pt x="548" y="799"/>
                    <a:pt x="546" y="795"/>
                  </a:cubicBezTo>
                  <a:cubicBezTo>
                    <a:pt x="544" y="793"/>
                    <a:pt x="542" y="794"/>
                    <a:pt x="541" y="796"/>
                  </a:cubicBezTo>
                  <a:cubicBezTo>
                    <a:pt x="541" y="798"/>
                    <a:pt x="541" y="799"/>
                    <a:pt x="542" y="800"/>
                  </a:cubicBezTo>
                  <a:cubicBezTo>
                    <a:pt x="545" y="805"/>
                    <a:pt x="547" y="811"/>
                    <a:pt x="548" y="817"/>
                  </a:cubicBezTo>
                  <a:cubicBezTo>
                    <a:pt x="548" y="818"/>
                    <a:pt x="549" y="820"/>
                    <a:pt x="551" y="820"/>
                  </a:cubicBezTo>
                  <a:cubicBezTo>
                    <a:pt x="553" y="820"/>
                    <a:pt x="553" y="818"/>
                    <a:pt x="553" y="816"/>
                  </a:cubicBezTo>
                  <a:cubicBezTo>
                    <a:pt x="553" y="815"/>
                    <a:pt x="553" y="813"/>
                    <a:pt x="553" y="811"/>
                  </a:cubicBezTo>
                  <a:close/>
                  <a:moveTo>
                    <a:pt x="388" y="1034"/>
                  </a:moveTo>
                  <a:cubicBezTo>
                    <a:pt x="389" y="1032"/>
                    <a:pt x="390" y="1030"/>
                    <a:pt x="390" y="1029"/>
                  </a:cubicBezTo>
                  <a:cubicBezTo>
                    <a:pt x="392" y="1024"/>
                    <a:pt x="391" y="1020"/>
                    <a:pt x="391" y="1016"/>
                  </a:cubicBezTo>
                  <a:cubicBezTo>
                    <a:pt x="391" y="1012"/>
                    <a:pt x="388" y="1010"/>
                    <a:pt x="385" y="1010"/>
                  </a:cubicBezTo>
                  <a:cubicBezTo>
                    <a:pt x="381" y="1011"/>
                    <a:pt x="382" y="1014"/>
                    <a:pt x="383" y="1016"/>
                  </a:cubicBezTo>
                  <a:cubicBezTo>
                    <a:pt x="383" y="1022"/>
                    <a:pt x="385" y="1028"/>
                    <a:pt x="388" y="1034"/>
                  </a:cubicBezTo>
                  <a:close/>
                  <a:moveTo>
                    <a:pt x="479" y="196"/>
                  </a:moveTo>
                  <a:cubicBezTo>
                    <a:pt x="479" y="195"/>
                    <a:pt x="479" y="193"/>
                    <a:pt x="478" y="191"/>
                  </a:cubicBezTo>
                  <a:cubicBezTo>
                    <a:pt x="478" y="190"/>
                    <a:pt x="478" y="188"/>
                    <a:pt x="476" y="188"/>
                  </a:cubicBezTo>
                  <a:cubicBezTo>
                    <a:pt x="474" y="187"/>
                    <a:pt x="473" y="188"/>
                    <a:pt x="472" y="190"/>
                  </a:cubicBezTo>
                  <a:cubicBezTo>
                    <a:pt x="469" y="193"/>
                    <a:pt x="469" y="197"/>
                    <a:pt x="469" y="201"/>
                  </a:cubicBezTo>
                  <a:cubicBezTo>
                    <a:pt x="470" y="204"/>
                    <a:pt x="471" y="207"/>
                    <a:pt x="475" y="207"/>
                  </a:cubicBezTo>
                  <a:cubicBezTo>
                    <a:pt x="477" y="207"/>
                    <a:pt x="478" y="203"/>
                    <a:pt x="479" y="201"/>
                  </a:cubicBezTo>
                  <a:cubicBezTo>
                    <a:pt x="479" y="200"/>
                    <a:pt x="479" y="198"/>
                    <a:pt x="479" y="196"/>
                  </a:cubicBezTo>
                  <a:close/>
                  <a:moveTo>
                    <a:pt x="523" y="399"/>
                  </a:moveTo>
                  <a:cubicBezTo>
                    <a:pt x="525" y="388"/>
                    <a:pt x="517" y="376"/>
                    <a:pt x="507" y="375"/>
                  </a:cubicBezTo>
                  <a:cubicBezTo>
                    <a:pt x="512" y="384"/>
                    <a:pt x="518" y="391"/>
                    <a:pt x="523" y="399"/>
                  </a:cubicBezTo>
                  <a:close/>
                  <a:moveTo>
                    <a:pt x="442" y="1103"/>
                  </a:moveTo>
                  <a:cubicBezTo>
                    <a:pt x="437" y="1106"/>
                    <a:pt x="437" y="1111"/>
                    <a:pt x="434" y="1116"/>
                  </a:cubicBezTo>
                  <a:cubicBezTo>
                    <a:pt x="433" y="1117"/>
                    <a:pt x="432" y="1119"/>
                    <a:pt x="434" y="1120"/>
                  </a:cubicBezTo>
                  <a:cubicBezTo>
                    <a:pt x="435" y="1122"/>
                    <a:pt x="437" y="1121"/>
                    <a:pt x="439" y="1120"/>
                  </a:cubicBezTo>
                  <a:cubicBezTo>
                    <a:pt x="448" y="1116"/>
                    <a:pt x="449" y="1111"/>
                    <a:pt x="442" y="1103"/>
                  </a:cubicBezTo>
                  <a:close/>
                  <a:moveTo>
                    <a:pt x="461" y="370"/>
                  </a:moveTo>
                  <a:cubicBezTo>
                    <a:pt x="463" y="367"/>
                    <a:pt x="464" y="366"/>
                    <a:pt x="464" y="364"/>
                  </a:cubicBezTo>
                  <a:cubicBezTo>
                    <a:pt x="463" y="357"/>
                    <a:pt x="461" y="350"/>
                    <a:pt x="464" y="343"/>
                  </a:cubicBezTo>
                  <a:cubicBezTo>
                    <a:pt x="465" y="342"/>
                    <a:pt x="464" y="341"/>
                    <a:pt x="463" y="341"/>
                  </a:cubicBezTo>
                  <a:cubicBezTo>
                    <a:pt x="461" y="340"/>
                    <a:pt x="459" y="339"/>
                    <a:pt x="457" y="340"/>
                  </a:cubicBezTo>
                  <a:cubicBezTo>
                    <a:pt x="455" y="342"/>
                    <a:pt x="455" y="344"/>
                    <a:pt x="456" y="346"/>
                  </a:cubicBezTo>
                  <a:cubicBezTo>
                    <a:pt x="457" y="354"/>
                    <a:pt x="459" y="361"/>
                    <a:pt x="461" y="370"/>
                  </a:cubicBezTo>
                  <a:close/>
                  <a:moveTo>
                    <a:pt x="214" y="518"/>
                  </a:moveTo>
                  <a:cubicBezTo>
                    <a:pt x="212" y="519"/>
                    <a:pt x="211" y="519"/>
                    <a:pt x="211" y="520"/>
                  </a:cubicBezTo>
                  <a:cubicBezTo>
                    <a:pt x="208" y="526"/>
                    <a:pt x="207" y="533"/>
                    <a:pt x="202" y="538"/>
                  </a:cubicBezTo>
                  <a:cubicBezTo>
                    <a:pt x="199" y="540"/>
                    <a:pt x="202" y="542"/>
                    <a:pt x="204" y="543"/>
                  </a:cubicBezTo>
                  <a:cubicBezTo>
                    <a:pt x="207" y="545"/>
                    <a:pt x="209" y="544"/>
                    <a:pt x="210" y="541"/>
                  </a:cubicBezTo>
                  <a:cubicBezTo>
                    <a:pt x="211" y="534"/>
                    <a:pt x="216" y="527"/>
                    <a:pt x="214" y="518"/>
                  </a:cubicBezTo>
                  <a:close/>
                  <a:moveTo>
                    <a:pt x="537" y="405"/>
                  </a:moveTo>
                  <a:cubicBezTo>
                    <a:pt x="537" y="405"/>
                    <a:pt x="537" y="405"/>
                    <a:pt x="537" y="405"/>
                  </a:cubicBezTo>
                  <a:cubicBezTo>
                    <a:pt x="536" y="401"/>
                    <a:pt x="536" y="397"/>
                    <a:pt x="536" y="393"/>
                  </a:cubicBezTo>
                  <a:cubicBezTo>
                    <a:pt x="535" y="390"/>
                    <a:pt x="533" y="388"/>
                    <a:pt x="530" y="388"/>
                  </a:cubicBezTo>
                  <a:cubicBezTo>
                    <a:pt x="527" y="389"/>
                    <a:pt x="528" y="392"/>
                    <a:pt x="529" y="394"/>
                  </a:cubicBezTo>
                  <a:cubicBezTo>
                    <a:pt x="529" y="399"/>
                    <a:pt x="530" y="404"/>
                    <a:pt x="532" y="409"/>
                  </a:cubicBezTo>
                  <a:cubicBezTo>
                    <a:pt x="532" y="410"/>
                    <a:pt x="532" y="412"/>
                    <a:pt x="534" y="412"/>
                  </a:cubicBezTo>
                  <a:cubicBezTo>
                    <a:pt x="537" y="412"/>
                    <a:pt x="537" y="410"/>
                    <a:pt x="537" y="408"/>
                  </a:cubicBezTo>
                  <a:cubicBezTo>
                    <a:pt x="537" y="407"/>
                    <a:pt x="537" y="406"/>
                    <a:pt x="537" y="405"/>
                  </a:cubicBezTo>
                  <a:close/>
                  <a:moveTo>
                    <a:pt x="710" y="396"/>
                  </a:moveTo>
                  <a:cubicBezTo>
                    <a:pt x="711" y="399"/>
                    <a:pt x="713" y="400"/>
                    <a:pt x="713" y="402"/>
                  </a:cubicBezTo>
                  <a:cubicBezTo>
                    <a:pt x="714" y="405"/>
                    <a:pt x="717" y="405"/>
                    <a:pt x="719" y="405"/>
                  </a:cubicBezTo>
                  <a:cubicBezTo>
                    <a:pt x="721" y="405"/>
                    <a:pt x="722" y="402"/>
                    <a:pt x="722" y="401"/>
                  </a:cubicBezTo>
                  <a:cubicBezTo>
                    <a:pt x="723" y="398"/>
                    <a:pt x="724" y="395"/>
                    <a:pt x="725" y="392"/>
                  </a:cubicBezTo>
                  <a:cubicBezTo>
                    <a:pt x="725" y="390"/>
                    <a:pt x="726" y="389"/>
                    <a:pt x="724" y="387"/>
                  </a:cubicBezTo>
                  <a:cubicBezTo>
                    <a:pt x="722" y="386"/>
                    <a:pt x="721" y="387"/>
                    <a:pt x="719" y="389"/>
                  </a:cubicBezTo>
                  <a:cubicBezTo>
                    <a:pt x="717" y="392"/>
                    <a:pt x="715" y="395"/>
                    <a:pt x="710" y="396"/>
                  </a:cubicBezTo>
                  <a:close/>
                  <a:moveTo>
                    <a:pt x="364" y="221"/>
                  </a:moveTo>
                  <a:cubicBezTo>
                    <a:pt x="362" y="218"/>
                    <a:pt x="359" y="217"/>
                    <a:pt x="356" y="217"/>
                  </a:cubicBezTo>
                  <a:cubicBezTo>
                    <a:pt x="352" y="218"/>
                    <a:pt x="348" y="218"/>
                    <a:pt x="345" y="220"/>
                  </a:cubicBezTo>
                  <a:cubicBezTo>
                    <a:pt x="344" y="221"/>
                    <a:pt x="344" y="223"/>
                    <a:pt x="344" y="224"/>
                  </a:cubicBezTo>
                  <a:cubicBezTo>
                    <a:pt x="346" y="229"/>
                    <a:pt x="354" y="230"/>
                    <a:pt x="357" y="226"/>
                  </a:cubicBezTo>
                  <a:cubicBezTo>
                    <a:pt x="358" y="223"/>
                    <a:pt x="361" y="222"/>
                    <a:pt x="364" y="221"/>
                  </a:cubicBezTo>
                  <a:close/>
                  <a:moveTo>
                    <a:pt x="441" y="626"/>
                  </a:moveTo>
                  <a:cubicBezTo>
                    <a:pt x="441" y="627"/>
                    <a:pt x="441" y="627"/>
                    <a:pt x="441" y="627"/>
                  </a:cubicBezTo>
                  <a:cubicBezTo>
                    <a:pt x="443" y="627"/>
                    <a:pt x="445" y="627"/>
                    <a:pt x="448" y="627"/>
                  </a:cubicBezTo>
                  <a:cubicBezTo>
                    <a:pt x="450" y="626"/>
                    <a:pt x="454" y="627"/>
                    <a:pt x="454" y="622"/>
                  </a:cubicBezTo>
                  <a:cubicBezTo>
                    <a:pt x="454" y="620"/>
                    <a:pt x="450" y="618"/>
                    <a:pt x="446" y="619"/>
                  </a:cubicBezTo>
                  <a:cubicBezTo>
                    <a:pt x="445" y="619"/>
                    <a:pt x="443" y="620"/>
                    <a:pt x="442" y="621"/>
                  </a:cubicBezTo>
                  <a:cubicBezTo>
                    <a:pt x="440" y="621"/>
                    <a:pt x="437" y="623"/>
                    <a:pt x="435" y="621"/>
                  </a:cubicBezTo>
                  <a:cubicBezTo>
                    <a:pt x="433" y="620"/>
                    <a:pt x="432" y="621"/>
                    <a:pt x="432" y="623"/>
                  </a:cubicBezTo>
                  <a:cubicBezTo>
                    <a:pt x="431" y="626"/>
                    <a:pt x="432" y="627"/>
                    <a:pt x="435" y="627"/>
                  </a:cubicBezTo>
                  <a:cubicBezTo>
                    <a:pt x="437" y="626"/>
                    <a:pt x="439" y="626"/>
                    <a:pt x="441" y="626"/>
                  </a:cubicBezTo>
                  <a:close/>
                  <a:moveTo>
                    <a:pt x="79" y="1315"/>
                  </a:moveTo>
                  <a:cubicBezTo>
                    <a:pt x="72" y="1324"/>
                    <a:pt x="67" y="1333"/>
                    <a:pt x="65" y="1345"/>
                  </a:cubicBezTo>
                  <a:cubicBezTo>
                    <a:pt x="71" y="1340"/>
                    <a:pt x="79" y="1324"/>
                    <a:pt x="79" y="1315"/>
                  </a:cubicBezTo>
                  <a:close/>
                  <a:moveTo>
                    <a:pt x="451" y="1152"/>
                  </a:moveTo>
                  <a:cubicBezTo>
                    <a:pt x="441" y="1156"/>
                    <a:pt x="439" y="1162"/>
                    <a:pt x="444" y="1169"/>
                  </a:cubicBezTo>
                  <a:cubicBezTo>
                    <a:pt x="444" y="1170"/>
                    <a:pt x="445" y="1171"/>
                    <a:pt x="447" y="1171"/>
                  </a:cubicBezTo>
                  <a:cubicBezTo>
                    <a:pt x="448" y="1171"/>
                    <a:pt x="449" y="1170"/>
                    <a:pt x="449" y="1169"/>
                  </a:cubicBezTo>
                  <a:cubicBezTo>
                    <a:pt x="451" y="1163"/>
                    <a:pt x="451" y="1158"/>
                    <a:pt x="451" y="1152"/>
                  </a:cubicBezTo>
                  <a:close/>
                  <a:moveTo>
                    <a:pt x="308" y="689"/>
                  </a:moveTo>
                  <a:cubicBezTo>
                    <a:pt x="308" y="685"/>
                    <a:pt x="308" y="683"/>
                    <a:pt x="304" y="682"/>
                  </a:cubicBezTo>
                  <a:cubicBezTo>
                    <a:pt x="301" y="682"/>
                    <a:pt x="299" y="685"/>
                    <a:pt x="299" y="688"/>
                  </a:cubicBezTo>
                  <a:cubicBezTo>
                    <a:pt x="299" y="693"/>
                    <a:pt x="302" y="697"/>
                    <a:pt x="303" y="702"/>
                  </a:cubicBezTo>
                  <a:cubicBezTo>
                    <a:pt x="304" y="702"/>
                    <a:pt x="305" y="702"/>
                    <a:pt x="305" y="703"/>
                  </a:cubicBezTo>
                  <a:cubicBezTo>
                    <a:pt x="306" y="703"/>
                    <a:pt x="307" y="702"/>
                    <a:pt x="307" y="701"/>
                  </a:cubicBezTo>
                  <a:cubicBezTo>
                    <a:pt x="308" y="697"/>
                    <a:pt x="307" y="692"/>
                    <a:pt x="308" y="689"/>
                  </a:cubicBezTo>
                  <a:close/>
                  <a:moveTo>
                    <a:pt x="151" y="1305"/>
                  </a:moveTo>
                  <a:cubicBezTo>
                    <a:pt x="151" y="1312"/>
                    <a:pt x="147" y="1315"/>
                    <a:pt x="144" y="1319"/>
                  </a:cubicBezTo>
                  <a:cubicBezTo>
                    <a:pt x="141" y="1322"/>
                    <a:pt x="140" y="1325"/>
                    <a:pt x="140" y="1329"/>
                  </a:cubicBezTo>
                  <a:cubicBezTo>
                    <a:pt x="140" y="1331"/>
                    <a:pt x="140" y="1332"/>
                    <a:pt x="141" y="1332"/>
                  </a:cubicBezTo>
                  <a:cubicBezTo>
                    <a:pt x="143" y="1333"/>
                    <a:pt x="144" y="1332"/>
                    <a:pt x="144" y="1331"/>
                  </a:cubicBezTo>
                  <a:cubicBezTo>
                    <a:pt x="147" y="1324"/>
                    <a:pt x="151" y="1318"/>
                    <a:pt x="153" y="1311"/>
                  </a:cubicBezTo>
                  <a:cubicBezTo>
                    <a:pt x="154" y="1309"/>
                    <a:pt x="154" y="1307"/>
                    <a:pt x="151" y="1305"/>
                  </a:cubicBezTo>
                  <a:close/>
                  <a:moveTo>
                    <a:pt x="698" y="491"/>
                  </a:moveTo>
                  <a:cubicBezTo>
                    <a:pt x="705" y="486"/>
                    <a:pt x="707" y="479"/>
                    <a:pt x="710" y="473"/>
                  </a:cubicBezTo>
                  <a:cubicBezTo>
                    <a:pt x="711" y="471"/>
                    <a:pt x="710" y="468"/>
                    <a:pt x="708" y="468"/>
                  </a:cubicBezTo>
                  <a:cubicBezTo>
                    <a:pt x="705" y="466"/>
                    <a:pt x="704" y="469"/>
                    <a:pt x="703" y="471"/>
                  </a:cubicBezTo>
                  <a:cubicBezTo>
                    <a:pt x="701" y="477"/>
                    <a:pt x="698" y="483"/>
                    <a:pt x="698" y="491"/>
                  </a:cubicBezTo>
                  <a:close/>
                  <a:moveTo>
                    <a:pt x="527" y="1124"/>
                  </a:moveTo>
                  <a:cubicBezTo>
                    <a:pt x="518" y="1128"/>
                    <a:pt x="514" y="1138"/>
                    <a:pt x="518" y="1148"/>
                  </a:cubicBezTo>
                  <a:cubicBezTo>
                    <a:pt x="519" y="1148"/>
                    <a:pt x="519" y="1147"/>
                    <a:pt x="520" y="1146"/>
                  </a:cubicBezTo>
                  <a:cubicBezTo>
                    <a:pt x="522" y="1139"/>
                    <a:pt x="526" y="1132"/>
                    <a:pt x="527" y="1124"/>
                  </a:cubicBezTo>
                  <a:close/>
                  <a:moveTo>
                    <a:pt x="303" y="424"/>
                  </a:moveTo>
                  <a:cubicBezTo>
                    <a:pt x="301" y="424"/>
                    <a:pt x="301" y="425"/>
                    <a:pt x="300" y="427"/>
                  </a:cubicBezTo>
                  <a:cubicBezTo>
                    <a:pt x="300" y="429"/>
                    <a:pt x="300" y="431"/>
                    <a:pt x="300" y="433"/>
                  </a:cubicBezTo>
                  <a:cubicBezTo>
                    <a:pt x="299" y="436"/>
                    <a:pt x="302" y="437"/>
                    <a:pt x="304" y="439"/>
                  </a:cubicBezTo>
                  <a:cubicBezTo>
                    <a:pt x="306" y="440"/>
                    <a:pt x="309" y="440"/>
                    <a:pt x="311" y="438"/>
                  </a:cubicBezTo>
                  <a:cubicBezTo>
                    <a:pt x="313" y="437"/>
                    <a:pt x="313" y="436"/>
                    <a:pt x="312" y="435"/>
                  </a:cubicBezTo>
                  <a:cubicBezTo>
                    <a:pt x="310" y="432"/>
                    <a:pt x="308" y="429"/>
                    <a:pt x="307" y="426"/>
                  </a:cubicBezTo>
                  <a:cubicBezTo>
                    <a:pt x="306" y="425"/>
                    <a:pt x="305" y="424"/>
                    <a:pt x="303" y="424"/>
                  </a:cubicBezTo>
                  <a:close/>
                  <a:moveTo>
                    <a:pt x="479" y="256"/>
                  </a:moveTo>
                  <a:cubicBezTo>
                    <a:pt x="479" y="254"/>
                    <a:pt x="479" y="251"/>
                    <a:pt x="476" y="251"/>
                  </a:cubicBezTo>
                  <a:cubicBezTo>
                    <a:pt x="473" y="251"/>
                    <a:pt x="471" y="252"/>
                    <a:pt x="470" y="255"/>
                  </a:cubicBezTo>
                  <a:cubicBezTo>
                    <a:pt x="469" y="257"/>
                    <a:pt x="472" y="267"/>
                    <a:pt x="473" y="268"/>
                  </a:cubicBezTo>
                  <a:cubicBezTo>
                    <a:pt x="473" y="268"/>
                    <a:pt x="474" y="268"/>
                    <a:pt x="474" y="268"/>
                  </a:cubicBezTo>
                  <a:cubicBezTo>
                    <a:pt x="478" y="266"/>
                    <a:pt x="478" y="262"/>
                    <a:pt x="479" y="258"/>
                  </a:cubicBezTo>
                  <a:cubicBezTo>
                    <a:pt x="479" y="258"/>
                    <a:pt x="479" y="257"/>
                    <a:pt x="479" y="256"/>
                  </a:cubicBezTo>
                  <a:close/>
                  <a:moveTo>
                    <a:pt x="502" y="703"/>
                  </a:moveTo>
                  <a:cubicBezTo>
                    <a:pt x="504" y="701"/>
                    <a:pt x="507" y="700"/>
                    <a:pt x="506" y="697"/>
                  </a:cubicBezTo>
                  <a:cubicBezTo>
                    <a:pt x="505" y="692"/>
                    <a:pt x="506" y="686"/>
                    <a:pt x="500" y="681"/>
                  </a:cubicBezTo>
                  <a:cubicBezTo>
                    <a:pt x="498" y="689"/>
                    <a:pt x="497" y="696"/>
                    <a:pt x="502" y="703"/>
                  </a:cubicBezTo>
                  <a:close/>
                  <a:moveTo>
                    <a:pt x="430" y="910"/>
                  </a:moveTo>
                  <a:cubicBezTo>
                    <a:pt x="430" y="912"/>
                    <a:pt x="430" y="914"/>
                    <a:pt x="430" y="916"/>
                  </a:cubicBezTo>
                  <a:cubicBezTo>
                    <a:pt x="430" y="918"/>
                    <a:pt x="431" y="921"/>
                    <a:pt x="434" y="921"/>
                  </a:cubicBezTo>
                  <a:cubicBezTo>
                    <a:pt x="435" y="922"/>
                    <a:pt x="436" y="922"/>
                    <a:pt x="438" y="921"/>
                  </a:cubicBezTo>
                  <a:cubicBezTo>
                    <a:pt x="439" y="919"/>
                    <a:pt x="439" y="917"/>
                    <a:pt x="438" y="915"/>
                  </a:cubicBezTo>
                  <a:cubicBezTo>
                    <a:pt x="436" y="910"/>
                    <a:pt x="434" y="906"/>
                    <a:pt x="433" y="901"/>
                  </a:cubicBezTo>
                  <a:cubicBezTo>
                    <a:pt x="433" y="900"/>
                    <a:pt x="432" y="899"/>
                    <a:pt x="431" y="899"/>
                  </a:cubicBezTo>
                  <a:cubicBezTo>
                    <a:pt x="430" y="899"/>
                    <a:pt x="429" y="901"/>
                    <a:pt x="430" y="902"/>
                  </a:cubicBezTo>
                  <a:cubicBezTo>
                    <a:pt x="431" y="905"/>
                    <a:pt x="431" y="908"/>
                    <a:pt x="430" y="910"/>
                  </a:cubicBezTo>
                  <a:close/>
                  <a:moveTo>
                    <a:pt x="427" y="1339"/>
                  </a:moveTo>
                  <a:cubicBezTo>
                    <a:pt x="435" y="1324"/>
                    <a:pt x="438" y="1315"/>
                    <a:pt x="436" y="1307"/>
                  </a:cubicBezTo>
                  <a:cubicBezTo>
                    <a:pt x="433" y="1309"/>
                    <a:pt x="432" y="1311"/>
                    <a:pt x="432" y="1315"/>
                  </a:cubicBezTo>
                  <a:cubicBezTo>
                    <a:pt x="431" y="1319"/>
                    <a:pt x="431" y="1323"/>
                    <a:pt x="429" y="1327"/>
                  </a:cubicBezTo>
                  <a:cubicBezTo>
                    <a:pt x="427" y="1330"/>
                    <a:pt x="426" y="1335"/>
                    <a:pt x="427" y="1339"/>
                  </a:cubicBezTo>
                  <a:close/>
                  <a:moveTo>
                    <a:pt x="322" y="749"/>
                  </a:moveTo>
                  <a:cubicBezTo>
                    <a:pt x="320" y="739"/>
                    <a:pt x="318" y="729"/>
                    <a:pt x="317" y="720"/>
                  </a:cubicBezTo>
                  <a:cubicBezTo>
                    <a:pt x="317" y="719"/>
                    <a:pt x="316" y="718"/>
                    <a:pt x="315" y="718"/>
                  </a:cubicBezTo>
                  <a:cubicBezTo>
                    <a:pt x="314" y="717"/>
                    <a:pt x="313" y="715"/>
                    <a:pt x="312" y="716"/>
                  </a:cubicBezTo>
                  <a:cubicBezTo>
                    <a:pt x="310" y="717"/>
                    <a:pt x="310" y="718"/>
                    <a:pt x="311" y="719"/>
                  </a:cubicBezTo>
                  <a:cubicBezTo>
                    <a:pt x="313" y="727"/>
                    <a:pt x="315" y="734"/>
                    <a:pt x="318" y="741"/>
                  </a:cubicBezTo>
                  <a:cubicBezTo>
                    <a:pt x="319" y="744"/>
                    <a:pt x="318" y="747"/>
                    <a:pt x="322" y="749"/>
                  </a:cubicBezTo>
                  <a:close/>
                  <a:moveTo>
                    <a:pt x="629" y="407"/>
                  </a:moveTo>
                  <a:cubicBezTo>
                    <a:pt x="631" y="404"/>
                    <a:pt x="633" y="401"/>
                    <a:pt x="635" y="397"/>
                  </a:cubicBezTo>
                  <a:cubicBezTo>
                    <a:pt x="635" y="396"/>
                    <a:pt x="636" y="394"/>
                    <a:pt x="635" y="393"/>
                  </a:cubicBezTo>
                  <a:cubicBezTo>
                    <a:pt x="634" y="392"/>
                    <a:pt x="632" y="392"/>
                    <a:pt x="631" y="393"/>
                  </a:cubicBezTo>
                  <a:cubicBezTo>
                    <a:pt x="622" y="396"/>
                    <a:pt x="621" y="399"/>
                    <a:pt x="627" y="407"/>
                  </a:cubicBezTo>
                  <a:cubicBezTo>
                    <a:pt x="627" y="407"/>
                    <a:pt x="628" y="407"/>
                    <a:pt x="629" y="407"/>
                  </a:cubicBezTo>
                  <a:close/>
                  <a:moveTo>
                    <a:pt x="565" y="887"/>
                  </a:moveTo>
                  <a:cubicBezTo>
                    <a:pt x="563" y="896"/>
                    <a:pt x="567" y="902"/>
                    <a:pt x="567" y="910"/>
                  </a:cubicBezTo>
                  <a:cubicBezTo>
                    <a:pt x="567" y="911"/>
                    <a:pt x="568" y="912"/>
                    <a:pt x="570" y="912"/>
                  </a:cubicBezTo>
                  <a:cubicBezTo>
                    <a:pt x="571" y="912"/>
                    <a:pt x="572" y="910"/>
                    <a:pt x="571" y="909"/>
                  </a:cubicBezTo>
                  <a:cubicBezTo>
                    <a:pt x="570" y="906"/>
                    <a:pt x="571" y="904"/>
                    <a:pt x="571" y="901"/>
                  </a:cubicBezTo>
                  <a:cubicBezTo>
                    <a:pt x="570" y="896"/>
                    <a:pt x="570" y="891"/>
                    <a:pt x="565" y="887"/>
                  </a:cubicBezTo>
                  <a:close/>
                  <a:moveTo>
                    <a:pt x="463" y="1189"/>
                  </a:moveTo>
                  <a:cubicBezTo>
                    <a:pt x="463" y="1189"/>
                    <a:pt x="464" y="1189"/>
                    <a:pt x="464" y="1189"/>
                  </a:cubicBezTo>
                  <a:cubicBezTo>
                    <a:pt x="465" y="1183"/>
                    <a:pt x="465" y="1177"/>
                    <a:pt x="465" y="1172"/>
                  </a:cubicBezTo>
                  <a:cubicBezTo>
                    <a:pt x="465" y="1170"/>
                    <a:pt x="465" y="1168"/>
                    <a:pt x="462" y="1168"/>
                  </a:cubicBezTo>
                  <a:cubicBezTo>
                    <a:pt x="459" y="1168"/>
                    <a:pt x="459" y="1170"/>
                    <a:pt x="459" y="1172"/>
                  </a:cubicBezTo>
                  <a:cubicBezTo>
                    <a:pt x="459" y="1178"/>
                    <a:pt x="460" y="1184"/>
                    <a:pt x="463" y="1189"/>
                  </a:cubicBezTo>
                  <a:close/>
                  <a:moveTo>
                    <a:pt x="1224" y="1116"/>
                  </a:moveTo>
                  <a:cubicBezTo>
                    <a:pt x="1220" y="1119"/>
                    <a:pt x="1216" y="1120"/>
                    <a:pt x="1213" y="1123"/>
                  </a:cubicBezTo>
                  <a:cubicBezTo>
                    <a:pt x="1212" y="1125"/>
                    <a:pt x="1211" y="1126"/>
                    <a:pt x="1213" y="1128"/>
                  </a:cubicBezTo>
                  <a:cubicBezTo>
                    <a:pt x="1216" y="1130"/>
                    <a:pt x="1221" y="1129"/>
                    <a:pt x="1223" y="1126"/>
                  </a:cubicBezTo>
                  <a:cubicBezTo>
                    <a:pt x="1224" y="1123"/>
                    <a:pt x="1226" y="1120"/>
                    <a:pt x="1224" y="1116"/>
                  </a:cubicBezTo>
                  <a:close/>
                  <a:moveTo>
                    <a:pt x="451" y="959"/>
                  </a:moveTo>
                  <a:cubicBezTo>
                    <a:pt x="451" y="959"/>
                    <a:pt x="452" y="959"/>
                    <a:pt x="452" y="959"/>
                  </a:cubicBezTo>
                  <a:cubicBezTo>
                    <a:pt x="453" y="950"/>
                    <a:pt x="448" y="942"/>
                    <a:pt x="451" y="934"/>
                  </a:cubicBezTo>
                  <a:cubicBezTo>
                    <a:pt x="451" y="932"/>
                    <a:pt x="450" y="931"/>
                    <a:pt x="448" y="931"/>
                  </a:cubicBezTo>
                  <a:cubicBezTo>
                    <a:pt x="446" y="931"/>
                    <a:pt x="445" y="932"/>
                    <a:pt x="445" y="934"/>
                  </a:cubicBezTo>
                  <a:cubicBezTo>
                    <a:pt x="447" y="942"/>
                    <a:pt x="448" y="951"/>
                    <a:pt x="450" y="959"/>
                  </a:cubicBezTo>
                  <a:cubicBezTo>
                    <a:pt x="450" y="959"/>
                    <a:pt x="451" y="959"/>
                    <a:pt x="451" y="959"/>
                  </a:cubicBezTo>
                  <a:close/>
                  <a:moveTo>
                    <a:pt x="479" y="1033"/>
                  </a:moveTo>
                  <a:cubicBezTo>
                    <a:pt x="479" y="1033"/>
                    <a:pt x="480" y="1033"/>
                    <a:pt x="480" y="1033"/>
                  </a:cubicBezTo>
                  <a:cubicBezTo>
                    <a:pt x="482" y="1029"/>
                    <a:pt x="483" y="1024"/>
                    <a:pt x="484" y="1019"/>
                  </a:cubicBezTo>
                  <a:cubicBezTo>
                    <a:pt x="485" y="1017"/>
                    <a:pt x="487" y="1015"/>
                    <a:pt x="484" y="1014"/>
                  </a:cubicBezTo>
                  <a:cubicBezTo>
                    <a:pt x="482" y="1012"/>
                    <a:pt x="480" y="1015"/>
                    <a:pt x="479" y="1016"/>
                  </a:cubicBezTo>
                  <a:cubicBezTo>
                    <a:pt x="477" y="1018"/>
                    <a:pt x="476" y="1021"/>
                    <a:pt x="477" y="1024"/>
                  </a:cubicBezTo>
                  <a:cubicBezTo>
                    <a:pt x="477" y="1027"/>
                    <a:pt x="478" y="1030"/>
                    <a:pt x="479" y="1033"/>
                  </a:cubicBezTo>
                  <a:close/>
                  <a:moveTo>
                    <a:pt x="411" y="642"/>
                  </a:moveTo>
                  <a:cubicBezTo>
                    <a:pt x="410" y="642"/>
                    <a:pt x="410" y="642"/>
                    <a:pt x="410" y="642"/>
                  </a:cubicBezTo>
                  <a:cubicBezTo>
                    <a:pt x="404" y="648"/>
                    <a:pt x="406" y="656"/>
                    <a:pt x="403" y="663"/>
                  </a:cubicBezTo>
                  <a:cubicBezTo>
                    <a:pt x="403" y="664"/>
                    <a:pt x="404" y="665"/>
                    <a:pt x="405" y="665"/>
                  </a:cubicBezTo>
                  <a:cubicBezTo>
                    <a:pt x="406" y="665"/>
                    <a:pt x="407" y="665"/>
                    <a:pt x="407" y="663"/>
                  </a:cubicBezTo>
                  <a:cubicBezTo>
                    <a:pt x="409" y="658"/>
                    <a:pt x="411" y="653"/>
                    <a:pt x="412" y="648"/>
                  </a:cubicBezTo>
                  <a:cubicBezTo>
                    <a:pt x="412" y="646"/>
                    <a:pt x="413" y="644"/>
                    <a:pt x="411" y="642"/>
                  </a:cubicBezTo>
                  <a:close/>
                  <a:moveTo>
                    <a:pt x="1197" y="1237"/>
                  </a:moveTo>
                  <a:cubicBezTo>
                    <a:pt x="1193" y="1240"/>
                    <a:pt x="1189" y="1241"/>
                    <a:pt x="1187" y="1244"/>
                  </a:cubicBezTo>
                  <a:cubicBezTo>
                    <a:pt x="1185" y="1247"/>
                    <a:pt x="1185" y="1250"/>
                    <a:pt x="1189" y="1251"/>
                  </a:cubicBezTo>
                  <a:cubicBezTo>
                    <a:pt x="1192" y="1252"/>
                    <a:pt x="1194" y="1252"/>
                    <a:pt x="1195" y="1249"/>
                  </a:cubicBezTo>
                  <a:cubicBezTo>
                    <a:pt x="1196" y="1245"/>
                    <a:pt x="1197" y="1242"/>
                    <a:pt x="1197" y="1237"/>
                  </a:cubicBezTo>
                  <a:close/>
                  <a:moveTo>
                    <a:pt x="337" y="763"/>
                  </a:moveTo>
                  <a:cubicBezTo>
                    <a:pt x="340" y="759"/>
                    <a:pt x="340" y="754"/>
                    <a:pt x="341" y="750"/>
                  </a:cubicBezTo>
                  <a:cubicBezTo>
                    <a:pt x="341" y="748"/>
                    <a:pt x="337" y="744"/>
                    <a:pt x="335" y="745"/>
                  </a:cubicBezTo>
                  <a:cubicBezTo>
                    <a:pt x="332" y="746"/>
                    <a:pt x="332" y="748"/>
                    <a:pt x="333" y="750"/>
                  </a:cubicBezTo>
                  <a:cubicBezTo>
                    <a:pt x="334" y="754"/>
                    <a:pt x="333" y="759"/>
                    <a:pt x="337" y="763"/>
                  </a:cubicBezTo>
                  <a:close/>
                  <a:moveTo>
                    <a:pt x="398" y="525"/>
                  </a:moveTo>
                  <a:cubicBezTo>
                    <a:pt x="399" y="531"/>
                    <a:pt x="403" y="536"/>
                    <a:pt x="405" y="542"/>
                  </a:cubicBezTo>
                  <a:cubicBezTo>
                    <a:pt x="405" y="542"/>
                    <a:pt x="406" y="543"/>
                    <a:pt x="408" y="543"/>
                  </a:cubicBezTo>
                  <a:cubicBezTo>
                    <a:pt x="409" y="542"/>
                    <a:pt x="409" y="541"/>
                    <a:pt x="409" y="540"/>
                  </a:cubicBezTo>
                  <a:cubicBezTo>
                    <a:pt x="410" y="532"/>
                    <a:pt x="407" y="527"/>
                    <a:pt x="398" y="525"/>
                  </a:cubicBezTo>
                  <a:close/>
                  <a:moveTo>
                    <a:pt x="198" y="493"/>
                  </a:moveTo>
                  <a:cubicBezTo>
                    <a:pt x="203" y="488"/>
                    <a:pt x="205" y="481"/>
                    <a:pt x="205" y="474"/>
                  </a:cubicBezTo>
                  <a:cubicBezTo>
                    <a:pt x="205" y="473"/>
                    <a:pt x="205" y="472"/>
                    <a:pt x="204" y="472"/>
                  </a:cubicBezTo>
                  <a:cubicBezTo>
                    <a:pt x="202" y="472"/>
                    <a:pt x="201" y="473"/>
                    <a:pt x="201" y="474"/>
                  </a:cubicBezTo>
                  <a:cubicBezTo>
                    <a:pt x="199" y="480"/>
                    <a:pt x="198" y="487"/>
                    <a:pt x="198" y="493"/>
                  </a:cubicBezTo>
                  <a:close/>
                  <a:moveTo>
                    <a:pt x="671" y="414"/>
                  </a:moveTo>
                  <a:cubicBezTo>
                    <a:pt x="671" y="413"/>
                    <a:pt x="671" y="411"/>
                    <a:pt x="669" y="410"/>
                  </a:cubicBezTo>
                  <a:cubicBezTo>
                    <a:pt x="667" y="409"/>
                    <a:pt x="666" y="411"/>
                    <a:pt x="665" y="412"/>
                  </a:cubicBezTo>
                  <a:cubicBezTo>
                    <a:pt x="663" y="414"/>
                    <a:pt x="662" y="416"/>
                    <a:pt x="662" y="419"/>
                  </a:cubicBezTo>
                  <a:cubicBezTo>
                    <a:pt x="663" y="421"/>
                    <a:pt x="663" y="424"/>
                    <a:pt x="666" y="425"/>
                  </a:cubicBezTo>
                  <a:cubicBezTo>
                    <a:pt x="669" y="425"/>
                    <a:pt x="669" y="422"/>
                    <a:pt x="670" y="420"/>
                  </a:cubicBezTo>
                  <a:cubicBezTo>
                    <a:pt x="670" y="418"/>
                    <a:pt x="670" y="416"/>
                    <a:pt x="671" y="414"/>
                  </a:cubicBezTo>
                  <a:close/>
                  <a:moveTo>
                    <a:pt x="228" y="544"/>
                  </a:moveTo>
                  <a:cubicBezTo>
                    <a:pt x="227" y="543"/>
                    <a:pt x="227" y="543"/>
                    <a:pt x="226" y="542"/>
                  </a:cubicBezTo>
                  <a:cubicBezTo>
                    <a:pt x="223" y="547"/>
                    <a:pt x="218" y="548"/>
                    <a:pt x="212" y="550"/>
                  </a:cubicBezTo>
                  <a:cubicBezTo>
                    <a:pt x="216" y="554"/>
                    <a:pt x="219" y="557"/>
                    <a:pt x="223" y="556"/>
                  </a:cubicBezTo>
                  <a:cubicBezTo>
                    <a:pt x="226" y="555"/>
                    <a:pt x="226" y="551"/>
                    <a:pt x="227" y="548"/>
                  </a:cubicBezTo>
                  <a:cubicBezTo>
                    <a:pt x="227" y="546"/>
                    <a:pt x="227" y="545"/>
                    <a:pt x="228" y="544"/>
                  </a:cubicBezTo>
                  <a:close/>
                  <a:moveTo>
                    <a:pt x="622" y="1144"/>
                  </a:moveTo>
                  <a:cubicBezTo>
                    <a:pt x="619" y="1145"/>
                    <a:pt x="618" y="1149"/>
                    <a:pt x="615" y="1149"/>
                  </a:cubicBezTo>
                  <a:cubicBezTo>
                    <a:pt x="612" y="1148"/>
                    <a:pt x="611" y="1145"/>
                    <a:pt x="608" y="1146"/>
                  </a:cubicBezTo>
                  <a:cubicBezTo>
                    <a:pt x="609" y="1153"/>
                    <a:pt x="612" y="1156"/>
                    <a:pt x="616" y="1155"/>
                  </a:cubicBezTo>
                  <a:cubicBezTo>
                    <a:pt x="619" y="1155"/>
                    <a:pt x="621" y="1153"/>
                    <a:pt x="622" y="1150"/>
                  </a:cubicBezTo>
                  <a:cubicBezTo>
                    <a:pt x="624" y="1149"/>
                    <a:pt x="623" y="1146"/>
                    <a:pt x="622" y="1144"/>
                  </a:cubicBezTo>
                  <a:close/>
                  <a:moveTo>
                    <a:pt x="749" y="1177"/>
                  </a:moveTo>
                  <a:cubicBezTo>
                    <a:pt x="750" y="1186"/>
                    <a:pt x="755" y="1191"/>
                    <a:pt x="758" y="1198"/>
                  </a:cubicBezTo>
                  <a:cubicBezTo>
                    <a:pt x="759" y="1199"/>
                    <a:pt x="760" y="1199"/>
                    <a:pt x="761" y="1198"/>
                  </a:cubicBezTo>
                  <a:cubicBezTo>
                    <a:pt x="762" y="1198"/>
                    <a:pt x="762" y="1197"/>
                    <a:pt x="762" y="1196"/>
                  </a:cubicBezTo>
                  <a:cubicBezTo>
                    <a:pt x="760" y="1189"/>
                    <a:pt x="755" y="1183"/>
                    <a:pt x="749" y="1177"/>
                  </a:cubicBezTo>
                  <a:close/>
                  <a:moveTo>
                    <a:pt x="400" y="1108"/>
                  </a:moveTo>
                  <a:cubicBezTo>
                    <a:pt x="397" y="1115"/>
                    <a:pt x="396" y="1120"/>
                    <a:pt x="398" y="1125"/>
                  </a:cubicBezTo>
                  <a:cubicBezTo>
                    <a:pt x="406" y="1118"/>
                    <a:pt x="407" y="1114"/>
                    <a:pt x="400" y="1108"/>
                  </a:cubicBezTo>
                  <a:close/>
                  <a:moveTo>
                    <a:pt x="398" y="183"/>
                  </a:moveTo>
                  <a:cubicBezTo>
                    <a:pt x="396" y="188"/>
                    <a:pt x="395" y="194"/>
                    <a:pt x="398" y="199"/>
                  </a:cubicBezTo>
                  <a:cubicBezTo>
                    <a:pt x="398" y="200"/>
                    <a:pt x="399" y="201"/>
                    <a:pt x="401" y="201"/>
                  </a:cubicBezTo>
                  <a:cubicBezTo>
                    <a:pt x="402" y="200"/>
                    <a:pt x="403" y="199"/>
                    <a:pt x="403" y="198"/>
                  </a:cubicBezTo>
                  <a:cubicBezTo>
                    <a:pt x="403" y="192"/>
                    <a:pt x="401" y="188"/>
                    <a:pt x="398" y="183"/>
                  </a:cubicBezTo>
                  <a:close/>
                  <a:moveTo>
                    <a:pt x="1150" y="1318"/>
                  </a:moveTo>
                  <a:cubicBezTo>
                    <a:pt x="1151" y="1321"/>
                    <a:pt x="1151" y="1324"/>
                    <a:pt x="1151" y="1326"/>
                  </a:cubicBezTo>
                  <a:cubicBezTo>
                    <a:pt x="1152" y="1329"/>
                    <a:pt x="1154" y="1330"/>
                    <a:pt x="1156" y="1330"/>
                  </a:cubicBezTo>
                  <a:cubicBezTo>
                    <a:pt x="1159" y="1330"/>
                    <a:pt x="1161" y="1329"/>
                    <a:pt x="1162" y="1326"/>
                  </a:cubicBezTo>
                  <a:cubicBezTo>
                    <a:pt x="1162" y="1324"/>
                    <a:pt x="1160" y="1322"/>
                    <a:pt x="1158" y="1322"/>
                  </a:cubicBezTo>
                  <a:cubicBezTo>
                    <a:pt x="1156" y="1321"/>
                    <a:pt x="1153" y="1320"/>
                    <a:pt x="1150" y="1318"/>
                  </a:cubicBezTo>
                  <a:close/>
                  <a:moveTo>
                    <a:pt x="535" y="959"/>
                  </a:moveTo>
                  <a:cubicBezTo>
                    <a:pt x="536" y="950"/>
                    <a:pt x="533" y="943"/>
                    <a:pt x="532" y="936"/>
                  </a:cubicBezTo>
                  <a:cubicBezTo>
                    <a:pt x="532" y="935"/>
                    <a:pt x="530" y="935"/>
                    <a:pt x="529" y="934"/>
                  </a:cubicBezTo>
                  <a:cubicBezTo>
                    <a:pt x="528" y="933"/>
                    <a:pt x="527" y="933"/>
                    <a:pt x="526" y="934"/>
                  </a:cubicBezTo>
                  <a:cubicBezTo>
                    <a:pt x="526" y="935"/>
                    <a:pt x="526" y="936"/>
                    <a:pt x="526" y="937"/>
                  </a:cubicBezTo>
                  <a:cubicBezTo>
                    <a:pt x="528" y="939"/>
                    <a:pt x="530" y="943"/>
                    <a:pt x="530" y="946"/>
                  </a:cubicBezTo>
                  <a:cubicBezTo>
                    <a:pt x="531" y="950"/>
                    <a:pt x="532" y="954"/>
                    <a:pt x="535" y="959"/>
                  </a:cubicBezTo>
                  <a:close/>
                  <a:moveTo>
                    <a:pt x="527" y="606"/>
                  </a:moveTo>
                  <a:cubicBezTo>
                    <a:pt x="532" y="610"/>
                    <a:pt x="537" y="609"/>
                    <a:pt x="541" y="607"/>
                  </a:cubicBezTo>
                  <a:cubicBezTo>
                    <a:pt x="544" y="605"/>
                    <a:pt x="544" y="603"/>
                    <a:pt x="543" y="600"/>
                  </a:cubicBezTo>
                  <a:cubicBezTo>
                    <a:pt x="542" y="598"/>
                    <a:pt x="539" y="597"/>
                    <a:pt x="538" y="599"/>
                  </a:cubicBezTo>
                  <a:cubicBezTo>
                    <a:pt x="536" y="604"/>
                    <a:pt x="532" y="604"/>
                    <a:pt x="527" y="606"/>
                  </a:cubicBezTo>
                  <a:close/>
                  <a:moveTo>
                    <a:pt x="404" y="371"/>
                  </a:moveTo>
                  <a:cubicBezTo>
                    <a:pt x="397" y="376"/>
                    <a:pt x="390" y="381"/>
                    <a:pt x="381" y="386"/>
                  </a:cubicBezTo>
                  <a:cubicBezTo>
                    <a:pt x="391" y="387"/>
                    <a:pt x="399" y="381"/>
                    <a:pt x="404" y="371"/>
                  </a:cubicBezTo>
                  <a:close/>
                  <a:moveTo>
                    <a:pt x="118" y="1283"/>
                  </a:moveTo>
                  <a:cubicBezTo>
                    <a:pt x="126" y="1278"/>
                    <a:pt x="127" y="1269"/>
                    <a:pt x="132" y="1262"/>
                  </a:cubicBezTo>
                  <a:cubicBezTo>
                    <a:pt x="132" y="1262"/>
                    <a:pt x="131" y="1261"/>
                    <a:pt x="131" y="1261"/>
                  </a:cubicBezTo>
                  <a:cubicBezTo>
                    <a:pt x="130" y="1260"/>
                    <a:pt x="129" y="1261"/>
                    <a:pt x="129" y="1261"/>
                  </a:cubicBezTo>
                  <a:cubicBezTo>
                    <a:pt x="125" y="1268"/>
                    <a:pt x="121" y="1275"/>
                    <a:pt x="118" y="1283"/>
                  </a:cubicBezTo>
                  <a:close/>
                  <a:moveTo>
                    <a:pt x="266" y="472"/>
                  </a:moveTo>
                  <a:cubicBezTo>
                    <a:pt x="266" y="471"/>
                    <a:pt x="266" y="471"/>
                    <a:pt x="266" y="470"/>
                  </a:cubicBezTo>
                  <a:cubicBezTo>
                    <a:pt x="264" y="466"/>
                    <a:pt x="261" y="463"/>
                    <a:pt x="260" y="459"/>
                  </a:cubicBezTo>
                  <a:cubicBezTo>
                    <a:pt x="260" y="457"/>
                    <a:pt x="258" y="457"/>
                    <a:pt x="256" y="457"/>
                  </a:cubicBezTo>
                  <a:cubicBezTo>
                    <a:pt x="254" y="458"/>
                    <a:pt x="254" y="460"/>
                    <a:pt x="255" y="461"/>
                  </a:cubicBezTo>
                  <a:cubicBezTo>
                    <a:pt x="256" y="466"/>
                    <a:pt x="260" y="469"/>
                    <a:pt x="262" y="474"/>
                  </a:cubicBezTo>
                  <a:cubicBezTo>
                    <a:pt x="263" y="474"/>
                    <a:pt x="264" y="474"/>
                    <a:pt x="265" y="474"/>
                  </a:cubicBezTo>
                  <a:cubicBezTo>
                    <a:pt x="266" y="473"/>
                    <a:pt x="266" y="472"/>
                    <a:pt x="266" y="472"/>
                  </a:cubicBezTo>
                  <a:close/>
                  <a:moveTo>
                    <a:pt x="564" y="600"/>
                  </a:moveTo>
                  <a:cubicBezTo>
                    <a:pt x="567" y="599"/>
                    <a:pt x="569" y="598"/>
                    <a:pt x="571" y="598"/>
                  </a:cubicBezTo>
                  <a:cubicBezTo>
                    <a:pt x="575" y="597"/>
                    <a:pt x="576" y="594"/>
                    <a:pt x="577" y="590"/>
                  </a:cubicBezTo>
                  <a:cubicBezTo>
                    <a:pt x="577" y="589"/>
                    <a:pt x="577" y="587"/>
                    <a:pt x="576" y="587"/>
                  </a:cubicBezTo>
                  <a:cubicBezTo>
                    <a:pt x="575" y="586"/>
                    <a:pt x="574" y="587"/>
                    <a:pt x="572" y="587"/>
                  </a:cubicBezTo>
                  <a:cubicBezTo>
                    <a:pt x="568" y="590"/>
                    <a:pt x="566" y="594"/>
                    <a:pt x="564" y="600"/>
                  </a:cubicBezTo>
                  <a:close/>
                  <a:moveTo>
                    <a:pt x="868" y="1260"/>
                  </a:moveTo>
                  <a:cubicBezTo>
                    <a:pt x="863" y="1255"/>
                    <a:pt x="857" y="1257"/>
                    <a:pt x="852" y="1255"/>
                  </a:cubicBezTo>
                  <a:cubicBezTo>
                    <a:pt x="850" y="1254"/>
                    <a:pt x="848" y="1255"/>
                    <a:pt x="848" y="1257"/>
                  </a:cubicBezTo>
                  <a:cubicBezTo>
                    <a:pt x="848" y="1259"/>
                    <a:pt x="849" y="1260"/>
                    <a:pt x="851" y="1260"/>
                  </a:cubicBezTo>
                  <a:cubicBezTo>
                    <a:pt x="856" y="1260"/>
                    <a:pt x="860" y="1261"/>
                    <a:pt x="865" y="1261"/>
                  </a:cubicBezTo>
                  <a:cubicBezTo>
                    <a:pt x="866" y="1261"/>
                    <a:pt x="867" y="1260"/>
                    <a:pt x="868" y="1260"/>
                  </a:cubicBezTo>
                  <a:close/>
                  <a:moveTo>
                    <a:pt x="529" y="1162"/>
                  </a:moveTo>
                  <a:cubicBezTo>
                    <a:pt x="531" y="1157"/>
                    <a:pt x="533" y="1154"/>
                    <a:pt x="537" y="1152"/>
                  </a:cubicBezTo>
                  <a:cubicBezTo>
                    <a:pt x="540" y="1152"/>
                    <a:pt x="540" y="1149"/>
                    <a:pt x="538" y="1146"/>
                  </a:cubicBezTo>
                  <a:cubicBezTo>
                    <a:pt x="535" y="1148"/>
                    <a:pt x="532" y="1149"/>
                    <a:pt x="530" y="1151"/>
                  </a:cubicBezTo>
                  <a:cubicBezTo>
                    <a:pt x="525" y="1154"/>
                    <a:pt x="525" y="1155"/>
                    <a:pt x="529" y="1162"/>
                  </a:cubicBezTo>
                  <a:close/>
                  <a:moveTo>
                    <a:pt x="595" y="157"/>
                  </a:moveTo>
                  <a:cubicBezTo>
                    <a:pt x="593" y="163"/>
                    <a:pt x="593" y="167"/>
                    <a:pt x="593" y="172"/>
                  </a:cubicBezTo>
                  <a:cubicBezTo>
                    <a:pt x="593" y="174"/>
                    <a:pt x="594" y="176"/>
                    <a:pt x="596" y="178"/>
                  </a:cubicBezTo>
                  <a:cubicBezTo>
                    <a:pt x="597" y="180"/>
                    <a:pt x="599" y="179"/>
                    <a:pt x="600" y="177"/>
                  </a:cubicBezTo>
                  <a:cubicBezTo>
                    <a:pt x="600" y="176"/>
                    <a:pt x="600" y="174"/>
                    <a:pt x="599" y="172"/>
                  </a:cubicBezTo>
                  <a:cubicBezTo>
                    <a:pt x="597" y="168"/>
                    <a:pt x="597" y="163"/>
                    <a:pt x="595" y="157"/>
                  </a:cubicBezTo>
                  <a:close/>
                  <a:moveTo>
                    <a:pt x="427" y="134"/>
                  </a:moveTo>
                  <a:cubicBezTo>
                    <a:pt x="429" y="137"/>
                    <a:pt x="425" y="139"/>
                    <a:pt x="424" y="141"/>
                  </a:cubicBezTo>
                  <a:cubicBezTo>
                    <a:pt x="424" y="142"/>
                    <a:pt x="423" y="144"/>
                    <a:pt x="425" y="145"/>
                  </a:cubicBezTo>
                  <a:cubicBezTo>
                    <a:pt x="426" y="146"/>
                    <a:pt x="427" y="145"/>
                    <a:pt x="428" y="145"/>
                  </a:cubicBezTo>
                  <a:cubicBezTo>
                    <a:pt x="432" y="142"/>
                    <a:pt x="432" y="138"/>
                    <a:pt x="432" y="134"/>
                  </a:cubicBezTo>
                  <a:cubicBezTo>
                    <a:pt x="433" y="131"/>
                    <a:pt x="431" y="129"/>
                    <a:pt x="429" y="130"/>
                  </a:cubicBezTo>
                  <a:cubicBezTo>
                    <a:pt x="425" y="130"/>
                    <a:pt x="427" y="132"/>
                    <a:pt x="427" y="134"/>
                  </a:cubicBezTo>
                  <a:close/>
                  <a:moveTo>
                    <a:pt x="284" y="553"/>
                  </a:moveTo>
                  <a:cubicBezTo>
                    <a:pt x="288" y="547"/>
                    <a:pt x="288" y="542"/>
                    <a:pt x="289" y="537"/>
                  </a:cubicBezTo>
                  <a:cubicBezTo>
                    <a:pt x="289" y="535"/>
                    <a:pt x="288" y="534"/>
                    <a:pt x="287" y="533"/>
                  </a:cubicBezTo>
                  <a:cubicBezTo>
                    <a:pt x="286" y="532"/>
                    <a:pt x="285" y="531"/>
                    <a:pt x="284" y="532"/>
                  </a:cubicBezTo>
                  <a:cubicBezTo>
                    <a:pt x="283" y="532"/>
                    <a:pt x="283" y="533"/>
                    <a:pt x="283" y="534"/>
                  </a:cubicBezTo>
                  <a:cubicBezTo>
                    <a:pt x="283" y="539"/>
                    <a:pt x="282" y="545"/>
                    <a:pt x="284" y="553"/>
                  </a:cubicBezTo>
                  <a:close/>
                  <a:moveTo>
                    <a:pt x="1061" y="1379"/>
                  </a:moveTo>
                  <a:cubicBezTo>
                    <a:pt x="1056" y="1383"/>
                    <a:pt x="1051" y="1386"/>
                    <a:pt x="1046" y="1390"/>
                  </a:cubicBezTo>
                  <a:cubicBezTo>
                    <a:pt x="1045" y="1391"/>
                    <a:pt x="1044" y="1393"/>
                    <a:pt x="1045" y="1394"/>
                  </a:cubicBezTo>
                  <a:cubicBezTo>
                    <a:pt x="1046" y="1395"/>
                    <a:pt x="1047" y="1394"/>
                    <a:pt x="1049" y="1394"/>
                  </a:cubicBezTo>
                  <a:cubicBezTo>
                    <a:pt x="1054" y="1390"/>
                    <a:pt x="1059" y="1386"/>
                    <a:pt x="1061" y="1379"/>
                  </a:cubicBezTo>
                  <a:close/>
                  <a:moveTo>
                    <a:pt x="443" y="1144"/>
                  </a:moveTo>
                  <a:cubicBezTo>
                    <a:pt x="448" y="1143"/>
                    <a:pt x="453" y="1141"/>
                    <a:pt x="452" y="1137"/>
                  </a:cubicBezTo>
                  <a:cubicBezTo>
                    <a:pt x="451" y="1133"/>
                    <a:pt x="452" y="1129"/>
                    <a:pt x="453" y="1124"/>
                  </a:cubicBezTo>
                  <a:cubicBezTo>
                    <a:pt x="450" y="1131"/>
                    <a:pt x="445" y="1137"/>
                    <a:pt x="443" y="1144"/>
                  </a:cubicBezTo>
                  <a:close/>
                  <a:moveTo>
                    <a:pt x="1228" y="1309"/>
                  </a:moveTo>
                  <a:cubicBezTo>
                    <a:pt x="1223" y="1309"/>
                    <a:pt x="1221" y="1311"/>
                    <a:pt x="1222" y="1315"/>
                  </a:cubicBezTo>
                  <a:cubicBezTo>
                    <a:pt x="1222" y="1317"/>
                    <a:pt x="1221" y="1320"/>
                    <a:pt x="1225" y="1320"/>
                  </a:cubicBezTo>
                  <a:cubicBezTo>
                    <a:pt x="1227" y="1320"/>
                    <a:pt x="1232" y="1313"/>
                    <a:pt x="1232" y="1311"/>
                  </a:cubicBezTo>
                  <a:cubicBezTo>
                    <a:pt x="1232" y="1309"/>
                    <a:pt x="1230" y="1309"/>
                    <a:pt x="1228" y="1309"/>
                  </a:cubicBezTo>
                  <a:close/>
                  <a:moveTo>
                    <a:pt x="560" y="676"/>
                  </a:moveTo>
                  <a:cubicBezTo>
                    <a:pt x="558" y="675"/>
                    <a:pt x="556" y="676"/>
                    <a:pt x="555" y="677"/>
                  </a:cubicBezTo>
                  <a:cubicBezTo>
                    <a:pt x="553" y="684"/>
                    <a:pt x="549" y="690"/>
                    <a:pt x="550" y="697"/>
                  </a:cubicBezTo>
                  <a:cubicBezTo>
                    <a:pt x="557" y="692"/>
                    <a:pt x="553" y="682"/>
                    <a:pt x="560" y="676"/>
                  </a:cubicBezTo>
                  <a:close/>
                  <a:moveTo>
                    <a:pt x="88" y="1340"/>
                  </a:moveTo>
                  <a:cubicBezTo>
                    <a:pt x="80" y="1345"/>
                    <a:pt x="79" y="1351"/>
                    <a:pt x="77" y="1357"/>
                  </a:cubicBezTo>
                  <a:cubicBezTo>
                    <a:pt x="77" y="1357"/>
                    <a:pt x="77" y="1358"/>
                    <a:pt x="78" y="1358"/>
                  </a:cubicBezTo>
                  <a:cubicBezTo>
                    <a:pt x="79" y="1359"/>
                    <a:pt x="80" y="1359"/>
                    <a:pt x="80" y="1358"/>
                  </a:cubicBezTo>
                  <a:cubicBezTo>
                    <a:pt x="83" y="1353"/>
                    <a:pt x="87" y="1348"/>
                    <a:pt x="88" y="1340"/>
                  </a:cubicBezTo>
                  <a:close/>
                  <a:moveTo>
                    <a:pt x="471" y="1506"/>
                  </a:moveTo>
                  <a:cubicBezTo>
                    <a:pt x="475" y="1497"/>
                    <a:pt x="473" y="1489"/>
                    <a:pt x="473" y="1480"/>
                  </a:cubicBezTo>
                  <a:cubicBezTo>
                    <a:pt x="472" y="1488"/>
                    <a:pt x="468" y="1497"/>
                    <a:pt x="471" y="1506"/>
                  </a:cubicBezTo>
                  <a:close/>
                  <a:moveTo>
                    <a:pt x="488" y="978"/>
                  </a:moveTo>
                  <a:cubicBezTo>
                    <a:pt x="488" y="974"/>
                    <a:pt x="487" y="970"/>
                    <a:pt x="485" y="970"/>
                  </a:cubicBezTo>
                  <a:cubicBezTo>
                    <a:pt x="480" y="970"/>
                    <a:pt x="482" y="974"/>
                    <a:pt x="481" y="976"/>
                  </a:cubicBezTo>
                  <a:cubicBezTo>
                    <a:pt x="478" y="979"/>
                    <a:pt x="482" y="980"/>
                    <a:pt x="482" y="982"/>
                  </a:cubicBezTo>
                  <a:cubicBezTo>
                    <a:pt x="483" y="983"/>
                    <a:pt x="484" y="984"/>
                    <a:pt x="485" y="983"/>
                  </a:cubicBezTo>
                  <a:cubicBezTo>
                    <a:pt x="488" y="982"/>
                    <a:pt x="488" y="980"/>
                    <a:pt x="488" y="978"/>
                  </a:cubicBezTo>
                  <a:close/>
                  <a:moveTo>
                    <a:pt x="502" y="236"/>
                  </a:moveTo>
                  <a:cubicBezTo>
                    <a:pt x="508" y="227"/>
                    <a:pt x="508" y="226"/>
                    <a:pt x="503" y="220"/>
                  </a:cubicBezTo>
                  <a:cubicBezTo>
                    <a:pt x="499" y="230"/>
                    <a:pt x="499" y="230"/>
                    <a:pt x="502" y="236"/>
                  </a:cubicBezTo>
                  <a:close/>
                  <a:moveTo>
                    <a:pt x="884" y="1296"/>
                  </a:moveTo>
                  <a:cubicBezTo>
                    <a:pt x="878" y="1294"/>
                    <a:pt x="872" y="1294"/>
                    <a:pt x="866" y="1294"/>
                  </a:cubicBezTo>
                  <a:cubicBezTo>
                    <a:pt x="865" y="1294"/>
                    <a:pt x="864" y="1294"/>
                    <a:pt x="864" y="1296"/>
                  </a:cubicBezTo>
                  <a:cubicBezTo>
                    <a:pt x="864" y="1298"/>
                    <a:pt x="865" y="1299"/>
                    <a:pt x="866" y="1299"/>
                  </a:cubicBezTo>
                  <a:cubicBezTo>
                    <a:pt x="867" y="1299"/>
                    <a:pt x="868" y="1299"/>
                    <a:pt x="870" y="1299"/>
                  </a:cubicBezTo>
                  <a:cubicBezTo>
                    <a:pt x="874" y="1299"/>
                    <a:pt x="879" y="1297"/>
                    <a:pt x="884" y="1296"/>
                  </a:cubicBezTo>
                  <a:close/>
                  <a:moveTo>
                    <a:pt x="246" y="1420"/>
                  </a:moveTo>
                  <a:cubicBezTo>
                    <a:pt x="246" y="1421"/>
                    <a:pt x="246" y="1421"/>
                    <a:pt x="247" y="1421"/>
                  </a:cubicBezTo>
                  <a:cubicBezTo>
                    <a:pt x="247" y="1421"/>
                    <a:pt x="247" y="1421"/>
                    <a:pt x="247" y="1421"/>
                  </a:cubicBezTo>
                  <a:cubicBezTo>
                    <a:pt x="252" y="1413"/>
                    <a:pt x="258" y="1405"/>
                    <a:pt x="258" y="1394"/>
                  </a:cubicBezTo>
                  <a:cubicBezTo>
                    <a:pt x="253" y="1403"/>
                    <a:pt x="250" y="1412"/>
                    <a:pt x="246" y="1420"/>
                  </a:cubicBezTo>
                  <a:close/>
                  <a:moveTo>
                    <a:pt x="581" y="422"/>
                  </a:moveTo>
                  <a:cubicBezTo>
                    <a:pt x="581" y="420"/>
                    <a:pt x="575" y="409"/>
                    <a:pt x="574" y="408"/>
                  </a:cubicBezTo>
                  <a:cubicBezTo>
                    <a:pt x="573" y="408"/>
                    <a:pt x="571" y="408"/>
                    <a:pt x="572" y="410"/>
                  </a:cubicBezTo>
                  <a:cubicBezTo>
                    <a:pt x="573" y="414"/>
                    <a:pt x="574" y="418"/>
                    <a:pt x="576" y="423"/>
                  </a:cubicBezTo>
                  <a:cubicBezTo>
                    <a:pt x="576" y="424"/>
                    <a:pt x="578" y="424"/>
                    <a:pt x="579" y="424"/>
                  </a:cubicBezTo>
                  <a:cubicBezTo>
                    <a:pt x="580" y="423"/>
                    <a:pt x="581" y="423"/>
                    <a:pt x="581" y="422"/>
                  </a:cubicBezTo>
                  <a:close/>
                  <a:moveTo>
                    <a:pt x="550" y="1143"/>
                  </a:moveTo>
                  <a:cubicBezTo>
                    <a:pt x="551" y="1139"/>
                    <a:pt x="550" y="1135"/>
                    <a:pt x="550" y="1131"/>
                  </a:cubicBezTo>
                  <a:cubicBezTo>
                    <a:pt x="550" y="1130"/>
                    <a:pt x="549" y="1128"/>
                    <a:pt x="547" y="1127"/>
                  </a:cubicBezTo>
                  <a:cubicBezTo>
                    <a:pt x="545" y="1127"/>
                    <a:pt x="544" y="1129"/>
                    <a:pt x="544" y="1131"/>
                  </a:cubicBezTo>
                  <a:cubicBezTo>
                    <a:pt x="542" y="1133"/>
                    <a:pt x="542" y="1135"/>
                    <a:pt x="544" y="1137"/>
                  </a:cubicBezTo>
                  <a:cubicBezTo>
                    <a:pt x="546" y="1139"/>
                    <a:pt x="548" y="1141"/>
                    <a:pt x="550" y="1143"/>
                  </a:cubicBezTo>
                  <a:close/>
                  <a:moveTo>
                    <a:pt x="353" y="528"/>
                  </a:moveTo>
                  <a:cubicBezTo>
                    <a:pt x="354" y="528"/>
                    <a:pt x="356" y="527"/>
                    <a:pt x="357" y="526"/>
                  </a:cubicBezTo>
                  <a:cubicBezTo>
                    <a:pt x="357" y="525"/>
                    <a:pt x="358" y="524"/>
                    <a:pt x="357" y="523"/>
                  </a:cubicBezTo>
                  <a:cubicBezTo>
                    <a:pt x="354" y="521"/>
                    <a:pt x="352" y="518"/>
                    <a:pt x="347" y="518"/>
                  </a:cubicBezTo>
                  <a:cubicBezTo>
                    <a:pt x="346" y="518"/>
                    <a:pt x="344" y="518"/>
                    <a:pt x="345" y="520"/>
                  </a:cubicBezTo>
                  <a:cubicBezTo>
                    <a:pt x="345" y="522"/>
                    <a:pt x="351" y="527"/>
                    <a:pt x="353" y="528"/>
                  </a:cubicBezTo>
                  <a:close/>
                  <a:moveTo>
                    <a:pt x="408" y="1134"/>
                  </a:moveTo>
                  <a:cubicBezTo>
                    <a:pt x="407" y="1133"/>
                    <a:pt x="406" y="1134"/>
                    <a:pt x="405" y="1134"/>
                  </a:cubicBezTo>
                  <a:cubicBezTo>
                    <a:pt x="402" y="1136"/>
                    <a:pt x="400" y="1140"/>
                    <a:pt x="396" y="1136"/>
                  </a:cubicBezTo>
                  <a:cubicBezTo>
                    <a:pt x="395" y="1135"/>
                    <a:pt x="394" y="1136"/>
                    <a:pt x="394" y="1137"/>
                  </a:cubicBezTo>
                  <a:cubicBezTo>
                    <a:pt x="393" y="1139"/>
                    <a:pt x="393" y="1141"/>
                    <a:pt x="395" y="1143"/>
                  </a:cubicBezTo>
                  <a:cubicBezTo>
                    <a:pt x="396" y="1144"/>
                    <a:pt x="397" y="1144"/>
                    <a:pt x="398" y="1144"/>
                  </a:cubicBezTo>
                  <a:cubicBezTo>
                    <a:pt x="401" y="1141"/>
                    <a:pt x="406" y="1139"/>
                    <a:pt x="408" y="1134"/>
                  </a:cubicBezTo>
                  <a:close/>
                  <a:moveTo>
                    <a:pt x="559" y="667"/>
                  </a:moveTo>
                  <a:cubicBezTo>
                    <a:pt x="562" y="664"/>
                    <a:pt x="562" y="660"/>
                    <a:pt x="563" y="657"/>
                  </a:cubicBezTo>
                  <a:cubicBezTo>
                    <a:pt x="563" y="656"/>
                    <a:pt x="562" y="654"/>
                    <a:pt x="561" y="654"/>
                  </a:cubicBezTo>
                  <a:cubicBezTo>
                    <a:pt x="559" y="653"/>
                    <a:pt x="558" y="654"/>
                    <a:pt x="557" y="655"/>
                  </a:cubicBezTo>
                  <a:cubicBezTo>
                    <a:pt x="554" y="658"/>
                    <a:pt x="554" y="661"/>
                    <a:pt x="559" y="667"/>
                  </a:cubicBezTo>
                  <a:close/>
                  <a:moveTo>
                    <a:pt x="376" y="522"/>
                  </a:moveTo>
                  <a:cubicBezTo>
                    <a:pt x="377" y="528"/>
                    <a:pt x="379" y="533"/>
                    <a:pt x="382" y="537"/>
                  </a:cubicBezTo>
                  <a:cubicBezTo>
                    <a:pt x="383" y="538"/>
                    <a:pt x="383" y="539"/>
                    <a:pt x="385" y="538"/>
                  </a:cubicBezTo>
                  <a:cubicBezTo>
                    <a:pt x="385" y="538"/>
                    <a:pt x="386" y="537"/>
                    <a:pt x="386" y="536"/>
                  </a:cubicBezTo>
                  <a:cubicBezTo>
                    <a:pt x="387" y="535"/>
                    <a:pt x="387" y="534"/>
                    <a:pt x="386" y="533"/>
                  </a:cubicBezTo>
                  <a:cubicBezTo>
                    <a:pt x="383" y="529"/>
                    <a:pt x="382" y="524"/>
                    <a:pt x="376" y="522"/>
                  </a:cubicBezTo>
                  <a:close/>
                  <a:moveTo>
                    <a:pt x="439" y="1077"/>
                  </a:moveTo>
                  <a:cubicBezTo>
                    <a:pt x="441" y="1075"/>
                    <a:pt x="444" y="1073"/>
                    <a:pt x="442" y="1069"/>
                  </a:cubicBezTo>
                  <a:cubicBezTo>
                    <a:pt x="441" y="1068"/>
                    <a:pt x="441" y="1066"/>
                    <a:pt x="442" y="1065"/>
                  </a:cubicBezTo>
                  <a:cubicBezTo>
                    <a:pt x="442" y="1063"/>
                    <a:pt x="443" y="1061"/>
                    <a:pt x="441" y="1061"/>
                  </a:cubicBezTo>
                  <a:cubicBezTo>
                    <a:pt x="439" y="1060"/>
                    <a:pt x="438" y="1062"/>
                    <a:pt x="437" y="1064"/>
                  </a:cubicBezTo>
                  <a:cubicBezTo>
                    <a:pt x="435" y="1069"/>
                    <a:pt x="437" y="1073"/>
                    <a:pt x="439" y="1077"/>
                  </a:cubicBezTo>
                  <a:close/>
                  <a:moveTo>
                    <a:pt x="334" y="610"/>
                  </a:moveTo>
                  <a:cubicBezTo>
                    <a:pt x="334" y="607"/>
                    <a:pt x="334" y="604"/>
                    <a:pt x="333" y="602"/>
                  </a:cubicBezTo>
                  <a:cubicBezTo>
                    <a:pt x="332" y="600"/>
                    <a:pt x="330" y="599"/>
                    <a:pt x="329" y="601"/>
                  </a:cubicBezTo>
                  <a:cubicBezTo>
                    <a:pt x="327" y="603"/>
                    <a:pt x="326" y="606"/>
                    <a:pt x="326" y="609"/>
                  </a:cubicBezTo>
                  <a:cubicBezTo>
                    <a:pt x="327" y="611"/>
                    <a:pt x="330" y="610"/>
                    <a:pt x="332" y="611"/>
                  </a:cubicBezTo>
                  <a:cubicBezTo>
                    <a:pt x="332" y="611"/>
                    <a:pt x="333" y="611"/>
                    <a:pt x="334" y="610"/>
                  </a:cubicBezTo>
                  <a:close/>
                  <a:moveTo>
                    <a:pt x="499" y="555"/>
                  </a:moveTo>
                  <a:cubicBezTo>
                    <a:pt x="499" y="553"/>
                    <a:pt x="498" y="553"/>
                    <a:pt x="497" y="553"/>
                  </a:cubicBezTo>
                  <a:cubicBezTo>
                    <a:pt x="494" y="554"/>
                    <a:pt x="491" y="555"/>
                    <a:pt x="491" y="558"/>
                  </a:cubicBezTo>
                  <a:cubicBezTo>
                    <a:pt x="490" y="561"/>
                    <a:pt x="490" y="564"/>
                    <a:pt x="493" y="565"/>
                  </a:cubicBezTo>
                  <a:cubicBezTo>
                    <a:pt x="495" y="565"/>
                    <a:pt x="496" y="563"/>
                    <a:pt x="497" y="561"/>
                  </a:cubicBezTo>
                  <a:cubicBezTo>
                    <a:pt x="498" y="559"/>
                    <a:pt x="498" y="557"/>
                    <a:pt x="499" y="555"/>
                  </a:cubicBezTo>
                  <a:close/>
                  <a:moveTo>
                    <a:pt x="184" y="485"/>
                  </a:moveTo>
                  <a:cubicBezTo>
                    <a:pt x="187" y="478"/>
                    <a:pt x="188" y="472"/>
                    <a:pt x="185" y="465"/>
                  </a:cubicBezTo>
                  <a:cubicBezTo>
                    <a:pt x="181" y="473"/>
                    <a:pt x="181" y="476"/>
                    <a:pt x="184" y="485"/>
                  </a:cubicBezTo>
                  <a:close/>
                  <a:moveTo>
                    <a:pt x="422" y="1411"/>
                  </a:moveTo>
                  <a:cubicBezTo>
                    <a:pt x="416" y="1421"/>
                    <a:pt x="414" y="1430"/>
                    <a:pt x="415" y="1439"/>
                  </a:cubicBezTo>
                  <a:cubicBezTo>
                    <a:pt x="418" y="1429"/>
                    <a:pt x="422" y="1421"/>
                    <a:pt x="422" y="1411"/>
                  </a:cubicBezTo>
                  <a:close/>
                  <a:moveTo>
                    <a:pt x="351" y="743"/>
                  </a:moveTo>
                  <a:cubicBezTo>
                    <a:pt x="348" y="750"/>
                    <a:pt x="349" y="755"/>
                    <a:pt x="350" y="761"/>
                  </a:cubicBezTo>
                  <a:cubicBezTo>
                    <a:pt x="356" y="755"/>
                    <a:pt x="356" y="752"/>
                    <a:pt x="351" y="743"/>
                  </a:cubicBezTo>
                  <a:close/>
                  <a:moveTo>
                    <a:pt x="483" y="248"/>
                  </a:moveTo>
                  <a:cubicBezTo>
                    <a:pt x="486" y="241"/>
                    <a:pt x="483" y="237"/>
                    <a:pt x="482" y="232"/>
                  </a:cubicBezTo>
                  <a:cubicBezTo>
                    <a:pt x="481" y="231"/>
                    <a:pt x="480" y="231"/>
                    <a:pt x="479" y="231"/>
                  </a:cubicBezTo>
                  <a:cubicBezTo>
                    <a:pt x="478" y="232"/>
                    <a:pt x="477" y="233"/>
                    <a:pt x="477" y="235"/>
                  </a:cubicBezTo>
                  <a:cubicBezTo>
                    <a:pt x="479" y="239"/>
                    <a:pt x="480" y="243"/>
                    <a:pt x="483" y="248"/>
                  </a:cubicBezTo>
                  <a:close/>
                  <a:moveTo>
                    <a:pt x="475" y="1139"/>
                  </a:moveTo>
                  <a:cubicBezTo>
                    <a:pt x="467" y="1143"/>
                    <a:pt x="464" y="1148"/>
                    <a:pt x="463" y="1154"/>
                  </a:cubicBezTo>
                  <a:cubicBezTo>
                    <a:pt x="468" y="1150"/>
                    <a:pt x="472" y="1146"/>
                    <a:pt x="475" y="1139"/>
                  </a:cubicBezTo>
                  <a:close/>
                  <a:moveTo>
                    <a:pt x="239" y="546"/>
                  </a:moveTo>
                  <a:cubicBezTo>
                    <a:pt x="239" y="543"/>
                    <a:pt x="238" y="542"/>
                    <a:pt x="237" y="542"/>
                  </a:cubicBezTo>
                  <a:cubicBezTo>
                    <a:pt x="236" y="541"/>
                    <a:pt x="235" y="541"/>
                    <a:pt x="235" y="542"/>
                  </a:cubicBezTo>
                  <a:cubicBezTo>
                    <a:pt x="234" y="547"/>
                    <a:pt x="232" y="552"/>
                    <a:pt x="230" y="557"/>
                  </a:cubicBezTo>
                  <a:cubicBezTo>
                    <a:pt x="230" y="558"/>
                    <a:pt x="231" y="559"/>
                    <a:pt x="232" y="559"/>
                  </a:cubicBezTo>
                  <a:cubicBezTo>
                    <a:pt x="232" y="559"/>
                    <a:pt x="233" y="559"/>
                    <a:pt x="233" y="558"/>
                  </a:cubicBezTo>
                  <a:cubicBezTo>
                    <a:pt x="235" y="554"/>
                    <a:pt x="237" y="549"/>
                    <a:pt x="239" y="546"/>
                  </a:cubicBezTo>
                  <a:close/>
                  <a:moveTo>
                    <a:pt x="499" y="1158"/>
                  </a:moveTo>
                  <a:cubicBezTo>
                    <a:pt x="500" y="1160"/>
                    <a:pt x="501" y="1160"/>
                    <a:pt x="501" y="1159"/>
                  </a:cubicBezTo>
                  <a:cubicBezTo>
                    <a:pt x="503" y="1153"/>
                    <a:pt x="505" y="1146"/>
                    <a:pt x="507" y="1137"/>
                  </a:cubicBezTo>
                  <a:cubicBezTo>
                    <a:pt x="497" y="1144"/>
                    <a:pt x="502" y="1153"/>
                    <a:pt x="499" y="1158"/>
                  </a:cubicBezTo>
                  <a:close/>
                  <a:moveTo>
                    <a:pt x="485" y="214"/>
                  </a:moveTo>
                  <a:cubicBezTo>
                    <a:pt x="481" y="220"/>
                    <a:pt x="482" y="224"/>
                    <a:pt x="490" y="227"/>
                  </a:cubicBezTo>
                  <a:cubicBezTo>
                    <a:pt x="493" y="221"/>
                    <a:pt x="485" y="219"/>
                    <a:pt x="485" y="214"/>
                  </a:cubicBezTo>
                  <a:close/>
                  <a:moveTo>
                    <a:pt x="477" y="159"/>
                  </a:moveTo>
                  <a:cubicBezTo>
                    <a:pt x="477" y="159"/>
                    <a:pt x="478" y="159"/>
                    <a:pt x="478" y="159"/>
                  </a:cubicBezTo>
                  <a:cubicBezTo>
                    <a:pt x="478" y="155"/>
                    <a:pt x="478" y="151"/>
                    <a:pt x="477" y="148"/>
                  </a:cubicBezTo>
                  <a:cubicBezTo>
                    <a:pt x="477" y="145"/>
                    <a:pt x="477" y="141"/>
                    <a:pt x="473" y="142"/>
                  </a:cubicBezTo>
                  <a:cubicBezTo>
                    <a:pt x="471" y="142"/>
                    <a:pt x="472" y="146"/>
                    <a:pt x="473" y="148"/>
                  </a:cubicBezTo>
                  <a:cubicBezTo>
                    <a:pt x="474" y="152"/>
                    <a:pt x="475" y="156"/>
                    <a:pt x="477" y="159"/>
                  </a:cubicBezTo>
                  <a:close/>
                  <a:moveTo>
                    <a:pt x="518" y="1168"/>
                  </a:moveTo>
                  <a:cubicBezTo>
                    <a:pt x="518" y="1174"/>
                    <a:pt x="517" y="1180"/>
                    <a:pt x="520" y="1186"/>
                  </a:cubicBezTo>
                  <a:cubicBezTo>
                    <a:pt x="525" y="1178"/>
                    <a:pt x="520" y="1173"/>
                    <a:pt x="518" y="1168"/>
                  </a:cubicBezTo>
                  <a:close/>
                  <a:moveTo>
                    <a:pt x="592" y="421"/>
                  </a:moveTo>
                  <a:cubicBezTo>
                    <a:pt x="592" y="423"/>
                    <a:pt x="592" y="425"/>
                    <a:pt x="595" y="426"/>
                  </a:cubicBezTo>
                  <a:cubicBezTo>
                    <a:pt x="597" y="426"/>
                    <a:pt x="600" y="424"/>
                    <a:pt x="601" y="421"/>
                  </a:cubicBezTo>
                  <a:cubicBezTo>
                    <a:pt x="601" y="418"/>
                    <a:pt x="598" y="417"/>
                    <a:pt x="596" y="417"/>
                  </a:cubicBezTo>
                  <a:cubicBezTo>
                    <a:pt x="593" y="417"/>
                    <a:pt x="592" y="418"/>
                    <a:pt x="592" y="421"/>
                  </a:cubicBezTo>
                  <a:close/>
                  <a:moveTo>
                    <a:pt x="940" y="1608"/>
                  </a:moveTo>
                  <a:cubicBezTo>
                    <a:pt x="941" y="1611"/>
                    <a:pt x="940" y="1615"/>
                    <a:pt x="944" y="1616"/>
                  </a:cubicBezTo>
                  <a:cubicBezTo>
                    <a:pt x="945" y="1617"/>
                    <a:pt x="946" y="1616"/>
                    <a:pt x="946" y="1616"/>
                  </a:cubicBezTo>
                  <a:cubicBezTo>
                    <a:pt x="948" y="1612"/>
                    <a:pt x="945" y="1609"/>
                    <a:pt x="943" y="1606"/>
                  </a:cubicBezTo>
                  <a:cubicBezTo>
                    <a:pt x="943" y="1605"/>
                    <a:pt x="942" y="1604"/>
                    <a:pt x="941" y="1605"/>
                  </a:cubicBezTo>
                  <a:cubicBezTo>
                    <a:pt x="940" y="1605"/>
                    <a:pt x="940" y="1606"/>
                    <a:pt x="940" y="1608"/>
                  </a:cubicBezTo>
                  <a:close/>
                  <a:moveTo>
                    <a:pt x="242" y="1162"/>
                  </a:moveTo>
                  <a:cubicBezTo>
                    <a:pt x="245" y="1159"/>
                    <a:pt x="247" y="1157"/>
                    <a:pt x="249" y="1154"/>
                  </a:cubicBezTo>
                  <a:cubicBezTo>
                    <a:pt x="250" y="1152"/>
                    <a:pt x="252" y="1149"/>
                    <a:pt x="253" y="1145"/>
                  </a:cubicBezTo>
                  <a:cubicBezTo>
                    <a:pt x="243" y="1153"/>
                    <a:pt x="243" y="1154"/>
                    <a:pt x="242" y="1162"/>
                  </a:cubicBezTo>
                  <a:close/>
                  <a:moveTo>
                    <a:pt x="943" y="1283"/>
                  </a:moveTo>
                  <a:cubicBezTo>
                    <a:pt x="936" y="1284"/>
                    <a:pt x="929" y="1282"/>
                    <a:pt x="922" y="1283"/>
                  </a:cubicBezTo>
                  <a:cubicBezTo>
                    <a:pt x="929" y="1285"/>
                    <a:pt x="936" y="1288"/>
                    <a:pt x="943" y="1283"/>
                  </a:cubicBezTo>
                  <a:close/>
                  <a:moveTo>
                    <a:pt x="194" y="1185"/>
                  </a:moveTo>
                  <a:cubicBezTo>
                    <a:pt x="188" y="1189"/>
                    <a:pt x="185" y="1193"/>
                    <a:pt x="184" y="1199"/>
                  </a:cubicBezTo>
                  <a:cubicBezTo>
                    <a:pt x="188" y="1196"/>
                    <a:pt x="193" y="1193"/>
                    <a:pt x="194" y="1185"/>
                  </a:cubicBezTo>
                  <a:close/>
                  <a:moveTo>
                    <a:pt x="595" y="1133"/>
                  </a:moveTo>
                  <a:cubicBezTo>
                    <a:pt x="595" y="1128"/>
                    <a:pt x="593" y="1124"/>
                    <a:pt x="592" y="1120"/>
                  </a:cubicBezTo>
                  <a:cubicBezTo>
                    <a:pt x="591" y="1119"/>
                    <a:pt x="590" y="1118"/>
                    <a:pt x="589" y="1119"/>
                  </a:cubicBezTo>
                  <a:cubicBezTo>
                    <a:pt x="588" y="1119"/>
                    <a:pt x="588" y="1120"/>
                    <a:pt x="588" y="1121"/>
                  </a:cubicBezTo>
                  <a:cubicBezTo>
                    <a:pt x="589" y="1125"/>
                    <a:pt x="591" y="1129"/>
                    <a:pt x="595" y="1133"/>
                  </a:cubicBezTo>
                  <a:close/>
                  <a:moveTo>
                    <a:pt x="1099" y="1224"/>
                  </a:moveTo>
                  <a:cubicBezTo>
                    <a:pt x="1092" y="1227"/>
                    <a:pt x="1088" y="1232"/>
                    <a:pt x="1085" y="1237"/>
                  </a:cubicBezTo>
                  <a:cubicBezTo>
                    <a:pt x="1091" y="1235"/>
                    <a:pt x="1096" y="1231"/>
                    <a:pt x="1099" y="1224"/>
                  </a:cubicBezTo>
                  <a:close/>
                  <a:moveTo>
                    <a:pt x="1276" y="928"/>
                  </a:moveTo>
                  <a:cubicBezTo>
                    <a:pt x="1272" y="932"/>
                    <a:pt x="1270" y="935"/>
                    <a:pt x="1269" y="941"/>
                  </a:cubicBezTo>
                  <a:cubicBezTo>
                    <a:pt x="1277" y="936"/>
                    <a:pt x="1278" y="935"/>
                    <a:pt x="1276" y="928"/>
                  </a:cubicBezTo>
                  <a:close/>
                  <a:moveTo>
                    <a:pt x="124" y="1362"/>
                  </a:moveTo>
                  <a:cubicBezTo>
                    <a:pt x="131" y="1357"/>
                    <a:pt x="131" y="1355"/>
                    <a:pt x="129" y="1348"/>
                  </a:cubicBezTo>
                  <a:cubicBezTo>
                    <a:pt x="125" y="1352"/>
                    <a:pt x="124" y="1356"/>
                    <a:pt x="124" y="1362"/>
                  </a:cubicBezTo>
                  <a:close/>
                  <a:moveTo>
                    <a:pt x="306" y="543"/>
                  </a:moveTo>
                  <a:cubicBezTo>
                    <a:pt x="307" y="539"/>
                    <a:pt x="308" y="535"/>
                    <a:pt x="305" y="532"/>
                  </a:cubicBezTo>
                  <a:cubicBezTo>
                    <a:pt x="304" y="531"/>
                    <a:pt x="303" y="530"/>
                    <a:pt x="301" y="531"/>
                  </a:cubicBezTo>
                  <a:cubicBezTo>
                    <a:pt x="300" y="532"/>
                    <a:pt x="300" y="533"/>
                    <a:pt x="301" y="535"/>
                  </a:cubicBezTo>
                  <a:cubicBezTo>
                    <a:pt x="303" y="537"/>
                    <a:pt x="302" y="541"/>
                    <a:pt x="306" y="543"/>
                  </a:cubicBezTo>
                  <a:close/>
                  <a:moveTo>
                    <a:pt x="1151" y="1360"/>
                  </a:moveTo>
                  <a:cubicBezTo>
                    <a:pt x="1143" y="1359"/>
                    <a:pt x="1142" y="1360"/>
                    <a:pt x="1142" y="1368"/>
                  </a:cubicBezTo>
                  <a:cubicBezTo>
                    <a:pt x="1147" y="1367"/>
                    <a:pt x="1147" y="1362"/>
                    <a:pt x="1151" y="1360"/>
                  </a:cubicBezTo>
                  <a:close/>
                  <a:moveTo>
                    <a:pt x="765" y="1165"/>
                  </a:moveTo>
                  <a:cubicBezTo>
                    <a:pt x="761" y="1160"/>
                    <a:pt x="761" y="1153"/>
                    <a:pt x="755" y="1149"/>
                  </a:cubicBezTo>
                  <a:cubicBezTo>
                    <a:pt x="757" y="1155"/>
                    <a:pt x="760" y="1161"/>
                    <a:pt x="765" y="1165"/>
                  </a:cubicBezTo>
                  <a:close/>
                  <a:moveTo>
                    <a:pt x="157" y="1486"/>
                  </a:moveTo>
                  <a:cubicBezTo>
                    <a:pt x="154" y="1491"/>
                    <a:pt x="152" y="1496"/>
                    <a:pt x="151" y="1503"/>
                  </a:cubicBezTo>
                  <a:cubicBezTo>
                    <a:pt x="156" y="1497"/>
                    <a:pt x="158" y="1492"/>
                    <a:pt x="157" y="1486"/>
                  </a:cubicBezTo>
                  <a:close/>
                  <a:moveTo>
                    <a:pt x="485" y="162"/>
                  </a:moveTo>
                  <a:cubicBezTo>
                    <a:pt x="484" y="166"/>
                    <a:pt x="483" y="169"/>
                    <a:pt x="482" y="173"/>
                  </a:cubicBezTo>
                  <a:cubicBezTo>
                    <a:pt x="482" y="174"/>
                    <a:pt x="482" y="177"/>
                    <a:pt x="484" y="177"/>
                  </a:cubicBezTo>
                  <a:cubicBezTo>
                    <a:pt x="486" y="177"/>
                    <a:pt x="487" y="175"/>
                    <a:pt x="487" y="174"/>
                  </a:cubicBezTo>
                  <a:cubicBezTo>
                    <a:pt x="488" y="170"/>
                    <a:pt x="487" y="167"/>
                    <a:pt x="485" y="162"/>
                  </a:cubicBezTo>
                  <a:close/>
                  <a:moveTo>
                    <a:pt x="414" y="673"/>
                  </a:moveTo>
                  <a:cubicBezTo>
                    <a:pt x="413" y="677"/>
                    <a:pt x="412" y="681"/>
                    <a:pt x="414" y="685"/>
                  </a:cubicBezTo>
                  <a:cubicBezTo>
                    <a:pt x="415" y="685"/>
                    <a:pt x="416" y="686"/>
                    <a:pt x="416" y="686"/>
                  </a:cubicBezTo>
                  <a:cubicBezTo>
                    <a:pt x="417" y="686"/>
                    <a:pt x="418" y="685"/>
                    <a:pt x="418" y="684"/>
                  </a:cubicBezTo>
                  <a:cubicBezTo>
                    <a:pt x="418" y="680"/>
                    <a:pt x="417" y="676"/>
                    <a:pt x="414" y="673"/>
                  </a:cubicBezTo>
                  <a:close/>
                  <a:moveTo>
                    <a:pt x="634" y="1304"/>
                  </a:moveTo>
                  <a:cubicBezTo>
                    <a:pt x="633" y="1304"/>
                    <a:pt x="633" y="1304"/>
                    <a:pt x="632" y="1304"/>
                  </a:cubicBezTo>
                  <a:cubicBezTo>
                    <a:pt x="632" y="1308"/>
                    <a:pt x="632" y="1313"/>
                    <a:pt x="633" y="1317"/>
                  </a:cubicBezTo>
                  <a:cubicBezTo>
                    <a:pt x="633" y="1318"/>
                    <a:pt x="634" y="1319"/>
                    <a:pt x="635" y="1318"/>
                  </a:cubicBezTo>
                  <a:cubicBezTo>
                    <a:pt x="636" y="1318"/>
                    <a:pt x="636" y="1317"/>
                    <a:pt x="636" y="1316"/>
                  </a:cubicBezTo>
                  <a:cubicBezTo>
                    <a:pt x="636" y="1312"/>
                    <a:pt x="635" y="1308"/>
                    <a:pt x="634" y="1304"/>
                  </a:cubicBezTo>
                  <a:close/>
                  <a:moveTo>
                    <a:pt x="913" y="1396"/>
                  </a:moveTo>
                  <a:cubicBezTo>
                    <a:pt x="909" y="1393"/>
                    <a:pt x="905" y="1395"/>
                    <a:pt x="902" y="1396"/>
                  </a:cubicBezTo>
                  <a:cubicBezTo>
                    <a:pt x="901" y="1396"/>
                    <a:pt x="900" y="1397"/>
                    <a:pt x="901" y="1398"/>
                  </a:cubicBezTo>
                  <a:cubicBezTo>
                    <a:pt x="901" y="1400"/>
                    <a:pt x="902" y="1400"/>
                    <a:pt x="903" y="1400"/>
                  </a:cubicBezTo>
                  <a:cubicBezTo>
                    <a:pt x="906" y="1399"/>
                    <a:pt x="910" y="1399"/>
                    <a:pt x="913" y="1396"/>
                  </a:cubicBezTo>
                  <a:close/>
                  <a:moveTo>
                    <a:pt x="321" y="521"/>
                  </a:moveTo>
                  <a:cubicBezTo>
                    <a:pt x="324" y="521"/>
                    <a:pt x="324" y="518"/>
                    <a:pt x="325" y="516"/>
                  </a:cubicBezTo>
                  <a:cubicBezTo>
                    <a:pt x="325" y="515"/>
                    <a:pt x="324" y="513"/>
                    <a:pt x="322" y="513"/>
                  </a:cubicBezTo>
                  <a:cubicBezTo>
                    <a:pt x="320" y="513"/>
                    <a:pt x="317" y="513"/>
                    <a:pt x="317" y="516"/>
                  </a:cubicBezTo>
                  <a:cubicBezTo>
                    <a:pt x="317" y="518"/>
                    <a:pt x="318" y="520"/>
                    <a:pt x="321" y="521"/>
                  </a:cubicBezTo>
                  <a:close/>
                  <a:moveTo>
                    <a:pt x="1077" y="1469"/>
                  </a:moveTo>
                  <a:cubicBezTo>
                    <a:pt x="1074" y="1470"/>
                    <a:pt x="1071" y="1471"/>
                    <a:pt x="1069" y="1472"/>
                  </a:cubicBezTo>
                  <a:cubicBezTo>
                    <a:pt x="1067" y="1473"/>
                    <a:pt x="1065" y="1474"/>
                    <a:pt x="1066" y="1476"/>
                  </a:cubicBezTo>
                  <a:cubicBezTo>
                    <a:pt x="1067" y="1477"/>
                    <a:pt x="1070" y="1478"/>
                    <a:pt x="1071" y="1477"/>
                  </a:cubicBezTo>
                  <a:cubicBezTo>
                    <a:pt x="1073" y="1475"/>
                    <a:pt x="1076" y="1473"/>
                    <a:pt x="1077" y="1469"/>
                  </a:cubicBezTo>
                  <a:close/>
                  <a:moveTo>
                    <a:pt x="571" y="216"/>
                  </a:moveTo>
                  <a:cubicBezTo>
                    <a:pt x="574" y="215"/>
                    <a:pt x="575" y="214"/>
                    <a:pt x="575" y="211"/>
                  </a:cubicBezTo>
                  <a:cubicBezTo>
                    <a:pt x="575" y="209"/>
                    <a:pt x="575" y="207"/>
                    <a:pt x="572" y="207"/>
                  </a:cubicBezTo>
                  <a:cubicBezTo>
                    <a:pt x="570" y="207"/>
                    <a:pt x="570" y="210"/>
                    <a:pt x="569" y="212"/>
                  </a:cubicBezTo>
                  <a:cubicBezTo>
                    <a:pt x="569" y="213"/>
                    <a:pt x="569" y="215"/>
                    <a:pt x="571" y="216"/>
                  </a:cubicBezTo>
                  <a:close/>
                  <a:moveTo>
                    <a:pt x="224" y="1141"/>
                  </a:moveTo>
                  <a:cubicBezTo>
                    <a:pt x="230" y="1139"/>
                    <a:pt x="234" y="1135"/>
                    <a:pt x="237" y="1130"/>
                  </a:cubicBezTo>
                  <a:cubicBezTo>
                    <a:pt x="232" y="1133"/>
                    <a:pt x="227" y="1136"/>
                    <a:pt x="224" y="1141"/>
                  </a:cubicBezTo>
                  <a:close/>
                  <a:moveTo>
                    <a:pt x="349" y="533"/>
                  </a:moveTo>
                  <a:cubicBezTo>
                    <a:pt x="349" y="531"/>
                    <a:pt x="344" y="525"/>
                    <a:pt x="342" y="525"/>
                  </a:cubicBezTo>
                  <a:cubicBezTo>
                    <a:pt x="341" y="526"/>
                    <a:pt x="338" y="527"/>
                    <a:pt x="340" y="528"/>
                  </a:cubicBezTo>
                  <a:cubicBezTo>
                    <a:pt x="343" y="529"/>
                    <a:pt x="343" y="531"/>
                    <a:pt x="343" y="533"/>
                  </a:cubicBezTo>
                  <a:cubicBezTo>
                    <a:pt x="343" y="535"/>
                    <a:pt x="345" y="535"/>
                    <a:pt x="347" y="535"/>
                  </a:cubicBezTo>
                  <a:cubicBezTo>
                    <a:pt x="348" y="534"/>
                    <a:pt x="349" y="534"/>
                    <a:pt x="349" y="533"/>
                  </a:cubicBezTo>
                  <a:close/>
                  <a:moveTo>
                    <a:pt x="522" y="363"/>
                  </a:moveTo>
                  <a:cubicBezTo>
                    <a:pt x="523" y="370"/>
                    <a:pt x="524" y="371"/>
                    <a:pt x="530" y="372"/>
                  </a:cubicBezTo>
                  <a:cubicBezTo>
                    <a:pt x="528" y="368"/>
                    <a:pt x="528" y="364"/>
                    <a:pt x="522" y="363"/>
                  </a:cubicBezTo>
                  <a:close/>
                  <a:moveTo>
                    <a:pt x="261" y="533"/>
                  </a:moveTo>
                  <a:cubicBezTo>
                    <a:pt x="259" y="538"/>
                    <a:pt x="257" y="541"/>
                    <a:pt x="259" y="545"/>
                  </a:cubicBezTo>
                  <a:cubicBezTo>
                    <a:pt x="259" y="545"/>
                    <a:pt x="261" y="545"/>
                    <a:pt x="261" y="545"/>
                  </a:cubicBezTo>
                  <a:cubicBezTo>
                    <a:pt x="264" y="542"/>
                    <a:pt x="264" y="538"/>
                    <a:pt x="261" y="533"/>
                  </a:cubicBezTo>
                  <a:close/>
                  <a:moveTo>
                    <a:pt x="551" y="1208"/>
                  </a:moveTo>
                  <a:cubicBezTo>
                    <a:pt x="551" y="1211"/>
                    <a:pt x="553" y="1212"/>
                    <a:pt x="555" y="1213"/>
                  </a:cubicBezTo>
                  <a:cubicBezTo>
                    <a:pt x="557" y="1214"/>
                    <a:pt x="558" y="1213"/>
                    <a:pt x="559" y="1211"/>
                  </a:cubicBezTo>
                  <a:cubicBezTo>
                    <a:pt x="559" y="1209"/>
                    <a:pt x="559" y="1208"/>
                    <a:pt x="557" y="1207"/>
                  </a:cubicBezTo>
                  <a:cubicBezTo>
                    <a:pt x="555" y="1207"/>
                    <a:pt x="553" y="1207"/>
                    <a:pt x="551" y="1208"/>
                  </a:cubicBezTo>
                  <a:close/>
                  <a:moveTo>
                    <a:pt x="533" y="109"/>
                  </a:moveTo>
                  <a:cubicBezTo>
                    <a:pt x="532" y="111"/>
                    <a:pt x="534" y="113"/>
                    <a:pt x="534" y="115"/>
                  </a:cubicBezTo>
                  <a:cubicBezTo>
                    <a:pt x="535" y="116"/>
                    <a:pt x="536" y="119"/>
                    <a:pt x="538" y="118"/>
                  </a:cubicBezTo>
                  <a:cubicBezTo>
                    <a:pt x="540" y="117"/>
                    <a:pt x="540" y="114"/>
                    <a:pt x="538" y="112"/>
                  </a:cubicBezTo>
                  <a:cubicBezTo>
                    <a:pt x="537" y="110"/>
                    <a:pt x="536" y="108"/>
                    <a:pt x="533" y="109"/>
                  </a:cubicBezTo>
                  <a:close/>
                  <a:moveTo>
                    <a:pt x="546" y="1028"/>
                  </a:moveTo>
                  <a:cubicBezTo>
                    <a:pt x="545" y="1035"/>
                    <a:pt x="545" y="1035"/>
                    <a:pt x="549" y="1039"/>
                  </a:cubicBezTo>
                  <a:cubicBezTo>
                    <a:pt x="552" y="1035"/>
                    <a:pt x="551" y="1031"/>
                    <a:pt x="546" y="1028"/>
                  </a:cubicBezTo>
                  <a:close/>
                  <a:moveTo>
                    <a:pt x="587" y="151"/>
                  </a:moveTo>
                  <a:cubicBezTo>
                    <a:pt x="591" y="146"/>
                    <a:pt x="591" y="145"/>
                    <a:pt x="586" y="141"/>
                  </a:cubicBezTo>
                  <a:cubicBezTo>
                    <a:pt x="585" y="144"/>
                    <a:pt x="585" y="148"/>
                    <a:pt x="587" y="151"/>
                  </a:cubicBezTo>
                  <a:close/>
                  <a:moveTo>
                    <a:pt x="352" y="807"/>
                  </a:moveTo>
                  <a:cubicBezTo>
                    <a:pt x="353" y="803"/>
                    <a:pt x="352" y="800"/>
                    <a:pt x="350" y="796"/>
                  </a:cubicBezTo>
                  <a:cubicBezTo>
                    <a:pt x="349" y="795"/>
                    <a:pt x="348" y="791"/>
                    <a:pt x="346" y="793"/>
                  </a:cubicBezTo>
                  <a:cubicBezTo>
                    <a:pt x="343" y="795"/>
                    <a:pt x="346" y="796"/>
                    <a:pt x="347" y="797"/>
                  </a:cubicBezTo>
                  <a:cubicBezTo>
                    <a:pt x="349" y="800"/>
                    <a:pt x="347" y="805"/>
                    <a:pt x="352" y="807"/>
                  </a:cubicBezTo>
                  <a:close/>
                  <a:moveTo>
                    <a:pt x="1245" y="1293"/>
                  </a:moveTo>
                  <a:cubicBezTo>
                    <a:pt x="1247" y="1294"/>
                    <a:pt x="1252" y="1288"/>
                    <a:pt x="1251" y="1286"/>
                  </a:cubicBezTo>
                  <a:cubicBezTo>
                    <a:pt x="1250" y="1285"/>
                    <a:pt x="1249" y="1285"/>
                    <a:pt x="1249" y="1285"/>
                  </a:cubicBezTo>
                  <a:cubicBezTo>
                    <a:pt x="1246" y="1287"/>
                    <a:pt x="1244" y="1289"/>
                    <a:pt x="1243" y="1292"/>
                  </a:cubicBezTo>
                  <a:cubicBezTo>
                    <a:pt x="1243" y="1292"/>
                    <a:pt x="1244" y="1293"/>
                    <a:pt x="1245" y="1293"/>
                  </a:cubicBezTo>
                  <a:close/>
                  <a:moveTo>
                    <a:pt x="534" y="1067"/>
                  </a:moveTo>
                  <a:cubicBezTo>
                    <a:pt x="537" y="1063"/>
                    <a:pt x="538" y="1059"/>
                    <a:pt x="538" y="1053"/>
                  </a:cubicBezTo>
                  <a:cubicBezTo>
                    <a:pt x="534" y="1058"/>
                    <a:pt x="533" y="1062"/>
                    <a:pt x="534" y="1067"/>
                  </a:cubicBezTo>
                  <a:close/>
                  <a:moveTo>
                    <a:pt x="883" y="1341"/>
                  </a:moveTo>
                  <a:cubicBezTo>
                    <a:pt x="885" y="1340"/>
                    <a:pt x="888" y="1340"/>
                    <a:pt x="890" y="1337"/>
                  </a:cubicBezTo>
                  <a:cubicBezTo>
                    <a:pt x="890" y="1337"/>
                    <a:pt x="889" y="1336"/>
                    <a:pt x="889" y="1336"/>
                  </a:cubicBezTo>
                  <a:cubicBezTo>
                    <a:pt x="887" y="1335"/>
                    <a:pt x="885" y="1336"/>
                    <a:pt x="882" y="1337"/>
                  </a:cubicBezTo>
                  <a:cubicBezTo>
                    <a:pt x="882" y="1337"/>
                    <a:pt x="882" y="1337"/>
                    <a:pt x="881" y="1337"/>
                  </a:cubicBezTo>
                  <a:cubicBezTo>
                    <a:pt x="881" y="1337"/>
                    <a:pt x="880" y="1338"/>
                    <a:pt x="880" y="1339"/>
                  </a:cubicBezTo>
                  <a:cubicBezTo>
                    <a:pt x="881" y="1341"/>
                    <a:pt x="882" y="1341"/>
                    <a:pt x="883" y="1341"/>
                  </a:cubicBezTo>
                  <a:close/>
                  <a:moveTo>
                    <a:pt x="284" y="1346"/>
                  </a:moveTo>
                  <a:cubicBezTo>
                    <a:pt x="282" y="1346"/>
                    <a:pt x="280" y="1347"/>
                    <a:pt x="280" y="1349"/>
                  </a:cubicBezTo>
                  <a:cubicBezTo>
                    <a:pt x="280" y="1351"/>
                    <a:pt x="281" y="1353"/>
                    <a:pt x="283" y="1353"/>
                  </a:cubicBezTo>
                  <a:cubicBezTo>
                    <a:pt x="286" y="1353"/>
                    <a:pt x="286" y="1351"/>
                    <a:pt x="287" y="1349"/>
                  </a:cubicBezTo>
                  <a:cubicBezTo>
                    <a:pt x="287" y="1347"/>
                    <a:pt x="286" y="1346"/>
                    <a:pt x="284" y="1346"/>
                  </a:cubicBezTo>
                  <a:close/>
                  <a:moveTo>
                    <a:pt x="604" y="162"/>
                  </a:moveTo>
                  <a:cubicBezTo>
                    <a:pt x="602" y="167"/>
                    <a:pt x="603" y="169"/>
                    <a:pt x="606" y="174"/>
                  </a:cubicBezTo>
                  <a:cubicBezTo>
                    <a:pt x="607" y="169"/>
                    <a:pt x="607" y="165"/>
                    <a:pt x="604" y="162"/>
                  </a:cubicBezTo>
                  <a:close/>
                  <a:moveTo>
                    <a:pt x="236" y="567"/>
                  </a:moveTo>
                  <a:cubicBezTo>
                    <a:pt x="238" y="570"/>
                    <a:pt x="241" y="570"/>
                    <a:pt x="243" y="572"/>
                  </a:cubicBezTo>
                  <a:cubicBezTo>
                    <a:pt x="244" y="572"/>
                    <a:pt x="246" y="572"/>
                    <a:pt x="246" y="570"/>
                  </a:cubicBezTo>
                  <a:cubicBezTo>
                    <a:pt x="246" y="569"/>
                    <a:pt x="246" y="567"/>
                    <a:pt x="244" y="567"/>
                  </a:cubicBezTo>
                  <a:cubicBezTo>
                    <a:pt x="242" y="566"/>
                    <a:pt x="239" y="565"/>
                    <a:pt x="236" y="567"/>
                  </a:cubicBezTo>
                  <a:close/>
                  <a:moveTo>
                    <a:pt x="1107" y="1319"/>
                  </a:moveTo>
                  <a:cubicBezTo>
                    <a:pt x="1114" y="1316"/>
                    <a:pt x="1114" y="1316"/>
                    <a:pt x="1116" y="1310"/>
                  </a:cubicBezTo>
                  <a:cubicBezTo>
                    <a:pt x="1114" y="1313"/>
                    <a:pt x="1109" y="1313"/>
                    <a:pt x="1107" y="1319"/>
                  </a:cubicBezTo>
                  <a:close/>
                  <a:moveTo>
                    <a:pt x="158" y="422"/>
                  </a:moveTo>
                  <a:cubicBezTo>
                    <a:pt x="156" y="417"/>
                    <a:pt x="159" y="412"/>
                    <a:pt x="155" y="407"/>
                  </a:cubicBezTo>
                  <a:cubicBezTo>
                    <a:pt x="154" y="413"/>
                    <a:pt x="155" y="418"/>
                    <a:pt x="158" y="422"/>
                  </a:cubicBezTo>
                  <a:close/>
                  <a:moveTo>
                    <a:pt x="358" y="544"/>
                  </a:moveTo>
                  <a:cubicBezTo>
                    <a:pt x="361" y="542"/>
                    <a:pt x="363" y="540"/>
                    <a:pt x="363" y="537"/>
                  </a:cubicBezTo>
                  <a:cubicBezTo>
                    <a:pt x="362" y="536"/>
                    <a:pt x="362" y="533"/>
                    <a:pt x="360" y="533"/>
                  </a:cubicBezTo>
                  <a:cubicBezTo>
                    <a:pt x="358" y="533"/>
                    <a:pt x="359" y="535"/>
                    <a:pt x="358" y="537"/>
                  </a:cubicBezTo>
                  <a:cubicBezTo>
                    <a:pt x="358" y="539"/>
                    <a:pt x="358" y="540"/>
                    <a:pt x="358" y="544"/>
                  </a:cubicBezTo>
                  <a:close/>
                  <a:moveTo>
                    <a:pt x="662" y="312"/>
                  </a:moveTo>
                  <a:cubicBezTo>
                    <a:pt x="664" y="307"/>
                    <a:pt x="663" y="303"/>
                    <a:pt x="661" y="298"/>
                  </a:cubicBezTo>
                  <a:cubicBezTo>
                    <a:pt x="660" y="303"/>
                    <a:pt x="658" y="307"/>
                    <a:pt x="662" y="312"/>
                  </a:cubicBezTo>
                  <a:close/>
                  <a:moveTo>
                    <a:pt x="176" y="1324"/>
                  </a:moveTo>
                  <a:cubicBezTo>
                    <a:pt x="177" y="1320"/>
                    <a:pt x="180" y="1317"/>
                    <a:pt x="182" y="1313"/>
                  </a:cubicBezTo>
                  <a:cubicBezTo>
                    <a:pt x="182" y="1313"/>
                    <a:pt x="182" y="1312"/>
                    <a:pt x="181" y="1311"/>
                  </a:cubicBezTo>
                  <a:cubicBezTo>
                    <a:pt x="181" y="1311"/>
                    <a:pt x="180" y="1311"/>
                    <a:pt x="179" y="1312"/>
                  </a:cubicBezTo>
                  <a:cubicBezTo>
                    <a:pt x="177" y="1315"/>
                    <a:pt x="176" y="1319"/>
                    <a:pt x="176" y="1324"/>
                  </a:cubicBezTo>
                  <a:close/>
                  <a:moveTo>
                    <a:pt x="590" y="590"/>
                  </a:moveTo>
                  <a:cubicBezTo>
                    <a:pt x="592" y="587"/>
                    <a:pt x="592" y="585"/>
                    <a:pt x="592" y="584"/>
                  </a:cubicBezTo>
                  <a:cubicBezTo>
                    <a:pt x="591" y="582"/>
                    <a:pt x="590" y="580"/>
                    <a:pt x="588" y="580"/>
                  </a:cubicBezTo>
                  <a:cubicBezTo>
                    <a:pt x="586" y="581"/>
                    <a:pt x="586" y="583"/>
                    <a:pt x="586" y="584"/>
                  </a:cubicBezTo>
                  <a:cubicBezTo>
                    <a:pt x="587" y="586"/>
                    <a:pt x="588" y="589"/>
                    <a:pt x="590" y="590"/>
                  </a:cubicBezTo>
                  <a:close/>
                  <a:moveTo>
                    <a:pt x="176" y="457"/>
                  </a:moveTo>
                  <a:cubicBezTo>
                    <a:pt x="179" y="453"/>
                    <a:pt x="177" y="449"/>
                    <a:pt x="176" y="443"/>
                  </a:cubicBezTo>
                  <a:cubicBezTo>
                    <a:pt x="173" y="449"/>
                    <a:pt x="174" y="453"/>
                    <a:pt x="176" y="457"/>
                  </a:cubicBezTo>
                  <a:close/>
                  <a:moveTo>
                    <a:pt x="1187" y="1139"/>
                  </a:moveTo>
                  <a:cubicBezTo>
                    <a:pt x="1191" y="1135"/>
                    <a:pt x="1193" y="1132"/>
                    <a:pt x="1196" y="1129"/>
                  </a:cubicBezTo>
                  <a:cubicBezTo>
                    <a:pt x="1197" y="1128"/>
                    <a:pt x="1197" y="1127"/>
                    <a:pt x="1196" y="1126"/>
                  </a:cubicBezTo>
                  <a:cubicBezTo>
                    <a:pt x="1195" y="1126"/>
                    <a:pt x="1193" y="1126"/>
                    <a:pt x="1193" y="1127"/>
                  </a:cubicBezTo>
                  <a:cubicBezTo>
                    <a:pt x="1192" y="1131"/>
                    <a:pt x="1188" y="1133"/>
                    <a:pt x="1187" y="1139"/>
                  </a:cubicBezTo>
                  <a:close/>
                  <a:moveTo>
                    <a:pt x="548" y="614"/>
                  </a:moveTo>
                  <a:cubicBezTo>
                    <a:pt x="550" y="616"/>
                    <a:pt x="553" y="616"/>
                    <a:pt x="555" y="616"/>
                  </a:cubicBezTo>
                  <a:cubicBezTo>
                    <a:pt x="557" y="615"/>
                    <a:pt x="559" y="615"/>
                    <a:pt x="559" y="613"/>
                  </a:cubicBezTo>
                  <a:cubicBezTo>
                    <a:pt x="559" y="610"/>
                    <a:pt x="556" y="611"/>
                    <a:pt x="554" y="612"/>
                  </a:cubicBezTo>
                  <a:cubicBezTo>
                    <a:pt x="552" y="612"/>
                    <a:pt x="550" y="612"/>
                    <a:pt x="548" y="614"/>
                  </a:cubicBezTo>
                  <a:close/>
                  <a:moveTo>
                    <a:pt x="306" y="1445"/>
                  </a:moveTo>
                  <a:cubicBezTo>
                    <a:pt x="306" y="1444"/>
                    <a:pt x="305" y="1442"/>
                    <a:pt x="302" y="1442"/>
                  </a:cubicBezTo>
                  <a:cubicBezTo>
                    <a:pt x="301" y="1442"/>
                    <a:pt x="299" y="1443"/>
                    <a:pt x="299" y="1445"/>
                  </a:cubicBezTo>
                  <a:cubicBezTo>
                    <a:pt x="299" y="1447"/>
                    <a:pt x="301" y="1448"/>
                    <a:pt x="303" y="1448"/>
                  </a:cubicBezTo>
                  <a:cubicBezTo>
                    <a:pt x="305" y="1448"/>
                    <a:pt x="306" y="1447"/>
                    <a:pt x="306" y="1445"/>
                  </a:cubicBezTo>
                  <a:close/>
                  <a:moveTo>
                    <a:pt x="401" y="716"/>
                  </a:moveTo>
                  <a:cubicBezTo>
                    <a:pt x="399" y="721"/>
                    <a:pt x="398" y="723"/>
                    <a:pt x="398" y="726"/>
                  </a:cubicBezTo>
                  <a:cubicBezTo>
                    <a:pt x="397" y="727"/>
                    <a:pt x="397" y="728"/>
                    <a:pt x="398" y="728"/>
                  </a:cubicBezTo>
                  <a:cubicBezTo>
                    <a:pt x="400" y="729"/>
                    <a:pt x="401" y="728"/>
                    <a:pt x="402" y="727"/>
                  </a:cubicBezTo>
                  <a:cubicBezTo>
                    <a:pt x="403" y="724"/>
                    <a:pt x="403" y="721"/>
                    <a:pt x="401" y="716"/>
                  </a:cubicBezTo>
                  <a:close/>
                  <a:moveTo>
                    <a:pt x="932" y="1462"/>
                  </a:moveTo>
                  <a:cubicBezTo>
                    <a:pt x="928" y="1462"/>
                    <a:pt x="925" y="1463"/>
                    <a:pt x="924" y="1466"/>
                  </a:cubicBezTo>
                  <a:cubicBezTo>
                    <a:pt x="923" y="1467"/>
                    <a:pt x="924" y="1468"/>
                    <a:pt x="925" y="1468"/>
                  </a:cubicBezTo>
                  <a:cubicBezTo>
                    <a:pt x="928" y="1469"/>
                    <a:pt x="929" y="1466"/>
                    <a:pt x="931" y="1464"/>
                  </a:cubicBezTo>
                  <a:cubicBezTo>
                    <a:pt x="932" y="1464"/>
                    <a:pt x="932" y="1463"/>
                    <a:pt x="932" y="1462"/>
                  </a:cubicBezTo>
                  <a:close/>
                  <a:moveTo>
                    <a:pt x="521" y="1507"/>
                  </a:moveTo>
                  <a:cubicBezTo>
                    <a:pt x="521" y="1507"/>
                    <a:pt x="522" y="1507"/>
                    <a:pt x="522" y="1507"/>
                  </a:cubicBezTo>
                  <a:cubicBezTo>
                    <a:pt x="523" y="1505"/>
                    <a:pt x="523" y="1502"/>
                    <a:pt x="522" y="1499"/>
                  </a:cubicBezTo>
                  <a:cubicBezTo>
                    <a:pt x="522" y="1498"/>
                    <a:pt x="521" y="1498"/>
                    <a:pt x="520" y="1498"/>
                  </a:cubicBezTo>
                  <a:cubicBezTo>
                    <a:pt x="520" y="1498"/>
                    <a:pt x="519" y="1499"/>
                    <a:pt x="519" y="1500"/>
                  </a:cubicBezTo>
                  <a:cubicBezTo>
                    <a:pt x="519" y="1502"/>
                    <a:pt x="520" y="1505"/>
                    <a:pt x="521" y="1507"/>
                  </a:cubicBezTo>
                  <a:close/>
                  <a:moveTo>
                    <a:pt x="509" y="268"/>
                  </a:moveTo>
                  <a:cubicBezTo>
                    <a:pt x="511" y="264"/>
                    <a:pt x="512" y="261"/>
                    <a:pt x="513" y="258"/>
                  </a:cubicBezTo>
                  <a:cubicBezTo>
                    <a:pt x="514" y="257"/>
                    <a:pt x="513" y="256"/>
                    <a:pt x="511" y="256"/>
                  </a:cubicBezTo>
                  <a:cubicBezTo>
                    <a:pt x="509" y="255"/>
                    <a:pt x="508" y="257"/>
                    <a:pt x="509" y="258"/>
                  </a:cubicBezTo>
                  <a:cubicBezTo>
                    <a:pt x="510" y="261"/>
                    <a:pt x="508" y="263"/>
                    <a:pt x="509" y="268"/>
                  </a:cubicBezTo>
                  <a:close/>
                  <a:moveTo>
                    <a:pt x="966" y="1419"/>
                  </a:moveTo>
                  <a:cubicBezTo>
                    <a:pt x="973" y="1420"/>
                    <a:pt x="974" y="1420"/>
                    <a:pt x="978" y="1416"/>
                  </a:cubicBezTo>
                  <a:cubicBezTo>
                    <a:pt x="973" y="1415"/>
                    <a:pt x="970" y="1419"/>
                    <a:pt x="966" y="1419"/>
                  </a:cubicBezTo>
                  <a:close/>
                  <a:moveTo>
                    <a:pt x="739" y="1422"/>
                  </a:moveTo>
                  <a:cubicBezTo>
                    <a:pt x="740" y="1417"/>
                    <a:pt x="737" y="1415"/>
                    <a:pt x="735" y="1412"/>
                  </a:cubicBezTo>
                  <a:cubicBezTo>
                    <a:pt x="736" y="1415"/>
                    <a:pt x="734" y="1419"/>
                    <a:pt x="739" y="1422"/>
                  </a:cubicBezTo>
                  <a:close/>
                  <a:moveTo>
                    <a:pt x="912" y="1244"/>
                  </a:moveTo>
                  <a:cubicBezTo>
                    <a:pt x="919" y="1247"/>
                    <a:pt x="919" y="1247"/>
                    <a:pt x="922" y="1244"/>
                  </a:cubicBezTo>
                  <a:cubicBezTo>
                    <a:pt x="919" y="1243"/>
                    <a:pt x="916" y="1242"/>
                    <a:pt x="912" y="1244"/>
                  </a:cubicBezTo>
                  <a:close/>
                  <a:moveTo>
                    <a:pt x="542" y="149"/>
                  </a:moveTo>
                  <a:cubicBezTo>
                    <a:pt x="544" y="146"/>
                    <a:pt x="545" y="143"/>
                    <a:pt x="545" y="140"/>
                  </a:cubicBezTo>
                  <a:cubicBezTo>
                    <a:pt x="545" y="139"/>
                    <a:pt x="545" y="138"/>
                    <a:pt x="544" y="138"/>
                  </a:cubicBezTo>
                  <a:cubicBezTo>
                    <a:pt x="543" y="138"/>
                    <a:pt x="542" y="139"/>
                    <a:pt x="542" y="139"/>
                  </a:cubicBezTo>
                  <a:cubicBezTo>
                    <a:pt x="541" y="142"/>
                    <a:pt x="541" y="145"/>
                    <a:pt x="542" y="149"/>
                  </a:cubicBezTo>
                  <a:close/>
                  <a:moveTo>
                    <a:pt x="415" y="243"/>
                  </a:moveTo>
                  <a:cubicBezTo>
                    <a:pt x="416" y="239"/>
                    <a:pt x="416" y="236"/>
                    <a:pt x="414" y="234"/>
                  </a:cubicBezTo>
                  <a:cubicBezTo>
                    <a:pt x="414" y="234"/>
                    <a:pt x="413" y="234"/>
                    <a:pt x="413" y="234"/>
                  </a:cubicBezTo>
                  <a:cubicBezTo>
                    <a:pt x="411" y="237"/>
                    <a:pt x="412" y="240"/>
                    <a:pt x="415" y="243"/>
                  </a:cubicBezTo>
                  <a:close/>
                  <a:moveTo>
                    <a:pt x="582" y="722"/>
                  </a:moveTo>
                  <a:cubicBezTo>
                    <a:pt x="585" y="720"/>
                    <a:pt x="585" y="718"/>
                    <a:pt x="584" y="715"/>
                  </a:cubicBezTo>
                  <a:cubicBezTo>
                    <a:pt x="584" y="714"/>
                    <a:pt x="584" y="713"/>
                    <a:pt x="583" y="713"/>
                  </a:cubicBezTo>
                  <a:cubicBezTo>
                    <a:pt x="582" y="713"/>
                    <a:pt x="581" y="714"/>
                    <a:pt x="581" y="715"/>
                  </a:cubicBezTo>
                  <a:cubicBezTo>
                    <a:pt x="581" y="717"/>
                    <a:pt x="580" y="720"/>
                    <a:pt x="582" y="722"/>
                  </a:cubicBezTo>
                  <a:close/>
                  <a:moveTo>
                    <a:pt x="552" y="1057"/>
                  </a:moveTo>
                  <a:cubicBezTo>
                    <a:pt x="552" y="1060"/>
                    <a:pt x="550" y="1063"/>
                    <a:pt x="552" y="1066"/>
                  </a:cubicBezTo>
                  <a:cubicBezTo>
                    <a:pt x="552" y="1067"/>
                    <a:pt x="553" y="1067"/>
                    <a:pt x="554" y="1066"/>
                  </a:cubicBezTo>
                  <a:cubicBezTo>
                    <a:pt x="556" y="1064"/>
                    <a:pt x="554" y="1061"/>
                    <a:pt x="554" y="1058"/>
                  </a:cubicBezTo>
                  <a:cubicBezTo>
                    <a:pt x="554" y="1058"/>
                    <a:pt x="553" y="1058"/>
                    <a:pt x="552" y="1057"/>
                  </a:cubicBezTo>
                  <a:close/>
                  <a:moveTo>
                    <a:pt x="1127" y="1270"/>
                  </a:moveTo>
                  <a:cubicBezTo>
                    <a:pt x="1124" y="1271"/>
                    <a:pt x="1121" y="1272"/>
                    <a:pt x="1119" y="1273"/>
                  </a:cubicBezTo>
                  <a:cubicBezTo>
                    <a:pt x="1118" y="1273"/>
                    <a:pt x="1118" y="1274"/>
                    <a:pt x="1119" y="1275"/>
                  </a:cubicBezTo>
                  <a:cubicBezTo>
                    <a:pt x="1119" y="1277"/>
                    <a:pt x="1121" y="1278"/>
                    <a:pt x="1122" y="1277"/>
                  </a:cubicBezTo>
                  <a:cubicBezTo>
                    <a:pt x="1124" y="1276"/>
                    <a:pt x="1125" y="1273"/>
                    <a:pt x="1127" y="1270"/>
                  </a:cubicBezTo>
                  <a:close/>
                  <a:moveTo>
                    <a:pt x="292" y="573"/>
                  </a:moveTo>
                  <a:cubicBezTo>
                    <a:pt x="293" y="567"/>
                    <a:pt x="293" y="567"/>
                    <a:pt x="290" y="562"/>
                  </a:cubicBezTo>
                  <a:cubicBezTo>
                    <a:pt x="289" y="567"/>
                    <a:pt x="287" y="571"/>
                    <a:pt x="292" y="573"/>
                  </a:cubicBezTo>
                  <a:close/>
                  <a:moveTo>
                    <a:pt x="543" y="1095"/>
                  </a:moveTo>
                  <a:cubicBezTo>
                    <a:pt x="544" y="1098"/>
                    <a:pt x="541" y="1102"/>
                    <a:pt x="545" y="1106"/>
                  </a:cubicBezTo>
                  <a:cubicBezTo>
                    <a:pt x="546" y="1101"/>
                    <a:pt x="546" y="1098"/>
                    <a:pt x="543" y="1095"/>
                  </a:cubicBezTo>
                  <a:close/>
                  <a:moveTo>
                    <a:pt x="234" y="1285"/>
                  </a:moveTo>
                  <a:cubicBezTo>
                    <a:pt x="230" y="1287"/>
                    <a:pt x="228" y="1289"/>
                    <a:pt x="228" y="1295"/>
                  </a:cubicBezTo>
                  <a:cubicBezTo>
                    <a:pt x="230" y="1291"/>
                    <a:pt x="232" y="1288"/>
                    <a:pt x="234" y="1285"/>
                  </a:cubicBezTo>
                  <a:close/>
                  <a:moveTo>
                    <a:pt x="340" y="636"/>
                  </a:moveTo>
                  <a:cubicBezTo>
                    <a:pt x="339" y="633"/>
                    <a:pt x="337" y="633"/>
                    <a:pt x="334" y="632"/>
                  </a:cubicBezTo>
                  <a:cubicBezTo>
                    <a:pt x="333" y="632"/>
                    <a:pt x="332" y="633"/>
                    <a:pt x="332" y="634"/>
                  </a:cubicBezTo>
                  <a:cubicBezTo>
                    <a:pt x="333" y="637"/>
                    <a:pt x="336" y="637"/>
                    <a:pt x="339" y="638"/>
                  </a:cubicBezTo>
                  <a:cubicBezTo>
                    <a:pt x="339" y="638"/>
                    <a:pt x="340" y="637"/>
                    <a:pt x="340" y="636"/>
                  </a:cubicBezTo>
                  <a:close/>
                  <a:moveTo>
                    <a:pt x="563" y="1153"/>
                  </a:moveTo>
                  <a:cubicBezTo>
                    <a:pt x="564" y="1148"/>
                    <a:pt x="563" y="1145"/>
                    <a:pt x="562" y="1141"/>
                  </a:cubicBezTo>
                  <a:cubicBezTo>
                    <a:pt x="561" y="1145"/>
                    <a:pt x="561" y="1148"/>
                    <a:pt x="563" y="1153"/>
                  </a:cubicBezTo>
                  <a:close/>
                  <a:moveTo>
                    <a:pt x="552" y="1482"/>
                  </a:moveTo>
                  <a:cubicBezTo>
                    <a:pt x="553" y="1481"/>
                    <a:pt x="553" y="1481"/>
                    <a:pt x="553" y="1480"/>
                  </a:cubicBezTo>
                  <a:cubicBezTo>
                    <a:pt x="552" y="1479"/>
                    <a:pt x="551" y="1478"/>
                    <a:pt x="549" y="1478"/>
                  </a:cubicBezTo>
                  <a:cubicBezTo>
                    <a:pt x="548" y="1477"/>
                    <a:pt x="546" y="1477"/>
                    <a:pt x="546" y="1479"/>
                  </a:cubicBezTo>
                  <a:cubicBezTo>
                    <a:pt x="545" y="1480"/>
                    <a:pt x="546" y="1481"/>
                    <a:pt x="548" y="1481"/>
                  </a:cubicBezTo>
                  <a:cubicBezTo>
                    <a:pt x="549" y="1482"/>
                    <a:pt x="551" y="1482"/>
                    <a:pt x="552" y="1482"/>
                  </a:cubicBezTo>
                  <a:close/>
                  <a:moveTo>
                    <a:pt x="576" y="183"/>
                  </a:moveTo>
                  <a:cubicBezTo>
                    <a:pt x="580" y="178"/>
                    <a:pt x="580" y="177"/>
                    <a:pt x="578" y="172"/>
                  </a:cubicBezTo>
                  <a:cubicBezTo>
                    <a:pt x="577" y="176"/>
                    <a:pt x="575" y="179"/>
                    <a:pt x="576" y="183"/>
                  </a:cubicBezTo>
                  <a:close/>
                  <a:moveTo>
                    <a:pt x="594" y="946"/>
                  </a:moveTo>
                  <a:cubicBezTo>
                    <a:pt x="594" y="942"/>
                    <a:pt x="594" y="938"/>
                    <a:pt x="594" y="933"/>
                  </a:cubicBezTo>
                  <a:cubicBezTo>
                    <a:pt x="592" y="937"/>
                    <a:pt x="591" y="941"/>
                    <a:pt x="594" y="946"/>
                  </a:cubicBezTo>
                  <a:close/>
                  <a:moveTo>
                    <a:pt x="1019" y="1315"/>
                  </a:moveTo>
                  <a:cubicBezTo>
                    <a:pt x="1012" y="1316"/>
                    <a:pt x="1012" y="1316"/>
                    <a:pt x="1011" y="1321"/>
                  </a:cubicBezTo>
                  <a:cubicBezTo>
                    <a:pt x="1014" y="1319"/>
                    <a:pt x="1016" y="1317"/>
                    <a:pt x="1019" y="1315"/>
                  </a:cubicBezTo>
                  <a:close/>
                  <a:moveTo>
                    <a:pt x="602" y="1113"/>
                  </a:moveTo>
                  <a:cubicBezTo>
                    <a:pt x="602" y="1118"/>
                    <a:pt x="605" y="1121"/>
                    <a:pt x="606" y="1124"/>
                  </a:cubicBezTo>
                  <a:cubicBezTo>
                    <a:pt x="606" y="1120"/>
                    <a:pt x="607" y="1116"/>
                    <a:pt x="602" y="1113"/>
                  </a:cubicBezTo>
                  <a:close/>
                  <a:moveTo>
                    <a:pt x="259" y="549"/>
                  </a:moveTo>
                  <a:cubicBezTo>
                    <a:pt x="258" y="551"/>
                    <a:pt x="257" y="552"/>
                    <a:pt x="256" y="553"/>
                  </a:cubicBezTo>
                  <a:cubicBezTo>
                    <a:pt x="255" y="554"/>
                    <a:pt x="255" y="555"/>
                    <a:pt x="256" y="556"/>
                  </a:cubicBezTo>
                  <a:cubicBezTo>
                    <a:pt x="258" y="557"/>
                    <a:pt x="259" y="556"/>
                    <a:pt x="260" y="555"/>
                  </a:cubicBezTo>
                  <a:cubicBezTo>
                    <a:pt x="261" y="553"/>
                    <a:pt x="261" y="552"/>
                    <a:pt x="259" y="549"/>
                  </a:cubicBezTo>
                  <a:close/>
                  <a:moveTo>
                    <a:pt x="710" y="338"/>
                  </a:moveTo>
                  <a:cubicBezTo>
                    <a:pt x="708" y="338"/>
                    <a:pt x="707" y="340"/>
                    <a:pt x="706" y="342"/>
                  </a:cubicBezTo>
                  <a:cubicBezTo>
                    <a:pt x="706" y="344"/>
                    <a:pt x="707" y="344"/>
                    <a:pt x="708" y="344"/>
                  </a:cubicBezTo>
                  <a:cubicBezTo>
                    <a:pt x="711" y="344"/>
                    <a:pt x="712" y="343"/>
                    <a:pt x="712" y="340"/>
                  </a:cubicBezTo>
                  <a:cubicBezTo>
                    <a:pt x="712" y="339"/>
                    <a:pt x="712" y="338"/>
                    <a:pt x="710" y="338"/>
                  </a:cubicBezTo>
                  <a:close/>
                  <a:moveTo>
                    <a:pt x="580" y="775"/>
                  </a:moveTo>
                  <a:cubicBezTo>
                    <a:pt x="578" y="775"/>
                    <a:pt x="577" y="776"/>
                    <a:pt x="577" y="779"/>
                  </a:cubicBezTo>
                  <a:cubicBezTo>
                    <a:pt x="577" y="780"/>
                    <a:pt x="577" y="781"/>
                    <a:pt x="579" y="781"/>
                  </a:cubicBezTo>
                  <a:cubicBezTo>
                    <a:pt x="581" y="781"/>
                    <a:pt x="582" y="779"/>
                    <a:pt x="583" y="778"/>
                  </a:cubicBezTo>
                  <a:cubicBezTo>
                    <a:pt x="583" y="776"/>
                    <a:pt x="582" y="775"/>
                    <a:pt x="580" y="775"/>
                  </a:cubicBezTo>
                  <a:close/>
                  <a:moveTo>
                    <a:pt x="163" y="1184"/>
                  </a:moveTo>
                  <a:cubicBezTo>
                    <a:pt x="159" y="1186"/>
                    <a:pt x="156" y="1188"/>
                    <a:pt x="155" y="1193"/>
                  </a:cubicBezTo>
                  <a:cubicBezTo>
                    <a:pt x="158" y="1190"/>
                    <a:pt x="160" y="1187"/>
                    <a:pt x="163" y="1184"/>
                  </a:cubicBezTo>
                  <a:close/>
                  <a:moveTo>
                    <a:pt x="559" y="112"/>
                  </a:moveTo>
                  <a:cubicBezTo>
                    <a:pt x="557" y="112"/>
                    <a:pt x="556" y="113"/>
                    <a:pt x="556" y="114"/>
                  </a:cubicBezTo>
                  <a:cubicBezTo>
                    <a:pt x="556" y="116"/>
                    <a:pt x="557" y="117"/>
                    <a:pt x="559" y="117"/>
                  </a:cubicBezTo>
                  <a:cubicBezTo>
                    <a:pt x="560" y="117"/>
                    <a:pt x="561" y="116"/>
                    <a:pt x="561" y="115"/>
                  </a:cubicBezTo>
                  <a:cubicBezTo>
                    <a:pt x="561" y="113"/>
                    <a:pt x="560" y="113"/>
                    <a:pt x="559" y="112"/>
                  </a:cubicBezTo>
                  <a:close/>
                  <a:moveTo>
                    <a:pt x="517" y="604"/>
                  </a:moveTo>
                  <a:cubicBezTo>
                    <a:pt x="520" y="603"/>
                    <a:pt x="523" y="603"/>
                    <a:pt x="525" y="602"/>
                  </a:cubicBezTo>
                  <a:cubicBezTo>
                    <a:pt x="526" y="602"/>
                    <a:pt x="527" y="601"/>
                    <a:pt x="526" y="600"/>
                  </a:cubicBezTo>
                  <a:cubicBezTo>
                    <a:pt x="526" y="599"/>
                    <a:pt x="525" y="598"/>
                    <a:pt x="524" y="599"/>
                  </a:cubicBezTo>
                  <a:cubicBezTo>
                    <a:pt x="521" y="599"/>
                    <a:pt x="519" y="602"/>
                    <a:pt x="517" y="604"/>
                  </a:cubicBezTo>
                  <a:close/>
                  <a:moveTo>
                    <a:pt x="504" y="1344"/>
                  </a:moveTo>
                  <a:cubicBezTo>
                    <a:pt x="506" y="1337"/>
                    <a:pt x="506" y="1337"/>
                    <a:pt x="501" y="1333"/>
                  </a:cubicBezTo>
                  <a:cubicBezTo>
                    <a:pt x="503" y="1336"/>
                    <a:pt x="502" y="1340"/>
                    <a:pt x="504" y="1344"/>
                  </a:cubicBezTo>
                  <a:close/>
                  <a:moveTo>
                    <a:pt x="385" y="543"/>
                  </a:moveTo>
                  <a:cubicBezTo>
                    <a:pt x="384" y="545"/>
                    <a:pt x="384" y="546"/>
                    <a:pt x="384" y="547"/>
                  </a:cubicBezTo>
                  <a:cubicBezTo>
                    <a:pt x="384" y="549"/>
                    <a:pt x="385" y="550"/>
                    <a:pt x="387" y="551"/>
                  </a:cubicBezTo>
                  <a:cubicBezTo>
                    <a:pt x="388" y="551"/>
                    <a:pt x="389" y="551"/>
                    <a:pt x="389" y="550"/>
                  </a:cubicBezTo>
                  <a:cubicBezTo>
                    <a:pt x="390" y="548"/>
                    <a:pt x="389" y="547"/>
                    <a:pt x="388" y="546"/>
                  </a:cubicBezTo>
                  <a:cubicBezTo>
                    <a:pt x="387" y="545"/>
                    <a:pt x="387" y="545"/>
                    <a:pt x="385" y="543"/>
                  </a:cubicBezTo>
                  <a:close/>
                  <a:moveTo>
                    <a:pt x="550" y="1464"/>
                  </a:moveTo>
                  <a:cubicBezTo>
                    <a:pt x="550" y="1462"/>
                    <a:pt x="550" y="1460"/>
                    <a:pt x="547" y="1460"/>
                  </a:cubicBezTo>
                  <a:cubicBezTo>
                    <a:pt x="546" y="1460"/>
                    <a:pt x="545" y="1462"/>
                    <a:pt x="545" y="1463"/>
                  </a:cubicBezTo>
                  <a:cubicBezTo>
                    <a:pt x="545" y="1465"/>
                    <a:pt x="547" y="1465"/>
                    <a:pt x="548" y="1466"/>
                  </a:cubicBezTo>
                  <a:cubicBezTo>
                    <a:pt x="549" y="1466"/>
                    <a:pt x="550" y="1465"/>
                    <a:pt x="550" y="1464"/>
                  </a:cubicBezTo>
                  <a:close/>
                  <a:moveTo>
                    <a:pt x="428" y="1275"/>
                  </a:moveTo>
                  <a:cubicBezTo>
                    <a:pt x="430" y="1273"/>
                    <a:pt x="432" y="1270"/>
                    <a:pt x="429" y="1267"/>
                  </a:cubicBezTo>
                  <a:cubicBezTo>
                    <a:pt x="427" y="1270"/>
                    <a:pt x="428" y="1273"/>
                    <a:pt x="428" y="1275"/>
                  </a:cubicBezTo>
                  <a:close/>
                  <a:moveTo>
                    <a:pt x="501" y="333"/>
                  </a:moveTo>
                  <a:cubicBezTo>
                    <a:pt x="498" y="331"/>
                    <a:pt x="495" y="330"/>
                    <a:pt x="490" y="334"/>
                  </a:cubicBezTo>
                  <a:cubicBezTo>
                    <a:pt x="495" y="334"/>
                    <a:pt x="498" y="334"/>
                    <a:pt x="501" y="333"/>
                  </a:cubicBezTo>
                  <a:close/>
                  <a:moveTo>
                    <a:pt x="1289" y="914"/>
                  </a:moveTo>
                  <a:cubicBezTo>
                    <a:pt x="1288" y="914"/>
                    <a:pt x="1287" y="914"/>
                    <a:pt x="1287" y="915"/>
                  </a:cubicBezTo>
                  <a:cubicBezTo>
                    <a:pt x="1287" y="918"/>
                    <a:pt x="1288" y="918"/>
                    <a:pt x="1290" y="918"/>
                  </a:cubicBezTo>
                  <a:cubicBezTo>
                    <a:pt x="1291" y="918"/>
                    <a:pt x="1293" y="918"/>
                    <a:pt x="1293" y="916"/>
                  </a:cubicBezTo>
                  <a:cubicBezTo>
                    <a:pt x="1293" y="914"/>
                    <a:pt x="1291" y="914"/>
                    <a:pt x="1289" y="914"/>
                  </a:cubicBezTo>
                  <a:close/>
                  <a:moveTo>
                    <a:pt x="604" y="549"/>
                  </a:moveTo>
                  <a:cubicBezTo>
                    <a:pt x="604" y="551"/>
                    <a:pt x="605" y="551"/>
                    <a:pt x="607" y="551"/>
                  </a:cubicBezTo>
                  <a:cubicBezTo>
                    <a:pt x="609" y="552"/>
                    <a:pt x="610" y="550"/>
                    <a:pt x="611" y="548"/>
                  </a:cubicBezTo>
                  <a:cubicBezTo>
                    <a:pt x="611" y="547"/>
                    <a:pt x="610" y="546"/>
                    <a:pt x="608" y="546"/>
                  </a:cubicBezTo>
                  <a:cubicBezTo>
                    <a:pt x="606" y="547"/>
                    <a:pt x="605" y="547"/>
                    <a:pt x="604" y="549"/>
                  </a:cubicBezTo>
                  <a:close/>
                  <a:moveTo>
                    <a:pt x="361" y="803"/>
                  </a:moveTo>
                  <a:cubicBezTo>
                    <a:pt x="364" y="800"/>
                    <a:pt x="364" y="799"/>
                    <a:pt x="363" y="796"/>
                  </a:cubicBezTo>
                  <a:cubicBezTo>
                    <a:pt x="362" y="795"/>
                    <a:pt x="361" y="795"/>
                    <a:pt x="361" y="796"/>
                  </a:cubicBezTo>
                  <a:cubicBezTo>
                    <a:pt x="359" y="797"/>
                    <a:pt x="360" y="800"/>
                    <a:pt x="360" y="802"/>
                  </a:cubicBezTo>
                  <a:cubicBezTo>
                    <a:pt x="360" y="802"/>
                    <a:pt x="360" y="802"/>
                    <a:pt x="361" y="803"/>
                  </a:cubicBezTo>
                  <a:close/>
                  <a:moveTo>
                    <a:pt x="313" y="525"/>
                  </a:moveTo>
                  <a:cubicBezTo>
                    <a:pt x="313" y="524"/>
                    <a:pt x="312" y="523"/>
                    <a:pt x="310" y="523"/>
                  </a:cubicBezTo>
                  <a:cubicBezTo>
                    <a:pt x="309" y="523"/>
                    <a:pt x="308" y="524"/>
                    <a:pt x="308" y="526"/>
                  </a:cubicBezTo>
                  <a:cubicBezTo>
                    <a:pt x="308" y="527"/>
                    <a:pt x="308" y="528"/>
                    <a:pt x="310" y="529"/>
                  </a:cubicBezTo>
                  <a:cubicBezTo>
                    <a:pt x="312" y="529"/>
                    <a:pt x="312" y="527"/>
                    <a:pt x="313" y="525"/>
                  </a:cubicBezTo>
                  <a:close/>
                  <a:moveTo>
                    <a:pt x="482" y="1001"/>
                  </a:moveTo>
                  <a:cubicBezTo>
                    <a:pt x="484" y="1001"/>
                    <a:pt x="485" y="1000"/>
                    <a:pt x="485" y="998"/>
                  </a:cubicBezTo>
                  <a:cubicBezTo>
                    <a:pt x="485" y="996"/>
                    <a:pt x="485" y="994"/>
                    <a:pt x="483" y="994"/>
                  </a:cubicBezTo>
                  <a:cubicBezTo>
                    <a:pt x="480" y="994"/>
                    <a:pt x="481" y="996"/>
                    <a:pt x="481" y="998"/>
                  </a:cubicBezTo>
                  <a:cubicBezTo>
                    <a:pt x="481" y="999"/>
                    <a:pt x="482" y="1000"/>
                    <a:pt x="482" y="1001"/>
                  </a:cubicBezTo>
                  <a:close/>
                  <a:moveTo>
                    <a:pt x="579" y="758"/>
                  </a:moveTo>
                  <a:cubicBezTo>
                    <a:pt x="580" y="757"/>
                    <a:pt x="582" y="756"/>
                    <a:pt x="581" y="754"/>
                  </a:cubicBezTo>
                  <a:cubicBezTo>
                    <a:pt x="581" y="753"/>
                    <a:pt x="581" y="752"/>
                    <a:pt x="580" y="752"/>
                  </a:cubicBezTo>
                  <a:cubicBezTo>
                    <a:pt x="578" y="752"/>
                    <a:pt x="577" y="753"/>
                    <a:pt x="577" y="755"/>
                  </a:cubicBezTo>
                  <a:cubicBezTo>
                    <a:pt x="577" y="756"/>
                    <a:pt x="577" y="757"/>
                    <a:pt x="579" y="758"/>
                  </a:cubicBezTo>
                  <a:close/>
                  <a:moveTo>
                    <a:pt x="580" y="729"/>
                  </a:moveTo>
                  <a:cubicBezTo>
                    <a:pt x="578" y="729"/>
                    <a:pt x="578" y="730"/>
                    <a:pt x="578" y="731"/>
                  </a:cubicBezTo>
                  <a:cubicBezTo>
                    <a:pt x="578" y="733"/>
                    <a:pt x="579" y="735"/>
                    <a:pt x="581" y="735"/>
                  </a:cubicBezTo>
                  <a:cubicBezTo>
                    <a:pt x="582" y="735"/>
                    <a:pt x="583" y="734"/>
                    <a:pt x="583" y="733"/>
                  </a:cubicBezTo>
                  <a:cubicBezTo>
                    <a:pt x="583" y="731"/>
                    <a:pt x="582" y="730"/>
                    <a:pt x="580" y="729"/>
                  </a:cubicBezTo>
                  <a:close/>
                  <a:moveTo>
                    <a:pt x="609" y="408"/>
                  </a:moveTo>
                  <a:cubicBezTo>
                    <a:pt x="612" y="409"/>
                    <a:pt x="615" y="409"/>
                    <a:pt x="616" y="406"/>
                  </a:cubicBezTo>
                  <a:cubicBezTo>
                    <a:pt x="616" y="406"/>
                    <a:pt x="615" y="405"/>
                    <a:pt x="615" y="404"/>
                  </a:cubicBezTo>
                  <a:cubicBezTo>
                    <a:pt x="612" y="403"/>
                    <a:pt x="611" y="405"/>
                    <a:pt x="609" y="408"/>
                  </a:cubicBezTo>
                  <a:close/>
                  <a:moveTo>
                    <a:pt x="230" y="1397"/>
                  </a:moveTo>
                  <a:cubicBezTo>
                    <a:pt x="227" y="1398"/>
                    <a:pt x="227" y="1400"/>
                    <a:pt x="226" y="1401"/>
                  </a:cubicBezTo>
                  <a:cubicBezTo>
                    <a:pt x="225" y="1402"/>
                    <a:pt x="225" y="1403"/>
                    <a:pt x="226" y="1403"/>
                  </a:cubicBezTo>
                  <a:cubicBezTo>
                    <a:pt x="227" y="1404"/>
                    <a:pt x="228" y="1404"/>
                    <a:pt x="229" y="1403"/>
                  </a:cubicBezTo>
                  <a:cubicBezTo>
                    <a:pt x="230" y="1401"/>
                    <a:pt x="231" y="1399"/>
                    <a:pt x="230" y="1397"/>
                  </a:cubicBezTo>
                  <a:close/>
                  <a:moveTo>
                    <a:pt x="423" y="536"/>
                  </a:moveTo>
                  <a:cubicBezTo>
                    <a:pt x="422" y="537"/>
                    <a:pt x="421" y="538"/>
                    <a:pt x="422" y="539"/>
                  </a:cubicBezTo>
                  <a:cubicBezTo>
                    <a:pt x="422" y="540"/>
                    <a:pt x="422" y="542"/>
                    <a:pt x="424" y="542"/>
                  </a:cubicBezTo>
                  <a:cubicBezTo>
                    <a:pt x="426" y="542"/>
                    <a:pt x="426" y="541"/>
                    <a:pt x="426" y="540"/>
                  </a:cubicBezTo>
                  <a:cubicBezTo>
                    <a:pt x="426" y="538"/>
                    <a:pt x="425" y="536"/>
                    <a:pt x="423" y="536"/>
                  </a:cubicBezTo>
                  <a:close/>
                  <a:moveTo>
                    <a:pt x="443" y="1285"/>
                  </a:moveTo>
                  <a:cubicBezTo>
                    <a:pt x="440" y="1288"/>
                    <a:pt x="440" y="1291"/>
                    <a:pt x="440" y="1294"/>
                  </a:cubicBezTo>
                  <a:cubicBezTo>
                    <a:pt x="442" y="1291"/>
                    <a:pt x="443" y="1289"/>
                    <a:pt x="443" y="1285"/>
                  </a:cubicBezTo>
                  <a:close/>
                  <a:moveTo>
                    <a:pt x="1126" y="1192"/>
                  </a:moveTo>
                  <a:cubicBezTo>
                    <a:pt x="1130" y="1190"/>
                    <a:pt x="1133" y="1188"/>
                    <a:pt x="1134" y="1185"/>
                  </a:cubicBezTo>
                  <a:cubicBezTo>
                    <a:pt x="1131" y="1187"/>
                    <a:pt x="1127" y="1187"/>
                    <a:pt x="1126" y="1192"/>
                  </a:cubicBezTo>
                  <a:close/>
                  <a:moveTo>
                    <a:pt x="541" y="1086"/>
                  </a:moveTo>
                  <a:cubicBezTo>
                    <a:pt x="537" y="1085"/>
                    <a:pt x="535" y="1086"/>
                    <a:pt x="534" y="1089"/>
                  </a:cubicBezTo>
                  <a:cubicBezTo>
                    <a:pt x="537" y="1089"/>
                    <a:pt x="539" y="1088"/>
                    <a:pt x="541" y="1086"/>
                  </a:cubicBezTo>
                  <a:close/>
                  <a:moveTo>
                    <a:pt x="380" y="876"/>
                  </a:moveTo>
                  <a:cubicBezTo>
                    <a:pt x="381" y="875"/>
                    <a:pt x="382" y="874"/>
                    <a:pt x="381" y="872"/>
                  </a:cubicBezTo>
                  <a:cubicBezTo>
                    <a:pt x="381" y="871"/>
                    <a:pt x="380" y="870"/>
                    <a:pt x="379" y="870"/>
                  </a:cubicBezTo>
                  <a:cubicBezTo>
                    <a:pt x="377" y="871"/>
                    <a:pt x="377" y="873"/>
                    <a:pt x="378" y="874"/>
                  </a:cubicBezTo>
                  <a:cubicBezTo>
                    <a:pt x="378" y="875"/>
                    <a:pt x="378" y="876"/>
                    <a:pt x="380" y="876"/>
                  </a:cubicBezTo>
                  <a:close/>
                  <a:moveTo>
                    <a:pt x="108" y="1463"/>
                  </a:moveTo>
                  <a:cubicBezTo>
                    <a:pt x="105" y="1466"/>
                    <a:pt x="105" y="1469"/>
                    <a:pt x="105" y="1472"/>
                  </a:cubicBezTo>
                  <a:cubicBezTo>
                    <a:pt x="107" y="1469"/>
                    <a:pt x="108" y="1467"/>
                    <a:pt x="108" y="1463"/>
                  </a:cubicBezTo>
                  <a:close/>
                  <a:moveTo>
                    <a:pt x="670" y="325"/>
                  </a:moveTo>
                  <a:cubicBezTo>
                    <a:pt x="671" y="324"/>
                    <a:pt x="671" y="323"/>
                    <a:pt x="670" y="322"/>
                  </a:cubicBezTo>
                  <a:cubicBezTo>
                    <a:pt x="670" y="320"/>
                    <a:pt x="669" y="318"/>
                    <a:pt x="667" y="319"/>
                  </a:cubicBezTo>
                  <a:cubicBezTo>
                    <a:pt x="666" y="320"/>
                    <a:pt x="667" y="321"/>
                    <a:pt x="667" y="323"/>
                  </a:cubicBezTo>
                  <a:cubicBezTo>
                    <a:pt x="667" y="324"/>
                    <a:pt x="668" y="325"/>
                    <a:pt x="670" y="325"/>
                  </a:cubicBezTo>
                  <a:close/>
                  <a:moveTo>
                    <a:pt x="288" y="525"/>
                  </a:moveTo>
                  <a:cubicBezTo>
                    <a:pt x="287" y="522"/>
                    <a:pt x="288" y="519"/>
                    <a:pt x="285" y="518"/>
                  </a:cubicBezTo>
                  <a:cubicBezTo>
                    <a:pt x="285" y="518"/>
                    <a:pt x="284" y="519"/>
                    <a:pt x="284" y="519"/>
                  </a:cubicBezTo>
                  <a:cubicBezTo>
                    <a:pt x="283" y="522"/>
                    <a:pt x="285" y="523"/>
                    <a:pt x="288" y="525"/>
                  </a:cubicBezTo>
                  <a:close/>
                  <a:moveTo>
                    <a:pt x="386" y="212"/>
                  </a:moveTo>
                  <a:cubicBezTo>
                    <a:pt x="385" y="215"/>
                    <a:pt x="383" y="217"/>
                    <a:pt x="385" y="219"/>
                  </a:cubicBezTo>
                  <a:cubicBezTo>
                    <a:pt x="385" y="219"/>
                    <a:pt x="386" y="219"/>
                    <a:pt x="386" y="219"/>
                  </a:cubicBezTo>
                  <a:cubicBezTo>
                    <a:pt x="388" y="217"/>
                    <a:pt x="387" y="215"/>
                    <a:pt x="386" y="212"/>
                  </a:cubicBezTo>
                  <a:close/>
                  <a:moveTo>
                    <a:pt x="418" y="1078"/>
                  </a:moveTo>
                  <a:cubicBezTo>
                    <a:pt x="420" y="1078"/>
                    <a:pt x="421" y="1077"/>
                    <a:pt x="421" y="1075"/>
                  </a:cubicBezTo>
                  <a:cubicBezTo>
                    <a:pt x="421" y="1074"/>
                    <a:pt x="421" y="1073"/>
                    <a:pt x="420" y="1073"/>
                  </a:cubicBezTo>
                  <a:cubicBezTo>
                    <a:pt x="418" y="1073"/>
                    <a:pt x="417" y="1075"/>
                    <a:pt x="417" y="1076"/>
                  </a:cubicBezTo>
                  <a:cubicBezTo>
                    <a:pt x="417" y="1077"/>
                    <a:pt x="417" y="1078"/>
                    <a:pt x="418" y="1078"/>
                  </a:cubicBezTo>
                  <a:close/>
                  <a:moveTo>
                    <a:pt x="1260" y="1027"/>
                  </a:moveTo>
                  <a:cubicBezTo>
                    <a:pt x="1258" y="1027"/>
                    <a:pt x="1257" y="1027"/>
                    <a:pt x="1257" y="1029"/>
                  </a:cubicBezTo>
                  <a:cubicBezTo>
                    <a:pt x="1257" y="1031"/>
                    <a:pt x="1259" y="1031"/>
                    <a:pt x="1260" y="1032"/>
                  </a:cubicBezTo>
                  <a:cubicBezTo>
                    <a:pt x="1262" y="1032"/>
                    <a:pt x="1263" y="1031"/>
                    <a:pt x="1263" y="1029"/>
                  </a:cubicBezTo>
                  <a:cubicBezTo>
                    <a:pt x="1263" y="1028"/>
                    <a:pt x="1261" y="1027"/>
                    <a:pt x="1260" y="1027"/>
                  </a:cubicBezTo>
                  <a:close/>
                  <a:moveTo>
                    <a:pt x="552" y="703"/>
                  </a:moveTo>
                  <a:cubicBezTo>
                    <a:pt x="551" y="702"/>
                    <a:pt x="551" y="702"/>
                    <a:pt x="549" y="702"/>
                  </a:cubicBezTo>
                  <a:cubicBezTo>
                    <a:pt x="548" y="702"/>
                    <a:pt x="546" y="702"/>
                    <a:pt x="547" y="704"/>
                  </a:cubicBezTo>
                  <a:cubicBezTo>
                    <a:pt x="547" y="706"/>
                    <a:pt x="547" y="707"/>
                    <a:pt x="549" y="706"/>
                  </a:cubicBezTo>
                  <a:cubicBezTo>
                    <a:pt x="550" y="706"/>
                    <a:pt x="552" y="705"/>
                    <a:pt x="552" y="703"/>
                  </a:cubicBezTo>
                  <a:close/>
                  <a:moveTo>
                    <a:pt x="934" y="1487"/>
                  </a:moveTo>
                  <a:cubicBezTo>
                    <a:pt x="934" y="1485"/>
                    <a:pt x="933" y="1484"/>
                    <a:pt x="932" y="1484"/>
                  </a:cubicBezTo>
                  <a:cubicBezTo>
                    <a:pt x="930" y="1484"/>
                    <a:pt x="929" y="1485"/>
                    <a:pt x="929" y="1486"/>
                  </a:cubicBezTo>
                  <a:cubicBezTo>
                    <a:pt x="929" y="1488"/>
                    <a:pt x="930" y="1489"/>
                    <a:pt x="931" y="1489"/>
                  </a:cubicBezTo>
                  <a:cubicBezTo>
                    <a:pt x="933" y="1489"/>
                    <a:pt x="934" y="1488"/>
                    <a:pt x="934" y="1487"/>
                  </a:cubicBezTo>
                  <a:close/>
                  <a:moveTo>
                    <a:pt x="194" y="1419"/>
                  </a:moveTo>
                  <a:cubicBezTo>
                    <a:pt x="197" y="1416"/>
                    <a:pt x="199" y="1414"/>
                    <a:pt x="198" y="1411"/>
                  </a:cubicBezTo>
                  <a:cubicBezTo>
                    <a:pt x="195" y="1413"/>
                    <a:pt x="194" y="1415"/>
                    <a:pt x="194" y="1419"/>
                  </a:cubicBezTo>
                  <a:close/>
                  <a:moveTo>
                    <a:pt x="269" y="247"/>
                  </a:moveTo>
                  <a:cubicBezTo>
                    <a:pt x="266" y="248"/>
                    <a:pt x="264" y="249"/>
                    <a:pt x="264" y="253"/>
                  </a:cubicBezTo>
                  <a:cubicBezTo>
                    <a:pt x="266" y="251"/>
                    <a:pt x="268" y="249"/>
                    <a:pt x="269" y="247"/>
                  </a:cubicBezTo>
                  <a:close/>
                  <a:moveTo>
                    <a:pt x="521" y="741"/>
                  </a:moveTo>
                  <a:cubicBezTo>
                    <a:pt x="521" y="739"/>
                    <a:pt x="521" y="737"/>
                    <a:pt x="519" y="737"/>
                  </a:cubicBezTo>
                  <a:cubicBezTo>
                    <a:pt x="518" y="737"/>
                    <a:pt x="517" y="738"/>
                    <a:pt x="517" y="739"/>
                  </a:cubicBezTo>
                  <a:cubicBezTo>
                    <a:pt x="517" y="741"/>
                    <a:pt x="517" y="742"/>
                    <a:pt x="519" y="743"/>
                  </a:cubicBezTo>
                  <a:cubicBezTo>
                    <a:pt x="521" y="743"/>
                    <a:pt x="521" y="742"/>
                    <a:pt x="521" y="741"/>
                  </a:cubicBezTo>
                  <a:close/>
                  <a:moveTo>
                    <a:pt x="446" y="1269"/>
                  </a:moveTo>
                  <a:cubicBezTo>
                    <a:pt x="448" y="1266"/>
                    <a:pt x="448" y="1266"/>
                    <a:pt x="447" y="1261"/>
                  </a:cubicBezTo>
                  <a:cubicBezTo>
                    <a:pt x="447" y="1263"/>
                    <a:pt x="446" y="1265"/>
                    <a:pt x="445" y="1267"/>
                  </a:cubicBezTo>
                  <a:cubicBezTo>
                    <a:pt x="445" y="1267"/>
                    <a:pt x="445" y="1268"/>
                    <a:pt x="446" y="1269"/>
                  </a:cubicBezTo>
                  <a:close/>
                  <a:moveTo>
                    <a:pt x="386" y="618"/>
                  </a:moveTo>
                  <a:cubicBezTo>
                    <a:pt x="386" y="616"/>
                    <a:pt x="385" y="615"/>
                    <a:pt x="384" y="615"/>
                  </a:cubicBezTo>
                  <a:cubicBezTo>
                    <a:pt x="382" y="615"/>
                    <a:pt x="382" y="616"/>
                    <a:pt x="382" y="618"/>
                  </a:cubicBezTo>
                  <a:cubicBezTo>
                    <a:pt x="382" y="619"/>
                    <a:pt x="382" y="620"/>
                    <a:pt x="384" y="620"/>
                  </a:cubicBezTo>
                  <a:cubicBezTo>
                    <a:pt x="385" y="620"/>
                    <a:pt x="386" y="619"/>
                    <a:pt x="386" y="618"/>
                  </a:cubicBezTo>
                  <a:close/>
                  <a:moveTo>
                    <a:pt x="1109" y="1161"/>
                  </a:moveTo>
                  <a:cubicBezTo>
                    <a:pt x="1112" y="1161"/>
                    <a:pt x="1113" y="1160"/>
                    <a:pt x="1113" y="1159"/>
                  </a:cubicBezTo>
                  <a:cubicBezTo>
                    <a:pt x="1114" y="1158"/>
                    <a:pt x="1116" y="1157"/>
                    <a:pt x="1114" y="1155"/>
                  </a:cubicBezTo>
                  <a:cubicBezTo>
                    <a:pt x="1112" y="1156"/>
                    <a:pt x="1110" y="1158"/>
                    <a:pt x="1109" y="1161"/>
                  </a:cubicBezTo>
                  <a:close/>
                  <a:moveTo>
                    <a:pt x="741" y="1165"/>
                  </a:moveTo>
                  <a:cubicBezTo>
                    <a:pt x="742" y="1163"/>
                    <a:pt x="741" y="1162"/>
                    <a:pt x="740" y="1161"/>
                  </a:cubicBezTo>
                  <a:cubicBezTo>
                    <a:pt x="739" y="1160"/>
                    <a:pt x="738" y="1160"/>
                    <a:pt x="738" y="1160"/>
                  </a:cubicBezTo>
                  <a:cubicBezTo>
                    <a:pt x="737" y="1161"/>
                    <a:pt x="737" y="1162"/>
                    <a:pt x="738" y="1163"/>
                  </a:cubicBezTo>
                  <a:cubicBezTo>
                    <a:pt x="739" y="1164"/>
                    <a:pt x="740" y="1165"/>
                    <a:pt x="741" y="1165"/>
                  </a:cubicBezTo>
                  <a:close/>
                  <a:moveTo>
                    <a:pt x="265" y="1329"/>
                  </a:moveTo>
                  <a:cubicBezTo>
                    <a:pt x="263" y="1332"/>
                    <a:pt x="262" y="1335"/>
                    <a:pt x="261" y="1337"/>
                  </a:cubicBezTo>
                  <a:cubicBezTo>
                    <a:pt x="263" y="1335"/>
                    <a:pt x="266" y="1334"/>
                    <a:pt x="265" y="1329"/>
                  </a:cubicBezTo>
                  <a:close/>
                  <a:moveTo>
                    <a:pt x="424" y="584"/>
                  </a:moveTo>
                  <a:cubicBezTo>
                    <a:pt x="423" y="587"/>
                    <a:pt x="422" y="590"/>
                    <a:pt x="426" y="594"/>
                  </a:cubicBezTo>
                  <a:cubicBezTo>
                    <a:pt x="425" y="589"/>
                    <a:pt x="425" y="587"/>
                    <a:pt x="424" y="584"/>
                  </a:cubicBezTo>
                  <a:close/>
                  <a:moveTo>
                    <a:pt x="232" y="1176"/>
                  </a:moveTo>
                  <a:cubicBezTo>
                    <a:pt x="233" y="1175"/>
                    <a:pt x="236" y="1174"/>
                    <a:pt x="235" y="1170"/>
                  </a:cubicBezTo>
                  <a:cubicBezTo>
                    <a:pt x="233" y="1172"/>
                    <a:pt x="231" y="1173"/>
                    <a:pt x="232" y="1176"/>
                  </a:cubicBezTo>
                  <a:close/>
                  <a:moveTo>
                    <a:pt x="198" y="1182"/>
                  </a:moveTo>
                  <a:cubicBezTo>
                    <a:pt x="203" y="1179"/>
                    <a:pt x="204" y="1178"/>
                    <a:pt x="202" y="1177"/>
                  </a:cubicBezTo>
                  <a:cubicBezTo>
                    <a:pt x="200" y="1177"/>
                    <a:pt x="199" y="1179"/>
                    <a:pt x="198" y="1182"/>
                  </a:cubicBezTo>
                  <a:close/>
                  <a:moveTo>
                    <a:pt x="474" y="576"/>
                  </a:moveTo>
                  <a:cubicBezTo>
                    <a:pt x="471" y="576"/>
                    <a:pt x="469" y="577"/>
                    <a:pt x="470" y="580"/>
                  </a:cubicBezTo>
                  <a:cubicBezTo>
                    <a:pt x="470" y="580"/>
                    <a:pt x="470" y="581"/>
                    <a:pt x="471" y="581"/>
                  </a:cubicBezTo>
                  <a:cubicBezTo>
                    <a:pt x="473" y="581"/>
                    <a:pt x="473" y="578"/>
                    <a:pt x="474" y="577"/>
                  </a:cubicBezTo>
                  <a:cubicBezTo>
                    <a:pt x="474" y="577"/>
                    <a:pt x="474" y="576"/>
                    <a:pt x="474" y="576"/>
                  </a:cubicBezTo>
                  <a:close/>
                  <a:moveTo>
                    <a:pt x="1168" y="1095"/>
                  </a:moveTo>
                  <a:cubicBezTo>
                    <a:pt x="1166" y="1094"/>
                    <a:pt x="1164" y="1095"/>
                    <a:pt x="1163" y="1097"/>
                  </a:cubicBezTo>
                  <a:cubicBezTo>
                    <a:pt x="1163" y="1097"/>
                    <a:pt x="1163" y="1098"/>
                    <a:pt x="1163" y="1099"/>
                  </a:cubicBezTo>
                  <a:cubicBezTo>
                    <a:pt x="1163" y="1100"/>
                    <a:pt x="1165" y="1100"/>
                    <a:pt x="1165" y="1099"/>
                  </a:cubicBezTo>
                  <a:cubicBezTo>
                    <a:pt x="1167" y="1098"/>
                    <a:pt x="1168" y="1097"/>
                    <a:pt x="1168" y="1095"/>
                  </a:cubicBezTo>
                  <a:close/>
                  <a:moveTo>
                    <a:pt x="1240" y="1301"/>
                  </a:moveTo>
                  <a:cubicBezTo>
                    <a:pt x="1233" y="1302"/>
                    <a:pt x="1232" y="1302"/>
                    <a:pt x="1233" y="1304"/>
                  </a:cubicBezTo>
                  <a:cubicBezTo>
                    <a:pt x="1236" y="1304"/>
                    <a:pt x="1237" y="1303"/>
                    <a:pt x="1240" y="1301"/>
                  </a:cubicBezTo>
                  <a:close/>
                  <a:moveTo>
                    <a:pt x="837" y="1279"/>
                  </a:moveTo>
                  <a:cubicBezTo>
                    <a:pt x="836" y="1280"/>
                    <a:pt x="836" y="1280"/>
                    <a:pt x="836" y="1281"/>
                  </a:cubicBezTo>
                  <a:cubicBezTo>
                    <a:pt x="837" y="1282"/>
                    <a:pt x="838" y="1283"/>
                    <a:pt x="839" y="1283"/>
                  </a:cubicBezTo>
                  <a:cubicBezTo>
                    <a:pt x="840" y="1283"/>
                    <a:pt x="841" y="1282"/>
                    <a:pt x="840" y="1281"/>
                  </a:cubicBezTo>
                  <a:cubicBezTo>
                    <a:pt x="840" y="1280"/>
                    <a:pt x="839" y="1279"/>
                    <a:pt x="837" y="1279"/>
                  </a:cubicBezTo>
                  <a:close/>
                  <a:moveTo>
                    <a:pt x="943" y="1264"/>
                  </a:moveTo>
                  <a:cubicBezTo>
                    <a:pt x="947" y="1265"/>
                    <a:pt x="949" y="1264"/>
                    <a:pt x="950" y="1261"/>
                  </a:cubicBezTo>
                  <a:cubicBezTo>
                    <a:pt x="947" y="1261"/>
                    <a:pt x="946" y="1262"/>
                    <a:pt x="943" y="1264"/>
                  </a:cubicBezTo>
                  <a:close/>
                  <a:moveTo>
                    <a:pt x="325" y="762"/>
                  </a:moveTo>
                  <a:cubicBezTo>
                    <a:pt x="325" y="766"/>
                    <a:pt x="325" y="768"/>
                    <a:pt x="327" y="770"/>
                  </a:cubicBezTo>
                  <a:cubicBezTo>
                    <a:pt x="328" y="768"/>
                    <a:pt x="328" y="765"/>
                    <a:pt x="325" y="762"/>
                  </a:cubicBezTo>
                  <a:close/>
                  <a:moveTo>
                    <a:pt x="682" y="1182"/>
                  </a:moveTo>
                  <a:cubicBezTo>
                    <a:pt x="682" y="1184"/>
                    <a:pt x="682" y="1185"/>
                    <a:pt x="684" y="1186"/>
                  </a:cubicBezTo>
                  <a:cubicBezTo>
                    <a:pt x="684" y="1186"/>
                    <a:pt x="685" y="1186"/>
                    <a:pt x="685" y="1186"/>
                  </a:cubicBezTo>
                  <a:cubicBezTo>
                    <a:pt x="685" y="1184"/>
                    <a:pt x="684" y="1182"/>
                    <a:pt x="682" y="1182"/>
                  </a:cubicBezTo>
                  <a:close/>
                  <a:moveTo>
                    <a:pt x="437" y="555"/>
                  </a:moveTo>
                  <a:cubicBezTo>
                    <a:pt x="435" y="556"/>
                    <a:pt x="434" y="556"/>
                    <a:pt x="434" y="558"/>
                  </a:cubicBezTo>
                  <a:cubicBezTo>
                    <a:pt x="433" y="559"/>
                    <a:pt x="435" y="559"/>
                    <a:pt x="436" y="559"/>
                  </a:cubicBezTo>
                  <a:cubicBezTo>
                    <a:pt x="437" y="559"/>
                    <a:pt x="439" y="559"/>
                    <a:pt x="439" y="557"/>
                  </a:cubicBezTo>
                  <a:cubicBezTo>
                    <a:pt x="439" y="556"/>
                    <a:pt x="438" y="555"/>
                    <a:pt x="437" y="555"/>
                  </a:cubicBezTo>
                  <a:close/>
                  <a:moveTo>
                    <a:pt x="1058" y="1310"/>
                  </a:moveTo>
                  <a:cubicBezTo>
                    <a:pt x="1057" y="1309"/>
                    <a:pt x="1057" y="1308"/>
                    <a:pt x="1057" y="1308"/>
                  </a:cubicBezTo>
                  <a:cubicBezTo>
                    <a:pt x="1055" y="1308"/>
                    <a:pt x="1054" y="1309"/>
                    <a:pt x="1053" y="1310"/>
                  </a:cubicBezTo>
                  <a:cubicBezTo>
                    <a:pt x="1053" y="1311"/>
                    <a:pt x="1053" y="1312"/>
                    <a:pt x="1054" y="1312"/>
                  </a:cubicBezTo>
                  <a:cubicBezTo>
                    <a:pt x="1056" y="1312"/>
                    <a:pt x="1057" y="1311"/>
                    <a:pt x="1058" y="1310"/>
                  </a:cubicBezTo>
                  <a:close/>
                  <a:moveTo>
                    <a:pt x="526" y="756"/>
                  </a:moveTo>
                  <a:cubicBezTo>
                    <a:pt x="528" y="755"/>
                    <a:pt x="530" y="755"/>
                    <a:pt x="531" y="753"/>
                  </a:cubicBezTo>
                  <a:cubicBezTo>
                    <a:pt x="531" y="753"/>
                    <a:pt x="531" y="752"/>
                    <a:pt x="530" y="752"/>
                  </a:cubicBezTo>
                  <a:cubicBezTo>
                    <a:pt x="528" y="752"/>
                    <a:pt x="526" y="753"/>
                    <a:pt x="526" y="756"/>
                  </a:cubicBezTo>
                  <a:close/>
                  <a:moveTo>
                    <a:pt x="252" y="414"/>
                  </a:moveTo>
                  <a:cubicBezTo>
                    <a:pt x="251" y="413"/>
                    <a:pt x="252" y="412"/>
                    <a:pt x="250" y="412"/>
                  </a:cubicBezTo>
                  <a:cubicBezTo>
                    <a:pt x="249" y="412"/>
                    <a:pt x="249" y="413"/>
                    <a:pt x="249" y="414"/>
                  </a:cubicBezTo>
                  <a:cubicBezTo>
                    <a:pt x="248" y="415"/>
                    <a:pt x="249" y="417"/>
                    <a:pt x="250" y="417"/>
                  </a:cubicBezTo>
                  <a:cubicBezTo>
                    <a:pt x="251" y="417"/>
                    <a:pt x="252" y="416"/>
                    <a:pt x="252" y="414"/>
                  </a:cubicBezTo>
                  <a:close/>
                  <a:moveTo>
                    <a:pt x="389" y="80"/>
                  </a:moveTo>
                  <a:cubicBezTo>
                    <a:pt x="390" y="79"/>
                    <a:pt x="391" y="79"/>
                    <a:pt x="391" y="77"/>
                  </a:cubicBezTo>
                  <a:cubicBezTo>
                    <a:pt x="391" y="76"/>
                    <a:pt x="390" y="75"/>
                    <a:pt x="389" y="75"/>
                  </a:cubicBezTo>
                  <a:cubicBezTo>
                    <a:pt x="388" y="75"/>
                    <a:pt x="387" y="76"/>
                    <a:pt x="387" y="78"/>
                  </a:cubicBezTo>
                  <a:cubicBezTo>
                    <a:pt x="387" y="79"/>
                    <a:pt x="387" y="79"/>
                    <a:pt x="389" y="80"/>
                  </a:cubicBezTo>
                  <a:close/>
                  <a:moveTo>
                    <a:pt x="185" y="1442"/>
                  </a:moveTo>
                  <a:cubicBezTo>
                    <a:pt x="183" y="1443"/>
                    <a:pt x="183" y="1445"/>
                    <a:pt x="183" y="1447"/>
                  </a:cubicBezTo>
                  <a:cubicBezTo>
                    <a:pt x="183" y="1448"/>
                    <a:pt x="183" y="1448"/>
                    <a:pt x="184" y="1448"/>
                  </a:cubicBezTo>
                  <a:cubicBezTo>
                    <a:pt x="185" y="1446"/>
                    <a:pt x="186" y="1445"/>
                    <a:pt x="185" y="1442"/>
                  </a:cubicBezTo>
                  <a:close/>
                  <a:moveTo>
                    <a:pt x="995" y="1440"/>
                  </a:moveTo>
                  <a:cubicBezTo>
                    <a:pt x="993" y="1440"/>
                    <a:pt x="992" y="1441"/>
                    <a:pt x="992" y="1442"/>
                  </a:cubicBezTo>
                  <a:cubicBezTo>
                    <a:pt x="991" y="1443"/>
                    <a:pt x="992" y="1444"/>
                    <a:pt x="993" y="1444"/>
                  </a:cubicBezTo>
                  <a:cubicBezTo>
                    <a:pt x="994" y="1444"/>
                    <a:pt x="995" y="1443"/>
                    <a:pt x="996" y="1442"/>
                  </a:cubicBezTo>
                  <a:cubicBezTo>
                    <a:pt x="996" y="1441"/>
                    <a:pt x="995" y="1441"/>
                    <a:pt x="995" y="1440"/>
                  </a:cubicBezTo>
                  <a:close/>
                  <a:moveTo>
                    <a:pt x="366" y="547"/>
                  </a:moveTo>
                  <a:cubicBezTo>
                    <a:pt x="365" y="547"/>
                    <a:pt x="364" y="548"/>
                    <a:pt x="364" y="549"/>
                  </a:cubicBezTo>
                  <a:cubicBezTo>
                    <a:pt x="364" y="550"/>
                    <a:pt x="365" y="550"/>
                    <a:pt x="366" y="550"/>
                  </a:cubicBezTo>
                  <a:cubicBezTo>
                    <a:pt x="367" y="550"/>
                    <a:pt x="368" y="550"/>
                    <a:pt x="368" y="549"/>
                  </a:cubicBezTo>
                  <a:cubicBezTo>
                    <a:pt x="369" y="548"/>
                    <a:pt x="367" y="547"/>
                    <a:pt x="366" y="547"/>
                  </a:cubicBezTo>
                  <a:close/>
                  <a:moveTo>
                    <a:pt x="414" y="738"/>
                  </a:moveTo>
                  <a:cubicBezTo>
                    <a:pt x="413" y="737"/>
                    <a:pt x="412" y="738"/>
                    <a:pt x="412" y="739"/>
                  </a:cubicBezTo>
                  <a:cubicBezTo>
                    <a:pt x="412" y="740"/>
                    <a:pt x="412" y="742"/>
                    <a:pt x="414" y="742"/>
                  </a:cubicBezTo>
                  <a:cubicBezTo>
                    <a:pt x="414" y="743"/>
                    <a:pt x="415" y="742"/>
                    <a:pt x="415" y="741"/>
                  </a:cubicBezTo>
                  <a:cubicBezTo>
                    <a:pt x="416" y="739"/>
                    <a:pt x="415" y="738"/>
                    <a:pt x="414" y="738"/>
                  </a:cubicBezTo>
                  <a:close/>
                  <a:moveTo>
                    <a:pt x="422" y="1305"/>
                  </a:moveTo>
                  <a:cubicBezTo>
                    <a:pt x="421" y="1304"/>
                    <a:pt x="421" y="1303"/>
                    <a:pt x="420" y="1303"/>
                  </a:cubicBezTo>
                  <a:cubicBezTo>
                    <a:pt x="419" y="1303"/>
                    <a:pt x="418" y="1304"/>
                    <a:pt x="418" y="1305"/>
                  </a:cubicBezTo>
                  <a:cubicBezTo>
                    <a:pt x="418" y="1306"/>
                    <a:pt x="419" y="1307"/>
                    <a:pt x="420" y="1307"/>
                  </a:cubicBezTo>
                  <a:cubicBezTo>
                    <a:pt x="421" y="1307"/>
                    <a:pt x="422" y="1306"/>
                    <a:pt x="422" y="1305"/>
                  </a:cubicBezTo>
                  <a:close/>
                  <a:moveTo>
                    <a:pt x="1043" y="1515"/>
                  </a:moveTo>
                  <a:cubicBezTo>
                    <a:pt x="1043" y="1513"/>
                    <a:pt x="1042" y="1512"/>
                    <a:pt x="1041" y="1512"/>
                  </a:cubicBezTo>
                  <a:cubicBezTo>
                    <a:pt x="1040" y="1513"/>
                    <a:pt x="1039" y="1514"/>
                    <a:pt x="1039" y="1515"/>
                  </a:cubicBezTo>
                  <a:cubicBezTo>
                    <a:pt x="1039" y="1516"/>
                    <a:pt x="1039" y="1516"/>
                    <a:pt x="1040" y="1516"/>
                  </a:cubicBezTo>
                  <a:cubicBezTo>
                    <a:pt x="1042" y="1516"/>
                    <a:pt x="1043" y="1515"/>
                    <a:pt x="1043" y="1515"/>
                  </a:cubicBezTo>
                  <a:close/>
                  <a:moveTo>
                    <a:pt x="527" y="1360"/>
                  </a:moveTo>
                  <a:cubicBezTo>
                    <a:pt x="528" y="1359"/>
                    <a:pt x="528" y="1358"/>
                    <a:pt x="528" y="1356"/>
                  </a:cubicBezTo>
                  <a:cubicBezTo>
                    <a:pt x="528" y="1355"/>
                    <a:pt x="527" y="1355"/>
                    <a:pt x="526" y="1355"/>
                  </a:cubicBezTo>
                  <a:cubicBezTo>
                    <a:pt x="525" y="1356"/>
                    <a:pt x="525" y="1357"/>
                    <a:pt x="525" y="1359"/>
                  </a:cubicBezTo>
                  <a:cubicBezTo>
                    <a:pt x="525" y="1360"/>
                    <a:pt x="526" y="1360"/>
                    <a:pt x="527" y="1360"/>
                  </a:cubicBezTo>
                  <a:close/>
                  <a:moveTo>
                    <a:pt x="352" y="1337"/>
                  </a:moveTo>
                  <a:cubicBezTo>
                    <a:pt x="351" y="1339"/>
                    <a:pt x="349" y="1339"/>
                    <a:pt x="349" y="1342"/>
                  </a:cubicBezTo>
                  <a:cubicBezTo>
                    <a:pt x="349" y="1342"/>
                    <a:pt x="350" y="1342"/>
                    <a:pt x="351" y="1342"/>
                  </a:cubicBezTo>
                  <a:cubicBezTo>
                    <a:pt x="353" y="1341"/>
                    <a:pt x="353" y="1340"/>
                    <a:pt x="352" y="1337"/>
                  </a:cubicBezTo>
                  <a:close/>
                  <a:moveTo>
                    <a:pt x="345" y="434"/>
                  </a:moveTo>
                  <a:cubicBezTo>
                    <a:pt x="346" y="434"/>
                    <a:pt x="347" y="434"/>
                    <a:pt x="347" y="433"/>
                  </a:cubicBezTo>
                  <a:cubicBezTo>
                    <a:pt x="348" y="432"/>
                    <a:pt x="347" y="432"/>
                    <a:pt x="346" y="432"/>
                  </a:cubicBezTo>
                  <a:cubicBezTo>
                    <a:pt x="345" y="432"/>
                    <a:pt x="344" y="432"/>
                    <a:pt x="343" y="433"/>
                  </a:cubicBezTo>
                  <a:cubicBezTo>
                    <a:pt x="343" y="434"/>
                    <a:pt x="344" y="434"/>
                    <a:pt x="345" y="434"/>
                  </a:cubicBezTo>
                  <a:close/>
                  <a:moveTo>
                    <a:pt x="373" y="861"/>
                  </a:moveTo>
                  <a:cubicBezTo>
                    <a:pt x="373" y="859"/>
                    <a:pt x="373" y="859"/>
                    <a:pt x="371" y="859"/>
                  </a:cubicBezTo>
                  <a:cubicBezTo>
                    <a:pt x="370" y="858"/>
                    <a:pt x="369" y="859"/>
                    <a:pt x="369" y="860"/>
                  </a:cubicBezTo>
                  <a:cubicBezTo>
                    <a:pt x="369" y="861"/>
                    <a:pt x="370" y="862"/>
                    <a:pt x="371" y="863"/>
                  </a:cubicBezTo>
                  <a:cubicBezTo>
                    <a:pt x="372" y="863"/>
                    <a:pt x="373" y="862"/>
                    <a:pt x="373" y="861"/>
                  </a:cubicBezTo>
                  <a:close/>
                  <a:moveTo>
                    <a:pt x="381" y="851"/>
                  </a:moveTo>
                  <a:cubicBezTo>
                    <a:pt x="381" y="850"/>
                    <a:pt x="380" y="850"/>
                    <a:pt x="379" y="849"/>
                  </a:cubicBezTo>
                  <a:cubicBezTo>
                    <a:pt x="378" y="849"/>
                    <a:pt x="377" y="850"/>
                    <a:pt x="376" y="851"/>
                  </a:cubicBezTo>
                  <a:cubicBezTo>
                    <a:pt x="376" y="852"/>
                    <a:pt x="376" y="853"/>
                    <a:pt x="377" y="853"/>
                  </a:cubicBezTo>
                  <a:cubicBezTo>
                    <a:pt x="379" y="853"/>
                    <a:pt x="380" y="852"/>
                    <a:pt x="381" y="851"/>
                  </a:cubicBezTo>
                  <a:close/>
                  <a:moveTo>
                    <a:pt x="301" y="549"/>
                  </a:moveTo>
                  <a:cubicBezTo>
                    <a:pt x="301" y="550"/>
                    <a:pt x="301" y="550"/>
                    <a:pt x="301" y="551"/>
                  </a:cubicBezTo>
                  <a:cubicBezTo>
                    <a:pt x="301" y="552"/>
                    <a:pt x="301" y="554"/>
                    <a:pt x="303" y="554"/>
                  </a:cubicBezTo>
                  <a:cubicBezTo>
                    <a:pt x="303" y="555"/>
                    <a:pt x="304" y="554"/>
                    <a:pt x="304" y="554"/>
                  </a:cubicBezTo>
                  <a:cubicBezTo>
                    <a:pt x="305" y="553"/>
                    <a:pt x="304" y="552"/>
                    <a:pt x="303" y="550"/>
                  </a:cubicBezTo>
                  <a:cubicBezTo>
                    <a:pt x="303" y="550"/>
                    <a:pt x="302" y="550"/>
                    <a:pt x="301" y="549"/>
                  </a:cubicBezTo>
                  <a:close/>
                  <a:moveTo>
                    <a:pt x="651" y="491"/>
                  </a:moveTo>
                  <a:cubicBezTo>
                    <a:pt x="650" y="491"/>
                    <a:pt x="649" y="492"/>
                    <a:pt x="649" y="492"/>
                  </a:cubicBezTo>
                  <a:cubicBezTo>
                    <a:pt x="649" y="493"/>
                    <a:pt x="649" y="494"/>
                    <a:pt x="650" y="494"/>
                  </a:cubicBezTo>
                  <a:cubicBezTo>
                    <a:pt x="651" y="495"/>
                    <a:pt x="651" y="495"/>
                    <a:pt x="652" y="494"/>
                  </a:cubicBezTo>
                  <a:cubicBezTo>
                    <a:pt x="652" y="493"/>
                    <a:pt x="652" y="492"/>
                    <a:pt x="651" y="491"/>
                  </a:cubicBezTo>
                  <a:close/>
                  <a:moveTo>
                    <a:pt x="1040" y="1400"/>
                  </a:moveTo>
                  <a:cubicBezTo>
                    <a:pt x="1040" y="1399"/>
                    <a:pt x="1039" y="1398"/>
                    <a:pt x="1038" y="1399"/>
                  </a:cubicBezTo>
                  <a:cubicBezTo>
                    <a:pt x="1037" y="1399"/>
                    <a:pt x="1036" y="1400"/>
                    <a:pt x="1036" y="1401"/>
                  </a:cubicBezTo>
                  <a:cubicBezTo>
                    <a:pt x="1036" y="1402"/>
                    <a:pt x="1037" y="1402"/>
                    <a:pt x="1038" y="1402"/>
                  </a:cubicBezTo>
                  <a:cubicBezTo>
                    <a:pt x="1039" y="1401"/>
                    <a:pt x="1040" y="1401"/>
                    <a:pt x="1040" y="1400"/>
                  </a:cubicBezTo>
                  <a:close/>
                  <a:moveTo>
                    <a:pt x="305" y="644"/>
                  </a:moveTo>
                  <a:cubicBezTo>
                    <a:pt x="305" y="647"/>
                    <a:pt x="305" y="649"/>
                    <a:pt x="308" y="650"/>
                  </a:cubicBezTo>
                  <a:cubicBezTo>
                    <a:pt x="308" y="647"/>
                    <a:pt x="307" y="646"/>
                    <a:pt x="305" y="644"/>
                  </a:cubicBezTo>
                  <a:close/>
                  <a:moveTo>
                    <a:pt x="257" y="580"/>
                  </a:moveTo>
                  <a:cubicBezTo>
                    <a:pt x="258" y="580"/>
                    <a:pt x="259" y="580"/>
                    <a:pt x="259" y="579"/>
                  </a:cubicBezTo>
                  <a:cubicBezTo>
                    <a:pt x="259" y="577"/>
                    <a:pt x="258" y="577"/>
                    <a:pt x="256" y="576"/>
                  </a:cubicBezTo>
                  <a:cubicBezTo>
                    <a:pt x="255" y="576"/>
                    <a:pt x="254" y="577"/>
                    <a:pt x="254" y="578"/>
                  </a:cubicBezTo>
                  <a:cubicBezTo>
                    <a:pt x="255" y="579"/>
                    <a:pt x="256" y="580"/>
                    <a:pt x="257" y="580"/>
                  </a:cubicBezTo>
                  <a:close/>
                  <a:moveTo>
                    <a:pt x="470" y="316"/>
                  </a:moveTo>
                  <a:cubicBezTo>
                    <a:pt x="468" y="317"/>
                    <a:pt x="468" y="319"/>
                    <a:pt x="469" y="320"/>
                  </a:cubicBezTo>
                  <a:cubicBezTo>
                    <a:pt x="469" y="321"/>
                    <a:pt x="469" y="321"/>
                    <a:pt x="470" y="321"/>
                  </a:cubicBezTo>
                  <a:cubicBezTo>
                    <a:pt x="471" y="320"/>
                    <a:pt x="471" y="319"/>
                    <a:pt x="471" y="318"/>
                  </a:cubicBezTo>
                  <a:cubicBezTo>
                    <a:pt x="471" y="317"/>
                    <a:pt x="471" y="316"/>
                    <a:pt x="470" y="316"/>
                  </a:cubicBezTo>
                  <a:close/>
                  <a:moveTo>
                    <a:pt x="562" y="573"/>
                  </a:moveTo>
                  <a:cubicBezTo>
                    <a:pt x="562" y="572"/>
                    <a:pt x="561" y="572"/>
                    <a:pt x="560" y="572"/>
                  </a:cubicBezTo>
                  <a:cubicBezTo>
                    <a:pt x="559" y="572"/>
                    <a:pt x="558" y="572"/>
                    <a:pt x="559" y="573"/>
                  </a:cubicBezTo>
                  <a:cubicBezTo>
                    <a:pt x="559" y="575"/>
                    <a:pt x="560" y="575"/>
                    <a:pt x="561" y="575"/>
                  </a:cubicBezTo>
                  <a:cubicBezTo>
                    <a:pt x="562" y="575"/>
                    <a:pt x="562" y="574"/>
                    <a:pt x="562" y="573"/>
                  </a:cubicBezTo>
                  <a:close/>
                  <a:moveTo>
                    <a:pt x="740" y="1441"/>
                  </a:moveTo>
                  <a:cubicBezTo>
                    <a:pt x="740" y="1440"/>
                    <a:pt x="740" y="1439"/>
                    <a:pt x="739" y="1439"/>
                  </a:cubicBezTo>
                  <a:cubicBezTo>
                    <a:pt x="738" y="1439"/>
                    <a:pt x="737" y="1440"/>
                    <a:pt x="737" y="1441"/>
                  </a:cubicBezTo>
                  <a:cubicBezTo>
                    <a:pt x="737" y="1442"/>
                    <a:pt x="738" y="1443"/>
                    <a:pt x="739" y="1443"/>
                  </a:cubicBezTo>
                  <a:cubicBezTo>
                    <a:pt x="740" y="1442"/>
                    <a:pt x="740" y="1442"/>
                    <a:pt x="740" y="1441"/>
                  </a:cubicBezTo>
                  <a:close/>
                  <a:moveTo>
                    <a:pt x="372" y="1144"/>
                  </a:moveTo>
                  <a:cubicBezTo>
                    <a:pt x="370" y="1146"/>
                    <a:pt x="369" y="1147"/>
                    <a:pt x="369" y="1151"/>
                  </a:cubicBezTo>
                  <a:cubicBezTo>
                    <a:pt x="371" y="1148"/>
                    <a:pt x="372" y="1146"/>
                    <a:pt x="372" y="1144"/>
                  </a:cubicBezTo>
                  <a:close/>
                  <a:moveTo>
                    <a:pt x="512" y="1420"/>
                  </a:moveTo>
                  <a:cubicBezTo>
                    <a:pt x="511" y="1421"/>
                    <a:pt x="511" y="1422"/>
                    <a:pt x="511" y="1423"/>
                  </a:cubicBezTo>
                  <a:cubicBezTo>
                    <a:pt x="512" y="1424"/>
                    <a:pt x="512" y="1425"/>
                    <a:pt x="513" y="1424"/>
                  </a:cubicBezTo>
                  <a:cubicBezTo>
                    <a:pt x="514" y="1424"/>
                    <a:pt x="514" y="1423"/>
                    <a:pt x="514" y="1422"/>
                  </a:cubicBezTo>
                  <a:cubicBezTo>
                    <a:pt x="514" y="1421"/>
                    <a:pt x="513" y="1420"/>
                    <a:pt x="512" y="1420"/>
                  </a:cubicBezTo>
                  <a:close/>
                  <a:moveTo>
                    <a:pt x="855" y="1453"/>
                  </a:moveTo>
                  <a:cubicBezTo>
                    <a:pt x="855" y="1452"/>
                    <a:pt x="855" y="1450"/>
                    <a:pt x="853" y="1451"/>
                  </a:cubicBezTo>
                  <a:cubicBezTo>
                    <a:pt x="853" y="1451"/>
                    <a:pt x="852" y="1452"/>
                    <a:pt x="852" y="1453"/>
                  </a:cubicBezTo>
                  <a:cubicBezTo>
                    <a:pt x="852" y="1454"/>
                    <a:pt x="853" y="1455"/>
                    <a:pt x="854" y="1455"/>
                  </a:cubicBezTo>
                  <a:cubicBezTo>
                    <a:pt x="855" y="1455"/>
                    <a:pt x="855" y="1454"/>
                    <a:pt x="855" y="1453"/>
                  </a:cubicBezTo>
                  <a:close/>
                  <a:moveTo>
                    <a:pt x="237" y="520"/>
                  </a:moveTo>
                  <a:cubicBezTo>
                    <a:pt x="238" y="520"/>
                    <a:pt x="239" y="519"/>
                    <a:pt x="239" y="517"/>
                  </a:cubicBezTo>
                  <a:cubicBezTo>
                    <a:pt x="239" y="517"/>
                    <a:pt x="239" y="516"/>
                    <a:pt x="238" y="517"/>
                  </a:cubicBezTo>
                  <a:cubicBezTo>
                    <a:pt x="237" y="517"/>
                    <a:pt x="236" y="518"/>
                    <a:pt x="236" y="519"/>
                  </a:cubicBezTo>
                  <a:cubicBezTo>
                    <a:pt x="236" y="520"/>
                    <a:pt x="237" y="520"/>
                    <a:pt x="237" y="520"/>
                  </a:cubicBezTo>
                  <a:close/>
                  <a:moveTo>
                    <a:pt x="72" y="1376"/>
                  </a:moveTo>
                  <a:cubicBezTo>
                    <a:pt x="73" y="1373"/>
                    <a:pt x="76" y="1372"/>
                    <a:pt x="73" y="1370"/>
                  </a:cubicBezTo>
                  <a:cubicBezTo>
                    <a:pt x="72" y="1371"/>
                    <a:pt x="71" y="1373"/>
                    <a:pt x="72" y="1376"/>
                  </a:cubicBezTo>
                  <a:close/>
                  <a:moveTo>
                    <a:pt x="682" y="414"/>
                  </a:moveTo>
                  <a:cubicBezTo>
                    <a:pt x="683" y="416"/>
                    <a:pt x="685" y="417"/>
                    <a:pt x="688" y="416"/>
                  </a:cubicBezTo>
                  <a:cubicBezTo>
                    <a:pt x="685" y="415"/>
                    <a:pt x="683" y="414"/>
                    <a:pt x="682" y="414"/>
                  </a:cubicBezTo>
                  <a:close/>
                  <a:moveTo>
                    <a:pt x="1266" y="950"/>
                  </a:moveTo>
                  <a:cubicBezTo>
                    <a:pt x="1266" y="949"/>
                    <a:pt x="1265" y="948"/>
                    <a:pt x="1265" y="949"/>
                  </a:cubicBezTo>
                  <a:cubicBezTo>
                    <a:pt x="1264" y="949"/>
                    <a:pt x="1263" y="950"/>
                    <a:pt x="1263" y="951"/>
                  </a:cubicBezTo>
                  <a:cubicBezTo>
                    <a:pt x="1262" y="951"/>
                    <a:pt x="1262" y="952"/>
                    <a:pt x="1263" y="952"/>
                  </a:cubicBezTo>
                  <a:cubicBezTo>
                    <a:pt x="1265" y="952"/>
                    <a:pt x="1265" y="951"/>
                    <a:pt x="1266" y="950"/>
                  </a:cubicBezTo>
                  <a:close/>
                  <a:moveTo>
                    <a:pt x="191" y="1351"/>
                  </a:moveTo>
                  <a:cubicBezTo>
                    <a:pt x="192" y="1351"/>
                    <a:pt x="193" y="1350"/>
                    <a:pt x="193" y="1349"/>
                  </a:cubicBezTo>
                  <a:cubicBezTo>
                    <a:pt x="193" y="1348"/>
                    <a:pt x="193" y="1347"/>
                    <a:pt x="192" y="1347"/>
                  </a:cubicBezTo>
                  <a:cubicBezTo>
                    <a:pt x="191" y="1348"/>
                    <a:pt x="190" y="1349"/>
                    <a:pt x="190" y="1350"/>
                  </a:cubicBezTo>
                  <a:cubicBezTo>
                    <a:pt x="190" y="1351"/>
                    <a:pt x="190" y="1351"/>
                    <a:pt x="191" y="1351"/>
                  </a:cubicBezTo>
                  <a:close/>
                  <a:moveTo>
                    <a:pt x="625" y="165"/>
                  </a:moveTo>
                  <a:cubicBezTo>
                    <a:pt x="625" y="164"/>
                    <a:pt x="625" y="163"/>
                    <a:pt x="624" y="163"/>
                  </a:cubicBezTo>
                  <a:cubicBezTo>
                    <a:pt x="623" y="163"/>
                    <a:pt x="623" y="164"/>
                    <a:pt x="623" y="165"/>
                  </a:cubicBezTo>
                  <a:cubicBezTo>
                    <a:pt x="623" y="166"/>
                    <a:pt x="623" y="166"/>
                    <a:pt x="624" y="166"/>
                  </a:cubicBezTo>
                  <a:cubicBezTo>
                    <a:pt x="625" y="166"/>
                    <a:pt x="625" y="165"/>
                    <a:pt x="625" y="165"/>
                  </a:cubicBezTo>
                  <a:close/>
                  <a:moveTo>
                    <a:pt x="387" y="202"/>
                  </a:moveTo>
                  <a:cubicBezTo>
                    <a:pt x="387" y="201"/>
                    <a:pt x="386" y="200"/>
                    <a:pt x="385" y="200"/>
                  </a:cubicBezTo>
                  <a:cubicBezTo>
                    <a:pt x="385" y="201"/>
                    <a:pt x="384" y="201"/>
                    <a:pt x="384" y="202"/>
                  </a:cubicBezTo>
                  <a:cubicBezTo>
                    <a:pt x="384" y="203"/>
                    <a:pt x="384" y="204"/>
                    <a:pt x="385" y="204"/>
                  </a:cubicBezTo>
                  <a:cubicBezTo>
                    <a:pt x="386" y="204"/>
                    <a:pt x="387" y="203"/>
                    <a:pt x="387" y="202"/>
                  </a:cubicBezTo>
                  <a:close/>
                  <a:moveTo>
                    <a:pt x="363" y="563"/>
                  </a:moveTo>
                  <a:cubicBezTo>
                    <a:pt x="362" y="562"/>
                    <a:pt x="361" y="561"/>
                    <a:pt x="361" y="562"/>
                  </a:cubicBezTo>
                  <a:cubicBezTo>
                    <a:pt x="360" y="562"/>
                    <a:pt x="359" y="562"/>
                    <a:pt x="359" y="564"/>
                  </a:cubicBezTo>
                  <a:cubicBezTo>
                    <a:pt x="359" y="565"/>
                    <a:pt x="360" y="565"/>
                    <a:pt x="360" y="564"/>
                  </a:cubicBezTo>
                  <a:cubicBezTo>
                    <a:pt x="361" y="564"/>
                    <a:pt x="363" y="564"/>
                    <a:pt x="363" y="563"/>
                  </a:cubicBezTo>
                  <a:close/>
                  <a:moveTo>
                    <a:pt x="832" y="1221"/>
                  </a:moveTo>
                  <a:cubicBezTo>
                    <a:pt x="832" y="1220"/>
                    <a:pt x="831" y="1219"/>
                    <a:pt x="830" y="1219"/>
                  </a:cubicBezTo>
                  <a:cubicBezTo>
                    <a:pt x="829" y="1219"/>
                    <a:pt x="828" y="1220"/>
                    <a:pt x="829" y="1221"/>
                  </a:cubicBezTo>
                  <a:cubicBezTo>
                    <a:pt x="829" y="1222"/>
                    <a:pt x="830" y="1222"/>
                    <a:pt x="831" y="1223"/>
                  </a:cubicBezTo>
                  <a:cubicBezTo>
                    <a:pt x="832" y="1223"/>
                    <a:pt x="832" y="1222"/>
                    <a:pt x="832" y="1221"/>
                  </a:cubicBezTo>
                  <a:close/>
                  <a:moveTo>
                    <a:pt x="354" y="554"/>
                  </a:moveTo>
                  <a:cubicBezTo>
                    <a:pt x="353" y="554"/>
                    <a:pt x="352" y="555"/>
                    <a:pt x="353" y="556"/>
                  </a:cubicBezTo>
                  <a:cubicBezTo>
                    <a:pt x="353" y="557"/>
                    <a:pt x="354" y="558"/>
                    <a:pt x="355" y="558"/>
                  </a:cubicBezTo>
                  <a:cubicBezTo>
                    <a:pt x="356" y="558"/>
                    <a:pt x="356" y="557"/>
                    <a:pt x="356" y="556"/>
                  </a:cubicBezTo>
                  <a:cubicBezTo>
                    <a:pt x="355" y="555"/>
                    <a:pt x="355" y="554"/>
                    <a:pt x="354" y="554"/>
                  </a:cubicBezTo>
                  <a:close/>
                  <a:moveTo>
                    <a:pt x="1178" y="1236"/>
                  </a:moveTo>
                  <a:cubicBezTo>
                    <a:pt x="1178" y="1235"/>
                    <a:pt x="1177" y="1235"/>
                    <a:pt x="1177" y="1235"/>
                  </a:cubicBezTo>
                  <a:cubicBezTo>
                    <a:pt x="1175" y="1235"/>
                    <a:pt x="1174" y="1236"/>
                    <a:pt x="1174" y="1238"/>
                  </a:cubicBezTo>
                  <a:cubicBezTo>
                    <a:pt x="1174" y="1238"/>
                    <a:pt x="1175" y="1239"/>
                    <a:pt x="1175" y="1239"/>
                  </a:cubicBezTo>
                  <a:cubicBezTo>
                    <a:pt x="1177" y="1239"/>
                    <a:pt x="1178" y="1237"/>
                    <a:pt x="1178" y="1236"/>
                  </a:cubicBezTo>
                  <a:close/>
                  <a:moveTo>
                    <a:pt x="588" y="620"/>
                  </a:moveTo>
                  <a:cubicBezTo>
                    <a:pt x="588" y="619"/>
                    <a:pt x="588" y="618"/>
                    <a:pt x="587" y="617"/>
                  </a:cubicBezTo>
                  <a:cubicBezTo>
                    <a:pt x="586" y="617"/>
                    <a:pt x="585" y="618"/>
                    <a:pt x="584" y="619"/>
                  </a:cubicBezTo>
                  <a:cubicBezTo>
                    <a:pt x="584" y="620"/>
                    <a:pt x="584" y="621"/>
                    <a:pt x="585" y="621"/>
                  </a:cubicBezTo>
                  <a:cubicBezTo>
                    <a:pt x="586" y="622"/>
                    <a:pt x="587" y="621"/>
                    <a:pt x="588" y="620"/>
                  </a:cubicBezTo>
                  <a:close/>
                  <a:moveTo>
                    <a:pt x="580" y="742"/>
                  </a:moveTo>
                  <a:cubicBezTo>
                    <a:pt x="581" y="742"/>
                    <a:pt x="582" y="742"/>
                    <a:pt x="582" y="741"/>
                  </a:cubicBezTo>
                  <a:cubicBezTo>
                    <a:pt x="582" y="740"/>
                    <a:pt x="581" y="739"/>
                    <a:pt x="581" y="739"/>
                  </a:cubicBezTo>
                  <a:cubicBezTo>
                    <a:pt x="579" y="739"/>
                    <a:pt x="578" y="739"/>
                    <a:pt x="578" y="740"/>
                  </a:cubicBezTo>
                  <a:cubicBezTo>
                    <a:pt x="578" y="742"/>
                    <a:pt x="578" y="742"/>
                    <a:pt x="580" y="742"/>
                  </a:cubicBezTo>
                  <a:close/>
                  <a:moveTo>
                    <a:pt x="588" y="697"/>
                  </a:moveTo>
                  <a:cubicBezTo>
                    <a:pt x="588" y="696"/>
                    <a:pt x="587" y="694"/>
                    <a:pt x="586" y="694"/>
                  </a:cubicBezTo>
                  <a:cubicBezTo>
                    <a:pt x="585" y="694"/>
                    <a:pt x="584" y="695"/>
                    <a:pt x="585" y="695"/>
                  </a:cubicBezTo>
                  <a:cubicBezTo>
                    <a:pt x="585" y="697"/>
                    <a:pt x="585" y="698"/>
                    <a:pt x="587" y="698"/>
                  </a:cubicBezTo>
                  <a:cubicBezTo>
                    <a:pt x="588" y="698"/>
                    <a:pt x="589" y="698"/>
                    <a:pt x="588" y="697"/>
                  </a:cubicBezTo>
                  <a:close/>
                  <a:moveTo>
                    <a:pt x="535" y="619"/>
                  </a:moveTo>
                  <a:cubicBezTo>
                    <a:pt x="534" y="619"/>
                    <a:pt x="533" y="619"/>
                    <a:pt x="533" y="620"/>
                  </a:cubicBezTo>
                  <a:cubicBezTo>
                    <a:pt x="534" y="621"/>
                    <a:pt x="535" y="621"/>
                    <a:pt x="535" y="621"/>
                  </a:cubicBezTo>
                  <a:cubicBezTo>
                    <a:pt x="536" y="622"/>
                    <a:pt x="537" y="621"/>
                    <a:pt x="537" y="620"/>
                  </a:cubicBezTo>
                  <a:cubicBezTo>
                    <a:pt x="537" y="619"/>
                    <a:pt x="536" y="618"/>
                    <a:pt x="535" y="619"/>
                  </a:cubicBezTo>
                  <a:close/>
                  <a:moveTo>
                    <a:pt x="776" y="1442"/>
                  </a:moveTo>
                  <a:cubicBezTo>
                    <a:pt x="777" y="1442"/>
                    <a:pt x="777" y="1441"/>
                    <a:pt x="777" y="1440"/>
                  </a:cubicBezTo>
                  <a:cubicBezTo>
                    <a:pt x="777" y="1440"/>
                    <a:pt x="777" y="1439"/>
                    <a:pt x="776" y="1439"/>
                  </a:cubicBezTo>
                  <a:cubicBezTo>
                    <a:pt x="775" y="1439"/>
                    <a:pt x="775" y="1440"/>
                    <a:pt x="775" y="1440"/>
                  </a:cubicBezTo>
                  <a:cubicBezTo>
                    <a:pt x="775" y="1441"/>
                    <a:pt x="775" y="1442"/>
                    <a:pt x="776" y="1442"/>
                  </a:cubicBezTo>
                  <a:close/>
                  <a:moveTo>
                    <a:pt x="372" y="588"/>
                  </a:moveTo>
                  <a:cubicBezTo>
                    <a:pt x="370" y="588"/>
                    <a:pt x="370" y="588"/>
                    <a:pt x="370" y="589"/>
                  </a:cubicBezTo>
                  <a:cubicBezTo>
                    <a:pt x="370" y="591"/>
                    <a:pt x="370" y="592"/>
                    <a:pt x="371" y="593"/>
                  </a:cubicBezTo>
                  <a:cubicBezTo>
                    <a:pt x="373" y="593"/>
                    <a:pt x="373" y="592"/>
                    <a:pt x="373" y="591"/>
                  </a:cubicBezTo>
                  <a:cubicBezTo>
                    <a:pt x="373" y="590"/>
                    <a:pt x="373" y="588"/>
                    <a:pt x="372" y="588"/>
                  </a:cubicBezTo>
                  <a:close/>
                  <a:moveTo>
                    <a:pt x="641" y="387"/>
                  </a:moveTo>
                  <a:cubicBezTo>
                    <a:pt x="640" y="387"/>
                    <a:pt x="639" y="388"/>
                    <a:pt x="639" y="389"/>
                  </a:cubicBezTo>
                  <a:cubicBezTo>
                    <a:pt x="639" y="389"/>
                    <a:pt x="639" y="390"/>
                    <a:pt x="640" y="390"/>
                  </a:cubicBezTo>
                  <a:cubicBezTo>
                    <a:pt x="641" y="390"/>
                    <a:pt x="642" y="390"/>
                    <a:pt x="642" y="389"/>
                  </a:cubicBezTo>
                  <a:cubicBezTo>
                    <a:pt x="642" y="388"/>
                    <a:pt x="642" y="387"/>
                    <a:pt x="641" y="387"/>
                  </a:cubicBezTo>
                  <a:close/>
                  <a:moveTo>
                    <a:pt x="190" y="359"/>
                  </a:moveTo>
                  <a:cubicBezTo>
                    <a:pt x="190" y="359"/>
                    <a:pt x="190" y="358"/>
                    <a:pt x="189" y="358"/>
                  </a:cubicBezTo>
                  <a:cubicBezTo>
                    <a:pt x="189" y="358"/>
                    <a:pt x="188" y="358"/>
                    <a:pt x="188" y="358"/>
                  </a:cubicBezTo>
                  <a:cubicBezTo>
                    <a:pt x="188" y="358"/>
                    <a:pt x="187" y="359"/>
                    <a:pt x="188" y="359"/>
                  </a:cubicBezTo>
                  <a:cubicBezTo>
                    <a:pt x="188" y="360"/>
                    <a:pt x="189" y="360"/>
                    <a:pt x="190" y="359"/>
                  </a:cubicBezTo>
                  <a:close/>
                  <a:moveTo>
                    <a:pt x="966" y="1259"/>
                  </a:moveTo>
                  <a:cubicBezTo>
                    <a:pt x="967" y="1260"/>
                    <a:pt x="968" y="1259"/>
                    <a:pt x="968" y="1258"/>
                  </a:cubicBezTo>
                  <a:cubicBezTo>
                    <a:pt x="968" y="1258"/>
                    <a:pt x="967" y="1257"/>
                    <a:pt x="967" y="1257"/>
                  </a:cubicBezTo>
                  <a:cubicBezTo>
                    <a:pt x="966" y="1257"/>
                    <a:pt x="965" y="1258"/>
                    <a:pt x="965" y="1258"/>
                  </a:cubicBezTo>
                  <a:cubicBezTo>
                    <a:pt x="965" y="1259"/>
                    <a:pt x="966" y="1259"/>
                    <a:pt x="966" y="1259"/>
                  </a:cubicBezTo>
                  <a:close/>
                  <a:moveTo>
                    <a:pt x="545" y="762"/>
                  </a:moveTo>
                  <a:cubicBezTo>
                    <a:pt x="546" y="762"/>
                    <a:pt x="547" y="761"/>
                    <a:pt x="547" y="760"/>
                  </a:cubicBezTo>
                  <a:cubicBezTo>
                    <a:pt x="547" y="760"/>
                    <a:pt x="547" y="759"/>
                    <a:pt x="546" y="758"/>
                  </a:cubicBezTo>
                  <a:cubicBezTo>
                    <a:pt x="546" y="758"/>
                    <a:pt x="545" y="758"/>
                    <a:pt x="545" y="759"/>
                  </a:cubicBezTo>
                  <a:cubicBezTo>
                    <a:pt x="544" y="760"/>
                    <a:pt x="544" y="761"/>
                    <a:pt x="545" y="762"/>
                  </a:cubicBezTo>
                  <a:close/>
                  <a:moveTo>
                    <a:pt x="231" y="533"/>
                  </a:moveTo>
                  <a:cubicBezTo>
                    <a:pt x="231" y="534"/>
                    <a:pt x="231" y="534"/>
                    <a:pt x="232" y="534"/>
                  </a:cubicBezTo>
                  <a:cubicBezTo>
                    <a:pt x="232" y="534"/>
                    <a:pt x="233" y="533"/>
                    <a:pt x="233" y="533"/>
                  </a:cubicBezTo>
                  <a:cubicBezTo>
                    <a:pt x="234" y="532"/>
                    <a:pt x="233" y="531"/>
                    <a:pt x="233" y="531"/>
                  </a:cubicBezTo>
                  <a:cubicBezTo>
                    <a:pt x="231" y="531"/>
                    <a:pt x="231" y="532"/>
                    <a:pt x="231" y="533"/>
                  </a:cubicBezTo>
                  <a:close/>
                  <a:moveTo>
                    <a:pt x="547" y="1289"/>
                  </a:moveTo>
                  <a:cubicBezTo>
                    <a:pt x="548" y="1287"/>
                    <a:pt x="548" y="1286"/>
                    <a:pt x="547" y="1285"/>
                  </a:cubicBezTo>
                  <a:cubicBezTo>
                    <a:pt x="547" y="1284"/>
                    <a:pt x="547" y="1284"/>
                    <a:pt x="546" y="1284"/>
                  </a:cubicBezTo>
                  <a:cubicBezTo>
                    <a:pt x="545" y="1286"/>
                    <a:pt x="545" y="1287"/>
                    <a:pt x="547" y="1289"/>
                  </a:cubicBezTo>
                  <a:close/>
                  <a:moveTo>
                    <a:pt x="986" y="1310"/>
                  </a:moveTo>
                  <a:cubicBezTo>
                    <a:pt x="986" y="1309"/>
                    <a:pt x="985" y="1309"/>
                    <a:pt x="984" y="1310"/>
                  </a:cubicBezTo>
                  <a:cubicBezTo>
                    <a:pt x="983" y="1310"/>
                    <a:pt x="982" y="1310"/>
                    <a:pt x="982" y="1311"/>
                  </a:cubicBezTo>
                  <a:cubicBezTo>
                    <a:pt x="982" y="1312"/>
                    <a:pt x="983" y="1312"/>
                    <a:pt x="984" y="1312"/>
                  </a:cubicBezTo>
                  <a:cubicBezTo>
                    <a:pt x="985" y="1312"/>
                    <a:pt x="986" y="1311"/>
                    <a:pt x="986" y="1310"/>
                  </a:cubicBezTo>
                  <a:close/>
                  <a:moveTo>
                    <a:pt x="889" y="1352"/>
                  </a:moveTo>
                  <a:cubicBezTo>
                    <a:pt x="889" y="1352"/>
                    <a:pt x="890" y="1352"/>
                    <a:pt x="891" y="1351"/>
                  </a:cubicBezTo>
                  <a:cubicBezTo>
                    <a:pt x="891" y="1350"/>
                    <a:pt x="890" y="1350"/>
                    <a:pt x="889" y="1350"/>
                  </a:cubicBezTo>
                  <a:cubicBezTo>
                    <a:pt x="888" y="1350"/>
                    <a:pt x="887" y="1350"/>
                    <a:pt x="887" y="1351"/>
                  </a:cubicBezTo>
                  <a:cubicBezTo>
                    <a:pt x="887" y="1352"/>
                    <a:pt x="888" y="1352"/>
                    <a:pt x="889" y="1352"/>
                  </a:cubicBezTo>
                  <a:close/>
                  <a:moveTo>
                    <a:pt x="762" y="1237"/>
                  </a:moveTo>
                  <a:cubicBezTo>
                    <a:pt x="762" y="1237"/>
                    <a:pt x="762" y="1236"/>
                    <a:pt x="761" y="1236"/>
                  </a:cubicBezTo>
                  <a:cubicBezTo>
                    <a:pt x="760" y="1236"/>
                    <a:pt x="760" y="1237"/>
                    <a:pt x="760" y="1238"/>
                  </a:cubicBezTo>
                  <a:cubicBezTo>
                    <a:pt x="761" y="1238"/>
                    <a:pt x="761" y="1238"/>
                    <a:pt x="762" y="1239"/>
                  </a:cubicBezTo>
                  <a:cubicBezTo>
                    <a:pt x="762" y="1238"/>
                    <a:pt x="762" y="1238"/>
                    <a:pt x="762" y="1237"/>
                  </a:cubicBezTo>
                  <a:close/>
                  <a:moveTo>
                    <a:pt x="1166" y="1249"/>
                  </a:moveTo>
                  <a:cubicBezTo>
                    <a:pt x="1166" y="1248"/>
                    <a:pt x="1166" y="1248"/>
                    <a:pt x="1166" y="1247"/>
                  </a:cubicBezTo>
                  <a:cubicBezTo>
                    <a:pt x="1165" y="1247"/>
                    <a:pt x="1164" y="1248"/>
                    <a:pt x="1164" y="1248"/>
                  </a:cubicBezTo>
                  <a:cubicBezTo>
                    <a:pt x="1163" y="1249"/>
                    <a:pt x="1163" y="1250"/>
                    <a:pt x="1164" y="1250"/>
                  </a:cubicBezTo>
                  <a:cubicBezTo>
                    <a:pt x="1165" y="1250"/>
                    <a:pt x="1166" y="1249"/>
                    <a:pt x="1166" y="1249"/>
                  </a:cubicBezTo>
                  <a:close/>
                  <a:moveTo>
                    <a:pt x="573" y="579"/>
                  </a:moveTo>
                  <a:cubicBezTo>
                    <a:pt x="573" y="578"/>
                    <a:pt x="572" y="577"/>
                    <a:pt x="571" y="578"/>
                  </a:cubicBezTo>
                  <a:cubicBezTo>
                    <a:pt x="570" y="578"/>
                    <a:pt x="569" y="578"/>
                    <a:pt x="569" y="579"/>
                  </a:cubicBezTo>
                  <a:cubicBezTo>
                    <a:pt x="569" y="580"/>
                    <a:pt x="570" y="580"/>
                    <a:pt x="571" y="580"/>
                  </a:cubicBezTo>
                  <a:cubicBezTo>
                    <a:pt x="572" y="580"/>
                    <a:pt x="573" y="579"/>
                    <a:pt x="573" y="579"/>
                  </a:cubicBezTo>
                  <a:close/>
                  <a:moveTo>
                    <a:pt x="827" y="1255"/>
                  </a:moveTo>
                  <a:cubicBezTo>
                    <a:pt x="827" y="1254"/>
                    <a:pt x="827" y="1253"/>
                    <a:pt x="825" y="1253"/>
                  </a:cubicBezTo>
                  <a:cubicBezTo>
                    <a:pt x="824" y="1253"/>
                    <a:pt x="824" y="1254"/>
                    <a:pt x="825" y="1255"/>
                  </a:cubicBezTo>
                  <a:cubicBezTo>
                    <a:pt x="825" y="1255"/>
                    <a:pt x="826" y="1256"/>
                    <a:pt x="827" y="1257"/>
                  </a:cubicBezTo>
                  <a:cubicBezTo>
                    <a:pt x="827" y="1257"/>
                    <a:pt x="828" y="1256"/>
                    <a:pt x="827" y="1255"/>
                  </a:cubicBezTo>
                  <a:close/>
                  <a:moveTo>
                    <a:pt x="486" y="592"/>
                  </a:moveTo>
                  <a:cubicBezTo>
                    <a:pt x="487" y="592"/>
                    <a:pt x="488" y="592"/>
                    <a:pt x="488" y="591"/>
                  </a:cubicBezTo>
                  <a:cubicBezTo>
                    <a:pt x="488" y="590"/>
                    <a:pt x="487" y="589"/>
                    <a:pt x="486" y="589"/>
                  </a:cubicBezTo>
                  <a:cubicBezTo>
                    <a:pt x="485" y="589"/>
                    <a:pt x="484" y="590"/>
                    <a:pt x="484" y="591"/>
                  </a:cubicBezTo>
                  <a:cubicBezTo>
                    <a:pt x="485" y="592"/>
                    <a:pt x="485" y="592"/>
                    <a:pt x="486" y="592"/>
                  </a:cubicBezTo>
                  <a:close/>
                  <a:moveTo>
                    <a:pt x="565" y="1269"/>
                  </a:moveTo>
                  <a:cubicBezTo>
                    <a:pt x="564" y="1269"/>
                    <a:pt x="564" y="1268"/>
                    <a:pt x="564" y="1268"/>
                  </a:cubicBezTo>
                  <a:cubicBezTo>
                    <a:pt x="563" y="1268"/>
                    <a:pt x="562" y="1268"/>
                    <a:pt x="562" y="1268"/>
                  </a:cubicBezTo>
                  <a:cubicBezTo>
                    <a:pt x="561" y="1269"/>
                    <a:pt x="562" y="1270"/>
                    <a:pt x="563" y="1270"/>
                  </a:cubicBezTo>
                  <a:cubicBezTo>
                    <a:pt x="563" y="1270"/>
                    <a:pt x="564" y="1270"/>
                    <a:pt x="565" y="1269"/>
                  </a:cubicBezTo>
                  <a:close/>
                  <a:moveTo>
                    <a:pt x="319" y="1351"/>
                  </a:moveTo>
                  <a:cubicBezTo>
                    <a:pt x="319" y="1350"/>
                    <a:pt x="318" y="1349"/>
                    <a:pt x="318" y="1350"/>
                  </a:cubicBezTo>
                  <a:cubicBezTo>
                    <a:pt x="317" y="1351"/>
                    <a:pt x="316" y="1351"/>
                    <a:pt x="316" y="1352"/>
                  </a:cubicBezTo>
                  <a:cubicBezTo>
                    <a:pt x="316" y="1353"/>
                    <a:pt x="316" y="1354"/>
                    <a:pt x="317" y="1353"/>
                  </a:cubicBezTo>
                  <a:cubicBezTo>
                    <a:pt x="318" y="1353"/>
                    <a:pt x="318" y="1352"/>
                    <a:pt x="319" y="1351"/>
                  </a:cubicBezTo>
                  <a:close/>
                  <a:moveTo>
                    <a:pt x="555" y="787"/>
                  </a:moveTo>
                  <a:cubicBezTo>
                    <a:pt x="555" y="785"/>
                    <a:pt x="554" y="785"/>
                    <a:pt x="553" y="785"/>
                  </a:cubicBezTo>
                  <a:cubicBezTo>
                    <a:pt x="553" y="785"/>
                    <a:pt x="552" y="786"/>
                    <a:pt x="552" y="786"/>
                  </a:cubicBezTo>
                  <a:cubicBezTo>
                    <a:pt x="552" y="787"/>
                    <a:pt x="552" y="787"/>
                    <a:pt x="553" y="788"/>
                  </a:cubicBezTo>
                  <a:cubicBezTo>
                    <a:pt x="554" y="788"/>
                    <a:pt x="555" y="787"/>
                    <a:pt x="555" y="787"/>
                  </a:cubicBezTo>
                  <a:close/>
                  <a:moveTo>
                    <a:pt x="933" y="1403"/>
                  </a:moveTo>
                  <a:cubicBezTo>
                    <a:pt x="933" y="1402"/>
                    <a:pt x="932" y="1402"/>
                    <a:pt x="932" y="1402"/>
                  </a:cubicBezTo>
                  <a:cubicBezTo>
                    <a:pt x="931" y="1401"/>
                    <a:pt x="930" y="1402"/>
                    <a:pt x="930" y="1402"/>
                  </a:cubicBezTo>
                  <a:cubicBezTo>
                    <a:pt x="929" y="1403"/>
                    <a:pt x="930" y="1404"/>
                    <a:pt x="931" y="1404"/>
                  </a:cubicBezTo>
                  <a:cubicBezTo>
                    <a:pt x="932" y="1404"/>
                    <a:pt x="932" y="1404"/>
                    <a:pt x="933" y="1403"/>
                  </a:cubicBezTo>
                  <a:close/>
                  <a:moveTo>
                    <a:pt x="484" y="1130"/>
                  </a:moveTo>
                  <a:cubicBezTo>
                    <a:pt x="484" y="1129"/>
                    <a:pt x="484" y="1128"/>
                    <a:pt x="483" y="1128"/>
                  </a:cubicBezTo>
                  <a:cubicBezTo>
                    <a:pt x="483" y="1128"/>
                    <a:pt x="482" y="1128"/>
                    <a:pt x="481" y="1129"/>
                  </a:cubicBezTo>
                  <a:cubicBezTo>
                    <a:pt x="481" y="1130"/>
                    <a:pt x="481" y="1131"/>
                    <a:pt x="482" y="1131"/>
                  </a:cubicBezTo>
                  <a:cubicBezTo>
                    <a:pt x="483" y="1131"/>
                    <a:pt x="483" y="1130"/>
                    <a:pt x="484" y="1130"/>
                  </a:cubicBezTo>
                  <a:close/>
                  <a:moveTo>
                    <a:pt x="538" y="671"/>
                  </a:moveTo>
                  <a:cubicBezTo>
                    <a:pt x="537" y="672"/>
                    <a:pt x="536" y="672"/>
                    <a:pt x="537" y="673"/>
                  </a:cubicBezTo>
                  <a:cubicBezTo>
                    <a:pt x="537" y="674"/>
                    <a:pt x="538" y="674"/>
                    <a:pt x="538" y="674"/>
                  </a:cubicBezTo>
                  <a:cubicBezTo>
                    <a:pt x="540" y="674"/>
                    <a:pt x="540" y="673"/>
                    <a:pt x="539" y="672"/>
                  </a:cubicBezTo>
                  <a:cubicBezTo>
                    <a:pt x="539" y="671"/>
                    <a:pt x="539" y="671"/>
                    <a:pt x="538" y="671"/>
                  </a:cubicBezTo>
                  <a:close/>
                  <a:moveTo>
                    <a:pt x="573" y="689"/>
                  </a:moveTo>
                  <a:cubicBezTo>
                    <a:pt x="573" y="688"/>
                    <a:pt x="574" y="687"/>
                    <a:pt x="573" y="687"/>
                  </a:cubicBezTo>
                  <a:cubicBezTo>
                    <a:pt x="572" y="686"/>
                    <a:pt x="571" y="687"/>
                    <a:pt x="571" y="688"/>
                  </a:cubicBezTo>
                  <a:cubicBezTo>
                    <a:pt x="570" y="689"/>
                    <a:pt x="570" y="690"/>
                    <a:pt x="572" y="690"/>
                  </a:cubicBezTo>
                  <a:cubicBezTo>
                    <a:pt x="572" y="690"/>
                    <a:pt x="573" y="689"/>
                    <a:pt x="573" y="689"/>
                  </a:cubicBezTo>
                  <a:close/>
                  <a:moveTo>
                    <a:pt x="483" y="278"/>
                  </a:moveTo>
                  <a:cubicBezTo>
                    <a:pt x="484" y="278"/>
                    <a:pt x="485" y="277"/>
                    <a:pt x="484" y="276"/>
                  </a:cubicBezTo>
                  <a:cubicBezTo>
                    <a:pt x="484" y="276"/>
                    <a:pt x="484" y="275"/>
                    <a:pt x="483" y="275"/>
                  </a:cubicBezTo>
                  <a:cubicBezTo>
                    <a:pt x="482" y="275"/>
                    <a:pt x="482" y="276"/>
                    <a:pt x="482" y="276"/>
                  </a:cubicBezTo>
                  <a:cubicBezTo>
                    <a:pt x="482" y="277"/>
                    <a:pt x="482" y="278"/>
                    <a:pt x="483" y="278"/>
                  </a:cubicBezTo>
                  <a:close/>
                  <a:moveTo>
                    <a:pt x="270" y="1457"/>
                  </a:moveTo>
                  <a:cubicBezTo>
                    <a:pt x="269" y="1456"/>
                    <a:pt x="268" y="1456"/>
                    <a:pt x="268" y="1456"/>
                  </a:cubicBezTo>
                  <a:cubicBezTo>
                    <a:pt x="267" y="1457"/>
                    <a:pt x="266" y="1457"/>
                    <a:pt x="266" y="1458"/>
                  </a:cubicBezTo>
                  <a:cubicBezTo>
                    <a:pt x="267" y="1459"/>
                    <a:pt x="268" y="1459"/>
                    <a:pt x="268" y="1459"/>
                  </a:cubicBezTo>
                  <a:cubicBezTo>
                    <a:pt x="269" y="1458"/>
                    <a:pt x="270" y="1458"/>
                    <a:pt x="270" y="1457"/>
                  </a:cubicBezTo>
                  <a:close/>
                  <a:moveTo>
                    <a:pt x="446" y="1097"/>
                  </a:moveTo>
                  <a:cubicBezTo>
                    <a:pt x="446" y="1096"/>
                    <a:pt x="446" y="1095"/>
                    <a:pt x="445" y="1096"/>
                  </a:cubicBezTo>
                  <a:cubicBezTo>
                    <a:pt x="444" y="1096"/>
                    <a:pt x="444" y="1096"/>
                    <a:pt x="444" y="1097"/>
                  </a:cubicBezTo>
                  <a:cubicBezTo>
                    <a:pt x="443" y="1097"/>
                    <a:pt x="444" y="1098"/>
                    <a:pt x="444" y="1098"/>
                  </a:cubicBezTo>
                  <a:cubicBezTo>
                    <a:pt x="445" y="1099"/>
                    <a:pt x="446" y="1098"/>
                    <a:pt x="446" y="1097"/>
                  </a:cubicBezTo>
                  <a:close/>
                  <a:moveTo>
                    <a:pt x="263" y="1470"/>
                  </a:moveTo>
                  <a:cubicBezTo>
                    <a:pt x="264" y="1470"/>
                    <a:pt x="265" y="1469"/>
                    <a:pt x="265" y="1468"/>
                  </a:cubicBezTo>
                  <a:cubicBezTo>
                    <a:pt x="265" y="1467"/>
                    <a:pt x="265" y="1467"/>
                    <a:pt x="264" y="1467"/>
                  </a:cubicBezTo>
                  <a:cubicBezTo>
                    <a:pt x="264" y="1467"/>
                    <a:pt x="263" y="1467"/>
                    <a:pt x="263" y="1468"/>
                  </a:cubicBezTo>
                  <a:cubicBezTo>
                    <a:pt x="263" y="1468"/>
                    <a:pt x="263" y="1469"/>
                    <a:pt x="263" y="1470"/>
                  </a:cubicBezTo>
                  <a:close/>
                  <a:moveTo>
                    <a:pt x="614" y="421"/>
                  </a:moveTo>
                  <a:cubicBezTo>
                    <a:pt x="615" y="420"/>
                    <a:pt x="616" y="420"/>
                    <a:pt x="616" y="418"/>
                  </a:cubicBezTo>
                  <a:cubicBezTo>
                    <a:pt x="616" y="417"/>
                    <a:pt x="615" y="417"/>
                    <a:pt x="615" y="417"/>
                  </a:cubicBezTo>
                  <a:cubicBezTo>
                    <a:pt x="613" y="418"/>
                    <a:pt x="612" y="418"/>
                    <a:pt x="612" y="420"/>
                  </a:cubicBezTo>
                  <a:cubicBezTo>
                    <a:pt x="612" y="420"/>
                    <a:pt x="613" y="421"/>
                    <a:pt x="614" y="421"/>
                  </a:cubicBezTo>
                  <a:close/>
                  <a:moveTo>
                    <a:pt x="575" y="189"/>
                  </a:moveTo>
                  <a:cubicBezTo>
                    <a:pt x="574" y="190"/>
                    <a:pt x="574" y="191"/>
                    <a:pt x="574" y="192"/>
                  </a:cubicBezTo>
                  <a:cubicBezTo>
                    <a:pt x="574" y="193"/>
                    <a:pt x="574" y="193"/>
                    <a:pt x="575" y="193"/>
                  </a:cubicBezTo>
                  <a:cubicBezTo>
                    <a:pt x="576" y="192"/>
                    <a:pt x="577" y="191"/>
                    <a:pt x="576" y="190"/>
                  </a:cubicBezTo>
                  <a:cubicBezTo>
                    <a:pt x="576" y="190"/>
                    <a:pt x="576" y="190"/>
                    <a:pt x="575" y="189"/>
                  </a:cubicBezTo>
                  <a:close/>
                  <a:moveTo>
                    <a:pt x="1006" y="1505"/>
                  </a:moveTo>
                  <a:cubicBezTo>
                    <a:pt x="1006" y="1504"/>
                    <a:pt x="1006" y="1504"/>
                    <a:pt x="1005" y="1503"/>
                  </a:cubicBezTo>
                  <a:cubicBezTo>
                    <a:pt x="1004" y="1503"/>
                    <a:pt x="1003" y="1503"/>
                    <a:pt x="1002" y="1504"/>
                  </a:cubicBezTo>
                  <a:cubicBezTo>
                    <a:pt x="1002" y="1505"/>
                    <a:pt x="1002" y="1506"/>
                    <a:pt x="1003" y="1506"/>
                  </a:cubicBezTo>
                  <a:cubicBezTo>
                    <a:pt x="1004" y="1506"/>
                    <a:pt x="1005" y="1506"/>
                    <a:pt x="1006" y="1505"/>
                  </a:cubicBezTo>
                  <a:close/>
                  <a:moveTo>
                    <a:pt x="1068" y="1320"/>
                  </a:moveTo>
                  <a:cubicBezTo>
                    <a:pt x="1068" y="1320"/>
                    <a:pt x="1069" y="1319"/>
                    <a:pt x="1069" y="1319"/>
                  </a:cubicBezTo>
                  <a:cubicBezTo>
                    <a:pt x="1068" y="1318"/>
                    <a:pt x="1068" y="1318"/>
                    <a:pt x="1068" y="1318"/>
                  </a:cubicBezTo>
                  <a:cubicBezTo>
                    <a:pt x="1067" y="1318"/>
                    <a:pt x="1067" y="1319"/>
                    <a:pt x="1067" y="1319"/>
                  </a:cubicBezTo>
                  <a:cubicBezTo>
                    <a:pt x="1067" y="1320"/>
                    <a:pt x="1067" y="1320"/>
                    <a:pt x="1068" y="1320"/>
                  </a:cubicBezTo>
                  <a:close/>
                  <a:moveTo>
                    <a:pt x="333" y="778"/>
                  </a:moveTo>
                  <a:cubicBezTo>
                    <a:pt x="333" y="777"/>
                    <a:pt x="332" y="777"/>
                    <a:pt x="331" y="776"/>
                  </a:cubicBezTo>
                  <a:cubicBezTo>
                    <a:pt x="331" y="776"/>
                    <a:pt x="330" y="777"/>
                    <a:pt x="330" y="777"/>
                  </a:cubicBezTo>
                  <a:cubicBezTo>
                    <a:pt x="330" y="778"/>
                    <a:pt x="331" y="779"/>
                    <a:pt x="332" y="779"/>
                  </a:cubicBezTo>
                  <a:cubicBezTo>
                    <a:pt x="332" y="779"/>
                    <a:pt x="333" y="779"/>
                    <a:pt x="333" y="778"/>
                  </a:cubicBezTo>
                  <a:close/>
                  <a:moveTo>
                    <a:pt x="336" y="1342"/>
                  </a:moveTo>
                  <a:cubicBezTo>
                    <a:pt x="336" y="1342"/>
                    <a:pt x="336" y="1341"/>
                    <a:pt x="336" y="1341"/>
                  </a:cubicBezTo>
                  <a:cubicBezTo>
                    <a:pt x="334" y="1340"/>
                    <a:pt x="334" y="1342"/>
                    <a:pt x="333" y="1342"/>
                  </a:cubicBezTo>
                  <a:cubicBezTo>
                    <a:pt x="333" y="1343"/>
                    <a:pt x="333" y="1344"/>
                    <a:pt x="333" y="1344"/>
                  </a:cubicBezTo>
                  <a:cubicBezTo>
                    <a:pt x="335" y="1344"/>
                    <a:pt x="335" y="1343"/>
                    <a:pt x="336" y="1342"/>
                  </a:cubicBezTo>
                  <a:close/>
                  <a:moveTo>
                    <a:pt x="383" y="860"/>
                  </a:moveTo>
                  <a:cubicBezTo>
                    <a:pt x="383" y="859"/>
                    <a:pt x="383" y="859"/>
                    <a:pt x="382" y="858"/>
                  </a:cubicBezTo>
                  <a:cubicBezTo>
                    <a:pt x="381" y="858"/>
                    <a:pt x="381" y="858"/>
                    <a:pt x="380" y="859"/>
                  </a:cubicBezTo>
                  <a:cubicBezTo>
                    <a:pt x="380" y="859"/>
                    <a:pt x="381" y="860"/>
                    <a:pt x="381" y="860"/>
                  </a:cubicBezTo>
                  <a:cubicBezTo>
                    <a:pt x="382" y="860"/>
                    <a:pt x="382" y="860"/>
                    <a:pt x="383" y="860"/>
                  </a:cubicBezTo>
                  <a:close/>
                  <a:moveTo>
                    <a:pt x="477" y="596"/>
                  </a:moveTo>
                  <a:cubicBezTo>
                    <a:pt x="477" y="595"/>
                    <a:pt x="476" y="595"/>
                    <a:pt x="475" y="595"/>
                  </a:cubicBezTo>
                  <a:cubicBezTo>
                    <a:pt x="474" y="595"/>
                    <a:pt x="473" y="596"/>
                    <a:pt x="474" y="596"/>
                  </a:cubicBezTo>
                  <a:cubicBezTo>
                    <a:pt x="474" y="597"/>
                    <a:pt x="475" y="597"/>
                    <a:pt x="476" y="597"/>
                  </a:cubicBezTo>
                  <a:cubicBezTo>
                    <a:pt x="476" y="597"/>
                    <a:pt x="477" y="597"/>
                    <a:pt x="477" y="596"/>
                  </a:cubicBezTo>
                  <a:close/>
                  <a:moveTo>
                    <a:pt x="905" y="1361"/>
                  </a:moveTo>
                  <a:cubicBezTo>
                    <a:pt x="905" y="1361"/>
                    <a:pt x="904" y="1360"/>
                    <a:pt x="904" y="1360"/>
                  </a:cubicBezTo>
                  <a:cubicBezTo>
                    <a:pt x="904" y="1360"/>
                    <a:pt x="903" y="1361"/>
                    <a:pt x="903" y="1361"/>
                  </a:cubicBezTo>
                  <a:cubicBezTo>
                    <a:pt x="903" y="1362"/>
                    <a:pt x="903" y="1362"/>
                    <a:pt x="904" y="1362"/>
                  </a:cubicBezTo>
                  <a:cubicBezTo>
                    <a:pt x="904" y="1362"/>
                    <a:pt x="905" y="1362"/>
                    <a:pt x="905" y="1361"/>
                  </a:cubicBezTo>
                  <a:close/>
                  <a:moveTo>
                    <a:pt x="727" y="1376"/>
                  </a:moveTo>
                  <a:cubicBezTo>
                    <a:pt x="728" y="1376"/>
                    <a:pt x="728" y="1375"/>
                    <a:pt x="728" y="1374"/>
                  </a:cubicBezTo>
                  <a:cubicBezTo>
                    <a:pt x="728" y="1374"/>
                    <a:pt x="727" y="1373"/>
                    <a:pt x="727" y="1373"/>
                  </a:cubicBezTo>
                  <a:cubicBezTo>
                    <a:pt x="726" y="1373"/>
                    <a:pt x="725" y="1374"/>
                    <a:pt x="725" y="1375"/>
                  </a:cubicBezTo>
                  <a:cubicBezTo>
                    <a:pt x="726" y="1375"/>
                    <a:pt x="726" y="1376"/>
                    <a:pt x="727" y="1376"/>
                  </a:cubicBezTo>
                  <a:close/>
                  <a:moveTo>
                    <a:pt x="1083" y="1459"/>
                  </a:moveTo>
                  <a:cubicBezTo>
                    <a:pt x="1083" y="1459"/>
                    <a:pt x="1083" y="1458"/>
                    <a:pt x="1082" y="1458"/>
                  </a:cubicBezTo>
                  <a:cubicBezTo>
                    <a:pt x="1082" y="1458"/>
                    <a:pt x="1081" y="1458"/>
                    <a:pt x="1081" y="1459"/>
                  </a:cubicBezTo>
                  <a:cubicBezTo>
                    <a:pt x="1081" y="1459"/>
                    <a:pt x="1081" y="1459"/>
                    <a:pt x="1082" y="1460"/>
                  </a:cubicBezTo>
                  <a:cubicBezTo>
                    <a:pt x="1082" y="1460"/>
                    <a:pt x="1082" y="1459"/>
                    <a:pt x="1083" y="1459"/>
                  </a:cubicBezTo>
                  <a:close/>
                  <a:moveTo>
                    <a:pt x="550" y="718"/>
                  </a:moveTo>
                  <a:cubicBezTo>
                    <a:pt x="550" y="717"/>
                    <a:pt x="549" y="717"/>
                    <a:pt x="549" y="717"/>
                  </a:cubicBezTo>
                  <a:cubicBezTo>
                    <a:pt x="548" y="716"/>
                    <a:pt x="547" y="716"/>
                    <a:pt x="547" y="717"/>
                  </a:cubicBezTo>
                  <a:cubicBezTo>
                    <a:pt x="546" y="718"/>
                    <a:pt x="547" y="718"/>
                    <a:pt x="548" y="718"/>
                  </a:cubicBezTo>
                  <a:cubicBezTo>
                    <a:pt x="549" y="718"/>
                    <a:pt x="550" y="719"/>
                    <a:pt x="550" y="718"/>
                  </a:cubicBezTo>
                  <a:close/>
                  <a:moveTo>
                    <a:pt x="576" y="403"/>
                  </a:moveTo>
                  <a:cubicBezTo>
                    <a:pt x="576" y="402"/>
                    <a:pt x="577" y="402"/>
                    <a:pt x="577" y="402"/>
                  </a:cubicBezTo>
                  <a:cubicBezTo>
                    <a:pt x="577" y="401"/>
                    <a:pt x="577" y="400"/>
                    <a:pt x="576" y="400"/>
                  </a:cubicBezTo>
                  <a:cubicBezTo>
                    <a:pt x="575" y="400"/>
                    <a:pt x="574" y="400"/>
                    <a:pt x="574" y="401"/>
                  </a:cubicBezTo>
                  <a:cubicBezTo>
                    <a:pt x="574" y="402"/>
                    <a:pt x="575" y="403"/>
                    <a:pt x="576" y="403"/>
                  </a:cubicBezTo>
                  <a:close/>
                  <a:moveTo>
                    <a:pt x="767" y="1249"/>
                  </a:moveTo>
                  <a:cubicBezTo>
                    <a:pt x="767" y="1248"/>
                    <a:pt x="767" y="1248"/>
                    <a:pt x="766" y="1247"/>
                  </a:cubicBezTo>
                  <a:cubicBezTo>
                    <a:pt x="765" y="1247"/>
                    <a:pt x="765" y="1247"/>
                    <a:pt x="765" y="1248"/>
                  </a:cubicBezTo>
                  <a:cubicBezTo>
                    <a:pt x="765" y="1249"/>
                    <a:pt x="766" y="1249"/>
                    <a:pt x="766" y="1250"/>
                  </a:cubicBezTo>
                  <a:cubicBezTo>
                    <a:pt x="767" y="1250"/>
                    <a:pt x="767" y="1249"/>
                    <a:pt x="767" y="1249"/>
                  </a:cubicBezTo>
                  <a:close/>
                  <a:moveTo>
                    <a:pt x="240" y="536"/>
                  </a:moveTo>
                  <a:cubicBezTo>
                    <a:pt x="241" y="536"/>
                    <a:pt x="241" y="536"/>
                    <a:pt x="241" y="535"/>
                  </a:cubicBezTo>
                  <a:cubicBezTo>
                    <a:pt x="241" y="535"/>
                    <a:pt x="241" y="534"/>
                    <a:pt x="241" y="533"/>
                  </a:cubicBezTo>
                  <a:cubicBezTo>
                    <a:pt x="240" y="532"/>
                    <a:pt x="240" y="533"/>
                    <a:pt x="239" y="534"/>
                  </a:cubicBezTo>
                  <a:cubicBezTo>
                    <a:pt x="239" y="535"/>
                    <a:pt x="240" y="536"/>
                    <a:pt x="240" y="536"/>
                  </a:cubicBezTo>
                  <a:close/>
                  <a:moveTo>
                    <a:pt x="233" y="484"/>
                  </a:moveTo>
                  <a:cubicBezTo>
                    <a:pt x="232" y="484"/>
                    <a:pt x="232" y="483"/>
                    <a:pt x="232" y="483"/>
                  </a:cubicBezTo>
                  <a:cubicBezTo>
                    <a:pt x="231" y="483"/>
                    <a:pt x="229" y="483"/>
                    <a:pt x="229" y="485"/>
                  </a:cubicBezTo>
                  <a:cubicBezTo>
                    <a:pt x="229" y="486"/>
                    <a:pt x="230" y="486"/>
                    <a:pt x="231" y="486"/>
                  </a:cubicBezTo>
                  <a:cubicBezTo>
                    <a:pt x="232" y="485"/>
                    <a:pt x="232" y="485"/>
                    <a:pt x="233" y="484"/>
                  </a:cubicBezTo>
                  <a:close/>
                  <a:moveTo>
                    <a:pt x="702" y="1480"/>
                  </a:moveTo>
                  <a:cubicBezTo>
                    <a:pt x="702" y="1480"/>
                    <a:pt x="702" y="1479"/>
                    <a:pt x="702" y="1479"/>
                  </a:cubicBezTo>
                  <a:cubicBezTo>
                    <a:pt x="702" y="1478"/>
                    <a:pt x="702" y="1477"/>
                    <a:pt x="701" y="1477"/>
                  </a:cubicBezTo>
                  <a:cubicBezTo>
                    <a:pt x="701" y="1478"/>
                    <a:pt x="701" y="1479"/>
                    <a:pt x="702" y="1480"/>
                  </a:cubicBezTo>
                  <a:close/>
                  <a:moveTo>
                    <a:pt x="688" y="1195"/>
                  </a:moveTo>
                  <a:cubicBezTo>
                    <a:pt x="687" y="1196"/>
                    <a:pt x="687" y="1196"/>
                    <a:pt x="687" y="1196"/>
                  </a:cubicBezTo>
                  <a:cubicBezTo>
                    <a:pt x="687" y="1196"/>
                    <a:pt x="687" y="1197"/>
                    <a:pt x="688" y="1197"/>
                  </a:cubicBezTo>
                  <a:cubicBezTo>
                    <a:pt x="688" y="1197"/>
                    <a:pt x="688" y="1197"/>
                    <a:pt x="689" y="1196"/>
                  </a:cubicBezTo>
                  <a:cubicBezTo>
                    <a:pt x="688" y="1196"/>
                    <a:pt x="688" y="1196"/>
                    <a:pt x="688" y="1195"/>
                  </a:cubicBezTo>
                  <a:close/>
                  <a:moveTo>
                    <a:pt x="535" y="770"/>
                  </a:moveTo>
                  <a:cubicBezTo>
                    <a:pt x="534" y="770"/>
                    <a:pt x="533" y="770"/>
                    <a:pt x="533" y="771"/>
                  </a:cubicBezTo>
                  <a:cubicBezTo>
                    <a:pt x="533" y="772"/>
                    <a:pt x="534" y="773"/>
                    <a:pt x="534" y="773"/>
                  </a:cubicBezTo>
                  <a:cubicBezTo>
                    <a:pt x="535" y="773"/>
                    <a:pt x="536" y="772"/>
                    <a:pt x="536" y="771"/>
                  </a:cubicBezTo>
                  <a:cubicBezTo>
                    <a:pt x="536" y="771"/>
                    <a:pt x="535" y="771"/>
                    <a:pt x="535" y="770"/>
                  </a:cubicBezTo>
                  <a:close/>
                  <a:moveTo>
                    <a:pt x="281" y="193"/>
                  </a:moveTo>
                  <a:cubicBezTo>
                    <a:pt x="280" y="193"/>
                    <a:pt x="280" y="192"/>
                    <a:pt x="279" y="192"/>
                  </a:cubicBezTo>
                  <a:cubicBezTo>
                    <a:pt x="279" y="192"/>
                    <a:pt x="278" y="193"/>
                    <a:pt x="278" y="193"/>
                  </a:cubicBezTo>
                  <a:cubicBezTo>
                    <a:pt x="279" y="194"/>
                    <a:pt x="279" y="195"/>
                    <a:pt x="280" y="194"/>
                  </a:cubicBezTo>
                  <a:cubicBezTo>
                    <a:pt x="280" y="194"/>
                    <a:pt x="280" y="193"/>
                    <a:pt x="281" y="193"/>
                  </a:cubicBezTo>
                  <a:close/>
                  <a:moveTo>
                    <a:pt x="448" y="324"/>
                  </a:moveTo>
                  <a:cubicBezTo>
                    <a:pt x="448" y="324"/>
                    <a:pt x="449" y="325"/>
                    <a:pt x="449" y="325"/>
                  </a:cubicBezTo>
                  <a:cubicBezTo>
                    <a:pt x="450" y="325"/>
                    <a:pt x="451" y="324"/>
                    <a:pt x="451" y="323"/>
                  </a:cubicBezTo>
                  <a:cubicBezTo>
                    <a:pt x="450" y="322"/>
                    <a:pt x="450" y="322"/>
                    <a:pt x="449" y="322"/>
                  </a:cubicBezTo>
                  <a:cubicBezTo>
                    <a:pt x="448" y="322"/>
                    <a:pt x="447" y="323"/>
                    <a:pt x="448" y="324"/>
                  </a:cubicBezTo>
                  <a:close/>
                  <a:moveTo>
                    <a:pt x="324" y="757"/>
                  </a:moveTo>
                  <a:cubicBezTo>
                    <a:pt x="325" y="756"/>
                    <a:pt x="324" y="756"/>
                    <a:pt x="323" y="755"/>
                  </a:cubicBezTo>
                  <a:cubicBezTo>
                    <a:pt x="323" y="755"/>
                    <a:pt x="323" y="756"/>
                    <a:pt x="323" y="756"/>
                  </a:cubicBezTo>
                  <a:cubicBezTo>
                    <a:pt x="323" y="757"/>
                    <a:pt x="323" y="757"/>
                    <a:pt x="323" y="758"/>
                  </a:cubicBezTo>
                  <a:cubicBezTo>
                    <a:pt x="324" y="758"/>
                    <a:pt x="324" y="758"/>
                    <a:pt x="324" y="757"/>
                  </a:cubicBezTo>
                  <a:close/>
                  <a:moveTo>
                    <a:pt x="377" y="639"/>
                  </a:moveTo>
                  <a:cubicBezTo>
                    <a:pt x="376" y="639"/>
                    <a:pt x="376" y="640"/>
                    <a:pt x="375" y="640"/>
                  </a:cubicBezTo>
                  <a:cubicBezTo>
                    <a:pt x="375" y="641"/>
                    <a:pt x="376" y="642"/>
                    <a:pt x="377" y="642"/>
                  </a:cubicBezTo>
                  <a:cubicBezTo>
                    <a:pt x="377" y="642"/>
                    <a:pt x="378" y="641"/>
                    <a:pt x="378" y="640"/>
                  </a:cubicBezTo>
                  <a:cubicBezTo>
                    <a:pt x="378" y="640"/>
                    <a:pt x="378" y="640"/>
                    <a:pt x="377" y="639"/>
                  </a:cubicBezTo>
                  <a:close/>
                  <a:moveTo>
                    <a:pt x="215" y="350"/>
                  </a:moveTo>
                  <a:cubicBezTo>
                    <a:pt x="214" y="350"/>
                    <a:pt x="213" y="350"/>
                    <a:pt x="213" y="351"/>
                  </a:cubicBezTo>
                  <a:cubicBezTo>
                    <a:pt x="214" y="352"/>
                    <a:pt x="215" y="352"/>
                    <a:pt x="215" y="352"/>
                  </a:cubicBezTo>
                  <a:cubicBezTo>
                    <a:pt x="216" y="352"/>
                    <a:pt x="217" y="352"/>
                    <a:pt x="217" y="351"/>
                  </a:cubicBezTo>
                  <a:cubicBezTo>
                    <a:pt x="217" y="350"/>
                    <a:pt x="216" y="350"/>
                    <a:pt x="215" y="350"/>
                  </a:cubicBezTo>
                  <a:close/>
                  <a:moveTo>
                    <a:pt x="674" y="372"/>
                  </a:moveTo>
                  <a:cubicBezTo>
                    <a:pt x="673" y="371"/>
                    <a:pt x="673" y="370"/>
                    <a:pt x="672" y="371"/>
                  </a:cubicBezTo>
                  <a:cubicBezTo>
                    <a:pt x="671" y="371"/>
                    <a:pt x="671" y="371"/>
                    <a:pt x="671" y="372"/>
                  </a:cubicBezTo>
                  <a:cubicBezTo>
                    <a:pt x="671" y="372"/>
                    <a:pt x="671" y="373"/>
                    <a:pt x="672" y="373"/>
                  </a:cubicBezTo>
                  <a:cubicBezTo>
                    <a:pt x="673" y="373"/>
                    <a:pt x="674" y="372"/>
                    <a:pt x="674" y="372"/>
                  </a:cubicBezTo>
                  <a:close/>
                  <a:moveTo>
                    <a:pt x="1083" y="1440"/>
                  </a:moveTo>
                  <a:cubicBezTo>
                    <a:pt x="1084" y="1440"/>
                    <a:pt x="1084" y="1440"/>
                    <a:pt x="1084" y="1439"/>
                  </a:cubicBezTo>
                  <a:cubicBezTo>
                    <a:pt x="1084" y="1439"/>
                    <a:pt x="1084" y="1438"/>
                    <a:pt x="1084" y="1438"/>
                  </a:cubicBezTo>
                  <a:cubicBezTo>
                    <a:pt x="1083" y="1438"/>
                    <a:pt x="1082" y="1438"/>
                    <a:pt x="1082" y="1439"/>
                  </a:cubicBezTo>
                  <a:cubicBezTo>
                    <a:pt x="1082" y="1439"/>
                    <a:pt x="1082" y="1440"/>
                    <a:pt x="1083" y="1440"/>
                  </a:cubicBezTo>
                  <a:close/>
                  <a:moveTo>
                    <a:pt x="398" y="237"/>
                  </a:moveTo>
                  <a:cubicBezTo>
                    <a:pt x="399" y="237"/>
                    <a:pt x="399" y="237"/>
                    <a:pt x="399" y="236"/>
                  </a:cubicBezTo>
                  <a:cubicBezTo>
                    <a:pt x="399" y="235"/>
                    <a:pt x="399" y="235"/>
                    <a:pt x="398" y="234"/>
                  </a:cubicBezTo>
                  <a:cubicBezTo>
                    <a:pt x="397" y="234"/>
                    <a:pt x="397" y="235"/>
                    <a:pt x="397" y="236"/>
                  </a:cubicBezTo>
                  <a:cubicBezTo>
                    <a:pt x="397" y="236"/>
                    <a:pt x="397" y="237"/>
                    <a:pt x="398" y="237"/>
                  </a:cubicBezTo>
                  <a:close/>
                  <a:moveTo>
                    <a:pt x="445" y="1279"/>
                  </a:moveTo>
                  <a:cubicBezTo>
                    <a:pt x="445" y="1278"/>
                    <a:pt x="445" y="1278"/>
                    <a:pt x="444" y="1277"/>
                  </a:cubicBezTo>
                  <a:cubicBezTo>
                    <a:pt x="443" y="1277"/>
                    <a:pt x="443" y="1278"/>
                    <a:pt x="442" y="1278"/>
                  </a:cubicBezTo>
                  <a:cubicBezTo>
                    <a:pt x="442" y="1279"/>
                    <a:pt x="442" y="1280"/>
                    <a:pt x="443" y="1280"/>
                  </a:cubicBezTo>
                  <a:cubicBezTo>
                    <a:pt x="444" y="1280"/>
                    <a:pt x="444" y="1280"/>
                    <a:pt x="445" y="1279"/>
                  </a:cubicBezTo>
                  <a:close/>
                  <a:moveTo>
                    <a:pt x="214" y="1205"/>
                  </a:moveTo>
                  <a:cubicBezTo>
                    <a:pt x="213" y="1205"/>
                    <a:pt x="213" y="1205"/>
                    <a:pt x="212" y="1205"/>
                  </a:cubicBezTo>
                  <a:cubicBezTo>
                    <a:pt x="212" y="1206"/>
                    <a:pt x="212" y="1207"/>
                    <a:pt x="213" y="1207"/>
                  </a:cubicBezTo>
                  <a:cubicBezTo>
                    <a:pt x="213" y="1207"/>
                    <a:pt x="214" y="1207"/>
                    <a:pt x="214" y="1207"/>
                  </a:cubicBezTo>
                  <a:cubicBezTo>
                    <a:pt x="214" y="1206"/>
                    <a:pt x="214" y="1205"/>
                    <a:pt x="214" y="1205"/>
                  </a:cubicBezTo>
                  <a:close/>
                  <a:moveTo>
                    <a:pt x="404" y="770"/>
                  </a:moveTo>
                  <a:cubicBezTo>
                    <a:pt x="403" y="770"/>
                    <a:pt x="402" y="769"/>
                    <a:pt x="401" y="769"/>
                  </a:cubicBezTo>
                  <a:cubicBezTo>
                    <a:pt x="400" y="769"/>
                    <a:pt x="400" y="770"/>
                    <a:pt x="400" y="771"/>
                  </a:cubicBezTo>
                  <a:cubicBezTo>
                    <a:pt x="400" y="772"/>
                    <a:pt x="401" y="772"/>
                    <a:pt x="402" y="772"/>
                  </a:cubicBezTo>
                  <a:cubicBezTo>
                    <a:pt x="403" y="772"/>
                    <a:pt x="404" y="772"/>
                    <a:pt x="404" y="770"/>
                  </a:cubicBezTo>
                  <a:close/>
                  <a:moveTo>
                    <a:pt x="563" y="770"/>
                  </a:moveTo>
                  <a:cubicBezTo>
                    <a:pt x="563" y="770"/>
                    <a:pt x="562" y="770"/>
                    <a:pt x="562" y="770"/>
                  </a:cubicBezTo>
                  <a:cubicBezTo>
                    <a:pt x="561" y="770"/>
                    <a:pt x="560" y="770"/>
                    <a:pt x="560" y="771"/>
                  </a:cubicBezTo>
                  <a:cubicBezTo>
                    <a:pt x="561" y="772"/>
                    <a:pt x="561" y="772"/>
                    <a:pt x="562" y="772"/>
                  </a:cubicBezTo>
                  <a:cubicBezTo>
                    <a:pt x="562" y="772"/>
                    <a:pt x="563" y="771"/>
                    <a:pt x="563" y="770"/>
                  </a:cubicBezTo>
                  <a:close/>
                  <a:moveTo>
                    <a:pt x="522" y="751"/>
                  </a:moveTo>
                  <a:cubicBezTo>
                    <a:pt x="523" y="751"/>
                    <a:pt x="524" y="751"/>
                    <a:pt x="524" y="750"/>
                  </a:cubicBezTo>
                  <a:cubicBezTo>
                    <a:pt x="524" y="749"/>
                    <a:pt x="523" y="748"/>
                    <a:pt x="522" y="748"/>
                  </a:cubicBezTo>
                  <a:cubicBezTo>
                    <a:pt x="522" y="748"/>
                    <a:pt x="521" y="749"/>
                    <a:pt x="521" y="750"/>
                  </a:cubicBezTo>
                  <a:cubicBezTo>
                    <a:pt x="521" y="750"/>
                    <a:pt x="522" y="751"/>
                    <a:pt x="522" y="751"/>
                  </a:cubicBezTo>
                  <a:close/>
                  <a:moveTo>
                    <a:pt x="326" y="1442"/>
                  </a:moveTo>
                  <a:cubicBezTo>
                    <a:pt x="326" y="1441"/>
                    <a:pt x="326" y="1441"/>
                    <a:pt x="325" y="1441"/>
                  </a:cubicBezTo>
                  <a:cubicBezTo>
                    <a:pt x="325" y="1441"/>
                    <a:pt x="325" y="1441"/>
                    <a:pt x="324" y="1442"/>
                  </a:cubicBezTo>
                  <a:cubicBezTo>
                    <a:pt x="324" y="1442"/>
                    <a:pt x="325" y="1443"/>
                    <a:pt x="325" y="1443"/>
                  </a:cubicBezTo>
                  <a:cubicBezTo>
                    <a:pt x="325" y="1443"/>
                    <a:pt x="326" y="1442"/>
                    <a:pt x="326" y="1442"/>
                  </a:cubicBezTo>
                  <a:close/>
                  <a:moveTo>
                    <a:pt x="270" y="1301"/>
                  </a:moveTo>
                  <a:cubicBezTo>
                    <a:pt x="271" y="1300"/>
                    <a:pt x="271" y="1300"/>
                    <a:pt x="271" y="1299"/>
                  </a:cubicBezTo>
                  <a:cubicBezTo>
                    <a:pt x="271" y="1299"/>
                    <a:pt x="270" y="1299"/>
                    <a:pt x="270" y="1299"/>
                  </a:cubicBezTo>
                  <a:cubicBezTo>
                    <a:pt x="269" y="1300"/>
                    <a:pt x="269" y="1300"/>
                    <a:pt x="269" y="1301"/>
                  </a:cubicBezTo>
                  <a:cubicBezTo>
                    <a:pt x="269" y="1301"/>
                    <a:pt x="269" y="1301"/>
                    <a:pt x="270" y="1301"/>
                  </a:cubicBezTo>
                  <a:close/>
                  <a:moveTo>
                    <a:pt x="550" y="1305"/>
                  </a:moveTo>
                  <a:cubicBezTo>
                    <a:pt x="550" y="1304"/>
                    <a:pt x="550" y="1304"/>
                    <a:pt x="550" y="1304"/>
                  </a:cubicBezTo>
                  <a:cubicBezTo>
                    <a:pt x="549" y="1303"/>
                    <a:pt x="549" y="1303"/>
                    <a:pt x="548" y="1304"/>
                  </a:cubicBezTo>
                  <a:cubicBezTo>
                    <a:pt x="548" y="1304"/>
                    <a:pt x="548" y="1304"/>
                    <a:pt x="548" y="1305"/>
                  </a:cubicBezTo>
                  <a:cubicBezTo>
                    <a:pt x="549" y="1305"/>
                    <a:pt x="549" y="1305"/>
                    <a:pt x="550" y="1305"/>
                  </a:cubicBezTo>
                  <a:close/>
                  <a:moveTo>
                    <a:pt x="528" y="1373"/>
                  </a:moveTo>
                  <a:cubicBezTo>
                    <a:pt x="527" y="1373"/>
                    <a:pt x="527" y="1373"/>
                    <a:pt x="527" y="1374"/>
                  </a:cubicBezTo>
                  <a:cubicBezTo>
                    <a:pt x="527" y="1374"/>
                    <a:pt x="527" y="1375"/>
                    <a:pt x="528" y="1375"/>
                  </a:cubicBezTo>
                  <a:cubicBezTo>
                    <a:pt x="528" y="1375"/>
                    <a:pt x="529" y="1375"/>
                    <a:pt x="529" y="1374"/>
                  </a:cubicBezTo>
                  <a:cubicBezTo>
                    <a:pt x="529" y="1374"/>
                    <a:pt x="528" y="1374"/>
                    <a:pt x="528" y="1373"/>
                  </a:cubicBezTo>
                  <a:close/>
                  <a:moveTo>
                    <a:pt x="925" y="1317"/>
                  </a:moveTo>
                  <a:cubicBezTo>
                    <a:pt x="924" y="1316"/>
                    <a:pt x="923" y="1316"/>
                    <a:pt x="922" y="1317"/>
                  </a:cubicBezTo>
                  <a:cubicBezTo>
                    <a:pt x="921" y="1317"/>
                    <a:pt x="921" y="1318"/>
                    <a:pt x="921" y="1318"/>
                  </a:cubicBezTo>
                  <a:cubicBezTo>
                    <a:pt x="922" y="1318"/>
                    <a:pt x="923" y="1318"/>
                    <a:pt x="924" y="1318"/>
                  </a:cubicBezTo>
                  <a:cubicBezTo>
                    <a:pt x="924" y="1318"/>
                    <a:pt x="924" y="1317"/>
                    <a:pt x="925" y="1317"/>
                  </a:cubicBezTo>
                  <a:close/>
                  <a:moveTo>
                    <a:pt x="670" y="491"/>
                  </a:moveTo>
                  <a:cubicBezTo>
                    <a:pt x="670" y="491"/>
                    <a:pt x="671" y="491"/>
                    <a:pt x="671" y="491"/>
                  </a:cubicBezTo>
                  <a:cubicBezTo>
                    <a:pt x="671" y="490"/>
                    <a:pt x="671" y="490"/>
                    <a:pt x="671" y="489"/>
                  </a:cubicBezTo>
                  <a:cubicBezTo>
                    <a:pt x="670" y="489"/>
                    <a:pt x="669" y="489"/>
                    <a:pt x="669" y="490"/>
                  </a:cubicBezTo>
                  <a:cubicBezTo>
                    <a:pt x="669" y="491"/>
                    <a:pt x="670" y="491"/>
                    <a:pt x="670" y="491"/>
                  </a:cubicBezTo>
                  <a:close/>
                  <a:moveTo>
                    <a:pt x="648" y="477"/>
                  </a:moveTo>
                  <a:cubicBezTo>
                    <a:pt x="647" y="477"/>
                    <a:pt x="646" y="478"/>
                    <a:pt x="647" y="479"/>
                  </a:cubicBezTo>
                  <a:cubicBezTo>
                    <a:pt x="647" y="479"/>
                    <a:pt x="647" y="480"/>
                    <a:pt x="647" y="480"/>
                  </a:cubicBezTo>
                  <a:cubicBezTo>
                    <a:pt x="648" y="480"/>
                    <a:pt x="649" y="480"/>
                    <a:pt x="649" y="479"/>
                  </a:cubicBezTo>
                  <a:cubicBezTo>
                    <a:pt x="649" y="478"/>
                    <a:pt x="649" y="477"/>
                    <a:pt x="648" y="477"/>
                  </a:cubicBezTo>
                  <a:close/>
                  <a:moveTo>
                    <a:pt x="605" y="442"/>
                  </a:moveTo>
                  <a:cubicBezTo>
                    <a:pt x="606" y="441"/>
                    <a:pt x="605" y="441"/>
                    <a:pt x="605" y="441"/>
                  </a:cubicBezTo>
                  <a:cubicBezTo>
                    <a:pt x="604" y="441"/>
                    <a:pt x="604" y="441"/>
                    <a:pt x="604" y="442"/>
                  </a:cubicBezTo>
                  <a:cubicBezTo>
                    <a:pt x="604" y="442"/>
                    <a:pt x="604" y="442"/>
                    <a:pt x="604" y="443"/>
                  </a:cubicBezTo>
                  <a:cubicBezTo>
                    <a:pt x="605" y="443"/>
                    <a:pt x="605" y="442"/>
                    <a:pt x="605" y="442"/>
                  </a:cubicBezTo>
                  <a:close/>
                  <a:moveTo>
                    <a:pt x="563" y="124"/>
                  </a:moveTo>
                  <a:cubicBezTo>
                    <a:pt x="563" y="124"/>
                    <a:pt x="563" y="124"/>
                    <a:pt x="562" y="123"/>
                  </a:cubicBezTo>
                  <a:cubicBezTo>
                    <a:pt x="562" y="123"/>
                    <a:pt x="561" y="124"/>
                    <a:pt x="561" y="124"/>
                  </a:cubicBezTo>
                  <a:cubicBezTo>
                    <a:pt x="561" y="124"/>
                    <a:pt x="562" y="125"/>
                    <a:pt x="562" y="125"/>
                  </a:cubicBezTo>
                  <a:cubicBezTo>
                    <a:pt x="562" y="125"/>
                    <a:pt x="563" y="125"/>
                    <a:pt x="563" y="124"/>
                  </a:cubicBezTo>
                  <a:close/>
                  <a:moveTo>
                    <a:pt x="315" y="1394"/>
                  </a:moveTo>
                  <a:cubicBezTo>
                    <a:pt x="316" y="1394"/>
                    <a:pt x="316" y="1394"/>
                    <a:pt x="316" y="1393"/>
                  </a:cubicBezTo>
                  <a:cubicBezTo>
                    <a:pt x="316" y="1393"/>
                    <a:pt x="316" y="1392"/>
                    <a:pt x="316" y="1392"/>
                  </a:cubicBezTo>
                  <a:cubicBezTo>
                    <a:pt x="315" y="1392"/>
                    <a:pt x="315" y="1393"/>
                    <a:pt x="315" y="1393"/>
                  </a:cubicBezTo>
                  <a:cubicBezTo>
                    <a:pt x="314" y="1393"/>
                    <a:pt x="315" y="1394"/>
                    <a:pt x="315" y="1394"/>
                  </a:cubicBezTo>
                  <a:close/>
                  <a:moveTo>
                    <a:pt x="747" y="1337"/>
                  </a:moveTo>
                  <a:cubicBezTo>
                    <a:pt x="747" y="1336"/>
                    <a:pt x="747" y="1336"/>
                    <a:pt x="746" y="1336"/>
                  </a:cubicBezTo>
                  <a:cubicBezTo>
                    <a:pt x="746" y="1337"/>
                    <a:pt x="746" y="1337"/>
                    <a:pt x="746" y="1337"/>
                  </a:cubicBezTo>
                  <a:cubicBezTo>
                    <a:pt x="746" y="1338"/>
                    <a:pt x="746" y="1338"/>
                    <a:pt x="747" y="1338"/>
                  </a:cubicBezTo>
                  <a:cubicBezTo>
                    <a:pt x="747" y="1338"/>
                    <a:pt x="747" y="1337"/>
                    <a:pt x="747" y="1337"/>
                  </a:cubicBezTo>
                  <a:close/>
                  <a:moveTo>
                    <a:pt x="320" y="1462"/>
                  </a:moveTo>
                  <a:cubicBezTo>
                    <a:pt x="320" y="1461"/>
                    <a:pt x="320" y="1461"/>
                    <a:pt x="319" y="1461"/>
                  </a:cubicBezTo>
                  <a:cubicBezTo>
                    <a:pt x="319" y="1461"/>
                    <a:pt x="318" y="1462"/>
                    <a:pt x="318" y="1462"/>
                  </a:cubicBezTo>
                  <a:cubicBezTo>
                    <a:pt x="318" y="1463"/>
                    <a:pt x="319" y="1463"/>
                    <a:pt x="319" y="1463"/>
                  </a:cubicBezTo>
                  <a:cubicBezTo>
                    <a:pt x="320" y="1463"/>
                    <a:pt x="320" y="1462"/>
                    <a:pt x="320" y="1462"/>
                  </a:cubicBezTo>
                  <a:close/>
                  <a:moveTo>
                    <a:pt x="732" y="1396"/>
                  </a:moveTo>
                  <a:cubicBezTo>
                    <a:pt x="732" y="1395"/>
                    <a:pt x="731" y="1395"/>
                    <a:pt x="731" y="1395"/>
                  </a:cubicBezTo>
                  <a:cubicBezTo>
                    <a:pt x="731" y="1395"/>
                    <a:pt x="731" y="1396"/>
                    <a:pt x="731" y="1396"/>
                  </a:cubicBezTo>
                  <a:cubicBezTo>
                    <a:pt x="731" y="1396"/>
                    <a:pt x="731" y="1397"/>
                    <a:pt x="732" y="1397"/>
                  </a:cubicBezTo>
                  <a:cubicBezTo>
                    <a:pt x="732" y="1397"/>
                    <a:pt x="732" y="1396"/>
                    <a:pt x="732" y="1396"/>
                  </a:cubicBezTo>
                  <a:close/>
                  <a:moveTo>
                    <a:pt x="493" y="148"/>
                  </a:moveTo>
                  <a:cubicBezTo>
                    <a:pt x="493" y="147"/>
                    <a:pt x="492" y="147"/>
                    <a:pt x="492" y="147"/>
                  </a:cubicBezTo>
                  <a:cubicBezTo>
                    <a:pt x="491" y="147"/>
                    <a:pt x="490" y="147"/>
                    <a:pt x="490" y="148"/>
                  </a:cubicBezTo>
                  <a:cubicBezTo>
                    <a:pt x="490" y="149"/>
                    <a:pt x="491" y="149"/>
                    <a:pt x="492" y="149"/>
                  </a:cubicBezTo>
                  <a:cubicBezTo>
                    <a:pt x="492" y="149"/>
                    <a:pt x="492" y="148"/>
                    <a:pt x="493" y="148"/>
                  </a:cubicBezTo>
                  <a:close/>
                  <a:moveTo>
                    <a:pt x="420" y="993"/>
                  </a:moveTo>
                  <a:cubicBezTo>
                    <a:pt x="421" y="993"/>
                    <a:pt x="421" y="992"/>
                    <a:pt x="420" y="992"/>
                  </a:cubicBezTo>
                  <a:cubicBezTo>
                    <a:pt x="420" y="992"/>
                    <a:pt x="420" y="991"/>
                    <a:pt x="420" y="991"/>
                  </a:cubicBezTo>
                  <a:cubicBezTo>
                    <a:pt x="419" y="991"/>
                    <a:pt x="419" y="992"/>
                    <a:pt x="419" y="992"/>
                  </a:cubicBezTo>
                  <a:cubicBezTo>
                    <a:pt x="419" y="993"/>
                    <a:pt x="419" y="993"/>
                    <a:pt x="420" y="993"/>
                  </a:cubicBezTo>
                  <a:close/>
                  <a:moveTo>
                    <a:pt x="570" y="699"/>
                  </a:moveTo>
                  <a:cubicBezTo>
                    <a:pt x="570" y="698"/>
                    <a:pt x="570" y="698"/>
                    <a:pt x="570" y="698"/>
                  </a:cubicBezTo>
                  <a:cubicBezTo>
                    <a:pt x="569" y="698"/>
                    <a:pt x="568" y="698"/>
                    <a:pt x="568" y="699"/>
                  </a:cubicBezTo>
                  <a:cubicBezTo>
                    <a:pt x="568" y="699"/>
                    <a:pt x="568" y="700"/>
                    <a:pt x="569" y="700"/>
                  </a:cubicBezTo>
                  <a:cubicBezTo>
                    <a:pt x="569" y="700"/>
                    <a:pt x="570" y="699"/>
                    <a:pt x="570" y="699"/>
                  </a:cubicBezTo>
                  <a:close/>
                  <a:moveTo>
                    <a:pt x="378" y="656"/>
                  </a:moveTo>
                  <a:cubicBezTo>
                    <a:pt x="378" y="655"/>
                    <a:pt x="379" y="655"/>
                    <a:pt x="379" y="655"/>
                  </a:cubicBezTo>
                  <a:cubicBezTo>
                    <a:pt x="379" y="654"/>
                    <a:pt x="378" y="653"/>
                    <a:pt x="377" y="654"/>
                  </a:cubicBezTo>
                  <a:cubicBezTo>
                    <a:pt x="377" y="654"/>
                    <a:pt x="377" y="655"/>
                    <a:pt x="377" y="655"/>
                  </a:cubicBezTo>
                  <a:cubicBezTo>
                    <a:pt x="377" y="656"/>
                    <a:pt x="377" y="656"/>
                    <a:pt x="378" y="656"/>
                  </a:cubicBezTo>
                  <a:close/>
                  <a:moveTo>
                    <a:pt x="567" y="642"/>
                  </a:moveTo>
                  <a:cubicBezTo>
                    <a:pt x="567" y="642"/>
                    <a:pt x="567" y="642"/>
                    <a:pt x="567" y="642"/>
                  </a:cubicBezTo>
                  <a:cubicBezTo>
                    <a:pt x="566" y="642"/>
                    <a:pt x="565" y="642"/>
                    <a:pt x="564" y="642"/>
                  </a:cubicBezTo>
                  <a:cubicBezTo>
                    <a:pt x="564" y="643"/>
                    <a:pt x="565" y="643"/>
                    <a:pt x="565" y="643"/>
                  </a:cubicBezTo>
                  <a:cubicBezTo>
                    <a:pt x="566" y="643"/>
                    <a:pt x="566" y="643"/>
                    <a:pt x="567" y="642"/>
                  </a:cubicBezTo>
                  <a:close/>
                  <a:moveTo>
                    <a:pt x="769" y="1404"/>
                  </a:moveTo>
                  <a:cubicBezTo>
                    <a:pt x="769" y="1404"/>
                    <a:pt x="768" y="1403"/>
                    <a:pt x="768" y="1403"/>
                  </a:cubicBezTo>
                  <a:cubicBezTo>
                    <a:pt x="767" y="1403"/>
                    <a:pt x="767" y="1403"/>
                    <a:pt x="767" y="1404"/>
                  </a:cubicBezTo>
                  <a:cubicBezTo>
                    <a:pt x="767" y="1405"/>
                    <a:pt x="767" y="1405"/>
                    <a:pt x="768" y="1405"/>
                  </a:cubicBezTo>
                  <a:cubicBezTo>
                    <a:pt x="768" y="1405"/>
                    <a:pt x="768" y="1405"/>
                    <a:pt x="769" y="1404"/>
                  </a:cubicBezTo>
                  <a:close/>
                  <a:moveTo>
                    <a:pt x="320" y="596"/>
                  </a:moveTo>
                  <a:cubicBezTo>
                    <a:pt x="320" y="596"/>
                    <a:pt x="320" y="595"/>
                    <a:pt x="319" y="594"/>
                  </a:cubicBezTo>
                  <a:cubicBezTo>
                    <a:pt x="319" y="595"/>
                    <a:pt x="319" y="595"/>
                    <a:pt x="319" y="596"/>
                  </a:cubicBezTo>
                  <a:cubicBezTo>
                    <a:pt x="319" y="596"/>
                    <a:pt x="319" y="597"/>
                    <a:pt x="319" y="597"/>
                  </a:cubicBezTo>
                  <a:cubicBezTo>
                    <a:pt x="320" y="597"/>
                    <a:pt x="320" y="597"/>
                    <a:pt x="320" y="596"/>
                  </a:cubicBezTo>
                  <a:close/>
                  <a:moveTo>
                    <a:pt x="209" y="1159"/>
                  </a:moveTo>
                  <a:cubicBezTo>
                    <a:pt x="208" y="1158"/>
                    <a:pt x="208" y="1158"/>
                    <a:pt x="207" y="1158"/>
                  </a:cubicBezTo>
                  <a:cubicBezTo>
                    <a:pt x="207" y="1158"/>
                    <a:pt x="207" y="1159"/>
                    <a:pt x="207" y="1159"/>
                  </a:cubicBezTo>
                  <a:cubicBezTo>
                    <a:pt x="206" y="1160"/>
                    <a:pt x="207" y="1160"/>
                    <a:pt x="208" y="1160"/>
                  </a:cubicBezTo>
                  <a:cubicBezTo>
                    <a:pt x="208" y="1160"/>
                    <a:pt x="208" y="1159"/>
                    <a:pt x="209" y="1159"/>
                  </a:cubicBezTo>
                  <a:close/>
                  <a:moveTo>
                    <a:pt x="586" y="553"/>
                  </a:moveTo>
                  <a:cubicBezTo>
                    <a:pt x="587" y="552"/>
                    <a:pt x="588" y="552"/>
                    <a:pt x="588" y="552"/>
                  </a:cubicBezTo>
                  <a:cubicBezTo>
                    <a:pt x="587" y="551"/>
                    <a:pt x="587" y="551"/>
                    <a:pt x="586" y="551"/>
                  </a:cubicBezTo>
                  <a:cubicBezTo>
                    <a:pt x="585" y="551"/>
                    <a:pt x="584" y="551"/>
                    <a:pt x="584" y="552"/>
                  </a:cubicBezTo>
                  <a:cubicBezTo>
                    <a:pt x="584" y="552"/>
                    <a:pt x="585" y="553"/>
                    <a:pt x="586" y="553"/>
                  </a:cubicBezTo>
                  <a:close/>
                  <a:moveTo>
                    <a:pt x="593" y="1255"/>
                  </a:moveTo>
                  <a:cubicBezTo>
                    <a:pt x="593" y="1255"/>
                    <a:pt x="593" y="1254"/>
                    <a:pt x="593" y="1254"/>
                  </a:cubicBezTo>
                  <a:cubicBezTo>
                    <a:pt x="593" y="1253"/>
                    <a:pt x="592" y="1253"/>
                    <a:pt x="591" y="1254"/>
                  </a:cubicBezTo>
                  <a:cubicBezTo>
                    <a:pt x="591" y="1254"/>
                    <a:pt x="591" y="1255"/>
                    <a:pt x="591" y="1255"/>
                  </a:cubicBezTo>
                  <a:cubicBezTo>
                    <a:pt x="592" y="1256"/>
                    <a:pt x="593" y="1256"/>
                    <a:pt x="593" y="1255"/>
                  </a:cubicBezTo>
                  <a:close/>
                  <a:moveTo>
                    <a:pt x="347" y="537"/>
                  </a:moveTo>
                  <a:cubicBezTo>
                    <a:pt x="347" y="537"/>
                    <a:pt x="346" y="537"/>
                    <a:pt x="346" y="537"/>
                  </a:cubicBezTo>
                  <a:cubicBezTo>
                    <a:pt x="346" y="538"/>
                    <a:pt x="347" y="537"/>
                    <a:pt x="347" y="538"/>
                  </a:cubicBezTo>
                  <a:cubicBezTo>
                    <a:pt x="348" y="538"/>
                    <a:pt x="348" y="537"/>
                    <a:pt x="349" y="537"/>
                  </a:cubicBezTo>
                  <a:cubicBezTo>
                    <a:pt x="348" y="537"/>
                    <a:pt x="348" y="537"/>
                    <a:pt x="347" y="537"/>
                  </a:cubicBezTo>
                  <a:close/>
                  <a:moveTo>
                    <a:pt x="573" y="1269"/>
                  </a:moveTo>
                  <a:cubicBezTo>
                    <a:pt x="573" y="1269"/>
                    <a:pt x="573" y="1268"/>
                    <a:pt x="572" y="1268"/>
                  </a:cubicBezTo>
                  <a:cubicBezTo>
                    <a:pt x="571" y="1267"/>
                    <a:pt x="571" y="1268"/>
                    <a:pt x="571" y="1269"/>
                  </a:cubicBezTo>
                  <a:cubicBezTo>
                    <a:pt x="571" y="1269"/>
                    <a:pt x="572" y="1270"/>
                    <a:pt x="572" y="1270"/>
                  </a:cubicBezTo>
                  <a:cubicBezTo>
                    <a:pt x="572" y="1270"/>
                    <a:pt x="573" y="1269"/>
                    <a:pt x="573" y="1269"/>
                  </a:cubicBezTo>
                  <a:close/>
                  <a:moveTo>
                    <a:pt x="602" y="1291"/>
                  </a:moveTo>
                  <a:cubicBezTo>
                    <a:pt x="602" y="1292"/>
                    <a:pt x="602" y="1292"/>
                    <a:pt x="603" y="1292"/>
                  </a:cubicBezTo>
                  <a:cubicBezTo>
                    <a:pt x="603" y="1292"/>
                    <a:pt x="603" y="1292"/>
                    <a:pt x="603" y="1292"/>
                  </a:cubicBezTo>
                  <a:cubicBezTo>
                    <a:pt x="604" y="1291"/>
                    <a:pt x="604" y="1291"/>
                    <a:pt x="603" y="1291"/>
                  </a:cubicBezTo>
                  <a:cubicBezTo>
                    <a:pt x="603" y="1290"/>
                    <a:pt x="602" y="1291"/>
                    <a:pt x="602" y="1291"/>
                  </a:cubicBezTo>
                  <a:close/>
                  <a:moveTo>
                    <a:pt x="204" y="285"/>
                  </a:moveTo>
                  <a:cubicBezTo>
                    <a:pt x="203" y="285"/>
                    <a:pt x="203" y="286"/>
                    <a:pt x="203" y="287"/>
                  </a:cubicBezTo>
                  <a:cubicBezTo>
                    <a:pt x="203" y="287"/>
                    <a:pt x="203" y="288"/>
                    <a:pt x="204" y="287"/>
                  </a:cubicBezTo>
                  <a:cubicBezTo>
                    <a:pt x="204" y="287"/>
                    <a:pt x="204" y="286"/>
                    <a:pt x="205" y="285"/>
                  </a:cubicBezTo>
                  <a:cubicBezTo>
                    <a:pt x="205" y="285"/>
                    <a:pt x="204" y="284"/>
                    <a:pt x="204" y="285"/>
                  </a:cubicBezTo>
                  <a:close/>
                  <a:moveTo>
                    <a:pt x="1025" y="1433"/>
                  </a:moveTo>
                  <a:cubicBezTo>
                    <a:pt x="1025" y="1433"/>
                    <a:pt x="1024" y="1433"/>
                    <a:pt x="1024" y="1433"/>
                  </a:cubicBezTo>
                  <a:cubicBezTo>
                    <a:pt x="1024" y="1434"/>
                    <a:pt x="1024" y="1434"/>
                    <a:pt x="1025" y="1434"/>
                  </a:cubicBezTo>
                  <a:cubicBezTo>
                    <a:pt x="1025" y="1434"/>
                    <a:pt x="1025" y="1434"/>
                    <a:pt x="1026" y="1434"/>
                  </a:cubicBezTo>
                  <a:cubicBezTo>
                    <a:pt x="1026" y="1434"/>
                    <a:pt x="1025" y="1433"/>
                    <a:pt x="1025" y="1433"/>
                  </a:cubicBezTo>
                  <a:close/>
                  <a:moveTo>
                    <a:pt x="316" y="510"/>
                  </a:moveTo>
                  <a:cubicBezTo>
                    <a:pt x="316" y="510"/>
                    <a:pt x="317" y="509"/>
                    <a:pt x="317" y="509"/>
                  </a:cubicBezTo>
                  <a:cubicBezTo>
                    <a:pt x="317" y="508"/>
                    <a:pt x="316" y="508"/>
                    <a:pt x="316" y="508"/>
                  </a:cubicBezTo>
                  <a:cubicBezTo>
                    <a:pt x="315" y="509"/>
                    <a:pt x="315" y="509"/>
                    <a:pt x="315" y="510"/>
                  </a:cubicBezTo>
                  <a:cubicBezTo>
                    <a:pt x="315" y="510"/>
                    <a:pt x="315" y="510"/>
                    <a:pt x="316" y="510"/>
                  </a:cubicBezTo>
                  <a:close/>
                  <a:moveTo>
                    <a:pt x="186" y="1301"/>
                  </a:moveTo>
                  <a:cubicBezTo>
                    <a:pt x="186" y="1301"/>
                    <a:pt x="186" y="1300"/>
                    <a:pt x="186" y="1300"/>
                  </a:cubicBezTo>
                  <a:cubicBezTo>
                    <a:pt x="186" y="1300"/>
                    <a:pt x="185" y="1300"/>
                    <a:pt x="185" y="1300"/>
                  </a:cubicBezTo>
                  <a:cubicBezTo>
                    <a:pt x="185" y="1301"/>
                    <a:pt x="185" y="1301"/>
                    <a:pt x="185" y="1301"/>
                  </a:cubicBezTo>
                  <a:cubicBezTo>
                    <a:pt x="186" y="1302"/>
                    <a:pt x="186" y="1302"/>
                    <a:pt x="186" y="1301"/>
                  </a:cubicBezTo>
                  <a:close/>
                  <a:moveTo>
                    <a:pt x="528" y="1367"/>
                  </a:moveTo>
                  <a:cubicBezTo>
                    <a:pt x="528" y="1367"/>
                    <a:pt x="528" y="1368"/>
                    <a:pt x="529" y="1368"/>
                  </a:cubicBezTo>
                  <a:cubicBezTo>
                    <a:pt x="529" y="1368"/>
                    <a:pt x="529" y="1367"/>
                    <a:pt x="529" y="1367"/>
                  </a:cubicBezTo>
                  <a:cubicBezTo>
                    <a:pt x="529" y="1367"/>
                    <a:pt x="529" y="1366"/>
                    <a:pt x="529" y="1366"/>
                  </a:cubicBezTo>
                  <a:cubicBezTo>
                    <a:pt x="529" y="1366"/>
                    <a:pt x="528" y="1366"/>
                    <a:pt x="528" y="1367"/>
                  </a:cubicBezTo>
                  <a:close/>
                  <a:moveTo>
                    <a:pt x="233" y="502"/>
                  </a:moveTo>
                  <a:cubicBezTo>
                    <a:pt x="233" y="502"/>
                    <a:pt x="232" y="503"/>
                    <a:pt x="232" y="504"/>
                  </a:cubicBezTo>
                  <a:cubicBezTo>
                    <a:pt x="232" y="504"/>
                    <a:pt x="232" y="505"/>
                    <a:pt x="233" y="505"/>
                  </a:cubicBezTo>
                  <a:cubicBezTo>
                    <a:pt x="233" y="505"/>
                    <a:pt x="234" y="504"/>
                    <a:pt x="234" y="503"/>
                  </a:cubicBezTo>
                  <a:cubicBezTo>
                    <a:pt x="234" y="503"/>
                    <a:pt x="234" y="503"/>
                    <a:pt x="233" y="502"/>
                  </a:cubicBezTo>
                  <a:close/>
                  <a:moveTo>
                    <a:pt x="68" y="1389"/>
                  </a:moveTo>
                  <a:cubicBezTo>
                    <a:pt x="68" y="1389"/>
                    <a:pt x="68" y="1388"/>
                    <a:pt x="67" y="1388"/>
                  </a:cubicBezTo>
                  <a:cubicBezTo>
                    <a:pt x="67" y="1387"/>
                    <a:pt x="66" y="1388"/>
                    <a:pt x="66" y="1389"/>
                  </a:cubicBezTo>
                  <a:cubicBezTo>
                    <a:pt x="66" y="1389"/>
                    <a:pt x="66" y="1390"/>
                    <a:pt x="66" y="1390"/>
                  </a:cubicBezTo>
                  <a:cubicBezTo>
                    <a:pt x="67" y="1390"/>
                    <a:pt x="68" y="1390"/>
                    <a:pt x="68" y="1389"/>
                  </a:cubicBezTo>
                  <a:close/>
                  <a:moveTo>
                    <a:pt x="609" y="1430"/>
                  </a:moveTo>
                  <a:cubicBezTo>
                    <a:pt x="608" y="1430"/>
                    <a:pt x="608" y="1430"/>
                    <a:pt x="608" y="1431"/>
                  </a:cubicBezTo>
                  <a:cubicBezTo>
                    <a:pt x="609" y="1431"/>
                    <a:pt x="609" y="1431"/>
                    <a:pt x="609" y="1431"/>
                  </a:cubicBezTo>
                  <a:cubicBezTo>
                    <a:pt x="610" y="1431"/>
                    <a:pt x="610" y="1431"/>
                    <a:pt x="610" y="1430"/>
                  </a:cubicBezTo>
                  <a:cubicBezTo>
                    <a:pt x="610" y="1430"/>
                    <a:pt x="609" y="1430"/>
                    <a:pt x="609" y="1430"/>
                  </a:cubicBezTo>
                  <a:close/>
                  <a:moveTo>
                    <a:pt x="548" y="1434"/>
                  </a:moveTo>
                  <a:cubicBezTo>
                    <a:pt x="548" y="1434"/>
                    <a:pt x="548" y="1433"/>
                    <a:pt x="548" y="1433"/>
                  </a:cubicBezTo>
                  <a:cubicBezTo>
                    <a:pt x="547" y="1433"/>
                    <a:pt x="547" y="1433"/>
                    <a:pt x="547" y="1434"/>
                  </a:cubicBezTo>
                  <a:cubicBezTo>
                    <a:pt x="547" y="1435"/>
                    <a:pt x="548" y="1435"/>
                    <a:pt x="548" y="1434"/>
                  </a:cubicBezTo>
                  <a:cubicBezTo>
                    <a:pt x="548" y="1434"/>
                    <a:pt x="548" y="1434"/>
                    <a:pt x="548" y="1434"/>
                  </a:cubicBezTo>
                  <a:close/>
                  <a:moveTo>
                    <a:pt x="1081" y="1305"/>
                  </a:moveTo>
                  <a:cubicBezTo>
                    <a:pt x="1082" y="1305"/>
                    <a:pt x="1082" y="1304"/>
                    <a:pt x="1082" y="1304"/>
                  </a:cubicBezTo>
                  <a:cubicBezTo>
                    <a:pt x="1082" y="1304"/>
                    <a:pt x="1081" y="1304"/>
                    <a:pt x="1081" y="1304"/>
                  </a:cubicBezTo>
                  <a:cubicBezTo>
                    <a:pt x="1081" y="1304"/>
                    <a:pt x="1081" y="1304"/>
                    <a:pt x="1081" y="1304"/>
                  </a:cubicBezTo>
                  <a:cubicBezTo>
                    <a:pt x="1081" y="1304"/>
                    <a:pt x="1081" y="1305"/>
                    <a:pt x="1081" y="1305"/>
                  </a:cubicBezTo>
                  <a:close/>
                  <a:moveTo>
                    <a:pt x="310" y="576"/>
                  </a:moveTo>
                  <a:cubicBezTo>
                    <a:pt x="310" y="576"/>
                    <a:pt x="311" y="575"/>
                    <a:pt x="310" y="575"/>
                  </a:cubicBezTo>
                  <a:cubicBezTo>
                    <a:pt x="310" y="575"/>
                    <a:pt x="310" y="574"/>
                    <a:pt x="309" y="574"/>
                  </a:cubicBezTo>
                  <a:cubicBezTo>
                    <a:pt x="309" y="575"/>
                    <a:pt x="309" y="575"/>
                    <a:pt x="309" y="575"/>
                  </a:cubicBezTo>
                  <a:cubicBezTo>
                    <a:pt x="309" y="576"/>
                    <a:pt x="309" y="576"/>
                    <a:pt x="310" y="576"/>
                  </a:cubicBezTo>
                  <a:close/>
                  <a:moveTo>
                    <a:pt x="252" y="1356"/>
                  </a:moveTo>
                  <a:cubicBezTo>
                    <a:pt x="252" y="1356"/>
                    <a:pt x="251" y="1356"/>
                    <a:pt x="251" y="1356"/>
                  </a:cubicBezTo>
                  <a:cubicBezTo>
                    <a:pt x="251" y="1356"/>
                    <a:pt x="251" y="1356"/>
                    <a:pt x="250" y="1356"/>
                  </a:cubicBezTo>
                  <a:cubicBezTo>
                    <a:pt x="250" y="1357"/>
                    <a:pt x="250" y="1357"/>
                    <a:pt x="251" y="1357"/>
                  </a:cubicBezTo>
                  <a:cubicBezTo>
                    <a:pt x="251" y="1357"/>
                    <a:pt x="251" y="1357"/>
                    <a:pt x="252" y="1356"/>
                  </a:cubicBezTo>
                  <a:close/>
                  <a:moveTo>
                    <a:pt x="410" y="549"/>
                  </a:moveTo>
                  <a:cubicBezTo>
                    <a:pt x="409" y="549"/>
                    <a:pt x="409" y="548"/>
                    <a:pt x="408" y="548"/>
                  </a:cubicBezTo>
                  <a:cubicBezTo>
                    <a:pt x="408" y="548"/>
                    <a:pt x="408" y="549"/>
                    <a:pt x="408" y="550"/>
                  </a:cubicBezTo>
                  <a:cubicBezTo>
                    <a:pt x="408" y="550"/>
                    <a:pt x="408" y="550"/>
                    <a:pt x="409" y="550"/>
                  </a:cubicBezTo>
                  <a:cubicBezTo>
                    <a:pt x="409" y="550"/>
                    <a:pt x="409" y="549"/>
                    <a:pt x="410" y="549"/>
                  </a:cubicBezTo>
                  <a:close/>
                  <a:moveTo>
                    <a:pt x="552" y="1154"/>
                  </a:moveTo>
                  <a:cubicBezTo>
                    <a:pt x="552" y="1154"/>
                    <a:pt x="552" y="1153"/>
                    <a:pt x="551" y="1154"/>
                  </a:cubicBezTo>
                  <a:cubicBezTo>
                    <a:pt x="551" y="1154"/>
                    <a:pt x="551" y="1154"/>
                    <a:pt x="551" y="1154"/>
                  </a:cubicBezTo>
                  <a:cubicBezTo>
                    <a:pt x="551" y="1155"/>
                    <a:pt x="551" y="1155"/>
                    <a:pt x="552" y="1155"/>
                  </a:cubicBezTo>
                  <a:cubicBezTo>
                    <a:pt x="552" y="1155"/>
                    <a:pt x="552" y="1155"/>
                    <a:pt x="552" y="1154"/>
                  </a:cubicBezTo>
                  <a:close/>
                  <a:moveTo>
                    <a:pt x="303" y="614"/>
                  </a:moveTo>
                  <a:cubicBezTo>
                    <a:pt x="303" y="614"/>
                    <a:pt x="304" y="614"/>
                    <a:pt x="303" y="613"/>
                  </a:cubicBezTo>
                  <a:cubicBezTo>
                    <a:pt x="303" y="613"/>
                    <a:pt x="302" y="613"/>
                    <a:pt x="302" y="613"/>
                  </a:cubicBezTo>
                  <a:cubicBezTo>
                    <a:pt x="301" y="613"/>
                    <a:pt x="301" y="613"/>
                    <a:pt x="302" y="614"/>
                  </a:cubicBezTo>
                  <a:cubicBezTo>
                    <a:pt x="302" y="614"/>
                    <a:pt x="302" y="614"/>
                    <a:pt x="303" y="614"/>
                  </a:cubicBezTo>
                  <a:close/>
                  <a:moveTo>
                    <a:pt x="375" y="614"/>
                  </a:moveTo>
                  <a:cubicBezTo>
                    <a:pt x="374" y="614"/>
                    <a:pt x="374" y="614"/>
                    <a:pt x="374" y="615"/>
                  </a:cubicBezTo>
                  <a:cubicBezTo>
                    <a:pt x="374" y="615"/>
                    <a:pt x="375" y="615"/>
                    <a:pt x="375" y="615"/>
                  </a:cubicBezTo>
                  <a:cubicBezTo>
                    <a:pt x="375" y="615"/>
                    <a:pt x="375" y="614"/>
                    <a:pt x="375" y="614"/>
                  </a:cubicBezTo>
                  <a:cubicBezTo>
                    <a:pt x="375" y="614"/>
                    <a:pt x="375" y="614"/>
                    <a:pt x="375" y="614"/>
                  </a:cubicBezTo>
                  <a:close/>
                  <a:moveTo>
                    <a:pt x="724" y="1365"/>
                  </a:moveTo>
                  <a:cubicBezTo>
                    <a:pt x="724" y="1365"/>
                    <a:pt x="724" y="1365"/>
                    <a:pt x="724" y="1365"/>
                  </a:cubicBezTo>
                  <a:cubicBezTo>
                    <a:pt x="724" y="1365"/>
                    <a:pt x="724" y="1364"/>
                    <a:pt x="723" y="1364"/>
                  </a:cubicBezTo>
                  <a:cubicBezTo>
                    <a:pt x="723" y="1364"/>
                    <a:pt x="723" y="1365"/>
                    <a:pt x="723" y="1365"/>
                  </a:cubicBezTo>
                  <a:cubicBezTo>
                    <a:pt x="723" y="1365"/>
                    <a:pt x="724" y="1365"/>
                    <a:pt x="724" y="1365"/>
                  </a:cubicBezTo>
                  <a:close/>
                  <a:moveTo>
                    <a:pt x="469" y="1053"/>
                  </a:moveTo>
                  <a:cubicBezTo>
                    <a:pt x="468" y="1054"/>
                    <a:pt x="468" y="1054"/>
                    <a:pt x="468" y="1055"/>
                  </a:cubicBezTo>
                  <a:cubicBezTo>
                    <a:pt x="468" y="1055"/>
                    <a:pt x="468" y="1055"/>
                    <a:pt x="468" y="1055"/>
                  </a:cubicBezTo>
                  <a:cubicBezTo>
                    <a:pt x="469" y="1055"/>
                    <a:pt x="469" y="1055"/>
                    <a:pt x="469" y="1054"/>
                  </a:cubicBezTo>
                  <a:cubicBezTo>
                    <a:pt x="469" y="1054"/>
                    <a:pt x="469" y="1054"/>
                    <a:pt x="469" y="1053"/>
                  </a:cubicBezTo>
                  <a:close/>
                  <a:moveTo>
                    <a:pt x="421" y="1123"/>
                  </a:moveTo>
                  <a:cubicBezTo>
                    <a:pt x="421" y="1123"/>
                    <a:pt x="421" y="1123"/>
                    <a:pt x="421" y="1122"/>
                  </a:cubicBezTo>
                  <a:cubicBezTo>
                    <a:pt x="422" y="1122"/>
                    <a:pt x="421" y="1122"/>
                    <a:pt x="421" y="1122"/>
                  </a:cubicBezTo>
                  <a:cubicBezTo>
                    <a:pt x="421" y="1122"/>
                    <a:pt x="421" y="1122"/>
                    <a:pt x="420" y="1123"/>
                  </a:cubicBezTo>
                  <a:cubicBezTo>
                    <a:pt x="420" y="1123"/>
                    <a:pt x="421" y="1123"/>
                    <a:pt x="421" y="1123"/>
                  </a:cubicBezTo>
                  <a:close/>
                  <a:moveTo>
                    <a:pt x="511" y="1445"/>
                  </a:moveTo>
                  <a:cubicBezTo>
                    <a:pt x="511" y="1444"/>
                    <a:pt x="510" y="1444"/>
                    <a:pt x="510" y="1444"/>
                  </a:cubicBezTo>
                  <a:cubicBezTo>
                    <a:pt x="509" y="1444"/>
                    <a:pt x="509" y="1445"/>
                    <a:pt x="509" y="1445"/>
                  </a:cubicBezTo>
                  <a:cubicBezTo>
                    <a:pt x="509" y="1445"/>
                    <a:pt x="510" y="1446"/>
                    <a:pt x="511" y="1445"/>
                  </a:cubicBezTo>
                  <a:cubicBezTo>
                    <a:pt x="511" y="1445"/>
                    <a:pt x="511" y="1445"/>
                    <a:pt x="511" y="1445"/>
                  </a:cubicBezTo>
                  <a:close/>
                  <a:moveTo>
                    <a:pt x="354" y="1268"/>
                  </a:moveTo>
                  <a:cubicBezTo>
                    <a:pt x="353" y="1268"/>
                    <a:pt x="353" y="1269"/>
                    <a:pt x="353" y="1269"/>
                  </a:cubicBezTo>
                  <a:cubicBezTo>
                    <a:pt x="353" y="1269"/>
                    <a:pt x="353" y="1269"/>
                    <a:pt x="353" y="1270"/>
                  </a:cubicBezTo>
                  <a:cubicBezTo>
                    <a:pt x="354" y="1269"/>
                    <a:pt x="354" y="1269"/>
                    <a:pt x="354" y="1269"/>
                  </a:cubicBezTo>
                  <a:cubicBezTo>
                    <a:pt x="354" y="1268"/>
                    <a:pt x="354" y="1268"/>
                    <a:pt x="354" y="1268"/>
                  </a:cubicBezTo>
                  <a:close/>
                  <a:moveTo>
                    <a:pt x="759" y="1372"/>
                  </a:moveTo>
                  <a:cubicBezTo>
                    <a:pt x="759" y="1371"/>
                    <a:pt x="759" y="1371"/>
                    <a:pt x="758" y="1371"/>
                  </a:cubicBezTo>
                  <a:cubicBezTo>
                    <a:pt x="758" y="1371"/>
                    <a:pt x="758" y="1372"/>
                    <a:pt x="758" y="1372"/>
                  </a:cubicBezTo>
                  <a:cubicBezTo>
                    <a:pt x="757" y="1372"/>
                    <a:pt x="758" y="1373"/>
                    <a:pt x="758" y="1373"/>
                  </a:cubicBezTo>
                  <a:cubicBezTo>
                    <a:pt x="758" y="1373"/>
                    <a:pt x="759" y="1372"/>
                    <a:pt x="759" y="1372"/>
                  </a:cubicBezTo>
                  <a:close/>
                  <a:moveTo>
                    <a:pt x="531" y="1099"/>
                  </a:moveTo>
                  <a:cubicBezTo>
                    <a:pt x="531" y="1099"/>
                    <a:pt x="530" y="1098"/>
                    <a:pt x="530" y="1098"/>
                  </a:cubicBezTo>
                  <a:cubicBezTo>
                    <a:pt x="530" y="1098"/>
                    <a:pt x="530" y="1099"/>
                    <a:pt x="530" y="1099"/>
                  </a:cubicBezTo>
                  <a:cubicBezTo>
                    <a:pt x="530" y="1099"/>
                    <a:pt x="530" y="1100"/>
                    <a:pt x="531" y="1100"/>
                  </a:cubicBezTo>
                  <a:cubicBezTo>
                    <a:pt x="531" y="1099"/>
                    <a:pt x="531" y="1099"/>
                    <a:pt x="531" y="1099"/>
                  </a:cubicBezTo>
                  <a:close/>
                  <a:moveTo>
                    <a:pt x="509" y="1317"/>
                  </a:moveTo>
                  <a:cubicBezTo>
                    <a:pt x="509" y="1317"/>
                    <a:pt x="510" y="1318"/>
                    <a:pt x="510" y="1318"/>
                  </a:cubicBezTo>
                  <a:cubicBezTo>
                    <a:pt x="510" y="1318"/>
                    <a:pt x="510" y="1317"/>
                    <a:pt x="510" y="1317"/>
                  </a:cubicBezTo>
                  <a:cubicBezTo>
                    <a:pt x="510" y="1316"/>
                    <a:pt x="510" y="1316"/>
                    <a:pt x="509" y="1317"/>
                  </a:cubicBezTo>
                  <a:cubicBezTo>
                    <a:pt x="509" y="1317"/>
                    <a:pt x="509" y="1317"/>
                    <a:pt x="509" y="1317"/>
                  </a:cubicBezTo>
                  <a:close/>
                  <a:moveTo>
                    <a:pt x="293" y="474"/>
                  </a:moveTo>
                  <a:cubicBezTo>
                    <a:pt x="293" y="474"/>
                    <a:pt x="292" y="474"/>
                    <a:pt x="292" y="474"/>
                  </a:cubicBezTo>
                  <a:cubicBezTo>
                    <a:pt x="292" y="475"/>
                    <a:pt x="293" y="475"/>
                    <a:pt x="293" y="475"/>
                  </a:cubicBezTo>
                  <a:cubicBezTo>
                    <a:pt x="294" y="475"/>
                    <a:pt x="294" y="475"/>
                    <a:pt x="294" y="474"/>
                  </a:cubicBezTo>
                  <a:cubicBezTo>
                    <a:pt x="294" y="474"/>
                    <a:pt x="293" y="473"/>
                    <a:pt x="293" y="474"/>
                  </a:cubicBezTo>
                  <a:close/>
                  <a:moveTo>
                    <a:pt x="526" y="761"/>
                  </a:moveTo>
                  <a:cubicBezTo>
                    <a:pt x="527" y="761"/>
                    <a:pt x="527" y="761"/>
                    <a:pt x="527" y="761"/>
                  </a:cubicBezTo>
                  <a:cubicBezTo>
                    <a:pt x="527" y="760"/>
                    <a:pt x="526" y="760"/>
                    <a:pt x="526" y="760"/>
                  </a:cubicBezTo>
                  <a:cubicBezTo>
                    <a:pt x="526" y="760"/>
                    <a:pt x="525" y="760"/>
                    <a:pt x="525" y="761"/>
                  </a:cubicBezTo>
                  <a:cubicBezTo>
                    <a:pt x="525" y="761"/>
                    <a:pt x="526" y="761"/>
                    <a:pt x="526" y="761"/>
                  </a:cubicBezTo>
                  <a:close/>
                  <a:moveTo>
                    <a:pt x="540" y="785"/>
                  </a:moveTo>
                  <a:cubicBezTo>
                    <a:pt x="540" y="784"/>
                    <a:pt x="539" y="784"/>
                    <a:pt x="539" y="785"/>
                  </a:cubicBezTo>
                  <a:cubicBezTo>
                    <a:pt x="539" y="785"/>
                    <a:pt x="539" y="785"/>
                    <a:pt x="539" y="786"/>
                  </a:cubicBezTo>
                  <a:cubicBezTo>
                    <a:pt x="539" y="786"/>
                    <a:pt x="540" y="786"/>
                    <a:pt x="540" y="786"/>
                  </a:cubicBezTo>
                  <a:cubicBezTo>
                    <a:pt x="540" y="786"/>
                    <a:pt x="540" y="785"/>
                    <a:pt x="540" y="785"/>
                  </a:cubicBezTo>
                  <a:close/>
                  <a:moveTo>
                    <a:pt x="209" y="1387"/>
                  </a:moveTo>
                  <a:cubicBezTo>
                    <a:pt x="209" y="1387"/>
                    <a:pt x="209" y="1387"/>
                    <a:pt x="209" y="1386"/>
                  </a:cubicBezTo>
                  <a:cubicBezTo>
                    <a:pt x="208" y="1386"/>
                    <a:pt x="208" y="1386"/>
                    <a:pt x="208" y="1387"/>
                  </a:cubicBezTo>
                  <a:cubicBezTo>
                    <a:pt x="208" y="1387"/>
                    <a:pt x="207" y="1388"/>
                    <a:pt x="208" y="1388"/>
                  </a:cubicBezTo>
                  <a:cubicBezTo>
                    <a:pt x="208" y="1388"/>
                    <a:pt x="208" y="1388"/>
                    <a:pt x="209" y="1387"/>
                  </a:cubicBezTo>
                  <a:close/>
                  <a:moveTo>
                    <a:pt x="422" y="797"/>
                  </a:moveTo>
                  <a:cubicBezTo>
                    <a:pt x="421" y="796"/>
                    <a:pt x="421" y="796"/>
                    <a:pt x="420" y="796"/>
                  </a:cubicBezTo>
                  <a:cubicBezTo>
                    <a:pt x="420" y="796"/>
                    <a:pt x="420" y="797"/>
                    <a:pt x="420" y="797"/>
                  </a:cubicBezTo>
                  <a:cubicBezTo>
                    <a:pt x="420" y="798"/>
                    <a:pt x="420" y="798"/>
                    <a:pt x="421" y="798"/>
                  </a:cubicBezTo>
                  <a:cubicBezTo>
                    <a:pt x="421" y="798"/>
                    <a:pt x="421" y="797"/>
                    <a:pt x="422" y="797"/>
                  </a:cubicBezTo>
                  <a:close/>
                  <a:moveTo>
                    <a:pt x="354" y="1209"/>
                  </a:moveTo>
                  <a:cubicBezTo>
                    <a:pt x="353" y="1209"/>
                    <a:pt x="353" y="1210"/>
                    <a:pt x="353" y="1210"/>
                  </a:cubicBezTo>
                  <a:cubicBezTo>
                    <a:pt x="353" y="1211"/>
                    <a:pt x="354" y="1211"/>
                    <a:pt x="354" y="1210"/>
                  </a:cubicBezTo>
                  <a:cubicBezTo>
                    <a:pt x="354" y="1210"/>
                    <a:pt x="354" y="1210"/>
                    <a:pt x="354" y="1210"/>
                  </a:cubicBezTo>
                  <a:cubicBezTo>
                    <a:pt x="355" y="1209"/>
                    <a:pt x="354" y="1209"/>
                    <a:pt x="354" y="1209"/>
                  </a:cubicBezTo>
                  <a:close/>
                  <a:moveTo>
                    <a:pt x="358" y="813"/>
                  </a:moveTo>
                  <a:cubicBezTo>
                    <a:pt x="357" y="813"/>
                    <a:pt x="357" y="813"/>
                    <a:pt x="356" y="813"/>
                  </a:cubicBezTo>
                  <a:cubicBezTo>
                    <a:pt x="356" y="813"/>
                    <a:pt x="356" y="813"/>
                    <a:pt x="356" y="814"/>
                  </a:cubicBezTo>
                  <a:cubicBezTo>
                    <a:pt x="356" y="814"/>
                    <a:pt x="356" y="814"/>
                    <a:pt x="357" y="814"/>
                  </a:cubicBezTo>
                  <a:cubicBezTo>
                    <a:pt x="357" y="814"/>
                    <a:pt x="358" y="814"/>
                    <a:pt x="358" y="813"/>
                  </a:cubicBezTo>
                  <a:close/>
                  <a:moveTo>
                    <a:pt x="623" y="551"/>
                  </a:moveTo>
                  <a:cubicBezTo>
                    <a:pt x="623" y="551"/>
                    <a:pt x="624" y="551"/>
                    <a:pt x="624" y="551"/>
                  </a:cubicBezTo>
                  <a:cubicBezTo>
                    <a:pt x="624" y="551"/>
                    <a:pt x="624" y="551"/>
                    <a:pt x="624" y="551"/>
                  </a:cubicBezTo>
                  <a:cubicBezTo>
                    <a:pt x="624" y="550"/>
                    <a:pt x="624" y="550"/>
                    <a:pt x="623" y="550"/>
                  </a:cubicBezTo>
                  <a:cubicBezTo>
                    <a:pt x="623" y="550"/>
                    <a:pt x="623" y="550"/>
                    <a:pt x="623" y="551"/>
                  </a:cubicBezTo>
                  <a:close/>
                  <a:moveTo>
                    <a:pt x="178" y="435"/>
                  </a:moveTo>
                  <a:cubicBezTo>
                    <a:pt x="178" y="435"/>
                    <a:pt x="178" y="434"/>
                    <a:pt x="177" y="434"/>
                  </a:cubicBezTo>
                  <a:cubicBezTo>
                    <a:pt x="177" y="434"/>
                    <a:pt x="177" y="434"/>
                    <a:pt x="177" y="435"/>
                  </a:cubicBezTo>
                  <a:cubicBezTo>
                    <a:pt x="177" y="435"/>
                    <a:pt x="177" y="435"/>
                    <a:pt x="177" y="436"/>
                  </a:cubicBezTo>
                  <a:cubicBezTo>
                    <a:pt x="178" y="435"/>
                    <a:pt x="178" y="435"/>
                    <a:pt x="178" y="435"/>
                  </a:cubicBezTo>
                  <a:close/>
                  <a:moveTo>
                    <a:pt x="570" y="915"/>
                  </a:moveTo>
                  <a:cubicBezTo>
                    <a:pt x="570" y="916"/>
                    <a:pt x="569" y="916"/>
                    <a:pt x="569" y="916"/>
                  </a:cubicBezTo>
                  <a:cubicBezTo>
                    <a:pt x="569" y="917"/>
                    <a:pt x="570" y="917"/>
                    <a:pt x="571" y="917"/>
                  </a:cubicBezTo>
                  <a:cubicBezTo>
                    <a:pt x="571" y="917"/>
                    <a:pt x="571" y="916"/>
                    <a:pt x="572" y="916"/>
                  </a:cubicBezTo>
                  <a:cubicBezTo>
                    <a:pt x="571" y="916"/>
                    <a:pt x="571" y="915"/>
                    <a:pt x="570" y="915"/>
                  </a:cubicBezTo>
                  <a:close/>
                  <a:moveTo>
                    <a:pt x="908" y="1333"/>
                  </a:moveTo>
                  <a:cubicBezTo>
                    <a:pt x="909" y="1333"/>
                    <a:pt x="909" y="1333"/>
                    <a:pt x="909" y="1333"/>
                  </a:cubicBezTo>
                  <a:cubicBezTo>
                    <a:pt x="909" y="1332"/>
                    <a:pt x="909" y="1332"/>
                    <a:pt x="908" y="1332"/>
                  </a:cubicBezTo>
                  <a:cubicBezTo>
                    <a:pt x="908" y="1332"/>
                    <a:pt x="908" y="1333"/>
                    <a:pt x="908" y="1333"/>
                  </a:cubicBezTo>
                  <a:cubicBezTo>
                    <a:pt x="908" y="1333"/>
                    <a:pt x="908" y="1333"/>
                    <a:pt x="908" y="1333"/>
                  </a:cubicBezTo>
                  <a:close/>
                  <a:moveTo>
                    <a:pt x="735" y="1215"/>
                  </a:moveTo>
                  <a:cubicBezTo>
                    <a:pt x="735" y="1214"/>
                    <a:pt x="735" y="1214"/>
                    <a:pt x="734" y="1214"/>
                  </a:cubicBezTo>
                  <a:cubicBezTo>
                    <a:pt x="734" y="1213"/>
                    <a:pt x="734" y="1214"/>
                    <a:pt x="733" y="1214"/>
                  </a:cubicBezTo>
                  <a:cubicBezTo>
                    <a:pt x="733" y="1214"/>
                    <a:pt x="733" y="1215"/>
                    <a:pt x="733" y="1215"/>
                  </a:cubicBezTo>
                  <a:cubicBezTo>
                    <a:pt x="734" y="1215"/>
                    <a:pt x="734" y="1215"/>
                    <a:pt x="735" y="1215"/>
                  </a:cubicBezTo>
                  <a:close/>
                  <a:moveTo>
                    <a:pt x="383" y="517"/>
                  </a:moveTo>
                  <a:cubicBezTo>
                    <a:pt x="384" y="517"/>
                    <a:pt x="384" y="516"/>
                    <a:pt x="383" y="516"/>
                  </a:cubicBezTo>
                  <a:cubicBezTo>
                    <a:pt x="383" y="516"/>
                    <a:pt x="382" y="516"/>
                    <a:pt x="382" y="516"/>
                  </a:cubicBezTo>
                  <a:cubicBezTo>
                    <a:pt x="382" y="517"/>
                    <a:pt x="381" y="517"/>
                    <a:pt x="382" y="517"/>
                  </a:cubicBezTo>
                  <a:cubicBezTo>
                    <a:pt x="382" y="518"/>
                    <a:pt x="383" y="517"/>
                    <a:pt x="383" y="517"/>
                  </a:cubicBezTo>
                  <a:close/>
                  <a:moveTo>
                    <a:pt x="546" y="1495"/>
                  </a:moveTo>
                  <a:cubicBezTo>
                    <a:pt x="547" y="1495"/>
                    <a:pt x="547" y="1495"/>
                    <a:pt x="547" y="1495"/>
                  </a:cubicBezTo>
                  <a:cubicBezTo>
                    <a:pt x="547" y="1496"/>
                    <a:pt x="548" y="1495"/>
                    <a:pt x="548" y="1495"/>
                  </a:cubicBezTo>
                  <a:cubicBezTo>
                    <a:pt x="548" y="1495"/>
                    <a:pt x="548" y="1494"/>
                    <a:pt x="547" y="1494"/>
                  </a:cubicBezTo>
                  <a:cubicBezTo>
                    <a:pt x="547" y="1494"/>
                    <a:pt x="547" y="1495"/>
                    <a:pt x="546" y="1495"/>
                  </a:cubicBezTo>
                  <a:close/>
                  <a:moveTo>
                    <a:pt x="661" y="1293"/>
                  </a:moveTo>
                  <a:cubicBezTo>
                    <a:pt x="660" y="1293"/>
                    <a:pt x="660" y="1293"/>
                    <a:pt x="660" y="1293"/>
                  </a:cubicBezTo>
                  <a:cubicBezTo>
                    <a:pt x="659" y="1293"/>
                    <a:pt x="659" y="1293"/>
                    <a:pt x="659" y="1293"/>
                  </a:cubicBezTo>
                  <a:cubicBezTo>
                    <a:pt x="659" y="1294"/>
                    <a:pt x="660" y="1294"/>
                    <a:pt x="660" y="1294"/>
                  </a:cubicBezTo>
                  <a:cubicBezTo>
                    <a:pt x="661" y="1294"/>
                    <a:pt x="661" y="1294"/>
                    <a:pt x="661" y="1293"/>
                  </a:cubicBezTo>
                  <a:close/>
                  <a:moveTo>
                    <a:pt x="377" y="557"/>
                  </a:moveTo>
                  <a:cubicBezTo>
                    <a:pt x="377" y="557"/>
                    <a:pt x="376" y="558"/>
                    <a:pt x="376" y="558"/>
                  </a:cubicBezTo>
                  <a:cubicBezTo>
                    <a:pt x="376" y="559"/>
                    <a:pt x="377" y="559"/>
                    <a:pt x="378" y="559"/>
                  </a:cubicBezTo>
                  <a:cubicBezTo>
                    <a:pt x="378" y="559"/>
                    <a:pt x="378" y="558"/>
                    <a:pt x="378" y="558"/>
                  </a:cubicBezTo>
                  <a:cubicBezTo>
                    <a:pt x="378" y="557"/>
                    <a:pt x="377" y="557"/>
                    <a:pt x="377" y="557"/>
                  </a:cubicBezTo>
                  <a:close/>
                  <a:moveTo>
                    <a:pt x="960" y="1260"/>
                  </a:moveTo>
                  <a:cubicBezTo>
                    <a:pt x="960" y="1260"/>
                    <a:pt x="960" y="1260"/>
                    <a:pt x="960" y="1259"/>
                  </a:cubicBezTo>
                  <a:cubicBezTo>
                    <a:pt x="960" y="1259"/>
                    <a:pt x="959" y="1259"/>
                    <a:pt x="959" y="1259"/>
                  </a:cubicBezTo>
                  <a:cubicBezTo>
                    <a:pt x="959" y="1259"/>
                    <a:pt x="958" y="1260"/>
                    <a:pt x="958" y="1260"/>
                  </a:cubicBezTo>
                  <a:cubicBezTo>
                    <a:pt x="959" y="1260"/>
                    <a:pt x="959" y="1260"/>
                    <a:pt x="960" y="1260"/>
                  </a:cubicBezTo>
                  <a:close/>
                  <a:moveTo>
                    <a:pt x="586" y="421"/>
                  </a:moveTo>
                  <a:cubicBezTo>
                    <a:pt x="586" y="421"/>
                    <a:pt x="585" y="420"/>
                    <a:pt x="585" y="421"/>
                  </a:cubicBezTo>
                  <a:cubicBezTo>
                    <a:pt x="585" y="421"/>
                    <a:pt x="585" y="422"/>
                    <a:pt x="585" y="422"/>
                  </a:cubicBezTo>
                  <a:cubicBezTo>
                    <a:pt x="585" y="422"/>
                    <a:pt x="585" y="422"/>
                    <a:pt x="585" y="422"/>
                  </a:cubicBezTo>
                  <a:cubicBezTo>
                    <a:pt x="586" y="422"/>
                    <a:pt x="586" y="422"/>
                    <a:pt x="586" y="421"/>
                  </a:cubicBezTo>
                  <a:close/>
                  <a:moveTo>
                    <a:pt x="625" y="539"/>
                  </a:moveTo>
                  <a:cubicBezTo>
                    <a:pt x="625" y="540"/>
                    <a:pt x="625" y="540"/>
                    <a:pt x="625" y="540"/>
                  </a:cubicBezTo>
                  <a:cubicBezTo>
                    <a:pt x="625" y="540"/>
                    <a:pt x="625" y="540"/>
                    <a:pt x="625" y="540"/>
                  </a:cubicBezTo>
                  <a:cubicBezTo>
                    <a:pt x="626" y="540"/>
                    <a:pt x="626" y="540"/>
                    <a:pt x="626" y="540"/>
                  </a:cubicBezTo>
                  <a:cubicBezTo>
                    <a:pt x="626" y="539"/>
                    <a:pt x="625" y="539"/>
                    <a:pt x="625" y="539"/>
                  </a:cubicBezTo>
                  <a:close/>
                  <a:moveTo>
                    <a:pt x="250" y="540"/>
                  </a:moveTo>
                  <a:cubicBezTo>
                    <a:pt x="250" y="540"/>
                    <a:pt x="249" y="541"/>
                    <a:pt x="249" y="541"/>
                  </a:cubicBezTo>
                  <a:cubicBezTo>
                    <a:pt x="249" y="542"/>
                    <a:pt x="250" y="542"/>
                    <a:pt x="250" y="542"/>
                  </a:cubicBezTo>
                  <a:cubicBezTo>
                    <a:pt x="250" y="542"/>
                    <a:pt x="251" y="542"/>
                    <a:pt x="251" y="541"/>
                  </a:cubicBezTo>
                  <a:cubicBezTo>
                    <a:pt x="251" y="541"/>
                    <a:pt x="250" y="541"/>
                    <a:pt x="250" y="540"/>
                  </a:cubicBezTo>
                  <a:close/>
                  <a:moveTo>
                    <a:pt x="249" y="547"/>
                  </a:moveTo>
                  <a:cubicBezTo>
                    <a:pt x="248" y="547"/>
                    <a:pt x="248" y="546"/>
                    <a:pt x="248" y="546"/>
                  </a:cubicBezTo>
                  <a:cubicBezTo>
                    <a:pt x="248" y="546"/>
                    <a:pt x="247" y="546"/>
                    <a:pt x="247" y="546"/>
                  </a:cubicBezTo>
                  <a:cubicBezTo>
                    <a:pt x="246" y="547"/>
                    <a:pt x="246" y="548"/>
                    <a:pt x="247" y="548"/>
                  </a:cubicBezTo>
                  <a:cubicBezTo>
                    <a:pt x="248" y="548"/>
                    <a:pt x="248" y="547"/>
                    <a:pt x="249" y="547"/>
                  </a:cubicBezTo>
                  <a:close/>
                  <a:moveTo>
                    <a:pt x="1054" y="1298"/>
                  </a:moveTo>
                  <a:cubicBezTo>
                    <a:pt x="1053" y="1298"/>
                    <a:pt x="1053" y="1298"/>
                    <a:pt x="1053" y="1299"/>
                  </a:cubicBezTo>
                  <a:cubicBezTo>
                    <a:pt x="1053" y="1299"/>
                    <a:pt x="1054" y="1299"/>
                    <a:pt x="1054" y="1299"/>
                  </a:cubicBezTo>
                  <a:cubicBezTo>
                    <a:pt x="1054" y="1299"/>
                    <a:pt x="1055" y="1299"/>
                    <a:pt x="1055" y="1299"/>
                  </a:cubicBezTo>
                  <a:cubicBezTo>
                    <a:pt x="1055" y="1299"/>
                    <a:pt x="1054" y="1298"/>
                    <a:pt x="1054" y="1298"/>
                  </a:cubicBezTo>
                  <a:close/>
                  <a:moveTo>
                    <a:pt x="221" y="1416"/>
                  </a:moveTo>
                  <a:cubicBezTo>
                    <a:pt x="221" y="1415"/>
                    <a:pt x="220" y="1415"/>
                    <a:pt x="220" y="1415"/>
                  </a:cubicBezTo>
                  <a:cubicBezTo>
                    <a:pt x="220" y="1415"/>
                    <a:pt x="219" y="1415"/>
                    <a:pt x="219" y="1415"/>
                  </a:cubicBezTo>
                  <a:cubicBezTo>
                    <a:pt x="219" y="1416"/>
                    <a:pt x="219" y="1416"/>
                    <a:pt x="219" y="1417"/>
                  </a:cubicBezTo>
                  <a:cubicBezTo>
                    <a:pt x="220" y="1416"/>
                    <a:pt x="220" y="1416"/>
                    <a:pt x="221" y="1416"/>
                  </a:cubicBezTo>
                  <a:close/>
                  <a:moveTo>
                    <a:pt x="303" y="559"/>
                  </a:moveTo>
                  <a:cubicBezTo>
                    <a:pt x="303" y="560"/>
                    <a:pt x="302" y="560"/>
                    <a:pt x="302" y="560"/>
                  </a:cubicBezTo>
                  <a:cubicBezTo>
                    <a:pt x="302" y="561"/>
                    <a:pt x="303" y="561"/>
                    <a:pt x="303" y="561"/>
                  </a:cubicBezTo>
                  <a:cubicBezTo>
                    <a:pt x="304" y="561"/>
                    <a:pt x="304" y="560"/>
                    <a:pt x="304" y="560"/>
                  </a:cubicBezTo>
                  <a:cubicBezTo>
                    <a:pt x="304" y="560"/>
                    <a:pt x="304" y="560"/>
                    <a:pt x="303" y="559"/>
                  </a:cubicBezTo>
                  <a:close/>
                  <a:moveTo>
                    <a:pt x="571" y="572"/>
                  </a:moveTo>
                  <a:cubicBezTo>
                    <a:pt x="572" y="573"/>
                    <a:pt x="572" y="573"/>
                    <a:pt x="573" y="573"/>
                  </a:cubicBezTo>
                  <a:cubicBezTo>
                    <a:pt x="573" y="573"/>
                    <a:pt x="573" y="572"/>
                    <a:pt x="573" y="572"/>
                  </a:cubicBezTo>
                  <a:cubicBezTo>
                    <a:pt x="573" y="572"/>
                    <a:pt x="572" y="571"/>
                    <a:pt x="572" y="571"/>
                  </a:cubicBezTo>
                  <a:cubicBezTo>
                    <a:pt x="572" y="572"/>
                    <a:pt x="572" y="572"/>
                    <a:pt x="571" y="572"/>
                  </a:cubicBezTo>
                  <a:close/>
                  <a:moveTo>
                    <a:pt x="1077" y="1244"/>
                  </a:moveTo>
                  <a:cubicBezTo>
                    <a:pt x="1077" y="1244"/>
                    <a:pt x="1077" y="1243"/>
                    <a:pt x="1076" y="1243"/>
                  </a:cubicBezTo>
                  <a:cubicBezTo>
                    <a:pt x="1076" y="1243"/>
                    <a:pt x="1076" y="1244"/>
                    <a:pt x="1076" y="1244"/>
                  </a:cubicBezTo>
                  <a:cubicBezTo>
                    <a:pt x="1076" y="1244"/>
                    <a:pt x="1076" y="1245"/>
                    <a:pt x="1077" y="1244"/>
                  </a:cubicBezTo>
                  <a:cubicBezTo>
                    <a:pt x="1077" y="1244"/>
                    <a:pt x="1077" y="1244"/>
                    <a:pt x="1077" y="1244"/>
                  </a:cubicBezTo>
                  <a:close/>
                  <a:moveTo>
                    <a:pt x="487" y="293"/>
                  </a:moveTo>
                  <a:cubicBezTo>
                    <a:pt x="486" y="293"/>
                    <a:pt x="486" y="293"/>
                    <a:pt x="486" y="293"/>
                  </a:cubicBezTo>
                  <a:cubicBezTo>
                    <a:pt x="486" y="293"/>
                    <a:pt x="485" y="293"/>
                    <a:pt x="485" y="293"/>
                  </a:cubicBezTo>
                  <a:cubicBezTo>
                    <a:pt x="485" y="293"/>
                    <a:pt x="486" y="294"/>
                    <a:pt x="486" y="294"/>
                  </a:cubicBezTo>
                  <a:cubicBezTo>
                    <a:pt x="486" y="294"/>
                    <a:pt x="487" y="294"/>
                    <a:pt x="487" y="293"/>
                  </a:cubicBezTo>
                  <a:close/>
                  <a:moveTo>
                    <a:pt x="667" y="500"/>
                  </a:moveTo>
                  <a:cubicBezTo>
                    <a:pt x="667" y="499"/>
                    <a:pt x="667" y="499"/>
                    <a:pt x="666" y="499"/>
                  </a:cubicBezTo>
                  <a:cubicBezTo>
                    <a:pt x="666" y="499"/>
                    <a:pt x="665" y="499"/>
                    <a:pt x="666" y="500"/>
                  </a:cubicBezTo>
                  <a:cubicBezTo>
                    <a:pt x="666" y="500"/>
                    <a:pt x="666" y="500"/>
                    <a:pt x="666" y="500"/>
                  </a:cubicBezTo>
                  <a:cubicBezTo>
                    <a:pt x="667" y="500"/>
                    <a:pt x="667" y="500"/>
                    <a:pt x="667" y="500"/>
                  </a:cubicBezTo>
                  <a:close/>
                  <a:moveTo>
                    <a:pt x="593" y="1536"/>
                  </a:moveTo>
                  <a:cubicBezTo>
                    <a:pt x="592" y="1532"/>
                    <a:pt x="590" y="1529"/>
                    <a:pt x="589" y="1525"/>
                  </a:cubicBezTo>
                  <a:cubicBezTo>
                    <a:pt x="588" y="1525"/>
                    <a:pt x="587" y="1525"/>
                    <a:pt x="586" y="1524"/>
                  </a:cubicBezTo>
                  <a:cubicBezTo>
                    <a:pt x="585" y="1524"/>
                    <a:pt x="583" y="1524"/>
                    <a:pt x="583" y="1525"/>
                  </a:cubicBezTo>
                  <a:cubicBezTo>
                    <a:pt x="582" y="1526"/>
                    <a:pt x="583" y="1527"/>
                    <a:pt x="584" y="1528"/>
                  </a:cubicBezTo>
                  <a:cubicBezTo>
                    <a:pt x="587" y="1528"/>
                    <a:pt x="586" y="1529"/>
                    <a:pt x="585" y="1532"/>
                  </a:cubicBezTo>
                  <a:cubicBezTo>
                    <a:pt x="584" y="1535"/>
                    <a:pt x="586" y="1538"/>
                    <a:pt x="588" y="1542"/>
                  </a:cubicBezTo>
                  <a:cubicBezTo>
                    <a:pt x="591" y="1540"/>
                    <a:pt x="594" y="1538"/>
                    <a:pt x="593" y="1536"/>
                  </a:cubicBezTo>
                  <a:close/>
                  <a:moveTo>
                    <a:pt x="593" y="1552"/>
                  </a:moveTo>
                  <a:cubicBezTo>
                    <a:pt x="593" y="1552"/>
                    <a:pt x="592" y="1553"/>
                    <a:pt x="592" y="1554"/>
                  </a:cubicBezTo>
                  <a:cubicBezTo>
                    <a:pt x="593" y="1557"/>
                    <a:pt x="595" y="1557"/>
                    <a:pt x="597" y="1557"/>
                  </a:cubicBezTo>
                  <a:cubicBezTo>
                    <a:pt x="598" y="1557"/>
                    <a:pt x="598" y="1556"/>
                    <a:pt x="598" y="1555"/>
                  </a:cubicBezTo>
                  <a:cubicBezTo>
                    <a:pt x="598" y="1553"/>
                    <a:pt x="596" y="1552"/>
                    <a:pt x="593" y="1552"/>
                  </a:cubicBezTo>
                  <a:close/>
                  <a:moveTo>
                    <a:pt x="623" y="1539"/>
                  </a:moveTo>
                  <a:cubicBezTo>
                    <a:pt x="623" y="1537"/>
                    <a:pt x="621" y="1535"/>
                    <a:pt x="619" y="1535"/>
                  </a:cubicBezTo>
                  <a:cubicBezTo>
                    <a:pt x="618" y="1536"/>
                    <a:pt x="617" y="1537"/>
                    <a:pt x="618" y="1538"/>
                  </a:cubicBezTo>
                  <a:cubicBezTo>
                    <a:pt x="618" y="1540"/>
                    <a:pt x="619" y="1541"/>
                    <a:pt x="622" y="1541"/>
                  </a:cubicBezTo>
                  <a:cubicBezTo>
                    <a:pt x="623" y="1540"/>
                    <a:pt x="624" y="1540"/>
                    <a:pt x="623" y="1539"/>
                  </a:cubicBezTo>
                  <a:close/>
                  <a:moveTo>
                    <a:pt x="616" y="1521"/>
                  </a:moveTo>
                  <a:cubicBezTo>
                    <a:pt x="616" y="1521"/>
                    <a:pt x="616" y="1522"/>
                    <a:pt x="616" y="1522"/>
                  </a:cubicBezTo>
                  <a:cubicBezTo>
                    <a:pt x="617" y="1522"/>
                    <a:pt x="617" y="1522"/>
                    <a:pt x="617" y="1522"/>
                  </a:cubicBezTo>
                  <a:cubicBezTo>
                    <a:pt x="617" y="1521"/>
                    <a:pt x="617" y="1521"/>
                    <a:pt x="617" y="1521"/>
                  </a:cubicBezTo>
                  <a:cubicBezTo>
                    <a:pt x="617" y="1521"/>
                    <a:pt x="616" y="1521"/>
                    <a:pt x="616" y="1521"/>
                  </a:cubicBezTo>
                  <a:close/>
                  <a:moveTo>
                    <a:pt x="344" y="289"/>
                  </a:moveTo>
                  <a:cubicBezTo>
                    <a:pt x="341" y="284"/>
                    <a:pt x="336" y="282"/>
                    <a:pt x="331" y="285"/>
                  </a:cubicBezTo>
                  <a:cubicBezTo>
                    <a:pt x="324" y="288"/>
                    <a:pt x="318" y="292"/>
                    <a:pt x="319" y="301"/>
                  </a:cubicBezTo>
                  <a:cubicBezTo>
                    <a:pt x="319" y="303"/>
                    <a:pt x="319" y="305"/>
                    <a:pt x="319" y="307"/>
                  </a:cubicBezTo>
                  <a:cubicBezTo>
                    <a:pt x="319" y="314"/>
                    <a:pt x="319" y="322"/>
                    <a:pt x="323" y="328"/>
                  </a:cubicBezTo>
                  <a:cubicBezTo>
                    <a:pt x="325" y="331"/>
                    <a:pt x="328" y="332"/>
                    <a:pt x="330" y="329"/>
                  </a:cubicBezTo>
                  <a:cubicBezTo>
                    <a:pt x="339" y="322"/>
                    <a:pt x="345" y="312"/>
                    <a:pt x="346" y="301"/>
                  </a:cubicBezTo>
                  <a:cubicBezTo>
                    <a:pt x="346" y="296"/>
                    <a:pt x="345" y="292"/>
                    <a:pt x="344" y="289"/>
                  </a:cubicBezTo>
                  <a:close/>
                  <a:moveTo>
                    <a:pt x="328" y="177"/>
                  </a:moveTo>
                  <a:cubicBezTo>
                    <a:pt x="329" y="182"/>
                    <a:pt x="327" y="186"/>
                    <a:pt x="326" y="191"/>
                  </a:cubicBezTo>
                  <a:cubicBezTo>
                    <a:pt x="324" y="197"/>
                    <a:pt x="321" y="204"/>
                    <a:pt x="318" y="210"/>
                  </a:cubicBezTo>
                  <a:cubicBezTo>
                    <a:pt x="318" y="211"/>
                    <a:pt x="317" y="213"/>
                    <a:pt x="315" y="213"/>
                  </a:cubicBezTo>
                  <a:cubicBezTo>
                    <a:pt x="313" y="212"/>
                    <a:pt x="311" y="211"/>
                    <a:pt x="311" y="209"/>
                  </a:cubicBezTo>
                  <a:cubicBezTo>
                    <a:pt x="311" y="206"/>
                    <a:pt x="311" y="203"/>
                    <a:pt x="311" y="201"/>
                  </a:cubicBezTo>
                  <a:cubicBezTo>
                    <a:pt x="311" y="196"/>
                    <a:pt x="310" y="193"/>
                    <a:pt x="309" y="189"/>
                  </a:cubicBezTo>
                  <a:cubicBezTo>
                    <a:pt x="308" y="186"/>
                    <a:pt x="308" y="183"/>
                    <a:pt x="312" y="180"/>
                  </a:cubicBezTo>
                  <a:cubicBezTo>
                    <a:pt x="315" y="179"/>
                    <a:pt x="314" y="177"/>
                    <a:pt x="311" y="175"/>
                  </a:cubicBezTo>
                  <a:cubicBezTo>
                    <a:pt x="308" y="175"/>
                    <a:pt x="305" y="175"/>
                    <a:pt x="305" y="172"/>
                  </a:cubicBezTo>
                  <a:cubicBezTo>
                    <a:pt x="304" y="169"/>
                    <a:pt x="304" y="164"/>
                    <a:pt x="306" y="163"/>
                  </a:cubicBezTo>
                  <a:cubicBezTo>
                    <a:pt x="311" y="159"/>
                    <a:pt x="307" y="155"/>
                    <a:pt x="306" y="152"/>
                  </a:cubicBezTo>
                  <a:cubicBezTo>
                    <a:pt x="305" y="149"/>
                    <a:pt x="304" y="147"/>
                    <a:pt x="306" y="144"/>
                  </a:cubicBezTo>
                  <a:cubicBezTo>
                    <a:pt x="307" y="141"/>
                    <a:pt x="307" y="138"/>
                    <a:pt x="307" y="135"/>
                  </a:cubicBezTo>
                  <a:cubicBezTo>
                    <a:pt x="307" y="133"/>
                    <a:pt x="307" y="131"/>
                    <a:pt x="308" y="130"/>
                  </a:cubicBezTo>
                  <a:cubicBezTo>
                    <a:pt x="308" y="128"/>
                    <a:pt x="309" y="126"/>
                    <a:pt x="311" y="125"/>
                  </a:cubicBezTo>
                  <a:cubicBezTo>
                    <a:pt x="314" y="125"/>
                    <a:pt x="315" y="128"/>
                    <a:pt x="315" y="130"/>
                  </a:cubicBezTo>
                  <a:cubicBezTo>
                    <a:pt x="317" y="136"/>
                    <a:pt x="318" y="143"/>
                    <a:pt x="317" y="149"/>
                  </a:cubicBezTo>
                  <a:cubicBezTo>
                    <a:pt x="315" y="150"/>
                    <a:pt x="315" y="148"/>
                    <a:pt x="314" y="148"/>
                  </a:cubicBezTo>
                  <a:cubicBezTo>
                    <a:pt x="313" y="146"/>
                    <a:pt x="314" y="142"/>
                    <a:pt x="311" y="144"/>
                  </a:cubicBezTo>
                  <a:cubicBezTo>
                    <a:pt x="308" y="145"/>
                    <a:pt x="310" y="148"/>
                    <a:pt x="310" y="150"/>
                  </a:cubicBezTo>
                  <a:cubicBezTo>
                    <a:pt x="311" y="152"/>
                    <a:pt x="311" y="154"/>
                    <a:pt x="313" y="155"/>
                  </a:cubicBezTo>
                  <a:cubicBezTo>
                    <a:pt x="319" y="158"/>
                    <a:pt x="318" y="164"/>
                    <a:pt x="318" y="169"/>
                  </a:cubicBezTo>
                  <a:cubicBezTo>
                    <a:pt x="317" y="179"/>
                    <a:pt x="318" y="180"/>
                    <a:pt x="328" y="177"/>
                  </a:cubicBezTo>
                  <a:close/>
                  <a:moveTo>
                    <a:pt x="323" y="185"/>
                  </a:moveTo>
                  <a:cubicBezTo>
                    <a:pt x="323" y="183"/>
                    <a:pt x="321" y="182"/>
                    <a:pt x="320" y="182"/>
                  </a:cubicBezTo>
                  <a:cubicBezTo>
                    <a:pt x="318" y="181"/>
                    <a:pt x="317" y="182"/>
                    <a:pt x="317" y="184"/>
                  </a:cubicBezTo>
                  <a:cubicBezTo>
                    <a:pt x="317" y="186"/>
                    <a:pt x="317" y="187"/>
                    <a:pt x="319" y="187"/>
                  </a:cubicBezTo>
                  <a:cubicBezTo>
                    <a:pt x="321" y="188"/>
                    <a:pt x="322" y="187"/>
                    <a:pt x="323" y="185"/>
                  </a:cubicBezTo>
                  <a:close/>
                  <a:moveTo>
                    <a:pt x="320" y="193"/>
                  </a:moveTo>
                  <a:cubicBezTo>
                    <a:pt x="320" y="192"/>
                    <a:pt x="319" y="191"/>
                    <a:pt x="319" y="191"/>
                  </a:cubicBezTo>
                  <a:cubicBezTo>
                    <a:pt x="318" y="191"/>
                    <a:pt x="317" y="192"/>
                    <a:pt x="317" y="193"/>
                  </a:cubicBezTo>
                  <a:cubicBezTo>
                    <a:pt x="317" y="194"/>
                    <a:pt x="318" y="194"/>
                    <a:pt x="319" y="194"/>
                  </a:cubicBezTo>
                  <a:cubicBezTo>
                    <a:pt x="320" y="194"/>
                    <a:pt x="320" y="193"/>
                    <a:pt x="320" y="193"/>
                  </a:cubicBezTo>
                  <a:close/>
                  <a:moveTo>
                    <a:pt x="342" y="121"/>
                  </a:moveTo>
                  <a:cubicBezTo>
                    <a:pt x="340" y="120"/>
                    <a:pt x="339" y="118"/>
                    <a:pt x="337" y="120"/>
                  </a:cubicBezTo>
                  <a:cubicBezTo>
                    <a:pt x="336" y="121"/>
                    <a:pt x="336" y="124"/>
                    <a:pt x="337" y="125"/>
                  </a:cubicBezTo>
                  <a:cubicBezTo>
                    <a:pt x="341" y="129"/>
                    <a:pt x="342" y="133"/>
                    <a:pt x="342" y="138"/>
                  </a:cubicBezTo>
                  <a:cubicBezTo>
                    <a:pt x="341" y="140"/>
                    <a:pt x="343" y="142"/>
                    <a:pt x="343" y="144"/>
                  </a:cubicBezTo>
                  <a:cubicBezTo>
                    <a:pt x="343" y="145"/>
                    <a:pt x="344" y="146"/>
                    <a:pt x="345" y="145"/>
                  </a:cubicBezTo>
                  <a:cubicBezTo>
                    <a:pt x="346" y="145"/>
                    <a:pt x="347" y="144"/>
                    <a:pt x="347" y="144"/>
                  </a:cubicBezTo>
                  <a:cubicBezTo>
                    <a:pt x="346" y="139"/>
                    <a:pt x="350" y="134"/>
                    <a:pt x="346" y="129"/>
                  </a:cubicBezTo>
                  <a:cubicBezTo>
                    <a:pt x="345" y="128"/>
                    <a:pt x="346" y="127"/>
                    <a:pt x="346" y="126"/>
                  </a:cubicBezTo>
                  <a:cubicBezTo>
                    <a:pt x="348" y="122"/>
                    <a:pt x="345" y="121"/>
                    <a:pt x="342" y="121"/>
                  </a:cubicBezTo>
                  <a:close/>
                  <a:moveTo>
                    <a:pt x="328" y="167"/>
                  </a:moveTo>
                  <a:cubicBezTo>
                    <a:pt x="329" y="167"/>
                    <a:pt x="329" y="166"/>
                    <a:pt x="329" y="165"/>
                  </a:cubicBezTo>
                  <a:cubicBezTo>
                    <a:pt x="328" y="164"/>
                    <a:pt x="327" y="164"/>
                    <a:pt x="326" y="164"/>
                  </a:cubicBezTo>
                  <a:cubicBezTo>
                    <a:pt x="323" y="165"/>
                    <a:pt x="322" y="167"/>
                    <a:pt x="321" y="172"/>
                  </a:cubicBezTo>
                  <a:cubicBezTo>
                    <a:pt x="325" y="171"/>
                    <a:pt x="327" y="169"/>
                    <a:pt x="328" y="167"/>
                  </a:cubicBezTo>
                  <a:close/>
                  <a:moveTo>
                    <a:pt x="400" y="141"/>
                  </a:moveTo>
                  <a:cubicBezTo>
                    <a:pt x="400" y="140"/>
                    <a:pt x="400" y="139"/>
                    <a:pt x="399" y="138"/>
                  </a:cubicBezTo>
                  <a:cubicBezTo>
                    <a:pt x="398" y="137"/>
                    <a:pt x="397" y="138"/>
                    <a:pt x="397" y="139"/>
                  </a:cubicBezTo>
                  <a:cubicBezTo>
                    <a:pt x="396" y="142"/>
                    <a:pt x="394" y="144"/>
                    <a:pt x="396" y="147"/>
                  </a:cubicBezTo>
                  <a:cubicBezTo>
                    <a:pt x="399" y="146"/>
                    <a:pt x="399" y="143"/>
                    <a:pt x="400" y="141"/>
                  </a:cubicBezTo>
                  <a:close/>
                  <a:moveTo>
                    <a:pt x="416" y="106"/>
                  </a:moveTo>
                  <a:cubicBezTo>
                    <a:pt x="415" y="106"/>
                    <a:pt x="415" y="107"/>
                    <a:pt x="415" y="108"/>
                  </a:cubicBezTo>
                  <a:cubicBezTo>
                    <a:pt x="415" y="108"/>
                    <a:pt x="415" y="109"/>
                    <a:pt x="416" y="109"/>
                  </a:cubicBezTo>
                  <a:cubicBezTo>
                    <a:pt x="417" y="109"/>
                    <a:pt x="417" y="108"/>
                    <a:pt x="417" y="107"/>
                  </a:cubicBezTo>
                  <a:cubicBezTo>
                    <a:pt x="417" y="107"/>
                    <a:pt x="417" y="106"/>
                    <a:pt x="416" y="106"/>
                  </a:cubicBezTo>
                  <a:close/>
                  <a:moveTo>
                    <a:pt x="371" y="95"/>
                  </a:moveTo>
                  <a:cubicBezTo>
                    <a:pt x="371" y="96"/>
                    <a:pt x="371" y="96"/>
                    <a:pt x="371" y="96"/>
                  </a:cubicBezTo>
                  <a:cubicBezTo>
                    <a:pt x="371" y="97"/>
                    <a:pt x="372" y="97"/>
                    <a:pt x="372" y="97"/>
                  </a:cubicBezTo>
                  <a:cubicBezTo>
                    <a:pt x="372" y="97"/>
                    <a:pt x="372" y="96"/>
                    <a:pt x="373" y="96"/>
                  </a:cubicBezTo>
                  <a:cubicBezTo>
                    <a:pt x="372" y="96"/>
                    <a:pt x="372" y="95"/>
                    <a:pt x="371" y="95"/>
                  </a:cubicBezTo>
                  <a:close/>
                  <a:moveTo>
                    <a:pt x="380" y="127"/>
                  </a:moveTo>
                  <a:cubicBezTo>
                    <a:pt x="380" y="128"/>
                    <a:pt x="380" y="128"/>
                    <a:pt x="381" y="128"/>
                  </a:cubicBezTo>
                  <a:cubicBezTo>
                    <a:pt x="382" y="129"/>
                    <a:pt x="382" y="128"/>
                    <a:pt x="382" y="127"/>
                  </a:cubicBezTo>
                  <a:cubicBezTo>
                    <a:pt x="382" y="126"/>
                    <a:pt x="382" y="126"/>
                    <a:pt x="381" y="126"/>
                  </a:cubicBezTo>
                  <a:cubicBezTo>
                    <a:pt x="380" y="126"/>
                    <a:pt x="380" y="126"/>
                    <a:pt x="380" y="127"/>
                  </a:cubicBezTo>
                  <a:close/>
                  <a:moveTo>
                    <a:pt x="423" y="94"/>
                  </a:moveTo>
                  <a:cubicBezTo>
                    <a:pt x="423" y="94"/>
                    <a:pt x="422" y="94"/>
                    <a:pt x="422" y="94"/>
                  </a:cubicBezTo>
                  <a:cubicBezTo>
                    <a:pt x="422" y="95"/>
                    <a:pt x="422" y="96"/>
                    <a:pt x="423" y="95"/>
                  </a:cubicBezTo>
                  <a:cubicBezTo>
                    <a:pt x="424" y="95"/>
                    <a:pt x="424" y="95"/>
                    <a:pt x="424" y="94"/>
                  </a:cubicBezTo>
                  <a:cubicBezTo>
                    <a:pt x="424" y="94"/>
                    <a:pt x="424" y="94"/>
                    <a:pt x="423" y="94"/>
                  </a:cubicBezTo>
                  <a:close/>
                  <a:moveTo>
                    <a:pt x="403" y="130"/>
                  </a:moveTo>
                  <a:cubicBezTo>
                    <a:pt x="402" y="130"/>
                    <a:pt x="402" y="130"/>
                    <a:pt x="402" y="131"/>
                  </a:cubicBezTo>
                  <a:cubicBezTo>
                    <a:pt x="402" y="131"/>
                    <a:pt x="402" y="132"/>
                    <a:pt x="402" y="132"/>
                  </a:cubicBezTo>
                  <a:cubicBezTo>
                    <a:pt x="403" y="132"/>
                    <a:pt x="403" y="131"/>
                    <a:pt x="403" y="130"/>
                  </a:cubicBezTo>
                  <a:cubicBezTo>
                    <a:pt x="403" y="130"/>
                    <a:pt x="403" y="130"/>
                    <a:pt x="403" y="130"/>
                  </a:cubicBezTo>
                  <a:close/>
                  <a:moveTo>
                    <a:pt x="299" y="188"/>
                  </a:moveTo>
                  <a:cubicBezTo>
                    <a:pt x="299" y="188"/>
                    <a:pt x="298" y="188"/>
                    <a:pt x="298" y="188"/>
                  </a:cubicBezTo>
                  <a:cubicBezTo>
                    <a:pt x="297" y="188"/>
                    <a:pt x="296" y="188"/>
                    <a:pt x="296" y="189"/>
                  </a:cubicBezTo>
                  <a:cubicBezTo>
                    <a:pt x="296" y="189"/>
                    <a:pt x="297" y="189"/>
                    <a:pt x="297" y="189"/>
                  </a:cubicBezTo>
                  <a:cubicBezTo>
                    <a:pt x="298" y="189"/>
                    <a:pt x="299" y="189"/>
                    <a:pt x="299" y="188"/>
                  </a:cubicBezTo>
                  <a:close/>
                  <a:moveTo>
                    <a:pt x="418" y="53"/>
                  </a:moveTo>
                  <a:cubicBezTo>
                    <a:pt x="417" y="53"/>
                    <a:pt x="417" y="53"/>
                    <a:pt x="417" y="54"/>
                  </a:cubicBezTo>
                  <a:cubicBezTo>
                    <a:pt x="417" y="54"/>
                    <a:pt x="417" y="54"/>
                    <a:pt x="417" y="54"/>
                  </a:cubicBezTo>
                  <a:cubicBezTo>
                    <a:pt x="418" y="54"/>
                    <a:pt x="418" y="54"/>
                    <a:pt x="418" y="53"/>
                  </a:cubicBezTo>
                  <a:cubicBezTo>
                    <a:pt x="418" y="53"/>
                    <a:pt x="418" y="53"/>
                    <a:pt x="418" y="53"/>
                  </a:cubicBezTo>
                  <a:close/>
                  <a:moveTo>
                    <a:pt x="302" y="158"/>
                  </a:moveTo>
                  <a:cubicBezTo>
                    <a:pt x="302" y="158"/>
                    <a:pt x="302" y="159"/>
                    <a:pt x="302" y="159"/>
                  </a:cubicBezTo>
                  <a:cubicBezTo>
                    <a:pt x="302" y="160"/>
                    <a:pt x="302" y="160"/>
                    <a:pt x="303" y="159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9"/>
                    <a:pt x="302" y="158"/>
                    <a:pt x="302" y="158"/>
                  </a:cubicBezTo>
                  <a:close/>
                  <a:moveTo>
                    <a:pt x="332" y="152"/>
                  </a:moveTo>
                  <a:cubicBezTo>
                    <a:pt x="332" y="151"/>
                    <a:pt x="332" y="151"/>
                    <a:pt x="331" y="151"/>
                  </a:cubicBezTo>
                  <a:cubicBezTo>
                    <a:pt x="331" y="151"/>
                    <a:pt x="331" y="151"/>
                    <a:pt x="331" y="151"/>
                  </a:cubicBezTo>
                  <a:cubicBezTo>
                    <a:pt x="330" y="152"/>
                    <a:pt x="331" y="152"/>
                    <a:pt x="331" y="152"/>
                  </a:cubicBezTo>
                  <a:cubicBezTo>
                    <a:pt x="332" y="152"/>
                    <a:pt x="332" y="152"/>
                    <a:pt x="332" y="152"/>
                  </a:cubicBezTo>
                  <a:close/>
                  <a:moveTo>
                    <a:pt x="298" y="198"/>
                  </a:moveTo>
                  <a:cubicBezTo>
                    <a:pt x="297" y="197"/>
                    <a:pt x="297" y="197"/>
                    <a:pt x="297" y="198"/>
                  </a:cubicBezTo>
                  <a:cubicBezTo>
                    <a:pt x="296" y="198"/>
                    <a:pt x="296" y="198"/>
                    <a:pt x="297" y="198"/>
                  </a:cubicBezTo>
                  <a:cubicBezTo>
                    <a:pt x="297" y="199"/>
                    <a:pt x="297" y="199"/>
                    <a:pt x="298" y="198"/>
                  </a:cubicBezTo>
                  <a:cubicBezTo>
                    <a:pt x="298" y="198"/>
                    <a:pt x="298" y="198"/>
                    <a:pt x="298" y="198"/>
                  </a:cubicBezTo>
                  <a:close/>
                  <a:moveTo>
                    <a:pt x="597" y="294"/>
                  </a:moveTo>
                  <a:cubicBezTo>
                    <a:pt x="597" y="292"/>
                    <a:pt x="597" y="291"/>
                    <a:pt x="597" y="289"/>
                  </a:cubicBezTo>
                  <a:cubicBezTo>
                    <a:pt x="598" y="284"/>
                    <a:pt x="595" y="282"/>
                    <a:pt x="591" y="280"/>
                  </a:cubicBezTo>
                  <a:cubicBezTo>
                    <a:pt x="586" y="278"/>
                    <a:pt x="581" y="278"/>
                    <a:pt x="577" y="282"/>
                  </a:cubicBezTo>
                  <a:cubicBezTo>
                    <a:pt x="574" y="285"/>
                    <a:pt x="572" y="290"/>
                    <a:pt x="572" y="295"/>
                  </a:cubicBezTo>
                  <a:cubicBezTo>
                    <a:pt x="572" y="300"/>
                    <a:pt x="574" y="304"/>
                    <a:pt x="577" y="308"/>
                  </a:cubicBezTo>
                  <a:cubicBezTo>
                    <a:pt x="578" y="309"/>
                    <a:pt x="579" y="310"/>
                    <a:pt x="581" y="310"/>
                  </a:cubicBezTo>
                  <a:cubicBezTo>
                    <a:pt x="591" y="313"/>
                    <a:pt x="597" y="309"/>
                    <a:pt x="598" y="298"/>
                  </a:cubicBezTo>
                  <a:cubicBezTo>
                    <a:pt x="598" y="297"/>
                    <a:pt x="598" y="295"/>
                    <a:pt x="598" y="294"/>
                  </a:cubicBezTo>
                  <a:cubicBezTo>
                    <a:pt x="597" y="294"/>
                    <a:pt x="597" y="294"/>
                    <a:pt x="597" y="294"/>
                  </a:cubicBezTo>
                  <a:close/>
                  <a:moveTo>
                    <a:pt x="294" y="386"/>
                  </a:moveTo>
                  <a:cubicBezTo>
                    <a:pt x="288" y="391"/>
                    <a:pt x="287" y="397"/>
                    <a:pt x="292" y="402"/>
                  </a:cubicBezTo>
                  <a:cubicBezTo>
                    <a:pt x="294" y="403"/>
                    <a:pt x="295" y="404"/>
                    <a:pt x="297" y="403"/>
                  </a:cubicBezTo>
                  <a:cubicBezTo>
                    <a:pt x="298" y="402"/>
                    <a:pt x="298" y="401"/>
                    <a:pt x="298" y="399"/>
                  </a:cubicBezTo>
                  <a:cubicBezTo>
                    <a:pt x="296" y="395"/>
                    <a:pt x="295" y="391"/>
                    <a:pt x="294" y="386"/>
                  </a:cubicBezTo>
                  <a:cubicBezTo>
                    <a:pt x="294" y="386"/>
                    <a:pt x="294" y="386"/>
                    <a:pt x="294" y="386"/>
                  </a:cubicBezTo>
                  <a:close/>
                  <a:moveTo>
                    <a:pt x="267" y="415"/>
                  </a:moveTo>
                  <a:cubicBezTo>
                    <a:pt x="267" y="415"/>
                    <a:pt x="268" y="415"/>
                    <a:pt x="269" y="415"/>
                  </a:cubicBezTo>
                  <a:cubicBezTo>
                    <a:pt x="271" y="413"/>
                    <a:pt x="271" y="411"/>
                    <a:pt x="269" y="408"/>
                  </a:cubicBezTo>
                  <a:cubicBezTo>
                    <a:pt x="267" y="410"/>
                    <a:pt x="266" y="412"/>
                    <a:pt x="267" y="415"/>
                  </a:cubicBezTo>
                  <a:close/>
                  <a:moveTo>
                    <a:pt x="442" y="382"/>
                  </a:moveTo>
                  <a:cubicBezTo>
                    <a:pt x="442" y="382"/>
                    <a:pt x="443" y="382"/>
                    <a:pt x="444" y="382"/>
                  </a:cubicBezTo>
                  <a:cubicBezTo>
                    <a:pt x="445" y="382"/>
                    <a:pt x="446" y="382"/>
                    <a:pt x="445" y="380"/>
                  </a:cubicBezTo>
                  <a:cubicBezTo>
                    <a:pt x="445" y="380"/>
                    <a:pt x="445" y="380"/>
                    <a:pt x="444" y="380"/>
                  </a:cubicBezTo>
                  <a:cubicBezTo>
                    <a:pt x="443" y="380"/>
                    <a:pt x="442" y="380"/>
                    <a:pt x="442" y="382"/>
                  </a:cubicBezTo>
                  <a:close/>
                  <a:moveTo>
                    <a:pt x="372" y="909"/>
                  </a:moveTo>
                  <a:cubicBezTo>
                    <a:pt x="373" y="907"/>
                    <a:pt x="375" y="905"/>
                    <a:pt x="372" y="902"/>
                  </a:cubicBezTo>
                  <a:cubicBezTo>
                    <a:pt x="372" y="902"/>
                    <a:pt x="372" y="902"/>
                    <a:pt x="372" y="902"/>
                  </a:cubicBezTo>
                  <a:cubicBezTo>
                    <a:pt x="368" y="905"/>
                    <a:pt x="372" y="907"/>
                    <a:pt x="372" y="909"/>
                  </a:cubicBezTo>
                  <a:cubicBezTo>
                    <a:pt x="372" y="909"/>
                    <a:pt x="372" y="909"/>
                    <a:pt x="372" y="909"/>
                  </a:cubicBezTo>
                  <a:close/>
                  <a:moveTo>
                    <a:pt x="657" y="405"/>
                  </a:moveTo>
                  <a:cubicBezTo>
                    <a:pt x="657" y="404"/>
                    <a:pt x="657" y="403"/>
                    <a:pt x="656" y="403"/>
                  </a:cubicBezTo>
                  <a:cubicBezTo>
                    <a:pt x="655" y="403"/>
                    <a:pt x="654" y="403"/>
                    <a:pt x="654" y="404"/>
                  </a:cubicBezTo>
                  <a:cubicBezTo>
                    <a:pt x="654" y="405"/>
                    <a:pt x="654" y="406"/>
                    <a:pt x="655" y="406"/>
                  </a:cubicBezTo>
                  <a:cubicBezTo>
                    <a:pt x="656" y="406"/>
                    <a:pt x="657" y="405"/>
                    <a:pt x="657" y="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D76BBE10-5DC6-43DB-B568-58227F5AFF6B}"/>
              </a:ext>
            </a:extLst>
          </p:cNvPr>
          <p:cNvSpPr/>
          <p:nvPr/>
        </p:nvSpPr>
        <p:spPr>
          <a:xfrm>
            <a:off x="1728500" y="2279650"/>
            <a:ext cx="666582" cy="622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CC5ED64-C48D-4ED8-B3ED-8237DDFA77E2}"/>
              </a:ext>
            </a:extLst>
          </p:cNvPr>
          <p:cNvSpPr/>
          <p:nvPr/>
        </p:nvSpPr>
        <p:spPr>
          <a:xfrm rot="760927">
            <a:off x="2833281" y="2217583"/>
            <a:ext cx="511130" cy="66883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reeform 5">
            <a:extLst>
              <a:ext uri="{FF2B5EF4-FFF2-40B4-BE49-F238E27FC236}">
                <a16:creationId xmlns:a16="http://schemas.microsoft.com/office/drawing/2014/main" id="{864F72B5-AA51-4695-8AF5-740D3E5EC8BE}"/>
              </a:ext>
            </a:extLst>
          </p:cNvPr>
          <p:cNvSpPr>
            <a:spLocks/>
          </p:cNvSpPr>
          <p:nvPr/>
        </p:nvSpPr>
        <p:spPr bwMode="auto">
          <a:xfrm>
            <a:off x="7821610" y="3753025"/>
            <a:ext cx="761999" cy="1062446"/>
          </a:xfrm>
          <a:custGeom>
            <a:avLst/>
            <a:gdLst>
              <a:gd name="T0" fmla="*/ 66 w 126"/>
              <a:gd name="T1" fmla="*/ 72 h 176"/>
              <a:gd name="T2" fmla="*/ 69 w 126"/>
              <a:gd name="T3" fmla="*/ 66 h 176"/>
              <a:gd name="T4" fmla="*/ 99 w 126"/>
              <a:gd name="T5" fmla="*/ 18 h 176"/>
              <a:gd name="T6" fmla="*/ 110 w 126"/>
              <a:gd name="T7" fmla="*/ 2 h 176"/>
              <a:gd name="T8" fmla="*/ 124 w 126"/>
              <a:gd name="T9" fmla="*/ 2 h 176"/>
              <a:gd name="T10" fmla="*/ 118 w 126"/>
              <a:gd name="T11" fmla="*/ 18 h 176"/>
              <a:gd name="T12" fmla="*/ 101 w 126"/>
              <a:gd name="T13" fmla="*/ 43 h 176"/>
              <a:gd name="T14" fmla="*/ 77 w 126"/>
              <a:gd name="T15" fmla="*/ 87 h 176"/>
              <a:gd name="T16" fmla="*/ 77 w 126"/>
              <a:gd name="T17" fmla="*/ 96 h 176"/>
              <a:gd name="T18" fmla="*/ 86 w 126"/>
              <a:gd name="T19" fmla="*/ 111 h 176"/>
              <a:gd name="T20" fmla="*/ 106 w 126"/>
              <a:gd name="T21" fmla="*/ 143 h 176"/>
              <a:gd name="T22" fmla="*/ 123 w 126"/>
              <a:gd name="T23" fmla="*/ 172 h 176"/>
              <a:gd name="T24" fmla="*/ 120 w 126"/>
              <a:gd name="T25" fmla="*/ 176 h 176"/>
              <a:gd name="T26" fmla="*/ 103 w 126"/>
              <a:gd name="T27" fmla="*/ 175 h 176"/>
              <a:gd name="T28" fmla="*/ 98 w 126"/>
              <a:gd name="T29" fmla="*/ 166 h 176"/>
              <a:gd name="T30" fmla="*/ 84 w 126"/>
              <a:gd name="T31" fmla="*/ 144 h 176"/>
              <a:gd name="T32" fmla="*/ 65 w 126"/>
              <a:gd name="T33" fmla="*/ 111 h 176"/>
              <a:gd name="T34" fmla="*/ 59 w 126"/>
              <a:gd name="T35" fmla="*/ 112 h 176"/>
              <a:gd name="T36" fmla="*/ 43 w 126"/>
              <a:gd name="T37" fmla="*/ 133 h 176"/>
              <a:gd name="T38" fmla="*/ 26 w 126"/>
              <a:gd name="T39" fmla="*/ 160 h 176"/>
              <a:gd name="T40" fmla="*/ 14 w 126"/>
              <a:gd name="T41" fmla="*/ 175 h 176"/>
              <a:gd name="T42" fmla="*/ 2 w 126"/>
              <a:gd name="T43" fmla="*/ 174 h 176"/>
              <a:gd name="T44" fmla="*/ 1 w 126"/>
              <a:gd name="T45" fmla="*/ 169 h 176"/>
              <a:gd name="T46" fmla="*/ 11 w 126"/>
              <a:gd name="T47" fmla="*/ 154 h 176"/>
              <a:gd name="T48" fmla="*/ 28 w 126"/>
              <a:gd name="T49" fmla="*/ 131 h 176"/>
              <a:gd name="T50" fmla="*/ 49 w 126"/>
              <a:gd name="T51" fmla="*/ 100 h 176"/>
              <a:gd name="T52" fmla="*/ 50 w 126"/>
              <a:gd name="T53" fmla="*/ 87 h 176"/>
              <a:gd name="T54" fmla="*/ 30 w 126"/>
              <a:gd name="T55" fmla="*/ 52 h 176"/>
              <a:gd name="T56" fmla="*/ 3 w 126"/>
              <a:gd name="T57" fmla="*/ 9 h 176"/>
              <a:gd name="T58" fmla="*/ 4 w 126"/>
              <a:gd name="T59" fmla="*/ 2 h 176"/>
              <a:gd name="T60" fmla="*/ 17 w 126"/>
              <a:gd name="T61" fmla="*/ 2 h 176"/>
              <a:gd name="T62" fmla="*/ 24 w 126"/>
              <a:gd name="T63" fmla="*/ 9 h 176"/>
              <a:gd name="T64" fmla="*/ 30 w 126"/>
              <a:gd name="T65" fmla="*/ 19 h 176"/>
              <a:gd name="T66" fmla="*/ 56 w 126"/>
              <a:gd name="T67" fmla="*/ 61 h 176"/>
              <a:gd name="T68" fmla="*/ 65 w 126"/>
              <a:gd name="T69" fmla="*/ 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6" h="176">
                <a:moveTo>
                  <a:pt x="65" y="73"/>
                </a:moveTo>
                <a:cubicBezTo>
                  <a:pt x="65" y="73"/>
                  <a:pt x="65" y="73"/>
                  <a:pt x="66" y="72"/>
                </a:cubicBezTo>
                <a:cubicBezTo>
                  <a:pt x="66" y="71"/>
                  <a:pt x="67" y="70"/>
                  <a:pt x="67" y="69"/>
                </a:cubicBezTo>
                <a:cubicBezTo>
                  <a:pt x="68" y="68"/>
                  <a:pt x="68" y="67"/>
                  <a:pt x="69" y="66"/>
                </a:cubicBezTo>
                <a:cubicBezTo>
                  <a:pt x="82" y="44"/>
                  <a:pt x="82" y="44"/>
                  <a:pt x="82" y="44"/>
                </a:cubicBezTo>
                <a:cubicBezTo>
                  <a:pt x="90" y="32"/>
                  <a:pt x="95" y="23"/>
                  <a:pt x="99" y="18"/>
                </a:cubicBezTo>
                <a:cubicBezTo>
                  <a:pt x="101" y="16"/>
                  <a:pt x="102" y="13"/>
                  <a:pt x="104" y="10"/>
                </a:cubicBezTo>
                <a:cubicBezTo>
                  <a:pt x="106" y="6"/>
                  <a:pt x="108" y="3"/>
                  <a:pt x="110" y="2"/>
                </a:cubicBezTo>
                <a:cubicBezTo>
                  <a:pt x="112" y="1"/>
                  <a:pt x="115" y="0"/>
                  <a:pt x="118" y="0"/>
                </a:cubicBezTo>
                <a:cubicBezTo>
                  <a:pt x="121" y="0"/>
                  <a:pt x="123" y="1"/>
                  <a:pt x="124" y="2"/>
                </a:cubicBezTo>
                <a:cubicBezTo>
                  <a:pt x="126" y="3"/>
                  <a:pt x="126" y="4"/>
                  <a:pt x="125" y="6"/>
                </a:cubicBezTo>
                <a:cubicBezTo>
                  <a:pt x="125" y="8"/>
                  <a:pt x="122" y="12"/>
                  <a:pt x="118" y="18"/>
                </a:cubicBezTo>
                <a:cubicBezTo>
                  <a:pt x="115" y="21"/>
                  <a:pt x="112" y="26"/>
                  <a:pt x="107" y="34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99" y="46"/>
                  <a:pt x="95" y="53"/>
                  <a:pt x="89" y="63"/>
                </a:cubicBezTo>
                <a:cubicBezTo>
                  <a:pt x="84" y="74"/>
                  <a:pt x="80" y="82"/>
                  <a:pt x="77" y="87"/>
                </a:cubicBezTo>
                <a:cubicBezTo>
                  <a:pt x="76" y="89"/>
                  <a:pt x="75" y="90"/>
                  <a:pt x="75" y="91"/>
                </a:cubicBezTo>
                <a:cubicBezTo>
                  <a:pt x="75" y="92"/>
                  <a:pt x="76" y="94"/>
                  <a:pt x="77" y="96"/>
                </a:cubicBezTo>
                <a:cubicBezTo>
                  <a:pt x="78" y="97"/>
                  <a:pt x="80" y="101"/>
                  <a:pt x="84" y="107"/>
                </a:cubicBezTo>
                <a:cubicBezTo>
                  <a:pt x="85" y="109"/>
                  <a:pt x="86" y="110"/>
                  <a:pt x="86" y="111"/>
                </a:cubicBezTo>
                <a:cubicBezTo>
                  <a:pt x="87" y="113"/>
                  <a:pt x="88" y="114"/>
                  <a:pt x="89" y="116"/>
                </a:cubicBezTo>
                <a:cubicBezTo>
                  <a:pt x="96" y="128"/>
                  <a:pt x="101" y="137"/>
                  <a:pt x="106" y="143"/>
                </a:cubicBezTo>
                <a:cubicBezTo>
                  <a:pt x="109" y="148"/>
                  <a:pt x="112" y="153"/>
                  <a:pt x="115" y="158"/>
                </a:cubicBezTo>
                <a:cubicBezTo>
                  <a:pt x="119" y="164"/>
                  <a:pt x="121" y="169"/>
                  <a:pt x="123" y="172"/>
                </a:cubicBezTo>
                <a:cubicBezTo>
                  <a:pt x="124" y="173"/>
                  <a:pt x="124" y="174"/>
                  <a:pt x="124" y="175"/>
                </a:cubicBezTo>
                <a:cubicBezTo>
                  <a:pt x="124" y="176"/>
                  <a:pt x="123" y="176"/>
                  <a:pt x="120" y="176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4" y="176"/>
                  <a:pt x="103" y="175"/>
                  <a:pt x="103" y="175"/>
                </a:cubicBezTo>
                <a:cubicBezTo>
                  <a:pt x="102" y="174"/>
                  <a:pt x="102" y="173"/>
                  <a:pt x="101" y="172"/>
                </a:cubicBezTo>
                <a:cubicBezTo>
                  <a:pt x="98" y="166"/>
                  <a:pt x="98" y="166"/>
                  <a:pt x="98" y="166"/>
                </a:cubicBezTo>
                <a:cubicBezTo>
                  <a:pt x="97" y="165"/>
                  <a:pt x="95" y="161"/>
                  <a:pt x="92" y="157"/>
                </a:cubicBezTo>
                <a:cubicBezTo>
                  <a:pt x="88" y="151"/>
                  <a:pt x="85" y="147"/>
                  <a:pt x="84" y="144"/>
                </a:cubicBezTo>
                <a:cubicBezTo>
                  <a:pt x="82" y="141"/>
                  <a:pt x="79" y="136"/>
                  <a:pt x="75" y="128"/>
                </a:cubicBezTo>
                <a:cubicBezTo>
                  <a:pt x="70" y="121"/>
                  <a:pt x="67" y="115"/>
                  <a:pt x="65" y="111"/>
                </a:cubicBezTo>
                <a:cubicBezTo>
                  <a:pt x="64" y="110"/>
                  <a:pt x="63" y="109"/>
                  <a:pt x="62" y="109"/>
                </a:cubicBezTo>
                <a:cubicBezTo>
                  <a:pt x="61" y="109"/>
                  <a:pt x="60" y="110"/>
                  <a:pt x="59" y="112"/>
                </a:cubicBezTo>
                <a:cubicBezTo>
                  <a:pt x="56" y="114"/>
                  <a:pt x="54" y="117"/>
                  <a:pt x="52" y="121"/>
                </a:cubicBezTo>
                <a:cubicBezTo>
                  <a:pt x="48" y="126"/>
                  <a:pt x="45" y="130"/>
                  <a:pt x="43" y="133"/>
                </a:cubicBezTo>
                <a:cubicBezTo>
                  <a:pt x="41" y="135"/>
                  <a:pt x="38" y="140"/>
                  <a:pt x="34" y="146"/>
                </a:cubicBezTo>
                <a:cubicBezTo>
                  <a:pt x="30" y="152"/>
                  <a:pt x="28" y="157"/>
                  <a:pt x="26" y="160"/>
                </a:cubicBezTo>
                <a:cubicBezTo>
                  <a:pt x="25" y="163"/>
                  <a:pt x="23" y="166"/>
                  <a:pt x="20" y="169"/>
                </a:cubicBezTo>
                <a:cubicBezTo>
                  <a:pt x="18" y="173"/>
                  <a:pt x="16" y="174"/>
                  <a:pt x="14" y="175"/>
                </a:cubicBezTo>
                <a:cubicBezTo>
                  <a:pt x="13" y="175"/>
                  <a:pt x="12" y="175"/>
                  <a:pt x="10" y="175"/>
                </a:cubicBezTo>
                <a:cubicBezTo>
                  <a:pt x="8" y="175"/>
                  <a:pt x="5" y="175"/>
                  <a:pt x="2" y="174"/>
                </a:cubicBezTo>
                <a:cubicBezTo>
                  <a:pt x="0" y="174"/>
                  <a:pt x="0" y="173"/>
                  <a:pt x="0" y="172"/>
                </a:cubicBezTo>
                <a:cubicBezTo>
                  <a:pt x="0" y="171"/>
                  <a:pt x="0" y="170"/>
                  <a:pt x="1" y="169"/>
                </a:cubicBezTo>
                <a:cubicBezTo>
                  <a:pt x="2" y="167"/>
                  <a:pt x="3" y="166"/>
                  <a:pt x="3" y="165"/>
                </a:cubicBezTo>
                <a:cubicBezTo>
                  <a:pt x="4" y="164"/>
                  <a:pt x="7" y="160"/>
                  <a:pt x="11" y="154"/>
                </a:cubicBezTo>
                <a:cubicBezTo>
                  <a:pt x="15" y="148"/>
                  <a:pt x="18" y="144"/>
                  <a:pt x="20" y="141"/>
                </a:cubicBezTo>
                <a:cubicBezTo>
                  <a:pt x="28" y="131"/>
                  <a:pt x="28" y="131"/>
                  <a:pt x="28" y="131"/>
                </a:cubicBezTo>
                <a:cubicBezTo>
                  <a:pt x="30" y="128"/>
                  <a:pt x="34" y="122"/>
                  <a:pt x="40" y="113"/>
                </a:cubicBezTo>
                <a:cubicBezTo>
                  <a:pt x="43" y="107"/>
                  <a:pt x="46" y="103"/>
                  <a:pt x="49" y="100"/>
                </a:cubicBezTo>
                <a:cubicBezTo>
                  <a:pt x="50" y="97"/>
                  <a:pt x="51" y="95"/>
                  <a:pt x="51" y="93"/>
                </a:cubicBezTo>
                <a:cubicBezTo>
                  <a:pt x="51" y="91"/>
                  <a:pt x="51" y="89"/>
                  <a:pt x="50" y="87"/>
                </a:cubicBezTo>
                <a:cubicBezTo>
                  <a:pt x="49" y="85"/>
                  <a:pt x="46" y="81"/>
                  <a:pt x="42" y="73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48"/>
                  <a:pt x="22" y="39"/>
                  <a:pt x="12" y="23"/>
                </a:cubicBezTo>
                <a:cubicBezTo>
                  <a:pt x="8" y="16"/>
                  <a:pt x="5" y="11"/>
                  <a:pt x="3" y="9"/>
                </a:cubicBezTo>
                <a:cubicBezTo>
                  <a:pt x="2" y="7"/>
                  <a:pt x="2" y="6"/>
                  <a:pt x="2" y="5"/>
                </a:cubicBezTo>
                <a:cubicBezTo>
                  <a:pt x="2" y="3"/>
                  <a:pt x="2" y="2"/>
                  <a:pt x="4" y="2"/>
                </a:cubicBezTo>
                <a:cubicBezTo>
                  <a:pt x="7" y="2"/>
                  <a:pt x="9" y="2"/>
                  <a:pt x="10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8" y="2"/>
                  <a:pt x="20" y="3"/>
                  <a:pt x="21" y="4"/>
                </a:cubicBezTo>
                <a:cubicBezTo>
                  <a:pt x="22" y="5"/>
                  <a:pt x="23" y="7"/>
                  <a:pt x="24" y="9"/>
                </a:cubicBezTo>
                <a:cubicBezTo>
                  <a:pt x="28" y="14"/>
                  <a:pt x="28" y="14"/>
                  <a:pt x="28" y="14"/>
                </a:cubicBezTo>
                <a:cubicBezTo>
                  <a:pt x="30" y="19"/>
                  <a:pt x="30" y="19"/>
                  <a:pt x="30" y="19"/>
                </a:cubicBezTo>
                <a:cubicBezTo>
                  <a:pt x="36" y="28"/>
                  <a:pt x="40" y="35"/>
                  <a:pt x="44" y="40"/>
                </a:cubicBezTo>
                <a:cubicBezTo>
                  <a:pt x="46" y="45"/>
                  <a:pt x="51" y="52"/>
                  <a:pt x="56" y="61"/>
                </a:cubicBezTo>
                <a:cubicBezTo>
                  <a:pt x="59" y="66"/>
                  <a:pt x="61" y="70"/>
                  <a:pt x="64" y="73"/>
                </a:cubicBezTo>
                <a:cubicBezTo>
                  <a:pt x="64" y="73"/>
                  <a:pt x="65" y="73"/>
                  <a:pt x="65" y="7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2" name="Freeform 5">
            <a:extLst>
              <a:ext uri="{FF2B5EF4-FFF2-40B4-BE49-F238E27FC236}">
                <a16:creationId xmlns:a16="http://schemas.microsoft.com/office/drawing/2014/main" id="{1FC42820-54A1-4C1D-974C-B93D6130778C}"/>
              </a:ext>
            </a:extLst>
          </p:cNvPr>
          <p:cNvSpPr>
            <a:spLocks/>
          </p:cNvSpPr>
          <p:nvPr/>
        </p:nvSpPr>
        <p:spPr bwMode="auto">
          <a:xfrm>
            <a:off x="9793411" y="3753025"/>
            <a:ext cx="761999" cy="1062446"/>
          </a:xfrm>
          <a:custGeom>
            <a:avLst/>
            <a:gdLst>
              <a:gd name="T0" fmla="*/ 66 w 126"/>
              <a:gd name="T1" fmla="*/ 72 h 176"/>
              <a:gd name="T2" fmla="*/ 69 w 126"/>
              <a:gd name="T3" fmla="*/ 66 h 176"/>
              <a:gd name="T4" fmla="*/ 99 w 126"/>
              <a:gd name="T5" fmla="*/ 18 h 176"/>
              <a:gd name="T6" fmla="*/ 110 w 126"/>
              <a:gd name="T7" fmla="*/ 2 h 176"/>
              <a:gd name="T8" fmla="*/ 124 w 126"/>
              <a:gd name="T9" fmla="*/ 2 h 176"/>
              <a:gd name="T10" fmla="*/ 118 w 126"/>
              <a:gd name="T11" fmla="*/ 18 h 176"/>
              <a:gd name="T12" fmla="*/ 101 w 126"/>
              <a:gd name="T13" fmla="*/ 43 h 176"/>
              <a:gd name="T14" fmla="*/ 77 w 126"/>
              <a:gd name="T15" fmla="*/ 87 h 176"/>
              <a:gd name="T16" fmla="*/ 77 w 126"/>
              <a:gd name="T17" fmla="*/ 96 h 176"/>
              <a:gd name="T18" fmla="*/ 86 w 126"/>
              <a:gd name="T19" fmla="*/ 111 h 176"/>
              <a:gd name="T20" fmla="*/ 106 w 126"/>
              <a:gd name="T21" fmla="*/ 143 h 176"/>
              <a:gd name="T22" fmla="*/ 123 w 126"/>
              <a:gd name="T23" fmla="*/ 172 h 176"/>
              <a:gd name="T24" fmla="*/ 120 w 126"/>
              <a:gd name="T25" fmla="*/ 176 h 176"/>
              <a:gd name="T26" fmla="*/ 103 w 126"/>
              <a:gd name="T27" fmla="*/ 175 h 176"/>
              <a:gd name="T28" fmla="*/ 98 w 126"/>
              <a:gd name="T29" fmla="*/ 166 h 176"/>
              <a:gd name="T30" fmla="*/ 84 w 126"/>
              <a:gd name="T31" fmla="*/ 144 h 176"/>
              <a:gd name="T32" fmla="*/ 65 w 126"/>
              <a:gd name="T33" fmla="*/ 111 h 176"/>
              <a:gd name="T34" fmla="*/ 59 w 126"/>
              <a:gd name="T35" fmla="*/ 112 h 176"/>
              <a:gd name="T36" fmla="*/ 43 w 126"/>
              <a:gd name="T37" fmla="*/ 133 h 176"/>
              <a:gd name="T38" fmla="*/ 26 w 126"/>
              <a:gd name="T39" fmla="*/ 160 h 176"/>
              <a:gd name="T40" fmla="*/ 14 w 126"/>
              <a:gd name="T41" fmla="*/ 175 h 176"/>
              <a:gd name="T42" fmla="*/ 2 w 126"/>
              <a:gd name="T43" fmla="*/ 174 h 176"/>
              <a:gd name="T44" fmla="*/ 1 w 126"/>
              <a:gd name="T45" fmla="*/ 169 h 176"/>
              <a:gd name="T46" fmla="*/ 11 w 126"/>
              <a:gd name="T47" fmla="*/ 154 h 176"/>
              <a:gd name="T48" fmla="*/ 28 w 126"/>
              <a:gd name="T49" fmla="*/ 131 h 176"/>
              <a:gd name="T50" fmla="*/ 49 w 126"/>
              <a:gd name="T51" fmla="*/ 100 h 176"/>
              <a:gd name="T52" fmla="*/ 50 w 126"/>
              <a:gd name="T53" fmla="*/ 87 h 176"/>
              <a:gd name="T54" fmla="*/ 30 w 126"/>
              <a:gd name="T55" fmla="*/ 52 h 176"/>
              <a:gd name="T56" fmla="*/ 3 w 126"/>
              <a:gd name="T57" fmla="*/ 9 h 176"/>
              <a:gd name="T58" fmla="*/ 4 w 126"/>
              <a:gd name="T59" fmla="*/ 2 h 176"/>
              <a:gd name="T60" fmla="*/ 17 w 126"/>
              <a:gd name="T61" fmla="*/ 2 h 176"/>
              <a:gd name="T62" fmla="*/ 24 w 126"/>
              <a:gd name="T63" fmla="*/ 9 h 176"/>
              <a:gd name="T64" fmla="*/ 30 w 126"/>
              <a:gd name="T65" fmla="*/ 19 h 176"/>
              <a:gd name="T66" fmla="*/ 56 w 126"/>
              <a:gd name="T67" fmla="*/ 61 h 176"/>
              <a:gd name="T68" fmla="*/ 65 w 126"/>
              <a:gd name="T69" fmla="*/ 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6" h="176">
                <a:moveTo>
                  <a:pt x="65" y="73"/>
                </a:moveTo>
                <a:cubicBezTo>
                  <a:pt x="65" y="73"/>
                  <a:pt x="65" y="73"/>
                  <a:pt x="66" y="72"/>
                </a:cubicBezTo>
                <a:cubicBezTo>
                  <a:pt x="66" y="71"/>
                  <a:pt x="67" y="70"/>
                  <a:pt x="67" y="69"/>
                </a:cubicBezTo>
                <a:cubicBezTo>
                  <a:pt x="68" y="68"/>
                  <a:pt x="68" y="67"/>
                  <a:pt x="69" y="66"/>
                </a:cubicBezTo>
                <a:cubicBezTo>
                  <a:pt x="82" y="44"/>
                  <a:pt x="82" y="44"/>
                  <a:pt x="82" y="44"/>
                </a:cubicBezTo>
                <a:cubicBezTo>
                  <a:pt x="90" y="32"/>
                  <a:pt x="95" y="23"/>
                  <a:pt x="99" y="18"/>
                </a:cubicBezTo>
                <a:cubicBezTo>
                  <a:pt x="101" y="16"/>
                  <a:pt x="102" y="13"/>
                  <a:pt x="104" y="10"/>
                </a:cubicBezTo>
                <a:cubicBezTo>
                  <a:pt x="106" y="6"/>
                  <a:pt x="108" y="3"/>
                  <a:pt x="110" y="2"/>
                </a:cubicBezTo>
                <a:cubicBezTo>
                  <a:pt x="112" y="1"/>
                  <a:pt x="115" y="0"/>
                  <a:pt x="118" y="0"/>
                </a:cubicBezTo>
                <a:cubicBezTo>
                  <a:pt x="121" y="0"/>
                  <a:pt x="123" y="1"/>
                  <a:pt x="124" y="2"/>
                </a:cubicBezTo>
                <a:cubicBezTo>
                  <a:pt x="126" y="3"/>
                  <a:pt x="126" y="4"/>
                  <a:pt x="125" y="6"/>
                </a:cubicBezTo>
                <a:cubicBezTo>
                  <a:pt x="125" y="8"/>
                  <a:pt x="122" y="12"/>
                  <a:pt x="118" y="18"/>
                </a:cubicBezTo>
                <a:cubicBezTo>
                  <a:pt x="115" y="21"/>
                  <a:pt x="112" y="26"/>
                  <a:pt x="107" y="34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99" y="46"/>
                  <a:pt x="95" y="53"/>
                  <a:pt x="89" y="63"/>
                </a:cubicBezTo>
                <a:cubicBezTo>
                  <a:pt x="84" y="74"/>
                  <a:pt x="80" y="82"/>
                  <a:pt x="77" y="87"/>
                </a:cubicBezTo>
                <a:cubicBezTo>
                  <a:pt x="76" y="89"/>
                  <a:pt x="75" y="90"/>
                  <a:pt x="75" y="91"/>
                </a:cubicBezTo>
                <a:cubicBezTo>
                  <a:pt x="75" y="92"/>
                  <a:pt x="76" y="94"/>
                  <a:pt x="77" y="96"/>
                </a:cubicBezTo>
                <a:cubicBezTo>
                  <a:pt x="78" y="97"/>
                  <a:pt x="80" y="101"/>
                  <a:pt x="84" y="107"/>
                </a:cubicBezTo>
                <a:cubicBezTo>
                  <a:pt x="85" y="109"/>
                  <a:pt x="86" y="110"/>
                  <a:pt x="86" y="111"/>
                </a:cubicBezTo>
                <a:cubicBezTo>
                  <a:pt x="87" y="113"/>
                  <a:pt x="88" y="114"/>
                  <a:pt x="89" y="116"/>
                </a:cubicBezTo>
                <a:cubicBezTo>
                  <a:pt x="96" y="128"/>
                  <a:pt x="101" y="137"/>
                  <a:pt x="106" y="143"/>
                </a:cubicBezTo>
                <a:cubicBezTo>
                  <a:pt x="109" y="148"/>
                  <a:pt x="112" y="153"/>
                  <a:pt x="115" y="158"/>
                </a:cubicBezTo>
                <a:cubicBezTo>
                  <a:pt x="119" y="164"/>
                  <a:pt x="121" y="169"/>
                  <a:pt x="123" y="172"/>
                </a:cubicBezTo>
                <a:cubicBezTo>
                  <a:pt x="124" y="173"/>
                  <a:pt x="124" y="174"/>
                  <a:pt x="124" y="175"/>
                </a:cubicBezTo>
                <a:cubicBezTo>
                  <a:pt x="124" y="176"/>
                  <a:pt x="123" y="176"/>
                  <a:pt x="120" y="176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4" y="176"/>
                  <a:pt x="103" y="175"/>
                  <a:pt x="103" y="175"/>
                </a:cubicBezTo>
                <a:cubicBezTo>
                  <a:pt x="102" y="174"/>
                  <a:pt x="102" y="173"/>
                  <a:pt x="101" y="172"/>
                </a:cubicBezTo>
                <a:cubicBezTo>
                  <a:pt x="98" y="166"/>
                  <a:pt x="98" y="166"/>
                  <a:pt x="98" y="166"/>
                </a:cubicBezTo>
                <a:cubicBezTo>
                  <a:pt x="97" y="165"/>
                  <a:pt x="95" y="161"/>
                  <a:pt x="92" y="157"/>
                </a:cubicBezTo>
                <a:cubicBezTo>
                  <a:pt x="88" y="151"/>
                  <a:pt x="85" y="147"/>
                  <a:pt x="84" y="144"/>
                </a:cubicBezTo>
                <a:cubicBezTo>
                  <a:pt x="82" y="141"/>
                  <a:pt x="79" y="136"/>
                  <a:pt x="75" y="128"/>
                </a:cubicBezTo>
                <a:cubicBezTo>
                  <a:pt x="70" y="121"/>
                  <a:pt x="67" y="115"/>
                  <a:pt x="65" y="111"/>
                </a:cubicBezTo>
                <a:cubicBezTo>
                  <a:pt x="64" y="110"/>
                  <a:pt x="63" y="109"/>
                  <a:pt x="62" y="109"/>
                </a:cubicBezTo>
                <a:cubicBezTo>
                  <a:pt x="61" y="109"/>
                  <a:pt x="60" y="110"/>
                  <a:pt x="59" y="112"/>
                </a:cubicBezTo>
                <a:cubicBezTo>
                  <a:pt x="56" y="114"/>
                  <a:pt x="54" y="117"/>
                  <a:pt x="52" y="121"/>
                </a:cubicBezTo>
                <a:cubicBezTo>
                  <a:pt x="48" y="126"/>
                  <a:pt x="45" y="130"/>
                  <a:pt x="43" y="133"/>
                </a:cubicBezTo>
                <a:cubicBezTo>
                  <a:pt x="41" y="135"/>
                  <a:pt x="38" y="140"/>
                  <a:pt x="34" y="146"/>
                </a:cubicBezTo>
                <a:cubicBezTo>
                  <a:pt x="30" y="152"/>
                  <a:pt x="28" y="157"/>
                  <a:pt x="26" y="160"/>
                </a:cubicBezTo>
                <a:cubicBezTo>
                  <a:pt x="25" y="163"/>
                  <a:pt x="23" y="166"/>
                  <a:pt x="20" y="169"/>
                </a:cubicBezTo>
                <a:cubicBezTo>
                  <a:pt x="18" y="173"/>
                  <a:pt x="16" y="174"/>
                  <a:pt x="14" y="175"/>
                </a:cubicBezTo>
                <a:cubicBezTo>
                  <a:pt x="13" y="175"/>
                  <a:pt x="12" y="175"/>
                  <a:pt x="10" y="175"/>
                </a:cubicBezTo>
                <a:cubicBezTo>
                  <a:pt x="8" y="175"/>
                  <a:pt x="5" y="175"/>
                  <a:pt x="2" y="174"/>
                </a:cubicBezTo>
                <a:cubicBezTo>
                  <a:pt x="0" y="174"/>
                  <a:pt x="0" y="173"/>
                  <a:pt x="0" y="172"/>
                </a:cubicBezTo>
                <a:cubicBezTo>
                  <a:pt x="0" y="171"/>
                  <a:pt x="0" y="170"/>
                  <a:pt x="1" y="169"/>
                </a:cubicBezTo>
                <a:cubicBezTo>
                  <a:pt x="2" y="167"/>
                  <a:pt x="3" y="166"/>
                  <a:pt x="3" y="165"/>
                </a:cubicBezTo>
                <a:cubicBezTo>
                  <a:pt x="4" y="164"/>
                  <a:pt x="7" y="160"/>
                  <a:pt x="11" y="154"/>
                </a:cubicBezTo>
                <a:cubicBezTo>
                  <a:pt x="15" y="148"/>
                  <a:pt x="18" y="144"/>
                  <a:pt x="20" y="141"/>
                </a:cubicBezTo>
                <a:cubicBezTo>
                  <a:pt x="28" y="131"/>
                  <a:pt x="28" y="131"/>
                  <a:pt x="28" y="131"/>
                </a:cubicBezTo>
                <a:cubicBezTo>
                  <a:pt x="30" y="128"/>
                  <a:pt x="34" y="122"/>
                  <a:pt x="40" y="113"/>
                </a:cubicBezTo>
                <a:cubicBezTo>
                  <a:pt x="43" y="107"/>
                  <a:pt x="46" y="103"/>
                  <a:pt x="49" y="100"/>
                </a:cubicBezTo>
                <a:cubicBezTo>
                  <a:pt x="50" y="97"/>
                  <a:pt x="51" y="95"/>
                  <a:pt x="51" y="93"/>
                </a:cubicBezTo>
                <a:cubicBezTo>
                  <a:pt x="51" y="91"/>
                  <a:pt x="51" y="89"/>
                  <a:pt x="50" y="87"/>
                </a:cubicBezTo>
                <a:cubicBezTo>
                  <a:pt x="49" y="85"/>
                  <a:pt x="46" y="81"/>
                  <a:pt x="42" y="73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48"/>
                  <a:pt x="22" y="39"/>
                  <a:pt x="12" y="23"/>
                </a:cubicBezTo>
                <a:cubicBezTo>
                  <a:pt x="8" y="16"/>
                  <a:pt x="5" y="11"/>
                  <a:pt x="3" y="9"/>
                </a:cubicBezTo>
                <a:cubicBezTo>
                  <a:pt x="2" y="7"/>
                  <a:pt x="2" y="6"/>
                  <a:pt x="2" y="5"/>
                </a:cubicBezTo>
                <a:cubicBezTo>
                  <a:pt x="2" y="3"/>
                  <a:pt x="2" y="2"/>
                  <a:pt x="4" y="2"/>
                </a:cubicBezTo>
                <a:cubicBezTo>
                  <a:pt x="7" y="2"/>
                  <a:pt x="9" y="2"/>
                  <a:pt x="10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8" y="2"/>
                  <a:pt x="20" y="3"/>
                  <a:pt x="21" y="4"/>
                </a:cubicBezTo>
                <a:cubicBezTo>
                  <a:pt x="22" y="5"/>
                  <a:pt x="23" y="7"/>
                  <a:pt x="24" y="9"/>
                </a:cubicBezTo>
                <a:cubicBezTo>
                  <a:pt x="28" y="14"/>
                  <a:pt x="28" y="14"/>
                  <a:pt x="28" y="14"/>
                </a:cubicBezTo>
                <a:cubicBezTo>
                  <a:pt x="30" y="19"/>
                  <a:pt x="30" y="19"/>
                  <a:pt x="30" y="19"/>
                </a:cubicBezTo>
                <a:cubicBezTo>
                  <a:pt x="36" y="28"/>
                  <a:pt x="40" y="35"/>
                  <a:pt x="44" y="40"/>
                </a:cubicBezTo>
                <a:cubicBezTo>
                  <a:pt x="46" y="45"/>
                  <a:pt x="51" y="52"/>
                  <a:pt x="56" y="61"/>
                </a:cubicBezTo>
                <a:cubicBezTo>
                  <a:pt x="59" y="66"/>
                  <a:pt x="61" y="70"/>
                  <a:pt x="64" y="73"/>
                </a:cubicBezTo>
                <a:cubicBezTo>
                  <a:pt x="64" y="73"/>
                  <a:pt x="65" y="73"/>
                  <a:pt x="65" y="7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" name="Freeform 5">
            <a:extLst>
              <a:ext uri="{FF2B5EF4-FFF2-40B4-BE49-F238E27FC236}">
                <a16:creationId xmlns:a16="http://schemas.microsoft.com/office/drawing/2014/main" id="{A206F502-5663-44EA-BAAA-CDC62C31DC38}"/>
              </a:ext>
            </a:extLst>
          </p:cNvPr>
          <p:cNvSpPr>
            <a:spLocks/>
          </p:cNvSpPr>
          <p:nvPr/>
        </p:nvSpPr>
        <p:spPr bwMode="auto">
          <a:xfrm>
            <a:off x="9083136" y="1957415"/>
            <a:ext cx="665829" cy="1179176"/>
          </a:xfrm>
          <a:custGeom>
            <a:avLst/>
            <a:gdLst>
              <a:gd name="T0" fmla="*/ 92 w 94"/>
              <a:gd name="T1" fmla="*/ 1 h 168"/>
              <a:gd name="T2" fmla="*/ 90 w 94"/>
              <a:gd name="T3" fmla="*/ 1 h 168"/>
              <a:gd name="T4" fmla="*/ 86 w 94"/>
              <a:gd name="T5" fmla="*/ 1 h 168"/>
              <a:gd name="T6" fmla="*/ 84 w 94"/>
              <a:gd name="T7" fmla="*/ 0 h 168"/>
              <a:gd name="T8" fmla="*/ 82 w 94"/>
              <a:gd name="T9" fmla="*/ 3 h 168"/>
              <a:gd name="T10" fmla="*/ 80 w 94"/>
              <a:gd name="T11" fmla="*/ 10 h 168"/>
              <a:gd name="T12" fmla="*/ 75 w 94"/>
              <a:gd name="T13" fmla="*/ 23 h 168"/>
              <a:gd name="T14" fmla="*/ 69 w 94"/>
              <a:gd name="T15" fmla="*/ 37 h 168"/>
              <a:gd name="T16" fmla="*/ 59 w 94"/>
              <a:gd name="T17" fmla="*/ 62 h 168"/>
              <a:gd name="T18" fmla="*/ 51 w 94"/>
              <a:gd name="T19" fmla="*/ 89 h 168"/>
              <a:gd name="T20" fmla="*/ 43 w 94"/>
              <a:gd name="T21" fmla="*/ 109 h 168"/>
              <a:gd name="T22" fmla="*/ 37 w 94"/>
              <a:gd name="T23" fmla="*/ 123 h 168"/>
              <a:gd name="T24" fmla="*/ 32 w 94"/>
              <a:gd name="T25" fmla="*/ 137 h 168"/>
              <a:gd name="T26" fmla="*/ 30 w 94"/>
              <a:gd name="T27" fmla="*/ 133 h 168"/>
              <a:gd name="T28" fmla="*/ 25 w 94"/>
              <a:gd name="T29" fmla="*/ 118 h 168"/>
              <a:gd name="T30" fmla="*/ 23 w 94"/>
              <a:gd name="T31" fmla="*/ 111 h 168"/>
              <a:gd name="T32" fmla="*/ 14 w 94"/>
              <a:gd name="T33" fmla="*/ 82 h 168"/>
              <a:gd name="T34" fmla="*/ 13 w 94"/>
              <a:gd name="T35" fmla="*/ 79 h 168"/>
              <a:gd name="T36" fmla="*/ 0 w 94"/>
              <a:gd name="T37" fmla="*/ 86 h 168"/>
              <a:gd name="T38" fmla="*/ 15 w 94"/>
              <a:gd name="T39" fmla="*/ 128 h 168"/>
              <a:gd name="T40" fmla="*/ 24 w 94"/>
              <a:gd name="T41" fmla="*/ 154 h 168"/>
              <a:gd name="T42" fmla="*/ 27 w 94"/>
              <a:gd name="T43" fmla="*/ 166 h 168"/>
              <a:gd name="T44" fmla="*/ 28 w 94"/>
              <a:gd name="T45" fmla="*/ 167 h 168"/>
              <a:gd name="T46" fmla="*/ 28 w 94"/>
              <a:gd name="T47" fmla="*/ 168 h 168"/>
              <a:gd name="T48" fmla="*/ 30 w 94"/>
              <a:gd name="T49" fmla="*/ 168 h 168"/>
              <a:gd name="T50" fmla="*/ 32 w 94"/>
              <a:gd name="T51" fmla="*/ 168 h 168"/>
              <a:gd name="T52" fmla="*/ 33 w 94"/>
              <a:gd name="T53" fmla="*/ 165 h 168"/>
              <a:gd name="T54" fmla="*/ 37 w 94"/>
              <a:gd name="T55" fmla="*/ 156 h 168"/>
              <a:gd name="T56" fmla="*/ 42 w 94"/>
              <a:gd name="T57" fmla="*/ 141 h 168"/>
              <a:gd name="T58" fmla="*/ 50 w 94"/>
              <a:gd name="T59" fmla="*/ 119 h 168"/>
              <a:gd name="T60" fmla="*/ 61 w 94"/>
              <a:gd name="T61" fmla="*/ 88 h 168"/>
              <a:gd name="T62" fmla="*/ 73 w 94"/>
              <a:gd name="T63" fmla="*/ 53 h 168"/>
              <a:gd name="T64" fmla="*/ 85 w 94"/>
              <a:gd name="T65" fmla="*/ 23 h 168"/>
              <a:gd name="T66" fmla="*/ 93 w 94"/>
              <a:gd name="T67" fmla="*/ 4 h 168"/>
              <a:gd name="T68" fmla="*/ 94 w 94"/>
              <a:gd name="T69" fmla="*/ 2 h 168"/>
              <a:gd name="T70" fmla="*/ 92 w 94"/>
              <a:gd name="T71" fmla="*/ 1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4" h="168">
                <a:moveTo>
                  <a:pt x="92" y="1"/>
                </a:moveTo>
                <a:cubicBezTo>
                  <a:pt x="92" y="1"/>
                  <a:pt x="91" y="1"/>
                  <a:pt x="90" y="1"/>
                </a:cubicBezTo>
                <a:cubicBezTo>
                  <a:pt x="88" y="1"/>
                  <a:pt x="87" y="1"/>
                  <a:pt x="86" y="1"/>
                </a:cubicBezTo>
                <a:cubicBezTo>
                  <a:pt x="85" y="0"/>
                  <a:pt x="84" y="0"/>
                  <a:pt x="84" y="0"/>
                </a:cubicBezTo>
                <a:cubicBezTo>
                  <a:pt x="83" y="1"/>
                  <a:pt x="83" y="2"/>
                  <a:pt x="82" y="3"/>
                </a:cubicBezTo>
                <a:cubicBezTo>
                  <a:pt x="80" y="10"/>
                  <a:pt x="80" y="10"/>
                  <a:pt x="80" y="10"/>
                </a:cubicBezTo>
                <a:cubicBezTo>
                  <a:pt x="78" y="15"/>
                  <a:pt x="77" y="19"/>
                  <a:pt x="75" y="23"/>
                </a:cubicBezTo>
                <a:cubicBezTo>
                  <a:pt x="75" y="25"/>
                  <a:pt x="73" y="30"/>
                  <a:pt x="69" y="37"/>
                </a:cubicBezTo>
                <a:cubicBezTo>
                  <a:pt x="59" y="62"/>
                  <a:pt x="59" y="62"/>
                  <a:pt x="59" y="62"/>
                </a:cubicBezTo>
                <a:cubicBezTo>
                  <a:pt x="57" y="69"/>
                  <a:pt x="54" y="78"/>
                  <a:pt x="51" y="89"/>
                </a:cubicBezTo>
                <a:cubicBezTo>
                  <a:pt x="47" y="99"/>
                  <a:pt x="45" y="106"/>
                  <a:pt x="43" y="109"/>
                </a:cubicBezTo>
                <a:cubicBezTo>
                  <a:pt x="42" y="112"/>
                  <a:pt x="40" y="117"/>
                  <a:pt x="37" y="123"/>
                </a:cubicBezTo>
                <a:cubicBezTo>
                  <a:pt x="35" y="129"/>
                  <a:pt x="33" y="134"/>
                  <a:pt x="32" y="137"/>
                </a:cubicBezTo>
                <a:cubicBezTo>
                  <a:pt x="32" y="137"/>
                  <a:pt x="31" y="136"/>
                  <a:pt x="30" y="133"/>
                </a:cubicBezTo>
                <a:cubicBezTo>
                  <a:pt x="29" y="129"/>
                  <a:pt x="27" y="124"/>
                  <a:pt x="25" y="118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19" y="100"/>
                  <a:pt x="16" y="90"/>
                  <a:pt x="14" y="82"/>
                </a:cubicBezTo>
                <a:cubicBezTo>
                  <a:pt x="14" y="81"/>
                  <a:pt x="14" y="80"/>
                  <a:pt x="13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16" y="131"/>
                  <a:pt x="19" y="140"/>
                  <a:pt x="24" y="154"/>
                </a:cubicBezTo>
                <a:cubicBezTo>
                  <a:pt x="27" y="166"/>
                  <a:pt x="27" y="166"/>
                  <a:pt x="27" y="166"/>
                </a:cubicBezTo>
                <a:cubicBezTo>
                  <a:pt x="28" y="166"/>
                  <a:pt x="28" y="167"/>
                  <a:pt x="28" y="167"/>
                </a:cubicBezTo>
                <a:cubicBezTo>
                  <a:pt x="28" y="167"/>
                  <a:pt x="28" y="168"/>
                  <a:pt x="28" y="168"/>
                </a:cubicBezTo>
                <a:cubicBezTo>
                  <a:pt x="29" y="168"/>
                  <a:pt x="29" y="168"/>
                  <a:pt x="30" y="168"/>
                </a:cubicBezTo>
                <a:cubicBezTo>
                  <a:pt x="31" y="168"/>
                  <a:pt x="32" y="168"/>
                  <a:pt x="32" y="168"/>
                </a:cubicBezTo>
                <a:cubicBezTo>
                  <a:pt x="32" y="167"/>
                  <a:pt x="33" y="167"/>
                  <a:pt x="33" y="165"/>
                </a:cubicBezTo>
                <a:cubicBezTo>
                  <a:pt x="33" y="165"/>
                  <a:pt x="35" y="162"/>
                  <a:pt x="37" y="156"/>
                </a:cubicBezTo>
                <a:cubicBezTo>
                  <a:pt x="39" y="150"/>
                  <a:pt x="41" y="145"/>
                  <a:pt x="42" y="141"/>
                </a:cubicBezTo>
                <a:cubicBezTo>
                  <a:pt x="43" y="138"/>
                  <a:pt x="46" y="131"/>
                  <a:pt x="50" y="119"/>
                </a:cubicBezTo>
                <a:cubicBezTo>
                  <a:pt x="57" y="99"/>
                  <a:pt x="61" y="88"/>
                  <a:pt x="61" y="88"/>
                </a:cubicBezTo>
                <a:cubicBezTo>
                  <a:pt x="63" y="82"/>
                  <a:pt x="67" y="71"/>
                  <a:pt x="73" y="53"/>
                </a:cubicBezTo>
                <a:cubicBezTo>
                  <a:pt x="79" y="36"/>
                  <a:pt x="83" y="26"/>
                  <a:pt x="85" y="23"/>
                </a:cubicBezTo>
                <a:cubicBezTo>
                  <a:pt x="87" y="19"/>
                  <a:pt x="89" y="13"/>
                  <a:pt x="93" y="4"/>
                </a:cubicBezTo>
                <a:cubicBezTo>
                  <a:pt x="93" y="3"/>
                  <a:pt x="94" y="2"/>
                  <a:pt x="94" y="2"/>
                </a:cubicBezTo>
                <a:cubicBezTo>
                  <a:pt x="94" y="1"/>
                  <a:pt x="93" y="1"/>
                  <a:pt x="92" y="1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903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200">
        <p:fade/>
      </p:transition>
    </mc:Choice>
    <mc:Fallback>
      <p:transition spd="med" advClick="0" advTm="5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4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7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0"/>
                            </p:stCondLst>
                            <p:childTnLst>
                              <p:par>
                                <p:cTn id="39" presetID="23" presetClass="entr" presetSubtype="28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</p:childTnLst>
        </p:cTn>
      </p:par>
    </p:tnLst>
    <p:bldLst>
      <p:bldP spid="94" grpId="0" animBg="1"/>
      <p:bldP spid="5" grpId="0" animBg="1"/>
      <p:bldP spid="5" grpId="1" animBg="1"/>
      <p:bldP spid="113" grpId="0" animBg="1"/>
      <p:bldP spid="113" grpId="1" animBg="1"/>
      <p:bldP spid="101" grpId="0" animBg="1"/>
      <p:bldP spid="112" grpId="0" animBg="1"/>
      <p:bldP spid="1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9322F37-87EB-483A-ADA0-8FC385D356FC}"/>
              </a:ext>
            </a:extLst>
          </p:cNvPr>
          <p:cNvGrpSpPr/>
          <p:nvPr/>
        </p:nvGrpSpPr>
        <p:grpSpPr>
          <a:xfrm rot="733674">
            <a:off x="7394936" y="4698677"/>
            <a:ext cx="1443038" cy="977900"/>
            <a:chOff x="7108825" y="3671889"/>
            <a:chExt cx="1443038" cy="9779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B98BD2C-A353-454B-A02B-3765F72FBE04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6F536E-8056-4633-95E3-9313964062FD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8F213CA-C1C6-4BDC-A21E-FD43399180D8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E895397B-AFA5-4162-AEDC-7ADCB042E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D45D5FB-AA21-4AB2-BCEE-ACC8C5D54960}"/>
              </a:ext>
            </a:extLst>
          </p:cNvPr>
          <p:cNvGrpSpPr/>
          <p:nvPr/>
        </p:nvGrpSpPr>
        <p:grpSpPr>
          <a:xfrm rot="21178268">
            <a:off x="-353278" y="4168758"/>
            <a:ext cx="2157413" cy="1492250"/>
            <a:chOff x="2943225" y="2352676"/>
            <a:chExt cx="2157413" cy="149225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A41E8B7-90D9-4DC0-B4CA-707EEA1EC10E}"/>
                </a:ext>
              </a:extLst>
            </p:cNvPr>
            <p:cNvSpPr/>
            <p:nvPr/>
          </p:nvSpPr>
          <p:spPr>
            <a:xfrm>
              <a:off x="3743325" y="3286125"/>
              <a:ext cx="739775" cy="552450"/>
            </a:xfrm>
            <a:custGeom>
              <a:avLst/>
              <a:gdLst>
                <a:gd name="connsiteX0" fmla="*/ 0 w 739775"/>
                <a:gd name="connsiteY0" fmla="*/ 431800 h 552450"/>
                <a:gd name="connsiteX1" fmla="*/ 333375 w 739775"/>
                <a:gd name="connsiteY1" fmla="*/ 0 h 552450"/>
                <a:gd name="connsiteX2" fmla="*/ 739775 w 739775"/>
                <a:gd name="connsiteY2" fmla="*/ 447675 h 552450"/>
                <a:gd name="connsiteX3" fmla="*/ 565150 w 739775"/>
                <a:gd name="connsiteY3" fmla="*/ 473075 h 552450"/>
                <a:gd name="connsiteX4" fmla="*/ 403225 w 739775"/>
                <a:gd name="connsiteY4" fmla="*/ 552450 h 552450"/>
                <a:gd name="connsiteX5" fmla="*/ 123825 w 739775"/>
                <a:gd name="connsiteY5" fmla="*/ 431800 h 552450"/>
                <a:gd name="connsiteX6" fmla="*/ 0 w 739775"/>
                <a:gd name="connsiteY6" fmla="*/ 43180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9775" h="552450">
                  <a:moveTo>
                    <a:pt x="0" y="431800"/>
                  </a:moveTo>
                  <a:lnTo>
                    <a:pt x="333375" y="0"/>
                  </a:lnTo>
                  <a:lnTo>
                    <a:pt x="739775" y="447675"/>
                  </a:lnTo>
                  <a:lnTo>
                    <a:pt x="565150" y="473075"/>
                  </a:lnTo>
                  <a:lnTo>
                    <a:pt x="403225" y="552450"/>
                  </a:lnTo>
                  <a:lnTo>
                    <a:pt x="123825" y="43180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5" name="Oval 15">
              <a:extLst>
                <a:ext uri="{FF2B5EF4-FFF2-40B4-BE49-F238E27FC236}">
                  <a16:creationId xmlns:a16="http://schemas.microsoft.com/office/drawing/2014/main" id="{D016FBE5-6424-4995-978D-CFB55C865BF7}"/>
                </a:ext>
              </a:extLst>
            </p:cNvPr>
            <p:cNvSpPr/>
            <p:nvPr/>
          </p:nvSpPr>
          <p:spPr>
            <a:xfrm>
              <a:off x="2959239" y="2380706"/>
              <a:ext cx="1032662" cy="991948"/>
            </a:xfrm>
            <a:custGeom>
              <a:avLst/>
              <a:gdLst>
                <a:gd name="connsiteX0" fmla="*/ 0 w 980281"/>
                <a:gd name="connsiteY0" fmla="*/ 463550 h 927100"/>
                <a:gd name="connsiteX1" fmla="*/ 490141 w 980281"/>
                <a:gd name="connsiteY1" fmla="*/ 0 h 927100"/>
                <a:gd name="connsiteX2" fmla="*/ 980282 w 980281"/>
                <a:gd name="connsiteY2" fmla="*/ 463550 h 927100"/>
                <a:gd name="connsiteX3" fmla="*/ 490141 w 980281"/>
                <a:gd name="connsiteY3" fmla="*/ 927100 h 927100"/>
                <a:gd name="connsiteX4" fmla="*/ 0 w 980281"/>
                <a:gd name="connsiteY4" fmla="*/ 463550 h 927100"/>
                <a:gd name="connsiteX0" fmla="*/ 0 w 980282"/>
                <a:gd name="connsiteY0" fmla="*/ 463550 h 981075"/>
                <a:gd name="connsiteX1" fmla="*/ 490141 w 980282"/>
                <a:gd name="connsiteY1" fmla="*/ 0 h 981075"/>
                <a:gd name="connsiteX2" fmla="*/ 980282 w 980282"/>
                <a:gd name="connsiteY2" fmla="*/ 463550 h 981075"/>
                <a:gd name="connsiteX3" fmla="*/ 490141 w 980282"/>
                <a:gd name="connsiteY3" fmla="*/ 981075 h 981075"/>
                <a:gd name="connsiteX4" fmla="*/ 0 w 980282"/>
                <a:gd name="connsiteY4" fmla="*/ 463550 h 98107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8473 w 1010980"/>
                <a:gd name="connsiteY0" fmla="*/ 473083 h 981095"/>
                <a:gd name="connsiteX1" fmla="*/ 520839 w 1010980"/>
                <a:gd name="connsiteY1" fmla="*/ 8 h 981095"/>
                <a:gd name="connsiteX2" fmla="*/ 1010980 w 1010980"/>
                <a:gd name="connsiteY2" fmla="*/ 463558 h 981095"/>
                <a:gd name="connsiteX3" fmla="*/ 520839 w 1010980"/>
                <a:gd name="connsiteY3" fmla="*/ 981083 h 981095"/>
                <a:gd name="connsiteX4" fmla="*/ 8473 w 1010980"/>
                <a:gd name="connsiteY4" fmla="*/ 473083 h 981095"/>
                <a:gd name="connsiteX0" fmla="*/ 0 w 1002507"/>
                <a:gd name="connsiteY0" fmla="*/ 473083 h 981088"/>
                <a:gd name="connsiteX1" fmla="*/ 512366 w 1002507"/>
                <a:gd name="connsiteY1" fmla="*/ 8 h 981088"/>
                <a:gd name="connsiteX2" fmla="*/ 1002507 w 1002507"/>
                <a:gd name="connsiteY2" fmla="*/ 463558 h 981088"/>
                <a:gd name="connsiteX3" fmla="*/ 512366 w 1002507"/>
                <a:gd name="connsiteY3" fmla="*/ 981083 h 981088"/>
                <a:gd name="connsiteX4" fmla="*/ 0 w 1002507"/>
                <a:gd name="connsiteY4" fmla="*/ 473083 h 981088"/>
                <a:gd name="connsiteX0" fmla="*/ 0 w 1002507"/>
                <a:gd name="connsiteY0" fmla="*/ 476716 h 984721"/>
                <a:gd name="connsiteX1" fmla="*/ 512366 w 1002507"/>
                <a:gd name="connsiteY1" fmla="*/ 3641 h 984721"/>
                <a:gd name="connsiteX2" fmla="*/ 1002507 w 1002507"/>
                <a:gd name="connsiteY2" fmla="*/ 467191 h 984721"/>
                <a:gd name="connsiteX3" fmla="*/ 512366 w 1002507"/>
                <a:gd name="connsiteY3" fmla="*/ 984716 h 984721"/>
                <a:gd name="connsiteX4" fmla="*/ 0 w 1002507"/>
                <a:gd name="connsiteY4" fmla="*/ 476716 h 984721"/>
                <a:gd name="connsiteX0" fmla="*/ 0 w 1002507"/>
                <a:gd name="connsiteY0" fmla="*/ 473084 h 981089"/>
                <a:gd name="connsiteX1" fmla="*/ 512366 w 1002507"/>
                <a:gd name="connsiteY1" fmla="*/ 9 h 981089"/>
                <a:gd name="connsiteX2" fmla="*/ 1002507 w 1002507"/>
                <a:gd name="connsiteY2" fmla="*/ 463559 h 981089"/>
                <a:gd name="connsiteX3" fmla="*/ 512366 w 1002507"/>
                <a:gd name="connsiteY3" fmla="*/ 981084 h 981089"/>
                <a:gd name="connsiteX4" fmla="*/ 0 w 1002507"/>
                <a:gd name="connsiteY4" fmla="*/ 473084 h 981089"/>
                <a:gd name="connsiteX0" fmla="*/ 19708 w 1022215"/>
                <a:gd name="connsiteY0" fmla="*/ 473084 h 981094"/>
                <a:gd name="connsiteX1" fmla="*/ 532074 w 1022215"/>
                <a:gd name="connsiteY1" fmla="*/ 9 h 981094"/>
                <a:gd name="connsiteX2" fmla="*/ 1022215 w 1022215"/>
                <a:gd name="connsiteY2" fmla="*/ 463559 h 981094"/>
                <a:gd name="connsiteX3" fmla="*/ 532074 w 1022215"/>
                <a:gd name="connsiteY3" fmla="*/ 981084 h 981094"/>
                <a:gd name="connsiteX4" fmla="*/ 19708 w 1022215"/>
                <a:gd name="connsiteY4" fmla="*/ 473084 h 981094"/>
                <a:gd name="connsiteX0" fmla="*/ 19708 w 1030043"/>
                <a:gd name="connsiteY0" fmla="*/ 491825 h 999835"/>
                <a:gd name="connsiteX1" fmla="*/ 532074 w 1030043"/>
                <a:gd name="connsiteY1" fmla="*/ 18750 h 999835"/>
                <a:gd name="connsiteX2" fmla="*/ 812662 w 1030043"/>
                <a:gd name="connsiteY2" fmla="*/ 132255 h 999835"/>
                <a:gd name="connsiteX3" fmla="*/ 1022215 w 1030043"/>
                <a:gd name="connsiteY3" fmla="*/ 482300 h 999835"/>
                <a:gd name="connsiteX4" fmla="*/ 532074 w 1030043"/>
                <a:gd name="connsiteY4" fmla="*/ 999825 h 999835"/>
                <a:gd name="connsiteX5" fmla="*/ 19708 w 1030043"/>
                <a:gd name="connsiteY5" fmla="*/ 491825 h 999835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97312 h 1005322"/>
                <a:gd name="connsiteX1" fmla="*/ 532074 w 1032662"/>
                <a:gd name="connsiteY1" fmla="*/ 24237 h 1005322"/>
                <a:gd name="connsiteX2" fmla="*/ 866637 w 1032662"/>
                <a:gd name="connsiteY2" fmla="*/ 112342 h 1005322"/>
                <a:gd name="connsiteX3" fmla="*/ 1022215 w 1032662"/>
                <a:gd name="connsiteY3" fmla="*/ 487787 h 1005322"/>
                <a:gd name="connsiteX4" fmla="*/ 532074 w 1032662"/>
                <a:gd name="connsiteY4" fmla="*/ 1005312 h 1005322"/>
                <a:gd name="connsiteX5" fmla="*/ 19708 w 1032662"/>
                <a:gd name="connsiteY5" fmla="*/ 497312 h 1005322"/>
                <a:gd name="connsiteX0" fmla="*/ 19708 w 1032662"/>
                <a:gd name="connsiteY0" fmla="*/ 483938 h 991948"/>
                <a:gd name="connsiteX1" fmla="*/ 532074 w 1032662"/>
                <a:gd name="connsiteY1" fmla="*/ 10863 h 991948"/>
                <a:gd name="connsiteX2" fmla="*/ 866637 w 1032662"/>
                <a:gd name="connsiteY2" fmla="*/ 98968 h 991948"/>
                <a:gd name="connsiteX3" fmla="*/ 1022215 w 1032662"/>
                <a:gd name="connsiteY3" fmla="*/ 474413 h 991948"/>
                <a:gd name="connsiteX4" fmla="*/ 532074 w 1032662"/>
                <a:gd name="connsiteY4" fmla="*/ 991938 h 991948"/>
                <a:gd name="connsiteX5" fmla="*/ 19708 w 1032662"/>
                <a:gd name="connsiteY5" fmla="*/ 483938 h 99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2662" h="991948">
                  <a:moveTo>
                    <a:pt x="19708" y="483938"/>
                  </a:moveTo>
                  <a:cubicBezTo>
                    <a:pt x="140358" y="145801"/>
                    <a:pt x="273444" y="43275"/>
                    <a:pt x="532074" y="10863"/>
                  </a:cubicBezTo>
                  <a:cubicBezTo>
                    <a:pt x="790704" y="-21549"/>
                    <a:pt x="784947" y="21710"/>
                    <a:pt x="866637" y="98968"/>
                  </a:cubicBezTo>
                  <a:cubicBezTo>
                    <a:pt x="948327" y="176226"/>
                    <a:pt x="1068980" y="329818"/>
                    <a:pt x="1022215" y="474413"/>
                  </a:cubicBezTo>
                  <a:cubicBezTo>
                    <a:pt x="972275" y="860308"/>
                    <a:pt x="699158" y="990351"/>
                    <a:pt x="532074" y="991938"/>
                  </a:cubicBezTo>
                  <a:cubicBezTo>
                    <a:pt x="364990" y="993525"/>
                    <a:pt x="-100942" y="822075"/>
                    <a:pt x="19708" y="4839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9B26FD8-E9FE-4400-AA87-E84738A66DE8}"/>
                </a:ext>
              </a:extLst>
            </p:cNvPr>
            <p:cNvSpPr/>
            <p:nvPr/>
          </p:nvSpPr>
          <p:spPr>
            <a:xfrm>
              <a:off x="4130675" y="2473325"/>
              <a:ext cx="923925" cy="8453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1CA8C8EF-6D83-4854-BAAE-F7EFE708D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5" y="2352676"/>
              <a:ext cx="2157413" cy="1492250"/>
            </a:xfrm>
            <a:custGeom>
              <a:avLst/>
              <a:gdLst>
                <a:gd name="T0" fmla="*/ 59 w 510"/>
                <a:gd name="T1" fmla="*/ 29 h 354"/>
                <a:gd name="T2" fmla="*/ 215 w 510"/>
                <a:gd name="T3" fmla="*/ 24 h 354"/>
                <a:gd name="T4" fmla="*/ 162 w 510"/>
                <a:gd name="T5" fmla="*/ 242 h 354"/>
                <a:gd name="T6" fmla="*/ 149 w 510"/>
                <a:gd name="T7" fmla="*/ 15 h 354"/>
                <a:gd name="T8" fmla="*/ 46 w 510"/>
                <a:gd name="T9" fmla="*/ 185 h 354"/>
                <a:gd name="T10" fmla="*/ 204 w 510"/>
                <a:gd name="T11" fmla="*/ 204 h 354"/>
                <a:gd name="T12" fmla="*/ 223 w 510"/>
                <a:gd name="T13" fmla="*/ 57 h 354"/>
                <a:gd name="T14" fmla="*/ 149 w 510"/>
                <a:gd name="T15" fmla="*/ 15 h 354"/>
                <a:gd name="T16" fmla="*/ 17 w 510"/>
                <a:gd name="T17" fmla="*/ 177 h 354"/>
                <a:gd name="T18" fmla="*/ 58 w 510"/>
                <a:gd name="T19" fmla="*/ 214 h 354"/>
                <a:gd name="T20" fmla="*/ 438 w 510"/>
                <a:gd name="T21" fmla="*/ 227 h 354"/>
                <a:gd name="T22" fmla="*/ 323 w 510"/>
                <a:gd name="T23" fmla="*/ 213 h 354"/>
                <a:gd name="T24" fmla="*/ 306 w 510"/>
                <a:gd name="T25" fmla="*/ 45 h 354"/>
                <a:gd name="T26" fmla="*/ 437 w 510"/>
                <a:gd name="T27" fmla="*/ 33 h 354"/>
                <a:gd name="T28" fmla="*/ 505 w 510"/>
                <a:gd name="T29" fmla="*/ 109 h 354"/>
                <a:gd name="T30" fmla="*/ 472 w 510"/>
                <a:gd name="T31" fmla="*/ 192 h 354"/>
                <a:gd name="T32" fmla="*/ 296 w 510"/>
                <a:gd name="T33" fmla="*/ 89 h 354"/>
                <a:gd name="T34" fmla="*/ 484 w 510"/>
                <a:gd name="T35" fmla="*/ 94 h 354"/>
                <a:gd name="T36" fmla="*/ 368 w 510"/>
                <a:gd name="T37" fmla="*/ 30 h 354"/>
                <a:gd name="T38" fmla="*/ 315 w 510"/>
                <a:gd name="T39" fmla="*/ 70 h 354"/>
                <a:gd name="T40" fmla="*/ 327 w 510"/>
                <a:gd name="T41" fmla="*/ 202 h 354"/>
                <a:gd name="T42" fmla="*/ 447 w 510"/>
                <a:gd name="T43" fmla="*/ 208 h 354"/>
                <a:gd name="T44" fmla="*/ 429 w 510"/>
                <a:gd name="T45" fmla="*/ 220 h 354"/>
                <a:gd name="T46" fmla="*/ 463 w 510"/>
                <a:gd name="T47" fmla="*/ 198 h 354"/>
                <a:gd name="T48" fmla="*/ 156 w 510"/>
                <a:gd name="T49" fmla="*/ 99 h 354"/>
                <a:gd name="T50" fmla="*/ 121 w 510"/>
                <a:gd name="T51" fmla="*/ 133 h 354"/>
                <a:gd name="T52" fmla="*/ 395 w 510"/>
                <a:gd name="T53" fmla="*/ 100 h 354"/>
                <a:gd name="T54" fmla="*/ 407 w 510"/>
                <a:gd name="T55" fmla="*/ 139 h 354"/>
                <a:gd name="T56" fmla="*/ 397 w 510"/>
                <a:gd name="T57" fmla="*/ 143 h 354"/>
                <a:gd name="T58" fmla="*/ 391 w 510"/>
                <a:gd name="T59" fmla="*/ 136 h 354"/>
                <a:gd name="T60" fmla="*/ 263 w 510"/>
                <a:gd name="T61" fmla="*/ 257 h 354"/>
                <a:gd name="T62" fmla="*/ 249 w 510"/>
                <a:gd name="T63" fmla="*/ 284 h 354"/>
                <a:gd name="T64" fmla="*/ 258 w 510"/>
                <a:gd name="T65" fmla="*/ 289 h 354"/>
                <a:gd name="T66" fmla="*/ 317 w 510"/>
                <a:gd name="T67" fmla="*/ 322 h 354"/>
                <a:gd name="T68" fmla="*/ 290 w 510"/>
                <a:gd name="T69" fmla="*/ 351 h 354"/>
                <a:gd name="T70" fmla="*/ 182 w 510"/>
                <a:gd name="T71" fmla="*/ 334 h 354"/>
                <a:gd name="T72" fmla="*/ 196 w 510"/>
                <a:gd name="T73" fmla="*/ 293 h 354"/>
                <a:gd name="T74" fmla="*/ 279 w 510"/>
                <a:gd name="T75" fmla="*/ 221 h 354"/>
                <a:gd name="T76" fmla="*/ 350 w 510"/>
                <a:gd name="T77" fmla="*/ 324 h 354"/>
                <a:gd name="T78" fmla="*/ 295 w 510"/>
                <a:gd name="T79" fmla="*/ 281 h 354"/>
                <a:gd name="T80" fmla="*/ 274 w 510"/>
                <a:gd name="T81" fmla="*/ 255 h 354"/>
                <a:gd name="T82" fmla="*/ 257 w 510"/>
                <a:gd name="T83" fmla="*/ 247 h 354"/>
                <a:gd name="T84" fmla="*/ 229 w 510"/>
                <a:gd name="T85" fmla="*/ 325 h 354"/>
                <a:gd name="T86" fmla="*/ 270 w 510"/>
                <a:gd name="T87" fmla="*/ 334 h 354"/>
                <a:gd name="T88" fmla="*/ 302 w 510"/>
                <a:gd name="T89" fmla="*/ 324 h 354"/>
                <a:gd name="T90" fmla="*/ 236 w 510"/>
                <a:gd name="T91" fmla="*/ 290 h 354"/>
                <a:gd name="T92" fmla="*/ 266 w 510"/>
                <a:gd name="T93" fmla="*/ 232 h 354"/>
                <a:gd name="T94" fmla="*/ 292 w 510"/>
                <a:gd name="T95" fmla="*/ 258 h 354"/>
                <a:gd name="T96" fmla="*/ 211 w 510"/>
                <a:gd name="T97" fmla="*/ 308 h 354"/>
                <a:gd name="T98" fmla="*/ 256 w 510"/>
                <a:gd name="T99" fmla="*/ 331 h 354"/>
                <a:gd name="T100" fmla="*/ 243 w 510"/>
                <a:gd name="T101" fmla="*/ 270 h 354"/>
                <a:gd name="T102" fmla="*/ 314 w 510"/>
                <a:gd name="T103" fmla="*/ 279 h 354"/>
                <a:gd name="T104" fmla="*/ 214 w 510"/>
                <a:gd name="T105" fmla="*/ 296 h 354"/>
                <a:gd name="T106" fmla="*/ 239 w 510"/>
                <a:gd name="T107" fmla="*/ 258 h 354"/>
                <a:gd name="T108" fmla="*/ 294 w 510"/>
                <a:gd name="T109" fmla="*/ 305 h 354"/>
                <a:gd name="T110" fmla="*/ 275 w 510"/>
                <a:gd name="T111" fmla="*/ 293 h 354"/>
                <a:gd name="T112" fmla="*/ 303 w 510"/>
                <a:gd name="T113" fmla="*/ 294 h 354"/>
                <a:gd name="T114" fmla="*/ 284 w 510"/>
                <a:gd name="T115" fmla="*/ 282 h 354"/>
                <a:gd name="T116" fmla="*/ 268 w 510"/>
                <a:gd name="T117" fmla="*/ 32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0" h="354">
                  <a:moveTo>
                    <a:pt x="1" y="135"/>
                  </a:moveTo>
                  <a:cubicBezTo>
                    <a:pt x="0" y="124"/>
                    <a:pt x="4" y="113"/>
                    <a:pt x="6" y="101"/>
                  </a:cubicBezTo>
                  <a:cubicBezTo>
                    <a:pt x="7" y="97"/>
                    <a:pt x="11" y="94"/>
                    <a:pt x="12" y="90"/>
                  </a:cubicBezTo>
                  <a:cubicBezTo>
                    <a:pt x="15" y="83"/>
                    <a:pt x="19" y="76"/>
                    <a:pt x="22" y="69"/>
                  </a:cubicBezTo>
                  <a:cubicBezTo>
                    <a:pt x="25" y="63"/>
                    <a:pt x="29" y="56"/>
                    <a:pt x="35" y="51"/>
                  </a:cubicBezTo>
                  <a:cubicBezTo>
                    <a:pt x="43" y="44"/>
                    <a:pt x="50" y="36"/>
                    <a:pt x="59" y="29"/>
                  </a:cubicBezTo>
                  <a:cubicBezTo>
                    <a:pt x="82" y="12"/>
                    <a:pt x="109" y="3"/>
                    <a:pt x="138" y="1"/>
                  </a:cubicBezTo>
                  <a:cubicBezTo>
                    <a:pt x="155" y="0"/>
                    <a:pt x="170" y="5"/>
                    <a:pt x="186" y="9"/>
                  </a:cubicBezTo>
                  <a:cubicBezTo>
                    <a:pt x="189" y="9"/>
                    <a:pt x="191" y="11"/>
                    <a:pt x="192" y="7"/>
                  </a:cubicBezTo>
                  <a:cubicBezTo>
                    <a:pt x="192" y="6"/>
                    <a:pt x="195" y="6"/>
                    <a:pt x="196" y="7"/>
                  </a:cubicBezTo>
                  <a:cubicBezTo>
                    <a:pt x="201" y="11"/>
                    <a:pt x="207" y="13"/>
                    <a:pt x="210" y="19"/>
                  </a:cubicBezTo>
                  <a:cubicBezTo>
                    <a:pt x="211" y="21"/>
                    <a:pt x="213" y="23"/>
                    <a:pt x="215" y="24"/>
                  </a:cubicBezTo>
                  <a:cubicBezTo>
                    <a:pt x="221" y="29"/>
                    <a:pt x="228" y="34"/>
                    <a:pt x="231" y="41"/>
                  </a:cubicBezTo>
                  <a:cubicBezTo>
                    <a:pt x="233" y="46"/>
                    <a:pt x="236" y="49"/>
                    <a:pt x="239" y="52"/>
                  </a:cubicBezTo>
                  <a:cubicBezTo>
                    <a:pt x="250" y="68"/>
                    <a:pt x="256" y="85"/>
                    <a:pt x="255" y="103"/>
                  </a:cubicBezTo>
                  <a:cubicBezTo>
                    <a:pt x="254" y="114"/>
                    <a:pt x="255" y="125"/>
                    <a:pt x="253" y="136"/>
                  </a:cubicBezTo>
                  <a:cubicBezTo>
                    <a:pt x="248" y="157"/>
                    <a:pt x="241" y="176"/>
                    <a:pt x="228" y="193"/>
                  </a:cubicBezTo>
                  <a:cubicBezTo>
                    <a:pt x="211" y="216"/>
                    <a:pt x="190" y="233"/>
                    <a:pt x="162" y="242"/>
                  </a:cubicBezTo>
                  <a:cubicBezTo>
                    <a:pt x="151" y="245"/>
                    <a:pt x="139" y="247"/>
                    <a:pt x="128" y="245"/>
                  </a:cubicBezTo>
                  <a:cubicBezTo>
                    <a:pt x="107" y="242"/>
                    <a:pt x="86" y="239"/>
                    <a:pt x="67" y="230"/>
                  </a:cubicBezTo>
                  <a:cubicBezTo>
                    <a:pt x="47" y="222"/>
                    <a:pt x="30" y="211"/>
                    <a:pt x="17" y="194"/>
                  </a:cubicBezTo>
                  <a:cubicBezTo>
                    <a:pt x="14" y="190"/>
                    <a:pt x="11" y="186"/>
                    <a:pt x="9" y="181"/>
                  </a:cubicBezTo>
                  <a:cubicBezTo>
                    <a:pt x="3" y="166"/>
                    <a:pt x="0" y="152"/>
                    <a:pt x="1" y="135"/>
                  </a:cubicBezTo>
                  <a:close/>
                  <a:moveTo>
                    <a:pt x="149" y="15"/>
                  </a:moveTo>
                  <a:cubicBezTo>
                    <a:pt x="141" y="13"/>
                    <a:pt x="133" y="14"/>
                    <a:pt x="125" y="14"/>
                  </a:cubicBezTo>
                  <a:cubicBezTo>
                    <a:pt x="104" y="15"/>
                    <a:pt x="85" y="21"/>
                    <a:pt x="68" y="33"/>
                  </a:cubicBezTo>
                  <a:cubicBezTo>
                    <a:pt x="52" y="44"/>
                    <a:pt x="39" y="58"/>
                    <a:pt x="28" y="74"/>
                  </a:cubicBezTo>
                  <a:cubicBezTo>
                    <a:pt x="17" y="91"/>
                    <a:pt x="14" y="111"/>
                    <a:pt x="15" y="130"/>
                  </a:cubicBezTo>
                  <a:cubicBezTo>
                    <a:pt x="16" y="140"/>
                    <a:pt x="17" y="151"/>
                    <a:pt x="23" y="159"/>
                  </a:cubicBezTo>
                  <a:cubicBezTo>
                    <a:pt x="30" y="169"/>
                    <a:pt x="36" y="179"/>
                    <a:pt x="46" y="185"/>
                  </a:cubicBezTo>
                  <a:cubicBezTo>
                    <a:pt x="54" y="190"/>
                    <a:pt x="61" y="197"/>
                    <a:pt x="70" y="202"/>
                  </a:cubicBezTo>
                  <a:cubicBezTo>
                    <a:pt x="80" y="209"/>
                    <a:pt x="91" y="216"/>
                    <a:pt x="103" y="219"/>
                  </a:cubicBezTo>
                  <a:cubicBezTo>
                    <a:pt x="114" y="222"/>
                    <a:pt x="126" y="224"/>
                    <a:pt x="138" y="224"/>
                  </a:cubicBezTo>
                  <a:cubicBezTo>
                    <a:pt x="147" y="223"/>
                    <a:pt x="156" y="222"/>
                    <a:pt x="165" y="221"/>
                  </a:cubicBezTo>
                  <a:cubicBezTo>
                    <a:pt x="173" y="220"/>
                    <a:pt x="179" y="216"/>
                    <a:pt x="187" y="215"/>
                  </a:cubicBezTo>
                  <a:cubicBezTo>
                    <a:pt x="194" y="213"/>
                    <a:pt x="200" y="210"/>
                    <a:pt x="204" y="204"/>
                  </a:cubicBezTo>
                  <a:cubicBezTo>
                    <a:pt x="211" y="196"/>
                    <a:pt x="217" y="187"/>
                    <a:pt x="223" y="178"/>
                  </a:cubicBezTo>
                  <a:cubicBezTo>
                    <a:pt x="231" y="164"/>
                    <a:pt x="237" y="149"/>
                    <a:pt x="241" y="133"/>
                  </a:cubicBezTo>
                  <a:cubicBezTo>
                    <a:pt x="242" y="130"/>
                    <a:pt x="243" y="127"/>
                    <a:pt x="243" y="124"/>
                  </a:cubicBezTo>
                  <a:cubicBezTo>
                    <a:pt x="243" y="119"/>
                    <a:pt x="243" y="114"/>
                    <a:pt x="243" y="109"/>
                  </a:cubicBezTo>
                  <a:cubicBezTo>
                    <a:pt x="244" y="105"/>
                    <a:pt x="243" y="100"/>
                    <a:pt x="242" y="96"/>
                  </a:cubicBezTo>
                  <a:cubicBezTo>
                    <a:pt x="237" y="82"/>
                    <a:pt x="231" y="69"/>
                    <a:pt x="223" y="57"/>
                  </a:cubicBezTo>
                  <a:cubicBezTo>
                    <a:pt x="219" y="51"/>
                    <a:pt x="215" y="45"/>
                    <a:pt x="212" y="39"/>
                  </a:cubicBezTo>
                  <a:cubicBezTo>
                    <a:pt x="211" y="37"/>
                    <a:pt x="210" y="35"/>
                    <a:pt x="208" y="34"/>
                  </a:cubicBezTo>
                  <a:cubicBezTo>
                    <a:pt x="199" y="27"/>
                    <a:pt x="190" y="19"/>
                    <a:pt x="177" y="18"/>
                  </a:cubicBezTo>
                  <a:cubicBezTo>
                    <a:pt x="175" y="18"/>
                    <a:pt x="173" y="17"/>
                    <a:pt x="171" y="16"/>
                  </a:cubicBezTo>
                  <a:cubicBezTo>
                    <a:pt x="169" y="15"/>
                    <a:pt x="167" y="14"/>
                    <a:pt x="165" y="15"/>
                  </a:cubicBezTo>
                  <a:cubicBezTo>
                    <a:pt x="160" y="15"/>
                    <a:pt x="154" y="15"/>
                    <a:pt x="149" y="15"/>
                  </a:cubicBezTo>
                  <a:close/>
                  <a:moveTo>
                    <a:pt x="178" y="226"/>
                  </a:moveTo>
                  <a:cubicBezTo>
                    <a:pt x="173" y="225"/>
                    <a:pt x="169" y="228"/>
                    <a:pt x="164" y="229"/>
                  </a:cubicBezTo>
                  <a:cubicBezTo>
                    <a:pt x="151" y="231"/>
                    <a:pt x="138" y="232"/>
                    <a:pt x="125" y="231"/>
                  </a:cubicBezTo>
                  <a:cubicBezTo>
                    <a:pt x="123" y="231"/>
                    <a:pt x="121" y="230"/>
                    <a:pt x="120" y="233"/>
                  </a:cubicBezTo>
                  <a:cubicBezTo>
                    <a:pt x="141" y="240"/>
                    <a:pt x="160" y="236"/>
                    <a:pt x="178" y="226"/>
                  </a:cubicBezTo>
                  <a:close/>
                  <a:moveTo>
                    <a:pt x="17" y="177"/>
                  </a:moveTo>
                  <a:cubicBezTo>
                    <a:pt x="21" y="188"/>
                    <a:pt x="29" y="195"/>
                    <a:pt x="40" y="203"/>
                  </a:cubicBezTo>
                  <a:cubicBezTo>
                    <a:pt x="37" y="197"/>
                    <a:pt x="22" y="179"/>
                    <a:pt x="17" y="177"/>
                  </a:cubicBezTo>
                  <a:close/>
                  <a:moveTo>
                    <a:pt x="58" y="214"/>
                  </a:moveTo>
                  <a:cubicBezTo>
                    <a:pt x="56" y="211"/>
                    <a:pt x="55" y="210"/>
                    <a:pt x="52" y="211"/>
                  </a:cubicBezTo>
                  <a:cubicBezTo>
                    <a:pt x="52" y="211"/>
                    <a:pt x="51" y="212"/>
                    <a:pt x="52" y="212"/>
                  </a:cubicBezTo>
                  <a:cubicBezTo>
                    <a:pt x="53" y="214"/>
                    <a:pt x="55" y="215"/>
                    <a:pt x="58" y="214"/>
                  </a:cubicBezTo>
                  <a:close/>
                  <a:moveTo>
                    <a:pt x="472" y="192"/>
                  </a:moveTo>
                  <a:cubicBezTo>
                    <a:pt x="475" y="193"/>
                    <a:pt x="476" y="193"/>
                    <a:pt x="477" y="193"/>
                  </a:cubicBezTo>
                  <a:cubicBezTo>
                    <a:pt x="479" y="194"/>
                    <a:pt x="480" y="195"/>
                    <a:pt x="478" y="197"/>
                  </a:cubicBezTo>
                  <a:cubicBezTo>
                    <a:pt x="474" y="200"/>
                    <a:pt x="472" y="206"/>
                    <a:pt x="466" y="208"/>
                  </a:cubicBezTo>
                  <a:cubicBezTo>
                    <a:pt x="465" y="208"/>
                    <a:pt x="464" y="208"/>
                    <a:pt x="464" y="209"/>
                  </a:cubicBezTo>
                  <a:cubicBezTo>
                    <a:pt x="457" y="219"/>
                    <a:pt x="445" y="220"/>
                    <a:pt x="438" y="227"/>
                  </a:cubicBezTo>
                  <a:cubicBezTo>
                    <a:pt x="430" y="228"/>
                    <a:pt x="425" y="233"/>
                    <a:pt x="418" y="234"/>
                  </a:cubicBezTo>
                  <a:cubicBezTo>
                    <a:pt x="414" y="235"/>
                    <a:pt x="410" y="237"/>
                    <a:pt x="408" y="232"/>
                  </a:cubicBezTo>
                  <a:cubicBezTo>
                    <a:pt x="407" y="231"/>
                    <a:pt x="405" y="232"/>
                    <a:pt x="403" y="233"/>
                  </a:cubicBezTo>
                  <a:cubicBezTo>
                    <a:pt x="401" y="235"/>
                    <a:pt x="397" y="235"/>
                    <a:pt x="394" y="235"/>
                  </a:cubicBezTo>
                  <a:cubicBezTo>
                    <a:pt x="375" y="235"/>
                    <a:pt x="357" y="230"/>
                    <a:pt x="339" y="224"/>
                  </a:cubicBezTo>
                  <a:cubicBezTo>
                    <a:pt x="332" y="221"/>
                    <a:pt x="327" y="217"/>
                    <a:pt x="323" y="213"/>
                  </a:cubicBezTo>
                  <a:cubicBezTo>
                    <a:pt x="314" y="204"/>
                    <a:pt x="304" y="196"/>
                    <a:pt x="297" y="185"/>
                  </a:cubicBezTo>
                  <a:cubicBezTo>
                    <a:pt x="289" y="172"/>
                    <a:pt x="281" y="160"/>
                    <a:pt x="279" y="144"/>
                  </a:cubicBezTo>
                  <a:cubicBezTo>
                    <a:pt x="276" y="126"/>
                    <a:pt x="276" y="108"/>
                    <a:pt x="283" y="91"/>
                  </a:cubicBezTo>
                  <a:cubicBezTo>
                    <a:pt x="287" y="82"/>
                    <a:pt x="288" y="72"/>
                    <a:pt x="296" y="64"/>
                  </a:cubicBezTo>
                  <a:cubicBezTo>
                    <a:pt x="297" y="63"/>
                    <a:pt x="297" y="61"/>
                    <a:pt x="297" y="59"/>
                  </a:cubicBezTo>
                  <a:cubicBezTo>
                    <a:pt x="299" y="53"/>
                    <a:pt x="302" y="49"/>
                    <a:pt x="306" y="45"/>
                  </a:cubicBezTo>
                  <a:cubicBezTo>
                    <a:pt x="308" y="43"/>
                    <a:pt x="309" y="41"/>
                    <a:pt x="311" y="39"/>
                  </a:cubicBezTo>
                  <a:cubicBezTo>
                    <a:pt x="320" y="25"/>
                    <a:pt x="333" y="17"/>
                    <a:pt x="351" y="15"/>
                  </a:cubicBezTo>
                  <a:cubicBezTo>
                    <a:pt x="354" y="15"/>
                    <a:pt x="357" y="15"/>
                    <a:pt x="360" y="14"/>
                  </a:cubicBezTo>
                  <a:cubicBezTo>
                    <a:pt x="367" y="13"/>
                    <a:pt x="375" y="14"/>
                    <a:pt x="382" y="18"/>
                  </a:cubicBezTo>
                  <a:cubicBezTo>
                    <a:pt x="384" y="19"/>
                    <a:pt x="387" y="20"/>
                    <a:pt x="390" y="20"/>
                  </a:cubicBezTo>
                  <a:cubicBezTo>
                    <a:pt x="407" y="18"/>
                    <a:pt x="422" y="26"/>
                    <a:pt x="437" y="33"/>
                  </a:cubicBezTo>
                  <a:cubicBezTo>
                    <a:pt x="437" y="33"/>
                    <a:pt x="438" y="33"/>
                    <a:pt x="439" y="34"/>
                  </a:cubicBezTo>
                  <a:cubicBezTo>
                    <a:pt x="445" y="44"/>
                    <a:pt x="457" y="47"/>
                    <a:pt x="464" y="56"/>
                  </a:cubicBezTo>
                  <a:cubicBezTo>
                    <a:pt x="464" y="56"/>
                    <a:pt x="465" y="57"/>
                    <a:pt x="465" y="57"/>
                  </a:cubicBezTo>
                  <a:cubicBezTo>
                    <a:pt x="473" y="58"/>
                    <a:pt x="476" y="66"/>
                    <a:pt x="481" y="71"/>
                  </a:cubicBezTo>
                  <a:cubicBezTo>
                    <a:pt x="486" y="76"/>
                    <a:pt x="490" y="82"/>
                    <a:pt x="494" y="88"/>
                  </a:cubicBezTo>
                  <a:cubicBezTo>
                    <a:pt x="499" y="95"/>
                    <a:pt x="502" y="101"/>
                    <a:pt x="505" y="109"/>
                  </a:cubicBezTo>
                  <a:cubicBezTo>
                    <a:pt x="510" y="121"/>
                    <a:pt x="509" y="133"/>
                    <a:pt x="506" y="145"/>
                  </a:cubicBezTo>
                  <a:cubicBezTo>
                    <a:pt x="504" y="154"/>
                    <a:pt x="500" y="163"/>
                    <a:pt x="498" y="172"/>
                  </a:cubicBezTo>
                  <a:cubicBezTo>
                    <a:pt x="496" y="176"/>
                    <a:pt x="493" y="179"/>
                    <a:pt x="490" y="182"/>
                  </a:cubicBezTo>
                  <a:cubicBezTo>
                    <a:pt x="488" y="184"/>
                    <a:pt x="483" y="184"/>
                    <a:pt x="485" y="189"/>
                  </a:cubicBezTo>
                  <a:cubicBezTo>
                    <a:pt x="485" y="190"/>
                    <a:pt x="483" y="191"/>
                    <a:pt x="481" y="192"/>
                  </a:cubicBezTo>
                  <a:cubicBezTo>
                    <a:pt x="479" y="192"/>
                    <a:pt x="476" y="192"/>
                    <a:pt x="472" y="192"/>
                  </a:cubicBezTo>
                  <a:close/>
                  <a:moveTo>
                    <a:pt x="296" y="94"/>
                  </a:moveTo>
                  <a:cubicBezTo>
                    <a:pt x="293" y="95"/>
                    <a:pt x="293" y="98"/>
                    <a:pt x="291" y="101"/>
                  </a:cubicBezTo>
                  <a:cubicBezTo>
                    <a:pt x="291" y="102"/>
                    <a:pt x="291" y="103"/>
                    <a:pt x="292" y="103"/>
                  </a:cubicBezTo>
                  <a:cubicBezTo>
                    <a:pt x="294" y="104"/>
                    <a:pt x="295" y="103"/>
                    <a:pt x="295" y="102"/>
                  </a:cubicBezTo>
                  <a:cubicBezTo>
                    <a:pt x="296" y="99"/>
                    <a:pt x="296" y="96"/>
                    <a:pt x="296" y="93"/>
                  </a:cubicBezTo>
                  <a:cubicBezTo>
                    <a:pt x="296" y="92"/>
                    <a:pt x="298" y="91"/>
                    <a:pt x="296" y="89"/>
                  </a:cubicBezTo>
                  <a:cubicBezTo>
                    <a:pt x="295" y="91"/>
                    <a:pt x="296" y="92"/>
                    <a:pt x="296" y="94"/>
                  </a:cubicBezTo>
                  <a:close/>
                  <a:moveTo>
                    <a:pt x="377" y="221"/>
                  </a:moveTo>
                  <a:cubicBezTo>
                    <a:pt x="391" y="220"/>
                    <a:pt x="401" y="221"/>
                    <a:pt x="410" y="218"/>
                  </a:cubicBezTo>
                  <a:cubicBezTo>
                    <a:pt x="433" y="211"/>
                    <a:pt x="453" y="199"/>
                    <a:pt x="469" y="182"/>
                  </a:cubicBezTo>
                  <a:cubicBezTo>
                    <a:pt x="480" y="171"/>
                    <a:pt x="490" y="160"/>
                    <a:pt x="494" y="144"/>
                  </a:cubicBezTo>
                  <a:cubicBezTo>
                    <a:pt x="498" y="125"/>
                    <a:pt x="496" y="109"/>
                    <a:pt x="484" y="94"/>
                  </a:cubicBezTo>
                  <a:cubicBezTo>
                    <a:pt x="480" y="89"/>
                    <a:pt x="475" y="85"/>
                    <a:pt x="471" y="80"/>
                  </a:cubicBezTo>
                  <a:cubicBezTo>
                    <a:pt x="460" y="65"/>
                    <a:pt x="446" y="53"/>
                    <a:pt x="431" y="43"/>
                  </a:cubicBezTo>
                  <a:cubicBezTo>
                    <a:pt x="427" y="41"/>
                    <a:pt x="423" y="39"/>
                    <a:pt x="419" y="38"/>
                  </a:cubicBezTo>
                  <a:cubicBezTo>
                    <a:pt x="414" y="36"/>
                    <a:pt x="409" y="35"/>
                    <a:pt x="404" y="33"/>
                  </a:cubicBezTo>
                  <a:cubicBezTo>
                    <a:pt x="396" y="31"/>
                    <a:pt x="387" y="31"/>
                    <a:pt x="379" y="29"/>
                  </a:cubicBezTo>
                  <a:cubicBezTo>
                    <a:pt x="375" y="29"/>
                    <a:pt x="372" y="29"/>
                    <a:pt x="368" y="30"/>
                  </a:cubicBezTo>
                  <a:cubicBezTo>
                    <a:pt x="364" y="30"/>
                    <a:pt x="360" y="30"/>
                    <a:pt x="357" y="32"/>
                  </a:cubicBezTo>
                  <a:cubicBezTo>
                    <a:pt x="354" y="34"/>
                    <a:pt x="351" y="36"/>
                    <a:pt x="348" y="37"/>
                  </a:cubicBezTo>
                  <a:cubicBezTo>
                    <a:pt x="344" y="39"/>
                    <a:pt x="341" y="42"/>
                    <a:pt x="337" y="42"/>
                  </a:cubicBezTo>
                  <a:cubicBezTo>
                    <a:pt x="332" y="43"/>
                    <a:pt x="334" y="48"/>
                    <a:pt x="332" y="49"/>
                  </a:cubicBezTo>
                  <a:cubicBezTo>
                    <a:pt x="328" y="52"/>
                    <a:pt x="326" y="56"/>
                    <a:pt x="322" y="59"/>
                  </a:cubicBezTo>
                  <a:cubicBezTo>
                    <a:pt x="318" y="62"/>
                    <a:pt x="316" y="66"/>
                    <a:pt x="315" y="70"/>
                  </a:cubicBezTo>
                  <a:cubicBezTo>
                    <a:pt x="315" y="72"/>
                    <a:pt x="314" y="74"/>
                    <a:pt x="313" y="76"/>
                  </a:cubicBezTo>
                  <a:cubicBezTo>
                    <a:pt x="309" y="84"/>
                    <a:pt x="304" y="91"/>
                    <a:pt x="304" y="100"/>
                  </a:cubicBezTo>
                  <a:cubicBezTo>
                    <a:pt x="304" y="102"/>
                    <a:pt x="303" y="104"/>
                    <a:pt x="302" y="106"/>
                  </a:cubicBezTo>
                  <a:cubicBezTo>
                    <a:pt x="299" y="114"/>
                    <a:pt x="297" y="123"/>
                    <a:pt x="296" y="131"/>
                  </a:cubicBezTo>
                  <a:cubicBezTo>
                    <a:pt x="294" y="152"/>
                    <a:pt x="301" y="171"/>
                    <a:pt x="314" y="188"/>
                  </a:cubicBezTo>
                  <a:cubicBezTo>
                    <a:pt x="317" y="194"/>
                    <a:pt x="322" y="199"/>
                    <a:pt x="327" y="202"/>
                  </a:cubicBezTo>
                  <a:cubicBezTo>
                    <a:pt x="334" y="207"/>
                    <a:pt x="340" y="211"/>
                    <a:pt x="347" y="215"/>
                  </a:cubicBezTo>
                  <a:cubicBezTo>
                    <a:pt x="349" y="215"/>
                    <a:pt x="350" y="216"/>
                    <a:pt x="351" y="216"/>
                  </a:cubicBezTo>
                  <a:cubicBezTo>
                    <a:pt x="361" y="218"/>
                    <a:pt x="371" y="222"/>
                    <a:pt x="377" y="221"/>
                  </a:cubicBezTo>
                  <a:close/>
                  <a:moveTo>
                    <a:pt x="444" y="214"/>
                  </a:moveTo>
                  <a:cubicBezTo>
                    <a:pt x="447" y="213"/>
                    <a:pt x="449" y="214"/>
                    <a:pt x="449" y="210"/>
                  </a:cubicBezTo>
                  <a:cubicBezTo>
                    <a:pt x="449" y="209"/>
                    <a:pt x="448" y="208"/>
                    <a:pt x="447" y="208"/>
                  </a:cubicBezTo>
                  <a:cubicBezTo>
                    <a:pt x="445" y="209"/>
                    <a:pt x="442" y="209"/>
                    <a:pt x="441" y="212"/>
                  </a:cubicBezTo>
                  <a:cubicBezTo>
                    <a:pt x="440" y="214"/>
                    <a:pt x="443" y="213"/>
                    <a:pt x="444" y="214"/>
                  </a:cubicBezTo>
                  <a:close/>
                  <a:moveTo>
                    <a:pt x="431" y="222"/>
                  </a:moveTo>
                  <a:cubicBezTo>
                    <a:pt x="433" y="222"/>
                    <a:pt x="433" y="221"/>
                    <a:pt x="433" y="220"/>
                  </a:cubicBezTo>
                  <a:cubicBezTo>
                    <a:pt x="433" y="219"/>
                    <a:pt x="432" y="219"/>
                    <a:pt x="431" y="219"/>
                  </a:cubicBezTo>
                  <a:cubicBezTo>
                    <a:pt x="430" y="219"/>
                    <a:pt x="429" y="219"/>
                    <a:pt x="429" y="220"/>
                  </a:cubicBezTo>
                  <a:cubicBezTo>
                    <a:pt x="429" y="221"/>
                    <a:pt x="431" y="222"/>
                    <a:pt x="431" y="222"/>
                  </a:cubicBezTo>
                  <a:close/>
                  <a:moveTo>
                    <a:pt x="463" y="198"/>
                  </a:moveTo>
                  <a:cubicBezTo>
                    <a:pt x="462" y="198"/>
                    <a:pt x="461" y="199"/>
                    <a:pt x="461" y="200"/>
                  </a:cubicBezTo>
                  <a:cubicBezTo>
                    <a:pt x="461" y="201"/>
                    <a:pt x="462" y="201"/>
                    <a:pt x="463" y="201"/>
                  </a:cubicBezTo>
                  <a:cubicBezTo>
                    <a:pt x="464" y="201"/>
                    <a:pt x="464" y="200"/>
                    <a:pt x="464" y="199"/>
                  </a:cubicBezTo>
                  <a:cubicBezTo>
                    <a:pt x="464" y="199"/>
                    <a:pt x="464" y="198"/>
                    <a:pt x="463" y="198"/>
                  </a:cubicBezTo>
                  <a:close/>
                  <a:moveTo>
                    <a:pt x="323" y="43"/>
                  </a:moveTo>
                  <a:cubicBezTo>
                    <a:pt x="323" y="43"/>
                    <a:pt x="323" y="43"/>
                    <a:pt x="323" y="43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22" y="42"/>
                    <a:pt x="322" y="43"/>
                    <a:pt x="322" y="43"/>
                  </a:cubicBezTo>
                  <a:cubicBezTo>
                    <a:pt x="322" y="43"/>
                    <a:pt x="323" y="43"/>
                    <a:pt x="323" y="43"/>
                  </a:cubicBezTo>
                  <a:close/>
                  <a:moveTo>
                    <a:pt x="156" y="99"/>
                  </a:moveTo>
                  <a:cubicBezTo>
                    <a:pt x="153" y="93"/>
                    <a:pt x="146" y="91"/>
                    <a:pt x="141" y="87"/>
                  </a:cubicBezTo>
                  <a:cubicBezTo>
                    <a:pt x="138" y="85"/>
                    <a:pt x="136" y="85"/>
                    <a:pt x="133" y="87"/>
                  </a:cubicBezTo>
                  <a:cubicBezTo>
                    <a:pt x="131" y="88"/>
                    <a:pt x="130" y="89"/>
                    <a:pt x="128" y="90"/>
                  </a:cubicBezTo>
                  <a:cubicBezTo>
                    <a:pt x="124" y="93"/>
                    <a:pt x="122" y="97"/>
                    <a:pt x="121" y="102"/>
                  </a:cubicBezTo>
                  <a:cubicBezTo>
                    <a:pt x="120" y="109"/>
                    <a:pt x="120" y="115"/>
                    <a:pt x="120" y="121"/>
                  </a:cubicBezTo>
                  <a:cubicBezTo>
                    <a:pt x="119" y="125"/>
                    <a:pt x="119" y="129"/>
                    <a:pt x="121" y="133"/>
                  </a:cubicBezTo>
                  <a:cubicBezTo>
                    <a:pt x="125" y="142"/>
                    <a:pt x="129" y="144"/>
                    <a:pt x="138" y="139"/>
                  </a:cubicBezTo>
                  <a:cubicBezTo>
                    <a:pt x="145" y="133"/>
                    <a:pt x="150" y="126"/>
                    <a:pt x="155" y="118"/>
                  </a:cubicBezTo>
                  <a:cubicBezTo>
                    <a:pt x="157" y="115"/>
                    <a:pt x="159" y="111"/>
                    <a:pt x="159" y="107"/>
                  </a:cubicBezTo>
                  <a:cubicBezTo>
                    <a:pt x="159" y="104"/>
                    <a:pt x="158" y="101"/>
                    <a:pt x="156" y="99"/>
                  </a:cubicBezTo>
                  <a:close/>
                  <a:moveTo>
                    <a:pt x="413" y="98"/>
                  </a:moveTo>
                  <a:cubicBezTo>
                    <a:pt x="407" y="97"/>
                    <a:pt x="401" y="100"/>
                    <a:pt x="395" y="100"/>
                  </a:cubicBezTo>
                  <a:cubicBezTo>
                    <a:pt x="392" y="100"/>
                    <a:pt x="391" y="102"/>
                    <a:pt x="389" y="104"/>
                  </a:cubicBezTo>
                  <a:cubicBezTo>
                    <a:pt x="389" y="106"/>
                    <a:pt x="388" y="107"/>
                    <a:pt x="387" y="109"/>
                  </a:cubicBezTo>
                  <a:cubicBezTo>
                    <a:pt x="384" y="112"/>
                    <a:pt x="381" y="115"/>
                    <a:pt x="387" y="119"/>
                  </a:cubicBezTo>
                  <a:cubicBezTo>
                    <a:pt x="388" y="120"/>
                    <a:pt x="387" y="122"/>
                    <a:pt x="387" y="123"/>
                  </a:cubicBezTo>
                  <a:cubicBezTo>
                    <a:pt x="388" y="131"/>
                    <a:pt x="389" y="132"/>
                    <a:pt x="396" y="134"/>
                  </a:cubicBezTo>
                  <a:cubicBezTo>
                    <a:pt x="400" y="135"/>
                    <a:pt x="404" y="136"/>
                    <a:pt x="407" y="139"/>
                  </a:cubicBezTo>
                  <a:cubicBezTo>
                    <a:pt x="409" y="141"/>
                    <a:pt x="413" y="140"/>
                    <a:pt x="413" y="137"/>
                  </a:cubicBezTo>
                  <a:cubicBezTo>
                    <a:pt x="413" y="132"/>
                    <a:pt x="416" y="130"/>
                    <a:pt x="419" y="128"/>
                  </a:cubicBezTo>
                  <a:cubicBezTo>
                    <a:pt x="423" y="124"/>
                    <a:pt x="426" y="119"/>
                    <a:pt x="425" y="113"/>
                  </a:cubicBezTo>
                  <a:cubicBezTo>
                    <a:pt x="426" y="104"/>
                    <a:pt x="422" y="100"/>
                    <a:pt x="413" y="98"/>
                  </a:cubicBezTo>
                  <a:close/>
                  <a:moveTo>
                    <a:pt x="397" y="142"/>
                  </a:moveTo>
                  <a:cubicBezTo>
                    <a:pt x="397" y="142"/>
                    <a:pt x="397" y="143"/>
                    <a:pt x="397" y="143"/>
                  </a:cubicBezTo>
                  <a:cubicBezTo>
                    <a:pt x="399" y="144"/>
                    <a:pt x="400" y="144"/>
                    <a:pt x="401" y="142"/>
                  </a:cubicBezTo>
                  <a:cubicBezTo>
                    <a:pt x="400" y="141"/>
                    <a:pt x="399" y="141"/>
                    <a:pt x="397" y="142"/>
                  </a:cubicBezTo>
                  <a:close/>
                  <a:moveTo>
                    <a:pt x="390" y="137"/>
                  </a:moveTo>
                  <a:cubicBezTo>
                    <a:pt x="391" y="137"/>
                    <a:pt x="391" y="137"/>
                    <a:pt x="392" y="137"/>
                  </a:cubicBezTo>
                  <a:cubicBezTo>
                    <a:pt x="392" y="137"/>
                    <a:pt x="392" y="137"/>
                    <a:pt x="392" y="137"/>
                  </a:cubicBezTo>
                  <a:cubicBezTo>
                    <a:pt x="392" y="136"/>
                    <a:pt x="392" y="136"/>
                    <a:pt x="391" y="136"/>
                  </a:cubicBezTo>
                  <a:cubicBezTo>
                    <a:pt x="391" y="136"/>
                    <a:pt x="391" y="136"/>
                    <a:pt x="390" y="137"/>
                  </a:cubicBezTo>
                  <a:close/>
                  <a:moveTo>
                    <a:pt x="408" y="144"/>
                  </a:moveTo>
                  <a:cubicBezTo>
                    <a:pt x="408" y="144"/>
                    <a:pt x="408" y="144"/>
                    <a:pt x="408" y="144"/>
                  </a:cubicBezTo>
                  <a:cubicBezTo>
                    <a:pt x="408" y="144"/>
                    <a:pt x="408" y="144"/>
                    <a:pt x="408" y="144"/>
                  </a:cubicBezTo>
                  <a:close/>
                  <a:moveTo>
                    <a:pt x="257" y="247"/>
                  </a:moveTo>
                  <a:cubicBezTo>
                    <a:pt x="264" y="249"/>
                    <a:pt x="265" y="251"/>
                    <a:pt x="263" y="257"/>
                  </a:cubicBezTo>
                  <a:cubicBezTo>
                    <a:pt x="262" y="260"/>
                    <a:pt x="260" y="263"/>
                    <a:pt x="260" y="267"/>
                  </a:cubicBezTo>
                  <a:cubicBezTo>
                    <a:pt x="260" y="271"/>
                    <a:pt x="255" y="269"/>
                    <a:pt x="254" y="271"/>
                  </a:cubicBezTo>
                  <a:cubicBezTo>
                    <a:pt x="253" y="273"/>
                    <a:pt x="255" y="273"/>
                    <a:pt x="256" y="273"/>
                  </a:cubicBezTo>
                  <a:cubicBezTo>
                    <a:pt x="258" y="274"/>
                    <a:pt x="259" y="275"/>
                    <a:pt x="258" y="277"/>
                  </a:cubicBezTo>
                  <a:cubicBezTo>
                    <a:pt x="258" y="279"/>
                    <a:pt x="256" y="279"/>
                    <a:pt x="255" y="279"/>
                  </a:cubicBezTo>
                  <a:cubicBezTo>
                    <a:pt x="250" y="278"/>
                    <a:pt x="249" y="280"/>
                    <a:pt x="249" y="284"/>
                  </a:cubicBezTo>
                  <a:cubicBezTo>
                    <a:pt x="249" y="288"/>
                    <a:pt x="248" y="292"/>
                    <a:pt x="246" y="295"/>
                  </a:cubicBezTo>
                  <a:cubicBezTo>
                    <a:pt x="244" y="300"/>
                    <a:pt x="245" y="304"/>
                    <a:pt x="248" y="305"/>
                  </a:cubicBezTo>
                  <a:cubicBezTo>
                    <a:pt x="250" y="305"/>
                    <a:pt x="252" y="307"/>
                    <a:pt x="254" y="305"/>
                  </a:cubicBezTo>
                  <a:cubicBezTo>
                    <a:pt x="256" y="304"/>
                    <a:pt x="256" y="302"/>
                    <a:pt x="255" y="300"/>
                  </a:cubicBezTo>
                  <a:cubicBezTo>
                    <a:pt x="254" y="295"/>
                    <a:pt x="254" y="290"/>
                    <a:pt x="256" y="284"/>
                  </a:cubicBezTo>
                  <a:cubicBezTo>
                    <a:pt x="258" y="285"/>
                    <a:pt x="258" y="288"/>
                    <a:pt x="258" y="289"/>
                  </a:cubicBezTo>
                  <a:cubicBezTo>
                    <a:pt x="258" y="293"/>
                    <a:pt x="259" y="296"/>
                    <a:pt x="262" y="299"/>
                  </a:cubicBezTo>
                  <a:cubicBezTo>
                    <a:pt x="267" y="304"/>
                    <a:pt x="266" y="304"/>
                    <a:pt x="273" y="301"/>
                  </a:cubicBezTo>
                  <a:cubicBezTo>
                    <a:pt x="279" y="299"/>
                    <a:pt x="279" y="299"/>
                    <a:pt x="283" y="304"/>
                  </a:cubicBezTo>
                  <a:cubicBezTo>
                    <a:pt x="285" y="308"/>
                    <a:pt x="288" y="310"/>
                    <a:pt x="292" y="312"/>
                  </a:cubicBezTo>
                  <a:cubicBezTo>
                    <a:pt x="297" y="314"/>
                    <a:pt x="303" y="317"/>
                    <a:pt x="308" y="318"/>
                  </a:cubicBezTo>
                  <a:cubicBezTo>
                    <a:pt x="311" y="319"/>
                    <a:pt x="314" y="320"/>
                    <a:pt x="317" y="322"/>
                  </a:cubicBezTo>
                  <a:cubicBezTo>
                    <a:pt x="322" y="324"/>
                    <a:pt x="326" y="326"/>
                    <a:pt x="331" y="326"/>
                  </a:cubicBezTo>
                  <a:cubicBezTo>
                    <a:pt x="336" y="326"/>
                    <a:pt x="339" y="329"/>
                    <a:pt x="341" y="333"/>
                  </a:cubicBezTo>
                  <a:cubicBezTo>
                    <a:pt x="342" y="333"/>
                    <a:pt x="342" y="335"/>
                    <a:pt x="342" y="336"/>
                  </a:cubicBezTo>
                  <a:cubicBezTo>
                    <a:pt x="341" y="336"/>
                    <a:pt x="340" y="337"/>
                    <a:pt x="340" y="336"/>
                  </a:cubicBezTo>
                  <a:cubicBezTo>
                    <a:pt x="330" y="332"/>
                    <a:pt x="322" y="337"/>
                    <a:pt x="315" y="340"/>
                  </a:cubicBezTo>
                  <a:cubicBezTo>
                    <a:pt x="306" y="344"/>
                    <a:pt x="298" y="348"/>
                    <a:pt x="290" y="351"/>
                  </a:cubicBezTo>
                  <a:cubicBezTo>
                    <a:pt x="284" y="354"/>
                    <a:pt x="278" y="354"/>
                    <a:pt x="272" y="351"/>
                  </a:cubicBezTo>
                  <a:cubicBezTo>
                    <a:pt x="265" y="347"/>
                    <a:pt x="258" y="342"/>
                    <a:pt x="250" y="339"/>
                  </a:cubicBezTo>
                  <a:cubicBezTo>
                    <a:pt x="241" y="336"/>
                    <a:pt x="233" y="333"/>
                    <a:pt x="225" y="329"/>
                  </a:cubicBezTo>
                  <a:cubicBezTo>
                    <a:pt x="220" y="327"/>
                    <a:pt x="214" y="327"/>
                    <a:pt x="209" y="329"/>
                  </a:cubicBezTo>
                  <a:cubicBezTo>
                    <a:pt x="207" y="330"/>
                    <a:pt x="205" y="330"/>
                    <a:pt x="203" y="331"/>
                  </a:cubicBezTo>
                  <a:cubicBezTo>
                    <a:pt x="196" y="332"/>
                    <a:pt x="189" y="331"/>
                    <a:pt x="182" y="334"/>
                  </a:cubicBezTo>
                  <a:cubicBezTo>
                    <a:pt x="181" y="334"/>
                    <a:pt x="178" y="335"/>
                    <a:pt x="177" y="333"/>
                  </a:cubicBezTo>
                  <a:cubicBezTo>
                    <a:pt x="176" y="331"/>
                    <a:pt x="177" y="329"/>
                    <a:pt x="178" y="327"/>
                  </a:cubicBezTo>
                  <a:cubicBezTo>
                    <a:pt x="179" y="325"/>
                    <a:pt x="180" y="322"/>
                    <a:pt x="181" y="320"/>
                  </a:cubicBezTo>
                  <a:cubicBezTo>
                    <a:pt x="184" y="316"/>
                    <a:pt x="187" y="313"/>
                    <a:pt x="187" y="308"/>
                  </a:cubicBezTo>
                  <a:cubicBezTo>
                    <a:pt x="187" y="306"/>
                    <a:pt x="188" y="304"/>
                    <a:pt x="189" y="303"/>
                  </a:cubicBezTo>
                  <a:cubicBezTo>
                    <a:pt x="193" y="300"/>
                    <a:pt x="196" y="297"/>
                    <a:pt x="196" y="293"/>
                  </a:cubicBezTo>
                  <a:cubicBezTo>
                    <a:pt x="196" y="292"/>
                    <a:pt x="196" y="292"/>
                    <a:pt x="196" y="292"/>
                  </a:cubicBezTo>
                  <a:cubicBezTo>
                    <a:pt x="202" y="287"/>
                    <a:pt x="205" y="280"/>
                    <a:pt x="211" y="274"/>
                  </a:cubicBezTo>
                  <a:cubicBezTo>
                    <a:pt x="219" y="267"/>
                    <a:pt x="227" y="259"/>
                    <a:pt x="231" y="250"/>
                  </a:cubicBezTo>
                  <a:cubicBezTo>
                    <a:pt x="235" y="241"/>
                    <a:pt x="244" y="235"/>
                    <a:pt x="247" y="226"/>
                  </a:cubicBezTo>
                  <a:cubicBezTo>
                    <a:pt x="248" y="224"/>
                    <a:pt x="266" y="215"/>
                    <a:pt x="269" y="215"/>
                  </a:cubicBezTo>
                  <a:cubicBezTo>
                    <a:pt x="273" y="215"/>
                    <a:pt x="276" y="218"/>
                    <a:pt x="279" y="221"/>
                  </a:cubicBezTo>
                  <a:cubicBezTo>
                    <a:pt x="289" y="236"/>
                    <a:pt x="301" y="249"/>
                    <a:pt x="313" y="262"/>
                  </a:cubicBezTo>
                  <a:cubicBezTo>
                    <a:pt x="324" y="274"/>
                    <a:pt x="334" y="286"/>
                    <a:pt x="344" y="299"/>
                  </a:cubicBezTo>
                  <a:cubicBezTo>
                    <a:pt x="351" y="307"/>
                    <a:pt x="357" y="316"/>
                    <a:pt x="364" y="324"/>
                  </a:cubicBezTo>
                  <a:cubicBezTo>
                    <a:pt x="365" y="326"/>
                    <a:pt x="365" y="328"/>
                    <a:pt x="364" y="329"/>
                  </a:cubicBezTo>
                  <a:cubicBezTo>
                    <a:pt x="363" y="331"/>
                    <a:pt x="361" y="331"/>
                    <a:pt x="359" y="331"/>
                  </a:cubicBezTo>
                  <a:cubicBezTo>
                    <a:pt x="355" y="329"/>
                    <a:pt x="352" y="327"/>
                    <a:pt x="350" y="324"/>
                  </a:cubicBezTo>
                  <a:cubicBezTo>
                    <a:pt x="345" y="317"/>
                    <a:pt x="339" y="313"/>
                    <a:pt x="335" y="306"/>
                  </a:cubicBezTo>
                  <a:cubicBezTo>
                    <a:pt x="334" y="305"/>
                    <a:pt x="333" y="304"/>
                    <a:pt x="332" y="304"/>
                  </a:cubicBezTo>
                  <a:cubicBezTo>
                    <a:pt x="326" y="303"/>
                    <a:pt x="322" y="299"/>
                    <a:pt x="319" y="294"/>
                  </a:cubicBezTo>
                  <a:cubicBezTo>
                    <a:pt x="317" y="290"/>
                    <a:pt x="313" y="286"/>
                    <a:pt x="308" y="285"/>
                  </a:cubicBezTo>
                  <a:cubicBezTo>
                    <a:pt x="306" y="284"/>
                    <a:pt x="303" y="281"/>
                    <a:pt x="301" y="279"/>
                  </a:cubicBezTo>
                  <a:cubicBezTo>
                    <a:pt x="298" y="275"/>
                    <a:pt x="296" y="276"/>
                    <a:pt x="295" y="281"/>
                  </a:cubicBezTo>
                  <a:cubicBezTo>
                    <a:pt x="294" y="282"/>
                    <a:pt x="295" y="283"/>
                    <a:pt x="293" y="284"/>
                  </a:cubicBezTo>
                  <a:cubicBezTo>
                    <a:pt x="291" y="281"/>
                    <a:pt x="293" y="278"/>
                    <a:pt x="292" y="276"/>
                  </a:cubicBezTo>
                  <a:cubicBezTo>
                    <a:pt x="292" y="273"/>
                    <a:pt x="292" y="270"/>
                    <a:pt x="288" y="270"/>
                  </a:cubicBezTo>
                  <a:cubicBezTo>
                    <a:pt x="287" y="270"/>
                    <a:pt x="286" y="269"/>
                    <a:pt x="286" y="268"/>
                  </a:cubicBezTo>
                  <a:cubicBezTo>
                    <a:pt x="286" y="263"/>
                    <a:pt x="283" y="262"/>
                    <a:pt x="279" y="261"/>
                  </a:cubicBezTo>
                  <a:cubicBezTo>
                    <a:pt x="276" y="260"/>
                    <a:pt x="274" y="258"/>
                    <a:pt x="274" y="255"/>
                  </a:cubicBezTo>
                  <a:cubicBezTo>
                    <a:pt x="276" y="249"/>
                    <a:pt x="271" y="246"/>
                    <a:pt x="267" y="243"/>
                  </a:cubicBezTo>
                  <a:cubicBezTo>
                    <a:pt x="264" y="240"/>
                    <a:pt x="262" y="241"/>
                    <a:pt x="257" y="247"/>
                  </a:cubicBezTo>
                  <a:cubicBezTo>
                    <a:pt x="256" y="251"/>
                    <a:pt x="254" y="255"/>
                    <a:pt x="253" y="259"/>
                  </a:cubicBezTo>
                  <a:cubicBezTo>
                    <a:pt x="252" y="261"/>
                    <a:pt x="250" y="263"/>
                    <a:pt x="253" y="264"/>
                  </a:cubicBezTo>
                  <a:cubicBezTo>
                    <a:pt x="256" y="265"/>
                    <a:pt x="257" y="262"/>
                    <a:pt x="258" y="260"/>
                  </a:cubicBezTo>
                  <a:cubicBezTo>
                    <a:pt x="259" y="256"/>
                    <a:pt x="259" y="251"/>
                    <a:pt x="257" y="247"/>
                  </a:cubicBezTo>
                  <a:close/>
                  <a:moveTo>
                    <a:pt x="268" y="310"/>
                  </a:moveTo>
                  <a:cubicBezTo>
                    <a:pt x="266" y="310"/>
                    <a:pt x="264" y="310"/>
                    <a:pt x="263" y="311"/>
                  </a:cubicBezTo>
                  <a:cubicBezTo>
                    <a:pt x="258" y="315"/>
                    <a:pt x="251" y="315"/>
                    <a:pt x="245" y="315"/>
                  </a:cubicBezTo>
                  <a:cubicBezTo>
                    <a:pt x="239" y="316"/>
                    <a:pt x="233" y="317"/>
                    <a:pt x="228" y="320"/>
                  </a:cubicBezTo>
                  <a:cubicBezTo>
                    <a:pt x="226" y="320"/>
                    <a:pt x="225" y="321"/>
                    <a:pt x="226" y="323"/>
                  </a:cubicBezTo>
                  <a:cubicBezTo>
                    <a:pt x="226" y="324"/>
                    <a:pt x="227" y="325"/>
                    <a:pt x="229" y="325"/>
                  </a:cubicBezTo>
                  <a:cubicBezTo>
                    <a:pt x="231" y="326"/>
                    <a:pt x="232" y="325"/>
                    <a:pt x="234" y="324"/>
                  </a:cubicBezTo>
                  <a:cubicBezTo>
                    <a:pt x="235" y="323"/>
                    <a:pt x="237" y="323"/>
                    <a:pt x="239" y="325"/>
                  </a:cubicBezTo>
                  <a:cubicBezTo>
                    <a:pt x="241" y="329"/>
                    <a:pt x="245" y="327"/>
                    <a:pt x="248" y="328"/>
                  </a:cubicBezTo>
                  <a:cubicBezTo>
                    <a:pt x="253" y="328"/>
                    <a:pt x="254" y="326"/>
                    <a:pt x="256" y="322"/>
                  </a:cubicBezTo>
                  <a:cubicBezTo>
                    <a:pt x="257" y="319"/>
                    <a:pt x="262" y="320"/>
                    <a:pt x="262" y="323"/>
                  </a:cubicBezTo>
                  <a:cubicBezTo>
                    <a:pt x="261" y="329"/>
                    <a:pt x="266" y="331"/>
                    <a:pt x="270" y="334"/>
                  </a:cubicBezTo>
                  <a:cubicBezTo>
                    <a:pt x="271" y="335"/>
                    <a:pt x="274" y="336"/>
                    <a:pt x="273" y="339"/>
                  </a:cubicBezTo>
                  <a:cubicBezTo>
                    <a:pt x="271" y="344"/>
                    <a:pt x="274" y="345"/>
                    <a:pt x="277" y="346"/>
                  </a:cubicBezTo>
                  <a:cubicBezTo>
                    <a:pt x="281" y="347"/>
                    <a:pt x="285" y="347"/>
                    <a:pt x="289" y="345"/>
                  </a:cubicBezTo>
                  <a:cubicBezTo>
                    <a:pt x="296" y="342"/>
                    <a:pt x="302" y="336"/>
                    <a:pt x="309" y="333"/>
                  </a:cubicBezTo>
                  <a:cubicBezTo>
                    <a:pt x="311" y="332"/>
                    <a:pt x="311" y="330"/>
                    <a:pt x="309" y="328"/>
                  </a:cubicBezTo>
                  <a:cubicBezTo>
                    <a:pt x="307" y="327"/>
                    <a:pt x="305" y="325"/>
                    <a:pt x="302" y="324"/>
                  </a:cubicBezTo>
                  <a:cubicBezTo>
                    <a:pt x="295" y="322"/>
                    <a:pt x="289" y="319"/>
                    <a:pt x="282" y="315"/>
                  </a:cubicBezTo>
                  <a:cubicBezTo>
                    <a:pt x="278" y="313"/>
                    <a:pt x="272" y="312"/>
                    <a:pt x="268" y="310"/>
                  </a:cubicBezTo>
                  <a:close/>
                  <a:moveTo>
                    <a:pt x="227" y="312"/>
                  </a:moveTo>
                  <a:cubicBezTo>
                    <a:pt x="231" y="309"/>
                    <a:pt x="237" y="311"/>
                    <a:pt x="238" y="306"/>
                  </a:cubicBezTo>
                  <a:cubicBezTo>
                    <a:pt x="239" y="302"/>
                    <a:pt x="238" y="298"/>
                    <a:pt x="239" y="294"/>
                  </a:cubicBezTo>
                  <a:cubicBezTo>
                    <a:pt x="239" y="293"/>
                    <a:pt x="238" y="291"/>
                    <a:pt x="236" y="290"/>
                  </a:cubicBezTo>
                  <a:cubicBezTo>
                    <a:pt x="234" y="290"/>
                    <a:pt x="232" y="291"/>
                    <a:pt x="232" y="293"/>
                  </a:cubicBezTo>
                  <a:cubicBezTo>
                    <a:pt x="231" y="299"/>
                    <a:pt x="228" y="304"/>
                    <a:pt x="227" y="312"/>
                  </a:cubicBezTo>
                  <a:close/>
                  <a:moveTo>
                    <a:pt x="285" y="249"/>
                  </a:moveTo>
                  <a:cubicBezTo>
                    <a:pt x="280" y="242"/>
                    <a:pt x="275" y="235"/>
                    <a:pt x="270" y="229"/>
                  </a:cubicBezTo>
                  <a:cubicBezTo>
                    <a:pt x="269" y="228"/>
                    <a:pt x="267" y="226"/>
                    <a:pt x="266" y="227"/>
                  </a:cubicBezTo>
                  <a:cubicBezTo>
                    <a:pt x="264" y="229"/>
                    <a:pt x="265" y="231"/>
                    <a:pt x="266" y="232"/>
                  </a:cubicBezTo>
                  <a:cubicBezTo>
                    <a:pt x="271" y="238"/>
                    <a:pt x="276" y="244"/>
                    <a:pt x="282" y="249"/>
                  </a:cubicBezTo>
                  <a:cubicBezTo>
                    <a:pt x="283" y="249"/>
                    <a:pt x="283" y="249"/>
                    <a:pt x="285" y="249"/>
                  </a:cubicBezTo>
                  <a:close/>
                  <a:moveTo>
                    <a:pt x="305" y="270"/>
                  </a:moveTo>
                  <a:cubicBezTo>
                    <a:pt x="305" y="269"/>
                    <a:pt x="305" y="268"/>
                    <a:pt x="304" y="267"/>
                  </a:cubicBezTo>
                  <a:cubicBezTo>
                    <a:pt x="301" y="265"/>
                    <a:pt x="299" y="263"/>
                    <a:pt x="297" y="260"/>
                  </a:cubicBezTo>
                  <a:cubicBezTo>
                    <a:pt x="296" y="258"/>
                    <a:pt x="293" y="258"/>
                    <a:pt x="292" y="258"/>
                  </a:cubicBezTo>
                  <a:cubicBezTo>
                    <a:pt x="290" y="258"/>
                    <a:pt x="289" y="260"/>
                    <a:pt x="290" y="261"/>
                  </a:cubicBezTo>
                  <a:cubicBezTo>
                    <a:pt x="294" y="265"/>
                    <a:pt x="297" y="269"/>
                    <a:pt x="302" y="272"/>
                  </a:cubicBezTo>
                  <a:cubicBezTo>
                    <a:pt x="304" y="273"/>
                    <a:pt x="305" y="272"/>
                    <a:pt x="305" y="270"/>
                  </a:cubicBezTo>
                  <a:close/>
                  <a:moveTo>
                    <a:pt x="214" y="310"/>
                  </a:moveTo>
                  <a:cubicBezTo>
                    <a:pt x="215" y="309"/>
                    <a:pt x="215" y="307"/>
                    <a:pt x="213" y="307"/>
                  </a:cubicBezTo>
                  <a:cubicBezTo>
                    <a:pt x="213" y="307"/>
                    <a:pt x="212" y="307"/>
                    <a:pt x="211" y="308"/>
                  </a:cubicBezTo>
                  <a:cubicBezTo>
                    <a:pt x="210" y="308"/>
                    <a:pt x="210" y="309"/>
                    <a:pt x="209" y="310"/>
                  </a:cubicBezTo>
                  <a:cubicBezTo>
                    <a:pt x="208" y="312"/>
                    <a:pt x="207" y="313"/>
                    <a:pt x="209" y="314"/>
                  </a:cubicBezTo>
                  <a:cubicBezTo>
                    <a:pt x="211" y="316"/>
                    <a:pt x="212" y="314"/>
                    <a:pt x="213" y="313"/>
                  </a:cubicBezTo>
                  <a:cubicBezTo>
                    <a:pt x="214" y="312"/>
                    <a:pt x="214" y="311"/>
                    <a:pt x="214" y="310"/>
                  </a:cubicBezTo>
                  <a:close/>
                  <a:moveTo>
                    <a:pt x="267" y="339"/>
                  </a:moveTo>
                  <a:cubicBezTo>
                    <a:pt x="265" y="334"/>
                    <a:pt x="261" y="333"/>
                    <a:pt x="256" y="331"/>
                  </a:cubicBezTo>
                  <a:cubicBezTo>
                    <a:pt x="259" y="336"/>
                    <a:pt x="264" y="336"/>
                    <a:pt x="267" y="339"/>
                  </a:cubicBezTo>
                  <a:close/>
                  <a:moveTo>
                    <a:pt x="243" y="270"/>
                  </a:moveTo>
                  <a:cubicBezTo>
                    <a:pt x="243" y="269"/>
                    <a:pt x="243" y="268"/>
                    <a:pt x="242" y="268"/>
                  </a:cubicBezTo>
                  <a:cubicBezTo>
                    <a:pt x="240" y="268"/>
                    <a:pt x="239" y="270"/>
                    <a:pt x="239" y="271"/>
                  </a:cubicBezTo>
                  <a:cubicBezTo>
                    <a:pt x="238" y="272"/>
                    <a:pt x="239" y="273"/>
                    <a:pt x="240" y="273"/>
                  </a:cubicBezTo>
                  <a:cubicBezTo>
                    <a:pt x="242" y="273"/>
                    <a:pt x="243" y="271"/>
                    <a:pt x="243" y="270"/>
                  </a:cubicBezTo>
                  <a:close/>
                  <a:moveTo>
                    <a:pt x="237" y="287"/>
                  </a:moveTo>
                  <a:cubicBezTo>
                    <a:pt x="238" y="287"/>
                    <a:pt x="239" y="287"/>
                    <a:pt x="239" y="285"/>
                  </a:cubicBezTo>
                  <a:cubicBezTo>
                    <a:pt x="240" y="284"/>
                    <a:pt x="239" y="283"/>
                    <a:pt x="238" y="283"/>
                  </a:cubicBezTo>
                  <a:cubicBezTo>
                    <a:pt x="237" y="283"/>
                    <a:pt x="236" y="284"/>
                    <a:pt x="236" y="285"/>
                  </a:cubicBezTo>
                  <a:cubicBezTo>
                    <a:pt x="235" y="286"/>
                    <a:pt x="236" y="287"/>
                    <a:pt x="237" y="287"/>
                  </a:cubicBezTo>
                  <a:close/>
                  <a:moveTo>
                    <a:pt x="314" y="279"/>
                  </a:moveTo>
                  <a:cubicBezTo>
                    <a:pt x="314" y="278"/>
                    <a:pt x="313" y="277"/>
                    <a:pt x="313" y="277"/>
                  </a:cubicBezTo>
                  <a:cubicBezTo>
                    <a:pt x="312" y="277"/>
                    <a:pt x="311" y="277"/>
                    <a:pt x="311" y="278"/>
                  </a:cubicBezTo>
                  <a:cubicBezTo>
                    <a:pt x="311" y="279"/>
                    <a:pt x="311" y="279"/>
                    <a:pt x="312" y="280"/>
                  </a:cubicBezTo>
                  <a:cubicBezTo>
                    <a:pt x="313" y="280"/>
                    <a:pt x="314" y="280"/>
                    <a:pt x="314" y="279"/>
                  </a:cubicBezTo>
                  <a:close/>
                  <a:moveTo>
                    <a:pt x="215" y="298"/>
                  </a:moveTo>
                  <a:cubicBezTo>
                    <a:pt x="215" y="296"/>
                    <a:pt x="215" y="296"/>
                    <a:pt x="214" y="296"/>
                  </a:cubicBezTo>
                  <a:cubicBezTo>
                    <a:pt x="213" y="296"/>
                    <a:pt x="213" y="296"/>
                    <a:pt x="213" y="297"/>
                  </a:cubicBezTo>
                  <a:cubicBezTo>
                    <a:pt x="213" y="298"/>
                    <a:pt x="213" y="298"/>
                    <a:pt x="214" y="298"/>
                  </a:cubicBezTo>
                  <a:cubicBezTo>
                    <a:pt x="215" y="299"/>
                    <a:pt x="215" y="298"/>
                    <a:pt x="215" y="298"/>
                  </a:cubicBezTo>
                  <a:close/>
                  <a:moveTo>
                    <a:pt x="241" y="259"/>
                  </a:moveTo>
                  <a:cubicBezTo>
                    <a:pt x="241" y="258"/>
                    <a:pt x="240" y="258"/>
                    <a:pt x="240" y="258"/>
                  </a:cubicBezTo>
                  <a:cubicBezTo>
                    <a:pt x="239" y="258"/>
                    <a:pt x="239" y="258"/>
                    <a:pt x="239" y="258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40" y="259"/>
                    <a:pt x="240" y="259"/>
                    <a:pt x="241" y="259"/>
                  </a:cubicBezTo>
                  <a:close/>
                  <a:moveTo>
                    <a:pt x="294" y="305"/>
                  </a:moveTo>
                  <a:cubicBezTo>
                    <a:pt x="294" y="307"/>
                    <a:pt x="295" y="308"/>
                    <a:pt x="297" y="308"/>
                  </a:cubicBezTo>
                  <a:cubicBezTo>
                    <a:pt x="301" y="308"/>
                    <a:pt x="301" y="305"/>
                    <a:pt x="301" y="302"/>
                  </a:cubicBezTo>
                  <a:cubicBezTo>
                    <a:pt x="298" y="303"/>
                    <a:pt x="295" y="301"/>
                    <a:pt x="294" y="305"/>
                  </a:cubicBezTo>
                  <a:close/>
                  <a:moveTo>
                    <a:pt x="320" y="309"/>
                  </a:moveTo>
                  <a:cubicBezTo>
                    <a:pt x="320" y="307"/>
                    <a:pt x="318" y="307"/>
                    <a:pt x="317" y="307"/>
                  </a:cubicBezTo>
                  <a:cubicBezTo>
                    <a:pt x="315" y="306"/>
                    <a:pt x="314" y="306"/>
                    <a:pt x="314" y="308"/>
                  </a:cubicBezTo>
                  <a:cubicBezTo>
                    <a:pt x="314" y="310"/>
                    <a:pt x="314" y="311"/>
                    <a:pt x="316" y="311"/>
                  </a:cubicBezTo>
                  <a:cubicBezTo>
                    <a:pt x="318" y="311"/>
                    <a:pt x="319" y="311"/>
                    <a:pt x="320" y="309"/>
                  </a:cubicBezTo>
                  <a:close/>
                  <a:moveTo>
                    <a:pt x="275" y="293"/>
                  </a:moveTo>
                  <a:cubicBezTo>
                    <a:pt x="274" y="293"/>
                    <a:pt x="274" y="293"/>
                    <a:pt x="274" y="294"/>
                  </a:cubicBezTo>
                  <a:cubicBezTo>
                    <a:pt x="274" y="295"/>
                    <a:pt x="274" y="295"/>
                    <a:pt x="274" y="296"/>
                  </a:cubicBezTo>
                  <a:cubicBezTo>
                    <a:pt x="275" y="296"/>
                    <a:pt x="275" y="295"/>
                    <a:pt x="276" y="295"/>
                  </a:cubicBezTo>
                  <a:cubicBezTo>
                    <a:pt x="275" y="294"/>
                    <a:pt x="275" y="294"/>
                    <a:pt x="275" y="293"/>
                  </a:cubicBezTo>
                  <a:close/>
                  <a:moveTo>
                    <a:pt x="304" y="294"/>
                  </a:moveTo>
                  <a:cubicBezTo>
                    <a:pt x="303" y="294"/>
                    <a:pt x="303" y="294"/>
                    <a:pt x="303" y="294"/>
                  </a:cubicBezTo>
                  <a:cubicBezTo>
                    <a:pt x="303" y="295"/>
                    <a:pt x="303" y="295"/>
                    <a:pt x="303" y="296"/>
                  </a:cubicBezTo>
                  <a:cubicBezTo>
                    <a:pt x="304" y="296"/>
                    <a:pt x="304" y="295"/>
                    <a:pt x="305" y="295"/>
                  </a:cubicBezTo>
                  <a:cubicBezTo>
                    <a:pt x="305" y="294"/>
                    <a:pt x="304" y="294"/>
                    <a:pt x="304" y="294"/>
                  </a:cubicBezTo>
                  <a:close/>
                  <a:moveTo>
                    <a:pt x="286" y="282"/>
                  </a:moveTo>
                  <a:cubicBezTo>
                    <a:pt x="286" y="282"/>
                    <a:pt x="285" y="281"/>
                    <a:pt x="285" y="281"/>
                  </a:cubicBezTo>
                  <a:cubicBezTo>
                    <a:pt x="285" y="281"/>
                    <a:pt x="284" y="281"/>
                    <a:pt x="284" y="282"/>
                  </a:cubicBezTo>
                  <a:cubicBezTo>
                    <a:pt x="284" y="282"/>
                    <a:pt x="285" y="282"/>
                    <a:pt x="285" y="282"/>
                  </a:cubicBezTo>
                  <a:cubicBezTo>
                    <a:pt x="285" y="282"/>
                    <a:pt x="286" y="282"/>
                    <a:pt x="286" y="282"/>
                  </a:cubicBezTo>
                  <a:close/>
                  <a:moveTo>
                    <a:pt x="267" y="321"/>
                  </a:moveTo>
                  <a:cubicBezTo>
                    <a:pt x="268" y="321"/>
                    <a:pt x="268" y="321"/>
                    <a:pt x="269" y="321"/>
                  </a:cubicBezTo>
                  <a:cubicBezTo>
                    <a:pt x="269" y="321"/>
                    <a:pt x="269" y="321"/>
                    <a:pt x="269" y="321"/>
                  </a:cubicBezTo>
                  <a:cubicBezTo>
                    <a:pt x="269" y="321"/>
                    <a:pt x="268" y="320"/>
                    <a:pt x="268" y="320"/>
                  </a:cubicBezTo>
                  <a:cubicBezTo>
                    <a:pt x="268" y="320"/>
                    <a:pt x="268" y="321"/>
                    <a:pt x="267" y="3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10C0128-A120-4712-AD48-1B09DB4F17F8}"/>
              </a:ext>
            </a:extLst>
          </p:cNvPr>
          <p:cNvGrpSpPr/>
          <p:nvPr/>
        </p:nvGrpSpPr>
        <p:grpSpPr>
          <a:xfrm rot="20744189" flipH="1">
            <a:off x="-256955" y="2301725"/>
            <a:ext cx="1443038" cy="977900"/>
            <a:chOff x="7108825" y="3671889"/>
            <a:chExt cx="1443038" cy="9779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18FF1D6-02E9-4441-818C-6FBD2CB0A5B7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F78B47-F447-472B-B59A-F1AC2BA04CD5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F78EA07-65BD-448D-A090-C681339E853C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597998FE-F025-4EDA-9EBD-48939F2598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B3F591B-1F6A-4F69-81CA-AAE9E3E56667}"/>
              </a:ext>
            </a:extLst>
          </p:cNvPr>
          <p:cNvGrpSpPr/>
          <p:nvPr/>
        </p:nvGrpSpPr>
        <p:grpSpPr>
          <a:xfrm>
            <a:off x="2093794" y="-36793"/>
            <a:ext cx="2174875" cy="1431925"/>
            <a:chOff x="4173538" y="101601"/>
            <a:chExt cx="2174875" cy="143192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B0FA290-6621-413A-B0AB-68EF5F0E35FF}"/>
                </a:ext>
              </a:extLst>
            </p:cNvPr>
            <p:cNvSpPr/>
            <p:nvPr/>
          </p:nvSpPr>
          <p:spPr>
            <a:xfrm>
              <a:off x="4953000" y="973932"/>
              <a:ext cx="762000" cy="545306"/>
            </a:xfrm>
            <a:custGeom>
              <a:avLst/>
              <a:gdLst>
                <a:gd name="connsiteX0" fmla="*/ 0 w 762000"/>
                <a:gd name="connsiteY0" fmla="*/ 542925 h 619125"/>
                <a:gd name="connsiteX1" fmla="*/ 276225 w 762000"/>
                <a:gd name="connsiteY1" fmla="*/ 0 h 619125"/>
                <a:gd name="connsiteX2" fmla="*/ 762000 w 762000"/>
                <a:gd name="connsiteY2" fmla="*/ 466725 h 619125"/>
                <a:gd name="connsiteX3" fmla="*/ 600075 w 762000"/>
                <a:gd name="connsiteY3" fmla="*/ 485775 h 619125"/>
                <a:gd name="connsiteX4" fmla="*/ 466725 w 762000"/>
                <a:gd name="connsiteY4" fmla="*/ 619125 h 619125"/>
                <a:gd name="connsiteX5" fmla="*/ 114300 w 762000"/>
                <a:gd name="connsiteY5" fmla="*/ 542925 h 619125"/>
                <a:gd name="connsiteX6" fmla="*/ 0 w 762000"/>
                <a:gd name="connsiteY6" fmla="*/ 542925 h 619125"/>
                <a:gd name="connsiteX0" fmla="*/ 0 w 762000"/>
                <a:gd name="connsiteY0" fmla="*/ 483394 h 559594"/>
                <a:gd name="connsiteX1" fmla="*/ 280987 w 762000"/>
                <a:gd name="connsiteY1" fmla="*/ 0 h 559594"/>
                <a:gd name="connsiteX2" fmla="*/ 762000 w 762000"/>
                <a:gd name="connsiteY2" fmla="*/ 407194 h 559594"/>
                <a:gd name="connsiteX3" fmla="*/ 600075 w 762000"/>
                <a:gd name="connsiteY3" fmla="*/ 426244 h 559594"/>
                <a:gd name="connsiteX4" fmla="*/ 466725 w 762000"/>
                <a:gd name="connsiteY4" fmla="*/ 559594 h 559594"/>
                <a:gd name="connsiteX5" fmla="*/ 114300 w 762000"/>
                <a:gd name="connsiteY5" fmla="*/ 483394 h 559594"/>
                <a:gd name="connsiteX6" fmla="*/ 0 w 762000"/>
                <a:gd name="connsiteY6" fmla="*/ 483394 h 559594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14300 w 762000"/>
                <a:gd name="connsiteY5" fmla="*/ 483394 h 545306"/>
                <a:gd name="connsiteX6" fmla="*/ 0 w 762000"/>
                <a:gd name="connsiteY6" fmla="*/ 483394 h 545306"/>
                <a:gd name="connsiteX0" fmla="*/ 0 w 762000"/>
                <a:gd name="connsiteY0" fmla="*/ 483394 h 545306"/>
                <a:gd name="connsiteX1" fmla="*/ 280987 w 762000"/>
                <a:gd name="connsiteY1" fmla="*/ 0 h 545306"/>
                <a:gd name="connsiteX2" fmla="*/ 762000 w 762000"/>
                <a:gd name="connsiteY2" fmla="*/ 407194 h 545306"/>
                <a:gd name="connsiteX3" fmla="*/ 600075 w 762000"/>
                <a:gd name="connsiteY3" fmla="*/ 426244 h 545306"/>
                <a:gd name="connsiteX4" fmla="*/ 428625 w 762000"/>
                <a:gd name="connsiteY4" fmla="*/ 545306 h 545306"/>
                <a:gd name="connsiteX5" fmla="*/ 142875 w 762000"/>
                <a:gd name="connsiteY5" fmla="*/ 464344 h 545306"/>
                <a:gd name="connsiteX6" fmla="*/ 0 w 762000"/>
                <a:gd name="connsiteY6" fmla="*/ 483394 h 54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0" h="545306">
                  <a:moveTo>
                    <a:pt x="0" y="483394"/>
                  </a:moveTo>
                  <a:lnTo>
                    <a:pt x="280987" y="0"/>
                  </a:lnTo>
                  <a:lnTo>
                    <a:pt x="762000" y="407194"/>
                  </a:lnTo>
                  <a:lnTo>
                    <a:pt x="600075" y="426244"/>
                  </a:lnTo>
                  <a:lnTo>
                    <a:pt x="428625" y="545306"/>
                  </a:lnTo>
                  <a:lnTo>
                    <a:pt x="142875" y="464344"/>
                  </a:lnTo>
                  <a:lnTo>
                    <a:pt x="0" y="4833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8599359-1967-4E61-8695-4FBFC84BA9AF}"/>
                </a:ext>
              </a:extLst>
            </p:cNvPr>
            <p:cNvSpPr/>
            <p:nvPr/>
          </p:nvSpPr>
          <p:spPr>
            <a:xfrm>
              <a:off x="4240213" y="136525"/>
              <a:ext cx="927100" cy="927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1418F83-5093-44D0-B599-BAA1C3295AE1}"/>
                </a:ext>
              </a:extLst>
            </p:cNvPr>
            <p:cNvSpPr/>
            <p:nvPr/>
          </p:nvSpPr>
          <p:spPr>
            <a:xfrm>
              <a:off x="5306218" y="180975"/>
              <a:ext cx="980281" cy="882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4378883A-32FB-44E9-9D04-DACA5CD661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3538" y="101601"/>
              <a:ext cx="2174875" cy="1431925"/>
            </a:xfrm>
            <a:custGeom>
              <a:avLst/>
              <a:gdLst>
                <a:gd name="T0" fmla="*/ 110 w 514"/>
                <a:gd name="T1" fmla="*/ 230 h 340"/>
                <a:gd name="T2" fmla="*/ 9 w 514"/>
                <a:gd name="T3" fmla="*/ 92 h 340"/>
                <a:gd name="T4" fmla="*/ 243 w 514"/>
                <a:gd name="T5" fmla="*/ 71 h 340"/>
                <a:gd name="T6" fmla="*/ 200 w 514"/>
                <a:gd name="T7" fmla="*/ 207 h 340"/>
                <a:gd name="T8" fmla="*/ 232 w 514"/>
                <a:gd name="T9" fmla="*/ 116 h 340"/>
                <a:gd name="T10" fmla="*/ 162 w 514"/>
                <a:gd name="T11" fmla="*/ 25 h 340"/>
                <a:gd name="T12" fmla="*/ 51 w 514"/>
                <a:gd name="T13" fmla="*/ 58 h 340"/>
                <a:gd name="T14" fmla="*/ 65 w 514"/>
                <a:gd name="T15" fmla="*/ 199 h 340"/>
                <a:gd name="T16" fmla="*/ 159 w 514"/>
                <a:gd name="T17" fmla="*/ 218 h 340"/>
                <a:gd name="T18" fmla="*/ 232 w 514"/>
                <a:gd name="T19" fmla="*/ 116 h 340"/>
                <a:gd name="T20" fmla="*/ 37 w 514"/>
                <a:gd name="T21" fmla="*/ 53 h 340"/>
                <a:gd name="T22" fmla="*/ 507 w 514"/>
                <a:gd name="T23" fmla="*/ 145 h 340"/>
                <a:gd name="T24" fmla="*/ 331 w 514"/>
                <a:gd name="T25" fmla="*/ 226 h 340"/>
                <a:gd name="T26" fmla="*/ 325 w 514"/>
                <a:gd name="T27" fmla="*/ 21 h 340"/>
                <a:gd name="T28" fmla="*/ 473 w 514"/>
                <a:gd name="T29" fmla="*/ 50 h 340"/>
                <a:gd name="T30" fmla="*/ 486 w 514"/>
                <a:gd name="T31" fmla="*/ 107 h 340"/>
                <a:gd name="T32" fmla="*/ 384 w 514"/>
                <a:gd name="T33" fmla="*/ 27 h 340"/>
                <a:gd name="T34" fmla="*/ 286 w 514"/>
                <a:gd name="T35" fmla="*/ 117 h 340"/>
                <a:gd name="T36" fmla="*/ 307 w 514"/>
                <a:gd name="T37" fmla="*/ 187 h 340"/>
                <a:gd name="T38" fmla="*/ 458 w 514"/>
                <a:gd name="T39" fmla="*/ 198 h 340"/>
                <a:gd name="T40" fmla="*/ 497 w 514"/>
                <a:gd name="T41" fmla="*/ 135 h 340"/>
                <a:gd name="T42" fmla="*/ 99 w 514"/>
                <a:gd name="T43" fmla="*/ 244 h 340"/>
                <a:gd name="T44" fmla="*/ 33 w 514"/>
                <a:gd name="T45" fmla="*/ 202 h 340"/>
                <a:gd name="T46" fmla="*/ 57 w 514"/>
                <a:gd name="T47" fmla="*/ 227 h 340"/>
                <a:gd name="T48" fmla="*/ 153 w 514"/>
                <a:gd name="T49" fmla="*/ 243 h 340"/>
                <a:gd name="T50" fmla="*/ 168 w 514"/>
                <a:gd name="T51" fmla="*/ 236 h 340"/>
                <a:gd name="T52" fmla="*/ 64 w 514"/>
                <a:gd name="T53" fmla="*/ 230 h 340"/>
                <a:gd name="T54" fmla="*/ 101 w 514"/>
                <a:gd name="T55" fmla="*/ 134 h 340"/>
                <a:gd name="T56" fmla="*/ 418 w 514"/>
                <a:gd name="T57" fmla="*/ 106 h 340"/>
                <a:gd name="T58" fmla="*/ 397 w 514"/>
                <a:gd name="T59" fmla="*/ 145 h 340"/>
                <a:gd name="T60" fmla="*/ 254 w 514"/>
                <a:gd name="T61" fmla="*/ 245 h 340"/>
                <a:gd name="T62" fmla="*/ 242 w 514"/>
                <a:gd name="T63" fmla="*/ 285 h 340"/>
                <a:gd name="T64" fmla="*/ 270 w 514"/>
                <a:gd name="T65" fmla="*/ 288 h 340"/>
                <a:gd name="T66" fmla="*/ 342 w 514"/>
                <a:gd name="T67" fmla="*/ 314 h 340"/>
                <a:gd name="T68" fmla="*/ 209 w 514"/>
                <a:gd name="T69" fmla="*/ 324 h 340"/>
                <a:gd name="T70" fmla="*/ 187 w 514"/>
                <a:gd name="T71" fmla="*/ 300 h 340"/>
                <a:gd name="T72" fmla="*/ 265 w 514"/>
                <a:gd name="T73" fmla="*/ 208 h 340"/>
                <a:gd name="T74" fmla="*/ 332 w 514"/>
                <a:gd name="T75" fmla="*/ 285 h 340"/>
                <a:gd name="T76" fmla="*/ 286 w 514"/>
                <a:gd name="T77" fmla="*/ 260 h 340"/>
                <a:gd name="T78" fmla="*/ 244 w 514"/>
                <a:gd name="T79" fmla="*/ 248 h 340"/>
                <a:gd name="T80" fmla="*/ 227 w 514"/>
                <a:gd name="T81" fmla="*/ 312 h 340"/>
                <a:gd name="T82" fmla="*/ 261 w 514"/>
                <a:gd name="T83" fmla="*/ 311 h 340"/>
                <a:gd name="T84" fmla="*/ 301 w 514"/>
                <a:gd name="T85" fmla="*/ 307 h 340"/>
                <a:gd name="T86" fmla="*/ 228 w 514"/>
                <a:gd name="T87" fmla="*/ 285 h 340"/>
                <a:gd name="T88" fmla="*/ 275 w 514"/>
                <a:gd name="T89" fmla="*/ 235 h 340"/>
                <a:gd name="T90" fmla="*/ 298 w 514"/>
                <a:gd name="T91" fmla="*/ 253 h 340"/>
                <a:gd name="T92" fmla="*/ 212 w 514"/>
                <a:gd name="T93" fmla="*/ 304 h 340"/>
                <a:gd name="T94" fmla="*/ 234 w 514"/>
                <a:gd name="T95" fmla="*/ 264 h 340"/>
                <a:gd name="T96" fmla="*/ 307 w 514"/>
                <a:gd name="T97" fmla="*/ 261 h 340"/>
                <a:gd name="T98" fmla="*/ 209 w 514"/>
                <a:gd name="T99" fmla="*/ 292 h 340"/>
                <a:gd name="T100" fmla="*/ 232 w 514"/>
                <a:gd name="T101" fmla="*/ 250 h 340"/>
                <a:gd name="T102" fmla="*/ 311 w 514"/>
                <a:gd name="T103" fmla="*/ 290 h 340"/>
                <a:gd name="T104" fmla="*/ 271 w 514"/>
                <a:gd name="T105" fmla="*/ 280 h 340"/>
                <a:gd name="T106" fmla="*/ 279 w 514"/>
                <a:gd name="T107" fmla="*/ 267 h 340"/>
                <a:gd name="T108" fmla="*/ 267 w 514"/>
                <a:gd name="T109" fmla="*/ 307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340">
                  <a:moveTo>
                    <a:pt x="194" y="217"/>
                  </a:moveTo>
                  <a:cubicBezTo>
                    <a:pt x="191" y="220"/>
                    <a:pt x="189" y="223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84" y="218"/>
                    <a:pt x="184" y="218"/>
                    <a:pt x="178" y="220"/>
                  </a:cubicBezTo>
                  <a:cubicBezTo>
                    <a:pt x="177" y="220"/>
                    <a:pt x="176" y="220"/>
                    <a:pt x="176" y="221"/>
                  </a:cubicBezTo>
                  <a:cubicBezTo>
                    <a:pt x="163" y="228"/>
                    <a:pt x="149" y="229"/>
                    <a:pt x="135" y="230"/>
                  </a:cubicBezTo>
                  <a:cubicBezTo>
                    <a:pt x="127" y="230"/>
                    <a:pt x="118" y="232"/>
                    <a:pt x="110" y="230"/>
                  </a:cubicBezTo>
                  <a:cubicBezTo>
                    <a:pt x="87" y="228"/>
                    <a:pt x="65" y="223"/>
                    <a:pt x="48" y="207"/>
                  </a:cubicBezTo>
                  <a:cubicBezTo>
                    <a:pt x="43" y="202"/>
                    <a:pt x="38" y="197"/>
                    <a:pt x="33" y="191"/>
                  </a:cubicBezTo>
                  <a:cubicBezTo>
                    <a:pt x="31" y="190"/>
                    <a:pt x="30" y="188"/>
                    <a:pt x="29" y="187"/>
                  </a:cubicBezTo>
                  <a:cubicBezTo>
                    <a:pt x="22" y="184"/>
                    <a:pt x="18" y="179"/>
                    <a:pt x="15" y="172"/>
                  </a:cubicBezTo>
                  <a:cubicBezTo>
                    <a:pt x="12" y="163"/>
                    <a:pt x="8" y="154"/>
                    <a:pt x="7" y="144"/>
                  </a:cubicBezTo>
                  <a:cubicBezTo>
                    <a:pt x="7" y="143"/>
                    <a:pt x="8" y="141"/>
                    <a:pt x="7" y="140"/>
                  </a:cubicBezTo>
                  <a:cubicBezTo>
                    <a:pt x="0" y="124"/>
                    <a:pt x="6" y="108"/>
                    <a:pt x="9" y="92"/>
                  </a:cubicBezTo>
                  <a:cubicBezTo>
                    <a:pt x="12" y="80"/>
                    <a:pt x="15" y="69"/>
                    <a:pt x="20" y="58"/>
                  </a:cubicBezTo>
                  <a:cubicBezTo>
                    <a:pt x="26" y="41"/>
                    <a:pt x="37" y="30"/>
                    <a:pt x="51" y="20"/>
                  </a:cubicBezTo>
                  <a:cubicBezTo>
                    <a:pt x="65" y="9"/>
                    <a:pt x="81" y="6"/>
                    <a:pt x="97" y="3"/>
                  </a:cubicBezTo>
                  <a:cubicBezTo>
                    <a:pt x="115" y="0"/>
                    <a:pt x="133" y="0"/>
                    <a:pt x="151" y="4"/>
                  </a:cubicBezTo>
                  <a:cubicBezTo>
                    <a:pt x="167" y="7"/>
                    <a:pt x="183" y="11"/>
                    <a:pt x="198" y="18"/>
                  </a:cubicBezTo>
                  <a:cubicBezTo>
                    <a:pt x="210" y="23"/>
                    <a:pt x="217" y="31"/>
                    <a:pt x="225" y="41"/>
                  </a:cubicBezTo>
                  <a:cubicBezTo>
                    <a:pt x="233" y="50"/>
                    <a:pt x="237" y="61"/>
                    <a:pt x="243" y="71"/>
                  </a:cubicBezTo>
                  <a:cubicBezTo>
                    <a:pt x="244" y="72"/>
                    <a:pt x="245" y="73"/>
                    <a:pt x="245" y="74"/>
                  </a:cubicBezTo>
                  <a:cubicBezTo>
                    <a:pt x="246" y="83"/>
                    <a:pt x="250" y="93"/>
                    <a:pt x="247" y="103"/>
                  </a:cubicBezTo>
                  <a:cubicBezTo>
                    <a:pt x="245" y="109"/>
                    <a:pt x="247" y="115"/>
                    <a:pt x="245" y="121"/>
                  </a:cubicBezTo>
                  <a:cubicBezTo>
                    <a:pt x="240" y="135"/>
                    <a:pt x="236" y="150"/>
                    <a:pt x="229" y="163"/>
                  </a:cubicBezTo>
                  <a:cubicBezTo>
                    <a:pt x="224" y="173"/>
                    <a:pt x="218" y="181"/>
                    <a:pt x="213" y="190"/>
                  </a:cubicBezTo>
                  <a:cubicBezTo>
                    <a:pt x="211" y="194"/>
                    <a:pt x="208" y="197"/>
                    <a:pt x="204" y="199"/>
                  </a:cubicBezTo>
                  <a:cubicBezTo>
                    <a:pt x="201" y="200"/>
                    <a:pt x="198" y="201"/>
                    <a:pt x="200" y="207"/>
                  </a:cubicBezTo>
                  <a:cubicBezTo>
                    <a:pt x="202" y="211"/>
                    <a:pt x="197" y="214"/>
                    <a:pt x="194" y="217"/>
                  </a:cubicBezTo>
                  <a:cubicBezTo>
                    <a:pt x="193" y="216"/>
                    <a:pt x="193" y="215"/>
                    <a:pt x="193" y="215"/>
                  </a:cubicBezTo>
                  <a:cubicBezTo>
                    <a:pt x="192" y="214"/>
                    <a:pt x="191" y="214"/>
                    <a:pt x="190" y="214"/>
                  </a:cubicBezTo>
                  <a:cubicBezTo>
                    <a:pt x="190" y="215"/>
                    <a:pt x="189" y="215"/>
                    <a:pt x="190" y="215"/>
                  </a:cubicBezTo>
                  <a:cubicBezTo>
                    <a:pt x="190" y="217"/>
                    <a:pt x="191" y="217"/>
                    <a:pt x="192" y="217"/>
                  </a:cubicBezTo>
                  <a:cubicBezTo>
                    <a:pt x="192" y="217"/>
                    <a:pt x="193" y="217"/>
                    <a:pt x="194" y="217"/>
                  </a:cubicBezTo>
                  <a:close/>
                  <a:moveTo>
                    <a:pt x="232" y="116"/>
                  </a:moveTo>
                  <a:cubicBezTo>
                    <a:pt x="235" y="111"/>
                    <a:pt x="235" y="111"/>
                    <a:pt x="235" y="108"/>
                  </a:cubicBezTo>
                  <a:cubicBezTo>
                    <a:pt x="236" y="95"/>
                    <a:pt x="232" y="83"/>
                    <a:pt x="225" y="72"/>
                  </a:cubicBezTo>
                  <a:cubicBezTo>
                    <a:pt x="224" y="71"/>
                    <a:pt x="222" y="70"/>
                    <a:pt x="220" y="70"/>
                  </a:cubicBezTo>
                  <a:cubicBezTo>
                    <a:pt x="212" y="70"/>
                    <a:pt x="211" y="70"/>
                    <a:pt x="210" y="63"/>
                  </a:cubicBezTo>
                  <a:cubicBezTo>
                    <a:pt x="208" y="56"/>
                    <a:pt x="202" y="52"/>
                    <a:pt x="200" y="46"/>
                  </a:cubicBezTo>
                  <a:cubicBezTo>
                    <a:pt x="200" y="45"/>
                    <a:pt x="199" y="44"/>
                    <a:pt x="198" y="44"/>
                  </a:cubicBezTo>
                  <a:cubicBezTo>
                    <a:pt x="186" y="38"/>
                    <a:pt x="175" y="29"/>
                    <a:pt x="162" y="25"/>
                  </a:cubicBezTo>
                  <a:cubicBezTo>
                    <a:pt x="156" y="23"/>
                    <a:pt x="151" y="19"/>
                    <a:pt x="144" y="20"/>
                  </a:cubicBezTo>
                  <a:cubicBezTo>
                    <a:pt x="142" y="20"/>
                    <a:pt x="140" y="19"/>
                    <a:pt x="139" y="17"/>
                  </a:cubicBezTo>
                  <a:cubicBezTo>
                    <a:pt x="137" y="13"/>
                    <a:pt x="134" y="14"/>
                    <a:pt x="132" y="15"/>
                  </a:cubicBezTo>
                  <a:cubicBezTo>
                    <a:pt x="129" y="17"/>
                    <a:pt x="126" y="18"/>
                    <a:pt x="124" y="17"/>
                  </a:cubicBezTo>
                  <a:cubicBezTo>
                    <a:pt x="114" y="14"/>
                    <a:pt x="105" y="17"/>
                    <a:pt x="96" y="19"/>
                  </a:cubicBezTo>
                  <a:cubicBezTo>
                    <a:pt x="88" y="21"/>
                    <a:pt x="81" y="24"/>
                    <a:pt x="76" y="30"/>
                  </a:cubicBezTo>
                  <a:cubicBezTo>
                    <a:pt x="67" y="39"/>
                    <a:pt x="59" y="48"/>
                    <a:pt x="51" y="58"/>
                  </a:cubicBezTo>
                  <a:cubicBezTo>
                    <a:pt x="44" y="65"/>
                    <a:pt x="38" y="73"/>
                    <a:pt x="33" y="82"/>
                  </a:cubicBezTo>
                  <a:cubicBezTo>
                    <a:pt x="26" y="94"/>
                    <a:pt x="25" y="107"/>
                    <a:pt x="21" y="120"/>
                  </a:cubicBezTo>
                  <a:cubicBezTo>
                    <a:pt x="21" y="121"/>
                    <a:pt x="21" y="122"/>
                    <a:pt x="21" y="123"/>
                  </a:cubicBezTo>
                  <a:cubicBezTo>
                    <a:pt x="25" y="130"/>
                    <a:pt x="25" y="136"/>
                    <a:pt x="20" y="141"/>
                  </a:cubicBezTo>
                  <a:cubicBezTo>
                    <a:pt x="22" y="144"/>
                    <a:pt x="26" y="143"/>
                    <a:pt x="27" y="147"/>
                  </a:cubicBezTo>
                  <a:cubicBezTo>
                    <a:pt x="32" y="163"/>
                    <a:pt x="43" y="176"/>
                    <a:pt x="55" y="188"/>
                  </a:cubicBezTo>
                  <a:cubicBezTo>
                    <a:pt x="58" y="191"/>
                    <a:pt x="60" y="196"/>
                    <a:pt x="65" y="199"/>
                  </a:cubicBezTo>
                  <a:cubicBezTo>
                    <a:pt x="69" y="200"/>
                    <a:pt x="72" y="203"/>
                    <a:pt x="74" y="206"/>
                  </a:cubicBezTo>
                  <a:cubicBezTo>
                    <a:pt x="78" y="210"/>
                    <a:pt x="83" y="213"/>
                    <a:pt x="88" y="215"/>
                  </a:cubicBezTo>
                  <a:cubicBezTo>
                    <a:pt x="96" y="219"/>
                    <a:pt x="104" y="220"/>
                    <a:pt x="111" y="222"/>
                  </a:cubicBezTo>
                  <a:cubicBezTo>
                    <a:pt x="115" y="223"/>
                    <a:pt x="120" y="223"/>
                    <a:pt x="124" y="224"/>
                  </a:cubicBezTo>
                  <a:cubicBezTo>
                    <a:pt x="126" y="224"/>
                    <a:pt x="127" y="225"/>
                    <a:pt x="128" y="224"/>
                  </a:cubicBezTo>
                  <a:cubicBezTo>
                    <a:pt x="130" y="220"/>
                    <a:pt x="134" y="221"/>
                    <a:pt x="137" y="221"/>
                  </a:cubicBezTo>
                  <a:cubicBezTo>
                    <a:pt x="144" y="221"/>
                    <a:pt x="152" y="221"/>
                    <a:pt x="159" y="218"/>
                  </a:cubicBezTo>
                  <a:cubicBezTo>
                    <a:pt x="168" y="214"/>
                    <a:pt x="177" y="210"/>
                    <a:pt x="184" y="202"/>
                  </a:cubicBezTo>
                  <a:cubicBezTo>
                    <a:pt x="191" y="196"/>
                    <a:pt x="197" y="189"/>
                    <a:pt x="202" y="182"/>
                  </a:cubicBezTo>
                  <a:cubicBezTo>
                    <a:pt x="211" y="169"/>
                    <a:pt x="220" y="157"/>
                    <a:pt x="223" y="141"/>
                  </a:cubicBezTo>
                  <a:cubicBezTo>
                    <a:pt x="224" y="139"/>
                    <a:pt x="225" y="137"/>
                    <a:pt x="226" y="134"/>
                  </a:cubicBezTo>
                  <a:cubicBezTo>
                    <a:pt x="229" y="129"/>
                    <a:pt x="230" y="124"/>
                    <a:pt x="227" y="119"/>
                  </a:cubicBezTo>
                  <a:cubicBezTo>
                    <a:pt x="225" y="113"/>
                    <a:pt x="227" y="108"/>
                    <a:pt x="227" y="102"/>
                  </a:cubicBezTo>
                  <a:cubicBezTo>
                    <a:pt x="233" y="106"/>
                    <a:pt x="230" y="111"/>
                    <a:pt x="232" y="116"/>
                  </a:cubicBezTo>
                  <a:close/>
                  <a:moveTo>
                    <a:pt x="69" y="28"/>
                  </a:moveTo>
                  <a:cubicBezTo>
                    <a:pt x="64" y="27"/>
                    <a:pt x="62" y="30"/>
                    <a:pt x="60" y="32"/>
                  </a:cubicBezTo>
                  <a:cubicBezTo>
                    <a:pt x="58" y="35"/>
                    <a:pt x="56" y="38"/>
                    <a:pt x="53" y="41"/>
                  </a:cubicBezTo>
                  <a:cubicBezTo>
                    <a:pt x="52" y="42"/>
                    <a:pt x="51" y="43"/>
                    <a:pt x="52" y="45"/>
                  </a:cubicBezTo>
                  <a:cubicBezTo>
                    <a:pt x="54" y="47"/>
                    <a:pt x="56" y="46"/>
                    <a:pt x="57" y="44"/>
                  </a:cubicBezTo>
                  <a:cubicBezTo>
                    <a:pt x="61" y="39"/>
                    <a:pt x="66" y="35"/>
                    <a:pt x="69" y="28"/>
                  </a:cubicBezTo>
                  <a:close/>
                  <a:moveTo>
                    <a:pt x="37" y="53"/>
                  </a:moveTo>
                  <a:cubicBezTo>
                    <a:pt x="38" y="53"/>
                    <a:pt x="38" y="53"/>
                    <a:pt x="38" y="52"/>
                  </a:cubicBezTo>
                  <a:cubicBezTo>
                    <a:pt x="38" y="52"/>
                    <a:pt x="38" y="51"/>
                    <a:pt x="38" y="51"/>
                  </a:cubicBezTo>
                  <a:cubicBezTo>
                    <a:pt x="37" y="51"/>
                    <a:pt x="37" y="52"/>
                    <a:pt x="37" y="52"/>
                  </a:cubicBezTo>
                  <a:cubicBezTo>
                    <a:pt x="37" y="52"/>
                    <a:pt x="37" y="53"/>
                    <a:pt x="37" y="53"/>
                  </a:cubicBezTo>
                  <a:close/>
                  <a:moveTo>
                    <a:pt x="506" y="127"/>
                  </a:moveTo>
                  <a:cubicBezTo>
                    <a:pt x="509" y="129"/>
                    <a:pt x="514" y="128"/>
                    <a:pt x="510" y="133"/>
                  </a:cubicBezTo>
                  <a:cubicBezTo>
                    <a:pt x="508" y="136"/>
                    <a:pt x="509" y="141"/>
                    <a:pt x="507" y="145"/>
                  </a:cubicBezTo>
                  <a:cubicBezTo>
                    <a:pt x="503" y="156"/>
                    <a:pt x="498" y="167"/>
                    <a:pt x="493" y="177"/>
                  </a:cubicBezTo>
                  <a:cubicBezTo>
                    <a:pt x="490" y="182"/>
                    <a:pt x="486" y="186"/>
                    <a:pt x="483" y="190"/>
                  </a:cubicBezTo>
                  <a:cubicBezTo>
                    <a:pt x="474" y="201"/>
                    <a:pt x="463" y="208"/>
                    <a:pt x="452" y="215"/>
                  </a:cubicBezTo>
                  <a:cubicBezTo>
                    <a:pt x="435" y="224"/>
                    <a:pt x="416" y="232"/>
                    <a:pt x="397" y="235"/>
                  </a:cubicBezTo>
                  <a:cubicBezTo>
                    <a:pt x="387" y="236"/>
                    <a:pt x="378" y="237"/>
                    <a:pt x="369" y="234"/>
                  </a:cubicBezTo>
                  <a:cubicBezTo>
                    <a:pt x="368" y="234"/>
                    <a:pt x="366" y="234"/>
                    <a:pt x="365" y="234"/>
                  </a:cubicBezTo>
                  <a:cubicBezTo>
                    <a:pt x="352" y="236"/>
                    <a:pt x="342" y="230"/>
                    <a:pt x="331" y="226"/>
                  </a:cubicBezTo>
                  <a:cubicBezTo>
                    <a:pt x="316" y="219"/>
                    <a:pt x="305" y="209"/>
                    <a:pt x="295" y="197"/>
                  </a:cubicBezTo>
                  <a:cubicBezTo>
                    <a:pt x="293" y="195"/>
                    <a:pt x="290" y="192"/>
                    <a:pt x="288" y="190"/>
                  </a:cubicBezTo>
                  <a:cubicBezTo>
                    <a:pt x="274" y="178"/>
                    <a:pt x="267" y="162"/>
                    <a:pt x="263" y="145"/>
                  </a:cubicBezTo>
                  <a:cubicBezTo>
                    <a:pt x="263" y="140"/>
                    <a:pt x="263" y="136"/>
                    <a:pt x="264" y="132"/>
                  </a:cubicBezTo>
                  <a:cubicBezTo>
                    <a:pt x="267" y="112"/>
                    <a:pt x="269" y="92"/>
                    <a:pt x="277" y="74"/>
                  </a:cubicBezTo>
                  <a:cubicBezTo>
                    <a:pt x="282" y="63"/>
                    <a:pt x="290" y="54"/>
                    <a:pt x="298" y="45"/>
                  </a:cubicBezTo>
                  <a:cubicBezTo>
                    <a:pt x="306" y="36"/>
                    <a:pt x="315" y="28"/>
                    <a:pt x="325" y="21"/>
                  </a:cubicBezTo>
                  <a:cubicBezTo>
                    <a:pt x="331" y="17"/>
                    <a:pt x="337" y="15"/>
                    <a:pt x="344" y="14"/>
                  </a:cubicBezTo>
                  <a:cubicBezTo>
                    <a:pt x="362" y="13"/>
                    <a:pt x="380" y="12"/>
                    <a:pt x="397" y="16"/>
                  </a:cubicBezTo>
                  <a:cubicBezTo>
                    <a:pt x="402" y="17"/>
                    <a:pt x="406" y="17"/>
                    <a:pt x="410" y="15"/>
                  </a:cubicBezTo>
                  <a:cubicBezTo>
                    <a:pt x="414" y="13"/>
                    <a:pt x="417" y="16"/>
                    <a:pt x="420" y="17"/>
                  </a:cubicBezTo>
                  <a:cubicBezTo>
                    <a:pt x="429" y="22"/>
                    <a:pt x="438" y="24"/>
                    <a:pt x="445" y="32"/>
                  </a:cubicBezTo>
                  <a:cubicBezTo>
                    <a:pt x="450" y="36"/>
                    <a:pt x="456" y="39"/>
                    <a:pt x="462" y="42"/>
                  </a:cubicBezTo>
                  <a:cubicBezTo>
                    <a:pt x="466" y="45"/>
                    <a:pt x="470" y="46"/>
                    <a:pt x="473" y="50"/>
                  </a:cubicBezTo>
                  <a:cubicBezTo>
                    <a:pt x="473" y="51"/>
                    <a:pt x="474" y="52"/>
                    <a:pt x="475" y="52"/>
                  </a:cubicBezTo>
                  <a:cubicBezTo>
                    <a:pt x="485" y="55"/>
                    <a:pt x="488" y="64"/>
                    <a:pt x="494" y="70"/>
                  </a:cubicBezTo>
                  <a:cubicBezTo>
                    <a:pt x="501" y="77"/>
                    <a:pt x="504" y="85"/>
                    <a:pt x="507" y="94"/>
                  </a:cubicBezTo>
                  <a:cubicBezTo>
                    <a:pt x="509" y="100"/>
                    <a:pt x="511" y="107"/>
                    <a:pt x="512" y="113"/>
                  </a:cubicBezTo>
                  <a:cubicBezTo>
                    <a:pt x="513" y="119"/>
                    <a:pt x="513" y="124"/>
                    <a:pt x="506" y="127"/>
                  </a:cubicBezTo>
                  <a:close/>
                  <a:moveTo>
                    <a:pt x="480" y="159"/>
                  </a:moveTo>
                  <a:cubicBezTo>
                    <a:pt x="488" y="142"/>
                    <a:pt x="489" y="124"/>
                    <a:pt x="486" y="107"/>
                  </a:cubicBezTo>
                  <a:cubicBezTo>
                    <a:pt x="485" y="105"/>
                    <a:pt x="484" y="103"/>
                    <a:pt x="481" y="103"/>
                  </a:cubicBezTo>
                  <a:cubicBezTo>
                    <a:pt x="478" y="103"/>
                    <a:pt x="477" y="101"/>
                    <a:pt x="478" y="99"/>
                  </a:cubicBezTo>
                  <a:cubicBezTo>
                    <a:pt x="480" y="92"/>
                    <a:pt x="475" y="86"/>
                    <a:pt x="475" y="79"/>
                  </a:cubicBezTo>
                  <a:cubicBezTo>
                    <a:pt x="475" y="78"/>
                    <a:pt x="474" y="77"/>
                    <a:pt x="473" y="76"/>
                  </a:cubicBezTo>
                  <a:cubicBezTo>
                    <a:pt x="465" y="65"/>
                    <a:pt x="454" y="57"/>
                    <a:pt x="443" y="50"/>
                  </a:cubicBezTo>
                  <a:cubicBezTo>
                    <a:pt x="430" y="40"/>
                    <a:pt x="415" y="32"/>
                    <a:pt x="398" y="29"/>
                  </a:cubicBezTo>
                  <a:cubicBezTo>
                    <a:pt x="393" y="28"/>
                    <a:pt x="389" y="27"/>
                    <a:pt x="384" y="27"/>
                  </a:cubicBezTo>
                  <a:cubicBezTo>
                    <a:pt x="377" y="28"/>
                    <a:pt x="370" y="29"/>
                    <a:pt x="363" y="28"/>
                  </a:cubicBezTo>
                  <a:cubicBezTo>
                    <a:pt x="359" y="27"/>
                    <a:pt x="354" y="27"/>
                    <a:pt x="350" y="29"/>
                  </a:cubicBezTo>
                  <a:cubicBezTo>
                    <a:pt x="342" y="34"/>
                    <a:pt x="332" y="38"/>
                    <a:pt x="325" y="45"/>
                  </a:cubicBezTo>
                  <a:cubicBezTo>
                    <a:pt x="316" y="54"/>
                    <a:pt x="306" y="64"/>
                    <a:pt x="298" y="75"/>
                  </a:cubicBezTo>
                  <a:cubicBezTo>
                    <a:pt x="292" y="83"/>
                    <a:pt x="285" y="93"/>
                    <a:pt x="286" y="105"/>
                  </a:cubicBezTo>
                  <a:cubicBezTo>
                    <a:pt x="287" y="108"/>
                    <a:pt x="283" y="111"/>
                    <a:pt x="286" y="115"/>
                  </a:cubicBezTo>
                  <a:cubicBezTo>
                    <a:pt x="287" y="115"/>
                    <a:pt x="286" y="117"/>
                    <a:pt x="286" y="117"/>
                  </a:cubicBezTo>
                  <a:cubicBezTo>
                    <a:pt x="281" y="117"/>
                    <a:pt x="282" y="120"/>
                    <a:pt x="283" y="123"/>
                  </a:cubicBezTo>
                  <a:cubicBezTo>
                    <a:pt x="284" y="127"/>
                    <a:pt x="286" y="132"/>
                    <a:pt x="284" y="136"/>
                  </a:cubicBezTo>
                  <a:cubicBezTo>
                    <a:pt x="283" y="141"/>
                    <a:pt x="285" y="144"/>
                    <a:pt x="285" y="148"/>
                  </a:cubicBezTo>
                  <a:cubicBezTo>
                    <a:pt x="286" y="152"/>
                    <a:pt x="291" y="155"/>
                    <a:pt x="287" y="159"/>
                  </a:cubicBezTo>
                  <a:cubicBezTo>
                    <a:pt x="287" y="159"/>
                    <a:pt x="288" y="160"/>
                    <a:pt x="288" y="161"/>
                  </a:cubicBezTo>
                  <a:cubicBezTo>
                    <a:pt x="290" y="162"/>
                    <a:pt x="291" y="163"/>
                    <a:pt x="292" y="164"/>
                  </a:cubicBezTo>
                  <a:cubicBezTo>
                    <a:pt x="295" y="173"/>
                    <a:pt x="301" y="180"/>
                    <a:pt x="307" y="187"/>
                  </a:cubicBezTo>
                  <a:cubicBezTo>
                    <a:pt x="311" y="192"/>
                    <a:pt x="315" y="197"/>
                    <a:pt x="319" y="201"/>
                  </a:cubicBezTo>
                  <a:cubicBezTo>
                    <a:pt x="325" y="205"/>
                    <a:pt x="331" y="210"/>
                    <a:pt x="337" y="214"/>
                  </a:cubicBezTo>
                  <a:cubicBezTo>
                    <a:pt x="342" y="217"/>
                    <a:pt x="346" y="221"/>
                    <a:pt x="353" y="222"/>
                  </a:cubicBezTo>
                  <a:cubicBezTo>
                    <a:pt x="362" y="224"/>
                    <a:pt x="371" y="225"/>
                    <a:pt x="379" y="225"/>
                  </a:cubicBezTo>
                  <a:cubicBezTo>
                    <a:pt x="396" y="226"/>
                    <a:pt x="411" y="223"/>
                    <a:pt x="426" y="217"/>
                  </a:cubicBezTo>
                  <a:cubicBezTo>
                    <a:pt x="437" y="214"/>
                    <a:pt x="446" y="207"/>
                    <a:pt x="456" y="201"/>
                  </a:cubicBezTo>
                  <a:cubicBezTo>
                    <a:pt x="457" y="200"/>
                    <a:pt x="458" y="199"/>
                    <a:pt x="458" y="198"/>
                  </a:cubicBezTo>
                  <a:cubicBezTo>
                    <a:pt x="459" y="191"/>
                    <a:pt x="465" y="188"/>
                    <a:pt x="467" y="182"/>
                  </a:cubicBezTo>
                  <a:cubicBezTo>
                    <a:pt x="469" y="178"/>
                    <a:pt x="475" y="175"/>
                    <a:pt x="472" y="169"/>
                  </a:cubicBezTo>
                  <a:cubicBezTo>
                    <a:pt x="475" y="163"/>
                    <a:pt x="475" y="157"/>
                    <a:pt x="477" y="150"/>
                  </a:cubicBezTo>
                  <a:cubicBezTo>
                    <a:pt x="479" y="153"/>
                    <a:pt x="477" y="156"/>
                    <a:pt x="480" y="159"/>
                  </a:cubicBezTo>
                  <a:close/>
                  <a:moveTo>
                    <a:pt x="499" y="135"/>
                  </a:moveTo>
                  <a:cubicBezTo>
                    <a:pt x="498" y="134"/>
                    <a:pt x="498" y="134"/>
                    <a:pt x="497" y="135"/>
                  </a:cubicBezTo>
                  <a:cubicBezTo>
                    <a:pt x="497" y="135"/>
                    <a:pt x="497" y="135"/>
                    <a:pt x="497" y="135"/>
                  </a:cubicBezTo>
                  <a:cubicBezTo>
                    <a:pt x="497" y="136"/>
                    <a:pt x="497" y="136"/>
                    <a:pt x="498" y="136"/>
                  </a:cubicBezTo>
                  <a:cubicBezTo>
                    <a:pt x="498" y="136"/>
                    <a:pt x="498" y="135"/>
                    <a:pt x="499" y="135"/>
                  </a:cubicBezTo>
                  <a:close/>
                  <a:moveTo>
                    <a:pt x="175" y="235"/>
                  </a:moveTo>
                  <a:cubicBezTo>
                    <a:pt x="180" y="232"/>
                    <a:pt x="184" y="230"/>
                    <a:pt x="184" y="224"/>
                  </a:cubicBezTo>
                  <a:cubicBezTo>
                    <a:pt x="184" y="224"/>
                    <a:pt x="185" y="225"/>
                    <a:pt x="185" y="225"/>
                  </a:cubicBezTo>
                  <a:cubicBezTo>
                    <a:pt x="179" y="225"/>
                    <a:pt x="177" y="229"/>
                    <a:pt x="175" y="235"/>
                  </a:cubicBezTo>
                  <a:close/>
                  <a:moveTo>
                    <a:pt x="99" y="244"/>
                  </a:moveTo>
                  <a:cubicBezTo>
                    <a:pt x="95" y="242"/>
                    <a:pt x="92" y="240"/>
                    <a:pt x="88" y="238"/>
                  </a:cubicBezTo>
                  <a:cubicBezTo>
                    <a:pt x="87" y="238"/>
                    <a:pt x="86" y="237"/>
                    <a:pt x="83" y="239"/>
                  </a:cubicBezTo>
                  <a:cubicBezTo>
                    <a:pt x="88" y="243"/>
                    <a:pt x="93" y="244"/>
                    <a:pt x="99" y="244"/>
                  </a:cubicBezTo>
                  <a:close/>
                  <a:moveTo>
                    <a:pt x="33" y="202"/>
                  </a:moveTo>
                  <a:cubicBezTo>
                    <a:pt x="32" y="202"/>
                    <a:pt x="31" y="203"/>
                    <a:pt x="31" y="204"/>
                  </a:cubicBezTo>
                  <a:cubicBezTo>
                    <a:pt x="32" y="208"/>
                    <a:pt x="35" y="209"/>
                    <a:pt x="40" y="209"/>
                  </a:cubicBezTo>
                  <a:cubicBezTo>
                    <a:pt x="38" y="205"/>
                    <a:pt x="36" y="203"/>
                    <a:pt x="33" y="202"/>
                  </a:cubicBezTo>
                  <a:close/>
                  <a:moveTo>
                    <a:pt x="114" y="246"/>
                  </a:moveTo>
                  <a:cubicBezTo>
                    <a:pt x="119" y="248"/>
                    <a:pt x="123" y="248"/>
                    <a:pt x="127" y="247"/>
                  </a:cubicBezTo>
                  <a:cubicBezTo>
                    <a:pt x="123" y="247"/>
                    <a:pt x="119" y="244"/>
                    <a:pt x="114" y="246"/>
                  </a:cubicBezTo>
                  <a:close/>
                  <a:moveTo>
                    <a:pt x="57" y="227"/>
                  </a:moveTo>
                  <a:cubicBezTo>
                    <a:pt x="55" y="224"/>
                    <a:pt x="53" y="222"/>
                    <a:pt x="49" y="220"/>
                  </a:cubicBezTo>
                  <a:cubicBezTo>
                    <a:pt x="50" y="225"/>
                    <a:pt x="54" y="225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lose/>
                  <a:moveTo>
                    <a:pt x="27" y="193"/>
                  </a:moveTo>
                  <a:cubicBezTo>
                    <a:pt x="27" y="191"/>
                    <a:pt x="27" y="190"/>
                    <a:pt x="25" y="190"/>
                  </a:cubicBezTo>
                  <a:cubicBezTo>
                    <a:pt x="24" y="189"/>
                    <a:pt x="24" y="190"/>
                    <a:pt x="24" y="191"/>
                  </a:cubicBezTo>
                  <a:cubicBezTo>
                    <a:pt x="24" y="192"/>
                    <a:pt x="24" y="193"/>
                    <a:pt x="26" y="194"/>
                  </a:cubicBezTo>
                  <a:cubicBezTo>
                    <a:pt x="27" y="194"/>
                    <a:pt x="27" y="194"/>
                    <a:pt x="27" y="193"/>
                  </a:cubicBezTo>
                  <a:close/>
                  <a:moveTo>
                    <a:pt x="159" y="240"/>
                  </a:moveTo>
                  <a:cubicBezTo>
                    <a:pt x="156" y="240"/>
                    <a:pt x="155" y="240"/>
                    <a:pt x="153" y="243"/>
                  </a:cubicBezTo>
                  <a:cubicBezTo>
                    <a:pt x="156" y="243"/>
                    <a:pt x="157" y="243"/>
                    <a:pt x="159" y="240"/>
                  </a:cubicBezTo>
                  <a:close/>
                  <a:moveTo>
                    <a:pt x="64" y="230"/>
                  </a:moveTo>
                  <a:cubicBezTo>
                    <a:pt x="65" y="231"/>
                    <a:pt x="65" y="234"/>
                    <a:pt x="68" y="233"/>
                  </a:cubicBezTo>
                  <a:cubicBezTo>
                    <a:pt x="67" y="231"/>
                    <a:pt x="66" y="230"/>
                    <a:pt x="64" y="230"/>
                  </a:cubicBezTo>
                  <a:close/>
                  <a:moveTo>
                    <a:pt x="169" y="235"/>
                  </a:moveTo>
                  <a:cubicBezTo>
                    <a:pt x="168" y="235"/>
                    <a:pt x="168" y="235"/>
                    <a:pt x="168" y="235"/>
                  </a:cubicBezTo>
                  <a:cubicBezTo>
                    <a:pt x="167" y="236"/>
                    <a:pt x="168" y="236"/>
                    <a:pt x="168" y="236"/>
                  </a:cubicBezTo>
                  <a:cubicBezTo>
                    <a:pt x="169" y="236"/>
                    <a:pt x="169" y="236"/>
                    <a:pt x="170" y="236"/>
                  </a:cubicBezTo>
                  <a:cubicBezTo>
                    <a:pt x="170" y="235"/>
                    <a:pt x="169" y="235"/>
                    <a:pt x="169" y="235"/>
                  </a:cubicBezTo>
                  <a:close/>
                  <a:moveTo>
                    <a:pt x="64" y="230"/>
                  </a:moveTo>
                  <a:cubicBezTo>
                    <a:pt x="62" y="229"/>
                    <a:pt x="59" y="228"/>
                    <a:pt x="57" y="227"/>
                  </a:cubicBezTo>
                  <a:cubicBezTo>
                    <a:pt x="57" y="227"/>
                    <a:pt x="57" y="227"/>
                    <a:pt x="57" y="227"/>
                  </a:cubicBezTo>
                  <a:cubicBezTo>
                    <a:pt x="59" y="228"/>
                    <a:pt x="61" y="230"/>
                    <a:pt x="64" y="230"/>
                  </a:cubicBezTo>
                  <a:cubicBezTo>
                    <a:pt x="64" y="230"/>
                    <a:pt x="64" y="230"/>
                    <a:pt x="64" y="230"/>
                  </a:cubicBezTo>
                  <a:close/>
                  <a:moveTo>
                    <a:pt x="101" y="134"/>
                  </a:moveTo>
                  <a:cubicBezTo>
                    <a:pt x="105" y="143"/>
                    <a:pt x="118" y="147"/>
                    <a:pt x="128" y="142"/>
                  </a:cubicBezTo>
                  <a:cubicBezTo>
                    <a:pt x="135" y="139"/>
                    <a:pt x="147" y="117"/>
                    <a:pt x="146" y="110"/>
                  </a:cubicBezTo>
                  <a:cubicBezTo>
                    <a:pt x="143" y="97"/>
                    <a:pt x="140" y="85"/>
                    <a:pt x="129" y="77"/>
                  </a:cubicBezTo>
                  <a:cubicBezTo>
                    <a:pt x="118" y="68"/>
                    <a:pt x="109" y="70"/>
                    <a:pt x="103" y="82"/>
                  </a:cubicBezTo>
                  <a:cubicBezTo>
                    <a:pt x="99" y="91"/>
                    <a:pt x="95" y="99"/>
                    <a:pt x="96" y="108"/>
                  </a:cubicBezTo>
                  <a:cubicBezTo>
                    <a:pt x="95" y="117"/>
                    <a:pt x="97" y="126"/>
                    <a:pt x="101" y="134"/>
                  </a:cubicBezTo>
                  <a:close/>
                  <a:moveTo>
                    <a:pt x="223" y="78"/>
                  </a:moveTo>
                  <a:cubicBezTo>
                    <a:pt x="223" y="77"/>
                    <a:pt x="222" y="76"/>
                    <a:pt x="221" y="76"/>
                  </a:cubicBezTo>
                  <a:cubicBezTo>
                    <a:pt x="220" y="76"/>
                    <a:pt x="219" y="77"/>
                    <a:pt x="219" y="78"/>
                  </a:cubicBezTo>
                  <a:cubicBezTo>
                    <a:pt x="217" y="82"/>
                    <a:pt x="219" y="85"/>
                    <a:pt x="222" y="88"/>
                  </a:cubicBezTo>
                  <a:cubicBezTo>
                    <a:pt x="225" y="84"/>
                    <a:pt x="224" y="81"/>
                    <a:pt x="223" y="78"/>
                  </a:cubicBezTo>
                  <a:close/>
                  <a:moveTo>
                    <a:pt x="417" y="109"/>
                  </a:moveTo>
                  <a:cubicBezTo>
                    <a:pt x="418" y="108"/>
                    <a:pt x="419" y="107"/>
                    <a:pt x="418" y="106"/>
                  </a:cubicBezTo>
                  <a:cubicBezTo>
                    <a:pt x="414" y="98"/>
                    <a:pt x="409" y="90"/>
                    <a:pt x="400" y="86"/>
                  </a:cubicBezTo>
                  <a:cubicBezTo>
                    <a:pt x="396" y="85"/>
                    <a:pt x="392" y="86"/>
                    <a:pt x="387" y="87"/>
                  </a:cubicBezTo>
                  <a:cubicBezTo>
                    <a:pt x="378" y="89"/>
                    <a:pt x="379" y="99"/>
                    <a:pt x="373" y="104"/>
                  </a:cubicBezTo>
                  <a:cubicBezTo>
                    <a:pt x="371" y="106"/>
                    <a:pt x="370" y="109"/>
                    <a:pt x="370" y="112"/>
                  </a:cubicBezTo>
                  <a:cubicBezTo>
                    <a:pt x="370" y="119"/>
                    <a:pt x="368" y="127"/>
                    <a:pt x="370" y="134"/>
                  </a:cubicBezTo>
                  <a:cubicBezTo>
                    <a:pt x="373" y="145"/>
                    <a:pt x="377" y="150"/>
                    <a:pt x="388" y="151"/>
                  </a:cubicBezTo>
                  <a:cubicBezTo>
                    <a:pt x="392" y="151"/>
                    <a:pt x="397" y="152"/>
                    <a:pt x="397" y="145"/>
                  </a:cubicBezTo>
                  <a:cubicBezTo>
                    <a:pt x="397" y="144"/>
                    <a:pt x="398" y="143"/>
                    <a:pt x="399" y="142"/>
                  </a:cubicBezTo>
                  <a:cubicBezTo>
                    <a:pt x="406" y="139"/>
                    <a:pt x="410" y="132"/>
                    <a:pt x="416" y="129"/>
                  </a:cubicBezTo>
                  <a:cubicBezTo>
                    <a:pt x="420" y="126"/>
                    <a:pt x="422" y="120"/>
                    <a:pt x="420" y="115"/>
                  </a:cubicBezTo>
                  <a:cubicBezTo>
                    <a:pt x="419" y="110"/>
                    <a:pt x="415" y="113"/>
                    <a:pt x="412" y="112"/>
                  </a:cubicBezTo>
                  <a:cubicBezTo>
                    <a:pt x="413" y="110"/>
                    <a:pt x="415" y="110"/>
                    <a:pt x="417" y="109"/>
                  </a:cubicBezTo>
                  <a:close/>
                  <a:moveTo>
                    <a:pt x="247" y="236"/>
                  </a:moveTo>
                  <a:cubicBezTo>
                    <a:pt x="254" y="237"/>
                    <a:pt x="255" y="239"/>
                    <a:pt x="254" y="245"/>
                  </a:cubicBezTo>
                  <a:cubicBezTo>
                    <a:pt x="254" y="249"/>
                    <a:pt x="252" y="252"/>
                    <a:pt x="252" y="256"/>
                  </a:cubicBezTo>
                  <a:cubicBezTo>
                    <a:pt x="253" y="260"/>
                    <a:pt x="248" y="258"/>
                    <a:pt x="247" y="260"/>
                  </a:cubicBezTo>
                  <a:cubicBezTo>
                    <a:pt x="247" y="262"/>
                    <a:pt x="248" y="262"/>
                    <a:pt x="249" y="262"/>
                  </a:cubicBezTo>
                  <a:cubicBezTo>
                    <a:pt x="251" y="263"/>
                    <a:pt x="252" y="264"/>
                    <a:pt x="252" y="266"/>
                  </a:cubicBezTo>
                  <a:cubicBezTo>
                    <a:pt x="252" y="268"/>
                    <a:pt x="250" y="268"/>
                    <a:pt x="249" y="268"/>
                  </a:cubicBezTo>
                  <a:cubicBezTo>
                    <a:pt x="244" y="267"/>
                    <a:pt x="244" y="270"/>
                    <a:pt x="244" y="274"/>
                  </a:cubicBezTo>
                  <a:cubicBezTo>
                    <a:pt x="244" y="278"/>
                    <a:pt x="243" y="282"/>
                    <a:pt x="242" y="285"/>
                  </a:cubicBezTo>
                  <a:cubicBezTo>
                    <a:pt x="241" y="290"/>
                    <a:pt x="242" y="294"/>
                    <a:pt x="245" y="294"/>
                  </a:cubicBezTo>
                  <a:cubicBezTo>
                    <a:pt x="247" y="295"/>
                    <a:pt x="249" y="296"/>
                    <a:pt x="251" y="294"/>
                  </a:cubicBezTo>
                  <a:cubicBezTo>
                    <a:pt x="253" y="293"/>
                    <a:pt x="253" y="291"/>
                    <a:pt x="252" y="289"/>
                  </a:cubicBezTo>
                  <a:cubicBezTo>
                    <a:pt x="250" y="284"/>
                    <a:pt x="249" y="279"/>
                    <a:pt x="250" y="273"/>
                  </a:cubicBezTo>
                  <a:cubicBezTo>
                    <a:pt x="253" y="274"/>
                    <a:pt x="252" y="277"/>
                    <a:pt x="253" y="278"/>
                  </a:cubicBezTo>
                  <a:cubicBezTo>
                    <a:pt x="253" y="282"/>
                    <a:pt x="255" y="285"/>
                    <a:pt x="258" y="287"/>
                  </a:cubicBezTo>
                  <a:cubicBezTo>
                    <a:pt x="263" y="292"/>
                    <a:pt x="263" y="292"/>
                    <a:pt x="270" y="288"/>
                  </a:cubicBezTo>
                  <a:cubicBezTo>
                    <a:pt x="275" y="285"/>
                    <a:pt x="276" y="285"/>
                    <a:pt x="280" y="290"/>
                  </a:cubicBezTo>
                  <a:cubicBezTo>
                    <a:pt x="282" y="293"/>
                    <a:pt x="286" y="295"/>
                    <a:pt x="290" y="296"/>
                  </a:cubicBezTo>
                  <a:cubicBezTo>
                    <a:pt x="295" y="298"/>
                    <a:pt x="301" y="300"/>
                    <a:pt x="307" y="301"/>
                  </a:cubicBezTo>
                  <a:cubicBezTo>
                    <a:pt x="310" y="301"/>
                    <a:pt x="313" y="302"/>
                    <a:pt x="316" y="303"/>
                  </a:cubicBezTo>
                  <a:cubicBezTo>
                    <a:pt x="321" y="305"/>
                    <a:pt x="325" y="306"/>
                    <a:pt x="330" y="306"/>
                  </a:cubicBezTo>
                  <a:cubicBezTo>
                    <a:pt x="335" y="305"/>
                    <a:pt x="338" y="308"/>
                    <a:pt x="341" y="311"/>
                  </a:cubicBezTo>
                  <a:cubicBezTo>
                    <a:pt x="342" y="312"/>
                    <a:pt x="342" y="313"/>
                    <a:pt x="342" y="314"/>
                  </a:cubicBezTo>
                  <a:cubicBezTo>
                    <a:pt x="341" y="314"/>
                    <a:pt x="340" y="315"/>
                    <a:pt x="340" y="315"/>
                  </a:cubicBezTo>
                  <a:cubicBezTo>
                    <a:pt x="330" y="311"/>
                    <a:pt x="323" y="318"/>
                    <a:pt x="315" y="322"/>
                  </a:cubicBezTo>
                  <a:cubicBezTo>
                    <a:pt x="308" y="326"/>
                    <a:pt x="300" y="331"/>
                    <a:pt x="292" y="336"/>
                  </a:cubicBezTo>
                  <a:cubicBezTo>
                    <a:pt x="287" y="339"/>
                    <a:pt x="281" y="340"/>
                    <a:pt x="275" y="337"/>
                  </a:cubicBezTo>
                  <a:cubicBezTo>
                    <a:pt x="267" y="334"/>
                    <a:pt x="259" y="330"/>
                    <a:pt x="251" y="329"/>
                  </a:cubicBezTo>
                  <a:cubicBezTo>
                    <a:pt x="242" y="327"/>
                    <a:pt x="234" y="325"/>
                    <a:pt x="225" y="322"/>
                  </a:cubicBezTo>
                  <a:cubicBezTo>
                    <a:pt x="220" y="320"/>
                    <a:pt x="214" y="320"/>
                    <a:pt x="209" y="324"/>
                  </a:cubicBezTo>
                  <a:cubicBezTo>
                    <a:pt x="208" y="325"/>
                    <a:pt x="206" y="325"/>
                    <a:pt x="204" y="326"/>
                  </a:cubicBezTo>
                  <a:cubicBezTo>
                    <a:pt x="197" y="328"/>
                    <a:pt x="190" y="328"/>
                    <a:pt x="183" y="331"/>
                  </a:cubicBezTo>
                  <a:cubicBezTo>
                    <a:pt x="182" y="332"/>
                    <a:pt x="180" y="333"/>
                    <a:pt x="178" y="331"/>
                  </a:cubicBezTo>
                  <a:cubicBezTo>
                    <a:pt x="177" y="330"/>
                    <a:pt x="177" y="328"/>
                    <a:pt x="178" y="326"/>
                  </a:cubicBezTo>
                  <a:cubicBezTo>
                    <a:pt x="179" y="323"/>
                    <a:pt x="180" y="320"/>
                    <a:pt x="181" y="318"/>
                  </a:cubicBezTo>
                  <a:cubicBezTo>
                    <a:pt x="183" y="314"/>
                    <a:pt x="185" y="310"/>
                    <a:pt x="185" y="305"/>
                  </a:cubicBezTo>
                  <a:cubicBezTo>
                    <a:pt x="185" y="303"/>
                    <a:pt x="185" y="301"/>
                    <a:pt x="187" y="300"/>
                  </a:cubicBezTo>
                  <a:cubicBezTo>
                    <a:pt x="189" y="296"/>
                    <a:pt x="192" y="293"/>
                    <a:pt x="192" y="289"/>
                  </a:cubicBezTo>
                  <a:cubicBezTo>
                    <a:pt x="192" y="289"/>
                    <a:pt x="192" y="288"/>
                    <a:pt x="192" y="288"/>
                  </a:cubicBezTo>
                  <a:cubicBezTo>
                    <a:pt x="198" y="283"/>
                    <a:pt x="199" y="275"/>
                    <a:pt x="204" y="269"/>
                  </a:cubicBezTo>
                  <a:cubicBezTo>
                    <a:pt x="211" y="261"/>
                    <a:pt x="218" y="252"/>
                    <a:pt x="222" y="242"/>
                  </a:cubicBezTo>
                  <a:cubicBezTo>
                    <a:pt x="225" y="233"/>
                    <a:pt x="232" y="226"/>
                    <a:pt x="234" y="217"/>
                  </a:cubicBezTo>
                  <a:cubicBezTo>
                    <a:pt x="235" y="215"/>
                    <a:pt x="252" y="203"/>
                    <a:pt x="255" y="203"/>
                  </a:cubicBezTo>
                  <a:cubicBezTo>
                    <a:pt x="259" y="202"/>
                    <a:pt x="262" y="205"/>
                    <a:pt x="265" y="208"/>
                  </a:cubicBezTo>
                  <a:cubicBezTo>
                    <a:pt x="277" y="221"/>
                    <a:pt x="291" y="233"/>
                    <a:pt x="304" y="244"/>
                  </a:cubicBezTo>
                  <a:cubicBezTo>
                    <a:pt x="317" y="255"/>
                    <a:pt x="328" y="266"/>
                    <a:pt x="340" y="277"/>
                  </a:cubicBezTo>
                  <a:cubicBezTo>
                    <a:pt x="348" y="284"/>
                    <a:pt x="354" y="293"/>
                    <a:pt x="362" y="300"/>
                  </a:cubicBezTo>
                  <a:cubicBezTo>
                    <a:pt x="364" y="301"/>
                    <a:pt x="364" y="303"/>
                    <a:pt x="363" y="305"/>
                  </a:cubicBezTo>
                  <a:cubicBezTo>
                    <a:pt x="362" y="307"/>
                    <a:pt x="360" y="307"/>
                    <a:pt x="358" y="307"/>
                  </a:cubicBezTo>
                  <a:cubicBezTo>
                    <a:pt x="354" y="306"/>
                    <a:pt x="351" y="304"/>
                    <a:pt x="348" y="301"/>
                  </a:cubicBezTo>
                  <a:cubicBezTo>
                    <a:pt x="343" y="295"/>
                    <a:pt x="336" y="292"/>
                    <a:pt x="332" y="285"/>
                  </a:cubicBezTo>
                  <a:cubicBezTo>
                    <a:pt x="331" y="284"/>
                    <a:pt x="329" y="283"/>
                    <a:pt x="328" y="283"/>
                  </a:cubicBezTo>
                  <a:cubicBezTo>
                    <a:pt x="322" y="283"/>
                    <a:pt x="318" y="280"/>
                    <a:pt x="314" y="275"/>
                  </a:cubicBezTo>
                  <a:cubicBezTo>
                    <a:pt x="312" y="271"/>
                    <a:pt x="308" y="268"/>
                    <a:pt x="302" y="267"/>
                  </a:cubicBezTo>
                  <a:cubicBezTo>
                    <a:pt x="300" y="267"/>
                    <a:pt x="297" y="264"/>
                    <a:pt x="295" y="262"/>
                  </a:cubicBezTo>
                  <a:cubicBezTo>
                    <a:pt x="291" y="259"/>
                    <a:pt x="289" y="260"/>
                    <a:pt x="288" y="265"/>
                  </a:cubicBezTo>
                  <a:cubicBezTo>
                    <a:pt x="288" y="266"/>
                    <a:pt x="289" y="267"/>
                    <a:pt x="287" y="268"/>
                  </a:cubicBezTo>
                  <a:cubicBezTo>
                    <a:pt x="285" y="266"/>
                    <a:pt x="286" y="263"/>
                    <a:pt x="286" y="260"/>
                  </a:cubicBezTo>
                  <a:cubicBezTo>
                    <a:pt x="285" y="258"/>
                    <a:pt x="285" y="255"/>
                    <a:pt x="281" y="255"/>
                  </a:cubicBezTo>
                  <a:cubicBezTo>
                    <a:pt x="279" y="256"/>
                    <a:pt x="278" y="255"/>
                    <a:pt x="278" y="254"/>
                  </a:cubicBezTo>
                  <a:cubicBezTo>
                    <a:pt x="278" y="248"/>
                    <a:pt x="274" y="248"/>
                    <a:pt x="270" y="247"/>
                  </a:cubicBezTo>
                  <a:cubicBezTo>
                    <a:pt x="267" y="247"/>
                    <a:pt x="265" y="245"/>
                    <a:pt x="265" y="242"/>
                  </a:cubicBezTo>
                  <a:cubicBezTo>
                    <a:pt x="266" y="236"/>
                    <a:pt x="260" y="233"/>
                    <a:pt x="256" y="230"/>
                  </a:cubicBezTo>
                  <a:cubicBezTo>
                    <a:pt x="253" y="228"/>
                    <a:pt x="251" y="230"/>
                    <a:pt x="247" y="236"/>
                  </a:cubicBezTo>
                  <a:cubicBezTo>
                    <a:pt x="246" y="240"/>
                    <a:pt x="245" y="244"/>
                    <a:pt x="244" y="248"/>
                  </a:cubicBezTo>
                  <a:cubicBezTo>
                    <a:pt x="243" y="251"/>
                    <a:pt x="242" y="253"/>
                    <a:pt x="246" y="253"/>
                  </a:cubicBezTo>
                  <a:cubicBezTo>
                    <a:pt x="248" y="254"/>
                    <a:pt x="249" y="251"/>
                    <a:pt x="249" y="249"/>
                  </a:cubicBezTo>
                  <a:cubicBezTo>
                    <a:pt x="250" y="244"/>
                    <a:pt x="250" y="240"/>
                    <a:pt x="247" y="236"/>
                  </a:cubicBezTo>
                  <a:close/>
                  <a:moveTo>
                    <a:pt x="266" y="297"/>
                  </a:moveTo>
                  <a:cubicBezTo>
                    <a:pt x="263" y="297"/>
                    <a:pt x="262" y="298"/>
                    <a:pt x="261" y="299"/>
                  </a:cubicBezTo>
                  <a:cubicBezTo>
                    <a:pt x="256" y="304"/>
                    <a:pt x="250" y="304"/>
                    <a:pt x="243" y="306"/>
                  </a:cubicBezTo>
                  <a:cubicBezTo>
                    <a:pt x="238" y="306"/>
                    <a:pt x="232" y="308"/>
                    <a:pt x="227" y="312"/>
                  </a:cubicBezTo>
                  <a:cubicBezTo>
                    <a:pt x="225" y="313"/>
                    <a:pt x="225" y="314"/>
                    <a:pt x="225" y="315"/>
                  </a:cubicBezTo>
                  <a:cubicBezTo>
                    <a:pt x="226" y="317"/>
                    <a:pt x="227" y="317"/>
                    <a:pt x="229" y="317"/>
                  </a:cubicBezTo>
                  <a:cubicBezTo>
                    <a:pt x="230" y="317"/>
                    <a:pt x="232" y="317"/>
                    <a:pt x="233" y="316"/>
                  </a:cubicBezTo>
                  <a:cubicBezTo>
                    <a:pt x="235" y="314"/>
                    <a:pt x="237" y="314"/>
                    <a:pt x="238" y="316"/>
                  </a:cubicBezTo>
                  <a:cubicBezTo>
                    <a:pt x="241" y="319"/>
                    <a:pt x="245" y="317"/>
                    <a:pt x="248" y="317"/>
                  </a:cubicBezTo>
                  <a:cubicBezTo>
                    <a:pt x="253" y="317"/>
                    <a:pt x="254" y="315"/>
                    <a:pt x="255" y="311"/>
                  </a:cubicBezTo>
                  <a:cubicBezTo>
                    <a:pt x="256" y="308"/>
                    <a:pt x="261" y="308"/>
                    <a:pt x="261" y="311"/>
                  </a:cubicBezTo>
                  <a:cubicBezTo>
                    <a:pt x="261" y="317"/>
                    <a:pt x="266" y="318"/>
                    <a:pt x="270" y="321"/>
                  </a:cubicBezTo>
                  <a:cubicBezTo>
                    <a:pt x="272" y="322"/>
                    <a:pt x="275" y="323"/>
                    <a:pt x="274" y="326"/>
                  </a:cubicBezTo>
                  <a:cubicBezTo>
                    <a:pt x="273" y="330"/>
                    <a:pt x="276" y="331"/>
                    <a:pt x="279" y="332"/>
                  </a:cubicBezTo>
                  <a:cubicBezTo>
                    <a:pt x="283" y="333"/>
                    <a:pt x="287" y="332"/>
                    <a:pt x="291" y="329"/>
                  </a:cubicBezTo>
                  <a:cubicBezTo>
                    <a:pt x="298" y="326"/>
                    <a:pt x="302" y="319"/>
                    <a:pt x="309" y="315"/>
                  </a:cubicBezTo>
                  <a:cubicBezTo>
                    <a:pt x="311" y="313"/>
                    <a:pt x="311" y="312"/>
                    <a:pt x="309" y="310"/>
                  </a:cubicBezTo>
                  <a:cubicBezTo>
                    <a:pt x="306" y="309"/>
                    <a:pt x="304" y="308"/>
                    <a:pt x="301" y="307"/>
                  </a:cubicBezTo>
                  <a:cubicBezTo>
                    <a:pt x="294" y="306"/>
                    <a:pt x="287" y="303"/>
                    <a:pt x="280" y="301"/>
                  </a:cubicBezTo>
                  <a:cubicBezTo>
                    <a:pt x="276" y="299"/>
                    <a:pt x="270" y="299"/>
                    <a:pt x="266" y="297"/>
                  </a:cubicBezTo>
                  <a:close/>
                  <a:moveTo>
                    <a:pt x="225" y="305"/>
                  </a:moveTo>
                  <a:cubicBezTo>
                    <a:pt x="229" y="301"/>
                    <a:pt x="235" y="302"/>
                    <a:pt x="235" y="297"/>
                  </a:cubicBezTo>
                  <a:cubicBezTo>
                    <a:pt x="235" y="293"/>
                    <a:pt x="235" y="289"/>
                    <a:pt x="234" y="285"/>
                  </a:cubicBezTo>
                  <a:cubicBezTo>
                    <a:pt x="234" y="284"/>
                    <a:pt x="233" y="282"/>
                    <a:pt x="232" y="282"/>
                  </a:cubicBezTo>
                  <a:cubicBezTo>
                    <a:pt x="229" y="281"/>
                    <a:pt x="228" y="283"/>
                    <a:pt x="228" y="285"/>
                  </a:cubicBezTo>
                  <a:cubicBezTo>
                    <a:pt x="227" y="291"/>
                    <a:pt x="225" y="296"/>
                    <a:pt x="225" y="305"/>
                  </a:cubicBezTo>
                  <a:close/>
                  <a:moveTo>
                    <a:pt x="275" y="235"/>
                  </a:moveTo>
                  <a:cubicBezTo>
                    <a:pt x="269" y="228"/>
                    <a:pt x="263" y="222"/>
                    <a:pt x="258" y="217"/>
                  </a:cubicBezTo>
                  <a:cubicBezTo>
                    <a:pt x="256" y="216"/>
                    <a:pt x="255" y="214"/>
                    <a:pt x="253" y="216"/>
                  </a:cubicBezTo>
                  <a:cubicBezTo>
                    <a:pt x="252" y="217"/>
                    <a:pt x="253" y="219"/>
                    <a:pt x="254" y="220"/>
                  </a:cubicBezTo>
                  <a:cubicBezTo>
                    <a:pt x="260" y="225"/>
                    <a:pt x="266" y="231"/>
                    <a:pt x="272" y="235"/>
                  </a:cubicBezTo>
                  <a:cubicBezTo>
                    <a:pt x="273" y="236"/>
                    <a:pt x="273" y="235"/>
                    <a:pt x="275" y="235"/>
                  </a:cubicBezTo>
                  <a:close/>
                  <a:moveTo>
                    <a:pt x="298" y="253"/>
                  </a:moveTo>
                  <a:cubicBezTo>
                    <a:pt x="298" y="252"/>
                    <a:pt x="297" y="251"/>
                    <a:pt x="296" y="250"/>
                  </a:cubicBezTo>
                  <a:cubicBezTo>
                    <a:pt x="293" y="249"/>
                    <a:pt x="290" y="246"/>
                    <a:pt x="288" y="244"/>
                  </a:cubicBezTo>
                  <a:cubicBezTo>
                    <a:pt x="287" y="242"/>
                    <a:pt x="285" y="243"/>
                    <a:pt x="283" y="243"/>
                  </a:cubicBezTo>
                  <a:cubicBezTo>
                    <a:pt x="281" y="243"/>
                    <a:pt x="280" y="245"/>
                    <a:pt x="282" y="246"/>
                  </a:cubicBezTo>
                  <a:cubicBezTo>
                    <a:pt x="286" y="249"/>
                    <a:pt x="290" y="253"/>
                    <a:pt x="295" y="255"/>
                  </a:cubicBezTo>
                  <a:cubicBezTo>
                    <a:pt x="296" y="256"/>
                    <a:pt x="297" y="255"/>
                    <a:pt x="298" y="253"/>
                  </a:cubicBezTo>
                  <a:close/>
                  <a:moveTo>
                    <a:pt x="212" y="304"/>
                  </a:moveTo>
                  <a:cubicBezTo>
                    <a:pt x="213" y="302"/>
                    <a:pt x="212" y="301"/>
                    <a:pt x="211" y="301"/>
                  </a:cubicBezTo>
                  <a:cubicBezTo>
                    <a:pt x="210" y="301"/>
                    <a:pt x="209" y="302"/>
                    <a:pt x="209" y="302"/>
                  </a:cubicBezTo>
                  <a:cubicBezTo>
                    <a:pt x="208" y="303"/>
                    <a:pt x="208" y="304"/>
                    <a:pt x="207" y="305"/>
                  </a:cubicBezTo>
                  <a:cubicBezTo>
                    <a:pt x="206" y="306"/>
                    <a:pt x="206" y="308"/>
                    <a:pt x="207" y="309"/>
                  </a:cubicBezTo>
                  <a:cubicBezTo>
                    <a:pt x="210" y="310"/>
                    <a:pt x="211" y="309"/>
                    <a:pt x="212" y="307"/>
                  </a:cubicBezTo>
                  <a:cubicBezTo>
                    <a:pt x="212" y="306"/>
                    <a:pt x="212" y="305"/>
                    <a:pt x="212" y="304"/>
                  </a:cubicBezTo>
                  <a:close/>
                  <a:moveTo>
                    <a:pt x="268" y="326"/>
                  </a:moveTo>
                  <a:cubicBezTo>
                    <a:pt x="266" y="321"/>
                    <a:pt x="262" y="321"/>
                    <a:pt x="256" y="320"/>
                  </a:cubicBezTo>
                  <a:cubicBezTo>
                    <a:pt x="260" y="325"/>
                    <a:pt x="265" y="323"/>
                    <a:pt x="268" y="326"/>
                  </a:cubicBezTo>
                  <a:close/>
                  <a:moveTo>
                    <a:pt x="236" y="261"/>
                  </a:moveTo>
                  <a:cubicBezTo>
                    <a:pt x="236" y="260"/>
                    <a:pt x="235" y="259"/>
                    <a:pt x="234" y="259"/>
                  </a:cubicBezTo>
                  <a:cubicBezTo>
                    <a:pt x="233" y="259"/>
                    <a:pt x="232" y="261"/>
                    <a:pt x="232" y="262"/>
                  </a:cubicBezTo>
                  <a:cubicBezTo>
                    <a:pt x="231" y="264"/>
                    <a:pt x="232" y="265"/>
                    <a:pt x="234" y="264"/>
                  </a:cubicBezTo>
                  <a:cubicBezTo>
                    <a:pt x="236" y="264"/>
                    <a:pt x="236" y="262"/>
                    <a:pt x="236" y="261"/>
                  </a:cubicBezTo>
                  <a:close/>
                  <a:moveTo>
                    <a:pt x="232" y="278"/>
                  </a:moveTo>
                  <a:cubicBezTo>
                    <a:pt x="233" y="278"/>
                    <a:pt x="234" y="278"/>
                    <a:pt x="234" y="276"/>
                  </a:cubicBezTo>
                  <a:cubicBezTo>
                    <a:pt x="235" y="275"/>
                    <a:pt x="234" y="274"/>
                    <a:pt x="233" y="274"/>
                  </a:cubicBezTo>
                  <a:cubicBezTo>
                    <a:pt x="231" y="274"/>
                    <a:pt x="230" y="275"/>
                    <a:pt x="230" y="276"/>
                  </a:cubicBezTo>
                  <a:cubicBezTo>
                    <a:pt x="230" y="278"/>
                    <a:pt x="231" y="278"/>
                    <a:pt x="232" y="278"/>
                  </a:cubicBezTo>
                  <a:close/>
                  <a:moveTo>
                    <a:pt x="307" y="261"/>
                  </a:moveTo>
                  <a:cubicBezTo>
                    <a:pt x="307" y="260"/>
                    <a:pt x="307" y="259"/>
                    <a:pt x="306" y="259"/>
                  </a:cubicBezTo>
                  <a:cubicBezTo>
                    <a:pt x="305" y="259"/>
                    <a:pt x="305" y="260"/>
                    <a:pt x="305" y="260"/>
                  </a:cubicBezTo>
                  <a:cubicBezTo>
                    <a:pt x="304" y="261"/>
                    <a:pt x="305" y="262"/>
                    <a:pt x="306" y="262"/>
                  </a:cubicBezTo>
                  <a:cubicBezTo>
                    <a:pt x="306" y="262"/>
                    <a:pt x="307" y="262"/>
                    <a:pt x="307" y="261"/>
                  </a:cubicBezTo>
                  <a:close/>
                  <a:moveTo>
                    <a:pt x="212" y="292"/>
                  </a:moveTo>
                  <a:cubicBezTo>
                    <a:pt x="212" y="290"/>
                    <a:pt x="211" y="290"/>
                    <a:pt x="210" y="290"/>
                  </a:cubicBezTo>
                  <a:cubicBezTo>
                    <a:pt x="209" y="290"/>
                    <a:pt x="209" y="291"/>
                    <a:pt x="209" y="292"/>
                  </a:cubicBezTo>
                  <a:cubicBezTo>
                    <a:pt x="209" y="292"/>
                    <a:pt x="210" y="292"/>
                    <a:pt x="210" y="292"/>
                  </a:cubicBezTo>
                  <a:cubicBezTo>
                    <a:pt x="211" y="293"/>
                    <a:pt x="212" y="292"/>
                    <a:pt x="212" y="292"/>
                  </a:cubicBezTo>
                  <a:close/>
                  <a:moveTo>
                    <a:pt x="232" y="250"/>
                  </a:moveTo>
                  <a:cubicBezTo>
                    <a:pt x="232" y="249"/>
                    <a:pt x="232" y="249"/>
                    <a:pt x="231" y="249"/>
                  </a:cubicBezTo>
                  <a:cubicBezTo>
                    <a:pt x="231" y="249"/>
                    <a:pt x="231" y="249"/>
                    <a:pt x="231" y="249"/>
                  </a:cubicBezTo>
                  <a:cubicBezTo>
                    <a:pt x="230" y="250"/>
                    <a:pt x="230" y="251"/>
                    <a:pt x="231" y="251"/>
                  </a:cubicBezTo>
                  <a:cubicBezTo>
                    <a:pt x="231" y="251"/>
                    <a:pt x="232" y="250"/>
                    <a:pt x="232" y="250"/>
                  </a:cubicBezTo>
                  <a:close/>
                  <a:moveTo>
                    <a:pt x="291" y="290"/>
                  </a:moveTo>
                  <a:cubicBezTo>
                    <a:pt x="291" y="291"/>
                    <a:pt x="293" y="292"/>
                    <a:pt x="294" y="292"/>
                  </a:cubicBezTo>
                  <a:cubicBezTo>
                    <a:pt x="298" y="292"/>
                    <a:pt x="298" y="289"/>
                    <a:pt x="297" y="285"/>
                  </a:cubicBezTo>
                  <a:cubicBezTo>
                    <a:pt x="295" y="286"/>
                    <a:pt x="291" y="285"/>
                    <a:pt x="291" y="290"/>
                  </a:cubicBezTo>
                  <a:close/>
                  <a:moveTo>
                    <a:pt x="317" y="290"/>
                  </a:moveTo>
                  <a:cubicBezTo>
                    <a:pt x="317" y="288"/>
                    <a:pt x="315" y="288"/>
                    <a:pt x="314" y="288"/>
                  </a:cubicBezTo>
                  <a:cubicBezTo>
                    <a:pt x="312" y="288"/>
                    <a:pt x="311" y="288"/>
                    <a:pt x="311" y="290"/>
                  </a:cubicBezTo>
                  <a:cubicBezTo>
                    <a:pt x="311" y="291"/>
                    <a:pt x="312" y="292"/>
                    <a:pt x="313" y="293"/>
                  </a:cubicBezTo>
                  <a:cubicBezTo>
                    <a:pt x="315" y="293"/>
                    <a:pt x="317" y="292"/>
                    <a:pt x="317" y="290"/>
                  </a:cubicBezTo>
                  <a:close/>
                  <a:moveTo>
                    <a:pt x="271" y="280"/>
                  </a:moveTo>
                  <a:cubicBezTo>
                    <a:pt x="270" y="280"/>
                    <a:pt x="269" y="280"/>
                    <a:pt x="269" y="281"/>
                  </a:cubicBezTo>
                  <a:cubicBezTo>
                    <a:pt x="269" y="282"/>
                    <a:pt x="270" y="282"/>
                    <a:pt x="270" y="282"/>
                  </a:cubicBezTo>
                  <a:cubicBezTo>
                    <a:pt x="270" y="282"/>
                    <a:pt x="271" y="282"/>
                    <a:pt x="271" y="281"/>
                  </a:cubicBezTo>
                  <a:cubicBezTo>
                    <a:pt x="271" y="281"/>
                    <a:pt x="271" y="280"/>
                    <a:pt x="271" y="280"/>
                  </a:cubicBezTo>
                  <a:close/>
                  <a:moveTo>
                    <a:pt x="299" y="277"/>
                  </a:moveTo>
                  <a:cubicBezTo>
                    <a:pt x="299" y="277"/>
                    <a:pt x="298" y="277"/>
                    <a:pt x="298" y="278"/>
                  </a:cubicBezTo>
                  <a:cubicBezTo>
                    <a:pt x="298" y="278"/>
                    <a:pt x="298" y="279"/>
                    <a:pt x="299" y="279"/>
                  </a:cubicBezTo>
                  <a:cubicBezTo>
                    <a:pt x="300" y="279"/>
                    <a:pt x="300" y="278"/>
                    <a:pt x="300" y="278"/>
                  </a:cubicBezTo>
                  <a:cubicBezTo>
                    <a:pt x="300" y="277"/>
                    <a:pt x="300" y="277"/>
                    <a:pt x="299" y="277"/>
                  </a:cubicBezTo>
                  <a:close/>
                  <a:moveTo>
                    <a:pt x="280" y="267"/>
                  </a:moveTo>
                  <a:cubicBezTo>
                    <a:pt x="280" y="267"/>
                    <a:pt x="279" y="267"/>
                    <a:pt x="279" y="267"/>
                  </a:cubicBezTo>
                  <a:cubicBezTo>
                    <a:pt x="278" y="267"/>
                    <a:pt x="278" y="267"/>
                    <a:pt x="278" y="268"/>
                  </a:cubicBezTo>
                  <a:cubicBezTo>
                    <a:pt x="279" y="268"/>
                    <a:pt x="279" y="268"/>
                    <a:pt x="279" y="268"/>
                  </a:cubicBezTo>
                  <a:cubicBezTo>
                    <a:pt x="279" y="268"/>
                    <a:pt x="280" y="267"/>
                    <a:pt x="280" y="267"/>
                  </a:cubicBezTo>
                  <a:close/>
                  <a:moveTo>
                    <a:pt x="266" y="309"/>
                  </a:moveTo>
                  <a:cubicBezTo>
                    <a:pt x="267" y="309"/>
                    <a:pt x="267" y="309"/>
                    <a:pt x="268" y="309"/>
                  </a:cubicBezTo>
                  <a:cubicBezTo>
                    <a:pt x="268" y="309"/>
                    <a:pt x="268" y="308"/>
                    <a:pt x="268" y="308"/>
                  </a:cubicBezTo>
                  <a:cubicBezTo>
                    <a:pt x="268" y="308"/>
                    <a:pt x="267" y="308"/>
                    <a:pt x="267" y="307"/>
                  </a:cubicBezTo>
                  <a:cubicBezTo>
                    <a:pt x="267" y="308"/>
                    <a:pt x="266" y="308"/>
                    <a:pt x="266" y="3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BE6A85E-3B10-47C1-BA46-145430C2B6D0}"/>
              </a:ext>
            </a:extLst>
          </p:cNvPr>
          <p:cNvGrpSpPr/>
          <p:nvPr/>
        </p:nvGrpSpPr>
        <p:grpSpPr>
          <a:xfrm rot="733674">
            <a:off x="9373903" y="5289906"/>
            <a:ext cx="1443038" cy="977900"/>
            <a:chOff x="7108825" y="3671889"/>
            <a:chExt cx="1443038" cy="97790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85D23FF-DC90-40C9-9231-A4AA5E24F750}"/>
                </a:ext>
              </a:extLst>
            </p:cNvPr>
            <p:cNvSpPr/>
            <p:nvPr/>
          </p:nvSpPr>
          <p:spPr>
            <a:xfrm>
              <a:off x="7146131" y="3757613"/>
              <a:ext cx="528638" cy="490537"/>
            </a:xfrm>
            <a:custGeom>
              <a:avLst/>
              <a:gdLst>
                <a:gd name="connsiteX0" fmla="*/ 361950 w 528638"/>
                <a:gd name="connsiteY0" fmla="*/ 481012 h 490537"/>
                <a:gd name="connsiteX1" fmla="*/ 233363 w 528638"/>
                <a:gd name="connsiteY1" fmla="*/ 490537 h 490537"/>
                <a:gd name="connsiteX2" fmla="*/ 104775 w 528638"/>
                <a:gd name="connsiteY2" fmla="*/ 459581 h 490537"/>
                <a:gd name="connsiteX3" fmla="*/ 23813 w 528638"/>
                <a:gd name="connsiteY3" fmla="*/ 350043 h 490537"/>
                <a:gd name="connsiteX4" fmla="*/ 0 w 528638"/>
                <a:gd name="connsiteY4" fmla="*/ 223837 h 490537"/>
                <a:gd name="connsiteX5" fmla="*/ 0 w 528638"/>
                <a:gd name="connsiteY5" fmla="*/ 116681 h 490537"/>
                <a:gd name="connsiteX6" fmla="*/ 78582 w 528638"/>
                <a:gd name="connsiteY6" fmla="*/ 40481 h 490537"/>
                <a:gd name="connsiteX7" fmla="*/ 250032 w 528638"/>
                <a:gd name="connsiteY7" fmla="*/ 0 h 490537"/>
                <a:gd name="connsiteX8" fmla="*/ 381000 w 528638"/>
                <a:gd name="connsiteY8" fmla="*/ 28575 h 490537"/>
                <a:gd name="connsiteX9" fmla="*/ 488157 w 528638"/>
                <a:gd name="connsiteY9" fmla="*/ 130968 h 490537"/>
                <a:gd name="connsiteX10" fmla="*/ 519113 w 528638"/>
                <a:gd name="connsiteY10" fmla="*/ 240506 h 490537"/>
                <a:gd name="connsiteX11" fmla="*/ 528638 w 528638"/>
                <a:gd name="connsiteY11" fmla="*/ 302418 h 490537"/>
                <a:gd name="connsiteX12" fmla="*/ 507207 w 528638"/>
                <a:gd name="connsiteY12" fmla="*/ 381000 h 490537"/>
                <a:gd name="connsiteX13" fmla="*/ 361950 w 528638"/>
                <a:gd name="connsiteY13" fmla="*/ 481012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638" h="490537">
                  <a:moveTo>
                    <a:pt x="361950" y="481012"/>
                  </a:moveTo>
                  <a:lnTo>
                    <a:pt x="233363" y="490537"/>
                  </a:lnTo>
                  <a:lnTo>
                    <a:pt x="104775" y="459581"/>
                  </a:lnTo>
                  <a:lnTo>
                    <a:pt x="23813" y="350043"/>
                  </a:lnTo>
                  <a:lnTo>
                    <a:pt x="0" y="223837"/>
                  </a:lnTo>
                  <a:lnTo>
                    <a:pt x="0" y="116681"/>
                  </a:lnTo>
                  <a:lnTo>
                    <a:pt x="78582" y="40481"/>
                  </a:lnTo>
                  <a:lnTo>
                    <a:pt x="250032" y="0"/>
                  </a:lnTo>
                  <a:lnTo>
                    <a:pt x="381000" y="28575"/>
                  </a:lnTo>
                  <a:lnTo>
                    <a:pt x="488157" y="130968"/>
                  </a:lnTo>
                  <a:lnTo>
                    <a:pt x="519113" y="240506"/>
                  </a:lnTo>
                  <a:lnTo>
                    <a:pt x="528638" y="302418"/>
                  </a:lnTo>
                  <a:lnTo>
                    <a:pt x="507207" y="381000"/>
                  </a:lnTo>
                  <a:lnTo>
                    <a:pt x="361950" y="48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D21DB68-DC6A-42CC-BFBA-F4E113F2D739}"/>
                </a:ext>
              </a:extLst>
            </p:cNvPr>
            <p:cNvSpPr/>
            <p:nvPr/>
          </p:nvSpPr>
          <p:spPr>
            <a:xfrm>
              <a:off x="7912894" y="3679031"/>
              <a:ext cx="619125" cy="552450"/>
            </a:xfrm>
            <a:custGeom>
              <a:avLst/>
              <a:gdLst>
                <a:gd name="connsiteX0" fmla="*/ 273844 w 619125"/>
                <a:gd name="connsiteY0" fmla="*/ 0 h 552450"/>
                <a:gd name="connsiteX1" fmla="*/ 435769 w 619125"/>
                <a:gd name="connsiteY1" fmla="*/ 45244 h 552450"/>
                <a:gd name="connsiteX2" fmla="*/ 547687 w 619125"/>
                <a:gd name="connsiteY2" fmla="*/ 138113 h 552450"/>
                <a:gd name="connsiteX3" fmla="*/ 609600 w 619125"/>
                <a:gd name="connsiteY3" fmla="*/ 223838 h 552450"/>
                <a:gd name="connsiteX4" fmla="*/ 619125 w 619125"/>
                <a:gd name="connsiteY4" fmla="*/ 302419 h 552450"/>
                <a:gd name="connsiteX5" fmla="*/ 604837 w 619125"/>
                <a:gd name="connsiteY5" fmla="*/ 397669 h 552450"/>
                <a:gd name="connsiteX6" fmla="*/ 511969 w 619125"/>
                <a:gd name="connsiteY6" fmla="*/ 502444 h 552450"/>
                <a:gd name="connsiteX7" fmla="*/ 252412 w 619125"/>
                <a:gd name="connsiteY7" fmla="*/ 552450 h 552450"/>
                <a:gd name="connsiteX8" fmla="*/ 90487 w 619125"/>
                <a:gd name="connsiteY8" fmla="*/ 502444 h 552450"/>
                <a:gd name="connsiteX9" fmla="*/ 0 w 619125"/>
                <a:gd name="connsiteY9" fmla="*/ 350044 h 552450"/>
                <a:gd name="connsiteX10" fmla="*/ 23812 w 619125"/>
                <a:gd name="connsiteY10" fmla="*/ 157163 h 552450"/>
                <a:gd name="connsiteX11" fmla="*/ 71437 w 619125"/>
                <a:gd name="connsiteY11" fmla="*/ 130969 h 552450"/>
                <a:gd name="connsiteX12" fmla="*/ 133350 w 619125"/>
                <a:gd name="connsiteY12" fmla="*/ 33338 h 552450"/>
                <a:gd name="connsiteX13" fmla="*/ 273844 w 619125"/>
                <a:gd name="connsiteY1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52450">
                  <a:moveTo>
                    <a:pt x="273844" y="0"/>
                  </a:moveTo>
                  <a:lnTo>
                    <a:pt x="435769" y="45244"/>
                  </a:lnTo>
                  <a:lnTo>
                    <a:pt x="547687" y="138113"/>
                  </a:lnTo>
                  <a:lnTo>
                    <a:pt x="609600" y="223838"/>
                  </a:lnTo>
                  <a:lnTo>
                    <a:pt x="619125" y="302419"/>
                  </a:lnTo>
                  <a:lnTo>
                    <a:pt x="604837" y="397669"/>
                  </a:lnTo>
                  <a:lnTo>
                    <a:pt x="511969" y="502444"/>
                  </a:lnTo>
                  <a:lnTo>
                    <a:pt x="252412" y="552450"/>
                  </a:lnTo>
                  <a:lnTo>
                    <a:pt x="90487" y="502444"/>
                  </a:lnTo>
                  <a:lnTo>
                    <a:pt x="0" y="350044"/>
                  </a:lnTo>
                  <a:lnTo>
                    <a:pt x="23812" y="157163"/>
                  </a:lnTo>
                  <a:lnTo>
                    <a:pt x="71437" y="130969"/>
                  </a:lnTo>
                  <a:lnTo>
                    <a:pt x="133350" y="33338"/>
                  </a:lnTo>
                  <a:lnTo>
                    <a:pt x="2738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E85ED9E-938A-4A99-AE63-3D56D10B9330}"/>
                </a:ext>
              </a:extLst>
            </p:cNvPr>
            <p:cNvSpPr/>
            <p:nvPr/>
          </p:nvSpPr>
          <p:spPr>
            <a:xfrm>
              <a:off x="7512844" y="4224338"/>
              <a:ext cx="571500" cy="416718"/>
            </a:xfrm>
            <a:custGeom>
              <a:avLst/>
              <a:gdLst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73869 w 571500"/>
                <a:gd name="connsiteY3" fmla="*/ 376237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73869 w 571500"/>
                <a:gd name="connsiteY2" fmla="*/ 376237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516732 w 571500"/>
                <a:gd name="connsiteY2" fmla="*/ 333374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83394 w 571500"/>
                <a:gd name="connsiteY3" fmla="*/ 309562 h 416718"/>
                <a:gd name="connsiteX4" fmla="*/ 433387 w 571500"/>
                <a:gd name="connsiteY4" fmla="*/ 357187 h 416718"/>
                <a:gd name="connsiteX5" fmla="*/ 323850 w 571500"/>
                <a:gd name="connsiteY5" fmla="*/ 416718 h 416718"/>
                <a:gd name="connsiteX6" fmla="*/ 116681 w 571500"/>
                <a:gd name="connsiteY6" fmla="*/ 328612 h 416718"/>
                <a:gd name="connsiteX7" fmla="*/ 0 w 571500"/>
                <a:gd name="connsiteY7" fmla="*/ 354806 h 416718"/>
                <a:gd name="connsiteX8" fmla="*/ 276225 w 571500"/>
                <a:gd name="connsiteY8" fmla="*/ 0 h 416718"/>
                <a:gd name="connsiteX0" fmla="*/ 276225 w 571500"/>
                <a:gd name="connsiteY0" fmla="*/ 0 h 416718"/>
                <a:gd name="connsiteX1" fmla="*/ 571500 w 571500"/>
                <a:gd name="connsiteY1" fmla="*/ 347662 h 416718"/>
                <a:gd name="connsiteX2" fmla="*/ 490538 w 571500"/>
                <a:gd name="connsiteY2" fmla="*/ 366712 h 416718"/>
                <a:gd name="connsiteX3" fmla="*/ 433387 w 571500"/>
                <a:gd name="connsiteY3" fmla="*/ 357187 h 416718"/>
                <a:gd name="connsiteX4" fmla="*/ 323850 w 571500"/>
                <a:gd name="connsiteY4" fmla="*/ 416718 h 416718"/>
                <a:gd name="connsiteX5" fmla="*/ 116681 w 571500"/>
                <a:gd name="connsiteY5" fmla="*/ 328612 h 416718"/>
                <a:gd name="connsiteX6" fmla="*/ 0 w 571500"/>
                <a:gd name="connsiteY6" fmla="*/ 354806 h 416718"/>
                <a:gd name="connsiteX7" fmla="*/ 276225 w 571500"/>
                <a:gd name="connsiteY7" fmla="*/ 0 h 41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416718">
                  <a:moveTo>
                    <a:pt x="276225" y="0"/>
                  </a:moveTo>
                  <a:lnTo>
                    <a:pt x="571500" y="347662"/>
                  </a:lnTo>
                  <a:cubicBezTo>
                    <a:pt x="538956" y="357187"/>
                    <a:pt x="513557" y="365125"/>
                    <a:pt x="490538" y="366712"/>
                  </a:cubicBezTo>
                  <a:cubicBezTo>
                    <a:pt x="467519" y="368299"/>
                    <a:pt x="461168" y="348853"/>
                    <a:pt x="433387" y="357187"/>
                  </a:cubicBezTo>
                  <a:lnTo>
                    <a:pt x="323850" y="416718"/>
                  </a:lnTo>
                  <a:lnTo>
                    <a:pt x="116681" y="328612"/>
                  </a:lnTo>
                  <a:lnTo>
                    <a:pt x="0" y="35480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22ED6457-08D5-425F-B220-0973B4F9CA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25" y="3671889"/>
              <a:ext cx="1443038" cy="977900"/>
            </a:xfrm>
            <a:custGeom>
              <a:avLst/>
              <a:gdLst>
                <a:gd name="T0" fmla="*/ 247 w 341"/>
                <a:gd name="T1" fmla="*/ 136 h 232"/>
                <a:gd name="T2" fmla="*/ 183 w 341"/>
                <a:gd name="T3" fmla="*/ 95 h 232"/>
                <a:gd name="T4" fmla="*/ 226 w 341"/>
                <a:gd name="T5" fmla="*/ 7 h 232"/>
                <a:gd name="T6" fmla="*/ 305 w 341"/>
                <a:gd name="T7" fmla="*/ 19 h 232"/>
                <a:gd name="T8" fmla="*/ 269 w 341"/>
                <a:gd name="T9" fmla="*/ 10 h 232"/>
                <a:gd name="T10" fmla="*/ 211 w 341"/>
                <a:gd name="T11" fmla="*/ 37 h 232"/>
                <a:gd name="T12" fmla="*/ 264 w 341"/>
                <a:gd name="T13" fmla="*/ 126 h 232"/>
                <a:gd name="T14" fmla="*/ 332 w 341"/>
                <a:gd name="T15" fmla="*/ 92 h 232"/>
                <a:gd name="T16" fmla="*/ 21 w 341"/>
                <a:gd name="T17" fmla="*/ 44 h 232"/>
                <a:gd name="T18" fmla="*/ 107 w 341"/>
                <a:gd name="T19" fmla="*/ 53 h 232"/>
                <a:gd name="T20" fmla="*/ 101 w 341"/>
                <a:gd name="T21" fmla="*/ 35 h 232"/>
                <a:gd name="T22" fmla="*/ 121 w 341"/>
                <a:gd name="T23" fmla="*/ 45 h 232"/>
                <a:gd name="T24" fmla="*/ 5 w 341"/>
                <a:gd name="T25" fmla="*/ 93 h 232"/>
                <a:gd name="T26" fmla="*/ 90 w 341"/>
                <a:gd name="T27" fmla="*/ 138 h 232"/>
                <a:gd name="T28" fmla="*/ 120 w 341"/>
                <a:gd name="T29" fmla="*/ 69 h 232"/>
                <a:gd name="T30" fmla="*/ 91 w 341"/>
                <a:gd name="T31" fmla="*/ 130 h 232"/>
                <a:gd name="T32" fmla="*/ 18 w 341"/>
                <a:gd name="T33" fmla="*/ 52 h 232"/>
                <a:gd name="T34" fmla="*/ 254 w 341"/>
                <a:gd name="T35" fmla="*/ 54 h 232"/>
                <a:gd name="T36" fmla="*/ 257 w 341"/>
                <a:gd name="T37" fmla="*/ 81 h 232"/>
                <a:gd name="T38" fmla="*/ 268 w 341"/>
                <a:gd name="T39" fmla="*/ 70 h 232"/>
                <a:gd name="T40" fmla="*/ 59 w 341"/>
                <a:gd name="T41" fmla="*/ 71 h 232"/>
                <a:gd name="T42" fmla="*/ 332 w 341"/>
                <a:gd name="T43" fmla="*/ 57 h 232"/>
                <a:gd name="T44" fmla="*/ 307 w 341"/>
                <a:gd name="T45" fmla="*/ 29 h 232"/>
                <a:gd name="T46" fmla="*/ 323 w 341"/>
                <a:gd name="T47" fmla="*/ 91 h 232"/>
                <a:gd name="T48" fmla="*/ 323 w 341"/>
                <a:gd name="T49" fmla="*/ 91 h 232"/>
                <a:gd name="T50" fmla="*/ 268 w 341"/>
                <a:gd name="T51" fmla="*/ 71 h 232"/>
                <a:gd name="T52" fmla="*/ 136 w 341"/>
                <a:gd name="T53" fmla="*/ 89 h 232"/>
                <a:gd name="T54" fmla="*/ 232 w 341"/>
                <a:gd name="T55" fmla="*/ 16 h 232"/>
                <a:gd name="T56" fmla="*/ 325 w 341"/>
                <a:gd name="T57" fmla="*/ 74 h 232"/>
                <a:gd name="T58" fmla="*/ 150 w 341"/>
                <a:gd name="T59" fmla="*/ 165 h 232"/>
                <a:gd name="T60" fmla="*/ 169 w 341"/>
                <a:gd name="T61" fmla="*/ 163 h 232"/>
                <a:gd name="T62" fmla="*/ 180 w 341"/>
                <a:gd name="T63" fmla="*/ 178 h 232"/>
                <a:gd name="T64" fmla="*/ 210 w 341"/>
                <a:gd name="T65" fmla="*/ 197 h 232"/>
                <a:gd name="T66" fmla="*/ 217 w 341"/>
                <a:gd name="T67" fmla="*/ 191 h 232"/>
                <a:gd name="T68" fmla="*/ 133 w 341"/>
                <a:gd name="T69" fmla="*/ 155 h 232"/>
                <a:gd name="T70" fmla="*/ 101 w 341"/>
                <a:gd name="T71" fmla="*/ 198 h 232"/>
                <a:gd name="T72" fmla="*/ 113 w 341"/>
                <a:gd name="T73" fmla="*/ 215 h 232"/>
                <a:gd name="T74" fmla="*/ 177 w 341"/>
                <a:gd name="T75" fmla="*/ 230 h 232"/>
                <a:gd name="T76" fmla="*/ 207 w 341"/>
                <a:gd name="T77" fmla="*/ 211 h 232"/>
                <a:gd name="T78" fmla="*/ 165 w 341"/>
                <a:gd name="T79" fmla="*/ 193 h 232"/>
                <a:gd name="T80" fmla="*/ 150 w 341"/>
                <a:gd name="T81" fmla="*/ 196 h 232"/>
                <a:gd name="T82" fmla="*/ 153 w 341"/>
                <a:gd name="T83" fmla="*/ 175 h 232"/>
                <a:gd name="T84" fmla="*/ 153 w 341"/>
                <a:gd name="T85" fmla="*/ 152 h 232"/>
                <a:gd name="T86" fmla="*/ 191 w 341"/>
                <a:gd name="T87" fmla="*/ 216 h 232"/>
                <a:gd name="T88" fmla="*/ 156 w 341"/>
                <a:gd name="T89" fmla="*/ 209 h 232"/>
                <a:gd name="T90" fmla="*/ 132 w 341"/>
                <a:gd name="T91" fmla="*/ 211 h 232"/>
                <a:gd name="T92" fmla="*/ 161 w 341"/>
                <a:gd name="T93" fmla="*/ 200 h 232"/>
                <a:gd name="T94" fmla="*/ 138 w 341"/>
                <a:gd name="T95" fmla="*/ 196 h 232"/>
                <a:gd name="T96" fmla="*/ 159 w 341"/>
                <a:gd name="T97" fmla="*/ 138 h 232"/>
                <a:gd name="T98" fmla="*/ 177 w 341"/>
                <a:gd name="T99" fmla="*/ 163 h 232"/>
                <a:gd name="T100" fmla="*/ 186 w 341"/>
                <a:gd name="T101" fmla="*/ 171 h 232"/>
                <a:gd name="T102" fmla="*/ 120 w 341"/>
                <a:gd name="T103" fmla="*/ 197 h 232"/>
                <a:gd name="T104" fmla="*/ 152 w 341"/>
                <a:gd name="T105" fmla="*/ 215 h 232"/>
                <a:gd name="T106" fmla="*/ 140 w 341"/>
                <a:gd name="T107" fmla="*/ 172 h 232"/>
                <a:gd name="T108" fmla="*/ 137 w 341"/>
                <a:gd name="T109" fmla="*/ 181 h 232"/>
                <a:gd name="T110" fmla="*/ 193 w 341"/>
                <a:gd name="T111" fmla="*/ 177 h 232"/>
                <a:gd name="T112" fmla="*/ 120 w 341"/>
                <a:gd name="T113" fmla="*/ 191 h 232"/>
                <a:gd name="T114" fmla="*/ 139 w 341"/>
                <a:gd name="T115" fmla="*/ 162 h 232"/>
                <a:gd name="T116" fmla="*/ 196 w 341"/>
                <a:gd name="T117" fmla="*/ 200 h 232"/>
                <a:gd name="T118" fmla="*/ 166 w 341"/>
                <a:gd name="T119" fmla="*/ 188 h 232"/>
                <a:gd name="T120" fmla="*/ 188 w 341"/>
                <a:gd name="T121" fmla="*/ 188 h 232"/>
                <a:gd name="T122" fmla="*/ 173 w 341"/>
                <a:gd name="T123" fmla="*/ 179 h 232"/>
                <a:gd name="T124" fmla="*/ 161 w 341"/>
                <a:gd name="T125" fmla="*/ 2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" h="232">
                  <a:moveTo>
                    <a:pt x="336" y="62"/>
                  </a:moveTo>
                  <a:cubicBezTo>
                    <a:pt x="341" y="69"/>
                    <a:pt x="341" y="76"/>
                    <a:pt x="340" y="83"/>
                  </a:cubicBezTo>
                  <a:cubicBezTo>
                    <a:pt x="338" y="96"/>
                    <a:pt x="330" y="106"/>
                    <a:pt x="320" y="113"/>
                  </a:cubicBezTo>
                  <a:cubicBezTo>
                    <a:pt x="310" y="121"/>
                    <a:pt x="299" y="128"/>
                    <a:pt x="287" y="132"/>
                  </a:cubicBezTo>
                  <a:cubicBezTo>
                    <a:pt x="274" y="136"/>
                    <a:pt x="261" y="139"/>
                    <a:pt x="247" y="136"/>
                  </a:cubicBezTo>
                  <a:cubicBezTo>
                    <a:pt x="243" y="135"/>
                    <a:pt x="238" y="135"/>
                    <a:pt x="234" y="135"/>
                  </a:cubicBezTo>
                  <a:cubicBezTo>
                    <a:pt x="227" y="136"/>
                    <a:pt x="220" y="132"/>
                    <a:pt x="213" y="130"/>
                  </a:cubicBezTo>
                  <a:cubicBezTo>
                    <a:pt x="209" y="128"/>
                    <a:pt x="205" y="125"/>
                    <a:pt x="200" y="123"/>
                  </a:cubicBezTo>
                  <a:cubicBezTo>
                    <a:pt x="195" y="122"/>
                    <a:pt x="193" y="117"/>
                    <a:pt x="191" y="113"/>
                  </a:cubicBezTo>
                  <a:cubicBezTo>
                    <a:pt x="187" y="107"/>
                    <a:pt x="185" y="101"/>
                    <a:pt x="183" y="95"/>
                  </a:cubicBezTo>
                  <a:cubicBezTo>
                    <a:pt x="181" y="88"/>
                    <a:pt x="182" y="81"/>
                    <a:pt x="184" y="74"/>
                  </a:cubicBezTo>
                  <a:cubicBezTo>
                    <a:pt x="185" y="66"/>
                    <a:pt x="188" y="58"/>
                    <a:pt x="190" y="50"/>
                  </a:cubicBezTo>
                  <a:cubicBezTo>
                    <a:pt x="191" y="47"/>
                    <a:pt x="191" y="44"/>
                    <a:pt x="193" y="42"/>
                  </a:cubicBezTo>
                  <a:cubicBezTo>
                    <a:pt x="199" y="33"/>
                    <a:pt x="205" y="24"/>
                    <a:pt x="212" y="16"/>
                  </a:cubicBezTo>
                  <a:cubicBezTo>
                    <a:pt x="215" y="11"/>
                    <a:pt x="221" y="8"/>
                    <a:pt x="226" y="7"/>
                  </a:cubicBezTo>
                  <a:cubicBezTo>
                    <a:pt x="232" y="6"/>
                    <a:pt x="237" y="4"/>
                    <a:pt x="242" y="2"/>
                  </a:cubicBezTo>
                  <a:cubicBezTo>
                    <a:pt x="244" y="1"/>
                    <a:pt x="247" y="1"/>
                    <a:pt x="250" y="1"/>
                  </a:cubicBezTo>
                  <a:cubicBezTo>
                    <a:pt x="256" y="0"/>
                    <a:pt x="263" y="1"/>
                    <a:pt x="270" y="1"/>
                  </a:cubicBezTo>
                  <a:cubicBezTo>
                    <a:pt x="278" y="1"/>
                    <a:pt x="285" y="6"/>
                    <a:pt x="293" y="10"/>
                  </a:cubicBezTo>
                  <a:cubicBezTo>
                    <a:pt x="297" y="12"/>
                    <a:pt x="300" y="16"/>
                    <a:pt x="305" y="19"/>
                  </a:cubicBezTo>
                  <a:cubicBezTo>
                    <a:pt x="307" y="19"/>
                    <a:pt x="309" y="21"/>
                    <a:pt x="308" y="23"/>
                  </a:cubicBezTo>
                  <a:cubicBezTo>
                    <a:pt x="307" y="25"/>
                    <a:pt x="305" y="25"/>
                    <a:pt x="303" y="25"/>
                  </a:cubicBezTo>
                  <a:cubicBezTo>
                    <a:pt x="300" y="25"/>
                    <a:pt x="297" y="24"/>
                    <a:pt x="295" y="21"/>
                  </a:cubicBezTo>
                  <a:cubicBezTo>
                    <a:pt x="292" y="19"/>
                    <a:pt x="289" y="17"/>
                    <a:pt x="286" y="17"/>
                  </a:cubicBezTo>
                  <a:cubicBezTo>
                    <a:pt x="280" y="15"/>
                    <a:pt x="275" y="13"/>
                    <a:pt x="269" y="10"/>
                  </a:cubicBezTo>
                  <a:cubicBezTo>
                    <a:pt x="263" y="7"/>
                    <a:pt x="256" y="6"/>
                    <a:pt x="249" y="8"/>
                  </a:cubicBezTo>
                  <a:cubicBezTo>
                    <a:pt x="245" y="9"/>
                    <a:pt x="241" y="12"/>
                    <a:pt x="237" y="8"/>
                  </a:cubicBezTo>
                  <a:cubicBezTo>
                    <a:pt x="236" y="7"/>
                    <a:pt x="234" y="8"/>
                    <a:pt x="233" y="8"/>
                  </a:cubicBezTo>
                  <a:cubicBezTo>
                    <a:pt x="228" y="12"/>
                    <a:pt x="223" y="14"/>
                    <a:pt x="218" y="18"/>
                  </a:cubicBezTo>
                  <a:cubicBezTo>
                    <a:pt x="215" y="20"/>
                    <a:pt x="211" y="33"/>
                    <a:pt x="211" y="37"/>
                  </a:cubicBezTo>
                  <a:cubicBezTo>
                    <a:pt x="211" y="39"/>
                    <a:pt x="210" y="40"/>
                    <a:pt x="209" y="41"/>
                  </a:cubicBezTo>
                  <a:cubicBezTo>
                    <a:pt x="201" y="51"/>
                    <a:pt x="197" y="61"/>
                    <a:pt x="196" y="73"/>
                  </a:cubicBezTo>
                  <a:cubicBezTo>
                    <a:pt x="195" y="88"/>
                    <a:pt x="199" y="100"/>
                    <a:pt x="208" y="111"/>
                  </a:cubicBezTo>
                  <a:cubicBezTo>
                    <a:pt x="219" y="124"/>
                    <a:pt x="233" y="126"/>
                    <a:pt x="248" y="126"/>
                  </a:cubicBezTo>
                  <a:cubicBezTo>
                    <a:pt x="253" y="126"/>
                    <a:pt x="258" y="125"/>
                    <a:pt x="264" y="126"/>
                  </a:cubicBezTo>
                  <a:cubicBezTo>
                    <a:pt x="267" y="127"/>
                    <a:pt x="270" y="127"/>
                    <a:pt x="273" y="126"/>
                  </a:cubicBezTo>
                  <a:cubicBezTo>
                    <a:pt x="286" y="121"/>
                    <a:pt x="299" y="118"/>
                    <a:pt x="309" y="110"/>
                  </a:cubicBezTo>
                  <a:cubicBezTo>
                    <a:pt x="313" y="107"/>
                    <a:pt x="315" y="103"/>
                    <a:pt x="318" y="100"/>
                  </a:cubicBezTo>
                  <a:cubicBezTo>
                    <a:pt x="320" y="97"/>
                    <a:pt x="322" y="95"/>
                    <a:pt x="326" y="96"/>
                  </a:cubicBezTo>
                  <a:cubicBezTo>
                    <a:pt x="329" y="97"/>
                    <a:pt x="331" y="95"/>
                    <a:pt x="332" y="92"/>
                  </a:cubicBezTo>
                  <a:cubicBezTo>
                    <a:pt x="333" y="87"/>
                    <a:pt x="336" y="83"/>
                    <a:pt x="334" y="78"/>
                  </a:cubicBezTo>
                  <a:cubicBezTo>
                    <a:pt x="333" y="73"/>
                    <a:pt x="332" y="67"/>
                    <a:pt x="336" y="62"/>
                  </a:cubicBezTo>
                  <a:close/>
                  <a:moveTo>
                    <a:pt x="21" y="44"/>
                  </a:moveTo>
                  <a:cubicBezTo>
                    <a:pt x="24" y="34"/>
                    <a:pt x="41" y="26"/>
                    <a:pt x="51" y="30"/>
                  </a:cubicBezTo>
                  <a:cubicBezTo>
                    <a:pt x="43" y="37"/>
                    <a:pt x="29" y="44"/>
                    <a:pt x="21" y="44"/>
                  </a:cubicBezTo>
                  <a:cubicBezTo>
                    <a:pt x="24" y="47"/>
                    <a:pt x="27" y="46"/>
                    <a:pt x="30" y="45"/>
                  </a:cubicBezTo>
                  <a:cubicBezTo>
                    <a:pt x="36" y="42"/>
                    <a:pt x="43" y="39"/>
                    <a:pt x="50" y="36"/>
                  </a:cubicBezTo>
                  <a:cubicBezTo>
                    <a:pt x="55" y="34"/>
                    <a:pt x="61" y="32"/>
                    <a:pt x="67" y="33"/>
                  </a:cubicBezTo>
                  <a:cubicBezTo>
                    <a:pt x="77" y="35"/>
                    <a:pt x="86" y="38"/>
                    <a:pt x="95" y="45"/>
                  </a:cubicBezTo>
                  <a:cubicBezTo>
                    <a:pt x="98" y="48"/>
                    <a:pt x="103" y="50"/>
                    <a:pt x="107" y="53"/>
                  </a:cubicBezTo>
                  <a:cubicBezTo>
                    <a:pt x="108" y="54"/>
                    <a:pt x="109" y="54"/>
                    <a:pt x="110" y="53"/>
                  </a:cubicBezTo>
                  <a:cubicBezTo>
                    <a:pt x="111" y="52"/>
                    <a:pt x="110" y="51"/>
                    <a:pt x="109" y="50"/>
                  </a:cubicBezTo>
                  <a:cubicBezTo>
                    <a:pt x="102" y="44"/>
                    <a:pt x="96" y="35"/>
                    <a:pt x="86" y="34"/>
                  </a:cubicBezTo>
                  <a:cubicBezTo>
                    <a:pt x="84" y="34"/>
                    <a:pt x="81" y="33"/>
                    <a:pt x="80" y="29"/>
                  </a:cubicBezTo>
                  <a:cubicBezTo>
                    <a:pt x="89" y="27"/>
                    <a:pt x="95" y="30"/>
                    <a:pt x="101" y="35"/>
                  </a:cubicBezTo>
                  <a:cubicBezTo>
                    <a:pt x="107" y="40"/>
                    <a:pt x="113" y="45"/>
                    <a:pt x="118" y="51"/>
                  </a:cubicBezTo>
                  <a:cubicBezTo>
                    <a:pt x="125" y="58"/>
                    <a:pt x="129" y="67"/>
                    <a:pt x="130" y="77"/>
                  </a:cubicBezTo>
                  <a:cubicBezTo>
                    <a:pt x="131" y="79"/>
                    <a:pt x="131" y="82"/>
                    <a:pt x="134" y="83"/>
                  </a:cubicBezTo>
                  <a:cubicBezTo>
                    <a:pt x="136" y="80"/>
                    <a:pt x="134" y="77"/>
                    <a:pt x="134" y="75"/>
                  </a:cubicBezTo>
                  <a:cubicBezTo>
                    <a:pt x="132" y="64"/>
                    <a:pt x="129" y="53"/>
                    <a:pt x="121" y="45"/>
                  </a:cubicBezTo>
                  <a:cubicBezTo>
                    <a:pt x="117" y="42"/>
                    <a:pt x="113" y="39"/>
                    <a:pt x="110" y="35"/>
                  </a:cubicBezTo>
                  <a:cubicBezTo>
                    <a:pt x="105" y="27"/>
                    <a:pt x="97" y="23"/>
                    <a:pt x="88" y="21"/>
                  </a:cubicBezTo>
                  <a:cubicBezTo>
                    <a:pt x="72" y="16"/>
                    <a:pt x="55" y="17"/>
                    <a:pt x="39" y="21"/>
                  </a:cubicBezTo>
                  <a:cubicBezTo>
                    <a:pt x="23" y="24"/>
                    <a:pt x="12" y="35"/>
                    <a:pt x="7" y="50"/>
                  </a:cubicBezTo>
                  <a:cubicBezTo>
                    <a:pt x="2" y="64"/>
                    <a:pt x="0" y="79"/>
                    <a:pt x="5" y="93"/>
                  </a:cubicBezTo>
                  <a:cubicBezTo>
                    <a:pt x="8" y="101"/>
                    <a:pt x="12" y="108"/>
                    <a:pt x="17" y="115"/>
                  </a:cubicBezTo>
                  <a:cubicBezTo>
                    <a:pt x="19" y="118"/>
                    <a:pt x="21" y="123"/>
                    <a:pt x="25" y="125"/>
                  </a:cubicBezTo>
                  <a:cubicBezTo>
                    <a:pt x="33" y="129"/>
                    <a:pt x="39" y="134"/>
                    <a:pt x="47" y="137"/>
                  </a:cubicBezTo>
                  <a:cubicBezTo>
                    <a:pt x="57" y="141"/>
                    <a:pt x="67" y="143"/>
                    <a:pt x="78" y="141"/>
                  </a:cubicBezTo>
                  <a:cubicBezTo>
                    <a:pt x="82" y="140"/>
                    <a:pt x="86" y="139"/>
                    <a:pt x="90" y="138"/>
                  </a:cubicBezTo>
                  <a:cubicBezTo>
                    <a:pt x="98" y="135"/>
                    <a:pt x="106" y="133"/>
                    <a:pt x="113" y="128"/>
                  </a:cubicBezTo>
                  <a:cubicBezTo>
                    <a:pt x="116" y="126"/>
                    <a:pt x="116" y="126"/>
                    <a:pt x="112" y="123"/>
                  </a:cubicBezTo>
                  <a:cubicBezTo>
                    <a:pt x="111" y="122"/>
                    <a:pt x="111" y="121"/>
                    <a:pt x="112" y="119"/>
                  </a:cubicBezTo>
                  <a:cubicBezTo>
                    <a:pt x="116" y="112"/>
                    <a:pt x="119" y="103"/>
                    <a:pt x="122" y="95"/>
                  </a:cubicBezTo>
                  <a:cubicBezTo>
                    <a:pt x="128" y="86"/>
                    <a:pt x="124" y="77"/>
                    <a:pt x="120" y="69"/>
                  </a:cubicBezTo>
                  <a:cubicBezTo>
                    <a:pt x="118" y="65"/>
                    <a:pt x="116" y="60"/>
                    <a:pt x="110" y="57"/>
                  </a:cubicBezTo>
                  <a:cubicBezTo>
                    <a:pt x="111" y="62"/>
                    <a:pt x="113" y="66"/>
                    <a:pt x="115" y="69"/>
                  </a:cubicBezTo>
                  <a:cubicBezTo>
                    <a:pt x="117" y="72"/>
                    <a:pt x="118" y="75"/>
                    <a:pt x="119" y="79"/>
                  </a:cubicBezTo>
                  <a:cubicBezTo>
                    <a:pt x="121" y="86"/>
                    <a:pt x="119" y="93"/>
                    <a:pt x="117" y="100"/>
                  </a:cubicBezTo>
                  <a:cubicBezTo>
                    <a:pt x="113" y="114"/>
                    <a:pt x="106" y="126"/>
                    <a:pt x="91" y="130"/>
                  </a:cubicBezTo>
                  <a:cubicBezTo>
                    <a:pt x="89" y="130"/>
                    <a:pt x="87" y="132"/>
                    <a:pt x="85" y="132"/>
                  </a:cubicBezTo>
                  <a:cubicBezTo>
                    <a:pt x="74" y="135"/>
                    <a:pt x="63" y="136"/>
                    <a:pt x="53" y="131"/>
                  </a:cubicBezTo>
                  <a:cubicBezTo>
                    <a:pt x="40" y="125"/>
                    <a:pt x="26" y="118"/>
                    <a:pt x="19" y="103"/>
                  </a:cubicBezTo>
                  <a:cubicBezTo>
                    <a:pt x="19" y="102"/>
                    <a:pt x="18" y="101"/>
                    <a:pt x="17" y="100"/>
                  </a:cubicBezTo>
                  <a:cubicBezTo>
                    <a:pt x="8" y="88"/>
                    <a:pt x="5" y="64"/>
                    <a:pt x="18" y="52"/>
                  </a:cubicBezTo>
                  <a:cubicBezTo>
                    <a:pt x="20" y="50"/>
                    <a:pt x="20" y="47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268" y="70"/>
                  </a:moveTo>
                  <a:cubicBezTo>
                    <a:pt x="272" y="68"/>
                    <a:pt x="274" y="64"/>
                    <a:pt x="272" y="60"/>
                  </a:cubicBezTo>
                  <a:cubicBezTo>
                    <a:pt x="270" y="56"/>
                    <a:pt x="258" y="52"/>
                    <a:pt x="254" y="54"/>
                  </a:cubicBezTo>
                  <a:cubicBezTo>
                    <a:pt x="249" y="56"/>
                    <a:pt x="245" y="60"/>
                    <a:pt x="242" y="65"/>
                  </a:cubicBezTo>
                  <a:cubicBezTo>
                    <a:pt x="239" y="72"/>
                    <a:pt x="241" y="78"/>
                    <a:pt x="245" y="83"/>
                  </a:cubicBezTo>
                  <a:cubicBezTo>
                    <a:pt x="248" y="88"/>
                    <a:pt x="252" y="86"/>
                    <a:pt x="256" y="86"/>
                  </a:cubicBezTo>
                  <a:cubicBezTo>
                    <a:pt x="257" y="86"/>
                    <a:pt x="259" y="85"/>
                    <a:pt x="259" y="84"/>
                  </a:cubicBezTo>
                  <a:cubicBezTo>
                    <a:pt x="259" y="82"/>
                    <a:pt x="258" y="81"/>
                    <a:pt x="257" y="81"/>
                  </a:cubicBezTo>
                  <a:cubicBezTo>
                    <a:pt x="255" y="80"/>
                    <a:pt x="253" y="79"/>
                    <a:pt x="254" y="77"/>
                  </a:cubicBezTo>
                  <a:cubicBezTo>
                    <a:pt x="256" y="74"/>
                    <a:pt x="256" y="70"/>
                    <a:pt x="258" y="67"/>
                  </a:cubicBezTo>
                  <a:cubicBezTo>
                    <a:pt x="259" y="63"/>
                    <a:pt x="263" y="62"/>
                    <a:pt x="266" y="65"/>
                  </a:cubicBezTo>
                  <a:cubicBezTo>
                    <a:pt x="267" y="67"/>
                    <a:pt x="268" y="69"/>
                    <a:pt x="268" y="71"/>
                  </a:cubicBezTo>
                  <a:lnTo>
                    <a:pt x="268" y="70"/>
                  </a:lnTo>
                  <a:close/>
                  <a:moveTo>
                    <a:pt x="61" y="95"/>
                  </a:moveTo>
                  <a:cubicBezTo>
                    <a:pt x="66" y="97"/>
                    <a:pt x="66" y="92"/>
                    <a:pt x="69" y="90"/>
                  </a:cubicBezTo>
                  <a:cubicBezTo>
                    <a:pt x="69" y="90"/>
                    <a:pt x="69" y="90"/>
                    <a:pt x="70" y="90"/>
                  </a:cubicBezTo>
                  <a:cubicBezTo>
                    <a:pt x="75" y="86"/>
                    <a:pt x="75" y="80"/>
                    <a:pt x="73" y="75"/>
                  </a:cubicBezTo>
                  <a:cubicBezTo>
                    <a:pt x="71" y="67"/>
                    <a:pt x="64" y="66"/>
                    <a:pt x="59" y="71"/>
                  </a:cubicBezTo>
                  <a:cubicBezTo>
                    <a:pt x="56" y="75"/>
                    <a:pt x="56" y="79"/>
                    <a:pt x="55" y="83"/>
                  </a:cubicBezTo>
                  <a:cubicBezTo>
                    <a:pt x="55" y="88"/>
                    <a:pt x="58" y="94"/>
                    <a:pt x="61" y="95"/>
                  </a:cubicBezTo>
                  <a:close/>
                  <a:moveTo>
                    <a:pt x="314" y="34"/>
                  </a:moveTo>
                  <a:cubicBezTo>
                    <a:pt x="317" y="42"/>
                    <a:pt x="321" y="49"/>
                    <a:pt x="328" y="54"/>
                  </a:cubicBezTo>
                  <a:cubicBezTo>
                    <a:pt x="329" y="55"/>
                    <a:pt x="330" y="56"/>
                    <a:pt x="332" y="57"/>
                  </a:cubicBezTo>
                  <a:cubicBezTo>
                    <a:pt x="333" y="58"/>
                    <a:pt x="336" y="59"/>
                    <a:pt x="337" y="57"/>
                  </a:cubicBezTo>
                  <a:cubicBezTo>
                    <a:pt x="338" y="56"/>
                    <a:pt x="337" y="54"/>
                    <a:pt x="336" y="53"/>
                  </a:cubicBezTo>
                  <a:cubicBezTo>
                    <a:pt x="332" y="47"/>
                    <a:pt x="327" y="41"/>
                    <a:pt x="323" y="35"/>
                  </a:cubicBezTo>
                  <a:cubicBezTo>
                    <a:pt x="321" y="32"/>
                    <a:pt x="319" y="30"/>
                    <a:pt x="317" y="28"/>
                  </a:cubicBezTo>
                  <a:cubicBezTo>
                    <a:pt x="314" y="26"/>
                    <a:pt x="311" y="26"/>
                    <a:pt x="307" y="29"/>
                  </a:cubicBezTo>
                  <a:cubicBezTo>
                    <a:pt x="311" y="30"/>
                    <a:pt x="313" y="30"/>
                    <a:pt x="314" y="34"/>
                  </a:cubicBezTo>
                  <a:close/>
                  <a:moveTo>
                    <a:pt x="121" y="118"/>
                  </a:moveTo>
                  <a:cubicBezTo>
                    <a:pt x="128" y="114"/>
                    <a:pt x="130" y="110"/>
                    <a:pt x="132" y="99"/>
                  </a:cubicBezTo>
                  <a:cubicBezTo>
                    <a:pt x="127" y="106"/>
                    <a:pt x="122" y="111"/>
                    <a:pt x="121" y="118"/>
                  </a:cubicBezTo>
                  <a:close/>
                  <a:moveTo>
                    <a:pt x="323" y="91"/>
                  </a:moveTo>
                  <a:cubicBezTo>
                    <a:pt x="326" y="89"/>
                    <a:pt x="327" y="87"/>
                    <a:pt x="327" y="84"/>
                  </a:cubicBezTo>
                  <a:cubicBezTo>
                    <a:pt x="327" y="83"/>
                    <a:pt x="327" y="82"/>
                    <a:pt x="325" y="82"/>
                  </a:cubicBezTo>
                  <a:cubicBezTo>
                    <a:pt x="323" y="82"/>
                    <a:pt x="322" y="85"/>
                    <a:pt x="322" y="87"/>
                  </a:cubicBezTo>
                  <a:cubicBezTo>
                    <a:pt x="321" y="87"/>
                    <a:pt x="321" y="88"/>
                    <a:pt x="321" y="89"/>
                  </a:cubicBezTo>
                  <a:cubicBezTo>
                    <a:pt x="321" y="90"/>
                    <a:pt x="322" y="90"/>
                    <a:pt x="323" y="91"/>
                  </a:cubicBezTo>
                  <a:cubicBezTo>
                    <a:pt x="323" y="91"/>
                    <a:pt x="323" y="91"/>
                    <a:pt x="323" y="91"/>
                  </a:cubicBezTo>
                  <a:close/>
                  <a:moveTo>
                    <a:pt x="268" y="71"/>
                  </a:moveTo>
                  <a:cubicBezTo>
                    <a:pt x="266" y="72"/>
                    <a:pt x="262" y="74"/>
                    <a:pt x="263" y="78"/>
                  </a:cubicBezTo>
                  <a:cubicBezTo>
                    <a:pt x="269" y="76"/>
                    <a:pt x="269" y="76"/>
                    <a:pt x="268" y="70"/>
                  </a:cubicBezTo>
                  <a:cubicBezTo>
                    <a:pt x="268" y="70"/>
                    <a:pt x="268" y="71"/>
                    <a:pt x="268" y="71"/>
                  </a:cubicBezTo>
                  <a:close/>
                  <a:moveTo>
                    <a:pt x="136" y="89"/>
                  </a:moveTo>
                  <a:cubicBezTo>
                    <a:pt x="133" y="88"/>
                    <a:pt x="134" y="90"/>
                    <a:pt x="133" y="92"/>
                  </a:cubicBezTo>
                  <a:cubicBezTo>
                    <a:pt x="133" y="93"/>
                    <a:pt x="133" y="94"/>
                    <a:pt x="135" y="94"/>
                  </a:cubicBezTo>
                  <a:cubicBezTo>
                    <a:pt x="137" y="94"/>
                    <a:pt x="137" y="92"/>
                    <a:pt x="137" y="91"/>
                  </a:cubicBezTo>
                  <a:cubicBezTo>
                    <a:pt x="137" y="90"/>
                    <a:pt x="137" y="89"/>
                    <a:pt x="136" y="89"/>
                  </a:cubicBezTo>
                  <a:close/>
                  <a:moveTo>
                    <a:pt x="232" y="16"/>
                  </a:moveTo>
                  <a:cubicBezTo>
                    <a:pt x="231" y="16"/>
                    <a:pt x="231" y="17"/>
                    <a:pt x="231" y="17"/>
                  </a:cubicBezTo>
                  <a:cubicBezTo>
                    <a:pt x="231" y="17"/>
                    <a:pt x="232" y="18"/>
                    <a:pt x="232" y="18"/>
                  </a:cubicBezTo>
                  <a:cubicBezTo>
                    <a:pt x="233" y="18"/>
                    <a:pt x="233" y="17"/>
                    <a:pt x="233" y="17"/>
                  </a:cubicBezTo>
                  <a:cubicBezTo>
                    <a:pt x="233" y="17"/>
                    <a:pt x="232" y="16"/>
                    <a:pt x="232" y="16"/>
                  </a:cubicBezTo>
                  <a:close/>
                  <a:moveTo>
                    <a:pt x="325" y="74"/>
                  </a:moveTo>
                  <a:cubicBezTo>
                    <a:pt x="325" y="75"/>
                    <a:pt x="325" y="75"/>
                    <a:pt x="326" y="75"/>
                  </a:cubicBezTo>
                  <a:cubicBezTo>
                    <a:pt x="326" y="75"/>
                    <a:pt x="326" y="75"/>
                    <a:pt x="326" y="74"/>
                  </a:cubicBezTo>
                  <a:cubicBezTo>
                    <a:pt x="326" y="74"/>
                    <a:pt x="326" y="74"/>
                    <a:pt x="326" y="73"/>
                  </a:cubicBezTo>
                  <a:cubicBezTo>
                    <a:pt x="325" y="74"/>
                    <a:pt x="325" y="74"/>
                    <a:pt x="325" y="74"/>
                  </a:cubicBezTo>
                  <a:close/>
                  <a:moveTo>
                    <a:pt x="323" y="62"/>
                  </a:moveTo>
                  <a:cubicBezTo>
                    <a:pt x="323" y="61"/>
                    <a:pt x="323" y="61"/>
                    <a:pt x="323" y="61"/>
                  </a:cubicBezTo>
                  <a:cubicBezTo>
                    <a:pt x="323" y="62"/>
                    <a:pt x="323" y="62"/>
                    <a:pt x="323" y="62"/>
                  </a:cubicBezTo>
                  <a:close/>
                  <a:moveTo>
                    <a:pt x="153" y="162"/>
                  </a:moveTo>
                  <a:cubicBezTo>
                    <a:pt x="153" y="164"/>
                    <a:pt x="152" y="166"/>
                    <a:pt x="150" y="165"/>
                  </a:cubicBezTo>
                  <a:cubicBezTo>
                    <a:pt x="148" y="164"/>
                    <a:pt x="148" y="163"/>
                    <a:pt x="149" y="161"/>
                  </a:cubicBezTo>
                  <a:cubicBezTo>
                    <a:pt x="151" y="159"/>
                    <a:pt x="152" y="155"/>
                    <a:pt x="153" y="153"/>
                  </a:cubicBezTo>
                  <a:cubicBezTo>
                    <a:pt x="156" y="149"/>
                    <a:pt x="158" y="148"/>
                    <a:pt x="160" y="149"/>
                  </a:cubicBezTo>
                  <a:cubicBezTo>
                    <a:pt x="163" y="152"/>
                    <a:pt x="166" y="154"/>
                    <a:pt x="165" y="159"/>
                  </a:cubicBezTo>
                  <a:cubicBezTo>
                    <a:pt x="165" y="161"/>
                    <a:pt x="166" y="162"/>
                    <a:pt x="169" y="163"/>
                  </a:cubicBezTo>
                  <a:cubicBezTo>
                    <a:pt x="172" y="164"/>
                    <a:pt x="174" y="165"/>
                    <a:pt x="174" y="168"/>
                  </a:cubicBezTo>
                  <a:cubicBezTo>
                    <a:pt x="174" y="169"/>
                    <a:pt x="175" y="170"/>
                    <a:pt x="175" y="170"/>
                  </a:cubicBezTo>
                  <a:cubicBezTo>
                    <a:pt x="179" y="170"/>
                    <a:pt x="178" y="172"/>
                    <a:pt x="179" y="174"/>
                  </a:cubicBezTo>
                  <a:cubicBezTo>
                    <a:pt x="179" y="176"/>
                    <a:pt x="178" y="178"/>
                    <a:pt x="179" y="180"/>
                  </a:cubicBezTo>
                  <a:cubicBezTo>
                    <a:pt x="180" y="180"/>
                    <a:pt x="180" y="179"/>
                    <a:pt x="180" y="178"/>
                  </a:cubicBezTo>
                  <a:cubicBezTo>
                    <a:pt x="181" y="174"/>
                    <a:pt x="183" y="174"/>
                    <a:pt x="185" y="176"/>
                  </a:cubicBezTo>
                  <a:cubicBezTo>
                    <a:pt x="187" y="178"/>
                    <a:pt x="188" y="180"/>
                    <a:pt x="190" y="181"/>
                  </a:cubicBezTo>
                  <a:cubicBezTo>
                    <a:pt x="194" y="182"/>
                    <a:pt x="197" y="184"/>
                    <a:pt x="199" y="187"/>
                  </a:cubicBezTo>
                  <a:cubicBezTo>
                    <a:pt x="201" y="191"/>
                    <a:pt x="203" y="194"/>
                    <a:pt x="208" y="195"/>
                  </a:cubicBezTo>
                  <a:cubicBezTo>
                    <a:pt x="209" y="195"/>
                    <a:pt x="210" y="196"/>
                    <a:pt x="210" y="197"/>
                  </a:cubicBezTo>
                  <a:cubicBezTo>
                    <a:pt x="213" y="202"/>
                    <a:pt x="218" y="205"/>
                    <a:pt x="221" y="210"/>
                  </a:cubicBezTo>
                  <a:cubicBezTo>
                    <a:pt x="223" y="212"/>
                    <a:pt x="225" y="214"/>
                    <a:pt x="228" y="215"/>
                  </a:cubicBezTo>
                  <a:cubicBezTo>
                    <a:pt x="229" y="215"/>
                    <a:pt x="231" y="215"/>
                    <a:pt x="232" y="214"/>
                  </a:cubicBezTo>
                  <a:cubicBezTo>
                    <a:pt x="233" y="212"/>
                    <a:pt x="233" y="211"/>
                    <a:pt x="232" y="210"/>
                  </a:cubicBezTo>
                  <a:cubicBezTo>
                    <a:pt x="226" y="204"/>
                    <a:pt x="222" y="197"/>
                    <a:pt x="217" y="191"/>
                  </a:cubicBezTo>
                  <a:cubicBezTo>
                    <a:pt x="210" y="182"/>
                    <a:pt x="202" y="173"/>
                    <a:pt x="194" y="164"/>
                  </a:cubicBezTo>
                  <a:cubicBezTo>
                    <a:pt x="185" y="154"/>
                    <a:pt x="176" y="144"/>
                    <a:pt x="168" y="134"/>
                  </a:cubicBezTo>
                  <a:cubicBezTo>
                    <a:pt x="167" y="131"/>
                    <a:pt x="165" y="129"/>
                    <a:pt x="161" y="129"/>
                  </a:cubicBezTo>
                  <a:cubicBezTo>
                    <a:pt x="159" y="129"/>
                    <a:pt x="146" y="136"/>
                    <a:pt x="145" y="137"/>
                  </a:cubicBezTo>
                  <a:cubicBezTo>
                    <a:pt x="143" y="144"/>
                    <a:pt x="136" y="148"/>
                    <a:pt x="133" y="155"/>
                  </a:cubicBezTo>
                  <a:cubicBezTo>
                    <a:pt x="130" y="162"/>
                    <a:pt x="124" y="168"/>
                    <a:pt x="118" y="173"/>
                  </a:cubicBezTo>
                  <a:cubicBezTo>
                    <a:pt x="114" y="177"/>
                    <a:pt x="112" y="183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90"/>
                    <a:pt x="105" y="192"/>
                    <a:pt x="102" y="194"/>
                  </a:cubicBezTo>
                  <a:cubicBezTo>
                    <a:pt x="101" y="195"/>
                    <a:pt x="101" y="196"/>
                    <a:pt x="101" y="198"/>
                  </a:cubicBezTo>
                  <a:cubicBezTo>
                    <a:pt x="100" y="201"/>
                    <a:pt x="98" y="204"/>
                    <a:pt x="97" y="207"/>
                  </a:cubicBezTo>
                  <a:cubicBezTo>
                    <a:pt x="95" y="209"/>
                    <a:pt x="95" y="210"/>
                    <a:pt x="94" y="212"/>
                  </a:cubicBezTo>
                  <a:cubicBezTo>
                    <a:pt x="93" y="214"/>
                    <a:pt x="93" y="215"/>
                    <a:pt x="93" y="216"/>
                  </a:cubicBezTo>
                  <a:cubicBezTo>
                    <a:pt x="94" y="218"/>
                    <a:pt x="96" y="217"/>
                    <a:pt x="97" y="217"/>
                  </a:cubicBezTo>
                  <a:cubicBezTo>
                    <a:pt x="102" y="215"/>
                    <a:pt x="108" y="216"/>
                    <a:pt x="113" y="215"/>
                  </a:cubicBezTo>
                  <a:cubicBezTo>
                    <a:pt x="114" y="214"/>
                    <a:pt x="116" y="214"/>
                    <a:pt x="117" y="214"/>
                  </a:cubicBezTo>
                  <a:cubicBezTo>
                    <a:pt x="121" y="212"/>
                    <a:pt x="125" y="212"/>
                    <a:pt x="129" y="214"/>
                  </a:cubicBezTo>
                  <a:cubicBezTo>
                    <a:pt x="135" y="217"/>
                    <a:pt x="141" y="219"/>
                    <a:pt x="147" y="221"/>
                  </a:cubicBezTo>
                  <a:cubicBezTo>
                    <a:pt x="153" y="223"/>
                    <a:pt x="158" y="227"/>
                    <a:pt x="164" y="230"/>
                  </a:cubicBezTo>
                  <a:cubicBezTo>
                    <a:pt x="168" y="232"/>
                    <a:pt x="172" y="232"/>
                    <a:pt x="177" y="230"/>
                  </a:cubicBezTo>
                  <a:cubicBezTo>
                    <a:pt x="183" y="227"/>
                    <a:pt x="189" y="224"/>
                    <a:pt x="195" y="222"/>
                  </a:cubicBezTo>
                  <a:cubicBezTo>
                    <a:pt x="201" y="219"/>
                    <a:pt x="207" y="215"/>
                    <a:pt x="214" y="219"/>
                  </a:cubicBezTo>
                  <a:cubicBezTo>
                    <a:pt x="214" y="219"/>
                    <a:pt x="215" y="219"/>
                    <a:pt x="215" y="218"/>
                  </a:cubicBezTo>
                  <a:cubicBezTo>
                    <a:pt x="216" y="218"/>
                    <a:pt x="215" y="217"/>
                    <a:pt x="215" y="216"/>
                  </a:cubicBezTo>
                  <a:cubicBezTo>
                    <a:pt x="213" y="214"/>
                    <a:pt x="211" y="211"/>
                    <a:pt x="207" y="211"/>
                  </a:cubicBezTo>
                  <a:cubicBezTo>
                    <a:pt x="204" y="211"/>
                    <a:pt x="200" y="210"/>
                    <a:pt x="197" y="208"/>
                  </a:cubicBezTo>
                  <a:cubicBezTo>
                    <a:pt x="195" y="207"/>
                    <a:pt x="193" y="206"/>
                    <a:pt x="190" y="205"/>
                  </a:cubicBezTo>
                  <a:cubicBezTo>
                    <a:pt x="186" y="204"/>
                    <a:pt x="182" y="202"/>
                    <a:pt x="179" y="201"/>
                  </a:cubicBezTo>
                  <a:cubicBezTo>
                    <a:pt x="176" y="200"/>
                    <a:pt x="173" y="198"/>
                    <a:pt x="172" y="195"/>
                  </a:cubicBezTo>
                  <a:cubicBezTo>
                    <a:pt x="169" y="191"/>
                    <a:pt x="169" y="191"/>
                    <a:pt x="165" y="193"/>
                  </a:cubicBezTo>
                  <a:cubicBezTo>
                    <a:pt x="159" y="195"/>
                    <a:pt x="160" y="195"/>
                    <a:pt x="156" y="191"/>
                  </a:cubicBezTo>
                  <a:cubicBezTo>
                    <a:pt x="154" y="189"/>
                    <a:pt x="153" y="187"/>
                    <a:pt x="153" y="184"/>
                  </a:cubicBezTo>
                  <a:cubicBezTo>
                    <a:pt x="153" y="183"/>
                    <a:pt x="153" y="181"/>
                    <a:pt x="151" y="180"/>
                  </a:cubicBezTo>
                  <a:cubicBezTo>
                    <a:pt x="150" y="184"/>
                    <a:pt x="150" y="188"/>
                    <a:pt x="151" y="192"/>
                  </a:cubicBezTo>
                  <a:cubicBezTo>
                    <a:pt x="152" y="193"/>
                    <a:pt x="152" y="195"/>
                    <a:pt x="150" y="196"/>
                  </a:cubicBezTo>
                  <a:cubicBezTo>
                    <a:pt x="149" y="197"/>
                    <a:pt x="147" y="196"/>
                    <a:pt x="146" y="195"/>
                  </a:cubicBezTo>
                  <a:cubicBezTo>
                    <a:pt x="144" y="195"/>
                    <a:pt x="143" y="192"/>
                    <a:pt x="144" y="188"/>
                  </a:cubicBezTo>
                  <a:cubicBezTo>
                    <a:pt x="146" y="186"/>
                    <a:pt x="147" y="183"/>
                    <a:pt x="147" y="180"/>
                  </a:cubicBezTo>
                  <a:cubicBezTo>
                    <a:pt x="147" y="177"/>
                    <a:pt x="147" y="175"/>
                    <a:pt x="151" y="176"/>
                  </a:cubicBezTo>
                  <a:cubicBezTo>
                    <a:pt x="152" y="177"/>
                    <a:pt x="153" y="176"/>
                    <a:pt x="153" y="175"/>
                  </a:cubicBezTo>
                  <a:cubicBezTo>
                    <a:pt x="154" y="174"/>
                    <a:pt x="153" y="173"/>
                    <a:pt x="152" y="172"/>
                  </a:cubicBezTo>
                  <a:cubicBezTo>
                    <a:pt x="151" y="172"/>
                    <a:pt x="150" y="172"/>
                    <a:pt x="150" y="170"/>
                  </a:cubicBezTo>
                  <a:cubicBezTo>
                    <a:pt x="151" y="169"/>
                    <a:pt x="154" y="171"/>
                    <a:pt x="155" y="167"/>
                  </a:cubicBezTo>
                  <a:cubicBezTo>
                    <a:pt x="155" y="165"/>
                    <a:pt x="156" y="162"/>
                    <a:pt x="157" y="160"/>
                  </a:cubicBezTo>
                  <a:cubicBezTo>
                    <a:pt x="158" y="155"/>
                    <a:pt x="157" y="154"/>
                    <a:pt x="153" y="152"/>
                  </a:cubicBezTo>
                  <a:cubicBezTo>
                    <a:pt x="154" y="156"/>
                    <a:pt x="154" y="159"/>
                    <a:pt x="153" y="162"/>
                  </a:cubicBezTo>
                  <a:close/>
                  <a:moveTo>
                    <a:pt x="171" y="203"/>
                  </a:moveTo>
                  <a:cubicBezTo>
                    <a:pt x="176" y="206"/>
                    <a:pt x="181" y="208"/>
                    <a:pt x="186" y="210"/>
                  </a:cubicBezTo>
                  <a:cubicBezTo>
                    <a:pt x="188" y="210"/>
                    <a:pt x="190" y="212"/>
                    <a:pt x="191" y="213"/>
                  </a:cubicBezTo>
                  <a:cubicBezTo>
                    <a:pt x="193" y="214"/>
                    <a:pt x="193" y="215"/>
                    <a:pt x="191" y="216"/>
                  </a:cubicBezTo>
                  <a:cubicBezTo>
                    <a:pt x="186" y="218"/>
                    <a:pt x="182" y="223"/>
                    <a:pt x="176" y="225"/>
                  </a:cubicBezTo>
                  <a:cubicBezTo>
                    <a:pt x="173" y="226"/>
                    <a:pt x="170" y="227"/>
                    <a:pt x="167" y="226"/>
                  </a:cubicBezTo>
                  <a:cubicBezTo>
                    <a:pt x="165" y="225"/>
                    <a:pt x="163" y="224"/>
                    <a:pt x="164" y="221"/>
                  </a:cubicBezTo>
                  <a:cubicBezTo>
                    <a:pt x="165" y="219"/>
                    <a:pt x="163" y="218"/>
                    <a:pt x="162" y="217"/>
                  </a:cubicBezTo>
                  <a:cubicBezTo>
                    <a:pt x="159" y="215"/>
                    <a:pt x="155" y="213"/>
                    <a:pt x="156" y="209"/>
                  </a:cubicBezTo>
                  <a:cubicBezTo>
                    <a:pt x="156" y="207"/>
                    <a:pt x="153" y="206"/>
                    <a:pt x="152" y="208"/>
                  </a:cubicBezTo>
                  <a:cubicBezTo>
                    <a:pt x="151" y="211"/>
                    <a:pt x="149" y="213"/>
                    <a:pt x="146" y="213"/>
                  </a:cubicBezTo>
                  <a:cubicBezTo>
                    <a:pt x="144" y="212"/>
                    <a:pt x="141" y="213"/>
                    <a:pt x="139" y="210"/>
                  </a:cubicBezTo>
                  <a:cubicBezTo>
                    <a:pt x="138" y="209"/>
                    <a:pt x="136" y="209"/>
                    <a:pt x="135" y="210"/>
                  </a:cubicBezTo>
                  <a:cubicBezTo>
                    <a:pt x="134" y="210"/>
                    <a:pt x="133" y="211"/>
                    <a:pt x="132" y="211"/>
                  </a:cubicBezTo>
                  <a:cubicBezTo>
                    <a:pt x="131" y="210"/>
                    <a:pt x="130" y="210"/>
                    <a:pt x="129" y="209"/>
                  </a:cubicBezTo>
                  <a:cubicBezTo>
                    <a:pt x="129" y="208"/>
                    <a:pt x="130" y="207"/>
                    <a:pt x="131" y="207"/>
                  </a:cubicBezTo>
                  <a:cubicBezTo>
                    <a:pt x="135" y="204"/>
                    <a:pt x="139" y="204"/>
                    <a:pt x="144" y="203"/>
                  </a:cubicBezTo>
                  <a:cubicBezTo>
                    <a:pt x="148" y="203"/>
                    <a:pt x="153" y="203"/>
                    <a:pt x="157" y="200"/>
                  </a:cubicBezTo>
                  <a:cubicBezTo>
                    <a:pt x="158" y="199"/>
                    <a:pt x="159" y="199"/>
                    <a:pt x="161" y="200"/>
                  </a:cubicBezTo>
                  <a:cubicBezTo>
                    <a:pt x="164" y="201"/>
                    <a:pt x="168" y="201"/>
                    <a:pt x="171" y="203"/>
                  </a:cubicBezTo>
                  <a:close/>
                  <a:moveTo>
                    <a:pt x="134" y="187"/>
                  </a:moveTo>
                  <a:cubicBezTo>
                    <a:pt x="134" y="186"/>
                    <a:pt x="135" y="184"/>
                    <a:pt x="137" y="185"/>
                  </a:cubicBezTo>
                  <a:cubicBezTo>
                    <a:pt x="138" y="185"/>
                    <a:pt x="139" y="186"/>
                    <a:pt x="139" y="188"/>
                  </a:cubicBezTo>
                  <a:cubicBezTo>
                    <a:pt x="139" y="190"/>
                    <a:pt x="139" y="193"/>
                    <a:pt x="138" y="196"/>
                  </a:cubicBezTo>
                  <a:cubicBezTo>
                    <a:pt x="138" y="200"/>
                    <a:pt x="134" y="199"/>
                    <a:pt x="130" y="201"/>
                  </a:cubicBezTo>
                  <a:cubicBezTo>
                    <a:pt x="131" y="195"/>
                    <a:pt x="133" y="191"/>
                    <a:pt x="134" y="187"/>
                  </a:cubicBezTo>
                  <a:close/>
                  <a:moveTo>
                    <a:pt x="171" y="154"/>
                  </a:moveTo>
                  <a:cubicBezTo>
                    <a:pt x="167" y="151"/>
                    <a:pt x="163" y="146"/>
                    <a:pt x="159" y="141"/>
                  </a:cubicBezTo>
                  <a:cubicBezTo>
                    <a:pt x="158" y="141"/>
                    <a:pt x="158" y="139"/>
                    <a:pt x="159" y="138"/>
                  </a:cubicBezTo>
                  <a:cubicBezTo>
                    <a:pt x="160" y="137"/>
                    <a:pt x="161" y="139"/>
                    <a:pt x="162" y="139"/>
                  </a:cubicBezTo>
                  <a:cubicBezTo>
                    <a:pt x="166" y="144"/>
                    <a:pt x="169" y="149"/>
                    <a:pt x="174" y="154"/>
                  </a:cubicBezTo>
                  <a:cubicBezTo>
                    <a:pt x="172" y="154"/>
                    <a:pt x="171" y="155"/>
                    <a:pt x="171" y="154"/>
                  </a:cubicBezTo>
                  <a:close/>
                  <a:moveTo>
                    <a:pt x="186" y="171"/>
                  </a:moveTo>
                  <a:cubicBezTo>
                    <a:pt x="182" y="169"/>
                    <a:pt x="180" y="166"/>
                    <a:pt x="177" y="163"/>
                  </a:cubicBezTo>
                  <a:cubicBezTo>
                    <a:pt x="176" y="162"/>
                    <a:pt x="177" y="161"/>
                    <a:pt x="178" y="161"/>
                  </a:cubicBezTo>
                  <a:cubicBezTo>
                    <a:pt x="179" y="161"/>
                    <a:pt x="181" y="161"/>
                    <a:pt x="182" y="162"/>
                  </a:cubicBezTo>
                  <a:cubicBezTo>
                    <a:pt x="183" y="164"/>
                    <a:pt x="185" y="166"/>
                    <a:pt x="187" y="168"/>
                  </a:cubicBezTo>
                  <a:cubicBezTo>
                    <a:pt x="188" y="168"/>
                    <a:pt x="188" y="169"/>
                    <a:pt x="188" y="170"/>
                  </a:cubicBezTo>
                  <a:cubicBezTo>
                    <a:pt x="188" y="171"/>
                    <a:pt x="187" y="172"/>
                    <a:pt x="186" y="171"/>
                  </a:cubicBezTo>
                  <a:close/>
                  <a:moveTo>
                    <a:pt x="120" y="201"/>
                  </a:moveTo>
                  <a:cubicBezTo>
                    <a:pt x="119" y="203"/>
                    <a:pt x="118" y="204"/>
                    <a:pt x="117" y="203"/>
                  </a:cubicBezTo>
                  <a:cubicBezTo>
                    <a:pt x="116" y="202"/>
                    <a:pt x="116" y="200"/>
                    <a:pt x="117" y="199"/>
                  </a:cubicBezTo>
                  <a:cubicBezTo>
                    <a:pt x="117" y="199"/>
                    <a:pt x="118" y="198"/>
                    <a:pt x="119" y="198"/>
                  </a:cubicBezTo>
                  <a:cubicBezTo>
                    <a:pt x="119" y="197"/>
                    <a:pt x="120" y="197"/>
                    <a:pt x="120" y="197"/>
                  </a:cubicBezTo>
                  <a:cubicBezTo>
                    <a:pt x="121" y="197"/>
                    <a:pt x="121" y="198"/>
                    <a:pt x="121" y="200"/>
                  </a:cubicBezTo>
                  <a:cubicBezTo>
                    <a:pt x="121" y="200"/>
                    <a:pt x="121" y="201"/>
                    <a:pt x="120" y="201"/>
                  </a:cubicBezTo>
                  <a:close/>
                  <a:moveTo>
                    <a:pt x="152" y="215"/>
                  </a:moveTo>
                  <a:cubicBezTo>
                    <a:pt x="155" y="217"/>
                    <a:pt x="159" y="217"/>
                    <a:pt x="160" y="221"/>
                  </a:cubicBezTo>
                  <a:cubicBezTo>
                    <a:pt x="158" y="218"/>
                    <a:pt x="154" y="219"/>
                    <a:pt x="152" y="215"/>
                  </a:cubicBezTo>
                  <a:close/>
                  <a:moveTo>
                    <a:pt x="140" y="172"/>
                  </a:moveTo>
                  <a:cubicBezTo>
                    <a:pt x="139" y="172"/>
                    <a:pt x="139" y="172"/>
                    <a:pt x="139" y="171"/>
                  </a:cubicBezTo>
                  <a:cubicBezTo>
                    <a:pt x="139" y="169"/>
                    <a:pt x="140" y="168"/>
                    <a:pt x="141" y="168"/>
                  </a:cubicBezTo>
                  <a:cubicBezTo>
                    <a:pt x="142" y="168"/>
                    <a:pt x="142" y="169"/>
                    <a:pt x="142" y="170"/>
                  </a:cubicBezTo>
                  <a:cubicBezTo>
                    <a:pt x="142" y="171"/>
                    <a:pt x="142" y="172"/>
                    <a:pt x="140" y="172"/>
                  </a:cubicBezTo>
                  <a:close/>
                  <a:moveTo>
                    <a:pt x="137" y="181"/>
                  </a:moveTo>
                  <a:cubicBezTo>
                    <a:pt x="137" y="180"/>
                    <a:pt x="138" y="179"/>
                    <a:pt x="138" y="180"/>
                  </a:cubicBezTo>
                  <a:cubicBezTo>
                    <a:pt x="139" y="180"/>
                    <a:pt x="140" y="180"/>
                    <a:pt x="140" y="181"/>
                  </a:cubicBezTo>
                  <a:cubicBezTo>
                    <a:pt x="139" y="182"/>
                    <a:pt x="139" y="182"/>
                    <a:pt x="138" y="182"/>
                  </a:cubicBezTo>
                  <a:cubicBezTo>
                    <a:pt x="137" y="182"/>
                    <a:pt x="136" y="182"/>
                    <a:pt x="137" y="181"/>
                  </a:cubicBezTo>
                  <a:close/>
                  <a:moveTo>
                    <a:pt x="193" y="177"/>
                  </a:moveTo>
                  <a:cubicBezTo>
                    <a:pt x="193" y="177"/>
                    <a:pt x="192" y="176"/>
                    <a:pt x="193" y="175"/>
                  </a:cubicBezTo>
                  <a:cubicBezTo>
                    <a:pt x="193" y="175"/>
                    <a:pt x="193" y="175"/>
                    <a:pt x="194" y="175"/>
                  </a:cubicBezTo>
                  <a:cubicBezTo>
                    <a:pt x="194" y="175"/>
                    <a:pt x="195" y="175"/>
                    <a:pt x="195" y="176"/>
                  </a:cubicBezTo>
                  <a:cubicBezTo>
                    <a:pt x="194" y="177"/>
                    <a:pt x="194" y="177"/>
                    <a:pt x="193" y="177"/>
                  </a:cubicBezTo>
                  <a:close/>
                  <a:moveTo>
                    <a:pt x="120" y="191"/>
                  </a:moveTo>
                  <a:cubicBezTo>
                    <a:pt x="120" y="191"/>
                    <a:pt x="120" y="190"/>
                    <a:pt x="120" y="190"/>
                  </a:cubicBezTo>
                  <a:cubicBezTo>
                    <a:pt x="120" y="189"/>
                    <a:pt x="120" y="189"/>
                    <a:pt x="121" y="189"/>
                  </a:cubicBezTo>
                  <a:cubicBezTo>
                    <a:pt x="121" y="189"/>
                    <a:pt x="122" y="189"/>
                    <a:pt x="122" y="190"/>
                  </a:cubicBezTo>
                  <a:cubicBezTo>
                    <a:pt x="122" y="191"/>
                    <a:pt x="121" y="191"/>
                    <a:pt x="120" y="191"/>
                  </a:cubicBezTo>
                  <a:close/>
                  <a:moveTo>
                    <a:pt x="139" y="162"/>
                  </a:moveTo>
                  <a:cubicBezTo>
                    <a:pt x="139" y="162"/>
                    <a:pt x="139" y="161"/>
                    <a:pt x="139" y="161"/>
                  </a:cubicBezTo>
                  <a:cubicBezTo>
                    <a:pt x="139" y="161"/>
                    <a:pt x="140" y="161"/>
                    <a:pt x="140" y="161"/>
                  </a:cubicBezTo>
                  <a:cubicBezTo>
                    <a:pt x="140" y="161"/>
                    <a:pt x="140" y="161"/>
                    <a:pt x="140" y="162"/>
                  </a:cubicBezTo>
                  <a:cubicBezTo>
                    <a:pt x="140" y="162"/>
                    <a:pt x="140" y="162"/>
                    <a:pt x="139" y="162"/>
                  </a:cubicBezTo>
                  <a:close/>
                  <a:moveTo>
                    <a:pt x="185" y="193"/>
                  </a:moveTo>
                  <a:cubicBezTo>
                    <a:pt x="185" y="196"/>
                    <a:pt x="185" y="198"/>
                    <a:pt x="182" y="198"/>
                  </a:cubicBezTo>
                  <a:cubicBezTo>
                    <a:pt x="181" y="198"/>
                    <a:pt x="180" y="197"/>
                    <a:pt x="180" y="196"/>
                  </a:cubicBezTo>
                  <a:cubicBezTo>
                    <a:pt x="180" y="193"/>
                    <a:pt x="183" y="194"/>
                    <a:pt x="185" y="193"/>
                  </a:cubicBezTo>
                  <a:close/>
                  <a:moveTo>
                    <a:pt x="196" y="200"/>
                  </a:moveTo>
                  <a:cubicBezTo>
                    <a:pt x="195" y="200"/>
                    <a:pt x="194" y="199"/>
                    <a:pt x="194" y="198"/>
                  </a:cubicBezTo>
                  <a:cubicBezTo>
                    <a:pt x="195" y="196"/>
                    <a:pt x="196" y="197"/>
                    <a:pt x="197" y="197"/>
                  </a:cubicBezTo>
                  <a:cubicBezTo>
                    <a:pt x="198" y="197"/>
                    <a:pt x="199" y="197"/>
                    <a:pt x="199" y="199"/>
                  </a:cubicBezTo>
                  <a:cubicBezTo>
                    <a:pt x="199" y="200"/>
                    <a:pt x="197" y="200"/>
                    <a:pt x="196" y="200"/>
                  </a:cubicBezTo>
                  <a:close/>
                  <a:moveTo>
                    <a:pt x="166" y="188"/>
                  </a:moveTo>
                  <a:cubicBezTo>
                    <a:pt x="166" y="188"/>
                    <a:pt x="165" y="189"/>
                    <a:pt x="165" y="189"/>
                  </a:cubicBezTo>
                  <a:cubicBezTo>
                    <a:pt x="165" y="189"/>
                    <a:pt x="165" y="188"/>
                    <a:pt x="165" y="188"/>
                  </a:cubicBezTo>
                  <a:cubicBezTo>
                    <a:pt x="165" y="187"/>
                    <a:pt x="165" y="187"/>
                    <a:pt x="166" y="187"/>
                  </a:cubicBezTo>
                  <a:cubicBezTo>
                    <a:pt x="166" y="187"/>
                    <a:pt x="166" y="188"/>
                    <a:pt x="166" y="188"/>
                  </a:cubicBezTo>
                  <a:close/>
                  <a:moveTo>
                    <a:pt x="188" y="188"/>
                  </a:moveTo>
                  <a:cubicBezTo>
                    <a:pt x="188" y="189"/>
                    <a:pt x="187" y="189"/>
                    <a:pt x="187" y="189"/>
                  </a:cubicBezTo>
                  <a:cubicBezTo>
                    <a:pt x="186" y="189"/>
                    <a:pt x="186" y="188"/>
                    <a:pt x="186" y="188"/>
                  </a:cubicBezTo>
                  <a:cubicBezTo>
                    <a:pt x="187" y="188"/>
                    <a:pt x="187" y="187"/>
                    <a:pt x="187" y="187"/>
                  </a:cubicBezTo>
                  <a:cubicBezTo>
                    <a:pt x="187" y="187"/>
                    <a:pt x="188" y="188"/>
                    <a:pt x="188" y="188"/>
                  </a:cubicBezTo>
                  <a:close/>
                  <a:moveTo>
                    <a:pt x="173" y="179"/>
                  </a:moveTo>
                  <a:cubicBezTo>
                    <a:pt x="173" y="179"/>
                    <a:pt x="173" y="179"/>
                    <a:pt x="173" y="179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8"/>
                    <a:pt x="174" y="178"/>
                    <a:pt x="174" y="179"/>
                  </a:cubicBezTo>
                  <a:cubicBezTo>
                    <a:pt x="174" y="179"/>
                    <a:pt x="173" y="179"/>
                    <a:pt x="173" y="179"/>
                  </a:cubicBezTo>
                  <a:close/>
                  <a:moveTo>
                    <a:pt x="161" y="207"/>
                  </a:moveTo>
                  <a:cubicBezTo>
                    <a:pt x="161" y="207"/>
                    <a:pt x="161" y="207"/>
                    <a:pt x="161" y="207"/>
                  </a:cubicBezTo>
                  <a:cubicBezTo>
                    <a:pt x="161" y="207"/>
                    <a:pt x="161" y="208"/>
                    <a:pt x="161" y="208"/>
                  </a:cubicBezTo>
                  <a:cubicBezTo>
                    <a:pt x="161" y="208"/>
                    <a:pt x="160" y="208"/>
                    <a:pt x="160" y="208"/>
                  </a:cubicBezTo>
                  <a:cubicBezTo>
                    <a:pt x="160" y="207"/>
                    <a:pt x="160" y="207"/>
                    <a:pt x="161" y="2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C9AD254-8164-4908-ADD7-E83CC71549FB}"/>
              </a:ext>
            </a:extLst>
          </p:cNvPr>
          <p:cNvGrpSpPr/>
          <p:nvPr/>
        </p:nvGrpSpPr>
        <p:grpSpPr>
          <a:xfrm rot="362295">
            <a:off x="9413316" y="2800281"/>
            <a:ext cx="2211388" cy="1466850"/>
            <a:chOff x="7045325" y="1441451"/>
            <a:chExt cx="2211388" cy="1466850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ADBFD6C-0323-48B5-A900-3B7FEDE42887}"/>
                </a:ext>
              </a:extLst>
            </p:cNvPr>
            <p:cNvSpPr/>
            <p:nvPr/>
          </p:nvSpPr>
          <p:spPr>
            <a:xfrm>
              <a:off x="8198644" y="1469231"/>
              <a:ext cx="1042987" cy="995363"/>
            </a:xfrm>
            <a:custGeom>
              <a:avLst/>
              <a:gdLst>
                <a:gd name="connsiteX0" fmla="*/ 273844 w 1042987"/>
                <a:gd name="connsiteY0" fmla="*/ 16669 h 995363"/>
                <a:gd name="connsiteX1" fmla="*/ 431006 w 1042987"/>
                <a:gd name="connsiteY1" fmla="*/ 0 h 995363"/>
                <a:gd name="connsiteX2" fmla="*/ 673894 w 1042987"/>
                <a:gd name="connsiteY2" fmla="*/ 33338 h 995363"/>
                <a:gd name="connsiteX3" fmla="*/ 826294 w 1042987"/>
                <a:gd name="connsiteY3" fmla="*/ 114300 h 995363"/>
                <a:gd name="connsiteX4" fmla="*/ 964406 w 1042987"/>
                <a:gd name="connsiteY4" fmla="*/ 292894 h 995363"/>
                <a:gd name="connsiteX5" fmla="*/ 1042987 w 1042987"/>
                <a:gd name="connsiteY5" fmla="*/ 500063 h 995363"/>
                <a:gd name="connsiteX6" fmla="*/ 983456 w 1042987"/>
                <a:gd name="connsiteY6" fmla="*/ 704850 h 995363"/>
                <a:gd name="connsiteX7" fmla="*/ 921544 w 1042987"/>
                <a:gd name="connsiteY7" fmla="*/ 838200 h 995363"/>
                <a:gd name="connsiteX8" fmla="*/ 757237 w 1042987"/>
                <a:gd name="connsiteY8" fmla="*/ 942975 h 995363"/>
                <a:gd name="connsiteX9" fmla="*/ 502444 w 1042987"/>
                <a:gd name="connsiteY9" fmla="*/ 995363 h 995363"/>
                <a:gd name="connsiteX10" fmla="*/ 252412 w 1042987"/>
                <a:gd name="connsiteY10" fmla="*/ 957263 h 995363"/>
                <a:gd name="connsiteX11" fmla="*/ 54769 w 1042987"/>
                <a:gd name="connsiteY11" fmla="*/ 833438 h 995363"/>
                <a:gd name="connsiteX12" fmla="*/ 0 w 1042987"/>
                <a:gd name="connsiteY12" fmla="*/ 573882 h 995363"/>
                <a:gd name="connsiteX13" fmla="*/ 54769 w 1042987"/>
                <a:gd name="connsiteY13" fmla="*/ 216694 h 995363"/>
                <a:gd name="connsiteX14" fmla="*/ 102394 w 1042987"/>
                <a:gd name="connsiteY14" fmla="*/ 126207 h 995363"/>
                <a:gd name="connsiteX15" fmla="*/ 211931 w 1042987"/>
                <a:gd name="connsiteY15" fmla="*/ 52388 h 995363"/>
                <a:gd name="connsiteX16" fmla="*/ 273844 w 1042987"/>
                <a:gd name="connsiteY16" fmla="*/ 16669 h 9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2987" h="995363">
                  <a:moveTo>
                    <a:pt x="273844" y="16669"/>
                  </a:moveTo>
                  <a:lnTo>
                    <a:pt x="431006" y="0"/>
                  </a:lnTo>
                  <a:lnTo>
                    <a:pt x="673894" y="33338"/>
                  </a:lnTo>
                  <a:lnTo>
                    <a:pt x="826294" y="114300"/>
                  </a:lnTo>
                  <a:lnTo>
                    <a:pt x="964406" y="292894"/>
                  </a:lnTo>
                  <a:lnTo>
                    <a:pt x="1042987" y="500063"/>
                  </a:lnTo>
                  <a:lnTo>
                    <a:pt x="983456" y="704850"/>
                  </a:lnTo>
                  <a:lnTo>
                    <a:pt x="921544" y="838200"/>
                  </a:lnTo>
                  <a:lnTo>
                    <a:pt x="757237" y="942975"/>
                  </a:lnTo>
                  <a:lnTo>
                    <a:pt x="502444" y="995363"/>
                  </a:lnTo>
                  <a:lnTo>
                    <a:pt x="252412" y="957263"/>
                  </a:lnTo>
                  <a:lnTo>
                    <a:pt x="54769" y="833438"/>
                  </a:lnTo>
                  <a:lnTo>
                    <a:pt x="0" y="573882"/>
                  </a:lnTo>
                  <a:lnTo>
                    <a:pt x="54769" y="216694"/>
                  </a:lnTo>
                  <a:lnTo>
                    <a:pt x="102394" y="126207"/>
                  </a:lnTo>
                  <a:lnTo>
                    <a:pt x="211931" y="52388"/>
                  </a:lnTo>
                  <a:lnTo>
                    <a:pt x="273844" y="166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3152B4E-CDA5-4ED5-944C-33E02563D205}"/>
                </a:ext>
              </a:extLst>
            </p:cNvPr>
            <p:cNvSpPr/>
            <p:nvPr/>
          </p:nvSpPr>
          <p:spPr>
            <a:xfrm>
              <a:off x="7727156" y="2345531"/>
              <a:ext cx="745332" cy="550069"/>
            </a:xfrm>
            <a:custGeom>
              <a:avLst/>
              <a:gdLst>
                <a:gd name="connsiteX0" fmla="*/ 135732 w 745332"/>
                <a:gd name="connsiteY0" fmla="*/ 414338 h 550069"/>
                <a:gd name="connsiteX1" fmla="*/ 0 w 745332"/>
                <a:gd name="connsiteY1" fmla="*/ 447675 h 550069"/>
                <a:gd name="connsiteX2" fmla="*/ 311944 w 745332"/>
                <a:gd name="connsiteY2" fmla="*/ 14288 h 550069"/>
                <a:gd name="connsiteX3" fmla="*/ 350044 w 745332"/>
                <a:gd name="connsiteY3" fmla="*/ 0 h 550069"/>
                <a:gd name="connsiteX4" fmla="*/ 745332 w 745332"/>
                <a:gd name="connsiteY4" fmla="*/ 447675 h 550069"/>
                <a:gd name="connsiteX5" fmla="*/ 611982 w 745332"/>
                <a:gd name="connsiteY5" fmla="*/ 469107 h 550069"/>
                <a:gd name="connsiteX6" fmla="*/ 426244 w 745332"/>
                <a:gd name="connsiteY6" fmla="*/ 550069 h 550069"/>
                <a:gd name="connsiteX7" fmla="*/ 242888 w 745332"/>
                <a:gd name="connsiteY7" fmla="*/ 454819 h 550069"/>
                <a:gd name="connsiteX8" fmla="*/ 135732 w 745332"/>
                <a:gd name="connsiteY8" fmla="*/ 414338 h 5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332" h="550069">
                  <a:moveTo>
                    <a:pt x="135732" y="414338"/>
                  </a:moveTo>
                  <a:lnTo>
                    <a:pt x="0" y="447675"/>
                  </a:lnTo>
                  <a:lnTo>
                    <a:pt x="311944" y="14288"/>
                  </a:lnTo>
                  <a:lnTo>
                    <a:pt x="350044" y="0"/>
                  </a:lnTo>
                  <a:lnTo>
                    <a:pt x="745332" y="447675"/>
                  </a:lnTo>
                  <a:lnTo>
                    <a:pt x="611982" y="469107"/>
                  </a:lnTo>
                  <a:lnTo>
                    <a:pt x="426244" y="550069"/>
                  </a:lnTo>
                  <a:lnTo>
                    <a:pt x="242888" y="454819"/>
                  </a:lnTo>
                  <a:lnTo>
                    <a:pt x="135732" y="414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C33F43E-0120-40B5-88E8-3B31380DAA39}"/>
                </a:ext>
              </a:extLst>
            </p:cNvPr>
            <p:cNvSpPr/>
            <p:nvPr/>
          </p:nvSpPr>
          <p:spPr>
            <a:xfrm>
              <a:off x="7093744" y="1564481"/>
              <a:ext cx="916781" cy="821532"/>
            </a:xfrm>
            <a:custGeom>
              <a:avLst/>
              <a:gdLst>
                <a:gd name="connsiteX0" fmla="*/ 278606 w 916781"/>
                <a:gd name="connsiteY0" fmla="*/ 35719 h 821532"/>
                <a:gd name="connsiteX1" fmla="*/ 454819 w 916781"/>
                <a:gd name="connsiteY1" fmla="*/ 0 h 821532"/>
                <a:gd name="connsiteX2" fmla="*/ 690562 w 916781"/>
                <a:gd name="connsiteY2" fmla="*/ 73819 h 821532"/>
                <a:gd name="connsiteX3" fmla="*/ 795337 w 916781"/>
                <a:gd name="connsiteY3" fmla="*/ 171450 h 821532"/>
                <a:gd name="connsiteX4" fmla="*/ 890587 w 916781"/>
                <a:gd name="connsiteY4" fmla="*/ 416719 h 821532"/>
                <a:gd name="connsiteX5" fmla="*/ 916781 w 916781"/>
                <a:gd name="connsiteY5" fmla="*/ 531019 h 821532"/>
                <a:gd name="connsiteX6" fmla="*/ 890587 w 916781"/>
                <a:gd name="connsiteY6" fmla="*/ 623888 h 821532"/>
                <a:gd name="connsiteX7" fmla="*/ 807244 w 916781"/>
                <a:gd name="connsiteY7" fmla="*/ 707232 h 821532"/>
                <a:gd name="connsiteX8" fmla="*/ 692944 w 916781"/>
                <a:gd name="connsiteY8" fmla="*/ 754857 h 821532"/>
                <a:gd name="connsiteX9" fmla="*/ 535781 w 916781"/>
                <a:gd name="connsiteY9" fmla="*/ 819150 h 821532"/>
                <a:gd name="connsiteX10" fmla="*/ 292894 w 916781"/>
                <a:gd name="connsiteY10" fmla="*/ 821532 h 821532"/>
                <a:gd name="connsiteX11" fmla="*/ 107156 w 916781"/>
                <a:gd name="connsiteY11" fmla="*/ 754857 h 821532"/>
                <a:gd name="connsiteX12" fmla="*/ 0 w 916781"/>
                <a:gd name="connsiteY12" fmla="*/ 528638 h 821532"/>
                <a:gd name="connsiteX13" fmla="*/ 38100 w 916781"/>
                <a:gd name="connsiteY13" fmla="*/ 230982 h 821532"/>
                <a:gd name="connsiteX14" fmla="*/ 183356 w 916781"/>
                <a:gd name="connsiteY14" fmla="*/ 76200 h 821532"/>
                <a:gd name="connsiteX15" fmla="*/ 278606 w 916781"/>
                <a:gd name="connsiteY15" fmla="*/ 35719 h 82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6781" h="821532">
                  <a:moveTo>
                    <a:pt x="278606" y="35719"/>
                  </a:moveTo>
                  <a:lnTo>
                    <a:pt x="454819" y="0"/>
                  </a:lnTo>
                  <a:lnTo>
                    <a:pt x="690562" y="73819"/>
                  </a:lnTo>
                  <a:lnTo>
                    <a:pt x="795337" y="171450"/>
                  </a:lnTo>
                  <a:lnTo>
                    <a:pt x="890587" y="416719"/>
                  </a:lnTo>
                  <a:lnTo>
                    <a:pt x="916781" y="531019"/>
                  </a:lnTo>
                  <a:lnTo>
                    <a:pt x="890587" y="623888"/>
                  </a:lnTo>
                  <a:lnTo>
                    <a:pt x="807244" y="707232"/>
                  </a:lnTo>
                  <a:lnTo>
                    <a:pt x="692944" y="754857"/>
                  </a:lnTo>
                  <a:lnTo>
                    <a:pt x="535781" y="819150"/>
                  </a:lnTo>
                  <a:lnTo>
                    <a:pt x="292894" y="821532"/>
                  </a:lnTo>
                  <a:lnTo>
                    <a:pt x="107156" y="754857"/>
                  </a:lnTo>
                  <a:lnTo>
                    <a:pt x="0" y="528638"/>
                  </a:lnTo>
                  <a:lnTo>
                    <a:pt x="38100" y="230982"/>
                  </a:lnTo>
                  <a:lnTo>
                    <a:pt x="183356" y="76200"/>
                  </a:lnTo>
                  <a:lnTo>
                    <a:pt x="278606" y="35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1" name="Freeform 9">
              <a:extLst>
                <a:ext uri="{FF2B5EF4-FFF2-40B4-BE49-F238E27FC236}">
                  <a16:creationId xmlns:a16="http://schemas.microsoft.com/office/drawing/2014/main" id="{D5ED15B0-215C-4FEC-B576-DF39B7B540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5325" y="1441451"/>
              <a:ext cx="2211388" cy="1466850"/>
            </a:xfrm>
            <a:custGeom>
              <a:avLst/>
              <a:gdLst>
                <a:gd name="T0" fmla="*/ 276 w 523"/>
                <a:gd name="T1" fmla="*/ 71 h 348"/>
                <a:gd name="T2" fmla="*/ 312 w 523"/>
                <a:gd name="T3" fmla="*/ 22 h 348"/>
                <a:gd name="T4" fmla="*/ 460 w 523"/>
                <a:gd name="T5" fmla="*/ 22 h 348"/>
                <a:gd name="T6" fmla="*/ 522 w 523"/>
                <a:gd name="T7" fmla="*/ 119 h 348"/>
                <a:gd name="T8" fmla="*/ 382 w 523"/>
                <a:gd name="T9" fmla="*/ 245 h 348"/>
                <a:gd name="T10" fmla="*/ 271 w 523"/>
                <a:gd name="T11" fmla="*/ 175 h 348"/>
                <a:gd name="T12" fmla="*/ 268 w 523"/>
                <a:gd name="T13" fmla="*/ 130 h 348"/>
                <a:gd name="T14" fmla="*/ 464 w 523"/>
                <a:gd name="T15" fmla="*/ 37 h 348"/>
                <a:gd name="T16" fmla="*/ 338 w 523"/>
                <a:gd name="T17" fmla="*/ 36 h 348"/>
                <a:gd name="T18" fmla="*/ 374 w 523"/>
                <a:gd name="T19" fmla="*/ 237 h 348"/>
                <a:gd name="T20" fmla="*/ 508 w 523"/>
                <a:gd name="T21" fmla="*/ 144 h 348"/>
                <a:gd name="T22" fmla="*/ 363 w 523"/>
                <a:gd name="T23" fmla="*/ 12 h 348"/>
                <a:gd name="T24" fmla="*/ 454 w 523"/>
                <a:gd name="T25" fmla="*/ 219 h 348"/>
                <a:gd name="T26" fmla="*/ 271 w 523"/>
                <a:gd name="T27" fmla="*/ 142 h 348"/>
                <a:gd name="T28" fmla="*/ 283 w 523"/>
                <a:gd name="T29" fmla="*/ 77 h 348"/>
                <a:gd name="T30" fmla="*/ 14 w 523"/>
                <a:gd name="T31" fmla="*/ 186 h 348"/>
                <a:gd name="T32" fmla="*/ 2 w 523"/>
                <a:gd name="T33" fmla="*/ 114 h 348"/>
                <a:gd name="T34" fmla="*/ 75 w 523"/>
                <a:gd name="T35" fmla="*/ 32 h 348"/>
                <a:gd name="T36" fmla="*/ 221 w 523"/>
                <a:gd name="T37" fmla="*/ 99 h 348"/>
                <a:gd name="T38" fmla="*/ 184 w 523"/>
                <a:gd name="T39" fmla="*/ 60 h 348"/>
                <a:gd name="T40" fmla="*/ 111 w 523"/>
                <a:gd name="T41" fmla="*/ 36 h 348"/>
                <a:gd name="T42" fmla="*/ 32 w 523"/>
                <a:gd name="T43" fmla="*/ 88 h 348"/>
                <a:gd name="T44" fmla="*/ 63 w 523"/>
                <a:gd name="T45" fmla="*/ 214 h 348"/>
                <a:gd name="T46" fmla="*/ 182 w 523"/>
                <a:gd name="T47" fmla="*/ 189 h 348"/>
                <a:gd name="T48" fmla="*/ 187 w 523"/>
                <a:gd name="T49" fmla="*/ 69 h 348"/>
                <a:gd name="T50" fmla="*/ 189 w 523"/>
                <a:gd name="T51" fmla="*/ 198 h 348"/>
                <a:gd name="T52" fmla="*/ 218 w 523"/>
                <a:gd name="T53" fmla="*/ 141 h 348"/>
                <a:gd name="T54" fmla="*/ 182 w 523"/>
                <a:gd name="T55" fmla="*/ 195 h 348"/>
                <a:gd name="T56" fmla="*/ 380 w 523"/>
                <a:gd name="T57" fmla="*/ 149 h 348"/>
                <a:gd name="T58" fmla="*/ 374 w 523"/>
                <a:gd name="T59" fmla="*/ 114 h 348"/>
                <a:gd name="T60" fmla="*/ 234 w 523"/>
                <a:gd name="T61" fmla="*/ 240 h 348"/>
                <a:gd name="T62" fmla="*/ 232 w 523"/>
                <a:gd name="T63" fmla="*/ 273 h 348"/>
                <a:gd name="T64" fmla="*/ 232 w 523"/>
                <a:gd name="T65" fmla="*/ 278 h 348"/>
                <a:gd name="T66" fmla="*/ 285 w 523"/>
                <a:gd name="T67" fmla="*/ 312 h 348"/>
                <a:gd name="T68" fmla="*/ 291 w 523"/>
                <a:gd name="T69" fmla="*/ 334 h 348"/>
                <a:gd name="T70" fmla="*/ 180 w 523"/>
                <a:gd name="T71" fmla="*/ 324 h 348"/>
                <a:gd name="T72" fmla="*/ 166 w 523"/>
                <a:gd name="T73" fmla="*/ 296 h 348"/>
                <a:gd name="T74" fmla="*/ 245 w 523"/>
                <a:gd name="T75" fmla="*/ 208 h 348"/>
                <a:gd name="T76" fmla="*/ 336 w 523"/>
                <a:gd name="T77" fmla="*/ 324 h 348"/>
                <a:gd name="T78" fmla="*/ 278 w 523"/>
                <a:gd name="T79" fmla="*/ 273 h 348"/>
                <a:gd name="T80" fmla="*/ 256 w 523"/>
                <a:gd name="T81" fmla="*/ 255 h 348"/>
                <a:gd name="T82" fmla="*/ 234 w 523"/>
                <a:gd name="T83" fmla="*/ 254 h 348"/>
                <a:gd name="T84" fmla="*/ 203 w 523"/>
                <a:gd name="T85" fmla="*/ 317 h 348"/>
                <a:gd name="T86" fmla="*/ 238 w 523"/>
                <a:gd name="T87" fmla="*/ 316 h 348"/>
                <a:gd name="T88" fmla="*/ 286 w 523"/>
                <a:gd name="T89" fmla="*/ 322 h 348"/>
                <a:gd name="T90" fmla="*/ 215 w 523"/>
                <a:gd name="T91" fmla="*/ 288 h 348"/>
                <a:gd name="T92" fmla="*/ 242 w 523"/>
                <a:gd name="T93" fmla="*/ 221 h 348"/>
                <a:gd name="T94" fmla="*/ 274 w 523"/>
                <a:gd name="T95" fmla="*/ 253 h 348"/>
                <a:gd name="T96" fmla="*/ 190 w 523"/>
                <a:gd name="T97" fmla="*/ 301 h 348"/>
                <a:gd name="T98" fmla="*/ 243 w 523"/>
                <a:gd name="T99" fmla="*/ 333 h 348"/>
                <a:gd name="T100" fmla="*/ 217 w 523"/>
                <a:gd name="T101" fmla="*/ 267 h 348"/>
                <a:gd name="T102" fmla="*/ 214 w 523"/>
                <a:gd name="T103" fmla="*/ 281 h 348"/>
                <a:gd name="T104" fmla="*/ 192 w 523"/>
                <a:gd name="T105" fmla="*/ 291 h 348"/>
                <a:gd name="T106" fmla="*/ 216 w 523"/>
                <a:gd name="T107" fmla="*/ 252 h 348"/>
                <a:gd name="T108" fmla="*/ 278 w 523"/>
                <a:gd name="T109" fmla="*/ 295 h 348"/>
                <a:gd name="T110" fmla="*/ 296 w 523"/>
                <a:gd name="T111" fmla="*/ 303 h 348"/>
                <a:gd name="T112" fmla="*/ 280 w 523"/>
                <a:gd name="T113" fmla="*/ 288 h 348"/>
                <a:gd name="T114" fmla="*/ 262 w 523"/>
                <a:gd name="T115" fmla="*/ 275 h 348"/>
                <a:gd name="T116" fmla="*/ 246 w 523"/>
                <a:gd name="T117" fmla="*/ 315 h 348"/>
                <a:gd name="T118" fmla="*/ 102 w 523"/>
                <a:gd name="T119" fmla="*/ 152 h 348"/>
                <a:gd name="T120" fmla="*/ 140 w 523"/>
                <a:gd name="T121" fmla="*/ 132 h 348"/>
                <a:gd name="T122" fmla="*/ 118 w 523"/>
                <a:gd name="T123" fmla="*/ 126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3" h="348">
                  <a:moveTo>
                    <a:pt x="264" y="132"/>
                  </a:moveTo>
                  <a:cubicBezTo>
                    <a:pt x="262" y="120"/>
                    <a:pt x="266" y="108"/>
                    <a:pt x="267" y="96"/>
                  </a:cubicBezTo>
                  <a:cubicBezTo>
                    <a:pt x="267" y="95"/>
                    <a:pt x="269" y="94"/>
                    <a:pt x="269" y="93"/>
                  </a:cubicBezTo>
                  <a:cubicBezTo>
                    <a:pt x="270" y="92"/>
                    <a:pt x="272" y="90"/>
                    <a:pt x="271" y="90"/>
                  </a:cubicBezTo>
                  <a:cubicBezTo>
                    <a:pt x="269" y="83"/>
                    <a:pt x="273" y="79"/>
                    <a:pt x="275" y="74"/>
                  </a:cubicBezTo>
                  <a:cubicBezTo>
                    <a:pt x="276" y="73"/>
                    <a:pt x="275" y="71"/>
                    <a:pt x="276" y="71"/>
                  </a:cubicBezTo>
                  <a:cubicBezTo>
                    <a:pt x="282" y="68"/>
                    <a:pt x="282" y="64"/>
                    <a:pt x="283" y="59"/>
                  </a:cubicBezTo>
                  <a:cubicBezTo>
                    <a:pt x="283" y="53"/>
                    <a:pt x="287" y="48"/>
                    <a:pt x="292" y="44"/>
                  </a:cubicBezTo>
                  <a:cubicBezTo>
                    <a:pt x="294" y="42"/>
                    <a:pt x="297" y="40"/>
                    <a:pt x="297" y="36"/>
                  </a:cubicBezTo>
                  <a:cubicBezTo>
                    <a:pt x="297" y="34"/>
                    <a:pt x="299" y="33"/>
                    <a:pt x="301" y="32"/>
                  </a:cubicBezTo>
                  <a:cubicBezTo>
                    <a:pt x="305" y="32"/>
                    <a:pt x="307" y="29"/>
                    <a:pt x="308" y="25"/>
                  </a:cubicBezTo>
                  <a:cubicBezTo>
                    <a:pt x="309" y="24"/>
                    <a:pt x="310" y="22"/>
                    <a:pt x="312" y="22"/>
                  </a:cubicBezTo>
                  <a:cubicBezTo>
                    <a:pt x="318" y="19"/>
                    <a:pt x="324" y="14"/>
                    <a:pt x="331" y="12"/>
                  </a:cubicBezTo>
                  <a:cubicBezTo>
                    <a:pt x="336" y="10"/>
                    <a:pt x="342" y="7"/>
                    <a:pt x="347" y="5"/>
                  </a:cubicBezTo>
                  <a:cubicBezTo>
                    <a:pt x="355" y="1"/>
                    <a:pt x="364" y="0"/>
                    <a:pt x="372" y="2"/>
                  </a:cubicBezTo>
                  <a:cubicBezTo>
                    <a:pt x="382" y="5"/>
                    <a:pt x="392" y="4"/>
                    <a:pt x="402" y="5"/>
                  </a:cubicBezTo>
                  <a:cubicBezTo>
                    <a:pt x="416" y="7"/>
                    <a:pt x="429" y="8"/>
                    <a:pt x="442" y="14"/>
                  </a:cubicBezTo>
                  <a:cubicBezTo>
                    <a:pt x="448" y="17"/>
                    <a:pt x="454" y="20"/>
                    <a:pt x="460" y="22"/>
                  </a:cubicBezTo>
                  <a:cubicBezTo>
                    <a:pt x="464" y="25"/>
                    <a:pt x="469" y="28"/>
                    <a:pt x="472" y="32"/>
                  </a:cubicBezTo>
                  <a:cubicBezTo>
                    <a:pt x="477" y="38"/>
                    <a:pt x="482" y="43"/>
                    <a:pt x="488" y="46"/>
                  </a:cubicBezTo>
                  <a:cubicBezTo>
                    <a:pt x="490" y="47"/>
                    <a:pt x="491" y="48"/>
                    <a:pt x="492" y="50"/>
                  </a:cubicBezTo>
                  <a:cubicBezTo>
                    <a:pt x="495" y="58"/>
                    <a:pt x="502" y="65"/>
                    <a:pt x="508" y="71"/>
                  </a:cubicBezTo>
                  <a:cubicBezTo>
                    <a:pt x="511" y="76"/>
                    <a:pt x="514" y="80"/>
                    <a:pt x="515" y="85"/>
                  </a:cubicBezTo>
                  <a:cubicBezTo>
                    <a:pt x="517" y="97"/>
                    <a:pt x="520" y="108"/>
                    <a:pt x="522" y="119"/>
                  </a:cubicBezTo>
                  <a:cubicBezTo>
                    <a:pt x="523" y="132"/>
                    <a:pt x="520" y="145"/>
                    <a:pt x="516" y="157"/>
                  </a:cubicBezTo>
                  <a:cubicBezTo>
                    <a:pt x="512" y="168"/>
                    <a:pt x="507" y="178"/>
                    <a:pt x="503" y="189"/>
                  </a:cubicBezTo>
                  <a:cubicBezTo>
                    <a:pt x="501" y="195"/>
                    <a:pt x="497" y="200"/>
                    <a:pt x="492" y="204"/>
                  </a:cubicBezTo>
                  <a:cubicBezTo>
                    <a:pt x="486" y="209"/>
                    <a:pt x="481" y="215"/>
                    <a:pt x="475" y="220"/>
                  </a:cubicBezTo>
                  <a:cubicBezTo>
                    <a:pt x="462" y="230"/>
                    <a:pt x="448" y="235"/>
                    <a:pt x="434" y="238"/>
                  </a:cubicBezTo>
                  <a:cubicBezTo>
                    <a:pt x="417" y="242"/>
                    <a:pt x="400" y="244"/>
                    <a:pt x="382" y="245"/>
                  </a:cubicBezTo>
                  <a:cubicBezTo>
                    <a:pt x="369" y="246"/>
                    <a:pt x="354" y="243"/>
                    <a:pt x="341" y="238"/>
                  </a:cubicBezTo>
                  <a:cubicBezTo>
                    <a:pt x="339" y="237"/>
                    <a:pt x="338" y="236"/>
                    <a:pt x="336" y="236"/>
                  </a:cubicBezTo>
                  <a:cubicBezTo>
                    <a:pt x="315" y="232"/>
                    <a:pt x="299" y="222"/>
                    <a:pt x="285" y="207"/>
                  </a:cubicBezTo>
                  <a:cubicBezTo>
                    <a:pt x="281" y="202"/>
                    <a:pt x="278" y="196"/>
                    <a:pt x="275" y="190"/>
                  </a:cubicBezTo>
                  <a:cubicBezTo>
                    <a:pt x="274" y="188"/>
                    <a:pt x="273" y="185"/>
                    <a:pt x="274" y="183"/>
                  </a:cubicBezTo>
                  <a:cubicBezTo>
                    <a:pt x="275" y="180"/>
                    <a:pt x="275" y="177"/>
                    <a:pt x="271" y="175"/>
                  </a:cubicBezTo>
                  <a:cubicBezTo>
                    <a:pt x="269" y="174"/>
                    <a:pt x="268" y="170"/>
                    <a:pt x="269" y="166"/>
                  </a:cubicBezTo>
                  <a:cubicBezTo>
                    <a:pt x="270" y="163"/>
                    <a:pt x="271" y="159"/>
                    <a:pt x="265" y="157"/>
                  </a:cubicBezTo>
                  <a:cubicBezTo>
                    <a:pt x="263" y="157"/>
                    <a:pt x="263" y="155"/>
                    <a:pt x="263" y="153"/>
                  </a:cubicBezTo>
                  <a:cubicBezTo>
                    <a:pt x="262" y="147"/>
                    <a:pt x="264" y="140"/>
                    <a:pt x="262" y="134"/>
                  </a:cubicBezTo>
                  <a:cubicBezTo>
                    <a:pt x="262" y="133"/>
                    <a:pt x="263" y="132"/>
                    <a:pt x="264" y="132"/>
                  </a:cubicBezTo>
                  <a:cubicBezTo>
                    <a:pt x="265" y="131"/>
                    <a:pt x="267" y="132"/>
                    <a:pt x="268" y="130"/>
                  </a:cubicBezTo>
                  <a:cubicBezTo>
                    <a:pt x="267" y="131"/>
                    <a:pt x="265" y="131"/>
                    <a:pt x="264" y="132"/>
                  </a:cubicBezTo>
                  <a:close/>
                  <a:moveTo>
                    <a:pt x="507" y="125"/>
                  </a:moveTo>
                  <a:cubicBezTo>
                    <a:pt x="508" y="109"/>
                    <a:pt x="506" y="94"/>
                    <a:pt x="497" y="80"/>
                  </a:cubicBezTo>
                  <a:cubicBezTo>
                    <a:pt x="495" y="77"/>
                    <a:pt x="494" y="74"/>
                    <a:pt x="493" y="71"/>
                  </a:cubicBezTo>
                  <a:cubicBezTo>
                    <a:pt x="487" y="57"/>
                    <a:pt x="480" y="45"/>
                    <a:pt x="466" y="39"/>
                  </a:cubicBezTo>
                  <a:cubicBezTo>
                    <a:pt x="465" y="38"/>
                    <a:pt x="464" y="37"/>
                    <a:pt x="464" y="37"/>
                  </a:cubicBezTo>
                  <a:cubicBezTo>
                    <a:pt x="454" y="28"/>
                    <a:pt x="442" y="24"/>
                    <a:pt x="430" y="20"/>
                  </a:cubicBezTo>
                  <a:cubicBezTo>
                    <a:pt x="427" y="19"/>
                    <a:pt x="425" y="19"/>
                    <a:pt x="422" y="20"/>
                  </a:cubicBezTo>
                  <a:cubicBezTo>
                    <a:pt x="417" y="21"/>
                    <a:pt x="411" y="21"/>
                    <a:pt x="406" y="21"/>
                  </a:cubicBezTo>
                  <a:cubicBezTo>
                    <a:pt x="401" y="20"/>
                    <a:pt x="397" y="21"/>
                    <a:pt x="393" y="21"/>
                  </a:cubicBezTo>
                  <a:cubicBezTo>
                    <a:pt x="378" y="23"/>
                    <a:pt x="364" y="27"/>
                    <a:pt x="350" y="31"/>
                  </a:cubicBezTo>
                  <a:cubicBezTo>
                    <a:pt x="346" y="33"/>
                    <a:pt x="341" y="34"/>
                    <a:pt x="338" y="36"/>
                  </a:cubicBezTo>
                  <a:cubicBezTo>
                    <a:pt x="323" y="44"/>
                    <a:pt x="311" y="56"/>
                    <a:pt x="303" y="71"/>
                  </a:cubicBezTo>
                  <a:cubicBezTo>
                    <a:pt x="291" y="93"/>
                    <a:pt x="286" y="118"/>
                    <a:pt x="282" y="142"/>
                  </a:cubicBezTo>
                  <a:cubicBezTo>
                    <a:pt x="279" y="158"/>
                    <a:pt x="284" y="173"/>
                    <a:pt x="290" y="187"/>
                  </a:cubicBezTo>
                  <a:cubicBezTo>
                    <a:pt x="297" y="202"/>
                    <a:pt x="307" y="214"/>
                    <a:pt x="322" y="222"/>
                  </a:cubicBezTo>
                  <a:cubicBezTo>
                    <a:pt x="331" y="227"/>
                    <a:pt x="342" y="229"/>
                    <a:pt x="352" y="233"/>
                  </a:cubicBezTo>
                  <a:cubicBezTo>
                    <a:pt x="359" y="235"/>
                    <a:pt x="367" y="237"/>
                    <a:pt x="374" y="237"/>
                  </a:cubicBezTo>
                  <a:cubicBezTo>
                    <a:pt x="387" y="239"/>
                    <a:pt x="400" y="235"/>
                    <a:pt x="412" y="233"/>
                  </a:cubicBezTo>
                  <a:cubicBezTo>
                    <a:pt x="425" y="231"/>
                    <a:pt x="437" y="225"/>
                    <a:pt x="447" y="216"/>
                  </a:cubicBezTo>
                  <a:cubicBezTo>
                    <a:pt x="450" y="214"/>
                    <a:pt x="454" y="212"/>
                    <a:pt x="457" y="209"/>
                  </a:cubicBezTo>
                  <a:cubicBezTo>
                    <a:pt x="477" y="197"/>
                    <a:pt x="494" y="182"/>
                    <a:pt x="502" y="159"/>
                  </a:cubicBezTo>
                  <a:cubicBezTo>
                    <a:pt x="504" y="155"/>
                    <a:pt x="504" y="150"/>
                    <a:pt x="508" y="147"/>
                  </a:cubicBezTo>
                  <a:cubicBezTo>
                    <a:pt x="508" y="146"/>
                    <a:pt x="509" y="145"/>
                    <a:pt x="508" y="144"/>
                  </a:cubicBezTo>
                  <a:cubicBezTo>
                    <a:pt x="505" y="138"/>
                    <a:pt x="508" y="131"/>
                    <a:pt x="507" y="125"/>
                  </a:cubicBezTo>
                  <a:close/>
                  <a:moveTo>
                    <a:pt x="292" y="61"/>
                  </a:moveTo>
                  <a:cubicBezTo>
                    <a:pt x="295" y="59"/>
                    <a:pt x="297" y="57"/>
                    <a:pt x="299" y="56"/>
                  </a:cubicBezTo>
                  <a:cubicBezTo>
                    <a:pt x="305" y="48"/>
                    <a:pt x="313" y="42"/>
                    <a:pt x="319" y="35"/>
                  </a:cubicBezTo>
                  <a:cubicBezTo>
                    <a:pt x="321" y="33"/>
                    <a:pt x="323" y="31"/>
                    <a:pt x="326" y="30"/>
                  </a:cubicBezTo>
                  <a:cubicBezTo>
                    <a:pt x="339" y="25"/>
                    <a:pt x="350" y="16"/>
                    <a:pt x="363" y="12"/>
                  </a:cubicBezTo>
                  <a:cubicBezTo>
                    <a:pt x="363" y="12"/>
                    <a:pt x="363" y="12"/>
                    <a:pt x="363" y="12"/>
                  </a:cubicBezTo>
                  <a:cubicBezTo>
                    <a:pt x="336" y="11"/>
                    <a:pt x="298" y="36"/>
                    <a:pt x="292" y="61"/>
                  </a:cubicBezTo>
                  <a:close/>
                  <a:moveTo>
                    <a:pt x="448" y="225"/>
                  </a:moveTo>
                  <a:cubicBezTo>
                    <a:pt x="452" y="225"/>
                    <a:pt x="454" y="224"/>
                    <a:pt x="455" y="222"/>
                  </a:cubicBezTo>
                  <a:cubicBezTo>
                    <a:pt x="456" y="221"/>
                    <a:pt x="456" y="220"/>
                    <a:pt x="456" y="220"/>
                  </a:cubicBezTo>
                  <a:cubicBezTo>
                    <a:pt x="455" y="220"/>
                    <a:pt x="455" y="219"/>
                    <a:pt x="454" y="219"/>
                  </a:cubicBezTo>
                  <a:cubicBezTo>
                    <a:pt x="451" y="220"/>
                    <a:pt x="449" y="221"/>
                    <a:pt x="448" y="225"/>
                  </a:cubicBezTo>
                  <a:close/>
                  <a:moveTo>
                    <a:pt x="478" y="207"/>
                  </a:moveTo>
                  <a:cubicBezTo>
                    <a:pt x="482" y="205"/>
                    <a:pt x="484" y="203"/>
                    <a:pt x="484" y="199"/>
                  </a:cubicBezTo>
                  <a:cubicBezTo>
                    <a:pt x="482" y="201"/>
                    <a:pt x="479" y="202"/>
                    <a:pt x="478" y="207"/>
                  </a:cubicBezTo>
                  <a:close/>
                  <a:moveTo>
                    <a:pt x="271" y="141"/>
                  </a:moveTo>
                  <a:cubicBezTo>
                    <a:pt x="270" y="141"/>
                    <a:pt x="270" y="142"/>
                    <a:pt x="271" y="142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2" y="142"/>
                    <a:pt x="272" y="141"/>
                    <a:pt x="271" y="141"/>
                  </a:cubicBezTo>
                  <a:cubicBezTo>
                    <a:pt x="271" y="141"/>
                    <a:pt x="271" y="141"/>
                    <a:pt x="271" y="141"/>
                  </a:cubicBezTo>
                  <a:close/>
                  <a:moveTo>
                    <a:pt x="283" y="75"/>
                  </a:moveTo>
                  <a:cubicBezTo>
                    <a:pt x="282" y="75"/>
                    <a:pt x="282" y="75"/>
                    <a:pt x="282" y="76"/>
                  </a:cubicBezTo>
                  <a:cubicBezTo>
                    <a:pt x="282" y="76"/>
                    <a:pt x="282" y="77"/>
                    <a:pt x="283" y="77"/>
                  </a:cubicBezTo>
                  <a:cubicBezTo>
                    <a:pt x="283" y="77"/>
                    <a:pt x="283" y="77"/>
                    <a:pt x="283" y="76"/>
                  </a:cubicBezTo>
                  <a:cubicBezTo>
                    <a:pt x="284" y="76"/>
                    <a:pt x="283" y="75"/>
                    <a:pt x="283" y="75"/>
                  </a:cubicBezTo>
                  <a:close/>
                  <a:moveTo>
                    <a:pt x="110" y="231"/>
                  </a:moveTo>
                  <a:cubicBezTo>
                    <a:pt x="90" y="230"/>
                    <a:pt x="72" y="226"/>
                    <a:pt x="54" y="220"/>
                  </a:cubicBezTo>
                  <a:cubicBezTo>
                    <a:pt x="45" y="216"/>
                    <a:pt x="37" y="212"/>
                    <a:pt x="30" y="205"/>
                  </a:cubicBezTo>
                  <a:cubicBezTo>
                    <a:pt x="24" y="199"/>
                    <a:pt x="21" y="191"/>
                    <a:pt x="14" y="186"/>
                  </a:cubicBezTo>
                  <a:cubicBezTo>
                    <a:pt x="10" y="172"/>
                    <a:pt x="4" y="159"/>
                    <a:pt x="1" y="145"/>
                  </a:cubicBezTo>
                  <a:cubicBezTo>
                    <a:pt x="0" y="143"/>
                    <a:pt x="0" y="141"/>
                    <a:pt x="1" y="139"/>
                  </a:cubicBezTo>
                  <a:cubicBezTo>
                    <a:pt x="3" y="137"/>
                    <a:pt x="3" y="135"/>
                    <a:pt x="2" y="133"/>
                  </a:cubicBezTo>
                  <a:cubicBezTo>
                    <a:pt x="1" y="132"/>
                    <a:pt x="1" y="131"/>
                    <a:pt x="3" y="130"/>
                  </a:cubicBezTo>
                  <a:cubicBezTo>
                    <a:pt x="8" y="127"/>
                    <a:pt x="8" y="124"/>
                    <a:pt x="5" y="120"/>
                  </a:cubicBezTo>
                  <a:cubicBezTo>
                    <a:pt x="4" y="118"/>
                    <a:pt x="2" y="116"/>
                    <a:pt x="2" y="114"/>
                  </a:cubicBezTo>
                  <a:cubicBezTo>
                    <a:pt x="2" y="111"/>
                    <a:pt x="5" y="111"/>
                    <a:pt x="6" y="109"/>
                  </a:cubicBezTo>
                  <a:cubicBezTo>
                    <a:pt x="8" y="100"/>
                    <a:pt x="17" y="94"/>
                    <a:pt x="17" y="84"/>
                  </a:cubicBezTo>
                  <a:cubicBezTo>
                    <a:pt x="23" y="78"/>
                    <a:pt x="23" y="67"/>
                    <a:pt x="32" y="63"/>
                  </a:cubicBezTo>
                  <a:cubicBezTo>
                    <a:pt x="35" y="61"/>
                    <a:pt x="38" y="57"/>
                    <a:pt x="41" y="54"/>
                  </a:cubicBezTo>
                  <a:cubicBezTo>
                    <a:pt x="47" y="47"/>
                    <a:pt x="55" y="43"/>
                    <a:pt x="62" y="38"/>
                  </a:cubicBezTo>
                  <a:cubicBezTo>
                    <a:pt x="66" y="35"/>
                    <a:pt x="71" y="33"/>
                    <a:pt x="75" y="32"/>
                  </a:cubicBezTo>
                  <a:cubicBezTo>
                    <a:pt x="90" y="30"/>
                    <a:pt x="105" y="25"/>
                    <a:pt x="120" y="25"/>
                  </a:cubicBezTo>
                  <a:cubicBezTo>
                    <a:pt x="121" y="25"/>
                    <a:pt x="122" y="24"/>
                    <a:pt x="123" y="24"/>
                  </a:cubicBezTo>
                  <a:cubicBezTo>
                    <a:pt x="136" y="27"/>
                    <a:pt x="149" y="27"/>
                    <a:pt x="161" y="34"/>
                  </a:cubicBezTo>
                  <a:cubicBezTo>
                    <a:pt x="166" y="37"/>
                    <a:pt x="171" y="39"/>
                    <a:pt x="176" y="41"/>
                  </a:cubicBezTo>
                  <a:cubicBezTo>
                    <a:pt x="190" y="47"/>
                    <a:pt x="200" y="58"/>
                    <a:pt x="207" y="71"/>
                  </a:cubicBezTo>
                  <a:cubicBezTo>
                    <a:pt x="212" y="80"/>
                    <a:pt x="217" y="89"/>
                    <a:pt x="221" y="99"/>
                  </a:cubicBezTo>
                  <a:cubicBezTo>
                    <a:pt x="229" y="117"/>
                    <a:pt x="232" y="136"/>
                    <a:pt x="232" y="156"/>
                  </a:cubicBezTo>
                  <a:cubicBezTo>
                    <a:pt x="231" y="159"/>
                    <a:pt x="230" y="163"/>
                    <a:pt x="229" y="166"/>
                  </a:cubicBezTo>
                  <a:cubicBezTo>
                    <a:pt x="223" y="181"/>
                    <a:pt x="213" y="194"/>
                    <a:pt x="199" y="203"/>
                  </a:cubicBezTo>
                  <a:cubicBezTo>
                    <a:pt x="179" y="215"/>
                    <a:pt x="157" y="221"/>
                    <a:pt x="134" y="227"/>
                  </a:cubicBezTo>
                  <a:cubicBezTo>
                    <a:pt x="126" y="230"/>
                    <a:pt x="118" y="232"/>
                    <a:pt x="110" y="231"/>
                  </a:cubicBezTo>
                  <a:close/>
                  <a:moveTo>
                    <a:pt x="184" y="60"/>
                  </a:moveTo>
                  <a:cubicBezTo>
                    <a:pt x="184" y="58"/>
                    <a:pt x="183" y="56"/>
                    <a:pt x="182" y="55"/>
                  </a:cubicBezTo>
                  <a:cubicBezTo>
                    <a:pt x="177" y="52"/>
                    <a:pt x="172" y="50"/>
                    <a:pt x="166" y="50"/>
                  </a:cubicBezTo>
                  <a:cubicBezTo>
                    <a:pt x="162" y="50"/>
                    <a:pt x="159" y="48"/>
                    <a:pt x="156" y="47"/>
                  </a:cubicBezTo>
                  <a:cubicBezTo>
                    <a:pt x="150" y="44"/>
                    <a:pt x="145" y="41"/>
                    <a:pt x="139" y="41"/>
                  </a:cubicBezTo>
                  <a:cubicBezTo>
                    <a:pt x="135" y="41"/>
                    <a:pt x="131" y="41"/>
                    <a:pt x="127" y="39"/>
                  </a:cubicBezTo>
                  <a:cubicBezTo>
                    <a:pt x="122" y="38"/>
                    <a:pt x="116" y="37"/>
                    <a:pt x="111" y="36"/>
                  </a:cubicBezTo>
                  <a:cubicBezTo>
                    <a:pt x="97" y="34"/>
                    <a:pt x="85" y="37"/>
                    <a:pt x="74" y="45"/>
                  </a:cubicBezTo>
                  <a:cubicBezTo>
                    <a:pt x="71" y="48"/>
                    <a:pt x="67" y="50"/>
                    <a:pt x="63" y="52"/>
                  </a:cubicBezTo>
                  <a:cubicBezTo>
                    <a:pt x="58" y="54"/>
                    <a:pt x="52" y="56"/>
                    <a:pt x="50" y="62"/>
                  </a:cubicBezTo>
                  <a:cubicBezTo>
                    <a:pt x="49" y="68"/>
                    <a:pt x="46" y="72"/>
                    <a:pt x="40" y="73"/>
                  </a:cubicBezTo>
                  <a:cubicBezTo>
                    <a:pt x="38" y="73"/>
                    <a:pt x="36" y="75"/>
                    <a:pt x="37" y="77"/>
                  </a:cubicBezTo>
                  <a:cubicBezTo>
                    <a:pt x="41" y="83"/>
                    <a:pt x="36" y="86"/>
                    <a:pt x="32" y="88"/>
                  </a:cubicBezTo>
                  <a:cubicBezTo>
                    <a:pt x="30" y="90"/>
                    <a:pt x="29" y="93"/>
                    <a:pt x="26" y="95"/>
                  </a:cubicBezTo>
                  <a:cubicBezTo>
                    <a:pt x="23" y="97"/>
                    <a:pt x="29" y="98"/>
                    <a:pt x="27" y="100"/>
                  </a:cubicBezTo>
                  <a:cubicBezTo>
                    <a:pt x="21" y="107"/>
                    <a:pt x="21" y="116"/>
                    <a:pt x="19" y="124"/>
                  </a:cubicBezTo>
                  <a:cubicBezTo>
                    <a:pt x="16" y="135"/>
                    <a:pt x="15" y="146"/>
                    <a:pt x="17" y="157"/>
                  </a:cubicBezTo>
                  <a:cubicBezTo>
                    <a:pt x="20" y="169"/>
                    <a:pt x="25" y="180"/>
                    <a:pt x="32" y="191"/>
                  </a:cubicBezTo>
                  <a:cubicBezTo>
                    <a:pt x="40" y="202"/>
                    <a:pt x="50" y="209"/>
                    <a:pt x="63" y="214"/>
                  </a:cubicBezTo>
                  <a:cubicBezTo>
                    <a:pt x="72" y="217"/>
                    <a:pt x="81" y="217"/>
                    <a:pt x="90" y="220"/>
                  </a:cubicBezTo>
                  <a:cubicBezTo>
                    <a:pt x="98" y="222"/>
                    <a:pt x="106" y="223"/>
                    <a:pt x="115" y="222"/>
                  </a:cubicBezTo>
                  <a:cubicBezTo>
                    <a:pt x="130" y="221"/>
                    <a:pt x="145" y="217"/>
                    <a:pt x="159" y="209"/>
                  </a:cubicBezTo>
                  <a:cubicBezTo>
                    <a:pt x="163" y="206"/>
                    <a:pt x="166" y="201"/>
                    <a:pt x="172" y="201"/>
                  </a:cubicBezTo>
                  <a:cubicBezTo>
                    <a:pt x="173" y="201"/>
                    <a:pt x="173" y="200"/>
                    <a:pt x="173" y="199"/>
                  </a:cubicBezTo>
                  <a:cubicBezTo>
                    <a:pt x="174" y="194"/>
                    <a:pt x="178" y="192"/>
                    <a:pt x="182" y="189"/>
                  </a:cubicBezTo>
                  <a:cubicBezTo>
                    <a:pt x="187" y="186"/>
                    <a:pt x="192" y="183"/>
                    <a:pt x="195" y="176"/>
                  </a:cubicBezTo>
                  <a:cubicBezTo>
                    <a:pt x="199" y="168"/>
                    <a:pt x="204" y="160"/>
                    <a:pt x="207" y="153"/>
                  </a:cubicBezTo>
                  <a:cubicBezTo>
                    <a:pt x="212" y="144"/>
                    <a:pt x="212" y="134"/>
                    <a:pt x="214" y="125"/>
                  </a:cubicBezTo>
                  <a:cubicBezTo>
                    <a:pt x="215" y="124"/>
                    <a:pt x="214" y="123"/>
                    <a:pt x="214" y="122"/>
                  </a:cubicBezTo>
                  <a:cubicBezTo>
                    <a:pt x="212" y="117"/>
                    <a:pt x="211" y="112"/>
                    <a:pt x="211" y="106"/>
                  </a:cubicBezTo>
                  <a:cubicBezTo>
                    <a:pt x="210" y="89"/>
                    <a:pt x="203" y="76"/>
                    <a:pt x="187" y="69"/>
                  </a:cubicBezTo>
                  <a:cubicBezTo>
                    <a:pt x="181" y="66"/>
                    <a:pt x="176" y="63"/>
                    <a:pt x="171" y="60"/>
                  </a:cubicBezTo>
                  <a:cubicBezTo>
                    <a:pt x="169" y="59"/>
                    <a:pt x="168" y="58"/>
                    <a:pt x="169" y="56"/>
                  </a:cubicBezTo>
                  <a:cubicBezTo>
                    <a:pt x="170" y="55"/>
                    <a:pt x="171" y="55"/>
                    <a:pt x="173" y="56"/>
                  </a:cubicBezTo>
                  <a:cubicBezTo>
                    <a:pt x="176" y="57"/>
                    <a:pt x="179" y="60"/>
                    <a:pt x="184" y="60"/>
                  </a:cubicBezTo>
                  <a:close/>
                  <a:moveTo>
                    <a:pt x="182" y="195"/>
                  </a:moveTo>
                  <a:cubicBezTo>
                    <a:pt x="185" y="196"/>
                    <a:pt x="187" y="197"/>
                    <a:pt x="189" y="198"/>
                  </a:cubicBezTo>
                  <a:cubicBezTo>
                    <a:pt x="191" y="199"/>
                    <a:pt x="192" y="199"/>
                    <a:pt x="194" y="198"/>
                  </a:cubicBezTo>
                  <a:cubicBezTo>
                    <a:pt x="199" y="193"/>
                    <a:pt x="206" y="189"/>
                    <a:pt x="210" y="184"/>
                  </a:cubicBezTo>
                  <a:cubicBezTo>
                    <a:pt x="214" y="178"/>
                    <a:pt x="218" y="172"/>
                    <a:pt x="220" y="165"/>
                  </a:cubicBezTo>
                  <a:cubicBezTo>
                    <a:pt x="222" y="158"/>
                    <a:pt x="220" y="152"/>
                    <a:pt x="221" y="145"/>
                  </a:cubicBezTo>
                  <a:cubicBezTo>
                    <a:pt x="221" y="144"/>
                    <a:pt x="221" y="143"/>
                    <a:pt x="220" y="142"/>
                  </a:cubicBezTo>
                  <a:cubicBezTo>
                    <a:pt x="220" y="141"/>
                    <a:pt x="219" y="141"/>
                    <a:pt x="218" y="141"/>
                  </a:cubicBezTo>
                  <a:cubicBezTo>
                    <a:pt x="216" y="141"/>
                    <a:pt x="215" y="142"/>
                    <a:pt x="215" y="143"/>
                  </a:cubicBezTo>
                  <a:cubicBezTo>
                    <a:pt x="218" y="148"/>
                    <a:pt x="215" y="151"/>
                    <a:pt x="213" y="154"/>
                  </a:cubicBezTo>
                  <a:cubicBezTo>
                    <a:pt x="211" y="156"/>
                    <a:pt x="210" y="160"/>
                    <a:pt x="210" y="163"/>
                  </a:cubicBezTo>
                  <a:cubicBezTo>
                    <a:pt x="211" y="166"/>
                    <a:pt x="210" y="168"/>
                    <a:pt x="208" y="171"/>
                  </a:cubicBezTo>
                  <a:cubicBezTo>
                    <a:pt x="205" y="175"/>
                    <a:pt x="202" y="181"/>
                    <a:pt x="198" y="185"/>
                  </a:cubicBezTo>
                  <a:cubicBezTo>
                    <a:pt x="194" y="190"/>
                    <a:pt x="190" y="194"/>
                    <a:pt x="182" y="195"/>
                  </a:cubicBezTo>
                  <a:close/>
                  <a:moveTo>
                    <a:pt x="216" y="118"/>
                  </a:moveTo>
                  <a:cubicBezTo>
                    <a:pt x="216" y="118"/>
                    <a:pt x="216" y="118"/>
                    <a:pt x="216" y="118"/>
                  </a:cubicBezTo>
                  <a:cubicBezTo>
                    <a:pt x="217" y="118"/>
                    <a:pt x="217" y="118"/>
                    <a:pt x="217" y="117"/>
                  </a:cubicBezTo>
                  <a:cubicBezTo>
                    <a:pt x="217" y="117"/>
                    <a:pt x="217" y="117"/>
                    <a:pt x="216" y="117"/>
                  </a:cubicBezTo>
                  <a:cubicBezTo>
                    <a:pt x="216" y="117"/>
                    <a:pt x="216" y="117"/>
                    <a:pt x="216" y="118"/>
                  </a:cubicBezTo>
                  <a:close/>
                  <a:moveTo>
                    <a:pt x="380" y="149"/>
                  </a:moveTo>
                  <a:cubicBezTo>
                    <a:pt x="385" y="153"/>
                    <a:pt x="390" y="155"/>
                    <a:pt x="396" y="153"/>
                  </a:cubicBezTo>
                  <a:cubicBezTo>
                    <a:pt x="400" y="152"/>
                    <a:pt x="404" y="151"/>
                    <a:pt x="407" y="150"/>
                  </a:cubicBezTo>
                  <a:cubicBezTo>
                    <a:pt x="413" y="148"/>
                    <a:pt x="418" y="142"/>
                    <a:pt x="417" y="137"/>
                  </a:cubicBezTo>
                  <a:cubicBezTo>
                    <a:pt x="416" y="126"/>
                    <a:pt x="414" y="115"/>
                    <a:pt x="408" y="105"/>
                  </a:cubicBezTo>
                  <a:cubicBezTo>
                    <a:pt x="406" y="101"/>
                    <a:pt x="402" y="97"/>
                    <a:pt x="397" y="97"/>
                  </a:cubicBezTo>
                  <a:cubicBezTo>
                    <a:pt x="389" y="97"/>
                    <a:pt x="376" y="106"/>
                    <a:pt x="374" y="114"/>
                  </a:cubicBezTo>
                  <a:cubicBezTo>
                    <a:pt x="373" y="116"/>
                    <a:pt x="374" y="118"/>
                    <a:pt x="374" y="120"/>
                  </a:cubicBezTo>
                  <a:cubicBezTo>
                    <a:pt x="375" y="124"/>
                    <a:pt x="376" y="128"/>
                    <a:pt x="374" y="132"/>
                  </a:cubicBezTo>
                  <a:cubicBezTo>
                    <a:pt x="373" y="134"/>
                    <a:pt x="373" y="136"/>
                    <a:pt x="376" y="138"/>
                  </a:cubicBezTo>
                  <a:cubicBezTo>
                    <a:pt x="378" y="139"/>
                    <a:pt x="379" y="140"/>
                    <a:pt x="378" y="142"/>
                  </a:cubicBezTo>
                  <a:cubicBezTo>
                    <a:pt x="377" y="146"/>
                    <a:pt x="378" y="148"/>
                    <a:pt x="380" y="149"/>
                  </a:cubicBezTo>
                  <a:close/>
                  <a:moveTo>
                    <a:pt x="234" y="240"/>
                  </a:moveTo>
                  <a:cubicBezTo>
                    <a:pt x="240" y="243"/>
                    <a:pt x="241" y="245"/>
                    <a:pt x="240" y="251"/>
                  </a:cubicBezTo>
                  <a:cubicBezTo>
                    <a:pt x="239" y="254"/>
                    <a:pt x="237" y="257"/>
                    <a:pt x="237" y="261"/>
                  </a:cubicBezTo>
                  <a:cubicBezTo>
                    <a:pt x="236" y="265"/>
                    <a:pt x="232" y="262"/>
                    <a:pt x="231" y="264"/>
                  </a:cubicBezTo>
                  <a:cubicBezTo>
                    <a:pt x="230" y="267"/>
                    <a:pt x="232" y="267"/>
                    <a:pt x="233" y="267"/>
                  </a:cubicBezTo>
                  <a:cubicBezTo>
                    <a:pt x="235" y="268"/>
                    <a:pt x="236" y="269"/>
                    <a:pt x="235" y="271"/>
                  </a:cubicBezTo>
                  <a:cubicBezTo>
                    <a:pt x="235" y="273"/>
                    <a:pt x="233" y="273"/>
                    <a:pt x="232" y="273"/>
                  </a:cubicBezTo>
                  <a:cubicBezTo>
                    <a:pt x="227" y="271"/>
                    <a:pt x="226" y="274"/>
                    <a:pt x="226" y="278"/>
                  </a:cubicBezTo>
                  <a:cubicBezTo>
                    <a:pt x="226" y="282"/>
                    <a:pt x="225" y="286"/>
                    <a:pt x="223" y="289"/>
                  </a:cubicBezTo>
                  <a:cubicBezTo>
                    <a:pt x="221" y="294"/>
                    <a:pt x="222" y="297"/>
                    <a:pt x="225" y="298"/>
                  </a:cubicBezTo>
                  <a:cubicBezTo>
                    <a:pt x="227" y="299"/>
                    <a:pt x="229" y="300"/>
                    <a:pt x="231" y="299"/>
                  </a:cubicBezTo>
                  <a:cubicBezTo>
                    <a:pt x="233" y="297"/>
                    <a:pt x="233" y="295"/>
                    <a:pt x="232" y="294"/>
                  </a:cubicBezTo>
                  <a:cubicBezTo>
                    <a:pt x="231" y="288"/>
                    <a:pt x="231" y="283"/>
                    <a:pt x="232" y="278"/>
                  </a:cubicBezTo>
                  <a:cubicBezTo>
                    <a:pt x="235" y="279"/>
                    <a:pt x="234" y="282"/>
                    <a:pt x="234" y="283"/>
                  </a:cubicBezTo>
                  <a:cubicBezTo>
                    <a:pt x="234" y="287"/>
                    <a:pt x="236" y="290"/>
                    <a:pt x="238" y="293"/>
                  </a:cubicBezTo>
                  <a:cubicBezTo>
                    <a:pt x="243" y="298"/>
                    <a:pt x="243" y="298"/>
                    <a:pt x="250" y="295"/>
                  </a:cubicBezTo>
                  <a:cubicBezTo>
                    <a:pt x="255" y="292"/>
                    <a:pt x="256" y="293"/>
                    <a:pt x="260" y="298"/>
                  </a:cubicBezTo>
                  <a:cubicBezTo>
                    <a:pt x="262" y="302"/>
                    <a:pt x="265" y="304"/>
                    <a:pt x="269" y="306"/>
                  </a:cubicBezTo>
                  <a:cubicBezTo>
                    <a:pt x="274" y="308"/>
                    <a:pt x="279" y="311"/>
                    <a:pt x="285" y="312"/>
                  </a:cubicBezTo>
                  <a:cubicBezTo>
                    <a:pt x="288" y="313"/>
                    <a:pt x="291" y="314"/>
                    <a:pt x="294" y="316"/>
                  </a:cubicBezTo>
                  <a:cubicBezTo>
                    <a:pt x="298" y="318"/>
                    <a:pt x="303" y="320"/>
                    <a:pt x="308" y="320"/>
                  </a:cubicBezTo>
                  <a:cubicBezTo>
                    <a:pt x="313" y="320"/>
                    <a:pt x="315" y="323"/>
                    <a:pt x="318" y="326"/>
                  </a:cubicBezTo>
                  <a:cubicBezTo>
                    <a:pt x="319" y="327"/>
                    <a:pt x="319" y="328"/>
                    <a:pt x="318" y="329"/>
                  </a:cubicBezTo>
                  <a:cubicBezTo>
                    <a:pt x="318" y="330"/>
                    <a:pt x="317" y="330"/>
                    <a:pt x="316" y="330"/>
                  </a:cubicBezTo>
                  <a:cubicBezTo>
                    <a:pt x="307" y="325"/>
                    <a:pt x="299" y="331"/>
                    <a:pt x="291" y="334"/>
                  </a:cubicBezTo>
                  <a:cubicBezTo>
                    <a:pt x="283" y="337"/>
                    <a:pt x="275" y="341"/>
                    <a:pt x="267" y="345"/>
                  </a:cubicBezTo>
                  <a:cubicBezTo>
                    <a:pt x="260" y="348"/>
                    <a:pt x="255" y="348"/>
                    <a:pt x="249" y="345"/>
                  </a:cubicBezTo>
                  <a:cubicBezTo>
                    <a:pt x="242" y="341"/>
                    <a:pt x="235" y="336"/>
                    <a:pt x="227" y="333"/>
                  </a:cubicBezTo>
                  <a:cubicBezTo>
                    <a:pt x="218" y="330"/>
                    <a:pt x="210" y="327"/>
                    <a:pt x="202" y="323"/>
                  </a:cubicBezTo>
                  <a:cubicBezTo>
                    <a:pt x="197" y="321"/>
                    <a:pt x="191" y="320"/>
                    <a:pt x="186" y="323"/>
                  </a:cubicBezTo>
                  <a:cubicBezTo>
                    <a:pt x="184" y="324"/>
                    <a:pt x="182" y="324"/>
                    <a:pt x="180" y="324"/>
                  </a:cubicBezTo>
                  <a:cubicBezTo>
                    <a:pt x="173" y="326"/>
                    <a:pt x="166" y="325"/>
                    <a:pt x="159" y="327"/>
                  </a:cubicBezTo>
                  <a:cubicBezTo>
                    <a:pt x="157" y="328"/>
                    <a:pt x="155" y="329"/>
                    <a:pt x="154" y="327"/>
                  </a:cubicBezTo>
                  <a:cubicBezTo>
                    <a:pt x="153" y="325"/>
                    <a:pt x="153" y="323"/>
                    <a:pt x="154" y="321"/>
                  </a:cubicBezTo>
                  <a:cubicBezTo>
                    <a:pt x="156" y="319"/>
                    <a:pt x="157" y="316"/>
                    <a:pt x="158" y="314"/>
                  </a:cubicBezTo>
                  <a:cubicBezTo>
                    <a:pt x="161" y="310"/>
                    <a:pt x="163" y="306"/>
                    <a:pt x="164" y="301"/>
                  </a:cubicBezTo>
                  <a:cubicBezTo>
                    <a:pt x="164" y="300"/>
                    <a:pt x="165" y="298"/>
                    <a:pt x="166" y="296"/>
                  </a:cubicBezTo>
                  <a:cubicBezTo>
                    <a:pt x="169" y="294"/>
                    <a:pt x="172" y="291"/>
                    <a:pt x="172" y="286"/>
                  </a:cubicBezTo>
                  <a:cubicBezTo>
                    <a:pt x="172" y="286"/>
                    <a:pt x="172" y="286"/>
                    <a:pt x="173" y="286"/>
                  </a:cubicBezTo>
                  <a:cubicBezTo>
                    <a:pt x="179" y="281"/>
                    <a:pt x="182" y="273"/>
                    <a:pt x="187" y="268"/>
                  </a:cubicBezTo>
                  <a:cubicBezTo>
                    <a:pt x="195" y="261"/>
                    <a:pt x="203" y="253"/>
                    <a:pt x="208" y="244"/>
                  </a:cubicBezTo>
                  <a:cubicBezTo>
                    <a:pt x="212" y="235"/>
                    <a:pt x="221" y="229"/>
                    <a:pt x="224" y="220"/>
                  </a:cubicBezTo>
                  <a:cubicBezTo>
                    <a:pt x="224" y="218"/>
                    <a:pt x="243" y="208"/>
                    <a:pt x="245" y="208"/>
                  </a:cubicBezTo>
                  <a:cubicBezTo>
                    <a:pt x="250" y="208"/>
                    <a:pt x="253" y="211"/>
                    <a:pt x="255" y="215"/>
                  </a:cubicBezTo>
                  <a:cubicBezTo>
                    <a:pt x="266" y="229"/>
                    <a:pt x="278" y="243"/>
                    <a:pt x="290" y="256"/>
                  </a:cubicBezTo>
                  <a:cubicBezTo>
                    <a:pt x="301" y="268"/>
                    <a:pt x="311" y="280"/>
                    <a:pt x="321" y="292"/>
                  </a:cubicBezTo>
                  <a:cubicBezTo>
                    <a:pt x="328" y="301"/>
                    <a:pt x="334" y="310"/>
                    <a:pt x="341" y="318"/>
                  </a:cubicBezTo>
                  <a:cubicBezTo>
                    <a:pt x="342" y="320"/>
                    <a:pt x="342" y="321"/>
                    <a:pt x="341" y="323"/>
                  </a:cubicBezTo>
                  <a:cubicBezTo>
                    <a:pt x="339" y="325"/>
                    <a:pt x="337" y="325"/>
                    <a:pt x="336" y="324"/>
                  </a:cubicBezTo>
                  <a:cubicBezTo>
                    <a:pt x="332" y="323"/>
                    <a:pt x="329" y="321"/>
                    <a:pt x="327" y="318"/>
                  </a:cubicBezTo>
                  <a:cubicBezTo>
                    <a:pt x="322" y="311"/>
                    <a:pt x="315" y="307"/>
                    <a:pt x="312" y="300"/>
                  </a:cubicBezTo>
                  <a:cubicBezTo>
                    <a:pt x="311" y="299"/>
                    <a:pt x="310" y="298"/>
                    <a:pt x="309" y="297"/>
                  </a:cubicBezTo>
                  <a:cubicBezTo>
                    <a:pt x="302" y="297"/>
                    <a:pt x="299" y="293"/>
                    <a:pt x="296" y="288"/>
                  </a:cubicBezTo>
                  <a:cubicBezTo>
                    <a:pt x="294" y="284"/>
                    <a:pt x="290" y="280"/>
                    <a:pt x="285" y="279"/>
                  </a:cubicBezTo>
                  <a:cubicBezTo>
                    <a:pt x="282" y="278"/>
                    <a:pt x="280" y="275"/>
                    <a:pt x="278" y="273"/>
                  </a:cubicBezTo>
                  <a:cubicBezTo>
                    <a:pt x="275" y="269"/>
                    <a:pt x="273" y="270"/>
                    <a:pt x="271" y="275"/>
                  </a:cubicBezTo>
                  <a:cubicBezTo>
                    <a:pt x="271" y="276"/>
                    <a:pt x="271" y="277"/>
                    <a:pt x="270" y="277"/>
                  </a:cubicBezTo>
                  <a:cubicBezTo>
                    <a:pt x="268" y="275"/>
                    <a:pt x="269" y="272"/>
                    <a:pt x="269" y="270"/>
                  </a:cubicBezTo>
                  <a:cubicBezTo>
                    <a:pt x="269" y="267"/>
                    <a:pt x="269" y="264"/>
                    <a:pt x="265" y="264"/>
                  </a:cubicBezTo>
                  <a:cubicBezTo>
                    <a:pt x="264" y="264"/>
                    <a:pt x="263" y="263"/>
                    <a:pt x="263" y="262"/>
                  </a:cubicBezTo>
                  <a:cubicBezTo>
                    <a:pt x="263" y="257"/>
                    <a:pt x="259" y="256"/>
                    <a:pt x="256" y="255"/>
                  </a:cubicBezTo>
                  <a:cubicBezTo>
                    <a:pt x="252" y="254"/>
                    <a:pt x="251" y="252"/>
                    <a:pt x="251" y="249"/>
                  </a:cubicBezTo>
                  <a:cubicBezTo>
                    <a:pt x="252" y="243"/>
                    <a:pt x="247" y="240"/>
                    <a:pt x="244" y="236"/>
                  </a:cubicBezTo>
                  <a:cubicBezTo>
                    <a:pt x="241" y="234"/>
                    <a:pt x="239" y="235"/>
                    <a:pt x="234" y="240"/>
                  </a:cubicBezTo>
                  <a:cubicBezTo>
                    <a:pt x="232" y="245"/>
                    <a:pt x="231" y="249"/>
                    <a:pt x="229" y="252"/>
                  </a:cubicBezTo>
                  <a:cubicBezTo>
                    <a:pt x="228" y="255"/>
                    <a:pt x="227" y="257"/>
                    <a:pt x="230" y="258"/>
                  </a:cubicBezTo>
                  <a:cubicBezTo>
                    <a:pt x="233" y="258"/>
                    <a:pt x="234" y="256"/>
                    <a:pt x="234" y="254"/>
                  </a:cubicBezTo>
                  <a:cubicBezTo>
                    <a:pt x="235" y="249"/>
                    <a:pt x="236" y="245"/>
                    <a:pt x="234" y="240"/>
                  </a:cubicBezTo>
                  <a:close/>
                  <a:moveTo>
                    <a:pt x="245" y="304"/>
                  </a:moveTo>
                  <a:cubicBezTo>
                    <a:pt x="243" y="304"/>
                    <a:pt x="241" y="304"/>
                    <a:pt x="240" y="305"/>
                  </a:cubicBezTo>
                  <a:cubicBezTo>
                    <a:pt x="234" y="309"/>
                    <a:pt x="228" y="309"/>
                    <a:pt x="222" y="309"/>
                  </a:cubicBezTo>
                  <a:cubicBezTo>
                    <a:pt x="216" y="309"/>
                    <a:pt x="210" y="310"/>
                    <a:pt x="204" y="313"/>
                  </a:cubicBezTo>
                  <a:cubicBezTo>
                    <a:pt x="203" y="314"/>
                    <a:pt x="202" y="315"/>
                    <a:pt x="203" y="317"/>
                  </a:cubicBezTo>
                  <a:cubicBezTo>
                    <a:pt x="203" y="318"/>
                    <a:pt x="204" y="319"/>
                    <a:pt x="206" y="319"/>
                  </a:cubicBezTo>
                  <a:cubicBezTo>
                    <a:pt x="207" y="319"/>
                    <a:pt x="209" y="319"/>
                    <a:pt x="210" y="318"/>
                  </a:cubicBezTo>
                  <a:cubicBezTo>
                    <a:pt x="212" y="317"/>
                    <a:pt x="214" y="317"/>
                    <a:pt x="215" y="319"/>
                  </a:cubicBezTo>
                  <a:cubicBezTo>
                    <a:pt x="218" y="322"/>
                    <a:pt x="222" y="321"/>
                    <a:pt x="225" y="322"/>
                  </a:cubicBezTo>
                  <a:cubicBezTo>
                    <a:pt x="230" y="322"/>
                    <a:pt x="231" y="319"/>
                    <a:pt x="233" y="316"/>
                  </a:cubicBezTo>
                  <a:cubicBezTo>
                    <a:pt x="234" y="313"/>
                    <a:pt x="239" y="314"/>
                    <a:pt x="238" y="316"/>
                  </a:cubicBezTo>
                  <a:cubicBezTo>
                    <a:pt x="238" y="323"/>
                    <a:pt x="243" y="324"/>
                    <a:pt x="246" y="328"/>
                  </a:cubicBezTo>
                  <a:cubicBezTo>
                    <a:pt x="248" y="329"/>
                    <a:pt x="251" y="330"/>
                    <a:pt x="250" y="333"/>
                  </a:cubicBezTo>
                  <a:cubicBezTo>
                    <a:pt x="248" y="338"/>
                    <a:pt x="251" y="339"/>
                    <a:pt x="254" y="340"/>
                  </a:cubicBezTo>
                  <a:cubicBezTo>
                    <a:pt x="258" y="341"/>
                    <a:pt x="262" y="340"/>
                    <a:pt x="266" y="339"/>
                  </a:cubicBezTo>
                  <a:cubicBezTo>
                    <a:pt x="273" y="336"/>
                    <a:pt x="278" y="330"/>
                    <a:pt x="286" y="326"/>
                  </a:cubicBezTo>
                  <a:cubicBezTo>
                    <a:pt x="288" y="325"/>
                    <a:pt x="288" y="323"/>
                    <a:pt x="286" y="322"/>
                  </a:cubicBezTo>
                  <a:cubicBezTo>
                    <a:pt x="284" y="320"/>
                    <a:pt x="281" y="319"/>
                    <a:pt x="279" y="318"/>
                  </a:cubicBezTo>
                  <a:cubicBezTo>
                    <a:pt x="272" y="315"/>
                    <a:pt x="265" y="313"/>
                    <a:pt x="259" y="309"/>
                  </a:cubicBezTo>
                  <a:cubicBezTo>
                    <a:pt x="255" y="307"/>
                    <a:pt x="249" y="306"/>
                    <a:pt x="245" y="304"/>
                  </a:cubicBezTo>
                  <a:close/>
                  <a:moveTo>
                    <a:pt x="204" y="306"/>
                  </a:moveTo>
                  <a:cubicBezTo>
                    <a:pt x="208" y="303"/>
                    <a:pt x="214" y="305"/>
                    <a:pt x="215" y="299"/>
                  </a:cubicBezTo>
                  <a:cubicBezTo>
                    <a:pt x="215" y="296"/>
                    <a:pt x="215" y="292"/>
                    <a:pt x="215" y="288"/>
                  </a:cubicBezTo>
                  <a:cubicBezTo>
                    <a:pt x="215" y="286"/>
                    <a:pt x="215" y="285"/>
                    <a:pt x="213" y="284"/>
                  </a:cubicBezTo>
                  <a:cubicBezTo>
                    <a:pt x="211" y="284"/>
                    <a:pt x="209" y="285"/>
                    <a:pt x="209" y="287"/>
                  </a:cubicBezTo>
                  <a:cubicBezTo>
                    <a:pt x="208" y="293"/>
                    <a:pt x="204" y="298"/>
                    <a:pt x="204" y="306"/>
                  </a:cubicBezTo>
                  <a:close/>
                  <a:moveTo>
                    <a:pt x="262" y="243"/>
                  </a:moveTo>
                  <a:cubicBezTo>
                    <a:pt x="257" y="235"/>
                    <a:pt x="252" y="229"/>
                    <a:pt x="247" y="223"/>
                  </a:cubicBezTo>
                  <a:cubicBezTo>
                    <a:pt x="246" y="222"/>
                    <a:pt x="244" y="220"/>
                    <a:pt x="242" y="221"/>
                  </a:cubicBezTo>
                  <a:cubicBezTo>
                    <a:pt x="241" y="222"/>
                    <a:pt x="241" y="224"/>
                    <a:pt x="242" y="226"/>
                  </a:cubicBezTo>
                  <a:cubicBezTo>
                    <a:pt x="248" y="232"/>
                    <a:pt x="253" y="238"/>
                    <a:pt x="259" y="243"/>
                  </a:cubicBezTo>
                  <a:cubicBezTo>
                    <a:pt x="259" y="243"/>
                    <a:pt x="260" y="243"/>
                    <a:pt x="262" y="243"/>
                  </a:cubicBezTo>
                  <a:close/>
                  <a:moveTo>
                    <a:pt x="282" y="264"/>
                  </a:moveTo>
                  <a:cubicBezTo>
                    <a:pt x="282" y="263"/>
                    <a:pt x="282" y="262"/>
                    <a:pt x="281" y="261"/>
                  </a:cubicBezTo>
                  <a:cubicBezTo>
                    <a:pt x="278" y="259"/>
                    <a:pt x="276" y="256"/>
                    <a:pt x="274" y="253"/>
                  </a:cubicBezTo>
                  <a:cubicBezTo>
                    <a:pt x="272" y="252"/>
                    <a:pt x="270" y="252"/>
                    <a:pt x="268" y="252"/>
                  </a:cubicBezTo>
                  <a:cubicBezTo>
                    <a:pt x="267" y="252"/>
                    <a:pt x="266" y="254"/>
                    <a:pt x="267" y="255"/>
                  </a:cubicBezTo>
                  <a:cubicBezTo>
                    <a:pt x="271" y="259"/>
                    <a:pt x="274" y="263"/>
                    <a:pt x="279" y="266"/>
                  </a:cubicBezTo>
                  <a:cubicBezTo>
                    <a:pt x="280" y="266"/>
                    <a:pt x="281" y="266"/>
                    <a:pt x="282" y="264"/>
                  </a:cubicBezTo>
                  <a:close/>
                  <a:moveTo>
                    <a:pt x="191" y="304"/>
                  </a:moveTo>
                  <a:cubicBezTo>
                    <a:pt x="191" y="302"/>
                    <a:pt x="191" y="301"/>
                    <a:pt x="190" y="301"/>
                  </a:cubicBezTo>
                  <a:cubicBezTo>
                    <a:pt x="189" y="301"/>
                    <a:pt x="188" y="301"/>
                    <a:pt x="188" y="302"/>
                  </a:cubicBezTo>
                  <a:cubicBezTo>
                    <a:pt x="187" y="302"/>
                    <a:pt x="186" y="303"/>
                    <a:pt x="186" y="304"/>
                  </a:cubicBezTo>
                  <a:cubicBezTo>
                    <a:pt x="185" y="305"/>
                    <a:pt x="184" y="307"/>
                    <a:pt x="186" y="308"/>
                  </a:cubicBezTo>
                  <a:cubicBezTo>
                    <a:pt x="188" y="310"/>
                    <a:pt x="189" y="308"/>
                    <a:pt x="190" y="307"/>
                  </a:cubicBezTo>
                  <a:cubicBezTo>
                    <a:pt x="191" y="306"/>
                    <a:pt x="191" y="305"/>
                    <a:pt x="191" y="304"/>
                  </a:cubicBezTo>
                  <a:close/>
                  <a:moveTo>
                    <a:pt x="243" y="333"/>
                  </a:moveTo>
                  <a:cubicBezTo>
                    <a:pt x="242" y="328"/>
                    <a:pt x="238" y="327"/>
                    <a:pt x="233" y="325"/>
                  </a:cubicBezTo>
                  <a:cubicBezTo>
                    <a:pt x="235" y="330"/>
                    <a:pt x="241" y="330"/>
                    <a:pt x="243" y="333"/>
                  </a:cubicBezTo>
                  <a:close/>
                  <a:moveTo>
                    <a:pt x="220" y="264"/>
                  </a:moveTo>
                  <a:cubicBezTo>
                    <a:pt x="220" y="263"/>
                    <a:pt x="219" y="262"/>
                    <a:pt x="219" y="262"/>
                  </a:cubicBezTo>
                  <a:cubicBezTo>
                    <a:pt x="217" y="262"/>
                    <a:pt x="216" y="263"/>
                    <a:pt x="215" y="265"/>
                  </a:cubicBezTo>
                  <a:cubicBezTo>
                    <a:pt x="215" y="266"/>
                    <a:pt x="216" y="267"/>
                    <a:pt x="217" y="267"/>
                  </a:cubicBezTo>
                  <a:cubicBezTo>
                    <a:pt x="219" y="267"/>
                    <a:pt x="220" y="265"/>
                    <a:pt x="220" y="264"/>
                  </a:cubicBezTo>
                  <a:close/>
                  <a:moveTo>
                    <a:pt x="214" y="281"/>
                  </a:moveTo>
                  <a:cubicBezTo>
                    <a:pt x="215" y="281"/>
                    <a:pt x="216" y="280"/>
                    <a:pt x="216" y="279"/>
                  </a:cubicBezTo>
                  <a:cubicBezTo>
                    <a:pt x="217" y="278"/>
                    <a:pt x="216" y="277"/>
                    <a:pt x="215" y="277"/>
                  </a:cubicBezTo>
                  <a:cubicBezTo>
                    <a:pt x="214" y="277"/>
                    <a:pt x="213" y="277"/>
                    <a:pt x="212" y="279"/>
                  </a:cubicBezTo>
                  <a:cubicBezTo>
                    <a:pt x="212" y="280"/>
                    <a:pt x="213" y="281"/>
                    <a:pt x="214" y="281"/>
                  </a:cubicBezTo>
                  <a:close/>
                  <a:moveTo>
                    <a:pt x="291" y="273"/>
                  </a:moveTo>
                  <a:cubicBezTo>
                    <a:pt x="291" y="272"/>
                    <a:pt x="290" y="271"/>
                    <a:pt x="289" y="271"/>
                  </a:cubicBezTo>
                  <a:cubicBezTo>
                    <a:pt x="289" y="271"/>
                    <a:pt x="288" y="271"/>
                    <a:pt x="288" y="272"/>
                  </a:cubicBezTo>
                  <a:cubicBezTo>
                    <a:pt x="287" y="272"/>
                    <a:pt x="288" y="273"/>
                    <a:pt x="289" y="273"/>
                  </a:cubicBezTo>
                  <a:cubicBezTo>
                    <a:pt x="290" y="274"/>
                    <a:pt x="290" y="273"/>
                    <a:pt x="291" y="273"/>
                  </a:cubicBezTo>
                  <a:close/>
                  <a:moveTo>
                    <a:pt x="192" y="291"/>
                  </a:moveTo>
                  <a:cubicBezTo>
                    <a:pt x="192" y="290"/>
                    <a:pt x="192" y="290"/>
                    <a:pt x="191" y="290"/>
                  </a:cubicBezTo>
                  <a:cubicBezTo>
                    <a:pt x="190" y="290"/>
                    <a:pt x="189" y="290"/>
                    <a:pt x="189" y="291"/>
                  </a:cubicBezTo>
                  <a:cubicBezTo>
                    <a:pt x="190" y="292"/>
                    <a:pt x="190" y="292"/>
                    <a:pt x="190" y="292"/>
                  </a:cubicBezTo>
                  <a:cubicBezTo>
                    <a:pt x="191" y="292"/>
                    <a:pt x="192" y="292"/>
                    <a:pt x="192" y="291"/>
                  </a:cubicBezTo>
                  <a:close/>
                  <a:moveTo>
                    <a:pt x="217" y="253"/>
                  </a:moveTo>
                  <a:cubicBezTo>
                    <a:pt x="217" y="252"/>
                    <a:pt x="217" y="252"/>
                    <a:pt x="216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5" y="253"/>
                    <a:pt x="216" y="253"/>
                    <a:pt x="216" y="253"/>
                  </a:cubicBezTo>
                  <a:cubicBezTo>
                    <a:pt x="216" y="253"/>
                    <a:pt x="217" y="253"/>
                    <a:pt x="217" y="253"/>
                  </a:cubicBezTo>
                  <a:close/>
                  <a:moveTo>
                    <a:pt x="271" y="299"/>
                  </a:moveTo>
                  <a:cubicBezTo>
                    <a:pt x="271" y="301"/>
                    <a:pt x="272" y="302"/>
                    <a:pt x="274" y="302"/>
                  </a:cubicBezTo>
                  <a:cubicBezTo>
                    <a:pt x="278" y="302"/>
                    <a:pt x="278" y="299"/>
                    <a:pt x="278" y="295"/>
                  </a:cubicBezTo>
                  <a:cubicBezTo>
                    <a:pt x="275" y="296"/>
                    <a:pt x="271" y="295"/>
                    <a:pt x="271" y="299"/>
                  </a:cubicBezTo>
                  <a:close/>
                  <a:moveTo>
                    <a:pt x="296" y="303"/>
                  </a:moveTo>
                  <a:cubicBezTo>
                    <a:pt x="297" y="301"/>
                    <a:pt x="295" y="301"/>
                    <a:pt x="293" y="301"/>
                  </a:cubicBezTo>
                  <a:cubicBezTo>
                    <a:pt x="292" y="300"/>
                    <a:pt x="291" y="300"/>
                    <a:pt x="290" y="302"/>
                  </a:cubicBezTo>
                  <a:cubicBezTo>
                    <a:pt x="290" y="303"/>
                    <a:pt x="291" y="304"/>
                    <a:pt x="293" y="305"/>
                  </a:cubicBezTo>
                  <a:cubicBezTo>
                    <a:pt x="294" y="305"/>
                    <a:pt x="296" y="304"/>
                    <a:pt x="296" y="303"/>
                  </a:cubicBezTo>
                  <a:close/>
                  <a:moveTo>
                    <a:pt x="252" y="287"/>
                  </a:moveTo>
                  <a:cubicBezTo>
                    <a:pt x="251" y="287"/>
                    <a:pt x="250" y="287"/>
                    <a:pt x="250" y="288"/>
                  </a:cubicBezTo>
                  <a:cubicBezTo>
                    <a:pt x="250" y="289"/>
                    <a:pt x="251" y="289"/>
                    <a:pt x="251" y="289"/>
                  </a:cubicBezTo>
                  <a:cubicBezTo>
                    <a:pt x="251" y="289"/>
                    <a:pt x="252" y="289"/>
                    <a:pt x="252" y="289"/>
                  </a:cubicBezTo>
                  <a:cubicBezTo>
                    <a:pt x="252" y="288"/>
                    <a:pt x="252" y="287"/>
                    <a:pt x="252" y="287"/>
                  </a:cubicBezTo>
                  <a:close/>
                  <a:moveTo>
                    <a:pt x="280" y="288"/>
                  </a:moveTo>
                  <a:cubicBezTo>
                    <a:pt x="280" y="288"/>
                    <a:pt x="280" y="288"/>
                    <a:pt x="280" y="288"/>
                  </a:cubicBezTo>
                  <a:cubicBezTo>
                    <a:pt x="279" y="289"/>
                    <a:pt x="280" y="289"/>
                    <a:pt x="280" y="289"/>
                  </a:cubicBezTo>
                  <a:cubicBezTo>
                    <a:pt x="281" y="290"/>
                    <a:pt x="281" y="289"/>
                    <a:pt x="281" y="289"/>
                  </a:cubicBezTo>
                  <a:cubicBezTo>
                    <a:pt x="281" y="288"/>
                    <a:pt x="281" y="288"/>
                    <a:pt x="280" y="288"/>
                  </a:cubicBezTo>
                  <a:close/>
                  <a:moveTo>
                    <a:pt x="262" y="276"/>
                  </a:moveTo>
                  <a:cubicBezTo>
                    <a:pt x="262" y="275"/>
                    <a:pt x="262" y="275"/>
                    <a:pt x="262" y="275"/>
                  </a:cubicBezTo>
                  <a:cubicBezTo>
                    <a:pt x="261" y="275"/>
                    <a:pt x="261" y="275"/>
                    <a:pt x="261" y="276"/>
                  </a:cubicBezTo>
                  <a:cubicBezTo>
                    <a:pt x="261" y="276"/>
                    <a:pt x="262" y="276"/>
                    <a:pt x="262" y="276"/>
                  </a:cubicBezTo>
                  <a:cubicBezTo>
                    <a:pt x="262" y="276"/>
                    <a:pt x="262" y="276"/>
                    <a:pt x="262" y="276"/>
                  </a:cubicBezTo>
                  <a:close/>
                  <a:moveTo>
                    <a:pt x="244" y="315"/>
                  </a:moveTo>
                  <a:cubicBezTo>
                    <a:pt x="244" y="315"/>
                    <a:pt x="245" y="315"/>
                    <a:pt x="245" y="315"/>
                  </a:cubicBezTo>
                  <a:cubicBezTo>
                    <a:pt x="245" y="315"/>
                    <a:pt x="246" y="315"/>
                    <a:pt x="246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4" y="315"/>
                    <a:pt x="244" y="315"/>
                  </a:cubicBezTo>
                  <a:close/>
                  <a:moveTo>
                    <a:pt x="125" y="142"/>
                  </a:moveTo>
                  <a:cubicBezTo>
                    <a:pt x="126" y="150"/>
                    <a:pt x="125" y="151"/>
                    <a:pt x="120" y="153"/>
                  </a:cubicBezTo>
                  <a:cubicBezTo>
                    <a:pt x="117" y="154"/>
                    <a:pt x="113" y="155"/>
                    <a:pt x="109" y="155"/>
                  </a:cubicBezTo>
                  <a:cubicBezTo>
                    <a:pt x="106" y="155"/>
                    <a:pt x="104" y="154"/>
                    <a:pt x="102" y="152"/>
                  </a:cubicBezTo>
                  <a:cubicBezTo>
                    <a:pt x="95" y="146"/>
                    <a:pt x="93" y="139"/>
                    <a:pt x="90" y="131"/>
                  </a:cubicBezTo>
                  <a:cubicBezTo>
                    <a:pt x="90" y="129"/>
                    <a:pt x="91" y="128"/>
                    <a:pt x="91" y="127"/>
                  </a:cubicBezTo>
                  <a:cubicBezTo>
                    <a:pt x="92" y="121"/>
                    <a:pt x="95" y="115"/>
                    <a:pt x="97" y="110"/>
                  </a:cubicBezTo>
                  <a:cubicBezTo>
                    <a:pt x="100" y="103"/>
                    <a:pt x="112" y="101"/>
                    <a:pt x="120" y="105"/>
                  </a:cubicBezTo>
                  <a:cubicBezTo>
                    <a:pt x="128" y="110"/>
                    <a:pt x="134" y="118"/>
                    <a:pt x="140" y="126"/>
                  </a:cubicBezTo>
                  <a:cubicBezTo>
                    <a:pt x="141" y="128"/>
                    <a:pt x="140" y="130"/>
                    <a:pt x="140" y="132"/>
                  </a:cubicBezTo>
                  <a:cubicBezTo>
                    <a:pt x="139" y="135"/>
                    <a:pt x="136" y="137"/>
                    <a:pt x="135" y="140"/>
                  </a:cubicBezTo>
                  <a:cubicBezTo>
                    <a:pt x="133" y="145"/>
                    <a:pt x="130" y="146"/>
                    <a:pt x="125" y="142"/>
                  </a:cubicBezTo>
                  <a:close/>
                  <a:moveTo>
                    <a:pt x="121" y="129"/>
                  </a:moveTo>
                  <a:cubicBezTo>
                    <a:pt x="122" y="129"/>
                    <a:pt x="123" y="128"/>
                    <a:pt x="122" y="127"/>
                  </a:cubicBezTo>
                  <a:cubicBezTo>
                    <a:pt x="122" y="126"/>
                    <a:pt x="121" y="125"/>
                    <a:pt x="120" y="125"/>
                  </a:cubicBezTo>
                  <a:cubicBezTo>
                    <a:pt x="119" y="125"/>
                    <a:pt x="118" y="125"/>
                    <a:pt x="118" y="126"/>
                  </a:cubicBezTo>
                  <a:cubicBezTo>
                    <a:pt x="119" y="128"/>
                    <a:pt x="120" y="129"/>
                    <a:pt x="121" y="1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4D0B44-C804-4023-82D2-1FF0F2F39C3E}"/>
              </a:ext>
            </a:extLst>
          </p:cNvPr>
          <p:cNvGrpSpPr/>
          <p:nvPr/>
        </p:nvGrpSpPr>
        <p:grpSpPr>
          <a:xfrm>
            <a:off x="4312266" y="-3132113"/>
            <a:ext cx="8825114" cy="9169662"/>
            <a:chOff x="4412493" y="1679766"/>
            <a:chExt cx="3367013" cy="3498467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23B2E17-3D86-4D63-B0AF-FD7D45E97834}"/>
                </a:ext>
              </a:extLst>
            </p:cNvPr>
            <p:cNvSpPr/>
            <p:nvPr/>
          </p:nvSpPr>
          <p:spPr>
            <a:xfrm>
              <a:off x="4600575" y="3076575"/>
              <a:ext cx="2628900" cy="2019300"/>
            </a:xfrm>
            <a:custGeom>
              <a:avLst/>
              <a:gdLst>
                <a:gd name="connsiteX0" fmla="*/ 2628900 w 2628900"/>
                <a:gd name="connsiteY0" fmla="*/ 1971675 h 2019300"/>
                <a:gd name="connsiteX1" fmla="*/ 2576513 w 2628900"/>
                <a:gd name="connsiteY1" fmla="*/ 1905000 h 2019300"/>
                <a:gd name="connsiteX2" fmla="*/ 2590800 w 2628900"/>
                <a:gd name="connsiteY2" fmla="*/ 104775 h 2019300"/>
                <a:gd name="connsiteX3" fmla="*/ 1490663 w 2628900"/>
                <a:gd name="connsiteY3" fmla="*/ 28575 h 2019300"/>
                <a:gd name="connsiteX4" fmla="*/ 995363 w 2628900"/>
                <a:gd name="connsiteY4" fmla="*/ 0 h 2019300"/>
                <a:gd name="connsiteX5" fmla="*/ 9525 w 2628900"/>
                <a:gd name="connsiteY5" fmla="*/ 52388 h 2019300"/>
                <a:gd name="connsiteX6" fmla="*/ 0 w 2628900"/>
                <a:gd name="connsiteY6" fmla="*/ 1981200 h 2019300"/>
                <a:gd name="connsiteX7" fmla="*/ 1547813 w 2628900"/>
                <a:gd name="connsiteY7" fmla="*/ 2019300 h 2019300"/>
                <a:gd name="connsiteX8" fmla="*/ 2190750 w 2628900"/>
                <a:gd name="connsiteY8" fmla="*/ 2019300 h 2019300"/>
                <a:gd name="connsiteX9" fmla="*/ 2628900 w 2628900"/>
                <a:gd name="connsiteY9" fmla="*/ 1971675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900" h="2019300">
                  <a:moveTo>
                    <a:pt x="2628900" y="1971675"/>
                  </a:moveTo>
                  <a:lnTo>
                    <a:pt x="2576513" y="1905000"/>
                  </a:lnTo>
                  <a:lnTo>
                    <a:pt x="2590800" y="104775"/>
                  </a:lnTo>
                  <a:lnTo>
                    <a:pt x="1490663" y="28575"/>
                  </a:lnTo>
                  <a:lnTo>
                    <a:pt x="995363" y="0"/>
                  </a:lnTo>
                  <a:lnTo>
                    <a:pt x="9525" y="52388"/>
                  </a:lnTo>
                  <a:lnTo>
                    <a:pt x="0" y="1981200"/>
                  </a:lnTo>
                  <a:lnTo>
                    <a:pt x="1547813" y="2019300"/>
                  </a:lnTo>
                  <a:lnTo>
                    <a:pt x="2190750" y="2019300"/>
                  </a:lnTo>
                  <a:lnTo>
                    <a:pt x="2628900" y="19716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9A058DDE-69F7-4FB4-BAFB-122DF091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2493" y="1679766"/>
              <a:ext cx="3367013" cy="3498467"/>
            </a:xfrm>
            <a:prstGeom prst="rect">
              <a:avLst/>
            </a:prstGeom>
          </p:spPr>
        </p:pic>
      </p:grpSp>
      <p:pic>
        <p:nvPicPr>
          <p:cNvPr id="114" name="260605__kwahmah-02__camera8">
            <a:hlinkClick r:id="" action="ppaction://media"/>
            <a:extLst>
              <a:ext uri="{FF2B5EF4-FFF2-40B4-BE49-F238E27FC236}">
                <a16:creationId xmlns:a16="http://schemas.microsoft.com/office/drawing/2014/main" id="{92B331AC-3008-466B-98D4-76BB231F46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62931" y="-2476519"/>
            <a:ext cx="609600" cy="609600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45305BBA-930A-4EBB-81B3-DF936A300D49}"/>
              </a:ext>
            </a:extLst>
          </p:cNvPr>
          <p:cNvGrpSpPr/>
          <p:nvPr/>
        </p:nvGrpSpPr>
        <p:grpSpPr>
          <a:xfrm>
            <a:off x="663955" y="1358338"/>
            <a:ext cx="5334000" cy="6967536"/>
            <a:chOff x="3800475" y="33339"/>
            <a:chExt cx="5334000" cy="6967536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C1FBD08-115C-43D0-B673-515B87ECBC37}"/>
                </a:ext>
              </a:extLst>
            </p:cNvPr>
            <p:cNvSpPr/>
            <p:nvPr/>
          </p:nvSpPr>
          <p:spPr>
            <a:xfrm>
              <a:off x="3800475" y="47625"/>
              <a:ext cx="5334000" cy="6953250"/>
            </a:xfrm>
            <a:custGeom>
              <a:avLst/>
              <a:gdLst>
                <a:gd name="connsiteX0" fmla="*/ 4057650 w 5334000"/>
                <a:gd name="connsiteY0" fmla="*/ 6848475 h 6953250"/>
                <a:gd name="connsiteX1" fmla="*/ 3914775 w 5334000"/>
                <a:gd name="connsiteY1" fmla="*/ 6477000 h 6953250"/>
                <a:gd name="connsiteX2" fmla="*/ 4295775 w 5334000"/>
                <a:gd name="connsiteY2" fmla="*/ 6143625 h 6953250"/>
                <a:gd name="connsiteX3" fmla="*/ 4638675 w 5334000"/>
                <a:gd name="connsiteY3" fmla="*/ 5724525 h 6953250"/>
                <a:gd name="connsiteX4" fmla="*/ 4619625 w 5334000"/>
                <a:gd name="connsiteY4" fmla="*/ 5648325 h 6953250"/>
                <a:gd name="connsiteX5" fmla="*/ 5095875 w 5334000"/>
                <a:gd name="connsiteY5" fmla="*/ 5153025 h 6953250"/>
                <a:gd name="connsiteX6" fmla="*/ 5124450 w 5334000"/>
                <a:gd name="connsiteY6" fmla="*/ 4981575 h 6953250"/>
                <a:gd name="connsiteX7" fmla="*/ 4962525 w 5334000"/>
                <a:gd name="connsiteY7" fmla="*/ 5010150 h 6953250"/>
                <a:gd name="connsiteX8" fmla="*/ 4962525 w 5334000"/>
                <a:gd name="connsiteY8" fmla="*/ 4895850 h 6953250"/>
                <a:gd name="connsiteX9" fmla="*/ 5210175 w 5334000"/>
                <a:gd name="connsiteY9" fmla="*/ 4467225 h 6953250"/>
                <a:gd name="connsiteX10" fmla="*/ 5238750 w 5334000"/>
                <a:gd name="connsiteY10" fmla="*/ 4295775 h 6953250"/>
                <a:gd name="connsiteX11" fmla="*/ 5048250 w 5334000"/>
                <a:gd name="connsiteY11" fmla="*/ 4495800 h 6953250"/>
                <a:gd name="connsiteX12" fmla="*/ 5162550 w 5334000"/>
                <a:gd name="connsiteY12" fmla="*/ 4152900 h 6953250"/>
                <a:gd name="connsiteX13" fmla="*/ 5334000 w 5334000"/>
                <a:gd name="connsiteY13" fmla="*/ 3819525 h 6953250"/>
                <a:gd name="connsiteX14" fmla="*/ 5219700 w 5334000"/>
                <a:gd name="connsiteY14" fmla="*/ 3590925 h 6953250"/>
                <a:gd name="connsiteX15" fmla="*/ 4810125 w 5334000"/>
                <a:gd name="connsiteY15" fmla="*/ 4219575 h 6953250"/>
                <a:gd name="connsiteX16" fmla="*/ 4467225 w 5334000"/>
                <a:gd name="connsiteY16" fmla="*/ 4572000 h 6953250"/>
                <a:gd name="connsiteX17" fmla="*/ 4248150 w 5334000"/>
                <a:gd name="connsiteY17" fmla="*/ 4743450 h 6953250"/>
                <a:gd name="connsiteX18" fmla="*/ 3867150 w 5334000"/>
                <a:gd name="connsiteY18" fmla="*/ 4924425 h 6953250"/>
                <a:gd name="connsiteX19" fmla="*/ 3381375 w 5334000"/>
                <a:gd name="connsiteY19" fmla="*/ 4819650 h 6953250"/>
                <a:gd name="connsiteX20" fmla="*/ 2952750 w 5334000"/>
                <a:gd name="connsiteY20" fmla="*/ 4305300 h 6953250"/>
                <a:gd name="connsiteX21" fmla="*/ 2505075 w 5334000"/>
                <a:gd name="connsiteY21" fmla="*/ 3876675 h 6953250"/>
                <a:gd name="connsiteX22" fmla="*/ 2476500 w 5334000"/>
                <a:gd name="connsiteY22" fmla="*/ 3267075 h 6953250"/>
                <a:gd name="connsiteX23" fmla="*/ 2505075 w 5334000"/>
                <a:gd name="connsiteY23" fmla="*/ 2333625 h 6953250"/>
                <a:gd name="connsiteX24" fmla="*/ 2733675 w 5334000"/>
                <a:gd name="connsiteY24" fmla="*/ 2114550 h 6953250"/>
                <a:gd name="connsiteX25" fmla="*/ 3057525 w 5334000"/>
                <a:gd name="connsiteY25" fmla="*/ 1704975 h 6953250"/>
                <a:gd name="connsiteX26" fmla="*/ 3067050 w 5334000"/>
                <a:gd name="connsiteY26" fmla="*/ 1323975 h 6953250"/>
                <a:gd name="connsiteX27" fmla="*/ 2943225 w 5334000"/>
                <a:gd name="connsiteY27" fmla="*/ 1009650 h 6953250"/>
                <a:gd name="connsiteX28" fmla="*/ 2552700 w 5334000"/>
                <a:gd name="connsiteY28" fmla="*/ 428625 h 6953250"/>
                <a:gd name="connsiteX29" fmla="*/ 2171700 w 5334000"/>
                <a:gd name="connsiteY29" fmla="*/ 85725 h 6953250"/>
                <a:gd name="connsiteX30" fmla="*/ 1933575 w 5334000"/>
                <a:gd name="connsiteY30" fmla="*/ 0 h 6953250"/>
                <a:gd name="connsiteX31" fmla="*/ 1790700 w 5334000"/>
                <a:gd name="connsiteY31" fmla="*/ 19050 h 6953250"/>
                <a:gd name="connsiteX32" fmla="*/ 1514475 w 5334000"/>
                <a:gd name="connsiteY32" fmla="*/ 161925 h 6953250"/>
                <a:gd name="connsiteX33" fmla="*/ 1104900 w 5334000"/>
                <a:gd name="connsiteY33" fmla="*/ 647700 h 6953250"/>
                <a:gd name="connsiteX34" fmla="*/ 714375 w 5334000"/>
                <a:gd name="connsiteY34" fmla="*/ 1371600 h 6953250"/>
                <a:gd name="connsiteX35" fmla="*/ 647700 w 5334000"/>
                <a:gd name="connsiteY35" fmla="*/ 1552575 h 6953250"/>
                <a:gd name="connsiteX36" fmla="*/ 695325 w 5334000"/>
                <a:gd name="connsiteY36" fmla="*/ 1838325 h 6953250"/>
                <a:gd name="connsiteX37" fmla="*/ 828675 w 5334000"/>
                <a:gd name="connsiteY37" fmla="*/ 2085975 h 6953250"/>
                <a:gd name="connsiteX38" fmla="*/ 1114425 w 5334000"/>
                <a:gd name="connsiteY38" fmla="*/ 2314575 h 6953250"/>
                <a:gd name="connsiteX39" fmla="*/ 1447800 w 5334000"/>
                <a:gd name="connsiteY39" fmla="*/ 3362325 h 6953250"/>
                <a:gd name="connsiteX40" fmla="*/ 1562100 w 5334000"/>
                <a:gd name="connsiteY40" fmla="*/ 4010025 h 6953250"/>
                <a:gd name="connsiteX41" fmla="*/ 1323975 w 5334000"/>
                <a:gd name="connsiteY41" fmla="*/ 4200525 h 6953250"/>
                <a:gd name="connsiteX42" fmla="*/ 1162050 w 5334000"/>
                <a:gd name="connsiteY42" fmla="*/ 4352925 h 6953250"/>
                <a:gd name="connsiteX43" fmla="*/ 647700 w 5334000"/>
                <a:gd name="connsiteY43" fmla="*/ 4695825 h 6953250"/>
                <a:gd name="connsiteX44" fmla="*/ 323850 w 5334000"/>
                <a:gd name="connsiteY44" fmla="*/ 5295900 h 6953250"/>
                <a:gd name="connsiteX45" fmla="*/ 247650 w 5334000"/>
                <a:gd name="connsiteY45" fmla="*/ 5362575 h 6953250"/>
                <a:gd name="connsiteX46" fmla="*/ 76200 w 5334000"/>
                <a:gd name="connsiteY46" fmla="*/ 6172200 h 6953250"/>
                <a:gd name="connsiteX47" fmla="*/ 0 w 5334000"/>
                <a:gd name="connsiteY47" fmla="*/ 6953250 h 6953250"/>
                <a:gd name="connsiteX48" fmla="*/ 4057650 w 5334000"/>
                <a:gd name="connsiteY48" fmla="*/ 6848475 h 695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334000" h="6953250">
                  <a:moveTo>
                    <a:pt x="4057650" y="6848475"/>
                  </a:moveTo>
                  <a:lnTo>
                    <a:pt x="3914775" y="6477000"/>
                  </a:lnTo>
                  <a:lnTo>
                    <a:pt x="4295775" y="6143625"/>
                  </a:lnTo>
                  <a:lnTo>
                    <a:pt x="4638675" y="5724525"/>
                  </a:lnTo>
                  <a:lnTo>
                    <a:pt x="4619625" y="5648325"/>
                  </a:lnTo>
                  <a:lnTo>
                    <a:pt x="5095875" y="5153025"/>
                  </a:lnTo>
                  <a:lnTo>
                    <a:pt x="5124450" y="4981575"/>
                  </a:lnTo>
                  <a:lnTo>
                    <a:pt x="4962525" y="5010150"/>
                  </a:lnTo>
                  <a:lnTo>
                    <a:pt x="4962525" y="4895850"/>
                  </a:lnTo>
                  <a:lnTo>
                    <a:pt x="5210175" y="4467225"/>
                  </a:lnTo>
                  <a:lnTo>
                    <a:pt x="5238750" y="4295775"/>
                  </a:lnTo>
                  <a:lnTo>
                    <a:pt x="5048250" y="4495800"/>
                  </a:lnTo>
                  <a:lnTo>
                    <a:pt x="5162550" y="4152900"/>
                  </a:lnTo>
                  <a:lnTo>
                    <a:pt x="5334000" y="3819525"/>
                  </a:lnTo>
                  <a:lnTo>
                    <a:pt x="5219700" y="3590925"/>
                  </a:lnTo>
                  <a:lnTo>
                    <a:pt x="4810125" y="4219575"/>
                  </a:lnTo>
                  <a:lnTo>
                    <a:pt x="4467225" y="4572000"/>
                  </a:lnTo>
                  <a:lnTo>
                    <a:pt x="4248150" y="4743450"/>
                  </a:lnTo>
                  <a:lnTo>
                    <a:pt x="3867150" y="4924425"/>
                  </a:lnTo>
                  <a:lnTo>
                    <a:pt x="3381375" y="4819650"/>
                  </a:lnTo>
                  <a:lnTo>
                    <a:pt x="2952750" y="4305300"/>
                  </a:lnTo>
                  <a:lnTo>
                    <a:pt x="2505075" y="3876675"/>
                  </a:lnTo>
                  <a:lnTo>
                    <a:pt x="2476500" y="3267075"/>
                  </a:lnTo>
                  <a:lnTo>
                    <a:pt x="2505075" y="2333625"/>
                  </a:lnTo>
                  <a:lnTo>
                    <a:pt x="2733675" y="2114550"/>
                  </a:lnTo>
                  <a:lnTo>
                    <a:pt x="3057525" y="1704975"/>
                  </a:lnTo>
                  <a:lnTo>
                    <a:pt x="3067050" y="1323975"/>
                  </a:lnTo>
                  <a:lnTo>
                    <a:pt x="2943225" y="1009650"/>
                  </a:lnTo>
                  <a:lnTo>
                    <a:pt x="2552700" y="428625"/>
                  </a:lnTo>
                  <a:lnTo>
                    <a:pt x="2171700" y="85725"/>
                  </a:lnTo>
                  <a:lnTo>
                    <a:pt x="1933575" y="0"/>
                  </a:lnTo>
                  <a:lnTo>
                    <a:pt x="1790700" y="19050"/>
                  </a:lnTo>
                  <a:lnTo>
                    <a:pt x="1514475" y="161925"/>
                  </a:lnTo>
                  <a:lnTo>
                    <a:pt x="1104900" y="647700"/>
                  </a:lnTo>
                  <a:lnTo>
                    <a:pt x="714375" y="1371600"/>
                  </a:lnTo>
                  <a:lnTo>
                    <a:pt x="647700" y="1552575"/>
                  </a:lnTo>
                  <a:lnTo>
                    <a:pt x="695325" y="1838325"/>
                  </a:lnTo>
                  <a:lnTo>
                    <a:pt x="828675" y="2085975"/>
                  </a:lnTo>
                  <a:lnTo>
                    <a:pt x="1114425" y="2314575"/>
                  </a:lnTo>
                  <a:lnTo>
                    <a:pt x="1447800" y="3362325"/>
                  </a:lnTo>
                  <a:lnTo>
                    <a:pt x="1562100" y="4010025"/>
                  </a:lnTo>
                  <a:lnTo>
                    <a:pt x="1323975" y="4200525"/>
                  </a:lnTo>
                  <a:lnTo>
                    <a:pt x="1162050" y="4352925"/>
                  </a:lnTo>
                  <a:lnTo>
                    <a:pt x="647700" y="4695825"/>
                  </a:lnTo>
                  <a:lnTo>
                    <a:pt x="323850" y="5295900"/>
                  </a:lnTo>
                  <a:lnTo>
                    <a:pt x="247650" y="5362575"/>
                  </a:lnTo>
                  <a:lnTo>
                    <a:pt x="76200" y="6172200"/>
                  </a:lnTo>
                  <a:lnTo>
                    <a:pt x="0" y="6953250"/>
                  </a:lnTo>
                  <a:lnTo>
                    <a:pt x="4057650" y="68484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6BB9AA91-2499-464A-A15E-51C43309A6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7669" y="33339"/>
              <a:ext cx="5235814" cy="6864348"/>
            </a:xfrm>
            <a:custGeom>
              <a:avLst/>
              <a:gdLst>
                <a:gd name="T0" fmla="*/ 825 w 1314"/>
                <a:gd name="T1" fmla="*/ 1495 h 1729"/>
                <a:gd name="T2" fmla="*/ 705 w 1314"/>
                <a:gd name="T3" fmla="*/ 1420 h 1729"/>
                <a:gd name="T4" fmla="*/ 581 w 1314"/>
                <a:gd name="T5" fmla="*/ 1402 h 1729"/>
                <a:gd name="T6" fmla="*/ 465 w 1314"/>
                <a:gd name="T7" fmla="*/ 1358 h 1729"/>
                <a:gd name="T8" fmla="*/ 298 w 1314"/>
                <a:gd name="T9" fmla="*/ 1463 h 1729"/>
                <a:gd name="T10" fmla="*/ 125 w 1314"/>
                <a:gd name="T11" fmla="*/ 1518 h 1729"/>
                <a:gd name="T12" fmla="*/ 209 w 1314"/>
                <a:gd name="T13" fmla="*/ 1124 h 1729"/>
                <a:gd name="T14" fmla="*/ 281 w 1314"/>
                <a:gd name="T15" fmla="*/ 661 h 1729"/>
                <a:gd name="T16" fmla="*/ 778 w 1314"/>
                <a:gd name="T17" fmla="*/ 1157 h 1729"/>
                <a:gd name="T18" fmla="*/ 1176 w 1314"/>
                <a:gd name="T19" fmla="*/ 1518 h 1729"/>
                <a:gd name="T20" fmla="*/ 711 w 1314"/>
                <a:gd name="T21" fmla="*/ 1096 h 1729"/>
                <a:gd name="T22" fmla="*/ 332 w 1314"/>
                <a:gd name="T23" fmla="*/ 796 h 1729"/>
                <a:gd name="T24" fmla="*/ 1150 w 1314"/>
                <a:gd name="T25" fmla="*/ 1386 h 1729"/>
                <a:gd name="T26" fmla="*/ 275 w 1314"/>
                <a:gd name="T27" fmla="*/ 434 h 1729"/>
                <a:gd name="T28" fmla="*/ 510 w 1314"/>
                <a:gd name="T29" fmla="*/ 1220 h 1729"/>
                <a:gd name="T30" fmla="*/ 444 w 1314"/>
                <a:gd name="T31" fmla="*/ 911 h 1729"/>
                <a:gd name="T32" fmla="*/ 424 w 1314"/>
                <a:gd name="T33" fmla="*/ 80 h 1729"/>
                <a:gd name="T34" fmla="*/ 382 w 1314"/>
                <a:gd name="T35" fmla="*/ 136 h 1729"/>
                <a:gd name="T36" fmla="*/ 645 w 1314"/>
                <a:gd name="T37" fmla="*/ 292 h 1729"/>
                <a:gd name="T38" fmla="*/ 658 w 1314"/>
                <a:gd name="T39" fmla="*/ 1082 h 1729"/>
                <a:gd name="T40" fmla="*/ 50 w 1314"/>
                <a:gd name="T41" fmla="*/ 1560 h 1729"/>
                <a:gd name="T42" fmla="*/ 735 w 1314"/>
                <a:gd name="T43" fmla="*/ 305 h 1729"/>
                <a:gd name="T44" fmla="*/ 197 w 1314"/>
                <a:gd name="T45" fmla="*/ 341 h 1729"/>
                <a:gd name="T46" fmla="*/ 250 w 1314"/>
                <a:gd name="T47" fmla="*/ 225 h 1729"/>
                <a:gd name="T48" fmla="*/ 227 w 1314"/>
                <a:gd name="T49" fmla="*/ 1228 h 1729"/>
                <a:gd name="T50" fmla="*/ 467 w 1314"/>
                <a:gd name="T51" fmla="*/ 843 h 1729"/>
                <a:gd name="T52" fmla="*/ 187 w 1314"/>
                <a:gd name="T53" fmla="*/ 508 h 1729"/>
                <a:gd name="T54" fmla="*/ 1101 w 1314"/>
                <a:gd name="T55" fmla="*/ 1177 h 1729"/>
                <a:gd name="T56" fmla="*/ 485 w 1314"/>
                <a:gd name="T57" fmla="*/ 1090 h 1729"/>
                <a:gd name="T58" fmla="*/ 865 w 1314"/>
                <a:gd name="T59" fmla="*/ 1347 h 1729"/>
                <a:gd name="T60" fmla="*/ 1170 w 1314"/>
                <a:gd name="T61" fmla="*/ 1125 h 1729"/>
                <a:gd name="T62" fmla="*/ 125 w 1314"/>
                <a:gd name="T63" fmla="*/ 1426 h 1729"/>
                <a:gd name="T64" fmla="*/ 998 w 1314"/>
                <a:gd name="T65" fmla="*/ 1228 h 1729"/>
                <a:gd name="T66" fmla="*/ 946 w 1314"/>
                <a:gd name="T67" fmla="*/ 1448 h 1729"/>
                <a:gd name="T68" fmla="*/ 1100 w 1314"/>
                <a:gd name="T69" fmla="*/ 1445 h 1729"/>
                <a:gd name="T70" fmla="*/ 1263 w 1314"/>
                <a:gd name="T71" fmla="*/ 1050 h 1729"/>
                <a:gd name="T72" fmla="*/ 558 w 1314"/>
                <a:gd name="T73" fmla="*/ 1518 h 1729"/>
                <a:gd name="T74" fmla="*/ 357 w 1314"/>
                <a:gd name="T75" fmla="*/ 226 h 1729"/>
                <a:gd name="T76" fmla="*/ 322 w 1314"/>
                <a:gd name="T77" fmla="*/ 749 h 1729"/>
                <a:gd name="T78" fmla="*/ 670 w 1314"/>
                <a:gd name="T79" fmla="*/ 420 h 1729"/>
                <a:gd name="T80" fmla="*/ 530 w 1314"/>
                <a:gd name="T81" fmla="*/ 1151 h 1729"/>
                <a:gd name="T82" fmla="*/ 544 w 1314"/>
                <a:gd name="T83" fmla="*/ 1131 h 1729"/>
                <a:gd name="T84" fmla="*/ 477 w 1314"/>
                <a:gd name="T85" fmla="*/ 159 h 1729"/>
                <a:gd name="T86" fmla="*/ 901 w 1314"/>
                <a:gd name="T87" fmla="*/ 1398 h 1729"/>
                <a:gd name="T88" fmla="*/ 606 w 1314"/>
                <a:gd name="T89" fmla="*/ 174 h 1729"/>
                <a:gd name="T90" fmla="*/ 912 w 1314"/>
                <a:gd name="T91" fmla="*/ 1244 h 1729"/>
                <a:gd name="T92" fmla="*/ 580 w 1314"/>
                <a:gd name="T93" fmla="*/ 775 h 1729"/>
                <a:gd name="T94" fmla="*/ 229 w 1314"/>
                <a:gd name="T95" fmla="*/ 1403 h 1729"/>
                <a:gd name="T96" fmla="*/ 386 w 1314"/>
                <a:gd name="T97" fmla="*/ 618 h 1729"/>
                <a:gd name="T98" fmla="*/ 184 w 1314"/>
                <a:gd name="T99" fmla="*/ 1448 h 1729"/>
                <a:gd name="T100" fmla="*/ 469 w 1314"/>
                <a:gd name="T101" fmla="*/ 320 h 1729"/>
                <a:gd name="T102" fmla="*/ 1175 w 1314"/>
                <a:gd name="T103" fmla="*/ 1239 h 1729"/>
                <a:gd name="T104" fmla="*/ 1166 w 1314"/>
                <a:gd name="T105" fmla="*/ 1249 h 1729"/>
                <a:gd name="T106" fmla="*/ 616 w 1314"/>
                <a:gd name="T107" fmla="*/ 418 h 1729"/>
                <a:gd name="T108" fmla="*/ 229 w 1314"/>
                <a:gd name="T109" fmla="*/ 485 h 1729"/>
                <a:gd name="T110" fmla="*/ 563 w 1314"/>
                <a:gd name="T111" fmla="*/ 770 h 1729"/>
                <a:gd name="T112" fmla="*/ 420 w 1314"/>
                <a:gd name="T113" fmla="*/ 993 h 1729"/>
                <a:gd name="T114" fmla="*/ 186 w 1314"/>
                <a:gd name="T115" fmla="*/ 1300 h 1729"/>
                <a:gd name="T116" fmla="*/ 421 w 1314"/>
                <a:gd name="T117" fmla="*/ 1122 h 1729"/>
                <a:gd name="T118" fmla="*/ 572 w 1314"/>
                <a:gd name="T119" fmla="*/ 916 h 1729"/>
                <a:gd name="T120" fmla="*/ 571 w 1314"/>
                <a:gd name="T121" fmla="*/ 572 h 1729"/>
                <a:gd name="T122" fmla="*/ 320 w 1314"/>
                <a:gd name="T123" fmla="*/ 193 h 1729"/>
                <a:gd name="T124" fmla="*/ 597 w 1314"/>
                <a:gd name="T125" fmla="*/ 289 h 1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4" h="1729">
                  <a:moveTo>
                    <a:pt x="1000" y="1562"/>
                  </a:moveTo>
                  <a:cubicBezTo>
                    <a:pt x="997" y="1561"/>
                    <a:pt x="994" y="1563"/>
                    <a:pt x="991" y="1565"/>
                  </a:cubicBezTo>
                  <a:cubicBezTo>
                    <a:pt x="988" y="1568"/>
                    <a:pt x="985" y="1570"/>
                    <a:pt x="982" y="1572"/>
                  </a:cubicBezTo>
                  <a:cubicBezTo>
                    <a:pt x="980" y="1574"/>
                    <a:pt x="977" y="1575"/>
                    <a:pt x="975" y="1575"/>
                  </a:cubicBezTo>
                  <a:cubicBezTo>
                    <a:pt x="972" y="1576"/>
                    <a:pt x="970" y="1575"/>
                    <a:pt x="968" y="1572"/>
                  </a:cubicBezTo>
                  <a:cubicBezTo>
                    <a:pt x="967" y="1570"/>
                    <a:pt x="968" y="1568"/>
                    <a:pt x="969" y="1566"/>
                  </a:cubicBezTo>
                  <a:cubicBezTo>
                    <a:pt x="972" y="1562"/>
                    <a:pt x="975" y="1559"/>
                    <a:pt x="979" y="1556"/>
                  </a:cubicBezTo>
                  <a:cubicBezTo>
                    <a:pt x="980" y="1555"/>
                    <a:pt x="981" y="1553"/>
                    <a:pt x="980" y="1552"/>
                  </a:cubicBezTo>
                  <a:cubicBezTo>
                    <a:pt x="979" y="1550"/>
                    <a:pt x="977" y="1550"/>
                    <a:pt x="976" y="1551"/>
                  </a:cubicBezTo>
                  <a:cubicBezTo>
                    <a:pt x="973" y="1552"/>
                    <a:pt x="970" y="1552"/>
                    <a:pt x="967" y="1554"/>
                  </a:cubicBezTo>
                  <a:cubicBezTo>
                    <a:pt x="962" y="1558"/>
                    <a:pt x="960" y="1558"/>
                    <a:pt x="956" y="1553"/>
                  </a:cubicBezTo>
                  <a:cubicBezTo>
                    <a:pt x="952" y="1547"/>
                    <a:pt x="950" y="1546"/>
                    <a:pt x="947" y="1548"/>
                  </a:cubicBezTo>
                  <a:cubicBezTo>
                    <a:pt x="943" y="1551"/>
                    <a:pt x="946" y="1555"/>
                    <a:pt x="947" y="1558"/>
                  </a:cubicBezTo>
                  <a:cubicBezTo>
                    <a:pt x="951" y="1575"/>
                    <a:pt x="956" y="1592"/>
                    <a:pt x="960" y="1609"/>
                  </a:cubicBezTo>
                  <a:cubicBezTo>
                    <a:pt x="963" y="1623"/>
                    <a:pt x="968" y="1636"/>
                    <a:pt x="972" y="1650"/>
                  </a:cubicBezTo>
                  <a:cubicBezTo>
                    <a:pt x="979" y="1672"/>
                    <a:pt x="988" y="1693"/>
                    <a:pt x="996" y="1715"/>
                  </a:cubicBezTo>
                  <a:cubicBezTo>
                    <a:pt x="997" y="1718"/>
                    <a:pt x="998" y="1721"/>
                    <a:pt x="998" y="1724"/>
                  </a:cubicBezTo>
                  <a:cubicBezTo>
                    <a:pt x="998" y="1726"/>
                    <a:pt x="999" y="1728"/>
                    <a:pt x="997" y="1729"/>
                  </a:cubicBezTo>
                  <a:cubicBezTo>
                    <a:pt x="995" y="1729"/>
                    <a:pt x="994" y="1727"/>
                    <a:pt x="993" y="1726"/>
                  </a:cubicBezTo>
                  <a:cubicBezTo>
                    <a:pt x="990" y="1717"/>
                    <a:pt x="986" y="1709"/>
                    <a:pt x="983" y="1700"/>
                  </a:cubicBezTo>
                  <a:cubicBezTo>
                    <a:pt x="975" y="1680"/>
                    <a:pt x="969" y="1660"/>
                    <a:pt x="962" y="1640"/>
                  </a:cubicBezTo>
                  <a:cubicBezTo>
                    <a:pt x="961" y="1637"/>
                    <a:pt x="960" y="1635"/>
                    <a:pt x="959" y="1632"/>
                  </a:cubicBezTo>
                  <a:cubicBezTo>
                    <a:pt x="958" y="1630"/>
                    <a:pt x="957" y="1628"/>
                    <a:pt x="955" y="1629"/>
                  </a:cubicBezTo>
                  <a:cubicBezTo>
                    <a:pt x="953" y="1629"/>
                    <a:pt x="951" y="1630"/>
                    <a:pt x="950" y="1633"/>
                  </a:cubicBezTo>
                  <a:cubicBezTo>
                    <a:pt x="950" y="1634"/>
                    <a:pt x="950" y="1635"/>
                    <a:pt x="950" y="1636"/>
                  </a:cubicBezTo>
                  <a:cubicBezTo>
                    <a:pt x="951" y="1638"/>
                    <a:pt x="950" y="1639"/>
                    <a:pt x="948" y="1640"/>
                  </a:cubicBezTo>
                  <a:cubicBezTo>
                    <a:pt x="946" y="1640"/>
                    <a:pt x="946" y="1638"/>
                    <a:pt x="945" y="1637"/>
                  </a:cubicBezTo>
                  <a:cubicBezTo>
                    <a:pt x="938" y="1627"/>
                    <a:pt x="933" y="1616"/>
                    <a:pt x="928" y="1604"/>
                  </a:cubicBezTo>
                  <a:cubicBezTo>
                    <a:pt x="921" y="1589"/>
                    <a:pt x="915" y="1572"/>
                    <a:pt x="909" y="1556"/>
                  </a:cubicBezTo>
                  <a:cubicBezTo>
                    <a:pt x="905" y="1545"/>
                    <a:pt x="902" y="1533"/>
                    <a:pt x="898" y="1522"/>
                  </a:cubicBezTo>
                  <a:cubicBezTo>
                    <a:pt x="895" y="1513"/>
                    <a:pt x="892" y="1504"/>
                    <a:pt x="889" y="1496"/>
                  </a:cubicBezTo>
                  <a:cubicBezTo>
                    <a:pt x="888" y="1494"/>
                    <a:pt x="888" y="1493"/>
                    <a:pt x="886" y="1493"/>
                  </a:cubicBezTo>
                  <a:cubicBezTo>
                    <a:pt x="884" y="1493"/>
                    <a:pt x="885" y="1495"/>
                    <a:pt x="885" y="1496"/>
                  </a:cubicBezTo>
                  <a:cubicBezTo>
                    <a:pt x="887" y="1509"/>
                    <a:pt x="889" y="1522"/>
                    <a:pt x="891" y="1535"/>
                  </a:cubicBezTo>
                  <a:cubicBezTo>
                    <a:pt x="892" y="1538"/>
                    <a:pt x="894" y="1541"/>
                    <a:pt x="895" y="1545"/>
                  </a:cubicBezTo>
                  <a:cubicBezTo>
                    <a:pt x="898" y="1558"/>
                    <a:pt x="903" y="1570"/>
                    <a:pt x="906" y="1582"/>
                  </a:cubicBezTo>
                  <a:cubicBezTo>
                    <a:pt x="908" y="1589"/>
                    <a:pt x="911" y="1596"/>
                    <a:pt x="911" y="1603"/>
                  </a:cubicBezTo>
                  <a:cubicBezTo>
                    <a:pt x="912" y="1605"/>
                    <a:pt x="912" y="1606"/>
                    <a:pt x="910" y="1608"/>
                  </a:cubicBezTo>
                  <a:cubicBezTo>
                    <a:pt x="907" y="1606"/>
                    <a:pt x="906" y="1603"/>
                    <a:pt x="904" y="1600"/>
                  </a:cubicBezTo>
                  <a:cubicBezTo>
                    <a:pt x="900" y="1591"/>
                    <a:pt x="896" y="1582"/>
                    <a:pt x="892" y="1572"/>
                  </a:cubicBezTo>
                  <a:cubicBezTo>
                    <a:pt x="887" y="1554"/>
                    <a:pt x="880" y="1538"/>
                    <a:pt x="878" y="1519"/>
                  </a:cubicBezTo>
                  <a:cubicBezTo>
                    <a:pt x="877" y="1509"/>
                    <a:pt x="874" y="1499"/>
                    <a:pt x="871" y="1489"/>
                  </a:cubicBezTo>
                  <a:cubicBezTo>
                    <a:pt x="871" y="1489"/>
                    <a:pt x="871" y="1488"/>
                    <a:pt x="871" y="1488"/>
                  </a:cubicBezTo>
                  <a:cubicBezTo>
                    <a:pt x="864" y="1482"/>
                    <a:pt x="863" y="1472"/>
                    <a:pt x="857" y="1464"/>
                  </a:cubicBezTo>
                  <a:cubicBezTo>
                    <a:pt x="855" y="1468"/>
                    <a:pt x="857" y="1472"/>
                    <a:pt x="858" y="1475"/>
                  </a:cubicBezTo>
                  <a:cubicBezTo>
                    <a:pt x="861" y="1489"/>
                    <a:pt x="865" y="1502"/>
                    <a:pt x="869" y="1516"/>
                  </a:cubicBezTo>
                  <a:cubicBezTo>
                    <a:pt x="870" y="1521"/>
                    <a:pt x="871" y="1526"/>
                    <a:pt x="872" y="1532"/>
                  </a:cubicBezTo>
                  <a:cubicBezTo>
                    <a:pt x="872" y="1533"/>
                    <a:pt x="872" y="1535"/>
                    <a:pt x="872" y="1537"/>
                  </a:cubicBezTo>
                  <a:cubicBezTo>
                    <a:pt x="873" y="1540"/>
                    <a:pt x="876" y="1542"/>
                    <a:pt x="875" y="1546"/>
                  </a:cubicBezTo>
                  <a:cubicBezTo>
                    <a:pt x="875" y="1549"/>
                    <a:pt x="872" y="1551"/>
                    <a:pt x="873" y="1554"/>
                  </a:cubicBezTo>
                  <a:cubicBezTo>
                    <a:pt x="870" y="1554"/>
                    <a:pt x="870" y="1552"/>
                    <a:pt x="870" y="1550"/>
                  </a:cubicBezTo>
                  <a:cubicBezTo>
                    <a:pt x="866" y="1541"/>
                    <a:pt x="863" y="1532"/>
                    <a:pt x="861" y="1522"/>
                  </a:cubicBezTo>
                  <a:cubicBezTo>
                    <a:pt x="861" y="1520"/>
                    <a:pt x="860" y="1518"/>
                    <a:pt x="859" y="1515"/>
                  </a:cubicBezTo>
                  <a:cubicBezTo>
                    <a:pt x="850" y="1497"/>
                    <a:pt x="844" y="1477"/>
                    <a:pt x="838" y="1457"/>
                  </a:cubicBezTo>
                  <a:cubicBezTo>
                    <a:pt x="836" y="1450"/>
                    <a:pt x="833" y="1446"/>
                    <a:pt x="826" y="1443"/>
                  </a:cubicBezTo>
                  <a:cubicBezTo>
                    <a:pt x="825" y="1442"/>
                    <a:pt x="823" y="1442"/>
                    <a:pt x="823" y="1440"/>
                  </a:cubicBezTo>
                  <a:cubicBezTo>
                    <a:pt x="823" y="1440"/>
                    <a:pt x="824" y="1439"/>
                    <a:pt x="824" y="1439"/>
                  </a:cubicBezTo>
                  <a:cubicBezTo>
                    <a:pt x="832" y="1440"/>
                    <a:pt x="832" y="1440"/>
                    <a:pt x="830" y="1432"/>
                  </a:cubicBezTo>
                  <a:cubicBezTo>
                    <a:pt x="827" y="1419"/>
                    <a:pt x="822" y="1407"/>
                    <a:pt x="819" y="1394"/>
                  </a:cubicBezTo>
                  <a:cubicBezTo>
                    <a:pt x="813" y="1374"/>
                    <a:pt x="806" y="1354"/>
                    <a:pt x="798" y="1334"/>
                  </a:cubicBezTo>
                  <a:cubicBezTo>
                    <a:pt x="796" y="1327"/>
                    <a:pt x="793" y="1321"/>
                    <a:pt x="790" y="1314"/>
                  </a:cubicBezTo>
                  <a:cubicBezTo>
                    <a:pt x="789" y="1315"/>
                    <a:pt x="788" y="1315"/>
                    <a:pt x="788" y="1315"/>
                  </a:cubicBezTo>
                  <a:cubicBezTo>
                    <a:pt x="793" y="1325"/>
                    <a:pt x="793" y="1337"/>
                    <a:pt x="798" y="1347"/>
                  </a:cubicBezTo>
                  <a:cubicBezTo>
                    <a:pt x="800" y="1352"/>
                    <a:pt x="801" y="1358"/>
                    <a:pt x="802" y="1364"/>
                  </a:cubicBezTo>
                  <a:cubicBezTo>
                    <a:pt x="802" y="1368"/>
                    <a:pt x="803" y="1372"/>
                    <a:pt x="806" y="1375"/>
                  </a:cubicBezTo>
                  <a:cubicBezTo>
                    <a:pt x="808" y="1379"/>
                    <a:pt x="809" y="1383"/>
                    <a:pt x="810" y="1388"/>
                  </a:cubicBezTo>
                  <a:cubicBezTo>
                    <a:pt x="811" y="1394"/>
                    <a:pt x="813" y="1400"/>
                    <a:pt x="815" y="1406"/>
                  </a:cubicBezTo>
                  <a:cubicBezTo>
                    <a:pt x="819" y="1414"/>
                    <a:pt x="822" y="1423"/>
                    <a:pt x="825" y="1432"/>
                  </a:cubicBezTo>
                  <a:cubicBezTo>
                    <a:pt x="825" y="1433"/>
                    <a:pt x="825" y="1434"/>
                    <a:pt x="824" y="1434"/>
                  </a:cubicBezTo>
                  <a:cubicBezTo>
                    <a:pt x="823" y="1435"/>
                    <a:pt x="822" y="1435"/>
                    <a:pt x="821" y="1434"/>
                  </a:cubicBezTo>
                  <a:cubicBezTo>
                    <a:pt x="819" y="1433"/>
                    <a:pt x="817" y="1431"/>
                    <a:pt x="816" y="1428"/>
                  </a:cubicBezTo>
                  <a:cubicBezTo>
                    <a:pt x="815" y="1426"/>
                    <a:pt x="814" y="1424"/>
                    <a:pt x="811" y="1423"/>
                  </a:cubicBezTo>
                  <a:cubicBezTo>
                    <a:pt x="812" y="1428"/>
                    <a:pt x="812" y="1433"/>
                    <a:pt x="813" y="1438"/>
                  </a:cubicBezTo>
                  <a:cubicBezTo>
                    <a:pt x="815" y="1447"/>
                    <a:pt x="817" y="1456"/>
                    <a:pt x="819" y="1465"/>
                  </a:cubicBezTo>
                  <a:cubicBezTo>
                    <a:pt x="822" y="1474"/>
                    <a:pt x="822" y="1484"/>
                    <a:pt x="825" y="1493"/>
                  </a:cubicBezTo>
                  <a:cubicBezTo>
                    <a:pt x="825" y="1494"/>
                    <a:pt x="824" y="1494"/>
                    <a:pt x="825" y="1495"/>
                  </a:cubicBezTo>
                  <a:cubicBezTo>
                    <a:pt x="831" y="1503"/>
                    <a:pt x="830" y="1514"/>
                    <a:pt x="834" y="1523"/>
                  </a:cubicBezTo>
                  <a:cubicBezTo>
                    <a:pt x="835" y="1527"/>
                    <a:pt x="837" y="1531"/>
                    <a:pt x="837" y="1535"/>
                  </a:cubicBezTo>
                  <a:cubicBezTo>
                    <a:pt x="836" y="1537"/>
                    <a:pt x="836" y="1538"/>
                    <a:pt x="834" y="1539"/>
                  </a:cubicBezTo>
                  <a:cubicBezTo>
                    <a:pt x="832" y="1539"/>
                    <a:pt x="831" y="1538"/>
                    <a:pt x="830" y="1536"/>
                  </a:cubicBezTo>
                  <a:cubicBezTo>
                    <a:pt x="825" y="1527"/>
                    <a:pt x="822" y="1518"/>
                    <a:pt x="819" y="1508"/>
                  </a:cubicBezTo>
                  <a:cubicBezTo>
                    <a:pt x="815" y="1493"/>
                    <a:pt x="811" y="1478"/>
                    <a:pt x="806" y="1463"/>
                  </a:cubicBezTo>
                  <a:cubicBezTo>
                    <a:pt x="806" y="1462"/>
                    <a:pt x="806" y="1460"/>
                    <a:pt x="805" y="1459"/>
                  </a:cubicBezTo>
                  <a:cubicBezTo>
                    <a:pt x="798" y="1454"/>
                    <a:pt x="799" y="1446"/>
                    <a:pt x="797" y="1439"/>
                  </a:cubicBezTo>
                  <a:cubicBezTo>
                    <a:pt x="790" y="1415"/>
                    <a:pt x="789" y="1390"/>
                    <a:pt x="785" y="1366"/>
                  </a:cubicBezTo>
                  <a:cubicBezTo>
                    <a:pt x="784" y="1361"/>
                    <a:pt x="784" y="1356"/>
                    <a:pt x="783" y="1351"/>
                  </a:cubicBezTo>
                  <a:cubicBezTo>
                    <a:pt x="780" y="1340"/>
                    <a:pt x="777" y="1329"/>
                    <a:pt x="774" y="1319"/>
                  </a:cubicBezTo>
                  <a:cubicBezTo>
                    <a:pt x="772" y="1318"/>
                    <a:pt x="772" y="1319"/>
                    <a:pt x="771" y="1319"/>
                  </a:cubicBezTo>
                  <a:cubicBezTo>
                    <a:pt x="768" y="1322"/>
                    <a:pt x="766" y="1321"/>
                    <a:pt x="765" y="1319"/>
                  </a:cubicBezTo>
                  <a:cubicBezTo>
                    <a:pt x="763" y="1314"/>
                    <a:pt x="761" y="1309"/>
                    <a:pt x="759" y="1303"/>
                  </a:cubicBezTo>
                  <a:cubicBezTo>
                    <a:pt x="758" y="1297"/>
                    <a:pt x="757" y="1297"/>
                    <a:pt x="751" y="1298"/>
                  </a:cubicBezTo>
                  <a:cubicBezTo>
                    <a:pt x="749" y="1299"/>
                    <a:pt x="746" y="1299"/>
                    <a:pt x="744" y="1301"/>
                  </a:cubicBezTo>
                  <a:cubicBezTo>
                    <a:pt x="745" y="1305"/>
                    <a:pt x="746" y="1308"/>
                    <a:pt x="748" y="1311"/>
                  </a:cubicBezTo>
                  <a:cubicBezTo>
                    <a:pt x="752" y="1316"/>
                    <a:pt x="754" y="1321"/>
                    <a:pt x="749" y="1327"/>
                  </a:cubicBezTo>
                  <a:cubicBezTo>
                    <a:pt x="757" y="1327"/>
                    <a:pt x="759" y="1332"/>
                    <a:pt x="761" y="1337"/>
                  </a:cubicBezTo>
                  <a:cubicBezTo>
                    <a:pt x="768" y="1361"/>
                    <a:pt x="778" y="1383"/>
                    <a:pt x="782" y="1408"/>
                  </a:cubicBezTo>
                  <a:cubicBezTo>
                    <a:pt x="785" y="1424"/>
                    <a:pt x="789" y="1440"/>
                    <a:pt x="793" y="1456"/>
                  </a:cubicBezTo>
                  <a:cubicBezTo>
                    <a:pt x="797" y="1470"/>
                    <a:pt x="800" y="1484"/>
                    <a:pt x="803" y="1498"/>
                  </a:cubicBezTo>
                  <a:cubicBezTo>
                    <a:pt x="805" y="1507"/>
                    <a:pt x="806" y="1517"/>
                    <a:pt x="811" y="1526"/>
                  </a:cubicBezTo>
                  <a:cubicBezTo>
                    <a:pt x="813" y="1528"/>
                    <a:pt x="814" y="1530"/>
                    <a:pt x="811" y="1533"/>
                  </a:cubicBezTo>
                  <a:cubicBezTo>
                    <a:pt x="806" y="1531"/>
                    <a:pt x="805" y="1523"/>
                    <a:pt x="800" y="1520"/>
                  </a:cubicBezTo>
                  <a:cubicBezTo>
                    <a:pt x="799" y="1522"/>
                    <a:pt x="799" y="1523"/>
                    <a:pt x="799" y="1524"/>
                  </a:cubicBezTo>
                  <a:cubicBezTo>
                    <a:pt x="803" y="1529"/>
                    <a:pt x="804" y="1536"/>
                    <a:pt x="807" y="1541"/>
                  </a:cubicBezTo>
                  <a:cubicBezTo>
                    <a:pt x="813" y="1552"/>
                    <a:pt x="814" y="1565"/>
                    <a:pt x="821" y="1576"/>
                  </a:cubicBezTo>
                  <a:cubicBezTo>
                    <a:pt x="823" y="1578"/>
                    <a:pt x="824" y="1581"/>
                    <a:pt x="826" y="1584"/>
                  </a:cubicBezTo>
                  <a:cubicBezTo>
                    <a:pt x="827" y="1585"/>
                    <a:pt x="828" y="1587"/>
                    <a:pt x="828" y="1589"/>
                  </a:cubicBezTo>
                  <a:cubicBezTo>
                    <a:pt x="828" y="1591"/>
                    <a:pt x="828" y="1593"/>
                    <a:pt x="826" y="1594"/>
                  </a:cubicBezTo>
                  <a:cubicBezTo>
                    <a:pt x="823" y="1595"/>
                    <a:pt x="822" y="1593"/>
                    <a:pt x="821" y="1592"/>
                  </a:cubicBezTo>
                  <a:cubicBezTo>
                    <a:pt x="816" y="1585"/>
                    <a:pt x="813" y="1578"/>
                    <a:pt x="809" y="1570"/>
                  </a:cubicBezTo>
                  <a:cubicBezTo>
                    <a:pt x="800" y="1552"/>
                    <a:pt x="792" y="1534"/>
                    <a:pt x="787" y="1515"/>
                  </a:cubicBezTo>
                  <a:cubicBezTo>
                    <a:pt x="786" y="1511"/>
                    <a:pt x="782" y="1508"/>
                    <a:pt x="786" y="1503"/>
                  </a:cubicBezTo>
                  <a:cubicBezTo>
                    <a:pt x="784" y="1502"/>
                    <a:pt x="782" y="1500"/>
                    <a:pt x="781" y="1497"/>
                  </a:cubicBezTo>
                  <a:cubicBezTo>
                    <a:pt x="780" y="1491"/>
                    <a:pt x="778" y="1484"/>
                    <a:pt x="776" y="1478"/>
                  </a:cubicBezTo>
                  <a:cubicBezTo>
                    <a:pt x="774" y="1466"/>
                    <a:pt x="770" y="1454"/>
                    <a:pt x="766" y="1442"/>
                  </a:cubicBezTo>
                  <a:cubicBezTo>
                    <a:pt x="763" y="1433"/>
                    <a:pt x="762" y="1423"/>
                    <a:pt x="759" y="1414"/>
                  </a:cubicBezTo>
                  <a:cubicBezTo>
                    <a:pt x="757" y="1403"/>
                    <a:pt x="754" y="1392"/>
                    <a:pt x="752" y="1381"/>
                  </a:cubicBezTo>
                  <a:cubicBezTo>
                    <a:pt x="751" y="1378"/>
                    <a:pt x="749" y="1376"/>
                    <a:pt x="746" y="1376"/>
                  </a:cubicBezTo>
                  <a:cubicBezTo>
                    <a:pt x="742" y="1377"/>
                    <a:pt x="740" y="1379"/>
                    <a:pt x="741" y="1383"/>
                  </a:cubicBezTo>
                  <a:cubicBezTo>
                    <a:pt x="743" y="1391"/>
                    <a:pt x="745" y="1400"/>
                    <a:pt x="749" y="1408"/>
                  </a:cubicBezTo>
                  <a:cubicBezTo>
                    <a:pt x="750" y="1410"/>
                    <a:pt x="751" y="1413"/>
                    <a:pt x="751" y="1416"/>
                  </a:cubicBezTo>
                  <a:cubicBezTo>
                    <a:pt x="752" y="1422"/>
                    <a:pt x="754" y="1428"/>
                    <a:pt x="755" y="1434"/>
                  </a:cubicBezTo>
                  <a:cubicBezTo>
                    <a:pt x="757" y="1443"/>
                    <a:pt x="760" y="1452"/>
                    <a:pt x="762" y="1461"/>
                  </a:cubicBezTo>
                  <a:cubicBezTo>
                    <a:pt x="763" y="1466"/>
                    <a:pt x="765" y="1472"/>
                    <a:pt x="767" y="1477"/>
                  </a:cubicBezTo>
                  <a:cubicBezTo>
                    <a:pt x="771" y="1490"/>
                    <a:pt x="774" y="1504"/>
                    <a:pt x="779" y="1517"/>
                  </a:cubicBezTo>
                  <a:cubicBezTo>
                    <a:pt x="782" y="1527"/>
                    <a:pt x="787" y="1536"/>
                    <a:pt x="791" y="1546"/>
                  </a:cubicBezTo>
                  <a:cubicBezTo>
                    <a:pt x="793" y="1552"/>
                    <a:pt x="795" y="1559"/>
                    <a:pt x="798" y="1565"/>
                  </a:cubicBezTo>
                  <a:cubicBezTo>
                    <a:pt x="798" y="1566"/>
                    <a:pt x="799" y="1567"/>
                    <a:pt x="799" y="1568"/>
                  </a:cubicBezTo>
                  <a:cubicBezTo>
                    <a:pt x="799" y="1571"/>
                    <a:pt x="801" y="1574"/>
                    <a:pt x="798" y="1576"/>
                  </a:cubicBezTo>
                  <a:cubicBezTo>
                    <a:pt x="794" y="1578"/>
                    <a:pt x="794" y="1573"/>
                    <a:pt x="792" y="1571"/>
                  </a:cubicBezTo>
                  <a:cubicBezTo>
                    <a:pt x="782" y="1557"/>
                    <a:pt x="778" y="1541"/>
                    <a:pt x="772" y="1526"/>
                  </a:cubicBezTo>
                  <a:cubicBezTo>
                    <a:pt x="769" y="1517"/>
                    <a:pt x="765" y="1509"/>
                    <a:pt x="762" y="1500"/>
                  </a:cubicBezTo>
                  <a:cubicBezTo>
                    <a:pt x="759" y="1489"/>
                    <a:pt x="755" y="1478"/>
                    <a:pt x="752" y="1468"/>
                  </a:cubicBezTo>
                  <a:cubicBezTo>
                    <a:pt x="751" y="1463"/>
                    <a:pt x="749" y="1458"/>
                    <a:pt x="748" y="1454"/>
                  </a:cubicBezTo>
                  <a:cubicBezTo>
                    <a:pt x="747" y="1452"/>
                    <a:pt x="746" y="1451"/>
                    <a:pt x="745" y="1450"/>
                  </a:cubicBezTo>
                  <a:cubicBezTo>
                    <a:pt x="744" y="1449"/>
                    <a:pt x="743" y="1448"/>
                    <a:pt x="742" y="1449"/>
                  </a:cubicBezTo>
                  <a:cubicBezTo>
                    <a:pt x="741" y="1450"/>
                    <a:pt x="741" y="1451"/>
                    <a:pt x="741" y="1452"/>
                  </a:cubicBezTo>
                  <a:cubicBezTo>
                    <a:pt x="741" y="1455"/>
                    <a:pt x="741" y="1458"/>
                    <a:pt x="742" y="1460"/>
                  </a:cubicBezTo>
                  <a:cubicBezTo>
                    <a:pt x="745" y="1474"/>
                    <a:pt x="748" y="1488"/>
                    <a:pt x="750" y="1501"/>
                  </a:cubicBezTo>
                  <a:cubicBezTo>
                    <a:pt x="754" y="1519"/>
                    <a:pt x="760" y="1536"/>
                    <a:pt x="765" y="1553"/>
                  </a:cubicBezTo>
                  <a:cubicBezTo>
                    <a:pt x="765" y="1554"/>
                    <a:pt x="765" y="1556"/>
                    <a:pt x="765" y="1557"/>
                  </a:cubicBezTo>
                  <a:cubicBezTo>
                    <a:pt x="766" y="1558"/>
                    <a:pt x="765" y="1559"/>
                    <a:pt x="764" y="1560"/>
                  </a:cubicBezTo>
                  <a:cubicBezTo>
                    <a:pt x="762" y="1561"/>
                    <a:pt x="761" y="1560"/>
                    <a:pt x="760" y="1559"/>
                  </a:cubicBezTo>
                  <a:cubicBezTo>
                    <a:pt x="759" y="1558"/>
                    <a:pt x="758" y="1557"/>
                    <a:pt x="757" y="1555"/>
                  </a:cubicBezTo>
                  <a:cubicBezTo>
                    <a:pt x="754" y="1545"/>
                    <a:pt x="749" y="1536"/>
                    <a:pt x="746" y="1525"/>
                  </a:cubicBezTo>
                  <a:cubicBezTo>
                    <a:pt x="744" y="1513"/>
                    <a:pt x="740" y="1500"/>
                    <a:pt x="737" y="1488"/>
                  </a:cubicBezTo>
                  <a:cubicBezTo>
                    <a:pt x="734" y="1474"/>
                    <a:pt x="731" y="1461"/>
                    <a:pt x="728" y="1448"/>
                  </a:cubicBezTo>
                  <a:cubicBezTo>
                    <a:pt x="723" y="1427"/>
                    <a:pt x="718" y="1407"/>
                    <a:pt x="711" y="1387"/>
                  </a:cubicBezTo>
                  <a:cubicBezTo>
                    <a:pt x="708" y="1377"/>
                    <a:pt x="705" y="1367"/>
                    <a:pt x="702" y="1358"/>
                  </a:cubicBezTo>
                  <a:cubicBezTo>
                    <a:pt x="699" y="1350"/>
                    <a:pt x="695" y="1342"/>
                    <a:pt x="692" y="1333"/>
                  </a:cubicBezTo>
                  <a:cubicBezTo>
                    <a:pt x="690" y="1339"/>
                    <a:pt x="695" y="1362"/>
                    <a:pt x="702" y="1383"/>
                  </a:cubicBezTo>
                  <a:cubicBezTo>
                    <a:pt x="707" y="1400"/>
                    <a:pt x="715" y="1415"/>
                    <a:pt x="719" y="1433"/>
                  </a:cubicBezTo>
                  <a:cubicBezTo>
                    <a:pt x="712" y="1430"/>
                    <a:pt x="706" y="1428"/>
                    <a:pt x="705" y="1420"/>
                  </a:cubicBezTo>
                  <a:cubicBezTo>
                    <a:pt x="704" y="1418"/>
                    <a:pt x="703" y="1415"/>
                    <a:pt x="700" y="1414"/>
                  </a:cubicBezTo>
                  <a:cubicBezTo>
                    <a:pt x="698" y="1418"/>
                    <a:pt x="697" y="1422"/>
                    <a:pt x="700" y="1425"/>
                  </a:cubicBezTo>
                  <a:cubicBezTo>
                    <a:pt x="702" y="1427"/>
                    <a:pt x="703" y="1428"/>
                    <a:pt x="703" y="1430"/>
                  </a:cubicBezTo>
                  <a:cubicBezTo>
                    <a:pt x="703" y="1441"/>
                    <a:pt x="707" y="1451"/>
                    <a:pt x="709" y="1461"/>
                  </a:cubicBezTo>
                  <a:cubicBezTo>
                    <a:pt x="712" y="1472"/>
                    <a:pt x="715" y="1483"/>
                    <a:pt x="718" y="1495"/>
                  </a:cubicBezTo>
                  <a:cubicBezTo>
                    <a:pt x="719" y="1504"/>
                    <a:pt x="724" y="1513"/>
                    <a:pt x="727" y="1522"/>
                  </a:cubicBezTo>
                  <a:cubicBezTo>
                    <a:pt x="728" y="1524"/>
                    <a:pt x="728" y="1526"/>
                    <a:pt x="729" y="1528"/>
                  </a:cubicBezTo>
                  <a:cubicBezTo>
                    <a:pt x="730" y="1531"/>
                    <a:pt x="729" y="1533"/>
                    <a:pt x="727" y="1534"/>
                  </a:cubicBezTo>
                  <a:cubicBezTo>
                    <a:pt x="724" y="1535"/>
                    <a:pt x="723" y="1533"/>
                    <a:pt x="722" y="1531"/>
                  </a:cubicBezTo>
                  <a:cubicBezTo>
                    <a:pt x="718" y="1523"/>
                    <a:pt x="715" y="1516"/>
                    <a:pt x="713" y="1508"/>
                  </a:cubicBezTo>
                  <a:cubicBezTo>
                    <a:pt x="711" y="1500"/>
                    <a:pt x="707" y="1493"/>
                    <a:pt x="705" y="1486"/>
                  </a:cubicBezTo>
                  <a:cubicBezTo>
                    <a:pt x="704" y="1486"/>
                    <a:pt x="704" y="1486"/>
                    <a:pt x="703" y="1486"/>
                  </a:cubicBezTo>
                  <a:cubicBezTo>
                    <a:pt x="703" y="1491"/>
                    <a:pt x="702" y="1495"/>
                    <a:pt x="703" y="1499"/>
                  </a:cubicBezTo>
                  <a:cubicBezTo>
                    <a:pt x="707" y="1522"/>
                    <a:pt x="711" y="1544"/>
                    <a:pt x="719" y="1565"/>
                  </a:cubicBezTo>
                  <a:cubicBezTo>
                    <a:pt x="721" y="1570"/>
                    <a:pt x="722" y="1576"/>
                    <a:pt x="725" y="1580"/>
                  </a:cubicBezTo>
                  <a:cubicBezTo>
                    <a:pt x="727" y="1581"/>
                    <a:pt x="727" y="1583"/>
                    <a:pt x="725" y="1585"/>
                  </a:cubicBezTo>
                  <a:cubicBezTo>
                    <a:pt x="723" y="1586"/>
                    <a:pt x="721" y="1584"/>
                    <a:pt x="720" y="1583"/>
                  </a:cubicBezTo>
                  <a:cubicBezTo>
                    <a:pt x="718" y="1577"/>
                    <a:pt x="712" y="1573"/>
                    <a:pt x="710" y="1566"/>
                  </a:cubicBezTo>
                  <a:cubicBezTo>
                    <a:pt x="707" y="1555"/>
                    <a:pt x="702" y="1543"/>
                    <a:pt x="700" y="1531"/>
                  </a:cubicBezTo>
                  <a:cubicBezTo>
                    <a:pt x="698" y="1523"/>
                    <a:pt x="696" y="1515"/>
                    <a:pt x="695" y="1507"/>
                  </a:cubicBezTo>
                  <a:cubicBezTo>
                    <a:pt x="695" y="1499"/>
                    <a:pt x="691" y="1491"/>
                    <a:pt x="688" y="1484"/>
                  </a:cubicBezTo>
                  <a:cubicBezTo>
                    <a:pt x="687" y="1481"/>
                    <a:pt x="681" y="1481"/>
                    <a:pt x="681" y="1477"/>
                  </a:cubicBezTo>
                  <a:cubicBezTo>
                    <a:pt x="684" y="1507"/>
                    <a:pt x="695" y="1534"/>
                    <a:pt x="704" y="1563"/>
                  </a:cubicBezTo>
                  <a:cubicBezTo>
                    <a:pt x="699" y="1559"/>
                    <a:pt x="695" y="1555"/>
                    <a:pt x="692" y="1549"/>
                  </a:cubicBezTo>
                  <a:cubicBezTo>
                    <a:pt x="689" y="1541"/>
                    <a:pt x="685" y="1532"/>
                    <a:pt x="682" y="1523"/>
                  </a:cubicBezTo>
                  <a:cubicBezTo>
                    <a:pt x="679" y="1515"/>
                    <a:pt x="676" y="1506"/>
                    <a:pt x="673" y="1497"/>
                  </a:cubicBezTo>
                  <a:cubicBezTo>
                    <a:pt x="670" y="1485"/>
                    <a:pt x="668" y="1474"/>
                    <a:pt x="663" y="1462"/>
                  </a:cubicBezTo>
                  <a:cubicBezTo>
                    <a:pt x="660" y="1454"/>
                    <a:pt x="659" y="1444"/>
                    <a:pt x="657" y="1435"/>
                  </a:cubicBezTo>
                  <a:cubicBezTo>
                    <a:pt x="655" y="1424"/>
                    <a:pt x="653" y="1413"/>
                    <a:pt x="651" y="1401"/>
                  </a:cubicBezTo>
                  <a:cubicBezTo>
                    <a:pt x="650" y="1396"/>
                    <a:pt x="649" y="1391"/>
                    <a:pt x="649" y="1385"/>
                  </a:cubicBezTo>
                  <a:cubicBezTo>
                    <a:pt x="648" y="1378"/>
                    <a:pt x="646" y="1371"/>
                    <a:pt x="644" y="1364"/>
                  </a:cubicBezTo>
                  <a:cubicBezTo>
                    <a:pt x="643" y="1360"/>
                    <a:pt x="643" y="1357"/>
                    <a:pt x="643" y="1354"/>
                  </a:cubicBezTo>
                  <a:cubicBezTo>
                    <a:pt x="643" y="1352"/>
                    <a:pt x="643" y="1351"/>
                    <a:pt x="642" y="1350"/>
                  </a:cubicBezTo>
                  <a:cubicBezTo>
                    <a:pt x="639" y="1344"/>
                    <a:pt x="637" y="1337"/>
                    <a:pt x="637" y="1330"/>
                  </a:cubicBezTo>
                  <a:cubicBezTo>
                    <a:pt x="634" y="1331"/>
                    <a:pt x="635" y="1333"/>
                    <a:pt x="635" y="1334"/>
                  </a:cubicBezTo>
                  <a:cubicBezTo>
                    <a:pt x="639" y="1364"/>
                    <a:pt x="643" y="1394"/>
                    <a:pt x="647" y="1424"/>
                  </a:cubicBezTo>
                  <a:cubicBezTo>
                    <a:pt x="649" y="1438"/>
                    <a:pt x="650" y="1453"/>
                    <a:pt x="656" y="1466"/>
                  </a:cubicBezTo>
                  <a:cubicBezTo>
                    <a:pt x="659" y="1475"/>
                    <a:pt x="659" y="1484"/>
                    <a:pt x="661" y="1492"/>
                  </a:cubicBezTo>
                  <a:cubicBezTo>
                    <a:pt x="663" y="1502"/>
                    <a:pt x="667" y="1511"/>
                    <a:pt x="671" y="1520"/>
                  </a:cubicBezTo>
                  <a:cubicBezTo>
                    <a:pt x="672" y="1522"/>
                    <a:pt x="673" y="1524"/>
                    <a:pt x="674" y="1526"/>
                  </a:cubicBezTo>
                  <a:cubicBezTo>
                    <a:pt x="675" y="1528"/>
                    <a:pt x="677" y="1530"/>
                    <a:pt x="675" y="1532"/>
                  </a:cubicBezTo>
                  <a:cubicBezTo>
                    <a:pt x="673" y="1534"/>
                    <a:pt x="671" y="1532"/>
                    <a:pt x="669" y="1531"/>
                  </a:cubicBezTo>
                  <a:cubicBezTo>
                    <a:pt x="660" y="1530"/>
                    <a:pt x="655" y="1524"/>
                    <a:pt x="653" y="1514"/>
                  </a:cubicBezTo>
                  <a:cubicBezTo>
                    <a:pt x="651" y="1506"/>
                    <a:pt x="646" y="1499"/>
                    <a:pt x="647" y="1490"/>
                  </a:cubicBezTo>
                  <a:cubicBezTo>
                    <a:pt x="647" y="1487"/>
                    <a:pt x="645" y="1484"/>
                    <a:pt x="642" y="1482"/>
                  </a:cubicBezTo>
                  <a:cubicBezTo>
                    <a:pt x="638" y="1480"/>
                    <a:pt x="637" y="1476"/>
                    <a:pt x="639" y="1472"/>
                  </a:cubicBezTo>
                  <a:cubicBezTo>
                    <a:pt x="640" y="1469"/>
                    <a:pt x="639" y="1467"/>
                    <a:pt x="638" y="1464"/>
                  </a:cubicBezTo>
                  <a:cubicBezTo>
                    <a:pt x="636" y="1459"/>
                    <a:pt x="633" y="1454"/>
                    <a:pt x="636" y="1448"/>
                  </a:cubicBezTo>
                  <a:cubicBezTo>
                    <a:pt x="637" y="1446"/>
                    <a:pt x="636" y="1444"/>
                    <a:pt x="635" y="1442"/>
                  </a:cubicBezTo>
                  <a:cubicBezTo>
                    <a:pt x="632" y="1439"/>
                    <a:pt x="632" y="1436"/>
                    <a:pt x="631" y="1432"/>
                  </a:cubicBezTo>
                  <a:cubicBezTo>
                    <a:pt x="626" y="1400"/>
                    <a:pt x="619" y="1369"/>
                    <a:pt x="608" y="1340"/>
                  </a:cubicBezTo>
                  <a:cubicBezTo>
                    <a:pt x="607" y="1338"/>
                    <a:pt x="607" y="1335"/>
                    <a:pt x="604" y="1334"/>
                  </a:cubicBezTo>
                  <a:cubicBezTo>
                    <a:pt x="602" y="1341"/>
                    <a:pt x="604" y="1348"/>
                    <a:pt x="605" y="1354"/>
                  </a:cubicBezTo>
                  <a:cubicBezTo>
                    <a:pt x="606" y="1362"/>
                    <a:pt x="605" y="1370"/>
                    <a:pt x="608" y="1377"/>
                  </a:cubicBezTo>
                  <a:cubicBezTo>
                    <a:pt x="607" y="1390"/>
                    <a:pt x="613" y="1401"/>
                    <a:pt x="614" y="1413"/>
                  </a:cubicBezTo>
                  <a:cubicBezTo>
                    <a:pt x="616" y="1423"/>
                    <a:pt x="620" y="1432"/>
                    <a:pt x="623" y="1442"/>
                  </a:cubicBezTo>
                  <a:cubicBezTo>
                    <a:pt x="623" y="1444"/>
                    <a:pt x="624" y="1447"/>
                    <a:pt x="625" y="1450"/>
                  </a:cubicBezTo>
                  <a:cubicBezTo>
                    <a:pt x="626" y="1457"/>
                    <a:pt x="629" y="1464"/>
                    <a:pt x="634" y="1470"/>
                  </a:cubicBezTo>
                  <a:cubicBezTo>
                    <a:pt x="635" y="1471"/>
                    <a:pt x="635" y="1472"/>
                    <a:pt x="634" y="1473"/>
                  </a:cubicBezTo>
                  <a:cubicBezTo>
                    <a:pt x="631" y="1474"/>
                    <a:pt x="629" y="1472"/>
                    <a:pt x="628" y="1469"/>
                  </a:cubicBezTo>
                  <a:cubicBezTo>
                    <a:pt x="624" y="1463"/>
                    <a:pt x="621" y="1457"/>
                    <a:pt x="619" y="1450"/>
                  </a:cubicBezTo>
                  <a:cubicBezTo>
                    <a:pt x="619" y="1449"/>
                    <a:pt x="618" y="1448"/>
                    <a:pt x="618" y="1447"/>
                  </a:cubicBezTo>
                  <a:cubicBezTo>
                    <a:pt x="617" y="1446"/>
                    <a:pt x="616" y="1446"/>
                    <a:pt x="614" y="1446"/>
                  </a:cubicBezTo>
                  <a:cubicBezTo>
                    <a:pt x="613" y="1447"/>
                    <a:pt x="612" y="1448"/>
                    <a:pt x="613" y="1449"/>
                  </a:cubicBezTo>
                  <a:cubicBezTo>
                    <a:pt x="615" y="1455"/>
                    <a:pt x="614" y="1461"/>
                    <a:pt x="616" y="1467"/>
                  </a:cubicBezTo>
                  <a:cubicBezTo>
                    <a:pt x="618" y="1475"/>
                    <a:pt x="619" y="1483"/>
                    <a:pt x="617" y="1491"/>
                  </a:cubicBezTo>
                  <a:cubicBezTo>
                    <a:pt x="616" y="1496"/>
                    <a:pt x="617" y="1501"/>
                    <a:pt x="619" y="1505"/>
                  </a:cubicBezTo>
                  <a:cubicBezTo>
                    <a:pt x="619" y="1507"/>
                    <a:pt x="620" y="1509"/>
                    <a:pt x="621" y="1511"/>
                  </a:cubicBezTo>
                  <a:cubicBezTo>
                    <a:pt x="621" y="1513"/>
                    <a:pt x="621" y="1515"/>
                    <a:pt x="619" y="1516"/>
                  </a:cubicBezTo>
                  <a:cubicBezTo>
                    <a:pt x="617" y="1516"/>
                    <a:pt x="615" y="1515"/>
                    <a:pt x="614" y="1514"/>
                  </a:cubicBezTo>
                  <a:cubicBezTo>
                    <a:pt x="612" y="1510"/>
                    <a:pt x="610" y="1507"/>
                    <a:pt x="610" y="1502"/>
                  </a:cubicBezTo>
                  <a:cubicBezTo>
                    <a:pt x="609" y="1488"/>
                    <a:pt x="605" y="1475"/>
                    <a:pt x="600" y="1462"/>
                  </a:cubicBezTo>
                  <a:cubicBezTo>
                    <a:pt x="599" y="1457"/>
                    <a:pt x="597" y="1452"/>
                    <a:pt x="597" y="1447"/>
                  </a:cubicBezTo>
                  <a:cubicBezTo>
                    <a:pt x="597" y="1441"/>
                    <a:pt x="592" y="1436"/>
                    <a:pt x="591" y="1431"/>
                  </a:cubicBezTo>
                  <a:cubicBezTo>
                    <a:pt x="588" y="1422"/>
                    <a:pt x="584" y="1415"/>
                    <a:pt x="583" y="1406"/>
                  </a:cubicBezTo>
                  <a:cubicBezTo>
                    <a:pt x="583" y="1405"/>
                    <a:pt x="582" y="1403"/>
                    <a:pt x="581" y="1402"/>
                  </a:cubicBezTo>
                  <a:cubicBezTo>
                    <a:pt x="580" y="1401"/>
                    <a:pt x="579" y="1398"/>
                    <a:pt x="577" y="1399"/>
                  </a:cubicBezTo>
                  <a:cubicBezTo>
                    <a:pt x="575" y="1400"/>
                    <a:pt x="575" y="1402"/>
                    <a:pt x="576" y="1404"/>
                  </a:cubicBezTo>
                  <a:cubicBezTo>
                    <a:pt x="577" y="1408"/>
                    <a:pt x="576" y="1413"/>
                    <a:pt x="581" y="1416"/>
                  </a:cubicBezTo>
                  <a:cubicBezTo>
                    <a:pt x="583" y="1417"/>
                    <a:pt x="583" y="1419"/>
                    <a:pt x="582" y="1421"/>
                  </a:cubicBezTo>
                  <a:cubicBezTo>
                    <a:pt x="580" y="1433"/>
                    <a:pt x="582" y="1444"/>
                    <a:pt x="585" y="1455"/>
                  </a:cubicBezTo>
                  <a:cubicBezTo>
                    <a:pt x="587" y="1470"/>
                    <a:pt x="590" y="1485"/>
                    <a:pt x="588" y="1500"/>
                  </a:cubicBezTo>
                  <a:cubicBezTo>
                    <a:pt x="588" y="1504"/>
                    <a:pt x="589" y="1507"/>
                    <a:pt x="591" y="1511"/>
                  </a:cubicBezTo>
                  <a:cubicBezTo>
                    <a:pt x="592" y="1514"/>
                    <a:pt x="593" y="1518"/>
                    <a:pt x="589" y="1519"/>
                  </a:cubicBezTo>
                  <a:cubicBezTo>
                    <a:pt x="586" y="1521"/>
                    <a:pt x="583" y="1518"/>
                    <a:pt x="582" y="1513"/>
                  </a:cubicBezTo>
                  <a:cubicBezTo>
                    <a:pt x="582" y="1509"/>
                    <a:pt x="581" y="1505"/>
                    <a:pt x="583" y="1500"/>
                  </a:cubicBezTo>
                  <a:cubicBezTo>
                    <a:pt x="584" y="1495"/>
                    <a:pt x="582" y="1490"/>
                    <a:pt x="581" y="1485"/>
                  </a:cubicBezTo>
                  <a:cubicBezTo>
                    <a:pt x="581" y="1484"/>
                    <a:pt x="579" y="1483"/>
                    <a:pt x="578" y="1484"/>
                  </a:cubicBezTo>
                  <a:cubicBezTo>
                    <a:pt x="576" y="1484"/>
                    <a:pt x="576" y="1485"/>
                    <a:pt x="576" y="1486"/>
                  </a:cubicBezTo>
                  <a:cubicBezTo>
                    <a:pt x="575" y="1499"/>
                    <a:pt x="571" y="1511"/>
                    <a:pt x="574" y="1524"/>
                  </a:cubicBezTo>
                  <a:cubicBezTo>
                    <a:pt x="574" y="1526"/>
                    <a:pt x="574" y="1528"/>
                    <a:pt x="573" y="1529"/>
                  </a:cubicBezTo>
                  <a:cubicBezTo>
                    <a:pt x="570" y="1536"/>
                    <a:pt x="570" y="1542"/>
                    <a:pt x="571" y="1549"/>
                  </a:cubicBezTo>
                  <a:cubicBezTo>
                    <a:pt x="571" y="1568"/>
                    <a:pt x="570" y="1587"/>
                    <a:pt x="572" y="1606"/>
                  </a:cubicBezTo>
                  <a:cubicBezTo>
                    <a:pt x="572" y="1615"/>
                    <a:pt x="573" y="1624"/>
                    <a:pt x="575" y="1633"/>
                  </a:cubicBezTo>
                  <a:cubicBezTo>
                    <a:pt x="575" y="1635"/>
                    <a:pt x="575" y="1636"/>
                    <a:pt x="575" y="1638"/>
                  </a:cubicBezTo>
                  <a:cubicBezTo>
                    <a:pt x="575" y="1641"/>
                    <a:pt x="573" y="1642"/>
                    <a:pt x="571" y="1640"/>
                  </a:cubicBezTo>
                  <a:cubicBezTo>
                    <a:pt x="568" y="1639"/>
                    <a:pt x="568" y="1636"/>
                    <a:pt x="567" y="1634"/>
                  </a:cubicBezTo>
                  <a:cubicBezTo>
                    <a:pt x="563" y="1620"/>
                    <a:pt x="563" y="1605"/>
                    <a:pt x="562" y="1590"/>
                  </a:cubicBezTo>
                  <a:cubicBezTo>
                    <a:pt x="561" y="1577"/>
                    <a:pt x="560" y="1564"/>
                    <a:pt x="560" y="1551"/>
                  </a:cubicBezTo>
                  <a:cubicBezTo>
                    <a:pt x="560" y="1544"/>
                    <a:pt x="556" y="1538"/>
                    <a:pt x="557" y="1531"/>
                  </a:cubicBezTo>
                  <a:cubicBezTo>
                    <a:pt x="557" y="1529"/>
                    <a:pt x="555" y="1528"/>
                    <a:pt x="554" y="1528"/>
                  </a:cubicBezTo>
                  <a:cubicBezTo>
                    <a:pt x="542" y="1527"/>
                    <a:pt x="540" y="1517"/>
                    <a:pt x="538" y="1509"/>
                  </a:cubicBezTo>
                  <a:cubicBezTo>
                    <a:pt x="535" y="1499"/>
                    <a:pt x="535" y="1489"/>
                    <a:pt x="534" y="1479"/>
                  </a:cubicBezTo>
                  <a:cubicBezTo>
                    <a:pt x="534" y="1465"/>
                    <a:pt x="535" y="1450"/>
                    <a:pt x="532" y="1436"/>
                  </a:cubicBezTo>
                  <a:cubicBezTo>
                    <a:pt x="531" y="1431"/>
                    <a:pt x="532" y="1426"/>
                    <a:pt x="532" y="1422"/>
                  </a:cubicBezTo>
                  <a:cubicBezTo>
                    <a:pt x="533" y="1410"/>
                    <a:pt x="529" y="1399"/>
                    <a:pt x="531" y="1388"/>
                  </a:cubicBezTo>
                  <a:cubicBezTo>
                    <a:pt x="531" y="1385"/>
                    <a:pt x="529" y="1382"/>
                    <a:pt x="526" y="1379"/>
                  </a:cubicBezTo>
                  <a:cubicBezTo>
                    <a:pt x="523" y="1382"/>
                    <a:pt x="523" y="1386"/>
                    <a:pt x="524" y="1389"/>
                  </a:cubicBezTo>
                  <a:cubicBezTo>
                    <a:pt x="526" y="1400"/>
                    <a:pt x="523" y="1410"/>
                    <a:pt x="523" y="1420"/>
                  </a:cubicBezTo>
                  <a:cubicBezTo>
                    <a:pt x="524" y="1436"/>
                    <a:pt x="525" y="1451"/>
                    <a:pt x="526" y="1467"/>
                  </a:cubicBezTo>
                  <a:cubicBezTo>
                    <a:pt x="527" y="1486"/>
                    <a:pt x="529" y="1504"/>
                    <a:pt x="530" y="1523"/>
                  </a:cubicBezTo>
                  <a:cubicBezTo>
                    <a:pt x="530" y="1523"/>
                    <a:pt x="530" y="1524"/>
                    <a:pt x="529" y="1525"/>
                  </a:cubicBezTo>
                  <a:cubicBezTo>
                    <a:pt x="527" y="1525"/>
                    <a:pt x="527" y="1523"/>
                    <a:pt x="527" y="1522"/>
                  </a:cubicBezTo>
                  <a:cubicBezTo>
                    <a:pt x="525" y="1519"/>
                    <a:pt x="525" y="1516"/>
                    <a:pt x="524" y="1514"/>
                  </a:cubicBezTo>
                  <a:cubicBezTo>
                    <a:pt x="523" y="1513"/>
                    <a:pt x="522" y="1512"/>
                    <a:pt x="520" y="1512"/>
                  </a:cubicBezTo>
                  <a:cubicBezTo>
                    <a:pt x="519" y="1513"/>
                    <a:pt x="518" y="1514"/>
                    <a:pt x="519" y="1516"/>
                  </a:cubicBezTo>
                  <a:cubicBezTo>
                    <a:pt x="519" y="1517"/>
                    <a:pt x="520" y="1519"/>
                    <a:pt x="520" y="1520"/>
                  </a:cubicBezTo>
                  <a:cubicBezTo>
                    <a:pt x="521" y="1521"/>
                    <a:pt x="521" y="1523"/>
                    <a:pt x="520" y="1524"/>
                  </a:cubicBezTo>
                  <a:cubicBezTo>
                    <a:pt x="518" y="1525"/>
                    <a:pt x="516" y="1525"/>
                    <a:pt x="515" y="1524"/>
                  </a:cubicBezTo>
                  <a:cubicBezTo>
                    <a:pt x="512" y="1522"/>
                    <a:pt x="510" y="1519"/>
                    <a:pt x="511" y="1516"/>
                  </a:cubicBezTo>
                  <a:cubicBezTo>
                    <a:pt x="512" y="1511"/>
                    <a:pt x="511" y="1506"/>
                    <a:pt x="510" y="1501"/>
                  </a:cubicBezTo>
                  <a:cubicBezTo>
                    <a:pt x="509" y="1496"/>
                    <a:pt x="509" y="1491"/>
                    <a:pt x="512" y="1486"/>
                  </a:cubicBezTo>
                  <a:cubicBezTo>
                    <a:pt x="514" y="1484"/>
                    <a:pt x="513" y="1483"/>
                    <a:pt x="512" y="1482"/>
                  </a:cubicBezTo>
                  <a:cubicBezTo>
                    <a:pt x="511" y="1480"/>
                    <a:pt x="509" y="1479"/>
                    <a:pt x="508" y="1481"/>
                  </a:cubicBezTo>
                  <a:cubicBezTo>
                    <a:pt x="506" y="1483"/>
                    <a:pt x="506" y="1485"/>
                    <a:pt x="506" y="1488"/>
                  </a:cubicBezTo>
                  <a:cubicBezTo>
                    <a:pt x="503" y="1510"/>
                    <a:pt x="502" y="1532"/>
                    <a:pt x="500" y="1555"/>
                  </a:cubicBezTo>
                  <a:cubicBezTo>
                    <a:pt x="499" y="1569"/>
                    <a:pt x="499" y="1584"/>
                    <a:pt x="499" y="1598"/>
                  </a:cubicBezTo>
                  <a:cubicBezTo>
                    <a:pt x="494" y="1598"/>
                    <a:pt x="493" y="1594"/>
                    <a:pt x="493" y="1590"/>
                  </a:cubicBezTo>
                  <a:cubicBezTo>
                    <a:pt x="492" y="1575"/>
                    <a:pt x="491" y="1560"/>
                    <a:pt x="492" y="1544"/>
                  </a:cubicBezTo>
                  <a:cubicBezTo>
                    <a:pt x="493" y="1518"/>
                    <a:pt x="494" y="1492"/>
                    <a:pt x="496" y="1466"/>
                  </a:cubicBezTo>
                  <a:cubicBezTo>
                    <a:pt x="498" y="1447"/>
                    <a:pt x="497" y="1427"/>
                    <a:pt x="504" y="1409"/>
                  </a:cubicBezTo>
                  <a:cubicBezTo>
                    <a:pt x="504" y="1408"/>
                    <a:pt x="504" y="1406"/>
                    <a:pt x="504" y="1405"/>
                  </a:cubicBezTo>
                  <a:cubicBezTo>
                    <a:pt x="503" y="1394"/>
                    <a:pt x="502" y="1382"/>
                    <a:pt x="501" y="1369"/>
                  </a:cubicBezTo>
                  <a:cubicBezTo>
                    <a:pt x="496" y="1371"/>
                    <a:pt x="497" y="1375"/>
                    <a:pt x="496" y="1378"/>
                  </a:cubicBezTo>
                  <a:cubicBezTo>
                    <a:pt x="495" y="1385"/>
                    <a:pt x="495" y="1392"/>
                    <a:pt x="493" y="1399"/>
                  </a:cubicBezTo>
                  <a:cubicBezTo>
                    <a:pt x="491" y="1412"/>
                    <a:pt x="490" y="1425"/>
                    <a:pt x="488" y="1438"/>
                  </a:cubicBezTo>
                  <a:cubicBezTo>
                    <a:pt x="485" y="1460"/>
                    <a:pt x="483" y="1482"/>
                    <a:pt x="480" y="1504"/>
                  </a:cubicBezTo>
                  <a:cubicBezTo>
                    <a:pt x="480" y="1505"/>
                    <a:pt x="481" y="1507"/>
                    <a:pt x="479" y="1507"/>
                  </a:cubicBezTo>
                  <a:cubicBezTo>
                    <a:pt x="474" y="1509"/>
                    <a:pt x="470" y="1513"/>
                    <a:pt x="465" y="1514"/>
                  </a:cubicBezTo>
                  <a:cubicBezTo>
                    <a:pt x="461" y="1515"/>
                    <a:pt x="460" y="1512"/>
                    <a:pt x="460" y="1510"/>
                  </a:cubicBezTo>
                  <a:cubicBezTo>
                    <a:pt x="460" y="1498"/>
                    <a:pt x="459" y="1486"/>
                    <a:pt x="458" y="1474"/>
                  </a:cubicBezTo>
                  <a:cubicBezTo>
                    <a:pt x="457" y="1477"/>
                    <a:pt x="457" y="1480"/>
                    <a:pt x="457" y="1482"/>
                  </a:cubicBezTo>
                  <a:cubicBezTo>
                    <a:pt x="457" y="1487"/>
                    <a:pt x="456" y="1493"/>
                    <a:pt x="455" y="1498"/>
                  </a:cubicBezTo>
                  <a:cubicBezTo>
                    <a:pt x="454" y="1499"/>
                    <a:pt x="454" y="1500"/>
                    <a:pt x="453" y="1500"/>
                  </a:cubicBezTo>
                  <a:cubicBezTo>
                    <a:pt x="451" y="1500"/>
                    <a:pt x="450" y="1499"/>
                    <a:pt x="450" y="1497"/>
                  </a:cubicBezTo>
                  <a:cubicBezTo>
                    <a:pt x="450" y="1494"/>
                    <a:pt x="450" y="1491"/>
                    <a:pt x="450" y="1488"/>
                  </a:cubicBezTo>
                  <a:cubicBezTo>
                    <a:pt x="451" y="1479"/>
                    <a:pt x="451" y="1470"/>
                    <a:pt x="452" y="1460"/>
                  </a:cubicBezTo>
                  <a:cubicBezTo>
                    <a:pt x="452" y="1458"/>
                    <a:pt x="453" y="1455"/>
                    <a:pt x="454" y="1452"/>
                  </a:cubicBezTo>
                  <a:cubicBezTo>
                    <a:pt x="455" y="1447"/>
                    <a:pt x="456" y="1442"/>
                    <a:pt x="456" y="1436"/>
                  </a:cubicBezTo>
                  <a:cubicBezTo>
                    <a:pt x="457" y="1425"/>
                    <a:pt x="458" y="1413"/>
                    <a:pt x="461" y="1402"/>
                  </a:cubicBezTo>
                  <a:cubicBezTo>
                    <a:pt x="463" y="1395"/>
                    <a:pt x="462" y="1388"/>
                    <a:pt x="463" y="1380"/>
                  </a:cubicBezTo>
                  <a:cubicBezTo>
                    <a:pt x="464" y="1373"/>
                    <a:pt x="465" y="1366"/>
                    <a:pt x="465" y="1358"/>
                  </a:cubicBezTo>
                  <a:cubicBezTo>
                    <a:pt x="461" y="1361"/>
                    <a:pt x="460" y="1366"/>
                    <a:pt x="459" y="1370"/>
                  </a:cubicBezTo>
                  <a:cubicBezTo>
                    <a:pt x="458" y="1379"/>
                    <a:pt x="455" y="1387"/>
                    <a:pt x="453" y="1395"/>
                  </a:cubicBezTo>
                  <a:cubicBezTo>
                    <a:pt x="446" y="1419"/>
                    <a:pt x="439" y="1444"/>
                    <a:pt x="431" y="1468"/>
                  </a:cubicBezTo>
                  <a:cubicBezTo>
                    <a:pt x="431" y="1471"/>
                    <a:pt x="430" y="1474"/>
                    <a:pt x="430" y="1477"/>
                  </a:cubicBezTo>
                  <a:cubicBezTo>
                    <a:pt x="430" y="1485"/>
                    <a:pt x="426" y="1491"/>
                    <a:pt x="424" y="1498"/>
                  </a:cubicBezTo>
                  <a:cubicBezTo>
                    <a:pt x="423" y="1500"/>
                    <a:pt x="422" y="1503"/>
                    <a:pt x="419" y="1504"/>
                  </a:cubicBezTo>
                  <a:cubicBezTo>
                    <a:pt x="415" y="1505"/>
                    <a:pt x="413" y="1510"/>
                    <a:pt x="413" y="1514"/>
                  </a:cubicBezTo>
                  <a:cubicBezTo>
                    <a:pt x="412" y="1521"/>
                    <a:pt x="410" y="1528"/>
                    <a:pt x="409" y="1535"/>
                  </a:cubicBezTo>
                  <a:cubicBezTo>
                    <a:pt x="407" y="1544"/>
                    <a:pt x="406" y="1553"/>
                    <a:pt x="406" y="1562"/>
                  </a:cubicBezTo>
                  <a:cubicBezTo>
                    <a:pt x="406" y="1564"/>
                    <a:pt x="406" y="1565"/>
                    <a:pt x="405" y="1566"/>
                  </a:cubicBezTo>
                  <a:cubicBezTo>
                    <a:pt x="403" y="1566"/>
                    <a:pt x="401" y="1565"/>
                    <a:pt x="400" y="1564"/>
                  </a:cubicBezTo>
                  <a:cubicBezTo>
                    <a:pt x="399" y="1561"/>
                    <a:pt x="397" y="1558"/>
                    <a:pt x="397" y="1554"/>
                  </a:cubicBezTo>
                  <a:cubicBezTo>
                    <a:pt x="398" y="1544"/>
                    <a:pt x="399" y="1534"/>
                    <a:pt x="401" y="1525"/>
                  </a:cubicBezTo>
                  <a:cubicBezTo>
                    <a:pt x="404" y="1507"/>
                    <a:pt x="406" y="1489"/>
                    <a:pt x="409" y="1472"/>
                  </a:cubicBezTo>
                  <a:cubicBezTo>
                    <a:pt x="410" y="1465"/>
                    <a:pt x="411" y="1458"/>
                    <a:pt x="413" y="1452"/>
                  </a:cubicBezTo>
                  <a:cubicBezTo>
                    <a:pt x="414" y="1449"/>
                    <a:pt x="414" y="1446"/>
                    <a:pt x="411" y="1446"/>
                  </a:cubicBezTo>
                  <a:cubicBezTo>
                    <a:pt x="408" y="1445"/>
                    <a:pt x="406" y="1447"/>
                    <a:pt x="406" y="1450"/>
                  </a:cubicBezTo>
                  <a:cubicBezTo>
                    <a:pt x="405" y="1462"/>
                    <a:pt x="400" y="1473"/>
                    <a:pt x="397" y="1484"/>
                  </a:cubicBezTo>
                  <a:cubicBezTo>
                    <a:pt x="394" y="1495"/>
                    <a:pt x="390" y="1505"/>
                    <a:pt x="387" y="1516"/>
                  </a:cubicBezTo>
                  <a:cubicBezTo>
                    <a:pt x="385" y="1525"/>
                    <a:pt x="382" y="1534"/>
                    <a:pt x="380" y="1543"/>
                  </a:cubicBezTo>
                  <a:cubicBezTo>
                    <a:pt x="380" y="1546"/>
                    <a:pt x="378" y="1549"/>
                    <a:pt x="377" y="1552"/>
                  </a:cubicBezTo>
                  <a:cubicBezTo>
                    <a:pt x="376" y="1555"/>
                    <a:pt x="375" y="1557"/>
                    <a:pt x="372" y="1556"/>
                  </a:cubicBezTo>
                  <a:cubicBezTo>
                    <a:pt x="370" y="1555"/>
                    <a:pt x="367" y="1553"/>
                    <a:pt x="369" y="1550"/>
                  </a:cubicBezTo>
                  <a:cubicBezTo>
                    <a:pt x="372" y="1542"/>
                    <a:pt x="369" y="1533"/>
                    <a:pt x="372" y="1525"/>
                  </a:cubicBezTo>
                  <a:cubicBezTo>
                    <a:pt x="373" y="1522"/>
                    <a:pt x="373" y="1519"/>
                    <a:pt x="371" y="1516"/>
                  </a:cubicBezTo>
                  <a:cubicBezTo>
                    <a:pt x="371" y="1515"/>
                    <a:pt x="370" y="1513"/>
                    <a:pt x="371" y="1513"/>
                  </a:cubicBezTo>
                  <a:cubicBezTo>
                    <a:pt x="375" y="1509"/>
                    <a:pt x="373" y="1504"/>
                    <a:pt x="374" y="1500"/>
                  </a:cubicBezTo>
                  <a:cubicBezTo>
                    <a:pt x="376" y="1491"/>
                    <a:pt x="378" y="1481"/>
                    <a:pt x="380" y="1472"/>
                  </a:cubicBezTo>
                  <a:cubicBezTo>
                    <a:pt x="382" y="1463"/>
                    <a:pt x="386" y="1455"/>
                    <a:pt x="388" y="1447"/>
                  </a:cubicBezTo>
                  <a:cubicBezTo>
                    <a:pt x="389" y="1441"/>
                    <a:pt x="388" y="1434"/>
                    <a:pt x="390" y="1428"/>
                  </a:cubicBezTo>
                  <a:cubicBezTo>
                    <a:pt x="393" y="1415"/>
                    <a:pt x="396" y="1402"/>
                    <a:pt x="398" y="1390"/>
                  </a:cubicBezTo>
                  <a:cubicBezTo>
                    <a:pt x="399" y="1388"/>
                    <a:pt x="399" y="1386"/>
                    <a:pt x="399" y="1385"/>
                  </a:cubicBezTo>
                  <a:cubicBezTo>
                    <a:pt x="399" y="1383"/>
                    <a:pt x="400" y="1379"/>
                    <a:pt x="397" y="1379"/>
                  </a:cubicBezTo>
                  <a:cubicBezTo>
                    <a:pt x="394" y="1378"/>
                    <a:pt x="395" y="1382"/>
                    <a:pt x="395" y="1384"/>
                  </a:cubicBezTo>
                  <a:cubicBezTo>
                    <a:pt x="390" y="1394"/>
                    <a:pt x="389" y="1405"/>
                    <a:pt x="385" y="1415"/>
                  </a:cubicBezTo>
                  <a:cubicBezTo>
                    <a:pt x="380" y="1425"/>
                    <a:pt x="379" y="1436"/>
                    <a:pt x="376" y="1447"/>
                  </a:cubicBezTo>
                  <a:cubicBezTo>
                    <a:pt x="375" y="1451"/>
                    <a:pt x="374" y="1456"/>
                    <a:pt x="371" y="1460"/>
                  </a:cubicBezTo>
                  <a:cubicBezTo>
                    <a:pt x="369" y="1466"/>
                    <a:pt x="367" y="1471"/>
                    <a:pt x="366" y="1477"/>
                  </a:cubicBezTo>
                  <a:cubicBezTo>
                    <a:pt x="366" y="1478"/>
                    <a:pt x="366" y="1480"/>
                    <a:pt x="366" y="1481"/>
                  </a:cubicBezTo>
                  <a:cubicBezTo>
                    <a:pt x="359" y="1492"/>
                    <a:pt x="359" y="1505"/>
                    <a:pt x="358" y="1518"/>
                  </a:cubicBezTo>
                  <a:cubicBezTo>
                    <a:pt x="357" y="1525"/>
                    <a:pt x="355" y="1532"/>
                    <a:pt x="353" y="1538"/>
                  </a:cubicBezTo>
                  <a:cubicBezTo>
                    <a:pt x="350" y="1551"/>
                    <a:pt x="347" y="1563"/>
                    <a:pt x="347" y="1576"/>
                  </a:cubicBezTo>
                  <a:cubicBezTo>
                    <a:pt x="346" y="1578"/>
                    <a:pt x="346" y="1579"/>
                    <a:pt x="346" y="1580"/>
                  </a:cubicBezTo>
                  <a:cubicBezTo>
                    <a:pt x="345" y="1583"/>
                    <a:pt x="343" y="1583"/>
                    <a:pt x="341" y="1581"/>
                  </a:cubicBezTo>
                  <a:cubicBezTo>
                    <a:pt x="339" y="1578"/>
                    <a:pt x="339" y="1575"/>
                    <a:pt x="339" y="1572"/>
                  </a:cubicBezTo>
                  <a:cubicBezTo>
                    <a:pt x="338" y="1561"/>
                    <a:pt x="340" y="1551"/>
                    <a:pt x="342" y="1541"/>
                  </a:cubicBezTo>
                  <a:cubicBezTo>
                    <a:pt x="347" y="1514"/>
                    <a:pt x="351" y="1487"/>
                    <a:pt x="357" y="1461"/>
                  </a:cubicBezTo>
                  <a:cubicBezTo>
                    <a:pt x="359" y="1454"/>
                    <a:pt x="360" y="1447"/>
                    <a:pt x="361" y="1440"/>
                  </a:cubicBezTo>
                  <a:cubicBezTo>
                    <a:pt x="356" y="1447"/>
                    <a:pt x="353" y="1454"/>
                    <a:pt x="351" y="1462"/>
                  </a:cubicBezTo>
                  <a:cubicBezTo>
                    <a:pt x="347" y="1482"/>
                    <a:pt x="343" y="1502"/>
                    <a:pt x="336" y="1522"/>
                  </a:cubicBezTo>
                  <a:cubicBezTo>
                    <a:pt x="335" y="1525"/>
                    <a:pt x="334" y="1530"/>
                    <a:pt x="334" y="1534"/>
                  </a:cubicBezTo>
                  <a:cubicBezTo>
                    <a:pt x="334" y="1543"/>
                    <a:pt x="331" y="1553"/>
                    <a:pt x="329" y="1562"/>
                  </a:cubicBezTo>
                  <a:cubicBezTo>
                    <a:pt x="328" y="1565"/>
                    <a:pt x="327" y="1567"/>
                    <a:pt x="324" y="1568"/>
                  </a:cubicBezTo>
                  <a:cubicBezTo>
                    <a:pt x="319" y="1570"/>
                    <a:pt x="316" y="1567"/>
                    <a:pt x="316" y="1562"/>
                  </a:cubicBezTo>
                  <a:cubicBezTo>
                    <a:pt x="317" y="1553"/>
                    <a:pt x="319" y="1544"/>
                    <a:pt x="320" y="1535"/>
                  </a:cubicBezTo>
                  <a:cubicBezTo>
                    <a:pt x="322" y="1521"/>
                    <a:pt x="326" y="1507"/>
                    <a:pt x="328" y="1493"/>
                  </a:cubicBezTo>
                  <a:cubicBezTo>
                    <a:pt x="329" y="1486"/>
                    <a:pt x="332" y="1479"/>
                    <a:pt x="334" y="1472"/>
                  </a:cubicBezTo>
                  <a:cubicBezTo>
                    <a:pt x="334" y="1469"/>
                    <a:pt x="335" y="1467"/>
                    <a:pt x="335" y="1464"/>
                  </a:cubicBezTo>
                  <a:cubicBezTo>
                    <a:pt x="332" y="1473"/>
                    <a:pt x="323" y="1479"/>
                    <a:pt x="324" y="1490"/>
                  </a:cubicBezTo>
                  <a:cubicBezTo>
                    <a:pt x="324" y="1493"/>
                    <a:pt x="323" y="1496"/>
                    <a:pt x="319" y="1497"/>
                  </a:cubicBezTo>
                  <a:cubicBezTo>
                    <a:pt x="318" y="1497"/>
                    <a:pt x="316" y="1498"/>
                    <a:pt x="316" y="1498"/>
                  </a:cubicBezTo>
                  <a:cubicBezTo>
                    <a:pt x="315" y="1505"/>
                    <a:pt x="312" y="1506"/>
                    <a:pt x="306" y="1505"/>
                  </a:cubicBezTo>
                  <a:cubicBezTo>
                    <a:pt x="304" y="1505"/>
                    <a:pt x="303" y="1507"/>
                    <a:pt x="302" y="1509"/>
                  </a:cubicBezTo>
                  <a:cubicBezTo>
                    <a:pt x="302" y="1511"/>
                    <a:pt x="302" y="1513"/>
                    <a:pt x="303" y="1515"/>
                  </a:cubicBezTo>
                  <a:cubicBezTo>
                    <a:pt x="304" y="1519"/>
                    <a:pt x="303" y="1523"/>
                    <a:pt x="300" y="1525"/>
                  </a:cubicBezTo>
                  <a:cubicBezTo>
                    <a:pt x="294" y="1529"/>
                    <a:pt x="294" y="1534"/>
                    <a:pt x="293" y="1540"/>
                  </a:cubicBezTo>
                  <a:cubicBezTo>
                    <a:pt x="291" y="1546"/>
                    <a:pt x="290" y="1552"/>
                    <a:pt x="289" y="1557"/>
                  </a:cubicBezTo>
                  <a:cubicBezTo>
                    <a:pt x="288" y="1560"/>
                    <a:pt x="286" y="1563"/>
                    <a:pt x="284" y="1564"/>
                  </a:cubicBezTo>
                  <a:cubicBezTo>
                    <a:pt x="281" y="1566"/>
                    <a:pt x="279" y="1565"/>
                    <a:pt x="277" y="1564"/>
                  </a:cubicBezTo>
                  <a:cubicBezTo>
                    <a:pt x="274" y="1562"/>
                    <a:pt x="274" y="1560"/>
                    <a:pt x="275" y="1558"/>
                  </a:cubicBezTo>
                  <a:cubicBezTo>
                    <a:pt x="281" y="1536"/>
                    <a:pt x="284" y="1513"/>
                    <a:pt x="292" y="1492"/>
                  </a:cubicBezTo>
                  <a:cubicBezTo>
                    <a:pt x="293" y="1489"/>
                    <a:pt x="293" y="1486"/>
                    <a:pt x="292" y="1483"/>
                  </a:cubicBezTo>
                  <a:cubicBezTo>
                    <a:pt x="289" y="1477"/>
                    <a:pt x="291" y="1471"/>
                    <a:pt x="290" y="1465"/>
                  </a:cubicBezTo>
                  <a:cubicBezTo>
                    <a:pt x="290" y="1463"/>
                    <a:pt x="291" y="1462"/>
                    <a:pt x="292" y="1461"/>
                  </a:cubicBezTo>
                  <a:cubicBezTo>
                    <a:pt x="293" y="1459"/>
                    <a:pt x="294" y="1459"/>
                    <a:pt x="295" y="1461"/>
                  </a:cubicBezTo>
                  <a:cubicBezTo>
                    <a:pt x="296" y="1463"/>
                    <a:pt x="297" y="1464"/>
                    <a:pt x="298" y="1463"/>
                  </a:cubicBezTo>
                  <a:cubicBezTo>
                    <a:pt x="299" y="1462"/>
                    <a:pt x="300" y="1460"/>
                    <a:pt x="299" y="1459"/>
                  </a:cubicBezTo>
                  <a:cubicBezTo>
                    <a:pt x="298" y="1458"/>
                    <a:pt x="297" y="1456"/>
                    <a:pt x="296" y="1455"/>
                  </a:cubicBezTo>
                  <a:cubicBezTo>
                    <a:pt x="291" y="1450"/>
                    <a:pt x="290" y="1451"/>
                    <a:pt x="288" y="1457"/>
                  </a:cubicBezTo>
                  <a:cubicBezTo>
                    <a:pt x="283" y="1468"/>
                    <a:pt x="280" y="1479"/>
                    <a:pt x="273" y="1489"/>
                  </a:cubicBezTo>
                  <a:cubicBezTo>
                    <a:pt x="271" y="1492"/>
                    <a:pt x="269" y="1495"/>
                    <a:pt x="268" y="1498"/>
                  </a:cubicBezTo>
                  <a:cubicBezTo>
                    <a:pt x="265" y="1508"/>
                    <a:pt x="261" y="1516"/>
                    <a:pt x="257" y="1525"/>
                  </a:cubicBezTo>
                  <a:cubicBezTo>
                    <a:pt x="252" y="1534"/>
                    <a:pt x="250" y="1544"/>
                    <a:pt x="248" y="1554"/>
                  </a:cubicBezTo>
                  <a:cubicBezTo>
                    <a:pt x="246" y="1559"/>
                    <a:pt x="245" y="1564"/>
                    <a:pt x="243" y="1568"/>
                  </a:cubicBezTo>
                  <a:cubicBezTo>
                    <a:pt x="242" y="1571"/>
                    <a:pt x="240" y="1573"/>
                    <a:pt x="237" y="1574"/>
                  </a:cubicBezTo>
                  <a:cubicBezTo>
                    <a:pt x="236" y="1575"/>
                    <a:pt x="234" y="1575"/>
                    <a:pt x="232" y="1574"/>
                  </a:cubicBezTo>
                  <a:cubicBezTo>
                    <a:pt x="230" y="1573"/>
                    <a:pt x="231" y="1571"/>
                    <a:pt x="231" y="1569"/>
                  </a:cubicBezTo>
                  <a:cubicBezTo>
                    <a:pt x="236" y="1548"/>
                    <a:pt x="242" y="1528"/>
                    <a:pt x="250" y="1508"/>
                  </a:cubicBezTo>
                  <a:cubicBezTo>
                    <a:pt x="252" y="1502"/>
                    <a:pt x="257" y="1496"/>
                    <a:pt x="256" y="1489"/>
                  </a:cubicBezTo>
                  <a:cubicBezTo>
                    <a:pt x="256" y="1488"/>
                    <a:pt x="257" y="1487"/>
                    <a:pt x="255" y="1486"/>
                  </a:cubicBezTo>
                  <a:cubicBezTo>
                    <a:pt x="253" y="1486"/>
                    <a:pt x="252" y="1488"/>
                    <a:pt x="251" y="1490"/>
                  </a:cubicBezTo>
                  <a:cubicBezTo>
                    <a:pt x="245" y="1511"/>
                    <a:pt x="236" y="1530"/>
                    <a:pt x="230" y="1551"/>
                  </a:cubicBezTo>
                  <a:cubicBezTo>
                    <a:pt x="228" y="1558"/>
                    <a:pt x="227" y="1566"/>
                    <a:pt x="225" y="1574"/>
                  </a:cubicBezTo>
                  <a:cubicBezTo>
                    <a:pt x="225" y="1575"/>
                    <a:pt x="225" y="1577"/>
                    <a:pt x="226" y="1578"/>
                  </a:cubicBezTo>
                  <a:cubicBezTo>
                    <a:pt x="228" y="1579"/>
                    <a:pt x="230" y="1579"/>
                    <a:pt x="229" y="1581"/>
                  </a:cubicBezTo>
                  <a:cubicBezTo>
                    <a:pt x="229" y="1583"/>
                    <a:pt x="227" y="1585"/>
                    <a:pt x="225" y="1586"/>
                  </a:cubicBezTo>
                  <a:cubicBezTo>
                    <a:pt x="221" y="1590"/>
                    <a:pt x="217" y="1590"/>
                    <a:pt x="215" y="1587"/>
                  </a:cubicBezTo>
                  <a:cubicBezTo>
                    <a:pt x="212" y="1584"/>
                    <a:pt x="212" y="1581"/>
                    <a:pt x="212" y="1577"/>
                  </a:cubicBezTo>
                  <a:cubicBezTo>
                    <a:pt x="212" y="1574"/>
                    <a:pt x="214" y="1571"/>
                    <a:pt x="213" y="1568"/>
                  </a:cubicBezTo>
                  <a:cubicBezTo>
                    <a:pt x="210" y="1566"/>
                    <a:pt x="209" y="1569"/>
                    <a:pt x="207" y="1569"/>
                  </a:cubicBezTo>
                  <a:cubicBezTo>
                    <a:pt x="203" y="1571"/>
                    <a:pt x="200" y="1568"/>
                    <a:pt x="201" y="1564"/>
                  </a:cubicBezTo>
                  <a:cubicBezTo>
                    <a:pt x="201" y="1563"/>
                    <a:pt x="201" y="1562"/>
                    <a:pt x="202" y="1561"/>
                  </a:cubicBezTo>
                  <a:cubicBezTo>
                    <a:pt x="205" y="1553"/>
                    <a:pt x="208" y="1544"/>
                    <a:pt x="211" y="1535"/>
                  </a:cubicBezTo>
                  <a:cubicBezTo>
                    <a:pt x="219" y="1515"/>
                    <a:pt x="226" y="1494"/>
                    <a:pt x="233" y="1473"/>
                  </a:cubicBezTo>
                  <a:cubicBezTo>
                    <a:pt x="234" y="1471"/>
                    <a:pt x="234" y="1468"/>
                    <a:pt x="234" y="1466"/>
                  </a:cubicBezTo>
                  <a:cubicBezTo>
                    <a:pt x="234" y="1465"/>
                    <a:pt x="234" y="1464"/>
                    <a:pt x="232" y="1464"/>
                  </a:cubicBezTo>
                  <a:cubicBezTo>
                    <a:pt x="231" y="1463"/>
                    <a:pt x="230" y="1464"/>
                    <a:pt x="229" y="1465"/>
                  </a:cubicBezTo>
                  <a:cubicBezTo>
                    <a:pt x="228" y="1467"/>
                    <a:pt x="227" y="1469"/>
                    <a:pt x="226" y="1471"/>
                  </a:cubicBezTo>
                  <a:cubicBezTo>
                    <a:pt x="222" y="1486"/>
                    <a:pt x="215" y="1500"/>
                    <a:pt x="213" y="1515"/>
                  </a:cubicBezTo>
                  <a:cubicBezTo>
                    <a:pt x="212" y="1521"/>
                    <a:pt x="209" y="1527"/>
                    <a:pt x="206" y="1533"/>
                  </a:cubicBezTo>
                  <a:cubicBezTo>
                    <a:pt x="205" y="1535"/>
                    <a:pt x="203" y="1536"/>
                    <a:pt x="200" y="1535"/>
                  </a:cubicBezTo>
                  <a:cubicBezTo>
                    <a:pt x="198" y="1535"/>
                    <a:pt x="198" y="1533"/>
                    <a:pt x="198" y="1531"/>
                  </a:cubicBezTo>
                  <a:cubicBezTo>
                    <a:pt x="198" y="1527"/>
                    <a:pt x="199" y="1524"/>
                    <a:pt x="200" y="1520"/>
                  </a:cubicBezTo>
                  <a:cubicBezTo>
                    <a:pt x="204" y="1506"/>
                    <a:pt x="209" y="1492"/>
                    <a:pt x="213" y="1477"/>
                  </a:cubicBezTo>
                  <a:cubicBezTo>
                    <a:pt x="218" y="1462"/>
                    <a:pt x="223" y="1446"/>
                    <a:pt x="229" y="1431"/>
                  </a:cubicBezTo>
                  <a:cubicBezTo>
                    <a:pt x="234" y="1419"/>
                    <a:pt x="240" y="1406"/>
                    <a:pt x="245" y="1394"/>
                  </a:cubicBezTo>
                  <a:cubicBezTo>
                    <a:pt x="248" y="1388"/>
                    <a:pt x="250" y="1383"/>
                    <a:pt x="253" y="1376"/>
                  </a:cubicBezTo>
                  <a:cubicBezTo>
                    <a:pt x="249" y="1378"/>
                    <a:pt x="247" y="1381"/>
                    <a:pt x="246" y="1383"/>
                  </a:cubicBezTo>
                  <a:cubicBezTo>
                    <a:pt x="240" y="1399"/>
                    <a:pt x="231" y="1414"/>
                    <a:pt x="224" y="1429"/>
                  </a:cubicBezTo>
                  <a:cubicBezTo>
                    <a:pt x="217" y="1443"/>
                    <a:pt x="210" y="1458"/>
                    <a:pt x="203" y="1473"/>
                  </a:cubicBezTo>
                  <a:cubicBezTo>
                    <a:pt x="198" y="1483"/>
                    <a:pt x="192" y="1494"/>
                    <a:pt x="190" y="1505"/>
                  </a:cubicBezTo>
                  <a:cubicBezTo>
                    <a:pt x="189" y="1509"/>
                    <a:pt x="187" y="1514"/>
                    <a:pt x="185" y="1518"/>
                  </a:cubicBezTo>
                  <a:cubicBezTo>
                    <a:pt x="184" y="1520"/>
                    <a:pt x="182" y="1522"/>
                    <a:pt x="180" y="1521"/>
                  </a:cubicBezTo>
                  <a:cubicBezTo>
                    <a:pt x="177" y="1520"/>
                    <a:pt x="178" y="1518"/>
                    <a:pt x="178" y="1515"/>
                  </a:cubicBezTo>
                  <a:cubicBezTo>
                    <a:pt x="182" y="1504"/>
                    <a:pt x="186" y="1493"/>
                    <a:pt x="190" y="1482"/>
                  </a:cubicBezTo>
                  <a:cubicBezTo>
                    <a:pt x="192" y="1476"/>
                    <a:pt x="196" y="1471"/>
                    <a:pt x="199" y="1466"/>
                  </a:cubicBezTo>
                  <a:cubicBezTo>
                    <a:pt x="201" y="1460"/>
                    <a:pt x="203" y="1454"/>
                    <a:pt x="205" y="1449"/>
                  </a:cubicBezTo>
                  <a:cubicBezTo>
                    <a:pt x="206" y="1448"/>
                    <a:pt x="206" y="1446"/>
                    <a:pt x="205" y="1445"/>
                  </a:cubicBezTo>
                  <a:cubicBezTo>
                    <a:pt x="203" y="1444"/>
                    <a:pt x="202" y="1446"/>
                    <a:pt x="202" y="1447"/>
                  </a:cubicBezTo>
                  <a:cubicBezTo>
                    <a:pt x="198" y="1455"/>
                    <a:pt x="194" y="1462"/>
                    <a:pt x="191" y="1470"/>
                  </a:cubicBezTo>
                  <a:cubicBezTo>
                    <a:pt x="187" y="1483"/>
                    <a:pt x="182" y="1496"/>
                    <a:pt x="176" y="1507"/>
                  </a:cubicBezTo>
                  <a:cubicBezTo>
                    <a:pt x="174" y="1510"/>
                    <a:pt x="172" y="1513"/>
                    <a:pt x="169" y="1514"/>
                  </a:cubicBezTo>
                  <a:cubicBezTo>
                    <a:pt x="165" y="1515"/>
                    <a:pt x="164" y="1517"/>
                    <a:pt x="163" y="1521"/>
                  </a:cubicBezTo>
                  <a:cubicBezTo>
                    <a:pt x="159" y="1541"/>
                    <a:pt x="154" y="1562"/>
                    <a:pt x="148" y="1582"/>
                  </a:cubicBezTo>
                  <a:cubicBezTo>
                    <a:pt x="148" y="1584"/>
                    <a:pt x="147" y="1587"/>
                    <a:pt x="147" y="1590"/>
                  </a:cubicBezTo>
                  <a:cubicBezTo>
                    <a:pt x="148" y="1593"/>
                    <a:pt x="153" y="1590"/>
                    <a:pt x="150" y="1594"/>
                  </a:cubicBezTo>
                  <a:cubicBezTo>
                    <a:pt x="148" y="1597"/>
                    <a:pt x="146" y="1600"/>
                    <a:pt x="142" y="1602"/>
                  </a:cubicBezTo>
                  <a:cubicBezTo>
                    <a:pt x="139" y="1603"/>
                    <a:pt x="135" y="1599"/>
                    <a:pt x="136" y="1594"/>
                  </a:cubicBezTo>
                  <a:cubicBezTo>
                    <a:pt x="136" y="1588"/>
                    <a:pt x="137" y="1581"/>
                    <a:pt x="139" y="1575"/>
                  </a:cubicBezTo>
                  <a:cubicBezTo>
                    <a:pt x="142" y="1564"/>
                    <a:pt x="144" y="1553"/>
                    <a:pt x="146" y="1543"/>
                  </a:cubicBezTo>
                  <a:cubicBezTo>
                    <a:pt x="147" y="1535"/>
                    <a:pt x="150" y="1527"/>
                    <a:pt x="152" y="1520"/>
                  </a:cubicBezTo>
                  <a:cubicBezTo>
                    <a:pt x="152" y="1517"/>
                    <a:pt x="154" y="1515"/>
                    <a:pt x="152" y="1512"/>
                  </a:cubicBezTo>
                  <a:cubicBezTo>
                    <a:pt x="149" y="1515"/>
                    <a:pt x="145" y="1519"/>
                    <a:pt x="140" y="1518"/>
                  </a:cubicBezTo>
                  <a:cubicBezTo>
                    <a:pt x="138" y="1518"/>
                    <a:pt x="137" y="1520"/>
                    <a:pt x="136" y="1521"/>
                  </a:cubicBezTo>
                  <a:cubicBezTo>
                    <a:pt x="134" y="1525"/>
                    <a:pt x="132" y="1528"/>
                    <a:pt x="132" y="1532"/>
                  </a:cubicBezTo>
                  <a:cubicBezTo>
                    <a:pt x="130" y="1548"/>
                    <a:pt x="123" y="1563"/>
                    <a:pt x="119" y="1578"/>
                  </a:cubicBezTo>
                  <a:cubicBezTo>
                    <a:pt x="118" y="1581"/>
                    <a:pt x="117" y="1585"/>
                    <a:pt x="112" y="1585"/>
                  </a:cubicBezTo>
                  <a:cubicBezTo>
                    <a:pt x="110" y="1585"/>
                    <a:pt x="108" y="1581"/>
                    <a:pt x="108" y="1577"/>
                  </a:cubicBezTo>
                  <a:cubicBezTo>
                    <a:pt x="108" y="1575"/>
                    <a:pt x="109" y="1573"/>
                    <a:pt x="109" y="1571"/>
                  </a:cubicBezTo>
                  <a:cubicBezTo>
                    <a:pt x="109" y="1570"/>
                    <a:pt x="110" y="1568"/>
                    <a:pt x="110" y="1567"/>
                  </a:cubicBezTo>
                  <a:cubicBezTo>
                    <a:pt x="108" y="1557"/>
                    <a:pt x="114" y="1550"/>
                    <a:pt x="117" y="1542"/>
                  </a:cubicBezTo>
                  <a:cubicBezTo>
                    <a:pt x="120" y="1534"/>
                    <a:pt x="122" y="1526"/>
                    <a:pt x="125" y="1518"/>
                  </a:cubicBezTo>
                  <a:cubicBezTo>
                    <a:pt x="126" y="1514"/>
                    <a:pt x="126" y="1513"/>
                    <a:pt x="123" y="1507"/>
                  </a:cubicBezTo>
                  <a:cubicBezTo>
                    <a:pt x="120" y="1510"/>
                    <a:pt x="119" y="1513"/>
                    <a:pt x="118" y="1516"/>
                  </a:cubicBezTo>
                  <a:cubicBezTo>
                    <a:pt x="112" y="1531"/>
                    <a:pt x="108" y="1546"/>
                    <a:pt x="104" y="1561"/>
                  </a:cubicBezTo>
                  <a:cubicBezTo>
                    <a:pt x="103" y="1563"/>
                    <a:pt x="103" y="1565"/>
                    <a:pt x="104" y="1566"/>
                  </a:cubicBezTo>
                  <a:cubicBezTo>
                    <a:pt x="108" y="1568"/>
                    <a:pt x="106" y="1570"/>
                    <a:pt x="105" y="1573"/>
                  </a:cubicBezTo>
                  <a:cubicBezTo>
                    <a:pt x="104" y="1578"/>
                    <a:pt x="102" y="1582"/>
                    <a:pt x="98" y="1586"/>
                  </a:cubicBezTo>
                  <a:cubicBezTo>
                    <a:pt x="96" y="1588"/>
                    <a:pt x="94" y="1590"/>
                    <a:pt x="91" y="1589"/>
                  </a:cubicBezTo>
                  <a:cubicBezTo>
                    <a:pt x="88" y="1588"/>
                    <a:pt x="88" y="1585"/>
                    <a:pt x="88" y="1582"/>
                  </a:cubicBezTo>
                  <a:cubicBezTo>
                    <a:pt x="89" y="1577"/>
                    <a:pt x="91" y="1572"/>
                    <a:pt x="92" y="1567"/>
                  </a:cubicBezTo>
                  <a:cubicBezTo>
                    <a:pt x="94" y="1557"/>
                    <a:pt x="97" y="1547"/>
                    <a:pt x="99" y="1537"/>
                  </a:cubicBezTo>
                  <a:cubicBezTo>
                    <a:pt x="105" y="1518"/>
                    <a:pt x="113" y="1499"/>
                    <a:pt x="117" y="1479"/>
                  </a:cubicBezTo>
                  <a:cubicBezTo>
                    <a:pt x="118" y="1474"/>
                    <a:pt x="120" y="1469"/>
                    <a:pt x="123" y="1465"/>
                  </a:cubicBezTo>
                  <a:cubicBezTo>
                    <a:pt x="124" y="1463"/>
                    <a:pt x="126" y="1461"/>
                    <a:pt x="125" y="1459"/>
                  </a:cubicBezTo>
                  <a:cubicBezTo>
                    <a:pt x="122" y="1458"/>
                    <a:pt x="122" y="1460"/>
                    <a:pt x="121" y="1461"/>
                  </a:cubicBezTo>
                  <a:cubicBezTo>
                    <a:pt x="119" y="1467"/>
                    <a:pt x="117" y="1473"/>
                    <a:pt x="114" y="1479"/>
                  </a:cubicBezTo>
                  <a:cubicBezTo>
                    <a:pt x="105" y="1502"/>
                    <a:pt x="94" y="1524"/>
                    <a:pt x="86" y="1547"/>
                  </a:cubicBezTo>
                  <a:cubicBezTo>
                    <a:pt x="85" y="1549"/>
                    <a:pt x="85" y="1552"/>
                    <a:pt x="83" y="1553"/>
                  </a:cubicBezTo>
                  <a:cubicBezTo>
                    <a:pt x="78" y="1555"/>
                    <a:pt x="76" y="1559"/>
                    <a:pt x="75" y="1564"/>
                  </a:cubicBezTo>
                  <a:cubicBezTo>
                    <a:pt x="74" y="1571"/>
                    <a:pt x="69" y="1578"/>
                    <a:pt x="71" y="1586"/>
                  </a:cubicBezTo>
                  <a:cubicBezTo>
                    <a:pt x="72" y="1588"/>
                    <a:pt x="70" y="1589"/>
                    <a:pt x="69" y="1590"/>
                  </a:cubicBezTo>
                  <a:cubicBezTo>
                    <a:pt x="67" y="1591"/>
                    <a:pt x="65" y="1590"/>
                    <a:pt x="64" y="1588"/>
                  </a:cubicBezTo>
                  <a:cubicBezTo>
                    <a:pt x="61" y="1585"/>
                    <a:pt x="62" y="1581"/>
                    <a:pt x="62" y="1578"/>
                  </a:cubicBezTo>
                  <a:cubicBezTo>
                    <a:pt x="64" y="1572"/>
                    <a:pt x="66" y="1565"/>
                    <a:pt x="68" y="1559"/>
                  </a:cubicBezTo>
                  <a:cubicBezTo>
                    <a:pt x="68" y="1557"/>
                    <a:pt x="69" y="1556"/>
                    <a:pt x="67" y="1554"/>
                  </a:cubicBezTo>
                  <a:cubicBezTo>
                    <a:pt x="64" y="1556"/>
                    <a:pt x="64" y="1560"/>
                    <a:pt x="62" y="1563"/>
                  </a:cubicBezTo>
                  <a:cubicBezTo>
                    <a:pt x="57" y="1573"/>
                    <a:pt x="45" y="1574"/>
                    <a:pt x="38" y="1565"/>
                  </a:cubicBezTo>
                  <a:cubicBezTo>
                    <a:pt x="37" y="1564"/>
                    <a:pt x="37" y="1563"/>
                    <a:pt x="36" y="1563"/>
                  </a:cubicBezTo>
                  <a:cubicBezTo>
                    <a:pt x="29" y="1560"/>
                    <a:pt x="29" y="1554"/>
                    <a:pt x="31" y="1548"/>
                  </a:cubicBezTo>
                  <a:cubicBezTo>
                    <a:pt x="34" y="1538"/>
                    <a:pt x="37" y="1527"/>
                    <a:pt x="41" y="1517"/>
                  </a:cubicBezTo>
                  <a:cubicBezTo>
                    <a:pt x="44" y="1508"/>
                    <a:pt x="46" y="1498"/>
                    <a:pt x="49" y="1489"/>
                  </a:cubicBezTo>
                  <a:cubicBezTo>
                    <a:pt x="53" y="1476"/>
                    <a:pt x="58" y="1462"/>
                    <a:pt x="63" y="1449"/>
                  </a:cubicBezTo>
                  <a:cubicBezTo>
                    <a:pt x="64" y="1445"/>
                    <a:pt x="65" y="1442"/>
                    <a:pt x="60" y="1440"/>
                  </a:cubicBezTo>
                  <a:cubicBezTo>
                    <a:pt x="57" y="1439"/>
                    <a:pt x="57" y="1435"/>
                    <a:pt x="54" y="1434"/>
                  </a:cubicBezTo>
                  <a:cubicBezTo>
                    <a:pt x="53" y="1434"/>
                    <a:pt x="52" y="1435"/>
                    <a:pt x="52" y="1436"/>
                  </a:cubicBezTo>
                  <a:cubicBezTo>
                    <a:pt x="45" y="1453"/>
                    <a:pt x="41" y="1469"/>
                    <a:pt x="36" y="1486"/>
                  </a:cubicBezTo>
                  <a:cubicBezTo>
                    <a:pt x="36" y="1488"/>
                    <a:pt x="35" y="1491"/>
                    <a:pt x="36" y="1493"/>
                  </a:cubicBezTo>
                  <a:cubicBezTo>
                    <a:pt x="39" y="1500"/>
                    <a:pt x="36" y="1506"/>
                    <a:pt x="33" y="1511"/>
                  </a:cubicBezTo>
                  <a:cubicBezTo>
                    <a:pt x="28" y="1516"/>
                    <a:pt x="26" y="1522"/>
                    <a:pt x="25" y="1529"/>
                  </a:cubicBezTo>
                  <a:cubicBezTo>
                    <a:pt x="24" y="1536"/>
                    <a:pt x="22" y="1543"/>
                    <a:pt x="21" y="1549"/>
                  </a:cubicBezTo>
                  <a:cubicBezTo>
                    <a:pt x="20" y="1552"/>
                    <a:pt x="19" y="1555"/>
                    <a:pt x="21" y="1557"/>
                  </a:cubicBezTo>
                  <a:cubicBezTo>
                    <a:pt x="22" y="1559"/>
                    <a:pt x="22" y="1561"/>
                    <a:pt x="20" y="1562"/>
                  </a:cubicBezTo>
                  <a:cubicBezTo>
                    <a:pt x="17" y="1563"/>
                    <a:pt x="15" y="1563"/>
                    <a:pt x="14" y="1560"/>
                  </a:cubicBezTo>
                  <a:cubicBezTo>
                    <a:pt x="13" y="1559"/>
                    <a:pt x="13" y="1557"/>
                    <a:pt x="13" y="1556"/>
                  </a:cubicBezTo>
                  <a:cubicBezTo>
                    <a:pt x="13" y="1554"/>
                    <a:pt x="12" y="1551"/>
                    <a:pt x="13" y="1549"/>
                  </a:cubicBezTo>
                  <a:cubicBezTo>
                    <a:pt x="16" y="1532"/>
                    <a:pt x="19" y="1515"/>
                    <a:pt x="23" y="1499"/>
                  </a:cubicBezTo>
                  <a:cubicBezTo>
                    <a:pt x="23" y="1497"/>
                    <a:pt x="24" y="1495"/>
                    <a:pt x="24" y="1493"/>
                  </a:cubicBezTo>
                  <a:cubicBezTo>
                    <a:pt x="24" y="1484"/>
                    <a:pt x="27" y="1475"/>
                    <a:pt x="30" y="1467"/>
                  </a:cubicBezTo>
                  <a:cubicBezTo>
                    <a:pt x="34" y="1457"/>
                    <a:pt x="36" y="1447"/>
                    <a:pt x="38" y="1437"/>
                  </a:cubicBezTo>
                  <a:cubicBezTo>
                    <a:pt x="41" y="1427"/>
                    <a:pt x="46" y="1418"/>
                    <a:pt x="48" y="1409"/>
                  </a:cubicBezTo>
                  <a:cubicBezTo>
                    <a:pt x="51" y="1396"/>
                    <a:pt x="58" y="1383"/>
                    <a:pt x="60" y="1370"/>
                  </a:cubicBezTo>
                  <a:cubicBezTo>
                    <a:pt x="61" y="1367"/>
                    <a:pt x="63" y="1365"/>
                    <a:pt x="64" y="1362"/>
                  </a:cubicBezTo>
                  <a:cubicBezTo>
                    <a:pt x="65" y="1360"/>
                    <a:pt x="66" y="1357"/>
                    <a:pt x="63" y="1355"/>
                  </a:cubicBezTo>
                  <a:cubicBezTo>
                    <a:pt x="60" y="1353"/>
                    <a:pt x="58" y="1356"/>
                    <a:pt x="57" y="1359"/>
                  </a:cubicBezTo>
                  <a:cubicBezTo>
                    <a:pt x="53" y="1368"/>
                    <a:pt x="48" y="1378"/>
                    <a:pt x="45" y="1388"/>
                  </a:cubicBezTo>
                  <a:cubicBezTo>
                    <a:pt x="38" y="1406"/>
                    <a:pt x="31" y="1424"/>
                    <a:pt x="26" y="1443"/>
                  </a:cubicBezTo>
                  <a:cubicBezTo>
                    <a:pt x="22" y="1454"/>
                    <a:pt x="20" y="1465"/>
                    <a:pt x="19" y="1477"/>
                  </a:cubicBezTo>
                  <a:cubicBezTo>
                    <a:pt x="17" y="1495"/>
                    <a:pt x="13" y="1513"/>
                    <a:pt x="10" y="1531"/>
                  </a:cubicBezTo>
                  <a:cubicBezTo>
                    <a:pt x="10" y="1535"/>
                    <a:pt x="8" y="1540"/>
                    <a:pt x="6" y="1543"/>
                  </a:cubicBezTo>
                  <a:cubicBezTo>
                    <a:pt x="5" y="1544"/>
                    <a:pt x="5" y="1545"/>
                    <a:pt x="3" y="1545"/>
                  </a:cubicBezTo>
                  <a:cubicBezTo>
                    <a:pt x="2" y="1545"/>
                    <a:pt x="1" y="1544"/>
                    <a:pt x="1" y="1542"/>
                  </a:cubicBezTo>
                  <a:cubicBezTo>
                    <a:pt x="0" y="1540"/>
                    <a:pt x="1" y="1537"/>
                    <a:pt x="1" y="1535"/>
                  </a:cubicBezTo>
                  <a:cubicBezTo>
                    <a:pt x="7" y="1507"/>
                    <a:pt x="12" y="1479"/>
                    <a:pt x="14" y="1451"/>
                  </a:cubicBezTo>
                  <a:cubicBezTo>
                    <a:pt x="16" y="1433"/>
                    <a:pt x="21" y="1416"/>
                    <a:pt x="27" y="1399"/>
                  </a:cubicBezTo>
                  <a:cubicBezTo>
                    <a:pt x="33" y="1382"/>
                    <a:pt x="37" y="1364"/>
                    <a:pt x="43" y="1347"/>
                  </a:cubicBezTo>
                  <a:cubicBezTo>
                    <a:pt x="46" y="1340"/>
                    <a:pt x="49" y="1333"/>
                    <a:pt x="53" y="1327"/>
                  </a:cubicBezTo>
                  <a:cubicBezTo>
                    <a:pt x="54" y="1324"/>
                    <a:pt x="55" y="1322"/>
                    <a:pt x="56" y="1319"/>
                  </a:cubicBezTo>
                  <a:cubicBezTo>
                    <a:pt x="57" y="1311"/>
                    <a:pt x="61" y="1304"/>
                    <a:pt x="66" y="1298"/>
                  </a:cubicBezTo>
                  <a:cubicBezTo>
                    <a:pt x="70" y="1294"/>
                    <a:pt x="70" y="1288"/>
                    <a:pt x="74" y="1284"/>
                  </a:cubicBezTo>
                  <a:cubicBezTo>
                    <a:pt x="80" y="1277"/>
                    <a:pt x="84" y="1270"/>
                    <a:pt x="88" y="1262"/>
                  </a:cubicBezTo>
                  <a:cubicBezTo>
                    <a:pt x="93" y="1254"/>
                    <a:pt x="98" y="1246"/>
                    <a:pt x="105" y="1239"/>
                  </a:cubicBezTo>
                  <a:cubicBezTo>
                    <a:pt x="107" y="1237"/>
                    <a:pt x="108" y="1235"/>
                    <a:pt x="109" y="1232"/>
                  </a:cubicBezTo>
                  <a:cubicBezTo>
                    <a:pt x="115" y="1220"/>
                    <a:pt x="124" y="1211"/>
                    <a:pt x="131" y="1199"/>
                  </a:cubicBezTo>
                  <a:cubicBezTo>
                    <a:pt x="138" y="1187"/>
                    <a:pt x="148" y="1178"/>
                    <a:pt x="158" y="1169"/>
                  </a:cubicBezTo>
                  <a:cubicBezTo>
                    <a:pt x="168" y="1161"/>
                    <a:pt x="179" y="1153"/>
                    <a:pt x="188" y="1144"/>
                  </a:cubicBezTo>
                  <a:cubicBezTo>
                    <a:pt x="193" y="1138"/>
                    <a:pt x="200" y="1133"/>
                    <a:pt x="206" y="1128"/>
                  </a:cubicBezTo>
                  <a:cubicBezTo>
                    <a:pt x="207" y="1127"/>
                    <a:pt x="209" y="1126"/>
                    <a:pt x="209" y="1124"/>
                  </a:cubicBezTo>
                  <a:cubicBezTo>
                    <a:pt x="210" y="1121"/>
                    <a:pt x="212" y="1119"/>
                    <a:pt x="215" y="1117"/>
                  </a:cubicBezTo>
                  <a:cubicBezTo>
                    <a:pt x="222" y="1114"/>
                    <a:pt x="229" y="1111"/>
                    <a:pt x="235" y="1107"/>
                  </a:cubicBezTo>
                  <a:cubicBezTo>
                    <a:pt x="242" y="1103"/>
                    <a:pt x="248" y="1100"/>
                    <a:pt x="255" y="1097"/>
                  </a:cubicBezTo>
                  <a:cubicBezTo>
                    <a:pt x="265" y="1093"/>
                    <a:pt x="274" y="1085"/>
                    <a:pt x="285" y="1082"/>
                  </a:cubicBezTo>
                  <a:cubicBezTo>
                    <a:pt x="286" y="1081"/>
                    <a:pt x="288" y="1080"/>
                    <a:pt x="289" y="1079"/>
                  </a:cubicBezTo>
                  <a:cubicBezTo>
                    <a:pt x="293" y="1071"/>
                    <a:pt x="300" y="1067"/>
                    <a:pt x="305" y="1061"/>
                  </a:cubicBezTo>
                  <a:cubicBezTo>
                    <a:pt x="308" y="1058"/>
                    <a:pt x="311" y="1056"/>
                    <a:pt x="314" y="1054"/>
                  </a:cubicBezTo>
                  <a:cubicBezTo>
                    <a:pt x="317" y="1053"/>
                    <a:pt x="320" y="1050"/>
                    <a:pt x="322" y="1047"/>
                  </a:cubicBezTo>
                  <a:cubicBezTo>
                    <a:pt x="324" y="1042"/>
                    <a:pt x="331" y="1039"/>
                    <a:pt x="332" y="1032"/>
                  </a:cubicBezTo>
                  <a:cubicBezTo>
                    <a:pt x="332" y="1029"/>
                    <a:pt x="336" y="1028"/>
                    <a:pt x="339" y="1027"/>
                  </a:cubicBezTo>
                  <a:cubicBezTo>
                    <a:pt x="342" y="1026"/>
                    <a:pt x="345" y="1025"/>
                    <a:pt x="345" y="1020"/>
                  </a:cubicBezTo>
                  <a:cubicBezTo>
                    <a:pt x="345" y="1020"/>
                    <a:pt x="346" y="1019"/>
                    <a:pt x="347" y="1018"/>
                  </a:cubicBezTo>
                  <a:cubicBezTo>
                    <a:pt x="352" y="1016"/>
                    <a:pt x="356" y="1012"/>
                    <a:pt x="360" y="1008"/>
                  </a:cubicBezTo>
                  <a:cubicBezTo>
                    <a:pt x="362" y="1007"/>
                    <a:pt x="363" y="1006"/>
                    <a:pt x="365" y="1006"/>
                  </a:cubicBezTo>
                  <a:cubicBezTo>
                    <a:pt x="368" y="1006"/>
                    <a:pt x="370" y="1007"/>
                    <a:pt x="369" y="1009"/>
                  </a:cubicBezTo>
                  <a:cubicBezTo>
                    <a:pt x="366" y="1014"/>
                    <a:pt x="368" y="1020"/>
                    <a:pt x="363" y="1025"/>
                  </a:cubicBezTo>
                  <a:cubicBezTo>
                    <a:pt x="361" y="1026"/>
                    <a:pt x="362" y="1029"/>
                    <a:pt x="365" y="1029"/>
                  </a:cubicBezTo>
                  <a:cubicBezTo>
                    <a:pt x="366" y="1029"/>
                    <a:pt x="367" y="1029"/>
                    <a:pt x="368" y="1029"/>
                  </a:cubicBezTo>
                  <a:cubicBezTo>
                    <a:pt x="371" y="1028"/>
                    <a:pt x="372" y="1030"/>
                    <a:pt x="371" y="1033"/>
                  </a:cubicBezTo>
                  <a:cubicBezTo>
                    <a:pt x="369" y="1036"/>
                    <a:pt x="367" y="1040"/>
                    <a:pt x="364" y="1042"/>
                  </a:cubicBezTo>
                  <a:cubicBezTo>
                    <a:pt x="356" y="1049"/>
                    <a:pt x="351" y="1058"/>
                    <a:pt x="344" y="1065"/>
                  </a:cubicBezTo>
                  <a:cubicBezTo>
                    <a:pt x="343" y="1066"/>
                    <a:pt x="341" y="1067"/>
                    <a:pt x="342" y="1069"/>
                  </a:cubicBezTo>
                  <a:cubicBezTo>
                    <a:pt x="343" y="1078"/>
                    <a:pt x="336" y="1084"/>
                    <a:pt x="332" y="1091"/>
                  </a:cubicBezTo>
                  <a:cubicBezTo>
                    <a:pt x="332" y="1092"/>
                    <a:pt x="330" y="1092"/>
                    <a:pt x="330" y="1093"/>
                  </a:cubicBezTo>
                  <a:cubicBezTo>
                    <a:pt x="328" y="1101"/>
                    <a:pt x="322" y="1105"/>
                    <a:pt x="319" y="1112"/>
                  </a:cubicBezTo>
                  <a:cubicBezTo>
                    <a:pt x="311" y="1126"/>
                    <a:pt x="302" y="1139"/>
                    <a:pt x="294" y="1153"/>
                  </a:cubicBezTo>
                  <a:cubicBezTo>
                    <a:pt x="287" y="1164"/>
                    <a:pt x="282" y="1176"/>
                    <a:pt x="274" y="1187"/>
                  </a:cubicBezTo>
                  <a:cubicBezTo>
                    <a:pt x="273" y="1188"/>
                    <a:pt x="273" y="1189"/>
                    <a:pt x="274" y="1191"/>
                  </a:cubicBezTo>
                  <a:cubicBezTo>
                    <a:pt x="279" y="1187"/>
                    <a:pt x="282" y="1182"/>
                    <a:pt x="285" y="1177"/>
                  </a:cubicBezTo>
                  <a:cubicBezTo>
                    <a:pt x="289" y="1168"/>
                    <a:pt x="294" y="1160"/>
                    <a:pt x="300" y="1152"/>
                  </a:cubicBezTo>
                  <a:cubicBezTo>
                    <a:pt x="308" y="1140"/>
                    <a:pt x="313" y="1127"/>
                    <a:pt x="322" y="1115"/>
                  </a:cubicBezTo>
                  <a:cubicBezTo>
                    <a:pt x="326" y="1109"/>
                    <a:pt x="329" y="1103"/>
                    <a:pt x="334" y="1097"/>
                  </a:cubicBezTo>
                  <a:cubicBezTo>
                    <a:pt x="339" y="1090"/>
                    <a:pt x="343" y="1082"/>
                    <a:pt x="347" y="1074"/>
                  </a:cubicBezTo>
                  <a:cubicBezTo>
                    <a:pt x="352" y="1065"/>
                    <a:pt x="359" y="1057"/>
                    <a:pt x="363" y="1048"/>
                  </a:cubicBezTo>
                  <a:cubicBezTo>
                    <a:pt x="364" y="1047"/>
                    <a:pt x="365" y="1046"/>
                    <a:pt x="366" y="1045"/>
                  </a:cubicBezTo>
                  <a:cubicBezTo>
                    <a:pt x="369" y="1042"/>
                    <a:pt x="370" y="1042"/>
                    <a:pt x="371" y="1047"/>
                  </a:cubicBezTo>
                  <a:cubicBezTo>
                    <a:pt x="372" y="1050"/>
                    <a:pt x="375" y="1053"/>
                    <a:pt x="369" y="1055"/>
                  </a:cubicBezTo>
                  <a:cubicBezTo>
                    <a:pt x="364" y="1065"/>
                    <a:pt x="355" y="1073"/>
                    <a:pt x="353" y="1085"/>
                  </a:cubicBezTo>
                  <a:cubicBezTo>
                    <a:pt x="358" y="1080"/>
                    <a:pt x="365" y="1076"/>
                    <a:pt x="365" y="1067"/>
                  </a:cubicBezTo>
                  <a:cubicBezTo>
                    <a:pt x="365" y="1065"/>
                    <a:pt x="367" y="1063"/>
                    <a:pt x="370" y="1063"/>
                  </a:cubicBezTo>
                  <a:cubicBezTo>
                    <a:pt x="373" y="1064"/>
                    <a:pt x="375" y="1066"/>
                    <a:pt x="373" y="1069"/>
                  </a:cubicBezTo>
                  <a:cubicBezTo>
                    <a:pt x="371" y="1076"/>
                    <a:pt x="370" y="1082"/>
                    <a:pt x="365" y="1087"/>
                  </a:cubicBezTo>
                  <a:cubicBezTo>
                    <a:pt x="362" y="1090"/>
                    <a:pt x="362" y="1095"/>
                    <a:pt x="360" y="1099"/>
                  </a:cubicBezTo>
                  <a:cubicBezTo>
                    <a:pt x="359" y="1101"/>
                    <a:pt x="360" y="1102"/>
                    <a:pt x="362" y="1103"/>
                  </a:cubicBezTo>
                  <a:cubicBezTo>
                    <a:pt x="363" y="1104"/>
                    <a:pt x="365" y="1106"/>
                    <a:pt x="367" y="1107"/>
                  </a:cubicBezTo>
                  <a:cubicBezTo>
                    <a:pt x="369" y="1109"/>
                    <a:pt x="369" y="1111"/>
                    <a:pt x="367" y="1112"/>
                  </a:cubicBezTo>
                  <a:cubicBezTo>
                    <a:pt x="362" y="1116"/>
                    <a:pt x="361" y="1122"/>
                    <a:pt x="359" y="1128"/>
                  </a:cubicBezTo>
                  <a:cubicBezTo>
                    <a:pt x="354" y="1142"/>
                    <a:pt x="348" y="1156"/>
                    <a:pt x="341" y="1169"/>
                  </a:cubicBezTo>
                  <a:cubicBezTo>
                    <a:pt x="340" y="1171"/>
                    <a:pt x="338" y="1173"/>
                    <a:pt x="340" y="1176"/>
                  </a:cubicBezTo>
                  <a:cubicBezTo>
                    <a:pt x="343" y="1175"/>
                    <a:pt x="344" y="1172"/>
                    <a:pt x="345" y="1170"/>
                  </a:cubicBezTo>
                  <a:cubicBezTo>
                    <a:pt x="350" y="1158"/>
                    <a:pt x="356" y="1148"/>
                    <a:pt x="360" y="1136"/>
                  </a:cubicBezTo>
                  <a:cubicBezTo>
                    <a:pt x="361" y="1131"/>
                    <a:pt x="364" y="1126"/>
                    <a:pt x="366" y="1122"/>
                  </a:cubicBezTo>
                  <a:cubicBezTo>
                    <a:pt x="368" y="1118"/>
                    <a:pt x="370" y="1118"/>
                    <a:pt x="373" y="1119"/>
                  </a:cubicBezTo>
                  <a:cubicBezTo>
                    <a:pt x="377" y="1120"/>
                    <a:pt x="378" y="1123"/>
                    <a:pt x="377" y="1126"/>
                  </a:cubicBezTo>
                  <a:cubicBezTo>
                    <a:pt x="376" y="1130"/>
                    <a:pt x="373" y="1133"/>
                    <a:pt x="375" y="1136"/>
                  </a:cubicBezTo>
                  <a:cubicBezTo>
                    <a:pt x="376" y="1137"/>
                    <a:pt x="377" y="1137"/>
                    <a:pt x="378" y="1137"/>
                  </a:cubicBezTo>
                  <a:cubicBezTo>
                    <a:pt x="381" y="1136"/>
                    <a:pt x="385" y="1140"/>
                    <a:pt x="386" y="1137"/>
                  </a:cubicBezTo>
                  <a:cubicBezTo>
                    <a:pt x="388" y="1133"/>
                    <a:pt x="391" y="1128"/>
                    <a:pt x="390" y="1122"/>
                  </a:cubicBezTo>
                  <a:cubicBezTo>
                    <a:pt x="388" y="1121"/>
                    <a:pt x="387" y="1122"/>
                    <a:pt x="385" y="1123"/>
                  </a:cubicBezTo>
                  <a:cubicBezTo>
                    <a:pt x="384" y="1124"/>
                    <a:pt x="382" y="1125"/>
                    <a:pt x="381" y="1123"/>
                  </a:cubicBezTo>
                  <a:cubicBezTo>
                    <a:pt x="380" y="1122"/>
                    <a:pt x="380" y="1120"/>
                    <a:pt x="380" y="1119"/>
                  </a:cubicBezTo>
                  <a:cubicBezTo>
                    <a:pt x="381" y="1118"/>
                    <a:pt x="381" y="1117"/>
                    <a:pt x="381" y="1117"/>
                  </a:cubicBezTo>
                  <a:cubicBezTo>
                    <a:pt x="384" y="1109"/>
                    <a:pt x="387" y="1102"/>
                    <a:pt x="385" y="1094"/>
                  </a:cubicBezTo>
                  <a:cubicBezTo>
                    <a:pt x="385" y="1091"/>
                    <a:pt x="385" y="1088"/>
                    <a:pt x="386" y="1085"/>
                  </a:cubicBezTo>
                  <a:cubicBezTo>
                    <a:pt x="387" y="1082"/>
                    <a:pt x="386" y="1081"/>
                    <a:pt x="383" y="1080"/>
                  </a:cubicBezTo>
                  <a:cubicBezTo>
                    <a:pt x="380" y="1080"/>
                    <a:pt x="379" y="1078"/>
                    <a:pt x="379" y="1075"/>
                  </a:cubicBezTo>
                  <a:cubicBezTo>
                    <a:pt x="379" y="1070"/>
                    <a:pt x="380" y="1065"/>
                    <a:pt x="382" y="1060"/>
                  </a:cubicBezTo>
                  <a:cubicBezTo>
                    <a:pt x="384" y="1056"/>
                    <a:pt x="383" y="1053"/>
                    <a:pt x="381" y="1049"/>
                  </a:cubicBezTo>
                  <a:cubicBezTo>
                    <a:pt x="379" y="1041"/>
                    <a:pt x="377" y="1033"/>
                    <a:pt x="376" y="1026"/>
                  </a:cubicBezTo>
                  <a:cubicBezTo>
                    <a:pt x="369" y="993"/>
                    <a:pt x="362" y="961"/>
                    <a:pt x="356" y="928"/>
                  </a:cubicBezTo>
                  <a:cubicBezTo>
                    <a:pt x="352" y="904"/>
                    <a:pt x="345" y="880"/>
                    <a:pt x="340" y="856"/>
                  </a:cubicBezTo>
                  <a:cubicBezTo>
                    <a:pt x="336" y="837"/>
                    <a:pt x="330" y="818"/>
                    <a:pt x="327" y="799"/>
                  </a:cubicBezTo>
                  <a:cubicBezTo>
                    <a:pt x="325" y="789"/>
                    <a:pt x="321" y="779"/>
                    <a:pt x="318" y="769"/>
                  </a:cubicBezTo>
                  <a:cubicBezTo>
                    <a:pt x="314" y="755"/>
                    <a:pt x="310" y="740"/>
                    <a:pt x="305" y="725"/>
                  </a:cubicBezTo>
                  <a:cubicBezTo>
                    <a:pt x="302" y="715"/>
                    <a:pt x="298" y="704"/>
                    <a:pt x="293" y="694"/>
                  </a:cubicBezTo>
                  <a:cubicBezTo>
                    <a:pt x="289" y="683"/>
                    <a:pt x="286" y="672"/>
                    <a:pt x="281" y="661"/>
                  </a:cubicBezTo>
                  <a:cubicBezTo>
                    <a:pt x="278" y="652"/>
                    <a:pt x="276" y="642"/>
                    <a:pt x="271" y="633"/>
                  </a:cubicBezTo>
                  <a:cubicBezTo>
                    <a:pt x="270" y="630"/>
                    <a:pt x="269" y="626"/>
                    <a:pt x="268" y="623"/>
                  </a:cubicBezTo>
                  <a:cubicBezTo>
                    <a:pt x="267" y="619"/>
                    <a:pt x="266" y="616"/>
                    <a:pt x="264" y="613"/>
                  </a:cubicBezTo>
                  <a:cubicBezTo>
                    <a:pt x="261" y="608"/>
                    <a:pt x="259" y="603"/>
                    <a:pt x="257" y="597"/>
                  </a:cubicBezTo>
                  <a:cubicBezTo>
                    <a:pt x="256" y="592"/>
                    <a:pt x="252" y="588"/>
                    <a:pt x="248" y="586"/>
                  </a:cubicBezTo>
                  <a:cubicBezTo>
                    <a:pt x="241" y="582"/>
                    <a:pt x="234" y="577"/>
                    <a:pt x="227" y="573"/>
                  </a:cubicBezTo>
                  <a:cubicBezTo>
                    <a:pt x="221" y="570"/>
                    <a:pt x="216" y="565"/>
                    <a:pt x="211" y="562"/>
                  </a:cubicBezTo>
                  <a:cubicBezTo>
                    <a:pt x="197" y="552"/>
                    <a:pt x="185" y="540"/>
                    <a:pt x="174" y="527"/>
                  </a:cubicBezTo>
                  <a:cubicBezTo>
                    <a:pt x="166" y="517"/>
                    <a:pt x="160" y="505"/>
                    <a:pt x="156" y="493"/>
                  </a:cubicBezTo>
                  <a:cubicBezTo>
                    <a:pt x="153" y="484"/>
                    <a:pt x="150" y="476"/>
                    <a:pt x="147" y="467"/>
                  </a:cubicBezTo>
                  <a:cubicBezTo>
                    <a:pt x="142" y="452"/>
                    <a:pt x="138" y="436"/>
                    <a:pt x="138" y="420"/>
                  </a:cubicBezTo>
                  <a:cubicBezTo>
                    <a:pt x="138" y="413"/>
                    <a:pt x="139" y="404"/>
                    <a:pt x="141" y="397"/>
                  </a:cubicBezTo>
                  <a:cubicBezTo>
                    <a:pt x="143" y="392"/>
                    <a:pt x="143" y="388"/>
                    <a:pt x="143" y="383"/>
                  </a:cubicBezTo>
                  <a:cubicBezTo>
                    <a:pt x="143" y="378"/>
                    <a:pt x="150" y="377"/>
                    <a:pt x="151" y="372"/>
                  </a:cubicBezTo>
                  <a:cubicBezTo>
                    <a:pt x="152" y="367"/>
                    <a:pt x="154" y="362"/>
                    <a:pt x="156" y="357"/>
                  </a:cubicBezTo>
                  <a:cubicBezTo>
                    <a:pt x="161" y="343"/>
                    <a:pt x="168" y="331"/>
                    <a:pt x="173" y="319"/>
                  </a:cubicBezTo>
                  <a:cubicBezTo>
                    <a:pt x="178" y="310"/>
                    <a:pt x="182" y="301"/>
                    <a:pt x="185" y="291"/>
                  </a:cubicBezTo>
                  <a:cubicBezTo>
                    <a:pt x="186" y="289"/>
                    <a:pt x="186" y="287"/>
                    <a:pt x="187" y="285"/>
                  </a:cubicBezTo>
                  <a:cubicBezTo>
                    <a:pt x="192" y="279"/>
                    <a:pt x="194" y="272"/>
                    <a:pt x="196" y="264"/>
                  </a:cubicBezTo>
                  <a:cubicBezTo>
                    <a:pt x="196" y="264"/>
                    <a:pt x="196" y="264"/>
                    <a:pt x="197" y="264"/>
                  </a:cubicBezTo>
                  <a:cubicBezTo>
                    <a:pt x="203" y="257"/>
                    <a:pt x="206" y="248"/>
                    <a:pt x="210" y="240"/>
                  </a:cubicBezTo>
                  <a:cubicBezTo>
                    <a:pt x="213" y="234"/>
                    <a:pt x="217" y="228"/>
                    <a:pt x="221" y="221"/>
                  </a:cubicBezTo>
                  <a:cubicBezTo>
                    <a:pt x="223" y="216"/>
                    <a:pt x="227" y="212"/>
                    <a:pt x="231" y="206"/>
                  </a:cubicBezTo>
                  <a:cubicBezTo>
                    <a:pt x="237" y="196"/>
                    <a:pt x="243" y="185"/>
                    <a:pt x="250" y="175"/>
                  </a:cubicBezTo>
                  <a:cubicBezTo>
                    <a:pt x="255" y="169"/>
                    <a:pt x="259" y="163"/>
                    <a:pt x="264" y="158"/>
                  </a:cubicBezTo>
                  <a:cubicBezTo>
                    <a:pt x="272" y="146"/>
                    <a:pt x="281" y="135"/>
                    <a:pt x="290" y="124"/>
                  </a:cubicBezTo>
                  <a:cubicBezTo>
                    <a:pt x="302" y="109"/>
                    <a:pt x="311" y="94"/>
                    <a:pt x="325" y="81"/>
                  </a:cubicBezTo>
                  <a:cubicBezTo>
                    <a:pt x="326" y="80"/>
                    <a:pt x="327" y="79"/>
                    <a:pt x="327" y="78"/>
                  </a:cubicBezTo>
                  <a:cubicBezTo>
                    <a:pt x="337" y="64"/>
                    <a:pt x="348" y="52"/>
                    <a:pt x="361" y="41"/>
                  </a:cubicBezTo>
                  <a:cubicBezTo>
                    <a:pt x="366" y="37"/>
                    <a:pt x="370" y="32"/>
                    <a:pt x="376" y="29"/>
                  </a:cubicBezTo>
                  <a:cubicBezTo>
                    <a:pt x="383" y="25"/>
                    <a:pt x="387" y="19"/>
                    <a:pt x="394" y="15"/>
                  </a:cubicBezTo>
                  <a:cubicBezTo>
                    <a:pt x="407" y="6"/>
                    <a:pt x="421" y="2"/>
                    <a:pt x="436" y="2"/>
                  </a:cubicBezTo>
                  <a:cubicBezTo>
                    <a:pt x="444" y="2"/>
                    <a:pt x="451" y="0"/>
                    <a:pt x="459" y="1"/>
                  </a:cubicBezTo>
                  <a:cubicBezTo>
                    <a:pt x="472" y="2"/>
                    <a:pt x="484" y="7"/>
                    <a:pt x="496" y="11"/>
                  </a:cubicBezTo>
                  <a:cubicBezTo>
                    <a:pt x="508" y="15"/>
                    <a:pt x="518" y="24"/>
                    <a:pt x="529" y="29"/>
                  </a:cubicBezTo>
                  <a:cubicBezTo>
                    <a:pt x="532" y="30"/>
                    <a:pt x="534" y="32"/>
                    <a:pt x="538" y="31"/>
                  </a:cubicBezTo>
                  <a:cubicBezTo>
                    <a:pt x="541" y="29"/>
                    <a:pt x="544" y="32"/>
                    <a:pt x="546" y="35"/>
                  </a:cubicBezTo>
                  <a:cubicBezTo>
                    <a:pt x="552" y="44"/>
                    <a:pt x="561" y="48"/>
                    <a:pt x="568" y="57"/>
                  </a:cubicBezTo>
                  <a:cubicBezTo>
                    <a:pt x="571" y="61"/>
                    <a:pt x="575" y="65"/>
                    <a:pt x="578" y="70"/>
                  </a:cubicBezTo>
                  <a:cubicBezTo>
                    <a:pt x="585" y="79"/>
                    <a:pt x="593" y="87"/>
                    <a:pt x="602" y="95"/>
                  </a:cubicBezTo>
                  <a:cubicBezTo>
                    <a:pt x="612" y="105"/>
                    <a:pt x="622" y="115"/>
                    <a:pt x="631" y="125"/>
                  </a:cubicBezTo>
                  <a:cubicBezTo>
                    <a:pt x="642" y="137"/>
                    <a:pt x="651" y="150"/>
                    <a:pt x="662" y="162"/>
                  </a:cubicBezTo>
                  <a:cubicBezTo>
                    <a:pt x="667" y="168"/>
                    <a:pt x="671" y="175"/>
                    <a:pt x="676" y="182"/>
                  </a:cubicBezTo>
                  <a:cubicBezTo>
                    <a:pt x="688" y="200"/>
                    <a:pt x="700" y="218"/>
                    <a:pt x="712" y="237"/>
                  </a:cubicBezTo>
                  <a:cubicBezTo>
                    <a:pt x="721" y="252"/>
                    <a:pt x="731" y="268"/>
                    <a:pt x="738" y="285"/>
                  </a:cubicBezTo>
                  <a:cubicBezTo>
                    <a:pt x="746" y="303"/>
                    <a:pt x="753" y="321"/>
                    <a:pt x="753" y="342"/>
                  </a:cubicBezTo>
                  <a:cubicBezTo>
                    <a:pt x="753" y="354"/>
                    <a:pt x="756" y="366"/>
                    <a:pt x="758" y="378"/>
                  </a:cubicBezTo>
                  <a:cubicBezTo>
                    <a:pt x="759" y="384"/>
                    <a:pt x="759" y="390"/>
                    <a:pt x="757" y="396"/>
                  </a:cubicBezTo>
                  <a:cubicBezTo>
                    <a:pt x="754" y="403"/>
                    <a:pt x="754" y="410"/>
                    <a:pt x="753" y="417"/>
                  </a:cubicBezTo>
                  <a:cubicBezTo>
                    <a:pt x="751" y="429"/>
                    <a:pt x="744" y="440"/>
                    <a:pt x="739" y="450"/>
                  </a:cubicBezTo>
                  <a:cubicBezTo>
                    <a:pt x="733" y="460"/>
                    <a:pt x="726" y="469"/>
                    <a:pt x="720" y="479"/>
                  </a:cubicBezTo>
                  <a:cubicBezTo>
                    <a:pt x="708" y="497"/>
                    <a:pt x="692" y="513"/>
                    <a:pt x="678" y="530"/>
                  </a:cubicBezTo>
                  <a:cubicBezTo>
                    <a:pt x="669" y="540"/>
                    <a:pt x="659" y="550"/>
                    <a:pt x="650" y="560"/>
                  </a:cubicBezTo>
                  <a:cubicBezTo>
                    <a:pt x="645" y="565"/>
                    <a:pt x="640" y="570"/>
                    <a:pt x="635" y="575"/>
                  </a:cubicBezTo>
                  <a:cubicBezTo>
                    <a:pt x="633" y="577"/>
                    <a:pt x="631" y="578"/>
                    <a:pt x="629" y="581"/>
                  </a:cubicBezTo>
                  <a:cubicBezTo>
                    <a:pt x="628" y="585"/>
                    <a:pt x="625" y="587"/>
                    <a:pt x="621" y="588"/>
                  </a:cubicBezTo>
                  <a:cubicBezTo>
                    <a:pt x="618" y="589"/>
                    <a:pt x="617" y="592"/>
                    <a:pt x="615" y="595"/>
                  </a:cubicBezTo>
                  <a:cubicBezTo>
                    <a:pt x="612" y="601"/>
                    <a:pt x="613" y="609"/>
                    <a:pt x="612" y="616"/>
                  </a:cubicBezTo>
                  <a:cubicBezTo>
                    <a:pt x="611" y="634"/>
                    <a:pt x="609" y="653"/>
                    <a:pt x="607" y="671"/>
                  </a:cubicBezTo>
                  <a:cubicBezTo>
                    <a:pt x="606" y="692"/>
                    <a:pt x="604" y="713"/>
                    <a:pt x="603" y="734"/>
                  </a:cubicBezTo>
                  <a:cubicBezTo>
                    <a:pt x="602" y="761"/>
                    <a:pt x="603" y="788"/>
                    <a:pt x="602" y="815"/>
                  </a:cubicBezTo>
                  <a:cubicBezTo>
                    <a:pt x="602" y="827"/>
                    <a:pt x="601" y="839"/>
                    <a:pt x="601" y="850"/>
                  </a:cubicBezTo>
                  <a:cubicBezTo>
                    <a:pt x="601" y="864"/>
                    <a:pt x="602" y="878"/>
                    <a:pt x="601" y="892"/>
                  </a:cubicBezTo>
                  <a:cubicBezTo>
                    <a:pt x="601" y="909"/>
                    <a:pt x="603" y="925"/>
                    <a:pt x="603" y="942"/>
                  </a:cubicBezTo>
                  <a:cubicBezTo>
                    <a:pt x="602" y="952"/>
                    <a:pt x="604" y="962"/>
                    <a:pt x="605" y="972"/>
                  </a:cubicBezTo>
                  <a:cubicBezTo>
                    <a:pt x="606" y="976"/>
                    <a:pt x="608" y="981"/>
                    <a:pt x="613" y="984"/>
                  </a:cubicBezTo>
                  <a:cubicBezTo>
                    <a:pt x="616" y="986"/>
                    <a:pt x="618" y="989"/>
                    <a:pt x="621" y="992"/>
                  </a:cubicBezTo>
                  <a:cubicBezTo>
                    <a:pt x="631" y="1002"/>
                    <a:pt x="641" y="1012"/>
                    <a:pt x="653" y="1021"/>
                  </a:cubicBezTo>
                  <a:cubicBezTo>
                    <a:pt x="662" y="1028"/>
                    <a:pt x="670" y="1036"/>
                    <a:pt x="679" y="1044"/>
                  </a:cubicBezTo>
                  <a:cubicBezTo>
                    <a:pt x="688" y="1051"/>
                    <a:pt x="694" y="1061"/>
                    <a:pt x="702" y="1068"/>
                  </a:cubicBezTo>
                  <a:cubicBezTo>
                    <a:pt x="709" y="1074"/>
                    <a:pt x="714" y="1082"/>
                    <a:pt x="720" y="1089"/>
                  </a:cubicBezTo>
                  <a:cubicBezTo>
                    <a:pt x="729" y="1097"/>
                    <a:pt x="737" y="1106"/>
                    <a:pt x="744" y="1116"/>
                  </a:cubicBezTo>
                  <a:cubicBezTo>
                    <a:pt x="746" y="1119"/>
                    <a:pt x="749" y="1122"/>
                    <a:pt x="751" y="1124"/>
                  </a:cubicBezTo>
                  <a:cubicBezTo>
                    <a:pt x="754" y="1127"/>
                    <a:pt x="756" y="1128"/>
                    <a:pt x="759" y="1126"/>
                  </a:cubicBezTo>
                  <a:cubicBezTo>
                    <a:pt x="764" y="1123"/>
                    <a:pt x="765" y="1123"/>
                    <a:pt x="766" y="1129"/>
                  </a:cubicBezTo>
                  <a:cubicBezTo>
                    <a:pt x="768" y="1139"/>
                    <a:pt x="772" y="1148"/>
                    <a:pt x="778" y="1157"/>
                  </a:cubicBezTo>
                  <a:cubicBezTo>
                    <a:pt x="781" y="1161"/>
                    <a:pt x="784" y="1165"/>
                    <a:pt x="788" y="1168"/>
                  </a:cubicBezTo>
                  <a:cubicBezTo>
                    <a:pt x="793" y="1172"/>
                    <a:pt x="797" y="1177"/>
                    <a:pt x="800" y="1182"/>
                  </a:cubicBezTo>
                  <a:cubicBezTo>
                    <a:pt x="805" y="1188"/>
                    <a:pt x="811" y="1193"/>
                    <a:pt x="816" y="1200"/>
                  </a:cubicBezTo>
                  <a:cubicBezTo>
                    <a:pt x="819" y="1205"/>
                    <a:pt x="824" y="1207"/>
                    <a:pt x="828" y="1210"/>
                  </a:cubicBezTo>
                  <a:cubicBezTo>
                    <a:pt x="844" y="1222"/>
                    <a:pt x="861" y="1228"/>
                    <a:pt x="880" y="1232"/>
                  </a:cubicBezTo>
                  <a:cubicBezTo>
                    <a:pt x="895" y="1235"/>
                    <a:pt x="910" y="1237"/>
                    <a:pt x="925" y="1236"/>
                  </a:cubicBezTo>
                  <a:cubicBezTo>
                    <a:pt x="950" y="1236"/>
                    <a:pt x="974" y="1232"/>
                    <a:pt x="996" y="1219"/>
                  </a:cubicBezTo>
                  <a:cubicBezTo>
                    <a:pt x="1006" y="1213"/>
                    <a:pt x="1017" y="1209"/>
                    <a:pt x="1027" y="1203"/>
                  </a:cubicBezTo>
                  <a:cubicBezTo>
                    <a:pt x="1052" y="1187"/>
                    <a:pt x="1076" y="1171"/>
                    <a:pt x="1097" y="1151"/>
                  </a:cubicBezTo>
                  <a:cubicBezTo>
                    <a:pt x="1105" y="1144"/>
                    <a:pt x="1111" y="1136"/>
                    <a:pt x="1118" y="1128"/>
                  </a:cubicBezTo>
                  <a:cubicBezTo>
                    <a:pt x="1132" y="1113"/>
                    <a:pt x="1146" y="1099"/>
                    <a:pt x="1161" y="1084"/>
                  </a:cubicBezTo>
                  <a:cubicBezTo>
                    <a:pt x="1177" y="1067"/>
                    <a:pt x="1192" y="1048"/>
                    <a:pt x="1204" y="1028"/>
                  </a:cubicBezTo>
                  <a:cubicBezTo>
                    <a:pt x="1207" y="1022"/>
                    <a:pt x="1210" y="1016"/>
                    <a:pt x="1214" y="1011"/>
                  </a:cubicBezTo>
                  <a:cubicBezTo>
                    <a:pt x="1225" y="996"/>
                    <a:pt x="1227" y="978"/>
                    <a:pt x="1227" y="959"/>
                  </a:cubicBezTo>
                  <a:cubicBezTo>
                    <a:pt x="1227" y="950"/>
                    <a:pt x="1229" y="940"/>
                    <a:pt x="1229" y="930"/>
                  </a:cubicBezTo>
                  <a:cubicBezTo>
                    <a:pt x="1229" y="918"/>
                    <a:pt x="1229" y="906"/>
                    <a:pt x="1228" y="894"/>
                  </a:cubicBezTo>
                  <a:cubicBezTo>
                    <a:pt x="1227" y="880"/>
                    <a:pt x="1228" y="867"/>
                    <a:pt x="1229" y="853"/>
                  </a:cubicBezTo>
                  <a:cubicBezTo>
                    <a:pt x="1232" y="828"/>
                    <a:pt x="1234" y="803"/>
                    <a:pt x="1236" y="779"/>
                  </a:cubicBezTo>
                  <a:cubicBezTo>
                    <a:pt x="1236" y="778"/>
                    <a:pt x="1236" y="778"/>
                    <a:pt x="1236" y="777"/>
                  </a:cubicBezTo>
                  <a:cubicBezTo>
                    <a:pt x="1241" y="756"/>
                    <a:pt x="1240" y="734"/>
                    <a:pt x="1241" y="712"/>
                  </a:cubicBezTo>
                  <a:cubicBezTo>
                    <a:pt x="1243" y="690"/>
                    <a:pt x="1245" y="667"/>
                    <a:pt x="1245" y="644"/>
                  </a:cubicBezTo>
                  <a:cubicBezTo>
                    <a:pt x="1245" y="643"/>
                    <a:pt x="1245" y="642"/>
                    <a:pt x="1245" y="641"/>
                  </a:cubicBezTo>
                  <a:cubicBezTo>
                    <a:pt x="1246" y="621"/>
                    <a:pt x="1247" y="601"/>
                    <a:pt x="1248" y="581"/>
                  </a:cubicBezTo>
                  <a:cubicBezTo>
                    <a:pt x="1248" y="580"/>
                    <a:pt x="1248" y="578"/>
                    <a:pt x="1248" y="576"/>
                  </a:cubicBezTo>
                  <a:cubicBezTo>
                    <a:pt x="1249" y="568"/>
                    <a:pt x="1255" y="565"/>
                    <a:pt x="1261" y="566"/>
                  </a:cubicBezTo>
                  <a:cubicBezTo>
                    <a:pt x="1265" y="566"/>
                    <a:pt x="1267" y="568"/>
                    <a:pt x="1267" y="572"/>
                  </a:cubicBezTo>
                  <a:cubicBezTo>
                    <a:pt x="1267" y="576"/>
                    <a:pt x="1268" y="579"/>
                    <a:pt x="1268" y="583"/>
                  </a:cubicBezTo>
                  <a:cubicBezTo>
                    <a:pt x="1266" y="601"/>
                    <a:pt x="1266" y="619"/>
                    <a:pt x="1266" y="638"/>
                  </a:cubicBezTo>
                  <a:cubicBezTo>
                    <a:pt x="1266" y="643"/>
                    <a:pt x="1265" y="649"/>
                    <a:pt x="1265" y="655"/>
                  </a:cubicBezTo>
                  <a:cubicBezTo>
                    <a:pt x="1267" y="681"/>
                    <a:pt x="1266" y="707"/>
                    <a:pt x="1264" y="734"/>
                  </a:cubicBezTo>
                  <a:cubicBezTo>
                    <a:pt x="1262" y="755"/>
                    <a:pt x="1260" y="776"/>
                    <a:pt x="1257" y="797"/>
                  </a:cubicBezTo>
                  <a:cubicBezTo>
                    <a:pt x="1256" y="805"/>
                    <a:pt x="1260" y="812"/>
                    <a:pt x="1261" y="820"/>
                  </a:cubicBezTo>
                  <a:cubicBezTo>
                    <a:pt x="1261" y="822"/>
                    <a:pt x="1262" y="823"/>
                    <a:pt x="1260" y="824"/>
                  </a:cubicBezTo>
                  <a:cubicBezTo>
                    <a:pt x="1255" y="826"/>
                    <a:pt x="1255" y="829"/>
                    <a:pt x="1255" y="833"/>
                  </a:cubicBezTo>
                  <a:cubicBezTo>
                    <a:pt x="1255" y="843"/>
                    <a:pt x="1255" y="853"/>
                    <a:pt x="1255" y="863"/>
                  </a:cubicBezTo>
                  <a:cubicBezTo>
                    <a:pt x="1256" y="877"/>
                    <a:pt x="1254" y="892"/>
                    <a:pt x="1253" y="906"/>
                  </a:cubicBezTo>
                  <a:cubicBezTo>
                    <a:pt x="1252" y="913"/>
                    <a:pt x="1253" y="921"/>
                    <a:pt x="1253" y="929"/>
                  </a:cubicBezTo>
                  <a:cubicBezTo>
                    <a:pt x="1253" y="931"/>
                    <a:pt x="1253" y="933"/>
                    <a:pt x="1255" y="933"/>
                  </a:cubicBezTo>
                  <a:cubicBezTo>
                    <a:pt x="1257" y="934"/>
                    <a:pt x="1259" y="932"/>
                    <a:pt x="1260" y="931"/>
                  </a:cubicBezTo>
                  <a:cubicBezTo>
                    <a:pt x="1262" y="927"/>
                    <a:pt x="1264" y="924"/>
                    <a:pt x="1265" y="920"/>
                  </a:cubicBezTo>
                  <a:cubicBezTo>
                    <a:pt x="1268" y="914"/>
                    <a:pt x="1272" y="910"/>
                    <a:pt x="1276" y="905"/>
                  </a:cubicBezTo>
                  <a:cubicBezTo>
                    <a:pt x="1278" y="902"/>
                    <a:pt x="1281" y="902"/>
                    <a:pt x="1284" y="903"/>
                  </a:cubicBezTo>
                  <a:cubicBezTo>
                    <a:pt x="1290" y="904"/>
                    <a:pt x="1296" y="906"/>
                    <a:pt x="1300" y="911"/>
                  </a:cubicBezTo>
                  <a:cubicBezTo>
                    <a:pt x="1306" y="919"/>
                    <a:pt x="1310" y="927"/>
                    <a:pt x="1311" y="937"/>
                  </a:cubicBezTo>
                  <a:cubicBezTo>
                    <a:pt x="1312" y="943"/>
                    <a:pt x="1313" y="950"/>
                    <a:pt x="1313" y="956"/>
                  </a:cubicBezTo>
                  <a:cubicBezTo>
                    <a:pt x="1314" y="967"/>
                    <a:pt x="1311" y="976"/>
                    <a:pt x="1308" y="986"/>
                  </a:cubicBezTo>
                  <a:cubicBezTo>
                    <a:pt x="1305" y="1002"/>
                    <a:pt x="1298" y="1016"/>
                    <a:pt x="1291" y="1030"/>
                  </a:cubicBezTo>
                  <a:cubicBezTo>
                    <a:pt x="1282" y="1047"/>
                    <a:pt x="1273" y="1065"/>
                    <a:pt x="1264" y="1082"/>
                  </a:cubicBezTo>
                  <a:cubicBezTo>
                    <a:pt x="1259" y="1091"/>
                    <a:pt x="1253" y="1101"/>
                    <a:pt x="1253" y="1112"/>
                  </a:cubicBezTo>
                  <a:cubicBezTo>
                    <a:pt x="1253" y="1114"/>
                    <a:pt x="1251" y="1116"/>
                    <a:pt x="1254" y="1117"/>
                  </a:cubicBezTo>
                  <a:cubicBezTo>
                    <a:pt x="1256" y="1118"/>
                    <a:pt x="1257" y="1116"/>
                    <a:pt x="1258" y="1115"/>
                  </a:cubicBezTo>
                  <a:cubicBezTo>
                    <a:pt x="1267" y="1106"/>
                    <a:pt x="1275" y="1098"/>
                    <a:pt x="1284" y="1090"/>
                  </a:cubicBezTo>
                  <a:cubicBezTo>
                    <a:pt x="1291" y="1084"/>
                    <a:pt x="1297" y="1085"/>
                    <a:pt x="1300" y="1095"/>
                  </a:cubicBezTo>
                  <a:cubicBezTo>
                    <a:pt x="1302" y="1104"/>
                    <a:pt x="1300" y="1113"/>
                    <a:pt x="1296" y="1121"/>
                  </a:cubicBezTo>
                  <a:cubicBezTo>
                    <a:pt x="1289" y="1139"/>
                    <a:pt x="1278" y="1156"/>
                    <a:pt x="1269" y="1173"/>
                  </a:cubicBezTo>
                  <a:cubicBezTo>
                    <a:pt x="1263" y="1184"/>
                    <a:pt x="1257" y="1194"/>
                    <a:pt x="1249" y="1203"/>
                  </a:cubicBezTo>
                  <a:cubicBezTo>
                    <a:pt x="1244" y="1211"/>
                    <a:pt x="1239" y="1220"/>
                    <a:pt x="1234" y="1228"/>
                  </a:cubicBezTo>
                  <a:cubicBezTo>
                    <a:pt x="1229" y="1236"/>
                    <a:pt x="1228" y="1244"/>
                    <a:pt x="1229" y="1253"/>
                  </a:cubicBezTo>
                  <a:cubicBezTo>
                    <a:pt x="1229" y="1258"/>
                    <a:pt x="1231" y="1259"/>
                    <a:pt x="1235" y="1257"/>
                  </a:cubicBezTo>
                  <a:cubicBezTo>
                    <a:pt x="1238" y="1256"/>
                    <a:pt x="1240" y="1255"/>
                    <a:pt x="1242" y="1254"/>
                  </a:cubicBezTo>
                  <a:cubicBezTo>
                    <a:pt x="1247" y="1251"/>
                    <a:pt x="1251" y="1249"/>
                    <a:pt x="1256" y="1248"/>
                  </a:cubicBezTo>
                  <a:cubicBezTo>
                    <a:pt x="1265" y="1246"/>
                    <a:pt x="1269" y="1248"/>
                    <a:pt x="1271" y="1257"/>
                  </a:cubicBezTo>
                  <a:cubicBezTo>
                    <a:pt x="1271" y="1260"/>
                    <a:pt x="1272" y="1263"/>
                    <a:pt x="1271" y="1266"/>
                  </a:cubicBezTo>
                  <a:cubicBezTo>
                    <a:pt x="1267" y="1276"/>
                    <a:pt x="1264" y="1287"/>
                    <a:pt x="1257" y="1296"/>
                  </a:cubicBezTo>
                  <a:cubicBezTo>
                    <a:pt x="1254" y="1300"/>
                    <a:pt x="1252" y="1304"/>
                    <a:pt x="1249" y="1308"/>
                  </a:cubicBezTo>
                  <a:cubicBezTo>
                    <a:pt x="1245" y="1315"/>
                    <a:pt x="1240" y="1321"/>
                    <a:pt x="1233" y="1326"/>
                  </a:cubicBezTo>
                  <a:cubicBezTo>
                    <a:pt x="1220" y="1335"/>
                    <a:pt x="1217" y="1349"/>
                    <a:pt x="1216" y="1363"/>
                  </a:cubicBezTo>
                  <a:cubicBezTo>
                    <a:pt x="1214" y="1378"/>
                    <a:pt x="1214" y="1393"/>
                    <a:pt x="1211" y="1408"/>
                  </a:cubicBezTo>
                  <a:cubicBezTo>
                    <a:pt x="1210" y="1412"/>
                    <a:pt x="1212" y="1417"/>
                    <a:pt x="1211" y="1421"/>
                  </a:cubicBezTo>
                  <a:cubicBezTo>
                    <a:pt x="1208" y="1436"/>
                    <a:pt x="1208" y="1452"/>
                    <a:pt x="1206" y="1468"/>
                  </a:cubicBezTo>
                  <a:cubicBezTo>
                    <a:pt x="1204" y="1480"/>
                    <a:pt x="1204" y="1492"/>
                    <a:pt x="1204" y="1504"/>
                  </a:cubicBezTo>
                  <a:cubicBezTo>
                    <a:pt x="1204" y="1511"/>
                    <a:pt x="1203" y="1517"/>
                    <a:pt x="1203" y="1523"/>
                  </a:cubicBezTo>
                  <a:cubicBezTo>
                    <a:pt x="1202" y="1528"/>
                    <a:pt x="1200" y="1529"/>
                    <a:pt x="1195" y="1527"/>
                  </a:cubicBezTo>
                  <a:cubicBezTo>
                    <a:pt x="1192" y="1526"/>
                    <a:pt x="1191" y="1527"/>
                    <a:pt x="1189" y="1529"/>
                  </a:cubicBezTo>
                  <a:cubicBezTo>
                    <a:pt x="1184" y="1534"/>
                    <a:pt x="1180" y="1533"/>
                    <a:pt x="1177" y="1526"/>
                  </a:cubicBezTo>
                  <a:cubicBezTo>
                    <a:pt x="1176" y="1524"/>
                    <a:pt x="1176" y="1521"/>
                    <a:pt x="1176" y="1518"/>
                  </a:cubicBezTo>
                  <a:cubicBezTo>
                    <a:pt x="1176" y="1496"/>
                    <a:pt x="1175" y="1474"/>
                    <a:pt x="1179" y="1453"/>
                  </a:cubicBezTo>
                  <a:cubicBezTo>
                    <a:pt x="1182" y="1435"/>
                    <a:pt x="1182" y="1417"/>
                    <a:pt x="1184" y="1399"/>
                  </a:cubicBezTo>
                  <a:cubicBezTo>
                    <a:pt x="1184" y="1395"/>
                    <a:pt x="1184" y="1391"/>
                    <a:pt x="1184" y="1387"/>
                  </a:cubicBezTo>
                  <a:cubicBezTo>
                    <a:pt x="1183" y="1383"/>
                    <a:pt x="1181" y="1382"/>
                    <a:pt x="1178" y="1384"/>
                  </a:cubicBezTo>
                  <a:cubicBezTo>
                    <a:pt x="1176" y="1385"/>
                    <a:pt x="1174" y="1386"/>
                    <a:pt x="1173" y="1388"/>
                  </a:cubicBezTo>
                  <a:cubicBezTo>
                    <a:pt x="1161" y="1402"/>
                    <a:pt x="1149" y="1415"/>
                    <a:pt x="1137" y="1429"/>
                  </a:cubicBezTo>
                  <a:cubicBezTo>
                    <a:pt x="1132" y="1434"/>
                    <a:pt x="1132" y="1434"/>
                    <a:pt x="1138" y="1437"/>
                  </a:cubicBezTo>
                  <a:cubicBezTo>
                    <a:pt x="1142" y="1439"/>
                    <a:pt x="1143" y="1441"/>
                    <a:pt x="1142" y="1445"/>
                  </a:cubicBezTo>
                  <a:cubicBezTo>
                    <a:pt x="1139" y="1454"/>
                    <a:pt x="1134" y="1461"/>
                    <a:pt x="1128" y="1468"/>
                  </a:cubicBezTo>
                  <a:cubicBezTo>
                    <a:pt x="1122" y="1476"/>
                    <a:pt x="1117" y="1485"/>
                    <a:pt x="1110" y="1493"/>
                  </a:cubicBezTo>
                  <a:cubicBezTo>
                    <a:pt x="1101" y="1505"/>
                    <a:pt x="1092" y="1518"/>
                    <a:pt x="1080" y="1528"/>
                  </a:cubicBezTo>
                  <a:cubicBezTo>
                    <a:pt x="1076" y="1531"/>
                    <a:pt x="1073" y="1534"/>
                    <a:pt x="1071" y="1538"/>
                  </a:cubicBezTo>
                  <a:cubicBezTo>
                    <a:pt x="1067" y="1546"/>
                    <a:pt x="1060" y="1551"/>
                    <a:pt x="1054" y="1557"/>
                  </a:cubicBezTo>
                  <a:cubicBezTo>
                    <a:pt x="1048" y="1563"/>
                    <a:pt x="1042" y="1569"/>
                    <a:pt x="1036" y="1575"/>
                  </a:cubicBezTo>
                  <a:cubicBezTo>
                    <a:pt x="1028" y="1584"/>
                    <a:pt x="1018" y="1591"/>
                    <a:pt x="1009" y="1598"/>
                  </a:cubicBezTo>
                  <a:cubicBezTo>
                    <a:pt x="1003" y="1604"/>
                    <a:pt x="996" y="1609"/>
                    <a:pt x="990" y="1615"/>
                  </a:cubicBezTo>
                  <a:cubicBezTo>
                    <a:pt x="987" y="1619"/>
                    <a:pt x="983" y="1621"/>
                    <a:pt x="978" y="1620"/>
                  </a:cubicBezTo>
                  <a:cubicBezTo>
                    <a:pt x="977" y="1618"/>
                    <a:pt x="979" y="1617"/>
                    <a:pt x="979" y="1616"/>
                  </a:cubicBezTo>
                  <a:cubicBezTo>
                    <a:pt x="984" y="1611"/>
                    <a:pt x="984" y="1611"/>
                    <a:pt x="979" y="1606"/>
                  </a:cubicBezTo>
                  <a:cubicBezTo>
                    <a:pt x="976" y="1604"/>
                    <a:pt x="975" y="1603"/>
                    <a:pt x="976" y="1599"/>
                  </a:cubicBezTo>
                  <a:cubicBezTo>
                    <a:pt x="977" y="1597"/>
                    <a:pt x="976" y="1595"/>
                    <a:pt x="974" y="1593"/>
                  </a:cubicBezTo>
                  <a:cubicBezTo>
                    <a:pt x="972" y="1590"/>
                    <a:pt x="973" y="1588"/>
                    <a:pt x="975" y="1586"/>
                  </a:cubicBezTo>
                  <a:cubicBezTo>
                    <a:pt x="983" y="1582"/>
                    <a:pt x="988" y="1574"/>
                    <a:pt x="995" y="1570"/>
                  </a:cubicBezTo>
                  <a:cubicBezTo>
                    <a:pt x="998" y="1568"/>
                    <a:pt x="999" y="1565"/>
                    <a:pt x="1000" y="1562"/>
                  </a:cubicBezTo>
                  <a:cubicBezTo>
                    <a:pt x="1002" y="1561"/>
                    <a:pt x="1005" y="1560"/>
                    <a:pt x="1005" y="1556"/>
                  </a:cubicBezTo>
                  <a:cubicBezTo>
                    <a:pt x="1001" y="1557"/>
                    <a:pt x="1000" y="1559"/>
                    <a:pt x="1000" y="1562"/>
                  </a:cubicBezTo>
                  <a:close/>
                  <a:moveTo>
                    <a:pt x="1146" y="1133"/>
                  </a:moveTo>
                  <a:cubicBezTo>
                    <a:pt x="1144" y="1135"/>
                    <a:pt x="1143" y="1137"/>
                    <a:pt x="1141" y="1140"/>
                  </a:cubicBezTo>
                  <a:cubicBezTo>
                    <a:pt x="1145" y="1139"/>
                    <a:pt x="1146" y="1136"/>
                    <a:pt x="1146" y="1133"/>
                  </a:cubicBezTo>
                  <a:cubicBezTo>
                    <a:pt x="1148" y="1133"/>
                    <a:pt x="1150" y="1133"/>
                    <a:pt x="1151" y="1130"/>
                  </a:cubicBezTo>
                  <a:cubicBezTo>
                    <a:pt x="1148" y="1130"/>
                    <a:pt x="1148" y="1133"/>
                    <a:pt x="1146" y="1133"/>
                  </a:cubicBezTo>
                  <a:close/>
                  <a:moveTo>
                    <a:pt x="368" y="525"/>
                  </a:moveTo>
                  <a:cubicBezTo>
                    <a:pt x="369" y="523"/>
                    <a:pt x="369" y="521"/>
                    <a:pt x="366" y="520"/>
                  </a:cubicBezTo>
                  <a:cubicBezTo>
                    <a:pt x="366" y="520"/>
                    <a:pt x="365" y="520"/>
                    <a:pt x="365" y="520"/>
                  </a:cubicBezTo>
                  <a:cubicBezTo>
                    <a:pt x="364" y="523"/>
                    <a:pt x="366" y="524"/>
                    <a:pt x="368" y="525"/>
                  </a:cubicBezTo>
                  <a:cubicBezTo>
                    <a:pt x="369" y="528"/>
                    <a:pt x="367" y="531"/>
                    <a:pt x="367" y="535"/>
                  </a:cubicBezTo>
                  <a:cubicBezTo>
                    <a:pt x="367" y="535"/>
                    <a:pt x="368" y="536"/>
                    <a:pt x="368" y="536"/>
                  </a:cubicBezTo>
                  <a:cubicBezTo>
                    <a:pt x="370" y="537"/>
                    <a:pt x="370" y="536"/>
                    <a:pt x="370" y="534"/>
                  </a:cubicBezTo>
                  <a:cubicBezTo>
                    <a:pt x="370" y="531"/>
                    <a:pt x="370" y="528"/>
                    <a:pt x="368" y="525"/>
                  </a:cubicBezTo>
                  <a:close/>
                  <a:moveTo>
                    <a:pt x="909" y="1459"/>
                  </a:moveTo>
                  <a:cubicBezTo>
                    <a:pt x="908" y="1461"/>
                    <a:pt x="905" y="1461"/>
                    <a:pt x="902" y="1462"/>
                  </a:cubicBezTo>
                  <a:cubicBezTo>
                    <a:pt x="907" y="1463"/>
                    <a:pt x="908" y="1461"/>
                    <a:pt x="909" y="1459"/>
                  </a:cubicBezTo>
                  <a:cubicBezTo>
                    <a:pt x="906" y="1457"/>
                    <a:pt x="908" y="1452"/>
                    <a:pt x="905" y="1450"/>
                  </a:cubicBezTo>
                  <a:cubicBezTo>
                    <a:pt x="905" y="1457"/>
                    <a:pt x="905" y="1457"/>
                    <a:pt x="909" y="1459"/>
                  </a:cubicBezTo>
                  <a:close/>
                  <a:moveTo>
                    <a:pt x="621" y="152"/>
                  </a:moveTo>
                  <a:cubicBezTo>
                    <a:pt x="621" y="153"/>
                    <a:pt x="620" y="153"/>
                    <a:pt x="620" y="154"/>
                  </a:cubicBezTo>
                  <a:cubicBezTo>
                    <a:pt x="619" y="156"/>
                    <a:pt x="619" y="157"/>
                    <a:pt x="621" y="158"/>
                  </a:cubicBezTo>
                  <a:cubicBezTo>
                    <a:pt x="622" y="159"/>
                    <a:pt x="623" y="159"/>
                    <a:pt x="623" y="158"/>
                  </a:cubicBezTo>
                  <a:cubicBezTo>
                    <a:pt x="624" y="156"/>
                    <a:pt x="622" y="155"/>
                    <a:pt x="621" y="154"/>
                  </a:cubicBezTo>
                  <a:cubicBezTo>
                    <a:pt x="621" y="153"/>
                    <a:pt x="621" y="153"/>
                    <a:pt x="621" y="152"/>
                  </a:cubicBezTo>
                  <a:cubicBezTo>
                    <a:pt x="618" y="148"/>
                    <a:pt x="616" y="145"/>
                    <a:pt x="614" y="141"/>
                  </a:cubicBezTo>
                  <a:cubicBezTo>
                    <a:pt x="614" y="146"/>
                    <a:pt x="614" y="151"/>
                    <a:pt x="621" y="152"/>
                  </a:cubicBezTo>
                  <a:close/>
                  <a:moveTo>
                    <a:pt x="287" y="1408"/>
                  </a:moveTo>
                  <a:cubicBezTo>
                    <a:pt x="284" y="1411"/>
                    <a:pt x="282" y="1414"/>
                    <a:pt x="281" y="1418"/>
                  </a:cubicBezTo>
                  <a:cubicBezTo>
                    <a:pt x="286" y="1416"/>
                    <a:pt x="289" y="1413"/>
                    <a:pt x="287" y="1408"/>
                  </a:cubicBezTo>
                  <a:cubicBezTo>
                    <a:pt x="291" y="1408"/>
                    <a:pt x="293" y="1406"/>
                    <a:pt x="294" y="1402"/>
                  </a:cubicBezTo>
                  <a:cubicBezTo>
                    <a:pt x="291" y="1404"/>
                    <a:pt x="289" y="1406"/>
                    <a:pt x="287" y="1408"/>
                  </a:cubicBezTo>
                  <a:close/>
                  <a:moveTo>
                    <a:pt x="591" y="1100"/>
                  </a:moveTo>
                  <a:cubicBezTo>
                    <a:pt x="590" y="1100"/>
                    <a:pt x="588" y="1101"/>
                    <a:pt x="587" y="1101"/>
                  </a:cubicBezTo>
                  <a:cubicBezTo>
                    <a:pt x="583" y="1101"/>
                    <a:pt x="581" y="1102"/>
                    <a:pt x="583" y="1106"/>
                  </a:cubicBezTo>
                  <a:cubicBezTo>
                    <a:pt x="583" y="1108"/>
                    <a:pt x="583" y="1110"/>
                    <a:pt x="586" y="1110"/>
                  </a:cubicBezTo>
                  <a:cubicBezTo>
                    <a:pt x="587" y="1107"/>
                    <a:pt x="588" y="1103"/>
                    <a:pt x="591" y="1100"/>
                  </a:cubicBezTo>
                  <a:cubicBezTo>
                    <a:pt x="591" y="1098"/>
                    <a:pt x="593" y="1096"/>
                    <a:pt x="592" y="1093"/>
                  </a:cubicBezTo>
                  <a:cubicBezTo>
                    <a:pt x="590" y="1096"/>
                    <a:pt x="590" y="1098"/>
                    <a:pt x="591" y="1100"/>
                  </a:cubicBezTo>
                  <a:close/>
                  <a:moveTo>
                    <a:pt x="1037" y="1255"/>
                  </a:moveTo>
                  <a:cubicBezTo>
                    <a:pt x="1031" y="1259"/>
                    <a:pt x="1023" y="1259"/>
                    <a:pt x="1018" y="1265"/>
                  </a:cubicBezTo>
                  <a:cubicBezTo>
                    <a:pt x="1025" y="1262"/>
                    <a:pt x="1032" y="1261"/>
                    <a:pt x="1037" y="1255"/>
                  </a:cubicBezTo>
                  <a:cubicBezTo>
                    <a:pt x="1041" y="1256"/>
                    <a:pt x="1045" y="1256"/>
                    <a:pt x="1049" y="1254"/>
                  </a:cubicBezTo>
                  <a:cubicBezTo>
                    <a:pt x="1050" y="1254"/>
                    <a:pt x="1050" y="1253"/>
                    <a:pt x="1050" y="1251"/>
                  </a:cubicBezTo>
                  <a:cubicBezTo>
                    <a:pt x="1049" y="1250"/>
                    <a:pt x="1048" y="1250"/>
                    <a:pt x="1047" y="1250"/>
                  </a:cubicBezTo>
                  <a:cubicBezTo>
                    <a:pt x="1044" y="1252"/>
                    <a:pt x="1040" y="1253"/>
                    <a:pt x="1037" y="1255"/>
                  </a:cubicBezTo>
                  <a:close/>
                  <a:moveTo>
                    <a:pt x="703" y="1090"/>
                  </a:moveTo>
                  <a:cubicBezTo>
                    <a:pt x="703" y="1088"/>
                    <a:pt x="703" y="1086"/>
                    <a:pt x="700" y="1085"/>
                  </a:cubicBezTo>
                  <a:cubicBezTo>
                    <a:pt x="701" y="1088"/>
                    <a:pt x="703" y="1088"/>
                    <a:pt x="704" y="1090"/>
                  </a:cubicBezTo>
                  <a:cubicBezTo>
                    <a:pt x="708" y="1098"/>
                    <a:pt x="714" y="1105"/>
                    <a:pt x="720" y="1111"/>
                  </a:cubicBezTo>
                  <a:cubicBezTo>
                    <a:pt x="719" y="1105"/>
                    <a:pt x="714" y="1101"/>
                    <a:pt x="711" y="1096"/>
                  </a:cubicBezTo>
                  <a:cubicBezTo>
                    <a:pt x="709" y="1093"/>
                    <a:pt x="707" y="1091"/>
                    <a:pt x="703" y="1090"/>
                  </a:cubicBezTo>
                  <a:close/>
                  <a:moveTo>
                    <a:pt x="1032" y="1290"/>
                  </a:moveTo>
                  <a:cubicBezTo>
                    <a:pt x="1029" y="1290"/>
                    <a:pt x="1026" y="1291"/>
                    <a:pt x="1024" y="1292"/>
                  </a:cubicBezTo>
                  <a:cubicBezTo>
                    <a:pt x="1016" y="1293"/>
                    <a:pt x="1012" y="1300"/>
                    <a:pt x="1004" y="1302"/>
                  </a:cubicBezTo>
                  <a:cubicBezTo>
                    <a:pt x="1013" y="1301"/>
                    <a:pt x="1022" y="1296"/>
                    <a:pt x="1030" y="1293"/>
                  </a:cubicBezTo>
                  <a:cubicBezTo>
                    <a:pt x="1031" y="1292"/>
                    <a:pt x="1032" y="1291"/>
                    <a:pt x="1032" y="1290"/>
                  </a:cubicBezTo>
                  <a:cubicBezTo>
                    <a:pt x="1042" y="1290"/>
                    <a:pt x="1047" y="1288"/>
                    <a:pt x="1050" y="1280"/>
                  </a:cubicBezTo>
                  <a:cubicBezTo>
                    <a:pt x="1044" y="1283"/>
                    <a:pt x="1038" y="1286"/>
                    <a:pt x="1032" y="1290"/>
                  </a:cubicBezTo>
                  <a:close/>
                  <a:moveTo>
                    <a:pt x="1143" y="1215"/>
                  </a:moveTo>
                  <a:cubicBezTo>
                    <a:pt x="1155" y="1211"/>
                    <a:pt x="1162" y="1201"/>
                    <a:pt x="1169" y="1192"/>
                  </a:cubicBezTo>
                  <a:cubicBezTo>
                    <a:pt x="1170" y="1191"/>
                    <a:pt x="1170" y="1190"/>
                    <a:pt x="1169" y="1189"/>
                  </a:cubicBezTo>
                  <a:cubicBezTo>
                    <a:pt x="1168" y="1189"/>
                    <a:pt x="1167" y="1189"/>
                    <a:pt x="1166" y="1189"/>
                  </a:cubicBezTo>
                  <a:cubicBezTo>
                    <a:pt x="1165" y="1190"/>
                    <a:pt x="1165" y="1191"/>
                    <a:pt x="1164" y="1191"/>
                  </a:cubicBezTo>
                  <a:cubicBezTo>
                    <a:pt x="1157" y="1199"/>
                    <a:pt x="1149" y="1207"/>
                    <a:pt x="1143" y="1216"/>
                  </a:cubicBezTo>
                  <a:cubicBezTo>
                    <a:pt x="1141" y="1219"/>
                    <a:pt x="1136" y="1220"/>
                    <a:pt x="1135" y="1226"/>
                  </a:cubicBezTo>
                  <a:cubicBezTo>
                    <a:pt x="1139" y="1222"/>
                    <a:pt x="1143" y="1220"/>
                    <a:pt x="1143" y="1215"/>
                  </a:cubicBezTo>
                  <a:close/>
                  <a:moveTo>
                    <a:pt x="660" y="539"/>
                  </a:moveTo>
                  <a:cubicBezTo>
                    <a:pt x="659" y="539"/>
                    <a:pt x="657" y="539"/>
                    <a:pt x="655" y="540"/>
                  </a:cubicBezTo>
                  <a:cubicBezTo>
                    <a:pt x="651" y="542"/>
                    <a:pt x="650" y="540"/>
                    <a:pt x="649" y="536"/>
                  </a:cubicBezTo>
                  <a:cubicBezTo>
                    <a:pt x="649" y="535"/>
                    <a:pt x="649" y="534"/>
                    <a:pt x="649" y="533"/>
                  </a:cubicBezTo>
                  <a:cubicBezTo>
                    <a:pt x="649" y="532"/>
                    <a:pt x="649" y="530"/>
                    <a:pt x="647" y="530"/>
                  </a:cubicBezTo>
                  <a:cubicBezTo>
                    <a:pt x="645" y="530"/>
                    <a:pt x="645" y="531"/>
                    <a:pt x="645" y="533"/>
                  </a:cubicBezTo>
                  <a:cubicBezTo>
                    <a:pt x="645" y="538"/>
                    <a:pt x="644" y="543"/>
                    <a:pt x="642" y="548"/>
                  </a:cubicBezTo>
                  <a:cubicBezTo>
                    <a:pt x="640" y="550"/>
                    <a:pt x="641" y="552"/>
                    <a:pt x="643" y="555"/>
                  </a:cubicBezTo>
                  <a:cubicBezTo>
                    <a:pt x="648" y="553"/>
                    <a:pt x="650" y="548"/>
                    <a:pt x="653" y="545"/>
                  </a:cubicBezTo>
                  <a:cubicBezTo>
                    <a:pt x="655" y="543"/>
                    <a:pt x="657" y="540"/>
                    <a:pt x="660" y="539"/>
                  </a:cubicBezTo>
                  <a:cubicBezTo>
                    <a:pt x="665" y="532"/>
                    <a:pt x="672" y="526"/>
                    <a:pt x="676" y="518"/>
                  </a:cubicBezTo>
                  <a:cubicBezTo>
                    <a:pt x="664" y="520"/>
                    <a:pt x="658" y="528"/>
                    <a:pt x="660" y="539"/>
                  </a:cubicBezTo>
                  <a:close/>
                  <a:moveTo>
                    <a:pt x="435" y="258"/>
                  </a:moveTo>
                  <a:cubicBezTo>
                    <a:pt x="432" y="259"/>
                    <a:pt x="430" y="260"/>
                    <a:pt x="431" y="263"/>
                  </a:cubicBezTo>
                  <a:cubicBezTo>
                    <a:pt x="431" y="265"/>
                    <a:pt x="432" y="267"/>
                    <a:pt x="432" y="269"/>
                  </a:cubicBezTo>
                  <a:cubicBezTo>
                    <a:pt x="432" y="276"/>
                    <a:pt x="439" y="280"/>
                    <a:pt x="434" y="287"/>
                  </a:cubicBezTo>
                  <a:cubicBezTo>
                    <a:pt x="442" y="284"/>
                    <a:pt x="444" y="279"/>
                    <a:pt x="441" y="273"/>
                  </a:cubicBezTo>
                  <a:cubicBezTo>
                    <a:pt x="438" y="268"/>
                    <a:pt x="436" y="263"/>
                    <a:pt x="435" y="258"/>
                  </a:cubicBezTo>
                  <a:cubicBezTo>
                    <a:pt x="435" y="258"/>
                    <a:pt x="436" y="258"/>
                    <a:pt x="437" y="258"/>
                  </a:cubicBezTo>
                  <a:cubicBezTo>
                    <a:pt x="438" y="258"/>
                    <a:pt x="438" y="258"/>
                    <a:pt x="438" y="257"/>
                  </a:cubicBezTo>
                  <a:cubicBezTo>
                    <a:pt x="438" y="257"/>
                    <a:pt x="437" y="257"/>
                    <a:pt x="437" y="257"/>
                  </a:cubicBezTo>
                  <a:cubicBezTo>
                    <a:pt x="436" y="257"/>
                    <a:pt x="435" y="257"/>
                    <a:pt x="435" y="258"/>
                  </a:cubicBezTo>
                  <a:close/>
                  <a:moveTo>
                    <a:pt x="907" y="1319"/>
                  </a:moveTo>
                  <a:cubicBezTo>
                    <a:pt x="898" y="1318"/>
                    <a:pt x="889" y="1317"/>
                    <a:pt x="880" y="1320"/>
                  </a:cubicBezTo>
                  <a:cubicBezTo>
                    <a:pt x="878" y="1321"/>
                    <a:pt x="875" y="1320"/>
                    <a:pt x="875" y="1323"/>
                  </a:cubicBezTo>
                  <a:cubicBezTo>
                    <a:pt x="875" y="1327"/>
                    <a:pt x="879" y="1326"/>
                    <a:pt x="881" y="1326"/>
                  </a:cubicBezTo>
                  <a:cubicBezTo>
                    <a:pt x="882" y="1326"/>
                    <a:pt x="883" y="1326"/>
                    <a:pt x="884" y="1326"/>
                  </a:cubicBezTo>
                  <a:cubicBezTo>
                    <a:pt x="890" y="1325"/>
                    <a:pt x="897" y="1323"/>
                    <a:pt x="903" y="1322"/>
                  </a:cubicBezTo>
                  <a:cubicBezTo>
                    <a:pt x="905" y="1322"/>
                    <a:pt x="906" y="1321"/>
                    <a:pt x="907" y="1319"/>
                  </a:cubicBezTo>
                  <a:cubicBezTo>
                    <a:pt x="909" y="1320"/>
                    <a:pt x="912" y="1320"/>
                    <a:pt x="914" y="1318"/>
                  </a:cubicBezTo>
                  <a:cubicBezTo>
                    <a:pt x="911" y="1316"/>
                    <a:pt x="909" y="1318"/>
                    <a:pt x="907" y="1319"/>
                  </a:cubicBezTo>
                  <a:close/>
                  <a:moveTo>
                    <a:pt x="322" y="1337"/>
                  </a:moveTo>
                  <a:cubicBezTo>
                    <a:pt x="329" y="1336"/>
                    <a:pt x="328" y="1328"/>
                    <a:pt x="333" y="1325"/>
                  </a:cubicBezTo>
                  <a:cubicBezTo>
                    <a:pt x="332" y="1319"/>
                    <a:pt x="336" y="1315"/>
                    <a:pt x="338" y="1311"/>
                  </a:cubicBezTo>
                  <a:cubicBezTo>
                    <a:pt x="340" y="1307"/>
                    <a:pt x="343" y="1303"/>
                    <a:pt x="343" y="1299"/>
                  </a:cubicBezTo>
                  <a:cubicBezTo>
                    <a:pt x="343" y="1296"/>
                    <a:pt x="344" y="1295"/>
                    <a:pt x="345" y="1293"/>
                  </a:cubicBezTo>
                  <a:cubicBezTo>
                    <a:pt x="348" y="1288"/>
                    <a:pt x="350" y="1282"/>
                    <a:pt x="351" y="1276"/>
                  </a:cubicBezTo>
                  <a:cubicBezTo>
                    <a:pt x="349" y="1276"/>
                    <a:pt x="349" y="1277"/>
                    <a:pt x="348" y="1277"/>
                  </a:cubicBezTo>
                  <a:cubicBezTo>
                    <a:pt x="344" y="1286"/>
                    <a:pt x="339" y="1295"/>
                    <a:pt x="336" y="1305"/>
                  </a:cubicBezTo>
                  <a:cubicBezTo>
                    <a:pt x="333" y="1312"/>
                    <a:pt x="330" y="1319"/>
                    <a:pt x="327" y="1326"/>
                  </a:cubicBezTo>
                  <a:cubicBezTo>
                    <a:pt x="325" y="1329"/>
                    <a:pt x="323" y="1333"/>
                    <a:pt x="322" y="1337"/>
                  </a:cubicBezTo>
                  <a:cubicBezTo>
                    <a:pt x="323" y="1339"/>
                    <a:pt x="319" y="1340"/>
                    <a:pt x="320" y="1343"/>
                  </a:cubicBezTo>
                  <a:cubicBezTo>
                    <a:pt x="325" y="1341"/>
                    <a:pt x="325" y="1341"/>
                    <a:pt x="322" y="1337"/>
                  </a:cubicBezTo>
                  <a:close/>
                  <a:moveTo>
                    <a:pt x="1042" y="1559"/>
                  </a:moveTo>
                  <a:cubicBezTo>
                    <a:pt x="1037" y="1559"/>
                    <a:pt x="1032" y="1560"/>
                    <a:pt x="1030" y="1565"/>
                  </a:cubicBezTo>
                  <a:cubicBezTo>
                    <a:pt x="1030" y="1567"/>
                    <a:pt x="1028" y="1567"/>
                    <a:pt x="1026" y="1568"/>
                  </a:cubicBezTo>
                  <a:cubicBezTo>
                    <a:pt x="1015" y="1571"/>
                    <a:pt x="1009" y="1579"/>
                    <a:pt x="1004" y="1589"/>
                  </a:cubicBezTo>
                  <a:cubicBezTo>
                    <a:pt x="1006" y="1590"/>
                    <a:pt x="1007" y="1591"/>
                    <a:pt x="1009" y="1590"/>
                  </a:cubicBezTo>
                  <a:cubicBezTo>
                    <a:pt x="1014" y="1586"/>
                    <a:pt x="1021" y="1584"/>
                    <a:pt x="1025" y="1578"/>
                  </a:cubicBezTo>
                  <a:cubicBezTo>
                    <a:pt x="1030" y="1571"/>
                    <a:pt x="1037" y="1566"/>
                    <a:pt x="1042" y="1559"/>
                  </a:cubicBezTo>
                  <a:cubicBezTo>
                    <a:pt x="1043" y="1557"/>
                    <a:pt x="1045" y="1554"/>
                    <a:pt x="1044" y="1552"/>
                  </a:cubicBezTo>
                  <a:cubicBezTo>
                    <a:pt x="1040" y="1546"/>
                    <a:pt x="1041" y="1542"/>
                    <a:pt x="1046" y="1538"/>
                  </a:cubicBezTo>
                  <a:cubicBezTo>
                    <a:pt x="1046" y="1537"/>
                    <a:pt x="1047" y="1536"/>
                    <a:pt x="1047" y="1535"/>
                  </a:cubicBezTo>
                  <a:cubicBezTo>
                    <a:pt x="1048" y="1533"/>
                    <a:pt x="1047" y="1531"/>
                    <a:pt x="1046" y="1530"/>
                  </a:cubicBezTo>
                  <a:cubicBezTo>
                    <a:pt x="1044" y="1529"/>
                    <a:pt x="1042" y="1531"/>
                    <a:pt x="1042" y="1532"/>
                  </a:cubicBezTo>
                  <a:cubicBezTo>
                    <a:pt x="1039" y="1537"/>
                    <a:pt x="1035" y="1541"/>
                    <a:pt x="1030" y="1544"/>
                  </a:cubicBezTo>
                  <a:cubicBezTo>
                    <a:pt x="1037" y="1548"/>
                    <a:pt x="1038" y="1555"/>
                    <a:pt x="1042" y="1559"/>
                  </a:cubicBezTo>
                  <a:close/>
                  <a:moveTo>
                    <a:pt x="332" y="796"/>
                  </a:moveTo>
                  <a:cubicBezTo>
                    <a:pt x="335" y="792"/>
                    <a:pt x="335" y="792"/>
                    <a:pt x="333" y="789"/>
                  </a:cubicBezTo>
                  <a:cubicBezTo>
                    <a:pt x="332" y="791"/>
                    <a:pt x="333" y="794"/>
                    <a:pt x="332" y="796"/>
                  </a:cubicBezTo>
                  <a:cubicBezTo>
                    <a:pt x="333" y="797"/>
                    <a:pt x="334" y="799"/>
                    <a:pt x="334" y="800"/>
                  </a:cubicBezTo>
                  <a:cubicBezTo>
                    <a:pt x="337" y="809"/>
                    <a:pt x="337" y="818"/>
                    <a:pt x="340" y="826"/>
                  </a:cubicBezTo>
                  <a:cubicBezTo>
                    <a:pt x="343" y="834"/>
                    <a:pt x="343" y="842"/>
                    <a:pt x="346" y="850"/>
                  </a:cubicBezTo>
                  <a:cubicBezTo>
                    <a:pt x="356" y="849"/>
                    <a:pt x="357" y="848"/>
                    <a:pt x="359" y="840"/>
                  </a:cubicBezTo>
                  <a:cubicBezTo>
                    <a:pt x="358" y="841"/>
                    <a:pt x="357" y="841"/>
                    <a:pt x="356" y="841"/>
                  </a:cubicBezTo>
                  <a:cubicBezTo>
                    <a:pt x="350" y="842"/>
                    <a:pt x="350" y="842"/>
                    <a:pt x="350" y="836"/>
                  </a:cubicBezTo>
                  <a:cubicBezTo>
                    <a:pt x="350" y="832"/>
                    <a:pt x="349" y="828"/>
                    <a:pt x="348" y="824"/>
                  </a:cubicBezTo>
                  <a:cubicBezTo>
                    <a:pt x="346" y="816"/>
                    <a:pt x="341" y="809"/>
                    <a:pt x="338" y="800"/>
                  </a:cubicBezTo>
                  <a:cubicBezTo>
                    <a:pt x="337" y="798"/>
                    <a:pt x="335" y="796"/>
                    <a:pt x="332" y="796"/>
                  </a:cubicBezTo>
                  <a:close/>
                  <a:moveTo>
                    <a:pt x="651" y="236"/>
                  </a:moveTo>
                  <a:cubicBezTo>
                    <a:pt x="651" y="232"/>
                    <a:pt x="651" y="228"/>
                    <a:pt x="650" y="224"/>
                  </a:cubicBezTo>
                  <a:cubicBezTo>
                    <a:pt x="650" y="218"/>
                    <a:pt x="650" y="211"/>
                    <a:pt x="650" y="205"/>
                  </a:cubicBezTo>
                  <a:cubicBezTo>
                    <a:pt x="650" y="199"/>
                    <a:pt x="650" y="192"/>
                    <a:pt x="649" y="186"/>
                  </a:cubicBezTo>
                  <a:cubicBezTo>
                    <a:pt x="649" y="182"/>
                    <a:pt x="649" y="179"/>
                    <a:pt x="648" y="175"/>
                  </a:cubicBezTo>
                  <a:cubicBezTo>
                    <a:pt x="648" y="173"/>
                    <a:pt x="649" y="172"/>
                    <a:pt x="651" y="173"/>
                  </a:cubicBezTo>
                  <a:cubicBezTo>
                    <a:pt x="652" y="174"/>
                    <a:pt x="653" y="174"/>
                    <a:pt x="654" y="173"/>
                  </a:cubicBezTo>
                  <a:cubicBezTo>
                    <a:pt x="655" y="171"/>
                    <a:pt x="653" y="169"/>
                    <a:pt x="652" y="168"/>
                  </a:cubicBezTo>
                  <a:cubicBezTo>
                    <a:pt x="651" y="167"/>
                    <a:pt x="650" y="166"/>
                    <a:pt x="649" y="167"/>
                  </a:cubicBezTo>
                  <a:cubicBezTo>
                    <a:pt x="647" y="170"/>
                    <a:pt x="644" y="172"/>
                    <a:pt x="644" y="176"/>
                  </a:cubicBezTo>
                  <a:cubicBezTo>
                    <a:pt x="645" y="186"/>
                    <a:pt x="645" y="195"/>
                    <a:pt x="645" y="205"/>
                  </a:cubicBezTo>
                  <a:cubicBezTo>
                    <a:pt x="645" y="208"/>
                    <a:pt x="645" y="212"/>
                    <a:pt x="644" y="215"/>
                  </a:cubicBezTo>
                  <a:cubicBezTo>
                    <a:pt x="644" y="218"/>
                    <a:pt x="642" y="218"/>
                    <a:pt x="640" y="216"/>
                  </a:cubicBezTo>
                  <a:cubicBezTo>
                    <a:pt x="637" y="214"/>
                    <a:pt x="637" y="211"/>
                    <a:pt x="636" y="207"/>
                  </a:cubicBezTo>
                  <a:cubicBezTo>
                    <a:pt x="636" y="201"/>
                    <a:pt x="636" y="194"/>
                    <a:pt x="633" y="187"/>
                  </a:cubicBezTo>
                  <a:cubicBezTo>
                    <a:pt x="630" y="195"/>
                    <a:pt x="631" y="202"/>
                    <a:pt x="629" y="209"/>
                  </a:cubicBezTo>
                  <a:cubicBezTo>
                    <a:pt x="628" y="215"/>
                    <a:pt x="631" y="218"/>
                    <a:pt x="635" y="220"/>
                  </a:cubicBezTo>
                  <a:cubicBezTo>
                    <a:pt x="642" y="224"/>
                    <a:pt x="647" y="229"/>
                    <a:pt x="651" y="236"/>
                  </a:cubicBezTo>
                  <a:cubicBezTo>
                    <a:pt x="653" y="243"/>
                    <a:pt x="654" y="250"/>
                    <a:pt x="657" y="257"/>
                  </a:cubicBezTo>
                  <a:cubicBezTo>
                    <a:pt x="660" y="265"/>
                    <a:pt x="660" y="275"/>
                    <a:pt x="662" y="284"/>
                  </a:cubicBezTo>
                  <a:cubicBezTo>
                    <a:pt x="663" y="278"/>
                    <a:pt x="666" y="272"/>
                    <a:pt x="666" y="266"/>
                  </a:cubicBezTo>
                  <a:cubicBezTo>
                    <a:pt x="667" y="258"/>
                    <a:pt x="667" y="250"/>
                    <a:pt x="667" y="242"/>
                  </a:cubicBezTo>
                  <a:cubicBezTo>
                    <a:pt x="667" y="238"/>
                    <a:pt x="667" y="235"/>
                    <a:pt x="671" y="232"/>
                  </a:cubicBezTo>
                  <a:cubicBezTo>
                    <a:pt x="672" y="231"/>
                    <a:pt x="674" y="229"/>
                    <a:pt x="672" y="226"/>
                  </a:cubicBezTo>
                  <a:cubicBezTo>
                    <a:pt x="668" y="220"/>
                    <a:pt x="670" y="213"/>
                    <a:pt x="670" y="207"/>
                  </a:cubicBezTo>
                  <a:cubicBezTo>
                    <a:pt x="677" y="211"/>
                    <a:pt x="676" y="218"/>
                    <a:pt x="678" y="224"/>
                  </a:cubicBezTo>
                  <a:cubicBezTo>
                    <a:pt x="680" y="232"/>
                    <a:pt x="680" y="232"/>
                    <a:pt x="687" y="231"/>
                  </a:cubicBezTo>
                  <a:cubicBezTo>
                    <a:pt x="691" y="231"/>
                    <a:pt x="692" y="232"/>
                    <a:pt x="693" y="235"/>
                  </a:cubicBezTo>
                  <a:cubicBezTo>
                    <a:pt x="695" y="240"/>
                    <a:pt x="694" y="243"/>
                    <a:pt x="688" y="245"/>
                  </a:cubicBezTo>
                  <a:cubicBezTo>
                    <a:pt x="694" y="247"/>
                    <a:pt x="696" y="251"/>
                    <a:pt x="698" y="255"/>
                  </a:cubicBezTo>
                  <a:cubicBezTo>
                    <a:pt x="699" y="258"/>
                    <a:pt x="701" y="261"/>
                    <a:pt x="705" y="260"/>
                  </a:cubicBezTo>
                  <a:cubicBezTo>
                    <a:pt x="709" y="260"/>
                    <a:pt x="711" y="262"/>
                    <a:pt x="710" y="266"/>
                  </a:cubicBezTo>
                  <a:cubicBezTo>
                    <a:pt x="710" y="274"/>
                    <a:pt x="709" y="283"/>
                    <a:pt x="706" y="291"/>
                  </a:cubicBezTo>
                  <a:cubicBezTo>
                    <a:pt x="703" y="299"/>
                    <a:pt x="703" y="307"/>
                    <a:pt x="702" y="316"/>
                  </a:cubicBezTo>
                  <a:cubicBezTo>
                    <a:pt x="701" y="316"/>
                    <a:pt x="701" y="317"/>
                    <a:pt x="701" y="318"/>
                  </a:cubicBezTo>
                  <a:cubicBezTo>
                    <a:pt x="702" y="319"/>
                    <a:pt x="702" y="321"/>
                    <a:pt x="704" y="321"/>
                  </a:cubicBezTo>
                  <a:cubicBezTo>
                    <a:pt x="705" y="321"/>
                    <a:pt x="706" y="320"/>
                    <a:pt x="706" y="319"/>
                  </a:cubicBezTo>
                  <a:cubicBezTo>
                    <a:pt x="706" y="316"/>
                    <a:pt x="708" y="315"/>
                    <a:pt x="709" y="312"/>
                  </a:cubicBezTo>
                  <a:cubicBezTo>
                    <a:pt x="713" y="305"/>
                    <a:pt x="720" y="300"/>
                    <a:pt x="724" y="292"/>
                  </a:cubicBezTo>
                  <a:cubicBezTo>
                    <a:pt x="727" y="288"/>
                    <a:pt x="727" y="284"/>
                    <a:pt x="725" y="280"/>
                  </a:cubicBezTo>
                  <a:cubicBezTo>
                    <a:pt x="721" y="272"/>
                    <a:pt x="718" y="263"/>
                    <a:pt x="712" y="256"/>
                  </a:cubicBezTo>
                  <a:cubicBezTo>
                    <a:pt x="702" y="240"/>
                    <a:pt x="693" y="223"/>
                    <a:pt x="682" y="208"/>
                  </a:cubicBezTo>
                  <a:cubicBezTo>
                    <a:pt x="677" y="202"/>
                    <a:pt x="677" y="202"/>
                    <a:pt x="671" y="207"/>
                  </a:cubicBezTo>
                  <a:cubicBezTo>
                    <a:pt x="668" y="208"/>
                    <a:pt x="666" y="207"/>
                    <a:pt x="667" y="205"/>
                  </a:cubicBezTo>
                  <a:cubicBezTo>
                    <a:pt x="670" y="198"/>
                    <a:pt x="665" y="196"/>
                    <a:pt x="662" y="191"/>
                  </a:cubicBezTo>
                  <a:cubicBezTo>
                    <a:pt x="660" y="195"/>
                    <a:pt x="660" y="198"/>
                    <a:pt x="660" y="201"/>
                  </a:cubicBezTo>
                  <a:cubicBezTo>
                    <a:pt x="660" y="210"/>
                    <a:pt x="660" y="219"/>
                    <a:pt x="660" y="229"/>
                  </a:cubicBezTo>
                  <a:cubicBezTo>
                    <a:pt x="661" y="238"/>
                    <a:pt x="659" y="238"/>
                    <a:pt x="651" y="236"/>
                  </a:cubicBezTo>
                  <a:close/>
                  <a:moveTo>
                    <a:pt x="1150" y="1386"/>
                  </a:moveTo>
                  <a:cubicBezTo>
                    <a:pt x="1153" y="1384"/>
                    <a:pt x="1155" y="1382"/>
                    <a:pt x="1157" y="1380"/>
                  </a:cubicBezTo>
                  <a:cubicBezTo>
                    <a:pt x="1160" y="1378"/>
                    <a:pt x="1162" y="1374"/>
                    <a:pt x="1166" y="1374"/>
                  </a:cubicBezTo>
                  <a:cubicBezTo>
                    <a:pt x="1174" y="1375"/>
                    <a:pt x="1177" y="1369"/>
                    <a:pt x="1182" y="1364"/>
                  </a:cubicBezTo>
                  <a:cubicBezTo>
                    <a:pt x="1186" y="1359"/>
                    <a:pt x="1186" y="1356"/>
                    <a:pt x="1180" y="1353"/>
                  </a:cubicBezTo>
                  <a:cubicBezTo>
                    <a:pt x="1178" y="1352"/>
                    <a:pt x="1177" y="1351"/>
                    <a:pt x="1175" y="1350"/>
                  </a:cubicBezTo>
                  <a:cubicBezTo>
                    <a:pt x="1172" y="1349"/>
                    <a:pt x="1172" y="1347"/>
                    <a:pt x="1173" y="1344"/>
                  </a:cubicBezTo>
                  <a:cubicBezTo>
                    <a:pt x="1175" y="1340"/>
                    <a:pt x="1178" y="1337"/>
                    <a:pt x="1181" y="1335"/>
                  </a:cubicBezTo>
                  <a:cubicBezTo>
                    <a:pt x="1185" y="1331"/>
                    <a:pt x="1187" y="1326"/>
                    <a:pt x="1189" y="1321"/>
                  </a:cubicBezTo>
                  <a:cubicBezTo>
                    <a:pt x="1190" y="1319"/>
                    <a:pt x="1190" y="1317"/>
                    <a:pt x="1188" y="1316"/>
                  </a:cubicBezTo>
                  <a:cubicBezTo>
                    <a:pt x="1186" y="1315"/>
                    <a:pt x="1184" y="1316"/>
                    <a:pt x="1183" y="1316"/>
                  </a:cubicBezTo>
                  <a:cubicBezTo>
                    <a:pt x="1182" y="1317"/>
                    <a:pt x="1182" y="1317"/>
                    <a:pt x="1181" y="1317"/>
                  </a:cubicBezTo>
                  <a:cubicBezTo>
                    <a:pt x="1175" y="1325"/>
                    <a:pt x="1167" y="1332"/>
                    <a:pt x="1162" y="1341"/>
                  </a:cubicBezTo>
                  <a:cubicBezTo>
                    <a:pt x="1160" y="1344"/>
                    <a:pt x="1160" y="1346"/>
                    <a:pt x="1164" y="1349"/>
                  </a:cubicBezTo>
                  <a:cubicBezTo>
                    <a:pt x="1170" y="1353"/>
                    <a:pt x="1170" y="1360"/>
                    <a:pt x="1164" y="1366"/>
                  </a:cubicBezTo>
                  <a:cubicBezTo>
                    <a:pt x="1160" y="1369"/>
                    <a:pt x="1157" y="1372"/>
                    <a:pt x="1154" y="1376"/>
                  </a:cubicBezTo>
                  <a:cubicBezTo>
                    <a:pt x="1152" y="1379"/>
                    <a:pt x="1150" y="1382"/>
                    <a:pt x="1150" y="1386"/>
                  </a:cubicBezTo>
                  <a:cubicBezTo>
                    <a:pt x="1145" y="1385"/>
                    <a:pt x="1145" y="1385"/>
                    <a:pt x="1144" y="1391"/>
                  </a:cubicBezTo>
                  <a:cubicBezTo>
                    <a:pt x="1146" y="1389"/>
                    <a:pt x="1148" y="1388"/>
                    <a:pt x="1150" y="1386"/>
                  </a:cubicBezTo>
                  <a:close/>
                  <a:moveTo>
                    <a:pt x="374" y="419"/>
                  </a:moveTo>
                  <a:cubicBezTo>
                    <a:pt x="375" y="423"/>
                    <a:pt x="373" y="423"/>
                    <a:pt x="371" y="423"/>
                  </a:cubicBezTo>
                  <a:cubicBezTo>
                    <a:pt x="366" y="423"/>
                    <a:pt x="365" y="426"/>
                    <a:pt x="366" y="432"/>
                  </a:cubicBezTo>
                  <a:cubicBezTo>
                    <a:pt x="369" y="427"/>
                    <a:pt x="374" y="429"/>
                    <a:pt x="377" y="425"/>
                  </a:cubicBezTo>
                  <a:cubicBezTo>
                    <a:pt x="380" y="420"/>
                    <a:pt x="384" y="414"/>
                    <a:pt x="385" y="408"/>
                  </a:cubicBezTo>
                  <a:cubicBezTo>
                    <a:pt x="386" y="405"/>
                    <a:pt x="386" y="404"/>
                    <a:pt x="388" y="403"/>
                  </a:cubicBezTo>
                  <a:cubicBezTo>
                    <a:pt x="392" y="401"/>
                    <a:pt x="391" y="399"/>
                    <a:pt x="388" y="397"/>
                  </a:cubicBezTo>
                  <a:cubicBezTo>
                    <a:pt x="385" y="394"/>
                    <a:pt x="382" y="395"/>
                    <a:pt x="378" y="395"/>
                  </a:cubicBezTo>
                  <a:cubicBezTo>
                    <a:pt x="361" y="394"/>
                    <a:pt x="345" y="398"/>
                    <a:pt x="328" y="398"/>
                  </a:cubicBezTo>
                  <a:cubicBezTo>
                    <a:pt x="325" y="398"/>
                    <a:pt x="323" y="400"/>
                    <a:pt x="325" y="403"/>
                  </a:cubicBezTo>
                  <a:cubicBezTo>
                    <a:pt x="328" y="408"/>
                    <a:pt x="329" y="414"/>
                    <a:pt x="332" y="419"/>
                  </a:cubicBezTo>
                  <a:cubicBezTo>
                    <a:pt x="334" y="421"/>
                    <a:pt x="334" y="423"/>
                    <a:pt x="333" y="425"/>
                  </a:cubicBezTo>
                  <a:cubicBezTo>
                    <a:pt x="330" y="428"/>
                    <a:pt x="333" y="429"/>
                    <a:pt x="335" y="429"/>
                  </a:cubicBezTo>
                  <a:cubicBezTo>
                    <a:pt x="339" y="429"/>
                    <a:pt x="341" y="427"/>
                    <a:pt x="341" y="423"/>
                  </a:cubicBezTo>
                  <a:cubicBezTo>
                    <a:pt x="341" y="419"/>
                    <a:pt x="340" y="416"/>
                    <a:pt x="340" y="412"/>
                  </a:cubicBezTo>
                  <a:cubicBezTo>
                    <a:pt x="340" y="409"/>
                    <a:pt x="340" y="405"/>
                    <a:pt x="344" y="405"/>
                  </a:cubicBezTo>
                  <a:cubicBezTo>
                    <a:pt x="347" y="404"/>
                    <a:pt x="347" y="408"/>
                    <a:pt x="348" y="411"/>
                  </a:cubicBezTo>
                  <a:cubicBezTo>
                    <a:pt x="350" y="416"/>
                    <a:pt x="352" y="420"/>
                    <a:pt x="355" y="425"/>
                  </a:cubicBezTo>
                  <a:cubicBezTo>
                    <a:pt x="357" y="428"/>
                    <a:pt x="359" y="428"/>
                    <a:pt x="361" y="424"/>
                  </a:cubicBezTo>
                  <a:cubicBezTo>
                    <a:pt x="362" y="422"/>
                    <a:pt x="363" y="420"/>
                    <a:pt x="363" y="418"/>
                  </a:cubicBezTo>
                  <a:cubicBezTo>
                    <a:pt x="364" y="414"/>
                    <a:pt x="365" y="409"/>
                    <a:pt x="365" y="405"/>
                  </a:cubicBezTo>
                  <a:cubicBezTo>
                    <a:pt x="365" y="403"/>
                    <a:pt x="365" y="402"/>
                    <a:pt x="367" y="401"/>
                  </a:cubicBezTo>
                  <a:cubicBezTo>
                    <a:pt x="369" y="401"/>
                    <a:pt x="370" y="402"/>
                    <a:pt x="371" y="403"/>
                  </a:cubicBezTo>
                  <a:cubicBezTo>
                    <a:pt x="372" y="405"/>
                    <a:pt x="373" y="407"/>
                    <a:pt x="373" y="409"/>
                  </a:cubicBezTo>
                  <a:cubicBezTo>
                    <a:pt x="373" y="412"/>
                    <a:pt x="374" y="416"/>
                    <a:pt x="374" y="419"/>
                  </a:cubicBezTo>
                  <a:cubicBezTo>
                    <a:pt x="373" y="418"/>
                    <a:pt x="371" y="416"/>
                    <a:pt x="370" y="414"/>
                  </a:cubicBezTo>
                  <a:cubicBezTo>
                    <a:pt x="368" y="415"/>
                    <a:pt x="367" y="417"/>
                    <a:pt x="367" y="419"/>
                  </a:cubicBezTo>
                  <a:cubicBezTo>
                    <a:pt x="369" y="421"/>
                    <a:pt x="371" y="419"/>
                    <a:pt x="372" y="419"/>
                  </a:cubicBezTo>
                  <a:cubicBezTo>
                    <a:pt x="373" y="419"/>
                    <a:pt x="373" y="419"/>
                    <a:pt x="374" y="419"/>
                  </a:cubicBezTo>
                  <a:close/>
                  <a:moveTo>
                    <a:pt x="372" y="909"/>
                  </a:moveTo>
                  <a:cubicBezTo>
                    <a:pt x="378" y="908"/>
                    <a:pt x="376" y="902"/>
                    <a:pt x="379" y="900"/>
                  </a:cubicBezTo>
                  <a:cubicBezTo>
                    <a:pt x="378" y="899"/>
                    <a:pt x="378" y="898"/>
                    <a:pt x="377" y="898"/>
                  </a:cubicBezTo>
                  <a:cubicBezTo>
                    <a:pt x="372" y="897"/>
                    <a:pt x="368" y="895"/>
                    <a:pt x="370" y="888"/>
                  </a:cubicBezTo>
                  <a:cubicBezTo>
                    <a:pt x="371" y="887"/>
                    <a:pt x="370" y="885"/>
                    <a:pt x="369" y="884"/>
                  </a:cubicBezTo>
                  <a:cubicBezTo>
                    <a:pt x="366" y="883"/>
                    <a:pt x="366" y="880"/>
                    <a:pt x="365" y="877"/>
                  </a:cubicBezTo>
                  <a:cubicBezTo>
                    <a:pt x="364" y="871"/>
                    <a:pt x="364" y="864"/>
                    <a:pt x="361" y="859"/>
                  </a:cubicBezTo>
                  <a:cubicBezTo>
                    <a:pt x="360" y="857"/>
                    <a:pt x="359" y="855"/>
                    <a:pt x="358" y="855"/>
                  </a:cubicBezTo>
                  <a:cubicBezTo>
                    <a:pt x="355" y="856"/>
                    <a:pt x="352" y="858"/>
                    <a:pt x="350" y="859"/>
                  </a:cubicBezTo>
                  <a:cubicBezTo>
                    <a:pt x="348" y="861"/>
                    <a:pt x="349" y="863"/>
                    <a:pt x="349" y="865"/>
                  </a:cubicBezTo>
                  <a:cubicBezTo>
                    <a:pt x="350" y="870"/>
                    <a:pt x="352" y="874"/>
                    <a:pt x="353" y="878"/>
                  </a:cubicBezTo>
                  <a:cubicBezTo>
                    <a:pt x="356" y="895"/>
                    <a:pt x="360" y="911"/>
                    <a:pt x="363" y="928"/>
                  </a:cubicBezTo>
                  <a:cubicBezTo>
                    <a:pt x="366" y="945"/>
                    <a:pt x="370" y="961"/>
                    <a:pt x="374" y="977"/>
                  </a:cubicBezTo>
                  <a:cubicBezTo>
                    <a:pt x="374" y="979"/>
                    <a:pt x="374" y="982"/>
                    <a:pt x="378" y="984"/>
                  </a:cubicBezTo>
                  <a:cubicBezTo>
                    <a:pt x="374" y="968"/>
                    <a:pt x="375" y="954"/>
                    <a:pt x="375" y="939"/>
                  </a:cubicBezTo>
                  <a:cubicBezTo>
                    <a:pt x="375" y="929"/>
                    <a:pt x="374" y="919"/>
                    <a:pt x="372" y="909"/>
                  </a:cubicBezTo>
                  <a:close/>
                  <a:moveTo>
                    <a:pt x="294" y="386"/>
                  </a:moveTo>
                  <a:cubicBezTo>
                    <a:pt x="294" y="386"/>
                    <a:pt x="294" y="386"/>
                    <a:pt x="294" y="386"/>
                  </a:cubicBezTo>
                  <a:cubicBezTo>
                    <a:pt x="291" y="383"/>
                    <a:pt x="288" y="380"/>
                    <a:pt x="284" y="378"/>
                  </a:cubicBezTo>
                  <a:cubicBezTo>
                    <a:pt x="276" y="375"/>
                    <a:pt x="269" y="369"/>
                    <a:pt x="264" y="362"/>
                  </a:cubicBezTo>
                  <a:cubicBezTo>
                    <a:pt x="254" y="349"/>
                    <a:pt x="246" y="335"/>
                    <a:pt x="243" y="318"/>
                  </a:cubicBezTo>
                  <a:cubicBezTo>
                    <a:pt x="240" y="299"/>
                    <a:pt x="240" y="279"/>
                    <a:pt x="246" y="260"/>
                  </a:cubicBezTo>
                  <a:cubicBezTo>
                    <a:pt x="247" y="254"/>
                    <a:pt x="249" y="249"/>
                    <a:pt x="251" y="242"/>
                  </a:cubicBezTo>
                  <a:cubicBezTo>
                    <a:pt x="247" y="244"/>
                    <a:pt x="245" y="244"/>
                    <a:pt x="242" y="243"/>
                  </a:cubicBezTo>
                  <a:cubicBezTo>
                    <a:pt x="247" y="250"/>
                    <a:pt x="241" y="256"/>
                    <a:pt x="241" y="261"/>
                  </a:cubicBezTo>
                  <a:cubicBezTo>
                    <a:pt x="240" y="264"/>
                    <a:pt x="239" y="267"/>
                    <a:pt x="236" y="267"/>
                  </a:cubicBezTo>
                  <a:cubicBezTo>
                    <a:pt x="233" y="268"/>
                    <a:pt x="233" y="270"/>
                    <a:pt x="233" y="272"/>
                  </a:cubicBezTo>
                  <a:cubicBezTo>
                    <a:pt x="232" y="286"/>
                    <a:pt x="232" y="299"/>
                    <a:pt x="234" y="313"/>
                  </a:cubicBezTo>
                  <a:cubicBezTo>
                    <a:pt x="235" y="323"/>
                    <a:pt x="235" y="333"/>
                    <a:pt x="237" y="343"/>
                  </a:cubicBezTo>
                  <a:cubicBezTo>
                    <a:pt x="239" y="347"/>
                    <a:pt x="240" y="351"/>
                    <a:pt x="245" y="352"/>
                  </a:cubicBezTo>
                  <a:cubicBezTo>
                    <a:pt x="248" y="353"/>
                    <a:pt x="249" y="355"/>
                    <a:pt x="250" y="357"/>
                  </a:cubicBezTo>
                  <a:cubicBezTo>
                    <a:pt x="253" y="365"/>
                    <a:pt x="256" y="373"/>
                    <a:pt x="257" y="381"/>
                  </a:cubicBezTo>
                  <a:cubicBezTo>
                    <a:pt x="258" y="391"/>
                    <a:pt x="258" y="401"/>
                    <a:pt x="260" y="411"/>
                  </a:cubicBezTo>
                  <a:cubicBezTo>
                    <a:pt x="261" y="415"/>
                    <a:pt x="261" y="418"/>
                    <a:pt x="266" y="420"/>
                  </a:cubicBezTo>
                  <a:cubicBezTo>
                    <a:pt x="267" y="420"/>
                    <a:pt x="268" y="421"/>
                    <a:pt x="268" y="423"/>
                  </a:cubicBezTo>
                  <a:cubicBezTo>
                    <a:pt x="268" y="426"/>
                    <a:pt x="260" y="433"/>
                    <a:pt x="257" y="433"/>
                  </a:cubicBezTo>
                  <a:cubicBezTo>
                    <a:pt x="255" y="433"/>
                    <a:pt x="254" y="432"/>
                    <a:pt x="253" y="430"/>
                  </a:cubicBezTo>
                  <a:cubicBezTo>
                    <a:pt x="252" y="429"/>
                    <a:pt x="253" y="426"/>
                    <a:pt x="250" y="426"/>
                  </a:cubicBezTo>
                  <a:cubicBezTo>
                    <a:pt x="247" y="428"/>
                    <a:pt x="247" y="431"/>
                    <a:pt x="247" y="433"/>
                  </a:cubicBezTo>
                  <a:cubicBezTo>
                    <a:pt x="247" y="436"/>
                    <a:pt x="245" y="438"/>
                    <a:pt x="243" y="438"/>
                  </a:cubicBezTo>
                  <a:cubicBezTo>
                    <a:pt x="237" y="438"/>
                    <a:pt x="235" y="441"/>
                    <a:pt x="234" y="447"/>
                  </a:cubicBezTo>
                  <a:cubicBezTo>
                    <a:pt x="233" y="450"/>
                    <a:pt x="231" y="453"/>
                    <a:pt x="230" y="456"/>
                  </a:cubicBezTo>
                  <a:cubicBezTo>
                    <a:pt x="228" y="463"/>
                    <a:pt x="228" y="470"/>
                    <a:pt x="228" y="477"/>
                  </a:cubicBezTo>
                  <a:cubicBezTo>
                    <a:pt x="231" y="477"/>
                    <a:pt x="233" y="475"/>
                    <a:pt x="234" y="473"/>
                  </a:cubicBezTo>
                  <a:cubicBezTo>
                    <a:pt x="238" y="463"/>
                    <a:pt x="243" y="453"/>
                    <a:pt x="252" y="446"/>
                  </a:cubicBezTo>
                  <a:cubicBezTo>
                    <a:pt x="254" y="445"/>
                    <a:pt x="255" y="443"/>
                    <a:pt x="256" y="441"/>
                  </a:cubicBezTo>
                  <a:cubicBezTo>
                    <a:pt x="261" y="434"/>
                    <a:pt x="266" y="431"/>
                    <a:pt x="275" y="434"/>
                  </a:cubicBezTo>
                  <a:cubicBezTo>
                    <a:pt x="277" y="434"/>
                    <a:pt x="279" y="435"/>
                    <a:pt x="281" y="435"/>
                  </a:cubicBezTo>
                  <a:cubicBezTo>
                    <a:pt x="283" y="436"/>
                    <a:pt x="285" y="435"/>
                    <a:pt x="285" y="432"/>
                  </a:cubicBezTo>
                  <a:cubicBezTo>
                    <a:pt x="285" y="430"/>
                    <a:pt x="286" y="428"/>
                    <a:pt x="284" y="426"/>
                  </a:cubicBezTo>
                  <a:cubicBezTo>
                    <a:pt x="282" y="423"/>
                    <a:pt x="281" y="420"/>
                    <a:pt x="280" y="417"/>
                  </a:cubicBezTo>
                  <a:cubicBezTo>
                    <a:pt x="277" y="412"/>
                    <a:pt x="277" y="405"/>
                    <a:pt x="273" y="401"/>
                  </a:cubicBezTo>
                  <a:cubicBezTo>
                    <a:pt x="268" y="397"/>
                    <a:pt x="268" y="392"/>
                    <a:pt x="265" y="387"/>
                  </a:cubicBezTo>
                  <a:cubicBezTo>
                    <a:pt x="263" y="383"/>
                    <a:pt x="265" y="378"/>
                    <a:pt x="267" y="378"/>
                  </a:cubicBezTo>
                  <a:cubicBezTo>
                    <a:pt x="272" y="377"/>
                    <a:pt x="272" y="381"/>
                    <a:pt x="273" y="384"/>
                  </a:cubicBezTo>
                  <a:cubicBezTo>
                    <a:pt x="277" y="398"/>
                    <a:pt x="285" y="411"/>
                    <a:pt x="290" y="425"/>
                  </a:cubicBezTo>
                  <a:cubicBezTo>
                    <a:pt x="290" y="426"/>
                    <a:pt x="291" y="427"/>
                    <a:pt x="291" y="428"/>
                  </a:cubicBezTo>
                  <a:cubicBezTo>
                    <a:pt x="293" y="429"/>
                    <a:pt x="294" y="430"/>
                    <a:pt x="296" y="429"/>
                  </a:cubicBezTo>
                  <a:cubicBezTo>
                    <a:pt x="297" y="429"/>
                    <a:pt x="299" y="427"/>
                    <a:pt x="298" y="425"/>
                  </a:cubicBezTo>
                  <a:cubicBezTo>
                    <a:pt x="296" y="420"/>
                    <a:pt x="297" y="415"/>
                    <a:pt x="295" y="410"/>
                  </a:cubicBezTo>
                  <a:cubicBezTo>
                    <a:pt x="295" y="408"/>
                    <a:pt x="293" y="407"/>
                    <a:pt x="296" y="406"/>
                  </a:cubicBezTo>
                  <a:cubicBezTo>
                    <a:pt x="298" y="405"/>
                    <a:pt x="300" y="404"/>
                    <a:pt x="301" y="406"/>
                  </a:cubicBezTo>
                  <a:cubicBezTo>
                    <a:pt x="304" y="410"/>
                    <a:pt x="308" y="414"/>
                    <a:pt x="309" y="419"/>
                  </a:cubicBezTo>
                  <a:cubicBezTo>
                    <a:pt x="311" y="426"/>
                    <a:pt x="316" y="430"/>
                    <a:pt x="318" y="435"/>
                  </a:cubicBezTo>
                  <a:cubicBezTo>
                    <a:pt x="319" y="437"/>
                    <a:pt x="321" y="439"/>
                    <a:pt x="323" y="438"/>
                  </a:cubicBezTo>
                  <a:cubicBezTo>
                    <a:pt x="325" y="437"/>
                    <a:pt x="327" y="436"/>
                    <a:pt x="327" y="433"/>
                  </a:cubicBezTo>
                  <a:cubicBezTo>
                    <a:pt x="327" y="429"/>
                    <a:pt x="327" y="425"/>
                    <a:pt x="324" y="422"/>
                  </a:cubicBezTo>
                  <a:cubicBezTo>
                    <a:pt x="322" y="420"/>
                    <a:pt x="321" y="417"/>
                    <a:pt x="320" y="414"/>
                  </a:cubicBezTo>
                  <a:cubicBezTo>
                    <a:pt x="318" y="403"/>
                    <a:pt x="312" y="394"/>
                    <a:pt x="301" y="390"/>
                  </a:cubicBezTo>
                  <a:cubicBezTo>
                    <a:pt x="299" y="388"/>
                    <a:pt x="296" y="387"/>
                    <a:pt x="294" y="386"/>
                  </a:cubicBezTo>
                  <a:close/>
                  <a:moveTo>
                    <a:pt x="611" y="1203"/>
                  </a:moveTo>
                  <a:cubicBezTo>
                    <a:pt x="607" y="1205"/>
                    <a:pt x="603" y="1209"/>
                    <a:pt x="597" y="1207"/>
                  </a:cubicBezTo>
                  <a:cubicBezTo>
                    <a:pt x="592" y="1205"/>
                    <a:pt x="586" y="1203"/>
                    <a:pt x="580" y="1200"/>
                  </a:cubicBezTo>
                  <a:cubicBezTo>
                    <a:pt x="575" y="1196"/>
                    <a:pt x="571" y="1192"/>
                    <a:pt x="566" y="1189"/>
                  </a:cubicBezTo>
                  <a:cubicBezTo>
                    <a:pt x="568" y="1197"/>
                    <a:pt x="567" y="1205"/>
                    <a:pt x="567" y="1214"/>
                  </a:cubicBezTo>
                  <a:cubicBezTo>
                    <a:pt x="568" y="1221"/>
                    <a:pt x="564" y="1224"/>
                    <a:pt x="557" y="1222"/>
                  </a:cubicBezTo>
                  <a:cubicBezTo>
                    <a:pt x="553" y="1222"/>
                    <a:pt x="549" y="1220"/>
                    <a:pt x="546" y="1217"/>
                  </a:cubicBezTo>
                  <a:cubicBezTo>
                    <a:pt x="542" y="1212"/>
                    <a:pt x="537" y="1208"/>
                    <a:pt x="534" y="1202"/>
                  </a:cubicBezTo>
                  <a:cubicBezTo>
                    <a:pt x="533" y="1200"/>
                    <a:pt x="532" y="1199"/>
                    <a:pt x="530" y="1199"/>
                  </a:cubicBezTo>
                  <a:cubicBezTo>
                    <a:pt x="529" y="1199"/>
                    <a:pt x="529" y="1200"/>
                    <a:pt x="528" y="1201"/>
                  </a:cubicBezTo>
                  <a:cubicBezTo>
                    <a:pt x="523" y="1215"/>
                    <a:pt x="511" y="1217"/>
                    <a:pt x="501" y="1206"/>
                  </a:cubicBezTo>
                  <a:cubicBezTo>
                    <a:pt x="497" y="1202"/>
                    <a:pt x="494" y="1196"/>
                    <a:pt x="491" y="1191"/>
                  </a:cubicBezTo>
                  <a:cubicBezTo>
                    <a:pt x="489" y="1189"/>
                    <a:pt x="487" y="1189"/>
                    <a:pt x="486" y="1191"/>
                  </a:cubicBezTo>
                  <a:cubicBezTo>
                    <a:pt x="482" y="1197"/>
                    <a:pt x="476" y="1199"/>
                    <a:pt x="470" y="1197"/>
                  </a:cubicBezTo>
                  <a:cubicBezTo>
                    <a:pt x="468" y="1196"/>
                    <a:pt x="467" y="1196"/>
                    <a:pt x="466" y="1197"/>
                  </a:cubicBezTo>
                  <a:cubicBezTo>
                    <a:pt x="461" y="1198"/>
                    <a:pt x="458" y="1196"/>
                    <a:pt x="456" y="1192"/>
                  </a:cubicBezTo>
                  <a:cubicBezTo>
                    <a:pt x="454" y="1188"/>
                    <a:pt x="453" y="1184"/>
                    <a:pt x="451" y="1180"/>
                  </a:cubicBezTo>
                  <a:cubicBezTo>
                    <a:pt x="447" y="1183"/>
                    <a:pt x="443" y="1183"/>
                    <a:pt x="440" y="1178"/>
                  </a:cubicBezTo>
                  <a:cubicBezTo>
                    <a:pt x="437" y="1173"/>
                    <a:pt x="433" y="1173"/>
                    <a:pt x="428" y="1174"/>
                  </a:cubicBezTo>
                  <a:cubicBezTo>
                    <a:pt x="424" y="1175"/>
                    <a:pt x="421" y="1177"/>
                    <a:pt x="420" y="1181"/>
                  </a:cubicBezTo>
                  <a:cubicBezTo>
                    <a:pt x="419" y="1184"/>
                    <a:pt x="417" y="1187"/>
                    <a:pt x="417" y="1190"/>
                  </a:cubicBezTo>
                  <a:cubicBezTo>
                    <a:pt x="416" y="1194"/>
                    <a:pt x="414" y="1198"/>
                    <a:pt x="416" y="1203"/>
                  </a:cubicBezTo>
                  <a:cubicBezTo>
                    <a:pt x="420" y="1197"/>
                    <a:pt x="423" y="1193"/>
                    <a:pt x="426" y="1187"/>
                  </a:cubicBezTo>
                  <a:cubicBezTo>
                    <a:pt x="426" y="1186"/>
                    <a:pt x="427" y="1184"/>
                    <a:pt x="428" y="1183"/>
                  </a:cubicBezTo>
                  <a:cubicBezTo>
                    <a:pt x="429" y="1181"/>
                    <a:pt x="432" y="1180"/>
                    <a:pt x="434" y="1181"/>
                  </a:cubicBezTo>
                  <a:cubicBezTo>
                    <a:pt x="437" y="1182"/>
                    <a:pt x="437" y="1184"/>
                    <a:pt x="437" y="1186"/>
                  </a:cubicBezTo>
                  <a:cubicBezTo>
                    <a:pt x="437" y="1189"/>
                    <a:pt x="435" y="1191"/>
                    <a:pt x="434" y="1194"/>
                  </a:cubicBezTo>
                  <a:cubicBezTo>
                    <a:pt x="432" y="1197"/>
                    <a:pt x="432" y="1199"/>
                    <a:pt x="436" y="1201"/>
                  </a:cubicBezTo>
                  <a:cubicBezTo>
                    <a:pt x="441" y="1203"/>
                    <a:pt x="440" y="1207"/>
                    <a:pt x="438" y="1210"/>
                  </a:cubicBezTo>
                  <a:cubicBezTo>
                    <a:pt x="433" y="1217"/>
                    <a:pt x="433" y="1226"/>
                    <a:pt x="428" y="1233"/>
                  </a:cubicBezTo>
                  <a:cubicBezTo>
                    <a:pt x="427" y="1235"/>
                    <a:pt x="427" y="1237"/>
                    <a:pt x="429" y="1238"/>
                  </a:cubicBezTo>
                  <a:cubicBezTo>
                    <a:pt x="434" y="1241"/>
                    <a:pt x="433" y="1246"/>
                    <a:pt x="432" y="1250"/>
                  </a:cubicBezTo>
                  <a:cubicBezTo>
                    <a:pt x="431" y="1254"/>
                    <a:pt x="431" y="1257"/>
                    <a:pt x="434" y="1261"/>
                  </a:cubicBezTo>
                  <a:cubicBezTo>
                    <a:pt x="435" y="1259"/>
                    <a:pt x="436" y="1258"/>
                    <a:pt x="436" y="1256"/>
                  </a:cubicBezTo>
                  <a:cubicBezTo>
                    <a:pt x="439" y="1246"/>
                    <a:pt x="442" y="1235"/>
                    <a:pt x="450" y="1227"/>
                  </a:cubicBezTo>
                  <a:cubicBezTo>
                    <a:pt x="451" y="1226"/>
                    <a:pt x="452" y="1223"/>
                    <a:pt x="452" y="1221"/>
                  </a:cubicBezTo>
                  <a:cubicBezTo>
                    <a:pt x="454" y="1216"/>
                    <a:pt x="457" y="1214"/>
                    <a:pt x="461" y="1212"/>
                  </a:cubicBezTo>
                  <a:cubicBezTo>
                    <a:pt x="466" y="1210"/>
                    <a:pt x="468" y="1211"/>
                    <a:pt x="468" y="1216"/>
                  </a:cubicBezTo>
                  <a:cubicBezTo>
                    <a:pt x="469" y="1223"/>
                    <a:pt x="469" y="1230"/>
                    <a:pt x="468" y="1237"/>
                  </a:cubicBezTo>
                  <a:cubicBezTo>
                    <a:pt x="467" y="1239"/>
                    <a:pt x="466" y="1242"/>
                    <a:pt x="469" y="1244"/>
                  </a:cubicBezTo>
                  <a:cubicBezTo>
                    <a:pt x="476" y="1240"/>
                    <a:pt x="479" y="1241"/>
                    <a:pt x="480" y="1249"/>
                  </a:cubicBezTo>
                  <a:cubicBezTo>
                    <a:pt x="480" y="1250"/>
                    <a:pt x="480" y="1251"/>
                    <a:pt x="481" y="1252"/>
                  </a:cubicBezTo>
                  <a:cubicBezTo>
                    <a:pt x="482" y="1262"/>
                    <a:pt x="480" y="1272"/>
                    <a:pt x="480" y="1283"/>
                  </a:cubicBezTo>
                  <a:cubicBezTo>
                    <a:pt x="480" y="1294"/>
                    <a:pt x="481" y="1305"/>
                    <a:pt x="480" y="1316"/>
                  </a:cubicBezTo>
                  <a:cubicBezTo>
                    <a:pt x="481" y="1309"/>
                    <a:pt x="487" y="1303"/>
                    <a:pt x="485" y="1295"/>
                  </a:cubicBezTo>
                  <a:cubicBezTo>
                    <a:pt x="484" y="1292"/>
                    <a:pt x="488" y="1289"/>
                    <a:pt x="489" y="1285"/>
                  </a:cubicBezTo>
                  <a:cubicBezTo>
                    <a:pt x="490" y="1282"/>
                    <a:pt x="487" y="1278"/>
                    <a:pt x="489" y="1274"/>
                  </a:cubicBezTo>
                  <a:cubicBezTo>
                    <a:pt x="490" y="1272"/>
                    <a:pt x="492" y="1269"/>
                    <a:pt x="493" y="1266"/>
                  </a:cubicBezTo>
                  <a:cubicBezTo>
                    <a:pt x="493" y="1261"/>
                    <a:pt x="495" y="1257"/>
                    <a:pt x="498" y="1253"/>
                  </a:cubicBezTo>
                  <a:cubicBezTo>
                    <a:pt x="500" y="1251"/>
                    <a:pt x="501" y="1249"/>
                    <a:pt x="500" y="1247"/>
                  </a:cubicBezTo>
                  <a:cubicBezTo>
                    <a:pt x="498" y="1242"/>
                    <a:pt x="500" y="1239"/>
                    <a:pt x="504" y="1237"/>
                  </a:cubicBezTo>
                  <a:cubicBezTo>
                    <a:pt x="508" y="1234"/>
                    <a:pt x="510" y="1230"/>
                    <a:pt x="510" y="1225"/>
                  </a:cubicBezTo>
                  <a:cubicBezTo>
                    <a:pt x="510" y="1223"/>
                    <a:pt x="510" y="1221"/>
                    <a:pt x="510" y="1220"/>
                  </a:cubicBezTo>
                  <a:cubicBezTo>
                    <a:pt x="510" y="1218"/>
                    <a:pt x="511" y="1216"/>
                    <a:pt x="513" y="1216"/>
                  </a:cubicBezTo>
                  <a:cubicBezTo>
                    <a:pt x="515" y="1216"/>
                    <a:pt x="516" y="1217"/>
                    <a:pt x="517" y="1219"/>
                  </a:cubicBezTo>
                  <a:cubicBezTo>
                    <a:pt x="518" y="1221"/>
                    <a:pt x="518" y="1224"/>
                    <a:pt x="518" y="1227"/>
                  </a:cubicBezTo>
                  <a:cubicBezTo>
                    <a:pt x="518" y="1238"/>
                    <a:pt x="517" y="1249"/>
                    <a:pt x="517" y="1261"/>
                  </a:cubicBezTo>
                  <a:cubicBezTo>
                    <a:pt x="517" y="1267"/>
                    <a:pt x="516" y="1275"/>
                    <a:pt x="526" y="1278"/>
                  </a:cubicBezTo>
                  <a:cubicBezTo>
                    <a:pt x="526" y="1274"/>
                    <a:pt x="529" y="1271"/>
                    <a:pt x="531" y="1268"/>
                  </a:cubicBezTo>
                  <a:cubicBezTo>
                    <a:pt x="533" y="1264"/>
                    <a:pt x="530" y="1260"/>
                    <a:pt x="531" y="1255"/>
                  </a:cubicBezTo>
                  <a:cubicBezTo>
                    <a:pt x="531" y="1254"/>
                    <a:pt x="532" y="1252"/>
                    <a:pt x="532" y="1250"/>
                  </a:cubicBezTo>
                  <a:cubicBezTo>
                    <a:pt x="533" y="1249"/>
                    <a:pt x="534" y="1247"/>
                    <a:pt x="533" y="1245"/>
                  </a:cubicBezTo>
                  <a:cubicBezTo>
                    <a:pt x="532" y="1236"/>
                    <a:pt x="537" y="1231"/>
                    <a:pt x="543" y="1226"/>
                  </a:cubicBezTo>
                  <a:cubicBezTo>
                    <a:pt x="547" y="1222"/>
                    <a:pt x="550" y="1222"/>
                    <a:pt x="552" y="1228"/>
                  </a:cubicBezTo>
                  <a:cubicBezTo>
                    <a:pt x="555" y="1233"/>
                    <a:pt x="556" y="1238"/>
                    <a:pt x="559" y="1243"/>
                  </a:cubicBezTo>
                  <a:cubicBezTo>
                    <a:pt x="561" y="1247"/>
                    <a:pt x="563" y="1250"/>
                    <a:pt x="561" y="1254"/>
                  </a:cubicBezTo>
                  <a:cubicBezTo>
                    <a:pt x="560" y="1256"/>
                    <a:pt x="561" y="1257"/>
                    <a:pt x="563" y="1257"/>
                  </a:cubicBezTo>
                  <a:cubicBezTo>
                    <a:pt x="566" y="1257"/>
                    <a:pt x="566" y="1261"/>
                    <a:pt x="568" y="1263"/>
                  </a:cubicBezTo>
                  <a:cubicBezTo>
                    <a:pt x="570" y="1260"/>
                    <a:pt x="569" y="1257"/>
                    <a:pt x="572" y="1255"/>
                  </a:cubicBezTo>
                  <a:cubicBezTo>
                    <a:pt x="575" y="1252"/>
                    <a:pt x="576" y="1247"/>
                    <a:pt x="575" y="1243"/>
                  </a:cubicBezTo>
                  <a:cubicBezTo>
                    <a:pt x="575" y="1241"/>
                    <a:pt x="576" y="1238"/>
                    <a:pt x="576" y="1236"/>
                  </a:cubicBezTo>
                  <a:cubicBezTo>
                    <a:pt x="576" y="1235"/>
                    <a:pt x="576" y="1232"/>
                    <a:pt x="578" y="1232"/>
                  </a:cubicBezTo>
                  <a:cubicBezTo>
                    <a:pt x="583" y="1230"/>
                    <a:pt x="584" y="1226"/>
                    <a:pt x="587" y="1223"/>
                  </a:cubicBezTo>
                  <a:cubicBezTo>
                    <a:pt x="593" y="1218"/>
                    <a:pt x="598" y="1216"/>
                    <a:pt x="601" y="1226"/>
                  </a:cubicBezTo>
                  <a:cubicBezTo>
                    <a:pt x="601" y="1227"/>
                    <a:pt x="601" y="1227"/>
                    <a:pt x="601" y="1228"/>
                  </a:cubicBezTo>
                  <a:cubicBezTo>
                    <a:pt x="602" y="1234"/>
                    <a:pt x="604" y="1240"/>
                    <a:pt x="606" y="1246"/>
                  </a:cubicBezTo>
                  <a:cubicBezTo>
                    <a:pt x="607" y="1248"/>
                    <a:pt x="608" y="1251"/>
                    <a:pt x="608" y="1254"/>
                  </a:cubicBezTo>
                  <a:cubicBezTo>
                    <a:pt x="607" y="1262"/>
                    <a:pt x="613" y="1269"/>
                    <a:pt x="614" y="1277"/>
                  </a:cubicBezTo>
                  <a:cubicBezTo>
                    <a:pt x="617" y="1276"/>
                    <a:pt x="618" y="1275"/>
                    <a:pt x="618" y="1273"/>
                  </a:cubicBezTo>
                  <a:cubicBezTo>
                    <a:pt x="615" y="1265"/>
                    <a:pt x="616" y="1257"/>
                    <a:pt x="615" y="1249"/>
                  </a:cubicBezTo>
                  <a:cubicBezTo>
                    <a:pt x="614" y="1245"/>
                    <a:pt x="614" y="1241"/>
                    <a:pt x="616" y="1237"/>
                  </a:cubicBezTo>
                  <a:cubicBezTo>
                    <a:pt x="617" y="1234"/>
                    <a:pt x="618" y="1231"/>
                    <a:pt x="616" y="1228"/>
                  </a:cubicBezTo>
                  <a:cubicBezTo>
                    <a:pt x="613" y="1220"/>
                    <a:pt x="614" y="1211"/>
                    <a:pt x="611" y="1203"/>
                  </a:cubicBezTo>
                  <a:cubicBezTo>
                    <a:pt x="611" y="1200"/>
                    <a:pt x="611" y="1198"/>
                    <a:pt x="612" y="1195"/>
                  </a:cubicBezTo>
                  <a:cubicBezTo>
                    <a:pt x="614" y="1192"/>
                    <a:pt x="617" y="1191"/>
                    <a:pt x="620" y="1192"/>
                  </a:cubicBezTo>
                  <a:cubicBezTo>
                    <a:pt x="623" y="1192"/>
                    <a:pt x="623" y="1195"/>
                    <a:pt x="623" y="1197"/>
                  </a:cubicBezTo>
                  <a:cubicBezTo>
                    <a:pt x="624" y="1201"/>
                    <a:pt x="625" y="1204"/>
                    <a:pt x="626" y="1207"/>
                  </a:cubicBezTo>
                  <a:cubicBezTo>
                    <a:pt x="628" y="1210"/>
                    <a:pt x="630" y="1214"/>
                    <a:pt x="630" y="1218"/>
                  </a:cubicBezTo>
                  <a:cubicBezTo>
                    <a:pt x="630" y="1227"/>
                    <a:pt x="635" y="1236"/>
                    <a:pt x="636" y="1245"/>
                  </a:cubicBezTo>
                  <a:cubicBezTo>
                    <a:pt x="636" y="1250"/>
                    <a:pt x="638" y="1254"/>
                    <a:pt x="640" y="1259"/>
                  </a:cubicBezTo>
                  <a:cubicBezTo>
                    <a:pt x="640" y="1261"/>
                    <a:pt x="642" y="1263"/>
                    <a:pt x="645" y="1263"/>
                  </a:cubicBezTo>
                  <a:cubicBezTo>
                    <a:pt x="647" y="1264"/>
                    <a:pt x="649" y="1262"/>
                    <a:pt x="650" y="1260"/>
                  </a:cubicBezTo>
                  <a:cubicBezTo>
                    <a:pt x="650" y="1259"/>
                    <a:pt x="651" y="1258"/>
                    <a:pt x="651" y="1256"/>
                  </a:cubicBezTo>
                  <a:cubicBezTo>
                    <a:pt x="648" y="1257"/>
                    <a:pt x="645" y="1257"/>
                    <a:pt x="646" y="1253"/>
                  </a:cubicBezTo>
                  <a:cubicBezTo>
                    <a:pt x="646" y="1250"/>
                    <a:pt x="647" y="1247"/>
                    <a:pt x="645" y="1244"/>
                  </a:cubicBezTo>
                  <a:cubicBezTo>
                    <a:pt x="641" y="1240"/>
                    <a:pt x="641" y="1235"/>
                    <a:pt x="639" y="1230"/>
                  </a:cubicBezTo>
                  <a:cubicBezTo>
                    <a:pt x="636" y="1221"/>
                    <a:pt x="631" y="1212"/>
                    <a:pt x="630" y="1202"/>
                  </a:cubicBezTo>
                  <a:cubicBezTo>
                    <a:pt x="630" y="1201"/>
                    <a:pt x="629" y="1200"/>
                    <a:pt x="629" y="1199"/>
                  </a:cubicBezTo>
                  <a:cubicBezTo>
                    <a:pt x="625" y="1195"/>
                    <a:pt x="624" y="1190"/>
                    <a:pt x="624" y="1185"/>
                  </a:cubicBezTo>
                  <a:cubicBezTo>
                    <a:pt x="624" y="1177"/>
                    <a:pt x="621" y="1171"/>
                    <a:pt x="615" y="1166"/>
                  </a:cubicBezTo>
                  <a:cubicBezTo>
                    <a:pt x="611" y="1163"/>
                    <a:pt x="606" y="1161"/>
                    <a:pt x="602" y="1158"/>
                  </a:cubicBezTo>
                  <a:cubicBezTo>
                    <a:pt x="601" y="1162"/>
                    <a:pt x="601" y="1165"/>
                    <a:pt x="603" y="1168"/>
                  </a:cubicBezTo>
                  <a:cubicBezTo>
                    <a:pt x="605" y="1171"/>
                    <a:pt x="606" y="1175"/>
                    <a:pt x="607" y="1179"/>
                  </a:cubicBezTo>
                  <a:cubicBezTo>
                    <a:pt x="609" y="1187"/>
                    <a:pt x="610" y="1195"/>
                    <a:pt x="611" y="1203"/>
                  </a:cubicBezTo>
                  <a:close/>
                  <a:moveTo>
                    <a:pt x="543" y="878"/>
                  </a:moveTo>
                  <a:cubicBezTo>
                    <a:pt x="543" y="862"/>
                    <a:pt x="541" y="846"/>
                    <a:pt x="537" y="830"/>
                  </a:cubicBezTo>
                  <a:cubicBezTo>
                    <a:pt x="535" y="824"/>
                    <a:pt x="535" y="818"/>
                    <a:pt x="533" y="812"/>
                  </a:cubicBezTo>
                  <a:cubicBezTo>
                    <a:pt x="529" y="800"/>
                    <a:pt x="524" y="787"/>
                    <a:pt x="519" y="775"/>
                  </a:cubicBezTo>
                  <a:cubicBezTo>
                    <a:pt x="518" y="772"/>
                    <a:pt x="518" y="769"/>
                    <a:pt x="517" y="766"/>
                  </a:cubicBezTo>
                  <a:cubicBezTo>
                    <a:pt x="511" y="755"/>
                    <a:pt x="507" y="743"/>
                    <a:pt x="503" y="731"/>
                  </a:cubicBezTo>
                  <a:cubicBezTo>
                    <a:pt x="500" y="725"/>
                    <a:pt x="497" y="719"/>
                    <a:pt x="495" y="712"/>
                  </a:cubicBezTo>
                  <a:cubicBezTo>
                    <a:pt x="492" y="701"/>
                    <a:pt x="487" y="689"/>
                    <a:pt x="482" y="678"/>
                  </a:cubicBezTo>
                  <a:cubicBezTo>
                    <a:pt x="480" y="674"/>
                    <a:pt x="478" y="670"/>
                    <a:pt x="476" y="665"/>
                  </a:cubicBezTo>
                  <a:cubicBezTo>
                    <a:pt x="473" y="656"/>
                    <a:pt x="470" y="645"/>
                    <a:pt x="463" y="637"/>
                  </a:cubicBezTo>
                  <a:cubicBezTo>
                    <a:pt x="460" y="634"/>
                    <a:pt x="458" y="632"/>
                    <a:pt x="454" y="633"/>
                  </a:cubicBezTo>
                  <a:cubicBezTo>
                    <a:pt x="449" y="635"/>
                    <a:pt x="444" y="635"/>
                    <a:pt x="439" y="634"/>
                  </a:cubicBezTo>
                  <a:cubicBezTo>
                    <a:pt x="435" y="634"/>
                    <a:pt x="431" y="635"/>
                    <a:pt x="426" y="636"/>
                  </a:cubicBezTo>
                  <a:cubicBezTo>
                    <a:pt x="424" y="636"/>
                    <a:pt x="423" y="637"/>
                    <a:pt x="423" y="639"/>
                  </a:cubicBezTo>
                  <a:cubicBezTo>
                    <a:pt x="423" y="645"/>
                    <a:pt x="422" y="651"/>
                    <a:pt x="424" y="657"/>
                  </a:cubicBezTo>
                  <a:cubicBezTo>
                    <a:pt x="426" y="671"/>
                    <a:pt x="427" y="685"/>
                    <a:pt x="430" y="700"/>
                  </a:cubicBezTo>
                  <a:cubicBezTo>
                    <a:pt x="430" y="703"/>
                    <a:pt x="430" y="706"/>
                    <a:pt x="434" y="707"/>
                  </a:cubicBezTo>
                  <a:cubicBezTo>
                    <a:pt x="436" y="707"/>
                    <a:pt x="437" y="709"/>
                    <a:pt x="436" y="711"/>
                  </a:cubicBezTo>
                  <a:cubicBezTo>
                    <a:pt x="432" y="720"/>
                    <a:pt x="432" y="729"/>
                    <a:pt x="431" y="739"/>
                  </a:cubicBezTo>
                  <a:cubicBezTo>
                    <a:pt x="431" y="747"/>
                    <a:pt x="430" y="755"/>
                    <a:pt x="431" y="763"/>
                  </a:cubicBezTo>
                  <a:cubicBezTo>
                    <a:pt x="432" y="775"/>
                    <a:pt x="431" y="787"/>
                    <a:pt x="432" y="799"/>
                  </a:cubicBezTo>
                  <a:cubicBezTo>
                    <a:pt x="433" y="808"/>
                    <a:pt x="431" y="817"/>
                    <a:pt x="432" y="825"/>
                  </a:cubicBezTo>
                  <a:cubicBezTo>
                    <a:pt x="432" y="832"/>
                    <a:pt x="430" y="839"/>
                    <a:pt x="431" y="846"/>
                  </a:cubicBezTo>
                  <a:cubicBezTo>
                    <a:pt x="432" y="857"/>
                    <a:pt x="434" y="868"/>
                    <a:pt x="436" y="878"/>
                  </a:cubicBezTo>
                  <a:cubicBezTo>
                    <a:pt x="438" y="889"/>
                    <a:pt x="438" y="901"/>
                    <a:pt x="444" y="911"/>
                  </a:cubicBezTo>
                  <a:cubicBezTo>
                    <a:pt x="447" y="915"/>
                    <a:pt x="447" y="916"/>
                    <a:pt x="451" y="913"/>
                  </a:cubicBezTo>
                  <a:cubicBezTo>
                    <a:pt x="453" y="911"/>
                    <a:pt x="454" y="910"/>
                    <a:pt x="455" y="907"/>
                  </a:cubicBezTo>
                  <a:cubicBezTo>
                    <a:pt x="457" y="898"/>
                    <a:pt x="460" y="888"/>
                    <a:pt x="459" y="879"/>
                  </a:cubicBezTo>
                  <a:cubicBezTo>
                    <a:pt x="459" y="869"/>
                    <a:pt x="460" y="859"/>
                    <a:pt x="461" y="849"/>
                  </a:cubicBezTo>
                  <a:cubicBezTo>
                    <a:pt x="461" y="835"/>
                    <a:pt x="460" y="821"/>
                    <a:pt x="458" y="808"/>
                  </a:cubicBezTo>
                  <a:cubicBezTo>
                    <a:pt x="457" y="794"/>
                    <a:pt x="456" y="781"/>
                    <a:pt x="454" y="767"/>
                  </a:cubicBezTo>
                  <a:cubicBezTo>
                    <a:pt x="452" y="757"/>
                    <a:pt x="450" y="746"/>
                    <a:pt x="448" y="736"/>
                  </a:cubicBezTo>
                  <a:cubicBezTo>
                    <a:pt x="447" y="730"/>
                    <a:pt x="448" y="727"/>
                    <a:pt x="452" y="726"/>
                  </a:cubicBezTo>
                  <a:cubicBezTo>
                    <a:pt x="455" y="726"/>
                    <a:pt x="457" y="728"/>
                    <a:pt x="458" y="734"/>
                  </a:cubicBezTo>
                  <a:cubicBezTo>
                    <a:pt x="460" y="742"/>
                    <a:pt x="461" y="751"/>
                    <a:pt x="462" y="759"/>
                  </a:cubicBezTo>
                  <a:cubicBezTo>
                    <a:pt x="463" y="765"/>
                    <a:pt x="466" y="770"/>
                    <a:pt x="466" y="776"/>
                  </a:cubicBezTo>
                  <a:cubicBezTo>
                    <a:pt x="465" y="787"/>
                    <a:pt x="468" y="797"/>
                    <a:pt x="471" y="807"/>
                  </a:cubicBezTo>
                  <a:cubicBezTo>
                    <a:pt x="474" y="821"/>
                    <a:pt x="480" y="834"/>
                    <a:pt x="481" y="849"/>
                  </a:cubicBezTo>
                  <a:cubicBezTo>
                    <a:pt x="481" y="850"/>
                    <a:pt x="481" y="851"/>
                    <a:pt x="482" y="852"/>
                  </a:cubicBezTo>
                  <a:cubicBezTo>
                    <a:pt x="484" y="855"/>
                    <a:pt x="484" y="859"/>
                    <a:pt x="484" y="862"/>
                  </a:cubicBezTo>
                  <a:cubicBezTo>
                    <a:pt x="484" y="864"/>
                    <a:pt x="485" y="866"/>
                    <a:pt x="485" y="868"/>
                  </a:cubicBezTo>
                  <a:cubicBezTo>
                    <a:pt x="489" y="879"/>
                    <a:pt x="492" y="890"/>
                    <a:pt x="496" y="901"/>
                  </a:cubicBezTo>
                  <a:cubicBezTo>
                    <a:pt x="499" y="911"/>
                    <a:pt x="507" y="918"/>
                    <a:pt x="516" y="924"/>
                  </a:cubicBezTo>
                  <a:cubicBezTo>
                    <a:pt x="523" y="929"/>
                    <a:pt x="528" y="927"/>
                    <a:pt x="534" y="920"/>
                  </a:cubicBezTo>
                  <a:cubicBezTo>
                    <a:pt x="536" y="918"/>
                    <a:pt x="537" y="916"/>
                    <a:pt x="538" y="913"/>
                  </a:cubicBezTo>
                  <a:cubicBezTo>
                    <a:pt x="541" y="902"/>
                    <a:pt x="544" y="891"/>
                    <a:pt x="543" y="878"/>
                  </a:cubicBezTo>
                  <a:close/>
                  <a:moveTo>
                    <a:pt x="252" y="297"/>
                  </a:moveTo>
                  <a:cubicBezTo>
                    <a:pt x="252" y="309"/>
                    <a:pt x="255" y="321"/>
                    <a:pt x="260" y="332"/>
                  </a:cubicBezTo>
                  <a:cubicBezTo>
                    <a:pt x="265" y="342"/>
                    <a:pt x="270" y="352"/>
                    <a:pt x="279" y="359"/>
                  </a:cubicBezTo>
                  <a:cubicBezTo>
                    <a:pt x="287" y="365"/>
                    <a:pt x="294" y="372"/>
                    <a:pt x="303" y="375"/>
                  </a:cubicBezTo>
                  <a:cubicBezTo>
                    <a:pt x="320" y="381"/>
                    <a:pt x="337" y="384"/>
                    <a:pt x="355" y="379"/>
                  </a:cubicBezTo>
                  <a:cubicBezTo>
                    <a:pt x="370" y="375"/>
                    <a:pt x="382" y="368"/>
                    <a:pt x="392" y="357"/>
                  </a:cubicBezTo>
                  <a:cubicBezTo>
                    <a:pt x="398" y="350"/>
                    <a:pt x="402" y="343"/>
                    <a:pt x="406" y="334"/>
                  </a:cubicBezTo>
                  <a:cubicBezTo>
                    <a:pt x="412" y="322"/>
                    <a:pt x="411" y="312"/>
                    <a:pt x="406" y="300"/>
                  </a:cubicBezTo>
                  <a:cubicBezTo>
                    <a:pt x="401" y="287"/>
                    <a:pt x="393" y="276"/>
                    <a:pt x="384" y="265"/>
                  </a:cubicBezTo>
                  <a:cubicBezTo>
                    <a:pt x="379" y="258"/>
                    <a:pt x="371" y="254"/>
                    <a:pt x="363" y="251"/>
                  </a:cubicBezTo>
                  <a:cubicBezTo>
                    <a:pt x="355" y="247"/>
                    <a:pt x="346" y="245"/>
                    <a:pt x="339" y="240"/>
                  </a:cubicBezTo>
                  <a:cubicBezTo>
                    <a:pt x="337" y="239"/>
                    <a:pt x="335" y="238"/>
                    <a:pt x="332" y="238"/>
                  </a:cubicBezTo>
                  <a:cubicBezTo>
                    <a:pt x="322" y="237"/>
                    <a:pt x="312" y="235"/>
                    <a:pt x="302" y="234"/>
                  </a:cubicBezTo>
                  <a:cubicBezTo>
                    <a:pt x="298" y="233"/>
                    <a:pt x="294" y="233"/>
                    <a:pt x="290" y="237"/>
                  </a:cubicBezTo>
                  <a:cubicBezTo>
                    <a:pt x="286" y="240"/>
                    <a:pt x="281" y="243"/>
                    <a:pt x="278" y="247"/>
                  </a:cubicBezTo>
                  <a:cubicBezTo>
                    <a:pt x="270" y="257"/>
                    <a:pt x="263" y="267"/>
                    <a:pt x="256" y="278"/>
                  </a:cubicBezTo>
                  <a:cubicBezTo>
                    <a:pt x="253" y="284"/>
                    <a:pt x="251" y="290"/>
                    <a:pt x="252" y="297"/>
                  </a:cubicBezTo>
                  <a:close/>
                  <a:moveTo>
                    <a:pt x="468" y="497"/>
                  </a:moveTo>
                  <a:cubicBezTo>
                    <a:pt x="476" y="496"/>
                    <a:pt x="484" y="494"/>
                    <a:pt x="493" y="492"/>
                  </a:cubicBezTo>
                  <a:cubicBezTo>
                    <a:pt x="504" y="488"/>
                    <a:pt x="515" y="483"/>
                    <a:pt x="526" y="479"/>
                  </a:cubicBezTo>
                  <a:cubicBezTo>
                    <a:pt x="544" y="472"/>
                    <a:pt x="562" y="464"/>
                    <a:pt x="580" y="455"/>
                  </a:cubicBezTo>
                  <a:cubicBezTo>
                    <a:pt x="582" y="454"/>
                    <a:pt x="584" y="453"/>
                    <a:pt x="586" y="451"/>
                  </a:cubicBezTo>
                  <a:cubicBezTo>
                    <a:pt x="588" y="448"/>
                    <a:pt x="588" y="445"/>
                    <a:pt x="585" y="442"/>
                  </a:cubicBezTo>
                  <a:cubicBezTo>
                    <a:pt x="583" y="439"/>
                    <a:pt x="581" y="443"/>
                    <a:pt x="580" y="444"/>
                  </a:cubicBezTo>
                  <a:cubicBezTo>
                    <a:pt x="579" y="444"/>
                    <a:pt x="579" y="444"/>
                    <a:pt x="579" y="444"/>
                  </a:cubicBezTo>
                  <a:cubicBezTo>
                    <a:pt x="575" y="447"/>
                    <a:pt x="573" y="446"/>
                    <a:pt x="572" y="441"/>
                  </a:cubicBezTo>
                  <a:cubicBezTo>
                    <a:pt x="572" y="439"/>
                    <a:pt x="571" y="439"/>
                    <a:pt x="570" y="438"/>
                  </a:cubicBezTo>
                  <a:cubicBezTo>
                    <a:pt x="567" y="438"/>
                    <a:pt x="565" y="438"/>
                    <a:pt x="563" y="440"/>
                  </a:cubicBezTo>
                  <a:cubicBezTo>
                    <a:pt x="560" y="443"/>
                    <a:pt x="558" y="442"/>
                    <a:pt x="555" y="438"/>
                  </a:cubicBezTo>
                  <a:cubicBezTo>
                    <a:pt x="553" y="435"/>
                    <a:pt x="549" y="433"/>
                    <a:pt x="545" y="432"/>
                  </a:cubicBezTo>
                  <a:cubicBezTo>
                    <a:pt x="541" y="431"/>
                    <a:pt x="537" y="432"/>
                    <a:pt x="533" y="431"/>
                  </a:cubicBezTo>
                  <a:cubicBezTo>
                    <a:pt x="529" y="430"/>
                    <a:pt x="527" y="425"/>
                    <a:pt x="524" y="423"/>
                  </a:cubicBezTo>
                  <a:cubicBezTo>
                    <a:pt x="514" y="416"/>
                    <a:pt x="504" y="410"/>
                    <a:pt x="494" y="404"/>
                  </a:cubicBezTo>
                  <a:cubicBezTo>
                    <a:pt x="484" y="398"/>
                    <a:pt x="475" y="391"/>
                    <a:pt x="465" y="384"/>
                  </a:cubicBezTo>
                  <a:cubicBezTo>
                    <a:pt x="463" y="383"/>
                    <a:pt x="460" y="382"/>
                    <a:pt x="458" y="384"/>
                  </a:cubicBezTo>
                  <a:cubicBezTo>
                    <a:pt x="451" y="390"/>
                    <a:pt x="441" y="393"/>
                    <a:pt x="436" y="401"/>
                  </a:cubicBezTo>
                  <a:cubicBezTo>
                    <a:pt x="435" y="403"/>
                    <a:pt x="433" y="404"/>
                    <a:pt x="431" y="405"/>
                  </a:cubicBezTo>
                  <a:cubicBezTo>
                    <a:pt x="428" y="405"/>
                    <a:pt x="426" y="407"/>
                    <a:pt x="424" y="409"/>
                  </a:cubicBezTo>
                  <a:cubicBezTo>
                    <a:pt x="417" y="414"/>
                    <a:pt x="411" y="421"/>
                    <a:pt x="402" y="424"/>
                  </a:cubicBezTo>
                  <a:cubicBezTo>
                    <a:pt x="393" y="427"/>
                    <a:pt x="384" y="431"/>
                    <a:pt x="377" y="437"/>
                  </a:cubicBezTo>
                  <a:cubicBezTo>
                    <a:pt x="374" y="438"/>
                    <a:pt x="372" y="440"/>
                    <a:pt x="368" y="440"/>
                  </a:cubicBezTo>
                  <a:cubicBezTo>
                    <a:pt x="354" y="441"/>
                    <a:pt x="341" y="447"/>
                    <a:pt x="328" y="450"/>
                  </a:cubicBezTo>
                  <a:cubicBezTo>
                    <a:pt x="322" y="451"/>
                    <a:pt x="315" y="452"/>
                    <a:pt x="309" y="452"/>
                  </a:cubicBezTo>
                  <a:cubicBezTo>
                    <a:pt x="300" y="450"/>
                    <a:pt x="291" y="448"/>
                    <a:pt x="282" y="445"/>
                  </a:cubicBezTo>
                  <a:cubicBezTo>
                    <a:pt x="280" y="445"/>
                    <a:pt x="277" y="441"/>
                    <a:pt x="275" y="445"/>
                  </a:cubicBezTo>
                  <a:cubicBezTo>
                    <a:pt x="274" y="447"/>
                    <a:pt x="278" y="448"/>
                    <a:pt x="280" y="449"/>
                  </a:cubicBezTo>
                  <a:cubicBezTo>
                    <a:pt x="290" y="454"/>
                    <a:pt x="300" y="457"/>
                    <a:pt x="311" y="460"/>
                  </a:cubicBezTo>
                  <a:cubicBezTo>
                    <a:pt x="329" y="464"/>
                    <a:pt x="348" y="467"/>
                    <a:pt x="366" y="472"/>
                  </a:cubicBezTo>
                  <a:cubicBezTo>
                    <a:pt x="381" y="476"/>
                    <a:pt x="397" y="480"/>
                    <a:pt x="412" y="483"/>
                  </a:cubicBezTo>
                  <a:cubicBezTo>
                    <a:pt x="427" y="486"/>
                    <a:pt x="442" y="491"/>
                    <a:pt x="457" y="495"/>
                  </a:cubicBezTo>
                  <a:cubicBezTo>
                    <a:pt x="460" y="496"/>
                    <a:pt x="463" y="497"/>
                    <a:pt x="468" y="497"/>
                  </a:cubicBezTo>
                  <a:close/>
                  <a:moveTo>
                    <a:pt x="439" y="61"/>
                  </a:moveTo>
                  <a:cubicBezTo>
                    <a:pt x="439" y="71"/>
                    <a:pt x="439" y="71"/>
                    <a:pt x="430" y="73"/>
                  </a:cubicBezTo>
                  <a:cubicBezTo>
                    <a:pt x="428" y="73"/>
                    <a:pt x="427" y="73"/>
                    <a:pt x="426" y="74"/>
                  </a:cubicBezTo>
                  <a:cubicBezTo>
                    <a:pt x="424" y="75"/>
                    <a:pt x="421" y="76"/>
                    <a:pt x="424" y="80"/>
                  </a:cubicBezTo>
                  <a:cubicBezTo>
                    <a:pt x="425" y="83"/>
                    <a:pt x="423" y="83"/>
                    <a:pt x="421" y="82"/>
                  </a:cubicBezTo>
                  <a:cubicBezTo>
                    <a:pt x="415" y="80"/>
                    <a:pt x="413" y="83"/>
                    <a:pt x="410" y="86"/>
                  </a:cubicBezTo>
                  <a:cubicBezTo>
                    <a:pt x="409" y="88"/>
                    <a:pt x="408" y="90"/>
                    <a:pt x="408" y="91"/>
                  </a:cubicBezTo>
                  <a:cubicBezTo>
                    <a:pt x="407" y="96"/>
                    <a:pt x="404" y="98"/>
                    <a:pt x="399" y="99"/>
                  </a:cubicBezTo>
                  <a:cubicBezTo>
                    <a:pt x="390" y="101"/>
                    <a:pt x="387" y="106"/>
                    <a:pt x="386" y="115"/>
                  </a:cubicBezTo>
                  <a:cubicBezTo>
                    <a:pt x="386" y="117"/>
                    <a:pt x="386" y="119"/>
                    <a:pt x="385" y="121"/>
                  </a:cubicBezTo>
                  <a:cubicBezTo>
                    <a:pt x="382" y="121"/>
                    <a:pt x="383" y="115"/>
                    <a:pt x="379" y="118"/>
                  </a:cubicBezTo>
                  <a:cubicBezTo>
                    <a:pt x="377" y="120"/>
                    <a:pt x="374" y="121"/>
                    <a:pt x="372" y="123"/>
                  </a:cubicBezTo>
                  <a:cubicBezTo>
                    <a:pt x="370" y="127"/>
                    <a:pt x="369" y="131"/>
                    <a:pt x="369" y="135"/>
                  </a:cubicBezTo>
                  <a:cubicBezTo>
                    <a:pt x="368" y="146"/>
                    <a:pt x="364" y="157"/>
                    <a:pt x="362" y="168"/>
                  </a:cubicBezTo>
                  <a:cubicBezTo>
                    <a:pt x="362" y="171"/>
                    <a:pt x="361" y="175"/>
                    <a:pt x="359" y="179"/>
                  </a:cubicBezTo>
                  <a:cubicBezTo>
                    <a:pt x="357" y="183"/>
                    <a:pt x="353" y="186"/>
                    <a:pt x="352" y="192"/>
                  </a:cubicBezTo>
                  <a:cubicBezTo>
                    <a:pt x="352" y="195"/>
                    <a:pt x="348" y="195"/>
                    <a:pt x="345" y="193"/>
                  </a:cubicBezTo>
                  <a:cubicBezTo>
                    <a:pt x="340" y="189"/>
                    <a:pt x="338" y="182"/>
                    <a:pt x="341" y="176"/>
                  </a:cubicBezTo>
                  <a:cubicBezTo>
                    <a:pt x="342" y="174"/>
                    <a:pt x="343" y="173"/>
                    <a:pt x="342" y="170"/>
                  </a:cubicBezTo>
                  <a:cubicBezTo>
                    <a:pt x="338" y="164"/>
                    <a:pt x="339" y="157"/>
                    <a:pt x="341" y="150"/>
                  </a:cubicBezTo>
                  <a:cubicBezTo>
                    <a:pt x="344" y="152"/>
                    <a:pt x="346" y="154"/>
                    <a:pt x="344" y="158"/>
                  </a:cubicBezTo>
                  <a:cubicBezTo>
                    <a:pt x="343" y="159"/>
                    <a:pt x="342" y="160"/>
                    <a:pt x="344" y="161"/>
                  </a:cubicBezTo>
                  <a:cubicBezTo>
                    <a:pt x="348" y="164"/>
                    <a:pt x="348" y="169"/>
                    <a:pt x="348" y="173"/>
                  </a:cubicBezTo>
                  <a:cubicBezTo>
                    <a:pt x="348" y="174"/>
                    <a:pt x="348" y="176"/>
                    <a:pt x="350" y="176"/>
                  </a:cubicBezTo>
                  <a:cubicBezTo>
                    <a:pt x="351" y="176"/>
                    <a:pt x="352" y="175"/>
                    <a:pt x="353" y="174"/>
                  </a:cubicBezTo>
                  <a:cubicBezTo>
                    <a:pt x="354" y="172"/>
                    <a:pt x="354" y="170"/>
                    <a:pt x="355" y="168"/>
                  </a:cubicBezTo>
                  <a:cubicBezTo>
                    <a:pt x="357" y="160"/>
                    <a:pt x="359" y="153"/>
                    <a:pt x="361" y="146"/>
                  </a:cubicBezTo>
                  <a:cubicBezTo>
                    <a:pt x="362" y="141"/>
                    <a:pt x="363" y="137"/>
                    <a:pt x="361" y="132"/>
                  </a:cubicBezTo>
                  <a:cubicBezTo>
                    <a:pt x="360" y="130"/>
                    <a:pt x="359" y="128"/>
                    <a:pt x="360" y="127"/>
                  </a:cubicBezTo>
                  <a:cubicBezTo>
                    <a:pt x="363" y="120"/>
                    <a:pt x="366" y="114"/>
                    <a:pt x="369" y="108"/>
                  </a:cubicBezTo>
                  <a:cubicBezTo>
                    <a:pt x="369" y="107"/>
                    <a:pt x="370" y="107"/>
                    <a:pt x="371" y="107"/>
                  </a:cubicBezTo>
                  <a:cubicBezTo>
                    <a:pt x="377" y="106"/>
                    <a:pt x="378" y="102"/>
                    <a:pt x="378" y="97"/>
                  </a:cubicBezTo>
                  <a:cubicBezTo>
                    <a:pt x="378" y="94"/>
                    <a:pt x="379" y="91"/>
                    <a:pt x="381" y="87"/>
                  </a:cubicBezTo>
                  <a:cubicBezTo>
                    <a:pt x="375" y="88"/>
                    <a:pt x="374" y="88"/>
                    <a:pt x="373" y="87"/>
                  </a:cubicBezTo>
                  <a:cubicBezTo>
                    <a:pt x="371" y="84"/>
                    <a:pt x="372" y="81"/>
                    <a:pt x="373" y="79"/>
                  </a:cubicBezTo>
                  <a:cubicBezTo>
                    <a:pt x="374" y="77"/>
                    <a:pt x="376" y="76"/>
                    <a:pt x="376" y="73"/>
                  </a:cubicBezTo>
                  <a:cubicBezTo>
                    <a:pt x="376" y="71"/>
                    <a:pt x="377" y="70"/>
                    <a:pt x="379" y="70"/>
                  </a:cubicBezTo>
                  <a:cubicBezTo>
                    <a:pt x="385" y="68"/>
                    <a:pt x="389" y="63"/>
                    <a:pt x="393" y="59"/>
                  </a:cubicBezTo>
                  <a:cubicBezTo>
                    <a:pt x="396" y="56"/>
                    <a:pt x="398" y="52"/>
                    <a:pt x="401" y="49"/>
                  </a:cubicBezTo>
                  <a:cubicBezTo>
                    <a:pt x="402" y="48"/>
                    <a:pt x="402" y="46"/>
                    <a:pt x="401" y="46"/>
                  </a:cubicBezTo>
                  <a:cubicBezTo>
                    <a:pt x="400" y="45"/>
                    <a:pt x="399" y="45"/>
                    <a:pt x="398" y="45"/>
                  </a:cubicBezTo>
                  <a:cubicBezTo>
                    <a:pt x="397" y="46"/>
                    <a:pt x="396" y="47"/>
                    <a:pt x="395" y="47"/>
                  </a:cubicBezTo>
                  <a:cubicBezTo>
                    <a:pt x="382" y="58"/>
                    <a:pt x="369" y="68"/>
                    <a:pt x="356" y="78"/>
                  </a:cubicBezTo>
                  <a:cubicBezTo>
                    <a:pt x="353" y="81"/>
                    <a:pt x="349" y="83"/>
                    <a:pt x="346" y="87"/>
                  </a:cubicBezTo>
                  <a:cubicBezTo>
                    <a:pt x="345" y="89"/>
                    <a:pt x="344" y="92"/>
                    <a:pt x="345" y="95"/>
                  </a:cubicBezTo>
                  <a:cubicBezTo>
                    <a:pt x="348" y="99"/>
                    <a:pt x="350" y="103"/>
                    <a:pt x="344" y="107"/>
                  </a:cubicBezTo>
                  <a:cubicBezTo>
                    <a:pt x="343" y="107"/>
                    <a:pt x="344" y="110"/>
                    <a:pt x="344" y="111"/>
                  </a:cubicBezTo>
                  <a:cubicBezTo>
                    <a:pt x="343" y="113"/>
                    <a:pt x="345" y="115"/>
                    <a:pt x="343" y="116"/>
                  </a:cubicBezTo>
                  <a:cubicBezTo>
                    <a:pt x="339" y="113"/>
                    <a:pt x="338" y="107"/>
                    <a:pt x="337" y="103"/>
                  </a:cubicBezTo>
                  <a:cubicBezTo>
                    <a:pt x="336" y="100"/>
                    <a:pt x="335" y="97"/>
                    <a:pt x="331" y="96"/>
                  </a:cubicBezTo>
                  <a:cubicBezTo>
                    <a:pt x="327" y="95"/>
                    <a:pt x="324" y="96"/>
                    <a:pt x="321" y="100"/>
                  </a:cubicBezTo>
                  <a:cubicBezTo>
                    <a:pt x="317" y="106"/>
                    <a:pt x="312" y="110"/>
                    <a:pt x="308" y="116"/>
                  </a:cubicBezTo>
                  <a:cubicBezTo>
                    <a:pt x="299" y="128"/>
                    <a:pt x="290" y="140"/>
                    <a:pt x="281" y="152"/>
                  </a:cubicBezTo>
                  <a:cubicBezTo>
                    <a:pt x="281" y="152"/>
                    <a:pt x="280" y="153"/>
                    <a:pt x="281" y="155"/>
                  </a:cubicBezTo>
                  <a:cubicBezTo>
                    <a:pt x="284" y="157"/>
                    <a:pt x="289" y="156"/>
                    <a:pt x="289" y="161"/>
                  </a:cubicBezTo>
                  <a:cubicBezTo>
                    <a:pt x="288" y="171"/>
                    <a:pt x="289" y="180"/>
                    <a:pt x="288" y="190"/>
                  </a:cubicBezTo>
                  <a:cubicBezTo>
                    <a:pt x="287" y="195"/>
                    <a:pt x="285" y="201"/>
                    <a:pt x="289" y="206"/>
                  </a:cubicBezTo>
                  <a:cubicBezTo>
                    <a:pt x="289" y="208"/>
                    <a:pt x="289" y="210"/>
                    <a:pt x="289" y="212"/>
                  </a:cubicBezTo>
                  <a:cubicBezTo>
                    <a:pt x="289" y="214"/>
                    <a:pt x="289" y="216"/>
                    <a:pt x="289" y="219"/>
                  </a:cubicBezTo>
                  <a:cubicBezTo>
                    <a:pt x="290" y="222"/>
                    <a:pt x="291" y="224"/>
                    <a:pt x="295" y="225"/>
                  </a:cubicBezTo>
                  <a:cubicBezTo>
                    <a:pt x="301" y="225"/>
                    <a:pt x="307" y="225"/>
                    <a:pt x="312" y="222"/>
                  </a:cubicBezTo>
                  <a:cubicBezTo>
                    <a:pt x="317" y="219"/>
                    <a:pt x="322" y="218"/>
                    <a:pt x="328" y="220"/>
                  </a:cubicBezTo>
                  <a:cubicBezTo>
                    <a:pt x="329" y="221"/>
                    <a:pt x="330" y="221"/>
                    <a:pt x="332" y="221"/>
                  </a:cubicBezTo>
                  <a:cubicBezTo>
                    <a:pt x="334" y="222"/>
                    <a:pt x="336" y="221"/>
                    <a:pt x="335" y="218"/>
                  </a:cubicBezTo>
                  <a:cubicBezTo>
                    <a:pt x="333" y="213"/>
                    <a:pt x="334" y="208"/>
                    <a:pt x="336" y="203"/>
                  </a:cubicBezTo>
                  <a:cubicBezTo>
                    <a:pt x="337" y="203"/>
                    <a:pt x="338" y="204"/>
                    <a:pt x="338" y="204"/>
                  </a:cubicBezTo>
                  <a:cubicBezTo>
                    <a:pt x="339" y="205"/>
                    <a:pt x="340" y="206"/>
                    <a:pt x="340" y="206"/>
                  </a:cubicBezTo>
                  <a:cubicBezTo>
                    <a:pt x="342" y="216"/>
                    <a:pt x="348" y="216"/>
                    <a:pt x="356" y="214"/>
                  </a:cubicBezTo>
                  <a:cubicBezTo>
                    <a:pt x="356" y="214"/>
                    <a:pt x="356" y="214"/>
                    <a:pt x="357" y="214"/>
                  </a:cubicBezTo>
                  <a:cubicBezTo>
                    <a:pt x="362" y="214"/>
                    <a:pt x="366" y="212"/>
                    <a:pt x="367" y="206"/>
                  </a:cubicBezTo>
                  <a:cubicBezTo>
                    <a:pt x="368" y="205"/>
                    <a:pt x="368" y="204"/>
                    <a:pt x="370" y="204"/>
                  </a:cubicBezTo>
                  <a:cubicBezTo>
                    <a:pt x="372" y="206"/>
                    <a:pt x="369" y="209"/>
                    <a:pt x="371" y="211"/>
                  </a:cubicBezTo>
                  <a:cubicBezTo>
                    <a:pt x="373" y="211"/>
                    <a:pt x="374" y="210"/>
                    <a:pt x="374" y="209"/>
                  </a:cubicBezTo>
                  <a:cubicBezTo>
                    <a:pt x="375" y="208"/>
                    <a:pt x="376" y="206"/>
                    <a:pt x="377" y="205"/>
                  </a:cubicBezTo>
                  <a:cubicBezTo>
                    <a:pt x="379" y="201"/>
                    <a:pt x="378" y="199"/>
                    <a:pt x="373" y="199"/>
                  </a:cubicBezTo>
                  <a:cubicBezTo>
                    <a:pt x="365" y="197"/>
                    <a:pt x="363" y="194"/>
                    <a:pt x="367" y="186"/>
                  </a:cubicBezTo>
                  <a:cubicBezTo>
                    <a:pt x="371" y="181"/>
                    <a:pt x="374" y="175"/>
                    <a:pt x="377" y="169"/>
                  </a:cubicBezTo>
                  <a:cubicBezTo>
                    <a:pt x="381" y="162"/>
                    <a:pt x="384" y="154"/>
                    <a:pt x="380" y="145"/>
                  </a:cubicBezTo>
                  <a:cubicBezTo>
                    <a:pt x="379" y="143"/>
                    <a:pt x="379" y="141"/>
                    <a:pt x="379" y="139"/>
                  </a:cubicBezTo>
                  <a:cubicBezTo>
                    <a:pt x="379" y="137"/>
                    <a:pt x="380" y="136"/>
                    <a:pt x="382" y="136"/>
                  </a:cubicBezTo>
                  <a:cubicBezTo>
                    <a:pt x="385" y="136"/>
                    <a:pt x="386" y="137"/>
                    <a:pt x="386" y="139"/>
                  </a:cubicBezTo>
                  <a:cubicBezTo>
                    <a:pt x="386" y="142"/>
                    <a:pt x="386" y="145"/>
                    <a:pt x="387" y="147"/>
                  </a:cubicBezTo>
                  <a:cubicBezTo>
                    <a:pt x="390" y="154"/>
                    <a:pt x="396" y="154"/>
                    <a:pt x="400" y="149"/>
                  </a:cubicBezTo>
                  <a:cubicBezTo>
                    <a:pt x="401" y="147"/>
                    <a:pt x="402" y="144"/>
                    <a:pt x="404" y="143"/>
                  </a:cubicBezTo>
                  <a:cubicBezTo>
                    <a:pt x="411" y="137"/>
                    <a:pt x="412" y="127"/>
                    <a:pt x="420" y="122"/>
                  </a:cubicBezTo>
                  <a:cubicBezTo>
                    <a:pt x="421" y="121"/>
                    <a:pt x="422" y="118"/>
                    <a:pt x="422" y="117"/>
                  </a:cubicBezTo>
                  <a:cubicBezTo>
                    <a:pt x="424" y="114"/>
                    <a:pt x="425" y="110"/>
                    <a:pt x="426" y="107"/>
                  </a:cubicBezTo>
                  <a:cubicBezTo>
                    <a:pt x="426" y="106"/>
                    <a:pt x="427" y="105"/>
                    <a:pt x="429" y="105"/>
                  </a:cubicBezTo>
                  <a:cubicBezTo>
                    <a:pt x="430" y="105"/>
                    <a:pt x="430" y="106"/>
                    <a:pt x="431" y="107"/>
                  </a:cubicBezTo>
                  <a:cubicBezTo>
                    <a:pt x="432" y="111"/>
                    <a:pt x="433" y="114"/>
                    <a:pt x="434" y="117"/>
                  </a:cubicBezTo>
                  <a:cubicBezTo>
                    <a:pt x="443" y="113"/>
                    <a:pt x="444" y="111"/>
                    <a:pt x="444" y="104"/>
                  </a:cubicBezTo>
                  <a:cubicBezTo>
                    <a:pt x="444" y="100"/>
                    <a:pt x="445" y="97"/>
                    <a:pt x="449" y="95"/>
                  </a:cubicBezTo>
                  <a:cubicBezTo>
                    <a:pt x="452" y="94"/>
                    <a:pt x="454" y="92"/>
                    <a:pt x="454" y="89"/>
                  </a:cubicBezTo>
                  <a:cubicBezTo>
                    <a:pt x="455" y="84"/>
                    <a:pt x="458" y="81"/>
                    <a:pt x="461" y="78"/>
                  </a:cubicBezTo>
                  <a:cubicBezTo>
                    <a:pt x="468" y="66"/>
                    <a:pt x="467" y="59"/>
                    <a:pt x="461" y="49"/>
                  </a:cubicBezTo>
                  <a:cubicBezTo>
                    <a:pt x="460" y="49"/>
                    <a:pt x="459" y="48"/>
                    <a:pt x="458" y="48"/>
                  </a:cubicBezTo>
                  <a:cubicBezTo>
                    <a:pt x="457" y="48"/>
                    <a:pt x="456" y="49"/>
                    <a:pt x="456" y="50"/>
                  </a:cubicBezTo>
                  <a:cubicBezTo>
                    <a:pt x="455" y="54"/>
                    <a:pt x="455" y="59"/>
                    <a:pt x="452" y="63"/>
                  </a:cubicBezTo>
                  <a:cubicBezTo>
                    <a:pt x="454" y="69"/>
                    <a:pt x="449" y="73"/>
                    <a:pt x="450" y="79"/>
                  </a:cubicBezTo>
                  <a:cubicBezTo>
                    <a:pt x="450" y="82"/>
                    <a:pt x="448" y="85"/>
                    <a:pt x="446" y="89"/>
                  </a:cubicBezTo>
                  <a:cubicBezTo>
                    <a:pt x="443" y="93"/>
                    <a:pt x="440" y="98"/>
                    <a:pt x="439" y="104"/>
                  </a:cubicBezTo>
                  <a:cubicBezTo>
                    <a:pt x="439" y="106"/>
                    <a:pt x="439" y="108"/>
                    <a:pt x="436" y="107"/>
                  </a:cubicBezTo>
                  <a:cubicBezTo>
                    <a:pt x="435" y="104"/>
                    <a:pt x="435" y="101"/>
                    <a:pt x="435" y="97"/>
                  </a:cubicBezTo>
                  <a:cubicBezTo>
                    <a:pt x="434" y="95"/>
                    <a:pt x="435" y="93"/>
                    <a:pt x="437" y="92"/>
                  </a:cubicBezTo>
                  <a:cubicBezTo>
                    <a:pt x="440" y="90"/>
                    <a:pt x="440" y="88"/>
                    <a:pt x="439" y="85"/>
                  </a:cubicBezTo>
                  <a:cubicBezTo>
                    <a:pt x="439" y="84"/>
                    <a:pt x="439" y="82"/>
                    <a:pt x="440" y="81"/>
                  </a:cubicBezTo>
                  <a:cubicBezTo>
                    <a:pt x="446" y="78"/>
                    <a:pt x="444" y="72"/>
                    <a:pt x="445" y="67"/>
                  </a:cubicBezTo>
                  <a:cubicBezTo>
                    <a:pt x="447" y="64"/>
                    <a:pt x="446" y="60"/>
                    <a:pt x="449" y="58"/>
                  </a:cubicBezTo>
                  <a:cubicBezTo>
                    <a:pt x="452" y="57"/>
                    <a:pt x="451" y="55"/>
                    <a:pt x="449" y="53"/>
                  </a:cubicBezTo>
                  <a:cubicBezTo>
                    <a:pt x="447" y="52"/>
                    <a:pt x="442" y="50"/>
                    <a:pt x="448" y="47"/>
                  </a:cubicBezTo>
                  <a:cubicBezTo>
                    <a:pt x="450" y="47"/>
                    <a:pt x="448" y="46"/>
                    <a:pt x="447" y="45"/>
                  </a:cubicBezTo>
                  <a:cubicBezTo>
                    <a:pt x="446" y="41"/>
                    <a:pt x="447" y="38"/>
                    <a:pt x="451" y="37"/>
                  </a:cubicBezTo>
                  <a:cubicBezTo>
                    <a:pt x="458" y="36"/>
                    <a:pt x="465" y="39"/>
                    <a:pt x="468" y="46"/>
                  </a:cubicBezTo>
                  <a:cubicBezTo>
                    <a:pt x="469" y="49"/>
                    <a:pt x="471" y="52"/>
                    <a:pt x="475" y="53"/>
                  </a:cubicBezTo>
                  <a:cubicBezTo>
                    <a:pt x="478" y="53"/>
                    <a:pt x="480" y="54"/>
                    <a:pt x="480" y="57"/>
                  </a:cubicBezTo>
                  <a:cubicBezTo>
                    <a:pt x="480" y="64"/>
                    <a:pt x="483" y="71"/>
                    <a:pt x="485" y="77"/>
                  </a:cubicBezTo>
                  <a:cubicBezTo>
                    <a:pt x="478" y="78"/>
                    <a:pt x="477" y="79"/>
                    <a:pt x="479" y="84"/>
                  </a:cubicBezTo>
                  <a:cubicBezTo>
                    <a:pt x="485" y="94"/>
                    <a:pt x="487" y="105"/>
                    <a:pt x="490" y="115"/>
                  </a:cubicBezTo>
                  <a:cubicBezTo>
                    <a:pt x="491" y="118"/>
                    <a:pt x="492" y="121"/>
                    <a:pt x="493" y="123"/>
                  </a:cubicBezTo>
                  <a:cubicBezTo>
                    <a:pt x="494" y="124"/>
                    <a:pt x="495" y="125"/>
                    <a:pt x="496" y="125"/>
                  </a:cubicBezTo>
                  <a:cubicBezTo>
                    <a:pt x="497" y="125"/>
                    <a:pt x="498" y="124"/>
                    <a:pt x="499" y="123"/>
                  </a:cubicBezTo>
                  <a:cubicBezTo>
                    <a:pt x="501" y="118"/>
                    <a:pt x="500" y="114"/>
                    <a:pt x="498" y="111"/>
                  </a:cubicBezTo>
                  <a:cubicBezTo>
                    <a:pt x="493" y="103"/>
                    <a:pt x="494" y="93"/>
                    <a:pt x="487" y="86"/>
                  </a:cubicBezTo>
                  <a:cubicBezTo>
                    <a:pt x="486" y="85"/>
                    <a:pt x="485" y="83"/>
                    <a:pt x="487" y="82"/>
                  </a:cubicBezTo>
                  <a:cubicBezTo>
                    <a:pt x="489" y="81"/>
                    <a:pt x="490" y="82"/>
                    <a:pt x="490" y="84"/>
                  </a:cubicBezTo>
                  <a:cubicBezTo>
                    <a:pt x="491" y="85"/>
                    <a:pt x="491" y="87"/>
                    <a:pt x="494" y="85"/>
                  </a:cubicBezTo>
                  <a:cubicBezTo>
                    <a:pt x="491" y="76"/>
                    <a:pt x="488" y="67"/>
                    <a:pt x="486" y="58"/>
                  </a:cubicBezTo>
                  <a:cubicBezTo>
                    <a:pt x="485" y="50"/>
                    <a:pt x="482" y="42"/>
                    <a:pt x="479" y="35"/>
                  </a:cubicBezTo>
                  <a:cubicBezTo>
                    <a:pt x="477" y="28"/>
                    <a:pt x="473" y="23"/>
                    <a:pt x="471" y="17"/>
                  </a:cubicBezTo>
                  <a:cubicBezTo>
                    <a:pt x="470" y="12"/>
                    <a:pt x="467" y="10"/>
                    <a:pt x="463" y="9"/>
                  </a:cubicBezTo>
                  <a:cubicBezTo>
                    <a:pt x="455" y="7"/>
                    <a:pt x="447" y="7"/>
                    <a:pt x="438" y="8"/>
                  </a:cubicBezTo>
                  <a:cubicBezTo>
                    <a:pt x="433" y="9"/>
                    <a:pt x="433" y="13"/>
                    <a:pt x="431" y="17"/>
                  </a:cubicBezTo>
                  <a:cubicBezTo>
                    <a:pt x="430" y="21"/>
                    <a:pt x="433" y="23"/>
                    <a:pt x="436" y="24"/>
                  </a:cubicBezTo>
                  <a:cubicBezTo>
                    <a:pt x="439" y="25"/>
                    <a:pt x="440" y="27"/>
                    <a:pt x="438" y="29"/>
                  </a:cubicBezTo>
                  <a:cubicBezTo>
                    <a:pt x="434" y="35"/>
                    <a:pt x="431" y="42"/>
                    <a:pt x="423" y="43"/>
                  </a:cubicBezTo>
                  <a:cubicBezTo>
                    <a:pt x="421" y="44"/>
                    <a:pt x="419" y="45"/>
                    <a:pt x="418" y="46"/>
                  </a:cubicBezTo>
                  <a:cubicBezTo>
                    <a:pt x="408" y="53"/>
                    <a:pt x="403" y="63"/>
                    <a:pt x="401" y="75"/>
                  </a:cubicBezTo>
                  <a:cubicBezTo>
                    <a:pt x="400" y="78"/>
                    <a:pt x="400" y="81"/>
                    <a:pt x="398" y="84"/>
                  </a:cubicBezTo>
                  <a:cubicBezTo>
                    <a:pt x="397" y="85"/>
                    <a:pt x="396" y="87"/>
                    <a:pt x="397" y="90"/>
                  </a:cubicBezTo>
                  <a:cubicBezTo>
                    <a:pt x="398" y="89"/>
                    <a:pt x="398" y="87"/>
                    <a:pt x="399" y="87"/>
                  </a:cubicBezTo>
                  <a:cubicBezTo>
                    <a:pt x="407" y="83"/>
                    <a:pt x="412" y="76"/>
                    <a:pt x="418" y="71"/>
                  </a:cubicBezTo>
                  <a:cubicBezTo>
                    <a:pt x="424" y="66"/>
                    <a:pt x="430" y="61"/>
                    <a:pt x="439" y="61"/>
                  </a:cubicBezTo>
                  <a:close/>
                  <a:moveTo>
                    <a:pt x="645" y="292"/>
                  </a:moveTo>
                  <a:cubicBezTo>
                    <a:pt x="646" y="273"/>
                    <a:pt x="642" y="262"/>
                    <a:pt x="634" y="252"/>
                  </a:cubicBezTo>
                  <a:cubicBezTo>
                    <a:pt x="629" y="245"/>
                    <a:pt x="623" y="240"/>
                    <a:pt x="618" y="234"/>
                  </a:cubicBezTo>
                  <a:cubicBezTo>
                    <a:pt x="610" y="226"/>
                    <a:pt x="600" y="223"/>
                    <a:pt x="588" y="224"/>
                  </a:cubicBezTo>
                  <a:cubicBezTo>
                    <a:pt x="573" y="226"/>
                    <a:pt x="561" y="235"/>
                    <a:pt x="549" y="244"/>
                  </a:cubicBezTo>
                  <a:cubicBezTo>
                    <a:pt x="541" y="250"/>
                    <a:pt x="537" y="259"/>
                    <a:pt x="533" y="268"/>
                  </a:cubicBezTo>
                  <a:cubicBezTo>
                    <a:pt x="530" y="273"/>
                    <a:pt x="527" y="279"/>
                    <a:pt x="530" y="285"/>
                  </a:cubicBezTo>
                  <a:cubicBezTo>
                    <a:pt x="531" y="286"/>
                    <a:pt x="530" y="287"/>
                    <a:pt x="530" y="287"/>
                  </a:cubicBezTo>
                  <a:cubicBezTo>
                    <a:pt x="528" y="297"/>
                    <a:pt x="528" y="307"/>
                    <a:pt x="528" y="317"/>
                  </a:cubicBezTo>
                  <a:cubicBezTo>
                    <a:pt x="529" y="321"/>
                    <a:pt x="529" y="325"/>
                    <a:pt x="529" y="329"/>
                  </a:cubicBezTo>
                  <a:cubicBezTo>
                    <a:pt x="529" y="343"/>
                    <a:pt x="535" y="356"/>
                    <a:pt x="547" y="365"/>
                  </a:cubicBezTo>
                  <a:cubicBezTo>
                    <a:pt x="566" y="378"/>
                    <a:pt x="588" y="377"/>
                    <a:pt x="609" y="369"/>
                  </a:cubicBezTo>
                  <a:cubicBezTo>
                    <a:pt x="623" y="364"/>
                    <a:pt x="630" y="352"/>
                    <a:pt x="635" y="339"/>
                  </a:cubicBezTo>
                  <a:cubicBezTo>
                    <a:pt x="641" y="322"/>
                    <a:pt x="644" y="304"/>
                    <a:pt x="645" y="292"/>
                  </a:cubicBezTo>
                  <a:close/>
                  <a:moveTo>
                    <a:pt x="319" y="471"/>
                  </a:moveTo>
                  <a:cubicBezTo>
                    <a:pt x="327" y="475"/>
                    <a:pt x="334" y="480"/>
                    <a:pt x="342" y="482"/>
                  </a:cubicBezTo>
                  <a:cubicBezTo>
                    <a:pt x="354" y="484"/>
                    <a:pt x="363" y="491"/>
                    <a:pt x="372" y="496"/>
                  </a:cubicBezTo>
                  <a:cubicBezTo>
                    <a:pt x="382" y="501"/>
                    <a:pt x="392" y="506"/>
                    <a:pt x="401" y="512"/>
                  </a:cubicBezTo>
                  <a:cubicBezTo>
                    <a:pt x="411" y="518"/>
                    <a:pt x="422" y="523"/>
                    <a:pt x="433" y="524"/>
                  </a:cubicBezTo>
                  <a:cubicBezTo>
                    <a:pt x="442" y="526"/>
                    <a:pt x="450" y="526"/>
                    <a:pt x="459" y="529"/>
                  </a:cubicBezTo>
                  <a:cubicBezTo>
                    <a:pt x="471" y="533"/>
                    <a:pt x="484" y="534"/>
                    <a:pt x="496" y="538"/>
                  </a:cubicBezTo>
                  <a:cubicBezTo>
                    <a:pt x="500" y="540"/>
                    <a:pt x="503" y="539"/>
                    <a:pt x="506" y="537"/>
                  </a:cubicBezTo>
                  <a:cubicBezTo>
                    <a:pt x="520" y="525"/>
                    <a:pt x="535" y="514"/>
                    <a:pt x="549" y="503"/>
                  </a:cubicBezTo>
                  <a:cubicBezTo>
                    <a:pt x="561" y="493"/>
                    <a:pt x="573" y="483"/>
                    <a:pt x="587" y="475"/>
                  </a:cubicBezTo>
                  <a:cubicBezTo>
                    <a:pt x="596" y="470"/>
                    <a:pt x="605" y="464"/>
                    <a:pt x="614" y="458"/>
                  </a:cubicBezTo>
                  <a:cubicBezTo>
                    <a:pt x="618" y="456"/>
                    <a:pt x="621" y="453"/>
                    <a:pt x="625" y="450"/>
                  </a:cubicBezTo>
                  <a:cubicBezTo>
                    <a:pt x="626" y="449"/>
                    <a:pt x="626" y="448"/>
                    <a:pt x="626" y="447"/>
                  </a:cubicBezTo>
                  <a:cubicBezTo>
                    <a:pt x="625" y="446"/>
                    <a:pt x="624" y="446"/>
                    <a:pt x="623" y="446"/>
                  </a:cubicBezTo>
                  <a:cubicBezTo>
                    <a:pt x="622" y="446"/>
                    <a:pt x="621" y="446"/>
                    <a:pt x="620" y="447"/>
                  </a:cubicBezTo>
                  <a:cubicBezTo>
                    <a:pt x="603" y="453"/>
                    <a:pt x="587" y="459"/>
                    <a:pt x="571" y="468"/>
                  </a:cubicBezTo>
                  <a:cubicBezTo>
                    <a:pt x="560" y="474"/>
                    <a:pt x="549" y="479"/>
                    <a:pt x="537" y="483"/>
                  </a:cubicBezTo>
                  <a:cubicBezTo>
                    <a:pt x="531" y="485"/>
                    <a:pt x="524" y="487"/>
                    <a:pt x="517" y="491"/>
                  </a:cubicBezTo>
                  <a:cubicBezTo>
                    <a:pt x="505" y="497"/>
                    <a:pt x="492" y="499"/>
                    <a:pt x="478" y="503"/>
                  </a:cubicBezTo>
                  <a:cubicBezTo>
                    <a:pt x="467" y="506"/>
                    <a:pt x="455" y="503"/>
                    <a:pt x="444" y="499"/>
                  </a:cubicBezTo>
                  <a:cubicBezTo>
                    <a:pt x="435" y="496"/>
                    <a:pt x="427" y="493"/>
                    <a:pt x="419" y="490"/>
                  </a:cubicBezTo>
                  <a:cubicBezTo>
                    <a:pt x="409" y="488"/>
                    <a:pt x="399" y="486"/>
                    <a:pt x="389" y="483"/>
                  </a:cubicBezTo>
                  <a:cubicBezTo>
                    <a:pt x="367" y="478"/>
                    <a:pt x="346" y="472"/>
                    <a:pt x="324" y="469"/>
                  </a:cubicBezTo>
                  <a:cubicBezTo>
                    <a:pt x="323" y="469"/>
                    <a:pt x="321" y="468"/>
                    <a:pt x="319" y="471"/>
                  </a:cubicBezTo>
                  <a:close/>
                  <a:moveTo>
                    <a:pt x="599" y="1063"/>
                  </a:moveTo>
                  <a:cubicBezTo>
                    <a:pt x="603" y="1060"/>
                    <a:pt x="603" y="1056"/>
                    <a:pt x="603" y="1053"/>
                  </a:cubicBezTo>
                  <a:cubicBezTo>
                    <a:pt x="604" y="1050"/>
                    <a:pt x="604" y="1047"/>
                    <a:pt x="606" y="1044"/>
                  </a:cubicBezTo>
                  <a:cubicBezTo>
                    <a:pt x="607" y="1044"/>
                    <a:pt x="608" y="1043"/>
                    <a:pt x="609" y="1043"/>
                  </a:cubicBezTo>
                  <a:cubicBezTo>
                    <a:pt x="610" y="1043"/>
                    <a:pt x="611" y="1045"/>
                    <a:pt x="611" y="1046"/>
                  </a:cubicBezTo>
                  <a:cubicBezTo>
                    <a:pt x="609" y="1054"/>
                    <a:pt x="614" y="1063"/>
                    <a:pt x="609" y="1072"/>
                  </a:cubicBezTo>
                  <a:cubicBezTo>
                    <a:pt x="608" y="1076"/>
                    <a:pt x="608" y="1080"/>
                    <a:pt x="611" y="1083"/>
                  </a:cubicBezTo>
                  <a:cubicBezTo>
                    <a:pt x="615" y="1086"/>
                    <a:pt x="618" y="1091"/>
                    <a:pt x="622" y="1095"/>
                  </a:cubicBezTo>
                  <a:cubicBezTo>
                    <a:pt x="627" y="1100"/>
                    <a:pt x="630" y="1107"/>
                    <a:pt x="633" y="1113"/>
                  </a:cubicBezTo>
                  <a:cubicBezTo>
                    <a:pt x="635" y="1120"/>
                    <a:pt x="634" y="1122"/>
                    <a:pt x="627" y="1122"/>
                  </a:cubicBezTo>
                  <a:cubicBezTo>
                    <a:pt x="622" y="1123"/>
                    <a:pt x="621" y="1124"/>
                    <a:pt x="624" y="1129"/>
                  </a:cubicBezTo>
                  <a:cubicBezTo>
                    <a:pt x="628" y="1135"/>
                    <a:pt x="630" y="1142"/>
                    <a:pt x="632" y="1149"/>
                  </a:cubicBezTo>
                  <a:cubicBezTo>
                    <a:pt x="633" y="1153"/>
                    <a:pt x="634" y="1158"/>
                    <a:pt x="632" y="1163"/>
                  </a:cubicBezTo>
                  <a:cubicBezTo>
                    <a:pt x="630" y="1166"/>
                    <a:pt x="631" y="1169"/>
                    <a:pt x="631" y="1172"/>
                  </a:cubicBezTo>
                  <a:cubicBezTo>
                    <a:pt x="635" y="1186"/>
                    <a:pt x="643" y="1199"/>
                    <a:pt x="648" y="1213"/>
                  </a:cubicBezTo>
                  <a:cubicBezTo>
                    <a:pt x="648" y="1215"/>
                    <a:pt x="649" y="1217"/>
                    <a:pt x="651" y="1217"/>
                  </a:cubicBezTo>
                  <a:cubicBezTo>
                    <a:pt x="658" y="1220"/>
                    <a:pt x="660" y="1226"/>
                    <a:pt x="661" y="1232"/>
                  </a:cubicBezTo>
                  <a:cubicBezTo>
                    <a:pt x="669" y="1257"/>
                    <a:pt x="678" y="1283"/>
                    <a:pt x="683" y="1310"/>
                  </a:cubicBezTo>
                  <a:cubicBezTo>
                    <a:pt x="684" y="1316"/>
                    <a:pt x="686" y="1317"/>
                    <a:pt x="692" y="1316"/>
                  </a:cubicBezTo>
                  <a:cubicBezTo>
                    <a:pt x="695" y="1316"/>
                    <a:pt x="696" y="1315"/>
                    <a:pt x="695" y="1312"/>
                  </a:cubicBezTo>
                  <a:cubicBezTo>
                    <a:pt x="694" y="1305"/>
                    <a:pt x="693" y="1298"/>
                    <a:pt x="689" y="1293"/>
                  </a:cubicBezTo>
                  <a:cubicBezTo>
                    <a:pt x="683" y="1282"/>
                    <a:pt x="680" y="1270"/>
                    <a:pt x="677" y="1259"/>
                  </a:cubicBezTo>
                  <a:cubicBezTo>
                    <a:pt x="672" y="1244"/>
                    <a:pt x="668" y="1229"/>
                    <a:pt x="663" y="1214"/>
                  </a:cubicBezTo>
                  <a:cubicBezTo>
                    <a:pt x="661" y="1210"/>
                    <a:pt x="659" y="1205"/>
                    <a:pt x="658" y="1200"/>
                  </a:cubicBezTo>
                  <a:cubicBezTo>
                    <a:pt x="657" y="1196"/>
                    <a:pt x="655" y="1192"/>
                    <a:pt x="659" y="1189"/>
                  </a:cubicBezTo>
                  <a:cubicBezTo>
                    <a:pt x="660" y="1188"/>
                    <a:pt x="660" y="1186"/>
                    <a:pt x="660" y="1184"/>
                  </a:cubicBezTo>
                  <a:cubicBezTo>
                    <a:pt x="658" y="1178"/>
                    <a:pt x="659" y="1171"/>
                    <a:pt x="657" y="1165"/>
                  </a:cubicBezTo>
                  <a:cubicBezTo>
                    <a:pt x="655" y="1160"/>
                    <a:pt x="654" y="1155"/>
                    <a:pt x="653" y="1151"/>
                  </a:cubicBezTo>
                  <a:cubicBezTo>
                    <a:pt x="651" y="1144"/>
                    <a:pt x="649" y="1138"/>
                    <a:pt x="646" y="1132"/>
                  </a:cubicBezTo>
                  <a:cubicBezTo>
                    <a:pt x="643" y="1126"/>
                    <a:pt x="639" y="1121"/>
                    <a:pt x="638" y="1115"/>
                  </a:cubicBezTo>
                  <a:cubicBezTo>
                    <a:pt x="636" y="1102"/>
                    <a:pt x="630" y="1090"/>
                    <a:pt x="623" y="1079"/>
                  </a:cubicBezTo>
                  <a:cubicBezTo>
                    <a:pt x="623" y="1078"/>
                    <a:pt x="622" y="1077"/>
                    <a:pt x="621" y="1076"/>
                  </a:cubicBezTo>
                  <a:cubicBezTo>
                    <a:pt x="620" y="1072"/>
                    <a:pt x="621" y="1070"/>
                    <a:pt x="624" y="1068"/>
                  </a:cubicBezTo>
                  <a:cubicBezTo>
                    <a:pt x="627" y="1066"/>
                    <a:pt x="629" y="1068"/>
                    <a:pt x="631" y="1070"/>
                  </a:cubicBezTo>
                  <a:cubicBezTo>
                    <a:pt x="632" y="1071"/>
                    <a:pt x="632" y="1072"/>
                    <a:pt x="633" y="1073"/>
                  </a:cubicBezTo>
                  <a:cubicBezTo>
                    <a:pt x="641" y="1084"/>
                    <a:pt x="648" y="1096"/>
                    <a:pt x="654" y="1108"/>
                  </a:cubicBezTo>
                  <a:cubicBezTo>
                    <a:pt x="658" y="1115"/>
                    <a:pt x="661" y="1122"/>
                    <a:pt x="666" y="1129"/>
                  </a:cubicBezTo>
                  <a:cubicBezTo>
                    <a:pt x="678" y="1145"/>
                    <a:pt x="686" y="1163"/>
                    <a:pt x="697" y="1180"/>
                  </a:cubicBezTo>
                  <a:cubicBezTo>
                    <a:pt x="707" y="1195"/>
                    <a:pt x="713" y="1213"/>
                    <a:pt x="722" y="1230"/>
                  </a:cubicBezTo>
                  <a:cubicBezTo>
                    <a:pt x="724" y="1234"/>
                    <a:pt x="727" y="1239"/>
                    <a:pt x="728" y="1244"/>
                  </a:cubicBezTo>
                  <a:cubicBezTo>
                    <a:pt x="734" y="1257"/>
                    <a:pt x="739" y="1271"/>
                    <a:pt x="745" y="1285"/>
                  </a:cubicBezTo>
                  <a:cubicBezTo>
                    <a:pt x="745" y="1287"/>
                    <a:pt x="747" y="1288"/>
                    <a:pt x="749" y="1290"/>
                  </a:cubicBezTo>
                  <a:cubicBezTo>
                    <a:pt x="750" y="1290"/>
                    <a:pt x="751" y="1291"/>
                    <a:pt x="752" y="1291"/>
                  </a:cubicBezTo>
                  <a:cubicBezTo>
                    <a:pt x="754" y="1290"/>
                    <a:pt x="754" y="1288"/>
                    <a:pt x="753" y="1287"/>
                  </a:cubicBezTo>
                  <a:cubicBezTo>
                    <a:pt x="753" y="1285"/>
                    <a:pt x="753" y="1284"/>
                    <a:pt x="752" y="1282"/>
                  </a:cubicBezTo>
                  <a:cubicBezTo>
                    <a:pt x="750" y="1277"/>
                    <a:pt x="747" y="1272"/>
                    <a:pt x="745" y="1267"/>
                  </a:cubicBezTo>
                  <a:cubicBezTo>
                    <a:pt x="741" y="1253"/>
                    <a:pt x="733" y="1240"/>
                    <a:pt x="727" y="1227"/>
                  </a:cubicBezTo>
                  <a:cubicBezTo>
                    <a:pt x="726" y="1225"/>
                    <a:pt x="725" y="1223"/>
                    <a:pt x="724" y="1221"/>
                  </a:cubicBezTo>
                  <a:cubicBezTo>
                    <a:pt x="717" y="1212"/>
                    <a:pt x="713" y="1201"/>
                    <a:pt x="708" y="1191"/>
                  </a:cubicBezTo>
                  <a:cubicBezTo>
                    <a:pt x="701" y="1176"/>
                    <a:pt x="694" y="1161"/>
                    <a:pt x="686" y="1147"/>
                  </a:cubicBezTo>
                  <a:cubicBezTo>
                    <a:pt x="681" y="1136"/>
                    <a:pt x="675" y="1125"/>
                    <a:pt x="671" y="1113"/>
                  </a:cubicBezTo>
                  <a:cubicBezTo>
                    <a:pt x="667" y="1103"/>
                    <a:pt x="662" y="1093"/>
                    <a:pt x="658" y="1082"/>
                  </a:cubicBezTo>
                  <a:cubicBezTo>
                    <a:pt x="657" y="1079"/>
                    <a:pt x="655" y="1076"/>
                    <a:pt x="652" y="1073"/>
                  </a:cubicBezTo>
                  <a:cubicBezTo>
                    <a:pt x="645" y="1065"/>
                    <a:pt x="637" y="1057"/>
                    <a:pt x="629" y="1049"/>
                  </a:cubicBezTo>
                  <a:cubicBezTo>
                    <a:pt x="624" y="1046"/>
                    <a:pt x="621" y="1041"/>
                    <a:pt x="617" y="1038"/>
                  </a:cubicBezTo>
                  <a:cubicBezTo>
                    <a:pt x="612" y="1035"/>
                    <a:pt x="612" y="1035"/>
                    <a:pt x="616" y="1030"/>
                  </a:cubicBezTo>
                  <a:cubicBezTo>
                    <a:pt x="617" y="1029"/>
                    <a:pt x="620" y="1027"/>
                    <a:pt x="618" y="1024"/>
                  </a:cubicBezTo>
                  <a:cubicBezTo>
                    <a:pt x="613" y="1019"/>
                    <a:pt x="615" y="1014"/>
                    <a:pt x="618" y="1009"/>
                  </a:cubicBezTo>
                  <a:cubicBezTo>
                    <a:pt x="620" y="1006"/>
                    <a:pt x="619" y="1003"/>
                    <a:pt x="617" y="1001"/>
                  </a:cubicBezTo>
                  <a:cubicBezTo>
                    <a:pt x="614" y="997"/>
                    <a:pt x="610" y="994"/>
                    <a:pt x="606" y="990"/>
                  </a:cubicBezTo>
                  <a:cubicBezTo>
                    <a:pt x="605" y="994"/>
                    <a:pt x="606" y="997"/>
                    <a:pt x="606" y="999"/>
                  </a:cubicBezTo>
                  <a:cubicBezTo>
                    <a:pt x="606" y="1007"/>
                    <a:pt x="609" y="1015"/>
                    <a:pt x="608" y="1024"/>
                  </a:cubicBezTo>
                  <a:cubicBezTo>
                    <a:pt x="607" y="1030"/>
                    <a:pt x="604" y="1036"/>
                    <a:pt x="603" y="1042"/>
                  </a:cubicBezTo>
                  <a:cubicBezTo>
                    <a:pt x="602" y="1049"/>
                    <a:pt x="601" y="1056"/>
                    <a:pt x="599" y="1063"/>
                  </a:cubicBezTo>
                  <a:close/>
                  <a:moveTo>
                    <a:pt x="414" y="248"/>
                  </a:moveTo>
                  <a:cubicBezTo>
                    <a:pt x="411" y="251"/>
                    <a:pt x="412" y="254"/>
                    <a:pt x="412" y="257"/>
                  </a:cubicBezTo>
                  <a:cubicBezTo>
                    <a:pt x="412" y="259"/>
                    <a:pt x="412" y="262"/>
                    <a:pt x="412" y="265"/>
                  </a:cubicBezTo>
                  <a:cubicBezTo>
                    <a:pt x="412" y="266"/>
                    <a:pt x="411" y="268"/>
                    <a:pt x="409" y="268"/>
                  </a:cubicBezTo>
                  <a:cubicBezTo>
                    <a:pt x="408" y="268"/>
                    <a:pt x="407" y="266"/>
                    <a:pt x="407" y="265"/>
                  </a:cubicBezTo>
                  <a:cubicBezTo>
                    <a:pt x="408" y="260"/>
                    <a:pt x="405" y="258"/>
                    <a:pt x="401" y="256"/>
                  </a:cubicBezTo>
                  <a:cubicBezTo>
                    <a:pt x="398" y="256"/>
                    <a:pt x="396" y="253"/>
                    <a:pt x="396" y="249"/>
                  </a:cubicBezTo>
                  <a:cubicBezTo>
                    <a:pt x="396" y="244"/>
                    <a:pt x="394" y="240"/>
                    <a:pt x="393" y="235"/>
                  </a:cubicBezTo>
                  <a:cubicBezTo>
                    <a:pt x="392" y="232"/>
                    <a:pt x="391" y="228"/>
                    <a:pt x="387" y="228"/>
                  </a:cubicBezTo>
                  <a:cubicBezTo>
                    <a:pt x="384" y="228"/>
                    <a:pt x="383" y="231"/>
                    <a:pt x="382" y="234"/>
                  </a:cubicBezTo>
                  <a:cubicBezTo>
                    <a:pt x="381" y="234"/>
                    <a:pt x="381" y="234"/>
                    <a:pt x="381" y="234"/>
                  </a:cubicBezTo>
                  <a:cubicBezTo>
                    <a:pt x="379" y="239"/>
                    <a:pt x="376" y="239"/>
                    <a:pt x="374" y="235"/>
                  </a:cubicBezTo>
                  <a:cubicBezTo>
                    <a:pt x="373" y="234"/>
                    <a:pt x="373" y="233"/>
                    <a:pt x="373" y="232"/>
                  </a:cubicBezTo>
                  <a:cubicBezTo>
                    <a:pt x="371" y="228"/>
                    <a:pt x="369" y="227"/>
                    <a:pt x="366" y="230"/>
                  </a:cubicBezTo>
                  <a:cubicBezTo>
                    <a:pt x="363" y="234"/>
                    <a:pt x="363" y="237"/>
                    <a:pt x="368" y="239"/>
                  </a:cubicBezTo>
                  <a:cubicBezTo>
                    <a:pt x="373" y="243"/>
                    <a:pt x="379" y="246"/>
                    <a:pt x="384" y="249"/>
                  </a:cubicBezTo>
                  <a:cubicBezTo>
                    <a:pt x="393" y="256"/>
                    <a:pt x="401" y="264"/>
                    <a:pt x="408" y="273"/>
                  </a:cubicBezTo>
                  <a:cubicBezTo>
                    <a:pt x="418" y="286"/>
                    <a:pt x="425" y="299"/>
                    <a:pt x="424" y="315"/>
                  </a:cubicBezTo>
                  <a:cubicBezTo>
                    <a:pt x="423" y="323"/>
                    <a:pt x="421" y="331"/>
                    <a:pt x="421" y="339"/>
                  </a:cubicBezTo>
                  <a:cubicBezTo>
                    <a:pt x="421" y="350"/>
                    <a:pt x="419" y="360"/>
                    <a:pt x="415" y="369"/>
                  </a:cubicBezTo>
                  <a:cubicBezTo>
                    <a:pt x="414" y="374"/>
                    <a:pt x="413" y="379"/>
                    <a:pt x="413" y="384"/>
                  </a:cubicBezTo>
                  <a:cubicBezTo>
                    <a:pt x="414" y="388"/>
                    <a:pt x="411" y="390"/>
                    <a:pt x="406" y="391"/>
                  </a:cubicBezTo>
                  <a:cubicBezTo>
                    <a:pt x="404" y="391"/>
                    <a:pt x="401" y="389"/>
                    <a:pt x="400" y="391"/>
                  </a:cubicBezTo>
                  <a:cubicBezTo>
                    <a:pt x="399" y="393"/>
                    <a:pt x="398" y="396"/>
                    <a:pt x="398" y="398"/>
                  </a:cubicBezTo>
                  <a:cubicBezTo>
                    <a:pt x="396" y="402"/>
                    <a:pt x="395" y="406"/>
                    <a:pt x="394" y="411"/>
                  </a:cubicBezTo>
                  <a:cubicBezTo>
                    <a:pt x="394" y="412"/>
                    <a:pt x="393" y="414"/>
                    <a:pt x="393" y="415"/>
                  </a:cubicBezTo>
                  <a:cubicBezTo>
                    <a:pt x="393" y="418"/>
                    <a:pt x="395" y="419"/>
                    <a:pt x="397" y="417"/>
                  </a:cubicBezTo>
                  <a:cubicBezTo>
                    <a:pt x="400" y="415"/>
                    <a:pt x="403" y="412"/>
                    <a:pt x="405" y="408"/>
                  </a:cubicBezTo>
                  <a:cubicBezTo>
                    <a:pt x="407" y="405"/>
                    <a:pt x="404" y="402"/>
                    <a:pt x="404" y="399"/>
                  </a:cubicBezTo>
                  <a:cubicBezTo>
                    <a:pt x="407" y="398"/>
                    <a:pt x="409" y="398"/>
                    <a:pt x="411" y="401"/>
                  </a:cubicBezTo>
                  <a:cubicBezTo>
                    <a:pt x="412" y="405"/>
                    <a:pt x="415" y="404"/>
                    <a:pt x="418" y="403"/>
                  </a:cubicBezTo>
                  <a:cubicBezTo>
                    <a:pt x="419" y="403"/>
                    <a:pt x="420" y="402"/>
                    <a:pt x="421" y="401"/>
                  </a:cubicBezTo>
                  <a:cubicBezTo>
                    <a:pt x="427" y="397"/>
                    <a:pt x="427" y="397"/>
                    <a:pt x="426" y="391"/>
                  </a:cubicBezTo>
                  <a:cubicBezTo>
                    <a:pt x="425" y="388"/>
                    <a:pt x="425" y="386"/>
                    <a:pt x="425" y="383"/>
                  </a:cubicBezTo>
                  <a:cubicBezTo>
                    <a:pt x="426" y="372"/>
                    <a:pt x="427" y="362"/>
                    <a:pt x="428" y="352"/>
                  </a:cubicBezTo>
                  <a:cubicBezTo>
                    <a:pt x="429" y="348"/>
                    <a:pt x="431" y="347"/>
                    <a:pt x="434" y="347"/>
                  </a:cubicBezTo>
                  <a:cubicBezTo>
                    <a:pt x="437" y="348"/>
                    <a:pt x="437" y="350"/>
                    <a:pt x="436" y="352"/>
                  </a:cubicBezTo>
                  <a:cubicBezTo>
                    <a:pt x="434" y="360"/>
                    <a:pt x="434" y="367"/>
                    <a:pt x="434" y="375"/>
                  </a:cubicBezTo>
                  <a:cubicBezTo>
                    <a:pt x="434" y="378"/>
                    <a:pt x="434" y="380"/>
                    <a:pt x="432" y="382"/>
                  </a:cubicBezTo>
                  <a:cubicBezTo>
                    <a:pt x="429" y="384"/>
                    <a:pt x="431" y="386"/>
                    <a:pt x="434" y="386"/>
                  </a:cubicBezTo>
                  <a:cubicBezTo>
                    <a:pt x="442" y="389"/>
                    <a:pt x="450" y="384"/>
                    <a:pt x="453" y="374"/>
                  </a:cubicBezTo>
                  <a:cubicBezTo>
                    <a:pt x="445" y="371"/>
                    <a:pt x="444" y="369"/>
                    <a:pt x="449" y="361"/>
                  </a:cubicBezTo>
                  <a:cubicBezTo>
                    <a:pt x="451" y="357"/>
                    <a:pt x="450" y="354"/>
                    <a:pt x="448" y="352"/>
                  </a:cubicBezTo>
                  <a:cubicBezTo>
                    <a:pt x="444" y="347"/>
                    <a:pt x="443" y="342"/>
                    <a:pt x="443" y="336"/>
                  </a:cubicBezTo>
                  <a:cubicBezTo>
                    <a:pt x="442" y="328"/>
                    <a:pt x="442" y="320"/>
                    <a:pt x="439" y="313"/>
                  </a:cubicBezTo>
                  <a:cubicBezTo>
                    <a:pt x="438" y="311"/>
                    <a:pt x="438" y="309"/>
                    <a:pt x="435" y="310"/>
                  </a:cubicBezTo>
                  <a:cubicBezTo>
                    <a:pt x="434" y="314"/>
                    <a:pt x="432" y="317"/>
                    <a:pt x="434" y="322"/>
                  </a:cubicBezTo>
                  <a:cubicBezTo>
                    <a:pt x="435" y="325"/>
                    <a:pt x="434" y="328"/>
                    <a:pt x="433" y="331"/>
                  </a:cubicBezTo>
                  <a:cubicBezTo>
                    <a:pt x="432" y="332"/>
                    <a:pt x="431" y="334"/>
                    <a:pt x="429" y="334"/>
                  </a:cubicBezTo>
                  <a:cubicBezTo>
                    <a:pt x="427" y="333"/>
                    <a:pt x="427" y="332"/>
                    <a:pt x="426" y="330"/>
                  </a:cubicBezTo>
                  <a:cubicBezTo>
                    <a:pt x="426" y="329"/>
                    <a:pt x="426" y="327"/>
                    <a:pt x="426" y="326"/>
                  </a:cubicBezTo>
                  <a:cubicBezTo>
                    <a:pt x="426" y="320"/>
                    <a:pt x="428" y="315"/>
                    <a:pt x="427" y="309"/>
                  </a:cubicBezTo>
                  <a:cubicBezTo>
                    <a:pt x="425" y="299"/>
                    <a:pt x="425" y="289"/>
                    <a:pt x="424" y="279"/>
                  </a:cubicBezTo>
                  <a:cubicBezTo>
                    <a:pt x="423" y="268"/>
                    <a:pt x="419" y="258"/>
                    <a:pt x="414" y="248"/>
                  </a:cubicBezTo>
                  <a:close/>
                  <a:moveTo>
                    <a:pt x="127" y="1366"/>
                  </a:moveTo>
                  <a:cubicBezTo>
                    <a:pt x="115" y="1373"/>
                    <a:pt x="115" y="1373"/>
                    <a:pt x="113" y="1378"/>
                  </a:cubicBezTo>
                  <a:cubicBezTo>
                    <a:pt x="107" y="1392"/>
                    <a:pt x="101" y="1406"/>
                    <a:pt x="95" y="1421"/>
                  </a:cubicBezTo>
                  <a:cubicBezTo>
                    <a:pt x="94" y="1423"/>
                    <a:pt x="92" y="1425"/>
                    <a:pt x="93" y="1427"/>
                  </a:cubicBezTo>
                  <a:cubicBezTo>
                    <a:pt x="93" y="1433"/>
                    <a:pt x="90" y="1437"/>
                    <a:pt x="87" y="1442"/>
                  </a:cubicBezTo>
                  <a:cubicBezTo>
                    <a:pt x="86" y="1445"/>
                    <a:pt x="84" y="1448"/>
                    <a:pt x="83" y="1451"/>
                  </a:cubicBezTo>
                  <a:cubicBezTo>
                    <a:pt x="78" y="1465"/>
                    <a:pt x="73" y="1479"/>
                    <a:pt x="69" y="1493"/>
                  </a:cubicBezTo>
                  <a:cubicBezTo>
                    <a:pt x="66" y="1502"/>
                    <a:pt x="63" y="1511"/>
                    <a:pt x="62" y="1520"/>
                  </a:cubicBezTo>
                  <a:cubicBezTo>
                    <a:pt x="61" y="1529"/>
                    <a:pt x="60" y="1536"/>
                    <a:pt x="53" y="1542"/>
                  </a:cubicBezTo>
                  <a:cubicBezTo>
                    <a:pt x="49" y="1546"/>
                    <a:pt x="48" y="1555"/>
                    <a:pt x="50" y="1560"/>
                  </a:cubicBezTo>
                  <a:cubicBezTo>
                    <a:pt x="53" y="1558"/>
                    <a:pt x="54" y="1555"/>
                    <a:pt x="55" y="1552"/>
                  </a:cubicBezTo>
                  <a:cubicBezTo>
                    <a:pt x="57" y="1544"/>
                    <a:pt x="61" y="1536"/>
                    <a:pt x="64" y="1529"/>
                  </a:cubicBezTo>
                  <a:cubicBezTo>
                    <a:pt x="70" y="1518"/>
                    <a:pt x="74" y="1507"/>
                    <a:pt x="79" y="1496"/>
                  </a:cubicBezTo>
                  <a:cubicBezTo>
                    <a:pt x="84" y="1484"/>
                    <a:pt x="89" y="1471"/>
                    <a:pt x="95" y="1458"/>
                  </a:cubicBezTo>
                  <a:cubicBezTo>
                    <a:pt x="102" y="1442"/>
                    <a:pt x="106" y="1425"/>
                    <a:pt x="113" y="1409"/>
                  </a:cubicBezTo>
                  <a:cubicBezTo>
                    <a:pt x="116" y="1400"/>
                    <a:pt x="119" y="1390"/>
                    <a:pt x="123" y="1381"/>
                  </a:cubicBezTo>
                  <a:cubicBezTo>
                    <a:pt x="125" y="1377"/>
                    <a:pt x="128" y="1372"/>
                    <a:pt x="127" y="1366"/>
                  </a:cubicBezTo>
                  <a:close/>
                  <a:moveTo>
                    <a:pt x="649" y="1291"/>
                  </a:moveTo>
                  <a:cubicBezTo>
                    <a:pt x="647" y="1292"/>
                    <a:pt x="647" y="1293"/>
                    <a:pt x="647" y="1294"/>
                  </a:cubicBezTo>
                  <a:cubicBezTo>
                    <a:pt x="648" y="1309"/>
                    <a:pt x="651" y="1324"/>
                    <a:pt x="654" y="1338"/>
                  </a:cubicBezTo>
                  <a:cubicBezTo>
                    <a:pt x="656" y="1349"/>
                    <a:pt x="659" y="1359"/>
                    <a:pt x="660" y="1369"/>
                  </a:cubicBezTo>
                  <a:cubicBezTo>
                    <a:pt x="660" y="1371"/>
                    <a:pt x="660" y="1372"/>
                    <a:pt x="661" y="1373"/>
                  </a:cubicBezTo>
                  <a:cubicBezTo>
                    <a:pt x="665" y="1378"/>
                    <a:pt x="665" y="1384"/>
                    <a:pt x="665" y="1390"/>
                  </a:cubicBezTo>
                  <a:cubicBezTo>
                    <a:pt x="665" y="1398"/>
                    <a:pt x="666" y="1406"/>
                    <a:pt x="668" y="1413"/>
                  </a:cubicBezTo>
                  <a:cubicBezTo>
                    <a:pt x="674" y="1430"/>
                    <a:pt x="677" y="1446"/>
                    <a:pt x="681" y="1463"/>
                  </a:cubicBezTo>
                  <a:cubicBezTo>
                    <a:pt x="681" y="1463"/>
                    <a:pt x="681" y="1463"/>
                    <a:pt x="681" y="1464"/>
                  </a:cubicBezTo>
                  <a:cubicBezTo>
                    <a:pt x="682" y="1466"/>
                    <a:pt x="682" y="1467"/>
                    <a:pt x="685" y="1467"/>
                  </a:cubicBezTo>
                  <a:cubicBezTo>
                    <a:pt x="687" y="1467"/>
                    <a:pt x="687" y="1465"/>
                    <a:pt x="687" y="1463"/>
                  </a:cubicBezTo>
                  <a:cubicBezTo>
                    <a:pt x="688" y="1450"/>
                    <a:pt x="684" y="1438"/>
                    <a:pt x="683" y="1425"/>
                  </a:cubicBezTo>
                  <a:cubicBezTo>
                    <a:pt x="683" y="1421"/>
                    <a:pt x="682" y="1417"/>
                    <a:pt x="683" y="1413"/>
                  </a:cubicBezTo>
                  <a:cubicBezTo>
                    <a:pt x="683" y="1410"/>
                    <a:pt x="683" y="1407"/>
                    <a:pt x="681" y="1404"/>
                  </a:cubicBezTo>
                  <a:cubicBezTo>
                    <a:pt x="680" y="1401"/>
                    <a:pt x="679" y="1398"/>
                    <a:pt x="679" y="1394"/>
                  </a:cubicBezTo>
                  <a:cubicBezTo>
                    <a:pt x="677" y="1385"/>
                    <a:pt x="675" y="1376"/>
                    <a:pt x="673" y="1366"/>
                  </a:cubicBezTo>
                  <a:cubicBezTo>
                    <a:pt x="668" y="1347"/>
                    <a:pt x="661" y="1328"/>
                    <a:pt x="654" y="1309"/>
                  </a:cubicBezTo>
                  <a:cubicBezTo>
                    <a:pt x="652" y="1303"/>
                    <a:pt x="650" y="1297"/>
                    <a:pt x="649" y="1291"/>
                  </a:cubicBezTo>
                  <a:close/>
                  <a:moveTo>
                    <a:pt x="452" y="249"/>
                  </a:moveTo>
                  <a:cubicBezTo>
                    <a:pt x="452" y="253"/>
                    <a:pt x="449" y="256"/>
                    <a:pt x="449" y="261"/>
                  </a:cubicBezTo>
                  <a:cubicBezTo>
                    <a:pt x="449" y="267"/>
                    <a:pt x="449" y="273"/>
                    <a:pt x="448" y="279"/>
                  </a:cubicBezTo>
                  <a:cubicBezTo>
                    <a:pt x="448" y="282"/>
                    <a:pt x="449" y="286"/>
                    <a:pt x="452" y="289"/>
                  </a:cubicBezTo>
                  <a:cubicBezTo>
                    <a:pt x="462" y="301"/>
                    <a:pt x="473" y="313"/>
                    <a:pt x="484" y="324"/>
                  </a:cubicBezTo>
                  <a:cubicBezTo>
                    <a:pt x="485" y="325"/>
                    <a:pt x="486" y="326"/>
                    <a:pt x="485" y="327"/>
                  </a:cubicBezTo>
                  <a:cubicBezTo>
                    <a:pt x="484" y="329"/>
                    <a:pt x="482" y="329"/>
                    <a:pt x="481" y="328"/>
                  </a:cubicBezTo>
                  <a:cubicBezTo>
                    <a:pt x="478" y="324"/>
                    <a:pt x="475" y="324"/>
                    <a:pt x="472" y="325"/>
                  </a:cubicBezTo>
                  <a:cubicBezTo>
                    <a:pt x="468" y="326"/>
                    <a:pt x="465" y="325"/>
                    <a:pt x="464" y="321"/>
                  </a:cubicBezTo>
                  <a:cubicBezTo>
                    <a:pt x="462" y="317"/>
                    <a:pt x="458" y="314"/>
                    <a:pt x="458" y="309"/>
                  </a:cubicBezTo>
                  <a:cubicBezTo>
                    <a:pt x="457" y="306"/>
                    <a:pt x="455" y="305"/>
                    <a:pt x="453" y="306"/>
                  </a:cubicBezTo>
                  <a:cubicBezTo>
                    <a:pt x="450" y="308"/>
                    <a:pt x="451" y="310"/>
                    <a:pt x="452" y="312"/>
                  </a:cubicBezTo>
                  <a:cubicBezTo>
                    <a:pt x="456" y="320"/>
                    <a:pt x="463" y="326"/>
                    <a:pt x="467" y="333"/>
                  </a:cubicBezTo>
                  <a:cubicBezTo>
                    <a:pt x="468" y="334"/>
                    <a:pt x="469" y="335"/>
                    <a:pt x="470" y="335"/>
                  </a:cubicBezTo>
                  <a:cubicBezTo>
                    <a:pt x="471" y="335"/>
                    <a:pt x="473" y="335"/>
                    <a:pt x="472" y="333"/>
                  </a:cubicBezTo>
                  <a:cubicBezTo>
                    <a:pt x="471" y="331"/>
                    <a:pt x="470" y="329"/>
                    <a:pt x="472" y="328"/>
                  </a:cubicBezTo>
                  <a:cubicBezTo>
                    <a:pt x="475" y="327"/>
                    <a:pt x="476" y="328"/>
                    <a:pt x="477" y="331"/>
                  </a:cubicBezTo>
                  <a:cubicBezTo>
                    <a:pt x="478" y="334"/>
                    <a:pt x="480" y="334"/>
                    <a:pt x="483" y="333"/>
                  </a:cubicBezTo>
                  <a:cubicBezTo>
                    <a:pt x="487" y="330"/>
                    <a:pt x="492" y="328"/>
                    <a:pt x="497" y="327"/>
                  </a:cubicBezTo>
                  <a:cubicBezTo>
                    <a:pt x="495" y="324"/>
                    <a:pt x="494" y="320"/>
                    <a:pt x="492" y="321"/>
                  </a:cubicBezTo>
                  <a:cubicBezTo>
                    <a:pt x="488" y="323"/>
                    <a:pt x="489" y="319"/>
                    <a:pt x="489" y="317"/>
                  </a:cubicBezTo>
                  <a:cubicBezTo>
                    <a:pt x="490" y="313"/>
                    <a:pt x="488" y="311"/>
                    <a:pt x="485" y="308"/>
                  </a:cubicBezTo>
                  <a:cubicBezTo>
                    <a:pt x="481" y="305"/>
                    <a:pt x="479" y="300"/>
                    <a:pt x="478" y="295"/>
                  </a:cubicBezTo>
                  <a:cubicBezTo>
                    <a:pt x="476" y="289"/>
                    <a:pt x="474" y="285"/>
                    <a:pt x="466" y="284"/>
                  </a:cubicBezTo>
                  <a:cubicBezTo>
                    <a:pt x="461" y="284"/>
                    <a:pt x="460" y="282"/>
                    <a:pt x="460" y="276"/>
                  </a:cubicBezTo>
                  <a:cubicBezTo>
                    <a:pt x="460" y="267"/>
                    <a:pt x="458" y="257"/>
                    <a:pt x="452" y="249"/>
                  </a:cubicBezTo>
                  <a:close/>
                  <a:moveTo>
                    <a:pt x="1244" y="1189"/>
                  </a:moveTo>
                  <a:cubicBezTo>
                    <a:pt x="1247" y="1188"/>
                    <a:pt x="1248" y="1186"/>
                    <a:pt x="1249" y="1183"/>
                  </a:cubicBezTo>
                  <a:cubicBezTo>
                    <a:pt x="1259" y="1166"/>
                    <a:pt x="1269" y="1149"/>
                    <a:pt x="1279" y="1132"/>
                  </a:cubicBezTo>
                  <a:cubicBezTo>
                    <a:pt x="1283" y="1125"/>
                    <a:pt x="1285" y="1118"/>
                    <a:pt x="1287" y="1110"/>
                  </a:cubicBezTo>
                  <a:cubicBezTo>
                    <a:pt x="1288" y="1108"/>
                    <a:pt x="1288" y="1106"/>
                    <a:pt x="1285" y="1105"/>
                  </a:cubicBezTo>
                  <a:cubicBezTo>
                    <a:pt x="1283" y="1104"/>
                    <a:pt x="1282" y="1105"/>
                    <a:pt x="1280" y="1107"/>
                  </a:cubicBezTo>
                  <a:cubicBezTo>
                    <a:pt x="1274" y="1116"/>
                    <a:pt x="1264" y="1123"/>
                    <a:pt x="1257" y="1132"/>
                  </a:cubicBezTo>
                  <a:cubicBezTo>
                    <a:pt x="1254" y="1135"/>
                    <a:pt x="1252" y="1139"/>
                    <a:pt x="1251" y="1143"/>
                  </a:cubicBezTo>
                  <a:cubicBezTo>
                    <a:pt x="1249" y="1156"/>
                    <a:pt x="1247" y="1168"/>
                    <a:pt x="1244" y="1181"/>
                  </a:cubicBezTo>
                  <a:cubicBezTo>
                    <a:pt x="1243" y="1183"/>
                    <a:pt x="1243" y="1186"/>
                    <a:pt x="1244" y="1189"/>
                  </a:cubicBezTo>
                  <a:close/>
                  <a:moveTo>
                    <a:pt x="713" y="330"/>
                  </a:moveTo>
                  <a:cubicBezTo>
                    <a:pt x="720" y="331"/>
                    <a:pt x="725" y="331"/>
                    <a:pt x="729" y="326"/>
                  </a:cubicBezTo>
                  <a:cubicBezTo>
                    <a:pt x="731" y="324"/>
                    <a:pt x="733" y="323"/>
                    <a:pt x="736" y="325"/>
                  </a:cubicBezTo>
                  <a:cubicBezTo>
                    <a:pt x="738" y="327"/>
                    <a:pt x="739" y="329"/>
                    <a:pt x="737" y="332"/>
                  </a:cubicBezTo>
                  <a:cubicBezTo>
                    <a:pt x="736" y="334"/>
                    <a:pt x="735" y="336"/>
                    <a:pt x="734" y="338"/>
                  </a:cubicBezTo>
                  <a:cubicBezTo>
                    <a:pt x="730" y="345"/>
                    <a:pt x="729" y="352"/>
                    <a:pt x="735" y="359"/>
                  </a:cubicBezTo>
                  <a:cubicBezTo>
                    <a:pt x="737" y="361"/>
                    <a:pt x="738" y="363"/>
                    <a:pt x="736" y="365"/>
                  </a:cubicBezTo>
                  <a:cubicBezTo>
                    <a:pt x="730" y="372"/>
                    <a:pt x="731" y="380"/>
                    <a:pt x="731" y="388"/>
                  </a:cubicBezTo>
                  <a:cubicBezTo>
                    <a:pt x="732" y="396"/>
                    <a:pt x="735" y="404"/>
                    <a:pt x="730" y="412"/>
                  </a:cubicBezTo>
                  <a:cubicBezTo>
                    <a:pt x="730" y="413"/>
                    <a:pt x="730" y="415"/>
                    <a:pt x="732" y="415"/>
                  </a:cubicBezTo>
                  <a:cubicBezTo>
                    <a:pt x="734" y="415"/>
                    <a:pt x="734" y="413"/>
                    <a:pt x="734" y="412"/>
                  </a:cubicBezTo>
                  <a:cubicBezTo>
                    <a:pt x="738" y="402"/>
                    <a:pt x="741" y="392"/>
                    <a:pt x="745" y="382"/>
                  </a:cubicBezTo>
                  <a:cubicBezTo>
                    <a:pt x="746" y="376"/>
                    <a:pt x="747" y="371"/>
                    <a:pt x="746" y="365"/>
                  </a:cubicBezTo>
                  <a:cubicBezTo>
                    <a:pt x="744" y="353"/>
                    <a:pt x="742" y="341"/>
                    <a:pt x="741" y="328"/>
                  </a:cubicBezTo>
                  <a:cubicBezTo>
                    <a:pt x="740" y="321"/>
                    <a:pt x="739" y="313"/>
                    <a:pt x="735" y="305"/>
                  </a:cubicBezTo>
                  <a:cubicBezTo>
                    <a:pt x="734" y="303"/>
                    <a:pt x="732" y="302"/>
                    <a:pt x="731" y="305"/>
                  </a:cubicBezTo>
                  <a:cubicBezTo>
                    <a:pt x="729" y="309"/>
                    <a:pt x="727" y="313"/>
                    <a:pt x="724" y="316"/>
                  </a:cubicBezTo>
                  <a:cubicBezTo>
                    <a:pt x="719" y="319"/>
                    <a:pt x="718" y="325"/>
                    <a:pt x="713" y="330"/>
                  </a:cubicBezTo>
                  <a:close/>
                  <a:moveTo>
                    <a:pt x="551" y="1315"/>
                  </a:moveTo>
                  <a:cubicBezTo>
                    <a:pt x="547" y="1318"/>
                    <a:pt x="548" y="1321"/>
                    <a:pt x="549" y="1323"/>
                  </a:cubicBezTo>
                  <a:cubicBezTo>
                    <a:pt x="550" y="1326"/>
                    <a:pt x="551" y="1329"/>
                    <a:pt x="551" y="1333"/>
                  </a:cubicBezTo>
                  <a:cubicBezTo>
                    <a:pt x="550" y="1348"/>
                    <a:pt x="551" y="1364"/>
                    <a:pt x="553" y="1380"/>
                  </a:cubicBezTo>
                  <a:cubicBezTo>
                    <a:pt x="555" y="1393"/>
                    <a:pt x="557" y="1405"/>
                    <a:pt x="557" y="1418"/>
                  </a:cubicBezTo>
                  <a:cubicBezTo>
                    <a:pt x="558" y="1425"/>
                    <a:pt x="558" y="1432"/>
                    <a:pt x="559" y="1439"/>
                  </a:cubicBezTo>
                  <a:cubicBezTo>
                    <a:pt x="561" y="1447"/>
                    <a:pt x="562" y="1454"/>
                    <a:pt x="562" y="1462"/>
                  </a:cubicBezTo>
                  <a:cubicBezTo>
                    <a:pt x="563" y="1469"/>
                    <a:pt x="562" y="1477"/>
                    <a:pt x="565" y="1486"/>
                  </a:cubicBezTo>
                  <a:cubicBezTo>
                    <a:pt x="566" y="1481"/>
                    <a:pt x="566" y="1479"/>
                    <a:pt x="567" y="1476"/>
                  </a:cubicBezTo>
                  <a:cubicBezTo>
                    <a:pt x="568" y="1466"/>
                    <a:pt x="569" y="1456"/>
                    <a:pt x="569" y="1446"/>
                  </a:cubicBezTo>
                  <a:cubicBezTo>
                    <a:pt x="569" y="1444"/>
                    <a:pt x="569" y="1441"/>
                    <a:pt x="570" y="1438"/>
                  </a:cubicBezTo>
                  <a:cubicBezTo>
                    <a:pt x="571" y="1435"/>
                    <a:pt x="570" y="1433"/>
                    <a:pt x="569" y="1431"/>
                  </a:cubicBezTo>
                  <a:cubicBezTo>
                    <a:pt x="566" y="1423"/>
                    <a:pt x="563" y="1415"/>
                    <a:pt x="564" y="1407"/>
                  </a:cubicBezTo>
                  <a:cubicBezTo>
                    <a:pt x="564" y="1402"/>
                    <a:pt x="567" y="1397"/>
                    <a:pt x="562" y="1393"/>
                  </a:cubicBezTo>
                  <a:cubicBezTo>
                    <a:pt x="561" y="1393"/>
                    <a:pt x="561" y="1391"/>
                    <a:pt x="562" y="1390"/>
                  </a:cubicBezTo>
                  <a:cubicBezTo>
                    <a:pt x="564" y="1387"/>
                    <a:pt x="563" y="1385"/>
                    <a:pt x="561" y="1382"/>
                  </a:cubicBezTo>
                  <a:cubicBezTo>
                    <a:pt x="560" y="1380"/>
                    <a:pt x="560" y="1378"/>
                    <a:pt x="561" y="1376"/>
                  </a:cubicBezTo>
                  <a:cubicBezTo>
                    <a:pt x="563" y="1372"/>
                    <a:pt x="562" y="1369"/>
                    <a:pt x="560" y="1366"/>
                  </a:cubicBezTo>
                  <a:cubicBezTo>
                    <a:pt x="558" y="1365"/>
                    <a:pt x="558" y="1363"/>
                    <a:pt x="557" y="1360"/>
                  </a:cubicBezTo>
                  <a:cubicBezTo>
                    <a:pt x="556" y="1350"/>
                    <a:pt x="555" y="1340"/>
                    <a:pt x="553" y="1329"/>
                  </a:cubicBezTo>
                  <a:cubicBezTo>
                    <a:pt x="553" y="1325"/>
                    <a:pt x="552" y="1321"/>
                    <a:pt x="551" y="1315"/>
                  </a:cubicBezTo>
                  <a:close/>
                  <a:moveTo>
                    <a:pt x="386" y="1168"/>
                  </a:moveTo>
                  <a:cubicBezTo>
                    <a:pt x="390" y="1165"/>
                    <a:pt x="390" y="1162"/>
                    <a:pt x="390" y="1159"/>
                  </a:cubicBezTo>
                  <a:cubicBezTo>
                    <a:pt x="391" y="1157"/>
                    <a:pt x="391" y="1155"/>
                    <a:pt x="394" y="1154"/>
                  </a:cubicBezTo>
                  <a:cubicBezTo>
                    <a:pt x="397" y="1154"/>
                    <a:pt x="399" y="1156"/>
                    <a:pt x="400" y="1159"/>
                  </a:cubicBezTo>
                  <a:cubicBezTo>
                    <a:pt x="402" y="1162"/>
                    <a:pt x="401" y="1165"/>
                    <a:pt x="401" y="1168"/>
                  </a:cubicBezTo>
                  <a:cubicBezTo>
                    <a:pt x="399" y="1180"/>
                    <a:pt x="394" y="1192"/>
                    <a:pt x="391" y="1204"/>
                  </a:cubicBezTo>
                  <a:cubicBezTo>
                    <a:pt x="389" y="1211"/>
                    <a:pt x="387" y="1218"/>
                    <a:pt x="384" y="1225"/>
                  </a:cubicBezTo>
                  <a:cubicBezTo>
                    <a:pt x="388" y="1221"/>
                    <a:pt x="392" y="1218"/>
                    <a:pt x="394" y="1213"/>
                  </a:cubicBezTo>
                  <a:cubicBezTo>
                    <a:pt x="401" y="1202"/>
                    <a:pt x="404" y="1188"/>
                    <a:pt x="411" y="1176"/>
                  </a:cubicBezTo>
                  <a:cubicBezTo>
                    <a:pt x="412" y="1174"/>
                    <a:pt x="411" y="1172"/>
                    <a:pt x="411" y="1169"/>
                  </a:cubicBezTo>
                  <a:cubicBezTo>
                    <a:pt x="411" y="1164"/>
                    <a:pt x="411" y="1159"/>
                    <a:pt x="414" y="1155"/>
                  </a:cubicBezTo>
                  <a:cubicBezTo>
                    <a:pt x="419" y="1149"/>
                    <a:pt x="417" y="1143"/>
                    <a:pt x="415" y="1135"/>
                  </a:cubicBezTo>
                  <a:cubicBezTo>
                    <a:pt x="412" y="1139"/>
                    <a:pt x="409" y="1143"/>
                    <a:pt x="406" y="1146"/>
                  </a:cubicBezTo>
                  <a:cubicBezTo>
                    <a:pt x="400" y="1153"/>
                    <a:pt x="391" y="1153"/>
                    <a:pt x="385" y="1146"/>
                  </a:cubicBezTo>
                  <a:cubicBezTo>
                    <a:pt x="382" y="1151"/>
                    <a:pt x="380" y="1156"/>
                    <a:pt x="378" y="1163"/>
                  </a:cubicBezTo>
                  <a:cubicBezTo>
                    <a:pt x="381" y="1164"/>
                    <a:pt x="384" y="1165"/>
                    <a:pt x="386" y="1168"/>
                  </a:cubicBezTo>
                  <a:close/>
                  <a:moveTo>
                    <a:pt x="562" y="810"/>
                  </a:moveTo>
                  <a:cubicBezTo>
                    <a:pt x="559" y="812"/>
                    <a:pt x="557" y="815"/>
                    <a:pt x="558" y="817"/>
                  </a:cubicBezTo>
                  <a:cubicBezTo>
                    <a:pt x="562" y="824"/>
                    <a:pt x="556" y="829"/>
                    <a:pt x="555" y="835"/>
                  </a:cubicBezTo>
                  <a:cubicBezTo>
                    <a:pt x="555" y="837"/>
                    <a:pt x="554" y="837"/>
                    <a:pt x="553" y="837"/>
                  </a:cubicBezTo>
                  <a:cubicBezTo>
                    <a:pt x="548" y="836"/>
                    <a:pt x="549" y="839"/>
                    <a:pt x="549" y="842"/>
                  </a:cubicBezTo>
                  <a:cubicBezTo>
                    <a:pt x="548" y="853"/>
                    <a:pt x="552" y="865"/>
                    <a:pt x="551" y="876"/>
                  </a:cubicBezTo>
                  <a:cubicBezTo>
                    <a:pt x="551" y="889"/>
                    <a:pt x="550" y="902"/>
                    <a:pt x="545" y="914"/>
                  </a:cubicBezTo>
                  <a:cubicBezTo>
                    <a:pt x="542" y="920"/>
                    <a:pt x="542" y="925"/>
                    <a:pt x="543" y="931"/>
                  </a:cubicBezTo>
                  <a:cubicBezTo>
                    <a:pt x="544" y="935"/>
                    <a:pt x="547" y="939"/>
                    <a:pt x="546" y="943"/>
                  </a:cubicBezTo>
                  <a:cubicBezTo>
                    <a:pt x="546" y="945"/>
                    <a:pt x="546" y="947"/>
                    <a:pt x="548" y="946"/>
                  </a:cubicBezTo>
                  <a:cubicBezTo>
                    <a:pt x="550" y="946"/>
                    <a:pt x="551" y="945"/>
                    <a:pt x="551" y="943"/>
                  </a:cubicBezTo>
                  <a:cubicBezTo>
                    <a:pt x="551" y="938"/>
                    <a:pt x="551" y="934"/>
                    <a:pt x="550" y="929"/>
                  </a:cubicBezTo>
                  <a:cubicBezTo>
                    <a:pt x="550" y="925"/>
                    <a:pt x="551" y="922"/>
                    <a:pt x="553" y="919"/>
                  </a:cubicBezTo>
                  <a:cubicBezTo>
                    <a:pt x="557" y="914"/>
                    <a:pt x="560" y="907"/>
                    <a:pt x="560" y="900"/>
                  </a:cubicBezTo>
                  <a:cubicBezTo>
                    <a:pt x="559" y="892"/>
                    <a:pt x="555" y="885"/>
                    <a:pt x="559" y="877"/>
                  </a:cubicBezTo>
                  <a:cubicBezTo>
                    <a:pt x="555" y="872"/>
                    <a:pt x="557" y="865"/>
                    <a:pt x="556" y="859"/>
                  </a:cubicBezTo>
                  <a:cubicBezTo>
                    <a:pt x="554" y="852"/>
                    <a:pt x="552" y="844"/>
                    <a:pt x="562" y="840"/>
                  </a:cubicBezTo>
                  <a:cubicBezTo>
                    <a:pt x="563" y="839"/>
                    <a:pt x="566" y="835"/>
                    <a:pt x="565" y="832"/>
                  </a:cubicBezTo>
                  <a:cubicBezTo>
                    <a:pt x="563" y="828"/>
                    <a:pt x="564" y="824"/>
                    <a:pt x="564" y="819"/>
                  </a:cubicBezTo>
                  <a:cubicBezTo>
                    <a:pt x="564" y="816"/>
                    <a:pt x="564" y="813"/>
                    <a:pt x="562" y="810"/>
                  </a:cubicBezTo>
                  <a:close/>
                  <a:moveTo>
                    <a:pt x="191" y="412"/>
                  </a:moveTo>
                  <a:cubicBezTo>
                    <a:pt x="193" y="409"/>
                    <a:pt x="194" y="407"/>
                    <a:pt x="194" y="404"/>
                  </a:cubicBezTo>
                  <a:cubicBezTo>
                    <a:pt x="193" y="400"/>
                    <a:pt x="194" y="397"/>
                    <a:pt x="194" y="394"/>
                  </a:cubicBezTo>
                  <a:cubicBezTo>
                    <a:pt x="194" y="392"/>
                    <a:pt x="195" y="390"/>
                    <a:pt x="197" y="390"/>
                  </a:cubicBezTo>
                  <a:cubicBezTo>
                    <a:pt x="200" y="390"/>
                    <a:pt x="200" y="393"/>
                    <a:pt x="199" y="394"/>
                  </a:cubicBezTo>
                  <a:cubicBezTo>
                    <a:pt x="197" y="402"/>
                    <a:pt x="200" y="409"/>
                    <a:pt x="198" y="417"/>
                  </a:cubicBezTo>
                  <a:cubicBezTo>
                    <a:pt x="197" y="420"/>
                    <a:pt x="196" y="424"/>
                    <a:pt x="199" y="428"/>
                  </a:cubicBezTo>
                  <a:cubicBezTo>
                    <a:pt x="199" y="429"/>
                    <a:pt x="199" y="431"/>
                    <a:pt x="198" y="432"/>
                  </a:cubicBezTo>
                  <a:cubicBezTo>
                    <a:pt x="198" y="436"/>
                    <a:pt x="198" y="440"/>
                    <a:pt x="198" y="444"/>
                  </a:cubicBezTo>
                  <a:cubicBezTo>
                    <a:pt x="198" y="445"/>
                    <a:pt x="198" y="446"/>
                    <a:pt x="200" y="447"/>
                  </a:cubicBezTo>
                  <a:cubicBezTo>
                    <a:pt x="201" y="447"/>
                    <a:pt x="202" y="446"/>
                    <a:pt x="202" y="445"/>
                  </a:cubicBezTo>
                  <a:cubicBezTo>
                    <a:pt x="203" y="442"/>
                    <a:pt x="204" y="439"/>
                    <a:pt x="204" y="436"/>
                  </a:cubicBezTo>
                  <a:cubicBezTo>
                    <a:pt x="204" y="425"/>
                    <a:pt x="205" y="414"/>
                    <a:pt x="203" y="403"/>
                  </a:cubicBezTo>
                  <a:cubicBezTo>
                    <a:pt x="202" y="392"/>
                    <a:pt x="204" y="381"/>
                    <a:pt x="203" y="370"/>
                  </a:cubicBezTo>
                  <a:cubicBezTo>
                    <a:pt x="202" y="363"/>
                    <a:pt x="201" y="356"/>
                    <a:pt x="203" y="349"/>
                  </a:cubicBezTo>
                  <a:cubicBezTo>
                    <a:pt x="203" y="346"/>
                    <a:pt x="202" y="343"/>
                    <a:pt x="197" y="341"/>
                  </a:cubicBezTo>
                  <a:cubicBezTo>
                    <a:pt x="200" y="352"/>
                    <a:pt x="197" y="362"/>
                    <a:pt x="199" y="373"/>
                  </a:cubicBezTo>
                  <a:cubicBezTo>
                    <a:pt x="200" y="375"/>
                    <a:pt x="199" y="377"/>
                    <a:pt x="198" y="378"/>
                  </a:cubicBezTo>
                  <a:cubicBezTo>
                    <a:pt x="198" y="379"/>
                    <a:pt x="197" y="380"/>
                    <a:pt x="196" y="380"/>
                  </a:cubicBezTo>
                  <a:cubicBezTo>
                    <a:pt x="195" y="379"/>
                    <a:pt x="194" y="379"/>
                    <a:pt x="194" y="378"/>
                  </a:cubicBezTo>
                  <a:cubicBezTo>
                    <a:pt x="194" y="375"/>
                    <a:pt x="194" y="371"/>
                    <a:pt x="194" y="368"/>
                  </a:cubicBezTo>
                  <a:cubicBezTo>
                    <a:pt x="193" y="366"/>
                    <a:pt x="193" y="365"/>
                    <a:pt x="191" y="365"/>
                  </a:cubicBezTo>
                  <a:cubicBezTo>
                    <a:pt x="189" y="365"/>
                    <a:pt x="188" y="366"/>
                    <a:pt x="188" y="367"/>
                  </a:cubicBezTo>
                  <a:cubicBezTo>
                    <a:pt x="189" y="372"/>
                    <a:pt x="186" y="373"/>
                    <a:pt x="182" y="375"/>
                  </a:cubicBezTo>
                  <a:cubicBezTo>
                    <a:pt x="185" y="378"/>
                    <a:pt x="188" y="383"/>
                    <a:pt x="186" y="385"/>
                  </a:cubicBezTo>
                  <a:cubicBezTo>
                    <a:pt x="182" y="389"/>
                    <a:pt x="185" y="393"/>
                    <a:pt x="183" y="397"/>
                  </a:cubicBezTo>
                  <a:cubicBezTo>
                    <a:pt x="182" y="398"/>
                    <a:pt x="182" y="400"/>
                    <a:pt x="183" y="401"/>
                  </a:cubicBezTo>
                  <a:cubicBezTo>
                    <a:pt x="186" y="404"/>
                    <a:pt x="187" y="409"/>
                    <a:pt x="191" y="412"/>
                  </a:cubicBezTo>
                  <a:close/>
                  <a:moveTo>
                    <a:pt x="498" y="72"/>
                  </a:moveTo>
                  <a:cubicBezTo>
                    <a:pt x="498" y="73"/>
                    <a:pt x="498" y="75"/>
                    <a:pt x="499" y="76"/>
                  </a:cubicBezTo>
                  <a:cubicBezTo>
                    <a:pt x="504" y="90"/>
                    <a:pt x="504" y="105"/>
                    <a:pt x="512" y="117"/>
                  </a:cubicBezTo>
                  <a:cubicBezTo>
                    <a:pt x="513" y="118"/>
                    <a:pt x="513" y="120"/>
                    <a:pt x="513" y="121"/>
                  </a:cubicBezTo>
                  <a:cubicBezTo>
                    <a:pt x="513" y="130"/>
                    <a:pt x="518" y="137"/>
                    <a:pt x="520" y="145"/>
                  </a:cubicBezTo>
                  <a:cubicBezTo>
                    <a:pt x="521" y="148"/>
                    <a:pt x="526" y="150"/>
                    <a:pt x="529" y="149"/>
                  </a:cubicBezTo>
                  <a:cubicBezTo>
                    <a:pt x="533" y="147"/>
                    <a:pt x="532" y="144"/>
                    <a:pt x="531" y="141"/>
                  </a:cubicBezTo>
                  <a:cubicBezTo>
                    <a:pt x="530" y="137"/>
                    <a:pt x="528" y="133"/>
                    <a:pt x="527" y="129"/>
                  </a:cubicBezTo>
                  <a:cubicBezTo>
                    <a:pt x="526" y="128"/>
                    <a:pt x="525" y="126"/>
                    <a:pt x="525" y="124"/>
                  </a:cubicBezTo>
                  <a:cubicBezTo>
                    <a:pt x="524" y="113"/>
                    <a:pt x="519" y="103"/>
                    <a:pt x="514" y="94"/>
                  </a:cubicBezTo>
                  <a:cubicBezTo>
                    <a:pt x="512" y="90"/>
                    <a:pt x="510" y="87"/>
                    <a:pt x="509" y="83"/>
                  </a:cubicBezTo>
                  <a:cubicBezTo>
                    <a:pt x="509" y="78"/>
                    <a:pt x="506" y="74"/>
                    <a:pt x="503" y="70"/>
                  </a:cubicBezTo>
                  <a:cubicBezTo>
                    <a:pt x="503" y="68"/>
                    <a:pt x="502" y="67"/>
                    <a:pt x="500" y="67"/>
                  </a:cubicBezTo>
                  <a:cubicBezTo>
                    <a:pt x="498" y="68"/>
                    <a:pt x="498" y="70"/>
                    <a:pt x="498" y="72"/>
                  </a:cubicBezTo>
                  <a:close/>
                  <a:moveTo>
                    <a:pt x="335" y="86"/>
                  </a:moveTo>
                  <a:cubicBezTo>
                    <a:pt x="342" y="81"/>
                    <a:pt x="347" y="72"/>
                    <a:pt x="356" y="70"/>
                  </a:cubicBezTo>
                  <a:cubicBezTo>
                    <a:pt x="357" y="70"/>
                    <a:pt x="357" y="68"/>
                    <a:pt x="358" y="68"/>
                  </a:cubicBezTo>
                  <a:cubicBezTo>
                    <a:pt x="361" y="63"/>
                    <a:pt x="365" y="60"/>
                    <a:pt x="369" y="57"/>
                  </a:cubicBezTo>
                  <a:cubicBezTo>
                    <a:pt x="378" y="51"/>
                    <a:pt x="387" y="44"/>
                    <a:pt x="396" y="39"/>
                  </a:cubicBezTo>
                  <a:cubicBezTo>
                    <a:pt x="399" y="36"/>
                    <a:pt x="401" y="32"/>
                    <a:pt x="405" y="30"/>
                  </a:cubicBezTo>
                  <a:cubicBezTo>
                    <a:pt x="411" y="27"/>
                    <a:pt x="415" y="23"/>
                    <a:pt x="420" y="18"/>
                  </a:cubicBezTo>
                  <a:cubicBezTo>
                    <a:pt x="421" y="17"/>
                    <a:pt x="422" y="16"/>
                    <a:pt x="421" y="15"/>
                  </a:cubicBezTo>
                  <a:cubicBezTo>
                    <a:pt x="420" y="14"/>
                    <a:pt x="419" y="14"/>
                    <a:pt x="418" y="14"/>
                  </a:cubicBezTo>
                  <a:cubicBezTo>
                    <a:pt x="413" y="15"/>
                    <a:pt x="408" y="17"/>
                    <a:pt x="404" y="19"/>
                  </a:cubicBezTo>
                  <a:cubicBezTo>
                    <a:pt x="396" y="24"/>
                    <a:pt x="390" y="30"/>
                    <a:pt x="383" y="35"/>
                  </a:cubicBezTo>
                  <a:cubicBezTo>
                    <a:pt x="365" y="50"/>
                    <a:pt x="347" y="65"/>
                    <a:pt x="335" y="86"/>
                  </a:cubicBezTo>
                  <a:close/>
                  <a:moveTo>
                    <a:pt x="823" y="1326"/>
                  </a:moveTo>
                  <a:cubicBezTo>
                    <a:pt x="824" y="1323"/>
                    <a:pt x="824" y="1321"/>
                    <a:pt x="823" y="1318"/>
                  </a:cubicBezTo>
                  <a:cubicBezTo>
                    <a:pt x="820" y="1308"/>
                    <a:pt x="817" y="1297"/>
                    <a:pt x="810" y="1288"/>
                  </a:cubicBezTo>
                  <a:cubicBezTo>
                    <a:pt x="807" y="1283"/>
                    <a:pt x="804" y="1278"/>
                    <a:pt x="804" y="1271"/>
                  </a:cubicBezTo>
                  <a:cubicBezTo>
                    <a:pt x="804" y="1270"/>
                    <a:pt x="804" y="1268"/>
                    <a:pt x="803" y="1268"/>
                  </a:cubicBezTo>
                  <a:cubicBezTo>
                    <a:pt x="797" y="1267"/>
                    <a:pt x="797" y="1262"/>
                    <a:pt x="795" y="1258"/>
                  </a:cubicBezTo>
                  <a:cubicBezTo>
                    <a:pt x="793" y="1256"/>
                    <a:pt x="792" y="1254"/>
                    <a:pt x="796" y="1252"/>
                  </a:cubicBezTo>
                  <a:cubicBezTo>
                    <a:pt x="797" y="1252"/>
                    <a:pt x="798" y="1250"/>
                    <a:pt x="796" y="1250"/>
                  </a:cubicBezTo>
                  <a:cubicBezTo>
                    <a:pt x="789" y="1250"/>
                    <a:pt x="793" y="1246"/>
                    <a:pt x="793" y="1244"/>
                  </a:cubicBezTo>
                  <a:cubicBezTo>
                    <a:pt x="795" y="1236"/>
                    <a:pt x="793" y="1232"/>
                    <a:pt x="785" y="1228"/>
                  </a:cubicBezTo>
                  <a:cubicBezTo>
                    <a:pt x="784" y="1237"/>
                    <a:pt x="782" y="1246"/>
                    <a:pt x="786" y="1254"/>
                  </a:cubicBezTo>
                  <a:cubicBezTo>
                    <a:pt x="790" y="1260"/>
                    <a:pt x="792" y="1267"/>
                    <a:pt x="794" y="1274"/>
                  </a:cubicBezTo>
                  <a:cubicBezTo>
                    <a:pt x="794" y="1276"/>
                    <a:pt x="794" y="1278"/>
                    <a:pt x="796" y="1279"/>
                  </a:cubicBezTo>
                  <a:cubicBezTo>
                    <a:pt x="800" y="1284"/>
                    <a:pt x="802" y="1290"/>
                    <a:pt x="806" y="1296"/>
                  </a:cubicBezTo>
                  <a:cubicBezTo>
                    <a:pt x="808" y="1299"/>
                    <a:pt x="807" y="1301"/>
                    <a:pt x="803" y="1303"/>
                  </a:cubicBezTo>
                  <a:cubicBezTo>
                    <a:pt x="810" y="1304"/>
                    <a:pt x="812" y="1309"/>
                    <a:pt x="814" y="1313"/>
                  </a:cubicBezTo>
                  <a:cubicBezTo>
                    <a:pt x="816" y="1318"/>
                    <a:pt x="818" y="1323"/>
                    <a:pt x="823" y="1326"/>
                  </a:cubicBezTo>
                  <a:close/>
                  <a:moveTo>
                    <a:pt x="560" y="73"/>
                  </a:moveTo>
                  <a:cubicBezTo>
                    <a:pt x="559" y="76"/>
                    <a:pt x="560" y="79"/>
                    <a:pt x="562" y="82"/>
                  </a:cubicBezTo>
                  <a:cubicBezTo>
                    <a:pt x="566" y="89"/>
                    <a:pt x="568" y="97"/>
                    <a:pt x="571" y="105"/>
                  </a:cubicBezTo>
                  <a:cubicBezTo>
                    <a:pt x="571" y="107"/>
                    <a:pt x="572" y="108"/>
                    <a:pt x="572" y="109"/>
                  </a:cubicBezTo>
                  <a:cubicBezTo>
                    <a:pt x="575" y="115"/>
                    <a:pt x="580" y="120"/>
                    <a:pt x="584" y="125"/>
                  </a:cubicBezTo>
                  <a:cubicBezTo>
                    <a:pt x="590" y="132"/>
                    <a:pt x="596" y="139"/>
                    <a:pt x="601" y="145"/>
                  </a:cubicBezTo>
                  <a:cubicBezTo>
                    <a:pt x="602" y="147"/>
                    <a:pt x="603" y="147"/>
                    <a:pt x="605" y="147"/>
                  </a:cubicBezTo>
                  <a:cubicBezTo>
                    <a:pt x="606" y="146"/>
                    <a:pt x="606" y="144"/>
                    <a:pt x="606" y="143"/>
                  </a:cubicBezTo>
                  <a:cubicBezTo>
                    <a:pt x="603" y="139"/>
                    <a:pt x="602" y="133"/>
                    <a:pt x="599" y="129"/>
                  </a:cubicBezTo>
                  <a:cubicBezTo>
                    <a:pt x="593" y="120"/>
                    <a:pt x="587" y="112"/>
                    <a:pt x="583" y="102"/>
                  </a:cubicBezTo>
                  <a:cubicBezTo>
                    <a:pt x="579" y="91"/>
                    <a:pt x="571" y="83"/>
                    <a:pt x="564" y="74"/>
                  </a:cubicBezTo>
                  <a:cubicBezTo>
                    <a:pt x="563" y="73"/>
                    <a:pt x="562" y="72"/>
                    <a:pt x="560" y="73"/>
                  </a:cubicBezTo>
                  <a:close/>
                  <a:moveTo>
                    <a:pt x="255" y="190"/>
                  </a:moveTo>
                  <a:cubicBezTo>
                    <a:pt x="251" y="191"/>
                    <a:pt x="249" y="194"/>
                    <a:pt x="248" y="196"/>
                  </a:cubicBezTo>
                  <a:cubicBezTo>
                    <a:pt x="241" y="208"/>
                    <a:pt x="234" y="220"/>
                    <a:pt x="227" y="231"/>
                  </a:cubicBezTo>
                  <a:cubicBezTo>
                    <a:pt x="223" y="237"/>
                    <a:pt x="222" y="243"/>
                    <a:pt x="221" y="249"/>
                  </a:cubicBezTo>
                  <a:cubicBezTo>
                    <a:pt x="221" y="250"/>
                    <a:pt x="221" y="251"/>
                    <a:pt x="222" y="252"/>
                  </a:cubicBezTo>
                  <a:cubicBezTo>
                    <a:pt x="223" y="253"/>
                    <a:pt x="224" y="252"/>
                    <a:pt x="225" y="251"/>
                  </a:cubicBezTo>
                  <a:cubicBezTo>
                    <a:pt x="228" y="249"/>
                    <a:pt x="230" y="246"/>
                    <a:pt x="231" y="242"/>
                  </a:cubicBezTo>
                  <a:cubicBezTo>
                    <a:pt x="232" y="236"/>
                    <a:pt x="234" y="234"/>
                    <a:pt x="240" y="234"/>
                  </a:cubicBezTo>
                  <a:cubicBezTo>
                    <a:pt x="243" y="234"/>
                    <a:pt x="251" y="227"/>
                    <a:pt x="250" y="225"/>
                  </a:cubicBezTo>
                  <a:cubicBezTo>
                    <a:pt x="248" y="220"/>
                    <a:pt x="251" y="219"/>
                    <a:pt x="254" y="218"/>
                  </a:cubicBezTo>
                  <a:cubicBezTo>
                    <a:pt x="256" y="217"/>
                    <a:pt x="257" y="216"/>
                    <a:pt x="256" y="214"/>
                  </a:cubicBezTo>
                  <a:cubicBezTo>
                    <a:pt x="253" y="210"/>
                    <a:pt x="255" y="206"/>
                    <a:pt x="256" y="203"/>
                  </a:cubicBezTo>
                  <a:cubicBezTo>
                    <a:pt x="257" y="199"/>
                    <a:pt x="256" y="194"/>
                    <a:pt x="255" y="190"/>
                  </a:cubicBezTo>
                  <a:close/>
                  <a:moveTo>
                    <a:pt x="586" y="1382"/>
                  </a:moveTo>
                  <a:cubicBezTo>
                    <a:pt x="587" y="1377"/>
                    <a:pt x="584" y="1372"/>
                    <a:pt x="585" y="1366"/>
                  </a:cubicBezTo>
                  <a:cubicBezTo>
                    <a:pt x="586" y="1360"/>
                    <a:pt x="585" y="1354"/>
                    <a:pt x="583" y="1349"/>
                  </a:cubicBezTo>
                  <a:cubicBezTo>
                    <a:pt x="582" y="1345"/>
                    <a:pt x="582" y="1342"/>
                    <a:pt x="582" y="1338"/>
                  </a:cubicBezTo>
                  <a:cubicBezTo>
                    <a:pt x="584" y="1331"/>
                    <a:pt x="582" y="1325"/>
                    <a:pt x="580" y="1318"/>
                  </a:cubicBezTo>
                  <a:cubicBezTo>
                    <a:pt x="577" y="1311"/>
                    <a:pt x="571" y="1304"/>
                    <a:pt x="573" y="1295"/>
                  </a:cubicBezTo>
                  <a:cubicBezTo>
                    <a:pt x="573" y="1295"/>
                    <a:pt x="573" y="1294"/>
                    <a:pt x="572" y="1293"/>
                  </a:cubicBezTo>
                  <a:cubicBezTo>
                    <a:pt x="569" y="1290"/>
                    <a:pt x="568" y="1286"/>
                    <a:pt x="568" y="1283"/>
                  </a:cubicBezTo>
                  <a:cubicBezTo>
                    <a:pt x="567" y="1278"/>
                    <a:pt x="565" y="1277"/>
                    <a:pt x="561" y="1275"/>
                  </a:cubicBezTo>
                  <a:cubicBezTo>
                    <a:pt x="565" y="1294"/>
                    <a:pt x="567" y="1312"/>
                    <a:pt x="571" y="1330"/>
                  </a:cubicBezTo>
                  <a:cubicBezTo>
                    <a:pt x="575" y="1347"/>
                    <a:pt x="580" y="1365"/>
                    <a:pt x="586" y="1382"/>
                  </a:cubicBezTo>
                  <a:close/>
                  <a:moveTo>
                    <a:pt x="128" y="1297"/>
                  </a:moveTo>
                  <a:cubicBezTo>
                    <a:pt x="126" y="1296"/>
                    <a:pt x="125" y="1297"/>
                    <a:pt x="125" y="1298"/>
                  </a:cubicBezTo>
                  <a:cubicBezTo>
                    <a:pt x="120" y="1305"/>
                    <a:pt x="116" y="1312"/>
                    <a:pt x="112" y="1320"/>
                  </a:cubicBezTo>
                  <a:cubicBezTo>
                    <a:pt x="101" y="1343"/>
                    <a:pt x="89" y="1365"/>
                    <a:pt x="79" y="1388"/>
                  </a:cubicBezTo>
                  <a:cubicBezTo>
                    <a:pt x="73" y="1400"/>
                    <a:pt x="68" y="1412"/>
                    <a:pt x="66" y="1425"/>
                  </a:cubicBezTo>
                  <a:cubicBezTo>
                    <a:pt x="66" y="1426"/>
                    <a:pt x="65" y="1428"/>
                    <a:pt x="66" y="1430"/>
                  </a:cubicBezTo>
                  <a:cubicBezTo>
                    <a:pt x="66" y="1431"/>
                    <a:pt x="67" y="1432"/>
                    <a:pt x="67" y="1432"/>
                  </a:cubicBezTo>
                  <a:cubicBezTo>
                    <a:pt x="68" y="1432"/>
                    <a:pt x="69" y="1431"/>
                    <a:pt x="69" y="1431"/>
                  </a:cubicBezTo>
                  <a:cubicBezTo>
                    <a:pt x="69" y="1430"/>
                    <a:pt x="70" y="1429"/>
                    <a:pt x="70" y="1428"/>
                  </a:cubicBezTo>
                  <a:cubicBezTo>
                    <a:pt x="76" y="1412"/>
                    <a:pt x="82" y="1395"/>
                    <a:pt x="88" y="1379"/>
                  </a:cubicBezTo>
                  <a:cubicBezTo>
                    <a:pt x="91" y="1371"/>
                    <a:pt x="95" y="1364"/>
                    <a:pt x="99" y="1357"/>
                  </a:cubicBezTo>
                  <a:cubicBezTo>
                    <a:pt x="105" y="1346"/>
                    <a:pt x="112" y="1336"/>
                    <a:pt x="116" y="1324"/>
                  </a:cubicBezTo>
                  <a:cubicBezTo>
                    <a:pt x="118" y="1319"/>
                    <a:pt x="121" y="1314"/>
                    <a:pt x="124" y="1309"/>
                  </a:cubicBezTo>
                  <a:cubicBezTo>
                    <a:pt x="126" y="1305"/>
                    <a:pt x="127" y="1301"/>
                    <a:pt x="128" y="1297"/>
                  </a:cubicBezTo>
                  <a:close/>
                  <a:moveTo>
                    <a:pt x="721" y="1317"/>
                  </a:moveTo>
                  <a:cubicBezTo>
                    <a:pt x="719" y="1309"/>
                    <a:pt x="720" y="1301"/>
                    <a:pt x="716" y="1294"/>
                  </a:cubicBezTo>
                  <a:cubicBezTo>
                    <a:pt x="713" y="1289"/>
                    <a:pt x="711" y="1283"/>
                    <a:pt x="709" y="1277"/>
                  </a:cubicBezTo>
                  <a:cubicBezTo>
                    <a:pt x="706" y="1272"/>
                    <a:pt x="701" y="1267"/>
                    <a:pt x="702" y="1261"/>
                  </a:cubicBezTo>
                  <a:cubicBezTo>
                    <a:pt x="693" y="1243"/>
                    <a:pt x="693" y="1242"/>
                    <a:pt x="694" y="1230"/>
                  </a:cubicBezTo>
                  <a:cubicBezTo>
                    <a:pt x="689" y="1232"/>
                    <a:pt x="689" y="1232"/>
                    <a:pt x="686" y="1228"/>
                  </a:cubicBezTo>
                  <a:cubicBezTo>
                    <a:pt x="685" y="1227"/>
                    <a:pt x="685" y="1225"/>
                    <a:pt x="683" y="1225"/>
                  </a:cubicBezTo>
                  <a:cubicBezTo>
                    <a:pt x="683" y="1225"/>
                    <a:pt x="682" y="1225"/>
                    <a:pt x="682" y="1225"/>
                  </a:cubicBezTo>
                  <a:cubicBezTo>
                    <a:pt x="684" y="1238"/>
                    <a:pt x="689" y="1251"/>
                    <a:pt x="694" y="1263"/>
                  </a:cubicBezTo>
                  <a:cubicBezTo>
                    <a:pt x="696" y="1267"/>
                    <a:pt x="702" y="1271"/>
                    <a:pt x="698" y="1277"/>
                  </a:cubicBezTo>
                  <a:cubicBezTo>
                    <a:pt x="698" y="1278"/>
                    <a:pt x="698" y="1278"/>
                    <a:pt x="698" y="1279"/>
                  </a:cubicBezTo>
                  <a:cubicBezTo>
                    <a:pt x="700" y="1282"/>
                    <a:pt x="701" y="1287"/>
                    <a:pt x="702" y="1291"/>
                  </a:cubicBezTo>
                  <a:cubicBezTo>
                    <a:pt x="702" y="1293"/>
                    <a:pt x="703" y="1295"/>
                    <a:pt x="705" y="1296"/>
                  </a:cubicBezTo>
                  <a:cubicBezTo>
                    <a:pt x="710" y="1300"/>
                    <a:pt x="713" y="1305"/>
                    <a:pt x="716" y="1310"/>
                  </a:cubicBezTo>
                  <a:cubicBezTo>
                    <a:pt x="717" y="1313"/>
                    <a:pt x="718" y="1315"/>
                    <a:pt x="721" y="1317"/>
                  </a:cubicBezTo>
                  <a:close/>
                  <a:moveTo>
                    <a:pt x="1302" y="952"/>
                  </a:moveTo>
                  <a:cubicBezTo>
                    <a:pt x="1303" y="946"/>
                    <a:pt x="1302" y="938"/>
                    <a:pt x="1300" y="931"/>
                  </a:cubicBezTo>
                  <a:cubicBezTo>
                    <a:pt x="1300" y="929"/>
                    <a:pt x="1299" y="928"/>
                    <a:pt x="1297" y="927"/>
                  </a:cubicBezTo>
                  <a:cubicBezTo>
                    <a:pt x="1295" y="927"/>
                    <a:pt x="1294" y="928"/>
                    <a:pt x="1293" y="930"/>
                  </a:cubicBezTo>
                  <a:cubicBezTo>
                    <a:pt x="1292" y="934"/>
                    <a:pt x="1289" y="937"/>
                    <a:pt x="1287" y="941"/>
                  </a:cubicBezTo>
                  <a:cubicBezTo>
                    <a:pt x="1284" y="946"/>
                    <a:pt x="1286" y="951"/>
                    <a:pt x="1284" y="956"/>
                  </a:cubicBezTo>
                  <a:cubicBezTo>
                    <a:pt x="1284" y="956"/>
                    <a:pt x="1284" y="958"/>
                    <a:pt x="1285" y="958"/>
                  </a:cubicBezTo>
                  <a:cubicBezTo>
                    <a:pt x="1291" y="962"/>
                    <a:pt x="1291" y="967"/>
                    <a:pt x="1287" y="972"/>
                  </a:cubicBezTo>
                  <a:cubicBezTo>
                    <a:pt x="1287" y="973"/>
                    <a:pt x="1287" y="973"/>
                    <a:pt x="1287" y="973"/>
                  </a:cubicBezTo>
                  <a:cubicBezTo>
                    <a:pt x="1286" y="977"/>
                    <a:pt x="1289" y="983"/>
                    <a:pt x="1293" y="984"/>
                  </a:cubicBezTo>
                  <a:cubicBezTo>
                    <a:pt x="1296" y="985"/>
                    <a:pt x="1298" y="983"/>
                    <a:pt x="1299" y="977"/>
                  </a:cubicBezTo>
                  <a:cubicBezTo>
                    <a:pt x="1301" y="969"/>
                    <a:pt x="1301" y="961"/>
                    <a:pt x="1302" y="952"/>
                  </a:cubicBezTo>
                  <a:close/>
                  <a:moveTo>
                    <a:pt x="423" y="227"/>
                  </a:moveTo>
                  <a:cubicBezTo>
                    <a:pt x="428" y="222"/>
                    <a:pt x="434" y="217"/>
                    <a:pt x="428" y="208"/>
                  </a:cubicBezTo>
                  <a:cubicBezTo>
                    <a:pt x="427" y="206"/>
                    <a:pt x="429" y="205"/>
                    <a:pt x="430" y="203"/>
                  </a:cubicBezTo>
                  <a:cubicBezTo>
                    <a:pt x="432" y="201"/>
                    <a:pt x="431" y="200"/>
                    <a:pt x="429" y="198"/>
                  </a:cubicBezTo>
                  <a:cubicBezTo>
                    <a:pt x="427" y="196"/>
                    <a:pt x="426" y="195"/>
                    <a:pt x="424" y="193"/>
                  </a:cubicBezTo>
                  <a:cubicBezTo>
                    <a:pt x="423" y="192"/>
                    <a:pt x="421" y="192"/>
                    <a:pt x="420" y="193"/>
                  </a:cubicBezTo>
                  <a:cubicBezTo>
                    <a:pt x="417" y="197"/>
                    <a:pt x="411" y="200"/>
                    <a:pt x="413" y="206"/>
                  </a:cubicBezTo>
                  <a:cubicBezTo>
                    <a:pt x="413" y="208"/>
                    <a:pt x="414" y="210"/>
                    <a:pt x="412" y="211"/>
                  </a:cubicBezTo>
                  <a:cubicBezTo>
                    <a:pt x="411" y="211"/>
                    <a:pt x="410" y="210"/>
                    <a:pt x="409" y="208"/>
                  </a:cubicBezTo>
                  <a:cubicBezTo>
                    <a:pt x="408" y="207"/>
                    <a:pt x="406" y="204"/>
                    <a:pt x="404" y="205"/>
                  </a:cubicBezTo>
                  <a:cubicBezTo>
                    <a:pt x="401" y="207"/>
                    <a:pt x="399" y="209"/>
                    <a:pt x="399" y="212"/>
                  </a:cubicBezTo>
                  <a:cubicBezTo>
                    <a:pt x="399" y="217"/>
                    <a:pt x="399" y="221"/>
                    <a:pt x="399" y="226"/>
                  </a:cubicBezTo>
                  <a:cubicBezTo>
                    <a:pt x="399" y="228"/>
                    <a:pt x="402" y="230"/>
                    <a:pt x="403" y="228"/>
                  </a:cubicBezTo>
                  <a:cubicBezTo>
                    <a:pt x="406" y="222"/>
                    <a:pt x="409" y="224"/>
                    <a:pt x="413" y="226"/>
                  </a:cubicBezTo>
                  <a:cubicBezTo>
                    <a:pt x="415" y="223"/>
                    <a:pt x="412" y="220"/>
                    <a:pt x="414" y="217"/>
                  </a:cubicBezTo>
                  <a:cubicBezTo>
                    <a:pt x="418" y="219"/>
                    <a:pt x="419" y="224"/>
                    <a:pt x="423" y="227"/>
                  </a:cubicBezTo>
                  <a:close/>
                  <a:moveTo>
                    <a:pt x="269" y="1168"/>
                  </a:moveTo>
                  <a:cubicBezTo>
                    <a:pt x="268" y="1168"/>
                    <a:pt x="267" y="1167"/>
                    <a:pt x="267" y="1167"/>
                  </a:cubicBezTo>
                  <a:cubicBezTo>
                    <a:pt x="264" y="1172"/>
                    <a:pt x="260" y="1176"/>
                    <a:pt x="257" y="1181"/>
                  </a:cubicBezTo>
                  <a:cubicBezTo>
                    <a:pt x="247" y="1197"/>
                    <a:pt x="237" y="1213"/>
                    <a:pt x="227" y="1228"/>
                  </a:cubicBezTo>
                  <a:cubicBezTo>
                    <a:pt x="224" y="1233"/>
                    <a:pt x="221" y="1238"/>
                    <a:pt x="218" y="1243"/>
                  </a:cubicBezTo>
                  <a:cubicBezTo>
                    <a:pt x="218" y="1244"/>
                    <a:pt x="217" y="1245"/>
                    <a:pt x="218" y="1246"/>
                  </a:cubicBezTo>
                  <a:cubicBezTo>
                    <a:pt x="219" y="1247"/>
                    <a:pt x="221" y="1247"/>
                    <a:pt x="221" y="1246"/>
                  </a:cubicBezTo>
                  <a:cubicBezTo>
                    <a:pt x="225" y="1241"/>
                    <a:pt x="231" y="1239"/>
                    <a:pt x="234" y="1233"/>
                  </a:cubicBezTo>
                  <a:cubicBezTo>
                    <a:pt x="241" y="1221"/>
                    <a:pt x="251" y="1209"/>
                    <a:pt x="257" y="1196"/>
                  </a:cubicBezTo>
                  <a:cubicBezTo>
                    <a:pt x="261" y="1187"/>
                    <a:pt x="265" y="1177"/>
                    <a:pt x="269" y="1168"/>
                  </a:cubicBezTo>
                  <a:close/>
                  <a:moveTo>
                    <a:pt x="515" y="36"/>
                  </a:moveTo>
                  <a:cubicBezTo>
                    <a:pt x="516" y="33"/>
                    <a:pt x="515" y="31"/>
                    <a:pt x="512" y="29"/>
                  </a:cubicBezTo>
                  <a:cubicBezTo>
                    <a:pt x="504" y="24"/>
                    <a:pt x="496" y="20"/>
                    <a:pt x="487" y="17"/>
                  </a:cubicBezTo>
                  <a:cubicBezTo>
                    <a:pt x="484" y="16"/>
                    <a:pt x="481" y="18"/>
                    <a:pt x="482" y="20"/>
                  </a:cubicBezTo>
                  <a:cubicBezTo>
                    <a:pt x="484" y="26"/>
                    <a:pt x="486" y="31"/>
                    <a:pt x="491" y="36"/>
                  </a:cubicBezTo>
                  <a:cubicBezTo>
                    <a:pt x="492" y="37"/>
                    <a:pt x="494" y="37"/>
                    <a:pt x="496" y="36"/>
                  </a:cubicBezTo>
                  <a:cubicBezTo>
                    <a:pt x="500" y="34"/>
                    <a:pt x="502" y="36"/>
                    <a:pt x="504" y="40"/>
                  </a:cubicBezTo>
                  <a:cubicBezTo>
                    <a:pt x="505" y="42"/>
                    <a:pt x="506" y="44"/>
                    <a:pt x="507" y="47"/>
                  </a:cubicBezTo>
                  <a:cubicBezTo>
                    <a:pt x="509" y="53"/>
                    <a:pt x="514" y="58"/>
                    <a:pt x="520" y="61"/>
                  </a:cubicBezTo>
                  <a:cubicBezTo>
                    <a:pt x="521" y="62"/>
                    <a:pt x="522" y="63"/>
                    <a:pt x="523" y="62"/>
                  </a:cubicBezTo>
                  <a:cubicBezTo>
                    <a:pt x="525" y="61"/>
                    <a:pt x="525" y="59"/>
                    <a:pt x="524" y="58"/>
                  </a:cubicBezTo>
                  <a:cubicBezTo>
                    <a:pt x="522" y="54"/>
                    <a:pt x="519" y="50"/>
                    <a:pt x="517" y="45"/>
                  </a:cubicBezTo>
                  <a:cubicBezTo>
                    <a:pt x="515" y="43"/>
                    <a:pt x="514" y="40"/>
                    <a:pt x="515" y="36"/>
                  </a:cubicBezTo>
                  <a:close/>
                  <a:moveTo>
                    <a:pt x="569" y="1045"/>
                  </a:moveTo>
                  <a:cubicBezTo>
                    <a:pt x="571" y="1044"/>
                    <a:pt x="572" y="1042"/>
                    <a:pt x="572" y="1040"/>
                  </a:cubicBezTo>
                  <a:cubicBezTo>
                    <a:pt x="577" y="1020"/>
                    <a:pt x="577" y="1000"/>
                    <a:pt x="578" y="979"/>
                  </a:cubicBezTo>
                  <a:cubicBezTo>
                    <a:pt x="579" y="966"/>
                    <a:pt x="577" y="953"/>
                    <a:pt x="579" y="940"/>
                  </a:cubicBezTo>
                  <a:cubicBezTo>
                    <a:pt x="580" y="934"/>
                    <a:pt x="580" y="928"/>
                    <a:pt x="578" y="922"/>
                  </a:cubicBezTo>
                  <a:cubicBezTo>
                    <a:pt x="578" y="921"/>
                    <a:pt x="577" y="920"/>
                    <a:pt x="576" y="921"/>
                  </a:cubicBezTo>
                  <a:cubicBezTo>
                    <a:pt x="575" y="921"/>
                    <a:pt x="575" y="922"/>
                    <a:pt x="575" y="922"/>
                  </a:cubicBezTo>
                  <a:cubicBezTo>
                    <a:pt x="575" y="927"/>
                    <a:pt x="573" y="932"/>
                    <a:pt x="574" y="937"/>
                  </a:cubicBezTo>
                  <a:cubicBezTo>
                    <a:pt x="576" y="950"/>
                    <a:pt x="571" y="963"/>
                    <a:pt x="574" y="976"/>
                  </a:cubicBezTo>
                  <a:cubicBezTo>
                    <a:pt x="575" y="977"/>
                    <a:pt x="574" y="978"/>
                    <a:pt x="574" y="979"/>
                  </a:cubicBezTo>
                  <a:cubicBezTo>
                    <a:pt x="572" y="984"/>
                    <a:pt x="573" y="988"/>
                    <a:pt x="572" y="992"/>
                  </a:cubicBezTo>
                  <a:cubicBezTo>
                    <a:pt x="571" y="1004"/>
                    <a:pt x="572" y="1017"/>
                    <a:pt x="570" y="1029"/>
                  </a:cubicBezTo>
                  <a:cubicBezTo>
                    <a:pt x="569" y="1034"/>
                    <a:pt x="568" y="1039"/>
                    <a:pt x="569" y="1045"/>
                  </a:cubicBezTo>
                  <a:close/>
                  <a:moveTo>
                    <a:pt x="672" y="1093"/>
                  </a:moveTo>
                  <a:cubicBezTo>
                    <a:pt x="673" y="1095"/>
                    <a:pt x="673" y="1096"/>
                    <a:pt x="673" y="1097"/>
                  </a:cubicBezTo>
                  <a:cubicBezTo>
                    <a:pt x="677" y="1105"/>
                    <a:pt x="680" y="1114"/>
                    <a:pt x="684" y="1122"/>
                  </a:cubicBezTo>
                  <a:cubicBezTo>
                    <a:pt x="688" y="1130"/>
                    <a:pt x="692" y="1137"/>
                    <a:pt x="696" y="1145"/>
                  </a:cubicBezTo>
                  <a:cubicBezTo>
                    <a:pt x="697" y="1147"/>
                    <a:pt x="698" y="1149"/>
                    <a:pt x="700" y="1150"/>
                  </a:cubicBezTo>
                  <a:cubicBezTo>
                    <a:pt x="704" y="1151"/>
                    <a:pt x="706" y="1150"/>
                    <a:pt x="709" y="1148"/>
                  </a:cubicBezTo>
                  <a:cubicBezTo>
                    <a:pt x="711" y="1146"/>
                    <a:pt x="709" y="1144"/>
                    <a:pt x="708" y="1142"/>
                  </a:cubicBezTo>
                  <a:cubicBezTo>
                    <a:pt x="705" y="1137"/>
                    <a:pt x="703" y="1131"/>
                    <a:pt x="699" y="1126"/>
                  </a:cubicBezTo>
                  <a:cubicBezTo>
                    <a:pt x="693" y="1119"/>
                    <a:pt x="688" y="1112"/>
                    <a:pt x="683" y="1105"/>
                  </a:cubicBezTo>
                  <a:cubicBezTo>
                    <a:pt x="679" y="1101"/>
                    <a:pt x="677" y="1096"/>
                    <a:pt x="672" y="1093"/>
                  </a:cubicBezTo>
                  <a:close/>
                  <a:moveTo>
                    <a:pt x="214" y="464"/>
                  </a:moveTo>
                  <a:cubicBezTo>
                    <a:pt x="221" y="457"/>
                    <a:pt x="224" y="449"/>
                    <a:pt x="222" y="441"/>
                  </a:cubicBezTo>
                  <a:cubicBezTo>
                    <a:pt x="219" y="428"/>
                    <a:pt x="222" y="415"/>
                    <a:pt x="219" y="402"/>
                  </a:cubicBezTo>
                  <a:cubicBezTo>
                    <a:pt x="217" y="396"/>
                    <a:pt x="221" y="390"/>
                    <a:pt x="219" y="384"/>
                  </a:cubicBezTo>
                  <a:cubicBezTo>
                    <a:pt x="218" y="379"/>
                    <a:pt x="216" y="375"/>
                    <a:pt x="220" y="370"/>
                  </a:cubicBezTo>
                  <a:cubicBezTo>
                    <a:pt x="221" y="369"/>
                    <a:pt x="220" y="368"/>
                    <a:pt x="219" y="367"/>
                  </a:cubicBezTo>
                  <a:cubicBezTo>
                    <a:pt x="218" y="364"/>
                    <a:pt x="218" y="363"/>
                    <a:pt x="219" y="361"/>
                  </a:cubicBezTo>
                  <a:cubicBezTo>
                    <a:pt x="220" y="359"/>
                    <a:pt x="220" y="358"/>
                    <a:pt x="218" y="357"/>
                  </a:cubicBezTo>
                  <a:cubicBezTo>
                    <a:pt x="217" y="357"/>
                    <a:pt x="215" y="357"/>
                    <a:pt x="214" y="358"/>
                  </a:cubicBezTo>
                  <a:cubicBezTo>
                    <a:pt x="213" y="360"/>
                    <a:pt x="213" y="361"/>
                    <a:pt x="213" y="363"/>
                  </a:cubicBezTo>
                  <a:cubicBezTo>
                    <a:pt x="215" y="368"/>
                    <a:pt x="214" y="372"/>
                    <a:pt x="214" y="377"/>
                  </a:cubicBezTo>
                  <a:cubicBezTo>
                    <a:pt x="214" y="382"/>
                    <a:pt x="213" y="387"/>
                    <a:pt x="214" y="392"/>
                  </a:cubicBezTo>
                  <a:cubicBezTo>
                    <a:pt x="216" y="410"/>
                    <a:pt x="216" y="428"/>
                    <a:pt x="213" y="445"/>
                  </a:cubicBezTo>
                  <a:cubicBezTo>
                    <a:pt x="212" y="451"/>
                    <a:pt x="212" y="457"/>
                    <a:pt x="214" y="464"/>
                  </a:cubicBezTo>
                  <a:close/>
                  <a:moveTo>
                    <a:pt x="458" y="140"/>
                  </a:moveTo>
                  <a:cubicBezTo>
                    <a:pt x="453" y="143"/>
                    <a:pt x="450" y="147"/>
                    <a:pt x="447" y="153"/>
                  </a:cubicBezTo>
                  <a:cubicBezTo>
                    <a:pt x="442" y="159"/>
                    <a:pt x="439" y="167"/>
                    <a:pt x="434" y="174"/>
                  </a:cubicBezTo>
                  <a:cubicBezTo>
                    <a:pt x="431" y="177"/>
                    <a:pt x="432" y="181"/>
                    <a:pt x="432" y="184"/>
                  </a:cubicBezTo>
                  <a:cubicBezTo>
                    <a:pt x="432" y="189"/>
                    <a:pt x="434" y="189"/>
                    <a:pt x="437" y="190"/>
                  </a:cubicBezTo>
                  <a:cubicBezTo>
                    <a:pt x="441" y="191"/>
                    <a:pt x="441" y="189"/>
                    <a:pt x="442" y="186"/>
                  </a:cubicBezTo>
                  <a:cubicBezTo>
                    <a:pt x="444" y="182"/>
                    <a:pt x="446" y="178"/>
                    <a:pt x="447" y="174"/>
                  </a:cubicBezTo>
                  <a:cubicBezTo>
                    <a:pt x="451" y="166"/>
                    <a:pt x="455" y="158"/>
                    <a:pt x="458" y="150"/>
                  </a:cubicBezTo>
                  <a:cubicBezTo>
                    <a:pt x="460" y="147"/>
                    <a:pt x="462" y="143"/>
                    <a:pt x="458" y="140"/>
                  </a:cubicBezTo>
                  <a:close/>
                  <a:moveTo>
                    <a:pt x="469" y="1254"/>
                  </a:moveTo>
                  <a:cubicBezTo>
                    <a:pt x="464" y="1258"/>
                    <a:pt x="463" y="1263"/>
                    <a:pt x="463" y="1268"/>
                  </a:cubicBezTo>
                  <a:cubicBezTo>
                    <a:pt x="461" y="1286"/>
                    <a:pt x="457" y="1304"/>
                    <a:pt x="452" y="1322"/>
                  </a:cubicBezTo>
                  <a:cubicBezTo>
                    <a:pt x="450" y="1328"/>
                    <a:pt x="450" y="1335"/>
                    <a:pt x="450" y="1341"/>
                  </a:cubicBezTo>
                  <a:cubicBezTo>
                    <a:pt x="449" y="1342"/>
                    <a:pt x="450" y="1344"/>
                    <a:pt x="451" y="1344"/>
                  </a:cubicBezTo>
                  <a:cubicBezTo>
                    <a:pt x="453" y="1345"/>
                    <a:pt x="454" y="1343"/>
                    <a:pt x="454" y="1342"/>
                  </a:cubicBezTo>
                  <a:cubicBezTo>
                    <a:pt x="457" y="1337"/>
                    <a:pt x="458" y="1332"/>
                    <a:pt x="458" y="1326"/>
                  </a:cubicBezTo>
                  <a:cubicBezTo>
                    <a:pt x="458" y="1312"/>
                    <a:pt x="461" y="1297"/>
                    <a:pt x="467" y="1284"/>
                  </a:cubicBezTo>
                  <a:cubicBezTo>
                    <a:pt x="471" y="1274"/>
                    <a:pt x="470" y="1264"/>
                    <a:pt x="469" y="1254"/>
                  </a:cubicBezTo>
                  <a:close/>
                  <a:moveTo>
                    <a:pt x="469" y="838"/>
                  </a:moveTo>
                  <a:cubicBezTo>
                    <a:pt x="468" y="840"/>
                    <a:pt x="467" y="841"/>
                    <a:pt x="467" y="843"/>
                  </a:cubicBezTo>
                  <a:cubicBezTo>
                    <a:pt x="468" y="853"/>
                    <a:pt x="466" y="862"/>
                    <a:pt x="471" y="872"/>
                  </a:cubicBezTo>
                  <a:cubicBezTo>
                    <a:pt x="475" y="881"/>
                    <a:pt x="477" y="891"/>
                    <a:pt x="478" y="902"/>
                  </a:cubicBezTo>
                  <a:cubicBezTo>
                    <a:pt x="479" y="905"/>
                    <a:pt x="480" y="908"/>
                    <a:pt x="481" y="911"/>
                  </a:cubicBezTo>
                  <a:cubicBezTo>
                    <a:pt x="482" y="913"/>
                    <a:pt x="484" y="914"/>
                    <a:pt x="486" y="913"/>
                  </a:cubicBezTo>
                  <a:cubicBezTo>
                    <a:pt x="488" y="912"/>
                    <a:pt x="488" y="910"/>
                    <a:pt x="487" y="908"/>
                  </a:cubicBezTo>
                  <a:cubicBezTo>
                    <a:pt x="486" y="903"/>
                    <a:pt x="485" y="897"/>
                    <a:pt x="483" y="892"/>
                  </a:cubicBezTo>
                  <a:cubicBezTo>
                    <a:pt x="482" y="888"/>
                    <a:pt x="483" y="884"/>
                    <a:pt x="481" y="880"/>
                  </a:cubicBezTo>
                  <a:cubicBezTo>
                    <a:pt x="477" y="870"/>
                    <a:pt x="476" y="859"/>
                    <a:pt x="474" y="848"/>
                  </a:cubicBezTo>
                  <a:cubicBezTo>
                    <a:pt x="473" y="845"/>
                    <a:pt x="474" y="840"/>
                    <a:pt x="469" y="838"/>
                  </a:cubicBezTo>
                  <a:close/>
                  <a:moveTo>
                    <a:pt x="170" y="493"/>
                  </a:moveTo>
                  <a:cubicBezTo>
                    <a:pt x="168" y="486"/>
                    <a:pt x="168" y="478"/>
                    <a:pt x="167" y="471"/>
                  </a:cubicBezTo>
                  <a:cubicBezTo>
                    <a:pt x="167" y="470"/>
                    <a:pt x="166" y="469"/>
                    <a:pt x="165" y="468"/>
                  </a:cubicBezTo>
                  <a:cubicBezTo>
                    <a:pt x="162" y="466"/>
                    <a:pt x="161" y="462"/>
                    <a:pt x="161" y="458"/>
                  </a:cubicBezTo>
                  <a:cubicBezTo>
                    <a:pt x="161" y="441"/>
                    <a:pt x="154" y="427"/>
                    <a:pt x="150" y="410"/>
                  </a:cubicBezTo>
                  <a:cubicBezTo>
                    <a:pt x="147" y="415"/>
                    <a:pt x="148" y="420"/>
                    <a:pt x="148" y="424"/>
                  </a:cubicBezTo>
                  <a:cubicBezTo>
                    <a:pt x="150" y="438"/>
                    <a:pt x="151" y="452"/>
                    <a:pt x="157" y="464"/>
                  </a:cubicBezTo>
                  <a:cubicBezTo>
                    <a:pt x="158" y="466"/>
                    <a:pt x="158" y="467"/>
                    <a:pt x="159" y="469"/>
                  </a:cubicBezTo>
                  <a:cubicBezTo>
                    <a:pt x="160" y="476"/>
                    <a:pt x="164" y="483"/>
                    <a:pt x="165" y="490"/>
                  </a:cubicBezTo>
                  <a:cubicBezTo>
                    <a:pt x="166" y="491"/>
                    <a:pt x="167" y="493"/>
                    <a:pt x="170" y="493"/>
                  </a:cubicBezTo>
                  <a:close/>
                  <a:moveTo>
                    <a:pt x="669" y="376"/>
                  </a:moveTo>
                  <a:cubicBezTo>
                    <a:pt x="666" y="378"/>
                    <a:pt x="667" y="383"/>
                    <a:pt x="664" y="384"/>
                  </a:cubicBezTo>
                  <a:cubicBezTo>
                    <a:pt x="657" y="386"/>
                    <a:pt x="656" y="390"/>
                    <a:pt x="656" y="396"/>
                  </a:cubicBezTo>
                  <a:cubicBezTo>
                    <a:pt x="656" y="399"/>
                    <a:pt x="655" y="401"/>
                    <a:pt x="652" y="400"/>
                  </a:cubicBezTo>
                  <a:cubicBezTo>
                    <a:pt x="648" y="400"/>
                    <a:pt x="645" y="402"/>
                    <a:pt x="642" y="404"/>
                  </a:cubicBezTo>
                  <a:cubicBezTo>
                    <a:pt x="638" y="408"/>
                    <a:pt x="636" y="415"/>
                    <a:pt x="631" y="418"/>
                  </a:cubicBezTo>
                  <a:cubicBezTo>
                    <a:pt x="630" y="419"/>
                    <a:pt x="630" y="421"/>
                    <a:pt x="631" y="422"/>
                  </a:cubicBezTo>
                  <a:cubicBezTo>
                    <a:pt x="632" y="423"/>
                    <a:pt x="634" y="424"/>
                    <a:pt x="635" y="422"/>
                  </a:cubicBezTo>
                  <a:cubicBezTo>
                    <a:pt x="637" y="421"/>
                    <a:pt x="638" y="420"/>
                    <a:pt x="639" y="418"/>
                  </a:cubicBezTo>
                  <a:cubicBezTo>
                    <a:pt x="641" y="417"/>
                    <a:pt x="642" y="416"/>
                    <a:pt x="644" y="418"/>
                  </a:cubicBezTo>
                  <a:cubicBezTo>
                    <a:pt x="645" y="420"/>
                    <a:pt x="647" y="422"/>
                    <a:pt x="649" y="420"/>
                  </a:cubicBezTo>
                  <a:cubicBezTo>
                    <a:pt x="651" y="419"/>
                    <a:pt x="653" y="418"/>
                    <a:pt x="652" y="415"/>
                  </a:cubicBezTo>
                  <a:cubicBezTo>
                    <a:pt x="651" y="412"/>
                    <a:pt x="652" y="410"/>
                    <a:pt x="655" y="410"/>
                  </a:cubicBezTo>
                  <a:cubicBezTo>
                    <a:pt x="662" y="408"/>
                    <a:pt x="662" y="408"/>
                    <a:pt x="662" y="401"/>
                  </a:cubicBezTo>
                  <a:cubicBezTo>
                    <a:pt x="661" y="399"/>
                    <a:pt x="661" y="398"/>
                    <a:pt x="661" y="396"/>
                  </a:cubicBezTo>
                  <a:cubicBezTo>
                    <a:pt x="661" y="391"/>
                    <a:pt x="662" y="390"/>
                    <a:pt x="667" y="389"/>
                  </a:cubicBezTo>
                  <a:cubicBezTo>
                    <a:pt x="669" y="389"/>
                    <a:pt x="671" y="388"/>
                    <a:pt x="671" y="386"/>
                  </a:cubicBezTo>
                  <a:cubicBezTo>
                    <a:pt x="671" y="383"/>
                    <a:pt x="671" y="380"/>
                    <a:pt x="669" y="376"/>
                  </a:cubicBezTo>
                  <a:close/>
                  <a:moveTo>
                    <a:pt x="561" y="95"/>
                  </a:moveTo>
                  <a:cubicBezTo>
                    <a:pt x="562" y="92"/>
                    <a:pt x="560" y="90"/>
                    <a:pt x="558" y="87"/>
                  </a:cubicBezTo>
                  <a:cubicBezTo>
                    <a:pt x="557" y="84"/>
                    <a:pt x="555" y="81"/>
                    <a:pt x="554" y="77"/>
                  </a:cubicBezTo>
                  <a:cubicBezTo>
                    <a:pt x="550" y="61"/>
                    <a:pt x="540" y="50"/>
                    <a:pt x="528" y="41"/>
                  </a:cubicBezTo>
                  <a:cubicBezTo>
                    <a:pt x="527" y="41"/>
                    <a:pt x="526" y="40"/>
                    <a:pt x="524" y="42"/>
                  </a:cubicBezTo>
                  <a:cubicBezTo>
                    <a:pt x="525" y="46"/>
                    <a:pt x="527" y="49"/>
                    <a:pt x="529" y="52"/>
                  </a:cubicBezTo>
                  <a:cubicBezTo>
                    <a:pt x="535" y="59"/>
                    <a:pt x="539" y="66"/>
                    <a:pt x="543" y="74"/>
                  </a:cubicBezTo>
                  <a:cubicBezTo>
                    <a:pt x="546" y="80"/>
                    <a:pt x="550" y="85"/>
                    <a:pt x="554" y="91"/>
                  </a:cubicBezTo>
                  <a:cubicBezTo>
                    <a:pt x="555" y="93"/>
                    <a:pt x="557" y="95"/>
                    <a:pt x="561" y="95"/>
                  </a:cubicBezTo>
                  <a:close/>
                  <a:moveTo>
                    <a:pt x="1106" y="1241"/>
                  </a:moveTo>
                  <a:cubicBezTo>
                    <a:pt x="1103" y="1241"/>
                    <a:pt x="1102" y="1242"/>
                    <a:pt x="1101" y="1243"/>
                  </a:cubicBezTo>
                  <a:cubicBezTo>
                    <a:pt x="1088" y="1257"/>
                    <a:pt x="1075" y="1270"/>
                    <a:pt x="1063" y="1285"/>
                  </a:cubicBezTo>
                  <a:cubicBezTo>
                    <a:pt x="1062" y="1286"/>
                    <a:pt x="1062" y="1287"/>
                    <a:pt x="1062" y="1288"/>
                  </a:cubicBezTo>
                  <a:cubicBezTo>
                    <a:pt x="1063" y="1289"/>
                    <a:pt x="1064" y="1289"/>
                    <a:pt x="1065" y="1289"/>
                  </a:cubicBezTo>
                  <a:cubicBezTo>
                    <a:pt x="1073" y="1287"/>
                    <a:pt x="1077" y="1281"/>
                    <a:pt x="1083" y="1277"/>
                  </a:cubicBezTo>
                  <a:cubicBezTo>
                    <a:pt x="1087" y="1273"/>
                    <a:pt x="1092" y="1268"/>
                    <a:pt x="1096" y="1263"/>
                  </a:cubicBezTo>
                  <a:cubicBezTo>
                    <a:pt x="1099" y="1260"/>
                    <a:pt x="1104" y="1258"/>
                    <a:pt x="1103" y="1253"/>
                  </a:cubicBezTo>
                  <a:cubicBezTo>
                    <a:pt x="1102" y="1248"/>
                    <a:pt x="1104" y="1245"/>
                    <a:pt x="1106" y="1241"/>
                  </a:cubicBezTo>
                  <a:close/>
                  <a:moveTo>
                    <a:pt x="492" y="913"/>
                  </a:moveTo>
                  <a:cubicBezTo>
                    <a:pt x="492" y="920"/>
                    <a:pt x="492" y="925"/>
                    <a:pt x="492" y="930"/>
                  </a:cubicBezTo>
                  <a:cubicBezTo>
                    <a:pt x="492" y="932"/>
                    <a:pt x="493" y="933"/>
                    <a:pt x="496" y="933"/>
                  </a:cubicBezTo>
                  <a:cubicBezTo>
                    <a:pt x="502" y="933"/>
                    <a:pt x="504" y="934"/>
                    <a:pt x="506" y="941"/>
                  </a:cubicBezTo>
                  <a:cubicBezTo>
                    <a:pt x="508" y="948"/>
                    <a:pt x="511" y="955"/>
                    <a:pt x="514" y="962"/>
                  </a:cubicBezTo>
                  <a:cubicBezTo>
                    <a:pt x="516" y="967"/>
                    <a:pt x="517" y="972"/>
                    <a:pt x="522" y="977"/>
                  </a:cubicBezTo>
                  <a:cubicBezTo>
                    <a:pt x="522" y="971"/>
                    <a:pt x="519" y="967"/>
                    <a:pt x="520" y="962"/>
                  </a:cubicBezTo>
                  <a:cubicBezTo>
                    <a:pt x="520" y="959"/>
                    <a:pt x="520" y="956"/>
                    <a:pt x="518" y="953"/>
                  </a:cubicBezTo>
                  <a:cubicBezTo>
                    <a:pt x="516" y="948"/>
                    <a:pt x="515" y="944"/>
                    <a:pt x="516" y="939"/>
                  </a:cubicBezTo>
                  <a:cubicBezTo>
                    <a:pt x="517" y="937"/>
                    <a:pt x="517" y="934"/>
                    <a:pt x="514" y="933"/>
                  </a:cubicBezTo>
                  <a:cubicBezTo>
                    <a:pt x="505" y="928"/>
                    <a:pt x="498" y="923"/>
                    <a:pt x="492" y="913"/>
                  </a:cubicBezTo>
                  <a:close/>
                  <a:moveTo>
                    <a:pt x="177" y="485"/>
                  </a:moveTo>
                  <a:cubicBezTo>
                    <a:pt x="175" y="487"/>
                    <a:pt x="174" y="488"/>
                    <a:pt x="174" y="490"/>
                  </a:cubicBezTo>
                  <a:cubicBezTo>
                    <a:pt x="176" y="495"/>
                    <a:pt x="176" y="499"/>
                    <a:pt x="174" y="504"/>
                  </a:cubicBezTo>
                  <a:cubicBezTo>
                    <a:pt x="172" y="506"/>
                    <a:pt x="173" y="509"/>
                    <a:pt x="175" y="511"/>
                  </a:cubicBezTo>
                  <a:cubicBezTo>
                    <a:pt x="178" y="516"/>
                    <a:pt x="183" y="520"/>
                    <a:pt x="186" y="526"/>
                  </a:cubicBezTo>
                  <a:cubicBezTo>
                    <a:pt x="187" y="528"/>
                    <a:pt x="189" y="530"/>
                    <a:pt x="192" y="530"/>
                  </a:cubicBezTo>
                  <a:cubicBezTo>
                    <a:pt x="194" y="529"/>
                    <a:pt x="194" y="526"/>
                    <a:pt x="195" y="524"/>
                  </a:cubicBezTo>
                  <a:cubicBezTo>
                    <a:pt x="196" y="523"/>
                    <a:pt x="196" y="522"/>
                    <a:pt x="196" y="522"/>
                  </a:cubicBezTo>
                  <a:cubicBezTo>
                    <a:pt x="196" y="518"/>
                    <a:pt x="197" y="515"/>
                    <a:pt x="192" y="514"/>
                  </a:cubicBezTo>
                  <a:cubicBezTo>
                    <a:pt x="188" y="514"/>
                    <a:pt x="187" y="511"/>
                    <a:pt x="187" y="508"/>
                  </a:cubicBezTo>
                  <a:cubicBezTo>
                    <a:pt x="187" y="505"/>
                    <a:pt x="188" y="502"/>
                    <a:pt x="188" y="499"/>
                  </a:cubicBezTo>
                  <a:cubicBezTo>
                    <a:pt x="187" y="496"/>
                    <a:pt x="187" y="493"/>
                    <a:pt x="184" y="493"/>
                  </a:cubicBezTo>
                  <a:cubicBezTo>
                    <a:pt x="180" y="492"/>
                    <a:pt x="178" y="489"/>
                    <a:pt x="177" y="485"/>
                  </a:cubicBezTo>
                  <a:close/>
                  <a:moveTo>
                    <a:pt x="187" y="1357"/>
                  </a:moveTo>
                  <a:cubicBezTo>
                    <a:pt x="177" y="1366"/>
                    <a:pt x="140" y="1456"/>
                    <a:pt x="139" y="1472"/>
                  </a:cubicBezTo>
                  <a:cubicBezTo>
                    <a:pt x="151" y="1454"/>
                    <a:pt x="155" y="1433"/>
                    <a:pt x="163" y="1414"/>
                  </a:cubicBezTo>
                  <a:cubicBezTo>
                    <a:pt x="171" y="1395"/>
                    <a:pt x="181" y="1377"/>
                    <a:pt x="187" y="1357"/>
                  </a:cubicBezTo>
                  <a:close/>
                  <a:moveTo>
                    <a:pt x="961" y="1484"/>
                  </a:moveTo>
                  <a:cubicBezTo>
                    <a:pt x="967" y="1480"/>
                    <a:pt x="973" y="1481"/>
                    <a:pt x="979" y="1478"/>
                  </a:cubicBezTo>
                  <a:cubicBezTo>
                    <a:pt x="989" y="1472"/>
                    <a:pt x="1001" y="1467"/>
                    <a:pt x="1012" y="1462"/>
                  </a:cubicBezTo>
                  <a:cubicBezTo>
                    <a:pt x="1015" y="1460"/>
                    <a:pt x="1017" y="1459"/>
                    <a:pt x="1018" y="1456"/>
                  </a:cubicBezTo>
                  <a:cubicBezTo>
                    <a:pt x="1019" y="1454"/>
                    <a:pt x="1018" y="1452"/>
                    <a:pt x="1016" y="1452"/>
                  </a:cubicBezTo>
                  <a:cubicBezTo>
                    <a:pt x="1012" y="1453"/>
                    <a:pt x="1008" y="1454"/>
                    <a:pt x="1005" y="1456"/>
                  </a:cubicBezTo>
                  <a:cubicBezTo>
                    <a:pt x="1002" y="1458"/>
                    <a:pt x="999" y="1460"/>
                    <a:pt x="995" y="1461"/>
                  </a:cubicBezTo>
                  <a:cubicBezTo>
                    <a:pt x="982" y="1464"/>
                    <a:pt x="973" y="1472"/>
                    <a:pt x="963" y="1479"/>
                  </a:cubicBezTo>
                  <a:cubicBezTo>
                    <a:pt x="962" y="1480"/>
                    <a:pt x="961" y="1481"/>
                    <a:pt x="961" y="1484"/>
                  </a:cubicBezTo>
                  <a:close/>
                  <a:moveTo>
                    <a:pt x="938" y="1564"/>
                  </a:moveTo>
                  <a:cubicBezTo>
                    <a:pt x="939" y="1564"/>
                    <a:pt x="939" y="1564"/>
                    <a:pt x="940" y="1564"/>
                  </a:cubicBezTo>
                  <a:cubicBezTo>
                    <a:pt x="939" y="1559"/>
                    <a:pt x="938" y="1555"/>
                    <a:pt x="937" y="1550"/>
                  </a:cubicBezTo>
                  <a:cubicBezTo>
                    <a:pt x="934" y="1535"/>
                    <a:pt x="927" y="1520"/>
                    <a:pt x="924" y="1505"/>
                  </a:cubicBezTo>
                  <a:cubicBezTo>
                    <a:pt x="923" y="1500"/>
                    <a:pt x="922" y="1496"/>
                    <a:pt x="920" y="1492"/>
                  </a:cubicBezTo>
                  <a:cubicBezTo>
                    <a:pt x="919" y="1491"/>
                    <a:pt x="919" y="1489"/>
                    <a:pt x="917" y="1489"/>
                  </a:cubicBezTo>
                  <a:cubicBezTo>
                    <a:pt x="915" y="1490"/>
                    <a:pt x="914" y="1492"/>
                    <a:pt x="914" y="1493"/>
                  </a:cubicBezTo>
                  <a:cubicBezTo>
                    <a:pt x="916" y="1497"/>
                    <a:pt x="916" y="1502"/>
                    <a:pt x="917" y="1506"/>
                  </a:cubicBezTo>
                  <a:cubicBezTo>
                    <a:pt x="919" y="1514"/>
                    <a:pt x="922" y="1521"/>
                    <a:pt x="924" y="1529"/>
                  </a:cubicBezTo>
                  <a:cubicBezTo>
                    <a:pt x="928" y="1541"/>
                    <a:pt x="932" y="1553"/>
                    <a:pt x="938" y="1564"/>
                  </a:cubicBezTo>
                  <a:close/>
                  <a:moveTo>
                    <a:pt x="1185" y="1203"/>
                  </a:moveTo>
                  <a:cubicBezTo>
                    <a:pt x="1182" y="1205"/>
                    <a:pt x="1179" y="1207"/>
                    <a:pt x="1175" y="1206"/>
                  </a:cubicBezTo>
                  <a:cubicBezTo>
                    <a:pt x="1173" y="1206"/>
                    <a:pt x="1171" y="1208"/>
                    <a:pt x="1170" y="1209"/>
                  </a:cubicBezTo>
                  <a:cubicBezTo>
                    <a:pt x="1162" y="1217"/>
                    <a:pt x="1155" y="1224"/>
                    <a:pt x="1148" y="1232"/>
                  </a:cubicBezTo>
                  <a:cubicBezTo>
                    <a:pt x="1143" y="1237"/>
                    <a:pt x="1139" y="1243"/>
                    <a:pt x="1134" y="1249"/>
                  </a:cubicBezTo>
                  <a:cubicBezTo>
                    <a:pt x="1134" y="1249"/>
                    <a:pt x="1133" y="1251"/>
                    <a:pt x="1135" y="1251"/>
                  </a:cubicBezTo>
                  <a:cubicBezTo>
                    <a:pt x="1136" y="1252"/>
                    <a:pt x="1137" y="1252"/>
                    <a:pt x="1137" y="1251"/>
                  </a:cubicBezTo>
                  <a:cubicBezTo>
                    <a:pt x="1144" y="1244"/>
                    <a:pt x="1153" y="1240"/>
                    <a:pt x="1159" y="1231"/>
                  </a:cubicBezTo>
                  <a:cubicBezTo>
                    <a:pt x="1159" y="1231"/>
                    <a:pt x="1159" y="1231"/>
                    <a:pt x="1160" y="1231"/>
                  </a:cubicBezTo>
                  <a:cubicBezTo>
                    <a:pt x="1169" y="1222"/>
                    <a:pt x="1178" y="1213"/>
                    <a:pt x="1185" y="1203"/>
                  </a:cubicBezTo>
                  <a:close/>
                  <a:moveTo>
                    <a:pt x="691" y="405"/>
                  </a:moveTo>
                  <a:cubicBezTo>
                    <a:pt x="696" y="400"/>
                    <a:pt x="700" y="397"/>
                    <a:pt x="703" y="393"/>
                  </a:cubicBezTo>
                  <a:cubicBezTo>
                    <a:pt x="705" y="392"/>
                    <a:pt x="706" y="391"/>
                    <a:pt x="707" y="390"/>
                  </a:cubicBezTo>
                  <a:cubicBezTo>
                    <a:pt x="709" y="383"/>
                    <a:pt x="713" y="377"/>
                    <a:pt x="719" y="372"/>
                  </a:cubicBezTo>
                  <a:cubicBezTo>
                    <a:pt x="724" y="368"/>
                    <a:pt x="724" y="362"/>
                    <a:pt x="724" y="356"/>
                  </a:cubicBezTo>
                  <a:cubicBezTo>
                    <a:pt x="725" y="353"/>
                    <a:pt x="722" y="352"/>
                    <a:pt x="720" y="354"/>
                  </a:cubicBezTo>
                  <a:cubicBezTo>
                    <a:pt x="719" y="355"/>
                    <a:pt x="717" y="356"/>
                    <a:pt x="717" y="357"/>
                  </a:cubicBezTo>
                  <a:cubicBezTo>
                    <a:pt x="711" y="365"/>
                    <a:pt x="706" y="374"/>
                    <a:pt x="701" y="382"/>
                  </a:cubicBezTo>
                  <a:cubicBezTo>
                    <a:pt x="697" y="389"/>
                    <a:pt x="692" y="395"/>
                    <a:pt x="691" y="405"/>
                  </a:cubicBezTo>
                  <a:close/>
                  <a:moveTo>
                    <a:pt x="1097" y="1360"/>
                  </a:moveTo>
                  <a:cubicBezTo>
                    <a:pt x="1101" y="1359"/>
                    <a:pt x="1104" y="1358"/>
                    <a:pt x="1106" y="1356"/>
                  </a:cubicBezTo>
                  <a:cubicBezTo>
                    <a:pt x="1110" y="1352"/>
                    <a:pt x="1114" y="1348"/>
                    <a:pt x="1119" y="1345"/>
                  </a:cubicBezTo>
                  <a:cubicBezTo>
                    <a:pt x="1119" y="1345"/>
                    <a:pt x="1119" y="1344"/>
                    <a:pt x="1119" y="1343"/>
                  </a:cubicBezTo>
                  <a:cubicBezTo>
                    <a:pt x="1120" y="1338"/>
                    <a:pt x="1124" y="1336"/>
                    <a:pt x="1128" y="1334"/>
                  </a:cubicBezTo>
                  <a:cubicBezTo>
                    <a:pt x="1130" y="1333"/>
                    <a:pt x="1132" y="1332"/>
                    <a:pt x="1133" y="1331"/>
                  </a:cubicBezTo>
                  <a:cubicBezTo>
                    <a:pt x="1138" y="1328"/>
                    <a:pt x="1138" y="1325"/>
                    <a:pt x="1135" y="1322"/>
                  </a:cubicBezTo>
                  <a:cubicBezTo>
                    <a:pt x="1131" y="1318"/>
                    <a:pt x="1130" y="1318"/>
                    <a:pt x="1126" y="1322"/>
                  </a:cubicBezTo>
                  <a:cubicBezTo>
                    <a:pt x="1120" y="1327"/>
                    <a:pt x="1116" y="1334"/>
                    <a:pt x="1111" y="1340"/>
                  </a:cubicBezTo>
                  <a:cubicBezTo>
                    <a:pt x="1107" y="1344"/>
                    <a:pt x="1104" y="1348"/>
                    <a:pt x="1100" y="1352"/>
                  </a:cubicBezTo>
                  <a:cubicBezTo>
                    <a:pt x="1098" y="1354"/>
                    <a:pt x="1097" y="1356"/>
                    <a:pt x="1097" y="1360"/>
                  </a:cubicBezTo>
                  <a:close/>
                  <a:moveTo>
                    <a:pt x="951" y="1415"/>
                  </a:moveTo>
                  <a:cubicBezTo>
                    <a:pt x="943" y="1415"/>
                    <a:pt x="937" y="1415"/>
                    <a:pt x="931" y="1419"/>
                  </a:cubicBezTo>
                  <a:cubicBezTo>
                    <a:pt x="928" y="1420"/>
                    <a:pt x="924" y="1421"/>
                    <a:pt x="921" y="1422"/>
                  </a:cubicBezTo>
                  <a:cubicBezTo>
                    <a:pt x="918" y="1423"/>
                    <a:pt x="916" y="1422"/>
                    <a:pt x="915" y="1419"/>
                  </a:cubicBezTo>
                  <a:cubicBezTo>
                    <a:pt x="914" y="1417"/>
                    <a:pt x="915" y="1415"/>
                    <a:pt x="917" y="1414"/>
                  </a:cubicBezTo>
                  <a:cubicBezTo>
                    <a:pt x="919" y="1413"/>
                    <a:pt x="920" y="1412"/>
                    <a:pt x="922" y="1412"/>
                  </a:cubicBezTo>
                  <a:cubicBezTo>
                    <a:pt x="923" y="1411"/>
                    <a:pt x="925" y="1410"/>
                    <a:pt x="924" y="1408"/>
                  </a:cubicBezTo>
                  <a:cubicBezTo>
                    <a:pt x="924" y="1406"/>
                    <a:pt x="922" y="1406"/>
                    <a:pt x="920" y="1406"/>
                  </a:cubicBezTo>
                  <a:cubicBezTo>
                    <a:pt x="904" y="1407"/>
                    <a:pt x="903" y="1409"/>
                    <a:pt x="908" y="1424"/>
                  </a:cubicBezTo>
                  <a:cubicBezTo>
                    <a:pt x="909" y="1425"/>
                    <a:pt x="909" y="1426"/>
                    <a:pt x="909" y="1427"/>
                  </a:cubicBezTo>
                  <a:cubicBezTo>
                    <a:pt x="911" y="1430"/>
                    <a:pt x="913" y="1431"/>
                    <a:pt x="916" y="1431"/>
                  </a:cubicBezTo>
                  <a:cubicBezTo>
                    <a:pt x="920" y="1430"/>
                    <a:pt x="923" y="1429"/>
                    <a:pt x="926" y="1427"/>
                  </a:cubicBezTo>
                  <a:cubicBezTo>
                    <a:pt x="928" y="1425"/>
                    <a:pt x="929" y="1424"/>
                    <a:pt x="932" y="1424"/>
                  </a:cubicBezTo>
                  <a:cubicBezTo>
                    <a:pt x="939" y="1423"/>
                    <a:pt x="944" y="1419"/>
                    <a:pt x="951" y="1415"/>
                  </a:cubicBezTo>
                  <a:close/>
                  <a:moveTo>
                    <a:pt x="1048" y="1219"/>
                  </a:moveTo>
                  <a:cubicBezTo>
                    <a:pt x="1057" y="1217"/>
                    <a:pt x="1064" y="1213"/>
                    <a:pt x="1070" y="1207"/>
                  </a:cubicBezTo>
                  <a:cubicBezTo>
                    <a:pt x="1082" y="1198"/>
                    <a:pt x="1095" y="1189"/>
                    <a:pt x="1108" y="1180"/>
                  </a:cubicBezTo>
                  <a:cubicBezTo>
                    <a:pt x="1109" y="1179"/>
                    <a:pt x="1111" y="1178"/>
                    <a:pt x="1110" y="1176"/>
                  </a:cubicBezTo>
                  <a:cubicBezTo>
                    <a:pt x="1109" y="1174"/>
                    <a:pt x="1107" y="1174"/>
                    <a:pt x="1105" y="1174"/>
                  </a:cubicBezTo>
                  <a:cubicBezTo>
                    <a:pt x="1103" y="1175"/>
                    <a:pt x="1102" y="1176"/>
                    <a:pt x="1101" y="1177"/>
                  </a:cubicBezTo>
                  <a:cubicBezTo>
                    <a:pt x="1089" y="1186"/>
                    <a:pt x="1077" y="1195"/>
                    <a:pt x="1065" y="1204"/>
                  </a:cubicBezTo>
                  <a:cubicBezTo>
                    <a:pt x="1059" y="1209"/>
                    <a:pt x="1053" y="1214"/>
                    <a:pt x="1048" y="1219"/>
                  </a:cubicBezTo>
                  <a:close/>
                  <a:moveTo>
                    <a:pt x="323" y="573"/>
                  </a:moveTo>
                  <a:cubicBezTo>
                    <a:pt x="322" y="569"/>
                    <a:pt x="323" y="566"/>
                    <a:pt x="322" y="562"/>
                  </a:cubicBezTo>
                  <a:cubicBezTo>
                    <a:pt x="322" y="558"/>
                    <a:pt x="323" y="557"/>
                    <a:pt x="326" y="558"/>
                  </a:cubicBezTo>
                  <a:cubicBezTo>
                    <a:pt x="328" y="559"/>
                    <a:pt x="330" y="560"/>
                    <a:pt x="331" y="562"/>
                  </a:cubicBezTo>
                  <a:cubicBezTo>
                    <a:pt x="332" y="565"/>
                    <a:pt x="335" y="566"/>
                    <a:pt x="338" y="566"/>
                  </a:cubicBezTo>
                  <a:cubicBezTo>
                    <a:pt x="343" y="565"/>
                    <a:pt x="347" y="566"/>
                    <a:pt x="350" y="571"/>
                  </a:cubicBezTo>
                  <a:cubicBezTo>
                    <a:pt x="350" y="572"/>
                    <a:pt x="351" y="572"/>
                    <a:pt x="352" y="571"/>
                  </a:cubicBezTo>
                  <a:cubicBezTo>
                    <a:pt x="354" y="571"/>
                    <a:pt x="353" y="570"/>
                    <a:pt x="353" y="568"/>
                  </a:cubicBezTo>
                  <a:cubicBezTo>
                    <a:pt x="352" y="562"/>
                    <a:pt x="348" y="559"/>
                    <a:pt x="343" y="558"/>
                  </a:cubicBezTo>
                  <a:cubicBezTo>
                    <a:pt x="341" y="558"/>
                    <a:pt x="341" y="559"/>
                    <a:pt x="342" y="560"/>
                  </a:cubicBezTo>
                  <a:cubicBezTo>
                    <a:pt x="342" y="562"/>
                    <a:pt x="342" y="564"/>
                    <a:pt x="340" y="564"/>
                  </a:cubicBezTo>
                  <a:cubicBezTo>
                    <a:pt x="338" y="564"/>
                    <a:pt x="337" y="563"/>
                    <a:pt x="336" y="561"/>
                  </a:cubicBezTo>
                  <a:cubicBezTo>
                    <a:pt x="336" y="557"/>
                    <a:pt x="333" y="554"/>
                    <a:pt x="330" y="550"/>
                  </a:cubicBezTo>
                  <a:cubicBezTo>
                    <a:pt x="325" y="544"/>
                    <a:pt x="319" y="538"/>
                    <a:pt x="317" y="530"/>
                  </a:cubicBezTo>
                  <a:cubicBezTo>
                    <a:pt x="315" y="531"/>
                    <a:pt x="315" y="532"/>
                    <a:pt x="315" y="533"/>
                  </a:cubicBezTo>
                  <a:cubicBezTo>
                    <a:pt x="315" y="539"/>
                    <a:pt x="317" y="544"/>
                    <a:pt x="320" y="549"/>
                  </a:cubicBezTo>
                  <a:cubicBezTo>
                    <a:pt x="321" y="552"/>
                    <a:pt x="322" y="554"/>
                    <a:pt x="319" y="557"/>
                  </a:cubicBezTo>
                  <a:cubicBezTo>
                    <a:pt x="316" y="562"/>
                    <a:pt x="317" y="568"/>
                    <a:pt x="323" y="573"/>
                  </a:cubicBezTo>
                  <a:close/>
                  <a:moveTo>
                    <a:pt x="294" y="1191"/>
                  </a:moveTo>
                  <a:cubicBezTo>
                    <a:pt x="290" y="1198"/>
                    <a:pt x="286" y="1202"/>
                    <a:pt x="283" y="1207"/>
                  </a:cubicBezTo>
                  <a:cubicBezTo>
                    <a:pt x="275" y="1217"/>
                    <a:pt x="268" y="1227"/>
                    <a:pt x="261" y="1237"/>
                  </a:cubicBezTo>
                  <a:cubicBezTo>
                    <a:pt x="259" y="1239"/>
                    <a:pt x="259" y="1241"/>
                    <a:pt x="262" y="1242"/>
                  </a:cubicBezTo>
                  <a:cubicBezTo>
                    <a:pt x="264" y="1244"/>
                    <a:pt x="262" y="1247"/>
                    <a:pt x="264" y="1248"/>
                  </a:cubicBezTo>
                  <a:cubicBezTo>
                    <a:pt x="273" y="1239"/>
                    <a:pt x="290" y="1207"/>
                    <a:pt x="294" y="1191"/>
                  </a:cubicBezTo>
                  <a:close/>
                  <a:moveTo>
                    <a:pt x="954" y="1525"/>
                  </a:moveTo>
                  <a:cubicBezTo>
                    <a:pt x="952" y="1524"/>
                    <a:pt x="951" y="1524"/>
                    <a:pt x="950" y="1524"/>
                  </a:cubicBezTo>
                  <a:cubicBezTo>
                    <a:pt x="946" y="1523"/>
                    <a:pt x="943" y="1521"/>
                    <a:pt x="942" y="1517"/>
                  </a:cubicBezTo>
                  <a:cubicBezTo>
                    <a:pt x="941" y="1513"/>
                    <a:pt x="944" y="1511"/>
                    <a:pt x="946" y="1509"/>
                  </a:cubicBezTo>
                  <a:cubicBezTo>
                    <a:pt x="947" y="1508"/>
                    <a:pt x="947" y="1508"/>
                    <a:pt x="948" y="1508"/>
                  </a:cubicBezTo>
                  <a:cubicBezTo>
                    <a:pt x="952" y="1506"/>
                    <a:pt x="954" y="1502"/>
                    <a:pt x="958" y="1499"/>
                  </a:cubicBezTo>
                  <a:cubicBezTo>
                    <a:pt x="959" y="1499"/>
                    <a:pt x="960" y="1497"/>
                    <a:pt x="959" y="1496"/>
                  </a:cubicBezTo>
                  <a:cubicBezTo>
                    <a:pt x="958" y="1495"/>
                    <a:pt x="957" y="1495"/>
                    <a:pt x="955" y="1495"/>
                  </a:cubicBezTo>
                  <a:cubicBezTo>
                    <a:pt x="949" y="1497"/>
                    <a:pt x="944" y="1499"/>
                    <a:pt x="938" y="1502"/>
                  </a:cubicBezTo>
                  <a:cubicBezTo>
                    <a:pt x="934" y="1504"/>
                    <a:pt x="933" y="1507"/>
                    <a:pt x="934" y="1511"/>
                  </a:cubicBezTo>
                  <a:cubicBezTo>
                    <a:pt x="935" y="1515"/>
                    <a:pt x="937" y="1520"/>
                    <a:pt x="938" y="1524"/>
                  </a:cubicBezTo>
                  <a:cubicBezTo>
                    <a:pt x="942" y="1536"/>
                    <a:pt x="944" y="1537"/>
                    <a:pt x="953" y="1527"/>
                  </a:cubicBezTo>
                  <a:cubicBezTo>
                    <a:pt x="953" y="1527"/>
                    <a:pt x="953" y="1526"/>
                    <a:pt x="954" y="1525"/>
                  </a:cubicBezTo>
                  <a:close/>
                  <a:moveTo>
                    <a:pt x="301" y="1318"/>
                  </a:moveTo>
                  <a:cubicBezTo>
                    <a:pt x="302" y="1319"/>
                    <a:pt x="302" y="1319"/>
                    <a:pt x="303" y="1320"/>
                  </a:cubicBezTo>
                  <a:cubicBezTo>
                    <a:pt x="303" y="1319"/>
                    <a:pt x="304" y="1318"/>
                    <a:pt x="304" y="1318"/>
                  </a:cubicBezTo>
                  <a:cubicBezTo>
                    <a:pt x="310" y="1302"/>
                    <a:pt x="319" y="1289"/>
                    <a:pt x="327" y="1274"/>
                  </a:cubicBezTo>
                  <a:cubicBezTo>
                    <a:pt x="332" y="1264"/>
                    <a:pt x="336" y="1253"/>
                    <a:pt x="341" y="1243"/>
                  </a:cubicBezTo>
                  <a:cubicBezTo>
                    <a:pt x="342" y="1239"/>
                    <a:pt x="344" y="1235"/>
                    <a:pt x="344" y="1230"/>
                  </a:cubicBezTo>
                  <a:cubicBezTo>
                    <a:pt x="328" y="1259"/>
                    <a:pt x="314" y="1288"/>
                    <a:pt x="301" y="1318"/>
                  </a:cubicBezTo>
                  <a:close/>
                  <a:moveTo>
                    <a:pt x="211" y="1378"/>
                  </a:moveTo>
                  <a:cubicBezTo>
                    <a:pt x="217" y="1371"/>
                    <a:pt x="252" y="1302"/>
                    <a:pt x="253" y="1296"/>
                  </a:cubicBezTo>
                  <a:cubicBezTo>
                    <a:pt x="232" y="1320"/>
                    <a:pt x="222" y="1350"/>
                    <a:pt x="211" y="1378"/>
                  </a:cubicBezTo>
                  <a:close/>
                  <a:moveTo>
                    <a:pt x="267" y="195"/>
                  </a:moveTo>
                  <a:cubicBezTo>
                    <a:pt x="267" y="196"/>
                    <a:pt x="267" y="197"/>
                    <a:pt x="267" y="198"/>
                  </a:cubicBezTo>
                  <a:cubicBezTo>
                    <a:pt x="267" y="199"/>
                    <a:pt x="267" y="200"/>
                    <a:pt x="268" y="201"/>
                  </a:cubicBezTo>
                  <a:cubicBezTo>
                    <a:pt x="271" y="207"/>
                    <a:pt x="271" y="207"/>
                    <a:pt x="266" y="212"/>
                  </a:cubicBezTo>
                  <a:cubicBezTo>
                    <a:pt x="264" y="215"/>
                    <a:pt x="263" y="217"/>
                    <a:pt x="265" y="220"/>
                  </a:cubicBezTo>
                  <a:cubicBezTo>
                    <a:pt x="267" y="222"/>
                    <a:pt x="271" y="227"/>
                    <a:pt x="265" y="229"/>
                  </a:cubicBezTo>
                  <a:cubicBezTo>
                    <a:pt x="264" y="230"/>
                    <a:pt x="264" y="231"/>
                    <a:pt x="264" y="232"/>
                  </a:cubicBezTo>
                  <a:cubicBezTo>
                    <a:pt x="265" y="233"/>
                    <a:pt x="267" y="233"/>
                    <a:pt x="267" y="233"/>
                  </a:cubicBezTo>
                  <a:cubicBezTo>
                    <a:pt x="272" y="231"/>
                    <a:pt x="276" y="229"/>
                    <a:pt x="280" y="227"/>
                  </a:cubicBezTo>
                  <a:cubicBezTo>
                    <a:pt x="281" y="226"/>
                    <a:pt x="281" y="225"/>
                    <a:pt x="280" y="224"/>
                  </a:cubicBezTo>
                  <a:cubicBezTo>
                    <a:pt x="278" y="219"/>
                    <a:pt x="281" y="214"/>
                    <a:pt x="278" y="209"/>
                  </a:cubicBezTo>
                  <a:cubicBezTo>
                    <a:pt x="277" y="208"/>
                    <a:pt x="279" y="206"/>
                    <a:pt x="279" y="205"/>
                  </a:cubicBezTo>
                  <a:cubicBezTo>
                    <a:pt x="281" y="201"/>
                    <a:pt x="280" y="199"/>
                    <a:pt x="276" y="199"/>
                  </a:cubicBezTo>
                  <a:cubicBezTo>
                    <a:pt x="272" y="199"/>
                    <a:pt x="269" y="199"/>
                    <a:pt x="267" y="195"/>
                  </a:cubicBezTo>
                  <a:close/>
                  <a:moveTo>
                    <a:pt x="468" y="352"/>
                  </a:moveTo>
                  <a:cubicBezTo>
                    <a:pt x="470" y="359"/>
                    <a:pt x="472" y="365"/>
                    <a:pt x="472" y="371"/>
                  </a:cubicBezTo>
                  <a:cubicBezTo>
                    <a:pt x="472" y="373"/>
                    <a:pt x="473" y="375"/>
                    <a:pt x="475" y="377"/>
                  </a:cubicBezTo>
                  <a:cubicBezTo>
                    <a:pt x="480" y="382"/>
                    <a:pt x="488" y="385"/>
                    <a:pt x="493" y="391"/>
                  </a:cubicBezTo>
                  <a:cubicBezTo>
                    <a:pt x="493" y="391"/>
                    <a:pt x="494" y="391"/>
                    <a:pt x="494" y="391"/>
                  </a:cubicBezTo>
                  <a:cubicBezTo>
                    <a:pt x="495" y="392"/>
                    <a:pt x="497" y="392"/>
                    <a:pt x="498" y="391"/>
                  </a:cubicBezTo>
                  <a:cubicBezTo>
                    <a:pt x="499" y="390"/>
                    <a:pt x="499" y="389"/>
                    <a:pt x="499" y="388"/>
                  </a:cubicBezTo>
                  <a:cubicBezTo>
                    <a:pt x="499" y="387"/>
                    <a:pt x="498" y="386"/>
                    <a:pt x="497" y="385"/>
                  </a:cubicBezTo>
                  <a:cubicBezTo>
                    <a:pt x="494" y="375"/>
                    <a:pt x="485" y="370"/>
                    <a:pt x="478" y="363"/>
                  </a:cubicBezTo>
                  <a:cubicBezTo>
                    <a:pt x="475" y="360"/>
                    <a:pt x="474" y="354"/>
                    <a:pt x="468" y="352"/>
                  </a:cubicBezTo>
                  <a:close/>
                  <a:moveTo>
                    <a:pt x="492" y="1064"/>
                  </a:moveTo>
                  <a:cubicBezTo>
                    <a:pt x="490" y="1064"/>
                    <a:pt x="490" y="1065"/>
                    <a:pt x="490" y="1066"/>
                  </a:cubicBezTo>
                  <a:cubicBezTo>
                    <a:pt x="488" y="1074"/>
                    <a:pt x="487" y="1082"/>
                    <a:pt x="485" y="1090"/>
                  </a:cubicBezTo>
                  <a:cubicBezTo>
                    <a:pt x="485" y="1093"/>
                    <a:pt x="484" y="1096"/>
                    <a:pt x="481" y="1098"/>
                  </a:cubicBezTo>
                  <a:cubicBezTo>
                    <a:pt x="475" y="1103"/>
                    <a:pt x="474" y="1111"/>
                    <a:pt x="474" y="1118"/>
                  </a:cubicBezTo>
                  <a:cubicBezTo>
                    <a:pt x="474" y="1121"/>
                    <a:pt x="476" y="1121"/>
                    <a:pt x="478" y="1120"/>
                  </a:cubicBezTo>
                  <a:cubicBezTo>
                    <a:pt x="480" y="1118"/>
                    <a:pt x="481" y="1117"/>
                    <a:pt x="482" y="1115"/>
                  </a:cubicBezTo>
                  <a:cubicBezTo>
                    <a:pt x="484" y="1112"/>
                    <a:pt x="485" y="1107"/>
                    <a:pt x="487" y="1104"/>
                  </a:cubicBezTo>
                  <a:cubicBezTo>
                    <a:pt x="495" y="1095"/>
                    <a:pt x="494" y="1084"/>
                    <a:pt x="493" y="1073"/>
                  </a:cubicBezTo>
                  <a:cubicBezTo>
                    <a:pt x="493" y="1070"/>
                    <a:pt x="494" y="1066"/>
                    <a:pt x="492" y="1064"/>
                  </a:cubicBezTo>
                  <a:close/>
                  <a:moveTo>
                    <a:pt x="1226" y="1285"/>
                  </a:moveTo>
                  <a:cubicBezTo>
                    <a:pt x="1226" y="1286"/>
                    <a:pt x="1226" y="1288"/>
                    <a:pt x="1226" y="1289"/>
                  </a:cubicBezTo>
                  <a:cubicBezTo>
                    <a:pt x="1226" y="1291"/>
                    <a:pt x="1227" y="1292"/>
                    <a:pt x="1228" y="1292"/>
                  </a:cubicBezTo>
                  <a:cubicBezTo>
                    <a:pt x="1230" y="1293"/>
                    <a:pt x="1231" y="1292"/>
                    <a:pt x="1232" y="1291"/>
                  </a:cubicBezTo>
                  <a:cubicBezTo>
                    <a:pt x="1233" y="1289"/>
                    <a:pt x="1234" y="1287"/>
                    <a:pt x="1234" y="1286"/>
                  </a:cubicBezTo>
                  <a:cubicBezTo>
                    <a:pt x="1235" y="1283"/>
                    <a:pt x="1236" y="1281"/>
                    <a:pt x="1238" y="1278"/>
                  </a:cubicBezTo>
                  <a:cubicBezTo>
                    <a:pt x="1242" y="1271"/>
                    <a:pt x="1246" y="1263"/>
                    <a:pt x="1256" y="1265"/>
                  </a:cubicBezTo>
                  <a:cubicBezTo>
                    <a:pt x="1259" y="1265"/>
                    <a:pt x="1260" y="1262"/>
                    <a:pt x="1260" y="1260"/>
                  </a:cubicBezTo>
                  <a:cubicBezTo>
                    <a:pt x="1259" y="1257"/>
                    <a:pt x="1257" y="1256"/>
                    <a:pt x="1255" y="1257"/>
                  </a:cubicBezTo>
                  <a:cubicBezTo>
                    <a:pt x="1252" y="1257"/>
                    <a:pt x="1250" y="1259"/>
                    <a:pt x="1247" y="1260"/>
                  </a:cubicBezTo>
                  <a:cubicBezTo>
                    <a:pt x="1243" y="1262"/>
                    <a:pt x="1239" y="1265"/>
                    <a:pt x="1234" y="1267"/>
                  </a:cubicBezTo>
                  <a:cubicBezTo>
                    <a:pt x="1230" y="1268"/>
                    <a:pt x="1228" y="1271"/>
                    <a:pt x="1227" y="1275"/>
                  </a:cubicBezTo>
                  <a:cubicBezTo>
                    <a:pt x="1226" y="1278"/>
                    <a:pt x="1226" y="1281"/>
                    <a:pt x="1226" y="1285"/>
                  </a:cubicBezTo>
                  <a:close/>
                  <a:moveTo>
                    <a:pt x="548" y="228"/>
                  </a:moveTo>
                  <a:cubicBezTo>
                    <a:pt x="552" y="227"/>
                    <a:pt x="555" y="226"/>
                    <a:pt x="556" y="223"/>
                  </a:cubicBezTo>
                  <a:cubicBezTo>
                    <a:pt x="558" y="216"/>
                    <a:pt x="562" y="210"/>
                    <a:pt x="562" y="202"/>
                  </a:cubicBezTo>
                  <a:cubicBezTo>
                    <a:pt x="561" y="196"/>
                    <a:pt x="562" y="188"/>
                    <a:pt x="565" y="182"/>
                  </a:cubicBezTo>
                  <a:cubicBezTo>
                    <a:pt x="567" y="178"/>
                    <a:pt x="568" y="173"/>
                    <a:pt x="568" y="169"/>
                  </a:cubicBezTo>
                  <a:cubicBezTo>
                    <a:pt x="568" y="168"/>
                    <a:pt x="567" y="166"/>
                    <a:pt x="565" y="166"/>
                  </a:cubicBezTo>
                  <a:cubicBezTo>
                    <a:pt x="564" y="166"/>
                    <a:pt x="563" y="167"/>
                    <a:pt x="563" y="168"/>
                  </a:cubicBezTo>
                  <a:cubicBezTo>
                    <a:pt x="563" y="169"/>
                    <a:pt x="562" y="170"/>
                    <a:pt x="562" y="171"/>
                  </a:cubicBezTo>
                  <a:cubicBezTo>
                    <a:pt x="559" y="183"/>
                    <a:pt x="556" y="195"/>
                    <a:pt x="553" y="206"/>
                  </a:cubicBezTo>
                  <a:cubicBezTo>
                    <a:pt x="551" y="213"/>
                    <a:pt x="550" y="220"/>
                    <a:pt x="548" y="228"/>
                  </a:cubicBezTo>
                  <a:close/>
                  <a:moveTo>
                    <a:pt x="510" y="1078"/>
                  </a:moveTo>
                  <a:cubicBezTo>
                    <a:pt x="509" y="1091"/>
                    <a:pt x="504" y="1102"/>
                    <a:pt x="500" y="1113"/>
                  </a:cubicBezTo>
                  <a:cubicBezTo>
                    <a:pt x="498" y="1119"/>
                    <a:pt x="497" y="1124"/>
                    <a:pt x="495" y="1130"/>
                  </a:cubicBezTo>
                  <a:cubicBezTo>
                    <a:pt x="494" y="1132"/>
                    <a:pt x="492" y="1135"/>
                    <a:pt x="495" y="1139"/>
                  </a:cubicBezTo>
                  <a:cubicBezTo>
                    <a:pt x="498" y="1132"/>
                    <a:pt x="501" y="1126"/>
                    <a:pt x="505" y="1120"/>
                  </a:cubicBezTo>
                  <a:cubicBezTo>
                    <a:pt x="507" y="1117"/>
                    <a:pt x="511" y="1116"/>
                    <a:pt x="512" y="1113"/>
                  </a:cubicBezTo>
                  <a:cubicBezTo>
                    <a:pt x="513" y="1107"/>
                    <a:pt x="515" y="1102"/>
                    <a:pt x="514" y="1096"/>
                  </a:cubicBezTo>
                  <a:cubicBezTo>
                    <a:pt x="513" y="1093"/>
                    <a:pt x="512" y="1089"/>
                    <a:pt x="513" y="1086"/>
                  </a:cubicBezTo>
                  <a:cubicBezTo>
                    <a:pt x="514" y="1084"/>
                    <a:pt x="513" y="1081"/>
                    <a:pt x="510" y="1078"/>
                  </a:cubicBezTo>
                  <a:close/>
                  <a:moveTo>
                    <a:pt x="486" y="263"/>
                  </a:moveTo>
                  <a:cubicBezTo>
                    <a:pt x="486" y="263"/>
                    <a:pt x="485" y="265"/>
                    <a:pt x="486" y="266"/>
                  </a:cubicBezTo>
                  <a:cubicBezTo>
                    <a:pt x="492" y="269"/>
                    <a:pt x="489" y="277"/>
                    <a:pt x="494" y="281"/>
                  </a:cubicBezTo>
                  <a:cubicBezTo>
                    <a:pt x="495" y="282"/>
                    <a:pt x="495" y="283"/>
                    <a:pt x="495" y="284"/>
                  </a:cubicBezTo>
                  <a:cubicBezTo>
                    <a:pt x="494" y="288"/>
                    <a:pt x="497" y="290"/>
                    <a:pt x="498" y="292"/>
                  </a:cubicBezTo>
                  <a:cubicBezTo>
                    <a:pt x="499" y="293"/>
                    <a:pt x="500" y="295"/>
                    <a:pt x="501" y="294"/>
                  </a:cubicBezTo>
                  <a:cubicBezTo>
                    <a:pt x="503" y="294"/>
                    <a:pt x="504" y="292"/>
                    <a:pt x="504" y="290"/>
                  </a:cubicBezTo>
                  <a:cubicBezTo>
                    <a:pt x="504" y="286"/>
                    <a:pt x="506" y="281"/>
                    <a:pt x="508" y="277"/>
                  </a:cubicBezTo>
                  <a:cubicBezTo>
                    <a:pt x="509" y="273"/>
                    <a:pt x="508" y="272"/>
                    <a:pt x="504" y="272"/>
                  </a:cubicBezTo>
                  <a:cubicBezTo>
                    <a:pt x="497" y="271"/>
                    <a:pt x="497" y="271"/>
                    <a:pt x="495" y="265"/>
                  </a:cubicBezTo>
                  <a:cubicBezTo>
                    <a:pt x="495" y="264"/>
                    <a:pt x="495" y="261"/>
                    <a:pt x="494" y="260"/>
                  </a:cubicBezTo>
                  <a:cubicBezTo>
                    <a:pt x="493" y="257"/>
                    <a:pt x="492" y="253"/>
                    <a:pt x="488" y="254"/>
                  </a:cubicBezTo>
                  <a:cubicBezTo>
                    <a:pt x="485" y="255"/>
                    <a:pt x="486" y="258"/>
                    <a:pt x="486" y="261"/>
                  </a:cubicBezTo>
                  <a:cubicBezTo>
                    <a:pt x="486" y="261"/>
                    <a:pt x="486" y="262"/>
                    <a:pt x="486" y="263"/>
                  </a:cubicBezTo>
                  <a:close/>
                  <a:moveTo>
                    <a:pt x="447" y="240"/>
                  </a:moveTo>
                  <a:cubicBezTo>
                    <a:pt x="454" y="237"/>
                    <a:pt x="457" y="241"/>
                    <a:pt x="460" y="245"/>
                  </a:cubicBezTo>
                  <a:cubicBezTo>
                    <a:pt x="461" y="248"/>
                    <a:pt x="464" y="248"/>
                    <a:pt x="465" y="245"/>
                  </a:cubicBezTo>
                  <a:cubicBezTo>
                    <a:pt x="466" y="243"/>
                    <a:pt x="466" y="242"/>
                    <a:pt x="467" y="240"/>
                  </a:cubicBezTo>
                  <a:cubicBezTo>
                    <a:pt x="467" y="236"/>
                    <a:pt x="467" y="231"/>
                    <a:pt x="465" y="227"/>
                  </a:cubicBezTo>
                  <a:cubicBezTo>
                    <a:pt x="464" y="224"/>
                    <a:pt x="464" y="221"/>
                    <a:pt x="467" y="221"/>
                  </a:cubicBezTo>
                  <a:cubicBezTo>
                    <a:pt x="472" y="221"/>
                    <a:pt x="472" y="218"/>
                    <a:pt x="471" y="215"/>
                  </a:cubicBezTo>
                  <a:cubicBezTo>
                    <a:pt x="471" y="212"/>
                    <a:pt x="469" y="211"/>
                    <a:pt x="466" y="209"/>
                  </a:cubicBezTo>
                  <a:cubicBezTo>
                    <a:pt x="465" y="212"/>
                    <a:pt x="469" y="220"/>
                    <a:pt x="461" y="218"/>
                  </a:cubicBezTo>
                  <a:cubicBezTo>
                    <a:pt x="455" y="224"/>
                    <a:pt x="450" y="230"/>
                    <a:pt x="447" y="240"/>
                  </a:cubicBezTo>
                  <a:close/>
                  <a:moveTo>
                    <a:pt x="541" y="156"/>
                  </a:moveTo>
                  <a:cubicBezTo>
                    <a:pt x="539" y="158"/>
                    <a:pt x="539" y="160"/>
                    <a:pt x="538" y="163"/>
                  </a:cubicBezTo>
                  <a:cubicBezTo>
                    <a:pt x="537" y="180"/>
                    <a:pt x="533" y="197"/>
                    <a:pt x="529" y="214"/>
                  </a:cubicBezTo>
                  <a:cubicBezTo>
                    <a:pt x="528" y="222"/>
                    <a:pt x="526" y="230"/>
                    <a:pt x="525" y="239"/>
                  </a:cubicBezTo>
                  <a:cubicBezTo>
                    <a:pt x="525" y="240"/>
                    <a:pt x="525" y="241"/>
                    <a:pt x="527" y="242"/>
                  </a:cubicBezTo>
                  <a:cubicBezTo>
                    <a:pt x="528" y="242"/>
                    <a:pt x="529" y="241"/>
                    <a:pt x="529" y="240"/>
                  </a:cubicBezTo>
                  <a:cubicBezTo>
                    <a:pt x="530" y="231"/>
                    <a:pt x="532" y="224"/>
                    <a:pt x="535" y="216"/>
                  </a:cubicBezTo>
                  <a:cubicBezTo>
                    <a:pt x="536" y="216"/>
                    <a:pt x="535" y="215"/>
                    <a:pt x="535" y="214"/>
                  </a:cubicBezTo>
                  <a:cubicBezTo>
                    <a:pt x="536" y="211"/>
                    <a:pt x="536" y="208"/>
                    <a:pt x="536" y="205"/>
                  </a:cubicBezTo>
                  <a:cubicBezTo>
                    <a:pt x="540" y="192"/>
                    <a:pt x="540" y="177"/>
                    <a:pt x="542" y="164"/>
                  </a:cubicBezTo>
                  <a:cubicBezTo>
                    <a:pt x="543" y="161"/>
                    <a:pt x="543" y="158"/>
                    <a:pt x="541" y="156"/>
                  </a:cubicBezTo>
                  <a:close/>
                  <a:moveTo>
                    <a:pt x="868" y="1344"/>
                  </a:moveTo>
                  <a:cubicBezTo>
                    <a:pt x="866" y="1344"/>
                    <a:pt x="865" y="1345"/>
                    <a:pt x="865" y="1347"/>
                  </a:cubicBezTo>
                  <a:cubicBezTo>
                    <a:pt x="865" y="1350"/>
                    <a:pt x="866" y="1353"/>
                    <a:pt x="867" y="1356"/>
                  </a:cubicBezTo>
                  <a:cubicBezTo>
                    <a:pt x="868" y="1361"/>
                    <a:pt x="871" y="1367"/>
                    <a:pt x="872" y="1373"/>
                  </a:cubicBezTo>
                  <a:cubicBezTo>
                    <a:pt x="873" y="1379"/>
                    <a:pt x="876" y="1384"/>
                    <a:pt x="880" y="1389"/>
                  </a:cubicBezTo>
                  <a:cubicBezTo>
                    <a:pt x="881" y="1390"/>
                    <a:pt x="882" y="1391"/>
                    <a:pt x="883" y="1391"/>
                  </a:cubicBezTo>
                  <a:cubicBezTo>
                    <a:pt x="885" y="1390"/>
                    <a:pt x="885" y="1388"/>
                    <a:pt x="885" y="1386"/>
                  </a:cubicBezTo>
                  <a:cubicBezTo>
                    <a:pt x="886" y="1384"/>
                    <a:pt x="885" y="1382"/>
                    <a:pt x="883" y="1380"/>
                  </a:cubicBezTo>
                  <a:cubicBezTo>
                    <a:pt x="881" y="1378"/>
                    <a:pt x="880" y="1374"/>
                    <a:pt x="880" y="1371"/>
                  </a:cubicBezTo>
                  <a:cubicBezTo>
                    <a:pt x="878" y="1363"/>
                    <a:pt x="876" y="1355"/>
                    <a:pt x="873" y="1348"/>
                  </a:cubicBezTo>
                  <a:cubicBezTo>
                    <a:pt x="872" y="1346"/>
                    <a:pt x="871" y="1344"/>
                    <a:pt x="868" y="1344"/>
                  </a:cubicBezTo>
                  <a:close/>
                  <a:moveTo>
                    <a:pt x="470" y="153"/>
                  </a:moveTo>
                  <a:cubicBezTo>
                    <a:pt x="466" y="157"/>
                    <a:pt x="463" y="158"/>
                    <a:pt x="463" y="161"/>
                  </a:cubicBezTo>
                  <a:cubicBezTo>
                    <a:pt x="462" y="166"/>
                    <a:pt x="460" y="171"/>
                    <a:pt x="457" y="175"/>
                  </a:cubicBezTo>
                  <a:cubicBezTo>
                    <a:pt x="453" y="180"/>
                    <a:pt x="455" y="184"/>
                    <a:pt x="457" y="188"/>
                  </a:cubicBezTo>
                  <a:cubicBezTo>
                    <a:pt x="459" y="192"/>
                    <a:pt x="461" y="193"/>
                    <a:pt x="464" y="190"/>
                  </a:cubicBezTo>
                  <a:cubicBezTo>
                    <a:pt x="471" y="185"/>
                    <a:pt x="473" y="177"/>
                    <a:pt x="472" y="169"/>
                  </a:cubicBezTo>
                  <a:cubicBezTo>
                    <a:pt x="471" y="165"/>
                    <a:pt x="470" y="160"/>
                    <a:pt x="470" y="153"/>
                  </a:cubicBezTo>
                  <a:close/>
                  <a:moveTo>
                    <a:pt x="1120" y="1182"/>
                  </a:moveTo>
                  <a:cubicBezTo>
                    <a:pt x="1126" y="1179"/>
                    <a:pt x="1158" y="1151"/>
                    <a:pt x="1163" y="1143"/>
                  </a:cubicBezTo>
                  <a:cubicBezTo>
                    <a:pt x="1158" y="1143"/>
                    <a:pt x="1154" y="1141"/>
                    <a:pt x="1150" y="1145"/>
                  </a:cubicBezTo>
                  <a:cubicBezTo>
                    <a:pt x="1141" y="1155"/>
                    <a:pt x="1131" y="1164"/>
                    <a:pt x="1123" y="1175"/>
                  </a:cubicBezTo>
                  <a:cubicBezTo>
                    <a:pt x="1122" y="1177"/>
                    <a:pt x="1120" y="1178"/>
                    <a:pt x="1120" y="1182"/>
                  </a:cubicBezTo>
                  <a:close/>
                  <a:moveTo>
                    <a:pt x="168" y="423"/>
                  </a:moveTo>
                  <a:cubicBezTo>
                    <a:pt x="172" y="410"/>
                    <a:pt x="170" y="397"/>
                    <a:pt x="174" y="385"/>
                  </a:cubicBezTo>
                  <a:cubicBezTo>
                    <a:pt x="176" y="379"/>
                    <a:pt x="175" y="373"/>
                    <a:pt x="177" y="367"/>
                  </a:cubicBezTo>
                  <a:cubicBezTo>
                    <a:pt x="178" y="366"/>
                    <a:pt x="177" y="364"/>
                    <a:pt x="176" y="364"/>
                  </a:cubicBezTo>
                  <a:cubicBezTo>
                    <a:pt x="175" y="363"/>
                    <a:pt x="174" y="364"/>
                    <a:pt x="173" y="365"/>
                  </a:cubicBezTo>
                  <a:cubicBezTo>
                    <a:pt x="173" y="366"/>
                    <a:pt x="172" y="368"/>
                    <a:pt x="171" y="369"/>
                  </a:cubicBezTo>
                  <a:cubicBezTo>
                    <a:pt x="169" y="376"/>
                    <a:pt x="166" y="383"/>
                    <a:pt x="164" y="391"/>
                  </a:cubicBezTo>
                  <a:cubicBezTo>
                    <a:pt x="163" y="392"/>
                    <a:pt x="163" y="394"/>
                    <a:pt x="163" y="395"/>
                  </a:cubicBezTo>
                  <a:cubicBezTo>
                    <a:pt x="163" y="404"/>
                    <a:pt x="164" y="413"/>
                    <a:pt x="168" y="423"/>
                  </a:cubicBezTo>
                  <a:close/>
                  <a:moveTo>
                    <a:pt x="455" y="126"/>
                  </a:moveTo>
                  <a:cubicBezTo>
                    <a:pt x="455" y="124"/>
                    <a:pt x="454" y="123"/>
                    <a:pt x="454" y="121"/>
                  </a:cubicBezTo>
                  <a:cubicBezTo>
                    <a:pt x="453" y="120"/>
                    <a:pt x="453" y="118"/>
                    <a:pt x="451" y="118"/>
                  </a:cubicBezTo>
                  <a:cubicBezTo>
                    <a:pt x="449" y="118"/>
                    <a:pt x="449" y="120"/>
                    <a:pt x="448" y="121"/>
                  </a:cubicBezTo>
                  <a:cubicBezTo>
                    <a:pt x="447" y="125"/>
                    <a:pt x="446" y="130"/>
                    <a:pt x="443" y="134"/>
                  </a:cubicBezTo>
                  <a:cubicBezTo>
                    <a:pt x="437" y="142"/>
                    <a:pt x="434" y="153"/>
                    <a:pt x="428" y="162"/>
                  </a:cubicBezTo>
                  <a:cubicBezTo>
                    <a:pt x="427" y="163"/>
                    <a:pt x="427" y="166"/>
                    <a:pt x="429" y="167"/>
                  </a:cubicBezTo>
                  <a:cubicBezTo>
                    <a:pt x="431" y="168"/>
                    <a:pt x="434" y="167"/>
                    <a:pt x="434" y="165"/>
                  </a:cubicBezTo>
                  <a:cubicBezTo>
                    <a:pt x="434" y="158"/>
                    <a:pt x="437" y="154"/>
                    <a:pt x="443" y="151"/>
                  </a:cubicBezTo>
                  <a:cubicBezTo>
                    <a:pt x="444" y="151"/>
                    <a:pt x="444" y="151"/>
                    <a:pt x="444" y="150"/>
                  </a:cubicBezTo>
                  <a:cubicBezTo>
                    <a:pt x="445" y="144"/>
                    <a:pt x="449" y="140"/>
                    <a:pt x="452" y="135"/>
                  </a:cubicBezTo>
                  <a:cubicBezTo>
                    <a:pt x="454" y="132"/>
                    <a:pt x="454" y="129"/>
                    <a:pt x="455" y="126"/>
                  </a:cubicBezTo>
                  <a:close/>
                  <a:moveTo>
                    <a:pt x="469" y="966"/>
                  </a:moveTo>
                  <a:cubicBezTo>
                    <a:pt x="468" y="963"/>
                    <a:pt x="469" y="960"/>
                    <a:pt x="470" y="958"/>
                  </a:cubicBezTo>
                  <a:cubicBezTo>
                    <a:pt x="472" y="953"/>
                    <a:pt x="472" y="947"/>
                    <a:pt x="471" y="942"/>
                  </a:cubicBezTo>
                  <a:cubicBezTo>
                    <a:pt x="468" y="935"/>
                    <a:pt x="467" y="928"/>
                    <a:pt x="467" y="921"/>
                  </a:cubicBezTo>
                  <a:cubicBezTo>
                    <a:pt x="466" y="914"/>
                    <a:pt x="468" y="907"/>
                    <a:pt x="466" y="901"/>
                  </a:cubicBezTo>
                  <a:cubicBezTo>
                    <a:pt x="462" y="901"/>
                    <a:pt x="462" y="904"/>
                    <a:pt x="462" y="906"/>
                  </a:cubicBezTo>
                  <a:cubicBezTo>
                    <a:pt x="459" y="912"/>
                    <a:pt x="461" y="919"/>
                    <a:pt x="461" y="926"/>
                  </a:cubicBezTo>
                  <a:cubicBezTo>
                    <a:pt x="462" y="935"/>
                    <a:pt x="462" y="944"/>
                    <a:pt x="465" y="952"/>
                  </a:cubicBezTo>
                  <a:cubicBezTo>
                    <a:pt x="466" y="955"/>
                    <a:pt x="467" y="958"/>
                    <a:pt x="465" y="961"/>
                  </a:cubicBezTo>
                  <a:cubicBezTo>
                    <a:pt x="463" y="964"/>
                    <a:pt x="466" y="965"/>
                    <a:pt x="469" y="966"/>
                  </a:cubicBezTo>
                  <a:close/>
                  <a:moveTo>
                    <a:pt x="219" y="1252"/>
                  </a:moveTo>
                  <a:cubicBezTo>
                    <a:pt x="215" y="1253"/>
                    <a:pt x="213" y="1254"/>
                    <a:pt x="211" y="1256"/>
                  </a:cubicBezTo>
                  <a:cubicBezTo>
                    <a:pt x="202" y="1267"/>
                    <a:pt x="196" y="1280"/>
                    <a:pt x="189" y="1292"/>
                  </a:cubicBezTo>
                  <a:cubicBezTo>
                    <a:pt x="198" y="1292"/>
                    <a:pt x="199" y="1292"/>
                    <a:pt x="202" y="1288"/>
                  </a:cubicBezTo>
                  <a:cubicBezTo>
                    <a:pt x="208" y="1277"/>
                    <a:pt x="215" y="1266"/>
                    <a:pt x="219" y="1252"/>
                  </a:cubicBezTo>
                  <a:close/>
                  <a:moveTo>
                    <a:pt x="420" y="157"/>
                  </a:moveTo>
                  <a:cubicBezTo>
                    <a:pt x="416" y="157"/>
                    <a:pt x="412" y="158"/>
                    <a:pt x="409" y="154"/>
                  </a:cubicBezTo>
                  <a:cubicBezTo>
                    <a:pt x="408" y="154"/>
                    <a:pt x="406" y="153"/>
                    <a:pt x="405" y="154"/>
                  </a:cubicBezTo>
                  <a:cubicBezTo>
                    <a:pt x="401" y="158"/>
                    <a:pt x="398" y="163"/>
                    <a:pt x="395" y="169"/>
                  </a:cubicBezTo>
                  <a:cubicBezTo>
                    <a:pt x="395" y="170"/>
                    <a:pt x="396" y="172"/>
                    <a:pt x="397" y="173"/>
                  </a:cubicBezTo>
                  <a:cubicBezTo>
                    <a:pt x="401" y="176"/>
                    <a:pt x="404" y="179"/>
                    <a:pt x="406" y="186"/>
                  </a:cubicBezTo>
                  <a:cubicBezTo>
                    <a:pt x="408" y="180"/>
                    <a:pt x="410" y="176"/>
                    <a:pt x="410" y="172"/>
                  </a:cubicBezTo>
                  <a:cubicBezTo>
                    <a:pt x="410" y="169"/>
                    <a:pt x="412" y="167"/>
                    <a:pt x="414" y="164"/>
                  </a:cubicBezTo>
                  <a:cubicBezTo>
                    <a:pt x="417" y="163"/>
                    <a:pt x="421" y="161"/>
                    <a:pt x="420" y="157"/>
                  </a:cubicBezTo>
                  <a:close/>
                  <a:moveTo>
                    <a:pt x="1170" y="1125"/>
                  </a:moveTo>
                  <a:cubicBezTo>
                    <a:pt x="1172" y="1125"/>
                    <a:pt x="1172" y="1125"/>
                    <a:pt x="1172" y="1125"/>
                  </a:cubicBezTo>
                  <a:cubicBezTo>
                    <a:pt x="1184" y="1115"/>
                    <a:pt x="1193" y="1102"/>
                    <a:pt x="1204" y="1090"/>
                  </a:cubicBezTo>
                  <a:cubicBezTo>
                    <a:pt x="1206" y="1088"/>
                    <a:pt x="1205" y="1086"/>
                    <a:pt x="1204" y="1084"/>
                  </a:cubicBezTo>
                  <a:cubicBezTo>
                    <a:pt x="1204" y="1083"/>
                    <a:pt x="1203" y="1082"/>
                    <a:pt x="1202" y="1082"/>
                  </a:cubicBezTo>
                  <a:cubicBezTo>
                    <a:pt x="1201" y="1081"/>
                    <a:pt x="1200" y="1082"/>
                    <a:pt x="1200" y="1083"/>
                  </a:cubicBezTo>
                  <a:cubicBezTo>
                    <a:pt x="1198" y="1088"/>
                    <a:pt x="1195" y="1092"/>
                    <a:pt x="1190" y="1094"/>
                  </a:cubicBezTo>
                  <a:cubicBezTo>
                    <a:pt x="1188" y="1095"/>
                    <a:pt x="1187" y="1097"/>
                    <a:pt x="1186" y="1099"/>
                  </a:cubicBezTo>
                  <a:cubicBezTo>
                    <a:pt x="1183" y="1103"/>
                    <a:pt x="1180" y="1107"/>
                    <a:pt x="1177" y="1112"/>
                  </a:cubicBezTo>
                  <a:cubicBezTo>
                    <a:pt x="1174" y="1116"/>
                    <a:pt x="1172" y="1120"/>
                    <a:pt x="1170" y="1125"/>
                  </a:cubicBezTo>
                  <a:close/>
                  <a:moveTo>
                    <a:pt x="614" y="177"/>
                  </a:moveTo>
                  <a:cubicBezTo>
                    <a:pt x="613" y="184"/>
                    <a:pt x="613" y="190"/>
                    <a:pt x="611" y="196"/>
                  </a:cubicBezTo>
                  <a:cubicBezTo>
                    <a:pt x="610" y="201"/>
                    <a:pt x="609" y="206"/>
                    <a:pt x="609" y="210"/>
                  </a:cubicBezTo>
                  <a:cubicBezTo>
                    <a:pt x="608" y="213"/>
                    <a:pt x="609" y="215"/>
                    <a:pt x="612" y="216"/>
                  </a:cubicBezTo>
                  <a:cubicBezTo>
                    <a:pt x="615" y="217"/>
                    <a:pt x="617" y="217"/>
                    <a:pt x="619" y="214"/>
                  </a:cubicBezTo>
                  <a:cubicBezTo>
                    <a:pt x="621" y="212"/>
                    <a:pt x="622" y="210"/>
                    <a:pt x="621" y="208"/>
                  </a:cubicBezTo>
                  <a:cubicBezTo>
                    <a:pt x="619" y="202"/>
                    <a:pt x="621" y="196"/>
                    <a:pt x="620" y="190"/>
                  </a:cubicBezTo>
                  <a:cubicBezTo>
                    <a:pt x="619" y="185"/>
                    <a:pt x="618" y="181"/>
                    <a:pt x="614" y="177"/>
                  </a:cubicBezTo>
                  <a:close/>
                  <a:moveTo>
                    <a:pt x="456" y="100"/>
                  </a:moveTo>
                  <a:cubicBezTo>
                    <a:pt x="457" y="103"/>
                    <a:pt x="459" y="104"/>
                    <a:pt x="459" y="107"/>
                  </a:cubicBezTo>
                  <a:cubicBezTo>
                    <a:pt x="458" y="110"/>
                    <a:pt x="460" y="112"/>
                    <a:pt x="462" y="113"/>
                  </a:cubicBezTo>
                  <a:cubicBezTo>
                    <a:pt x="465" y="114"/>
                    <a:pt x="467" y="112"/>
                    <a:pt x="468" y="110"/>
                  </a:cubicBezTo>
                  <a:cubicBezTo>
                    <a:pt x="471" y="106"/>
                    <a:pt x="474" y="102"/>
                    <a:pt x="476" y="98"/>
                  </a:cubicBezTo>
                  <a:cubicBezTo>
                    <a:pt x="477" y="96"/>
                    <a:pt x="478" y="94"/>
                    <a:pt x="476" y="93"/>
                  </a:cubicBezTo>
                  <a:cubicBezTo>
                    <a:pt x="474" y="90"/>
                    <a:pt x="474" y="87"/>
                    <a:pt x="471" y="86"/>
                  </a:cubicBezTo>
                  <a:cubicBezTo>
                    <a:pt x="468" y="85"/>
                    <a:pt x="467" y="88"/>
                    <a:pt x="465" y="88"/>
                  </a:cubicBezTo>
                  <a:cubicBezTo>
                    <a:pt x="463" y="89"/>
                    <a:pt x="461" y="89"/>
                    <a:pt x="460" y="91"/>
                  </a:cubicBezTo>
                  <a:cubicBezTo>
                    <a:pt x="459" y="94"/>
                    <a:pt x="465" y="92"/>
                    <a:pt x="464" y="96"/>
                  </a:cubicBezTo>
                  <a:cubicBezTo>
                    <a:pt x="463" y="99"/>
                    <a:pt x="459" y="97"/>
                    <a:pt x="456" y="100"/>
                  </a:cubicBezTo>
                  <a:close/>
                  <a:moveTo>
                    <a:pt x="502" y="1041"/>
                  </a:moveTo>
                  <a:cubicBezTo>
                    <a:pt x="503" y="1032"/>
                    <a:pt x="507" y="1023"/>
                    <a:pt x="506" y="1014"/>
                  </a:cubicBezTo>
                  <a:cubicBezTo>
                    <a:pt x="505" y="1011"/>
                    <a:pt x="505" y="1008"/>
                    <a:pt x="504" y="1004"/>
                  </a:cubicBezTo>
                  <a:cubicBezTo>
                    <a:pt x="504" y="1001"/>
                    <a:pt x="503" y="997"/>
                    <a:pt x="500" y="997"/>
                  </a:cubicBezTo>
                  <a:cubicBezTo>
                    <a:pt x="495" y="997"/>
                    <a:pt x="496" y="1001"/>
                    <a:pt x="496" y="1004"/>
                  </a:cubicBezTo>
                  <a:cubicBezTo>
                    <a:pt x="496" y="1016"/>
                    <a:pt x="498" y="1027"/>
                    <a:pt x="500" y="1039"/>
                  </a:cubicBezTo>
                  <a:cubicBezTo>
                    <a:pt x="500" y="1040"/>
                    <a:pt x="500" y="1041"/>
                    <a:pt x="502" y="1041"/>
                  </a:cubicBezTo>
                  <a:close/>
                  <a:moveTo>
                    <a:pt x="601" y="1192"/>
                  </a:moveTo>
                  <a:cubicBezTo>
                    <a:pt x="601" y="1191"/>
                    <a:pt x="601" y="1189"/>
                    <a:pt x="600" y="1186"/>
                  </a:cubicBezTo>
                  <a:cubicBezTo>
                    <a:pt x="600" y="1184"/>
                    <a:pt x="599" y="1183"/>
                    <a:pt x="597" y="1182"/>
                  </a:cubicBezTo>
                  <a:cubicBezTo>
                    <a:pt x="595" y="1182"/>
                    <a:pt x="594" y="1183"/>
                    <a:pt x="592" y="1185"/>
                  </a:cubicBezTo>
                  <a:cubicBezTo>
                    <a:pt x="589" y="1190"/>
                    <a:pt x="587" y="1190"/>
                    <a:pt x="583" y="1185"/>
                  </a:cubicBezTo>
                  <a:cubicBezTo>
                    <a:pt x="580" y="1183"/>
                    <a:pt x="578" y="1179"/>
                    <a:pt x="577" y="1176"/>
                  </a:cubicBezTo>
                  <a:cubicBezTo>
                    <a:pt x="576" y="1174"/>
                    <a:pt x="575" y="1172"/>
                    <a:pt x="572" y="1173"/>
                  </a:cubicBezTo>
                  <a:cubicBezTo>
                    <a:pt x="570" y="1174"/>
                    <a:pt x="571" y="1176"/>
                    <a:pt x="572" y="1178"/>
                  </a:cubicBezTo>
                  <a:cubicBezTo>
                    <a:pt x="572" y="1180"/>
                    <a:pt x="573" y="1182"/>
                    <a:pt x="575" y="1184"/>
                  </a:cubicBezTo>
                  <a:cubicBezTo>
                    <a:pt x="580" y="1190"/>
                    <a:pt x="586" y="1196"/>
                    <a:pt x="594" y="1198"/>
                  </a:cubicBezTo>
                  <a:cubicBezTo>
                    <a:pt x="600" y="1200"/>
                    <a:pt x="601" y="1199"/>
                    <a:pt x="601" y="1192"/>
                  </a:cubicBezTo>
                  <a:close/>
                  <a:moveTo>
                    <a:pt x="589" y="186"/>
                  </a:moveTo>
                  <a:cubicBezTo>
                    <a:pt x="587" y="195"/>
                    <a:pt x="584" y="201"/>
                    <a:pt x="583" y="208"/>
                  </a:cubicBezTo>
                  <a:cubicBezTo>
                    <a:pt x="583" y="212"/>
                    <a:pt x="584" y="213"/>
                    <a:pt x="588" y="213"/>
                  </a:cubicBezTo>
                  <a:cubicBezTo>
                    <a:pt x="589" y="213"/>
                    <a:pt x="591" y="213"/>
                    <a:pt x="592" y="213"/>
                  </a:cubicBezTo>
                  <a:cubicBezTo>
                    <a:pt x="598" y="212"/>
                    <a:pt x="599" y="212"/>
                    <a:pt x="599" y="206"/>
                  </a:cubicBezTo>
                  <a:cubicBezTo>
                    <a:pt x="599" y="204"/>
                    <a:pt x="599" y="202"/>
                    <a:pt x="600" y="200"/>
                  </a:cubicBezTo>
                  <a:cubicBezTo>
                    <a:pt x="600" y="199"/>
                    <a:pt x="600" y="197"/>
                    <a:pt x="598" y="196"/>
                  </a:cubicBezTo>
                  <a:cubicBezTo>
                    <a:pt x="594" y="195"/>
                    <a:pt x="592" y="191"/>
                    <a:pt x="589" y="186"/>
                  </a:cubicBezTo>
                  <a:close/>
                  <a:moveTo>
                    <a:pt x="1011" y="1396"/>
                  </a:moveTo>
                  <a:cubicBezTo>
                    <a:pt x="1015" y="1397"/>
                    <a:pt x="1017" y="1395"/>
                    <a:pt x="1019" y="1393"/>
                  </a:cubicBezTo>
                  <a:cubicBezTo>
                    <a:pt x="1030" y="1386"/>
                    <a:pt x="1038" y="1376"/>
                    <a:pt x="1049" y="1370"/>
                  </a:cubicBezTo>
                  <a:cubicBezTo>
                    <a:pt x="1050" y="1369"/>
                    <a:pt x="1051" y="1368"/>
                    <a:pt x="1051" y="1367"/>
                  </a:cubicBezTo>
                  <a:cubicBezTo>
                    <a:pt x="1052" y="1365"/>
                    <a:pt x="1053" y="1363"/>
                    <a:pt x="1051" y="1362"/>
                  </a:cubicBezTo>
                  <a:cubicBezTo>
                    <a:pt x="1049" y="1361"/>
                    <a:pt x="1048" y="1361"/>
                    <a:pt x="1046" y="1363"/>
                  </a:cubicBezTo>
                  <a:cubicBezTo>
                    <a:pt x="1037" y="1371"/>
                    <a:pt x="1027" y="1378"/>
                    <a:pt x="1018" y="1386"/>
                  </a:cubicBezTo>
                  <a:cubicBezTo>
                    <a:pt x="1016" y="1389"/>
                    <a:pt x="1012" y="1391"/>
                    <a:pt x="1011" y="1396"/>
                  </a:cubicBezTo>
                  <a:close/>
                  <a:moveTo>
                    <a:pt x="1043" y="1421"/>
                  </a:moveTo>
                  <a:cubicBezTo>
                    <a:pt x="1045" y="1421"/>
                    <a:pt x="1046" y="1421"/>
                    <a:pt x="1046" y="1420"/>
                  </a:cubicBezTo>
                  <a:cubicBezTo>
                    <a:pt x="1054" y="1417"/>
                    <a:pt x="1060" y="1411"/>
                    <a:pt x="1067" y="1406"/>
                  </a:cubicBezTo>
                  <a:cubicBezTo>
                    <a:pt x="1069" y="1404"/>
                    <a:pt x="1072" y="1403"/>
                    <a:pt x="1075" y="1404"/>
                  </a:cubicBezTo>
                  <a:cubicBezTo>
                    <a:pt x="1077" y="1405"/>
                    <a:pt x="1081" y="1409"/>
                    <a:pt x="1082" y="1406"/>
                  </a:cubicBezTo>
                  <a:cubicBezTo>
                    <a:pt x="1085" y="1403"/>
                    <a:pt x="1079" y="1401"/>
                    <a:pt x="1077" y="1399"/>
                  </a:cubicBezTo>
                  <a:cubicBezTo>
                    <a:pt x="1074" y="1394"/>
                    <a:pt x="1071" y="1394"/>
                    <a:pt x="1066" y="1397"/>
                  </a:cubicBezTo>
                  <a:cubicBezTo>
                    <a:pt x="1060" y="1402"/>
                    <a:pt x="1054" y="1407"/>
                    <a:pt x="1048" y="1413"/>
                  </a:cubicBezTo>
                  <a:cubicBezTo>
                    <a:pt x="1046" y="1415"/>
                    <a:pt x="1043" y="1417"/>
                    <a:pt x="1043" y="1421"/>
                  </a:cubicBezTo>
                  <a:close/>
                  <a:moveTo>
                    <a:pt x="662" y="344"/>
                  </a:moveTo>
                  <a:cubicBezTo>
                    <a:pt x="660" y="346"/>
                    <a:pt x="657" y="348"/>
                    <a:pt x="654" y="348"/>
                  </a:cubicBezTo>
                  <a:cubicBezTo>
                    <a:pt x="652" y="348"/>
                    <a:pt x="651" y="349"/>
                    <a:pt x="651" y="350"/>
                  </a:cubicBezTo>
                  <a:cubicBezTo>
                    <a:pt x="652" y="354"/>
                    <a:pt x="648" y="356"/>
                    <a:pt x="646" y="358"/>
                  </a:cubicBezTo>
                  <a:cubicBezTo>
                    <a:pt x="643" y="361"/>
                    <a:pt x="641" y="364"/>
                    <a:pt x="639" y="367"/>
                  </a:cubicBezTo>
                  <a:cubicBezTo>
                    <a:pt x="638" y="368"/>
                    <a:pt x="638" y="370"/>
                    <a:pt x="639" y="371"/>
                  </a:cubicBezTo>
                  <a:cubicBezTo>
                    <a:pt x="640" y="373"/>
                    <a:pt x="642" y="373"/>
                    <a:pt x="644" y="372"/>
                  </a:cubicBezTo>
                  <a:cubicBezTo>
                    <a:pt x="649" y="368"/>
                    <a:pt x="654" y="365"/>
                    <a:pt x="658" y="362"/>
                  </a:cubicBezTo>
                  <a:cubicBezTo>
                    <a:pt x="660" y="361"/>
                    <a:pt x="662" y="359"/>
                    <a:pt x="661" y="357"/>
                  </a:cubicBezTo>
                  <a:cubicBezTo>
                    <a:pt x="659" y="352"/>
                    <a:pt x="661" y="348"/>
                    <a:pt x="662" y="344"/>
                  </a:cubicBezTo>
                  <a:close/>
                  <a:moveTo>
                    <a:pt x="140" y="1381"/>
                  </a:moveTo>
                  <a:cubicBezTo>
                    <a:pt x="129" y="1402"/>
                    <a:pt x="119" y="1423"/>
                    <a:pt x="114" y="1446"/>
                  </a:cubicBezTo>
                  <a:cubicBezTo>
                    <a:pt x="116" y="1444"/>
                    <a:pt x="118" y="1440"/>
                    <a:pt x="120" y="1438"/>
                  </a:cubicBezTo>
                  <a:cubicBezTo>
                    <a:pt x="123" y="1435"/>
                    <a:pt x="125" y="1431"/>
                    <a:pt x="125" y="1426"/>
                  </a:cubicBezTo>
                  <a:cubicBezTo>
                    <a:pt x="125" y="1424"/>
                    <a:pt x="126" y="1421"/>
                    <a:pt x="127" y="1418"/>
                  </a:cubicBezTo>
                  <a:cubicBezTo>
                    <a:pt x="128" y="1413"/>
                    <a:pt x="132" y="1410"/>
                    <a:pt x="133" y="1405"/>
                  </a:cubicBezTo>
                  <a:cubicBezTo>
                    <a:pt x="135" y="1397"/>
                    <a:pt x="138" y="1389"/>
                    <a:pt x="140" y="1381"/>
                  </a:cubicBezTo>
                  <a:close/>
                  <a:moveTo>
                    <a:pt x="520" y="1201"/>
                  </a:moveTo>
                  <a:cubicBezTo>
                    <a:pt x="520" y="1199"/>
                    <a:pt x="519" y="1198"/>
                    <a:pt x="518" y="1198"/>
                  </a:cubicBezTo>
                  <a:cubicBezTo>
                    <a:pt x="511" y="1195"/>
                    <a:pt x="511" y="1189"/>
                    <a:pt x="509" y="1184"/>
                  </a:cubicBezTo>
                  <a:cubicBezTo>
                    <a:pt x="509" y="1181"/>
                    <a:pt x="511" y="1177"/>
                    <a:pt x="507" y="1177"/>
                  </a:cubicBezTo>
                  <a:cubicBezTo>
                    <a:pt x="504" y="1176"/>
                    <a:pt x="504" y="1180"/>
                    <a:pt x="503" y="1183"/>
                  </a:cubicBezTo>
                  <a:cubicBezTo>
                    <a:pt x="502" y="1184"/>
                    <a:pt x="502" y="1185"/>
                    <a:pt x="501" y="1186"/>
                  </a:cubicBezTo>
                  <a:cubicBezTo>
                    <a:pt x="499" y="1190"/>
                    <a:pt x="500" y="1193"/>
                    <a:pt x="503" y="1197"/>
                  </a:cubicBezTo>
                  <a:cubicBezTo>
                    <a:pt x="504" y="1199"/>
                    <a:pt x="506" y="1201"/>
                    <a:pt x="507" y="1202"/>
                  </a:cubicBezTo>
                  <a:cubicBezTo>
                    <a:pt x="509" y="1205"/>
                    <a:pt x="512" y="1206"/>
                    <a:pt x="515" y="1206"/>
                  </a:cubicBezTo>
                  <a:cubicBezTo>
                    <a:pt x="518" y="1205"/>
                    <a:pt x="520" y="1203"/>
                    <a:pt x="520" y="1201"/>
                  </a:cubicBezTo>
                  <a:close/>
                  <a:moveTo>
                    <a:pt x="501" y="198"/>
                  </a:moveTo>
                  <a:cubicBezTo>
                    <a:pt x="501" y="193"/>
                    <a:pt x="501" y="188"/>
                    <a:pt x="498" y="184"/>
                  </a:cubicBezTo>
                  <a:cubicBezTo>
                    <a:pt x="498" y="183"/>
                    <a:pt x="497" y="182"/>
                    <a:pt x="495" y="182"/>
                  </a:cubicBezTo>
                  <a:cubicBezTo>
                    <a:pt x="494" y="182"/>
                    <a:pt x="493" y="183"/>
                    <a:pt x="493" y="185"/>
                  </a:cubicBezTo>
                  <a:cubicBezTo>
                    <a:pt x="490" y="194"/>
                    <a:pt x="489" y="204"/>
                    <a:pt x="494" y="214"/>
                  </a:cubicBezTo>
                  <a:cubicBezTo>
                    <a:pt x="495" y="216"/>
                    <a:pt x="497" y="216"/>
                    <a:pt x="498" y="214"/>
                  </a:cubicBezTo>
                  <a:cubicBezTo>
                    <a:pt x="500" y="209"/>
                    <a:pt x="502" y="203"/>
                    <a:pt x="501" y="198"/>
                  </a:cubicBezTo>
                  <a:close/>
                  <a:moveTo>
                    <a:pt x="310" y="600"/>
                  </a:moveTo>
                  <a:cubicBezTo>
                    <a:pt x="310" y="597"/>
                    <a:pt x="308" y="597"/>
                    <a:pt x="305" y="597"/>
                  </a:cubicBezTo>
                  <a:cubicBezTo>
                    <a:pt x="300" y="597"/>
                    <a:pt x="295" y="594"/>
                    <a:pt x="293" y="589"/>
                  </a:cubicBezTo>
                  <a:cubicBezTo>
                    <a:pt x="291" y="586"/>
                    <a:pt x="291" y="580"/>
                    <a:pt x="286" y="581"/>
                  </a:cubicBezTo>
                  <a:cubicBezTo>
                    <a:pt x="281" y="581"/>
                    <a:pt x="282" y="587"/>
                    <a:pt x="280" y="590"/>
                  </a:cubicBezTo>
                  <a:cubicBezTo>
                    <a:pt x="278" y="593"/>
                    <a:pt x="281" y="595"/>
                    <a:pt x="283" y="596"/>
                  </a:cubicBezTo>
                  <a:cubicBezTo>
                    <a:pt x="289" y="598"/>
                    <a:pt x="295" y="601"/>
                    <a:pt x="302" y="602"/>
                  </a:cubicBezTo>
                  <a:cubicBezTo>
                    <a:pt x="304" y="603"/>
                    <a:pt x="306" y="603"/>
                    <a:pt x="307" y="603"/>
                  </a:cubicBezTo>
                  <a:cubicBezTo>
                    <a:pt x="309" y="603"/>
                    <a:pt x="310" y="602"/>
                    <a:pt x="310" y="600"/>
                  </a:cubicBezTo>
                  <a:close/>
                  <a:moveTo>
                    <a:pt x="349" y="595"/>
                  </a:moveTo>
                  <a:cubicBezTo>
                    <a:pt x="348" y="586"/>
                    <a:pt x="347" y="578"/>
                    <a:pt x="341" y="571"/>
                  </a:cubicBezTo>
                  <a:cubicBezTo>
                    <a:pt x="339" y="570"/>
                    <a:pt x="339" y="568"/>
                    <a:pt x="337" y="569"/>
                  </a:cubicBezTo>
                  <a:cubicBezTo>
                    <a:pt x="335" y="569"/>
                    <a:pt x="335" y="571"/>
                    <a:pt x="335" y="573"/>
                  </a:cubicBezTo>
                  <a:cubicBezTo>
                    <a:pt x="334" y="575"/>
                    <a:pt x="336" y="576"/>
                    <a:pt x="336" y="578"/>
                  </a:cubicBezTo>
                  <a:cubicBezTo>
                    <a:pt x="339" y="585"/>
                    <a:pt x="343" y="592"/>
                    <a:pt x="341" y="600"/>
                  </a:cubicBezTo>
                  <a:cubicBezTo>
                    <a:pt x="341" y="602"/>
                    <a:pt x="341" y="604"/>
                    <a:pt x="341" y="605"/>
                  </a:cubicBezTo>
                  <a:cubicBezTo>
                    <a:pt x="342" y="607"/>
                    <a:pt x="342" y="608"/>
                    <a:pt x="344" y="608"/>
                  </a:cubicBezTo>
                  <a:cubicBezTo>
                    <a:pt x="345" y="608"/>
                    <a:pt x="346" y="607"/>
                    <a:pt x="346" y="606"/>
                  </a:cubicBezTo>
                  <a:cubicBezTo>
                    <a:pt x="348" y="602"/>
                    <a:pt x="349" y="599"/>
                    <a:pt x="349" y="595"/>
                  </a:cubicBezTo>
                  <a:close/>
                  <a:moveTo>
                    <a:pt x="1038" y="1454"/>
                  </a:moveTo>
                  <a:cubicBezTo>
                    <a:pt x="1045" y="1452"/>
                    <a:pt x="1050" y="1448"/>
                    <a:pt x="1055" y="1443"/>
                  </a:cubicBezTo>
                  <a:cubicBezTo>
                    <a:pt x="1061" y="1437"/>
                    <a:pt x="1068" y="1432"/>
                    <a:pt x="1075" y="1427"/>
                  </a:cubicBezTo>
                  <a:cubicBezTo>
                    <a:pt x="1076" y="1425"/>
                    <a:pt x="1078" y="1424"/>
                    <a:pt x="1077" y="1422"/>
                  </a:cubicBezTo>
                  <a:cubicBezTo>
                    <a:pt x="1076" y="1420"/>
                    <a:pt x="1074" y="1420"/>
                    <a:pt x="1072" y="1420"/>
                  </a:cubicBezTo>
                  <a:cubicBezTo>
                    <a:pt x="1071" y="1421"/>
                    <a:pt x="1069" y="1421"/>
                    <a:pt x="1068" y="1422"/>
                  </a:cubicBezTo>
                  <a:cubicBezTo>
                    <a:pt x="1064" y="1426"/>
                    <a:pt x="1059" y="1429"/>
                    <a:pt x="1057" y="1435"/>
                  </a:cubicBezTo>
                  <a:cubicBezTo>
                    <a:pt x="1056" y="1436"/>
                    <a:pt x="1056" y="1438"/>
                    <a:pt x="1054" y="1439"/>
                  </a:cubicBezTo>
                  <a:cubicBezTo>
                    <a:pt x="1046" y="1441"/>
                    <a:pt x="1043" y="1449"/>
                    <a:pt x="1038" y="1454"/>
                  </a:cubicBezTo>
                  <a:close/>
                  <a:moveTo>
                    <a:pt x="561" y="1108"/>
                  </a:moveTo>
                  <a:cubicBezTo>
                    <a:pt x="566" y="1097"/>
                    <a:pt x="568" y="1087"/>
                    <a:pt x="573" y="1077"/>
                  </a:cubicBezTo>
                  <a:cubicBezTo>
                    <a:pt x="574" y="1076"/>
                    <a:pt x="574" y="1072"/>
                    <a:pt x="571" y="1071"/>
                  </a:cubicBezTo>
                  <a:cubicBezTo>
                    <a:pt x="569" y="1071"/>
                    <a:pt x="568" y="1073"/>
                    <a:pt x="567" y="1075"/>
                  </a:cubicBezTo>
                  <a:cubicBezTo>
                    <a:pt x="563" y="1079"/>
                    <a:pt x="563" y="1086"/>
                    <a:pt x="557" y="1088"/>
                  </a:cubicBezTo>
                  <a:cubicBezTo>
                    <a:pt x="556" y="1088"/>
                    <a:pt x="556" y="1090"/>
                    <a:pt x="556" y="1091"/>
                  </a:cubicBezTo>
                  <a:cubicBezTo>
                    <a:pt x="558" y="1096"/>
                    <a:pt x="557" y="1102"/>
                    <a:pt x="561" y="1108"/>
                  </a:cubicBezTo>
                  <a:close/>
                  <a:moveTo>
                    <a:pt x="732" y="441"/>
                  </a:moveTo>
                  <a:cubicBezTo>
                    <a:pt x="742" y="426"/>
                    <a:pt x="749" y="409"/>
                    <a:pt x="748" y="390"/>
                  </a:cubicBezTo>
                  <a:cubicBezTo>
                    <a:pt x="738" y="406"/>
                    <a:pt x="736" y="424"/>
                    <a:pt x="732" y="441"/>
                  </a:cubicBezTo>
                  <a:close/>
                  <a:moveTo>
                    <a:pt x="568" y="389"/>
                  </a:moveTo>
                  <a:cubicBezTo>
                    <a:pt x="572" y="394"/>
                    <a:pt x="576" y="396"/>
                    <a:pt x="581" y="395"/>
                  </a:cubicBezTo>
                  <a:cubicBezTo>
                    <a:pt x="586" y="395"/>
                    <a:pt x="589" y="397"/>
                    <a:pt x="589" y="402"/>
                  </a:cubicBezTo>
                  <a:cubicBezTo>
                    <a:pt x="589" y="403"/>
                    <a:pt x="588" y="404"/>
                    <a:pt x="588" y="405"/>
                  </a:cubicBezTo>
                  <a:cubicBezTo>
                    <a:pt x="588" y="407"/>
                    <a:pt x="589" y="409"/>
                    <a:pt x="591" y="409"/>
                  </a:cubicBezTo>
                  <a:cubicBezTo>
                    <a:pt x="594" y="409"/>
                    <a:pt x="595" y="407"/>
                    <a:pt x="595" y="405"/>
                  </a:cubicBezTo>
                  <a:cubicBezTo>
                    <a:pt x="593" y="398"/>
                    <a:pt x="595" y="393"/>
                    <a:pt x="600" y="387"/>
                  </a:cubicBezTo>
                  <a:cubicBezTo>
                    <a:pt x="589" y="387"/>
                    <a:pt x="579" y="387"/>
                    <a:pt x="568" y="389"/>
                  </a:cubicBezTo>
                  <a:close/>
                  <a:moveTo>
                    <a:pt x="454" y="1061"/>
                  </a:moveTo>
                  <a:cubicBezTo>
                    <a:pt x="455" y="1052"/>
                    <a:pt x="460" y="1044"/>
                    <a:pt x="453" y="1036"/>
                  </a:cubicBezTo>
                  <a:cubicBezTo>
                    <a:pt x="452" y="1034"/>
                    <a:pt x="452" y="1032"/>
                    <a:pt x="452" y="1030"/>
                  </a:cubicBezTo>
                  <a:cubicBezTo>
                    <a:pt x="452" y="1026"/>
                    <a:pt x="452" y="1022"/>
                    <a:pt x="451" y="1019"/>
                  </a:cubicBezTo>
                  <a:cubicBezTo>
                    <a:pt x="451" y="1015"/>
                    <a:pt x="452" y="1011"/>
                    <a:pt x="448" y="1009"/>
                  </a:cubicBezTo>
                  <a:cubicBezTo>
                    <a:pt x="446" y="1008"/>
                    <a:pt x="446" y="1012"/>
                    <a:pt x="446" y="1019"/>
                  </a:cubicBezTo>
                  <a:cubicBezTo>
                    <a:pt x="447" y="1028"/>
                    <a:pt x="450" y="1036"/>
                    <a:pt x="450" y="1046"/>
                  </a:cubicBezTo>
                  <a:cubicBezTo>
                    <a:pt x="449" y="1050"/>
                    <a:pt x="450" y="1056"/>
                    <a:pt x="454" y="1061"/>
                  </a:cubicBezTo>
                  <a:close/>
                  <a:moveTo>
                    <a:pt x="1042" y="1204"/>
                  </a:moveTo>
                  <a:cubicBezTo>
                    <a:pt x="1028" y="1213"/>
                    <a:pt x="1012" y="1218"/>
                    <a:pt x="998" y="1228"/>
                  </a:cubicBezTo>
                  <a:cubicBezTo>
                    <a:pt x="1006" y="1230"/>
                    <a:pt x="1013" y="1229"/>
                    <a:pt x="1019" y="1224"/>
                  </a:cubicBezTo>
                  <a:cubicBezTo>
                    <a:pt x="1025" y="1220"/>
                    <a:pt x="1031" y="1216"/>
                    <a:pt x="1036" y="1211"/>
                  </a:cubicBezTo>
                  <a:cubicBezTo>
                    <a:pt x="1039" y="1209"/>
                    <a:pt x="1041" y="1208"/>
                    <a:pt x="1042" y="1204"/>
                  </a:cubicBezTo>
                  <a:close/>
                  <a:moveTo>
                    <a:pt x="428" y="1132"/>
                  </a:moveTo>
                  <a:cubicBezTo>
                    <a:pt x="427" y="1135"/>
                    <a:pt x="427" y="1137"/>
                    <a:pt x="425" y="1139"/>
                  </a:cubicBezTo>
                  <a:cubicBezTo>
                    <a:pt x="423" y="1141"/>
                    <a:pt x="423" y="1144"/>
                    <a:pt x="423" y="1147"/>
                  </a:cubicBezTo>
                  <a:cubicBezTo>
                    <a:pt x="423" y="1152"/>
                    <a:pt x="424" y="1157"/>
                    <a:pt x="425" y="1163"/>
                  </a:cubicBezTo>
                  <a:cubicBezTo>
                    <a:pt x="425" y="1165"/>
                    <a:pt x="426" y="1167"/>
                    <a:pt x="428" y="1167"/>
                  </a:cubicBezTo>
                  <a:cubicBezTo>
                    <a:pt x="430" y="1167"/>
                    <a:pt x="431" y="1165"/>
                    <a:pt x="432" y="1163"/>
                  </a:cubicBezTo>
                  <a:cubicBezTo>
                    <a:pt x="432" y="1162"/>
                    <a:pt x="432" y="1161"/>
                    <a:pt x="432" y="1160"/>
                  </a:cubicBezTo>
                  <a:cubicBezTo>
                    <a:pt x="433" y="1152"/>
                    <a:pt x="432" y="1144"/>
                    <a:pt x="432" y="1137"/>
                  </a:cubicBezTo>
                  <a:cubicBezTo>
                    <a:pt x="432" y="1135"/>
                    <a:pt x="431" y="1133"/>
                    <a:pt x="428" y="1132"/>
                  </a:cubicBezTo>
                  <a:close/>
                  <a:moveTo>
                    <a:pt x="483" y="339"/>
                  </a:moveTo>
                  <a:cubicBezTo>
                    <a:pt x="486" y="348"/>
                    <a:pt x="492" y="354"/>
                    <a:pt x="497" y="360"/>
                  </a:cubicBezTo>
                  <a:cubicBezTo>
                    <a:pt x="501" y="365"/>
                    <a:pt x="506" y="369"/>
                    <a:pt x="512" y="371"/>
                  </a:cubicBezTo>
                  <a:cubicBezTo>
                    <a:pt x="513" y="372"/>
                    <a:pt x="514" y="372"/>
                    <a:pt x="514" y="371"/>
                  </a:cubicBezTo>
                  <a:cubicBezTo>
                    <a:pt x="515" y="370"/>
                    <a:pt x="514" y="369"/>
                    <a:pt x="514" y="368"/>
                  </a:cubicBezTo>
                  <a:cubicBezTo>
                    <a:pt x="506" y="362"/>
                    <a:pt x="500" y="355"/>
                    <a:pt x="496" y="346"/>
                  </a:cubicBezTo>
                  <a:cubicBezTo>
                    <a:pt x="494" y="341"/>
                    <a:pt x="490" y="339"/>
                    <a:pt x="483" y="339"/>
                  </a:cubicBezTo>
                  <a:close/>
                  <a:moveTo>
                    <a:pt x="369" y="1347"/>
                  </a:moveTo>
                  <a:cubicBezTo>
                    <a:pt x="364" y="1352"/>
                    <a:pt x="347" y="1395"/>
                    <a:pt x="347" y="1401"/>
                  </a:cubicBezTo>
                  <a:cubicBezTo>
                    <a:pt x="351" y="1398"/>
                    <a:pt x="353" y="1394"/>
                    <a:pt x="355" y="1390"/>
                  </a:cubicBezTo>
                  <a:cubicBezTo>
                    <a:pt x="360" y="1381"/>
                    <a:pt x="362" y="1371"/>
                    <a:pt x="366" y="1361"/>
                  </a:cubicBezTo>
                  <a:cubicBezTo>
                    <a:pt x="368" y="1357"/>
                    <a:pt x="368" y="1352"/>
                    <a:pt x="369" y="1347"/>
                  </a:cubicBezTo>
                  <a:close/>
                  <a:moveTo>
                    <a:pt x="564" y="423"/>
                  </a:moveTo>
                  <a:cubicBezTo>
                    <a:pt x="566" y="422"/>
                    <a:pt x="568" y="424"/>
                    <a:pt x="569" y="421"/>
                  </a:cubicBezTo>
                  <a:cubicBezTo>
                    <a:pt x="570" y="418"/>
                    <a:pt x="567" y="418"/>
                    <a:pt x="565" y="417"/>
                  </a:cubicBezTo>
                  <a:cubicBezTo>
                    <a:pt x="562" y="416"/>
                    <a:pt x="563" y="414"/>
                    <a:pt x="563" y="411"/>
                  </a:cubicBezTo>
                  <a:cubicBezTo>
                    <a:pt x="564" y="405"/>
                    <a:pt x="561" y="400"/>
                    <a:pt x="556" y="396"/>
                  </a:cubicBezTo>
                  <a:cubicBezTo>
                    <a:pt x="555" y="395"/>
                    <a:pt x="554" y="394"/>
                    <a:pt x="553" y="395"/>
                  </a:cubicBezTo>
                  <a:cubicBezTo>
                    <a:pt x="551" y="395"/>
                    <a:pt x="551" y="397"/>
                    <a:pt x="552" y="398"/>
                  </a:cubicBezTo>
                  <a:cubicBezTo>
                    <a:pt x="553" y="404"/>
                    <a:pt x="554" y="410"/>
                    <a:pt x="556" y="417"/>
                  </a:cubicBezTo>
                  <a:cubicBezTo>
                    <a:pt x="557" y="422"/>
                    <a:pt x="558" y="423"/>
                    <a:pt x="564" y="423"/>
                  </a:cubicBezTo>
                  <a:close/>
                  <a:moveTo>
                    <a:pt x="236" y="358"/>
                  </a:moveTo>
                  <a:cubicBezTo>
                    <a:pt x="236" y="369"/>
                    <a:pt x="237" y="380"/>
                    <a:pt x="238" y="390"/>
                  </a:cubicBezTo>
                  <a:cubicBezTo>
                    <a:pt x="238" y="394"/>
                    <a:pt x="239" y="397"/>
                    <a:pt x="240" y="401"/>
                  </a:cubicBezTo>
                  <a:cubicBezTo>
                    <a:pt x="240" y="402"/>
                    <a:pt x="241" y="403"/>
                    <a:pt x="242" y="403"/>
                  </a:cubicBezTo>
                  <a:cubicBezTo>
                    <a:pt x="243" y="403"/>
                    <a:pt x="244" y="402"/>
                    <a:pt x="244" y="401"/>
                  </a:cubicBezTo>
                  <a:cubicBezTo>
                    <a:pt x="244" y="400"/>
                    <a:pt x="244" y="399"/>
                    <a:pt x="244" y="398"/>
                  </a:cubicBezTo>
                  <a:cubicBezTo>
                    <a:pt x="245" y="387"/>
                    <a:pt x="243" y="376"/>
                    <a:pt x="242" y="365"/>
                  </a:cubicBezTo>
                  <a:cubicBezTo>
                    <a:pt x="242" y="362"/>
                    <a:pt x="240" y="359"/>
                    <a:pt x="236" y="358"/>
                  </a:cubicBezTo>
                  <a:close/>
                  <a:moveTo>
                    <a:pt x="1042" y="1326"/>
                  </a:moveTo>
                  <a:cubicBezTo>
                    <a:pt x="1040" y="1323"/>
                    <a:pt x="1038" y="1323"/>
                    <a:pt x="1036" y="1324"/>
                  </a:cubicBezTo>
                  <a:cubicBezTo>
                    <a:pt x="1031" y="1328"/>
                    <a:pt x="1023" y="1329"/>
                    <a:pt x="1018" y="1333"/>
                  </a:cubicBezTo>
                  <a:cubicBezTo>
                    <a:pt x="1010" y="1339"/>
                    <a:pt x="1003" y="1343"/>
                    <a:pt x="995" y="1347"/>
                  </a:cubicBezTo>
                  <a:cubicBezTo>
                    <a:pt x="993" y="1348"/>
                    <a:pt x="990" y="1349"/>
                    <a:pt x="991" y="1351"/>
                  </a:cubicBezTo>
                  <a:cubicBezTo>
                    <a:pt x="992" y="1354"/>
                    <a:pt x="995" y="1352"/>
                    <a:pt x="996" y="1351"/>
                  </a:cubicBezTo>
                  <a:cubicBezTo>
                    <a:pt x="998" y="1351"/>
                    <a:pt x="999" y="1350"/>
                    <a:pt x="1000" y="1349"/>
                  </a:cubicBezTo>
                  <a:cubicBezTo>
                    <a:pt x="1006" y="1344"/>
                    <a:pt x="1013" y="1342"/>
                    <a:pt x="1020" y="1339"/>
                  </a:cubicBezTo>
                  <a:cubicBezTo>
                    <a:pt x="1028" y="1336"/>
                    <a:pt x="1033" y="1328"/>
                    <a:pt x="1042" y="1326"/>
                  </a:cubicBezTo>
                  <a:close/>
                  <a:moveTo>
                    <a:pt x="287" y="512"/>
                  </a:moveTo>
                  <a:cubicBezTo>
                    <a:pt x="286" y="513"/>
                    <a:pt x="283" y="511"/>
                    <a:pt x="283" y="514"/>
                  </a:cubicBezTo>
                  <a:cubicBezTo>
                    <a:pt x="287" y="515"/>
                    <a:pt x="290" y="517"/>
                    <a:pt x="296" y="519"/>
                  </a:cubicBezTo>
                  <a:cubicBezTo>
                    <a:pt x="292" y="514"/>
                    <a:pt x="291" y="511"/>
                    <a:pt x="290" y="507"/>
                  </a:cubicBezTo>
                  <a:cubicBezTo>
                    <a:pt x="288" y="500"/>
                    <a:pt x="285" y="493"/>
                    <a:pt x="280" y="488"/>
                  </a:cubicBezTo>
                  <a:cubicBezTo>
                    <a:pt x="279" y="487"/>
                    <a:pt x="278" y="486"/>
                    <a:pt x="276" y="486"/>
                  </a:cubicBezTo>
                  <a:cubicBezTo>
                    <a:pt x="274" y="487"/>
                    <a:pt x="274" y="489"/>
                    <a:pt x="275" y="490"/>
                  </a:cubicBezTo>
                  <a:cubicBezTo>
                    <a:pt x="278" y="494"/>
                    <a:pt x="275" y="500"/>
                    <a:pt x="281" y="502"/>
                  </a:cubicBezTo>
                  <a:cubicBezTo>
                    <a:pt x="281" y="503"/>
                    <a:pt x="281" y="504"/>
                    <a:pt x="281" y="504"/>
                  </a:cubicBezTo>
                  <a:cubicBezTo>
                    <a:pt x="279" y="507"/>
                    <a:pt x="280" y="508"/>
                    <a:pt x="282" y="508"/>
                  </a:cubicBezTo>
                  <a:cubicBezTo>
                    <a:pt x="284" y="508"/>
                    <a:pt x="286" y="509"/>
                    <a:pt x="287" y="512"/>
                  </a:cubicBezTo>
                  <a:close/>
                  <a:moveTo>
                    <a:pt x="443" y="208"/>
                  </a:moveTo>
                  <a:cubicBezTo>
                    <a:pt x="442" y="211"/>
                    <a:pt x="442" y="213"/>
                    <a:pt x="443" y="215"/>
                  </a:cubicBezTo>
                  <a:cubicBezTo>
                    <a:pt x="444" y="217"/>
                    <a:pt x="444" y="220"/>
                    <a:pt x="446" y="220"/>
                  </a:cubicBezTo>
                  <a:cubicBezTo>
                    <a:pt x="449" y="220"/>
                    <a:pt x="450" y="218"/>
                    <a:pt x="451" y="217"/>
                  </a:cubicBezTo>
                  <a:cubicBezTo>
                    <a:pt x="456" y="212"/>
                    <a:pt x="456" y="201"/>
                    <a:pt x="451" y="195"/>
                  </a:cubicBezTo>
                  <a:cubicBezTo>
                    <a:pt x="450" y="193"/>
                    <a:pt x="448" y="193"/>
                    <a:pt x="447" y="196"/>
                  </a:cubicBezTo>
                  <a:cubicBezTo>
                    <a:pt x="445" y="200"/>
                    <a:pt x="442" y="204"/>
                    <a:pt x="443" y="208"/>
                  </a:cubicBezTo>
                  <a:close/>
                  <a:moveTo>
                    <a:pt x="946" y="1448"/>
                  </a:moveTo>
                  <a:cubicBezTo>
                    <a:pt x="947" y="1450"/>
                    <a:pt x="948" y="1450"/>
                    <a:pt x="949" y="1450"/>
                  </a:cubicBezTo>
                  <a:cubicBezTo>
                    <a:pt x="961" y="1450"/>
                    <a:pt x="970" y="1444"/>
                    <a:pt x="981" y="1440"/>
                  </a:cubicBezTo>
                  <a:cubicBezTo>
                    <a:pt x="983" y="1439"/>
                    <a:pt x="983" y="1437"/>
                    <a:pt x="981" y="1435"/>
                  </a:cubicBezTo>
                  <a:cubicBezTo>
                    <a:pt x="979" y="1433"/>
                    <a:pt x="977" y="1434"/>
                    <a:pt x="974" y="1435"/>
                  </a:cubicBezTo>
                  <a:cubicBezTo>
                    <a:pt x="972" y="1436"/>
                    <a:pt x="970" y="1438"/>
                    <a:pt x="967" y="1438"/>
                  </a:cubicBezTo>
                  <a:cubicBezTo>
                    <a:pt x="962" y="1438"/>
                    <a:pt x="959" y="1440"/>
                    <a:pt x="955" y="1443"/>
                  </a:cubicBezTo>
                  <a:cubicBezTo>
                    <a:pt x="952" y="1445"/>
                    <a:pt x="950" y="1447"/>
                    <a:pt x="946" y="1448"/>
                  </a:cubicBezTo>
                  <a:close/>
                  <a:moveTo>
                    <a:pt x="1001" y="1373"/>
                  </a:moveTo>
                  <a:cubicBezTo>
                    <a:pt x="1013" y="1368"/>
                    <a:pt x="1024" y="1362"/>
                    <a:pt x="1034" y="1354"/>
                  </a:cubicBezTo>
                  <a:cubicBezTo>
                    <a:pt x="1036" y="1352"/>
                    <a:pt x="1039" y="1350"/>
                    <a:pt x="1037" y="1348"/>
                  </a:cubicBezTo>
                  <a:cubicBezTo>
                    <a:pt x="1035" y="1345"/>
                    <a:pt x="1032" y="1348"/>
                    <a:pt x="1030" y="1349"/>
                  </a:cubicBezTo>
                  <a:cubicBezTo>
                    <a:pt x="1024" y="1354"/>
                    <a:pt x="1018" y="1358"/>
                    <a:pt x="1011" y="1362"/>
                  </a:cubicBezTo>
                  <a:cubicBezTo>
                    <a:pt x="1007" y="1365"/>
                    <a:pt x="1003" y="1368"/>
                    <a:pt x="1001" y="1373"/>
                  </a:cubicBezTo>
                  <a:close/>
                  <a:moveTo>
                    <a:pt x="461" y="1102"/>
                  </a:moveTo>
                  <a:cubicBezTo>
                    <a:pt x="463" y="1102"/>
                    <a:pt x="464" y="1101"/>
                    <a:pt x="464" y="1100"/>
                  </a:cubicBezTo>
                  <a:cubicBezTo>
                    <a:pt x="466" y="1092"/>
                    <a:pt x="468" y="1083"/>
                    <a:pt x="472" y="1076"/>
                  </a:cubicBezTo>
                  <a:cubicBezTo>
                    <a:pt x="473" y="1073"/>
                    <a:pt x="473" y="1070"/>
                    <a:pt x="473" y="1067"/>
                  </a:cubicBezTo>
                  <a:cubicBezTo>
                    <a:pt x="473" y="1065"/>
                    <a:pt x="473" y="1063"/>
                    <a:pt x="470" y="1062"/>
                  </a:cubicBezTo>
                  <a:cubicBezTo>
                    <a:pt x="468" y="1062"/>
                    <a:pt x="467" y="1064"/>
                    <a:pt x="467" y="1066"/>
                  </a:cubicBezTo>
                  <a:cubicBezTo>
                    <a:pt x="465" y="1072"/>
                    <a:pt x="464" y="1079"/>
                    <a:pt x="463" y="1085"/>
                  </a:cubicBezTo>
                  <a:cubicBezTo>
                    <a:pt x="462" y="1091"/>
                    <a:pt x="459" y="1096"/>
                    <a:pt x="461" y="1102"/>
                  </a:cubicBezTo>
                  <a:close/>
                  <a:moveTo>
                    <a:pt x="1130" y="1207"/>
                  </a:moveTo>
                  <a:cubicBezTo>
                    <a:pt x="1133" y="1207"/>
                    <a:pt x="1135" y="1205"/>
                    <a:pt x="1136" y="1204"/>
                  </a:cubicBezTo>
                  <a:cubicBezTo>
                    <a:pt x="1142" y="1196"/>
                    <a:pt x="1150" y="1191"/>
                    <a:pt x="1156" y="1184"/>
                  </a:cubicBezTo>
                  <a:cubicBezTo>
                    <a:pt x="1157" y="1183"/>
                    <a:pt x="1158" y="1182"/>
                    <a:pt x="1158" y="1182"/>
                  </a:cubicBezTo>
                  <a:cubicBezTo>
                    <a:pt x="1159" y="1181"/>
                    <a:pt x="1159" y="1179"/>
                    <a:pt x="1158" y="1178"/>
                  </a:cubicBezTo>
                  <a:cubicBezTo>
                    <a:pt x="1157" y="1177"/>
                    <a:pt x="1155" y="1176"/>
                    <a:pt x="1154" y="1177"/>
                  </a:cubicBezTo>
                  <a:cubicBezTo>
                    <a:pt x="1153" y="1178"/>
                    <a:pt x="1152" y="1179"/>
                    <a:pt x="1151" y="1179"/>
                  </a:cubicBezTo>
                  <a:cubicBezTo>
                    <a:pt x="1144" y="1187"/>
                    <a:pt x="1138" y="1195"/>
                    <a:pt x="1131" y="1203"/>
                  </a:cubicBezTo>
                  <a:cubicBezTo>
                    <a:pt x="1130" y="1204"/>
                    <a:pt x="1129" y="1205"/>
                    <a:pt x="1130" y="1207"/>
                  </a:cubicBezTo>
                  <a:close/>
                  <a:moveTo>
                    <a:pt x="521" y="1047"/>
                  </a:moveTo>
                  <a:cubicBezTo>
                    <a:pt x="522" y="1040"/>
                    <a:pt x="527" y="1035"/>
                    <a:pt x="527" y="1028"/>
                  </a:cubicBezTo>
                  <a:cubicBezTo>
                    <a:pt x="527" y="1021"/>
                    <a:pt x="524" y="1014"/>
                    <a:pt x="520" y="1009"/>
                  </a:cubicBezTo>
                  <a:cubicBezTo>
                    <a:pt x="520" y="1015"/>
                    <a:pt x="520" y="1020"/>
                    <a:pt x="518" y="1026"/>
                  </a:cubicBezTo>
                  <a:cubicBezTo>
                    <a:pt x="516" y="1032"/>
                    <a:pt x="518" y="1040"/>
                    <a:pt x="521" y="1047"/>
                  </a:cubicBezTo>
                  <a:close/>
                  <a:moveTo>
                    <a:pt x="887" y="1399"/>
                  </a:moveTo>
                  <a:cubicBezTo>
                    <a:pt x="885" y="1399"/>
                    <a:pt x="884" y="1400"/>
                    <a:pt x="885" y="1401"/>
                  </a:cubicBezTo>
                  <a:cubicBezTo>
                    <a:pt x="885" y="1403"/>
                    <a:pt x="885" y="1405"/>
                    <a:pt x="886" y="1407"/>
                  </a:cubicBezTo>
                  <a:cubicBezTo>
                    <a:pt x="889" y="1414"/>
                    <a:pt x="891" y="1420"/>
                    <a:pt x="894" y="1427"/>
                  </a:cubicBezTo>
                  <a:cubicBezTo>
                    <a:pt x="895" y="1429"/>
                    <a:pt x="895" y="1432"/>
                    <a:pt x="897" y="1434"/>
                  </a:cubicBezTo>
                  <a:cubicBezTo>
                    <a:pt x="898" y="1434"/>
                    <a:pt x="899" y="1435"/>
                    <a:pt x="900" y="1434"/>
                  </a:cubicBezTo>
                  <a:cubicBezTo>
                    <a:pt x="900" y="1434"/>
                    <a:pt x="901" y="1433"/>
                    <a:pt x="901" y="1432"/>
                  </a:cubicBezTo>
                  <a:cubicBezTo>
                    <a:pt x="898" y="1422"/>
                    <a:pt x="896" y="1412"/>
                    <a:pt x="891" y="1402"/>
                  </a:cubicBezTo>
                  <a:cubicBezTo>
                    <a:pt x="890" y="1400"/>
                    <a:pt x="889" y="1399"/>
                    <a:pt x="887" y="1399"/>
                  </a:cubicBezTo>
                  <a:close/>
                  <a:moveTo>
                    <a:pt x="224" y="291"/>
                  </a:moveTo>
                  <a:cubicBezTo>
                    <a:pt x="220" y="302"/>
                    <a:pt x="213" y="311"/>
                    <a:pt x="218" y="324"/>
                  </a:cubicBezTo>
                  <a:cubicBezTo>
                    <a:pt x="218" y="326"/>
                    <a:pt x="219" y="330"/>
                    <a:pt x="218" y="333"/>
                  </a:cubicBezTo>
                  <a:cubicBezTo>
                    <a:pt x="217" y="334"/>
                    <a:pt x="217" y="335"/>
                    <a:pt x="219" y="335"/>
                  </a:cubicBezTo>
                  <a:cubicBezTo>
                    <a:pt x="221" y="336"/>
                    <a:pt x="221" y="334"/>
                    <a:pt x="221" y="333"/>
                  </a:cubicBezTo>
                  <a:cubicBezTo>
                    <a:pt x="223" y="325"/>
                    <a:pt x="223" y="316"/>
                    <a:pt x="223" y="308"/>
                  </a:cubicBezTo>
                  <a:cubicBezTo>
                    <a:pt x="224" y="302"/>
                    <a:pt x="226" y="297"/>
                    <a:pt x="224" y="291"/>
                  </a:cubicBezTo>
                  <a:close/>
                  <a:moveTo>
                    <a:pt x="113" y="1294"/>
                  </a:moveTo>
                  <a:cubicBezTo>
                    <a:pt x="111" y="1293"/>
                    <a:pt x="110" y="1293"/>
                    <a:pt x="109" y="1294"/>
                  </a:cubicBezTo>
                  <a:cubicBezTo>
                    <a:pt x="101" y="1302"/>
                    <a:pt x="98" y="1314"/>
                    <a:pt x="91" y="1323"/>
                  </a:cubicBezTo>
                  <a:cubicBezTo>
                    <a:pt x="90" y="1325"/>
                    <a:pt x="88" y="1328"/>
                    <a:pt x="89" y="1333"/>
                  </a:cubicBezTo>
                  <a:cubicBezTo>
                    <a:pt x="102" y="1322"/>
                    <a:pt x="105" y="1307"/>
                    <a:pt x="113" y="1294"/>
                  </a:cubicBezTo>
                  <a:close/>
                  <a:moveTo>
                    <a:pt x="249" y="527"/>
                  </a:moveTo>
                  <a:cubicBezTo>
                    <a:pt x="261" y="513"/>
                    <a:pt x="262" y="501"/>
                    <a:pt x="255" y="493"/>
                  </a:cubicBezTo>
                  <a:cubicBezTo>
                    <a:pt x="255" y="500"/>
                    <a:pt x="250" y="504"/>
                    <a:pt x="250" y="510"/>
                  </a:cubicBezTo>
                  <a:cubicBezTo>
                    <a:pt x="250" y="515"/>
                    <a:pt x="246" y="521"/>
                    <a:pt x="249" y="527"/>
                  </a:cubicBezTo>
                  <a:close/>
                  <a:moveTo>
                    <a:pt x="526" y="1288"/>
                  </a:moveTo>
                  <a:cubicBezTo>
                    <a:pt x="523" y="1304"/>
                    <a:pt x="525" y="1318"/>
                    <a:pt x="525" y="1332"/>
                  </a:cubicBezTo>
                  <a:cubicBezTo>
                    <a:pt x="525" y="1335"/>
                    <a:pt x="525" y="1338"/>
                    <a:pt x="524" y="1341"/>
                  </a:cubicBezTo>
                  <a:cubicBezTo>
                    <a:pt x="524" y="1342"/>
                    <a:pt x="523" y="1343"/>
                    <a:pt x="523" y="1343"/>
                  </a:cubicBezTo>
                  <a:cubicBezTo>
                    <a:pt x="523" y="1345"/>
                    <a:pt x="523" y="1347"/>
                    <a:pt x="526" y="1347"/>
                  </a:cubicBezTo>
                  <a:cubicBezTo>
                    <a:pt x="527" y="1347"/>
                    <a:pt x="528" y="1345"/>
                    <a:pt x="527" y="1344"/>
                  </a:cubicBezTo>
                  <a:cubicBezTo>
                    <a:pt x="526" y="1341"/>
                    <a:pt x="528" y="1338"/>
                    <a:pt x="528" y="1336"/>
                  </a:cubicBezTo>
                  <a:cubicBezTo>
                    <a:pt x="529" y="1330"/>
                    <a:pt x="530" y="1325"/>
                    <a:pt x="529" y="1319"/>
                  </a:cubicBezTo>
                  <a:cubicBezTo>
                    <a:pt x="529" y="1310"/>
                    <a:pt x="527" y="1300"/>
                    <a:pt x="526" y="1288"/>
                  </a:cubicBezTo>
                  <a:close/>
                  <a:moveTo>
                    <a:pt x="422" y="999"/>
                  </a:moveTo>
                  <a:cubicBezTo>
                    <a:pt x="422" y="1004"/>
                    <a:pt x="421" y="1009"/>
                    <a:pt x="422" y="1013"/>
                  </a:cubicBezTo>
                  <a:cubicBezTo>
                    <a:pt x="422" y="1018"/>
                    <a:pt x="423" y="1022"/>
                    <a:pt x="424" y="1027"/>
                  </a:cubicBezTo>
                  <a:cubicBezTo>
                    <a:pt x="424" y="1029"/>
                    <a:pt x="424" y="1031"/>
                    <a:pt x="427" y="1030"/>
                  </a:cubicBezTo>
                  <a:cubicBezTo>
                    <a:pt x="429" y="1030"/>
                    <a:pt x="430" y="1028"/>
                    <a:pt x="430" y="1026"/>
                  </a:cubicBezTo>
                  <a:cubicBezTo>
                    <a:pt x="429" y="1022"/>
                    <a:pt x="430" y="1018"/>
                    <a:pt x="430" y="1015"/>
                  </a:cubicBezTo>
                  <a:cubicBezTo>
                    <a:pt x="430" y="1008"/>
                    <a:pt x="430" y="1001"/>
                    <a:pt x="422" y="999"/>
                  </a:cubicBezTo>
                  <a:close/>
                  <a:moveTo>
                    <a:pt x="1100" y="1445"/>
                  </a:moveTo>
                  <a:cubicBezTo>
                    <a:pt x="1103" y="1444"/>
                    <a:pt x="1106" y="1443"/>
                    <a:pt x="1109" y="1443"/>
                  </a:cubicBezTo>
                  <a:cubicBezTo>
                    <a:pt x="1114" y="1442"/>
                    <a:pt x="1116" y="1438"/>
                    <a:pt x="1119" y="1434"/>
                  </a:cubicBezTo>
                  <a:cubicBezTo>
                    <a:pt x="1120" y="1431"/>
                    <a:pt x="1119" y="1429"/>
                    <a:pt x="1117" y="1427"/>
                  </a:cubicBezTo>
                  <a:cubicBezTo>
                    <a:pt x="1115" y="1425"/>
                    <a:pt x="1113" y="1427"/>
                    <a:pt x="1112" y="1428"/>
                  </a:cubicBezTo>
                  <a:cubicBezTo>
                    <a:pt x="1108" y="1431"/>
                    <a:pt x="1104" y="1434"/>
                    <a:pt x="1101" y="1438"/>
                  </a:cubicBezTo>
                  <a:cubicBezTo>
                    <a:pt x="1100" y="1440"/>
                    <a:pt x="1099" y="1442"/>
                    <a:pt x="1100" y="1445"/>
                  </a:cubicBezTo>
                  <a:close/>
                  <a:moveTo>
                    <a:pt x="966" y="1406"/>
                  </a:moveTo>
                  <a:cubicBezTo>
                    <a:pt x="978" y="1405"/>
                    <a:pt x="988" y="1402"/>
                    <a:pt x="995" y="1393"/>
                  </a:cubicBezTo>
                  <a:cubicBezTo>
                    <a:pt x="996" y="1392"/>
                    <a:pt x="997" y="1391"/>
                    <a:pt x="996" y="1390"/>
                  </a:cubicBezTo>
                  <a:cubicBezTo>
                    <a:pt x="995" y="1389"/>
                    <a:pt x="994" y="1389"/>
                    <a:pt x="993" y="1389"/>
                  </a:cubicBezTo>
                  <a:cubicBezTo>
                    <a:pt x="991" y="1390"/>
                    <a:pt x="990" y="1391"/>
                    <a:pt x="989" y="1392"/>
                  </a:cubicBezTo>
                  <a:cubicBezTo>
                    <a:pt x="981" y="1396"/>
                    <a:pt x="973" y="1402"/>
                    <a:pt x="964" y="1401"/>
                  </a:cubicBezTo>
                  <a:cubicBezTo>
                    <a:pt x="962" y="1401"/>
                    <a:pt x="960" y="1401"/>
                    <a:pt x="960" y="1403"/>
                  </a:cubicBezTo>
                  <a:cubicBezTo>
                    <a:pt x="960" y="1406"/>
                    <a:pt x="962" y="1405"/>
                    <a:pt x="964" y="1406"/>
                  </a:cubicBezTo>
                  <a:cubicBezTo>
                    <a:pt x="965" y="1406"/>
                    <a:pt x="966" y="1406"/>
                    <a:pt x="966" y="1406"/>
                  </a:cubicBezTo>
                  <a:close/>
                  <a:moveTo>
                    <a:pt x="616" y="574"/>
                  </a:moveTo>
                  <a:cubicBezTo>
                    <a:pt x="616" y="570"/>
                    <a:pt x="615" y="567"/>
                    <a:pt x="613" y="563"/>
                  </a:cubicBezTo>
                  <a:cubicBezTo>
                    <a:pt x="612" y="562"/>
                    <a:pt x="611" y="561"/>
                    <a:pt x="609" y="561"/>
                  </a:cubicBezTo>
                  <a:cubicBezTo>
                    <a:pt x="607" y="562"/>
                    <a:pt x="606" y="562"/>
                    <a:pt x="606" y="564"/>
                  </a:cubicBezTo>
                  <a:cubicBezTo>
                    <a:pt x="607" y="568"/>
                    <a:pt x="605" y="572"/>
                    <a:pt x="604" y="576"/>
                  </a:cubicBezTo>
                  <a:cubicBezTo>
                    <a:pt x="603" y="580"/>
                    <a:pt x="605" y="584"/>
                    <a:pt x="608" y="584"/>
                  </a:cubicBezTo>
                  <a:cubicBezTo>
                    <a:pt x="610" y="584"/>
                    <a:pt x="615" y="581"/>
                    <a:pt x="615" y="578"/>
                  </a:cubicBezTo>
                  <a:cubicBezTo>
                    <a:pt x="616" y="577"/>
                    <a:pt x="616" y="575"/>
                    <a:pt x="616" y="574"/>
                  </a:cubicBezTo>
                  <a:close/>
                  <a:moveTo>
                    <a:pt x="340" y="693"/>
                  </a:moveTo>
                  <a:cubicBezTo>
                    <a:pt x="336" y="704"/>
                    <a:pt x="336" y="715"/>
                    <a:pt x="332" y="724"/>
                  </a:cubicBezTo>
                  <a:cubicBezTo>
                    <a:pt x="331" y="726"/>
                    <a:pt x="330" y="728"/>
                    <a:pt x="330" y="730"/>
                  </a:cubicBezTo>
                  <a:cubicBezTo>
                    <a:pt x="330" y="732"/>
                    <a:pt x="330" y="734"/>
                    <a:pt x="332" y="734"/>
                  </a:cubicBezTo>
                  <a:cubicBezTo>
                    <a:pt x="334" y="734"/>
                    <a:pt x="334" y="733"/>
                    <a:pt x="335" y="732"/>
                  </a:cubicBezTo>
                  <a:cubicBezTo>
                    <a:pt x="337" y="728"/>
                    <a:pt x="337" y="724"/>
                    <a:pt x="339" y="719"/>
                  </a:cubicBezTo>
                  <a:cubicBezTo>
                    <a:pt x="341" y="715"/>
                    <a:pt x="341" y="709"/>
                    <a:pt x="343" y="704"/>
                  </a:cubicBezTo>
                  <a:cubicBezTo>
                    <a:pt x="344" y="701"/>
                    <a:pt x="344" y="697"/>
                    <a:pt x="340" y="693"/>
                  </a:cubicBezTo>
                  <a:close/>
                  <a:moveTo>
                    <a:pt x="327" y="1436"/>
                  </a:moveTo>
                  <a:cubicBezTo>
                    <a:pt x="332" y="1435"/>
                    <a:pt x="337" y="1437"/>
                    <a:pt x="340" y="1430"/>
                  </a:cubicBezTo>
                  <a:cubicBezTo>
                    <a:pt x="342" y="1427"/>
                    <a:pt x="346" y="1424"/>
                    <a:pt x="346" y="1419"/>
                  </a:cubicBezTo>
                  <a:cubicBezTo>
                    <a:pt x="346" y="1417"/>
                    <a:pt x="349" y="1415"/>
                    <a:pt x="350" y="1413"/>
                  </a:cubicBezTo>
                  <a:cubicBezTo>
                    <a:pt x="350" y="1410"/>
                    <a:pt x="348" y="1408"/>
                    <a:pt x="346" y="1410"/>
                  </a:cubicBezTo>
                  <a:cubicBezTo>
                    <a:pt x="345" y="1410"/>
                    <a:pt x="343" y="1411"/>
                    <a:pt x="343" y="1412"/>
                  </a:cubicBezTo>
                  <a:cubicBezTo>
                    <a:pt x="342" y="1418"/>
                    <a:pt x="336" y="1421"/>
                    <a:pt x="335" y="1427"/>
                  </a:cubicBezTo>
                  <a:cubicBezTo>
                    <a:pt x="335" y="1430"/>
                    <a:pt x="333" y="1431"/>
                    <a:pt x="331" y="1432"/>
                  </a:cubicBezTo>
                  <a:cubicBezTo>
                    <a:pt x="329" y="1432"/>
                    <a:pt x="327" y="1432"/>
                    <a:pt x="327" y="1436"/>
                  </a:cubicBezTo>
                  <a:close/>
                  <a:moveTo>
                    <a:pt x="356" y="599"/>
                  </a:moveTo>
                  <a:cubicBezTo>
                    <a:pt x="354" y="604"/>
                    <a:pt x="354" y="608"/>
                    <a:pt x="353" y="612"/>
                  </a:cubicBezTo>
                  <a:cubicBezTo>
                    <a:pt x="352" y="614"/>
                    <a:pt x="352" y="616"/>
                    <a:pt x="355" y="617"/>
                  </a:cubicBezTo>
                  <a:cubicBezTo>
                    <a:pt x="357" y="618"/>
                    <a:pt x="359" y="619"/>
                    <a:pt x="362" y="620"/>
                  </a:cubicBezTo>
                  <a:cubicBezTo>
                    <a:pt x="365" y="621"/>
                    <a:pt x="367" y="620"/>
                    <a:pt x="367" y="616"/>
                  </a:cubicBezTo>
                  <a:cubicBezTo>
                    <a:pt x="366" y="609"/>
                    <a:pt x="362" y="603"/>
                    <a:pt x="356" y="599"/>
                  </a:cubicBezTo>
                  <a:close/>
                  <a:moveTo>
                    <a:pt x="1207" y="1202"/>
                  </a:moveTo>
                  <a:cubicBezTo>
                    <a:pt x="1206" y="1202"/>
                    <a:pt x="1206" y="1201"/>
                    <a:pt x="1206" y="1200"/>
                  </a:cubicBezTo>
                  <a:cubicBezTo>
                    <a:pt x="1205" y="1199"/>
                    <a:pt x="1204" y="1200"/>
                    <a:pt x="1203" y="1201"/>
                  </a:cubicBezTo>
                  <a:cubicBezTo>
                    <a:pt x="1198" y="1206"/>
                    <a:pt x="1195" y="1213"/>
                    <a:pt x="1192" y="1221"/>
                  </a:cubicBezTo>
                  <a:cubicBezTo>
                    <a:pt x="1191" y="1224"/>
                    <a:pt x="1194" y="1225"/>
                    <a:pt x="1196" y="1226"/>
                  </a:cubicBezTo>
                  <a:cubicBezTo>
                    <a:pt x="1198" y="1227"/>
                    <a:pt x="1200" y="1226"/>
                    <a:pt x="1200" y="1224"/>
                  </a:cubicBezTo>
                  <a:cubicBezTo>
                    <a:pt x="1203" y="1216"/>
                    <a:pt x="1204" y="1209"/>
                    <a:pt x="1207" y="1202"/>
                  </a:cubicBezTo>
                  <a:close/>
                  <a:moveTo>
                    <a:pt x="483" y="149"/>
                  </a:moveTo>
                  <a:cubicBezTo>
                    <a:pt x="486" y="145"/>
                    <a:pt x="487" y="142"/>
                    <a:pt x="487" y="139"/>
                  </a:cubicBezTo>
                  <a:cubicBezTo>
                    <a:pt x="488" y="133"/>
                    <a:pt x="484" y="128"/>
                    <a:pt x="484" y="122"/>
                  </a:cubicBezTo>
                  <a:cubicBezTo>
                    <a:pt x="484" y="119"/>
                    <a:pt x="481" y="120"/>
                    <a:pt x="480" y="122"/>
                  </a:cubicBezTo>
                  <a:cubicBezTo>
                    <a:pt x="477" y="125"/>
                    <a:pt x="475" y="129"/>
                    <a:pt x="477" y="133"/>
                  </a:cubicBezTo>
                  <a:cubicBezTo>
                    <a:pt x="479" y="138"/>
                    <a:pt x="481" y="143"/>
                    <a:pt x="483" y="149"/>
                  </a:cubicBezTo>
                  <a:close/>
                  <a:moveTo>
                    <a:pt x="391" y="947"/>
                  </a:moveTo>
                  <a:cubicBezTo>
                    <a:pt x="395" y="941"/>
                    <a:pt x="397" y="936"/>
                    <a:pt x="398" y="930"/>
                  </a:cubicBezTo>
                  <a:cubicBezTo>
                    <a:pt x="398" y="928"/>
                    <a:pt x="395" y="917"/>
                    <a:pt x="392" y="914"/>
                  </a:cubicBezTo>
                  <a:cubicBezTo>
                    <a:pt x="390" y="916"/>
                    <a:pt x="388" y="918"/>
                    <a:pt x="388" y="921"/>
                  </a:cubicBezTo>
                  <a:cubicBezTo>
                    <a:pt x="389" y="929"/>
                    <a:pt x="389" y="938"/>
                    <a:pt x="391" y="947"/>
                  </a:cubicBezTo>
                  <a:close/>
                  <a:moveTo>
                    <a:pt x="1277" y="963"/>
                  </a:moveTo>
                  <a:cubicBezTo>
                    <a:pt x="1269" y="968"/>
                    <a:pt x="1265" y="976"/>
                    <a:pt x="1260" y="983"/>
                  </a:cubicBezTo>
                  <a:cubicBezTo>
                    <a:pt x="1257" y="987"/>
                    <a:pt x="1253" y="990"/>
                    <a:pt x="1256" y="994"/>
                  </a:cubicBezTo>
                  <a:cubicBezTo>
                    <a:pt x="1257" y="996"/>
                    <a:pt x="1262" y="992"/>
                    <a:pt x="1266" y="987"/>
                  </a:cubicBezTo>
                  <a:cubicBezTo>
                    <a:pt x="1266" y="986"/>
                    <a:pt x="1266" y="986"/>
                    <a:pt x="1266" y="986"/>
                  </a:cubicBezTo>
                  <a:cubicBezTo>
                    <a:pt x="1269" y="978"/>
                    <a:pt x="1273" y="971"/>
                    <a:pt x="1277" y="963"/>
                  </a:cubicBezTo>
                  <a:close/>
                  <a:moveTo>
                    <a:pt x="504" y="156"/>
                  </a:moveTo>
                  <a:cubicBezTo>
                    <a:pt x="504" y="160"/>
                    <a:pt x="505" y="164"/>
                    <a:pt x="506" y="167"/>
                  </a:cubicBezTo>
                  <a:cubicBezTo>
                    <a:pt x="507" y="169"/>
                    <a:pt x="508" y="170"/>
                    <a:pt x="509" y="170"/>
                  </a:cubicBezTo>
                  <a:cubicBezTo>
                    <a:pt x="510" y="169"/>
                    <a:pt x="511" y="168"/>
                    <a:pt x="511" y="167"/>
                  </a:cubicBezTo>
                  <a:cubicBezTo>
                    <a:pt x="514" y="159"/>
                    <a:pt x="514" y="152"/>
                    <a:pt x="509" y="145"/>
                  </a:cubicBezTo>
                  <a:cubicBezTo>
                    <a:pt x="509" y="144"/>
                    <a:pt x="508" y="143"/>
                    <a:pt x="507" y="143"/>
                  </a:cubicBezTo>
                  <a:cubicBezTo>
                    <a:pt x="506" y="143"/>
                    <a:pt x="505" y="145"/>
                    <a:pt x="505" y="146"/>
                  </a:cubicBezTo>
                  <a:cubicBezTo>
                    <a:pt x="505" y="149"/>
                    <a:pt x="504" y="153"/>
                    <a:pt x="504" y="156"/>
                  </a:cubicBezTo>
                  <a:close/>
                  <a:moveTo>
                    <a:pt x="1246" y="1085"/>
                  </a:moveTo>
                  <a:cubicBezTo>
                    <a:pt x="1252" y="1079"/>
                    <a:pt x="1255" y="1071"/>
                    <a:pt x="1259" y="1064"/>
                  </a:cubicBezTo>
                  <a:cubicBezTo>
                    <a:pt x="1261" y="1061"/>
                    <a:pt x="1263" y="1058"/>
                    <a:pt x="1264" y="1055"/>
                  </a:cubicBezTo>
                  <a:cubicBezTo>
                    <a:pt x="1265" y="1054"/>
                    <a:pt x="1265" y="1051"/>
                    <a:pt x="1263" y="1050"/>
                  </a:cubicBezTo>
                  <a:cubicBezTo>
                    <a:pt x="1261" y="1049"/>
                    <a:pt x="1260" y="1051"/>
                    <a:pt x="1259" y="1052"/>
                  </a:cubicBezTo>
                  <a:cubicBezTo>
                    <a:pt x="1258" y="1053"/>
                    <a:pt x="1257" y="1055"/>
                    <a:pt x="1256" y="1056"/>
                  </a:cubicBezTo>
                  <a:cubicBezTo>
                    <a:pt x="1255" y="1061"/>
                    <a:pt x="1253" y="1065"/>
                    <a:pt x="1251" y="1069"/>
                  </a:cubicBezTo>
                  <a:cubicBezTo>
                    <a:pt x="1249" y="1074"/>
                    <a:pt x="1247" y="1079"/>
                    <a:pt x="1246" y="1085"/>
                  </a:cubicBezTo>
                  <a:close/>
                  <a:moveTo>
                    <a:pt x="940" y="1440"/>
                  </a:moveTo>
                  <a:cubicBezTo>
                    <a:pt x="932" y="1437"/>
                    <a:pt x="926" y="1441"/>
                    <a:pt x="920" y="1443"/>
                  </a:cubicBezTo>
                  <a:cubicBezTo>
                    <a:pt x="917" y="1444"/>
                    <a:pt x="914" y="1446"/>
                    <a:pt x="916" y="1449"/>
                  </a:cubicBezTo>
                  <a:cubicBezTo>
                    <a:pt x="917" y="1453"/>
                    <a:pt x="920" y="1452"/>
                    <a:pt x="923" y="1451"/>
                  </a:cubicBezTo>
                  <a:cubicBezTo>
                    <a:pt x="929" y="1449"/>
                    <a:pt x="934" y="1443"/>
                    <a:pt x="940" y="1440"/>
                  </a:cubicBezTo>
                  <a:close/>
                  <a:moveTo>
                    <a:pt x="488" y="1165"/>
                  </a:moveTo>
                  <a:cubicBezTo>
                    <a:pt x="485" y="1168"/>
                    <a:pt x="483" y="1172"/>
                    <a:pt x="480" y="1173"/>
                  </a:cubicBezTo>
                  <a:cubicBezTo>
                    <a:pt x="475" y="1176"/>
                    <a:pt x="474" y="1181"/>
                    <a:pt x="473" y="1186"/>
                  </a:cubicBezTo>
                  <a:cubicBezTo>
                    <a:pt x="473" y="1187"/>
                    <a:pt x="473" y="1189"/>
                    <a:pt x="474" y="1190"/>
                  </a:cubicBezTo>
                  <a:cubicBezTo>
                    <a:pt x="476" y="1191"/>
                    <a:pt x="478" y="1190"/>
                    <a:pt x="479" y="1189"/>
                  </a:cubicBezTo>
                  <a:cubicBezTo>
                    <a:pt x="484" y="1182"/>
                    <a:pt x="487" y="1174"/>
                    <a:pt x="489" y="1166"/>
                  </a:cubicBezTo>
                  <a:cubicBezTo>
                    <a:pt x="489" y="1166"/>
                    <a:pt x="488" y="1166"/>
                    <a:pt x="488" y="1165"/>
                  </a:cubicBezTo>
                  <a:close/>
                  <a:moveTo>
                    <a:pt x="979" y="1499"/>
                  </a:moveTo>
                  <a:cubicBezTo>
                    <a:pt x="989" y="1497"/>
                    <a:pt x="991" y="1497"/>
                    <a:pt x="994" y="1492"/>
                  </a:cubicBezTo>
                  <a:cubicBezTo>
                    <a:pt x="996" y="1490"/>
                    <a:pt x="998" y="1489"/>
                    <a:pt x="1000" y="1487"/>
                  </a:cubicBezTo>
                  <a:cubicBezTo>
                    <a:pt x="1003" y="1486"/>
                    <a:pt x="1006" y="1485"/>
                    <a:pt x="1008" y="1483"/>
                  </a:cubicBezTo>
                  <a:cubicBezTo>
                    <a:pt x="1009" y="1482"/>
                    <a:pt x="1011" y="1481"/>
                    <a:pt x="1010" y="1479"/>
                  </a:cubicBezTo>
                  <a:cubicBezTo>
                    <a:pt x="1009" y="1478"/>
                    <a:pt x="1007" y="1478"/>
                    <a:pt x="1006" y="1478"/>
                  </a:cubicBezTo>
                  <a:cubicBezTo>
                    <a:pt x="995" y="1482"/>
                    <a:pt x="988" y="1489"/>
                    <a:pt x="979" y="1499"/>
                  </a:cubicBezTo>
                  <a:close/>
                  <a:moveTo>
                    <a:pt x="622" y="132"/>
                  </a:moveTo>
                  <a:cubicBezTo>
                    <a:pt x="625" y="143"/>
                    <a:pt x="632" y="152"/>
                    <a:pt x="635" y="163"/>
                  </a:cubicBezTo>
                  <a:cubicBezTo>
                    <a:pt x="635" y="164"/>
                    <a:pt x="636" y="164"/>
                    <a:pt x="637" y="164"/>
                  </a:cubicBezTo>
                  <a:cubicBezTo>
                    <a:pt x="638" y="164"/>
                    <a:pt x="638" y="163"/>
                    <a:pt x="638" y="161"/>
                  </a:cubicBezTo>
                  <a:cubicBezTo>
                    <a:pt x="639" y="148"/>
                    <a:pt x="631" y="140"/>
                    <a:pt x="622" y="132"/>
                  </a:cubicBezTo>
                  <a:close/>
                  <a:moveTo>
                    <a:pt x="277" y="159"/>
                  </a:moveTo>
                  <a:cubicBezTo>
                    <a:pt x="270" y="164"/>
                    <a:pt x="270" y="165"/>
                    <a:pt x="270" y="170"/>
                  </a:cubicBezTo>
                  <a:cubicBezTo>
                    <a:pt x="270" y="173"/>
                    <a:pt x="269" y="175"/>
                    <a:pt x="268" y="178"/>
                  </a:cubicBezTo>
                  <a:cubicBezTo>
                    <a:pt x="268" y="180"/>
                    <a:pt x="266" y="183"/>
                    <a:pt x="269" y="184"/>
                  </a:cubicBezTo>
                  <a:cubicBezTo>
                    <a:pt x="272" y="186"/>
                    <a:pt x="273" y="183"/>
                    <a:pt x="275" y="181"/>
                  </a:cubicBezTo>
                  <a:cubicBezTo>
                    <a:pt x="277" y="179"/>
                    <a:pt x="277" y="177"/>
                    <a:pt x="277" y="175"/>
                  </a:cubicBezTo>
                  <a:cubicBezTo>
                    <a:pt x="278" y="170"/>
                    <a:pt x="277" y="165"/>
                    <a:pt x="277" y="159"/>
                  </a:cubicBezTo>
                  <a:close/>
                  <a:moveTo>
                    <a:pt x="188" y="450"/>
                  </a:moveTo>
                  <a:cubicBezTo>
                    <a:pt x="189" y="443"/>
                    <a:pt x="190" y="437"/>
                    <a:pt x="190" y="431"/>
                  </a:cubicBezTo>
                  <a:cubicBezTo>
                    <a:pt x="190" y="424"/>
                    <a:pt x="189" y="418"/>
                    <a:pt x="186" y="413"/>
                  </a:cubicBezTo>
                  <a:cubicBezTo>
                    <a:pt x="185" y="412"/>
                    <a:pt x="184" y="410"/>
                    <a:pt x="183" y="411"/>
                  </a:cubicBezTo>
                  <a:cubicBezTo>
                    <a:pt x="181" y="412"/>
                    <a:pt x="181" y="414"/>
                    <a:pt x="182" y="415"/>
                  </a:cubicBezTo>
                  <a:cubicBezTo>
                    <a:pt x="186" y="421"/>
                    <a:pt x="184" y="427"/>
                    <a:pt x="185" y="434"/>
                  </a:cubicBezTo>
                  <a:cubicBezTo>
                    <a:pt x="186" y="439"/>
                    <a:pt x="184" y="444"/>
                    <a:pt x="188" y="450"/>
                  </a:cubicBezTo>
                  <a:close/>
                  <a:moveTo>
                    <a:pt x="1121" y="1448"/>
                  </a:moveTo>
                  <a:cubicBezTo>
                    <a:pt x="1119" y="1448"/>
                    <a:pt x="1116" y="1448"/>
                    <a:pt x="1115" y="1450"/>
                  </a:cubicBezTo>
                  <a:cubicBezTo>
                    <a:pt x="1113" y="1452"/>
                    <a:pt x="1111" y="1454"/>
                    <a:pt x="1112" y="1457"/>
                  </a:cubicBezTo>
                  <a:cubicBezTo>
                    <a:pt x="1113" y="1460"/>
                    <a:pt x="1115" y="1462"/>
                    <a:pt x="1118" y="1463"/>
                  </a:cubicBezTo>
                  <a:cubicBezTo>
                    <a:pt x="1121" y="1464"/>
                    <a:pt x="1122" y="1461"/>
                    <a:pt x="1123" y="1459"/>
                  </a:cubicBezTo>
                  <a:cubicBezTo>
                    <a:pt x="1124" y="1457"/>
                    <a:pt x="1125" y="1456"/>
                    <a:pt x="1126" y="1455"/>
                  </a:cubicBezTo>
                  <a:cubicBezTo>
                    <a:pt x="1128" y="1450"/>
                    <a:pt x="1127" y="1448"/>
                    <a:pt x="1121" y="1448"/>
                  </a:cubicBezTo>
                  <a:close/>
                  <a:moveTo>
                    <a:pt x="318" y="1476"/>
                  </a:moveTo>
                  <a:cubicBezTo>
                    <a:pt x="317" y="1474"/>
                    <a:pt x="319" y="1470"/>
                    <a:pt x="316" y="1470"/>
                  </a:cubicBezTo>
                  <a:cubicBezTo>
                    <a:pt x="313" y="1470"/>
                    <a:pt x="312" y="1472"/>
                    <a:pt x="312" y="1475"/>
                  </a:cubicBezTo>
                  <a:cubicBezTo>
                    <a:pt x="313" y="1478"/>
                    <a:pt x="311" y="1480"/>
                    <a:pt x="310" y="1483"/>
                  </a:cubicBezTo>
                  <a:cubicBezTo>
                    <a:pt x="309" y="1488"/>
                    <a:pt x="308" y="1493"/>
                    <a:pt x="306" y="1498"/>
                  </a:cubicBezTo>
                  <a:cubicBezTo>
                    <a:pt x="306" y="1499"/>
                    <a:pt x="306" y="1501"/>
                    <a:pt x="308" y="1501"/>
                  </a:cubicBezTo>
                  <a:cubicBezTo>
                    <a:pt x="308" y="1501"/>
                    <a:pt x="309" y="1500"/>
                    <a:pt x="310" y="1500"/>
                  </a:cubicBezTo>
                  <a:cubicBezTo>
                    <a:pt x="314" y="1492"/>
                    <a:pt x="316" y="1484"/>
                    <a:pt x="318" y="1476"/>
                  </a:cubicBezTo>
                  <a:close/>
                  <a:moveTo>
                    <a:pt x="300" y="1346"/>
                  </a:moveTo>
                  <a:cubicBezTo>
                    <a:pt x="286" y="1363"/>
                    <a:pt x="279" y="1379"/>
                    <a:pt x="280" y="1387"/>
                  </a:cubicBezTo>
                  <a:cubicBezTo>
                    <a:pt x="283" y="1386"/>
                    <a:pt x="283" y="1383"/>
                    <a:pt x="284" y="1381"/>
                  </a:cubicBezTo>
                  <a:cubicBezTo>
                    <a:pt x="286" y="1376"/>
                    <a:pt x="288" y="1370"/>
                    <a:pt x="292" y="1365"/>
                  </a:cubicBezTo>
                  <a:cubicBezTo>
                    <a:pt x="296" y="1359"/>
                    <a:pt x="298" y="1353"/>
                    <a:pt x="300" y="1346"/>
                  </a:cubicBezTo>
                  <a:close/>
                  <a:moveTo>
                    <a:pt x="268" y="586"/>
                  </a:moveTo>
                  <a:cubicBezTo>
                    <a:pt x="271" y="585"/>
                    <a:pt x="271" y="583"/>
                    <a:pt x="271" y="581"/>
                  </a:cubicBezTo>
                  <a:cubicBezTo>
                    <a:pt x="271" y="574"/>
                    <a:pt x="272" y="566"/>
                    <a:pt x="273" y="559"/>
                  </a:cubicBezTo>
                  <a:cubicBezTo>
                    <a:pt x="273" y="558"/>
                    <a:pt x="273" y="556"/>
                    <a:pt x="273" y="555"/>
                  </a:cubicBezTo>
                  <a:cubicBezTo>
                    <a:pt x="272" y="554"/>
                    <a:pt x="272" y="553"/>
                    <a:pt x="271" y="553"/>
                  </a:cubicBezTo>
                  <a:cubicBezTo>
                    <a:pt x="269" y="553"/>
                    <a:pt x="269" y="554"/>
                    <a:pt x="268" y="555"/>
                  </a:cubicBezTo>
                  <a:cubicBezTo>
                    <a:pt x="267" y="565"/>
                    <a:pt x="263" y="575"/>
                    <a:pt x="268" y="586"/>
                  </a:cubicBezTo>
                  <a:close/>
                  <a:moveTo>
                    <a:pt x="559" y="1513"/>
                  </a:moveTo>
                  <a:cubicBezTo>
                    <a:pt x="561" y="1508"/>
                    <a:pt x="554" y="1507"/>
                    <a:pt x="553" y="1502"/>
                  </a:cubicBezTo>
                  <a:cubicBezTo>
                    <a:pt x="552" y="1500"/>
                    <a:pt x="550" y="1499"/>
                    <a:pt x="547" y="1500"/>
                  </a:cubicBezTo>
                  <a:cubicBezTo>
                    <a:pt x="545" y="1501"/>
                    <a:pt x="546" y="1503"/>
                    <a:pt x="546" y="1505"/>
                  </a:cubicBezTo>
                  <a:cubicBezTo>
                    <a:pt x="546" y="1510"/>
                    <a:pt x="553" y="1512"/>
                    <a:pt x="550" y="1518"/>
                  </a:cubicBezTo>
                  <a:cubicBezTo>
                    <a:pt x="550" y="1518"/>
                    <a:pt x="551" y="1519"/>
                    <a:pt x="552" y="1519"/>
                  </a:cubicBezTo>
                  <a:cubicBezTo>
                    <a:pt x="554" y="1520"/>
                    <a:pt x="556" y="1519"/>
                    <a:pt x="558" y="1518"/>
                  </a:cubicBezTo>
                  <a:cubicBezTo>
                    <a:pt x="560" y="1517"/>
                    <a:pt x="559" y="1515"/>
                    <a:pt x="559" y="1513"/>
                  </a:cubicBezTo>
                  <a:close/>
                  <a:moveTo>
                    <a:pt x="919" y="1371"/>
                  </a:moveTo>
                  <a:cubicBezTo>
                    <a:pt x="911" y="1371"/>
                    <a:pt x="905" y="1375"/>
                    <a:pt x="898" y="1377"/>
                  </a:cubicBezTo>
                  <a:cubicBezTo>
                    <a:pt x="896" y="1378"/>
                    <a:pt x="895" y="1379"/>
                    <a:pt x="896" y="1381"/>
                  </a:cubicBezTo>
                  <a:cubicBezTo>
                    <a:pt x="896" y="1383"/>
                    <a:pt x="898" y="1383"/>
                    <a:pt x="900" y="1383"/>
                  </a:cubicBezTo>
                  <a:cubicBezTo>
                    <a:pt x="901" y="1383"/>
                    <a:pt x="902" y="1383"/>
                    <a:pt x="903" y="1382"/>
                  </a:cubicBezTo>
                  <a:cubicBezTo>
                    <a:pt x="908" y="1378"/>
                    <a:pt x="915" y="1376"/>
                    <a:pt x="921" y="1376"/>
                  </a:cubicBezTo>
                  <a:cubicBezTo>
                    <a:pt x="923" y="1375"/>
                    <a:pt x="924" y="1375"/>
                    <a:pt x="924" y="1373"/>
                  </a:cubicBezTo>
                  <a:cubicBezTo>
                    <a:pt x="924" y="1371"/>
                    <a:pt x="923" y="1371"/>
                    <a:pt x="921" y="1371"/>
                  </a:cubicBezTo>
                  <a:cubicBezTo>
                    <a:pt x="920" y="1371"/>
                    <a:pt x="919" y="1371"/>
                    <a:pt x="919" y="1371"/>
                  </a:cubicBezTo>
                  <a:close/>
                  <a:moveTo>
                    <a:pt x="553" y="811"/>
                  </a:moveTo>
                  <a:cubicBezTo>
                    <a:pt x="553" y="809"/>
                    <a:pt x="555" y="807"/>
                    <a:pt x="553" y="805"/>
                  </a:cubicBezTo>
                  <a:cubicBezTo>
                    <a:pt x="550" y="802"/>
                    <a:pt x="548" y="799"/>
                    <a:pt x="546" y="795"/>
                  </a:cubicBezTo>
                  <a:cubicBezTo>
                    <a:pt x="544" y="793"/>
                    <a:pt x="542" y="794"/>
                    <a:pt x="541" y="796"/>
                  </a:cubicBezTo>
                  <a:cubicBezTo>
                    <a:pt x="541" y="798"/>
                    <a:pt x="541" y="799"/>
                    <a:pt x="542" y="800"/>
                  </a:cubicBezTo>
                  <a:cubicBezTo>
                    <a:pt x="545" y="805"/>
                    <a:pt x="547" y="811"/>
                    <a:pt x="548" y="817"/>
                  </a:cubicBezTo>
                  <a:cubicBezTo>
                    <a:pt x="548" y="818"/>
                    <a:pt x="549" y="820"/>
                    <a:pt x="551" y="820"/>
                  </a:cubicBezTo>
                  <a:cubicBezTo>
                    <a:pt x="553" y="820"/>
                    <a:pt x="553" y="818"/>
                    <a:pt x="553" y="816"/>
                  </a:cubicBezTo>
                  <a:cubicBezTo>
                    <a:pt x="553" y="815"/>
                    <a:pt x="553" y="813"/>
                    <a:pt x="553" y="811"/>
                  </a:cubicBezTo>
                  <a:close/>
                  <a:moveTo>
                    <a:pt x="388" y="1034"/>
                  </a:moveTo>
                  <a:cubicBezTo>
                    <a:pt x="389" y="1032"/>
                    <a:pt x="390" y="1030"/>
                    <a:pt x="390" y="1029"/>
                  </a:cubicBezTo>
                  <a:cubicBezTo>
                    <a:pt x="392" y="1024"/>
                    <a:pt x="391" y="1020"/>
                    <a:pt x="391" y="1016"/>
                  </a:cubicBezTo>
                  <a:cubicBezTo>
                    <a:pt x="391" y="1012"/>
                    <a:pt x="388" y="1010"/>
                    <a:pt x="385" y="1010"/>
                  </a:cubicBezTo>
                  <a:cubicBezTo>
                    <a:pt x="381" y="1011"/>
                    <a:pt x="382" y="1014"/>
                    <a:pt x="383" y="1016"/>
                  </a:cubicBezTo>
                  <a:cubicBezTo>
                    <a:pt x="383" y="1022"/>
                    <a:pt x="385" y="1028"/>
                    <a:pt x="388" y="1034"/>
                  </a:cubicBezTo>
                  <a:close/>
                  <a:moveTo>
                    <a:pt x="479" y="196"/>
                  </a:moveTo>
                  <a:cubicBezTo>
                    <a:pt x="479" y="195"/>
                    <a:pt x="479" y="193"/>
                    <a:pt x="478" y="191"/>
                  </a:cubicBezTo>
                  <a:cubicBezTo>
                    <a:pt x="478" y="190"/>
                    <a:pt x="478" y="188"/>
                    <a:pt x="476" y="188"/>
                  </a:cubicBezTo>
                  <a:cubicBezTo>
                    <a:pt x="474" y="187"/>
                    <a:pt x="473" y="188"/>
                    <a:pt x="472" y="190"/>
                  </a:cubicBezTo>
                  <a:cubicBezTo>
                    <a:pt x="469" y="193"/>
                    <a:pt x="469" y="197"/>
                    <a:pt x="469" y="201"/>
                  </a:cubicBezTo>
                  <a:cubicBezTo>
                    <a:pt x="470" y="204"/>
                    <a:pt x="471" y="207"/>
                    <a:pt x="475" y="207"/>
                  </a:cubicBezTo>
                  <a:cubicBezTo>
                    <a:pt x="477" y="207"/>
                    <a:pt x="478" y="203"/>
                    <a:pt x="479" y="201"/>
                  </a:cubicBezTo>
                  <a:cubicBezTo>
                    <a:pt x="479" y="200"/>
                    <a:pt x="479" y="198"/>
                    <a:pt x="479" y="196"/>
                  </a:cubicBezTo>
                  <a:close/>
                  <a:moveTo>
                    <a:pt x="523" y="399"/>
                  </a:moveTo>
                  <a:cubicBezTo>
                    <a:pt x="525" y="388"/>
                    <a:pt x="517" y="376"/>
                    <a:pt x="507" y="375"/>
                  </a:cubicBezTo>
                  <a:cubicBezTo>
                    <a:pt x="512" y="384"/>
                    <a:pt x="518" y="391"/>
                    <a:pt x="523" y="399"/>
                  </a:cubicBezTo>
                  <a:close/>
                  <a:moveTo>
                    <a:pt x="442" y="1103"/>
                  </a:moveTo>
                  <a:cubicBezTo>
                    <a:pt x="437" y="1106"/>
                    <a:pt x="437" y="1111"/>
                    <a:pt x="434" y="1116"/>
                  </a:cubicBezTo>
                  <a:cubicBezTo>
                    <a:pt x="433" y="1117"/>
                    <a:pt x="432" y="1119"/>
                    <a:pt x="434" y="1120"/>
                  </a:cubicBezTo>
                  <a:cubicBezTo>
                    <a:pt x="435" y="1122"/>
                    <a:pt x="437" y="1121"/>
                    <a:pt x="439" y="1120"/>
                  </a:cubicBezTo>
                  <a:cubicBezTo>
                    <a:pt x="448" y="1116"/>
                    <a:pt x="449" y="1111"/>
                    <a:pt x="442" y="1103"/>
                  </a:cubicBezTo>
                  <a:close/>
                  <a:moveTo>
                    <a:pt x="461" y="370"/>
                  </a:moveTo>
                  <a:cubicBezTo>
                    <a:pt x="463" y="367"/>
                    <a:pt x="464" y="366"/>
                    <a:pt x="464" y="364"/>
                  </a:cubicBezTo>
                  <a:cubicBezTo>
                    <a:pt x="463" y="357"/>
                    <a:pt x="461" y="350"/>
                    <a:pt x="464" y="343"/>
                  </a:cubicBezTo>
                  <a:cubicBezTo>
                    <a:pt x="465" y="342"/>
                    <a:pt x="464" y="341"/>
                    <a:pt x="463" y="341"/>
                  </a:cubicBezTo>
                  <a:cubicBezTo>
                    <a:pt x="461" y="340"/>
                    <a:pt x="459" y="339"/>
                    <a:pt x="457" y="340"/>
                  </a:cubicBezTo>
                  <a:cubicBezTo>
                    <a:pt x="455" y="342"/>
                    <a:pt x="455" y="344"/>
                    <a:pt x="456" y="346"/>
                  </a:cubicBezTo>
                  <a:cubicBezTo>
                    <a:pt x="457" y="354"/>
                    <a:pt x="459" y="361"/>
                    <a:pt x="461" y="370"/>
                  </a:cubicBezTo>
                  <a:close/>
                  <a:moveTo>
                    <a:pt x="214" y="518"/>
                  </a:moveTo>
                  <a:cubicBezTo>
                    <a:pt x="212" y="519"/>
                    <a:pt x="211" y="519"/>
                    <a:pt x="211" y="520"/>
                  </a:cubicBezTo>
                  <a:cubicBezTo>
                    <a:pt x="208" y="526"/>
                    <a:pt x="207" y="533"/>
                    <a:pt x="202" y="538"/>
                  </a:cubicBezTo>
                  <a:cubicBezTo>
                    <a:pt x="199" y="540"/>
                    <a:pt x="202" y="542"/>
                    <a:pt x="204" y="543"/>
                  </a:cubicBezTo>
                  <a:cubicBezTo>
                    <a:pt x="207" y="545"/>
                    <a:pt x="209" y="544"/>
                    <a:pt x="210" y="541"/>
                  </a:cubicBezTo>
                  <a:cubicBezTo>
                    <a:pt x="211" y="534"/>
                    <a:pt x="216" y="527"/>
                    <a:pt x="214" y="518"/>
                  </a:cubicBezTo>
                  <a:close/>
                  <a:moveTo>
                    <a:pt x="537" y="405"/>
                  </a:moveTo>
                  <a:cubicBezTo>
                    <a:pt x="537" y="405"/>
                    <a:pt x="537" y="405"/>
                    <a:pt x="537" y="405"/>
                  </a:cubicBezTo>
                  <a:cubicBezTo>
                    <a:pt x="536" y="401"/>
                    <a:pt x="536" y="397"/>
                    <a:pt x="536" y="393"/>
                  </a:cubicBezTo>
                  <a:cubicBezTo>
                    <a:pt x="535" y="390"/>
                    <a:pt x="533" y="388"/>
                    <a:pt x="530" y="388"/>
                  </a:cubicBezTo>
                  <a:cubicBezTo>
                    <a:pt x="527" y="389"/>
                    <a:pt x="528" y="392"/>
                    <a:pt x="529" y="394"/>
                  </a:cubicBezTo>
                  <a:cubicBezTo>
                    <a:pt x="529" y="399"/>
                    <a:pt x="530" y="404"/>
                    <a:pt x="532" y="409"/>
                  </a:cubicBezTo>
                  <a:cubicBezTo>
                    <a:pt x="532" y="410"/>
                    <a:pt x="532" y="412"/>
                    <a:pt x="534" y="412"/>
                  </a:cubicBezTo>
                  <a:cubicBezTo>
                    <a:pt x="537" y="412"/>
                    <a:pt x="537" y="410"/>
                    <a:pt x="537" y="408"/>
                  </a:cubicBezTo>
                  <a:cubicBezTo>
                    <a:pt x="537" y="407"/>
                    <a:pt x="537" y="406"/>
                    <a:pt x="537" y="405"/>
                  </a:cubicBezTo>
                  <a:close/>
                  <a:moveTo>
                    <a:pt x="710" y="396"/>
                  </a:moveTo>
                  <a:cubicBezTo>
                    <a:pt x="711" y="399"/>
                    <a:pt x="713" y="400"/>
                    <a:pt x="713" y="402"/>
                  </a:cubicBezTo>
                  <a:cubicBezTo>
                    <a:pt x="714" y="405"/>
                    <a:pt x="717" y="405"/>
                    <a:pt x="719" y="405"/>
                  </a:cubicBezTo>
                  <a:cubicBezTo>
                    <a:pt x="721" y="405"/>
                    <a:pt x="722" y="402"/>
                    <a:pt x="722" y="401"/>
                  </a:cubicBezTo>
                  <a:cubicBezTo>
                    <a:pt x="723" y="398"/>
                    <a:pt x="724" y="395"/>
                    <a:pt x="725" y="392"/>
                  </a:cubicBezTo>
                  <a:cubicBezTo>
                    <a:pt x="725" y="390"/>
                    <a:pt x="726" y="389"/>
                    <a:pt x="724" y="387"/>
                  </a:cubicBezTo>
                  <a:cubicBezTo>
                    <a:pt x="722" y="386"/>
                    <a:pt x="721" y="387"/>
                    <a:pt x="719" y="389"/>
                  </a:cubicBezTo>
                  <a:cubicBezTo>
                    <a:pt x="717" y="392"/>
                    <a:pt x="715" y="395"/>
                    <a:pt x="710" y="396"/>
                  </a:cubicBezTo>
                  <a:close/>
                  <a:moveTo>
                    <a:pt x="364" y="221"/>
                  </a:moveTo>
                  <a:cubicBezTo>
                    <a:pt x="362" y="218"/>
                    <a:pt x="359" y="217"/>
                    <a:pt x="356" y="217"/>
                  </a:cubicBezTo>
                  <a:cubicBezTo>
                    <a:pt x="352" y="218"/>
                    <a:pt x="348" y="218"/>
                    <a:pt x="345" y="220"/>
                  </a:cubicBezTo>
                  <a:cubicBezTo>
                    <a:pt x="344" y="221"/>
                    <a:pt x="344" y="223"/>
                    <a:pt x="344" y="224"/>
                  </a:cubicBezTo>
                  <a:cubicBezTo>
                    <a:pt x="346" y="229"/>
                    <a:pt x="354" y="230"/>
                    <a:pt x="357" y="226"/>
                  </a:cubicBezTo>
                  <a:cubicBezTo>
                    <a:pt x="358" y="223"/>
                    <a:pt x="361" y="222"/>
                    <a:pt x="364" y="221"/>
                  </a:cubicBezTo>
                  <a:close/>
                  <a:moveTo>
                    <a:pt x="441" y="626"/>
                  </a:moveTo>
                  <a:cubicBezTo>
                    <a:pt x="441" y="627"/>
                    <a:pt x="441" y="627"/>
                    <a:pt x="441" y="627"/>
                  </a:cubicBezTo>
                  <a:cubicBezTo>
                    <a:pt x="443" y="627"/>
                    <a:pt x="445" y="627"/>
                    <a:pt x="448" y="627"/>
                  </a:cubicBezTo>
                  <a:cubicBezTo>
                    <a:pt x="450" y="626"/>
                    <a:pt x="454" y="627"/>
                    <a:pt x="454" y="622"/>
                  </a:cubicBezTo>
                  <a:cubicBezTo>
                    <a:pt x="454" y="620"/>
                    <a:pt x="450" y="618"/>
                    <a:pt x="446" y="619"/>
                  </a:cubicBezTo>
                  <a:cubicBezTo>
                    <a:pt x="445" y="619"/>
                    <a:pt x="443" y="620"/>
                    <a:pt x="442" y="621"/>
                  </a:cubicBezTo>
                  <a:cubicBezTo>
                    <a:pt x="440" y="621"/>
                    <a:pt x="437" y="623"/>
                    <a:pt x="435" y="621"/>
                  </a:cubicBezTo>
                  <a:cubicBezTo>
                    <a:pt x="433" y="620"/>
                    <a:pt x="432" y="621"/>
                    <a:pt x="432" y="623"/>
                  </a:cubicBezTo>
                  <a:cubicBezTo>
                    <a:pt x="431" y="626"/>
                    <a:pt x="432" y="627"/>
                    <a:pt x="435" y="627"/>
                  </a:cubicBezTo>
                  <a:cubicBezTo>
                    <a:pt x="437" y="626"/>
                    <a:pt x="439" y="626"/>
                    <a:pt x="441" y="626"/>
                  </a:cubicBezTo>
                  <a:close/>
                  <a:moveTo>
                    <a:pt x="79" y="1315"/>
                  </a:moveTo>
                  <a:cubicBezTo>
                    <a:pt x="72" y="1324"/>
                    <a:pt x="67" y="1333"/>
                    <a:pt x="65" y="1345"/>
                  </a:cubicBezTo>
                  <a:cubicBezTo>
                    <a:pt x="71" y="1340"/>
                    <a:pt x="79" y="1324"/>
                    <a:pt x="79" y="1315"/>
                  </a:cubicBezTo>
                  <a:close/>
                  <a:moveTo>
                    <a:pt x="451" y="1152"/>
                  </a:moveTo>
                  <a:cubicBezTo>
                    <a:pt x="441" y="1156"/>
                    <a:pt x="439" y="1162"/>
                    <a:pt x="444" y="1169"/>
                  </a:cubicBezTo>
                  <a:cubicBezTo>
                    <a:pt x="444" y="1170"/>
                    <a:pt x="445" y="1171"/>
                    <a:pt x="447" y="1171"/>
                  </a:cubicBezTo>
                  <a:cubicBezTo>
                    <a:pt x="448" y="1171"/>
                    <a:pt x="449" y="1170"/>
                    <a:pt x="449" y="1169"/>
                  </a:cubicBezTo>
                  <a:cubicBezTo>
                    <a:pt x="451" y="1163"/>
                    <a:pt x="451" y="1158"/>
                    <a:pt x="451" y="1152"/>
                  </a:cubicBezTo>
                  <a:close/>
                  <a:moveTo>
                    <a:pt x="308" y="689"/>
                  </a:moveTo>
                  <a:cubicBezTo>
                    <a:pt x="308" y="685"/>
                    <a:pt x="308" y="683"/>
                    <a:pt x="304" y="682"/>
                  </a:cubicBezTo>
                  <a:cubicBezTo>
                    <a:pt x="301" y="682"/>
                    <a:pt x="299" y="685"/>
                    <a:pt x="299" y="688"/>
                  </a:cubicBezTo>
                  <a:cubicBezTo>
                    <a:pt x="299" y="693"/>
                    <a:pt x="302" y="697"/>
                    <a:pt x="303" y="702"/>
                  </a:cubicBezTo>
                  <a:cubicBezTo>
                    <a:pt x="304" y="702"/>
                    <a:pt x="305" y="702"/>
                    <a:pt x="305" y="703"/>
                  </a:cubicBezTo>
                  <a:cubicBezTo>
                    <a:pt x="306" y="703"/>
                    <a:pt x="307" y="702"/>
                    <a:pt x="307" y="701"/>
                  </a:cubicBezTo>
                  <a:cubicBezTo>
                    <a:pt x="308" y="697"/>
                    <a:pt x="307" y="692"/>
                    <a:pt x="308" y="689"/>
                  </a:cubicBezTo>
                  <a:close/>
                  <a:moveTo>
                    <a:pt x="151" y="1305"/>
                  </a:moveTo>
                  <a:cubicBezTo>
                    <a:pt x="151" y="1312"/>
                    <a:pt x="147" y="1315"/>
                    <a:pt x="144" y="1319"/>
                  </a:cubicBezTo>
                  <a:cubicBezTo>
                    <a:pt x="141" y="1322"/>
                    <a:pt x="140" y="1325"/>
                    <a:pt x="140" y="1329"/>
                  </a:cubicBezTo>
                  <a:cubicBezTo>
                    <a:pt x="140" y="1331"/>
                    <a:pt x="140" y="1332"/>
                    <a:pt x="141" y="1332"/>
                  </a:cubicBezTo>
                  <a:cubicBezTo>
                    <a:pt x="143" y="1333"/>
                    <a:pt x="144" y="1332"/>
                    <a:pt x="144" y="1331"/>
                  </a:cubicBezTo>
                  <a:cubicBezTo>
                    <a:pt x="147" y="1324"/>
                    <a:pt x="151" y="1318"/>
                    <a:pt x="153" y="1311"/>
                  </a:cubicBezTo>
                  <a:cubicBezTo>
                    <a:pt x="154" y="1309"/>
                    <a:pt x="154" y="1307"/>
                    <a:pt x="151" y="1305"/>
                  </a:cubicBezTo>
                  <a:close/>
                  <a:moveTo>
                    <a:pt x="698" y="491"/>
                  </a:moveTo>
                  <a:cubicBezTo>
                    <a:pt x="705" y="486"/>
                    <a:pt x="707" y="479"/>
                    <a:pt x="710" y="473"/>
                  </a:cubicBezTo>
                  <a:cubicBezTo>
                    <a:pt x="711" y="471"/>
                    <a:pt x="710" y="468"/>
                    <a:pt x="708" y="468"/>
                  </a:cubicBezTo>
                  <a:cubicBezTo>
                    <a:pt x="705" y="466"/>
                    <a:pt x="704" y="469"/>
                    <a:pt x="703" y="471"/>
                  </a:cubicBezTo>
                  <a:cubicBezTo>
                    <a:pt x="701" y="477"/>
                    <a:pt x="698" y="483"/>
                    <a:pt x="698" y="491"/>
                  </a:cubicBezTo>
                  <a:close/>
                  <a:moveTo>
                    <a:pt x="527" y="1124"/>
                  </a:moveTo>
                  <a:cubicBezTo>
                    <a:pt x="518" y="1128"/>
                    <a:pt x="514" y="1138"/>
                    <a:pt x="518" y="1148"/>
                  </a:cubicBezTo>
                  <a:cubicBezTo>
                    <a:pt x="519" y="1148"/>
                    <a:pt x="519" y="1147"/>
                    <a:pt x="520" y="1146"/>
                  </a:cubicBezTo>
                  <a:cubicBezTo>
                    <a:pt x="522" y="1139"/>
                    <a:pt x="526" y="1132"/>
                    <a:pt x="527" y="1124"/>
                  </a:cubicBezTo>
                  <a:close/>
                  <a:moveTo>
                    <a:pt x="303" y="424"/>
                  </a:moveTo>
                  <a:cubicBezTo>
                    <a:pt x="301" y="424"/>
                    <a:pt x="301" y="425"/>
                    <a:pt x="300" y="427"/>
                  </a:cubicBezTo>
                  <a:cubicBezTo>
                    <a:pt x="300" y="429"/>
                    <a:pt x="300" y="431"/>
                    <a:pt x="300" y="433"/>
                  </a:cubicBezTo>
                  <a:cubicBezTo>
                    <a:pt x="299" y="436"/>
                    <a:pt x="302" y="437"/>
                    <a:pt x="304" y="439"/>
                  </a:cubicBezTo>
                  <a:cubicBezTo>
                    <a:pt x="306" y="440"/>
                    <a:pt x="309" y="440"/>
                    <a:pt x="311" y="438"/>
                  </a:cubicBezTo>
                  <a:cubicBezTo>
                    <a:pt x="313" y="437"/>
                    <a:pt x="313" y="436"/>
                    <a:pt x="312" y="435"/>
                  </a:cubicBezTo>
                  <a:cubicBezTo>
                    <a:pt x="310" y="432"/>
                    <a:pt x="308" y="429"/>
                    <a:pt x="307" y="426"/>
                  </a:cubicBezTo>
                  <a:cubicBezTo>
                    <a:pt x="306" y="425"/>
                    <a:pt x="305" y="424"/>
                    <a:pt x="303" y="424"/>
                  </a:cubicBezTo>
                  <a:close/>
                  <a:moveTo>
                    <a:pt x="479" y="256"/>
                  </a:moveTo>
                  <a:cubicBezTo>
                    <a:pt x="479" y="254"/>
                    <a:pt x="479" y="251"/>
                    <a:pt x="476" y="251"/>
                  </a:cubicBezTo>
                  <a:cubicBezTo>
                    <a:pt x="473" y="251"/>
                    <a:pt x="471" y="252"/>
                    <a:pt x="470" y="255"/>
                  </a:cubicBezTo>
                  <a:cubicBezTo>
                    <a:pt x="469" y="257"/>
                    <a:pt x="472" y="267"/>
                    <a:pt x="473" y="268"/>
                  </a:cubicBezTo>
                  <a:cubicBezTo>
                    <a:pt x="473" y="268"/>
                    <a:pt x="474" y="268"/>
                    <a:pt x="474" y="268"/>
                  </a:cubicBezTo>
                  <a:cubicBezTo>
                    <a:pt x="478" y="266"/>
                    <a:pt x="478" y="262"/>
                    <a:pt x="479" y="258"/>
                  </a:cubicBezTo>
                  <a:cubicBezTo>
                    <a:pt x="479" y="258"/>
                    <a:pt x="479" y="257"/>
                    <a:pt x="479" y="256"/>
                  </a:cubicBezTo>
                  <a:close/>
                  <a:moveTo>
                    <a:pt x="502" y="703"/>
                  </a:moveTo>
                  <a:cubicBezTo>
                    <a:pt x="504" y="701"/>
                    <a:pt x="507" y="700"/>
                    <a:pt x="506" y="697"/>
                  </a:cubicBezTo>
                  <a:cubicBezTo>
                    <a:pt x="505" y="692"/>
                    <a:pt x="506" y="686"/>
                    <a:pt x="500" y="681"/>
                  </a:cubicBezTo>
                  <a:cubicBezTo>
                    <a:pt x="498" y="689"/>
                    <a:pt x="497" y="696"/>
                    <a:pt x="502" y="703"/>
                  </a:cubicBezTo>
                  <a:close/>
                  <a:moveTo>
                    <a:pt x="430" y="910"/>
                  </a:moveTo>
                  <a:cubicBezTo>
                    <a:pt x="430" y="912"/>
                    <a:pt x="430" y="914"/>
                    <a:pt x="430" y="916"/>
                  </a:cubicBezTo>
                  <a:cubicBezTo>
                    <a:pt x="430" y="918"/>
                    <a:pt x="431" y="921"/>
                    <a:pt x="434" y="921"/>
                  </a:cubicBezTo>
                  <a:cubicBezTo>
                    <a:pt x="435" y="922"/>
                    <a:pt x="436" y="922"/>
                    <a:pt x="438" y="921"/>
                  </a:cubicBezTo>
                  <a:cubicBezTo>
                    <a:pt x="439" y="919"/>
                    <a:pt x="439" y="917"/>
                    <a:pt x="438" y="915"/>
                  </a:cubicBezTo>
                  <a:cubicBezTo>
                    <a:pt x="436" y="910"/>
                    <a:pt x="434" y="906"/>
                    <a:pt x="433" y="901"/>
                  </a:cubicBezTo>
                  <a:cubicBezTo>
                    <a:pt x="433" y="900"/>
                    <a:pt x="432" y="899"/>
                    <a:pt x="431" y="899"/>
                  </a:cubicBezTo>
                  <a:cubicBezTo>
                    <a:pt x="430" y="899"/>
                    <a:pt x="429" y="901"/>
                    <a:pt x="430" y="902"/>
                  </a:cubicBezTo>
                  <a:cubicBezTo>
                    <a:pt x="431" y="905"/>
                    <a:pt x="431" y="908"/>
                    <a:pt x="430" y="910"/>
                  </a:cubicBezTo>
                  <a:close/>
                  <a:moveTo>
                    <a:pt x="427" y="1339"/>
                  </a:moveTo>
                  <a:cubicBezTo>
                    <a:pt x="435" y="1324"/>
                    <a:pt x="438" y="1315"/>
                    <a:pt x="436" y="1307"/>
                  </a:cubicBezTo>
                  <a:cubicBezTo>
                    <a:pt x="433" y="1309"/>
                    <a:pt x="432" y="1311"/>
                    <a:pt x="432" y="1315"/>
                  </a:cubicBezTo>
                  <a:cubicBezTo>
                    <a:pt x="431" y="1319"/>
                    <a:pt x="431" y="1323"/>
                    <a:pt x="429" y="1327"/>
                  </a:cubicBezTo>
                  <a:cubicBezTo>
                    <a:pt x="427" y="1330"/>
                    <a:pt x="426" y="1335"/>
                    <a:pt x="427" y="1339"/>
                  </a:cubicBezTo>
                  <a:close/>
                  <a:moveTo>
                    <a:pt x="322" y="749"/>
                  </a:moveTo>
                  <a:cubicBezTo>
                    <a:pt x="320" y="739"/>
                    <a:pt x="318" y="729"/>
                    <a:pt x="317" y="720"/>
                  </a:cubicBezTo>
                  <a:cubicBezTo>
                    <a:pt x="317" y="719"/>
                    <a:pt x="316" y="718"/>
                    <a:pt x="315" y="718"/>
                  </a:cubicBezTo>
                  <a:cubicBezTo>
                    <a:pt x="314" y="717"/>
                    <a:pt x="313" y="715"/>
                    <a:pt x="312" y="716"/>
                  </a:cubicBezTo>
                  <a:cubicBezTo>
                    <a:pt x="310" y="717"/>
                    <a:pt x="310" y="718"/>
                    <a:pt x="311" y="719"/>
                  </a:cubicBezTo>
                  <a:cubicBezTo>
                    <a:pt x="313" y="727"/>
                    <a:pt x="315" y="734"/>
                    <a:pt x="318" y="741"/>
                  </a:cubicBezTo>
                  <a:cubicBezTo>
                    <a:pt x="319" y="744"/>
                    <a:pt x="318" y="747"/>
                    <a:pt x="322" y="749"/>
                  </a:cubicBezTo>
                  <a:close/>
                  <a:moveTo>
                    <a:pt x="629" y="407"/>
                  </a:moveTo>
                  <a:cubicBezTo>
                    <a:pt x="631" y="404"/>
                    <a:pt x="633" y="401"/>
                    <a:pt x="635" y="397"/>
                  </a:cubicBezTo>
                  <a:cubicBezTo>
                    <a:pt x="635" y="396"/>
                    <a:pt x="636" y="394"/>
                    <a:pt x="635" y="393"/>
                  </a:cubicBezTo>
                  <a:cubicBezTo>
                    <a:pt x="634" y="392"/>
                    <a:pt x="632" y="392"/>
                    <a:pt x="631" y="393"/>
                  </a:cubicBezTo>
                  <a:cubicBezTo>
                    <a:pt x="622" y="396"/>
                    <a:pt x="621" y="399"/>
                    <a:pt x="627" y="407"/>
                  </a:cubicBezTo>
                  <a:cubicBezTo>
                    <a:pt x="627" y="407"/>
                    <a:pt x="628" y="407"/>
                    <a:pt x="629" y="407"/>
                  </a:cubicBezTo>
                  <a:close/>
                  <a:moveTo>
                    <a:pt x="565" y="887"/>
                  </a:moveTo>
                  <a:cubicBezTo>
                    <a:pt x="563" y="896"/>
                    <a:pt x="567" y="902"/>
                    <a:pt x="567" y="910"/>
                  </a:cubicBezTo>
                  <a:cubicBezTo>
                    <a:pt x="567" y="911"/>
                    <a:pt x="568" y="912"/>
                    <a:pt x="570" y="912"/>
                  </a:cubicBezTo>
                  <a:cubicBezTo>
                    <a:pt x="571" y="912"/>
                    <a:pt x="572" y="910"/>
                    <a:pt x="571" y="909"/>
                  </a:cubicBezTo>
                  <a:cubicBezTo>
                    <a:pt x="570" y="906"/>
                    <a:pt x="571" y="904"/>
                    <a:pt x="571" y="901"/>
                  </a:cubicBezTo>
                  <a:cubicBezTo>
                    <a:pt x="570" y="896"/>
                    <a:pt x="570" y="891"/>
                    <a:pt x="565" y="887"/>
                  </a:cubicBezTo>
                  <a:close/>
                  <a:moveTo>
                    <a:pt x="463" y="1189"/>
                  </a:moveTo>
                  <a:cubicBezTo>
                    <a:pt x="463" y="1189"/>
                    <a:pt x="464" y="1189"/>
                    <a:pt x="464" y="1189"/>
                  </a:cubicBezTo>
                  <a:cubicBezTo>
                    <a:pt x="465" y="1183"/>
                    <a:pt x="465" y="1177"/>
                    <a:pt x="465" y="1172"/>
                  </a:cubicBezTo>
                  <a:cubicBezTo>
                    <a:pt x="465" y="1170"/>
                    <a:pt x="465" y="1168"/>
                    <a:pt x="462" y="1168"/>
                  </a:cubicBezTo>
                  <a:cubicBezTo>
                    <a:pt x="459" y="1168"/>
                    <a:pt x="459" y="1170"/>
                    <a:pt x="459" y="1172"/>
                  </a:cubicBezTo>
                  <a:cubicBezTo>
                    <a:pt x="459" y="1178"/>
                    <a:pt x="460" y="1184"/>
                    <a:pt x="463" y="1189"/>
                  </a:cubicBezTo>
                  <a:close/>
                  <a:moveTo>
                    <a:pt x="1224" y="1116"/>
                  </a:moveTo>
                  <a:cubicBezTo>
                    <a:pt x="1220" y="1119"/>
                    <a:pt x="1216" y="1120"/>
                    <a:pt x="1213" y="1123"/>
                  </a:cubicBezTo>
                  <a:cubicBezTo>
                    <a:pt x="1212" y="1125"/>
                    <a:pt x="1211" y="1126"/>
                    <a:pt x="1213" y="1128"/>
                  </a:cubicBezTo>
                  <a:cubicBezTo>
                    <a:pt x="1216" y="1130"/>
                    <a:pt x="1221" y="1129"/>
                    <a:pt x="1223" y="1126"/>
                  </a:cubicBezTo>
                  <a:cubicBezTo>
                    <a:pt x="1224" y="1123"/>
                    <a:pt x="1226" y="1120"/>
                    <a:pt x="1224" y="1116"/>
                  </a:cubicBezTo>
                  <a:close/>
                  <a:moveTo>
                    <a:pt x="451" y="959"/>
                  </a:moveTo>
                  <a:cubicBezTo>
                    <a:pt x="451" y="959"/>
                    <a:pt x="452" y="959"/>
                    <a:pt x="452" y="959"/>
                  </a:cubicBezTo>
                  <a:cubicBezTo>
                    <a:pt x="453" y="950"/>
                    <a:pt x="448" y="942"/>
                    <a:pt x="451" y="934"/>
                  </a:cubicBezTo>
                  <a:cubicBezTo>
                    <a:pt x="451" y="932"/>
                    <a:pt x="450" y="931"/>
                    <a:pt x="448" y="931"/>
                  </a:cubicBezTo>
                  <a:cubicBezTo>
                    <a:pt x="446" y="931"/>
                    <a:pt x="445" y="932"/>
                    <a:pt x="445" y="934"/>
                  </a:cubicBezTo>
                  <a:cubicBezTo>
                    <a:pt x="447" y="942"/>
                    <a:pt x="448" y="951"/>
                    <a:pt x="450" y="959"/>
                  </a:cubicBezTo>
                  <a:cubicBezTo>
                    <a:pt x="450" y="959"/>
                    <a:pt x="451" y="959"/>
                    <a:pt x="451" y="959"/>
                  </a:cubicBezTo>
                  <a:close/>
                  <a:moveTo>
                    <a:pt x="479" y="1033"/>
                  </a:moveTo>
                  <a:cubicBezTo>
                    <a:pt x="479" y="1033"/>
                    <a:pt x="480" y="1033"/>
                    <a:pt x="480" y="1033"/>
                  </a:cubicBezTo>
                  <a:cubicBezTo>
                    <a:pt x="482" y="1029"/>
                    <a:pt x="483" y="1024"/>
                    <a:pt x="484" y="1019"/>
                  </a:cubicBezTo>
                  <a:cubicBezTo>
                    <a:pt x="485" y="1017"/>
                    <a:pt x="487" y="1015"/>
                    <a:pt x="484" y="1014"/>
                  </a:cubicBezTo>
                  <a:cubicBezTo>
                    <a:pt x="482" y="1012"/>
                    <a:pt x="480" y="1015"/>
                    <a:pt x="479" y="1016"/>
                  </a:cubicBezTo>
                  <a:cubicBezTo>
                    <a:pt x="477" y="1018"/>
                    <a:pt x="476" y="1021"/>
                    <a:pt x="477" y="1024"/>
                  </a:cubicBezTo>
                  <a:cubicBezTo>
                    <a:pt x="477" y="1027"/>
                    <a:pt x="478" y="1030"/>
                    <a:pt x="479" y="1033"/>
                  </a:cubicBezTo>
                  <a:close/>
                  <a:moveTo>
                    <a:pt x="411" y="642"/>
                  </a:moveTo>
                  <a:cubicBezTo>
                    <a:pt x="410" y="642"/>
                    <a:pt x="410" y="642"/>
                    <a:pt x="410" y="642"/>
                  </a:cubicBezTo>
                  <a:cubicBezTo>
                    <a:pt x="404" y="648"/>
                    <a:pt x="406" y="656"/>
                    <a:pt x="403" y="663"/>
                  </a:cubicBezTo>
                  <a:cubicBezTo>
                    <a:pt x="403" y="664"/>
                    <a:pt x="404" y="665"/>
                    <a:pt x="405" y="665"/>
                  </a:cubicBezTo>
                  <a:cubicBezTo>
                    <a:pt x="406" y="665"/>
                    <a:pt x="407" y="665"/>
                    <a:pt x="407" y="663"/>
                  </a:cubicBezTo>
                  <a:cubicBezTo>
                    <a:pt x="409" y="658"/>
                    <a:pt x="411" y="653"/>
                    <a:pt x="412" y="648"/>
                  </a:cubicBezTo>
                  <a:cubicBezTo>
                    <a:pt x="412" y="646"/>
                    <a:pt x="413" y="644"/>
                    <a:pt x="411" y="642"/>
                  </a:cubicBezTo>
                  <a:close/>
                  <a:moveTo>
                    <a:pt x="1197" y="1237"/>
                  </a:moveTo>
                  <a:cubicBezTo>
                    <a:pt x="1193" y="1240"/>
                    <a:pt x="1189" y="1241"/>
                    <a:pt x="1187" y="1244"/>
                  </a:cubicBezTo>
                  <a:cubicBezTo>
                    <a:pt x="1185" y="1247"/>
                    <a:pt x="1185" y="1250"/>
                    <a:pt x="1189" y="1251"/>
                  </a:cubicBezTo>
                  <a:cubicBezTo>
                    <a:pt x="1192" y="1252"/>
                    <a:pt x="1194" y="1252"/>
                    <a:pt x="1195" y="1249"/>
                  </a:cubicBezTo>
                  <a:cubicBezTo>
                    <a:pt x="1196" y="1245"/>
                    <a:pt x="1197" y="1242"/>
                    <a:pt x="1197" y="1237"/>
                  </a:cubicBezTo>
                  <a:close/>
                  <a:moveTo>
                    <a:pt x="337" y="763"/>
                  </a:moveTo>
                  <a:cubicBezTo>
                    <a:pt x="340" y="759"/>
                    <a:pt x="340" y="754"/>
                    <a:pt x="341" y="750"/>
                  </a:cubicBezTo>
                  <a:cubicBezTo>
                    <a:pt x="341" y="748"/>
                    <a:pt x="337" y="744"/>
                    <a:pt x="335" y="745"/>
                  </a:cubicBezTo>
                  <a:cubicBezTo>
                    <a:pt x="332" y="746"/>
                    <a:pt x="332" y="748"/>
                    <a:pt x="333" y="750"/>
                  </a:cubicBezTo>
                  <a:cubicBezTo>
                    <a:pt x="334" y="754"/>
                    <a:pt x="333" y="759"/>
                    <a:pt x="337" y="763"/>
                  </a:cubicBezTo>
                  <a:close/>
                  <a:moveTo>
                    <a:pt x="398" y="525"/>
                  </a:moveTo>
                  <a:cubicBezTo>
                    <a:pt x="399" y="531"/>
                    <a:pt x="403" y="536"/>
                    <a:pt x="405" y="542"/>
                  </a:cubicBezTo>
                  <a:cubicBezTo>
                    <a:pt x="405" y="542"/>
                    <a:pt x="406" y="543"/>
                    <a:pt x="408" y="543"/>
                  </a:cubicBezTo>
                  <a:cubicBezTo>
                    <a:pt x="409" y="542"/>
                    <a:pt x="409" y="541"/>
                    <a:pt x="409" y="540"/>
                  </a:cubicBezTo>
                  <a:cubicBezTo>
                    <a:pt x="410" y="532"/>
                    <a:pt x="407" y="527"/>
                    <a:pt x="398" y="525"/>
                  </a:cubicBezTo>
                  <a:close/>
                  <a:moveTo>
                    <a:pt x="198" y="493"/>
                  </a:moveTo>
                  <a:cubicBezTo>
                    <a:pt x="203" y="488"/>
                    <a:pt x="205" y="481"/>
                    <a:pt x="205" y="474"/>
                  </a:cubicBezTo>
                  <a:cubicBezTo>
                    <a:pt x="205" y="473"/>
                    <a:pt x="205" y="472"/>
                    <a:pt x="204" y="472"/>
                  </a:cubicBezTo>
                  <a:cubicBezTo>
                    <a:pt x="202" y="472"/>
                    <a:pt x="201" y="473"/>
                    <a:pt x="201" y="474"/>
                  </a:cubicBezTo>
                  <a:cubicBezTo>
                    <a:pt x="199" y="480"/>
                    <a:pt x="198" y="487"/>
                    <a:pt x="198" y="493"/>
                  </a:cubicBezTo>
                  <a:close/>
                  <a:moveTo>
                    <a:pt x="671" y="414"/>
                  </a:moveTo>
                  <a:cubicBezTo>
                    <a:pt x="671" y="413"/>
                    <a:pt x="671" y="411"/>
                    <a:pt x="669" y="410"/>
                  </a:cubicBezTo>
                  <a:cubicBezTo>
                    <a:pt x="667" y="409"/>
                    <a:pt x="666" y="411"/>
                    <a:pt x="665" y="412"/>
                  </a:cubicBezTo>
                  <a:cubicBezTo>
                    <a:pt x="663" y="414"/>
                    <a:pt x="662" y="416"/>
                    <a:pt x="662" y="419"/>
                  </a:cubicBezTo>
                  <a:cubicBezTo>
                    <a:pt x="663" y="421"/>
                    <a:pt x="663" y="424"/>
                    <a:pt x="666" y="425"/>
                  </a:cubicBezTo>
                  <a:cubicBezTo>
                    <a:pt x="669" y="425"/>
                    <a:pt x="669" y="422"/>
                    <a:pt x="670" y="420"/>
                  </a:cubicBezTo>
                  <a:cubicBezTo>
                    <a:pt x="670" y="418"/>
                    <a:pt x="670" y="416"/>
                    <a:pt x="671" y="414"/>
                  </a:cubicBezTo>
                  <a:close/>
                  <a:moveTo>
                    <a:pt x="228" y="544"/>
                  </a:moveTo>
                  <a:cubicBezTo>
                    <a:pt x="227" y="543"/>
                    <a:pt x="227" y="543"/>
                    <a:pt x="226" y="542"/>
                  </a:cubicBezTo>
                  <a:cubicBezTo>
                    <a:pt x="223" y="547"/>
                    <a:pt x="218" y="548"/>
                    <a:pt x="212" y="550"/>
                  </a:cubicBezTo>
                  <a:cubicBezTo>
                    <a:pt x="216" y="554"/>
                    <a:pt x="219" y="557"/>
                    <a:pt x="223" y="556"/>
                  </a:cubicBezTo>
                  <a:cubicBezTo>
                    <a:pt x="226" y="555"/>
                    <a:pt x="226" y="551"/>
                    <a:pt x="227" y="548"/>
                  </a:cubicBezTo>
                  <a:cubicBezTo>
                    <a:pt x="227" y="546"/>
                    <a:pt x="227" y="545"/>
                    <a:pt x="228" y="544"/>
                  </a:cubicBezTo>
                  <a:close/>
                  <a:moveTo>
                    <a:pt x="622" y="1144"/>
                  </a:moveTo>
                  <a:cubicBezTo>
                    <a:pt x="619" y="1145"/>
                    <a:pt x="618" y="1149"/>
                    <a:pt x="615" y="1149"/>
                  </a:cubicBezTo>
                  <a:cubicBezTo>
                    <a:pt x="612" y="1148"/>
                    <a:pt x="611" y="1145"/>
                    <a:pt x="608" y="1146"/>
                  </a:cubicBezTo>
                  <a:cubicBezTo>
                    <a:pt x="609" y="1153"/>
                    <a:pt x="612" y="1156"/>
                    <a:pt x="616" y="1155"/>
                  </a:cubicBezTo>
                  <a:cubicBezTo>
                    <a:pt x="619" y="1155"/>
                    <a:pt x="621" y="1153"/>
                    <a:pt x="622" y="1150"/>
                  </a:cubicBezTo>
                  <a:cubicBezTo>
                    <a:pt x="624" y="1149"/>
                    <a:pt x="623" y="1146"/>
                    <a:pt x="622" y="1144"/>
                  </a:cubicBezTo>
                  <a:close/>
                  <a:moveTo>
                    <a:pt x="749" y="1177"/>
                  </a:moveTo>
                  <a:cubicBezTo>
                    <a:pt x="750" y="1186"/>
                    <a:pt x="755" y="1191"/>
                    <a:pt x="758" y="1198"/>
                  </a:cubicBezTo>
                  <a:cubicBezTo>
                    <a:pt x="759" y="1199"/>
                    <a:pt x="760" y="1199"/>
                    <a:pt x="761" y="1198"/>
                  </a:cubicBezTo>
                  <a:cubicBezTo>
                    <a:pt x="762" y="1198"/>
                    <a:pt x="762" y="1197"/>
                    <a:pt x="762" y="1196"/>
                  </a:cubicBezTo>
                  <a:cubicBezTo>
                    <a:pt x="760" y="1189"/>
                    <a:pt x="755" y="1183"/>
                    <a:pt x="749" y="1177"/>
                  </a:cubicBezTo>
                  <a:close/>
                  <a:moveTo>
                    <a:pt x="400" y="1108"/>
                  </a:moveTo>
                  <a:cubicBezTo>
                    <a:pt x="397" y="1115"/>
                    <a:pt x="396" y="1120"/>
                    <a:pt x="398" y="1125"/>
                  </a:cubicBezTo>
                  <a:cubicBezTo>
                    <a:pt x="406" y="1118"/>
                    <a:pt x="407" y="1114"/>
                    <a:pt x="400" y="1108"/>
                  </a:cubicBezTo>
                  <a:close/>
                  <a:moveTo>
                    <a:pt x="398" y="183"/>
                  </a:moveTo>
                  <a:cubicBezTo>
                    <a:pt x="396" y="188"/>
                    <a:pt x="395" y="194"/>
                    <a:pt x="398" y="199"/>
                  </a:cubicBezTo>
                  <a:cubicBezTo>
                    <a:pt x="398" y="200"/>
                    <a:pt x="399" y="201"/>
                    <a:pt x="401" y="201"/>
                  </a:cubicBezTo>
                  <a:cubicBezTo>
                    <a:pt x="402" y="200"/>
                    <a:pt x="403" y="199"/>
                    <a:pt x="403" y="198"/>
                  </a:cubicBezTo>
                  <a:cubicBezTo>
                    <a:pt x="403" y="192"/>
                    <a:pt x="401" y="188"/>
                    <a:pt x="398" y="183"/>
                  </a:cubicBezTo>
                  <a:close/>
                  <a:moveTo>
                    <a:pt x="1150" y="1318"/>
                  </a:moveTo>
                  <a:cubicBezTo>
                    <a:pt x="1151" y="1321"/>
                    <a:pt x="1151" y="1324"/>
                    <a:pt x="1151" y="1326"/>
                  </a:cubicBezTo>
                  <a:cubicBezTo>
                    <a:pt x="1152" y="1329"/>
                    <a:pt x="1154" y="1330"/>
                    <a:pt x="1156" y="1330"/>
                  </a:cubicBezTo>
                  <a:cubicBezTo>
                    <a:pt x="1159" y="1330"/>
                    <a:pt x="1161" y="1329"/>
                    <a:pt x="1162" y="1326"/>
                  </a:cubicBezTo>
                  <a:cubicBezTo>
                    <a:pt x="1162" y="1324"/>
                    <a:pt x="1160" y="1322"/>
                    <a:pt x="1158" y="1322"/>
                  </a:cubicBezTo>
                  <a:cubicBezTo>
                    <a:pt x="1156" y="1321"/>
                    <a:pt x="1153" y="1320"/>
                    <a:pt x="1150" y="1318"/>
                  </a:cubicBezTo>
                  <a:close/>
                  <a:moveTo>
                    <a:pt x="535" y="959"/>
                  </a:moveTo>
                  <a:cubicBezTo>
                    <a:pt x="536" y="950"/>
                    <a:pt x="533" y="943"/>
                    <a:pt x="532" y="936"/>
                  </a:cubicBezTo>
                  <a:cubicBezTo>
                    <a:pt x="532" y="935"/>
                    <a:pt x="530" y="935"/>
                    <a:pt x="529" y="934"/>
                  </a:cubicBezTo>
                  <a:cubicBezTo>
                    <a:pt x="528" y="933"/>
                    <a:pt x="527" y="933"/>
                    <a:pt x="526" y="934"/>
                  </a:cubicBezTo>
                  <a:cubicBezTo>
                    <a:pt x="526" y="935"/>
                    <a:pt x="526" y="936"/>
                    <a:pt x="526" y="937"/>
                  </a:cubicBezTo>
                  <a:cubicBezTo>
                    <a:pt x="528" y="939"/>
                    <a:pt x="530" y="943"/>
                    <a:pt x="530" y="946"/>
                  </a:cubicBezTo>
                  <a:cubicBezTo>
                    <a:pt x="531" y="950"/>
                    <a:pt x="532" y="954"/>
                    <a:pt x="535" y="959"/>
                  </a:cubicBezTo>
                  <a:close/>
                  <a:moveTo>
                    <a:pt x="527" y="606"/>
                  </a:moveTo>
                  <a:cubicBezTo>
                    <a:pt x="532" y="610"/>
                    <a:pt x="537" y="609"/>
                    <a:pt x="541" y="607"/>
                  </a:cubicBezTo>
                  <a:cubicBezTo>
                    <a:pt x="544" y="605"/>
                    <a:pt x="544" y="603"/>
                    <a:pt x="543" y="600"/>
                  </a:cubicBezTo>
                  <a:cubicBezTo>
                    <a:pt x="542" y="598"/>
                    <a:pt x="539" y="597"/>
                    <a:pt x="538" y="599"/>
                  </a:cubicBezTo>
                  <a:cubicBezTo>
                    <a:pt x="536" y="604"/>
                    <a:pt x="532" y="604"/>
                    <a:pt x="527" y="606"/>
                  </a:cubicBezTo>
                  <a:close/>
                  <a:moveTo>
                    <a:pt x="404" y="371"/>
                  </a:moveTo>
                  <a:cubicBezTo>
                    <a:pt x="397" y="376"/>
                    <a:pt x="390" y="381"/>
                    <a:pt x="381" y="386"/>
                  </a:cubicBezTo>
                  <a:cubicBezTo>
                    <a:pt x="391" y="387"/>
                    <a:pt x="399" y="381"/>
                    <a:pt x="404" y="371"/>
                  </a:cubicBezTo>
                  <a:close/>
                  <a:moveTo>
                    <a:pt x="118" y="1283"/>
                  </a:moveTo>
                  <a:cubicBezTo>
                    <a:pt x="126" y="1278"/>
                    <a:pt x="127" y="1269"/>
                    <a:pt x="132" y="1262"/>
                  </a:cubicBezTo>
                  <a:cubicBezTo>
                    <a:pt x="132" y="1262"/>
                    <a:pt x="131" y="1261"/>
                    <a:pt x="131" y="1261"/>
                  </a:cubicBezTo>
                  <a:cubicBezTo>
                    <a:pt x="130" y="1260"/>
                    <a:pt x="129" y="1261"/>
                    <a:pt x="129" y="1261"/>
                  </a:cubicBezTo>
                  <a:cubicBezTo>
                    <a:pt x="125" y="1268"/>
                    <a:pt x="121" y="1275"/>
                    <a:pt x="118" y="1283"/>
                  </a:cubicBezTo>
                  <a:close/>
                  <a:moveTo>
                    <a:pt x="266" y="472"/>
                  </a:moveTo>
                  <a:cubicBezTo>
                    <a:pt x="266" y="471"/>
                    <a:pt x="266" y="471"/>
                    <a:pt x="266" y="470"/>
                  </a:cubicBezTo>
                  <a:cubicBezTo>
                    <a:pt x="264" y="466"/>
                    <a:pt x="261" y="463"/>
                    <a:pt x="260" y="459"/>
                  </a:cubicBezTo>
                  <a:cubicBezTo>
                    <a:pt x="260" y="457"/>
                    <a:pt x="258" y="457"/>
                    <a:pt x="256" y="457"/>
                  </a:cubicBezTo>
                  <a:cubicBezTo>
                    <a:pt x="254" y="458"/>
                    <a:pt x="254" y="460"/>
                    <a:pt x="255" y="461"/>
                  </a:cubicBezTo>
                  <a:cubicBezTo>
                    <a:pt x="256" y="466"/>
                    <a:pt x="260" y="469"/>
                    <a:pt x="262" y="474"/>
                  </a:cubicBezTo>
                  <a:cubicBezTo>
                    <a:pt x="263" y="474"/>
                    <a:pt x="264" y="474"/>
                    <a:pt x="265" y="474"/>
                  </a:cubicBezTo>
                  <a:cubicBezTo>
                    <a:pt x="266" y="473"/>
                    <a:pt x="266" y="472"/>
                    <a:pt x="266" y="472"/>
                  </a:cubicBezTo>
                  <a:close/>
                  <a:moveTo>
                    <a:pt x="564" y="600"/>
                  </a:moveTo>
                  <a:cubicBezTo>
                    <a:pt x="567" y="599"/>
                    <a:pt x="569" y="598"/>
                    <a:pt x="571" y="598"/>
                  </a:cubicBezTo>
                  <a:cubicBezTo>
                    <a:pt x="575" y="597"/>
                    <a:pt x="576" y="594"/>
                    <a:pt x="577" y="590"/>
                  </a:cubicBezTo>
                  <a:cubicBezTo>
                    <a:pt x="577" y="589"/>
                    <a:pt x="577" y="587"/>
                    <a:pt x="576" y="587"/>
                  </a:cubicBezTo>
                  <a:cubicBezTo>
                    <a:pt x="575" y="586"/>
                    <a:pt x="574" y="587"/>
                    <a:pt x="572" y="587"/>
                  </a:cubicBezTo>
                  <a:cubicBezTo>
                    <a:pt x="568" y="590"/>
                    <a:pt x="566" y="594"/>
                    <a:pt x="564" y="600"/>
                  </a:cubicBezTo>
                  <a:close/>
                  <a:moveTo>
                    <a:pt x="868" y="1260"/>
                  </a:moveTo>
                  <a:cubicBezTo>
                    <a:pt x="863" y="1255"/>
                    <a:pt x="857" y="1257"/>
                    <a:pt x="852" y="1255"/>
                  </a:cubicBezTo>
                  <a:cubicBezTo>
                    <a:pt x="850" y="1254"/>
                    <a:pt x="848" y="1255"/>
                    <a:pt x="848" y="1257"/>
                  </a:cubicBezTo>
                  <a:cubicBezTo>
                    <a:pt x="848" y="1259"/>
                    <a:pt x="849" y="1260"/>
                    <a:pt x="851" y="1260"/>
                  </a:cubicBezTo>
                  <a:cubicBezTo>
                    <a:pt x="856" y="1260"/>
                    <a:pt x="860" y="1261"/>
                    <a:pt x="865" y="1261"/>
                  </a:cubicBezTo>
                  <a:cubicBezTo>
                    <a:pt x="866" y="1261"/>
                    <a:pt x="867" y="1260"/>
                    <a:pt x="868" y="1260"/>
                  </a:cubicBezTo>
                  <a:close/>
                  <a:moveTo>
                    <a:pt x="529" y="1162"/>
                  </a:moveTo>
                  <a:cubicBezTo>
                    <a:pt x="531" y="1157"/>
                    <a:pt x="533" y="1154"/>
                    <a:pt x="537" y="1152"/>
                  </a:cubicBezTo>
                  <a:cubicBezTo>
                    <a:pt x="540" y="1152"/>
                    <a:pt x="540" y="1149"/>
                    <a:pt x="538" y="1146"/>
                  </a:cubicBezTo>
                  <a:cubicBezTo>
                    <a:pt x="535" y="1148"/>
                    <a:pt x="532" y="1149"/>
                    <a:pt x="530" y="1151"/>
                  </a:cubicBezTo>
                  <a:cubicBezTo>
                    <a:pt x="525" y="1154"/>
                    <a:pt x="525" y="1155"/>
                    <a:pt x="529" y="1162"/>
                  </a:cubicBezTo>
                  <a:close/>
                  <a:moveTo>
                    <a:pt x="595" y="157"/>
                  </a:moveTo>
                  <a:cubicBezTo>
                    <a:pt x="593" y="163"/>
                    <a:pt x="593" y="167"/>
                    <a:pt x="593" y="172"/>
                  </a:cubicBezTo>
                  <a:cubicBezTo>
                    <a:pt x="593" y="174"/>
                    <a:pt x="594" y="176"/>
                    <a:pt x="596" y="178"/>
                  </a:cubicBezTo>
                  <a:cubicBezTo>
                    <a:pt x="597" y="180"/>
                    <a:pt x="599" y="179"/>
                    <a:pt x="600" y="177"/>
                  </a:cubicBezTo>
                  <a:cubicBezTo>
                    <a:pt x="600" y="176"/>
                    <a:pt x="600" y="174"/>
                    <a:pt x="599" y="172"/>
                  </a:cubicBezTo>
                  <a:cubicBezTo>
                    <a:pt x="597" y="168"/>
                    <a:pt x="597" y="163"/>
                    <a:pt x="595" y="157"/>
                  </a:cubicBezTo>
                  <a:close/>
                  <a:moveTo>
                    <a:pt x="427" y="134"/>
                  </a:moveTo>
                  <a:cubicBezTo>
                    <a:pt x="429" y="137"/>
                    <a:pt x="425" y="139"/>
                    <a:pt x="424" y="141"/>
                  </a:cubicBezTo>
                  <a:cubicBezTo>
                    <a:pt x="424" y="142"/>
                    <a:pt x="423" y="144"/>
                    <a:pt x="425" y="145"/>
                  </a:cubicBezTo>
                  <a:cubicBezTo>
                    <a:pt x="426" y="146"/>
                    <a:pt x="427" y="145"/>
                    <a:pt x="428" y="145"/>
                  </a:cubicBezTo>
                  <a:cubicBezTo>
                    <a:pt x="432" y="142"/>
                    <a:pt x="432" y="138"/>
                    <a:pt x="432" y="134"/>
                  </a:cubicBezTo>
                  <a:cubicBezTo>
                    <a:pt x="433" y="131"/>
                    <a:pt x="431" y="129"/>
                    <a:pt x="429" y="130"/>
                  </a:cubicBezTo>
                  <a:cubicBezTo>
                    <a:pt x="425" y="130"/>
                    <a:pt x="427" y="132"/>
                    <a:pt x="427" y="134"/>
                  </a:cubicBezTo>
                  <a:close/>
                  <a:moveTo>
                    <a:pt x="284" y="553"/>
                  </a:moveTo>
                  <a:cubicBezTo>
                    <a:pt x="288" y="547"/>
                    <a:pt x="288" y="542"/>
                    <a:pt x="289" y="537"/>
                  </a:cubicBezTo>
                  <a:cubicBezTo>
                    <a:pt x="289" y="535"/>
                    <a:pt x="288" y="534"/>
                    <a:pt x="287" y="533"/>
                  </a:cubicBezTo>
                  <a:cubicBezTo>
                    <a:pt x="286" y="532"/>
                    <a:pt x="285" y="531"/>
                    <a:pt x="284" y="532"/>
                  </a:cubicBezTo>
                  <a:cubicBezTo>
                    <a:pt x="283" y="532"/>
                    <a:pt x="283" y="533"/>
                    <a:pt x="283" y="534"/>
                  </a:cubicBezTo>
                  <a:cubicBezTo>
                    <a:pt x="283" y="539"/>
                    <a:pt x="282" y="545"/>
                    <a:pt x="284" y="553"/>
                  </a:cubicBezTo>
                  <a:close/>
                  <a:moveTo>
                    <a:pt x="1061" y="1379"/>
                  </a:moveTo>
                  <a:cubicBezTo>
                    <a:pt x="1056" y="1383"/>
                    <a:pt x="1051" y="1386"/>
                    <a:pt x="1046" y="1390"/>
                  </a:cubicBezTo>
                  <a:cubicBezTo>
                    <a:pt x="1045" y="1391"/>
                    <a:pt x="1044" y="1393"/>
                    <a:pt x="1045" y="1394"/>
                  </a:cubicBezTo>
                  <a:cubicBezTo>
                    <a:pt x="1046" y="1395"/>
                    <a:pt x="1047" y="1394"/>
                    <a:pt x="1049" y="1394"/>
                  </a:cubicBezTo>
                  <a:cubicBezTo>
                    <a:pt x="1054" y="1390"/>
                    <a:pt x="1059" y="1386"/>
                    <a:pt x="1061" y="1379"/>
                  </a:cubicBezTo>
                  <a:close/>
                  <a:moveTo>
                    <a:pt x="443" y="1144"/>
                  </a:moveTo>
                  <a:cubicBezTo>
                    <a:pt x="448" y="1143"/>
                    <a:pt x="453" y="1141"/>
                    <a:pt x="452" y="1137"/>
                  </a:cubicBezTo>
                  <a:cubicBezTo>
                    <a:pt x="451" y="1133"/>
                    <a:pt x="452" y="1129"/>
                    <a:pt x="453" y="1124"/>
                  </a:cubicBezTo>
                  <a:cubicBezTo>
                    <a:pt x="450" y="1131"/>
                    <a:pt x="445" y="1137"/>
                    <a:pt x="443" y="1144"/>
                  </a:cubicBezTo>
                  <a:close/>
                  <a:moveTo>
                    <a:pt x="1228" y="1309"/>
                  </a:moveTo>
                  <a:cubicBezTo>
                    <a:pt x="1223" y="1309"/>
                    <a:pt x="1221" y="1311"/>
                    <a:pt x="1222" y="1315"/>
                  </a:cubicBezTo>
                  <a:cubicBezTo>
                    <a:pt x="1222" y="1317"/>
                    <a:pt x="1221" y="1320"/>
                    <a:pt x="1225" y="1320"/>
                  </a:cubicBezTo>
                  <a:cubicBezTo>
                    <a:pt x="1227" y="1320"/>
                    <a:pt x="1232" y="1313"/>
                    <a:pt x="1232" y="1311"/>
                  </a:cubicBezTo>
                  <a:cubicBezTo>
                    <a:pt x="1232" y="1309"/>
                    <a:pt x="1230" y="1309"/>
                    <a:pt x="1228" y="1309"/>
                  </a:cubicBezTo>
                  <a:close/>
                  <a:moveTo>
                    <a:pt x="560" y="676"/>
                  </a:moveTo>
                  <a:cubicBezTo>
                    <a:pt x="558" y="675"/>
                    <a:pt x="556" y="676"/>
                    <a:pt x="555" y="677"/>
                  </a:cubicBezTo>
                  <a:cubicBezTo>
                    <a:pt x="553" y="684"/>
                    <a:pt x="549" y="690"/>
                    <a:pt x="550" y="697"/>
                  </a:cubicBezTo>
                  <a:cubicBezTo>
                    <a:pt x="557" y="692"/>
                    <a:pt x="553" y="682"/>
                    <a:pt x="560" y="676"/>
                  </a:cubicBezTo>
                  <a:close/>
                  <a:moveTo>
                    <a:pt x="88" y="1340"/>
                  </a:moveTo>
                  <a:cubicBezTo>
                    <a:pt x="80" y="1345"/>
                    <a:pt x="79" y="1351"/>
                    <a:pt x="77" y="1357"/>
                  </a:cubicBezTo>
                  <a:cubicBezTo>
                    <a:pt x="77" y="1357"/>
                    <a:pt x="77" y="1358"/>
                    <a:pt x="78" y="1358"/>
                  </a:cubicBezTo>
                  <a:cubicBezTo>
                    <a:pt x="79" y="1359"/>
                    <a:pt x="80" y="1359"/>
                    <a:pt x="80" y="1358"/>
                  </a:cubicBezTo>
                  <a:cubicBezTo>
                    <a:pt x="83" y="1353"/>
                    <a:pt x="87" y="1348"/>
                    <a:pt x="88" y="1340"/>
                  </a:cubicBezTo>
                  <a:close/>
                  <a:moveTo>
                    <a:pt x="471" y="1506"/>
                  </a:moveTo>
                  <a:cubicBezTo>
                    <a:pt x="475" y="1497"/>
                    <a:pt x="473" y="1489"/>
                    <a:pt x="473" y="1480"/>
                  </a:cubicBezTo>
                  <a:cubicBezTo>
                    <a:pt x="472" y="1488"/>
                    <a:pt x="468" y="1497"/>
                    <a:pt x="471" y="1506"/>
                  </a:cubicBezTo>
                  <a:close/>
                  <a:moveTo>
                    <a:pt x="488" y="978"/>
                  </a:moveTo>
                  <a:cubicBezTo>
                    <a:pt x="488" y="974"/>
                    <a:pt x="487" y="970"/>
                    <a:pt x="485" y="970"/>
                  </a:cubicBezTo>
                  <a:cubicBezTo>
                    <a:pt x="480" y="970"/>
                    <a:pt x="482" y="974"/>
                    <a:pt x="481" y="976"/>
                  </a:cubicBezTo>
                  <a:cubicBezTo>
                    <a:pt x="478" y="979"/>
                    <a:pt x="482" y="980"/>
                    <a:pt x="482" y="982"/>
                  </a:cubicBezTo>
                  <a:cubicBezTo>
                    <a:pt x="483" y="983"/>
                    <a:pt x="484" y="984"/>
                    <a:pt x="485" y="983"/>
                  </a:cubicBezTo>
                  <a:cubicBezTo>
                    <a:pt x="488" y="982"/>
                    <a:pt x="488" y="980"/>
                    <a:pt x="488" y="978"/>
                  </a:cubicBezTo>
                  <a:close/>
                  <a:moveTo>
                    <a:pt x="502" y="236"/>
                  </a:moveTo>
                  <a:cubicBezTo>
                    <a:pt x="508" y="227"/>
                    <a:pt x="508" y="226"/>
                    <a:pt x="503" y="220"/>
                  </a:cubicBezTo>
                  <a:cubicBezTo>
                    <a:pt x="499" y="230"/>
                    <a:pt x="499" y="230"/>
                    <a:pt x="502" y="236"/>
                  </a:cubicBezTo>
                  <a:close/>
                  <a:moveTo>
                    <a:pt x="884" y="1296"/>
                  </a:moveTo>
                  <a:cubicBezTo>
                    <a:pt x="878" y="1294"/>
                    <a:pt x="872" y="1294"/>
                    <a:pt x="866" y="1294"/>
                  </a:cubicBezTo>
                  <a:cubicBezTo>
                    <a:pt x="865" y="1294"/>
                    <a:pt x="864" y="1294"/>
                    <a:pt x="864" y="1296"/>
                  </a:cubicBezTo>
                  <a:cubicBezTo>
                    <a:pt x="864" y="1298"/>
                    <a:pt x="865" y="1299"/>
                    <a:pt x="866" y="1299"/>
                  </a:cubicBezTo>
                  <a:cubicBezTo>
                    <a:pt x="867" y="1299"/>
                    <a:pt x="868" y="1299"/>
                    <a:pt x="870" y="1299"/>
                  </a:cubicBezTo>
                  <a:cubicBezTo>
                    <a:pt x="874" y="1299"/>
                    <a:pt x="879" y="1297"/>
                    <a:pt x="884" y="1296"/>
                  </a:cubicBezTo>
                  <a:close/>
                  <a:moveTo>
                    <a:pt x="246" y="1420"/>
                  </a:moveTo>
                  <a:cubicBezTo>
                    <a:pt x="246" y="1421"/>
                    <a:pt x="246" y="1421"/>
                    <a:pt x="247" y="1421"/>
                  </a:cubicBezTo>
                  <a:cubicBezTo>
                    <a:pt x="247" y="1421"/>
                    <a:pt x="247" y="1421"/>
                    <a:pt x="247" y="1421"/>
                  </a:cubicBezTo>
                  <a:cubicBezTo>
                    <a:pt x="252" y="1413"/>
                    <a:pt x="258" y="1405"/>
                    <a:pt x="258" y="1394"/>
                  </a:cubicBezTo>
                  <a:cubicBezTo>
                    <a:pt x="253" y="1403"/>
                    <a:pt x="250" y="1412"/>
                    <a:pt x="246" y="1420"/>
                  </a:cubicBezTo>
                  <a:close/>
                  <a:moveTo>
                    <a:pt x="581" y="422"/>
                  </a:moveTo>
                  <a:cubicBezTo>
                    <a:pt x="581" y="420"/>
                    <a:pt x="575" y="409"/>
                    <a:pt x="574" y="408"/>
                  </a:cubicBezTo>
                  <a:cubicBezTo>
                    <a:pt x="573" y="408"/>
                    <a:pt x="571" y="408"/>
                    <a:pt x="572" y="410"/>
                  </a:cubicBezTo>
                  <a:cubicBezTo>
                    <a:pt x="573" y="414"/>
                    <a:pt x="574" y="418"/>
                    <a:pt x="576" y="423"/>
                  </a:cubicBezTo>
                  <a:cubicBezTo>
                    <a:pt x="576" y="424"/>
                    <a:pt x="578" y="424"/>
                    <a:pt x="579" y="424"/>
                  </a:cubicBezTo>
                  <a:cubicBezTo>
                    <a:pt x="580" y="423"/>
                    <a:pt x="581" y="423"/>
                    <a:pt x="581" y="422"/>
                  </a:cubicBezTo>
                  <a:close/>
                  <a:moveTo>
                    <a:pt x="550" y="1143"/>
                  </a:moveTo>
                  <a:cubicBezTo>
                    <a:pt x="551" y="1139"/>
                    <a:pt x="550" y="1135"/>
                    <a:pt x="550" y="1131"/>
                  </a:cubicBezTo>
                  <a:cubicBezTo>
                    <a:pt x="550" y="1130"/>
                    <a:pt x="549" y="1128"/>
                    <a:pt x="547" y="1127"/>
                  </a:cubicBezTo>
                  <a:cubicBezTo>
                    <a:pt x="545" y="1127"/>
                    <a:pt x="544" y="1129"/>
                    <a:pt x="544" y="1131"/>
                  </a:cubicBezTo>
                  <a:cubicBezTo>
                    <a:pt x="542" y="1133"/>
                    <a:pt x="542" y="1135"/>
                    <a:pt x="544" y="1137"/>
                  </a:cubicBezTo>
                  <a:cubicBezTo>
                    <a:pt x="546" y="1139"/>
                    <a:pt x="548" y="1141"/>
                    <a:pt x="550" y="1143"/>
                  </a:cubicBezTo>
                  <a:close/>
                  <a:moveTo>
                    <a:pt x="353" y="528"/>
                  </a:moveTo>
                  <a:cubicBezTo>
                    <a:pt x="354" y="528"/>
                    <a:pt x="356" y="527"/>
                    <a:pt x="357" y="526"/>
                  </a:cubicBezTo>
                  <a:cubicBezTo>
                    <a:pt x="357" y="525"/>
                    <a:pt x="358" y="524"/>
                    <a:pt x="357" y="523"/>
                  </a:cubicBezTo>
                  <a:cubicBezTo>
                    <a:pt x="354" y="521"/>
                    <a:pt x="352" y="518"/>
                    <a:pt x="347" y="518"/>
                  </a:cubicBezTo>
                  <a:cubicBezTo>
                    <a:pt x="346" y="518"/>
                    <a:pt x="344" y="518"/>
                    <a:pt x="345" y="520"/>
                  </a:cubicBezTo>
                  <a:cubicBezTo>
                    <a:pt x="345" y="522"/>
                    <a:pt x="351" y="527"/>
                    <a:pt x="353" y="528"/>
                  </a:cubicBezTo>
                  <a:close/>
                  <a:moveTo>
                    <a:pt x="408" y="1134"/>
                  </a:moveTo>
                  <a:cubicBezTo>
                    <a:pt x="407" y="1133"/>
                    <a:pt x="406" y="1134"/>
                    <a:pt x="405" y="1134"/>
                  </a:cubicBezTo>
                  <a:cubicBezTo>
                    <a:pt x="402" y="1136"/>
                    <a:pt x="400" y="1140"/>
                    <a:pt x="396" y="1136"/>
                  </a:cubicBezTo>
                  <a:cubicBezTo>
                    <a:pt x="395" y="1135"/>
                    <a:pt x="394" y="1136"/>
                    <a:pt x="394" y="1137"/>
                  </a:cubicBezTo>
                  <a:cubicBezTo>
                    <a:pt x="393" y="1139"/>
                    <a:pt x="393" y="1141"/>
                    <a:pt x="395" y="1143"/>
                  </a:cubicBezTo>
                  <a:cubicBezTo>
                    <a:pt x="396" y="1144"/>
                    <a:pt x="397" y="1144"/>
                    <a:pt x="398" y="1144"/>
                  </a:cubicBezTo>
                  <a:cubicBezTo>
                    <a:pt x="401" y="1141"/>
                    <a:pt x="406" y="1139"/>
                    <a:pt x="408" y="1134"/>
                  </a:cubicBezTo>
                  <a:close/>
                  <a:moveTo>
                    <a:pt x="559" y="667"/>
                  </a:moveTo>
                  <a:cubicBezTo>
                    <a:pt x="562" y="664"/>
                    <a:pt x="562" y="660"/>
                    <a:pt x="563" y="657"/>
                  </a:cubicBezTo>
                  <a:cubicBezTo>
                    <a:pt x="563" y="656"/>
                    <a:pt x="562" y="654"/>
                    <a:pt x="561" y="654"/>
                  </a:cubicBezTo>
                  <a:cubicBezTo>
                    <a:pt x="559" y="653"/>
                    <a:pt x="558" y="654"/>
                    <a:pt x="557" y="655"/>
                  </a:cubicBezTo>
                  <a:cubicBezTo>
                    <a:pt x="554" y="658"/>
                    <a:pt x="554" y="661"/>
                    <a:pt x="559" y="667"/>
                  </a:cubicBezTo>
                  <a:close/>
                  <a:moveTo>
                    <a:pt x="376" y="522"/>
                  </a:moveTo>
                  <a:cubicBezTo>
                    <a:pt x="377" y="528"/>
                    <a:pt x="379" y="533"/>
                    <a:pt x="382" y="537"/>
                  </a:cubicBezTo>
                  <a:cubicBezTo>
                    <a:pt x="383" y="538"/>
                    <a:pt x="383" y="539"/>
                    <a:pt x="385" y="538"/>
                  </a:cubicBezTo>
                  <a:cubicBezTo>
                    <a:pt x="385" y="538"/>
                    <a:pt x="386" y="537"/>
                    <a:pt x="386" y="536"/>
                  </a:cubicBezTo>
                  <a:cubicBezTo>
                    <a:pt x="387" y="535"/>
                    <a:pt x="387" y="534"/>
                    <a:pt x="386" y="533"/>
                  </a:cubicBezTo>
                  <a:cubicBezTo>
                    <a:pt x="383" y="529"/>
                    <a:pt x="382" y="524"/>
                    <a:pt x="376" y="522"/>
                  </a:cubicBezTo>
                  <a:close/>
                  <a:moveTo>
                    <a:pt x="439" y="1077"/>
                  </a:moveTo>
                  <a:cubicBezTo>
                    <a:pt x="441" y="1075"/>
                    <a:pt x="444" y="1073"/>
                    <a:pt x="442" y="1069"/>
                  </a:cubicBezTo>
                  <a:cubicBezTo>
                    <a:pt x="441" y="1068"/>
                    <a:pt x="441" y="1066"/>
                    <a:pt x="442" y="1065"/>
                  </a:cubicBezTo>
                  <a:cubicBezTo>
                    <a:pt x="442" y="1063"/>
                    <a:pt x="443" y="1061"/>
                    <a:pt x="441" y="1061"/>
                  </a:cubicBezTo>
                  <a:cubicBezTo>
                    <a:pt x="439" y="1060"/>
                    <a:pt x="438" y="1062"/>
                    <a:pt x="437" y="1064"/>
                  </a:cubicBezTo>
                  <a:cubicBezTo>
                    <a:pt x="435" y="1069"/>
                    <a:pt x="437" y="1073"/>
                    <a:pt x="439" y="1077"/>
                  </a:cubicBezTo>
                  <a:close/>
                  <a:moveTo>
                    <a:pt x="334" y="610"/>
                  </a:moveTo>
                  <a:cubicBezTo>
                    <a:pt x="334" y="607"/>
                    <a:pt x="334" y="604"/>
                    <a:pt x="333" y="602"/>
                  </a:cubicBezTo>
                  <a:cubicBezTo>
                    <a:pt x="332" y="600"/>
                    <a:pt x="330" y="599"/>
                    <a:pt x="329" y="601"/>
                  </a:cubicBezTo>
                  <a:cubicBezTo>
                    <a:pt x="327" y="603"/>
                    <a:pt x="326" y="606"/>
                    <a:pt x="326" y="609"/>
                  </a:cubicBezTo>
                  <a:cubicBezTo>
                    <a:pt x="327" y="611"/>
                    <a:pt x="330" y="610"/>
                    <a:pt x="332" y="611"/>
                  </a:cubicBezTo>
                  <a:cubicBezTo>
                    <a:pt x="332" y="611"/>
                    <a:pt x="333" y="611"/>
                    <a:pt x="334" y="610"/>
                  </a:cubicBezTo>
                  <a:close/>
                  <a:moveTo>
                    <a:pt x="499" y="555"/>
                  </a:moveTo>
                  <a:cubicBezTo>
                    <a:pt x="499" y="553"/>
                    <a:pt x="498" y="553"/>
                    <a:pt x="497" y="553"/>
                  </a:cubicBezTo>
                  <a:cubicBezTo>
                    <a:pt x="494" y="554"/>
                    <a:pt x="491" y="555"/>
                    <a:pt x="491" y="558"/>
                  </a:cubicBezTo>
                  <a:cubicBezTo>
                    <a:pt x="490" y="561"/>
                    <a:pt x="490" y="564"/>
                    <a:pt x="493" y="565"/>
                  </a:cubicBezTo>
                  <a:cubicBezTo>
                    <a:pt x="495" y="565"/>
                    <a:pt x="496" y="563"/>
                    <a:pt x="497" y="561"/>
                  </a:cubicBezTo>
                  <a:cubicBezTo>
                    <a:pt x="498" y="559"/>
                    <a:pt x="498" y="557"/>
                    <a:pt x="499" y="555"/>
                  </a:cubicBezTo>
                  <a:close/>
                  <a:moveTo>
                    <a:pt x="184" y="485"/>
                  </a:moveTo>
                  <a:cubicBezTo>
                    <a:pt x="187" y="478"/>
                    <a:pt x="188" y="472"/>
                    <a:pt x="185" y="465"/>
                  </a:cubicBezTo>
                  <a:cubicBezTo>
                    <a:pt x="181" y="473"/>
                    <a:pt x="181" y="476"/>
                    <a:pt x="184" y="485"/>
                  </a:cubicBezTo>
                  <a:close/>
                  <a:moveTo>
                    <a:pt x="422" y="1411"/>
                  </a:moveTo>
                  <a:cubicBezTo>
                    <a:pt x="416" y="1421"/>
                    <a:pt x="414" y="1430"/>
                    <a:pt x="415" y="1439"/>
                  </a:cubicBezTo>
                  <a:cubicBezTo>
                    <a:pt x="418" y="1429"/>
                    <a:pt x="422" y="1421"/>
                    <a:pt x="422" y="1411"/>
                  </a:cubicBezTo>
                  <a:close/>
                  <a:moveTo>
                    <a:pt x="351" y="743"/>
                  </a:moveTo>
                  <a:cubicBezTo>
                    <a:pt x="348" y="750"/>
                    <a:pt x="349" y="755"/>
                    <a:pt x="350" y="761"/>
                  </a:cubicBezTo>
                  <a:cubicBezTo>
                    <a:pt x="356" y="755"/>
                    <a:pt x="356" y="752"/>
                    <a:pt x="351" y="743"/>
                  </a:cubicBezTo>
                  <a:close/>
                  <a:moveTo>
                    <a:pt x="483" y="248"/>
                  </a:moveTo>
                  <a:cubicBezTo>
                    <a:pt x="486" y="241"/>
                    <a:pt x="483" y="237"/>
                    <a:pt x="482" y="232"/>
                  </a:cubicBezTo>
                  <a:cubicBezTo>
                    <a:pt x="481" y="231"/>
                    <a:pt x="480" y="231"/>
                    <a:pt x="479" y="231"/>
                  </a:cubicBezTo>
                  <a:cubicBezTo>
                    <a:pt x="478" y="232"/>
                    <a:pt x="477" y="233"/>
                    <a:pt x="477" y="235"/>
                  </a:cubicBezTo>
                  <a:cubicBezTo>
                    <a:pt x="479" y="239"/>
                    <a:pt x="480" y="243"/>
                    <a:pt x="483" y="248"/>
                  </a:cubicBezTo>
                  <a:close/>
                  <a:moveTo>
                    <a:pt x="475" y="1139"/>
                  </a:moveTo>
                  <a:cubicBezTo>
                    <a:pt x="467" y="1143"/>
                    <a:pt x="464" y="1148"/>
                    <a:pt x="463" y="1154"/>
                  </a:cubicBezTo>
                  <a:cubicBezTo>
                    <a:pt x="468" y="1150"/>
                    <a:pt x="472" y="1146"/>
                    <a:pt x="475" y="1139"/>
                  </a:cubicBezTo>
                  <a:close/>
                  <a:moveTo>
                    <a:pt x="239" y="546"/>
                  </a:moveTo>
                  <a:cubicBezTo>
                    <a:pt x="239" y="543"/>
                    <a:pt x="238" y="542"/>
                    <a:pt x="237" y="542"/>
                  </a:cubicBezTo>
                  <a:cubicBezTo>
                    <a:pt x="236" y="541"/>
                    <a:pt x="235" y="541"/>
                    <a:pt x="235" y="542"/>
                  </a:cubicBezTo>
                  <a:cubicBezTo>
                    <a:pt x="234" y="547"/>
                    <a:pt x="232" y="552"/>
                    <a:pt x="230" y="557"/>
                  </a:cubicBezTo>
                  <a:cubicBezTo>
                    <a:pt x="230" y="558"/>
                    <a:pt x="231" y="559"/>
                    <a:pt x="232" y="559"/>
                  </a:cubicBezTo>
                  <a:cubicBezTo>
                    <a:pt x="232" y="559"/>
                    <a:pt x="233" y="559"/>
                    <a:pt x="233" y="558"/>
                  </a:cubicBezTo>
                  <a:cubicBezTo>
                    <a:pt x="235" y="554"/>
                    <a:pt x="237" y="549"/>
                    <a:pt x="239" y="546"/>
                  </a:cubicBezTo>
                  <a:close/>
                  <a:moveTo>
                    <a:pt x="499" y="1158"/>
                  </a:moveTo>
                  <a:cubicBezTo>
                    <a:pt x="500" y="1160"/>
                    <a:pt x="501" y="1160"/>
                    <a:pt x="501" y="1159"/>
                  </a:cubicBezTo>
                  <a:cubicBezTo>
                    <a:pt x="503" y="1153"/>
                    <a:pt x="505" y="1146"/>
                    <a:pt x="507" y="1137"/>
                  </a:cubicBezTo>
                  <a:cubicBezTo>
                    <a:pt x="497" y="1144"/>
                    <a:pt x="502" y="1153"/>
                    <a:pt x="499" y="1158"/>
                  </a:cubicBezTo>
                  <a:close/>
                  <a:moveTo>
                    <a:pt x="485" y="214"/>
                  </a:moveTo>
                  <a:cubicBezTo>
                    <a:pt x="481" y="220"/>
                    <a:pt x="482" y="224"/>
                    <a:pt x="490" y="227"/>
                  </a:cubicBezTo>
                  <a:cubicBezTo>
                    <a:pt x="493" y="221"/>
                    <a:pt x="485" y="219"/>
                    <a:pt x="485" y="214"/>
                  </a:cubicBezTo>
                  <a:close/>
                  <a:moveTo>
                    <a:pt x="477" y="159"/>
                  </a:moveTo>
                  <a:cubicBezTo>
                    <a:pt x="477" y="159"/>
                    <a:pt x="478" y="159"/>
                    <a:pt x="478" y="159"/>
                  </a:cubicBezTo>
                  <a:cubicBezTo>
                    <a:pt x="478" y="155"/>
                    <a:pt x="478" y="151"/>
                    <a:pt x="477" y="148"/>
                  </a:cubicBezTo>
                  <a:cubicBezTo>
                    <a:pt x="477" y="145"/>
                    <a:pt x="477" y="141"/>
                    <a:pt x="473" y="142"/>
                  </a:cubicBezTo>
                  <a:cubicBezTo>
                    <a:pt x="471" y="142"/>
                    <a:pt x="472" y="146"/>
                    <a:pt x="473" y="148"/>
                  </a:cubicBezTo>
                  <a:cubicBezTo>
                    <a:pt x="474" y="152"/>
                    <a:pt x="475" y="156"/>
                    <a:pt x="477" y="159"/>
                  </a:cubicBezTo>
                  <a:close/>
                  <a:moveTo>
                    <a:pt x="518" y="1168"/>
                  </a:moveTo>
                  <a:cubicBezTo>
                    <a:pt x="518" y="1174"/>
                    <a:pt x="517" y="1180"/>
                    <a:pt x="520" y="1186"/>
                  </a:cubicBezTo>
                  <a:cubicBezTo>
                    <a:pt x="525" y="1178"/>
                    <a:pt x="520" y="1173"/>
                    <a:pt x="518" y="1168"/>
                  </a:cubicBezTo>
                  <a:close/>
                  <a:moveTo>
                    <a:pt x="592" y="421"/>
                  </a:moveTo>
                  <a:cubicBezTo>
                    <a:pt x="592" y="423"/>
                    <a:pt x="592" y="425"/>
                    <a:pt x="595" y="426"/>
                  </a:cubicBezTo>
                  <a:cubicBezTo>
                    <a:pt x="597" y="426"/>
                    <a:pt x="600" y="424"/>
                    <a:pt x="601" y="421"/>
                  </a:cubicBezTo>
                  <a:cubicBezTo>
                    <a:pt x="601" y="418"/>
                    <a:pt x="598" y="417"/>
                    <a:pt x="596" y="417"/>
                  </a:cubicBezTo>
                  <a:cubicBezTo>
                    <a:pt x="593" y="417"/>
                    <a:pt x="592" y="418"/>
                    <a:pt x="592" y="421"/>
                  </a:cubicBezTo>
                  <a:close/>
                  <a:moveTo>
                    <a:pt x="940" y="1608"/>
                  </a:moveTo>
                  <a:cubicBezTo>
                    <a:pt x="941" y="1611"/>
                    <a:pt x="940" y="1615"/>
                    <a:pt x="944" y="1616"/>
                  </a:cubicBezTo>
                  <a:cubicBezTo>
                    <a:pt x="945" y="1617"/>
                    <a:pt x="946" y="1616"/>
                    <a:pt x="946" y="1616"/>
                  </a:cubicBezTo>
                  <a:cubicBezTo>
                    <a:pt x="948" y="1612"/>
                    <a:pt x="945" y="1609"/>
                    <a:pt x="943" y="1606"/>
                  </a:cubicBezTo>
                  <a:cubicBezTo>
                    <a:pt x="943" y="1605"/>
                    <a:pt x="942" y="1604"/>
                    <a:pt x="941" y="1605"/>
                  </a:cubicBezTo>
                  <a:cubicBezTo>
                    <a:pt x="940" y="1605"/>
                    <a:pt x="940" y="1606"/>
                    <a:pt x="940" y="1608"/>
                  </a:cubicBezTo>
                  <a:close/>
                  <a:moveTo>
                    <a:pt x="242" y="1162"/>
                  </a:moveTo>
                  <a:cubicBezTo>
                    <a:pt x="245" y="1159"/>
                    <a:pt x="247" y="1157"/>
                    <a:pt x="249" y="1154"/>
                  </a:cubicBezTo>
                  <a:cubicBezTo>
                    <a:pt x="250" y="1152"/>
                    <a:pt x="252" y="1149"/>
                    <a:pt x="253" y="1145"/>
                  </a:cubicBezTo>
                  <a:cubicBezTo>
                    <a:pt x="243" y="1153"/>
                    <a:pt x="243" y="1154"/>
                    <a:pt x="242" y="1162"/>
                  </a:cubicBezTo>
                  <a:close/>
                  <a:moveTo>
                    <a:pt x="943" y="1283"/>
                  </a:moveTo>
                  <a:cubicBezTo>
                    <a:pt x="936" y="1284"/>
                    <a:pt x="929" y="1282"/>
                    <a:pt x="922" y="1283"/>
                  </a:cubicBezTo>
                  <a:cubicBezTo>
                    <a:pt x="929" y="1285"/>
                    <a:pt x="936" y="1288"/>
                    <a:pt x="943" y="1283"/>
                  </a:cubicBezTo>
                  <a:close/>
                  <a:moveTo>
                    <a:pt x="194" y="1185"/>
                  </a:moveTo>
                  <a:cubicBezTo>
                    <a:pt x="188" y="1189"/>
                    <a:pt x="185" y="1193"/>
                    <a:pt x="184" y="1199"/>
                  </a:cubicBezTo>
                  <a:cubicBezTo>
                    <a:pt x="188" y="1196"/>
                    <a:pt x="193" y="1193"/>
                    <a:pt x="194" y="1185"/>
                  </a:cubicBezTo>
                  <a:close/>
                  <a:moveTo>
                    <a:pt x="595" y="1133"/>
                  </a:moveTo>
                  <a:cubicBezTo>
                    <a:pt x="595" y="1128"/>
                    <a:pt x="593" y="1124"/>
                    <a:pt x="592" y="1120"/>
                  </a:cubicBezTo>
                  <a:cubicBezTo>
                    <a:pt x="591" y="1119"/>
                    <a:pt x="590" y="1118"/>
                    <a:pt x="589" y="1119"/>
                  </a:cubicBezTo>
                  <a:cubicBezTo>
                    <a:pt x="588" y="1119"/>
                    <a:pt x="588" y="1120"/>
                    <a:pt x="588" y="1121"/>
                  </a:cubicBezTo>
                  <a:cubicBezTo>
                    <a:pt x="589" y="1125"/>
                    <a:pt x="591" y="1129"/>
                    <a:pt x="595" y="1133"/>
                  </a:cubicBezTo>
                  <a:close/>
                  <a:moveTo>
                    <a:pt x="1099" y="1224"/>
                  </a:moveTo>
                  <a:cubicBezTo>
                    <a:pt x="1092" y="1227"/>
                    <a:pt x="1088" y="1232"/>
                    <a:pt x="1085" y="1237"/>
                  </a:cubicBezTo>
                  <a:cubicBezTo>
                    <a:pt x="1091" y="1235"/>
                    <a:pt x="1096" y="1231"/>
                    <a:pt x="1099" y="1224"/>
                  </a:cubicBezTo>
                  <a:close/>
                  <a:moveTo>
                    <a:pt x="1276" y="928"/>
                  </a:moveTo>
                  <a:cubicBezTo>
                    <a:pt x="1272" y="932"/>
                    <a:pt x="1270" y="935"/>
                    <a:pt x="1269" y="941"/>
                  </a:cubicBezTo>
                  <a:cubicBezTo>
                    <a:pt x="1277" y="936"/>
                    <a:pt x="1278" y="935"/>
                    <a:pt x="1276" y="928"/>
                  </a:cubicBezTo>
                  <a:close/>
                  <a:moveTo>
                    <a:pt x="124" y="1362"/>
                  </a:moveTo>
                  <a:cubicBezTo>
                    <a:pt x="131" y="1357"/>
                    <a:pt x="131" y="1355"/>
                    <a:pt x="129" y="1348"/>
                  </a:cubicBezTo>
                  <a:cubicBezTo>
                    <a:pt x="125" y="1352"/>
                    <a:pt x="124" y="1356"/>
                    <a:pt x="124" y="1362"/>
                  </a:cubicBezTo>
                  <a:close/>
                  <a:moveTo>
                    <a:pt x="306" y="543"/>
                  </a:moveTo>
                  <a:cubicBezTo>
                    <a:pt x="307" y="539"/>
                    <a:pt x="308" y="535"/>
                    <a:pt x="305" y="532"/>
                  </a:cubicBezTo>
                  <a:cubicBezTo>
                    <a:pt x="304" y="531"/>
                    <a:pt x="303" y="530"/>
                    <a:pt x="301" y="531"/>
                  </a:cubicBezTo>
                  <a:cubicBezTo>
                    <a:pt x="300" y="532"/>
                    <a:pt x="300" y="533"/>
                    <a:pt x="301" y="535"/>
                  </a:cubicBezTo>
                  <a:cubicBezTo>
                    <a:pt x="303" y="537"/>
                    <a:pt x="302" y="541"/>
                    <a:pt x="306" y="543"/>
                  </a:cubicBezTo>
                  <a:close/>
                  <a:moveTo>
                    <a:pt x="1151" y="1360"/>
                  </a:moveTo>
                  <a:cubicBezTo>
                    <a:pt x="1143" y="1359"/>
                    <a:pt x="1142" y="1360"/>
                    <a:pt x="1142" y="1368"/>
                  </a:cubicBezTo>
                  <a:cubicBezTo>
                    <a:pt x="1147" y="1367"/>
                    <a:pt x="1147" y="1362"/>
                    <a:pt x="1151" y="1360"/>
                  </a:cubicBezTo>
                  <a:close/>
                  <a:moveTo>
                    <a:pt x="765" y="1165"/>
                  </a:moveTo>
                  <a:cubicBezTo>
                    <a:pt x="761" y="1160"/>
                    <a:pt x="761" y="1153"/>
                    <a:pt x="755" y="1149"/>
                  </a:cubicBezTo>
                  <a:cubicBezTo>
                    <a:pt x="757" y="1155"/>
                    <a:pt x="760" y="1161"/>
                    <a:pt x="765" y="1165"/>
                  </a:cubicBezTo>
                  <a:close/>
                  <a:moveTo>
                    <a:pt x="157" y="1486"/>
                  </a:moveTo>
                  <a:cubicBezTo>
                    <a:pt x="154" y="1491"/>
                    <a:pt x="152" y="1496"/>
                    <a:pt x="151" y="1503"/>
                  </a:cubicBezTo>
                  <a:cubicBezTo>
                    <a:pt x="156" y="1497"/>
                    <a:pt x="158" y="1492"/>
                    <a:pt x="157" y="1486"/>
                  </a:cubicBezTo>
                  <a:close/>
                  <a:moveTo>
                    <a:pt x="485" y="162"/>
                  </a:moveTo>
                  <a:cubicBezTo>
                    <a:pt x="484" y="166"/>
                    <a:pt x="483" y="169"/>
                    <a:pt x="482" y="173"/>
                  </a:cubicBezTo>
                  <a:cubicBezTo>
                    <a:pt x="482" y="174"/>
                    <a:pt x="482" y="177"/>
                    <a:pt x="484" y="177"/>
                  </a:cubicBezTo>
                  <a:cubicBezTo>
                    <a:pt x="486" y="177"/>
                    <a:pt x="487" y="175"/>
                    <a:pt x="487" y="174"/>
                  </a:cubicBezTo>
                  <a:cubicBezTo>
                    <a:pt x="488" y="170"/>
                    <a:pt x="487" y="167"/>
                    <a:pt x="485" y="162"/>
                  </a:cubicBezTo>
                  <a:close/>
                  <a:moveTo>
                    <a:pt x="414" y="673"/>
                  </a:moveTo>
                  <a:cubicBezTo>
                    <a:pt x="413" y="677"/>
                    <a:pt x="412" y="681"/>
                    <a:pt x="414" y="685"/>
                  </a:cubicBezTo>
                  <a:cubicBezTo>
                    <a:pt x="415" y="685"/>
                    <a:pt x="416" y="686"/>
                    <a:pt x="416" y="686"/>
                  </a:cubicBezTo>
                  <a:cubicBezTo>
                    <a:pt x="417" y="686"/>
                    <a:pt x="418" y="685"/>
                    <a:pt x="418" y="684"/>
                  </a:cubicBezTo>
                  <a:cubicBezTo>
                    <a:pt x="418" y="680"/>
                    <a:pt x="417" y="676"/>
                    <a:pt x="414" y="673"/>
                  </a:cubicBezTo>
                  <a:close/>
                  <a:moveTo>
                    <a:pt x="634" y="1304"/>
                  </a:moveTo>
                  <a:cubicBezTo>
                    <a:pt x="633" y="1304"/>
                    <a:pt x="633" y="1304"/>
                    <a:pt x="632" y="1304"/>
                  </a:cubicBezTo>
                  <a:cubicBezTo>
                    <a:pt x="632" y="1308"/>
                    <a:pt x="632" y="1313"/>
                    <a:pt x="633" y="1317"/>
                  </a:cubicBezTo>
                  <a:cubicBezTo>
                    <a:pt x="633" y="1318"/>
                    <a:pt x="634" y="1319"/>
                    <a:pt x="635" y="1318"/>
                  </a:cubicBezTo>
                  <a:cubicBezTo>
                    <a:pt x="636" y="1318"/>
                    <a:pt x="636" y="1317"/>
                    <a:pt x="636" y="1316"/>
                  </a:cubicBezTo>
                  <a:cubicBezTo>
                    <a:pt x="636" y="1312"/>
                    <a:pt x="635" y="1308"/>
                    <a:pt x="634" y="1304"/>
                  </a:cubicBezTo>
                  <a:close/>
                  <a:moveTo>
                    <a:pt x="913" y="1396"/>
                  </a:moveTo>
                  <a:cubicBezTo>
                    <a:pt x="909" y="1393"/>
                    <a:pt x="905" y="1395"/>
                    <a:pt x="902" y="1396"/>
                  </a:cubicBezTo>
                  <a:cubicBezTo>
                    <a:pt x="901" y="1396"/>
                    <a:pt x="900" y="1397"/>
                    <a:pt x="901" y="1398"/>
                  </a:cubicBezTo>
                  <a:cubicBezTo>
                    <a:pt x="901" y="1400"/>
                    <a:pt x="902" y="1400"/>
                    <a:pt x="903" y="1400"/>
                  </a:cubicBezTo>
                  <a:cubicBezTo>
                    <a:pt x="906" y="1399"/>
                    <a:pt x="910" y="1399"/>
                    <a:pt x="913" y="1396"/>
                  </a:cubicBezTo>
                  <a:close/>
                  <a:moveTo>
                    <a:pt x="321" y="521"/>
                  </a:moveTo>
                  <a:cubicBezTo>
                    <a:pt x="324" y="521"/>
                    <a:pt x="324" y="518"/>
                    <a:pt x="325" y="516"/>
                  </a:cubicBezTo>
                  <a:cubicBezTo>
                    <a:pt x="325" y="515"/>
                    <a:pt x="324" y="513"/>
                    <a:pt x="322" y="513"/>
                  </a:cubicBezTo>
                  <a:cubicBezTo>
                    <a:pt x="320" y="513"/>
                    <a:pt x="317" y="513"/>
                    <a:pt x="317" y="516"/>
                  </a:cubicBezTo>
                  <a:cubicBezTo>
                    <a:pt x="317" y="518"/>
                    <a:pt x="318" y="520"/>
                    <a:pt x="321" y="521"/>
                  </a:cubicBezTo>
                  <a:close/>
                  <a:moveTo>
                    <a:pt x="1077" y="1469"/>
                  </a:moveTo>
                  <a:cubicBezTo>
                    <a:pt x="1074" y="1470"/>
                    <a:pt x="1071" y="1471"/>
                    <a:pt x="1069" y="1472"/>
                  </a:cubicBezTo>
                  <a:cubicBezTo>
                    <a:pt x="1067" y="1473"/>
                    <a:pt x="1065" y="1474"/>
                    <a:pt x="1066" y="1476"/>
                  </a:cubicBezTo>
                  <a:cubicBezTo>
                    <a:pt x="1067" y="1477"/>
                    <a:pt x="1070" y="1478"/>
                    <a:pt x="1071" y="1477"/>
                  </a:cubicBezTo>
                  <a:cubicBezTo>
                    <a:pt x="1073" y="1475"/>
                    <a:pt x="1076" y="1473"/>
                    <a:pt x="1077" y="1469"/>
                  </a:cubicBezTo>
                  <a:close/>
                  <a:moveTo>
                    <a:pt x="571" y="216"/>
                  </a:moveTo>
                  <a:cubicBezTo>
                    <a:pt x="574" y="215"/>
                    <a:pt x="575" y="214"/>
                    <a:pt x="575" y="211"/>
                  </a:cubicBezTo>
                  <a:cubicBezTo>
                    <a:pt x="575" y="209"/>
                    <a:pt x="575" y="207"/>
                    <a:pt x="572" y="207"/>
                  </a:cubicBezTo>
                  <a:cubicBezTo>
                    <a:pt x="570" y="207"/>
                    <a:pt x="570" y="210"/>
                    <a:pt x="569" y="212"/>
                  </a:cubicBezTo>
                  <a:cubicBezTo>
                    <a:pt x="569" y="213"/>
                    <a:pt x="569" y="215"/>
                    <a:pt x="571" y="216"/>
                  </a:cubicBezTo>
                  <a:close/>
                  <a:moveTo>
                    <a:pt x="224" y="1141"/>
                  </a:moveTo>
                  <a:cubicBezTo>
                    <a:pt x="230" y="1139"/>
                    <a:pt x="234" y="1135"/>
                    <a:pt x="237" y="1130"/>
                  </a:cubicBezTo>
                  <a:cubicBezTo>
                    <a:pt x="232" y="1133"/>
                    <a:pt x="227" y="1136"/>
                    <a:pt x="224" y="1141"/>
                  </a:cubicBezTo>
                  <a:close/>
                  <a:moveTo>
                    <a:pt x="349" y="533"/>
                  </a:moveTo>
                  <a:cubicBezTo>
                    <a:pt x="349" y="531"/>
                    <a:pt x="344" y="525"/>
                    <a:pt x="342" y="525"/>
                  </a:cubicBezTo>
                  <a:cubicBezTo>
                    <a:pt x="341" y="526"/>
                    <a:pt x="338" y="527"/>
                    <a:pt x="340" y="528"/>
                  </a:cubicBezTo>
                  <a:cubicBezTo>
                    <a:pt x="343" y="529"/>
                    <a:pt x="343" y="531"/>
                    <a:pt x="343" y="533"/>
                  </a:cubicBezTo>
                  <a:cubicBezTo>
                    <a:pt x="343" y="535"/>
                    <a:pt x="345" y="535"/>
                    <a:pt x="347" y="535"/>
                  </a:cubicBezTo>
                  <a:cubicBezTo>
                    <a:pt x="348" y="534"/>
                    <a:pt x="349" y="534"/>
                    <a:pt x="349" y="533"/>
                  </a:cubicBezTo>
                  <a:close/>
                  <a:moveTo>
                    <a:pt x="522" y="363"/>
                  </a:moveTo>
                  <a:cubicBezTo>
                    <a:pt x="523" y="370"/>
                    <a:pt x="524" y="371"/>
                    <a:pt x="530" y="372"/>
                  </a:cubicBezTo>
                  <a:cubicBezTo>
                    <a:pt x="528" y="368"/>
                    <a:pt x="528" y="364"/>
                    <a:pt x="522" y="363"/>
                  </a:cubicBezTo>
                  <a:close/>
                  <a:moveTo>
                    <a:pt x="261" y="533"/>
                  </a:moveTo>
                  <a:cubicBezTo>
                    <a:pt x="259" y="538"/>
                    <a:pt x="257" y="541"/>
                    <a:pt x="259" y="545"/>
                  </a:cubicBezTo>
                  <a:cubicBezTo>
                    <a:pt x="259" y="545"/>
                    <a:pt x="261" y="545"/>
                    <a:pt x="261" y="545"/>
                  </a:cubicBezTo>
                  <a:cubicBezTo>
                    <a:pt x="264" y="542"/>
                    <a:pt x="264" y="538"/>
                    <a:pt x="261" y="533"/>
                  </a:cubicBezTo>
                  <a:close/>
                  <a:moveTo>
                    <a:pt x="551" y="1208"/>
                  </a:moveTo>
                  <a:cubicBezTo>
                    <a:pt x="551" y="1211"/>
                    <a:pt x="553" y="1212"/>
                    <a:pt x="555" y="1213"/>
                  </a:cubicBezTo>
                  <a:cubicBezTo>
                    <a:pt x="557" y="1214"/>
                    <a:pt x="558" y="1213"/>
                    <a:pt x="559" y="1211"/>
                  </a:cubicBezTo>
                  <a:cubicBezTo>
                    <a:pt x="559" y="1209"/>
                    <a:pt x="559" y="1208"/>
                    <a:pt x="557" y="1207"/>
                  </a:cubicBezTo>
                  <a:cubicBezTo>
                    <a:pt x="555" y="1207"/>
                    <a:pt x="553" y="1207"/>
                    <a:pt x="551" y="1208"/>
                  </a:cubicBezTo>
                  <a:close/>
                  <a:moveTo>
                    <a:pt x="533" y="109"/>
                  </a:moveTo>
                  <a:cubicBezTo>
                    <a:pt x="532" y="111"/>
                    <a:pt x="534" y="113"/>
                    <a:pt x="534" y="115"/>
                  </a:cubicBezTo>
                  <a:cubicBezTo>
                    <a:pt x="535" y="116"/>
                    <a:pt x="536" y="119"/>
                    <a:pt x="538" y="118"/>
                  </a:cubicBezTo>
                  <a:cubicBezTo>
                    <a:pt x="540" y="117"/>
                    <a:pt x="540" y="114"/>
                    <a:pt x="538" y="112"/>
                  </a:cubicBezTo>
                  <a:cubicBezTo>
                    <a:pt x="537" y="110"/>
                    <a:pt x="536" y="108"/>
                    <a:pt x="533" y="109"/>
                  </a:cubicBezTo>
                  <a:close/>
                  <a:moveTo>
                    <a:pt x="546" y="1028"/>
                  </a:moveTo>
                  <a:cubicBezTo>
                    <a:pt x="545" y="1035"/>
                    <a:pt x="545" y="1035"/>
                    <a:pt x="549" y="1039"/>
                  </a:cubicBezTo>
                  <a:cubicBezTo>
                    <a:pt x="552" y="1035"/>
                    <a:pt x="551" y="1031"/>
                    <a:pt x="546" y="1028"/>
                  </a:cubicBezTo>
                  <a:close/>
                  <a:moveTo>
                    <a:pt x="587" y="151"/>
                  </a:moveTo>
                  <a:cubicBezTo>
                    <a:pt x="591" y="146"/>
                    <a:pt x="591" y="145"/>
                    <a:pt x="586" y="141"/>
                  </a:cubicBezTo>
                  <a:cubicBezTo>
                    <a:pt x="585" y="144"/>
                    <a:pt x="585" y="148"/>
                    <a:pt x="587" y="151"/>
                  </a:cubicBezTo>
                  <a:close/>
                  <a:moveTo>
                    <a:pt x="352" y="807"/>
                  </a:moveTo>
                  <a:cubicBezTo>
                    <a:pt x="353" y="803"/>
                    <a:pt x="352" y="800"/>
                    <a:pt x="350" y="796"/>
                  </a:cubicBezTo>
                  <a:cubicBezTo>
                    <a:pt x="349" y="795"/>
                    <a:pt x="348" y="791"/>
                    <a:pt x="346" y="793"/>
                  </a:cubicBezTo>
                  <a:cubicBezTo>
                    <a:pt x="343" y="795"/>
                    <a:pt x="346" y="796"/>
                    <a:pt x="347" y="797"/>
                  </a:cubicBezTo>
                  <a:cubicBezTo>
                    <a:pt x="349" y="800"/>
                    <a:pt x="347" y="805"/>
                    <a:pt x="352" y="807"/>
                  </a:cubicBezTo>
                  <a:close/>
                  <a:moveTo>
                    <a:pt x="1245" y="1293"/>
                  </a:moveTo>
                  <a:cubicBezTo>
                    <a:pt x="1247" y="1294"/>
                    <a:pt x="1252" y="1288"/>
                    <a:pt x="1251" y="1286"/>
                  </a:cubicBezTo>
                  <a:cubicBezTo>
                    <a:pt x="1250" y="1285"/>
                    <a:pt x="1249" y="1285"/>
                    <a:pt x="1249" y="1285"/>
                  </a:cubicBezTo>
                  <a:cubicBezTo>
                    <a:pt x="1246" y="1287"/>
                    <a:pt x="1244" y="1289"/>
                    <a:pt x="1243" y="1292"/>
                  </a:cubicBezTo>
                  <a:cubicBezTo>
                    <a:pt x="1243" y="1292"/>
                    <a:pt x="1244" y="1293"/>
                    <a:pt x="1245" y="1293"/>
                  </a:cubicBezTo>
                  <a:close/>
                  <a:moveTo>
                    <a:pt x="534" y="1067"/>
                  </a:moveTo>
                  <a:cubicBezTo>
                    <a:pt x="537" y="1063"/>
                    <a:pt x="538" y="1059"/>
                    <a:pt x="538" y="1053"/>
                  </a:cubicBezTo>
                  <a:cubicBezTo>
                    <a:pt x="534" y="1058"/>
                    <a:pt x="533" y="1062"/>
                    <a:pt x="534" y="1067"/>
                  </a:cubicBezTo>
                  <a:close/>
                  <a:moveTo>
                    <a:pt x="883" y="1341"/>
                  </a:moveTo>
                  <a:cubicBezTo>
                    <a:pt x="885" y="1340"/>
                    <a:pt x="888" y="1340"/>
                    <a:pt x="890" y="1337"/>
                  </a:cubicBezTo>
                  <a:cubicBezTo>
                    <a:pt x="890" y="1337"/>
                    <a:pt x="889" y="1336"/>
                    <a:pt x="889" y="1336"/>
                  </a:cubicBezTo>
                  <a:cubicBezTo>
                    <a:pt x="887" y="1335"/>
                    <a:pt x="885" y="1336"/>
                    <a:pt x="882" y="1337"/>
                  </a:cubicBezTo>
                  <a:cubicBezTo>
                    <a:pt x="882" y="1337"/>
                    <a:pt x="882" y="1337"/>
                    <a:pt x="881" y="1337"/>
                  </a:cubicBezTo>
                  <a:cubicBezTo>
                    <a:pt x="881" y="1337"/>
                    <a:pt x="880" y="1338"/>
                    <a:pt x="880" y="1339"/>
                  </a:cubicBezTo>
                  <a:cubicBezTo>
                    <a:pt x="881" y="1341"/>
                    <a:pt x="882" y="1341"/>
                    <a:pt x="883" y="1341"/>
                  </a:cubicBezTo>
                  <a:close/>
                  <a:moveTo>
                    <a:pt x="284" y="1346"/>
                  </a:moveTo>
                  <a:cubicBezTo>
                    <a:pt x="282" y="1346"/>
                    <a:pt x="280" y="1347"/>
                    <a:pt x="280" y="1349"/>
                  </a:cubicBezTo>
                  <a:cubicBezTo>
                    <a:pt x="280" y="1351"/>
                    <a:pt x="281" y="1353"/>
                    <a:pt x="283" y="1353"/>
                  </a:cubicBezTo>
                  <a:cubicBezTo>
                    <a:pt x="286" y="1353"/>
                    <a:pt x="286" y="1351"/>
                    <a:pt x="287" y="1349"/>
                  </a:cubicBezTo>
                  <a:cubicBezTo>
                    <a:pt x="287" y="1347"/>
                    <a:pt x="286" y="1346"/>
                    <a:pt x="284" y="1346"/>
                  </a:cubicBezTo>
                  <a:close/>
                  <a:moveTo>
                    <a:pt x="604" y="162"/>
                  </a:moveTo>
                  <a:cubicBezTo>
                    <a:pt x="602" y="167"/>
                    <a:pt x="603" y="169"/>
                    <a:pt x="606" y="174"/>
                  </a:cubicBezTo>
                  <a:cubicBezTo>
                    <a:pt x="607" y="169"/>
                    <a:pt x="607" y="165"/>
                    <a:pt x="604" y="162"/>
                  </a:cubicBezTo>
                  <a:close/>
                  <a:moveTo>
                    <a:pt x="236" y="567"/>
                  </a:moveTo>
                  <a:cubicBezTo>
                    <a:pt x="238" y="570"/>
                    <a:pt x="241" y="570"/>
                    <a:pt x="243" y="572"/>
                  </a:cubicBezTo>
                  <a:cubicBezTo>
                    <a:pt x="244" y="572"/>
                    <a:pt x="246" y="572"/>
                    <a:pt x="246" y="570"/>
                  </a:cubicBezTo>
                  <a:cubicBezTo>
                    <a:pt x="246" y="569"/>
                    <a:pt x="246" y="567"/>
                    <a:pt x="244" y="567"/>
                  </a:cubicBezTo>
                  <a:cubicBezTo>
                    <a:pt x="242" y="566"/>
                    <a:pt x="239" y="565"/>
                    <a:pt x="236" y="567"/>
                  </a:cubicBezTo>
                  <a:close/>
                  <a:moveTo>
                    <a:pt x="1107" y="1319"/>
                  </a:moveTo>
                  <a:cubicBezTo>
                    <a:pt x="1114" y="1316"/>
                    <a:pt x="1114" y="1316"/>
                    <a:pt x="1116" y="1310"/>
                  </a:cubicBezTo>
                  <a:cubicBezTo>
                    <a:pt x="1114" y="1313"/>
                    <a:pt x="1109" y="1313"/>
                    <a:pt x="1107" y="1319"/>
                  </a:cubicBezTo>
                  <a:close/>
                  <a:moveTo>
                    <a:pt x="158" y="422"/>
                  </a:moveTo>
                  <a:cubicBezTo>
                    <a:pt x="156" y="417"/>
                    <a:pt x="159" y="412"/>
                    <a:pt x="155" y="407"/>
                  </a:cubicBezTo>
                  <a:cubicBezTo>
                    <a:pt x="154" y="413"/>
                    <a:pt x="155" y="418"/>
                    <a:pt x="158" y="422"/>
                  </a:cubicBezTo>
                  <a:close/>
                  <a:moveTo>
                    <a:pt x="358" y="544"/>
                  </a:moveTo>
                  <a:cubicBezTo>
                    <a:pt x="361" y="542"/>
                    <a:pt x="363" y="540"/>
                    <a:pt x="363" y="537"/>
                  </a:cubicBezTo>
                  <a:cubicBezTo>
                    <a:pt x="362" y="536"/>
                    <a:pt x="362" y="533"/>
                    <a:pt x="360" y="533"/>
                  </a:cubicBezTo>
                  <a:cubicBezTo>
                    <a:pt x="358" y="533"/>
                    <a:pt x="359" y="535"/>
                    <a:pt x="358" y="537"/>
                  </a:cubicBezTo>
                  <a:cubicBezTo>
                    <a:pt x="358" y="539"/>
                    <a:pt x="358" y="540"/>
                    <a:pt x="358" y="544"/>
                  </a:cubicBezTo>
                  <a:close/>
                  <a:moveTo>
                    <a:pt x="662" y="312"/>
                  </a:moveTo>
                  <a:cubicBezTo>
                    <a:pt x="664" y="307"/>
                    <a:pt x="663" y="303"/>
                    <a:pt x="661" y="298"/>
                  </a:cubicBezTo>
                  <a:cubicBezTo>
                    <a:pt x="660" y="303"/>
                    <a:pt x="658" y="307"/>
                    <a:pt x="662" y="312"/>
                  </a:cubicBezTo>
                  <a:close/>
                  <a:moveTo>
                    <a:pt x="176" y="1324"/>
                  </a:moveTo>
                  <a:cubicBezTo>
                    <a:pt x="177" y="1320"/>
                    <a:pt x="180" y="1317"/>
                    <a:pt x="182" y="1313"/>
                  </a:cubicBezTo>
                  <a:cubicBezTo>
                    <a:pt x="182" y="1313"/>
                    <a:pt x="182" y="1312"/>
                    <a:pt x="181" y="1311"/>
                  </a:cubicBezTo>
                  <a:cubicBezTo>
                    <a:pt x="181" y="1311"/>
                    <a:pt x="180" y="1311"/>
                    <a:pt x="179" y="1312"/>
                  </a:cubicBezTo>
                  <a:cubicBezTo>
                    <a:pt x="177" y="1315"/>
                    <a:pt x="176" y="1319"/>
                    <a:pt x="176" y="1324"/>
                  </a:cubicBezTo>
                  <a:close/>
                  <a:moveTo>
                    <a:pt x="590" y="590"/>
                  </a:moveTo>
                  <a:cubicBezTo>
                    <a:pt x="592" y="587"/>
                    <a:pt x="592" y="585"/>
                    <a:pt x="592" y="584"/>
                  </a:cubicBezTo>
                  <a:cubicBezTo>
                    <a:pt x="591" y="582"/>
                    <a:pt x="590" y="580"/>
                    <a:pt x="588" y="580"/>
                  </a:cubicBezTo>
                  <a:cubicBezTo>
                    <a:pt x="586" y="581"/>
                    <a:pt x="586" y="583"/>
                    <a:pt x="586" y="584"/>
                  </a:cubicBezTo>
                  <a:cubicBezTo>
                    <a:pt x="587" y="586"/>
                    <a:pt x="588" y="589"/>
                    <a:pt x="590" y="590"/>
                  </a:cubicBezTo>
                  <a:close/>
                  <a:moveTo>
                    <a:pt x="176" y="457"/>
                  </a:moveTo>
                  <a:cubicBezTo>
                    <a:pt x="179" y="453"/>
                    <a:pt x="177" y="449"/>
                    <a:pt x="176" y="443"/>
                  </a:cubicBezTo>
                  <a:cubicBezTo>
                    <a:pt x="173" y="449"/>
                    <a:pt x="174" y="453"/>
                    <a:pt x="176" y="457"/>
                  </a:cubicBezTo>
                  <a:close/>
                  <a:moveTo>
                    <a:pt x="1187" y="1139"/>
                  </a:moveTo>
                  <a:cubicBezTo>
                    <a:pt x="1191" y="1135"/>
                    <a:pt x="1193" y="1132"/>
                    <a:pt x="1196" y="1129"/>
                  </a:cubicBezTo>
                  <a:cubicBezTo>
                    <a:pt x="1197" y="1128"/>
                    <a:pt x="1197" y="1127"/>
                    <a:pt x="1196" y="1126"/>
                  </a:cubicBezTo>
                  <a:cubicBezTo>
                    <a:pt x="1195" y="1126"/>
                    <a:pt x="1193" y="1126"/>
                    <a:pt x="1193" y="1127"/>
                  </a:cubicBezTo>
                  <a:cubicBezTo>
                    <a:pt x="1192" y="1131"/>
                    <a:pt x="1188" y="1133"/>
                    <a:pt x="1187" y="1139"/>
                  </a:cubicBezTo>
                  <a:close/>
                  <a:moveTo>
                    <a:pt x="548" y="614"/>
                  </a:moveTo>
                  <a:cubicBezTo>
                    <a:pt x="550" y="616"/>
                    <a:pt x="553" y="616"/>
                    <a:pt x="555" y="616"/>
                  </a:cubicBezTo>
                  <a:cubicBezTo>
                    <a:pt x="557" y="615"/>
                    <a:pt x="559" y="615"/>
                    <a:pt x="559" y="613"/>
                  </a:cubicBezTo>
                  <a:cubicBezTo>
                    <a:pt x="559" y="610"/>
                    <a:pt x="556" y="611"/>
                    <a:pt x="554" y="612"/>
                  </a:cubicBezTo>
                  <a:cubicBezTo>
                    <a:pt x="552" y="612"/>
                    <a:pt x="550" y="612"/>
                    <a:pt x="548" y="614"/>
                  </a:cubicBezTo>
                  <a:close/>
                  <a:moveTo>
                    <a:pt x="306" y="1445"/>
                  </a:moveTo>
                  <a:cubicBezTo>
                    <a:pt x="306" y="1444"/>
                    <a:pt x="305" y="1442"/>
                    <a:pt x="302" y="1442"/>
                  </a:cubicBezTo>
                  <a:cubicBezTo>
                    <a:pt x="301" y="1442"/>
                    <a:pt x="299" y="1443"/>
                    <a:pt x="299" y="1445"/>
                  </a:cubicBezTo>
                  <a:cubicBezTo>
                    <a:pt x="299" y="1447"/>
                    <a:pt x="301" y="1448"/>
                    <a:pt x="303" y="1448"/>
                  </a:cubicBezTo>
                  <a:cubicBezTo>
                    <a:pt x="305" y="1448"/>
                    <a:pt x="306" y="1447"/>
                    <a:pt x="306" y="1445"/>
                  </a:cubicBezTo>
                  <a:close/>
                  <a:moveTo>
                    <a:pt x="401" y="716"/>
                  </a:moveTo>
                  <a:cubicBezTo>
                    <a:pt x="399" y="721"/>
                    <a:pt x="398" y="723"/>
                    <a:pt x="398" y="726"/>
                  </a:cubicBezTo>
                  <a:cubicBezTo>
                    <a:pt x="397" y="727"/>
                    <a:pt x="397" y="728"/>
                    <a:pt x="398" y="728"/>
                  </a:cubicBezTo>
                  <a:cubicBezTo>
                    <a:pt x="400" y="729"/>
                    <a:pt x="401" y="728"/>
                    <a:pt x="402" y="727"/>
                  </a:cubicBezTo>
                  <a:cubicBezTo>
                    <a:pt x="403" y="724"/>
                    <a:pt x="403" y="721"/>
                    <a:pt x="401" y="716"/>
                  </a:cubicBezTo>
                  <a:close/>
                  <a:moveTo>
                    <a:pt x="932" y="1462"/>
                  </a:moveTo>
                  <a:cubicBezTo>
                    <a:pt x="928" y="1462"/>
                    <a:pt x="925" y="1463"/>
                    <a:pt x="924" y="1466"/>
                  </a:cubicBezTo>
                  <a:cubicBezTo>
                    <a:pt x="923" y="1467"/>
                    <a:pt x="924" y="1468"/>
                    <a:pt x="925" y="1468"/>
                  </a:cubicBezTo>
                  <a:cubicBezTo>
                    <a:pt x="928" y="1469"/>
                    <a:pt x="929" y="1466"/>
                    <a:pt x="931" y="1464"/>
                  </a:cubicBezTo>
                  <a:cubicBezTo>
                    <a:pt x="932" y="1464"/>
                    <a:pt x="932" y="1463"/>
                    <a:pt x="932" y="1462"/>
                  </a:cubicBezTo>
                  <a:close/>
                  <a:moveTo>
                    <a:pt x="521" y="1507"/>
                  </a:moveTo>
                  <a:cubicBezTo>
                    <a:pt x="521" y="1507"/>
                    <a:pt x="522" y="1507"/>
                    <a:pt x="522" y="1507"/>
                  </a:cubicBezTo>
                  <a:cubicBezTo>
                    <a:pt x="523" y="1505"/>
                    <a:pt x="523" y="1502"/>
                    <a:pt x="522" y="1499"/>
                  </a:cubicBezTo>
                  <a:cubicBezTo>
                    <a:pt x="522" y="1498"/>
                    <a:pt x="521" y="1498"/>
                    <a:pt x="520" y="1498"/>
                  </a:cubicBezTo>
                  <a:cubicBezTo>
                    <a:pt x="520" y="1498"/>
                    <a:pt x="519" y="1499"/>
                    <a:pt x="519" y="1500"/>
                  </a:cubicBezTo>
                  <a:cubicBezTo>
                    <a:pt x="519" y="1502"/>
                    <a:pt x="520" y="1505"/>
                    <a:pt x="521" y="1507"/>
                  </a:cubicBezTo>
                  <a:close/>
                  <a:moveTo>
                    <a:pt x="509" y="268"/>
                  </a:moveTo>
                  <a:cubicBezTo>
                    <a:pt x="511" y="264"/>
                    <a:pt x="512" y="261"/>
                    <a:pt x="513" y="258"/>
                  </a:cubicBezTo>
                  <a:cubicBezTo>
                    <a:pt x="514" y="257"/>
                    <a:pt x="513" y="256"/>
                    <a:pt x="511" y="256"/>
                  </a:cubicBezTo>
                  <a:cubicBezTo>
                    <a:pt x="509" y="255"/>
                    <a:pt x="508" y="257"/>
                    <a:pt x="509" y="258"/>
                  </a:cubicBezTo>
                  <a:cubicBezTo>
                    <a:pt x="510" y="261"/>
                    <a:pt x="508" y="263"/>
                    <a:pt x="509" y="268"/>
                  </a:cubicBezTo>
                  <a:close/>
                  <a:moveTo>
                    <a:pt x="966" y="1419"/>
                  </a:moveTo>
                  <a:cubicBezTo>
                    <a:pt x="973" y="1420"/>
                    <a:pt x="974" y="1420"/>
                    <a:pt x="978" y="1416"/>
                  </a:cubicBezTo>
                  <a:cubicBezTo>
                    <a:pt x="973" y="1415"/>
                    <a:pt x="970" y="1419"/>
                    <a:pt x="966" y="1419"/>
                  </a:cubicBezTo>
                  <a:close/>
                  <a:moveTo>
                    <a:pt x="739" y="1422"/>
                  </a:moveTo>
                  <a:cubicBezTo>
                    <a:pt x="740" y="1417"/>
                    <a:pt x="737" y="1415"/>
                    <a:pt x="735" y="1412"/>
                  </a:cubicBezTo>
                  <a:cubicBezTo>
                    <a:pt x="736" y="1415"/>
                    <a:pt x="734" y="1419"/>
                    <a:pt x="739" y="1422"/>
                  </a:cubicBezTo>
                  <a:close/>
                  <a:moveTo>
                    <a:pt x="912" y="1244"/>
                  </a:moveTo>
                  <a:cubicBezTo>
                    <a:pt x="919" y="1247"/>
                    <a:pt x="919" y="1247"/>
                    <a:pt x="922" y="1244"/>
                  </a:cubicBezTo>
                  <a:cubicBezTo>
                    <a:pt x="919" y="1243"/>
                    <a:pt x="916" y="1242"/>
                    <a:pt x="912" y="1244"/>
                  </a:cubicBezTo>
                  <a:close/>
                  <a:moveTo>
                    <a:pt x="542" y="149"/>
                  </a:moveTo>
                  <a:cubicBezTo>
                    <a:pt x="544" y="146"/>
                    <a:pt x="545" y="143"/>
                    <a:pt x="545" y="140"/>
                  </a:cubicBezTo>
                  <a:cubicBezTo>
                    <a:pt x="545" y="139"/>
                    <a:pt x="545" y="138"/>
                    <a:pt x="544" y="138"/>
                  </a:cubicBezTo>
                  <a:cubicBezTo>
                    <a:pt x="543" y="138"/>
                    <a:pt x="542" y="139"/>
                    <a:pt x="542" y="139"/>
                  </a:cubicBezTo>
                  <a:cubicBezTo>
                    <a:pt x="541" y="142"/>
                    <a:pt x="541" y="145"/>
                    <a:pt x="542" y="149"/>
                  </a:cubicBezTo>
                  <a:close/>
                  <a:moveTo>
                    <a:pt x="415" y="243"/>
                  </a:moveTo>
                  <a:cubicBezTo>
                    <a:pt x="416" y="239"/>
                    <a:pt x="416" y="236"/>
                    <a:pt x="414" y="234"/>
                  </a:cubicBezTo>
                  <a:cubicBezTo>
                    <a:pt x="414" y="234"/>
                    <a:pt x="413" y="234"/>
                    <a:pt x="413" y="234"/>
                  </a:cubicBezTo>
                  <a:cubicBezTo>
                    <a:pt x="411" y="237"/>
                    <a:pt x="412" y="240"/>
                    <a:pt x="415" y="243"/>
                  </a:cubicBezTo>
                  <a:close/>
                  <a:moveTo>
                    <a:pt x="582" y="722"/>
                  </a:moveTo>
                  <a:cubicBezTo>
                    <a:pt x="585" y="720"/>
                    <a:pt x="585" y="718"/>
                    <a:pt x="584" y="715"/>
                  </a:cubicBezTo>
                  <a:cubicBezTo>
                    <a:pt x="584" y="714"/>
                    <a:pt x="584" y="713"/>
                    <a:pt x="583" y="713"/>
                  </a:cubicBezTo>
                  <a:cubicBezTo>
                    <a:pt x="582" y="713"/>
                    <a:pt x="581" y="714"/>
                    <a:pt x="581" y="715"/>
                  </a:cubicBezTo>
                  <a:cubicBezTo>
                    <a:pt x="581" y="717"/>
                    <a:pt x="580" y="720"/>
                    <a:pt x="582" y="722"/>
                  </a:cubicBezTo>
                  <a:close/>
                  <a:moveTo>
                    <a:pt x="552" y="1057"/>
                  </a:moveTo>
                  <a:cubicBezTo>
                    <a:pt x="552" y="1060"/>
                    <a:pt x="550" y="1063"/>
                    <a:pt x="552" y="1066"/>
                  </a:cubicBezTo>
                  <a:cubicBezTo>
                    <a:pt x="552" y="1067"/>
                    <a:pt x="553" y="1067"/>
                    <a:pt x="554" y="1066"/>
                  </a:cubicBezTo>
                  <a:cubicBezTo>
                    <a:pt x="556" y="1064"/>
                    <a:pt x="554" y="1061"/>
                    <a:pt x="554" y="1058"/>
                  </a:cubicBezTo>
                  <a:cubicBezTo>
                    <a:pt x="554" y="1058"/>
                    <a:pt x="553" y="1058"/>
                    <a:pt x="552" y="1057"/>
                  </a:cubicBezTo>
                  <a:close/>
                  <a:moveTo>
                    <a:pt x="1127" y="1270"/>
                  </a:moveTo>
                  <a:cubicBezTo>
                    <a:pt x="1124" y="1271"/>
                    <a:pt x="1121" y="1272"/>
                    <a:pt x="1119" y="1273"/>
                  </a:cubicBezTo>
                  <a:cubicBezTo>
                    <a:pt x="1118" y="1273"/>
                    <a:pt x="1118" y="1274"/>
                    <a:pt x="1119" y="1275"/>
                  </a:cubicBezTo>
                  <a:cubicBezTo>
                    <a:pt x="1119" y="1277"/>
                    <a:pt x="1121" y="1278"/>
                    <a:pt x="1122" y="1277"/>
                  </a:cubicBezTo>
                  <a:cubicBezTo>
                    <a:pt x="1124" y="1276"/>
                    <a:pt x="1125" y="1273"/>
                    <a:pt x="1127" y="1270"/>
                  </a:cubicBezTo>
                  <a:close/>
                  <a:moveTo>
                    <a:pt x="292" y="573"/>
                  </a:moveTo>
                  <a:cubicBezTo>
                    <a:pt x="293" y="567"/>
                    <a:pt x="293" y="567"/>
                    <a:pt x="290" y="562"/>
                  </a:cubicBezTo>
                  <a:cubicBezTo>
                    <a:pt x="289" y="567"/>
                    <a:pt x="287" y="571"/>
                    <a:pt x="292" y="573"/>
                  </a:cubicBezTo>
                  <a:close/>
                  <a:moveTo>
                    <a:pt x="543" y="1095"/>
                  </a:moveTo>
                  <a:cubicBezTo>
                    <a:pt x="544" y="1098"/>
                    <a:pt x="541" y="1102"/>
                    <a:pt x="545" y="1106"/>
                  </a:cubicBezTo>
                  <a:cubicBezTo>
                    <a:pt x="546" y="1101"/>
                    <a:pt x="546" y="1098"/>
                    <a:pt x="543" y="1095"/>
                  </a:cubicBezTo>
                  <a:close/>
                  <a:moveTo>
                    <a:pt x="234" y="1285"/>
                  </a:moveTo>
                  <a:cubicBezTo>
                    <a:pt x="230" y="1287"/>
                    <a:pt x="228" y="1289"/>
                    <a:pt x="228" y="1295"/>
                  </a:cubicBezTo>
                  <a:cubicBezTo>
                    <a:pt x="230" y="1291"/>
                    <a:pt x="232" y="1288"/>
                    <a:pt x="234" y="1285"/>
                  </a:cubicBezTo>
                  <a:close/>
                  <a:moveTo>
                    <a:pt x="340" y="636"/>
                  </a:moveTo>
                  <a:cubicBezTo>
                    <a:pt x="339" y="633"/>
                    <a:pt x="337" y="633"/>
                    <a:pt x="334" y="632"/>
                  </a:cubicBezTo>
                  <a:cubicBezTo>
                    <a:pt x="333" y="632"/>
                    <a:pt x="332" y="633"/>
                    <a:pt x="332" y="634"/>
                  </a:cubicBezTo>
                  <a:cubicBezTo>
                    <a:pt x="333" y="637"/>
                    <a:pt x="336" y="637"/>
                    <a:pt x="339" y="638"/>
                  </a:cubicBezTo>
                  <a:cubicBezTo>
                    <a:pt x="339" y="638"/>
                    <a:pt x="340" y="637"/>
                    <a:pt x="340" y="636"/>
                  </a:cubicBezTo>
                  <a:close/>
                  <a:moveTo>
                    <a:pt x="563" y="1153"/>
                  </a:moveTo>
                  <a:cubicBezTo>
                    <a:pt x="564" y="1148"/>
                    <a:pt x="563" y="1145"/>
                    <a:pt x="562" y="1141"/>
                  </a:cubicBezTo>
                  <a:cubicBezTo>
                    <a:pt x="561" y="1145"/>
                    <a:pt x="561" y="1148"/>
                    <a:pt x="563" y="1153"/>
                  </a:cubicBezTo>
                  <a:close/>
                  <a:moveTo>
                    <a:pt x="552" y="1482"/>
                  </a:moveTo>
                  <a:cubicBezTo>
                    <a:pt x="553" y="1481"/>
                    <a:pt x="553" y="1481"/>
                    <a:pt x="553" y="1480"/>
                  </a:cubicBezTo>
                  <a:cubicBezTo>
                    <a:pt x="552" y="1479"/>
                    <a:pt x="551" y="1478"/>
                    <a:pt x="549" y="1478"/>
                  </a:cubicBezTo>
                  <a:cubicBezTo>
                    <a:pt x="548" y="1477"/>
                    <a:pt x="546" y="1477"/>
                    <a:pt x="546" y="1479"/>
                  </a:cubicBezTo>
                  <a:cubicBezTo>
                    <a:pt x="545" y="1480"/>
                    <a:pt x="546" y="1481"/>
                    <a:pt x="548" y="1481"/>
                  </a:cubicBezTo>
                  <a:cubicBezTo>
                    <a:pt x="549" y="1482"/>
                    <a:pt x="551" y="1482"/>
                    <a:pt x="552" y="1482"/>
                  </a:cubicBezTo>
                  <a:close/>
                  <a:moveTo>
                    <a:pt x="576" y="183"/>
                  </a:moveTo>
                  <a:cubicBezTo>
                    <a:pt x="580" y="178"/>
                    <a:pt x="580" y="177"/>
                    <a:pt x="578" y="172"/>
                  </a:cubicBezTo>
                  <a:cubicBezTo>
                    <a:pt x="577" y="176"/>
                    <a:pt x="575" y="179"/>
                    <a:pt x="576" y="183"/>
                  </a:cubicBezTo>
                  <a:close/>
                  <a:moveTo>
                    <a:pt x="594" y="946"/>
                  </a:moveTo>
                  <a:cubicBezTo>
                    <a:pt x="594" y="942"/>
                    <a:pt x="594" y="938"/>
                    <a:pt x="594" y="933"/>
                  </a:cubicBezTo>
                  <a:cubicBezTo>
                    <a:pt x="592" y="937"/>
                    <a:pt x="591" y="941"/>
                    <a:pt x="594" y="946"/>
                  </a:cubicBezTo>
                  <a:close/>
                  <a:moveTo>
                    <a:pt x="1019" y="1315"/>
                  </a:moveTo>
                  <a:cubicBezTo>
                    <a:pt x="1012" y="1316"/>
                    <a:pt x="1012" y="1316"/>
                    <a:pt x="1011" y="1321"/>
                  </a:cubicBezTo>
                  <a:cubicBezTo>
                    <a:pt x="1014" y="1319"/>
                    <a:pt x="1016" y="1317"/>
                    <a:pt x="1019" y="1315"/>
                  </a:cubicBezTo>
                  <a:close/>
                  <a:moveTo>
                    <a:pt x="602" y="1113"/>
                  </a:moveTo>
                  <a:cubicBezTo>
                    <a:pt x="602" y="1118"/>
                    <a:pt x="605" y="1121"/>
                    <a:pt x="606" y="1124"/>
                  </a:cubicBezTo>
                  <a:cubicBezTo>
                    <a:pt x="606" y="1120"/>
                    <a:pt x="607" y="1116"/>
                    <a:pt x="602" y="1113"/>
                  </a:cubicBezTo>
                  <a:close/>
                  <a:moveTo>
                    <a:pt x="259" y="549"/>
                  </a:moveTo>
                  <a:cubicBezTo>
                    <a:pt x="258" y="551"/>
                    <a:pt x="257" y="552"/>
                    <a:pt x="256" y="553"/>
                  </a:cubicBezTo>
                  <a:cubicBezTo>
                    <a:pt x="255" y="554"/>
                    <a:pt x="255" y="555"/>
                    <a:pt x="256" y="556"/>
                  </a:cubicBezTo>
                  <a:cubicBezTo>
                    <a:pt x="258" y="557"/>
                    <a:pt x="259" y="556"/>
                    <a:pt x="260" y="555"/>
                  </a:cubicBezTo>
                  <a:cubicBezTo>
                    <a:pt x="261" y="553"/>
                    <a:pt x="261" y="552"/>
                    <a:pt x="259" y="549"/>
                  </a:cubicBezTo>
                  <a:close/>
                  <a:moveTo>
                    <a:pt x="710" y="338"/>
                  </a:moveTo>
                  <a:cubicBezTo>
                    <a:pt x="708" y="338"/>
                    <a:pt x="707" y="340"/>
                    <a:pt x="706" y="342"/>
                  </a:cubicBezTo>
                  <a:cubicBezTo>
                    <a:pt x="706" y="344"/>
                    <a:pt x="707" y="344"/>
                    <a:pt x="708" y="344"/>
                  </a:cubicBezTo>
                  <a:cubicBezTo>
                    <a:pt x="711" y="344"/>
                    <a:pt x="712" y="343"/>
                    <a:pt x="712" y="340"/>
                  </a:cubicBezTo>
                  <a:cubicBezTo>
                    <a:pt x="712" y="339"/>
                    <a:pt x="712" y="338"/>
                    <a:pt x="710" y="338"/>
                  </a:cubicBezTo>
                  <a:close/>
                  <a:moveTo>
                    <a:pt x="580" y="775"/>
                  </a:moveTo>
                  <a:cubicBezTo>
                    <a:pt x="578" y="775"/>
                    <a:pt x="577" y="776"/>
                    <a:pt x="577" y="779"/>
                  </a:cubicBezTo>
                  <a:cubicBezTo>
                    <a:pt x="577" y="780"/>
                    <a:pt x="577" y="781"/>
                    <a:pt x="579" y="781"/>
                  </a:cubicBezTo>
                  <a:cubicBezTo>
                    <a:pt x="581" y="781"/>
                    <a:pt x="582" y="779"/>
                    <a:pt x="583" y="778"/>
                  </a:cubicBezTo>
                  <a:cubicBezTo>
                    <a:pt x="583" y="776"/>
                    <a:pt x="582" y="775"/>
                    <a:pt x="580" y="775"/>
                  </a:cubicBezTo>
                  <a:close/>
                  <a:moveTo>
                    <a:pt x="163" y="1184"/>
                  </a:moveTo>
                  <a:cubicBezTo>
                    <a:pt x="159" y="1186"/>
                    <a:pt x="156" y="1188"/>
                    <a:pt x="155" y="1193"/>
                  </a:cubicBezTo>
                  <a:cubicBezTo>
                    <a:pt x="158" y="1190"/>
                    <a:pt x="160" y="1187"/>
                    <a:pt x="163" y="1184"/>
                  </a:cubicBezTo>
                  <a:close/>
                  <a:moveTo>
                    <a:pt x="559" y="112"/>
                  </a:moveTo>
                  <a:cubicBezTo>
                    <a:pt x="557" y="112"/>
                    <a:pt x="556" y="113"/>
                    <a:pt x="556" y="114"/>
                  </a:cubicBezTo>
                  <a:cubicBezTo>
                    <a:pt x="556" y="116"/>
                    <a:pt x="557" y="117"/>
                    <a:pt x="559" y="117"/>
                  </a:cubicBezTo>
                  <a:cubicBezTo>
                    <a:pt x="560" y="117"/>
                    <a:pt x="561" y="116"/>
                    <a:pt x="561" y="115"/>
                  </a:cubicBezTo>
                  <a:cubicBezTo>
                    <a:pt x="561" y="113"/>
                    <a:pt x="560" y="113"/>
                    <a:pt x="559" y="112"/>
                  </a:cubicBezTo>
                  <a:close/>
                  <a:moveTo>
                    <a:pt x="517" y="604"/>
                  </a:moveTo>
                  <a:cubicBezTo>
                    <a:pt x="520" y="603"/>
                    <a:pt x="523" y="603"/>
                    <a:pt x="525" y="602"/>
                  </a:cubicBezTo>
                  <a:cubicBezTo>
                    <a:pt x="526" y="602"/>
                    <a:pt x="527" y="601"/>
                    <a:pt x="526" y="600"/>
                  </a:cubicBezTo>
                  <a:cubicBezTo>
                    <a:pt x="526" y="599"/>
                    <a:pt x="525" y="598"/>
                    <a:pt x="524" y="599"/>
                  </a:cubicBezTo>
                  <a:cubicBezTo>
                    <a:pt x="521" y="599"/>
                    <a:pt x="519" y="602"/>
                    <a:pt x="517" y="604"/>
                  </a:cubicBezTo>
                  <a:close/>
                  <a:moveTo>
                    <a:pt x="504" y="1344"/>
                  </a:moveTo>
                  <a:cubicBezTo>
                    <a:pt x="506" y="1337"/>
                    <a:pt x="506" y="1337"/>
                    <a:pt x="501" y="1333"/>
                  </a:cubicBezTo>
                  <a:cubicBezTo>
                    <a:pt x="503" y="1336"/>
                    <a:pt x="502" y="1340"/>
                    <a:pt x="504" y="1344"/>
                  </a:cubicBezTo>
                  <a:close/>
                  <a:moveTo>
                    <a:pt x="385" y="543"/>
                  </a:moveTo>
                  <a:cubicBezTo>
                    <a:pt x="384" y="545"/>
                    <a:pt x="384" y="546"/>
                    <a:pt x="384" y="547"/>
                  </a:cubicBezTo>
                  <a:cubicBezTo>
                    <a:pt x="384" y="549"/>
                    <a:pt x="385" y="550"/>
                    <a:pt x="387" y="551"/>
                  </a:cubicBezTo>
                  <a:cubicBezTo>
                    <a:pt x="388" y="551"/>
                    <a:pt x="389" y="551"/>
                    <a:pt x="389" y="550"/>
                  </a:cubicBezTo>
                  <a:cubicBezTo>
                    <a:pt x="390" y="548"/>
                    <a:pt x="389" y="547"/>
                    <a:pt x="388" y="546"/>
                  </a:cubicBezTo>
                  <a:cubicBezTo>
                    <a:pt x="387" y="545"/>
                    <a:pt x="387" y="545"/>
                    <a:pt x="385" y="543"/>
                  </a:cubicBezTo>
                  <a:close/>
                  <a:moveTo>
                    <a:pt x="550" y="1464"/>
                  </a:moveTo>
                  <a:cubicBezTo>
                    <a:pt x="550" y="1462"/>
                    <a:pt x="550" y="1460"/>
                    <a:pt x="547" y="1460"/>
                  </a:cubicBezTo>
                  <a:cubicBezTo>
                    <a:pt x="546" y="1460"/>
                    <a:pt x="545" y="1462"/>
                    <a:pt x="545" y="1463"/>
                  </a:cubicBezTo>
                  <a:cubicBezTo>
                    <a:pt x="545" y="1465"/>
                    <a:pt x="547" y="1465"/>
                    <a:pt x="548" y="1466"/>
                  </a:cubicBezTo>
                  <a:cubicBezTo>
                    <a:pt x="549" y="1466"/>
                    <a:pt x="550" y="1465"/>
                    <a:pt x="550" y="1464"/>
                  </a:cubicBezTo>
                  <a:close/>
                  <a:moveTo>
                    <a:pt x="428" y="1275"/>
                  </a:moveTo>
                  <a:cubicBezTo>
                    <a:pt x="430" y="1273"/>
                    <a:pt x="432" y="1270"/>
                    <a:pt x="429" y="1267"/>
                  </a:cubicBezTo>
                  <a:cubicBezTo>
                    <a:pt x="427" y="1270"/>
                    <a:pt x="428" y="1273"/>
                    <a:pt x="428" y="1275"/>
                  </a:cubicBezTo>
                  <a:close/>
                  <a:moveTo>
                    <a:pt x="501" y="333"/>
                  </a:moveTo>
                  <a:cubicBezTo>
                    <a:pt x="498" y="331"/>
                    <a:pt x="495" y="330"/>
                    <a:pt x="490" y="334"/>
                  </a:cubicBezTo>
                  <a:cubicBezTo>
                    <a:pt x="495" y="334"/>
                    <a:pt x="498" y="334"/>
                    <a:pt x="501" y="333"/>
                  </a:cubicBezTo>
                  <a:close/>
                  <a:moveTo>
                    <a:pt x="1289" y="914"/>
                  </a:moveTo>
                  <a:cubicBezTo>
                    <a:pt x="1288" y="914"/>
                    <a:pt x="1287" y="914"/>
                    <a:pt x="1287" y="915"/>
                  </a:cubicBezTo>
                  <a:cubicBezTo>
                    <a:pt x="1287" y="918"/>
                    <a:pt x="1288" y="918"/>
                    <a:pt x="1290" y="918"/>
                  </a:cubicBezTo>
                  <a:cubicBezTo>
                    <a:pt x="1291" y="918"/>
                    <a:pt x="1293" y="918"/>
                    <a:pt x="1293" y="916"/>
                  </a:cubicBezTo>
                  <a:cubicBezTo>
                    <a:pt x="1293" y="914"/>
                    <a:pt x="1291" y="914"/>
                    <a:pt x="1289" y="914"/>
                  </a:cubicBezTo>
                  <a:close/>
                  <a:moveTo>
                    <a:pt x="604" y="549"/>
                  </a:moveTo>
                  <a:cubicBezTo>
                    <a:pt x="604" y="551"/>
                    <a:pt x="605" y="551"/>
                    <a:pt x="607" y="551"/>
                  </a:cubicBezTo>
                  <a:cubicBezTo>
                    <a:pt x="609" y="552"/>
                    <a:pt x="610" y="550"/>
                    <a:pt x="611" y="548"/>
                  </a:cubicBezTo>
                  <a:cubicBezTo>
                    <a:pt x="611" y="547"/>
                    <a:pt x="610" y="546"/>
                    <a:pt x="608" y="546"/>
                  </a:cubicBezTo>
                  <a:cubicBezTo>
                    <a:pt x="606" y="547"/>
                    <a:pt x="605" y="547"/>
                    <a:pt x="604" y="549"/>
                  </a:cubicBezTo>
                  <a:close/>
                  <a:moveTo>
                    <a:pt x="361" y="803"/>
                  </a:moveTo>
                  <a:cubicBezTo>
                    <a:pt x="364" y="800"/>
                    <a:pt x="364" y="799"/>
                    <a:pt x="363" y="796"/>
                  </a:cubicBezTo>
                  <a:cubicBezTo>
                    <a:pt x="362" y="795"/>
                    <a:pt x="361" y="795"/>
                    <a:pt x="361" y="796"/>
                  </a:cubicBezTo>
                  <a:cubicBezTo>
                    <a:pt x="359" y="797"/>
                    <a:pt x="360" y="800"/>
                    <a:pt x="360" y="802"/>
                  </a:cubicBezTo>
                  <a:cubicBezTo>
                    <a:pt x="360" y="802"/>
                    <a:pt x="360" y="802"/>
                    <a:pt x="361" y="803"/>
                  </a:cubicBezTo>
                  <a:close/>
                  <a:moveTo>
                    <a:pt x="313" y="525"/>
                  </a:moveTo>
                  <a:cubicBezTo>
                    <a:pt x="313" y="524"/>
                    <a:pt x="312" y="523"/>
                    <a:pt x="310" y="523"/>
                  </a:cubicBezTo>
                  <a:cubicBezTo>
                    <a:pt x="309" y="523"/>
                    <a:pt x="308" y="524"/>
                    <a:pt x="308" y="526"/>
                  </a:cubicBezTo>
                  <a:cubicBezTo>
                    <a:pt x="308" y="527"/>
                    <a:pt x="308" y="528"/>
                    <a:pt x="310" y="529"/>
                  </a:cubicBezTo>
                  <a:cubicBezTo>
                    <a:pt x="312" y="529"/>
                    <a:pt x="312" y="527"/>
                    <a:pt x="313" y="525"/>
                  </a:cubicBezTo>
                  <a:close/>
                  <a:moveTo>
                    <a:pt x="482" y="1001"/>
                  </a:moveTo>
                  <a:cubicBezTo>
                    <a:pt x="484" y="1001"/>
                    <a:pt x="485" y="1000"/>
                    <a:pt x="485" y="998"/>
                  </a:cubicBezTo>
                  <a:cubicBezTo>
                    <a:pt x="485" y="996"/>
                    <a:pt x="485" y="994"/>
                    <a:pt x="483" y="994"/>
                  </a:cubicBezTo>
                  <a:cubicBezTo>
                    <a:pt x="480" y="994"/>
                    <a:pt x="481" y="996"/>
                    <a:pt x="481" y="998"/>
                  </a:cubicBezTo>
                  <a:cubicBezTo>
                    <a:pt x="481" y="999"/>
                    <a:pt x="482" y="1000"/>
                    <a:pt x="482" y="1001"/>
                  </a:cubicBezTo>
                  <a:close/>
                  <a:moveTo>
                    <a:pt x="579" y="758"/>
                  </a:moveTo>
                  <a:cubicBezTo>
                    <a:pt x="580" y="757"/>
                    <a:pt x="582" y="756"/>
                    <a:pt x="581" y="754"/>
                  </a:cubicBezTo>
                  <a:cubicBezTo>
                    <a:pt x="581" y="753"/>
                    <a:pt x="581" y="752"/>
                    <a:pt x="580" y="752"/>
                  </a:cubicBezTo>
                  <a:cubicBezTo>
                    <a:pt x="578" y="752"/>
                    <a:pt x="577" y="753"/>
                    <a:pt x="577" y="755"/>
                  </a:cubicBezTo>
                  <a:cubicBezTo>
                    <a:pt x="577" y="756"/>
                    <a:pt x="577" y="757"/>
                    <a:pt x="579" y="758"/>
                  </a:cubicBezTo>
                  <a:close/>
                  <a:moveTo>
                    <a:pt x="580" y="729"/>
                  </a:moveTo>
                  <a:cubicBezTo>
                    <a:pt x="578" y="729"/>
                    <a:pt x="578" y="730"/>
                    <a:pt x="578" y="731"/>
                  </a:cubicBezTo>
                  <a:cubicBezTo>
                    <a:pt x="578" y="733"/>
                    <a:pt x="579" y="735"/>
                    <a:pt x="581" y="735"/>
                  </a:cubicBezTo>
                  <a:cubicBezTo>
                    <a:pt x="582" y="735"/>
                    <a:pt x="583" y="734"/>
                    <a:pt x="583" y="733"/>
                  </a:cubicBezTo>
                  <a:cubicBezTo>
                    <a:pt x="583" y="731"/>
                    <a:pt x="582" y="730"/>
                    <a:pt x="580" y="729"/>
                  </a:cubicBezTo>
                  <a:close/>
                  <a:moveTo>
                    <a:pt x="609" y="408"/>
                  </a:moveTo>
                  <a:cubicBezTo>
                    <a:pt x="612" y="409"/>
                    <a:pt x="615" y="409"/>
                    <a:pt x="616" y="406"/>
                  </a:cubicBezTo>
                  <a:cubicBezTo>
                    <a:pt x="616" y="406"/>
                    <a:pt x="615" y="405"/>
                    <a:pt x="615" y="404"/>
                  </a:cubicBezTo>
                  <a:cubicBezTo>
                    <a:pt x="612" y="403"/>
                    <a:pt x="611" y="405"/>
                    <a:pt x="609" y="408"/>
                  </a:cubicBezTo>
                  <a:close/>
                  <a:moveTo>
                    <a:pt x="230" y="1397"/>
                  </a:moveTo>
                  <a:cubicBezTo>
                    <a:pt x="227" y="1398"/>
                    <a:pt x="227" y="1400"/>
                    <a:pt x="226" y="1401"/>
                  </a:cubicBezTo>
                  <a:cubicBezTo>
                    <a:pt x="225" y="1402"/>
                    <a:pt x="225" y="1403"/>
                    <a:pt x="226" y="1403"/>
                  </a:cubicBezTo>
                  <a:cubicBezTo>
                    <a:pt x="227" y="1404"/>
                    <a:pt x="228" y="1404"/>
                    <a:pt x="229" y="1403"/>
                  </a:cubicBezTo>
                  <a:cubicBezTo>
                    <a:pt x="230" y="1401"/>
                    <a:pt x="231" y="1399"/>
                    <a:pt x="230" y="1397"/>
                  </a:cubicBezTo>
                  <a:close/>
                  <a:moveTo>
                    <a:pt x="423" y="536"/>
                  </a:moveTo>
                  <a:cubicBezTo>
                    <a:pt x="422" y="537"/>
                    <a:pt x="421" y="538"/>
                    <a:pt x="422" y="539"/>
                  </a:cubicBezTo>
                  <a:cubicBezTo>
                    <a:pt x="422" y="540"/>
                    <a:pt x="422" y="542"/>
                    <a:pt x="424" y="542"/>
                  </a:cubicBezTo>
                  <a:cubicBezTo>
                    <a:pt x="426" y="542"/>
                    <a:pt x="426" y="541"/>
                    <a:pt x="426" y="540"/>
                  </a:cubicBezTo>
                  <a:cubicBezTo>
                    <a:pt x="426" y="538"/>
                    <a:pt x="425" y="536"/>
                    <a:pt x="423" y="536"/>
                  </a:cubicBezTo>
                  <a:close/>
                  <a:moveTo>
                    <a:pt x="443" y="1285"/>
                  </a:moveTo>
                  <a:cubicBezTo>
                    <a:pt x="440" y="1288"/>
                    <a:pt x="440" y="1291"/>
                    <a:pt x="440" y="1294"/>
                  </a:cubicBezTo>
                  <a:cubicBezTo>
                    <a:pt x="442" y="1291"/>
                    <a:pt x="443" y="1289"/>
                    <a:pt x="443" y="1285"/>
                  </a:cubicBezTo>
                  <a:close/>
                  <a:moveTo>
                    <a:pt x="1126" y="1192"/>
                  </a:moveTo>
                  <a:cubicBezTo>
                    <a:pt x="1130" y="1190"/>
                    <a:pt x="1133" y="1188"/>
                    <a:pt x="1134" y="1185"/>
                  </a:cubicBezTo>
                  <a:cubicBezTo>
                    <a:pt x="1131" y="1187"/>
                    <a:pt x="1127" y="1187"/>
                    <a:pt x="1126" y="1192"/>
                  </a:cubicBezTo>
                  <a:close/>
                  <a:moveTo>
                    <a:pt x="541" y="1086"/>
                  </a:moveTo>
                  <a:cubicBezTo>
                    <a:pt x="537" y="1085"/>
                    <a:pt x="535" y="1086"/>
                    <a:pt x="534" y="1089"/>
                  </a:cubicBezTo>
                  <a:cubicBezTo>
                    <a:pt x="537" y="1089"/>
                    <a:pt x="539" y="1088"/>
                    <a:pt x="541" y="1086"/>
                  </a:cubicBezTo>
                  <a:close/>
                  <a:moveTo>
                    <a:pt x="380" y="876"/>
                  </a:moveTo>
                  <a:cubicBezTo>
                    <a:pt x="381" y="875"/>
                    <a:pt x="382" y="874"/>
                    <a:pt x="381" y="872"/>
                  </a:cubicBezTo>
                  <a:cubicBezTo>
                    <a:pt x="381" y="871"/>
                    <a:pt x="380" y="870"/>
                    <a:pt x="379" y="870"/>
                  </a:cubicBezTo>
                  <a:cubicBezTo>
                    <a:pt x="377" y="871"/>
                    <a:pt x="377" y="873"/>
                    <a:pt x="378" y="874"/>
                  </a:cubicBezTo>
                  <a:cubicBezTo>
                    <a:pt x="378" y="875"/>
                    <a:pt x="378" y="876"/>
                    <a:pt x="380" y="876"/>
                  </a:cubicBezTo>
                  <a:close/>
                  <a:moveTo>
                    <a:pt x="108" y="1463"/>
                  </a:moveTo>
                  <a:cubicBezTo>
                    <a:pt x="105" y="1466"/>
                    <a:pt x="105" y="1469"/>
                    <a:pt x="105" y="1472"/>
                  </a:cubicBezTo>
                  <a:cubicBezTo>
                    <a:pt x="107" y="1469"/>
                    <a:pt x="108" y="1467"/>
                    <a:pt x="108" y="1463"/>
                  </a:cubicBezTo>
                  <a:close/>
                  <a:moveTo>
                    <a:pt x="670" y="325"/>
                  </a:moveTo>
                  <a:cubicBezTo>
                    <a:pt x="671" y="324"/>
                    <a:pt x="671" y="323"/>
                    <a:pt x="670" y="322"/>
                  </a:cubicBezTo>
                  <a:cubicBezTo>
                    <a:pt x="670" y="320"/>
                    <a:pt x="669" y="318"/>
                    <a:pt x="667" y="319"/>
                  </a:cubicBezTo>
                  <a:cubicBezTo>
                    <a:pt x="666" y="320"/>
                    <a:pt x="667" y="321"/>
                    <a:pt x="667" y="323"/>
                  </a:cubicBezTo>
                  <a:cubicBezTo>
                    <a:pt x="667" y="324"/>
                    <a:pt x="668" y="325"/>
                    <a:pt x="670" y="325"/>
                  </a:cubicBezTo>
                  <a:close/>
                  <a:moveTo>
                    <a:pt x="288" y="525"/>
                  </a:moveTo>
                  <a:cubicBezTo>
                    <a:pt x="287" y="522"/>
                    <a:pt x="288" y="519"/>
                    <a:pt x="285" y="518"/>
                  </a:cubicBezTo>
                  <a:cubicBezTo>
                    <a:pt x="285" y="518"/>
                    <a:pt x="284" y="519"/>
                    <a:pt x="284" y="519"/>
                  </a:cubicBezTo>
                  <a:cubicBezTo>
                    <a:pt x="283" y="522"/>
                    <a:pt x="285" y="523"/>
                    <a:pt x="288" y="525"/>
                  </a:cubicBezTo>
                  <a:close/>
                  <a:moveTo>
                    <a:pt x="386" y="212"/>
                  </a:moveTo>
                  <a:cubicBezTo>
                    <a:pt x="385" y="215"/>
                    <a:pt x="383" y="217"/>
                    <a:pt x="385" y="219"/>
                  </a:cubicBezTo>
                  <a:cubicBezTo>
                    <a:pt x="385" y="219"/>
                    <a:pt x="386" y="219"/>
                    <a:pt x="386" y="219"/>
                  </a:cubicBezTo>
                  <a:cubicBezTo>
                    <a:pt x="388" y="217"/>
                    <a:pt x="387" y="215"/>
                    <a:pt x="386" y="212"/>
                  </a:cubicBezTo>
                  <a:close/>
                  <a:moveTo>
                    <a:pt x="418" y="1078"/>
                  </a:moveTo>
                  <a:cubicBezTo>
                    <a:pt x="420" y="1078"/>
                    <a:pt x="421" y="1077"/>
                    <a:pt x="421" y="1075"/>
                  </a:cubicBezTo>
                  <a:cubicBezTo>
                    <a:pt x="421" y="1074"/>
                    <a:pt x="421" y="1073"/>
                    <a:pt x="420" y="1073"/>
                  </a:cubicBezTo>
                  <a:cubicBezTo>
                    <a:pt x="418" y="1073"/>
                    <a:pt x="417" y="1075"/>
                    <a:pt x="417" y="1076"/>
                  </a:cubicBezTo>
                  <a:cubicBezTo>
                    <a:pt x="417" y="1077"/>
                    <a:pt x="417" y="1078"/>
                    <a:pt x="418" y="1078"/>
                  </a:cubicBezTo>
                  <a:close/>
                  <a:moveTo>
                    <a:pt x="1260" y="1027"/>
                  </a:moveTo>
                  <a:cubicBezTo>
                    <a:pt x="1258" y="1027"/>
                    <a:pt x="1257" y="1027"/>
                    <a:pt x="1257" y="1029"/>
                  </a:cubicBezTo>
                  <a:cubicBezTo>
                    <a:pt x="1257" y="1031"/>
                    <a:pt x="1259" y="1031"/>
                    <a:pt x="1260" y="1032"/>
                  </a:cubicBezTo>
                  <a:cubicBezTo>
                    <a:pt x="1262" y="1032"/>
                    <a:pt x="1263" y="1031"/>
                    <a:pt x="1263" y="1029"/>
                  </a:cubicBezTo>
                  <a:cubicBezTo>
                    <a:pt x="1263" y="1028"/>
                    <a:pt x="1261" y="1027"/>
                    <a:pt x="1260" y="1027"/>
                  </a:cubicBezTo>
                  <a:close/>
                  <a:moveTo>
                    <a:pt x="552" y="703"/>
                  </a:moveTo>
                  <a:cubicBezTo>
                    <a:pt x="551" y="702"/>
                    <a:pt x="551" y="702"/>
                    <a:pt x="549" y="702"/>
                  </a:cubicBezTo>
                  <a:cubicBezTo>
                    <a:pt x="548" y="702"/>
                    <a:pt x="546" y="702"/>
                    <a:pt x="547" y="704"/>
                  </a:cubicBezTo>
                  <a:cubicBezTo>
                    <a:pt x="547" y="706"/>
                    <a:pt x="547" y="707"/>
                    <a:pt x="549" y="706"/>
                  </a:cubicBezTo>
                  <a:cubicBezTo>
                    <a:pt x="550" y="706"/>
                    <a:pt x="552" y="705"/>
                    <a:pt x="552" y="703"/>
                  </a:cubicBezTo>
                  <a:close/>
                  <a:moveTo>
                    <a:pt x="934" y="1487"/>
                  </a:moveTo>
                  <a:cubicBezTo>
                    <a:pt x="934" y="1485"/>
                    <a:pt x="933" y="1484"/>
                    <a:pt x="932" y="1484"/>
                  </a:cubicBezTo>
                  <a:cubicBezTo>
                    <a:pt x="930" y="1484"/>
                    <a:pt x="929" y="1485"/>
                    <a:pt x="929" y="1486"/>
                  </a:cubicBezTo>
                  <a:cubicBezTo>
                    <a:pt x="929" y="1488"/>
                    <a:pt x="930" y="1489"/>
                    <a:pt x="931" y="1489"/>
                  </a:cubicBezTo>
                  <a:cubicBezTo>
                    <a:pt x="933" y="1489"/>
                    <a:pt x="934" y="1488"/>
                    <a:pt x="934" y="1487"/>
                  </a:cubicBezTo>
                  <a:close/>
                  <a:moveTo>
                    <a:pt x="194" y="1419"/>
                  </a:moveTo>
                  <a:cubicBezTo>
                    <a:pt x="197" y="1416"/>
                    <a:pt x="199" y="1414"/>
                    <a:pt x="198" y="1411"/>
                  </a:cubicBezTo>
                  <a:cubicBezTo>
                    <a:pt x="195" y="1413"/>
                    <a:pt x="194" y="1415"/>
                    <a:pt x="194" y="1419"/>
                  </a:cubicBezTo>
                  <a:close/>
                  <a:moveTo>
                    <a:pt x="269" y="247"/>
                  </a:moveTo>
                  <a:cubicBezTo>
                    <a:pt x="266" y="248"/>
                    <a:pt x="264" y="249"/>
                    <a:pt x="264" y="253"/>
                  </a:cubicBezTo>
                  <a:cubicBezTo>
                    <a:pt x="266" y="251"/>
                    <a:pt x="268" y="249"/>
                    <a:pt x="269" y="247"/>
                  </a:cubicBezTo>
                  <a:close/>
                  <a:moveTo>
                    <a:pt x="521" y="741"/>
                  </a:moveTo>
                  <a:cubicBezTo>
                    <a:pt x="521" y="739"/>
                    <a:pt x="521" y="737"/>
                    <a:pt x="519" y="737"/>
                  </a:cubicBezTo>
                  <a:cubicBezTo>
                    <a:pt x="518" y="737"/>
                    <a:pt x="517" y="738"/>
                    <a:pt x="517" y="739"/>
                  </a:cubicBezTo>
                  <a:cubicBezTo>
                    <a:pt x="517" y="741"/>
                    <a:pt x="517" y="742"/>
                    <a:pt x="519" y="743"/>
                  </a:cubicBezTo>
                  <a:cubicBezTo>
                    <a:pt x="521" y="743"/>
                    <a:pt x="521" y="742"/>
                    <a:pt x="521" y="741"/>
                  </a:cubicBezTo>
                  <a:close/>
                  <a:moveTo>
                    <a:pt x="446" y="1269"/>
                  </a:moveTo>
                  <a:cubicBezTo>
                    <a:pt x="448" y="1266"/>
                    <a:pt x="448" y="1266"/>
                    <a:pt x="447" y="1261"/>
                  </a:cubicBezTo>
                  <a:cubicBezTo>
                    <a:pt x="447" y="1263"/>
                    <a:pt x="446" y="1265"/>
                    <a:pt x="445" y="1267"/>
                  </a:cubicBezTo>
                  <a:cubicBezTo>
                    <a:pt x="445" y="1267"/>
                    <a:pt x="445" y="1268"/>
                    <a:pt x="446" y="1269"/>
                  </a:cubicBezTo>
                  <a:close/>
                  <a:moveTo>
                    <a:pt x="386" y="618"/>
                  </a:moveTo>
                  <a:cubicBezTo>
                    <a:pt x="386" y="616"/>
                    <a:pt x="385" y="615"/>
                    <a:pt x="384" y="615"/>
                  </a:cubicBezTo>
                  <a:cubicBezTo>
                    <a:pt x="382" y="615"/>
                    <a:pt x="382" y="616"/>
                    <a:pt x="382" y="618"/>
                  </a:cubicBezTo>
                  <a:cubicBezTo>
                    <a:pt x="382" y="619"/>
                    <a:pt x="382" y="620"/>
                    <a:pt x="384" y="620"/>
                  </a:cubicBezTo>
                  <a:cubicBezTo>
                    <a:pt x="385" y="620"/>
                    <a:pt x="386" y="619"/>
                    <a:pt x="386" y="618"/>
                  </a:cubicBezTo>
                  <a:close/>
                  <a:moveTo>
                    <a:pt x="1109" y="1161"/>
                  </a:moveTo>
                  <a:cubicBezTo>
                    <a:pt x="1112" y="1161"/>
                    <a:pt x="1113" y="1160"/>
                    <a:pt x="1113" y="1159"/>
                  </a:cubicBezTo>
                  <a:cubicBezTo>
                    <a:pt x="1114" y="1158"/>
                    <a:pt x="1116" y="1157"/>
                    <a:pt x="1114" y="1155"/>
                  </a:cubicBezTo>
                  <a:cubicBezTo>
                    <a:pt x="1112" y="1156"/>
                    <a:pt x="1110" y="1158"/>
                    <a:pt x="1109" y="1161"/>
                  </a:cubicBezTo>
                  <a:close/>
                  <a:moveTo>
                    <a:pt x="741" y="1165"/>
                  </a:moveTo>
                  <a:cubicBezTo>
                    <a:pt x="742" y="1163"/>
                    <a:pt x="741" y="1162"/>
                    <a:pt x="740" y="1161"/>
                  </a:cubicBezTo>
                  <a:cubicBezTo>
                    <a:pt x="739" y="1160"/>
                    <a:pt x="738" y="1160"/>
                    <a:pt x="738" y="1160"/>
                  </a:cubicBezTo>
                  <a:cubicBezTo>
                    <a:pt x="737" y="1161"/>
                    <a:pt x="737" y="1162"/>
                    <a:pt x="738" y="1163"/>
                  </a:cubicBezTo>
                  <a:cubicBezTo>
                    <a:pt x="739" y="1164"/>
                    <a:pt x="740" y="1165"/>
                    <a:pt x="741" y="1165"/>
                  </a:cubicBezTo>
                  <a:close/>
                  <a:moveTo>
                    <a:pt x="265" y="1329"/>
                  </a:moveTo>
                  <a:cubicBezTo>
                    <a:pt x="263" y="1332"/>
                    <a:pt x="262" y="1335"/>
                    <a:pt x="261" y="1337"/>
                  </a:cubicBezTo>
                  <a:cubicBezTo>
                    <a:pt x="263" y="1335"/>
                    <a:pt x="266" y="1334"/>
                    <a:pt x="265" y="1329"/>
                  </a:cubicBezTo>
                  <a:close/>
                  <a:moveTo>
                    <a:pt x="424" y="584"/>
                  </a:moveTo>
                  <a:cubicBezTo>
                    <a:pt x="423" y="587"/>
                    <a:pt x="422" y="590"/>
                    <a:pt x="426" y="594"/>
                  </a:cubicBezTo>
                  <a:cubicBezTo>
                    <a:pt x="425" y="589"/>
                    <a:pt x="425" y="587"/>
                    <a:pt x="424" y="584"/>
                  </a:cubicBezTo>
                  <a:close/>
                  <a:moveTo>
                    <a:pt x="232" y="1176"/>
                  </a:moveTo>
                  <a:cubicBezTo>
                    <a:pt x="233" y="1175"/>
                    <a:pt x="236" y="1174"/>
                    <a:pt x="235" y="1170"/>
                  </a:cubicBezTo>
                  <a:cubicBezTo>
                    <a:pt x="233" y="1172"/>
                    <a:pt x="231" y="1173"/>
                    <a:pt x="232" y="1176"/>
                  </a:cubicBezTo>
                  <a:close/>
                  <a:moveTo>
                    <a:pt x="198" y="1182"/>
                  </a:moveTo>
                  <a:cubicBezTo>
                    <a:pt x="203" y="1179"/>
                    <a:pt x="204" y="1178"/>
                    <a:pt x="202" y="1177"/>
                  </a:cubicBezTo>
                  <a:cubicBezTo>
                    <a:pt x="200" y="1177"/>
                    <a:pt x="199" y="1179"/>
                    <a:pt x="198" y="1182"/>
                  </a:cubicBezTo>
                  <a:close/>
                  <a:moveTo>
                    <a:pt x="474" y="576"/>
                  </a:moveTo>
                  <a:cubicBezTo>
                    <a:pt x="471" y="576"/>
                    <a:pt x="469" y="577"/>
                    <a:pt x="470" y="580"/>
                  </a:cubicBezTo>
                  <a:cubicBezTo>
                    <a:pt x="470" y="580"/>
                    <a:pt x="470" y="581"/>
                    <a:pt x="471" y="581"/>
                  </a:cubicBezTo>
                  <a:cubicBezTo>
                    <a:pt x="473" y="581"/>
                    <a:pt x="473" y="578"/>
                    <a:pt x="474" y="577"/>
                  </a:cubicBezTo>
                  <a:cubicBezTo>
                    <a:pt x="474" y="577"/>
                    <a:pt x="474" y="576"/>
                    <a:pt x="474" y="576"/>
                  </a:cubicBezTo>
                  <a:close/>
                  <a:moveTo>
                    <a:pt x="1168" y="1095"/>
                  </a:moveTo>
                  <a:cubicBezTo>
                    <a:pt x="1166" y="1094"/>
                    <a:pt x="1164" y="1095"/>
                    <a:pt x="1163" y="1097"/>
                  </a:cubicBezTo>
                  <a:cubicBezTo>
                    <a:pt x="1163" y="1097"/>
                    <a:pt x="1163" y="1098"/>
                    <a:pt x="1163" y="1099"/>
                  </a:cubicBezTo>
                  <a:cubicBezTo>
                    <a:pt x="1163" y="1100"/>
                    <a:pt x="1165" y="1100"/>
                    <a:pt x="1165" y="1099"/>
                  </a:cubicBezTo>
                  <a:cubicBezTo>
                    <a:pt x="1167" y="1098"/>
                    <a:pt x="1168" y="1097"/>
                    <a:pt x="1168" y="1095"/>
                  </a:cubicBezTo>
                  <a:close/>
                  <a:moveTo>
                    <a:pt x="1240" y="1301"/>
                  </a:moveTo>
                  <a:cubicBezTo>
                    <a:pt x="1233" y="1302"/>
                    <a:pt x="1232" y="1302"/>
                    <a:pt x="1233" y="1304"/>
                  </a:cubicBezTo>
                  <a:cubicBezTo>
                    <a:pt x="1236" y="1304"/>
                    <a:pt x="1237" y="1303"/>
                    <a:pt x="1240" y="1301"/>
                  </a:cubicBezTo>
                  <a:close/>
                  <a:moveTo>
                    <a:pt x="837" y="1279"/>
                  </a:moveTo>
                  <a:cubicBezTo>
                    <a:pt x="836" y="1280"/>
                    <a:pt x="836" y="1280"/>
                    <a:pt x="836" y="1281"/>
                  </a:cubicBezTo>
                  <a:cubicBezTo>
                    <a:pt x="837" y="1282"/>
                    <a:pt x="838" y="1283"/>
                    <a:pt x="839" y="1283"/>
                  </a:cubicBezTo>
                  <a:cubicBezTo>
                    <a:pt x="840" y="1283"/>
                    <a:pt x="841" y="1282"/>
                    <a:pt x="840" y="1281"/>
                  </a:cubicBezTo>
                  <a:cubicBezTo>
                    <a:pt x="840" y="1280"/>
                    <a:pt x="839" y="1279"/>
                    <a:pt x="837" y="1279"/>
                  </a:cubicBezTo>
                  <a:close/>
                  <a:moveTo>
                    <a:pt x="943" y="1264"/>
                  </a:moveTo>
                  <a:cubicBezTo>
                    <a:pt x="947" y="1265"/>
                    <a:pt x="949" y="1264"/>
                    <a:pt x="950" y="1261"/>
                  </a:cubicBezTo>
                  <a:cubicBezTo>
                    <a:pt x="947" y="1261"/>
                    <a:pt x="946" y="1262"/>
                    <a:pt x="943" y="1264"/>
                  </a:cubicBezTo>
                  <a:close/>
                  <a:moveTo>
                    <a:pt x="325" y="762"/>
                  </a:moveTo>
                  <a:cubicBezTo>
                    <a:pt x="325" y="766"/>
                    <a:pt x="325" y="768"/>
                    <a:pt x="327" y="770"/>
                  </a:cubicBezTo>
                  <a:cubicBezTo>
                    <a:pt x="328" y="768"/>
                    <a:pt x="328" y="765"/>
                    <a:pt x="325" y="762"/>
                  </a:cubicBezTo>
                  <a:close/>
                  <a:moveTo>
                    <a:pt x="682" y="1182"/>
                  </a:moveTo>
                  <a:cubicBezTo>
                    <a:pt x="682" y="1184"/>
                    <a:pt x="682" y="1185"/>
                    <a:pt x="684" y="1186"/>
                  </a:cubicBezTo>
                  <a:cubicBezTo>
                    <a:pt x="684" y="1186"/>
                    <a:pt x="685" y="1186"/>
                    <a:pt x="685" y="1186"/>
                  </a:cubicBezTo>
                  <a:cubicBezTo>
                    <a:pt x="685" y="1184"/>
                    <a:pt x="684" y="1182"/>
                    <a:pt x="682" y="1182"/>
                  </a:cubicBezTo>
                  <a:close/>
                  <a:moveTo>
                    <a:pt x="437" y="555"/>
                  </a:moveTo>
                  <a:cubicBezTo>
                    <a:pt x="435" y="556"/>
                    <a:pt x="434" y="556"/>
                    <a:pt x="434" y="558"/>
                  </a:cubicBezTo>
                  <a:cubicBezTo>
                    <a:pt x="433" y="559"/>
                    <a:pt x="435" y="559"/>
                    <a:pt x="436" y="559"/>
                  </a:cubicBezTo>
                  <a:cubicBezTo>
                    <a:pt x="437" y="559"/>
                    <a:pt x="439" y="559"/>
                    <a:pt x="439" y="557"/>
                  </a:cubicBezTo>
                  <a:cubicBezTo>
                    <a:pt x="439" y="556"/>
                    <a:pt x="438" y="555"/>
                    <a:pt x="437" y="555"/>
                  </a:cubicBezTo>
                  <a:close/>
                  <a:moveTo>
                    <a:pt x="1058" y="1310"/>
                  </a:moveTo>
                  <a:cubicBezTo>
                    <a:pt x="1057" y="1309"/>
                    <a:pt x="1057" y="1308"/>
                    <a:pt x="1057" y="1308"/>
                  </a:cubicBezTo>
                  <a:cubicBezTo>
                    <a:pt x="1055" y="1308"/>
                    <a:pt x="1054" y="1309"/>
                    <a:pt x="1053" y="1310"/>
                  </a:cubicBezTo>
                  <a:cubicBezTo>
                    <a:pt x="1053" y="1311"/>
                    <a:pt x="1053" y="1312"/>
                    <a:pt x="1054" y="1312"/>
                  </a:cubicBezTo>
                  <a:cubicBezTo>
                    <a:pt x="1056" y="1312"/>
                    <a:pt x="1057" y="1311"/>
                    <a:pt x="1058" y="1310"/>
                  </a:cubicBezTo>
                  <a:close/>
                  <a:moveTo>
                    <a:pt x="526" y="756"/>
                  </a:moveTo>
                  <a:cubicBezTo>
                    <a:pt x="528" y="755"/>
                    <a:pt x="530" y="755"/>
                    <a:pt x="531" y="753"/>
                  </a:cubicBezTo>
                  <a:cubicBezTo>
                    <a:pt x="531" y="753"/>
                    <a:pt x="531" y="752"/>
                    <a:pt x="530" y="752"/>
                  </a:cubicBezTo>
                  <a:cubicBezTo>
                    <a:pt x="528" y="752"/>
                    <a:pt x="526" y="753"/>
                    <a:pt x="526" y="756"/>
                  </a:cubicBezTo>
                  <a:close/>
                  <a:moveTo>
                    <a:pt x="252" y="414"/>
                  </a:moveTo>
                  <a:cubicBezTo>
                    <a:pt x="251" y="413"/>
                    <a:pt x="252" y="412"/>
                    <a:pt x="250" y="412"/>
                  </a:cubicBezTo>
                  <a:cubicBezTo>
                    <a:pt x="249" y="412"/>
                    <a:pt x="249" y="413"/>
                    <a:pt x="249" y="414"/>
                  </a:cubicBezTo>
                  <a:cubicBezTo>
                    <a:pt x="248" y="415"/>
                    <a:pt x="249" y="417"/>
                    <a:pt x="250" y="417"/>
                  </a:cubicBezTo>
                  <a:cubicBezTo>
                    <a:pt x="251" y="417"/>
                    <a:pt x="252" y="416"/>
                    <a:pt x="252" y="414"/>
                  </a:cubicBezTo>
                  <a:close/>
                  <a:moveTo>
                    <a:pt x="389" y="80"/>
                  </a:moveTo>
                  <a:cubicBezTo>
                    <a:pt x="390" y="79"/>
                    <a:pt x="391" y="79"/>
                    <a:pt x="391" y="77"/>
                  </a:cubicBezTo>
                  <a:cubicBezTo>
                    <a:pt x="391" y="76"/>
                    <a:pt x="390" y="75"/>
                    <a:pt x="389" y="75"/>
                  </a:cubicBezTo>
                  <a:cubicBezTo>
                    <a:pt x="388" y="75"/>
                    <a:pt x="387" y="76"/>
                    <a:pt x="387" y="78"/>
                  </a:cubicBezTo>
                  <a:cubicBezTo>
                    <a:pt x="387" y="79"/>
                    <a:pt x="387" y="79"/>
                    <a:pt x="389" y="80"/>
                  </a:cubicBezTo>
                  <a:close/>
                  <a:moveTo>
                    <a:pt x="185" y="1442"/>
                  </a:moveTo>
                  <a:cubicBezTo>
                    <a:pt x="183" y="1443"/>
                    <a:pt x="183" y="1445"/>
                    <a:pt x="183" y="1447"/>
                  </a:cubicBezTo>
                  <a:cubicBezTo>
                    <a:pt x="183" y="1448"/>
                    <a:pt x="183" y="1448"/>
                    <a:pt x="184" y="1448"/>
                  </a:cubicBezTo>
                  <a:cubicBezTo>
                    <a:pt x="185" y="1446"/>
                    <a:pt x="186" y="1445"/>
                    <a:pt x="185" y="1442"/>
                  </a:cubicBezTo>
                  <a:close/>
                  <a:moveTo>
                    <a:pt x="995" y="1440"/>
                  </a:moveTo>
                  <a:cubicBezTo>
                    <a:pt x="993" y="1440"/>
                    <a:pt x="992" y="1441"/>
                    <a:pt x="992" y="1442"/>
                  </a:cubicBezTo>
                  <a:cubicBezTo>
                    <a:pt x="991" y="1443"/>
                    <a:pt x="992" y="1444"/>
                    <a:pt x="993" y="1444"/>
                  </a:cubicBezTo>
                  <a:cubicBezTo>
                    <a:pt x="994" y="1444"/>
                    <a:pt x="995" y="1443"/>
                    <a:pt x="996" y="1442"/>
                  </a:cubicBezTo>
                  <a:cubicBezTo>
                    <a:pt x="996" y="1441"/>
                    <a:pt x="995" y="1441"/>
                    <a:pt x="995" y="1440"/>
                  </a:cubicBezTo>
                  <a:close/>
                  <a:moveTo>
                    <a:pt x="366" y="547"/>
                  </a:moveTo>
                  <a:cubicBezTo>
                    <a:pt x="365" y="547"/>
                    <a:pt x="364" y="548"/>
                    <a:pt x="364" y="549"/>
                  </a:cubicBezTo>
                  <a:cubicBezTo>
                    <a:pt x="364" y="550"/>
                    <a:pt x="365" y="550"/>
                    <a:pt x="366" y="550"/>
                  </a:cubicBezTo>
                  <a:cubicBezTo>
                    <a:pt x="367" y="550"/>
                    <a:pt x="368" y="550"/>
                    <a:pt x="368" y="549"/>
                  </a:cubicBezTo>
                  <a:cubicBezTo>
                    <a:pt x="369" y="548"/>
                    <a:pt x="367" y="547"/>
                    <a:pt x="366" y="547"/>
                  </a:cubicBezTo>
                  <a:close/>
                  <a:moveTo>
                    <a:pt x="414" y="738"/>
                  </a:moveTo>
                  <a:cubicBezTo>
                    <a:pt x="413" y="737"/>
                    <a:pt x="412" y="738"/>
                    <a:pt x="412" y="739"/>
                  </a:cubicBezTo>
                  <a:cubicBezTo>
                    <a:pt x="412" y="740"/>
                    <a:pt x="412" y="742"/>
                    <a:pt x="414" y="742"/>
                  </a:cubicBezTo>
                  <a:cubicBezTo>
                    <a:pt x="414" y="743"/>
                    <a:pt x="415" y="742"/>
                    <a:pt x="415" y="741"/>
                  </a:cubicBezTo>
                  <a:cubicBezTo>
                    <a:pt x="416" y="739"/>
                    <a:pt x="415" y="738"/>
                    <a:pt x="414" y="738"/>
                  </a:cubicBezTo>
                  <a:close/>
                  <a:moveTo>
                    <a:pt x="422" y="1305"/>
                  </a:moveTo>
                  <a:cubicBezTo>
                    <a:pt x="421" y="1304"/>
                    <a:pt x="421" y="1303"/>
                    <a:pt x="420" y="1303"/>
                  </a:cubicBezTo>
                  <a:cubicBezTo>
                    <a:pt x="419" y="1303"/>
                    <a:pt x="418" y="1304"/>
                    <a:pt x="418" y="1305"/>
                  </a:cubicBezTo>
                  <a:cubicBezTo>
                    <a:pt x="418" y="1306"/>
                    <a:pt x="419" y="1307"/>
                    <a:pt x="420" y="1307"/>
                  </a:cubicBezTo>
                  <a:cubicBezTo>
                    <a:pt x="421" y="1307"/>
                    <a:pt x="422" y="1306"/>
                    <a:pt x="422" y="1305"/>
                  </a:cubicBezTo>
                  <a:close/>
                  <a:moveTo>
                    <a:pt x="1043" y="1515"/>
                  </a:moveTo>
                  <a:cubicBezTo>
                    <a:pt x="1043" y="1513"/>
                    <a:pt x="1042" y="1512"/>
                    <a:pt x="1041" y="1512"/>
                  </a:cubicBezTo>
                  <a:cubicBezTo>
                    <a:pt x="1040" y="1513"/>
                    <a:pt x="1039" y="1514"/>
                    <a:pt x="1039" y="1515"/>
                  </a:cubicBezTo>
                  <a:cubicBezTo>
                    <a:pt x="1039" y="1516"/>
                    <a:pt x="1039" y="1516"/>
                    <a:pt x="1040" y="1516"/>
                  </a:cubicBezTo>
                  <a:cubicBezTo>
                    <a:pt x="1042" y="1516"/>
                    <a:pt x="1043" y="1515"/>
                    <a:pt x="1043" y="1515"/>
                  </a:cubicBezTo>
                  <a:close/>
                  <a:moveTo>
                    <a:pt x="527" y="1360"/>
                  </a:moveTo>
                  <a:cubicBezTo>
                    <a:pt x="528" y="1359"/>
                    <a:pt x="528" y="1358"/>
                    <a:pt x="528" y="1356"/>
                  </a:cubicBezTo>
                  <a:cubicBezTo>
                    <a:pt x="528" y="1355"/>
                    <a:pt x="527" y="1355"/>
                    <a:pt x="526" y="1355"/>
                  </a:cubicBezTo>
                  <a:cubicBezTo>
                    <a:pt x="525" y="1356"/>
                    <a:pt x="525" y="1357"/>
                    <a:pt x="525" y="1359"/>
                  </a:cubicBezTo>
                  <a:cubicBezTo>
                    <a:pt x="525" y="1360"/>
                    <a:pt x="526" y="1360"/>
                    <a:pt x="527" y="1360"/>
                  </a:cubicBezTo>
                  <a:close/>
                  <a:moveTo>
                    <a:pt x="352" y="1337"/>
                  </a:moveTo>
                  <a:cubicBezTo>
                    <a:pt x="351" y="1339"/>
                    <a:pt x="349" y="1339"/>
                    <a:pt x="349" y="1342"/>
                  </a:cubicBezTo>
                  <a:cubicBezTo>
                    <a:pt x="349" y="1342"/>
                    <a:pt x="350" y="1342"/>
                    <a:pt x="351" y="1342"/>
                  </a:cubicBezTo>
                  <a:cubicBezTo>
                    <a:pt x="353" y="1341"/>
                    <a:pt x="353" y="1340"/>
                    <a:pt x="352" y="1337"/>
                  </a:cubicBezTo>
                  <a:close/>
                  <a:moveTo>
                    <a:pt x="345" y="434"/>
                  </a:moveTo>
                  <a:cubicBezTo>
                    <a:pt x="346" y="434"/>
                    <a:pt x="347" y="434"/>
                    <a:pt x="347" y="433"/>
                  </a:cubicBezTo>
                  <a:cubicBezTo>
                    <a:pt x="348" y="432"/>
                    <a:pt x="347" y="432"/>
                    <a:pt x="346" y="432"/>
                  </a:cubicBezTo>
                  <a:cubicBezTo>
                    <a:pt x="345" y="432"/>
                    <a:pt x="344" y="432"/>
                    <a:pt x="343" y="433"/>
                  </a:cubicBezTo>
                  <a:cubicBezTo>
                    <a:pt x="343" y="434"/>
                    <a:pt x="344" y="434"/>
                    <a:pt x="345" y="434"/>
                  </a:cubicBezTo>
                  <a:close/>
                  <a:moveTo>
                    <a:pt x="373" y="861"/>
                  </a:moveTo>
                  <a:cubicBezTo>
                    <a:pt x="373" y="859"/>
                    <a:pt x="373" y="859"/>
                    <a:pt x="371" y="859"/>
                  </a:cubicBezTo>
                  <a:cubicBezTo>
                    <a:pt x="370" y="858"/>
                    <a:pt x="369" y="859"/>
                    <a:pt x="369" y="860"/>
                  </a:cubicBezTo>
                  <a:cubicBezTo>
                    <a:pt x="369" y="861"/>
                    <a:pt x="370" y="862"/>
                    <a:pt x="371" y="863"/>
                  </a:cubicBezTo>
                  <a:cubicBezTo>
                    <a:pt x="372" y="863"/>
                    <a:pt x="373" y="862"/>
                    <a:pt x="373" y="861"/>
                  </a:cubicBezTo>
                  <a:close/>
                  <a:moveTo>
                    <a:pt x="381" y="851"/>
                  </a:moveTo>
                  <a:cubicBezTo>
                    <a:pt x="381" y="850"/>
                    <a:pt x="380" y="850"/>
                    <a:pt x="379" y="849"/>
                  </a:cubicBezTo>
                  <a:cubicBezTo>
                    <a:pt x="378" y="849"/>
                    <a:pt x="377" y="850"/>
                    <a:pt x="376" y="851"/>
                  </a:cubicBezTo>
                  <a:cubicBezTo>
                    <a:pt x="376" y="852"/>
                    <a:pt x="376" y="853"/>
                    <a:pt x="377" y="853"/>
                  </a:cubicBezTo>
                  <a:cubicBezTo>
                    <a:pt x="379" y="853"/>
                    <a:pt x="380" y="852"/>
                    <a:pt x="381" y="851"/>
                  </a:cubicBezTo>
                  <a:close/>
                  <a:moveTo>
                    <a:pt x="301" y="549"/>
                  </a:moveTo>
                  <a:cubicBezTo>
                    <a:pt x="301" y="550"/>
                    <a:pt x="301" y="550"/>
                    <a:pt x="301" y="551"/>
                  </a:cubicBezTo>
                  <a:cubicBezTo>
                    <a:pt x="301" y="552"/>
                    <a:pt x="301" y="554"/>
                    <a:pt x="303" y="554"/>
                  </a:cubicBezTo>
                  <a:cubicBezTo>
                    <a:pt x="303" y="555"/>
                    <a:pt x="304" y="554"/>
                    <a:pt x="304" y="554"/>
                  </a:cubicBezTo>
                  <a:cubicBezTo>
                    <a:pt x="305" y="553"/>
                    <a:pt x="304" y="552"/>
                    <a:pt x="303" y="550"/>
                  </a:cubicBezTo>
                  <a:cubicBezTo>
                    <a:pt x="303" y="550"/>
                    <a:pt x="302" y="550"/>
                    <a:pt x="301" y="549"/>
                  </a:cubicBezTo>
                  <a:close/>
                  <a:moveTo>
                    <a:pt x="651" y="491"/>
                  </a:moveTo>
                  <a:cubicBezTo>
                    <a:pt x="650" y="491"/>
                    <a:pt x="649" y="492"/>
                    <a:pt x="649" y="492"/>
                  </a:cubicBezTo>
                  <a:cubicBezTo>
                    <a:pt x="649" y="493"/>
                    <a:pt x="649" y="494"/>
                    <a:pt x="650" y="494"/>
                  </a:cubicBezTo>
                  <a:cubicBezTo>
                    <a:pt x="651" y="495"/>
                    <a:pt x="651" y="495"/>
                    <a:pt x="652" y="494"/>
                  </a:cubicBezTo>
                  <a:cubicBezTo>
                    <a:pt x="652" y="493"/>
                    <a:pt x="652" y="492"/>
                    <a:pt x="651" y="491"/>
                  </a:cubicBezTo>
                  <a:close/>
                  <a:moveTo>
                    <a:pt x="1040" y="1400"/>
                  </a:moveTo>
                  <a:cubicBezTo>
                    <a:pt x="1040" y="1399"/>
                    <a:pt x="1039" y="1398"/>
                    <a:pt x="1038" y="1399"/>
                  </a:cubicBezTo>
                  <a:cubicBezTo>
                    <a:pt x="1037" y="1399"/>
                    <a:pt x="1036" y="1400"/>
                    <a:pt x="1036" y="1401"/>
                  </a:cubicBezTo>
                  <a:cubicBezTo>
                    <a:pt x="1036" y="1402"/>
                    <a:pt x="1037" y="1402"/>
                    <a:pt x="1038" y="1402"/>
                  </a:cubicBezTo>
                  <a:cubicBezTo>
                    <a:pt x="1039" y="1401"/>
                    <a:pt x="1040" y="1401"/>
                    <a:pt x="1040" y="1400"/>
                  </a:cubicBezTo>
                  <a:close/>
                  <a:moveTo>
                    <a:pt x="305" y="644"/>
                  </a:moveTo>
                  <a:cubicBezTo>
                    <a:pt x="305" y="647"/>
                    <a:pt x="305" y="649"/>
                    <a:pt x="308" y="650"/>
                  </a:cubicBezTo>
                  <a:cubicBezTo>
                    <a:pt x="308" y="647"/>
                    <a:pt x="307" y="646"/>
                    <a:pt x="305" y="644"/>
                  </a:cubicBezTo>
                  <a:close/>
                  <a:moveTo>
                    <a:pt x="257" y="580"/>
                  </a:moveTo>
                  <a:cubicBezTo>
                    <a:pt x="258" y="580"/>
                    <a:pt x="259" y="580"/>
                    <a:pt x="259" y="579"/>
                  </a:cubicBezTo>
                  <a:cubicBezTo>
                    <a:pt x="259" y="577"/>
                    <a:pt x="258" y="577"/>
                    <a:pt x="256" y="576"/>
                  </a:cubicBezTo>
                  <a:cubicBezTo>
                    <a:pt x="255" y="576"/>
                    <a:pt x="254" y="577"/>
                    <a:pt x="254" y="578"/>
                  </a:cubicBezTo>
                  <a:cubicBezTo>
                    <a:pt x="255" y="579"/>
                    <a:pt x="256" y="580"/>
                    <a:pt x="257" y="580"/>
                  </a:cubicBezTo>
                  <a:close/>
                  <a:moveTo>
                    <a:pt x="470" y="316"/>
                  </a:moveTo>
                  <a:cubicBezTo>
                    <a:pt x="468" y="317"/>
                    <a:pt x="468" y="319"/>
                    <a:pt x="469" y="320"/>
                  </a:cubicBezTo>
                  <a:cubicBezTo>
                    <a:pt x="469" y="321"/>
                    <a:pt x="469" y="321"/>
                    <a:pt x="470" y="321"/>
                  </a:cubicBezTo>
                  <a:cubicBezTo>
                    <a:pt x="471" y="320"/>
                    <a:pt x="471" y="319"/>
                    <a:pt x="471" y="318"/>
                  </a:cubicBezTo>
                  <a:cubicBezTo>
                    <a:pt x="471" y="317"/>
                    <a:pt x="471" y="316"/>
                    <a:pt x="470" y="316"/>
                  </a:cubicBezTo>
                  <a:close/>
                  <a:moveTo>
                    <a:pt x="562" y="573"/>
                  </a:moveTo>
                  <a:cubicBezTo>
                    <a:pt x="562" y="572"/>
                    <a:pt x="561" y="572"/>
                    <a:pt x="560" y="572"/>
                  </a:cubicBezTo>
                  <a:cubicBezTo>
                    <a:pt x="559" y="572"/>
                    <a:pt x="558" y="572"/>
                    <a:pt x="559" y="573"/>
                  </a:cubicBezTo>
                  <a:cubicBezTo>
                    <a:pt x="559" y="575"/>
                    <a:pt x="560" y="575"/>
                    <a:pt x="561" y="575"/>
                  </a:cubicBezTo>
                  <a:cubicBezTo>
                    <a:pt x="562" y="575"/>
                    <a:pt x="562" y="574"/>
                    <a:pt x="562" y="573"/>
                  </a:cubicBezTo>
                  <a:close/>
                  <a:moveTo>
                    <a:pt x="740" y="1441"/>
                  </a:moveTo>
                  <a:cubicBezTo>
                    <a:pt x="740" y="1440"/>
                    <a:pt x="740" y="1439"/>
                    <a:pt x="739" y="1439"/>
                  </a:cubicBezTo>
                  <a:cubicBezTo>
                    <a:pt x="738" y="1439"/>
                    <a:pt x="737" y="1440"/>
                    <a:pt x="737" y="1441"/>
                  </a:cubicBezTo>
                  <a:cubicBezTo>
                    <a:pt x="737" y="1442"/>
                    <a:pt x="738" y="1443"/>
                    <a:pt x="739" y="1443"/>
                  </a:cubicBezTo>
                  <a:cubicBezTo>
                    <a:pt x="740" y="1442"/>
                    <a:pt x="740" y="1442"/>
                    <a:pt x="740" y="1441"/>
                  </a:cubicBezTo>
                  <a:close/>
                  <a:moveTo>
                    <a:pt x="372" y="1144"/>
                  </a:moveTo>
                  <a:cubicBezTo>
                    <a:pt x="370" y="1146"/>
                    <a:pt x="369" y="1147"/>
                    <a:pt x="369" y="1151"/>
                  </a:cubicBezTo>
                  <a:cubicBezTo>
                    <a:pt x="371" y="1148"/>
                    <a:pt x="372" y="1146"/>
                    <a:pt x="372" y="1144"/>
                  </a:cubicBezTo>
                  <a:close/>
                  <a:moveTo>
                    <a:pt x="512" y="1420"/>
                  </a:moveTo>
                  <a:cubicBezTo>
                    <a:pt x="511" y="1421"/>
                    <a:pt x="511" y="1422"/>
                    <a:pt x="511" y="1423"/>
                  </a:cubicBezTo>
                  <a:cubicBezTo>
                    <a:pt x="512" y="1424"/>
                    <a:pt x="512" y="1425"/>
                    <a:pt x="513" y="1424"/>
                  </a:cubicBezTo>
                  <a:cubicBezTo>
                    <a:pt x="514" y="1424"/>
                    <a:pt x="514" y="1423"/>
                    <a:pt x="514" y="1422"/>
                  </a:cubicBezTo>
                  <a:cubicBezTo>
                    <a:pt x="514" y="1421"/>
                    <a:pt x="513" y="1420"/>
                    <a:pt x="512" y="1420"/>
                  </a:cubicBezTo>
                  <a:close/>
                  <a:moveTo>
                    <a:pt x="855" y="1453"/>
                  </a:moveTo>
                  <a:cubicBezTo>
                    <a:pt x="855" y="1452"/>
                    <a:pt x="855" y="1450"/>
                    <a:pt x="853" y="1451"/>
                  </a:cubicBezTo>
                  <a:cubicBezTo>
                    <a:pt x="853" y="1451"/>
                    <a:pt x="852" y="1452"/>
                    <a:pt x="852" y="1453"/>
                  </a:cubicBezTo>
                  <a:cubicBezTo>
                    <a:pt x="852" y="1454"/>
                    <a:pt x="853" y="1455"/>
                    <a:pt x="854" y="1455"/>
                  </a:cubicBezTo>
                  <a:cubicBezTo>
                    <a:pt x="855" y="1455"/>
                    <a:pt x="855" y="1454"/>
                    <a:pt x="855" y="1453"/>
                  </a:cubicBezTo>
                  <a:close/>
                  <a:moveTo>
                    <a:pt x="237" y="520"/>
                  </a:moveTo>
                  <a:cubicBezTo>
                    <a:pt x="238" y="520"/>
                    <a:pt x="239" y="519"/>
                    <a:pt x="239" y="517"/>
                  </a:cubicBezTo>
                  <a:cubicBezTo>
                    <a:pt x="239" y="517"/>
                    <a:pt x="239" y="516"/>
                    <a:pt x="238" y="517"/>
                  </a:cubicBezTo>
                  <a:cubicBezTo>
                    <a:pt x="237" y="517"/>
                    <a:pt x="236" y="518"/>
                    <a:pt x="236" y="519"/>
                  </a:cubicBezTo>
                  <a:cubicBezTo>
                    <a:pt x="236" y="520"/>
                    <a:pt x="237" y="520"/>
                    <a:pt x="237" y="520"/>
                  </a:cubicBezTo>
                  <a:close/>
                  <a:moveTo>
                    <a:pt x="72" y="1376"/>
                  </a:moveTo>
                  <a:cubicBezTo>
                    <a:pt x="73" y="1373"/>
                    <a:pt x="76" y="1372"/>
                    <a:pt x="73" y="1370"/>
                  </a:cubicBezTo>
                  <a:cubicBezTo>
                    <a:pt x="72" y="1371"/>
                    <a:pt x="71" y="1373"/>
                    <a:pt x="72" y="1376"/>
                  </a:cubicBezTo>
                  <a:close/>
                  <a:moveTo>
                    <a:pt x="682" y="414"/>
                  </a:moveTo>
                  <a:cubicBezTo>
                    <a:pt x="683" y="416"/>
                    <a:pt x="685" y="417"/>
                    <a:pt x="688" y="416"/>
                  </a:cubicBezTo>
                  <a:cubicBezTo>
                    <a:pt x="685" y="415"/>
                    <a:pt x="683" y="414"/>
                    <a:pt x="682" y="414"/>
                  </a:cubicBezTo>
                  <a:close/>
                  <a:moveTo>
                    <a:pt x="1266" y="950"/>
                  </a:moveTo>
                  <a:cubicBezTo>
                    <a:pt x="1266" y="949"/>
                    <a:pt x="1265" y="948"/>
                    <a:pt x="1265" y="949"/>
                  </a:cubicBezTo>
                  <a:cubicBezTo>
                    <a:pt x="1264" y="949"/>
                    <a:pt x="1263" y="950"/>
                    <a:pt x="1263" y="951"/>
                  </a:cubicBezTo>
                  <a:cubicBezTo>
                    <a:pt x="1262" y="951"/>
                    <a:pt x="1262" y="952"/>
                    <a:pt x="1263" y="952"/>
                  </a:cubicBezTo>
                  <a:cubicBezTo>
                    <a:pt x="1265" y="952"/>
                    <a:pt x="1265" y="951"/>
                    <a:pt x="1266" y="950"/>
                  </a:cubicBezTo>
                  <a:close/>
                  <a:moveTo>
                    <a:pt x="191" y="1351"/>
                  </a:moveTo>
                  <a:cubicBezTo>
                    <a:pt x="192" y="1351"/>
                    <a:pt x="193" y="1350"/>
                    <a:pt x="193" y="1349"/>
                  </a:cubicBezTo>
                  <a:cubicBezTo>
                    <a:pt x="193" y="1348"/>
                    <a:pt x="193" y="1347"/>
                    <a:pt x="192" y="1347"/>
                  </a:cubicBezTo>
                  <a:cubicBezTo>
                    <a:pt x="191" y="1348"/>
                    <a:pt x="190" y="1349"/>
                    <a:pt x="190" y="1350"/>
                  </a:cubicBezTo>
                  <a:cubicBezTo>
                    <a:pt x="190" y="1351"/>
                    <a:pt x="190" y="1351"/>
                    <a:pt x="191" y="1351"/>
                  </a:cubicBezTo>
                  <a:close/>
                  <a:moveTo>
                    <a:pt x="625" y="165"/>
                  </a:moveTo>
                  <a:cubicBezTo>
                    <a:pt x="625" y="164"/>
                    <a:pt x="625" y="163"/>
                    <a:pt x="624" y="163"/>
                  </a:cubicBezTo>
                  <a:cubicBezTo>
                    <a:pt x="623" y="163"/>
                    <a:pt x="623" y="164"/>
                    <a:pt x="623" y="165"/>
                  </a:cubicBezTo>
                  <a:cubicBezTo>
                    <a:pt x="623" y="166"/>
                    <a:pt x="623" y="166"/>
                    <a:pt x="624" y="166"/>
                  </a:cubicBezTo>
                  <a:cubicBezTo>
                    <a:pt x="625" y="166"/>
                    <a:pt x="625" y="165"/>
                    <a:pt x="625" y="165"/>
                  </a:cubicBezTo>
                  <a:close/>
                  <a:moveTo>
                    <a:pt x="387" y="202"/>
                  </a:moveTo>
                  <a:cubicBezTo>
                    <a:pt x="387" y="201"/>
                    <a:pt x="386" y="200"/>
                    <a:pt x="385" y="200"/>
                  </a:cubicBezTo>
                  <a:cubicBezTo>
                    <a:pt x="385" y="201"/>
                    <a:pt x="384" y="201"/>
                    <a:pt x="384" y="202"/>
                  </a:cubicBezTo>
                  <a:cubicBezTo>
                    <a:pt x="384" y="203"/>
                    <a:pt x="384" y="204"/>
                    <a:pt x="385" y="204"/>
                  </a:cubicBezTo>
                  <a:cubicBezTo>
                    <a:pt x="386" y="204"/>
                    <a:pt x="387" y="203"/>
                    <a:pt x="387" y="202"/>
                  </a:cubicBezTo>
                  <a:close/>
                  <a:moveTo>
                    <a:pt x="363" y="563"/>
                  </a:moveTo>
                  <a:cubicBezTo>
                    <a:pt x="362" y="562"/>
                    <a:pt x="361" y="561"/>
                    <a:pt x="361" y="562"/>
                  </a:cubicBezTo>
                  <a:cubicBezTo>
                    <a:pt x="360" y="562"/>
                    <a:pt x="359" y="562"/>
                    <a:pt x="359" y="564"/>
                  </a:cubicBezTo>
                  <a:cubicBezTo>
                    <a:pt x="359" y="565"/>
                    <a:pt x="360" y="565"/>
                    <a:pt x="360" y="564"/>
                  </a:cubicBezTo>
                  <a:cubicBezTo>
                    <a:pt x="361" y="564"/>
                    <a:pt x="363" y="564"/>
                    <a:pt x="363" y="563"/>
                  </a:cubicBezTo>
                  <a:close/>
                  <a:moveTo>
                    <a:pt x="832" y="1221"/>
                  </a:moveTo>
                  <a:cubicBezTo>
                    <a:pt x="832" y="1220"/>
                    <a:pt x="831" y="1219"/>
                    <a:pt x="830" y="1219"/>
                  </a:cubicBezTo>
                  <a:cubicBezTo>
                    <a:pt x="829" y="1219"/>
                    <a:pt x="828" y="1220"/>
                    <a:pt x="829" y="1221"/>
                  </a:cubicBezTo>
                  <a:cubicBezTo>
                    <a:pt x="829" y="1222"/>
                    <a:pt x="830" y="1222"/>
                    <a:pt x="831" y="1223"/>
                  </a:cubicBezTo>
                  <a:cubicBezTo>
                    <a:pt x="832" y="1223"/>
                    <a:pt x="832" y="1222"/>
                    <a:pt x="832" y="1221"/>
                  </a:cubicBezTo>
                  <a:close/>
                  <a:moveTo>
                    <a:pt x="354" y="554"/>
                  </a:moveTo>
                  <a:cubicBezTo>
                    <a:pt x="353" y="554"/>
                    <a:pt x="352" y="555"/>
                    <a:pt x="353" y="556"/>
                  </a:cubicBezTo>
                  <a:cubicBezTo>
                    <a:pt x="353" y="557"/>
                    <a:pt x="354" y="558"/>
                    <a:pt x="355" y="558"/>
                  </a:cubicBezTo>
                  <a:cubicBezTo>
                    <a:pt x="356" y="558"/>
                    <a:pt x="356" y="557"/>
                    <a:pt x="356" y="556"/>
                  </a:cubicBezTo>
                  <a:cubicBezTo>
                    <a:pt x="355" y="555"/>
                    <a:pt x="355" y="554"/>
                    <a:pt x="354" y="554"/>
                  </a:cubicBezTo>
                  <a:close/>
                  <a:moveTo>
                    <a:pt x="1178" y="1236"/>
                  </a:moveTo>
                  <a:cubicBezTo>
                    <a:pt x="1178" y="1235"/>
                    <a:pt x="1177" y="1235"/>
                    <a:pt x="1177" y="1235"/>
                  </a:cubicBezTo>
                  <a:cubicBezTo>
                    <a:pt x="1175" y="1235"/>
                    <a:pt x="1174" y="1236"/>
                    <a:pt x="1174" y="1238"/>
                  </a:cubicBezTo>
                  <a:cubicBezTo>
                    <a:pt x="1174" y="1238"/>
                    <a:pt x="1175" y="1239"/>
                    <a:pt x="1175" y="1239"/>
                  </a:cubicBezTo>
                  <a:cubicBezTo>
                    <a:pt x="1177" y="1239"/>
                    <a:pt x="1178" y="1237"/>
                    <a:pt x="1178" y="1236"/>
                  </a:cubicBezTo>
                  <a:close/>
                  <a:moveTo>
                    <a:pt x="588" y="620"/>
                  </a:moveTo>
                  <a:cubicBezTo>
                    <a:pt x="588" y="619"/>
                    <a:pt x="588" y="618"/>
                    <a:pt x="587" y="617"/>
                  </a:cubicBezTo>
                  <a:cubicBezTo>
                    <a:pt x="586" y="617"/>
                    <a:pt x="585" y="618"/>
                    <a:pt x="584" y="619"/>
                  </a:cubicBezTo>
                  <a:cubicBezTo>
                    <a:pt x="584" y="620"/>
                    <a:pt x="584" y="621"/>
                    <a:pt x="585" y="621"/>
                  </a:cubicBezTo>
                  <a:cubicBezTo>
                    <a:pt x="586" y="622"/>
                    <a:pt x="587" y="621"/>
                    <a:pt x="588" y="620"/>
                  </a:cubicBezTo>
                  <a:close/>
                  <a:moveTo>
                    <a:pt x="580" y="742"/>
                  </a:moveTo>
                  <a:cubicBezTo>
                    <a:pt x="581" y="742"/>
                    <a:pt x="582" y="742"/>
                    <a:pt x="582" y="741"/>
                  </a:cubicBezTo>
                  <a:cubicBezTo>
                    <a:pt x="582" y="740"/>
                    <a:pt x="581" y="739"/>
                    <a:pt x="581" y="739"/>
                  </a:cubicBezTo>
                  <a:cubicBezTo>
                    <a:pt x="579" y="739"/>
                    <a:pt x="578" y="739"/>
                    <a:pt x="578" y="740"/>
                  </a:cubicBezTo>
                  <a:cubicBezTo>
                    <a:pt x="578" y="742"/>
                    <a:pt x="578" y="742"/>
                    <a:pt x="580" y="742"/>
                  </a:cubicBezTo>
                  <a:close/>
                  <a:moveTo>
                    <a:pt x="588" y="697"/>
                  </a:moveTo>
                  <a:cubicBezTo>
                    <a:pt x="588" y="696"/>
                    <a:pt x="587" y="694"/>
                    <a:pt x="586" y="694"/>
                  </a:cubicBezTo>
                  <a:cubicBezTo>
                    <a:pt x="585" y="694"/>
                    <a:pt x="584" y="695"/>
                    <a:pt x="585" y="695"/>
                  </a:cubicBezTo>
                  <a:cubicBezTo>
                    <a:pt x="585" y="697"/>
                    <a:pt x="585" y="698"/>
                    <a:pt x="587" y="698"/>
                  </a:cubicBezTo>
                  <a:cubicBezTo>
                    <a:pt x="588" y="698"/>
                    <a:pt x="589" y="698"/>
                    <a:pt x="588" y="697"/>
                  </a:cubicBezTo>
                  <a:close/>
                  <a:moveTo>
                    <a:pt x="535" y="619"/>
                  </a:moveTo>
                  <a:cubicBezTo>
                    <a:pt x="534" y="619"/>
                    <a:pt x="533" y="619"/>
                    <a:pt x="533" y="620"/>
                  </a:cubicBezTo>
                  <a:cubicBezTo>
                    <a:pt x="534" y="621"/>
                    <a:pt x="535" y="621"/>
                    <a:pt x="535" y="621"/>
                  </a:cubicBezTo>
                  <a:cubicBezTo>
                    <a:pt x="536" y="622"/>
                    <a:pt x="537" y="621"/>
                    <a:pt x="537" y="620"/>
                  </a:cubicBezTo>
                  <a:cubicBezTo>
                    <a:pt x="537" y="619"/>
                    <a:pt x="536" y="618"/>
                    <a:pt x="535" y="619"/>
                  </a:cubicBezTo>
                  <a:close/>
                  <a:moveTo>
                    <a:pt x="776" y="1442"/>
                  </a:moveTo>
                  <a:cubicBezTo>
                    <a:pt x="777" y="1442"/>
                    <a:pt x="777" y="1441"/>
                    <a:pt x="777" y="1440"/>
                  </a:cubicBezTo>
                  <a:cubicBezTo>
                    <a:pt x="777" y="1440"/>
                    <a:pt x="777" y="1439"/>
                    <a:pt x="776" y="1439"/>
                  </a:cubicBezTo>
                  <a:cubicBezTo>
                    <a:pt x="775" y="1439"/>
                    <a:pt x="775" y="1440"/>
                    <a:pt x="775" y="1440"/>
                  </a:cubicBezTo>
                  <a:cubicBezTo>
                    <a:pt x="775" y="1441"/>
                    <a:pt x="775" y="1442"/>
                    <a:pt x="776" y="1442"/>
                  </a:cubicBezTo>
                  <a:close/>
                  <a:moveTo>
                    <a:pt x="372" y="588"/>
                  </a:moveTo>
                  <a:cubicBezTo>
                    <a:pt x="370" y="588"/>
                    <a:pt x="370" y="588"/>
                    <a:pt x="370" y="589"/>
                  </a:cubicBezTo>
                  <a:cubicBezTo>
                    <a:pt x="370" y="591"/>
                    <a:pt x="370" y="592"/>
                    <a:pt x="371" y="593"/>
                  </a:cubicBezTo>
                  <a:cubicBezTo>
                    <a:pt x="373" y="593"/>
                    <a:pt x="373" y="592"/>
                    <a:pt x="373" y="591"/>
                  </a:cubicBezTo>
                  <a:cubicBezTo>
                    <a:pt x="373" y="590"/>
                    <a:pt x="373" y="588"/>
                    <a:pt x="372" y="588"/>
                  </a:cubicBezTo>
                  <a:close/>
                  <a:moveTo>
                    <a:pt x="641" y="387"/>
                  </a:moveTo>
                  <a:cubicBezTo>
                    <a:pt x="640" y="387"/>
                    <a:pt x="639" y="388"/>
                    <a:pt x="639" y="389"/>
                  </a:cubicBezTo>
                  <a:cubicBezTo>
                    <a:pt x="639" y="389"/>
                    <a:pt x="639" y="390"/>
                    <a:pt x="640" y="390"/>
                  </a:cubicBezTo>
                  <a:cubicBezTo>
                    <a:pt x="641" y="390"/>
                    <a:pt x="642" y="390"/>
                    <a:pt x="642" y="389"/>
                  </a:cubicBezTo>
                  <a:cubicBezTo>
                    <a:pt x="642" y="388"/>
                    <a:pt x="642" y="387"/>
                    <a:pt x="641" y="387"/>
                  </a:cubicBezTo>
                  <a:close/>
                  <a:moveTo>
                    <a:pt x="190" y="359"/>
                  </a:moveTo>
                  <a:cubicBezTo>
                    <a:pt x="190" y="359"/>
                    <a:pt x="190" y="358"/>
                    <a:pt x="189" y="358"/>
                  </a:cubicBezTo>
                  <a:cubicBezTo>
                    <a:pt x="189" y="358"/>
                    <a:pt x="188" y="358"/>
                    <a:pt x="188" y="358"/>
                  </a:cubicBezTo>
                  <a:cubicBezTo>
                    <a:pt x="188" y="358"/>
                    <a:pt x="187" y="359"/>
                    <a:pt x="188" y="359"/>
                  </a:cubicBezTo>
                  <a:cubicBezTo>
                    <a:pt x="188" y="360"/>
                    <a:pt x="189" y="360"/>
                    <a:pt x="190" y="359"/>
                  </a:cubicBezTo>
                  <a:close/>
                  <a:moveTo>
                    <a:pt x="966" y="1259"/>
                  </a:moveTo>
                  <a:cubicBezTo>
                    <a:pt x="967" y="1260"/>
                    <a:pt x="968" y="1259"/>
                    <a:pt x="968" y="1258"/>
                  </a:cubicBezTo>
                  <a:cubicBezTo>
                    <a:pt x="968" y="1258"/>
                    <a:pt x="967" y="1257"/>
                    <a:pt x="967" y="1257"/>
                  </a:cubicBezTo>
                  <a:cubicBezTo>
                    <a:pt x="966" y="1257"/>
                    <a:pt x="965" y="1258"/>
                    <a:pt x="965" y="1258"/>
                  </a:cubicBezTo>
                  <a:cubicBezTo>
                    <a:pt x="965" y="1259"/>
                    <a:pt x="966" y="1259"/>
                    <a:pt x="966" y="1259"/>
                  </a:cubicBezTo>
                  <a:close/>
                  <a:moveTo>
                    <a:pt x="545" y="762"/>
                  </a:moveTo>
                  <a:cubicBezTo>
                    <a:pt x="546" y="762"/>
                    <a:pt x="547" y="761"/>
                    <a:pt x="547" y="760"/>
                  </a:cubicBezTo>
                  <a:cubicBezTo>
                    <a:pt x="547" y="760"/>
                    <a:pt x="547" y="759"/>
                    <a:pt x="546" y="758"/>
                  </a:cubicBezTo>
                  <a:cubicBezTo>
                    <a:pt x="546" y="758"/>
                    <a:pt x="545" y="758"/>
                    <a:pt x="545" y="759"/>
                  </a:cubicBezTo>
                  <a:cubicBezTo>
                    <a:pt x="544" y="760"/>
                    <a:pt x="544" y="761"/>
                    <a:pt x="545" y="762"/>
                  </a:cubicBezTo>
                  <a:close/>
                  <a:moveTo>
                    <a:pt x="231" y="533"/>
                  </a:moveTo>
                  <a:cubicBezTo>
                    <a:pt x="231" y="534"/>
                    <a:pt x="231" y="534"/>
                    <a:pt x="232" y="534"/>
                  </a:cubicBezTo>
                  <a:cubicBezTo>
                    <a:pt x="232" y="534"/>
                    <a:pt x="233" y="533"/>
                    <a:pt x="233" y="533"/>
                  </a:cubicBezTo>
                  <a:cubicBezTo>
                    <a:pt x="234" y="532"/>
                    <a:pt x="233" y="531"/>
                    <a:pt x="233" y="531"/>
                  </a:cubicBezTo>
                  <a:cubicBezTo>
                    <a:pt x="231" y="531"/>
                    <a:pt x="231" y="532"/>
                    <a:pt x="231" y="533"/>
                  </a:cubicBezTo>
                  <a:close/>
                  <a:moveTo>
                    <a:pt x="547" y="1289"/>
                  </a:moveTo>
                  <a:cubicBezTo>
                    <a:pt x="548" y="1287"/>
                    <a:pt x="548" y="1286"/>
                    <a:pt x="547" y="1285"/>
                  </a:cubicBezTo>
                  <a:cubicBezTo>
                    <a:pt x="547" y="1284"/>
                    <a:pt x="547" y="1284"/>
                    <a:pt x="546" y="1284"/>
                  </a:cubicBezTo>
                  <a:cubicBezTo>
                    <a:pt x="545" y="1286"/>
                    <a:pt x="545" y="1287"/>
                    <a:pt x="547" y="1289"/>
                  </a:cubicBezTo>
                  <a:close/>
                  <a:moveTo>
                    <a:pt x="986" y="1310"/>
                  </a:moveTo>
                  <a:cubicBezTo>
                    <a:pt x="986" y="1309"/>
                    <a:pt x="985" y="1309"/>
                    <a:pt x="984" y="1310"/>
                  </a:cubicBezTo>
                  <a:cubicBezTo>
                    <a:pt x="983" y="1310"/>
                    <a:pt x="982" y="1310"/>
                    <a:pt x="982" y="1311"/>
                  </a:cubicBezTo>
                  <a:cubicBezTo>
                    <a:pt x="982" y="1312"/>
                    <a:pt x="983" y="1312"/>
                    <a:pt x="984" y="1312"/>
                  </a:cubicBezTo>
                  <a:cubicBezTo>
                    <a:pt x="985" y="1312"/>
                    <a:pt x="986" y="1311"/>
                    <a:pt x="986" y="1310"/>
                  </a:cubicBezTo>
                  <a:close/>
                  <a:moveTo>
                    <a:pt x="889" y="1352"/>
                  </a:moveTo>
                  <a:cubicBezTo>
                    <a:pt x="889" y="1352"/>
                    <a:pt x="890" y="1352"/>
                    <a:pt x="891" y="1351"/>
                  </a:cubicBezTo>
                  <a:cubicBezTo>
                    <a:pt x="891" y="1350"/>
                    <a:pt x="890" y="1350"/>
                    <a:pt x="889" y="1350"/>
                  </a:cubicBezTo>
                  <a:cubicBezTo>
                    <a:pt x="888" y="1350"/>
                    <a:pt x="887" y="1350"/>
                    <a:pt x="887" y="1351"/>
                  </a:cubicBezTo>
                  <a:cubicBezTo>
                    <a:pt x="887" y="1352"/>
                    <a:pt x="888" y="1352"/>
                    <a:pt x="889" y="1352"/>
                  </a:cubicBezTo>
                  <a:close/>
                  <a:moveTo>
                    <a:pt x="762" y="1237"/>
                  </a:moveTo>
                  <a:cubicBezTo>
                    <a:pt x="762" y="1237"/>
                    <a:pt x="762" y="1236"/>
                    <a:pt x="761" y="1236"/>
                  </a:cubicBezTo>
                  <a:cubicBezTo>
                    <a:pt x="760" y="1236"/>
                    <a:pt x="760" y="1237"/>
                    <a:pt x="760" y="1238"/>
                  </a:cubicBezTo>
                  <a:cubicBezTo>
                    <a:pt x="761" y="1238"/>
                    <a:pt x="761" y="1238"/>
                    <a:pt x="762" y="1239"/>
                  </a:cubicBezTo>
                  <a:cubicBezTo>
                    <a:pt x="762" y="1238"/>
                    <a:pt x="762" y="1238"/>
                    <a:pt x="762" y="1237"/>
                  </a:cubicBezTo>
                  <a:close/>
                  <a:moveTo>
                    <a:pt x="1166" y="1249"/>
                  </a:moveTo>
                  <a:cubicBezTo>
                    <a:pt x="1166" y="1248"/>
                    <a:pt x="1166" y="1248"/>
                    <a:pt x="1166" y="1247"/>
                  </a:cubicBezTo>
                  <a:cubicBezTo>
                    <a:pt x="1165" y="1247"/>
                    <a:pt x="1164" y="1248"/>
                    <a:pt x="1164" y="1248"/>
                  </a:cubicBezTo>
                  <a:cubicBezTo>
                    <a:pt x="1163" y="1249"/>
                    <a:pt x="1163" y="1250"/>
                    <a:pt x="1164" y="1250"/>
                  </a:cubicBezTo>
                  <a:cubicBezTo>
                    <a:pt x="1165" y="1250"/>
                    <a:pt x="1166" y="1249"/>
                    <a:pt x="1166" y="1249"/>
                  </a:cubicBezTo>
                  <a:close/>
                  <a:moveTo>
                    <a:pt x="573" y="579"/>
                  </a:moveTo>
                  <a:cubicBezTo>
                    <a:pt x="573" y="578"/>
                    <a:pt x="572" y="577"/>
                    <a:pt x="571" y="578"/>
                  </a:cubicBezTo>
                  <a:cubicBezTo>
                    <a:pt x="570" y="578"/>
                    <a:pt x="569" y="578"/>
                    <a:pt x="569" y="579"/>
                  </a:cubicBezTo>
                  <a:cubicBezTo>
                    <a:pt x="569" y="580"/>
                    <a:pt x="570" y="580"/>
                    <a:pt x="571" y="580"/>
                  </a:cubicBezTo>
                  <a:cubicBezTo>
                    <a:pt x="572" y="580"/>
                    <a:pt x="573" y="579"/>
                    <a:pt x="573" y="579"/>
                  </a:cubicBezTo>
                  <a:close/>
                  <a:moveTo>
                    <a:pt x="827" y="1255"/>
                  </a:moveTo>
                  <a:cubicBezTo>
                    <a:pt x="827" y="1254"/>
                    <a:pt x="827" y="1253"/>
                    <a:pt x="825" y="1253"/>
                  </a:cubicBezTo>
                  <a:cubicBezTo>
                    <a:pt x="824" y="1253"/>
                    <a:pt x="824" y="1254"/>
                    <a:pt x="825" y="1255"/>
                  </a:cubicBezTo>
                  <a:cubicBezTo>
                    <a:pt x="825" y="1255"/>
                    <a:pt x="826" y="1256"/>
                    <a:pt x="827" y="1257"/>
                  </a:cubicBezTo>
                  <a:cubicBezTo>
                    <a:pt x="827" y="1257"/>
                    <a:pt x="828" y="1256"/>
                    <a:pt x="827" y="1255"/>
                  </a:cubicBezTo>
                  <a:close/>
                  <a:moveTo>
                    <a:pt x="486" y="592"/>
                  </a:moveTo>
                  <a:cubicBezTo>
                    <a:pt x="487" y="592"/>
                    <a:pt x="488" y="592"/>
                    <a:pt x="488" y="591"/>
                  </a:cubicBezTo>
                  <a:cubicBezTo>
                    <a:pt x="488" y="590"/>
                    <a:pt x="487" y="589"/>
                    <a:pt x="486" y="589"/>
                  </a:cubicBezTo>
                  <a:cubicBezTo>
                    <a:pt x="485" y="589"/>
                    <a:pt x="484" y="590"/>
                    <a:pt x="484" y="591"/>
                  </a:cubicBezTo>
                  <a:cubicBezTo>
                    <a:pt x="485" y="592"/>
                    <a:pt x="485" y="592"/>
                    <a:pt x="486" y="592"/>
                  </a:cubicBezTo>
                  <a:close/>
                  <a:moveTo>
                    <a:pt x="565" y="1269"/>
                  </a:moveTo>
                  <a:cubicBezTo>
                    <a:pt x="564" y="1269"/>
                    <a:pt x="564" y="1268"/>
                    <a:pt x="564" y="1268"/>
                  </a:cubicBezTo>
                  <a:cubicBezTo>
                    <a:pt x="563" y="1268"/>
                    <a:pt x="562" y="1268"/>
                    <a:pt x="562" y="1268"/>
                  </a:cubicBezTo>
                  <a:cubicBezTo>
                    <a:pt x="561" y="1269"/>
                    <a:pt x="562" y="1270"/>
                    <a:pt x="563" y="1270"/>
                  </a:cubicBezTo>
                  <a:cubicBezTo>
                    <a:pt x="563" y="1270"/>
                    <a:pt x="564" y="1270"/>
                    <a:pt x="565" y="1269"/>
                  </a:cubicBezTo>
                  <a:close/>
                  <a:moveTo>
                    <a:pt x="319" y="1351"/>
                  </a:moveTo>
                  <a:cubicBezTo>
                    <a:pt x="319" y="1350"/>
                    <a:pt x="318" y="1349"/>
                    <a:pt x="318" y="1350"/>
                  </a:cubicBezTo>
                  <a:cubicBezTo>
                    <a:pt x="317" y="1351"/>
                    <a:pt x="316" y="1351"/>
                    <a:pt x="316" y="1352"/>
                  </a:cubicBezTo>
                  <a:cubicBezTo>
                    <a:pt x="316" y="1353"/>
                    <a:pt x="316" y="1354"/>
                    <a:pt x="317" y="1353"/>
                  </a:cubicBezTo>
                  <a:cubicBezTo>
                    <a:pt x="318" y="1353"/>
                    <a:pt x="318" y="1352"/>
                    <a:pt x="319" y="1351"/>
                  </a:cubicBezTo>
                  <a:close/>
                  <a:moveTo>
                    <a:pt x="555" y="787"/>
                  </a:moveTo>
                  <a:cubicBezTo>
                    <a:pt x="555" y="785"/>
                    <a:pt x="554" y="785"/>
                    <a:pt x="553" y="785"/>
                  </a:cubicBezTo>
                  <a:cubicBezTo>
                    <a:pt x="553" y="785"/>
                    <a:pt x="552" y="786"/>
                    <a:pt x="552" y="786"/>
                  </a:cubicBezTo>
                  <a:cubicBezTo>
                    <a:pt x="552" y="787"/>
                    <a:pt x="552" y="787"/>
                    <a:pt x="553" y="788"/>
                  </a:cubicBezTo>
                  <a:cubicBezTo>
                    <a:pt x="554" y="788"/>
                    <a:pt x="555" y="787"/>
                    <a:pt x="555" y="787"/>
                  </a:cubicBezTo>
                  <a:close/>
                  <a:moveTo>
                    <a:pt x="933" y="1403"/>
                  </a:moveTo>
                  <a:cubicBezTo>
                    <a:pt x="933" y="1402"/>
                    <a:pt x="932" y="1402"/>
                    <a:pt x="932" y="1402"/>
                  </a:cubicBezTo>
                  <a:cubicBezTo>
                    <a:pt x="931" y="1401"/>
                    <a:pt x="930" y="1402"/>
                    <a:pt x="930" y="1402"/>
                  </a:cubicBezTo>
                  <a:cubicBezTo>
                    <a:pt x="929" y="1403"/>
                    <a:pt x="930" y="1404"/>
                    <a:pt x="931" y="1404"/>
                  </a:cubicBezTo>
                  <a:cubicBezTo>
                    <a:pt x="932" y="1404"/>
                    <a:pt x="932" y="1404"/>
                    <a:pt x="933" y="1403"/>
                  </a:cubicBezTo>
                  <a:close/>
                  <a:moveTo>
                    <a:pt x="484" y="1130"/>
                  </a:moveTo>
                  <a:cubicBezTo>
                    <a:pt x="484" y="1129"/>
                    <a:pt x="484" y="1128"/>
                    <a:pt x="483" y="1128"/>
                  </a:cubicBezTo>
                  <a:cubicBezTo>
                    <a:pt x="483" y="1128"/>
                    <a:pt x="482" y="1128"/>
                    <a:pt x="481" y="1129"/>
                  </a:cubicBezTo>
                  <a:cubicBezTo>
                    <a:pt x="481" y="1130"/>
                    <a:pt x="481" y="1131"/>
                    <a:pt x="482" y="1131"/>
                  </a:cubicBezTo>
                  <a:cubicBezTo>
                    <a:pt x="483" y="1131"/>
                    <a:pt x="483" y="1130"/>
                    <a:pt x="484" y="1130"/>
                  </a:cubicBezTo>
                  <a:close/>
                  <a:moveTo>
                    <a:pt x="538" y="671"/>
                  </a:moveTo>
                  <a:cubicBezTo>
                    <a:pt x="537" y="672"/>
                    <a:pt x="536" y="672"/>
                    <a:pt x="537" y="673"/>
                  </a:cubicBezTo>
                  <a:cubicBezTo>
                    <a:pt x="537" y="674"/>
                    <a:pt x="538" y="674"/>
                    <a:pt x="538" y="674"/>
                  </a:cubicBezTo>
                  <a:cubicBezTo>
                    <a:pt x="540" y="674"/>
                    <a:pt x="540" y="673"/>
                    <a:pt x="539" y="672"/>
                  </a:cubicBezTo>
                  <a:cubicBezTo>
                    <a:pt x="539" y="671"/>
                    <a:pt x="539" y="671"/>
                    <a:pt x="538" y="671"/>
                  </a:cubicBezTo>
                  <a:close/>
                  <a:moveTo>
                    <a:pt x="573" y="689"/>
                  </a:moveTo>
                  <a:cubicBezTo>
                    <a:pt x="573" y="688"/>
                    <a:pt x="574" y="687"/>
                    <a:pt x="573" y="687"/>
                  </a:cubicBezTo>
                  <a:cubicBezTo>
                    <a:pt x="572" y="686"/>
                    <a:pt x="571" y="687"/>
                    <a:pt x="571" y="688"/>
                  </a:cubicBezTo>
                  <a:cubicBezTo>
                    <a:pt x="570" y="689"/>
                    <a:pt x="570" y="690"/>
                    <a:pt x="572" y="690"/>
                  </a:cubicBezTo>
                  <a:cubicBezTo>
                    <a:pt x="572" y="690"/>
                    <a:pt x="573" y="689"/>
                    <a:pt x="573" y="689"/>
                  </a:cubicBezTo>
                  <a:close/>
                  <a:moveTo>
                    <a:pt x="483" y="278"/>
                  </a:moveTo>
                  <a:cubicBezTo>
                    <a:pt x="484" y="278"/>
                    <a:pt x="485" y="277"/>
                    <a:pt x="484" y="276"/>
                  </a:cubicBezTo>
                  <a:cubicBezTo>
                    <a:pt x="484" y="276"/>
                    <a:pt x="484" y="275"/>
                    <a:pt x="483" y="275"/>
                  </a:cubicBezTo>
                  <a:cubicBezTo>
                    <a:pt x="482" y="275"/>
                    <a:pt x="482" y="276"/>
                    <a:pt x="482" y="276"/>
                  </a:cubicBezTo>
                  <a:cubicBezTo>
                    <a:pt x="482" y="277"/>
                    <a:pt x="482" y="278"/>
                    <a:pt x="483" y="278"/>
                  </a:cubicBezTo>
                  <a:close/>
                  <a:moveTo>
                    <a:pt x="270" y="1457"/>
                  </a:moveTo>
                  <a:cubicBezTo>
                    <a:pt x="269" y="1456"/>
                    <a:pt x="268" y="1456"/>
                    <a:pt x="268" y="1456"/>
                  </a:cubicBezTo>
                  <a:cubicBezTo>
                    <a:pt x="267" y="1457"/>
                    <a:pt x="266" y="1457"/>
                    <a:pt x="266" y="1458"/>
                  </a:cubicBezTo>
                  <a:cubicBezTo>
                    <a:pt x="267" y="1459"/>
                    <a:pt x="268" y="1459"/>
                    <a:pt x="268" y="1459"/>
                  </a:cubicBezTo>
                  <a:cubicBezTo>
                    <a:pt x="269" y="1458"/>
                    <a:pt x="270" y="1458"/>
                    <a:pt x="270" y="1457"/>
                  </a:cubicBezTo>
                  <a:close/>
                  <a:moveTo>
                    <a:pt x="446" y="1097"/>
                  </a:moveTo>
                  <a:cubicBezTo>
                    <a:pt x="446" y="1096"/>
                    <a:pt x="446" y="1095"/>
                    <a:pt x="445" y="1096"/>
                  </a:cubicBezTo>
                  <a:cubicBezTo>
                    <a:pt x="444" y="1096"/>
                    <a:pt x="444" y="1096"/>
                    <a:pt x="444" y="1097"/>
                  </a:cubicBezTo>
                  <a:cubicBezTo>
                    <a:pt x="443" y="1097"/>
                    <a:pt x="444" y="1098"/>
                    <a:pt x="444" y="1098"/>
                  </a:cubicBezTo>
                  <a:cubicBezTo>
                    <a:pt x="445" y="1099"/>
                    <a:pt x="446" y="1098"/>
                    <a:pt x="446" y="1097"/>
                  </a:cubicBezTo>
                  <a:close/>
                  <a:moveTo>
                    <a:pt x="263" y="1470"/>
                  </a:moveTo>
                  <a:cubicBezTo>
                    <a:pt x="264" y="1470"/>
                    <a:pt x="265" y="1469"/>
                    <a:pt x="265" y="1468"/>
                  </a:cubicBezTo>
                  <a:cubicBezTo>
                    <a:pt x="265" y="1467"/>
                    <a:pt x="265" y="1467"/>
                    <a:pt x="264" y="1467"/>
                  </a:cubicBezTo>
                  <a:cubicBezTo>
                    <a:pt x="264" y="1467"/>
                    <a:pt x="263" y="1467"/>
                    <a:pt x="263" y="1468"/>
                  </a:cubicBezTo>
                  <a:cubicBezTo>
                    <a:pt x="263" y="1468"/>
                    <a:pt x="263" y="1469"/>
                    <a:pt x="263" y="1470"/>
                  </a:cubicBezTo>
                  <a:close/>
                  <a:moveTo>
                    <a:pt x="614" y="421"/>
                  </a:moveTo>
                  <a:cubicBezTo>
                    <a:pt x="615" y="420"/>
                    <a:pt x="616" y="420"/>
                    <a:pt x="616" y="418"/>
                  </a:cubicBezTo>
                  <a:cubicBezTo>
                    <a:pt x="616" y="417"/>
                    <a:pt x="615" y="417"/>
                    <a:pt x="615" y="417"/>
                  </a:cubicBezTo>
                  <a:cubicBezTo>
                    <a:pt x="613" y="418"/>
                    <a:pt x="612" y="418"/>
                    <a:pt x="612" y="420"/>
                  </a:cubicBezTo>
                  <a:cubicBezTo>
                    <a:pt x="612" y="420"/>
                    <a:pt x="613" y="421"/>
                    <a:pt x="614" y="421"/>
                  </a:cubicBezTo>
                  <a:close/>
                  <a:moveTo>
                    <a:pt x="575" y="189"/>
                  </a:moveTo>
                  <a:cubicBezTo>
                    <a:pt x="574" y="190"/>
                    <a:pt x="574" y="191"/>
                    <a:pt x="574" y="192"/>
                  </a:cubicBezTo>
                  <a:cubicBezTo>
                    <a:pt x="574" y="193"/>
                    <a:pt x="574" y="193"/>
                    <a:pt x="575" y="193"/>
                  </a:cubicBezTo>
                  <a:cubicBezTo>
                    <a:pt x="576" y="192"/>
                    <a:pt x="577" y="191"/>
                    <a:pt x="576" y="190"/>
                  </a:cubicBezTo>
                  <a:cubicBezTo>
                    <a:pt x="576" y="190"/>
                    <a:pt x="576" y="190"/>
                    <a:pt x="575" y="189"/>
                  </a:cubicBezTo>
                  <a:close/>
                  <a:moveTo>
                    <a:pt x="1006" y="1505"/>
                  </a:moveTo>
                  <a:cubicBezTo>
                    <a:pt x="1006" y="1504"/>
                    <a:pt x="1006" y="1504"/>
                    <a:pt x="1005" y="1503"/>
                  </a:cubicBezTo>
                  <a:cubicBezTo>
                    <a:pt x="1004" y="1503"/>
                    <a:pt x="1003" y="1503"/>
                    <a:pt x="1002" y="1504"/>
                  </a:cubicBezTo>
                  <a:cubicBezTo>
                    <a:pt x="1002" y="1505"/>
                    <a:pt x="1002" y="1506"/>
                    <a:pt x="1003" y="1506"/>
                  </a:cubicBezTo>
                  <a:cubicBezTo>
                    <a:pt x="1004" y="1506"/>
                    <a:pt x="1005" y="1506"/>
                    <a:pt x="1006" y="1505"/>
                  </a:cubicBezTo>
                  <a:close/>
                  <a:moveTo>
                    <a:pt x="1068" y="1320"/>
                  </a:moveTo>
                  <a:cubicBezTo>
                    <a:pt x="1068" y="1320"/>
                    <a:pt x="1069" y="1319"/>
                    <a:pt x="1069" y="1319"/>
                  </a:cubicBezTo>
                  <a:cubicBezTo>
                    <a:pt x="1068" y="1318"/>
                    <a:pt x="1068" y="1318"/>
                    <a:pt x="1068" y="1318"/>
                  </a:cubicBezTo>
                  <a:cubicBezTo>
                    <a:pt x="1067" y="1318"/>
                    <a:pt x="1067" y="1319"/>
                    <a:pt x="1067" y="1319"/>
                  </a:cubicBezTo>
                  <a:cubicBezTo>
                    <a:pt x="1067" y="1320"/>
                    <a:pt x="1067" y="1320"/>
                    <a:pt x="1068" y="1320"/>
                  </a:cubicBezTo>
                  <a:close/>
                  <a:moveTo>
                    <a:pt x="333" y="778"/>
                  </a:moveTo>
                  <a:cubicBezTo>
                    <a:pt x="333" y="777"/>
                    <a:pt x="332" y="777"/>
                    <a:pt x="331" y="776"/>
                  </a:cubicBezTo>
                  <a:cubicBezTo>
                    <a:pt x="331" y="776"/>
                    <a:pt x="330" y="777"/>
                    <a:pt x="330" y="777"/>
                  </a:cubicBezTo>
                  <a:cubicBezTo>
                    <a:pt x="330" y="778"/>
                    <a:pt x="331" y="779"/>
                    <a:pt x="332" y="779"/>
                  </a:cubicBezTo>
                  <a:cubicBezTo>
                    <a:pt x="332" y="779"/>
                    <a:pt x="333" y="779"/>
                    <a:pt x="333" y="778"/>
                  </a:cubicBezTo>
                  <a:close/>
                  <a:moveTo>
                    <a:pt x="336" y="1342"/>
                  </a:moveTo>
                  <a:cubicBezTo>
                    <a:pt x="336" y="1342"/>
                    <a:pt x="336" y="1341"/>
                    <a:pt x="336" y="1341"/>
                  </a:cubicBezTo>
                  <a:cubicBezTo>
                    <a:pt x="334" y="1340"/>
                    <a:pt x="334" y="1342"/>
                    <a:pt x="333" y="1342"/>
                  </a:cubicBezTo>
                  <a:cubicBezTo>
                    <a:pt x="333" y="1343"/>
                    <a:pt x="333" y="1344"/>
                    <a:pt x="333" y="1344"/>
                  </a:cubicBezTo>
                  <a:cubicBezTo>
                    <a:pt x="335" y="1344"/>
                    <a:pt x="335" y="1343"/>
                    <a:pt x="336" y="1342"/>
                  </a:cubicBezTo>
                  <a:close/>
                  <a:moveTo>
                    <a:pt x="383" y="860"/>
                  </a:moveTo>
                  <a:cubicBezTo>
                    <a:pt x="383" y="859"/>
                    <a:pt x="383" y="859"/>
                    <a:pt x="382" y="858"/>
                  </a:cubicBezTo>
                  <a:cubicBezTo>
                    <a:pt x="381" y="858"/>
                    <a:pt x="381" y="858"/>
                    <a:pt x="380" y="859"/>
                  </a:cubicBezTo>
                  <a:cubicBezTo>
                    <a:pt x="380" y="859"/>
                    <a:pt x="381" y="860"/>
                    <a:pt x="381" y="860"/>
                  </a:cubicBezTo>
                  <a:cubicBezTo>
                    <a:pt x="382" y="860"/>
                    <a:pt x="382" y="860"/>
                    <a:pt x="383" y="860"/>
                  </a:cubicBezTo>
                  <a:close/>
                  <a:moveTo>
                    <a:pt x="477" y="596"/>
                  </a:moveTo>
                  <a:cubicBezTo>
                    <a:pt x="477" y="595"/>
                    <a:pt x="476" y="595"/>
                    <a:pt x="475" y="595"/>
                  </a:cubicBezTo>
                  <a:cubicBezTo>
                    <a:pt x="474" y="595"/>
                    <a:pt x="473" y="596"/>
                    <a:pt x="474" y="596"/>
                  </a:cubicBezTo>
                  <a:cubicBezTo>
                    <a:pt x="474" y="597"/>
                    <a:pt x="475" y="597"/>
                    <a:pt x="476" y="597"/>
                  </a:cubicBezTo>
                  <a:cubicBezTo>
                    <a:pt x="476" y="597"/>
                    <a:pt x="477" y="597"/>
                    <a:pt x="477" y="596"/>
                  </a:cubicBezTo>
                  <a:close/>
                  <a:moveTo>
                    <a:pt x="905" y="1361"/>
                  </a:moveTo>
                  <a:cubicBezTo>
                    <a:pt x="905" y="1361"/>
                    <a:pt x="904" y="1360"/>
                    <a:pt x="904" y="1360"/>
                  </a:cubicBezTo>
                  <a:cubicBezTo>
                    <a:pt x="904" y="1360"/>
                    <a:pt x="903" y="1361"/>
                    <a:pt x="903" y="1361"/>
                  </a:cubicBezTo>
                  <a:cubicBezTo>
                    <a:pt x="903" y="1362"/>
                    <a:pt x="903" y="1362"/>
                    <a:pt x="904" y="1362"/>
                  </a:cubicBezTo>
                  <a:cubicBezTo>
                    <a:pt x="904" y="1362"/>
                    <a:pt x="905" y="1362"/>
                    <a:pt x="905" y="1361"/>
                  </a:cubicBezTo>
                  <a:close/>
                  <a:moveTo>
                    <a:pt x="727" y="1376"/>
                  </a:moveTo>
                  <a:cubicBezTo>
                    <a:pt x="728" y="1376"/>
                    <a:pt x="728" y="1375"/>
                    <a:pt x="728" y="1374"/>
                  </a:cubicBezTo>
                  <a:cubicBezTo>
                    <a:pt x="728" y="1374"/>
                    <a:pt x="727" y="1373"/>
                    <a:pt x="727" y="1373"/>
                  </a:cubicBezTo>
                  <a:cubicBezTo>
                    <a:pt x="726" y="1373"/>
                    <a:pt x="725" y="1374"/>
                    <a:pt x="725" y="1375"/>
                  </a:cubicBezTo>
                  <a:cubicBezTo>
                    <a:pt x="726" y="1375"/>
                    <a:pt x="726" y="1376"/>
                    <a:pt x="727" y="1376"/>
                  </a:cubicBezTo>
                  <a:close/>
                  <a:moveTo>
                    <a:pt x="1083" y="1459"/>
                  </a:moveTo>
                  <a:cubicBezTo>
                    <a:pt x="1083" y="1459"/>
                    <a:pt x="1083" y="1458"/>
                    <a:pt x="1082" y="1458"/>
                  </a:cubicBezTo>
                  <a:cubicBezTo>
                    <a:pt x="1082" y="1458"/>
                    <a:pt x="1081" y="1458"/>
                    <a:pt x="1081" y="1459"/>
                  </a:cubicBezTo>
                  <a:cubicBezTo>
                    <a:pt x="1081" y="1459"/>
                    <a:pt x="1081" y="1459"/>
                    <a:pt x="1082" y="1460"/>
                  </a:cubicBezTo>
                  <a:cubicBezTo>
                    <a:pt x="1082" y="1460"/>
                    <a:pt x="1082" y="1459"/>
                    <a:pt x="1083" y="1459"/>
                  </a:cubicBezTo>
                  <a:close/>
                  <a:moveTo>
                    <a:pt x="550" y="718"/>
                  </a:moveTo>
                  <a:cubicBezTo>
                    <a:pt x="550" y="717"/>
                    <a:pt x="549" y="717"/>
                    <a:pt x="549" y="717"/>
                  </a:cubicBezTo>
                  <a:cubicBezTo>
                    <a:pt x="548" y="716"/>
                    <a:pt x="547" y="716"/>
                    <a:pt x="547" y="717"/>
                  </a:cubicBezTo>
                  <a:cubicBezTo>
                    <a:pt x="546" y="718"/>
                    <a:pt x="547" y="718"/>
                    <a:pt x="548" y="718"/>
                  </a:cubicBezTo>
                  <a:cubicBezTo>
                    <a:pt x="549" y="718"/>
                    <a:pt x="550" y="719"/>
                    <a:pt x="550" y="718"/>
                  </a:cubicBezTo>
                  <a:close/>
                  <a:moveTo>
                    <a:pt x="576" y="403"/>
                  </a:moveTo>
                  <a:cubicBezTo>
                    <a:pt x="576" y="402"/>
                    <a:pt x="577" y="402"/>
                    <a:pt x="577" y="402"/>
                  </a:cubicBezTo>
                  <a:cubicBezTo>
                    <a:pt x="577" y="401"/>
                    <a:pt x="577" y="400"/>
                    <a:pt x="576" y="400"/>
                  </a:cubicBezTo>
                  <a:cubicBezTo>
                    <a:pt x="575" y="400"/>
                    <a:pt x="574" y="400"/>
                    <a:pt x="574" y="401"/>
                  </a:cubicBezTo>
                  <a:cubicBezTo>
                    <a:pt x="574" y="402"/>
                    <a:pt x="575" y="403"/>
                    <a:pt x="576" y="403"/>
                  </a:cubicBezTo>
                  <a:close/>
                  <a:moveTo>
                    <a:pt x="767" y="1249"/>
                  </a:moveTo>
                  <a:cubicBezTo>
                    <a:pt x="767" y="1248"/>
                    <a:pt x="767" y="1248"/>
                    <a:pt x="766" y="1247"/>
                  </a:cubicBezTo>
                  <a:cubicBezTo>
                    <a:pt x="765" y="1247"/>
                    <a:pt x="765" y="1247"/>
                    <a:pt x="765" y="1248"/>
                  </a:cubicBezTo>
                  <a:cubicBezTo>
                    <a:pt x="765" y="1249"/>
                    <a:pt x="766" y="1249"/>
                    <a:pt x="766" y="1250"/>
                  </a:cubicBezTo>
                  <a:cubicBezTo>
                    <a:pt x="767" y="1250"/>
                    <a:pt x="767" y="1249"/>
                    <a:pt x="767" y="1249"/>
                  </a:cubicBezTo>
                  <a:close/>
                  <a:moveTo>
                    <a:pt x="240" y="536"/>
                  </a:moveTo>
                  <a:cubicBezTo>
                    <a:pt x="241" y="536"/>
                    <a:pt x="241" y="536"/>
                    <a:pt x="241" y="535"/>
                  </a:cubicBezTo>
                  <a:cubicBezTo>
                    <a:pt x="241" y="535"/>
                    <a:pt x="241" y="534"/>
                    <a:pt x="241" y="533"/>
                  </a:cubicBezTo>
                  <a:cubicBezTo>
                    <a:pt x="240" y="532"/>
                    <a:pt x="240" y="533"/>
                    <a:pt x="239" y="534"/>
                  </a:cubicBezTo>
                  <a:cubicBezTo>
                    <a:pt x="239" y="535"/>
                    <a:pt x="240" y="536"/>
                    <a:pt x="240" y="536"/>
                  </a:cubicBezTo>
                  <a:close/>
                  <a:moveTo>
                    <a:pt x="233" y="484"/>
                  </a:moveTo>
                  <a:cubicBezTo>
                    <a:pt x="232" y="484"/>
                    <a:pt x="232" y="483"/>
                    <a:pt x="232" y="483"/>
                  </a:cubicBezTo>
                  <a:cubicBezTo>
                    <a:pt x="231" y="483"/>
                    <a:pt x="229" y="483"/>
                    <a:pt x="229" y="485"/>
                  </a:cubicBezTo>
                  <a:cubicBezTo>
                    <a:pt x="229" y="486"/>
                    <a:pt x="230" y="486"/>
                    <a:pt x="231" y="486"/>
                  </a:cubicBezTo>
                  <a:cubicBezTo>
                    <a:pt x="232" y="485"/>
                    <a:pt x="232" y="485"/>
                    <a:pt x="233" y="484"/>
                  </a:cubicBezTo>
                  <a:close/>
                  <a:moveTo>
                    <a:pt x="702" y="1480"/>
                  </a:moveTo>
                  <a:cubicBezTo>
                    <a:pt x="702" y="1480"/>
                    <a:pt x="702" y="1479"/>
                    <a:pt x="702" y="1479"/>
                  </a:cubicBezTo>
                  <a:cubicBezTo>
                    <a:pt x="702" y="1478"/>
                    <a:pt x="702" y="1477"/>
                    <a:pt x="701" y="1477"/>
                  </a:cubicBezTo>
                  <a:cubicBezTo>
                    <a:pt x="701" y="1478"/>
                    <a:pt x="701" y="1479"/>
                    <a:pt x="702" y="1480"/>
                  </a:cubicBezTo>
                  <a:close/>
                  <a:moveTo>
                    <a:pt x="688" y="1195"/>
                  </a:moveTo>
                  <a:cubicBezTo>
                    <a:pt x="687" y="1196"/>
                    <a:pt x="687" y="1196"/>
                    <a:pt x="687" y="1196"/>
                  </a:cubicBezTo>
                  <a:cubicBezTo>
                    <a:pt x="687" y="1196"/>
                    <a:pt x="687" y="1197"/>
                    <a:pt x="688" y="1197"/>
                  </a:cubicBezTo>
                  <a:cubicBezTo>
                    <a:pt x="688" y="1197"/>
                    <a:pt x="688" y="1197"/>
                    <a:pt x="689" y="1196"/>
                  </a:cubicBezTo>
                  <a:cubicBezTo>
                    <a:pt x="688" y="1196"/>
                    <a:pt x="688" y="1196"/>
                    <a:pt x="688" y="1195"/>
                  </a:cubicBezTo>
                  <a:close/>
                  <a:moveTo>
                    <a:pt x="535" y="770"/>
                  </a:moveTo>
                  <a:cubicBezTo>
                    <a:pt x="534" y="770"/>
                    <a:pt x="533" y="770"/>
                    <a:pt x="533" y="771"/>
                  </a:cubicBezTo>
                  <a:cubicBezTo>
                    <a:pt x="533" y="772"/>
                    <a:pt x="534" y="773"/>
                    <a:pt x="534" y="773"/>
                  </a:cubicBezTo>
                  <a:cubicBezTo>
                    <a:pt x="535" y="773"/>
                    <a:pt x="536" y="772"/>
                    <a:pt x="536" y="771"/>
                  </a:cubicBezTo>
                  <a:cubicBezTo>
                    <a:pt x="536" y="771"/>
                    <a:pt x="535" y="771"/>
                    <a:pt x="535" y="770"/>
                  </a:cubicBezTo>
                  <a:close/>
                  <a:moveTo>
                    <a:pt x="281" y="193"/>
                  </a:moveTo>
                  <a:cubicBezTo>
                    <a:pt x="280" y="193"/>
                    <a:pt x="280" y="192"/>
                    <a:pt x="279" y="192"/>
                  </a:cubicBezTo>
                  <a:cubicBezTo>
                    <a:pt x="279" y="192"/>
                    <a:pt x="278" y="193"/>
                    <a:pt x="278" y="193"/>
                  </a:cubicBezTo>
                  <a:cubicBezTo>
                    <a:pt x="279" y="194"/>
                    <a:pt x="279" y="195"/>
                    <a:pt x="280" y="194"/>
                  </a:cubicBezTo>
                  <a:cubicBezTo>
                    <a:pt x="280" y="194"/>
                    <a:pt x="280" y="193"/>
                    <a:pt x="281" y="193"/>
                  </a:cubicBezTo>
                  <a:close/>
                  <a:moveTo>
                    <a:pt x="448" y="324"/>
                  </a:moveTo>
                  <a:cubicBezTo>
                    <a:pt x="448" y="324"/>
                    <a:pt x="449" y="325"/>
                    <a:pt x="449" y="325"/>
                  </a:cubicBezTo>
                  <a:cubicBezTo>
                    <a:pt x="450" y="325"/>
                    <a:pt x="451" y="324"/>
                    <a:pt x="451" y="323"/>
                  </a:cubicBezTo>
                  <a:cubicBezTo>
                    <a:pt x="450" y="322"/>
                    <a:pt x="450" y="322"/>
                    <a:pt x="449" y="322"/>
                  </a:cubicBezTo>
                  <a:cubicBezTo>
                    <a:pt x="448" y="322"/>
                    <a:pt x="447" y="323"/>
                    <a:pt x="448" y="324"/>
                  </a:cubicBezTo>
                  <a:close/>
                  <a:moveTo>
                    <a:pt x="324" y="757"/>
                  </a:moveTo>
                  <a:cubicBezTo>
                    <a:pt x="325" y="756"/>
                    <a:pt x="324" y="756"/>
                    <a:pt x="323" y="755"/>
                  </a:cubicBezTo>
                  <a:cubicBezTo>
                    <a:pt x="323" y="755"/>
                    <a:pt x="323" y="756"/>
                    <a:pt x="323" y="756"/>
                  </a:cubicBezTo>
                  <a:cubicBezTo>
                    <a:pt x="323" y="757"/>
                    <a:pt x="323" y="757"/>
                    <a:pt x="323" y="758"/>
                  </a:cubicBezTo>
                  <a:cubicBezTo>
                    <a:pt x="324" y="758"/>
                    <a:pt x="324" y="758"/>
                    <a:pt x="324" y="757"/>
                  </a:cubicBezTo>
                  <a:close/>
                  <a:moveTo>
                    <a:pt x="377" y="639"/>
                  </a:moveTo>
                  <a:cubicBezTo>
                    <a:pt x="376" y="639"/>
                    <a:pt x="376" y="640"/>
                    <a:pt x="375" y="640"/>
                  </a:cubicBezTo>
                  <a:cubicBezTo>
                    <a:pt x="375" y="641"/>
                    <a:pt x="376" y="642"/>
                    <a:pt x="377" y="642"/>
                  </a:cubicBezTo>
                  <a:cubicBezTo>
                    <a:pt x="377" y="642"/>
                    <a:pt x="378" y="641"/>
                    <a:pt x="378" y="640"/>
                  </a:cubicBezTo>
                  <a:cubicBezTo>
                    <a:pt x="378" y="640"/>
                    <a:pt x="378" y="640"/>
                    <a:pt x="377" y="639"/>
                  </a:cubicBezTo>
                  <a:close/>
                  <a:moveTo>
                    <a:pt x="215" y="350"/>
                  </a:moveTo>
                  <a:cubicBezTo>
                    <a:pt x="214" y="350"/>
                    <a:pt x="213" y="350"/>
                    <a:pt x="213" y="351"/>
                  </a:cubicBezTo>
                  <a:cubicBezTo>
                    <a:pt x="214" y="352"/>
                    <a:pt x="215" y="352"/>
                    <a:pt x="215" y="352"/>
                  </a:cubicBezTo>
                  <a:cubicBezTo>
                    <a:pt x="216" y="352"/>
                    <a:pt x="217" y="352"/>
                    <a:pt x="217" y="351"/>
                  </a:cubicBezTo>
                  <a:cubicBezTo>
                    <a:pt x="217" y="350"/>
                    <a:pt x="216" y="350"/>
                    <a:pt x="215" y="350"/>
                  </a:cubicBezTo>
                  <a:close/>
                  <a:moveTo>
                    <a:pt x="674" y="372"/>
                  </a:moveTo>
                  <a:cubicBezTo>
                    <a:pt x="673" y="371"/>
                    <a:pt x="673" y="370"/>
                    <a:pt x="672" y="371"/>
                  </a:cubicBezTo>
                  <a:cubicBezTo>
                    <a:pt x="671" y="371"/>
                    <a:pt x="671" y="371"/>
                    <a:pt x="671" y="372"/>
                  </a:cubicBezTo>
                  <a:cubicBezTo>
                    <a:pt x="671" y="372"/>
                    <a:pt x="671" y="373"/>
                    <a:pt x="672" y="373"/>
                  </a:cubicBezTo>
                  <a:cubicBezTo>
                    <a:pt x="673" y="373"/>
                    <a:pt x="674" y="372"/>
                    <a:pt x="674" y="372"/>
                  </a:cubicBezTo>
                  <a:close/>
                  <a:moveTo>
                    <a:pt x="1083" y="1440"/>
                  </a:moveTo>
                  <a:cubicBezTo>
                    <a:pt x="1084" y="1440"/>
                    <a:pt x="1084" y="1440"/>
                    <a:pt x="1084" y="1439"/>
                  </a:cubicBezTo>
                  <a:cubicBezTo>
                    <a:pt x="1084" y="1439"/>
                    <a:pt x="1084" y="1438"/>
                    <a:pt x="1084" y="1438"/>
                  </a:cubicBezTo>
                  <a:cubicBezTo>
                    <a:pt x="1083" y="1438"/>
                    <a:pt x="1082" y="1438"/>
                    <a:pt x="1082" y="1439"/>
                  </a:cubicBezTo>
                  <a:cubicBezTo>
                    <a:pt x="1082" y="1439"/>
                    <a:pt x="1082" y="1440"/>
                    <a:pt x="1083" y="1440"/>
                  </a:cubicBezTo>
                  <a:close/>
                  <a:moveTo>
                    <a:pt x="398" y="237"/>
                  </a:moveTo>
                  <a:cubicBezTo>
                    <a:pt x="399" y="237"/>
                    <a:pt x="399" y="237"/>
                    <a:pt x="399" y="236"/>
                  </a:cubicBezTo>
                  <a:cubicBezTo>
                    <a:pt x="399" y="235"/>
                    <a:pt x="399" y="235"/>
                    <a:pt x="398" y="234"/>
                  </a:cubicBezTo>
                  <a:cubicBezTo>
                    <a:pt x="397" y="234"/>
                    <a:pt x="397" y="235"/>
                    <a:pt x="397" y="236"/>
                  </a:cubicBezTo>
                  <a:cubicBezTo>
                    <a:pt x="397" y="236"/>
                    <a:pt x="397" y="237"/>
                    <a:pt x="398" y="237"/>
                  </a:cubicBezTo>
                  <a:close/>
                  <a:moveTo>
                    <a:pt x="445" y="1279"/>
                  </a:moveTo>
                  <a:cubicBezTo>
                    <a:pt x="445" y="1278"/>
                    <a:pt x="445" y="1278"/>
                    <a:pt x="444" y="1277"/>
                  </a:cubicBezTo>
                  <a:cubicBezTo>
                    <a:pt x="443" y="1277"/>
                    <a:pt x="443" y="1278"/>
                    <a:pt x="442" y="1278"/>
                  </a:cubicBezTo>
                  <a:cubicBezTo>
                    <a:pt x="442" y="1279"/>
                    <a:pt x="442" y="1280"/>
                    <a:pt x="443" y="1280"/>
                  </a:cubicBezTo>
                  <a:cubicBezTo>
                    <a:pt x="444" y="1280"/>
                    <a:pt x="444" y="1280"/>
                    <a:pt x="445" y="1279"/>
                  </a:cubicBezTo>
                  <a:close/>
                  <a:moveTo>
                    <a:pt x="214" y="1205"/>
                  </a:moveTo>
                  <a:cubicBezTo>
                    <a:pt x="213" y="1205"/>
                    <a:pt x="213" y="1205"/>
                    <a:pt x="212" y="1205"/>
                  </a:cubicBezTo>
                  <a:cubicBezTo>
                    <a:pt x="212" y="1206"/>
                    <a:pt x="212" y="1207"/>
                    <a:pt x="213" y="1207"/>
                  </a:cubicBezTo>
                  <a:cubicBezTo>
                    <a:pt x="213" y="1207"/>
                    <a:pt x="214" y="1207"/>
                    <a:pt x="214" y="1207"/>
                  </a:cubicBezTo>
                  <a:cubicBezTo>
                    <a:pt x="214" y="1206"/>
                    <a:pt x="214" y="1205"/>
                    <a:pt x="214" y="1205"/>
                  </a:cubicBezTo>
                  <a:close/>
                  <a:moveTo>
                    <a:pt x="404" y="770"/>
                  </a:moveTo>
                  <a:cubicBezTo>
                    <a:pt x="403" y="770"/>
                    <a:pt x="402" y="769"/>
                    <a:pt x="401" y="769"/>
                  </a:cubicBezTo>
                  <a:cubicBezTo>
                    <a:pt x="400" y="769"/>
                    <a:pt x="400" y="770"/>
                    <a:pt x="400" y="771"/>
                  </a:cubicBezTo>
                  <a:cubicBezTo>
                    <a:pt x="400" y="772"/>
                    <a:pt x="401" y="772"/>
                    <a:pt x="402" y="772"/>
                  </a:cubicBezTo>
                  <a:cubicBezTo>
                    <a:pt x="403" y="772"/>
                    <a:pt x="404" y="772"/>
                    <a:pt x="404" y="770"/>
                  </a:cubicBezTo>
                  <a:close/>
                  <a:moveTo>
                    <a:pt x="563" y="770"/>
                  </a:moveTo>
                  <a:cubicBezTo>
                    <a:pt x="563" y="770"/>
                    <a:pt x="562" y="770"/>
                    <a:pt x="562" y="770"/>
                  </a:cubicBezTo>
                  <a:cubicBezTo>
                    <a:pt x="561" y="770"/>
                    <a:pt x="560" y="770"/>
                    <a:pt x="560" y="771"/>
                  </a:cubicBezTo>
                  <a:cubicBezTo>
                    <a:pt x="561" y="772"/>
                    <a:pt x="561" y="772"/>
                    <a:pt x="562" y="772"/>
                  </a:cubicBezTo>
                  <a:cubicBezTo>
                    <a:pt x="562" y="772"/>
                    <a:pt x="563" y="771"/>
                    <a:pt x="563" y="770"/>
                  </a:cubicBezTo>
                  <a:close/>
                  <a:moveTo>
                    <a:pt x="522" y="751"/>
                  </a:moveTo>
                  <a:cubicBezTo>
                    <a:pt x="523" y="751"/>
                    <a:pt x="524" y="751"/>
                    <a:pt x="524" y="750"/>
                  </a:cubicBezTo>
                  <a:cubicBezTo>
                    <a:pt x="524" y="749"/>
                    <a:pt x="523" y="748"/>
                    <a:pt x="522" y="748"/>
                  </a:cubicBezTo>
                  <a:cubicBezTo>
                    <a:pt x="522" y="748"/>
                    <a:pt x="521" y="749"/>
                    <a:pt x="521" y="750"/>
                  </a:cubicBezTo>
                  <a:cubicBezTo>
                    <a:pt x="521" y="750"/>
                    <a:pt x="522" y="751"/>
                    <a:pt x="522" y="751"/>
                  </a:cubicBezTo>
                  <a:close/>
                  <a:moveTo>
                    <a:pt x="326" y="1442"/>
                  </a:moveTo>
                  <a:cubicBezTo>
                    <a:pt x="326" y="1441"/>
                    <a:pt x="326" y="1441"/>
                    <a:pt x="325" y="1441"/>
                  </a:cubicBezTo>
                  <a:cubicBezTo>
                    <a:pt x="325" y="1441"/>
                    <a:pt x="325" y="1441"/>
                    <a:pt x="324" y="1442"/>
                  </a:cubicBezTo>
                  <a:cubicBezTo>
                    <a:pt x="324" y="1442"/>
                    <a:pt x="325" y="1443"/>
                    <a:pt x="325" y="1443"/>
                  </a:cubicBezTo>
                  <a:cubicBezTo>
                    <a:pt x="325" y="1443"/>
                    <a:pt x="326" y="1442"/>
                    <a:pt x="326" y="1442"/>
                  </a:cubicBezTo>
                  <a:close/>
                  <a:moveTo>
                    <a:pt x="270" y="1301"/>
                  </a:moveTo>
                  <a:cubicBezTo>
                    <a:pt x="271" y="1300"/>
                    <a:pt x="271" y="1300"/>
                    <a:pt x="271" y="1299"/>
                  </a:cubicBezTo>
                  <a:cubicBezTo>
                    <a:pt x="271" y="1299"/>
                    <a:pt x="270" y="1299"/>
                    <a:pt x="270" y="1299"/>
                  </a:cubicBezTo>
                  <a:cubicBezTo>
                    <a:pt x="269" y="1300"/>
                    <a:pt x="269" y="1300"/>
                    <a:pt x="269" y="1301"/>
                  </a:cubicBezTo>
                  <a:cubicBezTo>
                    <a:pt x="269" y="1301"/>
                    <a:pt x="269" y="1301"/>
                    <a:pt x="270" y="1301"/>
                  </a:cubicBezTo>
                  <a:close/>
                  <a:moveTo>
                    <a:pt x="550" y="1305"/>
                  </a:moveTo>
                  <a:cubicBezTo>
                    <a:pt x="550" y="1304"/>
                    <a:pt x="550" y="1304"/>
                    <a:pt x="550" y="1304"/>
                  </a:cubicBezTo>
                  <a:cubicBezTo>
                    <a:pt x="549" y="1303"/>
                    <a:pt x="549" y="1303"/>
                    <a:pt x="548" y="1304"/>
                  </a:cubicBezTo>
                  <a:cubicBezTo>
                    <a:pt x="548" y="1304"/>
                    <a:pt x="548" y="1304"/>
                    <a:pt x="548" y="1305"/>
                  </a:cubicBezTo>
                  <a:cubicBezTo>
                    <a:pt x="549" y="1305"/>
                    <a:pt x="549" y="1305"/>
                    <a:pt x="550" y="1305"/>
                  </a:cubicBezTo>
                  <a:close/>
                  <a:moveTo>
                    <a:pt x="528" y="1373"/>
                  </a:moveTo>
                  <a:cubicBezTo>
                    <a:pt x="527" y="1373"/>
                    <a:pt x="527" y="1373"/>
                    <a:pt x="527" y="1374"/>
                  </a:cubicBezTo>
                  <a:cubicBezTo>
                    <a:pt x="527" y="1374"/>
                    <a:pt x="527" y="1375"/>
                    <a:pt x="528" y="1375"/>
                  </a:cubicBezTo>
                  <a:cubicBezTo>
                    <a:pt x="528" y="1375"/>
                    <a:pt x="529" y="1375"/>
                    <a:pt x="529" y="1374"/>
                  </a:cubicBezTo>
                  <a:cubicBezTo>
                    <a:pt x="529" y="1374"/>
                    <a:pt x="528" y="1374"/>
                    <a:pt x="528" y="1373"/>
                  </a:cubicBezTo>
                  <a:close/>
                  <a:moveTo>
                    <a:pt x="925" y="1317"/>
                  </a:moveTo>
                  <a:cubicBezTo>
                    <a:pt x="924" y="1316"/>
                    <a:pt x="923" y="1316"/>
                    <a:pt x="922" y="1317"/>
                  </a:cubicBezTo>
                  <a:cubicBezTo>
                    <a:pt x="921" y="1317"/>
                    <a:pt x="921" y="1318"/>
                    <a:pt x="921" y="1318"/>
                  </a:cubicBezTo>
                  <a:cubicBezTo>
                    <a:pt x="922" y="1318"/>
                    <a:pt x="923" y="1318"/>
                    <a:pt x="924" y="1318"/>
                  </a:cubicBezTo>
                  <a:cubicBezTo>
                    <a:pt x="924" y="1318"/>
                    <a:pt x="924" y="1317"/>
                    <a:pt x="925" y="1317"/>
                  </a:cubicBezTo>
                  <a:close/>
                  <a:moveTo>
                    <a:pt x="670" y="491"/>
                  </a:moveTo>
                  <a:cubicBezTo>
                    <a:pt x="670" y="491"/>
                    <a:pt x="671" y="491"/>
                    <a:pt x="671" y="491"/>
                  </a:cubicBezTo>
                  <a:cubicBezTo>
                    <a:pt x="671" y="490"/>
                    <a:pt x="671" y="490"/>
                    <a:pt x="671" y="489"/>
                  </a:cubicBezTo>
                  <a:cubicBezTo>
                    <a:pt x="670" y="489"/>
                    <a:pt x="669" y="489"/>
                    <a:pt x="669" y="490"/>
                  </a:cubicBezTo>
                  <a:cubicBezTo>
                    <a:pt x="669" y="491"/>
                    <a:pt x="670" y="491"/>
                    <a:pt x="670" y="491"/>
                  </a:cubicBezTo>
                  <a:close/>
                  <a:moveTo>
                    <a:pt x="648" y="477"/>
                  </a:moveTo>
                  <a:cubicBezTo>
                    <a:pt x="647" y="477"/>
                    <a:pt x="646" y="478"/>
                    <a:pt x="647" y="479"/>
                  </a:cubicBezTo>
                  <a:cubicBezTo>
                    <a:pt x="647" y="479"/>
                    <a:pt x="647" y="480"/>
                    <a:pt x="647" y="480"/>
                  </a:cubicBezTo>
                  <a:cubicBezTo>
                    <a:pt x="648" y="480"/>
                    <a:pt x="649" y="480"/>
                    <a:pt x="649" y="479"/>
                  </a:cubicBezTo>
                  <a:cubicBezTo>
                    <a:pt x="649" y="478"/>
                    <a:pt x="649" y="477"/>
                    <a:pt x="648" y="477"/>
                  </a:cubicBezTo>
                  <a:close/>
                  <a:moveTo>
                    <a:pt x="605" y="442"/>
                  </a:moveTo>
                  <a:cubicBezTo>
                    <a:pt x="606" y="441"/>
                    <a:pt x="605" y="441"/>
                    <a:pt x="605" y="441"/>
                  </a:cubicBezTo>
                  <a:cubicBezTo>
                    <a:pt x="604" y="441"/>
                    <a:pt x="604" y="441"/>
                    <a:pt x="604" y="442"/>
                  </a:cubicBezTo>
                  <a:cubicBezTo>
                    <a:pt x="604" y="442"/>
                    <a:pt x="604" y="442"/>
                    <a:pt x="604" y="443"/>
                  </a:cubicBezTo>
                  <a:cubicBezTo>
                    <a:pt x="605" y="443"/>
                    <a:pt x="605" y="442"/>
                    <a:pt x="605" y="442"/>
                  </a:cubicBezTo>
                  <a:close/>
                  <a:moveTo>
                    <a:pt x="563" y="124"/>
                  </a:moveTo>
                  <a:cubicBezTo>
                    <a:pt x="563" y="124"/>
                    <a:pt x="563" y="124"/>
                    <a:pt x="562" y="123"/>
                  </a:cubicBezTo>
                  <a:cubicBezTo>
                    <a:pt x="562" y="123"/>
                    <a:pt x="561" y="124"/>
                    <a:pt x="561" y="124"/>
                  </a:cubicBezTo>
                  <a:cubicBezTo>
                    <a:pt x="561" y="124"/>
                    <a:pt x="562" y="125"/>
                    <a:pt x="562" y="125"/>
                  </a:cubicBezTo>
                  <a:cubicBezTo>
                    <a:pt x="562" y="125"/>
                    <a:pt x="563" y="125"/>
                    <a:pt x="563" y="124"/>
                  </a:cubicBezTo>
                  <a:close/>
                  <a:moveTo>
                    <a:pt x="315" y="1394"/>
                  </a:moveTo>
                  <a:cubicBezTo>
                    <a:pt x="316" y="1394"/>
                    <a:pt x="316" y="1394"/>
                    <a:pt x="316" y="1393"/>
                  </a:cubicBezTo>
                  <a:cubicBezTo>
                    <a:pt x="316" y="1393"/>
                    <a:pt x="316" y="1392"/>
                    <a:pt x="316" y="1392"/>
                  </a:cubicBezTo>
                  <a:cubicBezTo>
                    <a:pt x="315" y="1392"/>
                    <a:pt x="315" y="1393"/>
                    <a:pt x="315" y="1393"/>
                  </a:cubicBezTo>
                  <a:cubicBezTo>
                    <a:pt x="314" y="1393"/>
                    <a:pt x="315" y="1394"/>
                    <a:pt x="315" y="1394"/>
                  </a:cubicBezTo>
                  <a:close/>
                  <a:moveTo>
                    <a:pt x="747" y="1337"/>
                  </a:moveTo>
                  <a:cubicBezTo>
                    <a:pt x="747" y="1336"/>
                    <a:pt x="747" y="1336"/>
                    <a:pt x="746" y="1336"/>
                  </a:cubicBezTo>
                  <a:cubicBezTo>
                    <a:pt x="746" y="1337"/>
                    <a:pt x="746" y="1337"/>
                    <a:pt x="746" y="1337"/>
                  </a:cubicBezTo>
                  <a:cubicBezTo>
                    <a:pt x="746" y="1338"/>
                    <a:pt x="746" y="1338"/>
                    <a:pt x="747" y="1338"/>
                  </a:cubicBezTo>
                  <a:cubicBezTo>
                    <a:pt x="747" y="1338"/>
                    <a:pt x="747" y="1337"/>
                    <a:pt x="747" y="1337"/>
                  </a:cubicBezTo>
                  <a:close/>
                  <a:moveTo>
                    <a:pt x="320" y="1462"/>
                  </a:moveTo>
                  <a:cubicBezTo>
                    <a:pt x="320" y="1461"/>
                    <a:pt x="320" y="1461"/>
                    <a:pt x="319" y="1461"/>
                  </a:cubicBezTo>
                  <a:cubicBezTo>
                    <a:pt x="319" y="1461"/>
                    <a:pt x="318" y="1462"/>
                    <a:pt x="318" y="1462"/>
                  </a:cubicBezTo>
                  <a:cubicBezTo>
                    <a:pt x="318" y="1463"/>
                    <a:pt x="319" y="1463"/>
                    <a:pt x="319" y="1463"/>
                  </a:cubicBezTo>
                  <a:cubicBezTo>
                    <a:pt x="320" y="1463"/>
                    <a:pt x="320" y="1462"/>
                    <a:pt x="320" y="1462"/>
                  </a:cubicBezTo>
                  <a:close/>
                  <a:moveTo>
                    <a:pt x="732" y="1396"/>
                  </a:moveTo>
                  <a:cubicBezTo>
                    <a:pt x="732" y="1395"/>
                    <a:pt x="731" y="1395"/>
                    <a:pt x="731" y="1395"/>
                  </a:cubicBezTo>
                  <a:cubicBezTo>
                    <a:pt x="731" y="1395"/>
                    <a:pt x="731" y="1396"/>
                    <a:pt x="731" y="1396"/>
                  </a:cubicBezTo>
                  <a:cubicBezTo>
                    <a:pt x="731" y="1396"/>
                    <a:pt x="731" y="1397"/>
                    <a:pt x="732" y="1397"/>
                  </a:cubicBezTo>
                  <a:cubicBezTo>
                    <a:pt x="732" y="1397"/>
                    <a:pt x="732" y="1396"/>
                    <a:pt x="732" y="1396"/>
                  </a:cubicBezTo>
                  <a:close/>
                  <a:moveTo>
                    <a:pt x="493" y="148"/>
                  </a:moveTo>
                  <a:cubicBezTo>
                    <a:pt x="493" y="147"/>
                    <a:pt x="492" y="147"/>
                    <a:pt x="492" y="147"/>
                  </a:cubicBezTo>
                  <a:cubicBezTo>
                    <a:pt x="491" y="147"/>
                    <a:pt x="490" y="147"/>
                    <a:pt x="490" y="148"/>
                  </a:cubicBezTo>
                  <a:cubicBezTo>
                    <a:pt x="490" y="149"/>
                    <a:pt x="491" y="149"/>
                    <a:pt x="492" y="149"/>
                  </a:cubicBezTo>
                  <a:cubicBezTo>
                    <a:pt x="492" y="149"/>
                    <a:pt x="492" y="148"/>
                    <a:pt x="493" y="148"/>
                  </a:cubicBezTo>
                  <a:close/>
                  <a:moveTo>
                    <a:pt x="420" y="993"/>
                  </a:moveTo>
                  <a:cubicBezTo>
                    <a:pt x="421" y="993"/>
                    <a:pt x="421" y="992"/>
                    <a:pt x="420" y="992"/>
                  </a:cubicBezTo>
                  <a:cubicBezTo>
                    <a:pt x="420" y="992"/>
                    <a:pt x="420" y="991"/>
                    <a:pt x="420" y="991"/>
                  </a:cubicBezTo>
                  <a:cubicBezTo>
                    <a:pt x="419" y="991"/>
                    <a:pt x="419" y="992"/>
                    <a:pt x="419" y="992"/>
                  </a:cubicBezTo>
                  <a:cubicBezTo>
                    <a:pt x="419" y="993"/>
                    <a:pt x="419" y="993"/>
                    <a:pt x="420" y="993"/>
                  </a:cubicBezTo>
                  <a:close/>
                  <a:moveTo>
                    <a:pt x="570" y="699"/>
                  </a:moveTo>
                  <a:cubicBezTo>
                    <a:pt x="570" y="698"/>
                    <a:pt x="570" y="698"/>
                    <a:pt x="570" y="698"/>
                  </a:cubicBezTo>
                  <a:cubicBezTo>
                    <a:pt x="569" y="698"/>
                    <a:pt x="568" y="698"/>
                    <a:pt x="568" y="699"/>
                  </a:cubicBezTo>
                  <a:cubicBezTo>
                    <a:pt x="568" y="699"/>
                    <a:pt x="568" y="700"/>
                    <a:pt x="569" y="700"/>
                  </a:cubicBezTo>
                  <a:cubicBezTo>
                    <a:pt x="569" y="700"/>
                    <a:pt x="570" y="699"/>
                    <a:pt x="570" y="699"/>
                  </a:cubicBezTo>
                  <a:close/>
                  <a:moveTo>
                    <a:pt x="378" y="656"/>
                  </a:moveTo>
                  <a:cubicBezTo>
                    <a:pt x="378" y="655"/>
                    <a:pt x="379" y="655"/>
                    <a:pt x="379" y="655"/>
                  </a:cubicBezTo>
                  <a:cubicBezTo>
                    <a:pt x="379" y="654"/>
                    <a:pt x="378" y="653"/>
                    <a:pt x="377" y="654"/>
                  </a:cubicBezTo>
                  <a:cubicBezTo>
                    <a:pt x="377" y="654"/>
                    <a:pt x="377" y="655"/>
                    <a:pt x="377" y="655"/>
                  </a:cubicBezTo>
                  <a:cubicBezTo>
                    <a:pt x="377" y="656"/>
                    <a:pt x="377" y="656"/>
                    <a:pt x="378" y="656"/>
                  </a:cubicBezTo>
                  <a:close/>
                  <a:moveTo>
                    <a:pt x="567" y="642"/>
                  </a:moveTo>
                  <a:cubicBezTo>
                    <a:pt x="567" y="642"/>
                    <a:pt x="567" y="642"/>
                    <a:pt x="567" y="642"/>
                  </a:cubicBezTo>
                  <a:cubicBezTo>
                    <a:pt x="566" y="642"/>
                    <a:pt x="565" y="642"/>
                    <a:pt x="564" y="642"/>
                  </a:cubicBezTo>
                  <a:cubicBezTo>
                    <a:pt x="564" y="643"/>
                    <a:pt x="565" y="643"/>
                    <a:pt x="565" y="643"/>
                  </a:cubicBezTo>
                  <a:cubicBezTo>
                    <a:pt x="566" y="643"/>
                    <a:pt x="566" y="643"/>
                    <a:pt x="567" y="642"/>
                  </a:cubicBezTo>
                  <a:close/>
                  <a:moveTo>
                    <a:pt x="769" y="1404"/>
                  </a:moveTo>
                  <a:cubicBezTo>
                    <a:pt x="769" y="1404"/>
                    <a:pt x="768" y="1403"/>
                    <a:pt x="768" y="1403"/>
                  </a:cubicBezTo>
                  <a:cubicBezTo>
                    <a:pt x="767" y="1403"/>
                    <a:pt x="767" y="1403"/>
                    <a:pt x="767" y="1404"/>
                  </a:cubicBezTo>
                  <a:cubicBezTo>
                    <a:pt x="767" y="1405"/>
                    <a:pt x="767" y="1405"/>
                    <a:pt x="768" y="1405"/>
                  </a:cubicBezTo>
                  <a:cubicBezTo>
                    <a:pt x="768" y="1405"/>
                    <a:pt x="768" y="1405"/>
                    <a:pt x="769" y="1404"/>
                  </a:cubicBezTo>
                  <a:close/>
                  <a:moveTo>
                    <a:pt x="320" y="596"/>
                  </a:moveTo>
                  <a:cubicBezTo>
                    <a:pt x="320" y="596"/>
                    <a:pt x="320" y="595"/>
                    <a:pt x="319" y="594"/>
                  </a:cubicBezTo>
                  <a:cubicBezTo>
                    <a:pt x="319" y="595"/>
                    <a:pt x="319" y="595"/>
                    <a:pt x="319" y="596"/>
                  </a:cubicBezTo>
                  <a:cubicBezTo>
                    <a:pt x="319" y="596"/>
                    <a:pt x="319" y="597"/>
                    <a:pt x="319" y="597"/>
                  </a:cubicBezTo>
                  <a:cubicBezTo>
                    <a:pt x="320" y="597"/>
                    <a:pt x="320" y="597"/>
                    <a:pt x="320" y="596"/>
                  </a:cubicBezTo>
                  <a:close/>
                  <a:moveTo>
                    <a:pt x="209" y="1159"/>
                  </a:moveTo>
                  <a:cubicBezTo>
                    <a:pt x="208" y="1158"/>
                    <a:pt x="208" y="1158"/>
                    <a:pt x="207" y="1158"/>
                  </a:cubicBezTo>
                  <a:cubicBezTo>
                    <a:pt x="207" y="1158"/>
                    <a:pt x="207" y="1159"/>
                    <a:pt x="207" y="1159"/>
                  </a:cubicBezTo>
                  <a:cubicBezTo>
                    <a:pt x="206" y="1160"/>
                    <a:pt x="207" y="1160"/>
                    <a:pt x="208" y="1160"/>
                  </a:cubicBezTo>
                  <a:cubicBezTo>
                    <a:pt x="208" y="1160"/>
                    <a:pt x="208" y="1159"/>
                    <a:pt x="209" y="1159"/>
                  </a:cubicBezTo>
                  <a:close/>
                  <a:moveTo>
                    <a:pt x="586" y="553"/>
                  </a:moveTo>
                  <a:cubicBezTo>
                    <a:pt x="587" y="552"/>
                    <a:pt x="588" y="552"/>
                    <a:pt x="588" y="552"/>
                  </a:cubicBezTo>
                  <a:cubicBezTo>
                    <a:pt x="587" y="551"/>
                    <a:pt x="587" y="551"/>
                    <a:pt x="586" y="551"/>
                  </a:cubicBezTo>
                  <a:cubicBezTo>
                    <a:pt x="585" y="551"/>
                    <a:pt x="584" y="551"/>
                    <a:pt x="584" y="552"/>
                  </a:cubicBezTo>
                  <a:cubicBezTo>
                    <a:pt x="584" y="552"/>
                    <a:pt x="585" y="553"/>
                    <a:pt x="586" y="553"/>
                  </a:cubicBezTo>
                  <a:close/>
                  <a:moveTo>
                    <a:pt x="593" y="1255"/>
                  </a:moveTo>
                  <a:cubicBezTo>
                    <a:pt x="593" y="1255"/>
                    <a:pt x="593" y="1254"/>
                    <a:pt x="593" y="1254"/>
                  </a:cubicBezTo>
                  <a:cubicBezTo>
                    <a:pt x="593" y="1253"/>
                    <a:pt x="592" y="1253"/>
                    <a:pt x="591" y="1254"/>
                  </a:cubicBezTo>
                  <a:cubicBezTo>
                    <a:pt x="591" y="1254"/>
                    <a:pt x="591" y="1255"/>
                    <a:pt x="591" y="1255"/>
                  </a:cubicBezTo>
                  <a:cubicBezTo>
                    <a:pt x="592" y="1256"/>
                    <a:pt x="593" y="1256"/>
                    <a:pt x="593" y="1255"/>
                  </a:cubicBezTo>
                  <a:close/>
                  <a:moveTo>
                    <a:pt x="347" y="537"/>
                  </a:moveTo>
                  <a:cubicBezTo>
                    <a:pt x="347" y="537"/>
                    <a:pt x="346" y="537"/>
                    <a:pt x="346" y="537"/>
                  </a:cubicBezTo>
                  <a:cubicBezTo>
                    <a:pt x="346" y="538"/>
                    <a:pt x="347" y="537"/>
                    <a:pt x="347" y="538"/>
                  </a:cubicBezTo>
                  <a:cubicBezTo>
                    <a:pt x="348" y="538"/>
                    <a:pt x="348" y="537"/>
                    <a:pt x="349" y="537"/>
                  </a:cubicBezTo>
                  <a:cubicBezTo>
                    <a:pt x="348" y="537"/>
                    <a:pt x="348" y="537"/>
                    <a:pt x="347" y="537"/>
                  </a:cubicBezTo>
                  <a:close/>
                  <a:moveTo>
                    <a:pt x="573" y="1269"/>
                  </a:moveTo>
                  <a:cubicBezTo>
                    <a:pt x="573" y="1269"/>
                    <a:pt x="573" y="1268"/>
                    <a:pt x="572" y="1268"/>
                  </a:cubicBezTo>
                  <a:cubicBezTo>
                    <a:pt x="571" y="1267"/>
                    <a:pt x="571" y="1268"/>
                    <a:pt x="571" y="1269"/>
                  </a:cubicBezTo>
                  <a:cubicBezTo>
                    <a:pt x="571" y="1269"/>
                    <a:pt x="572" y="1270"/>
                    <a:pt x="572" y="1270"/>
                  </a:cubicBezTo>
                  <a:cubicBezTo>
                    <a:pt x="572" y="1270"/>
                    <a:pt x="573" y="1269"/>
                    <a:pt x="573" y="1269"/>
                  </a:cubicBezTo>
                  <a:close/>
                  <a:moveTo>
                    <a:pt x="602" y="1291"/>
                  </a:moveTo>
                  <a:cubicBezTo>
                    <a:pt x="602" y="1292"/>
                    <a:pt x="602" y="1292"/>
                    <a:pt x="603" y="1292"/>
                  </a:cubicBezTo>
                  <a:cubicBezTo>
                    <a:pt x="603" y="1292"/>
                    <a:pt x="603" y="1292"/>
                    <a:pt x="603" y="1292"/>
                  </a:cubicBezTo>
                  <a:cubicBezTo>
                    <a:pt x="604" y="1291"/>
                    <a:pt x="604" y="1291"/>
                    <a:pt x="603" y="1291"/>
                  </a:cubicBezTo>
                  <a:cubicBezTo>
                    <a:pt x="603" y="1290"/>
                    <a:pt x="602" y="1291"/>
                    <a:pt x="602" y="1291"/>
                  </a:cubicBezTo>
                  <a:close/>
                  <a:moveTo>
                    <a:pt x="204" y="285"/>
                  </a:moveTo>
                  <a:cubicBezTo>
                    <a:pt x="203" y="285"/>
                    <a:pt x="203" y="286"/>
                    <a:pt x="203" y="287"/>
                  </a:cubicBezTo>
                  <a:cubicBezTo>
                    <a:pt x="203" y="287"/>
                    <a:pt x="203" y="288"/>
                    <a:pt x="204" y="287"/>
                  </a:cubicBezTo>
                  <a:cubicBezTo>
                    <a:pt x="204" y="287"/>
                    <a:pt x="204" y="286"/>
                    <a:pt x="205" y="285"/>
                  </a:cubicBezTo>
                  <a:cubicBezTo>
                    <a:pt x="205" y="285"/>
                    <a:pt x="204" y="284"/>
                    <a:pt x="204" y="285"/>
                  </a:cubicBezTo>
                  <a:close/>
                  <a:moveTo>
                    <a:pt x="1025" y="1433"/>
                  </a:moveTo>
                  <a:cubicBezTo>
                    <a:pt x="1025" y="1433"/>
                    <a:pt x="1024" y="1433"/>
                    <a:pt x="1024" y="1433"/>
                  </a:cubicBezTo>
                  <a:cubicBezTo>
                    <a:pt x="1024" y="1434"/>
                    <a:pt x="1024" y="1434"/>
                    <a:pt x="1025" y="1434"/>
                  </a:cubicBezTo>
                  <a:cubicBezTo>
                    <a:pt x="1025" y="1434"/>
                    <a:pt x="1025" y="1434"/>
                    <a:pt x="1026" y="1434"/>
                  </a:cubicBezTo>
                  <a:cubicBezTo>
                    <a:pt x="1026" y="1434"/>
                    <a:pt x="1025" y="1433"/>
                    <a:pt x="1025" y="1433"/>
                  </a:cubicBezTo>
                  <a:close/>
                  <a:moveTo>
                    <a:pt x="316" y="510"/>
                  </a:moveTo>
                  <a:cubicBezTo>
                    <a:pt x="316" y="510"/>
                    <a:pt x="317" y="509"/>
                    <a:pt x="317" y="509"/>
                  </a:cubicBezTo>
                  <a:cubicBezTo>
                    <a:pt x="317" y="508"/>
                    <a:pt x="316" y="508"/>
                    <a:pt x="316" y="508"/>
                  </a:cubicBezTo>
                  <a:cubicBezTo>
                    <a:pt x="315" y="509"/>
                    <a:pt x="315" y="509"/>
                    <a:pt x="315" y="510"/>
                  </a:cubicBezTo>
                  <a:cubicBezTo>
                    <a:pt x="315" y="510"/>
                    <a:pt x="315" y="510"/>
                    <a:pt x="316" y="510"/>
                  </a:cubicBezTo>
                  <a:close/>
                  <a:moveTo>
                    <a:pt x="186" y="1301"/>
                  </a:moveTo>
                  <a:cubicBezTo>
                    <a:pt x="186" y="1301"/>
                    <a:pt x="186" y="1300"/>
                    <a:pt x="186" y="1300"/>
                  </a:cubicBezTo>
                  <a:cubicBezTo>
                    <a:pt x="186" y="1300"/>
                    <a:pt x="185" y="1300"/>
                    <a:pt x="185" y="1300"/>
                  </a:cubicBezTo>
                  <a:cubicBezTo>
                    <a:pt x="185" y="1301"/>
                    <a:pt x="185" y="1301"/>
                    <a:pt x="185" y="1301"/>
                  </a:cubicBezTo>
                  <a:cubicBezTo>
                    <a:pt x="186" y="1302"/>
                    <a:pt x="186" y="1302"/>
                    <a:pt x="186" y="1301"/>
                  </a:cubicBezTo>
                  <a:close/>
                  <a:moveTo>
                    <a:pt x="528" y="1367"/>
                  </a:moveTo>
                  <a:cubicBezTo>
                    <a:pt x="528" y="1367"/>
                    <a:pt x="528" y="1368"/>
                    <a:pt x="529" y="1368"/>
                  </a:cubicBezTo>
                  <a:cubicBezTo>
                    <a:pt x="529" y="1368"/>
                    <a:pt x="529" y="1367"/>
                    <a:pt x="529" y="1367"/>
                  </a:cubicBezTo>
                  <a:cubicBezTo>
                    <a:pt x="529" y="1367"/>
                    <a:pt x="529" y="1366"/>
                    <a:pt x="529" y="1366"/>
                  </a:cubicBezTo>
                  <a:cubicBezTo>
                    <a:pt x="529" y="1366"/>
                    <a:pt x="528" y="1366"/>
                    <a:pt x="528" y="1367"/>
                  </a:cubicBezTo>
                  <a:close/>
                  <a:moveTo>
                    <a:pt x="233" y="502"/>
                  </a:moveTo>
                  <a:cubicBezTo>
                    <a:pt x="233" y="502"/>
                    <a:pt x="232" y="503"/>
                    <a:pt x="232" y="504"/>
                  </a:cubicBezTo>
                  <a:cubicBezTo>
                    <a:pt x="232" y="504"/>
                    <a:pt x="232" y="505"/>
                    <a:pt x="233" y="505"/>
                  </a:cubicBezTo>
                  <a:cubicBezTo>
                    <a:pt x="233" y="505"/>
                    <a:pt x="234" y="504"/>
                    <a:pt x="234" y="503"/>
                  </a:cubicBezTo>
                  <a:cubicBezTo>
                    <a:pt x="234" y="503"/>
                    <a:pt x="234" y="503"/>
                    <a:pt x="233" y="502"/>
                  </a:cubicBezTo>
                  <a:close/>
                  <a:moveTo>
                    <a:pt x="68" y="1389"/>
                  </a:moveTo>
                  <a:cubicBezTo>
                    <a:pt x="68" y="1389"/>
                    <a:pt x="68" y="1388"/>
                    <a:pt x="67" y="1388"/>
                  </a:cubicBezTo>
                  <a:cubicBezTo>
                    <a:pt x="67" y="1387"/>
                    <a:pt x="66" y="1388"/>
                    <a:pt x="66" y="1389"/>
                  </a:cubicBezTo>
                  <a:cubicBezTo>
                    <a:pt x="66" y="1389"/>
                    <a:pt x="66" y="1390"/>
                    <a:pt x="66" y="1390"/>
                  </a:cubicBezTo>
                  <a:cubicBezTo>
                    <a:pt x="67" y="1390"/>
                    <a:pt x="68" y="1390"/>
                    <a:pt x="68" y="1389"/>
                  </a:cubicBezTo>
                  <a:close/>
                  <a:moveTo>
                    <a:pt x="609" y="1430"/>
                  </a:moveTo>
                  <a:cubicBezTo>
                    <a:pt x="608" y="1430"/>
                    <a:pt x="608" y="1430"/>
                    <a:pt x="608" y="1431"/>
                  </a:cubicBezTo>
                  <a:cubicBezTo>
                    <a:pt x="609" y="1431"/>
                    <a:pt x="609" y="1431"/>
                    <a:pt x="609" y="1431"/>
                  </a:cubicBezTo>
                  <a:cubicBezTo>
                    <a:pt x="610" y="1431"/>
                    <a:pt x="610" y="1431"/>
                    <a:pt x="610" y="1430"/>
                  </a:cubicBezTo>
                  <a:cubicBezTo>
                    <a:pt x="610" y="1430"/>
                    <a:pt x="609" y="1430"/>
                    <a:pt x="609" y="1430"/>
                  </a:cubicBezTo>
                  <a:close/>
                  <a:moveTo>
                    <a:pt x="548" y="1434"/>
                  </a:moveTo>
                  <a:cubicBezTo>
                    <a:pt x="548" y="1434"/>
                    <a:pt x="548" y="1433"/>
                    <a:pt x="548" y="1433"/>
                  </a:cubicBezTo>
                  <a:cubicBezTo>
                    <a:pt x="547" y="1433"/>
                    <a:pt x="547" y="1433"/>
                    <a:pt x="547" y="1434"/>
                  </a:cubicBezTo>
                  <a:cubicBezTo>
                    <a:pt x="547" y="1435"/>
                    <a:pt x="548" y="1435"/>
                    <a:pt x="548" y="1434"/>
                  </a:cubicBezTo>
                  <a:cubicBezTo>
                    <a:pt x="548" y="1434"/>
                    <a:pt x="548" y="1434"/>
                    <a:pt x="548" y="1434"/>
                  </a:cubicBezTo>
                  <a:close/>
                  <a:moveTo>
                    <a:pt x="1081" y="1305"/>
                  </a:moveTo>
                  <a:cubicBezTo>
                    <a:pt x="1082" y="1305"/>
                    <a:pt x="1082" y="1304"/>
                    <a:pt x="1082" y="1304"/>
                  </a:cubicBezTo>
                  <a:cubicBezTo>
                    <a:pt x="1082" y="1304"/>
                    <a:pt x="1081" y="1304"/>
                    <a:pt x="1081" y="1304"/>
                  </a:cubicBezTo>
                  <a:cubicBezTo>
                    <a:pt x="1081" y="1304"/>
                    <a:pt x="1081" y="1304"/>
                    <a:pt x="1081" y="1304"/>
                  </a:cubicBezTo>
                  <a:cubicBezTo>
                    <a:pt x="1081" y="1304"/>
                    <a:pt x="1081" y="1305"/>
                    <a:pt x="1081" y="1305"/>
                  </a:cubicBezTo>
                  <a:close/>
                  <a:moveTo>
                    <a:pt x="310" y="576"/>
                  </a:moveTo>
                  <a:cubicBezTo>
                    <a:pt x="310" y="576"/>
                    <a:pt x="311" y="575"/>
                    <a:pt x="310" y="575"/>
                  </a:cubicBezTo>
                  <a:cubicBezTo>
                    <a:pt x="310" y="575"/>
                    <a:pt x="310" y="574"/>
                    <a:pt x="309" y="574"/>
                  </a:cubicBezTo>
                  <a:cubicBezTo>
                    <a:pt x="309" y="575"/>
                    <a:pt x="309" y="575"/>
                    <a:pt x="309" y="575"/>
                  </a:cubicBezTo>
                  <a:cubicBezTo>
                    <a:pt x="309" y="576"/>
                    <a:pt x="309" y="576"/>
                    <a:pt x="310" y="576"/>
                  </a:cubicBezTo>
                  <a:close/>
                  <a:moveTo>
                    <a:pt x="252" y="1356"/>
                  </a:moveTo>
                  <a:cubicBezTo>
                    <a:pt x="252" y="1356"/>
                    <a:pt x="251" y="1356"/>
                    <a:pt x="251" y="1356"/>
                  </a:cubicBezTo>
                  <a:cubicBezTo>
                    <a:pt x="251" y="1356"/>
                    <a:pt x="251" y="1356"/>
                    <a:pt x="250" y="1356"/>
                  </a:cubicBezTo>
                  <a:cubicBezTo>
                    <a:pt x="250" y="1357"/>
                    <a:pt x="250" y="1357"/>
                    <a:pt x="251" y="1357"/>
                  </a:cubicBezTo>
                  <a:cubicBezTo>
                    <a:pt x="251" y="1357"/>
                    <a:pt x="251" y="1357"/>
                    <a:pt x="252" y="1356"/>
                  </a:cubicBezTo>
                  <a:close/>
                  <a:moveTo>
                    <a:pt x="410" y="549"/>
                  </a:moveTo>
                  <a:cubicBezTo>
                    <a:pt x="409" y="549"/>
                    <a:pt x="409" y="548"/>
                    <a:pt x="408" y="548"/>
                  </a:cubicBezTo>
                  <a:cubicBezTo>
                    <a:pt x="408" y="548"/>
                    <a:pt x="408" y="549"/>
                    <a:pt x="408" y="550"/>
                  </a:cubicBezTo>
                  <a:cubicBezTo>
                    <a:pt x="408" y="550"/>
                    <a:pt x="408" y="550"/>
                    <a:pt x="409" y="550"/>
                  </a:cubicBezTo>
                  <a:cubicBezTo>
                    <a:pt x="409" y="550"/>
                    <a:pt x="409" y="549"/>
                    <a:pt x="410" y="549"/>
                  </a:cubicBezTo>
                  <a:close/>
                  <a:moveTo>
                    <a:pt x="552" y="1154"/>
                  </a:moveTo>
                  <a:cubicBezTo>
                    <a:pt x="552" y="1154"/>
                    <a:pt x="552" y="1153"/>
                    <a:pt x="551" y="1154"/>
                  </a:cubicBezTo>
                  <a:cubicBezTo>
                    <a:pt x="551" y="1154"/>
                    <a:pt x="551" y="1154"/>
                    <a:pt x="551" y="1154"/>
                  </a:cubicBezTo>
                  <a:cubicBezTo>
                    <a:pt x="551" y="1155"/>
                    <a:pt x="551" y="1155"/>
                    <a:pt x="552" y="1155"/>
                  </a:cubicBezTo>
                  <a:cubicBezTo>
                    <a:pt x="552" y="1155"/>
                    <a:pt x="552" y="1155"/>
                    <a:pt x="552" y="1154"/>
                  </a:cubicBezTo>
                  <a:close/>
                  <a:moveTo>
                    <a:pt x="303" y="614"/>
                  </a:moveTo>
                  <a:cubicBezTo>
                    <a:pt x="303" y="614"/>
                    <a:pt x="304" y="614"/>
                    <a:pt x="303" y="613"/>
                  </a:cubicBezTo>
                  <a:cubicBezTo>
                    <a:pt x="303" y="613"/>
                    <a:pt x="302" y="613"/>
                    <a:pt x="302" y="613"/>
                  </a:cubicBezTo>
                  <a:cubicBezTo>
                    <a:pt x="301" y="613"/>
                    <a:pt x="301" y="613"/>
                    <a:pt x="302" y="614"/>
                  </a:cubicBezTo>
                  <a:cubicBezTo>
                    <a:pt x="302" y="614"/>
                    <a:pt x="302" y="614"/>
                    <a:pt x="303" y="614"/>
                  </a:cubicBezTo>
                  <a:close/>
                  <a:moveTo>
                    <a:pt x="375" y="614"/>
                  </a:moveTo>
                  <a:cubicBezTo>
                    <a:pt x="374" y="614"/>
                    <a:pt x="374" y="614"/>
                    <a:pt x="374" y="615"/>
                  </a:cubicBezTo>
                  <a:cubicBezTo>
                    <a:pt x="374" y="615"/>
                    <a:pt x="375" y="615"/>
                    <a:pt x="375" y="615"/>
                  </a:cubicBezTo>
                  <a:cubicBezTo>
                    <a:pt x="375" y="615"/>
                    <a:pt x="375" y="614"/>
                    <a:pt x="375" y="614"/>
                  </a:cubicBezTo>
                  <a:cubicBezTo>
                    <a:pt x="375" y="614"/>
                    <a:pt x="375" y="614"/>
                    <a:pt x="375" y="614"/>
                  </a:cubicBezTo>
                  <a:close/>
                  <a:moveTo>
                    <a:pt x="724" y="1365"/>
                  </a:moveTo>
                  <a:cubicBezTo>
                    <a:pt x="724" y="1365"/>
                    <a:pt x="724" y="1365"/>
                    <a:pt x="724" y="1365"/>
                  </a:cubicBezTo>
                  <a:cubicBezTo>
                    <a:pt x="724" y="1365"/>
                    <a:pt x="724" y="1364"/>
                    <a:pt x="723" y="1364"/>
                  </a:cubicBezTo>
                  <a:cubicBezTo>
                    <a:pt x="723" y="1364"/>
                    <a:pt x="723" y="1365"/>
                    <a:pt x="723" y="1365"/>
                  </a:cubicBezTo>
                  <a:cubicBezTo>
                    <a:pt x="723" y="1365"/>
                    <a:pt x="724" y="1365"/>
                    <a:pt x="724" y="1365"/>
                  </a:cubicBezTo>
                  <a:close/>
                  <a:moveTo>
                    <a:pt x="469" y="1053"/>
                  </a:moveTo>
                  <a:cubicBezTo>
                    <a:pt x="468" y="1054"/>
                    <a:pt x="468" y="1054"/>
                    <a:pt x="468" y="1055"/>
                  </a:cubicBezTo>
                  <a:cubicBezTo>
                    <a:pt x="468" y="1055"/>
                    <a:pt x="468" y="1055"/>
                    <a:pt x="468" y="1055"/>
                  </a:cubicBezTo>
                  <a:cubicBezTo>
                    <a:pt x="469" y="1055"/>
                    <a:pt x="469" y="1055"/>
                    <a:pt x="469" y="1054"/>
                  </a:cubicBezTo>
                  <a:cubicBezTo>
                    <a:pt x="469" y="1054"/>
                    <a:pt x="469" y="1054"/>
                    <a:pt x="469" y="1053"/>
                  </a:cubicBezTo>
                  <a:close/>
                  <a:moveTo>
                    <a:pt x="421" y="1123"/>
                  </a:moveTo>
                  <a:cubicBezTo>
                    <a:pt x="421" y="1123"/>
                    <a:pt x="421" y="1123"/>
                    <a:pt x="421" y="1122"/>
                  </a:cubicBezTo>
                  <a:cubicBezTo>
                    <a:pt x="422" y="1122"/>
                    <a:pt x="421" y="1122"/>
                    <a:pt x="421" y="1122"/>
                  </a:cubicBezTo>
                  <a:cubicBezTo>
                    <a:pt x="421" y="1122"/>
                    <a:pt x="421" y="1122"/>
                    <a:pt x="420" y="1123"/>
                  </a:cubicBezTo>
                  <a:cubicBezTo>
                    <a:pt x="420" y="1123"/>
                    <a:pt x="421" y="1123"/>
                    <a:pt x="421" y="1123"/>
                  </a:cubicBezTo>
                  <a:close/>
                  <a:moveTo>
                    <a:pt x="511" y="1445"/>
                  </a:moveTo>
                  <a:cubicBezTo>
                    <a:pt x="511" y="1444"/>
                    <a:pt x="510" y="1444"/>
                    <a:pt x="510" y="1444"/>
                  </a:cubicBezTo>
                  <a:cubicBezTo>
                    <a:pt x="509" y="1444"/>
                    <a:pt x="509" y="1445"/>
                    <a:pt x="509" y="1445"/>
                  </a:cubicBezTo>
                  <a:cubicBezTo>
                    <a:pt x="509" y="1445"/>
                    <a:pt x="510" y="1446"/>
                    <a:pt x="511" y="1445"/>
                  </a:cubicBezTo>
                  <a:cubicBezTo>
                    <a:pt x="511" y="1445"/>
                    <a:pt x="511" y="1445"/>
                    <a:pt x="511" y="1445"/>
                  </a:cubicBezTo>
                  <a:close/>
                  <a:moveTo>
                    <a:pt x="354" y="1268"/>
                  </a:moveTo>
                  <a:cubicBezTo>
                    <a:pt x="353" y="1268"/>
                    <a:pt x="353" y="1269"/>
                    <a:pt x="353" y="1269"/>
                  </a:cubicBezTo>
                  <a:cubicBezTo>
                    <a:pt x="353" y="1269"/>
                    <a:pt x="353" y="1269"/>
                    <a:pt x="353" y="1270"/>
                  </a:cubicBezTo>
                  <a:cubicBezTo>
                    <a:pt x="354" y="1269"/>
                    <a:pt x="354" y="1269"/>
                    <a:pt x="354" y="1269"/>
                  </a:cubicBezTo>
                  <a:cubicBezTo>
                    <a:pt x="354" y="1268"/>
                    <a:pt x="354" y="1268"/>
                    <a:pt x="354" y="1268"/>
                  </a:cubicBezTo>
                  <a:close/>
                  <a:moveTo>
                    <a:pt x="759" y="1372"/>
                  </a:moveTo>
                  <a:cubicBezTo>
                    <a:pt x="759" y="1371"/>
                    <a:pt x="759" y="1371"/>
                    <a:pt x="758" y="1371"/>
                  </a:cubicBezTo>
                  <a:cubicBezTo>
                    <a:pt x="758" y="1371"/>
                    <a:pt x="758" y="1372"/>
                    <a:pt x="758" y="1372"/>
                  </a:cubicBezTo>
                  <a:cubicBezTo>
                    <a:pt x="757" y="1372"/>
                    <a:pt x="758" y="1373"/>
                    <a:pt x="758" y="1373"/>
                  </a:cubicBezTo>
                  <a:cubicBezTo>
                    <a:pt x="758" y="1373"/>
                    <a:pt x="759" y="1372"/>
                    <a:pt x="759" y="1372"/>
                  </a:cubicBezTo>
                  <a:close/>
                  <a:moveTo>
                    <a:pt x="531" y="1099"/>
                  </a:moveTo>
                  <a:cubicBezTo>
                    <a:pt x="531" y="1099"/>
                    <a:pt x="530" y="1098"/>
                    <a:pt x="530" y="1098"/>
                  </a:cubicBezTo>
                  <a:cubicBezTo>
                    <a:pt x="530" y="1098"/>
                    <a:pt x="530" y="1099"/>
                    <a:pt x="530" y="1099"/>
                  </a:cubicBezTo>
                  <a:cubicBezTo>
                    <a:pt x="530" y="1099"/>
                    <a:pt x="530" y="1100"/>
                    <a:pt x="531" y="1100"/>
                  </a:cubicBezTo>
                  <a:cubicBezTo>
                    <a:pt x="531" y="1099"/>
                    <a:pt x="531" y="1099"/>
                    <a:pt x="531" y="1099"/>
                  </a:cubicBezTo>
                  <a:close/>
                  <a:moveTo>
                    <a:pt x="509" y="1317"/>
                  </a:moveTo>
                  <a:cubicBezTo>
                    <a:pt x="509" y="1317"/>
                    <a:pt x="510" y="1318"/>
                    <a:pt x="510" y="1318"/>
                  </a:cubicBezTo>
                  <a:cubicBezTo>
                    <a:pt x="510" y="1318"/>
                    <a:pt x="510" y="1317"/>
                    <a:pt x="510" y="1317"/>
                  </a:cubicBezTo>
                  <a:cubicBezTo>
                    <a:pt x="510" y="1316"/>
                    <a:pt x="510" y="1316"/>
                    <a:pt x="509" y="1317"/>
                  </a:cubicBezTo>
                  <a:cubicBezTo>
                    <a:pt x="509" y="1317"/>
                    <a:pt x="509" y="1317"/>
                    <a:pt x="509" y="1317"/>
                  </a:cubicBezTo>
                  <a:close/>
                  <a:moveTo>
                    <a:pt x="293" y="474"/>
                  </a:moveTo>
                  <a:cubicBezTo>
                    <a:pt x="293" y="474"/>
                    <a:pt x="292" y="474"/>
                    <a:pt x="292" y="474"/>
                  </a:cubicBezTo>
                  <a:cubicBezTo>
                    <a:pt x="292" y="475"/>
                    <a:pt x="293" y="475"/>
                    <a:pt x="293" y="475"/>
                  </a:cubicBezTo>
                  <a:cubicBezTo>
                    <a:pt x="294" y="475"/>
                    <a:pt x="294" y="475"/>
                    <a:pt x="294" y="474"/>
                  </a:cubicBezTo>
                  <a:cubicBezTo>
                    <a:pt x="294" y="474"/>
                    <a:pt x="293" y="473"/>
                    <a:pt x="293" y="474"/>
                  </a:cubicBezTo>
                  <a:close/>
                  <a:moveTo>
                    <a:pt x="526" y="761"/>
                  </a:moveTo>
                  <a:cubicBezTo>
                    <a:pt x="527" y="761"/>
                    <a:pt x="527" y="761"/>
                    <a:pt x="527" y="761"/>
                  </a:cubicBezTo>
                  <a:cubicBezTo>
                    <a:pt x="527" y="760"/>
                    <a:pt x="526" y="760"/>
                    <a:pt x="526" y="760"/>
                  </a:cubicBezTo>
                  <a:cubicBezTo>
                    <a:pt x="526" y="760"/>
                    <a:pt x="525" y="760"/>
                    <a:pt x="525" y="761"/>
                  </a:cubicBezTo>
                  <a:cubicBezTo>
                    <a:pt x="525" y="761"/>
                    <a:pt x="526" y="761"/>
                    <a:pt x="526" y="761"/>
                  </a:cubicBezTo>
                  <a:close/>
                  <a:moveTo>
                    <a:pt x="540" y="785"/>
                  </a:moveTo>
                  <a:cubicBezTo>
                    <a:pt x="540" y="784"/>
                    <a:pt x="539" y="784"/>
                    <a:pt x="539" y="785"/>
                  </a:cubicBezTo>
                  <a:cubicBezTo>
                    <a:pt x="539" y="785"/>
                    <a:pt x="539" y="785"/>
                    <a:pt x="539" y="786"/>
                  </a:cubicBezTo>
                  <a:cubicBezTo>
                    <a:pt x="539" y="786"/>
                    <a:pt x="540" y="786"/>
                    <a:pt x="540" y="786"/>
                  </a:cubicBezTo>
                  <a:cubicBezTo>
                    <a:pt x="540" y="786"/>
                    <a:pt x="540" y="785"/>
                    <a:pt x="540" y="785"/>
                  </a:cubicBezTo>
                  <a:close/>
                  <a:moveTo>
                    <a:pt x="209" y="1387"/>
                  </a:moveTo>
                  <a:cubicBezTo>
                    <a:pt x="209" y="1387"/>
                    <a:pt x="209" y="1387"/>
                    <a:pt x="209" y="1386"/>
                  </a:cubicBezTo>
                  <a:cubicBezTo>
                    <a:pt x="208" y="1386"/>
                    <a:pt x="208" y="1386"/>
                    <a:pt x="208" y="1387"/>
                  </a:cubicBezTo>
                  <a:cubicBezTo>
                    <a:pt x="208" y="1387"/>
                    <a:pt x="207" y="1388"/>
                    <a:pt x="208" y="1388"/>
                  </a:cubicBezTo>
                  <a:cubicBezTo>
                    <a:pt x="208" y="1388"/>
                    <a:pt x="208" y="1388"/>
                    <a:pt x="209" y="1387"/>
                  </a:cubicBezTo>
                  <a:close/>
                  <a:moveTo>
                    <a:pt x="422" y="797"/>
                  </a:moveTo>
                  <a:cubicBezTo>
                    <a:pt x="421" y="796"/>
                    <a:pt x="421" y="796"/>
                    <a:pt x="420" y="796"/>
                  </a:cubicBezTo>
                  <a:cubicBezTo>
                    <a:pt x="420" y="796"/>
                    <a:pt x="420" y="797"/>
                    <a:pt x="420" y="797"/>
                  </a:cubicBezTo>
                  <a:cubicBezTo>
                    <a:pt x="420" y="798"/>
                    <a:pt x="420" y="798"/>
                    <a:pt x="421" y="798"/>
                  </a:cubicBezTo>
                  <a:cubicBezTo>
                    <a:pt x="421" y="798"/>
                    <a:pt x="421" y="797"/>
                    <a:pt x="422" y="797"/>
                  </a:cubicBezTo>
                  <a:close/>
                  <a:moveTo>
                    <a:pt x="354" y="1209"/>
                  </a:moveTo>
                  <a:cubicBezTo>
                    <a:pt x="353" y="1209"/>
                    <a:pt x="353" y="1210"/>
                    <a:pt x="353" y="1210"/>
                  </a:cubicBezTo>
                  <a:cubicBezTo>
                    <a:pt x="353" y="1211"/>
                    <a:pt x="354" y="1211"/>
                    <a:pt x="354" y="1210"/>
                  </a:cubicBezTo>
                  <a:cubicBezTo>
                    <a:pt x="354" y="1210"/>
                    <a:pt x="354" y="1210"/>
                    <a:pt x="354" y="1210"/>
                  </a:cubicBezTo>
                  <a:cubicBezTo>
                    <a:pt x="355" y="1209"/>
                    <a:pt x="354" y="1209"/>
                    <a:pt x="354" y="1209"/>
                  </a:cubicBezTo>
                  <a:close/>
                  <a:moveTo>
                    <a:pt x="358" y="813"/>
                  </a:moveTo>
                  <a:cubicBezTo>
                    <a:pt x="357" y="813"/>
                    <a:pt x="357" y="813"/>
                    <a:pt x="356" y="813"/>
                  </a:cubicBezTo>
                  <a:cubicBezTo>
                    <a:pt x="356" y="813"/>
                    <a:pt x="356" y="813"/>
                    <a:pt x="356" y="814"/>
                  </a:cubicBezTo>
                  <a:cubicBezTo>
                    <a:pt x="356" y="814"/>
                    <a:pt x="356" y="814"/>
                    <a:pt x="357" y="814"/>
                  </a:cubicBezTo>
                  <a:cubicBezTo>
                    <a:pt x="357" y="814"/>
                    <a:pt x="358" y="814"/>
                    <a:pt x="358" y="813"/>
                  </a:cubicBezTo>
                  <a:close/>
                  <a:moveTo>
                    <a:pt x="623" y="551"/>
                  </a:moveTo>
                  <a:cubicBezTo>
                    <a:pt x="623" y="551"/>
                    <a:pt x="624" y="551"/>
                    <a:pt x="624" y="551"/>
                  </a:cubicBezTo>
                  <a:cubicBezTo>
                    <a:pt x="624" y="551"/>
                    <a:pt x="624" y="551"/>
                    <a:pt x="624" y="551"/>
                  </a:cubicBezTo>
                  <a:cubicBezTo>
                    <a:pt x="624" y="550"/>
                    <a:pt x="624" y="550"/>
                    <a:pt x="623" y="550"/>
                  </a:cubicBezTo>
                  <a:cubicBezTo>
                    <a:pt x="623" y="550"/>
                    <a:pt x="623" y="550"/>
                    <a:pt x="623" y="551"/>
                  </a:cubicBezTo>
                  <a:close/>
                  <a:moveTo>
                    <a:pt x="178" y="435"/>
                  </a:moveTo>
                  <a:cubicBezTo>
                    <a:pt x="178" y="435"/>
                    <a:pt x="178" y="434"/>
                    <a:pt x="177" y="434"/>
                  </a:cubicBezTo>
                  <a:cubicBezTo>
                    <a:pt x="177" y="434"/>
                    <a:pt x="177" y="434"/>
                    <a:pt x="177" y="435"/>
                  </a:cubicBezTo>
                  <a:cubicBezTo>
                    <a:pt x="177" y="435"/>
                    <a:pt x="177" y="435"/>
                    <a:pt x="177" y="436"/>
                  </a:cubicBezTo>
                  <a:cubicBezTo>
                    <a:pt x="178" y="435"/>
                    <a:pt x="178" y="435"/>
                    <a:pt x="178" y="435"/>
                  </a:cubicBezTo>
                  <a:close/>
                  <a:moveTo>
                    <a:pt x="570" y="915"/>
                  </a:moveTo>
                  <a:cubicBezTo>
                    <a:pt x="570" y="916"/>
                    <a:pt x="569" y="916"/>
                    <a:pt x="569" y="916"/>
                  </a:cubicBezTo>
                  <a:cubicBezTo>
                    <a:pt x="569" y="917"/>
                    <a:pt x="570" y="917"/>
                    <a:pt x="571" y="917"/>
                  </a:cubicBezTo>
                  <a:cubicBezTo>
                    <a:pt x="571" y="917"/>
                    <a:pt x="571" y="916"/>
                    <a:pt x="572" y="916"/>
                  </a:cubicBezTo>
                  <a:cubicBezTo>
                    <a:pt x="571" y="916"/>
                    <a:pt x="571" y="915"/>
                    <a:pt x="570" y="915"/>
                  </a:cubicBezTo>
                  <a:close/>
                  <a:moveTo>
                    <a:pt x="908" y="1333"/>
                  </a:moveTo>
                  <a:cubicBezTo>
                    <a:pt x="909" y="1333"/>
                    <a:pt x="909" y="1333"/>
                    <a:pt x="909" y="1333"/>
                  </a:cubicBezTo>
                  <a:cubicBezTo>
                    <a:pt x="909" y="1332"/>
                    <a:pt x="909" y="1332"/>
                    <a:pt x="908" y="1332"/>
                  </a:cubicBezTo>
                  <a:cubicBezTo>
                    <a:pt x="908" y="1332"/>
                    <a:pt x="908" y="1333"/>
                    <a:pt x="908" y="1333"/>
                  </a:cubicBezTo>
                  <a:cubicBezTo>
                    <a:pt x="908" y="1333"/>
                    <a:pt x="908" y="1333"/>
                    <a:pt x="908" y="1333"/>
                  </a:cubicBezTo>
                  <a:close/>
                  <a:moveTo>
                    <a:pt x="735" y="1215"/>
                  </a:moveTo>
                  <a:cubicBezTo>
                    <a:pt x="735" y="1214"/>
                    <a:pt x="735" y="1214"/>
                    <a:pt x="734" y="1214"/>
                  </a:cubicBezTo>
                  <a:cubicBezTo>
                    <a:pt x="734" y="1213"/>
                    <a:pt x="734" y="1214"/>
                    <a:pt x="733" y="1214"/>
                  </a:cubicBezTo>
                  <a:cubicBezTo>
                    <a:pt x="733" y="1214"/>
                    <a:pt x="733" y="1215"/>
                    <a:pt x="733" y="1215"/>
                  </a:cubicBezTo>
                  <a:cubicBezTo>
                    <a:pt x="734" y="1215"/>
                    <a:pt x="734" y="1215"/>
                    <a:pt x="735" y="1215"/>
                  </a:cubicBezTo>
                  <a:close/>
                  <a:moveTo>
                    <a:pt x="383" y="517"/>
                  </a:moveTo>
                  <a:cubicBezTo>
                    <a:pt x="384" y="517"/>
                    <a:pt x="384" y="516"/>
                    <a:pt x="383" y="516"/>
                  </a:cubicBezTo>
                  <a:cubicBezTo>
                    <a:pt x="383" y="516"/>
                    <a:pt x="382" y="516"/>
                    <a:pt x="382" y="516"/>
                  </a:cubicBezTo>
                  <a:cubicBezTo>
                    <a:pt x="382" y="517"/>
                    <a:pt x="381" y="517"/>
                    <a:pt x="382" y="517"/>
                  </a:cubicBezTo>
                  <a:cubicBezTo>
                    <a:pt x="382" y="518"/>
                    <a:pt x="383" y="517"/>
                    <a:pt x="383" y="517"/>
                  </a:cubicBezTo>
                  <a:close/>
                  <a:moveTo>
                    <a:pt x="546" y="1495"/>
                  </a:moveTo>
                  <a:cubicBezTo>
                    <a:pt x="547" y="1495"/>
                    <a:pt x="547" y="1495"/>
                    <a:pt x="547" y="1495"/>
                  </a:cubicBezTo>
                  <a:cubicBezTo>
                    <a:pt x="547" y="1496"/>
                    <a:pt x="548" y="1495"/>
                    <a:pt x="548" y="1495"/>
                  </a:cubicBezTo>
                  <a:cubicBezTo>
                    <a:pt x="548" y="1495"/>
                    <a:pt x="548" y="1494"/>
                    <a:pt x="547" y="1494"/>
                  </a:cubicBezTo>
                  <a:cubicBezTo>
                    <a:pt x="547" y="1494"/>
                    <a:pt x="547" y="1495"/>
                    <a:pt x="546" y="1495"/>
                  </a:cubicBezTo>
                  <a:close/>
                  <a:moveTo>
                    <a:pt x="661" y="1293"/>
                  </a:moveTo>
                  <a:cubicBezTo>
                    <a:pt x="660" y="1293"/>
                    <a:pt x="660" y="1293"/>
                    <a:pt x="660" y="1293"/>
                  </a:cubicBezTo>
                  <a:cubicBezTo>
                    <a:pt x="659" y="1293"/>
                    <a:pt x="659" y="1293"/>
                    <a:pt x="659" y="1293"/>
                  </a:cubicBezTo>
                  <a:cubicBezTo>
                    <a:pt x="659" y="1294"/>
                    <a:pt x="660" y="1294"/>
                    <a:pt x="660" y="1294"/>
                  </a:cubicBezTo>
                  <a:cubicBezTo>
                    <a:pt x="661" y="1294"/>
                    <a:pt x="661" y="1294"/>
                    <a:pt x="661" y="1293"/>
                  </a:cubicBezTo>
                  <a:close/>
                  <a:moveTo>
                    <a:pt x="377" y="557"/>
                  </a:moveTo>
                  <a:cubicBezTo>
                    <a:pt x="377" y="557"/>
                    <a:pt x="376" y="558"/>
                    <a:pt x="376" y="558"/>
                  </a:cubicBezTo>
                  <a:cubicBezTo>
                    <a:pt x="376" y="559"/>
                    <a:pt x="377" y="559"/>
                    <a:pt x="378" y="559"/>
                  </a:cubicBezTo>
                  <a:cubicBezTo>
                    <a:pt x="378" y="559"/>
                    <a:pt x="378" y="558"/>
                    <a:pt x="378" y="558"/>
                  </a:cubicBezTo>
                  <a:cubicBezTo>
                    <a:pt x="378" y="557"/>
                    <a:pt x="377" y="557"/>
                    <a:pt x="377" y="557"/>
                  </a:cubicBezTo>
                  <a:close/>
                  <a:moveTo>
                    <a:pt x="960" y="1260"/>
                  </a:moveTo>
                  <a:cubicBezTo>
                    <a:pt x="960" y="1260"/>
                    <a:pt x="960" y="1260"/>
                    <a:pt x="960" y="1259"/>
                  </a:cubicBezTo>
                  <a:cubicBezTo>
                    <a:pt x="960" y="1259"/>
                    <a:pt x="959" y="1259"/>
                    <a:pt x="959" y="1259"/>
                  </a:cubicBezTo>
                  <a:cubicBezTo>
                    <a:pt x="959" y="1259"/>
                    <a:pt x="958" y="1260"/>
                    <a:pt x="958" y="1260"/>
                  </a:cubicBezTo>
                  <a:cubicBezTo>
                    <a:pt x="959" y="1260"/>
                    <a:pt x="959" y="1260"/>
                    <a:pt x="960" y="1260"/>
                  </a:cubicBezTo>
                  <a:close/>
                  <a:moveTo>
                    <a:pt x="586" y="421"/>
                  </a:moveTo>
                  <a:cubicBezTo>
                    <a:pt x="586" y="421"/>
                    <a:pt x="585" y="420"/>
                    <a:pt x="585" y="421"/>
                  </a:cubicBezTo>
                  <a:cubicBezTo>
                    <a:pt x="585" y="421"/>
                    <a:pt x="585" y="422"/>
                    <a:pt x="585" y="422"/>
                  </a:cubicBezTo>
                  <a:cubicBezTo>
                    <a:pt x="585" y="422"/>
                    <a:pt x="585" y="422"/>
                    <a:pt x="585" y="422"/>
                  </a:cubicBezTo>
                  <a:cubicBezTo>
                    <a:pt x="586" y="422"/>
                    <a:pt x="586" y="422"/>
                    <a:pt x="586" y="421"/>
                  </a:cubicBezTo>
                  <a:close/>
                  <a:moveTo>
                    <a:pt x="625" y="539"/>
                  </a:moveTo>
                  <a:cubicBezTo>
                    <a:pt x="625" y="540"/>
                    <a:pt x="625" y="540"/>
                    <a:pt x="625" y="540"/>
                  </a:cubicBezTo>
                  <a:cubicBezTo>
                    <a:pt x="625" y="540"/>
                    <a:pt x="625" y="540"/>
                    <a:pt x="625" y="540"/>
                  </a:cubicBezTo>
                  <a:cubicBezTo>
                    <a:pt x="626" y="540"/>
                    <a:pt x="626" y="540"/>
                    <a:pt x="626" y="540"/>
                  </a:cubicBezTo>
                  <a:cubicBezTo>
                    <a:pt x="626" y="539"/>
                    <a:pt x="625" y="539"/>
                    <a:pt x="625" y="539"/>
                  </a:cubicBezTo>
                  <a:close/>
                  <a:moveTo>
                    <a:pt x="250" y="540"/>
                  </a:moveTo>
                  <a:cubicBezTo>
                    <a:pt x="250" y="540"/>
                    <a:pt x="249" y="541"/>
                    <a:pt x="249" y="541"/>
                  </a:cubicBezTo>
                  <a:cubicBezTo>
                    <a:pt x="249" y="542"/>
                    <a:pt x="250" y="542"/>
                    <a:pt x="250" y="542"/>
                  </a:cubicBezTo>
                  <a:cubicBezTo>
                    <a:pt x="250" y="542"/>
                    <a:pt x="251" y="542"/>
                    <a:pt x="251" y="541"/>
                  </a:cubicBezTo>
                  <a:cubicBezTo>
                    <a:pt x="251" y="541"/>
                    <a:pt x="250" y="541"/>
                    <a:pt x="250" y="540"/>
                  </a:cubicBezTo>
                  <a:close/>
                  <a:moveTo>
                    <a:pt x="249" y="547"/>
                  </a:moveTo>
                  <a:cubicBezTo>
                    <a:pt x="248" y="547"/>
                    <a:pt x="248" y="546"/>
                    <a:pt x="248" y="546"/>
                  </a:cubicBezTo>
                  <a:cubicBezTo>
                    <a:pt x="248" y="546"/>
                    <a:pt x="247" y="546"/>
                    <a:pt x="247" y="546"/>
                  </a:cubicBezTo>
                  <a:cubicBezTo>
                    <a:pt x="246" y="547"/>
                    <a:pt x="246" y="548"/>
                    <a:pt x="247" y="548"/>
                  </a:cubicBezTo>
                  <a:cubicBezTo>
                    <a:pt x="248" y="548"/>
                    <a:pt x="248" y="547"/>
                    <a:pt x="249" y="547"/>
                  </a:cubicBezTo>
                  <a:close/>
                  <a:moveTo>
                    <a:pt x="1054" y="1298"/>
                  </a:moveTo>
                  <a:cubicBezTo>
                    <a:pt x="1053" y="1298"/>
                    <a:pt x="1053" y="1298"/>
                    <a:pt x="1053" y="1299"/>
                  </a:cubicBezTo>
                  <a:cubicBezTo>
                    <a:pt x="1053" y="1299"/>
                    <a:pt x="1054" y="1299"/>
                    <a:pt x="1054" y="1299"/>
                  </a:cubicBezTo>
                  <a:cubicBezTo>
                    <a:pt x="1054" y="1299"/>
                    <a:pt x="1055" y="1299"/>
                    <a:pt x="1055" y="1299"/>
                  </a:cubicBezTo>
                  <a:cubicBezTo>
                    <a:pt x="1055" y="1299"/>
                    <a:pt x="1054" y="1298"/>
                    <a:pt x="1054" y="1298"/>
                  </a:cubicBezTo>
                  <a:close/>
                  <a:moveTo>
                    <a:pt x="221" y="1416"/>
                  </a:moveTo>
                  <a:cubicBezTo>
                    <a:pt x="221" y="1415"/>
                    <a:pt x="220" y="1415"/>
                    <a:pt x="220" y="1415"/>
                  </a:cubicBezTo>
                  <a:cubicBezTo>
                    <a:pt x="220" y="1415"/>
                    <a:pt x="219" y="1415"/>
                    <a:pt x="219" y="1415"/>
                  </a:cubicBezTo>
                  <a:cubicBezTo>
                    <a:pt x="219" y="1416"/>
                    <a:pt x="219" y="1416"/>
                    <a:pt x="219" y="1417"/>
                  </a:cubicBezTo>
                  <a:cubicBezTo>
                    <a:pt x="220" y="1416"/>
                    <a:pt x="220" y="1416"/>
                    <a:pt x="221" y="1416"/>
                  </a:cubicBezTo>
                  <a:close/>
                  <a:moveTo>
                    <a:pt x="303" y="559"/>
                  </a:moveTo>
                  <a:cubicBezTo>
                    <a:pt x="303" y="560"/>
                    <a:pt x="302" y="560"/>
                    <a:pt x="302" y="560"/>
                  </a:cubicBezTo>
                  <a:cubicBezTo>
                    <a:pt x="302" y="561"/>
                    <a:pt x="303" y="561"/>
                    <a:pt x="303" y="561"/>
                  </a:cubicBezTo>
                  <a:cubicBezTo>
                    <a:pt x="304" y="561"/>
                    <a:pt x="304" y="560"/>
                    <a:pt x="304" y="560"/>
                  </a:cubicBezTo>
                  <a:cubicBezTo>
                    <a:pt x="304" y="560"/>
                    <a:pt x="304" y="560"/>
                    <a:pt x="303" y="559"/>
                  </a:cubicBezTo>
                  <a:close/>
                  <a:moveTo>
                    <a:pt x="571" y="572"/>
                  </a:moveTo>
                  <a:cubicBezTo>
                    <a:pt x="572" y="573"/>
                    <a:pt x="572" y="573"/>
                    <a:pt x="573" y="573"/>
                  </a:cubicBezTo>
                  <a:cubicBezTo>
                    <a:pt x="573" y="573"/>
                    <a:pt x="573" y="572"/>
                    <a:pt x="573" y="572"/>
                  </a:cubicBezTo>
                  <a:cubicBezTo>
                    <a:pt x="573" y="572"/>
                    <a:pt x="572" y="571"/>
                    <a:pt x="572" y="571"/>
                  </a:cubicBezTo>
                  <a:cubicBezTo>
                    <a:pt x="572" y="572"/>
                    <a:pt x="572" y="572"/>
                    <a:pt x="571" y="572"/>
                  </a:cubicBezTo>
                  <a:close/>
                  <a:moveTo>
                    <a:pt x="1077" y="1244"/>
                  </a:moveTo>
                  <a:cubicBezTo>
                    <a:pt x="1077" y="1244"/>
                    <a:pt x="1077" y="1243"/>
                    <a:pt x="1076" y="1243"/>
                  </a:cubicBezTo>
                  <a:cubicBezTo>
                    <a:pt x="1076" y="1243"/>
                    <a:pt x="1076" y="1244"/>
                    <a:pt x="1076" y="1244"/>
                  </a:cubicBezTo>
                  <a:cubicBezTo>
                    <a:pt x="1076" y="1244"/>
                    <a:pt x="1076" y="1245"/>
                    <a:pt x="1077" y="1244"/>
                  </a:cubicBezTo>
                  <a:cubicBezTo>
                    <a:pt x="1077" y="1244"/>
                    <a:pt x="1077" y="1244"/>
                    <a:pt x="1077" y="1244"/>
                  </a:cubicBezTo>
                  <a:close/>
                  <a:moveTo>
                    <a:pt x="487" y="293"/>
                  </a:moveTo>
                  <a:cubicBezTo>
                    <a:pt x="486" y="293"/>
                    <a:pt x="486" y="293"/>
                    <a:pt x="486" y="293"/>
                  </a:cubicBezTo>
                  <a:cubicBezTo>
                    <a:pt x="486" y="293"/>
                    <a:pt x="485" y="293"/>
                    <a:pt x="485" y="293"/>
                  </a:cubicBezTo>
                  <a:cubicBezTo>
                    <a:pt x="485" y="293"/>
                    <a:pt x="486" y="294"/>
                    <a:pt x="486" y="294"/>
                  </a:cubicBezTo>
                  <a:cubicBezTo>
                    <a:pt x="486" y="294"/>
                    <a:pt x="487" y="294"/>
                    <a:pt x="487" y="293"/>
                  </a:cubicBezTo>
                  <a:close/>
                  <a:moveTo>
                    <a:pt x="667" y="500"/>
                  </a:moveTo>
                  <a:cubicBezTo>
                    <a:pt x="667" y="499"/>
                    <a:pt x="667" y="499"/>
                    <a:pt x="666" y="499"/>
                  </a:cubicBezTo>
                  <a:cubicBezTo>
                    <a:pt x="666" y="499"/>
                    <a:pt x="665" y="499"/>
                    <a:pt x="666" y="500"/>
                  </a:cubicBezTo>
                  <a:cubicBezTo>
                    <a:pt x="666" y="500"/>
                    <a:pt x="666" y="500"/>
                    <a:pt x="666" y="500"/>
                  </a:cubicBezTo>
                  <a:cubicBezTo>
                    <a:pt x="667" y="500"/>
                    <a:pt x="667" y="500"/>
                    <a:pt x="667" y="500"/>
                  </a:cubicBezTo>
                  <a:close/>
                  <a:moveTo>
                    <a:pt x="593" y="1536"/>
                  </a:moveTo>
                  <a:cubicBezTo>
                    <a:pt x="592" y="1532"/>
                    <a:pt x="590" y="1529"/>
                    <a:pt x="589" y="1525"/>
                  </a:cubicBezTo>
                  <a:cubicBezTo>
                    <a:pt x="588" y="1525"/>
                    <a:pt x="587" y="1525"/>
                    <a:pt x="586" y="1524"/>
                  </a:cubicBezTo>
                  <a:cubicBezTo>
                    <a:pt x="585" y="1524"/>
                    <a:pt x="583" y="1524"/>
                    <a:pt x="583" y="1525"/>
                  </a:cubicBezTo>
                  <a:cubicBezTo>
                    <a:pt x="582" y="1526"/>
                    <a:pt x="583" y="1527"/>
                    <a:pt x="584" y="1528"/>
                  </a:cubicBezTo>
                  <a:cubicBezTo>
                    <a:pt x="587" y="1528"/>
                    <a:pt x="586" y="1529"/>
                    <a:pt x="585" y="1532"/>
                  </a:cubicBezTo>
                  <a:cubicBezTo>
                    <a:pt x="584" y="1535"/>
                    <a:pt x="586" y="1538"/>
                    <a:pt x="588" y="1542"/>
                  </a:cubicBezTo>
                  <a:cubicBezTo>
                    <a:pt x="591" y="1540"/>
                    <a:pt x="594" y="1538"/>
                    <a:pt x="593" y="1536"/>
                  </a:cubicBezTo>
                  <a:close/>
                  <a:moveTo>
                    <a:pt x="593" y="1552"/>
                  </a:moveTo>
                  <a:cubicBezTo>
                    <a:pt x="593" y="1552"/>
                    <a:pt x="592" y="1553"/>
                    <a:pt x="592" y="1554"/>
                  </a:cubicBezTo>
                  <a:cubicBezTo>
                    <a:pt x="593" y="1557"/>
                    <a:pt x="595" y="1557"/>
                    <a:pt x="597" y="1557"/>
                  </a:cubicBezTo>
                  <a:cubicBezTo>
                    <a:pt x="598" y="1557"/>
                    <a:pt x="598" y="1556"/>
                    <a:pt x="598" y="1555"/>
                  </a:cubicBezTo>
                  <a:cubicBezTo>
                    <a:pt x="598" y="1553"/>
                    <a:pt x="596" y="1552"/>
                    <a:pt x="593" y="1552"/>
                  </a:cubicBezTo>
                  <a:close/>
                  <a:moveTo>
                    <a:pt x="623" y="1539"/>
                  </a:moveTo>
                  <a:cubicBezTo>
                    <a:pt x="623" y="1537"/>
                    <a:pt x="621" y="1535"/>
                    <a:pt x="619" y="1535"/>
                  </a:cubicBezTo>
                  <a:cubicBezTo>
                    <a:pt x="618" y="1536"/>
                    <a:pt x="617" y="1537"/>
                    <a:pt x="618" y="1538"/>
                  </a:cubicBezTo>
                  <a:cubicBezTo>
                    <a:pt x="618" y="1540"/>
                    <a:pt x="619" y="1541"/>
                    <a:pt x="622" y="1541"/>
                  </a:cubicBezTo>
                  <a:cubicBezTo>
                    <a:pt x="623" y="1540"/>
                    <a:pt x="624" y="1540"/>
                    <a:pt x="623" y="1539"/>
                  </a:cubicBezTo>
                  <a:close/>
                  <a:moveTo>
                    <a:pt x="616" y="1521"/>
                  </a:moveTo>
                  <a:cubicBezTo>
                    <a:pt x="616" y="1521"/>
                    <a:pt x="616" y="1522"/>
                    <a:pt x="616" y="1522"/>
                  </a:cubicBezTo>
                  <a:cubicBezTo>
                    <a:pt x="617" y="1522"/>
                    <a:pt x="617" y="1522"/>
                    <a:pt x="617" y="1522"/>
                  </a:cubicBezTo>
                  <a:cubicBezTo>
                    <a:pt x="617" y="1521"/>
                    <a:pt x="617" y="1521"/>
                    <a:pt x="617" y="1521"/>
                  </a:cubicBezTo>
                  <a:cubicBezTo>
                    <a:pt x="617" y="1521"/>
                    <a:pt x="616" y="1521"/>
                    <a:pt x="616" y="1521"/>
                  </a:cubicBezTo>
                  <a:close/>
                  <a:moveTo>
                    <a:pt x="344" y="289"/>
                  </a:moveTo>
                  <a:cubicBezTo>
                    <a:pt x="341" y="284"/>
                    <a:pt x="336" y="282"/>
                    <a:pt x="331" y="285"/>
                  </a:cubicBezTo>
                  <a:cubicBezTo>
                    <a:pt x="324" y="288"/>
                    <a:pt x="318" y="292"/>
                    <a:pt x="319" y="301"/>
                  </a:cubicBezTo>
                  <a:cubicBezTo>
                    <a:pt x="319" y="303"/>
                    <a:pt x="319" y="305"/>
                    <a:pt x="319" y="307"/>
                  </a:cubicBezTo>
                  <a:cubicBezTo>
                    <a:pt x="319" y="314"/>
                    <a:pt x="319" y="322"/>
                    <a:pt x="323" y="328"/>
                  </a:cubicBezTo>
                  <a:cubicBezTo>
                    <a:pt x="325" y="331"/>
                    <a:pt x="328" y="332"/>
                    <a:pt x="330" y="329"/>
                  </a:cubicBezTo>
                  <a:cubicBezTo>
                    <a:pt x="339" y="322"/>
                    <a:pt x="345" y="312"/>
                    <a:pt x="346" y="301"/>
                  </a:cubicBezTo>
                  <a:cubicBezTo>
                    <a:pt x="346" y="296"/>
                    <a:pt x="345" y="292"/>
                    <a:pt x="344" y="289"/>
                  </a:cubicBezTo>
                  <a:close/>
                  <a:moveTo>
                    <a:pt x="328" y="177"/>
                  </a:moveTo>
                  <a:cubicBezTo>
                    <a:pt x="329" y="182"/>
                    <a:pt x="327" y="186"/>
                    <a:pt x="326" y="191"/>
                  </a:cubicBezTo>
                  <a:cubicBezTo>
                    <a:pt x="324" y="197"/>
                    <a:pt x="321" y="204"/>
                    <a:pt x="318" y="210"/>
                  </a:cubicBezTo>
                  <a:cubicBezTo>
                    <a:pt x="318" y="211"/>
                    <a:pt x="317" y="213"/>
                    <a:pt x="315" y="213"/>
                  </a:cubicBezTo>
                  <a:cubicBezTo>
                    <a:pt x="313" y="212"/>
                    <a:pt x="311" y="211"/>
                    <a:pt x="311" y="209"/>
                  </a:cubicBezTo>
                  <a:cubicBezTo>
                    <a:pt x="311" y="206"/>
                    <a:pt x="311" y="203"/>
                    <a:pt x="311" y="201"/>
                  </a:cubicBezTo>
                  <a:cubicBezTo>
                    <a:pt x="311" y="196"/>
                    <a:pt x="310" y="193"/>
                    <a:pt x="309" y="189"/>
                  </a:cubicBezTo>
                  <a:cubicBezTo>
                    <a:pt x="308" y="186"/>
                    <a:pt x="308" y="183"/>
                    <a:pt x="312" y="180"/>
                  </a:cubicBezTo>
                  <a:cubicBezTo>
                    <a:pt x="315" y="179"/>
                    <a:pt x="314" y="177"/>
                    <a:pt x="311" y="175"/>
                  </a:cubicBezTo>
                  <a:cubicBezTo>
                    <a:pt x="308" y="175"/>
                    <a:pt x="305" y="175"/>
                    <a:pt x="305" y="172"/>
                  </a:cubicBezTo>
                  <a:cubicBezTo>
                    <a:pt x="304" y="169"/>
                    <a:pt x="304" y="164"/>
                    <a:pt x="306" y="163"/>
                  </a:cubicBezTo>
                  <a:cubicBezTo>
                    <a:pt x="311" y="159"/>
                    <a:pt x="307" y="155"/>
                    <a:pt x="306" y="152"/>
                  </a:cubicBezTo>
                  <a:cubicBezTo>
                    <a:pt x="305" y="149"/>
                    <a:pt x="304" y="147"/>
                    <a:pt x="306" y="144"/>
                  </a:cubicBezTo>
                  <a:cubicBezTo>
                    <a:pt x="307" y="141"/>
                    <a:pt x="307" y="138"/>
                    <a:pt x="307" y="135"/>
                  </a:cubicBezTo>
                  <a:cubicBezTo>
                    <a:pt x="307" y="133"/>
                    <a:pt x="307" y="131"/>
                    <a:pt x="308" y="130"/>
                  </a:cubicBezTo>
                  <a:cubicBezTo>
                    <a:pt x="308" y="128"/>
                    <a:pt x="309" y="126"/>
                    <a:pt x="311" y="125"/>
                  </a:cubicBezTo>
                  <a:cubicBezTo>
                    <a:pt x="314" y="125"/>
                    <a:pt x="315" y="128"/>
                    <a:pt x="315" y="130"/>
                  </a:cubicBezTo>
                  <a:cubicBezTo>
                    <a:pt x="317" y="136"/>
                    <a:pt x="318" y="143"/>
                    <a:pt x="317" y="149"/>
                  </a:cubicBezTo>
                  <a:cubicBezTo>
                    <a:pt x="315" y="150"/>
                    <a:pt x="315" y="148"/>
                    <a:pt x="314" y="148"/>
                  </a:cubicBezTo>
                  <a:cubicBezTo>
                    <a:pt x="313" y="146"/>
                    <a:pt x="314" y="142"/>
                    <a:pt x="311" y="144"/>
                  </a:cubicBezTo>
                  <a:cubicBezTo>
                    <a:pt x="308" y="145"/>
                    <a:pt x="310" y="148"/>
                    <a:pt x="310" y="150"/>
                  </a:cubicBezTo>
                  <a:cubicBezTo>
                    <a:pt x="311" y="152"/>
                    <a:pt x="311" y="154"/>
                    <a:pt x="313" y="155"/>
                  </a:cubicBezTo>
                  <a:cubicBezTo>
                    <a:pt x="319" y="158"/>
                    <a:pt x="318" y="164"/>
                    <a:pt x="318" y="169"/>
                  </a:cubicBezTo>
                  <a:cubicBezTo>
                    <a:pt x="317" y="179"/>
                    <a:pt x="318" y="180"/>
                    <a:pt x="328" y="177"/>
                  </a:cubicBezTo>
                  <a:close/>
                  <a:moveTo>
                    <a:pt x="323" y="185"/>
                  </a:moveTo>
                  <a:cubicBezTo>
                    <a:pt x="323" y="183"/>
                    <a:pt x="321" y="182"/>
                    <a:pt x="320" y="182"/>
                  </a:cubicBezTo>
                  <a:cubicBezTo>
                    <a:pt x="318" y="181"/>
                    <a:pt x="317" y="182"/>
                    <a:pt x="317" y="184"/>
                  </a:cubicBezTo>
                  <a:cubicBezTo>
                    <a:pt x="317" y="186"/>
                    <a:pt x="317" y="187"/>
                    <a:pt x="319" y="187"/>
                  </a:cubicBezTo>
                  <a:cubicBezTo>
                    <a:pt x="321" y="188"/>
                    <a:pt x="322" y="187"/>
                    <a:pt x="323" y="185"/>
                  </a:cubicBezTo>
                  <a:close/>
                  <a:moveTo>
                    <a:pt x="320" y="193"/>
                  </a:moveTo>
                  <a:cubicBezTo>
                    <a:pt x="320" y="192"/>
                    <a:pt x="319" y="191"/>
                    <a:pt x="319" y="191"/>
                  </a:cubicBezTo>
                  <a:cubicBezTo>
                    <a:pt x="318" y="191"/>
                    <a:pt x="317" y="192"/>
                    <a:pt x="317" y="193"/>
                  </a:cubicBezTo>
                  <a:cubicBezTo>
                    <a:pt x="317" y="194"/>
                    <a:pt x="318" y="194"/>
                    <a:pt x="319" y="194"/>
                  </a:cubicBezTo>
                  <a:cubicBezTo>
                    <a:pt x="320" y="194"/>
                    <a:pt x="320" y="193"/>
                    <a:pt x="320" y="193"/>
                  </a:cubicBezTo>
                  <a:close/>
                  <a:moveTo>
                    <a:pt x="342" y="121"/>
                  </a:moveTo>
                  <a:cubicBezTo>
                    <a:pt x="340" y="120"/>
                    <a:pt x="339" y="118"/>
                    <a:pt x="337" y="120"/>
                  </a:cubicBezTo>
                  <a:cubicBezTo>
                    <a:pt x="336" y="121"/>
                    <a:pt x="336" y="124"/>
                    <a:pt x="337" y="125"/>
                  </a:cubicBezTo>
                  <a:cubicBezTo>
                    <a:pt x="341" y="129"/>
                    <a:pt x="342" y="133"/>
                    <a:pt x="342" y="138"/>
                  </a:cubicBezTo>
                  <a:cubicBezTo>
                    <a:pt x="341" y="140"/>
                    <a:pt x="343" y="142"/>
                    <a:pt x="343" y="144"/>
                  </a:cubicBezTo>
                  <a:cubicBezTo>
                    <a:pt x="343" y="145"/>
                    <a:pt x="344" y="146"/>
                    <a:pt x="345" y="145"/>
                  </a:cubicBezTo>
                  <a:cubicBezTo>
                    <a:pt x="346" y="145"/>
                    <a:pt x="347" y="144"/>
                    <a:pt x="347" y="144"/>
                  </a:cubicBezTo>
                  <a:cubicBezTo>
                    <a:pt x="346" y="139"/>
                    <a:pt x="350" y="134"/>
                    <a:pt x="346" y="129"/>
                  </a:cubicBezTo>
                  <a:cubicBezTo>
                    <a:pt x="345" y="128"/>
                    <a:pt x="346" y="127"/>
                    <a:pt x="346" y="126"/>
                  </a:cubicBezTo>
                  <a:cubicBezTo>
                    <a:pt x="348" y="122"/>
                    <a:pt x="345" y="121"/>
                    <a:pt x="342" y="121"/>
                  </a:cubicBezTo>
                  <a:close/>
                  <a:moveTo>
                    <a:pt x="328" y="167"/>
                  </a:moveTo>
                  <a:cubicBezTo>
                    <a:pt x="329" y="167"/>
                    <a:pt x="329" y="166"/>
                    <a:pt x="329" y="165"/>
                  </a:cubicBezTo>
                  <a:cubicBezTo>
                    <a:pt x="328" y="164"/>
                    <a:pt x="327" y="164"/>
                    <a:pt x="326" y="164"/>
                  </a:cubicBezTo>
                  <a:cubicBezTo>
                    <a:pt x="323" y="165"/>
                    <a:pt x="322" y="167"/>
                    <a:pt x="321" y="172"/>
                  </a:cubicBezTo>
                  <a:cubicBezTo>
                    <a:pt x="325" y="171"/>
                    <a:pt x="327" y="169"/>
                    <a:pt x="328" y="167"/>
                  </a:cubicBezTo>
                  <a:close/>
                  <a:moveTo>
                    <a:pt x="400" y="141"/>
                  </a:moveTo>
                  <a:cubicBezTo>
                    <a:pt x="400" y="140"/>
                    <a:pt x="400" y="139"/>
                    <a:pt x="399" y="138"/>
                  </a:cubicBezTo>
                  <a:cubicBezTo>
                    <a:pt x="398" y="137"/>
                    <a:pt x="397" y="138"/>
                    <a:pt x="397" y="139"/>
                  </a:cubicBezTo>
                  <a:cubicBezTo>
                    <a:pt x="396" y="142"/>
                    <a:pt x="394" y="144"/>
                    <a:pt x="396" y="147"/>
                  </a:cubicBezTo>
                  <a:cubicBezTo>
                    <a:pt x="399" y="146"/>
                    <a:pt x="399" y="143"/>
                    <a:pt x="400" y="141"/>
                  </a:cubicBezTo>
                  <a:close/>
                  <a:moveTo>
                    <a:pt x="416" y="106"/>
                  </a:moveTo>
                  <a:cubicBezTo>
                    <a:pt x="415" y="106"/>
                    <a:pt x="415" y="107"/>
                    <a:pt x="415" y="108"/>
                  </a:cubicBezTo>
                  <a:cubicBezTo>
                    <a:pt x="415" y="108"/>
                    <a:pt x="415" y="109"/>
                    <a:pt x="416" y="109"/>
                  </a:cubicBezTo>
                  <a:cubicBezTo>
                    <a:pt x="417" y="109"/>
                    <a:pt x="417" y="108"/>
                    <a:pt x="417" y="107"/>
                  </a:cubicBezTo>
                  <a:cubicBezTo>
                    <a:pt x="417" y="107"/>
                    <a:pt x="417" y="106"/>
                    <a:pt x="416" y="106"/>
                  </a:cubicBezTo>
                  <a:close/>
                  <a:moveTo>
                    <a:pt x="371" y="95"/>
                  </a:moveTo>
                  <a:cubicBezTo>
                    <a:pt x="371" y="96"/>
                    <a:pt x="371" y="96"/>
                    <a:pt x="371" y="96"/>
                  </a:cubicBezTo>
                  <a:cubicBezTo>
                    <a:pt x="371" y="97"/>
                    <a:pt x="372" y="97"/>
                    <a:pt x="372" y="97"/>
                  </a:cubicBezTo>
                  <a:cubicBezTo>
                    <a:pt x="372" y="97"/>
                    <a:pt x="372" y="96"/>
                    <a:pt x="373" y="96"/>
                  </a:cubicBezTo>
                  <a:cubicBezTo>
                    <a:pt x="372" y="96"/>
                    <a:pt x="372" y="95"/>
                    <a:pt x="371" y="95"/>
                  </a:cubicBezTo>
                  <a:close/>
                  <a:moveTo>
                    <a:pt x="380" y="127"/>
                  </a:moveTo>
                  <a:cubicBezTo>
                    <a:pt x="380" y="128"/>
                    <a:pt x="380" y="128"/>
                    <a:pt x="381" y="128"/>
                  </a:cubicBezTo>
                  <a:cubicBezTo>
                    <a:pt x="382" y="129"/>
                    <a:pt x="382" y="128"/>
                    <a:pt x="382" y="127"/>
                  </a:cubicBezTo>
                  <a:cubicBezTo>
                    <a:pt x="382" y="126"/>
                    <a:pt x="382" y="126"/>
                    <a:pt x="381" y="126"/>
                  </a:cubicBezTo>
                  <a:cubicBezTo>
                    <a:pt x="380" y="126"/>
                    <a:pt x="380" y="126"/>
                    <a:pt x="380" y="127"/>
                  </a:cubicBezTo>
                  <a:close/>
                  <a:moveTo>
                    <a:pt x="423" y="94"/>
                  </a:moveTo>
                  <a:cubicBezTo>
                    <a:pt x="423" y="94"/>
                    <a:pt x="422" y="94"/>
                    <a:pt x="422" y="94"/>
                  </a:cubicBezTo>
                  <a:cubicBezTo>
                    <a:pt x="422" y="95"/>
                    <a:pt x="422" y="96"/>
                    <a:pt x="423" y="95"/>
                  </a:cubicBezTo>
                  <a:cubicBezTo>
                    <a:pt x="424" y="95"/>
                    <a:pt x="424" y="95"/>
                    <a:pt x="424" y="94"/>
                  </a:cubicBezTo>
                  <a:cubicBezTo>
                    <a:pt x="424" y="94"/>
                    <a:pt x="424" y="94"/>
                    <a:pt x="423" y="94"/>
                  </a:cubicBezTo>
                  <a:close/>
                  <a:moveTo>
                    <a:pt x="403" y="130"/>
                  </a:moveTo>
                  <a:cubicBezTo>
                    <a:pt x="402" y="130"/>
                    <a:pt x="402" y="130"/>
                    <a:pt x="402" y="131"/>
                  </a:cubicBezTo>
                  <a:cubicBezTo>
                    <a:pt x="402" y="131"/>
                    <a:pt x="402" y="132"/>
                    <a:pt x="402" y="132"/>
                  </a:cubicBezTo>
                  <a:cubicBezTo>
                    <a:pt x="403" y="132"/>
                    <a:pt x="403" y="131"/>
                    <a:pt x="403" y="130"/>
                  </a:cubicBezTo>
                  <a:cubicBezTo>
                    <a:pt x="403" y="130"/>
                    <a:pt x="403" y="130"/>
                    <a:pt x="403" y="130"/>
                  </a:cubicBezTo>
                  <a:close/>
                  <a:moveTo>
                    <a:pt x="299" y="188"/>
                  </a:moveTo>
                  <a:cubicBezTo>
                    <a:pt x="299" y="188"/>
                    <a:pt x="298" y="188"/>
                    <a:pt x="298" y="188"/>
                  </a:cubicBezTo>
                  <a:cubicBezTo>
                    <a:pt x="297" y="188"/>
                    <a:pt x="296" y="188"/>
                    <a:pt x="296" y="189"/>
                  </a:cubicBezTo>
                  <a:cubicBezTo>
                    <a:pt x="296" y="189"/>
                    <a:pt x="297" y="189"/>
                    <a:pt x="297" y="189"/>
                  </a:cubicBezTo>
                  <a:cubicBezTo>
                    <a:pt x="298" y="189"/>
                    <a:pt x="299" y="189"/>
                    <a:pt x="299" y="188"/>
                  </a:cubicBezTo>
                  <a:close/>
                  <a:moveTo>
                    <a:pt x="418" y="53"/>
                  </a:moveTo>
                  <a:cubicBezTo>
                    <a:pt x="417" y="53"/>
                    <a:pt x="417" y="53"/>
                    <a:pt x="417" y="54"/>
                  </a:cubicBezTo>
                  <a:cubicBezTo>
                    <a:pt x="417" y="54"/>
                    <a:pt x="417" y="54"/>
                    <a:pt x="417" y="54"/>
                  </a:cubicBezTo>
                  <a:cubicBezTo>
                    <a:pt x="418" y="54"/>
                    <a:pt x="418" y="54"/>
                    <a:pt x="418" y="53"/>
                  </a:cubicBezTo>
                  <a:cubicBezTo>
                    <a:pt x="418" y="53"/>
                    <a:pt x="418" y="53"/>
                    <a:pt x="418" y="53"/>
                  </a:cubicBezTo>
                  <a:close/>
                  <a:moveTo>
                    <a:pt x="302" y="158"/>
                  </a:moveTo>
                  <a:cubicBezTo>
                    <a:pt x="302" y="158"/>
                    <a:pt x="302" y="159"/>
                    <a:pt x="302" y="159"/>
                  </a:cubicBezTo>
                  <a:cubicBezTo>
                    <a:pt x="302" y="160"/>
                    <a:pt x="302" y="160"/>
                    <a:pt x="303" y="159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9"/>
                    <a:pt x="302" y="158"/>
                    <a:pt x="302" y="158"/>
                  </a:cubicBezTo>
                  <a:close/>
                  <a:moveTo>
                    <a:pt x="332" y="152"/>
                  </a:moveTo>
                  <a:cubicBezTo>
                    <a:pt x="332" y="151"/>
                    <a:pt x="332" y="151"/>
                    <a:pt x="331" y="151"/>
                  </a:cubicBezTo>
                  <a:cubicBezTo>
                    <a:pt x="331" y="151"/>
                    <a:pt x="331" y="151"/>
                    <a:pt x="331" y="151"/>
                  </a:cubicBezTo>
                  <a:cubicBezTo>
                    <a:pt x="330" y="152"/>
                    <a:pt x="331" y="152"/>
                    <a:pt x="331" y="152"/>
                  </a:cubicBezTo>
                  <a:cubicBezTo>
                    <a:pt x="332" y="152"/>
                    <a:pt x="332" y="152"/>
                    <a:pt x="332" y="152"/>
                  </a:cubicBezTo>
                  <a:close/>
                  <a:moveTo>
                    <a:pt x="298" y="198"/>
                  </a:moveTo>
                  <a:cubicBezTo>
                    <a:pt x="297" y="197"/>
                    <a:pt x="297" y="197"/>
                    <a:pt x="297" y="198"/>
                  </a:cubicBezTo>
                  <a:cubicBezTo>
                    <a:pt x="296" y="198"/>
                    <a:pt x="296" y="198"/>
                    <a:pt x="297" y="198"/>
                  </a:cubicBezTo>
                  <a:cubicBezTo>
                    <a:pt x="297" y="199"/>
                    <a:pt x="297" y="199"/>
                    <a:pt x="298" y="198"/>
                  </a:cubicBezTo>
                  <a:cubicBezTo>
                    <a:pt x="298" y="198"/>
                    <a:pt x="298" y="198"/>
                    <a:pt x="298" y="198"/>
                  </a:cubicBezTo>
                  <a:close/>
                  <a:moveTo>
                    <a:pt x="597" y="294"/>
                  </a:moveTo>
                  <a:cubicBezTo>
                    <a:pt x="597" y="292"/>
                    <a:pt x="597" y="291"/>
                    <a:pt x="597" y="289"/>
                  </a:cubicBezTo>
                  <a:cubicBezTo>
                    <a:pt x="598" y="284"/>
                    <a:pt x="595" y="282"/>
                    <a:pt x="591" y="280"/>
                  </a:cubicBezTo>
                  <a:cubicBezTo>
                    <a:pt x="586" y="278"/>
                    <a:pt x="581" y="278"/>
                    <a:pt x="577" y="282"/>
                  </a:cubicBezTo>
                  <a:cubicBezTo>
                    <a:pt x="574" y="285"/>
                    <a:pt x="572" y="290"/>
                    <a:pt x="572" y="295"/>
                  </a:cubicBezTo>
                  <a:cubicBezTo>
                    <a:pt x="572" y="300"/>
                    <a:pt x="574" y="304"/>
                    <a:pt x="577" y="308"/>
                  </a:cubicBezTo>
                  <a:cubicBezTo>
                    <a:pt x="578" y="309"/>
                    <a:pt x="579" y="310"/>
                    <a:pt x="581" y="310"/>
                  </a:cubicBezTo>
                  <a:cubicBezTo>
                    <a:pt x="591" y="313"/>
                    <a:pt x="597" y="309"/>
                    <a:pt x="598" y="298"/>
                  </a:cubicBezTo>
                  <a:cubicBezTo>
                    <a:pt x="598" y="297"/>
                    <a:pt x="598" y="295"/>
                    <a:pt x="598" y="294"/>
                  </a:cubicBezTo>
                  <a:cubicBezTo>
                    <a:pt x="597" y="294"/>
                    <a:pt x="597" y="294"/>
                    <a:pt x="597" y="294"/>
                  </a:cubicBezTo>
                  <a:close/>
                  <a:moveTo>
                    <a:pt x="294" y="386"/>
                  </a:moveTo>
                  <a:cubicBezTo>
                    <a:pt x="288" y="391"/>
                    <a:pt x="287" y="397"/>
                    <a:pt x="292" y="402"/>
                  </a:cubicBezTo>
                  <a:cubicBezTo>
                    <a:pt x="294" y="403"/>
                    <a:pt x="295" y="404"/>
                    <a:pt x="297" y="403"/>
                  </a:cubicBezTo>
                  <a:cubicBezTo>
                    <a:pt x="298" y="402"/>
                    <a:pt x="298" y="401"/>
                    <a:pt x="298" y="399"/>
                  </a:cubicBezTo>
                  <a:cubicBezTo>
                    <a:pt x="296" y="395"/>
                    <a:pt x="295" y="391"/>
                    <a:pt x="294" y="386"/>
                  </a:cubicBezTo>
                  <a:cubicBezTo>
                    <a:pt x="294" y="386"/>
                    <a:pt x="294" y="386"/>
                    <a:pt x="294" y="386"/>
                  </a:cubicBezTo>
                  <a:close/>
                  <a:moveTo>
                    <a:pt x="267" y="415"/>
                  </a:moveTo>
                  <a:cubicBezTo>
                    <a:pt x="267" y="415"/>
                    <a:pt x="268" y="415"/>
                    <a:pt x="269" y="415"/>
                  </a:cubicBezTo>
                  <a:cubicBezTo>
                    <a:pt x="271" y="413"/>
                    <a:pt x="271" y="411"/>
                    <a:pt x="269" y="408"/>
                  </a:cubicBezTo>
                  <a:cubicBezTo>
                    <a:pt x="267" y="410"/>
                    <a:pt x="266" y="412"/>
                    <a:pt x="267" y="415"/>
                  </a:cubicBezTo>
                  <a:close/>
                  <a:moveTo>
                    <a:pt x="442" y="382"/>
                  </a:moveTo>
                  <a:cubicBezTo>
                    <a:pt x="442" y="382"/>
                    <a:pt x="443" y="382"/>
                    <a:pt x="444" y="382"/>
                  </a:cubicBezTo>
                  <a:cubicBezTo>
                    <a:pt x="445" y="382"/>
                    <a:pt x="446" y="382"/>
                    <a:pt x="445" y="380"/>
                  </a:cubicBezTo>
                  <a:cubicBezTo>
                    <a:pt x="445" y="380"/>
                    <a:pt x="445" y="380"/>
                    <a:pt x="444" y="380"/>
                  </a:cubicBezTo>
                  <a:cubicBezTo>
                    <a:pt x="443" y="380"/>
                    <a:pt x="442" y="380"/>
                    <a:pt x="442" y="382"/>
                  </a:cubicBezTo>
                  <a:close/>
                  <a:moveTo>
                    <a:pt x="372" y="909"/>
                  </a:moveTo>
                  <a:cubicBezTo>
                    <a:pt x="373" y="907"/>
                    <a:pt x="375" y="905"/>
                    <a:pt x="372" y="902"/>
                  </a:cubicBezTo>
                  <a:cubicBezTo>
                    <a:pt x="372" y="902"/>
                    <a:pt x="372" y="902"/>
                    <a:pt x="372" y="902"/>
                  </a:cubicBezTo>
                  <a:cubicBezTo>
                    <a:pt x="368" y="905"/>
                    <a:pt x="372" y="907"/>
                    <a:pt x="372" y="909"/>
                  </a:cubicBezTo>
                  <a:cubicBezTo>
                    <a:pt x="372" y="909"/>
                    <a:pt x="372" y="909"/>
                    <a:pt x="372" y="909"/>
                  </a:cubicBezTo>
                  <a:close/>
                  <a:moveTo>
                    <a:pt x="657" y="405"/>
                  </a:moveTo>
                  <a:cubicBezTo>
                    <a:pt x="657" y="404"/>
                    <a:pt x="657" y="403"/>
                    <a:pt x="656" y="403"/>
                  </a:cubicBezTo>
                  <a:cubicBezTo>
                    <a:pt x="655" y="403"/>
                    <a:pt x="654" y="403"/>
                    <a:pt x="654" y="404"/>
                  </a:cubicBezTo>
                  <a:cubicBezTo>
                    <a:pt x="654" y="405"/>
                    <a:pt x="654" y="406"/>
                    <a:pt x="655" y="406"/>
                  </a:cubicBezTo>
                  <a:cubicBezTo>
                    <a:pt x="656" y="406"/>
                    <a:pt x="657" y="405"/>
                    <a:pt x="657" y="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D76BBE10-5DC6-43DB-B568-58227F5AFF6B}"/>
              </a:ext>
            </a:extLst>
          </p:cNvPr>
          <p:cNvSpPr/>
          <p:nvPr/>
        </p:nvSpPr>
        <p:spPr>
          <a:xfrm>
            <a:off x="1728500" y="2279650"/>
            <a:ext cx="666582" cy="622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CC5ED64-C48D-4ED8-B3ED-8237DDFA77E2}"/>
              </a:ext>
            </a:extLst>
          </p:cNvPr>
          <p:cNvSpPr/>
          <p:nvPr/>
        </p:nvSpPr>
        <p:spPr>
          <a:xfrm rot="760927">
            <a:off x="2833281" y="2217583"/>
            <a:ext cx="511130" cy="66883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4D1F240-2AE9-4394-8BF7-622852205B6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484813" y="2309813"/>
            <a:ext cx="5292725" cy="1819275"/>
            <a:chOff x="3455" y="1455"/>
            <a:chExt cx="3334" cy="1146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22C06C7D-B30A-4F54-B19F-2200B9ADE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9" y="1532"/>
              <a:ext cx="225" cy="393"/>
            </a:xfrm>
            <a:custGeom>
              <a:avLst/>
              <a:gdLst>
                <a:gd name="T0" fmla="*/ 93 w 97"/>
                <a:gd name="T1" fmla="*/ 38 h 169"/>
                <a:gd name="T2" fmla="*/ 87 w 97"/>
                <a:gd name="T3" fmla="*/ 37 h 169"/>
                <a:gd name="T4" fmla="*/ 57 w 97"/>
                <a:gd name="T5" fmla="*/ 36 h 169"/>
                <a:gd name="T6" fmla="*/ 42 w 97"/>
                <a:gd name="T7" fmla="*/ 36 h 169"/>
                <a:gd name="T8" fmla="*/ 16 w 97"/>
                <a:gd name="T9" fmla="*/ 36 h 169"/>
                <a:gd name="T10" fmla="*/ 14 w 97"/>
                <a:gd name="T11" fmla="*/ 41 h 169"/>
                <a:gd name="T12" fmla="*/ 13 w 97"/>
                <a:gd name="T13" fmla="*/ 64 h 169"/>
                <a:gd name="T14" fmla="*/ 13 w 97"/>
                <a:gd name="T15" fmla="*/ 86 h 169"/>
                <a:gd name="T16" fmla="*/ 37 w 97"/>
                <a:gd name="T17" fmla="*/ 86 h 169"/>
                <a:gd name="T18" fmla="*/ 62 w 97"/>
                <a:gd name="T19" fmla="*/ 85 h 169"/>
                <a:gd name="T20" fmla="*/ 74 w 97"/>
                <a:gd name="T21" fmla="*/ 86 h 169"/>
                <a:gd name="T22" fmla="*/ 77 w 97"/>
                <a:gd name="T23" fmla="*/ 92 h 169"/>
                <a:gd name="T24" fmla="*/ 77 w 97"/>
                <a:gd name="T25" fmla="*/ 109 h 169"/>
                <a:gd name="T26" fmla="*/ 75 w 97"/>
                <a:gd name="T27" fmla="*/ 113 h 169"/>
                <a:gd name="T28" fmla="*/ 70 w 97"/>
                <a:gd name="T29" fmla="*/ 112 h 169"/>
                <a:gd name="T30" fmla="*/ 46 w 97"/>
                <a:gd name="T31" fmla="*/ 112 h 169"/>
                <a:gd name="T32" fmla="*/ 18 w 97"/>
                <a:gd name="T33" fmla="*/ 114 h 169"/>
                <a:gd name="T34" fmla="*/ 13 w 97"/>
                <a:gd name="T35" fmla="*/ 113 h 169"/>
                <a:gd name="T36" fmla="*/ 16 w 97"/>
                <a:gd name="T37" fmla="*/ 137 h 169"/>
                <a:gd name="T38" fmla="*/ 51 w 97"/>
                <a:gd name="T39" fmla="*/ 136 h 169"/>
                <a:gd name="T40" fmla="*/ 81 w 97"/>
                <a:gd name="T41" fmla="*/ 137 h 169"/>
                <a:gd name="T42" fmla="*/ 95 w 97"/>
                <a:gd name="T43" fmla="*/ 138 h 169"/>
                <a:gd name="T44" fmla="*/ 96 w 97"/>
                <a:gd name="T45" fmla="*/ 146 h 169"/>
                <a:gd name="T46" fmla="*/ 94 w 97"/>
                <a:gd name="T47" fmla="*/ 168 h 169"/>
                <a:gd name="T48" fmla="*/ 84 w 97"/>
                <a:gd name="T49" fmla="*/ 169 h 169"/>
                <a:gd name="T50" fmla="*/ 42 w 97"/>
                <a:gd name="T51" fmla="*/ 168 h 169"/>
                <a:gd name="T52" fmla="*/ 4 w 97"/>
                <a:gd name="T53" fmla="*/ 169 h 169"/>
                <a:gd name="T54" fmla="*/ 1 w 97"/>
                <a:gd name="T55" fmla="*/ 168 h 169"/>
                <a:gd name="T56" fmla="*/ 0 w 97"/>
                <a:gd name="T57" fmla="*/ 156 h 169"/>
                <a:gd name="T58" fmla="*/ 0 w 97"/>
                <a:gd name="T59" fmla="*/ 146 h 169"/>
                <a:gd name="T60" fmla="*/ 0 w 97"/>
                <a:gd name="T61" fmla="*/ 104 h 169"/>
                <a:gd name="T62" fmla="*/ 2 w 97"/>
                <a:gd name="T63" fmla="*/ 76 h 169"/>
                <a:gd name="T64" fmla="*/ 0 w 97"/>
                <a:gd name="T65" fmla="*/ 41 h 169"/>
                <a:gd name="T66" fmla="*/ 2 w 97"/>
                <a:gd name="T67" fmla="*/ 2 h 169"/>
                <a:gd name="T68" fmla="*/ 9 w 97"/>
                <a:gd name="T69" fmla="*/ 1 h 169"/>
                <a:gd name="T70" fmla="*/ 28 w 97"/>
                <a:gd name="T71" fmla="*/ 2 h 169"/>
                <a:gd name="T72" fmla="*/ 64 w 97"/>
                <a:gd name="T73" fmla="*/ 0 h 169"/>
                <a:gd name="T74" fmla="*/ 91 w 97"/>
                <a:gd name="T75" fmla="*/ 1 h 169"/>
                <a:gd name="T76" fmla="*/ 96 w 97"/>
                <a:gd name="T77" fmla="*/ 7 h 169"/>
                <a:gd name="T78" fmla="*/ 97 w 97"/>
                <a:gd name="T79" fmla="*/ 2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69">
                  <a:moveTo>
                    <a:pt x="96" y="34"/>
                  </a:moveTo>
                  <a:cubicBezTo>
                    <a:pt x="96" y="37"/>
                    <a:pt x="95" y="38"/>
                    <a:pt x="93" y="38"/>
                  </a:cubicBezTo>
                  <a:cubicBezTo>
                    <a:pt x="92" y="38"/>
                    <a:pt x="91" y="38"/>
                    <a:pt x="90" y="38"/>
                  </a:cubicBezTo>
                  <a:cubicBezTo>
                    <a:pt x="89" y="37"/>
                    <a:pt x="88" y="37"/>
                    <a:pt x="87" y="37"/>
                  </a:cubicBezTo>
                  <a:cubicBezTo>
                    <a:pt x="85" y="36"/>
                    <a:pt x="78" y="36"/>
                    <a:pt x="66" y="36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55" y="36"/>
                    <a:pt x="52" y="36"/>
                    <a:pt x="48" y="36"/>
                  </a:cubicBezTo>
                  <a:cubicBezTo>
                    <a:pt x="45" y="36"/>
                    <a:pt x="43" y="36"/>
                    <a:pt x="42" y="36"/>
                  </a:cubicBezTo>
                  <a:cubicBezTo>
                    <a:pt x="37" y="36"/>
                    <a:pt x="33" y="36"/>
                    <a:pt x="29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4" y="36"/>
                    <a:pt x="14" y="37"/>
                  </a:cubicBezTo>
                  <a:cubicBezTo>
                    <a:pt x="14" y="38"/>
                    <a:pt x="14" y="39"/>
                    <a:pt x="14" y="41"/>
                  </a:cubicBezTo>
                  <a:cubicBezTo>
                    <a:pt x="14" y="44"/>
                    <a:pt x="14" y="46"/>
                    <a:pt x="14" y="48"/>
                  </a:cubicBezTo>
                  <a:cubicBezTo>
                    <a:pt x="13" y="55"/>
                    <a:pt x="13" y="60"/>
                    <a:pt x="13" y="64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1"/>
                    <a:pt x="13" y="84"/>
                    <a:pt x="13" y="86"/>
                  </a:cubicBezTo>
                  <a:cubicBezTo>
                    <a:pt x="15" y="86"/>
                    <a:pt x="17" y="86"/>
                    <a:pt x="20" y="86"/>
                  </a:cubicBezTo>
                  <a:cubicBezTo>
                    <a:pt x="23" y="86"/>
                    <a:pt x="28" y="86"/>
                    <a:pt x="37" y="86"/>
                  </a:cubicBezTo>
                  <a:cubicBezTo>
                    <a:pt x="40" y="86"/>
                    <a:pt x="45" y="86"/>
                    <a:pt x="52" y="86"/>
                  </a:cubicBezTo>
                  <a:cubicBezTo>
                    <a:pt x="57" y="85"/>
                    <a:pt x="61" y="85"/>
                    <a:pt x="62" y="85"/>
                  </a:cubicBezTo>
                  <a:cubicBezTo>
                    <a:pt x="64" y="85"/>
                    <a:pt x="67" y="85"/>
                    <a:pt x="69" y="86"/>
                  </a:cubicBezTo>
                  <a:cubicBezTo>
                    <a:pt x="71" y="86"/>
                    <a:pt x="73" y="86"/>
                    <a:pt x="74" y="86"/>
                  </a:cubicBezTo>
                  <a:cubicBezTo>
                    <a:pt x="76" y="86"/>
                    <a:pt x="77" y="87"/>
                    <a:pt x="77" y="89"/>
                  </a:cubicBezTo>
                  <a:cubicBezTo>
                    <a:pt x="77" y="90"/>
                    <a:pt x="77" y="90"/>
                    <a:pt x="77" y="92"/>
                  </a:cubicBezTo>
                  <a:cubicBezTo>
                    <a:pt x="77" y="93"/>
                    <a:pt x="77" y="94"/>
                    <a:pt x="77" y="96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10"/>
                    <a:pt x="77" y="112"/>
                    <a:pt x="76" y="112"/>
                  </a:cubicBezTo>
                  <a:cubicBezTo>
                    <a:pt x="76" y="113"/>
                    <a:pt x="75" y="113"/>
                    <a:pt x="75" y="113"/>
                  </a:cubicBezTo>
                  <a:cubicBezTo>
                    <a:pt x="74" y="113"/>
                    <a:pt x="73" y="113"/>
                    <a:pt x="73" y="113"/>
                  </a:cubicBezTo>
                  <a:cubicBezTo>
                    <a:pt x="72" y="112"/>
                    <a:pt x="71" y="112"/>
                    <a:pt x="70" y="112"/>
                  </a:cubicBezTo>
                  <a:cubicBezTo>
                    <a:pt x="69" y="112"/>
                    <a:pt x="66" y="112"/>
                    <a:pt x="62" y="112"/>
                  </a:cubicBezTo>
                  <a:cubicBezTo>
                    <a:pt x="58" y="112"/>
                    <a:pt x="53" y="112"/>
                    <a:pt x="46" y="112"/>
                  </a:cubicBezTo>
                  <a:cubicBezTo>
                    <a:pt x="39" y="112"/>
                    <a:pt x="33" y="112"/>
                    <a:pt x="28" y="113"/>
                  </a:cubicBezTo>
                  <a:cubicBezTo>
                    <a:pt x="22" y="113"/>
                    <a:pt x="19" y="114"/>
                    <a:pt x="18" y="114"/>
                  </a:cubicBezTo>
                  <a:cubicBezTo>
                    <a:pt x="16" y="114"/>
                    <a:pt x="15" y="114"/>
                    <a:pt x="15" y="113"/>
                  </a:cubicBezTo>
                  <a:cubicBezTo>
                    <a:pt x="14" y="113"/>
                    <a:pt x="14" y="113"/>
                    <a:pt x="13" y="11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5" y="137"/>
                    <a:pt x="15" y="137"/>
                    <a:pt x="16" y="137"/>
                  </a:cubicBezTo>
                  <a:cubicBezTo>
                    <a:pt x="23" y="137"/>
                    <a:pt x="23" y="137"/>
                    <a:pt x="23" y="137"/>
                  </a:cubicBezTo>
                  <a:cubicBezTo>
                    <a:pt x="51" y="136"/>
                    <a:pt x="51" y="136"/>
                    <a:pt x="51" y="136"/>
                  </a:cubicBezTo>
                  <a:cubicBezTo>
                    <a:pt x="57" y="136"/>
                    <a:pt x="61" y="137"/>
                    <a:pt x="65" y="137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3" y="137"/>
                    <a:pt x="95" y="137"/>
                    <a:pt x="95" y="138"/>
                  </a:cubicBezTo>
                  <a:cubicBezTo>
                    <a:pt x="96" y="139"/>
                    <a:pt x="96" y="140"/>
                    <a:pt x="96" y="142"/>
                  </a:cubicBezTo>
                  <a:cubicBezTo>
                    <a:pt x="96" y="146"/>
                    <a:pt x="96" y="146"/>
                    <a:pt x="96" y="146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66"/>
                    <a:pt x="95" y="167"/>
                    <a:pt x="94" y="168"/>
                  </a:cubicBezTo>
                  <a:cubicBezTo>
                    <a:pt x="93" y="169"/>
                    <a:pt x="91" y="169"/>
                    <a:pt x="89" y="169"/>
                  </a:cubicBezTo>
                  <a:cubicBezTo>
                    <a:pt x="87" y="169"/>
                    <a:pt x="86" y="169"/>
                    <a:pt x="84" y="169"/>
                  </a:cubicBezTo>
                  <a:cubicBezTo>
                    <a:pt x="77" y="169"/>
                    <a:pt x="71" y="169"/>
                    <a:pt x="66" y="168"/>
                  </a:cubicBezTo>
                  <a:cubicBezTo>
                    <a:pt x="42" y="168"/>
                    <a:pt x="42" y="168"/>
                    <a:pt x="42" y="168"/>
                  </a:cubicBezTo>
                  <a:cubicBezTo>
                    <a:pt x="40" y="168"/>
                    <a:pt x="30" y="168"/>
                    <a:pt x="13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3" y="169"/>
                    <a:pt x="3" y="169"/>
                    <a:pt x="3" y="169"/>
                  </a:cubicBezTo>
                  <a:cubicBezTo>
                    <a:pt x="2" y="169"/>
                    <a:pt x="1" y="169"/>
                    <a:pt x="1" y="168"/>
                  </a:cubicBezTo>
                  <a:cubicBezTo>
                    <a:pt x="1" y="168"/>
                    <a:pt x="1" y="167"/>
                    <a:pt x="1" y="165"/>
                  </a:cubicBezTo>
                  <a:cubicBezTo>
                    <a:pt x="1" y="163"/>
                    <a:pt x="0" y="161"/>
                    <a:pt x="0" y="156"/>
                  </a:cubicBezTo>
                  <a:cubicBezTo>
                    <a:pt x="0" y="155"/>
                    <a:pt x="0" y="154"/>
                    <a:pt x="0" y="152"/>
                  </a:cubicBezTo>
                  <a:cubicBezTo>
                    <a:pt x="0" y="151"/>
                    <a:pt x="0" y="149"/>
                    <a:pt x="0" y="146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0"/>
                    <a:pt x="0" y="107"/>
                    <a:pt x="0" y="104"/>
                  </a:cubicBezTo>
                  <a:cubicBezTo>
                    <a:pt x="1" y="101"/>
                    <a:pt x="1" y="98"/>
                    <a:pt x="1" y="97"/>
                  </a:cubicBezTo>
                  <a:cubicBezTo>
                    <a:pt x="1" y="90"/>
                    <a:pt x="2" y="83"/>
                    <a:pt x="2" y="76"/>
                  </a:cubicBezTo>
                  <a:cubicBezTo>
                    <a:pt x="2" y="68"/>
                    <a:pt x="1" y="61"/>
                    <a:pt x="1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1"/>
                    <a:pt x="1" y="20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2"/>
                    <a:pt x="23" y="2"/>
                    <a:pt x="28" y="2"/>
                  </a:cubicBezTo>
                  <a:cubicBezTo>
                    <a:pt x="33" y="2"/>
                    <a:pt x="40" y="1"/>
                    <a:pt x="47" y="1"/>
                  </a:cubicBezTo>
                  <a:cubicBezTo>
                    <a:pt x="55" y="0"/>
                    <a:pt x="61" y="0"/>
                    <a:pt x="64" y="0"/>
                  </a:cubicBezTo>
                  <a:cubicBezTo>
                    <a:pt x="71" y="0"/>
                    <a:pt x="77" y="0"/>
                    <a:pt x="82" y="0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93" y="1"/>
                    <a:pt x="94" y="1"/>
                    <a:pt x="95" y="2"/>
                  </a:cubicBezTo>
                  <a:cubicBezTo>
                    <a:pt x="95" y="3"/>
                    <a:pt x="96" y="5"/>
                    <a:pt x="96" y="7"/>
                  </a:cubicBezTo>
                  <a:cubicBezTo>
                    <a:pt x="96" y="9"/>
                    <a:pt x="96" y="11"/>
                    <a:pt x="96" y="15"/>
                  </a:cubicBezTo>
                  <a:cubicBezTo>
                    <a:pt x="97" y="19"/>
                    <a:pt x="97" y="23"/>
                    <a:pt x="97" y="26"/>
                  </a:cubicBezTo>
                  <a:cubicBezTo>
                    <a:pt x="97" y="29"/>
                    <a:pt x="96" y="32"/>
                    <a:pt x="96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947C25BA-5C4B-4205-B7C1-0BB97B0A09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8" y="1518"/>
              <a:ext cx="309" cy="407"/>
            </a:xfrm>
            <a:custGeom>
              <a:avLst/>
              <a:gdLst>
                <a:gd name="T0" fmla="*/ 129 w 133"/>
                <a:gd name="T1" fmla="*/ 175 h 175"/>
                <a:gd name="T2" fmla="*/ 109 w 133"/>
                <a:gd name="T3" fmla="*/ 173 h 175"/>
                <a:gd name="T4" fmla="*/ 106 w 133"/>
                <a:gd name="T5" fmla="*/ 167 h 175"/>
                <a:gd name="T6" fmla="*/ 97 w 133"/>
                <a:gd name="T7" fmla="*/ 142 h 175"/>
                <a:gd name="T8" fmla="*/ 91 w 133"/>
                <a:gd name="T9" fmla="*/ 129 h 175"/>
                <a:gd name="T10" fmla="*/ 87 w 133"/>
                <a:gd name="T11" fmla="*/ 124 h 175"/>
                <a:gd name="T12" fmla="*/ 77 w 133"/>
                <a:gd name="T13" fmla="*/ 125 h 175"/>
                <a:gd name="T14" fmla="*/ 52 w 133"/>
                <a:gd name="T15" fmla="*/ 126 h 175"/>
                <a:gd name="T16" fmla="*/ 31 w 133"/>
                <a:gd name="T17" fmla="*/ 126 h 175"/>
                <a:gd name="T18" fmla="*/ 28 w 133"/>
                <a:gd name="T19" fmla="*/ 129 h 175"/>
                <a:gd name="T20" fmla="*/ 27 w 133"/>
                <a:gd name="T21" fmla="*/ 137 h 175"/>
                <a:gd name="T22" fmla="*/ 23 w 133"/>
                <a:gd name="T23" fmla="*/ 153 h 175"/>
                <a:gd name="T24" fmla="*/ 18 w 133"/>
                <a:gd name="T25" fmla="*/ 170 h 175"/>
                <a:gd name="T26" fmla="*/ 15 w 133"/>
                <a:gd name="T27" fmla="*/ 175 h 175"/>
                <a:gd name="T28" fmla="*/ 0 w 133"/>
                <a:gd name="T29" fmla="*/ 174 h 175"/>
                <a:gd name="T30" fmla="*/ 4 w 133"/>
                <a:gd name="T31" fmla="*/ 161 h 175"/>
                <a:gd name="T32" fmla="*/ 24 w 133"/>
                <a:gd name="T33" fmla="*/ 92 h 175"/>
                <a:gd name="T34" fmla="*/ 30 w 133"/>
                <a:gd name="T35" fmla="*/ 68 h 175"/>
                <a:gd name="T36" fmla="*/ 45 w 133"/>
                <a:gd name="T37" fmla="*/ 18 h 175"/>
                <a:gd name="T38" fmla="*/ 53 w 133"/>
                <a:gd name="T39" fmla="*/ 1 h 175"/>
                <a:gd name="T40" fmla="*/ 56 w 133"/>
                <a:gd name="T41" fmla="*/ 8 h 175"/>
                <a:gd name="T42" fmla="*/ 79 w 133"/>
                <a:gd name="T43" fmla="*/ 62 h 175"/>
                <a:gd name="T44" fmla="*/ 100 w 133"/>
                <a:gd name="T45" fmla="*/ 108 h 175"/>
                <a:gd name="T46" fmla="*/ 123 w 133"/>
                <a:gd name="T47" fmla="*/ 154 h 175"/>
                <a:gd name="T48" fmla="*/ 133 w 133"/>
                <a:gd name="T49" fmla="*/ 173 h 175"/>
                <a:gd name="T50" fmla="*/ 74 w 133"/>
                <a:gd name="T51" fmla="*/ 90 h 175"/>
                <a:gd name="T52" fmla="*/ 74 w 133"/>
                <a:gd name="T53" fmla="*/ 88 h 175"/>
                <a:gd name="T54" fmla="*/ 62 w 133"/>
                <a:gd name="T55" fmla="*/ 61 h 175"/>
                <a:gd name="T56" fmla="*/ 56 w 133"/>
                <a:gd name="T57" fmla="*/ 46 h 175"/>
                <a:gd name="T58" fmla="*/ 54 w 133"/>
                <a:gd name="T59" fmla="*/ 41 h 175"/>
                <a:gd name="T60" fmla="*/ 52 w 133"/>
                <a:gd name="T61" fmla="*/ 44 h 175"/>
                <a:gd name="T62" fmla="*/ 44 w 133"/>
                <a:gd name="T63" fmla="*/ 71 h 175"/>
                <a:gd name="T64" fmla="*/ 39 w 133"/>
                <a:gd name="T65" fmla="*/ 87 h 175"/>
                <a:gd name="T66" fmla="*/ 40 w 133"/>
                <a:gd name="T67" fmla="*/ 92 h 175"/>
                <a:gd name="T68" fmla="*/ 69 w 133"/>
                <a:gd name="T69" fmla="*/ 9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75">
                  <a:moveTo>
                    <a:pt x="133" y="173"/>
                  </a:moveTo>
                  <a:cubicBezTo>
                    <a:pt x="133" y="174"/>
                    <a:pt x="131" y="175"/>
                    <a:pt x="129" y="175"/>
                  </a:cubicBezTo>
                  <a:cubicBezTo>
                    <a:pt x="111" y="175"/>
                    <a:pt x="111" y="175"/>
                    <a:pt x="111" y="175"/>
                  </a:cubicBezTo>
                  <a:cubicBezTo>
                    <a:pt x="111" y="175"/>
                    <a:pt x="110" y="175"/>
                    <a:pt x="109" y="173"/>
                  </a:cubicBezTo>
                  <a:cubicBezTo>
                    <a:pt x="109" y="172"/>
                    <a:pt x="108" y="171"/>
                    <a:pt x="108" y="170"/>
                  </a:cubicBezTo>
                  <a:cubicBezTo>
                    <a:pt x="107" y="169"/>
                    <a:pt x="107" y="168"/>
                    <a:pt x="106" y="167"/>
                  </a:cubicBezTo>
                  <a:cubicBezTo>
                    <a:pt x="106" y="166"/>
                    <a:pt x="104" y="162"/>
                    <a:pt x="102" y="156"/>
                  </a:cubicBezTo>
                  <a:cubicBezTo>
                    <a:pt x="100" y="150"/>
                    <a:pt x="98" y="146"/>
                    <a:pt x="97" y="142"/>
                  </a:cubicBezTo>
                  <a:cubicBezTo>
                    <a:pt x="97" y="141"/>
                    <a:pt x="96" y="138"/>
                    <a:pt x="94" y="135"/>
                  </a:cubicBezTo>
                  <a:cubicBezTo>
                    <a:pt x="93" y="132"/>
                    <a:pt x="92" y="130"/>
                    <a:pt x="91" y="129"/>
                  </a:cubicBezTo>
                  <a:cubicBezTo>
                    <a:pt x="90" y="127"/>
                    <a:pt x="90" y="126"/>
                    <a:pt x="89" y="125"/>
                  </a:cubicBezTo>
                  <a:cubicBezTo>
                    <a:pt x="89" y="124"/>
                    <a:pt x="88" y="124"/>
                    <a:pt x="87" y="124"/>
                  </a:cubicBezTo>
                  <a:cubicBezTo>
                    <a:pt x="86" y="124"/>
                    <a:pt x="84" y="124"/>
                    <a:pt x="83" y="124"/>
                  </a:cubicBezTo>
                  <a:cubicBezTo>
                    <a:pt x="81" y="124"/>
                    <a:pt x="79" y="125"/>
                    <a:pt x="77" y="125"/>
                  </a:cubicBezTo>
                  <a:cubicBezTo>
                    <a:pt x="76" y="125"/>
                    <a:pt x="72" y="125"/>
                    <a:pt x="65" y="125"/>
                  </a:cubicBezTo>
                  <a:cubicBezTo>
                    <a:pt x="61" y="125"/>
                    <a:pt x="56" y="125"/>
                    <a:pt x="52" y="126"/>
                  </a:cubicBezTo>
                  <a:cubicBezTo>
                    <a:pt x="50" y="126"/>
                    <a:pt x="48" y="126"/>
                    <a:pt x="44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0" y="126"/>
                    <a:pt x="30" y="126"/>
                    <a:pt x="29" y="127"/>
                  </a:cubicBezTo>
                  <a:cubicBezTo>
                    <a:pt x="29" y="127"/>
                    <a:pt x="29" y="128"/>
                    <a:pt x="28" y="129"/>
                  </a:cubicBezTo>
                  <a:cubicBezTo>
                    <a:pt x="28" y="130"/>
                    <a:pt x="28" y="130"/>
                    <a:pt x="28" y="131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6" y="139"/>
                    <a:pt x="25" y="142"/>
                    <a:pt x="25" y="145"/>
                  </a:cubicBezTo>
                  <a:cubicBezTo>
                    <a:pt x="24" y="148"/>
                    <a:pt x="23" y="150"/>
                    <a:pt x="23" y="153"/>
                  </a:cubicBezTo>
                  <a:cubicBezTo>
                    <a:pt x="20" y="163"/>
                    <a:pt x="20" y="163"/>
                    <a:pt x="20" y="163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8" y="172"/>
                    <a:pt x="17" y="173"/>
                    <a:pt x="17" y="174"/>
                  </a:cubicBezTo>
                  <a:cubicBezTo>
                    <a:pt x="17" y="175"/>
                    <a:pt x="16" y="175"/>
                    <a:pt x="15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0" y="175"/>
                    <a:pt x="0" y="175"/>
                    <a:pt x="0" y="174"/>
                  </a:cubicBezTo>
                  <a:cubicBezTo>
                    <a:pt x="0" y="174"/>
                    <a:pt x="0" y="172"/>
                    <a:pt x="1" y="170"/>
                  </a:cubicBezTo>
                  <a:cubicBezTo>
                    <a:pt x="2" y="167"/>
                    <a:pt x="3" y="164"/>
                    <a:pt x="4" y="161"/>
                  </a:cubicBezTo>
                  <a:cubicBezTo>
                    <a:pt x="10" y="142"/>
                    <a:pt x="14" y="129"/>
                    <a:pt x="15" y="122"/>
                  </a:cubicBezTo>
                  <a:cubicBezTo>
                    <a:pt x="16" y="115"/>
                    <a:pt x="19" y="104"/>
                    <a:pt x="24" y="92"/>
                  </a:cubicBezTo>
                  <a:cubicBezTo>
                    <a:pt x="25" y="86"/>
                    <a:pt x="26" y="81"/>
                    <a:pt x="28" y="77"/>
                  </a:cubicBezTo>
                  <a:cubicBezTo>
                    <a:pt x="28" y="74"/>
                    <a:pt x="29" y="72"/>
                    <a:pt x="30" y="68"/>
                  </a:cubicBezTo>
                  <a:cubicBezTo>
                    <a:pt x="33" y="57"/>
                    <a:pt x="36" y="47"/>
                    <a:pt x="39" y="3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3"/>
                    <a:pt x="48" y="8"/>
                    <a:pt x="50" y="2"/>
                  </a:cubicBezTo>
                  <a:cubicBezTo>
                    <a:pt x="51" y="0"/>
                    <a:pt x="52" y="0"/>
                    <a:pt x="53" y="1"/>
                  </a:cubicBezTo>
                  <a:cubicBezTo>
                    <a:pt x="54" y="1"/>
                    <a:pt x="55" y="3"/>
                    <a:pt x="55" y="4"/>
                  </a:cubicBezTo>
                  <a:cubicBezTo>
                    <a:pt x="56" y="6"/>
                    <a:pt x="56" y="7"/>
                    <a:pt x="56" y="8"/>
                  </a:cubicBezTo>
                  <a:cubicBezTo>
                    <a:pt x="57" y="9"/>
                    <a:pt x="61" y="19"/>
                    <a:pt x="69" y="36"/>
                  </a:cubicBezTo>
                  <a:cubicBezTo>
                    <a:pt x="72" y="43"/>
                    <a:pt x="76" y="51"/>
                    <a:pt x="79" y="62"/>
                  </a:cubicBezTo>
                  <a:cubicBezTo>
                    <a:pt x="81" y="67"/>
                    <a:pt x="85" y="77"/>
                    <a:pt x="93" y="92"/>
                  </a:cubicBezTo>
                  <a:cubicBezTo>
                    <a:pt x="96" y="100"/>
                    <a:pt x="99" y="105"/>
                    <a:pt x="100" y="108"/>
                  </a:cubicBezTo>
                  <a:cubicBezTo>
                    <a:pt x="102" y="113"/>
                    <a:pt x="109" y="127"/>
                    <a:pt x="120" y="148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7" y="163"/>
                    <a:pt x="130" y="168"/>
                    <a:pt x="132" y="170"/>
                  </a:cubicBezTo>
                  <a:cubicBezTo>
                    <a:pt x="132" y="172"/>
                    <a:pt x="133" y="173"/>
                    <a:pt x="133" y="173"/>
                  </a:cubicBezTo>
                  <a:close/>
                  <a:moveTo>
                    <a:pt x="72" y="91"/>
                  </a:moveTo>
                  <a:cubicBezTo>
                    <a:pt x="72" y="91"/>
                    <a:pt x="73" y="91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89"/>
                    <a:pt x="74" y="89"/>
                    <a:pt x="74" y="88"/>
                  </a:cubicBezTo>
                  <a:cubicBezTo>
                    <a:pt x="73" y="86"/>
                    <a:pt x="71" y="82"/>
                    <a:pt x="68" y="76"/>
                  </a:cubicBezTo>
                  <a:cubicBezTo>
                    <a:pt x="65" y="69"/>
                    <a:pt x="63" y="64"/>
                    <a:pt x="62" y="61"/>
                  </a:cubicBezTo>
                  <a:cubicBezTo>
                    <a:pt x="60" y="57"/>
                    <a:pt x="59" y="54"/>
                    <a:pt x="58" y="51"/>
                  </a:cubicBezTo>
                  <a:cubicBezTo>
                    <a:pt x="57" y="48"/>
                    <a:pt x="57" y="47"/>
                    <a:pt x="56" y="46"/>
                  </a:cubicBezTo>
                  <a:cubicBezTo>
                    <a:pt x="56" y="45"/>
                    <a:pt x="56" y="44"/>
                    <a:pt x="55" y="43"/>
                  </a:cubicBezTo>
                  <a:cubicBezTo>
                    <a:pt x="55" y="43"/>
                    <a:pt x="54" y="42"/>
                    <a:pt x="54" y="41"/>
                  </a:cubicBezTo>
                  <a:cubicBezTo>
                    <a:pt x="54" y="41"/>
                    <a:pt x="54" y="41"/>
                    <a:pt x="53" y="41"/>
                  </a:cubicBezTo>
                  <a:cubicBezTo>
                    <a:pt x="53" y="41"/>
                    <a:pt x="52" y="42"/>
                    <a:pt x="52" y="44"/>
                  </a:cubicBezTo>
                  <a:cubicBezTo>
                    <a:pt x="51" y="47"/>
                    <a:pt x="51" y="49"/>
                    <a:pt x="50" y="50"/>
                  </a:cubicBezTo>
                  <a:cubicBezTo>
                    <a:pt x="47" y="59"/>
                    <a:pt x="45" y="66"/>
                    <a:pt x="44" y="71"/>
                  </a:cubicBezTo>
                  <a:cubicBezTo>
                    <a:pt x="43" y="73"/>
                    <a:pt x="43" y="76"/>
                    <a:pt x="41" y="80"/>
                  </a:cubicBezTo>
                  <a:cubicBezTo>
                    <a:pt x="40" y="83"/>
                    <a:pt x="39" y="85"/>
                    <a:pt x="39" y="87"/>
                  </a:cubicBezTo>
                  <a:cubicBezTo>
                    <a:pt x="38" y="88"/>
                    <a:pt x="38" y="90"/>
                    <a:pt x="38" y="91"/>
                  </a:cubicBezTo>
                  <a:cubicBezTo>
                    <a:pt x="38" y="92"/>
                    <a:pt x="39" y="92"/>
                    <a:pt x="40" y="92"/>
                  </a:cubicBezTo>
                  <a:cubicBezTo>
                    <a:pt x="44" y="92"/>
                    <a:pt x="49" y="92"/>
                    <a:pt x="56" y="92"/>
                  </a:cubicBezTo>
                  <a:cubicBezTo>
                    <a:pt x="63" y="91"/>
                    <a:pt x="67" y="91"/>
                    <a:pt x="69" y="91"/>
                  </a:cubicBezTo>
                  <a:cubicBezTo>
                    <a:pt x="70" y="91"/>
                    <a:pt x="71" y="91"/>
                    <a:pt x="7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722547B4-56C9-451D-AE2F-721E367A0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" y="1532"/>
              <a:ext cx="281" cy="393"/>
            </a:xfrm>
            <a:custGeom>
              <a:avLst/>
              <a:gdLst>
                <a:gd name="T0" fmla="*/ 120 w 121"/>
                <a:gd name="T1" fmla="*/ 12 h 169"/>
                <a:gd name="T2" fmla="*/ 120 w 121"/>
                <a:gd name="T3" fmla="*/ 25 h 169"/>
                <a:gd name="T4" fmla="*/ 121 w 121"/>
                <a:gd name="T5" fmla="*/ 43 h 169"/>
                <a:gd name="T6" fmla="*/ 112 w 121"/>
                <a:gd name="T7" fmla="*/ 50 h 169"/>
                <a:gd name="T8" fmla="*/ 70 w 121"/>
                <a:gd name="T9" fmla="*/ 50 h 169"/>
                <a:gd name="T10" fmla="*/ 69 w 121"/>
                <a:gd name="T11" fmla="*/ 74 h 169"/>
                <a:gd name="T12" fmla="*/ 69 w 121"/>
                <a:gd name="T13" fmla="*/ 95 h 169"/>
                <a:gd name="T14" fmla="*/ 69 w 121"/>
                <a:gd name="T15" fmla="*/ 127 h 169"/>
                <a:gd name="T16" fmla="*/ 70 w 121"/>
                <a:gd name="T17" fmla="*/ 155 h 169"/>
                <a:gd name="T18" fmla="*/ 70 w 121"/>
                <a:gd name="T19" fmla="*/ 164 h 169"/>
                <a:gd name="T20" fmla="*/ 70 w 121"/>
                <a:gd name="T21" fmla="*/ 166 h 169"/>
                <a:gd name="T22" fmla="*/ 69 w 121"/>
                <a:gd name="T23" fmla="*/ 168 h 169"/>
                <a:gd name="T24" fmla="*/ 68 w 121"/>
                <a:gd name="T25" fmla="*/ 169 h 169"/>
                <a:gd name="T26" fmla="*/ 66 w 121"/>
                <a:gd name="T27" fmla="*/ 169 h 169"/>
                <a:gd name="T28" fmla="*/ 50 w 121"/>
                <a:gd name="T29" fmla="*/ 169 h 169"/>
                <a:gd name="T30" fmla="*/ 47 w 121"/>
                <a:gd name="T31" fmla="*/ 168 h 169"/>
                <a:gd name="T32" fmla="*/ 46 w 121"/>
                <a:gd name="T33" fmla="*/ 164 h 169"/>
                <a:gd name="T34" fmla="*/ 46 w 121"/>
                <a:gd name="T35" fmla="*/ 161 h 169"/>
                <a:gd name="T36" fmla="*/ 47 w 121"/>
                <a:gd name="T37" fmla="*/ 131 h 169"/>
                <a:gd name="T38" fmla="*/ 49 w 121"/>
                <a:gd name="T39" fmla="*/ 81 h 169"/>
                <a:gd name="T40" fmla="*/ 48 w 121"/>
                <a:gd name="T41" fmla="*/ 62 h 169"/>
                <a:gd name="T42" fmla="*/ 48 w 121"/>
                <a:gd name="T43" fmla="*/ 50 h 169"/>
                <a:gd name="T44" fmla="*/ 13 w 121"/>
                <a:gd name="T45" fmla="*/ 50 h 169"/>
                <a:gd name="T46" fmla="*/ 5 w 121"/>
                <a:gd name="T47" fmla="*/ 50 h 169"/>
                <a:gd name="T48" fmla="*/ 1 w 121"/>
                <a:gd name="T49" fmla="*/ 49 h 169"/>
                <a:gd name="T50" fmla="*/ 1 w 121"/>
                <a:gd name="T51" fmla="*/ 45 h 169"/>
                <a:gd name="T52" fmla="*/ 1 w 121"/>
                <a:gd name="T53" fmla="*/ 39 h 169"/>
                <a:gd name="T54" fmla="*/ 1 w 121"/>
                <a:gd name="T55" fmla="*/ 13 h 169"/>
                <a:gd name="T56" fmla="*/ 1 w 121"/>
                <a:gd name="T57" fmla="*/ 6 h 169"/>
                <a:gd name="T58" fmla="*/ 1 w 121"/>
                <a:gd name="T59" fmla="*/ 4 h 169"/>
                <a:gd name="T60" fmla="*/ 2 w 121"/>
                <a:gd name="T61" fmla="*/ 1 h 169"/>
                <a:gd name="T62" fmla="*/ 5 w 121"/>
                <a:gd name="T63" fmla="*/ 1 h 169"/>
                <a:gd name="T64" fmla="*/ 29 w 121"/>
                <a:gd name="T65" fmla="*/ 1 h 169"/>
                <a:gd name="T66" fmla="*/ 43 w 121"/>
                <a:gd name="T67" fmla="*/ 1 h 169"/>
                <a:gd name="T68" fmla="*/ 60 w 121"/>
                <a:gd name="T69" fmla="*/ 0 h 169"/>
                <a:gd name="T70" fmla="*/ 74 w 121"/>
                <a:gd name="T71" fmla="*/ 0 h 169"/>
                <a:gd name="T72" fmla="*/ 102 w 121"/>
                <a:gd name="T73" fmla="*/ 1 h 169"/>
                <a:gd name="T74" fmla="*/ 111 w 121"/>
                <a:gd name="T75" fmla="*/ 1 h 169"/>
                <a:gd name="T76" fmla="*/ 118 w 121"/>
                <a:gd name="T77" fmla="*/ 2 h 169"/>
                <a:gd name="T78" fmla="*/ 121 w 121"/>
                <a:gd name="T79" fmla="*/ 6 h 169"/>
                <a:gd name="T80" fmla="*/ 120 w 121"/>
                <a:gd name="T81" fmla="*/ 1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1" h="169">
                  <a:moveTo>
                    <a:pt x="120" y="12"/>
                  </a:moveTo>
                  <a:cubicBezTo>
                    <a:pt x="120" y="16"/>
                    <a:pt x="120" y="20"/>
                    <a:pt x="120" y="25"/>
                  </a:cubicBezTo>
                  <a:cubicBezTo>
                    <a:pt x="120" y="29"/>
                    <a:pt x="120" y="35"/>
                    <a:pt x="121" y="43"/>
                  </a:cubicBezTo>
                  <a:cubicBezTo>
                    <a:pt x="121" y="47"/>
                    <a:pt x="118" y="50"/>
                    <a:pt x="112" y="50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7"/>
                    <a:pt x="69" y="84"/>
                    <a:pt x="69" y="95"/>
                  </a:cubicBezTo>
                  <a:cubicBezTo>
                    <a:pt x="69" y="106"/>
                    <a:pt x="69" y="117"/>
                    <a:pt x="69" y="127"/>
                  </a:cubicBezTo>
                  <a:cubicBezTo>
                    <a:pt x="70" y="138"/>
                    <a:pt x="70" y="147"/>
                    <a:pt x="70" y="15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0" y="166"/>
                    <a:pt x="70" y="166"/>
                    <a:pt x="70" y="166"/>
                  </a:cubicBezTo>
                  <a:cubicBezTo>
                    <a:pt x="70" y="167"/>
                    <a:pt x="70" y="168"/>
                    <a:pt x="69" y="168"/>
                  </a:cubicBezTo>
                  <a:cubicBezTo>
                    <a:pt x="69" y="169"/>
                    <a:pt x="68" y="169"/>
                    <a:pt x="68" y="169"/>
                  </a:cubicBezTo>
                  <a:cubicBezTo>
                    <a:pt x="67" y="169"/>
                    <a:pt x="67" y="169"/>
                    <a:pt x="66" y="169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48" y="169"/>
                    <a:pt x="47" y="169"/>
                    <a:pt x="47" y="168"/>
                  </a:cubicBezTo>
                  <a:cubicBezTo>
                    <a:pt x="46" y="167"/>
                    <a:pt x="46" y="166"/>
                    <a:pt x="46" y="164"/>
                  </a:cubicBezTo>
                  <a:cubicBezTo>
                    <a:pt x="46" y="163"/>
                    <a:pt x="46" y="161"/>
                    <a:pt x="46" y="16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8" y="105"/>
                    <a:pt x="49" y="88"/>
                    <a:pt x="49" y="81"/>
                  </a:cubicBezTo>
                  <a:cubicBezTo>
                    <a:pt x="49" y="77"/>
                    <a:pt x="48" y="71"/>
                    <a:pt x="48" y="62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6" y="50"/>
                    <a:pt x="25" y="50"/>
                    <a:pt x="13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3" y="50"/>
                    <a:pt x="2" y="50"/>
                    <a:pt x="1" y="49"/>
                  </a:cubicBezTo>
                  <a:cubicBezTo>
                    <a:pt x="0" y="47"/>
                    <a:pt x="0" y="46"/>
                    <a:pt x="1" y="45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29"/>
                    <a:pt x="1" y="21"/>
                    <a:pt x="1" y="13"/>
                  </a:cubicBezTo>
                  <a:cubicBezTo>
                    <a:pt x="1" y="9"/>
                    <a:pt x="1" y="7"/>
                    <a:pt x="1" y="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1" y="0"/>
                    <a:pt x="57" y="0"/>
                    <a:pt x="6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6" y="1"/>
                    <a:pt x="95" y="1"/>
                    <a:pt x="102" y="1"/>
                  </a:cubicBezTo>
                  <a:cubicBezTo>
                    <a:pt x="106" y="1"/>
                    <a:pt x="110" y="1"/>
                    <a:pt x="111" y="1"/>
                  </a:cubicBezTo>
                  <a:cubicBezTo>
                    <a:pt x="114" y="0"/>
                    <a:pt x="117" y="1"/>
                    <a:pt x="118" y="2"/>
                  </a:cubicBezTo>
                  <a:cubicBezTo>
                    <a:pt x="120" y="3"/>
                    <a:pt x="121" y="5"/>
                    <a:pt x="121" y="6"/>
                  </a:cubicBezTo>
                  <a:cubicBezTo>
                    <a:pt x="121" y="7"/>
                    <a:pt x="120" y="9"/>
                    <a:pt x="12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D7573D9D-CD47-4CB7-A360-E7EDDA0D3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" y="1534"/>
              <a:ext cx="393" cy="391"/>
            </a:xfrm>
            <a:custGeom>
              <a:avLst/>
              <a:gdLst>
                <a:gd name="T0" fmla="*/ 68 w 169"/>
                <a:gd name="T1" fmla="*/ 68 h 168"/>
                <a:gd name="T2" fmla="*/ 79 w 169"/>
                <a:gd name="T3" fmla="*/ 52 h 168"/>
                <a:gd name="T4" fmla="*/ 88 w 169"/>
                <a:gd name="T5" fmla="*/ 37 h 168"/>
                <a:gd name="T6" fmla="*/ 94 w 169"/>
                <a:gd name="T7" fmla="*/ 36 h 168"/>
                <a:gd name="T8" fmla="*/ 96 w 169"/>
                <a:gd name="T9" fmla="*/ 43 h 168"/>
                <a:gd name="T10" fmla="*/ 102 w 169"/>
                <a:gd name="T11" fmla="*/ 68 h 168"/>
                <a:gd name="T12" fmla="*/ 109 w 169"/>
                <a:gd name="T13" fmla="*/ 87 h 168"/>
                <a:gd name="T14" fmla="*/ 113 w 169"/>
                <a:gd name="T15" fmla="*/ 76 h 168"/>
                <a:gd name="T16" fmla="*/ 116 w 169"/>
                <a:gd name="T17" fmla="*/ 66 h 168"/>
                <a:gd name="T18" fmla="*/ 127 w 169"/>
                <a:gd name="T19" fmla="*/ 27 h 168"/>
                <a:gd name="T20" fmla="*/ 137 w 169"/>
                <a:gd name="T21" fmla="*/ 1 h 168"/>
                <a:gd name="T22" fmla="*/ 145 w 169"/>
                <a:gd name="T23" fmla="*/ 1 h 168"/>
                <a:gd name="T24" fmla="*/ 169 w 169"/>
                <a:gd name="T25" fmla="*/ 3 h 168"/>
                <a:gd name="T26" fmla="*/ 168 w 169"/>
                <a:gd name="T27" fmla="*/ 8 h 168"/>
                <a:gd name="T28" fmla="*/ 160 w 169"/>
                <a:gd name="T29" fmla="*/ 33 h 168"/>
                <a:gd name="T30" fmla="*/ 147 w 169"/>
                <a:gd name="T31" fmla="*/ 78 h 168"/>
                <a:gd name="T32" fmla="*/ 135 w 169"/>
                <a:gd name="T33" fmla="*/ 129 h 168"/>
                <a:gd name="T34" fmla="*/ 119 w 169"/>
                <a:gd name="T35" fmla="*/ 167 h 168"/>
                <a:gd name="T36" fmla="*/ 111 w 169"/>
                <a:gd name="T37" fmla="*/ 154 h 168"/>
                <a:gd name="T38" fmla="*/ 98 w 169"/>
                <a:gd name="T39" fmla="*/ 120 h 168"/>
                <a:gd name="T40" fmla="*/ 91 w 169"/>
                <a:gd name="T41" fmla="*/ 95 h 168"/>
                <a:gd name="T42" fmla="*/ 84 w 169"/>
                <a:gd name="T43" fmla="*/ 85 h 168"/>
                <a:gd name="T44" fmla="*/ 80 w 169"/>
                <a:gd name="T45" fmla="*/ 93 h 168"/>
                <a:gd name="T46" fmla="*/ 60 w 169"/>
                <a:gd name="T47" fmla="*/ 134 h 168"/>
                <a:gd name="T48" fmla="*/ 46 w 169"/>
                <a:gd name="T49" fmla="*/ 164 h 168"/>
                <a:gd name="T50" fmla="*/ 36 w 169"/>
                <a:gd name="T51" fmla="*/ 161 h 168"/>
                <a:gd name="T52" fmla="*/ 31 w 169"/>
                <a:gd name="T53" fmla="*/ 144 h 168"/>
                <a:gd name="T54" fmla="*/ 18 w 169"/>
                <a:gd name="T55" fmla="*/ 87 h 168"/>
                <a:gd name="T56" fmla="*/ 11 w 169"/>
                <a:gd name="T57" fmla="*/ 54 h 168"/>
                <a:gd name="T58" fmla="*/ 0 w 169"/>
                <a:gd name="T59" fmla="*/ 7 h 168"/>
                <a:gd name="T60" fmla="*/ 5 w 169"/>
                <a:gd name="T61" fmla="*/ 2 h 168"/>
                <a:gd name="T62" fmla="*/ 27 w 169"/>
                <a:gd name="T63" fmla="*/ 1 h 168"/>
                <a:gd name="T64" fmla="*/ 35 w 169"/>
                <a:gd name="T65" fmla="*/ 5 h 168"/>
                <a:gd name="T66" fmla="*/ 36 w 169"/>
                <a:gd name="T67" fmla="*/ 14 h 168"/>
                <a:gd name="T68" fmla="*/ 43 w 169"/>
                <a:gd name="T69" fmla="*/ 43 h 168"/>
                <a:gd name="T70" fmla="*/ 53 w 169"/>
                <a:gd name="T71" fmla="*/ 78 h 168"/>
                <a:gd name="T72" fmla="*/ 56 w 169"/>
                <a:gd name="T73" fmla="*/ 87 h 168"/>
                <a:gd name="T74" fmla="*/ 65 w 169"/>
                <a:gd name="T75" fmla="*/ 7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9" h="168">
                  <a:moveTo>
                    <a:pt x="65" y="74"/>
                  </a:moveTo>
                  <a:cubicBezTo>
                    <a:pt x="68" y="68"/>
                    <a:pt x="68" y="68"/>
                    <a:pt x="68" y="68"/>
                  </a:cubicBezTo>
                  <a:cubicBezTo>
                    <a:pt x="69" y="68"/>
                    <a:pt x="70" y="65"/>
                    <a:pt x="73" y="61"/>
                  </a:cubicBezTo>
                  <a:cubicBezTo>
                    <a:pt x="74" y="59"/>
                    <a:pt x="76" y="56"/>
                    <a:pt x="79" y="52"/>
                  </a:cubicBezTo>
                  <a:cubicBezTo>
                    <a:pt x="82" y="48"/>
                    <a:pt x="83" y="44"/>
                    <a:pt x="84" y="43"/>
                  </a:cubicBezTo>
                  <a:cubicBezTo>
                    <a:pt x="86" y="40"/>
                    <a:pt x="87" y="38"/>
                    <a:pt x="88" y="37"/>
                  </a:cubicBezTo>
                  <a:cubicBezTo>
                    <a:pt x="89" y="36"/>
                    <a:pt x="91" y="35"/>
                    <a:pt x="92" y="35"/>
                  </a:cubicBezTo>
                  <a:cubicBezTo>
                    <a:pt x="93" y="35"/>
                    <a:pt x="94" y="35"/>
                    <a:pt x="94" y="36"/>
                  </a:cubicBezTo>
                  <a:cubicBezTo>
                    <a:pt x="95" y="37"/>
                    <a:pt x="95" y="38"/>
                    <a:pt x="95" y="39"/>
                  </a:cubicBezTo>
                  <a:cubicBezTo>
                    <a:pt x="96" y="40"/>
                    <a:pt x="96" y="42"/>
                    <a:pt x="96" y="43"/>
                  </a:cubicBezTo>
                  <a:cubicBezTo>
                    <a:pt x="97" y="45"/>
                    <a:pt x="97" y="48"/>
                    <a:pt x="99" y="54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03" y="73"/>
                    <a:pt x="104" y="78"/>
                    <a:pt x="106" y="82"/>
                  </a:cubicBezTo>
                  <a:cubicBezTo>
                    <a:pt x="107" y="83"/>
                    <a:pt x="108" y="85"/>
                    <a:pt x="109" y="87"/>
                  </a:cubicBezTo>
                  <a:cubicBezTo>
                    <a:pt x="109" y="86"/>
                    <a:pt x="110" y="85"/>
                    <a:pt x="110" y="83"/>
                  </a:cubicBezTo>
                  <a:cubicBezTo>
                    <a:pt x="113" y="76"/>
                    <a:pt x="113" y="76"/>
                    <a:pt x="113" y="76"/>
                  </a:cubicBezTo>
                  <a:cubicBezTo>
                    <a:pt x="113" y="75"/>
                    <a:pt x="114" y="73"/>
                    <a:pt x="114" y="71"/>
                  </a:cubicBezTo>
                  <a:cubicBezTo>
                    <a:pt x="115" y="69"/>
                    <a:pt x="115" y="68"/>
                    <a:pt x="116" y="66"/>
                  </a:cubicBezTo>
                  <a:cubicBezTo>
                    <a:pt x="119" y="57"/>
                    <a:pt x="120" y="51"/>
                    <a:pt x="120" y="50"/>
                  </a:cubicBezTo>
                  <a:cubicBezTo>
                    <a:pt x="122" y="45"/>
                    <a:pt x="124" y="37"/>
                    <a:pt x="127" y="27"/>
                  </a:cubicBezTo>
                  <a:cubicBezTo>
                    <a:pt x="130" y="16"/>
                    <a:pt x="133" y="10"/>
                    <a:pt x="134" y="6"/>
                  </a:cubicBezTo>
                  <a:cubicBezTo>
                    <a:pt x="135" y="4"/>
                    <a:pt x="136" y="2"/>
                    <a:pt x="137" y="1"/>
                  </a:cubicBezTo>
                  <a:cubicBezTo>
                    <a:pt x="138" y="1"/>
                    <a:pt x="140" y="0"/>
                    <a:pt x="141" y="0"/>
                  </a:cubicBezTo>
                  <a:cubicBezTo>
                    <a:pt x="143" y="1"/>
                    <a:pt x="144" y="1"/>
                    <a:pt x="145" y="1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8" y="1"/>
                    <a:pt x="169" y="1"/>
                    <a:pt x="169" y="3"/>
                  </a:cubicBezTo>
                  <a:cubicBezTo>
                    <a:pt x="169" y="4"/>
                    <a:pt x="169" y="5"/>
                    <a:pt x="169" y="6"/>
                  </a:cubicBezTo>
                  <a:cubicBezTo>
                    <a:pt x="169" y="6"/>
                    <a:pt x="169" y="7"/>
                    <a:pt x="168" y="8"/>
                  </a:cubicBezTo>
                  <a:cubicBezTo>
                    <a:pt x="168" y="9"/>
                    <a:pt x="167" y="12"/>
                    <a:pt x="166" y="15"/>
                  </a:cubicBezTo>
                  <a:cubicBezTo>
                    <a:pt x="164" y="22"/>
                    <a:pt x="162" y="28"/>
                    <a:pt x="160" y="33"/>
                  </a:cubicBezTo>
                  <a:cubicBezTo>
                    <a:pt x="157" y="43"/>
                    <a:pt x="153" y="55"/>
                    <a:pt x="150" y="69"/>
                  </a:cubicBezTo>
                  <a:cubicBezTo>
                    <a:pt x="147" y="78"/>
                    <a:pt x="147" y="78"/>
                    <a:pt x="147" y="78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3" y="136"/>
                    <a:pt x="130" y="144"/>
                    <a:pt x="126" y="153"/>
                  </a:cubicBezTo>
                  <a:cubicBezTo>
                    <a:pt x="123" y="162"/>
                    <a:pt x="120" y="167"/>
                    <a:pt x="119" y="167"/>
                  </a:cubicBezTo>
                  <a:cubicBezTo>
                    <a:pt x="117" y="167"/>
                    <a:pt x="116" y="166"/>
                    <a:pt x="114" y="163"/>
                  </a:cubicBezTo>
                  <a:cubicBezTo>
                    <a:pt x="113" y="161"/>
                    <a:pt x="112" y="158"/>
                    <a:pt x="111" y="154"/>
                  </a:cubicBezTo>
                  <a:cubicBezTo>
                    <a:pt x="109" y="152"/>
                    <a:pt x="107" y="147"/>
                    <a:pt x="105" y="140"/>
                  </a:cubicBezTo>
                  <a:cubicBezTo>
                    <a:pt x="102" y="133"/>
                    <a:pt x="100" y="126"/>
                    <a:pt x="98" y="120"/>
                  </a:cubicBezTo>
                  <a:cubicBezTo>
                    <a:pt x="97" y="116"/>
                    <a:pt x="96" y="110"/>
                    <a:pt x="93" y="101"/>
                  </a:cubicBezTo>
                  <a:cubicBezTo>
                    <a:pt x="92" y="98"/>
                    <a:pt x="91" y="96"/>
                    <a:pt x="91" y="95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5" y="83"/>
                    <a:pt x="84" y="84"/>
                    <a:pt x="84" y="85"/>
                  </a:cubicBezTo>
                  <a:cubicBezTo>
                    <a:pt x="83" y="86"/>
                    <a:pt x="83" y="88"/>
                    <a:pt x="82" y="89"/>
                  </a:cubicBezTo>
                  <a:cubicBezTo>
                    <a:pt x="81" y="91"/>
                    <a:pt x="81" y="92"/>
                    <a:pt x="80" y="93"/>
                  </a:cubicBezTo>
                  <a:cubicBezTo>
                    <a:pt x="63" y="126"/>
                    <a:pt x="63" y="126"/>
                    <a:pt x="63" y="126"/>
                  </a:cubicBezTo>
                  <a:cubicBezTo>
                    <a:pt x="60" y="134"/>
                    <a:pt x="60" y="134"/>
                    <a:pt x="60" y="134"/>
                  </a:cubicBezTo>
                  <a:cubicBezTo>
                    <a:pt x="55" y="144"/>
                    <a:pt x="52" y="152"/>
                    <a:pt x="51" y="155"/>
                  </a:cubicBezTo>
                  <a:cubicBezTo>
                    <a:pt x="49" y="159"/>
                    <a:pt x="48" y="162"/>
                    <a:pt x="46" y="164"/>
                  </a:cubicBezTo>
                  <a:cubicBezTo>
                    <a:pt x="45" y="166"/>
                    <a:pt x="43" y="168"/>
                    <a:pt x="41" y="168"/>
                  </a:cubicBezTo>
                  <a:cubicBezTo>
                    <a:pt x="39" y="168"/>
                    <a:pt x="37" y="165"/>
                    <a:pt x="36" y="161"/>
                  </a:cubicBezTo>
                  <a:cubicBezTo>
                    <a:pt x="36" y="160"/>
                    <a:pt x="35" y="159"/>
                    <a:pt x="34" y="157"/>
                  </a:cubicBezTo>
                  <a:cubicBezTo>
                    <a:pt x="34" y="154"/>
                    <a:pt x="32" y="150"/>
                    <a:pt x="31" y="144"/>
                  </a:cubicBezTo>
                  <a:cubicBezTo>
                    <a:pt x="30" y="139"/>
                    <a:pt x="27" y="126"/>
                    <a:pt x="22" y="102"/>
                  </a:cubicBezTo>
                  <a:cubicBezTo>
                    <a:pt x="21" y="99"/>
                    <a:pt x="20" y="94"/>
                    <a:pt x="18" y="87"/>
                  </a:cubicBezTo>
                  <a:cubicBezTo>
                    <a:pt x="17" y="81"/>
                    <a:pt x="16" y="76"/>
                    <a:pt x="15" y="74"/>
                  </a:cubicBezTo>
                  <a:cubicBezTo>
                    <a:pt x="13" y="67"/>
                    <a:pt x="12" y="60"/>
                    <a:pt x="11" y="54"/>
                  </a:cubicBezTo>
                  <a:cubicBezTo>
                    <a:pt x="6" y="33"/>
                    <a:pt x="3" y="20"/>
                    <a:pt x="1" y="15"/>
                  </a:cubicBezTo>
                  <a:cubicBezTo>
                    <a:pt x="0" y="12"/>
                    <a:pt x="0" y="9"/>
                    <a:pt x="0" y="7"/>
                  </a:cubicBezTo>
                  <a:cubicBezTo>
                    <a:pt x="0" y="6"/>
                    <a:pt x="0" y="4"/>
                    <a:pt x="1" y="4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8" y="1"/>
                    <a:pt x="23" y="1"/>
                    <a:pt x="27" y="1"/>
                  </a:cubicBezTo>
                  <a:cubicBezTo>
                    <a:pt x="30" y="1"/>
                    <a:pt x="32" y="1"/>
                    <a:pt x="33" y="2"/>
                  </a:cubicBezTo>
                  <a:cubicBezTo>
                    <a:pt x="34" y="3"/>
                    <a:pt x="34" y="4"/>
                    <a:pt x="35" y="5"/>
                  </a:cubicBezTo>
                  <a:cubicBezTo>
                    <a:pt x="35" y="6"/>
                    <a:pt x="35" y="7"/>
                    <a:pt x="35" y="8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8" y="22"/>
                    <a:pt x="39" y="27"/>
                    <a:pt x="39" y="29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8" y="58"/>
                    <a:pt x="51" y="67"/>
                    <a:pt x="51" y="69"/>
                  </a:cubicBezTo>
                  <a:cubicBezTo>
                    <a:pt x="51" y="71"/>
                    <a:pt x="52" y="73"/>
                    <a:pt x="53" y="78"/>
                  </a:cubicBezTo>
                  <a:cubicBezTo>
                    <a:pt x="53" y="80"/>
                    <a:pt x="54" y="82"/>
                    <a:pt x="54" y="84"/>
                  </a:cubicBezTo>
                  <a:cubicBezTo>
                    <a:pt x="54" y="86"/>
                    <a:pt x="55" y="87"/>
                    <a:pt x="56" y="87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9" y="86"/>
                    <a:pt x="61" y="82"/>
                    <a:pt x="65" y="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42F6E5F3-3FFA-4947-9711-E82D10FAD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04" y="1455"/>
              <a:ext cx="256" cy="481"/>
            </a:xfrm>
            <a:custGeom>
              <a:avLst/>
              <a:gdLst>
                <a:gd name="T0" fmla="*/ 92 w 110"/>
                <a:gd name="T1" fmla="*/ 44 h 207"/>
                <a:gd name="T2" fmla="*/ 107 w 110"/>
                <a:gd name="T3" fmla="*/ 77 h 207"/>
                <a:gd name="T4" fmla="*/ 110 w 110"/>
                <a:gd name="T5" fmla="*/ 119 h 207"/>
                <a:gd name="T6" fmla="*/ 105 w 110"/>
                <a:gd name="T7" fmla="*/ 159 h 207"/>
                <a:gd name="T8" fmla="*/ 87 w 110"/>
                <a:gd name="T9" fmla="*/ 193 h 207"/>
                <a:gd name="T10" fmla="*/ 57 w 110"/>
                <a:gd name="T11" fmla="*/ 207 h 207"/>
                <a:gd name="T12" fmla="*/ 12 w 110"/>
                <a:gd name="T13" fmla="*/ 178 h 207"/>
                <a:gd name="T14" fmla="*/ 0 w 110"/>
                <a:gd name="T15" fmla="*/ 116 h 207"/>
                <a:gd name="T16" fmla="*/ 9 w 110"/>
                <a:gd name="T17" fmla="*/ 65 h 207"/>
                <a:gd name="T18" fmla="*/ 31 w 110"/>
                <a:gd name="T19" fmla="*/ 38 h 207"/>
                <a:gd name="T20" fmla="*/ 56 w 110"/>
                <a:gd name="T21" fmla="*/ 30 h 207"/>
                <a:gd name="T22" fmla="*/ 92 w 110"/>
                <a:gd name="T23" fmla="*/ 44 h 207"/>
                <a:gd name="T24" fmla="*/ 41 w 110"/>
                <a:gd name="T25" fmla="*/ 25 h 207"/>
                <a:gd name="T26" fmla="*/ 31 w 110"/>
                <a:gd name="T27" fmla="*/ 29 h 207"/>
                <a:gd name="T28" fmla="*/ 21 w 110"/>
                <a:gd name="T29" fmla="*/ 25 h 207"/>
                <a:gd name="T30" fmla="*/ 17 w 110"/>
                <a:gd name="T31" fmla="*/ 15 h 207"/>
                <a:gd name="T32" fmla="*/ 21 w 110"/>
                <a:gd name="T33" fmla="*/ 6 h 207"/>
                <a:gd name="T34" fmla="*/ 30 w 110"/>
                <a:gd name="T35" fmla="*/ 2 h 207"/>
                <a:gd name="T36" fmla="*/ 41 w 110"/>
                <a:gd name="T37" fmla="*/ 5 h 207"/>
                <a:gd name="T38" fmla="*/ 46 w 110"/>
                <a:gd name="T39" fmla="*/ 14 h 207"/>
                <a:gd name="T40" fmla="*/ 41 w 110"/>
                <a:gd name="T41" fmla="*/ 25 h 207"/>
                <a:gd name="T42" fmla="*/ 65 w 110"/>
                <a:gd name="T43" fmla="*/ 139 h 207"/>
                <a:gd name="T44" fmla="*/ 68 w 110"/>
                <a:gd name="T45" fmla="*/ 122 h 207"/>
                <a:gd name="T46" fmla="*/ 65 w 110"/>
                <a:gd name="T47" fmla="*/ 105 h 207"/>
                <a:gd name="T48" fmla="*/ 57 w 110"/>
                <a:gd name="T49" fmla="*/ 98 h 207"/>
                <a:gd name="T50" fmla="*/ 48 w 110"/>
                <a:gd name="T51" fmla="*/ 106 h 207"/>
                <a:gd name="T52" fmla="*/ 45 w 110"/>
                <a:gd name="T53" fmla="*/ 124 h 207"/>
                <a:gd name="T54" fmla="*/ 47 w 110"/>
                <a:gd name="T55" fmla="*/ 140 h 207"/>
                <a:gd name="T56" fmla="*/ 55 w 110"/>
                <a:gd name="T57" fmla="*/ 146 h 207"/>
                <a:gd name="T58" fmla="*/ 65 w 110"/>
                <a:gd name="T59" fmla="*/ 139 h 207"/>
                <a:gd name="T60" fmla="*/ 77 w 110"/>
                <a:gd name="T61" fmla="*/ 3 h 207"/>
                <a:gd name="T62" fmla="*/ 90 w 110"/>
                <a:gd name="T63" fmla="*/ 0 h 207"/>
                <a:gd name="T64" fmla="*/ 97 w 110"/>
                <a:gd name="T65" fmla="*/ 5 h 207"/>
                <a:gd name="T66" fmla="*/ 100 w 110"/>
                <a:gd name="T67" fmla="*/ 15 h 207"/>
                <a:gd name="T68" fmla="*/ 96 w 110"/>
                <a:gd name="T69" fmla="*/ 24 h 207"/>
                <a:gd name="T70" fmla="*/ 85 w 110"/>
                <a:gd name="T71" fmla="*/ 28 h 207"/>
                <a:gd name="T72" fmla="*/ 75 w 110"/>
                <a:gd name="T73" fmla="*/ 24 h 207"/>
                <a:gd name="T74" fmla="*/ 72 w 110"/>
                <a:gd name="T75" fmla="*/ 15 h 207"/>
                <a:gd name="T76" fmla="*/ 77 w 110"/>
                <a:gd name="T77" fmla="*/ 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0" h="207">
                  <a:moveTo>
                    <a:pt x="92" y="44"/>
                  </a:moveTo>
                  <a:cubicBezTo>
                    <a:pt x="100" y="53"/>
                    <a:pt x="105" y="64"/>
                    <a:pt x="107" y="77"/>
                  </a:cubicBezTo>
                  <a:cubicBezTo>
                    <a:pt x="109" y="89"/>
                    <a:pt x="110" y="104"/>
                    <a:pt x="110" y="119"/>
                  </a:cubicBezTo>
                  <a:cubicBezTo>
                    <a:pt x="110" y="132"/>
                    <a:pt x="108" y="145"/>
                    <a:pt x="105" y="159"/>
                  </a:cubicBezTo>
                  <a:cubicBezTo>
                    <a:pt x="101" y="173"/>
                    <a:pt x="95" y="184"/>
                    <a:pt x="87" y="193"/>
                  </a:cubicBezTo>
                  <a:cubicBezTo>
                    <a:pt x="79" y="202"/>
                    <a:pt x="69" y="207"/>
                    <a:pt x="57" y="207"/>
                  </a:cubicBezTo>
                  <a:cubicBezTo>
                    <a:pt x="34" y="207"/>
                    <a:pt x="19" y="197"/>
                    <a:pt x="12" y="178"/>
                  </a:cubicBezTo>
                  <a:cubicBezTo>
                    <a:pt x="4" y="159"/>
                    <a:pt x="0" y="138"/>
                    <a:pt x="0" y="116"/>
                  </a:cubicBezTo>
                  <a:cubicBezTo>
                    <a:pt x="0" y="95"/>
                    <a:pt x="3" y="78"/>
                    <a:pt x="9" y="65"/>
                  </a:cubicBezTo>
                  <a:cubicBezTo>
                    <a:pt x="15" y="52"/>
                    <a:pt x="22" y="43"/>
                    <a:pt x="31" y="38"/>
                  </a:cubicBezTo>
                  <a:cubicBezTo>
                    <a:pt x="39" y="33"/>
                    <a:pt x="47" y="30"/>
                    <a:pt x="56" y="30"/>
                  </a:cubicBezTo>
                  <a:cubicBezTo>
                    <a:pt x="72" y="30"/>
                    <a:pt x="84" y="35"/>
                    <a:pt x="92" y="44"/>
                  </a:cubicBezTo>
                  <a:close/>
                  <a:moveTo>
                    <a:pt x="41" y="25"/>
                  </a:moveTo>
                  <a:cubicBezTo>
                    <a:pt x="37" y="28"/>
                    <a:pt x="34" y="29"/>
                    <a:pt x="31" y="29"/>
                  </a:cubicBezTo>
                  <a:cubicBezTo>
                    <a:pt x="27" y="29"/>
                    <a:pt x="24" y="28"/>
                    <a:pt x="21" y="25"/>
                  </a:cubicBezTo>
                  <a:cubicBezTo>
                    <a:pt x="18" y="23"/>
                    <a:pt x="17" y="19"/>
                    <a:pt x="17" y="15"/>
                  </a:cubicBezTo>
                  <a:cubicBezTo>
                    <a:pt x="17" y="12"/>
                    <a:pt x="18" y="9"/>
                    <a:pt x="21" y="6"/>
                  </a:cubicBezTo>
                  <a:cubicBezTo>
                    <a:pt x="23" y="3"/>
                    <a:pt x="26" y="2"/>
                    <a:pt x="30" y="2"/>
                  </a:cubicBezTo>
                  <a:cubicBezTo>
                    <a:pt x="34" y="2"/>
                    <a:pt x="38" y="3"/>
                    <a:pt x="41" y="5"/>
                  </a:cubicBezTo>
                  <a:cubicBezTo>
                    <a:pt x="44" y="7"/>
                    <a:pt x="46" y="10"/>
                    <a:pt x="46" y="14"/>
                  </a:cubicBezTo>
                  <a:cubicBezTo>
                    <a:pt x="46" y="19"/>
                    <a:pt x="44" y="22"/>
                    <a:pt x="41" y="25"/>
                  </a:cubicBezTo>
                  <a:close/>
                  <a:moveTo>
                    <a:pt x="65" y="139"/>
                  </a:moveTo>
                  <a:cubicBezTo>
                    <a:pt x="67" y="134"/>
                    <a:pt x="68" y="128"/>
                    <a:pt x="68" y="122"/>
                  </a:cubicBezTo>
                  <a:cubicBezTo>
                    <a:pt x="68" y="115"/>
                    <a:pt x="67" y="110"/>
                    <a:pt x="65" y="105"/>
                  </a:cubicBezTo>
                  <a:cubicBezTo>
                    <a:pt x="63" y="100"/>
                    <a:pt x="60" y="98"/>
                    <a:pt x="57" y="98"/>
                  </a:cubicBezTo>
                  <a:cubicBezTo>
                    <a:pt x="53" y="98"/>
                    <a:pt x="50" y="100"/>
                    <a:pt x="48" y="106"/>
                  </a:cubicBezTo>
                  <a:cubicBezTo>
                    <a:pt x="46" y="111"/>
                    <a:pt x="45" y="117"/>
                    <a:pt x="45" y="124"/>
                  </a:cubicBezTo>
                  <a:cubicBezTo>
                    <a:pt x="45" y="130"/>
                    <a:pt x="46" y="136"/>
                    <a:pt x="47" y="140"/>
                  </a:cubicBezTo>
                  <a:cubicBezTo>
                    <a:pt x="48" y="144"/>
                    <a:pt x="51" y="146"/>
                    <a:pt x="55" y="146"/>
                  </a:cubicBezTo>
                  <a:cubicBezTo>
                    <a:pt x="60" y="146"/>
                    <a:pt x="63" y="144"/>
                    <a:pt x="65" y="139"/>
                  </a:cubicBezTo>
                  <a:close/>
                  <a:moveTo>
                    <a:pt x="77" y="3"/>
                  </a:moveTo>
                  <a:cubicBezTo>
                    <a:pt x="81" y="1"/>
                    <a:pt x="85" y="0"/>
                    <a:pt x="90" y="0"/>
                  </a:cubicBezTo>
                  <a:cubicBezTo>
                    <a:pt x="93" y="0"/>
                    <a:pt x="95" y="2"/>
                    <a:pt x="97" y="5"/>
                  </a:cubicBezTo>
                  <a:cubicBezTo>
                    <a:pt x="99" y="8"/>
                    <a:pt x="100" y="11"/>
                    <a:pt x="100" y="15"/>
                  </a:cubicBezTo>
                  <a:cubicBezTo>
                    <a:pt x="100" y="19"/>
                    <a:pt x="99" y="22"/>
                    <a:pt x="96" y="24"/>
                  </a:cubicBezTo>
                  <a:cubicBezTo>
                    <a:pt x="93" y="27"/>
                    <a:pt x="90" y="28"/>
                    <a:pt x="85" y="28"/>
                  </a:cubicBezTo>
                  <a:cubicBezTo>
                    <a:pt x="80" y="28"/>
                    <a:pt x="77" y="27"/>
                    <a:pt x="75" y="24"/>
                  </a:cubicBezTo>
                  <a:cubicBezTo>
                    <a:pt x="73" y="22"/>
                    <a:pt x="72" y="19"/>
                    <a:pt x="72" y="15"/>
                  </a:cubicBezTo>
                  <a:cubicBezTo>
                    <a:pt x="72" y="9"/>
                    <a:pt x="74" y="5"/>
                    <a:pt x="77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241AF6BC-660F-4905-8467-F9E60690F7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0" y="1527"/>
              <a:ext cx="257" cy="407"/>
            </a:xfrm>
            <a:custGeom>
              <a:avLst/>
              <a:gdLst>
                <a:gd name="T0" fmla="*/ 111 w 111"/>
                <a:gd name="T1" fmla="*/ 171 h 175"/>
                <a:gd name="T2" fmla="*/ 110 w 111"/>
                <a:gd name="T3" fmla="*/ 172 h 175"/>
                <a:gd name="T4" fmla="*/ 108 w 111"/>
                <a:gd name="T5" fmla="*/ 172 h 175"/>
                <a:gd name="T6" fmla="*/ 106 w 111"/>
                <a:gd name="T7" fmla="*/ 172 h 175"/>
                <a:gd name="T8" fmla="*/ 79 w 111"/>
                <a:gd name="T9" fmla="*/ 173 h 175"/>
                <a:gd name="T10" fmla="*/ 76 w 111"/>
                <a:gd name="T11" fmla="*/ 172 h 175"/>
                <a:gd name="T12" fmla="*/ 73 w 111"/>
                <a:gd name="T13" fmla="*/ 166 h 175"/>
                <a:gd name="T14" fmla="*/ 69 w 111"/>
                <a:gd name="T15" fmla="*/ 156 h 175"/>
                <a:gd name="T16" fmla="*/ 52 w 111"/>
                <a:gd name="T17" fmla="*/ 124 h 175"/>
                <a:gd name="T18" fmla="*/ 40 w 111"/>
                <a:gd name="T19" fmla="*/ 100 h 175"/>
                <a:gd name="T20" fmla="*/ 41 w 111"/>
                <a:gd name="T21" fmla="*/ 112 h 175"/>
                <a:gd name="T22" fmla="*/ 42 w 111"/>
                <a:gd name="T23" fmla="*/ 131 h 175"/>
                <a:gd name="T24" fmla="*/ 44 w 111"/>
                <a:gd name="T25" fmla="*/ 166 h 175"/>
                <a:gd name="T26" fmla="*/ 45 w 111"/>
                <a:gd name="T27" fmla="*/ 169 h 175"/>
                <a:gd name="T28" fmla="*/ 40 w 111"/>
                <a:gd name="T29" fmla="*/ 173 h 175"/>
                <a:gd name="T30" fmla="*/ 38 w 111"/>
                <a:gd name="T31" fmla="*/ 173 h 175"/>
                <a:gd name="T32" fmla="*/ 19 w 111"/>
                <a:gd name="T33" fmla="*/ 174 h 175"/>
                <a:gd name="T34" fmla="*/ 7 w 111"/>
                <a:gd name="T35" fmla="*/ 175 h 175"/>
                <a:gd name="T36" fmla="*/ 2 w 111"/>
                <a:gd name="T37" fmla="*/ 173 h 175"/>
                <a:gd name="T38" fmla="*/ 1 w 111"/>
                <a:gd name="T39" fmla="*/ 169 h 175"/>
                <a:gd name="T40" fmla="*/ 2 w 111"/>
                <a:gd name="T41" fmla="*/ 164 h 175"/>
                <a:gd name="T42" fmla="*/ 1 w 111"/>
                <a:gd name="T43" fmla="*/ 150 h 175"/>
                <a:gd name="T44" fmla="*/ 0 w 111"/>
                <a:gd name="T45" fmla="*/ 106 h 175"/>
                <a:gd name="T46" fmla="*/ 0 w 111"/>
                <a:gd name="T47" fmla="*/ 93 h 175"/>
                <a:gd name="T48" fmla="*/ 2 w 111"/>
                <a:gd name="T49" fmla="*/ 59 h 175"/>
                <a:gd name="T50" fmla="*/ 1 w 111"/>
                <a:gd name="T51" fmla="*/ 16 h 175"/>
                <a:gd name="T52" fmla="*/ 0 w 111"/>
                <a:gd name="T53" fmla="*/ 10 h 175"/>
                <a:gd name="T54" fmla="*/ 1 w 111"/>
                <a:gd name="T55" fmla="*/ 5 h 175"/>
                <a:gd name="T56" fmla="*/ 3 w 111"/>
                <a:gd name="T57" fmla="*/ 3 h 175"/>
                <a:gd name="T58" fmla="*/ 6 w 111"/>
                <a:gd name="T59" fmla="*/ 3 h 175"/>
                <a:gd name="T60" fmla="*/ 11 w 111"/>
                <a:gd name="T61" fmla="*/ 2 h 175"/>
                <a:gd name="T62" fmla="*/ 37 w 111"/>
                <a:gd name="T63" fmla="*/ 0 h 175"/>
                <a:gd name="T64" fmla="*/ 78 w 111"/>
                <a:gd name="T65" fmla="*/ 14 h 175"/>
                <a:gd name="T66" fmla="*/ 91 w 111"/>
                <a:gd name="T67" fmla="*/ 50 h 175"/>
                <a:gd name="T68" fmla="*/ 80 w 111"/>
                <a:gd name="T69" fmla="*/ 84 h 175"/>
                <a:gd name="T70" fmla="*/ 69 w 111"/>
                <a:gd name="T71" fmla="*/ 96 h 175"/>
                <a:gd name="T72" fmla="*/ 86 w 111"/>
                <a:gd name="T73" fmla="*/ 127 h 175"/>
                <a:gd name="T74" fmla="*/ 107 w 111"/>
                <a:gd name="T75" fmla="*/ 164 h 175"/>
                <a:gd name="T76" fmla="*/ 111 w 111"/>
                <a:gd name="T77" fmla="*/ 171 h 175"/>
                <a:gd name="T78" fmla="*/ 45 w 111"/>
                <a:gd name="T79" fmla="*/ 66 h 175"/>
                <a:gd name="T80" fmla="*/ 52 w 111"/>
                <a:gd name="T81" fmla="*/ 54 h 175"/>
                <a:gd name="T82" fmla="*/ 50 w 111"/>
                <a:gd name="T83" fmla="*/ 43 h 175"/>
                <a:gd name="T84" fmla="*/ 44 w 111"/>
                <a:gd name="T85" fmla="*/ 40 h 175"/>
                <a:gd name="T86" fmla="*/ 40 w 111"/>
                <a:gd name="T87" fmla="*/ 42 h 175"/>
                <a:gd name="T88" fmla="*/ 40 w 111"/>
                <a:gd name="T89" fmla="*/ 45 h 175"/>
                <a:gd name="T90" fmla="*/ 40 w 111"/>
                <a:gd name="T91" fmla="*/ 52 h 175"/>
                <a:gd name="T92" fmla="*/ 40 w 111"/>
                <a:gd name="T93" fmla="*/ 55 h 175"/>
                <a:gd name="T94" fmla="*/ 39 w 111"/>
                <a:gd name="T95" fmla="*/ 64 h 175"/>
                <a:gd name="T96" fmla="*/ 38 w 111"/>
                <a:gd name="T97" fmla="*/ 66 h 175"/>
                <a:gd name="T98" fmla="*/ 39 w 111"/>
                <a:gd name="T99" fmla="*/ 68 h 175"/>
                <a:gd name="T100" fmla="*/ 45 w 111"/>
                <a:gd name="T101" fmla="*/ 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1" h="175">
                  <a:moveTo>
                    <a:pt x="111" y="171"/>
                  </a:moveTo>
                  <a:cubicBezTo>
                    <a:pt x="111" y="172"/>
                    <a:pt x="110" y="172"/>
                    <a:pt x="110" y="172"/>
                  </a:cubicBezTo>
                  <a:cubicBezTo>
                    <a:pt x="109" y="172"/>
                    <a:pt x="108" y="172"/>
                    <a:pt x="108" y="172"/>
                  </a:cubicBezTo>
                  <a:cubicBezTo>
                    <a:pt x="107" y="172"/>
                    <a:pt x="107" y="172"/>
                    <a:pt x="106" y="172"/>
                  </a:cubicBezTo>
                  <a:cubicBezTo>
                    <a:pt x="79" y="173"/>
                    <a:pt x="79" y="173"/>
                    <a:pt x="79" y="173"/>
                  </a:cubicBezTo>
                  <a:cubicBezTo>
                    <a:pt x="78" y="173"/>
                    <a:pt x="77" y="173"/>
                    <a:pt x="76" y="172"/>
                  </a:cubicBezTo>
                  <a:cubicBezTo>
                    <a:pt x="75" y="170"/>
                    <a:pt x="74" y="168"/>
                    <a:pt x="73" y="166"/>
                  </a:cubicBezTo>
                  <a:cubicBezTo>
                    <a:pt x="72" y="163"/>
                    <a:pt x="71" y="160"/>
                    <a:pt x="69" y="156"/>
                  </a:cubicBezTo>
                  <a:cubicBezTo>
                    <a:pt x="66" y="150"/>
                    <a:pt x="60" y="139"/>
                    <a:pt x="52" y="124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52"/>
                    <a:pt x="44" y="164"/>
                    <a:pt x="44" y="166"/>
                  </a:cubicBezTo>
                  <a:cubicBezTo>
                    <a:pt x="45" y="167"/>
                    <a:pt x="45" y="168"/>
                    <a:pt x="45" y="169"/>
                  </a:cubicBezTo>
                  <a:cubicBezTo>
                    <a:pt x="45" y="172"/>
                    <a:pt x="43" y="173"/>
                    <a:pt x="40" y="173"/>
                  </a:cubicBezTo>
                  <a:cubicBezTo>
                    <a:pt x="39" y="173"/>
                    <a:pt x="38" y="173"/>
                    <a:pt x="38" y="173"/>
                  </a:cubicBezTo>
                  <a:cubicBezTo>
                    <a:pt x="35" y="172"/>
                    <a:pt x="29" y="173"/>
                    <a:pt x="19" y="174"/>
                  </a:cubicBezTo>
                  <a:cubicBezTo>
                    <a:pt x="12" y="174"/>
                    <a:pt x="8" y="175"/>
                    <a:pt x="7" y="175"/>
                  </a:cubicBezTo>
                  <a:cubicBezTo>
                    <a:pt x="5" y="175"/>
                    <a:pt x="3" y="174"/>
                    <a:pt x="2" y="173"/>
                  </a:cubicBezTo>
                  <a:cubicBezTo>
                    <a:pt x="2" y="173"/>
                    <a:pt x="1" y="171"/>
                    <a:pt x="1" y="169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1" y="150"/>
                    <a:pt x="1" y="150"/>
                    <a:pt x="1" y="150"/>
                  </a:cubicBezTo>
                  <a:cubicBezTo>
                    <a:pt x="0" y="133"/>
                    <a:pt x="0" y="119"/>
                    <a:pt x="0" y="106"/>
                  </a:cubicBezTo>
                  <a:cubicBezTo>
                    <a:pt x="0" y="100"/>
                    <a:pt x="0" y="96"/>
                    <a:pt x="0" y="93"/>
                  </a:cubicBezTo>
                  <a:cubicBezTo>
                    <a:pt x="1" y="89"/>
                    <a:pt x="2" y="78"/>
                    <a:pt x="2" y="59"/>
                  </a:cubicBezTo>
                  <a:cubicBezTo>
                    <a:pt x="2" y="40"/>
                    <a:pt x="1" y="25"/>
                    <a:pt x="1" y="16"/>
                  </a:cubicBezTo>
                  <a:cubicBezTo>
                    <a:pt x="1" y="14"/>
                    <a:pt x="0" y="13"/>
                    <a:pt x="0" y="10"/>
                  </a:cubicBezTo>
                  <a:cubicBezTo>
                    <a:pt x="0" y="8"/>
                    <a:pt x="1" y="6"/>
                    <a:pt x="1" y="5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3" y="3"/>
                    <a:pt x="4" y="3"/>
                    <a:pt x="6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22" y="1"/>
                    <a:pt x="31" y="0"/>
                    <a:pt x="37" y="0"/>
                  </a:cubicBezTo>
                  <a:cubicBezTo>
                    <a:pt x="55" y="0"/>
                    <a:pt x="69" y="5"/>
                    <a:pt x="78" y="14"/>
                  </a:cubicBezTo>
                  <a:cubicBezTo>
                    <a:pt x="87" y="23"/>
                    <a:pt x="91" y="35"/>
                    <a:pt x="91" y="50"/>
                  </a:cubicBezTo>
                  <a:cubicBezTo>
                    <a:pt x="91" y="62"/>
                    <a:pt x="88" y="73"/>
                    <a:pt x="80" y="84"/>
                  </a:cubicBezTo>
                  <a:cubicBezTo>
                    <a:pt x="77" y="88"/>
                    <a:pt x="73" y="93"/>
                    <a:pt x="69" y="96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98" y="149"/>
                    <a:pt x="105" y="161"/>
                    <a:pt x="107" y="164"/>
                  </a:cubicBezTo>
                  <a:cubicBezTo>
                    <a:pt x="110" y="168"/>
                    <a:pt x="111" y="170"/>
                    <a:pt x="111" y="171"/>
                  </a:cubicBezTo>
                  <a:close/>
                  <a:moveTo>
                    <a:pt x="45" y="66"/>
                  </a:moveTo>
                  <a:cubicBezTo>
                    <a:pt x="50" y="64"/>
                    <a:pt x="52" y="60"/>
                    <a:pt x="52" y="54"/>
                  </a:cubicBezTo>
                  <a:cubicBezTo>
                    <a:pt x="52" y="49"/>
                    <a:pt x="51" y="46"/>
                    <a:pt x="50" y="43"/>
                  </a:cubicBezTo>
                  <a:cubicBezTo>
                    <a:pt x="48" y="41"/>
                    <a:pt x="46" y="40"/>
                    <a:pt x="44" y="40"/>
                  </a:cubicBezTo>
                  <a:cubicBezTo>
                    <a:pt x="42" y="40"/>
                    <a:pt x="41" y="41"/>
                    <a:pt x="40" y="42"/>
                  </a:cubicBezTo>
                  <a:cubicBezTo>
                    <a:pt x="39" y="42"/>
                    <a:pt x="39" y="43"/>
                    <a:pt x="40" y="45"/>
                  </a:cubicBezTo>
                  <a:cubicBezTo>
                    <a:pt x="40" y="47"/>
                    <a:pt x="40" y="49"/>
                    <a:pt x="40" y="52"/>
                  </a:cubicBezTo>
                  <a:cubicBezTo>
                    <a:pt x="40" y="53"/>
                    <a:pt x="40" y="55"/>
                    <a:pt x="40" y="55"/>
                  </a:cubicBezTo>
                  <a:cubicBezTo>
                    <a:pt x="39" y="58"/>
                    <a:pt x="39" y="61"/>
                    <a:pt x="39" y="64"/>
                  </a:cubicBezTo>
                  <a:cubicBezTo>
                    <a:pt x="38" y="66"/>
                    <a:pt x="38" y="66"/>
                    <a:pt x="38" y="66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41" y="68"/>
                    <a:pt x="43" y="67"/>
                    <a:pt x="45" y="6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CBEF34E5-CF7E-475C-BDC4-BD86FF4D7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" y="1532"/>
              <a:ext cx="318" cy="407"/>
            </a:xfrm>
            <a:custGeom>
              <a:avLst/>
              <a:gdLst>
                <a:gd name="T0" fmla="*/ 26 w 137"/>
                <a:gd name="T1" fmla="*/ 36 h 175"/>
                <a:gd name="T2" fmla="*/ 52 w 137"/>
                <a:gd name="T3" fmla="*/ 103 h 175"/>
                <a:gd name="T4" fmla="*/ 66 w 137"/>
                <a:gd name="T5" fmla="*/ 143 h 175"/>
                <a:gd name="T6" fmla="*/ 76 w 137"/>
                <a:gd name="T7" fmla="*/ 124 h 175"/>
                <a:gd name="T8" fmla="*/ 105 w 137"/>
                <a:gd name="T9" fmla="*/ 67 h 175"/>
                <a:gd name="T10" fmla="*/ 119 w 137"/>
                <a:gd name="T11" fmla="*/ 35 h 175"/>
                <a:gd name="T12" fmla="*/ 126 w 137"/>
                <a:gd name="T13" fmla="*/ 18 h 175"/>
                <a:gd name="T14" fmla="*/ 135 w 137"/>
                <a:gd name="T15" fmla="*/ 0 h 175"/>
                <a:gd name="T16" fmla="*/ 137 w 137"/>
                <a:gd name="T17" fmla="*/ 11 h 175"/>
                <a:gd name="T18" fmla="*/ 136 w 137"/>
                <a:gd name="T19" fmla="*/ 26 h 175"/>
                <a:gd name="T20" fmla="*/ 135 w 137"/>
                <a:gd name="T21" fmla="*/ 101 h 175"/>
                <a:gd name="T22" fmla="*/ 133 w 137"/>
                <a:gd name="T23" fmla="*/ 165 h 175"/>
                <a:gd name="T24" fmla="*/ 131 w 137"/>
                <a:gd name="T25" fmla="*/ 168 h 175"/>
                <a:gd name="T26" fmla="*/ 121 w 137"/>
                <a:gd name="T27" fmla="*/ 166 h 175"/>
                <a:gd name="T28" fmla="*/ 122 w 137"/>
                <a:gd name="T29" fmla="*/ 128 h 175"/>
                <a:gd name="T30" fmla="*/ 123 w 137"/>
                <a:gd name="T31" fmla="*/ 73 h 175"/>
                <a:gd name="T32" fmla="*/ 117 w 137"/>
                <a:gd name="T33" fmla="*/ 68 h 175"/>
                <a:gd name="T34" fmla="*/ 110 w 137"/>
                <a:gd name="T35" fmla="*/ 82 h 175"/>
                <a:gd name="T36" fmla="*/ 94 w 137"/>
                <a:gd name="T37" fmla="*/ 114 h 175"/>
                <a:gd name="T38" fmla="*/ 78 w 137"/>
                <a:gd name="T39" fmla="*/ 145 h 175"/>
                <a:gd name="T40" fmla="*/ 67 w 137"/>
                <a:gd name="T41" fmla="*/ 167 h 175"/>
                <a:gd name="T42" fmla="*/ 60 w 137"/>
                <a:gd name="T43" fmla="*/ 175 h 175"/>
                <a:gd name="T44" fmla="*/ 57 w 137"/>
                <a:gd name="T45" fmla="*/ 172 h 175"/>
                <a:gd name="T46" fmla="*/ 51 w 137"/>
                <a:gd name="T47" fmla="*/ 155 h 175"/>
                <a:gd name="T48" fmla="*/ 35 w 137"/>
                <a:gd name="T49" fmla="*/ 114 h 175"/>
                <a:gd name="T50" fmla="*/ 24 w 137"/>
                <a:gd name="T51" fmla="*/ 83 h 175"/>
                <a:gd name="T52" fmla="*/ 15 w 137"/>
                <a:gd name="T53" fmla="*/ 56 h 175"/>
                <a:gd name="T54" fmla="*/ 14 w 137"/>
                <a:gd name="T55" fmla="*/ 80 h 175"/>
                <a:gd name="T56" fmla="*/ 13 w 137"/>
                <a:gd name="T57" fmla="*/ 141 h 175"/>
                <a:gd name="T58" fmla="*/ 13 w 137"/>
                <a:gd name="T59" fmla="*/ 166 h 175"/>
                <a:gd name="T60" fmla="*/ 6 w 137"/>
                <a:gd name="T61" fmla="*/ 170 h 175"/>
                <a:gd name="T62" fmla="*/ 1 w 137"/>
                <a:gd name="T63" fmla="*/ 168 h 175"/>
                <a:gd name="T64" fmla="*/ 1 w 137"/>
                <a:gd name="T65" fmla="*/ 140 h 175"/>
                <a:gd name="T66" fmla="*/ 1 w 137"/>
                <a:gd name="T67" fmla="*/ 61 h 175"/>
                <a:gd name="T68" fmla="*/ 3 w 137"/>
                <a:gd name="T69" fmla="*/ 20 h 175"/>
                <a:gd name="T70" fmla="*/ 3 w 137"/>
                <a:gd name="T71" fmla="*/ 4 h 175"/>
                <a:gd name="T72" fmla="*/ 6 w 137"/>
                <a:gd name="T73" fmla="*/ 0 h 175"/>
                <a:gd name="T74" fmla="*/ 14 w 137"/>
                <a:gd name="T75" fmla="*/ 0 h 175"/>
                <a:gd name="T76" fmla="*/ 21 w 137"/>
                <a:gd name="T77" fmla="*/ 1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175">
                  <a:moveTo>
                    <a:pt x="21" y="19"/>
                  </a:moveTo>
                  <a:cubicBezTo>
                    <a:pt x="22" y="23"/>
                    <a:pt x="24" y="29"/>
                    <a:pt x="26" y="36"/>
                  </a:cubicBezTo>
                  <a:cubicBezTo>
                    <a:pt x="28" y="41"/>
                    <a:pt x="32" y="52"/>
                    <a:pt x="39" y="69"/>
                  </a:cubicBezTo>
                  <a:cubicBezTo>
                    <a:pt x="45" y="86"/>
                    <a:pt x="50" y="98"/>
                    <a:pt x="52" y="103"/>
                  </a:cubicBezTo>
                  <a:cubicBezTo>
                    <a:pt x="54" y="108"/>
                    <a:pt x="57" y="116"/>
                    <a:pt x="60" y="127"/>
                  </a:cubicBezTo>
                  <a:cubicBezTo>
                    <a:pt x="66" y="143"/>
                    <a:pt x="66" y="143"/>
                    <a:pt x="66" y="143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7" y="122"/>
                    <a:pt x="80" y="116"/>
                    <a:pt x="84" y="107"/>
                  </a:cubicBezTo>
                  <a:cubicBezTo>
                    <a:pt x="95" y="88"/>
                    <a:pt x="102" y="74"/>
                    <a:pt x="105" y="67"/>
                  </a:cubicBezTo>
                  <a:cubicBezTo>
                    <a:pt x="107" y="61"/>
                    <a:pt x="111" y="53"/>
                    <a:pt x="115" y="44"/>
                  </a:cubicBezTo>
                  <a:cubicBezTo>
                    <a:pt x="116" y="41"/>
                    <a:pt x="118" y="38"/>
                    <a:pt x="119" y="35"/>
                  </a:cubicBezTo>
                  <a:cubicBezTo>
                    <a:pt x="121" y="31"/>
                    <a:pt x="122" y="29"/>
                    <a:pt x="123" y="27"/>
                  </a:cubicBezTo>
                  <a:cubicBezTo>
                    <a:pt x="123" y="26"/>
                    <a:pt x="124" y="23"/>
                    <a:pt x="126" y="18"/>
                  </a:cubicBezTo>
                  <a:cubicBezTo>
                    <a:pt x="128" y="13"/>
                    <a:pt x="129" y="9"/>
                    <a:pt x="131" y="5"/>
                  </a:cubicBezTo>
                  <a:cubicBezTo>
                    <a:pt x="133" y="2"/>
                    <a:pt x="134" y="0"/>
                    <a:pt x="135" y="0"/>
                  </a:cubicBezTo>
                  <a:cubicBezTo>
                    <a:pt x="136" y="0"/>
                    <a:pt x="137" y="2"/>
                    <a:pt x="137" y="5"/>
                  </a:cubicBezTo>
                  <a:cubicBezTo>
                    <a:pt x="137" y="7"/>
                    <a:pt x="137" y="10"/>
                    <a:pt x="137" y="11"/>
                  </a:cubicBezTo>
                  <a:cubicBezTo>
                    <a:pt x="137" y="14"/>
                    <a:pt x="136" y="15"/>
                    <a:pt x="136" y="17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5" y="34"/>
                    <a:pt x="135" y="49"/>
                    <a:pt x="135" y="72"/>
                  </a:cubicBezTo>
                  <a:cubicBezTo>
                    <a:pt x="135" y="79"/>
                    <a:pt x="135" y="89"/>
                    <a:pt x="135" y="101"/>
                  </a:cubicBezTo>
                  <a:cubicBezTo>
                    <a:pt x="134" y="114"/>
                    <a:pt x="134" y="122"/>
                    <a:pt x="134" y="12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6"/>
                    <a:pt x="133" y="166"/>
                    <a:pt x="133" y="166"/>
                  </a:cubicBezTo>
                  <a:cubicBezTo>
                    <a:pt x="133" y="167"/>
                    <a:pt x="133" y="168"/>
                    <a:pt x="131" y="168"/>
                  </a:cubicBezTo>
                  <a:cubicBezTo>
                    <a:pt x="126" y="168"/>
                    <a:pt x="124" y="168"/>
                    <a:pt x="122" y="168"/>
                  </a:cubicBezTo>
                  <a:cubicBezTo>
                    <a:pt x="122" y="168"/>
                    <a:pt x="121" y="167"/>
                    <a:pt x="121" y="166"/>
                  </a:cubicBezTo>
                  <a:cubicBezTo>
                    <a:pt x="121" y="162"/>
                    <a:pt x="121" y="162"/>
                    <a:pt x="121" y="162"/>
                  </a:cubicBezTo>
                  <a:cubicBezTo>
                    <a:pt x="121" y="155"/>
                    <a:pt x="122" y="144"/>
                    <a:pt x="122" y="128"/>
                  </a:cubicBezTo>
                  <a:cubicBezTo>
                    <a:pt x="122" y="113"/>
                    <a:pt x="123" y="102"/>
                    <a:pt x="123" y="97"/>
                  </a:cubicBezTo>
                  <a:cubicBezTo>
                    <a:pt x="123" y="93"/>
                    <a:pt x="123" y="85"/>
                    <a:pt x="123" y="73"/>
                  </a:cubicBezTo>
                  <a:cubicBezTo>
                    <a:pt x="123" y="66"/>
                    <a:pt x="123" y="61"/>
                    <a:pt x="123" y="57"/>
                  </a:cubicBezTo>
                  <a:cubicBezTo>
                    <a:pt x="120" y="63"/>
                    <a:pt x="118" y="67"/>
                    <a:pt x="117" y="68"/>
                  </a:cubicBezTo>
                  <a:cubicBezTo>
                    <a:pt x="116" y="71"/>
                    <a:pt x="114" y="74"/>
                    <a:pt x="112" y="79"/>
                  </a:cubicBezTo>
                  <a:cubicBezTo>
                    <a:pt x="111" y="80"/>
                    <a:pt x="111" y="81"/>
                    <a:pt x="110" y="82"/>
                  </a:cubicBezTo>
                  <a:cubicBezTo>
                    <a:pt x="109" y="84"/>
                    <a:pt x="109" y="85"/>
                    <a:pt x="108" y="86"/>
                  </a:cubicBezTo>
                  <a:cubicBezTo>
                    <a:pt x="106" y="90"/>
                    <a:pt x="101" y="100"/>
                    <a:pt x="94" y="114"/>
                  </a:cubicBezTo>
                  <a:cubicBezTo>
                    <a:pt x="86" y="130"/>
                    <a:pt x="86" y="130"/>
                    <a:pt x="86" y="130"/>
                  </a:cubicBezTo>
                  <a:cubicBezTo>
                    <a:pt x="85" y="133"/>
                    <a:pt x="82" y="138"/>
                    <a:pt x="78" y="145"/>
                  </a:cubicBezTo>
                  <a:cubicBezTo>
                    <a:pt x="75" y="152"/>
                    <a:pt x="72" y="157"/>
                    <a:pt x="71" y="160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6" y="169"/>
                    <a:pt x="65" y="171"/>
                    <a:pt x="63" y="173"/>
                  </a:cubicBezTo>
                  <a:cubicBezTo>
                    <a:pt x="62" y="174"/>
                    <a:pt x="61" y="175"/>
                    <a:pt x="60" y="175"/>
                  </a:cubicBezTo>
                  <a:cubicBezTo>
                    <a:pt x="59" y="175"/>
                    <a:pt x="58" y="175"/>
                    <a:pt x="58" y="175"/>
                  </a:cubicBezTo>
                  <a:cubicBezTo>
                    <a:pt x="58" y="174"/>
                    <a:pt x="57" y="173"/>
                    <a:pt x="57" y="172"/>
                  </a:cubicBezTo>
                  <a:cubicBezTo>
                    <a:pt x="57" y="171"/>
                    <a:pt x="56" y="170"/>
                    <a:pt x="56" y="170"/>
                  </a:cubicBezTo>
                  <a:cubicBezTo>
                    <a:pt x="56" y="169"/>
                    <a:pt x="54" y="164"/>
                    <a:pt x="51" y="155"/>
                  </a:cubicBezTo>
                  <a:cubicBezTo>
                    <a:pt x="48" y="146"/>
                    <a:pt x="45" y="139"/>
                    <a:pt x="43" y="135"/>
                  </a:cubicBezTo>
                  <a:cubicBezTo>
                    <a:pt x="41" y="130"/>
                    <a:pt x="38" y="122"/>
                    <a:pt x="35" y="114"/>
                  </a:cubicBezTo>
                  <a:cubicBezTo>
                    <a:pt x="31" y="105"/>
                    <a:pt x="29" y="98"/>
                    <a:pt x="28" y="95"/>
                  </a:cubicBezTo>
                  <a:cubicBezTo>
                    <a:pt x="26" y="91"/>
                    <a:pt x="25" y="87"/>
                    <a:pt x="24" y="83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7" y="63"/>
                    <a:pt x="16" y="58"/>
                    <a:pt x="15" y="5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4" y="68"/>
                    <a:pt x="14" y="73"/>
                    <a:pt x="14" y="80"/>
                  </a:cubicBezTo>
                  <a:cubicBezTo>
                    <a:pt x="14" y="103"/>
                    <a:pt x="14" y="119"/>
                    <a:pt x="13" y="128"/>
                  </a:cubicBezTo>
                  <a:cubicBezTo>
                    <a:pt x="13" y="130"/>
                    <a:pt x="13" y="134"/>
                    <a:pt x="13" y="14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6"/>
                    <a:pt x="13" y="166"/>
                    <a:pt x="13" y="166"/>
                  </a:cubicBezTo>
                  <a:cubicBezTo>
                    <a:pt x="13" y="169"/>
                    <a:pt x="12" y="170"/>
                    <a:pt x="10" y="170"/>
                  </a:cubicBezTo>
                  <a:cubicBezTo>
                    <a:pt x="9" y="170"/>
                    <a:pt x="8" y="170"/>
                    <a:pt x="6" y="170"/>
                  </a:cubicBezTo>
                  <a:cubicBezTo>
                    <a:pt x="4" y="170"/>
                    <a:pt x="3" y="170"/>
                    <a:pt x="2" y="170"/>
                  </a:cubicBezTo>
                  <a:cubicBezTo>
                    <a:pt x="2" y="170"/>
                    <a:pt x="1" y="169"/>
                    <a:pt x="1" y="168"/>
                  </a:cubicBezTo>
                  <a:cubicBezTo>
                    <a:pt x="1" y="164"/>
                    <a:pt x="1" y="164"/>
                    <a:pt x="1" y="164"/>
                  </a:cubicBezTo>
                  <a:cubicBezTo>
                    <a:pt x="1" y="140"/>
                    <a:pt x="1" y="140"/>
                    <a:pt x="1" y="14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2"/>
                    <a:pt x="0" y="72"/>
                    <a:pt x="1" y="61"/>
                  </a:cubicBezTo>
                  <a:cubicBezTo>
                    <a:pt x="1" y="50"/>
                    <a:pt x="1" y="42"/>
                    <a:pt x="2" y="38"/>
                  </a:cubicBezTo>
                  <a:cubicBezTo>
                    <a:pt x="2" y="32"/>
                    <a:pt x="3" y="27"/>
                    <a:pt x="3" y="20"/>
                  </a:cubicBezTo>
                  <a:cubicBezTo>
                    <a:pt x="3" y="14"/>
                    <a:pt x="3" y="9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0"/>
                    <a:pt x="13" y="0"/>
                    <a:pt x="14" y="0"/>
                  </a:cubicBezTo>
                  <a:cubicBezTo>
                    <a:pt x="17" y="0"/>
                    <a:pt x="18" y="2"/>
                    <a:pt x="19" y="7"/>
                  </a:cubicBezTo>
                  <a:cubicBezTo>
                    <a:pt x="19" y="11"/>
                    <a:pt x="20" y="15"/>
                    <a:pt x="21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10359651-B917-4681-A747-B6ADF946C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2190"/>
              <a:ext cx="311" cy="411"/>
            </a:xfrm>
            <a:custGeom>
              <a:avLst/>
              <a:gdLst>
                <a:gd name="T0" fmla="*/ 48 w 134"/>
                <a:gd name="T1" fmla="*/ 1 h 177"/>
                <a:gd name="T2" fmla="*/ 58 w 134"/>
                <a:gd name="T3" fmla="*/ 18 h 177"/>
                <a:gd name="T4" fmla="*/ 78 w 134"/>
                <a:gd name="T5" fmla="*/ 62 h 177"/>
                <a:gd name="T6" fmla="*/ 94 w 134"/>
                <a:gd name="T7" fmla="*/ 95 h 177"/>
                <a:gd name="T8" fmla="*/ 106 w 134"/>
                <a:gd name="T9" fmla="*/ 118 h 177"/>
                <a:gd name="T10" fmla="*/ 113 w 134"/>
                <a:gd name="T11" fmla="*/ 119 h 177"/>
                <a:gd name="T12" fmla="*/ 112 w 134"/>
                <a:gd name="T13" fmla="*/ 88 h 177"/>
                <a:gd name="T14" fmla="*/ 112 w 134"/>
                <a:gd name="T15" fmla="*/ 45 h 177"/>
                <a:gd name="T16" fmla="*/ 113 w 134"/>
                <a:gd name="T17" fmla="*/ 4 h 177"/>
                <a:gd name="T18" fmla="*/ 121 w 134"/>
                <a:gd name="T19" fmla="*/ 1 h 177"/>
                <a:gd name="T20" fmla="*/ 129 w 134"/>
                <a:gd name="T21" fmla="*/ 2 h 177"/>
                <a:gd name="T22" fmla="*/ 133 w 134"/>
                <a:gd name="T23" fmla="*/ 4 h 177"/>
                <a:gd name="T24" fmla="*/ 132 w 134"/>
                <a:gd name="T25" fmla="*/ 9 h 177"/>
                <a:gd name="T26" fmla="*/ 131 w 134"/>
                <a:gd name="T27" fmla="*/ 78 h 177"/>
                <a:gd name="T28" fmla="*/ 131 w 134"/>
                <a:gd name="T29" fmla="*/ 100 h 177"/>
                <a:gd name="T30" fmla="*/ 133 w 134"/>
                <a:gd name="T31" fmla="*/ 128 h 177"/>
                <a:gd name="T32" fmla="*/ 134 w 134"/>
                <a:gd name="T33" fmla="*/ 170 h 177"/>
                <a:gd name="T34" fmla="*/ 129 w 134"/>
                <a:gd name="T35" fmla="*/ 175 h 177"/>
                <a:gd name="T36" fmla="*/ 119 w 134"/>
                <a:gd name="T37" fmla="*/ 175 h 177"/>
                <a:gd name="T38" fmla="*/ 115 w 134"/>
                <a:gd name="T39" fmla="*/ 174 h 177"/>
                <a:gd name="T40" fmla="*/ 111 w 134"/>
                <a:gd name="T41" fmla="*/ 165 h 177"/>
                <a:gd name="T42" fmla="*/ 93 w 134"/>
                <a:gd name="T43" fmla="*/ 123 h 177"/>
                <a:gd name="T44" fmla="*/ 56 w 134"/>
                <a:gd name="T45" fmla="*/ 44 h 177"/>
                <a:gd name="T46" fmla="*/ 49 w 134"/>
                <a:gd name="T47" fmla="*/ 55 h 177"/>
                <a:gd name="T48" fmla="*/ 50 w 134"/>
                <a:gd name="T49" fmla="*/ 90 h 177"/>
                <a:gd name="T50" fmla="*/ 51 w 134"/>
                <a:gd name="T51" fmla="*/ 148 h 177"/>
                <a:gd name="T52" fmla="*/ 52 w 134"/>
                <a:gd name="T53" fmla="*/ 171 h 177"/>
                <a:gd name="T54" fmla="*/ 51 w 134"/>
                <a:gd name="T55" fmla="*/ 175 h 177"/>
                <a:gd name="T56" fmla="*/ 42 w 134"/>
                <a:gd name="T57" fmla="*/ 175 h 177"/>
                <a:gd name="T58" fmla="*/ 20 w 134"/>
                <a:gd name="T59" fmla="*/ 176 h 177"/>
                <a:gd name="T60" fmla="*/ 3 w 134"/>
                <a:gd name="T61" fmla="*/ 175 h 177"/>
                <a:gd name="T62" fmla="*/ 1 w 134"/>
                <a:gd name="T63" fmla="*/ 170 h 177"/>
                <a:gd name="T64" fmla="*/ 1 w 134"/>
                <a:gd name="T65" fmla="*/ 150 h 177"/>
                <a:gd name="T66" fmla="*/ 2 w 134"/>
                <a:gd name="T67" fmla="*/ 97 h 177"/>
                <a:gd name="T68" fmla="*/ 6 w 134"/>
                <a:gd name="T69" fmla="*/ 35 h 177"/>
                <a:gd name="T70" fmla="*/ 14 w 134"/>
                <a:gd name="T71" fmla="*/ 0 h 177"/>
                <a:gd name="T72" fmla="*/ 20 w 134"/>
                <a:gd name="T7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" h="177">
                  <a:moveTo>
                    <a:pt x="40" y="0"/>
                  </a:moveTo>
                  <a:cubicBezTo>
                    <a:pt x="44" y="0"/>
                    <a:pt x="47" y="0"/>
                    <a:pt x="48" y="1"/>
                  </a:cubicBezTo>
                  <a:cubicBezTo>
                    <a:pt x="50" y="2"/>
                    <a:pt x="51" y="3"/>
                    <a:pt x="52" y="5"/>
                  </a:cubicBezTo>
                  <a:cubicBezTo>
                    <a:pt x="54" y="8"/>
                    <a:pt x="56" y="13"/>
                    <a:pt x="58" y="18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80" y="66"/>
                    <a:pt x="83" y="72"/>
                    <a:pt x="86" y="79"/>
                  </a:cubicBezTo>
                  <a:cubicBezTo>
                    <a:pt x="90" y="87"/>
                    <a:pt x="92" y="92"/>
                    <a:pt x="94" y="95"/>
                  </a:cubicBezTo>
                  <a:cubicBezTo>
                    <a:pt x="96" y="100"/>
                    <a:pt x="98" y="104"/>
                    <a:pt x="99" y="105"/>
                  </a:cubicBezTo>
                  <a:cubicBezTo>
                    <a:pt x="106" y="118"/>
                    <a:pt x="106" y="118"/>
                    <a:pt x="106" y="118"/>
                  </a:cubicBezTo>
                  <a:cubicBezTo>
                    <a:pt x="113" y="133"/>
                    <a:pt x="113" y="133"/>
                    <a:pt x="113" y="133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2" y="88"/>
                    <a:pt x="112" y="88"/>
                    <a:pt x="112" y="88"/>
                  </a:cubicBezTo>
                  <a:cubicBezTo>
                    <a:pt x="112" y="80"/>
                    <a:pt x="112" y="71"/>
                    <a:pt x="112" y="62"/>
                  </a:cubicBezTo>
                  <a:cubicBezTo>
                    <a:pt x="112" y="55"/>
                    <a:pt x="112" y="50"/>
                    <a:pt x="112" y="45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2"/>
                    <a:pt x="114" y="1"/>
                    <a:pt x="116" y="1"/>
                  </a:cubicBezTo>
                  <a:cubicBezTo>
                    <a:pt x="117" y="1"/>
                    <a:pt x="119" y="1"/>
                    <a:pt x="121" y="1"/>
                  </a:cubicBezTo>
                  <a:cubicBezTo>
                    <a:pt x="122" y="2"/>
                    <a:pt x="124" y="2"/>
                    <a:pt x="126" y="2"/>
                  </a:cubicBezTo>
                  <a:cubicBezTo>
                    <a:pt x="127" y="2"/>
                    <a:pt x="128" y="2"/>
                    <a:pt x="129" y="2"/>
                  </a:cubicBezTo>
                  <a:cubicBezTo>
                    <a:pt x="131" y="2"/>
                    <a:pt x="132" y="2"/>
                    <a:pt x="132" y="2"/>
                  </a:cubicBezTo>
                  <a:cubicBezTo>
                    <a:pt x="132" y="3"/>
                    <a:pt x="133" y="3"/>
                    <a:pt x="133" y="4"/>
                  </a:cubicBezTo>
                  <a:cubicBezTo>
                    <a:pt x="133" y="5"/>
                    <a:pt x="132" y="5"/>
                    <a:pt x="132" y="6"/>
                  </a:cubicBezTo>
                  <a:cubicBezTo>
                    <a:pt x="132" y="7"/>
                    <a:pt x="132" y="8"/>
                    <a:pt x="132" y="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31" y="90"/>
                    <a:pt x="131" y="95"/>
                    <a:pt x="131" y="100"/>
                  </a:cubicBezTo>
                  <a:cubicBezTo>
                    <a:pt x="132" y="104"/>
                    <a:pt x="132" y="108"/>
                    <a:pt x="132" y="111"/>
                  </a:cubicBezTo>
                  <a:cubicBezTo>
                    <a:pt x="132" y="118"/>
                    <a:pt x="133" y="123"/>
                    <a:pt x="133" y="128"/>
                  </a:cubicBezTo>
                  <a:cubicBezTo>
                    <a:pt x="133" y="127"/>
                    <a:pt x="133" y="137"/>
                    <a:pt x="133" y="157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4"/>
                    <a:pt x="132" y="175"/>
                    <a:pt x="129" y="175"/>
                  </a:cubicBezTo>
                  <a:cubicBezTo>
                    <a:pt x="129" y="175"/>
                    <a:pt x="128" y="175"/>
                    <a:pt x="126" y="175"/>
                  </a:cubicBezTo>
                  <a:cubicBezTo>
                    <a:pt x="119" y="175"/>
                    <a:pt x="119" y="175"/>
                    <a:pt x="119" y="175"/>
                  </a:cubicBezTo>
                  <a:cubicBezTo>
                    <a:pt x="118" y="175"/>
                    <a:pt x="118" y="175"/>
                    <a:pt x="118" y="175"/>
                  </a:cubicBezTo>
                  <a:cubicBezTo>
                    <a:pt x="117" y="175"/>
                    <a:pt x="116" y="175"/>
                    <a:pt x="115" y="174"/>
                  </a:cubicBezTo>
                  <a:cubicBezTo>
                    <a:pt x="115" y="174"/>
                    <a:pt x="114" y="172"/>
                    <a:pt x="113" y="170"/>
                  </a:cubicBezTo>
                  <a:cubicBezTo>
                    <a:pt x="112" y="169"/>
                    <a:pt x="112" y="167"/>
                    <a:pt x="111" y="165"/>
                  </a:cubicBezTo>
                  <a:cubicBezTo>
                    <a:pt x="110" y="163"/>
                    <a:pt x="109" y="161"/>
                    <a:pt x="108" y="158"/>
                  </a:cubicBezTo>
                  <a:cubicBezTo>
                    <a:pt x="101" y="141"/>
                    <a:pt x="96" y="129"/>
                    <a:pt x="93" y="123"/>
                  </a:cubicBezTo>
                  <a:cubicBezTo>
                    <a:pt x="89" y="116"/>
                    <a:pt x="81" y="97"/>
                    <a:pt x="66" y="65"/>
                  </a:cubicBezTo>
                  <a:cubicBezTo>
                    <a:pt x="63" y="59"/>
                    <a:pt x="60" y="52"/>
                    <a:pt x="56" y="44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0" y="79"/>
                    <a:pt x="50" y="86"/>
                    <a:pt x="50" y="90"/>
                  </a:cubicBezTo>
                  <a:cubicBezTo>
                    <a:pt x="50" y="103"/>
                    <a:pt x="50" y="116"/>
                    <a:pt x="51" y="129"/>
                  </a:cubicBezTo>
                  <a:cubicBezTo>
                    <a:pt x="51" y="148"/>
                    <a:pt x="51" y="148"/>
                    <a:pt x="51" y="148"/>
                  </a:cubicBezTo>
                  <a:cubicBezTo>
                    <a:pt x="51" y="151"/>
                    <a:pt x="51" y="156"/>
                    <a:pt x="51" y="163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2" y="173"/>
                    <a:pt x="52" y="174"/>
                    <a:pt x="51" y="175"/>
                  </a:cubicBezTo>
                  <a:cubicBezTo>
                    <a:pt x="50" y="175"/>
                    <a:pt x="49" y="175"/>
                    <a:pt x="47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39" y="176"/>
                    <a:pt x="35" y="176"/>
                    <a:pt x="31" y="176"/>
                  </a:cubicBezTo>
                  <a:cubicBezTo>
                    <a:pt x="27" y="176"/>
                    <a:pt x="23" y="176"/>
                    <a:pt x="20" y="176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6" y="177"/>
                    <a:pt x="4" y="176"/>
                    <a:pt x="3" y="175"/>
                  </a:cubicBezTo>
                  <a:cubicBezTo>
                    <a:pt x="2" y="174"/>
                    <a:pt x="2" y="173"/>
                    <a:pt x="2" y="172"/>
                  </a:cubicBezTo>
                  <a:cubicBezTo>
                    <a:pt x="2" y="171"/>
                    <a:pt x="1" y="170"/>
                    <a:pt x="1" y="170"/>
                  </a:cubicBezTo>
                  <a:cubicBezTo>
                    <a:pt x="1" y="167"/>
                    <a:pt x="0" y="164"/>
                    <a:pt x="0" y="159"/>
                  </a:cubicBezTo>
                  <a:cubicBezTo>
                    <a:pt x="0" y="156"/>
                    <a:pt x="0" y="152"/>
                    <a:pt x="1" y="150"/>
                  </a:cubicBezTo>
                  <a:cubicBezTo>
                    <a:pt x="1" y="141"/>
                    <a:pt x="1" y="132"/>
                    <a:pt x="1" y="120"/>
                  </a:cubicBezTo>
                  <a:cubicBezTo>
                    <a:pt x="1" y="109"/>
                    <a:pt x="2" y="101"/>
                    <a:pt x="2" y="97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5" y="53"/>
                    <a:pt x="6" y="38"/>
                    <a:pt x="6" y="35"/>
                  </a:cubicBezTo>
                  <a:cubicBezTo>
                    <a:pt x="6" y="22"/>
                    <a:pt x="7" y="13"/>
                    <a:pt x="7" y="6"/>
                  </a:cubicBezTo>
                  <a:cubicBezTo>
                    <a:pt x="7" y="2"/>
                    <a:pt x="10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FFEAD983-7C57-4DB5-A701-DF9AF79B9E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2" y="2192"/>
              <a:ext cx="311" cy="407"/>
            </a:xfrm>
            <a:custGeom>
              <a:avLst/>
              <a:gdLst>
                <a:gd name="T0" fmla="*/ 118 w 134"/>
                <a:gd name="T1" fmla="*/ 31 h 175"/>
                <a:gd name="T2" fmla="*/ 131 w 134"/>
                <a:gd name="T3" fmla="*/ 63 h 175"/>
                <a:gd name="T4" fmla="*/ 134 w 134"/>
                <a:gd name="T5" fmla="*/ 87 h 175"/>
                <a:gd name="T6" fmla="*/ 129 w 134"/>
                <a:gd name="T7" fmla="*/ 122 h 175"/>
                <a:gd name="T8" fmla="*/ 109 w 134"/>
                <a:gd name="T9" fmla="*/ 159 h 175"/>
                <a:gd name="T10" fmla="*/ 65 w 134"/>
                <a:gd name="T11" fmla="*/ 175 h 175"/>
                <a:gd name="T12" fmla="*/ 8 w 134"/>
                <a:gd name="T13" fmla="*/ 129 h 175"/>
                <a:gd name="T14" fmla="*/ 0 w 134"/>
                <a:gd name="T15" fmla="*/ 83 h 175"/>
                <a:gd name="T16" fmla="*/ 9 w 134"/>
                <a:gd name="T17" fmla="*/ 42 h 175"/>
                <a:gd name="T18" fmla="*/ 32 w 134"/>
                <a:gd name="T19" fmla="*/ 12 h 175"/>
                <a:gd name="T20" fmla="*/ 62 w 134"/>
                <a:gd name="T21" fmla="*/ 0 h 175"/>
                <a:gd name="T22" fmla="*/ 83 w 134"/>
                <a:gd name="T23" fmla="*/ 1 h 175"/>
                <a:gd name="T24" fmla="*/ 95 w 134"/>
                <a:gd name="T25" fmla="*/ 5 h 175"/>
                <a:gd name="T26" fmla="*/ 118 w 134"/>
                <a:gd name="T27" fmla="*/ 31 h 175"/>
                <a:gd name="T28" fmla="*/ 102 w 134"/>
                <a:gd name="T29" fmla="*/ 141 h 175"/>
                <a:gd name="T30" fmla="*/ 114 w 134"/>
                <a:gd name="T31" fmla="*/ 87 h 175"/>
                <a:gd name="T32" fmla="*/ 108 w 134"/>
                <a:gd name="T33" fmla="*/ 51 h 175"/>
                <a:gd name="T34" fmla="*/ 92 w 134"/>
                <a:gd name="T35" fmla="*/ 24 h 175"/>
                <a:gd name="T36" fmla="*/ 67 w 134"/>
                <a:gd name="T37" fmla="*/ 14 h 175"/>
                <a:gd name="T38" fmla="*/ 61 w 134"/>
                <a:gd name="T39" fmla="*/ 14 h 175"/>
                <a:gd name="T40" fmla="*/ 52 w 134"/>
                <a:gd name="T41" fmla="*/ 16 h 175"/>
                <a:gd name="T42" fmla="*/ 45 w 134"/>
                <a:gd name="T43" fmla="*/ 21 h 175"/>
                <a:gd name="T44" fmla="*/ 32 w 134"/>
                <a:gd name="T45" fmla="*/ 36 h 175"/>
                <a:gd name="T46" fmla="*/ 21 w 134"/>
                <a:gd name="T47" fmla="*/ 55 h 175"/>
                <a:gd name="T48" fmla="*/ 15 w 134"/>
                <a:gd name="T49" fmla="*/ 85 h 175"/>
                <a:gd name="T50" fmla="*/ 20 w 134"/>
                <a:gd name="T51" fmla="*/ 123 h 175"/>
                <a:gd name="T52" fmla="*/ 36 w 134"/>
                <a:gd name="T53" fmla="*/ 151 h 175"/>
                <a:gd name="T54" fmla="*/ 64 w 134"/>
                <a:gd name="T55" fmla="*/ 162 h 175"/>
                <a:gd name="T56" fmla="*/ 102 w 134"/>
                <a:gd name="T57" fmla="*/ 14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75">
                  <a:moveTo>
                    <a:pt x="118" y="31"/>
                  </a:moveTo>
                  <a:cubicBezTo>
                    <a:pt x="124" y="42"/>
                    <a:pt x="128" y="53"/>
                    <a:pt x="131" y="63"/>
                  </a:cubicBezTo>
                  <a:cubicBezTo>
                    <a:pt x="133" y="73"/>
                    <a:pt x="134" y="81"/>
                    <a:pt x="134" y="87"/>
                  </a:cubicBezTo>
                  <a:cubicBezTo>
                    <a:pt x="134" y="97"/>
                    <a:pt x="133" y="109"/>
                    <a:pt x="129" y="122"/>
                  </a:cubicBezTo>
                  <a:cubicBezTo>
                    <a:pt x="126" y="135"/>
                    <a:pt x="120" y="147"/>
                    <a:pt x="109" y="159"/>
                  </a:cubicBezTo>
                  <a:cubicBezTo>
                    <a:pt x="99" y="170"/>
                    <a:pt x="84" y="175"/>
                    <a:pt x="65" y="175"/>
                  </a:cubicBezTo>
                  <a:cubicBezTo>
                    <a:pt x="38" y="175"/>
                    <a:pt x="20" y="160"/>
                    <a:pt x="8" y="129"/>
                  </a:cubicBezTo>
                  <a:cubicBezTo>
                    <a:pt x="3" y="115"/>
                    <a:pt x="1" y="100"/>
                    <a:pt x="0" y="83"/>
                  </a:cubicBezTo>
                  <a:cubicBezTo>
                    <a:pt x="0" y="69"/>
                    <a:pt x="3" y="55"/>
                    <a:pt x="9" y="42"/>
                  </a:cubicBezTo>
                  <a:cubicBezTo>
                    <a:pt x="15" y="30"/>
                    <a:pt x="23" y="19"/>
                    <a:pt x="32" y="12"/>
                  </a:cubicBezTo>
                  <a:cubicBezTo>
                    <a:pt x="42" y="4"/>
                    <a:pt x="52" y="0"/>
                    <a:pt x="62" y="0"/>
                  </a:cubicBezTo>
                  <a:cubicBezTo>
                    <a:pt x="71" y="0"/>
                    <a:pt x="78" y="0"/>
                    <a:pt x="83" y="1"/>
                  </a:cubicBezTo>
                  <a:cubicBezTo>
                    <a:pt x="87" y="1"/>
                    <a:pt x="92" y="3"/>
                    <a:pt x="95" y="5"/>
                  </a:cubicBezTo>
                  <a:cubicBezTo>
                    <a:pt x="105" y="12"/>
                    <a:pt x="113" y="20"/>
                    <a:pt x="118" y="31"/>
                  </a:cubicBezTo>
                  <a:close/>
                  <a:moveTo>
                    <a:pt x="102" y="141"/>
                  </a:moveTo>
                  <a:cubicBezTo>
                    <a:pt x="110" y="127"/>
                    <a:pt x="114" y="109"/>
                    <a:pt x="114" y="87"/>
                  </a:cubicBezTo>
                  <a:cubicBezTo>
                    <a:pt x="114" y="74"/>
                    <a:pt x="112" y="62"/>
                    <a:pt x="108" y="51"/>
                  </a:cubicBezTo>
                  <a:cubicBezTo>
                    <a:pt x="104" y="40"/>
                    <a:pt x="99" y="31"/>
                    <a:pt x="92" y="24"/>
                  </a:cubicBezTo>
                  <a:cubicBezTo>
                    <a:pt x="85" y="18"/>
                    <a:pt x="76" y="14"/>
                    <a:pt x="67" y="14"/>
                  </a:cubicBezTo>
                  <a:cubicBezTo>
                    <a:pt x="66" y="14"/>
                    <a:pt x="64" y="14"/>
                    <a:pt x="61" y="14"/>
                  </a:cubicBezTo>
                  <a:cubicBezTo>
                    <a:pt x="57" y="14"/>
                    <a:pt x="54" y="15"/>
                    <a:pt x="52" y="16"/>
                  </a:cubicBezTo>
                  <a:cubicBezTo>
                    <a:pt x="49" y="17"/>
                    <a:pt x="47" y="19"/>
                    <a:pt x="45" y="21"/>
                  </a:cubicBezTo>
                  <a:cubicBezTo>
                    <a:pt x="40" y="26"/>
                    <a:pt x="35" y="31"/>
                    <a:pt x="32" y="36"/>
                  </a:cubicBezTo>
                  <a:cubicBezTo>
                    <a:pt x="28" y="40"/>
                    <a:pt x="24" y="47"/>
                    <a:pt x="21" y="55"/>
                  </a:cubicBezTo>
                  <a:cubicBezTo>
                    <a:pt x="17" y="64"/>
                    <a:pt x="15" y="74"/>
                    <a:pt x="15" y="85"/>
                  </a:cubicBezTo>
                  <a:cubicBezTo>
                    <a:pt x="15" y="99"/>
                    <a:pt x="17" y="111"/>
                    <a:pt x="20" y="123"/>
                  </a:cubicBezTo>
                  <a:cubicBezTo>
                    <a:pt x="24" y="134"/>
                    <a:pt x="29" y="144"/>
                    <a:pt x="36" y="151"/>
                  </a:cubicBezTo>
                  <a:cubicBezTo>
                    <a:pt x="43" y="158"/>
                    <a:pt x="52" y="162"/>
                    <a:pt x="64" y="162"/>
                  </a:cubicBezTo>
                  <a:cubicBezTo>
                    <a:pt x="81" y="162"/>
                    <a:pt x="93" y="155"/>
                    <a:pt x="102" y="1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BEFB4AD7-C684-4210-BB15-DC0DB6B45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1" y="2192"/>
              <a:ext cx="292" cy="400"/>
            </a:xfrm>
            <a:custGeom>
              <a:avLst/>
              <a:gdLst>
                <a:gd name="T0" fmla="*/ 125 w 126"/>
                <a:gd name="T1" fmla="*/ 2 h 172"/>
                <a:gd name="T2" fmla="*/ 126 w 126"/>
                <a:gd name="T3" fmla="*/ 5 h 172"/>
                <a:gd name="T4" fmla="*/ 126 w 126"/>
                <a:gd name="T5" fmla="*/ 8 h 172"/>
                <a:gd name="T6" fmla="*/ 125 w 126"/>
                <a:gd name="T7" fmla="*/ 12 h 172"/>
                <a:gd name="T8" fmla="*/ 120 w 126"/>
                <a:gd name="T9" fmla="*/ 13 h 172"/>
                <a:gd name="T10" fmla="*/ 113 w 126"/>
                <a:gd name="T11" fmla="*/ 14 h 172"/>
                <a:gd name="T12" fmla="*/ 100 w 126"/>
                <a:gd name="T13" fmla="*/ 14 h 172"/>
                <a:gd name="T14" fmla="*/ 99 w 126"/>
                <a:gd name="T15" fmla="*/ 14 h 172"/>
                <a:gd name="T16" fmla="*/ 98 w 126"/>
                <a:gd name="T17" fmla="*/ 57 h 172"/>
                <a:gd name="T18" fmla="*/ 98 w 126"/>
                <a:gd name="T19" fmla="*/ 99 h 172"/>
                <a:gd name="T20" fmla="*/ 99 w 126"/>
                <a:gd name="T21" fmla="*/ 124 h 172"/>
                <a:gd name="T22" fmla="*/ 100 w 126"/>
                <a:gd name="T23" fmla="*/ 142 h 172"/>
                <a:gd name="T24" fmla="*/ 102 w 126"/>
                <a:gd name="T25" fmla="*/ 164 h 172"/>
                <a:gd name="T26" fmla="*/ 100 w 126"/>
                <a:gd name="T27" fmla="*/ 170 h 172"/>
                <a:gd name="T28" fmla="*/ 91 w 126"/>
                <a:gd name="T29" fmla="*/ 172 h 172"/>
                <a:gd name="T30" fmla="*/ 81 w 126"/>
                <a:gd name="T31" fmla="*/ 171 h 172"/>
                <a:gd name="T32" fmla="*/ 41 w 126"/>
                <a:gd name="T33" fmla="*/ 171 h 172"/>
                <a:gd name="T34" fmla="*/ 26 w 126"/>
                <a:gd name="T35" fmla="*/ 170 h 172"/>
                <a:gd name="T36" fmla="*/ 24 w 126"/>
                <a:gd name="T37" fmla="*/ 166 h 172"/>
                <a:gd name="T38" fmla="*/ 24 w 126"/>
                <a:gd name="T39" fmla="*/ 159 h 172"/>
                <a:gd name="T40" fmla="*/ 25 w 126"/>
                <a:gd name="T41" fmla="*/ 150 h 172"/>
                <a:gd name="T42" fmla="*/ 24 w 126"/>
                <a:gd name="T43" fmla="*/ 128 h 172"/>
                <a:gd name="T44" fmla="*/ 25 w 126"/>
                <a:gd name="T45" fmla="*/ 83 h 172"/>
                <a:gd name="T46" fmla="*/ 27 w 126"/>
                <a:gd name="T47" fmla="*/ 47 h 172"/>
                <a:gd name="T48" fmla="*/ 27 w 126"/>
                <a:gd name="T49" fmla="*/ 30 h 172"/>
                <a:gd name="T50" fmla="*/ 26 w 126"/>
                <a:gd name="T51" fmla="*/ 13 h 172"/>
                <a:gd name="T52" fmla="*/ 22 w 126"/>
                <a:gd name="T53" fmla="*/ 12 h 172"/>
                <a:gd name="T54" fmla="*/ 2 w 126"/>
                <a:gd name="T55" fmla="*/ 13 h 172"/>
                <a:gd name="T56" fmla="*/ 0 w 126"/>
                <a:gd name="T57" fmla="*/ 9 h 172"/>
                <a:gd name="T58" fmla="*/ 0 w 126"/>
                <a:gd name="T59" fmla="*/ 4 h 172"/>
                <a:gd name="T60" fmla="*/ 1 w 126"/>
                <a:gd name="T61" fmla="*/ 1 h 172"/>
                <a:gd name="T62" fmla="*/ 3 w 126"/>
                <a:gd name="T63" fmla="*/ 1 h 172"/>
                <a:gd name="T64" fmla="*/ 6 w 126"/>
                <a:gd name="T65" fmla="*/ 1 h 172"/>
                <a:gd name="T66" fmla="*/ 9 w 126"/>
                <a:gd name="T67" fmla="*/ 1 h 172"/>
                <a:gd name="T68" fmla="*/ 60 w 126"/>
                <a:gd name="T69" fmla="*/ 1 h 172"/>
                <a:gd name="T70" fmla="*/ 102 w 126"/>
                <a:gd name="T71" fmla="*/ 0 h 172"/>
                <a:gd name="T72" fmla="*/ 122 w 126"/>
                <a:gd name="T73" fmla="*/ 0 h 172"/>
                <a:gd name="T74" fmla="*/ 125 w 126"/>
                <a:gd name="T75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72">
                  <a:moveTo>
                    <a:pt x="125" y="2"/>
                  </a:moveTo>
                  <a:cubicBezTo>
                    <a:pt x="126" y="3"/>
                    <a:pt x="126" y="4"/>
                    <a:pt x="126" y="5"/>
                  </a:cubicBezTo>
                  <a:cubicBezTo>
                    <a:pt x="126" y="6"/>
                    <a:pt x="126" y="7"/>
                    <a:pt x="126" y="8"/>
                  </a:cubicBezTo>
                  <a:cubicBezTo>
                    <a:pt x="126" y="10"/>
                    <a:pt x="126" y="11"/>
                    <a:pt x="125" y="12"/>
                  </a:cubicBezTo>
                  <a:cubicBezTo>
                    <a:pt x="124" y="13"/>
                    <a:pt x="122" y="13"/>
                    <a:pt x="120" y="13"/>
                  </a:cubicBezTo>
                  <a:cubicBezTo>
                    <a:pt x="119" y="13"/>
                    <a:pt x="116" y="14"/>
                    <a:pt x="113" y="14"/>
                  </a:cubicBezTo>
                  <a:cubicBezTo>
                    <a:pt x="109" y="14"/>
                    <a:pt x="105" y="14"/>
                    <a:pt x="100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6"/>
                    <a:pt x="98" y="114"/>
                    <a:pt x="99" y="124"/>
                  </a:cubicBezTo>
                  <a:cubicBezTo>
                    <a:pt x="100" y="134"/>
                    <a:pt x="100" y="140"/>
                    <a:pt x="100" y="142"/>
                  </a:cubicBezTo>
                  <a:cubicBezTo>
                    <a:pt x="101" y="155"/>
                    <a:pt x="102" y="162"/>
                    <a:pt x="102" y="164"/>
                  </a:cubicBezTo>
                  <a:cubicBezTo>
                    <a:pt x="102" y="167"/>
                    <a:pt x="101" y="169"/>
                    <a:pt x="100" y="170"/>
                  </a:cubicBezTo>
                  <a:cubicBezTo>
                    <a:pt x="98" y="171"/>
                    <a:pt x="95" y="172"/>
                    <a:pt x="91" y="172"/>
                  </a:cubicBezTo>
                  <a:cubicBezTo>
                    <a:pt x="81" y="171"/>
                    <a:pt x="81" y="171"/>
                    <a:pt x="81" y="171"/>
                  </a:cubicBezTo>
                  <a:cubicBezTo>
                    <a:pt x="80" y="171"/>
                    <a:pt x="67" y="171"/>
                    <a:pt x="41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5" y="170"/>
                    <a:pt x="24" y="169"/>
                    <a:pt x="24" y="166"/>
                  </a:cubicBezTo>
                  <a:cubicBezTo>
                    <a:pt x="24" y="165"/>
                    <a:pt x="24" y="162"/>
                    <a:pt x="24" y="159"/>
                  </a:cubicBezTo>
                  <a:cubicBezTo>
                    <a:pt x="25" y="155"/>
                    <a:pt x="25" y="152"/>
                    <a:pt x="25" y="150"/>
                  </a:cubicBezTo>
                  <a:cubicBezTo>
                    <a:pt x="25" y="145"/>
                    <a:pt x="24" y="138"/>
                    <a:pt x="24" y="128"/>
                  </a:cubicBezTo>
                  <a:cubicBezTo>
                    <a:pt x="24" y="114"/>
                    <a:pt x="25" y="99"/>
                    <a:pt x="25" y="83"/>
                  </a:cubicBezTo>
                  <a:cubicBezTo>
                    <a:pt x="25" y="67"/>
                    <a:pt x="26" y="55"/>
                    <a:pt x="27" y="47"/>
                  </a:cubicBezTo>
                  <a:cubicBezTo>
                    <a:pt x="27" y="43"/>
                    <a:pt x="27" y="38"/>
                    <a:pt x="27" y="30"/>
                  </a:cubicBezTo>
                  <a:cubicBezTo>
                    <a:pt x="27" y="23"/>
                    <a:pt x="27" y="17"/>
                    <a:pt x="26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8" y="1"/>
                    <a:pt x="9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8" y="0"/>
                    <a:pt x="115" y="0"/>
                    <a:pt x="122" y="0"/>
                  </a:cubicBezTo>
                  <a:cubicBezTo>
                    <a:pt x="124" y="0"/>
                    <a:pt x="125" y="1"/>
                    <a:pt x="125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D3D6AE6C-6656-45ED-A799-164660F85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" y="2201"/>
              <a:ext cx="278" cy="393"/>
            </a:xfrm>
            <a:custGeom>
              <a:avLst/>
              <a:gdLst>
                <a:gd name="T0" fmla="*/ 120 w 120"/>
                <a:gd name="T1" fmla="*/ 12 h 169"/>
                <a:gd name="T2" fmla="*/ 119 w 120"/>
                <a:gd name="T3" fmla="*/ 25 h 169"/>
                <a:gd name="T4" fmla="*/ 120 w 120"/>
                <a:gd name="T5" fmla="*/ 43 h 169"/>
                <a:gd name="T6" fmla="*/ 112 w 120"/>
                <a:gd name="T7" fmla="*/ 50 h 169"/>
                <a:gd name="T8" fmla="*/ 69 w 120"/>
                <a:gd name="T9" fmla="*/ 50 h 169"/>
                <a:gd name="T10" fmla="*/ 69 w 120"/>
                <a:gd name="T11" fmla="*/ 74 h 169"/>
                <a:gd name="T12" fmla="*/ 69 w 120"/>
                <a:gd name="T13" fmla="*/ 95 h 169"/>
                <a:gd name="T14" fmla="*/ 69 w 120"/>
                <a:gd name="T15" fmla="*/ 127 h 169"/>
                <a:gd name="T16" fmla="*/ 69 w 120"/>
                <a:gd name="T17" fmla="*/ 155 h 169"/>
                <a:gd name="T18" fmla="*/ 69 w 120"/>
                <a:gd name="T19" fmla="*/ 164 h 169"/>
                <a:gd name="T20" fmla="*/ 69 w 120"/>
                <a:gd name="T21" fmla="*/ 166 h 169"/>
                <a:gd name="T22" fmla="*/ 69 w 120"/>
                <a:gd name="T23" fmla="*/ 168 h 169"/>
                <a:gd name="T24" fmla="*/ 67 w 120"/>
                <a:gd name="T25" fmla="*/ 169 h 169"/>
                <a:gd name="T26" fmla="*/ 66 w 120"/>
                <a:gd name="T27" fmla="*/ 169 h 169"/>
                <a:gd name="T28" fmla="*/ 49 w 120"/>
                <a:gd name="T29" fmla="*/ 169 h 169"/>
                <a:gd name="T30" fmla="*/ 46 w 120"/>
                <a:gd name="T31" fmla="*/ 168 h 169"/>
                <a:gd name="T32" fmla="*/ 46 w 120"/>
                <a:gd name="T33" fmla="*/ 164 h 169"/>
                <a:gd name="T34" fmla="*/ 46 w 120"/>
                <a:gd name="T35" fmla="*/ 161 h 169"/>
                <a:gd name="T36" fmla="*/ 47 w 120"/>
                <a:gd name="T37" fmla="*/ 131 h 169"/>
                <a:gd name="T38" fmla="*/ 48 w 120"/>
                <a:gd name="T39" fmla="*/ 81 h 169"/>
                <a:gd name="T40" fmla="*/ 48 w 120"/>
                <a:gd name="T41" fmla="*/ 62 h 169"/>
                <a:gd name="T42" fmla="*/ 47 w 120"/>
                <a:gd name="T43" fmla="*/ 50 h 169"/>
                <a:gd name="T44" fmla="*/ 12 w 120"/>
                <a:gd name="T45" fmla="*/ 50 h 169"/>
                <a:gd name="T46" fmla="*/ 5 w 120"/>
                <a:gd name="T47" fmla="*/ 50 h 169"/>
                <a:gd name="T48" fmla="*/ 0 w 120"/>
                <a:gd name="T49" fmla="*/ 49 h 169"/>
                <a:gd name="T50" fmla="*/ 0 w 120"/>
                <a:gd name="T51" fmla="*/ 45 h 169"/>
                <a:gd name="T52" fmla="*/ 0 w 120"/>
                <a:gd name="T53" fmla="*/ 39 h 169"/>
                <a:gd name="T54" fmla="*/ 1 w 120"/>
                <a:gd name="T55" fmla="*/ 13 h 169"/>
                <a:gd name="T56" fmla="*/ 0 w 120"/>
                <a:gd name="T57" fmla="*/ 6 h 169"/>
                <a:gd name="T58" fmla="*/ 0 w 120"/>
                <a:gd name="T59" fmla="*/ 4 h 169"/>
                <a:gd name="T60" fmla="*/ 2 w 120"/>
                <a:gd name="T61" fmla="*/ 1 h 169"/>
                <a:gd name="T62" fmla="*/ 5 w 120"/>
                <a:gd name="T63" fmla="*/ 1 h 169"/>
                <a:gd name="T64" fmla="*/ 29 w 120"/>
                <a:gd name="T65" fmla="*/ 1 h 169"/>
                <a:gd name="T66" fmla="*/ 42 w 120"/>
                <a:gd name="T67" fmla="*/ 1 h 169"/>
                <a:gd name="T68" fmla="*/ 60 w 120"/>
                <a:gd name="T69" fmla="*/ 0 h 169"/>
                <a:gd name="T70" fmla="*/ 74 w 120"/>
                <a:gd name="T71" fmla="*/ 0 h 169"/>
                <a:gd name="T72" fmla="*/ 101 w 120"/>
                <a:gd name="T73" fmla="*/ 1 h 169"/>
                <a:gd name="T74" fmla="*/ 110 w 120"/>
                <a:gd name="T75" fmla="*/ 1 h 169"/>
                <a:gd name="T76" fmla="*/ 118 w 120"/>
                <a:gd name="T77" fmla="*/ 2 h 169"/>
                <a:gd name="T78" fmla="*/ 120 w 120"/>
                <a:gd name="T79" fmla="*/ 6 h 169"/>
                <a:gd name="T80" fmla="*/ 120 w 120"/>
                <a:gd name="T81" fmla="*/ 1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169">
                  <a:moveTo>
                    <a:pt x="120" y="12"/>
                  </a:moveTo>
                  <a:cubicBezTo>
                    <a:pt x="119" y="16"/>
                    <a:pt x="119" y="20"/>
                    <a:pt x="119" y="25"/>
                  </a:cubicBezTo>
                  <a:cubicBezTo>
                    <a:pt x="119" y="29"/>
                    <a:pt x="120" y="35"/>
                    <a:pt x="120" y="43"/>
                  </a:cubicBezTo>
                  <a:cubicBezTo>
                    <a:pt x="120" y="47"/>
                    <a:pt x="117" y="50"/>
                    <a:pt x="112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7"/>
                    <a:pt x="69" y="84"/>
                    <a:pt x="69" y="95"/>
                  </a:cubicBezTo>
                  <a:cubicBezTo>
                    <a:pt x="69" y="106"/>
                    <a:pt x="69" y="117"/>
                    <a:pt x="69" y="127"/>
                  </a:cubicBezTo>
                  <a:cubicBezTo>
                    <a:pt x="69" y="138"/>
                    <a:pt x="69" y="147"/>
                    <a:pt x="69" y="155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9" y="166"/>
                    <a:pt x="69" y="166"/>
                    <a:pt x="69" y="166"/>
                  </a:cubicBezTo>
                  <a:cubicBezTo>
                    <a:pt x="69" y="167"/>
                    <a:pt x="69" y="168"/>
                    <a:pt x="69" y="168"/>
                  </a:cubicBezTo>
                  <a:cubicBezTo>
                    <a:pt x="68" y="169"/>
                    <a:pt x="68" y="169"/>
                    <a:pt x="67" y="169"/>
                  </a:cubicBezTo>
                  <a:cubicBezTo>
                    <a:pt x="67" y="169"/>
                    <a:pt x="66" y="169"/>
                    <a:pt x="66" y="169"/>
                  </a:cubicBezTo>
                  <a:cubicBezTo>
                    <a:pt x="49" y="169"/>
                    <a:pt x="49" y="169"/>
                    <a:pt x="49" y="169"/>
                  </a:cubicBezTo>
                  <a:cubicBezTo>
                    <a:pt x="48" y="169"/>
                    <a:pt x="46" y="168"/>
                    <a:pt x="46" y="168"/>
                  </a:cubicBezTo>
                  <a:cubicBezTo>
                    <a:pt x="46" y="167"/>
                    <a:pt x="46" y="166"/>
                    <a:pt x="46" y="164"/>
                  </a:cubicBezTo>
                  <a:cubicBezTo>
                    <a:pt x="46" y="163"/>
                    <a:pt x="46" y="161"/>
                    <a:pt x="46" y="16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8" y="105"/>
                    <a:pt x="48" y="88"/>
                    <a:pt x="48" y="81"/>
                  </a:cubicBezTo>
                  <a:cubicBezTo>
                    <a:pt x="48" y="77"/>
                    <a:pt x="48" y="71"/>
                    <a:pt x="48" y="62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36" y="50"/>
                    <a:pt x="24" y="50"/>
                    <a:pt x="12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3" y="50"/>
                    <a:pt x="1" y="50"/>
                    <a:pt x="0" y="49"/>
                  </a:cubicBezTo>
                  <a:cubicBezTo>
                    <a:pt x="0" y="47"/>
                    <a:pt x="0" y="46"/>
                    <a:pt x="0" y="45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29"/>
                    <a:pt x="1" y="21"/>
                    <a:pt x="1" y="13"/>
                  </a:cubicBezTo>
                  <a:cubicBezTo>
                    <a:pt x="1" y="9"/>
                    <a:pt x="1" y="7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50" y="0"/>
                    <a:pt x="56" y="0"/>
                    <a:pt x="6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5" y="1"/>
                    <a:pt x="94" y="1"/>
                    <a:pt x="101" y="1"/>
                  </a:cubicBezTo>
                  <a:cubicBezTo>
                    <a:pt x="106" y="1"/>
                    <a:pt x="109" y="1"/>
                    <a:pt x="110" y="1"/>
                  </a:cubicBezTo>
                  <a:cubicBezTo>
                    <a:pt x="114" y="0"/>
                    <a:pt x="116" y="1"/>
                    <a:pt x="118" y="2"/>
                  </a:cubicBezTo>
                  <a:cubicBezTo>
                    <a:pt x="119" y="3"/>
                    <a:pt x="120" y="5"/>
                    <a:pt x="120" y="6"/>
                  </a:cubicBezTo>
                  <a:cubicBezTo>
                    <a:pt x="120" y="7"/>
                    <a:pt x="120" y="9"/>
                    <a:pt x="12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4B11100B-A9C3-43E5-8805-5528EECEB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9" y="2125"/>
              <a:ext cx="209" cy="467"/>
            </a:xfrm>
            <a:custGeom>
              <a:avLst/>
              <a:gdLst>
                <a:gd name="T0" fmla="*/ 12 w 90"/>
                <a:gd name="T1" fmla="*/ 70 h 201"/>
                <a:gd name="T2" fmla="*/ 12 w 90"/>
                <a:gd name="T3" fmla="*/ 133 h 201"/>
                <a:gd name="T4" fmla="*/ 15 w 90"/>
                <a:gd name="T5" fmla="*/ 158 h 201"/>
                <a:gd name="T6" fmla="*/ 25 w 90"/>
                <a:gd name="T7" fmla="*/ 175 h 201"/>
                <a:gd name="T8" fmla="*/ 39 w 90"/>
                <a:gd name="T9" fmla="*/ 181 h 201"/>
                <a:gd name="T10" fmla="*/ 54 w 90"/>
                <a:gd name="T11" fmla="*/ 175 h 201"/>
                <a:gd name="T12" fmla="*/ 59 w 90"/>
                <a:gd name="T13" fmla="*/ 162 h 201"/>
                <a:gd name="T14" fmla="*/ 60 w 90"/>
                <a:gd name="T15" fmla="*/ 148 h 201"/>
                <a:gd name="T16" fmla="*/ 60 w 90"/>
                <a:gd name="T17" fmla="*/ 108 h 201"/>
                <a:gd name="T18" fmla="*/ 61 w 90"/>
                <a:gd name="T19" fmla="*/ 86 h 201"/>
                <a:gd name="T20" fmla="*/ 61 w 90"/>
                <a:gd name="T21" fmla="*/ 59 h 201"/>
                <a:gd name="T22" fmla="*/ 60 w 90"/>
                <a:gd name="T23" fmla="*/ 42 h 201"/>
                <a:gd name="T24" fmla="*/ 60 w 90"/>
                <a:gd name="T25" fmla="*/ 38 h 201"/>
                <a:gd name="T26" fmla="*/ 61 w 90"/>
                <a:gd name="T27" fmla="*/ 34 h 201"/>
                <a:gd name="T28" fmla="*/ 64 w 90"/>
                <a:gd name="T29" fmla="*/ 33 h 201"/>
                <a:gd name="T30" fmla="*/ 66 w 90"/>
                <a:gd name="T31" fmla="*/ 33 h 201"/>
                <a:gd name="T32" fmla="*/ 72 w 90"/>
                <a:gd name="T33" fmla="*/ 33 h 201"/>
                <a:gd name="T34" fmla="*/ 77 w 90"/>
                <a:gd name="T35" fmla="*/ 33 h 201"/>
                <a:gd name="T36" fmla="*/ 84 w 90"/>
                <a:gd name="T37" fmla="*/ 33 h 201"/>
                <a:gd name="T38" fmla="*/ 88 w 90"/>
                <a:gd name="T39" fmla="*/ 34 h 201"/>
                <a:gd name="T40" fmla="*/ 89 w 90"/>
                <a:gd name="T41" fmla="*/ 39 h 201"/>
                <a:gd name="T42" fmla="*/ 89 w 90"/>
                <a:gd name="T43" fmla="*/ 52 h 201"/>
                <a:gd name="T44" fmla="*/ 89 w 90"/>
                <a:gd name="T45" fmla="*/ 59 h 201"/>
                <a:gd name="T46" fmla="*/ 89 w 90"/>
                <a:gd name="T47" fmla="*/ 80 h 201"/>
                <a:gd name="T48" fmla="*/ 90 w 90"/>
                <a:gd name="T49" fmla="*/ 128 h 201"/>
                <a:gd name="T50" fmla="*/ 90 w 90"/>
                <a:gd name="T51" fmla="*/ 143 h 201"/>
                <a:gd name="T52" fmla="*/ 76 w 90"/>
                <a:gd name="T53" fmla="*/ 187 h 201"/>
                <a:gd name="T54" fmla="*/ 41 w 90"/>
                <a:gd name="T55" fmla="*/ 201 h 201"/>
                <a:gd name="T56" fmla="*/ 17 w 90"/>
                <a:gd name="T57" fmla="*/ 191 h 201"/>
                <a:gd name="T58" fmla="*/ 3 w 90"/>
                <a:gd name="T59" fmla="*/ 168 h 201"/>
                <a:gd name="T60" fmla="*/ 1 w 90"/>
                <a:gd name="T61" fmla="*/ 151 h 201"/>
                <a:gd name="T62" fmla="*/ 0 w 90"/>
                <a:gd name="T63" fmla="*/ 127 h 201"/>
                <a:gd name="T64" fmla="*/ 1 w 90"/>
                <a:gd name="T65" fmla="*/ 109 h 201"/>
                <a:gd name="T66" fmla="*/ 1 w 90"/>
                <a:gd name="T67" fmla="*/ 87 h 201"/>
                <a:gd name="T68" fmla="*/ 0 w 90"/>
                <a:gd name="T69" fmla="*/ 43 h 201"/>
                <a:gd name="T70" fmla="*/ 0 w 90"/>
                <a:gd name="T71" fmla="*/ 39 h 201"/>
                <a:gd name="T72" fmla="*/ 5 w 90"/>
                <a:gd name="T73" fmla="*/ 34 h 201"/>
                <a:gd name="T74" fmla="*/ 7 w 90"/>
                <a:gd name="T75" fmla="*/ 34 h 201"/>
                <a:gd name="T76" fmla="*/ 9 w 90"/>
                <a:gd name="T77" fmla="*/ 34 h 201"/>
                <a:gd name="T78" fmla="*/ 12 w 90"/>
                <a:gd name="T79" fmla="*/ 33 h 201"/>
                <a:gd name="T80" fmla="*/ 13 w 90"/>
                <a:gd name="T81" fmla="*/ 36 h 201"/>
                <a:gd name="T82" fmla="*/ 12 w 90"/>
                <a:gd name="T83" fmla="*/ 70 h 201"/>
                <a:gd name="T84" fmla="*/ 26 w 90"/>
                <a:gd name="T85" fmla="*/ 25 h 201"/>
                <a:gd name="T86" fmla="*/ 16 w 90"/>
                <a:gd name="T87" fmla="*/ 29 h 201"/>
                <a:gd name="T88" fmla="*/ 6 w 90"/>
                <a:gd name="T89" fmla="*/ 25 h 201"/>
                <a:gd name="T90" fmla="*/ 2 w 90"/>
                <a:gd name="T91" fmla="*/ 15 h 201"/>
                <a:gd name="T92" fmla="*/ 6 w 90"/>
                <a:gd name="T93" fmla="*/ 6 h 201"/>
                <a:gd name="T94" fmla="*/ 15 w 90"/>
                <a:gd name="T95" fmla="*/ 2 h 201"/>
                <a:gd name="T96" fmla="*/ 26 w 90"/>
                <a:gd name="T97" fmla="*/ 5 h 201"/>
                <a:gd name="T98" fmla="*/ 31 w 90"/>
                <a:gd name="T99" fmla="*/ 14 h 201"/>
                <a:gd name="T100" fmla="*/ 26 w 90"/>
                <a:gd name="T101" fmla="*/ 25 h 201"/>
                <a:gd name="T102" fmla="*/ 63 w 90"/>
                <a:gd name="T103" fmla="*/ 3 h 201"/>
                <a:gd name="T104" fmla="*/ 75 w 90"/>
                <a:gd name="T105" fmla="*/ 0 h 201"/>
                <a:gd name="T106" fmla="*/ 82 w 90"/>
                <a:gd name="T107" fmla="*/ 5 h 201"/>
                <a:gd name="T108" fmla="*/ 85 w 90"/>
                <a:gd name="T109" fmla="*/ 15 h 201"/>
                <a:gd name="T110" fmla="*/ 81 w 90"/>
                <a:gd name="T111" fmla="*/ 24 h 201"/>
                <a:gd name="T112" fmla="*/ 70 w 90"/>
                <a:gd name="T113" fmla="*/ 28 h 201"/>
                <a:gd name="T114" fmla="*/ 60 w 90"/>
                <a:gd name="T115" fmla="*/ 24 h 201"/>
                <a:gd name="T116" fmla="*/ 57 w 90"/>
                <a:gd name="T117" fmla="*/ 15 h 201"/>
                <a:gd name="T118" fmla="*/ 63 w 90"/>
                <a:gd name="T119" fmla="*/ 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" h="201">
                  <a:moveTo>
                    <a:pt x="12" y="70"/>
                  </a:moveTo>
                  <a:cubicBezTo>
                    <a:pt x="12" y="90"/>
                    <a:pt x="12" y="111"/>
                    <a:pt x="12" y="133"/>
                  </a:cubicBezTo>
                  <a:cubicBezTo>
                    <a:pt x="12" y="142"/>
                    <a:pt x="13" y="150"/>
                    <a:pt x="15" y="158"/>
                  </a:cubicBezTo>
                  <a:cubicBezTo>
                    <a:pt x="18" y="165"/>
                    <a:pt x="21" y="171"/>
                    <a:pt x="25" y="175"/>
                  </a:cubicBezTo>
                  <a:cubicBezTo>
                    <a:pt x="29" y="179"/>
                    <a:pt x="34" y="181"/>
                    <a:pt x="39" y="181"/>
                  </a:cubicBezTo>
                  <a:cubicBezTo>
                    <a:pt x="46" y="181"/>
                    <a:pt x="51" y="179"/>
                    <a:pt x="54" y="175"/>
                  </a:cubicBezTo>
                  <a:cubicBezTo>
                    <a:pt x="57" y="171"/>
                    <a:pt x="59" y="167"/>
                    <a:pt x="59" y="162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60" y="124"/>
                    <a:pt x="60" y="110"/>
                    <a:pt x="60" y="108"/>
                  </a:cubicBezTo>
                  <a:cubicBezTo>
                    <a:pt x="60" y="104"/>
                    <a:pt x="60" y="97"/>
                    <a:pt x="61" y="86"/>
                  </a:cubicBezTo>
                  <a:cubicBezTo>
                    <a:pt x="61" y="77"/>
                    <a:pt x="61" y="68"/>
                    <a:pt x="61" y="59"/>
                  </a:cubicBezTo>
                  <a:cubicBezTo>
                    <a:pt x="61" y="51"/>
                    <a:pt x="61" y="46"/>
                    <a:pt x="60" y="42"/>
                  </a:cubicBezTo>
                  <a:cubicBezTo>
                    <a:pt x="60" y="41"/>
                    <a:pt x="60" y="39"/>
                    <a:pt x="60" y="38"/>
                  </a:cubicBezTo>
                  <a:cubicBezTo>
                    <a:pt x="60" y="36"/>
                    <a:pt x="60" y="34"/>
                    <a:pt x="61" y="34"/>
                  </a:cubicBezTo>
                  <a:cubicBezTo>
                    <a:pt x="62" y="33"/>
                    <a:pt x="63" y="33"/>
                    <a:pt x="64" y="33"/>
                  </a:cubicBezTo>
                  <a:cubicBezTo>
                    <a:pt x="65" y="33"/>
                    <a:pt x="66" y="33"/>
                    <a:pt x="66" y="33"/>
                  </a:cubicBezTo>
                  <a:cubicBezTo>
                    <a:pt x="68" y="33"/>
                    <a:pt x="70" y="33"/>
                    <a:pt x="72" y="33"/>
                  </a:cubicBezTo>
                  <a:cubicBezTo>
                    <a:pt x="74" y="33"/>
                    <a:pt x="76" y="33"/>
                    <a:pt x="77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6" y="33"/>
                    <a:pt x="88" y="33"/>
                    <a:pt x="88" y="34"/>
                  </a:cubicBezTo>
                  <a:cubicBezTo>
                    <a:pt x="88" y="35"/>
                    <a:pt x="89" y="36"/>
                    <a:pt x="89" y="39"/>
                  </a:cubicBezTo>
                  <a:cubicBezTo>
                    <a:pt x="89" y="42"/>
                    <a:pt x="89" y="47"/>
                    <a:pt x="89" y="52"/>
                  </a:cubicBezTo>
                  <a:cubicBezTo>
                    <a:pt x="89" y="55"/>
                    <a:pt x="89" y="58"/>
                    <a:pt x="89" y="59"/>
                  </a:cubicBezTo>
                  <a:cubicBezTo>
                    <a:pt x="89" y="61"/>
                    <a:pt x="89" y="68"/>
                    <a:pt x="89" y="80"/>
                  </a:cubicBezTo>
                  <a:cubicBezTo>
                    <a:pt x="90" y="99"/>
                    <a:pt x="90" y="115"/>
                    <a:pt x="90" y="128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90" y="163"/>
                    <a:pt x="85" y="178"/>
                    <a:pt x="76" y="187"/>
                  </a:cubicBezTo>
                  <a:cubicBezTo>
                    <a:pt x="66" y="197"/>
                    <a:pt x="55" y="201"/>
                    <a:pt x="41" y="201"/>
                  </a:cubicBezTo>
                  <a:cubicBezTo>
                    <a:pt x="31" y="201"/>
                    <a:pt x="23" y="198"/>
                    <a:pt x="17" y="191"/>
                  </a:cubicBezTo>
                  <a:cubicBezTo>
                    <a:pt x="10" y="184"/>
                    <a:pt x="6" y="177"/>
                    <a:pt x="3" y="168"/>
                  </a:cubicBezTo>
                  <a:cubicBezTo>
                    <a:pt x="2" y="165"/>
                    <a:pt x="1" y="159"/>
                    <a:pt x="1" y="151"/>
                  </a:cubicBezTo>
                  <a:cubicBezTo>
                    <a:pt x="0" y="143"/>
                    <a:pt x="0" y="135"/>
                    <a:pt x="0" y="127"/>
                  </a:cubicBezTo>
                  <a:cubicBezTo>
                    <a:pt x="0" y="118"/>
                    <a:pt x="0" y="112"/>
                    <a:pt x="1" y="109"/>
                  </a:cubicBezTo>
                  <a:cubicBezTo>
                    <a:pt x="1" y="107"/>
                    <a:pt x="1" y="99"/>
                    <a:pt x="1" y="87"/>
                  </a:cubicBezTo>
                  <a:cubicBezTo>
                    <a:pt x="1" y="66"/>
                    <a:pt x="1" y="52"/>
                    <a:pt x="0" y="43"/>
                  </a:cubicBezTo>
                  <a:cubicBezTo>
                    <a:pt x="0" y="42"/>
                    <a:pt x="0" y="41"/>
                    <a:pt x="0" y="39"/>
                  </a:cubicBezTo>
                  <a:cubicBezTo>
                    <a:pt x="0" y="34"/>
                    <a:pt x="2" y="32"/>
                    <a:pt x="5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4"/>
                    <a:pt x="9" y="34"/>
                    <a:pt x="9" y="34"/>
                  </a:cubicBezTo>
                  <a:cubicBezTo>
                    <a:pt x="10" y="33"/>
                    <a:pt x="11" y="33"/>
                    <a:pt x="12" y="33"/>
                  </a:cubicBezTo>
                  <a:cubicBezTo>
                    <a:pt x="12" y="33"/>
                    <a:pt x="13" y="34"/>
                    <a:pt x="13" y="36"/>
                  </a:cubicBezTo>
                  <a:cubicBezTo>
                    <a:pt x="13" y="38"/>
                    <a:pt x="12" y="49"/>
                    <a:pt x="12" y="70"/>
                  </a:cubicBezTo>
                  <a:close/>
                  <a:moveTo>
                    <a:pt x="26" y="25"/>
                  </a:moveTo>
                  <a:cubicBezTo>
                    <a:pt x="23" y="28"/>
                    <a:pt x="19" y="29"/>
                    <a:pt x="16" y="29"/>
                  </a:cubicBezTo>
                  <a:cubicBezTo>
                    <a:pt x="13" y="29"/>
                    <a:pt x="9" y="28"/>
                    <a:pt x="6" y="25"/>
                  </a:cubicBezTo>
                  <a:cubicBezTo>
                    <a:pt x="4" y="23"/>
                    <a:pt x="2" y="19"/>
                    <a:pt x="2" y="15"/>
                  </a:cubicBezTo>
                  <a:cubicBezTo>
                    <a:pt x="2" y="12"/>
                    <a:pt x="3" y="9"/>
                    <a:pt x="6" y="6"/>
                  </a:cubicBezTo>
                  <a:cubicBezTo>
                    <a:pt x="8" y="3"/>
                    <a:pt x="11" y="2"/>
                    <a:pt x="15" y="2"/>
                  </a:cubicBezTo>
                  <a:cubicBezTo>
                    <a:pt x="19" y="2"/>
                    <a:pt x="23" y="3"/>
                    <a:pt x="26" y="5"/>
                  </a:cubicBezTo>
                  <a:cubicBezTo>
                    <a:pt x="29" y="7"/>
                    <a:pt x="31" y="10"/>
                    <a:pt x="31" y="14"/>
                  </a:cubicBezTo>
                  <a:cubicBezTo>
                    <a:pt x="31" y="19"/>
                    <a:pt x="29" y="22"/>
                    <a:pt x="26" y="25"/>
                  </a:cubicBezTo>
                  <a:close/>
                  <a:moveTo>
                    <a:pt x="63" y="3"/>
                  </a:moveTo>
                  <a:cubicBezTo>
                    <a:pt x="66" y="1"/>
                    <a:pt x="70" y="0"/>
                    <a:pt x="75" y="0"/>
                  </a:cubicBezTo>
                  <a:cubicBezTo>
                    <a:pt x="78" y="0"/>
                    <a:pt x="80" y="2"/>
                    <a:pt x="82" y="5"/>
                  </a:cubicBezTo>
                  <a:cubicBezTo>
                    <a:pt x="84" y="8"/>
                    <a:pt x="85" y="11"/>
                    <a:pt x="85" y="15"/>
                  </a:cubicBezTo>
                  <a:cubicBezTo>
                    <a:pt x="85" y="19"/>
                    <a:pt x="84" y="22"/>
                    <a:pt x="81" y="24"/>
                  </a:cubicBezTo>
                  <a:cubicBezTo>
                    <a:pt x="79" y="27"/>
                    <a:pt x="75" y="28"/>
                    <a:pt x="70" y="28"/>
                  </a:cubicBezTo>
                  <a:cubicBezTo>
                    <a:pt x="65" y="28"/>
                    <a:pt x="62" y="27"/>
                    <a:pt x="60" y="24"/>
                  </a:cubicBezTo>
                  <a:cubicBezTo>
                    <a:pt x="58" y="22"/>
                    <a:pt x="57" y="19"/>
                    <a:pt x="57" y="15"/>
                  </a:cubicBezTo>
                  <a:cubicBezTo>
                    <a:pt x="57" y="9"/>
                    <a:pt x="59" y="5"/>
                    <a:pt x="63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FC49BAC-C6B6-46D2-9942-73D8AF8E7F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9" y="2201"/>
              <a:ext cx="267" cy="398"/>
            </a:xfrm>
            <a:custGeom>
              <a:avLst/>
              <a:gdLst>
                <a:gd name="T0" fmla="*/ 115 w 115"/>
                <a:gd name="T1" fmla="*/ 168 h 171"/>
                <a:gd name="T2" fmla="*/ 114 w 115"/>
                <a:gd name="T3" fmla="*/ 170 h 171"/>
                <a:gd name="T4" fmla="*/ 103 w 115"/>
                <a:gd name="T5" fmla="*/ 171 h 171"/>
                <a:gd name="T6" fmla="*/ 95 w 115"/>
                <a:gd name="T7" fmla="*/ 170 h 171"/>
                <a:gd name="T8" fmla="*/ 92 w 115"/>
                <a:gd name="T9" fmla="*/ 167 h 171"/>
                <a:gd name="T10" fmla="*/ 91 w 115"/>
                <a:gd name="T11" fmla="*/ 164 h 171"/>
                <a:gd name="T12" fmla="*/ 85 w 115"/>
                <a:gd name="T13" fmla="*/ 156 h 171"/>
                <a:gd name="T14" fmla="*/ 77 w 115"/>
                <a:gd name="T15" fmla="*/ 146 h 171"/>
                <a:gd name="T16" fmla="*/ 55 w 115"/>
                <a:gd name="T17" fmla="*/ 116 h 171"/>
                <a:gd name="T18" fmla="*/ 34 w 115"/>
                <a:gd name="T19" fmla="*/ 88 h 171"/>
                <a:gd name="T20" fmla="*/ 30 w 115"/>
                <a:gd name="T21" fmla="*/ 83 h 171"/>
                <a:gd name="T22" fmla="*/ 14 w 115"/>
                <a:gd name="T23" fmla="*/ 63 h 171"/>
                <a:gd name="T24" fmla="*/ 13 w 115"/>
                <a:gd name="T25" fmla="*/ 72 h 171"/>
                <a:gd name="T26" fmla="*/ 12 w 115"/>
                <a:gd name="T27" fmla="*/ 90 h 171"/>
                <a:gd name="T28" fmla="*/ 13 w 115"/>
                <a:gd name="T29" fmla="*/ 124 h 171"/>
                <a:gd name="T30" fmla="*/ 13 w 115"/>
                <a:gd name="T31" fmla="*/ 165 h 171"/>
                <a:gd name="T32" fmla="*/ 10 w 115"/>
                <a:gd name="T33" fmla="*/ 170 h 171"/>
                <a:gd name="T34" fmla="*/ 4 w 115"/>
                <a:gd name="T35" fmla="*/ 171 h 171"/>
                <a:gd name="T36" fmla="*/ 2 w 115"/>
                <a:gd name="T37" fmla="*/ 170 h 171"/>
                <a:gd name="T38" fmla="*/ 1 w 115"/>
                <a:gd name="T39" fmla="*/ 167 h 171"/>
                <a:gd name="T40" fmla="*/ 1 w 115"/>
                <a:gd name="T41" fmla="*/ 165 h 171"/>
                <a:gd name="T42" fmla="*/ 0 w 115"/>
                <a:gd name="T43" fmla="*/ 153 h 171"/>
                <a:gd name="T44" fmla="*/ 1 w 115"/>
                <a:gd name="T45" fmla="*/ 146 h 171"/>
                <a:gd name="T46" fmla="*/ 1 w 115"/>
                <a:gd name="T47" fmla="*/ 101 h 171"/>
                <a:gd name="T48" fmla="*/ 2 w 115"/>
                <a:gd name="T49" fmla="*/ 43 h 171"/>
                <a:gd name="T50" fmla="*/ 1 w 115"/>
                <a:gd name="T51" fmla="*/ 11 h 171"/>
                <a:gd name="T52" fmla="*/ 1 w 115"/>
                <a:gd name="T53" fmla="*/ 6 h 171"/>
                <a:gd name="T54" fmla="*/ 2 w 115"/>
                <a:gd name="T55" fmla="*/ 1 h 171"/>
                <a:gd name="T56" fmla="*/ 5 w 115"/>
                <a:gd name="T57" fmla="*/ 0 h 171"/>
                <a:gd name="T58" fmla="*/ 15 w 115"/>
                <a:gd name="T59" fmla="*/ 1 h 171"/>
                <a:gd name="T60" fmla="*/ 41 w 115"/>
                <a:gd name="T61" fmla="*/ 1 h 171"/>
                <a:gd name="T62" fmla="*/ 71 w 115"/>
                <a:gd name="T63" fmla="*/ 6 h 171"/>
                <a:gd name="T64" fmla="*/ 86 w 115"/>
                <a:gd name="T65" fmla="*/ 25 h 171"/>
                <a:gd name="T66" fmla="*/ 77 w 115"/>
                <a:gd name="T67" fmla="*/ 45 h 171"/>
                <a:gd name="T68" fmla="*/ 55 w 115"/>
                <a:gd name="T69" fmla="*/ 55 h 171"/>
                <a:gd name="T70" fmla="*/ 34 w 115"/>
                <a:gd name="T71" fmla="*/ 57 h 171"/>
                <a:gd name="T72" fmla="*/ 31 w 115"/>
                <a:gd name="T73" fmla="*/ 57 h 171"/>
                <a:gd name="T74" fmla="*/ 50 w 115"/>
                <a:gd name="T75" fmla="*/ 83 h 171"/>
                <a:gd name="T76" fmla="*/ 108 w 115"/>
                <a:gd name="T77" fmla="*/ 159 h 171"/>
                <a:gd name="T78" fmla="*/ 115 w 115"/>
                <a:gd name="T79" fmla="*/ 168 h 171"/>
                <a:gd name="T80" fmla="*/ 25 w 115"/>
                <a:gd name="T81" fmla="*/ 47 h 171"/>
                <a:gd name="T82" fmla="*/ 46 w 115"/>
                <a:gd name="T83" fmla="*/ 45 h 171"/>
                <a:gd name="T84" fmla="*/ 63 w 115"/>
                <a:gd name="T85" fmla="*/ 40 h 171"/>
                <a:gd name="T86" fmla="*/ 69 w 115"/>
                <a:gd name="T87" fmla="*/ 30 h 171"/>
                <a:gd name="T88" fmla="*/ 64 w 115"/>
                <a:gd name="T89" fmla="*/ 21 h 171"/>
                <a:gd name="T90" fmla="*/ 52 w 115"/>
                <a:gd name="T91" fmla="*/ 16 h 171"/>
                <a:gd name="T92" fmla="*/ 39 w 115"/>
                <a:gd name="T93" fmla="*/ 14 h 171"/>
                <a:gd name="T94" fmla="*/ 22 w 115"/>
                <a:gd name="T95" fmla="*/ 14 h 171"/>
                <a:gd name="T96" fmla="*/ 14 w 115"/>
                <a:gd name="T97" fmla="*/ 14 h 171"/>
                <a:gd name="T98" fmla="*/ 13 w 115"/>
                <a:gd name="T99" fmla="*/ 48 h 171"/>
                <a:gd name="T100" fmla="*/ 25 w 115"/>
                <a:gd name="T101" fmla="*/ 4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71">
                  <a:moveTo>
                    <a:pt x="115" y="168"/>
                  </a:moveTo>
                  <a:cubicBezTo>
                    <a:pt x="115" y="168"/>
                    <a:pt x="114" y="169"/>
                    <a:pt x="114" y="170"/>
                  </a:cubicBezTo>
                  <a:cubicBezTo>
                    <a:pt x="112" y="170"/>
                    <a:pt x="109" y="171"/>
                    <a:pt x="103" y="171"/>
                  </a:cubicBezTo>
                  <a:cubicBezTo>
                    <a:pt x="99" y="171"/>
                    <a:pt x="96" y="171"/>
                    <a:pt x="95" y="170"/>
                  </a:cubicBezTo>
                  <a:cubicBezTo>
                    <a:pt x="94" y="170"/>
                    <a:pt x="93" y="169"/>
                    <a:pt x="92" y="167"/>
                  </a:cubicBezTo>
                  <a:cubicBezTo>
                    <a:pt x="92" y="166"/>
                    <a:pt x="91" y="165"/>
                    <a:pt x="91" y="164"/>
                  </a:cubicBezTo>
                  <a:cubicBezTo>
                    <a:pt x="91" y="164"/>
                    <a:pt x="89" y="161"/>
                    <a:pt x="85" y="156"/>
                  </a:cubicBezTo>
                  <a:cubicBezTo>
                    <a:pt x="82" y="152"/>
                    <a:pt x="79" y="148"/>
                    <a:pt x="77" y="146"/>
                  </a:cubicBezTo>
                  <a:cubicBezTo>
                    <a:pt x="69" y="135"/>
                    <a:pt x="62" y="125"/>
                    <a:pt x="55" y="116"/>
                  </a:cubicBezTo>
                  <a:cubicBezTo>
                    <a:pt x="51" y="111"/>
                    <a:pt x="44" y="101"/>
                    <a:pt x="34" y="88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7"/>
                    <a:pt x="12" y="83"/>
                    <a:pt x="12" y="90"/>
                  </a:cubicBezTo>
                  <a:cubicBezTo>
                    <a:pt x="13" y="94"/>
                    <a:pt x="13" y="106"/>
                    <a:pt x="13" y="124"/>
                  </a:cubicBezTo>
                  <a:cubicBezTo>
                    <a:pt x="13" y="143"/>
                    <a:pt x="13" y="157"/>
                    <a:pt x="13" y="165"/>
                  </a:cubicBezTo>
                  <a:cubicBezTo>
                    <a:pt x="13" y="168"/>
                    <a:pt x="12" y="170"/>
                    <a:pt x="10" y="170"/>
                  </a:cubicBezTo>
                  <a:cubicBezTo>
                    <a:pt x="9" y="171"/>
                    <a:pt x="6" y="171"/>
                    <a:pt x="4" y="171"/>
                  </a:cubicBezTo>
                  <a:cubicBezTo>
                    <a:pt x="3" y="171"/>
                    <a:pt x="2" y="171"/>
                    <a:pt x="2" y="170"/>
                  </a:cubicBezTo>
                  <a:cubicBezTo>
                    <a:pt x="1" y="169"/>
                    <a:pt x="1" y="168"/>
                    <a:pt x="1" y="167"/>
                  </a:cubicBezTo>
                  <a:cubicBezTo>
                    <a:pt x="1" y="166"/>
                    <a:pt x="1" y="165"/>
                    <a:pt x="1" y="165"/>
                  </a:cubicBezTo>
                  <a:cubicBezTo>
                    <a:pt x="1" y="162"/>
                    <a:pt x="0" y="158"/>
                    <a:pt x="0" y="153"/>
                  </a:cubicBezTo>
                  <a:cubicBezTo>
                    <a:pt x="0" y="150"/>
                    <a:pt x="0" y="148"/>
                    <a:pt x="1" y="146"/>
                  </a:cubicBezTo>
                  <a:cubicBezTo>
                    <a:pt x="1" y="138"/>
                    <a:pt x="1" y="123"/>
                    <a:pt x="1" y="101"/>
                  </a:cubicBezTo>
                  <a:cubicBezTo>
                    <a:pt x="2" y="80"/>
                    <a:pt x="2" y="60"/>
                    <a:pt x="2" y="43"/>
                  </a:cubicBezTo>
                  <a:cubicBezTo>
                    <a:pt x="2" y="25"/>
                    <a:pt x="2" y="14"/>
                    <a:pt x="1" y="11"/>
                  </a:cubicBezTo>
                  <a:cubicBezTo>
                    <a:pt x="1" y="10"/>
                    <a:pt x="1" y="8"/>
                    <a:pt x="1" y="6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8" y="0"/>
                    <a:pt x="11" y="0"/>
                    <a:pt x="15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50" y="1"/>
                    <a:pt x="60" y="3"/>
                    <a:pt x="71" y="6"/>
                  </a:cubicBezTo>
                  <a:cubicBezTo>
                    <a:pt x="81" y="9"/>
                    <a:pt x="86" y="16"/>
                    <a:pt x="86" y="25"/>
                  </a:cubicBezTo>
                  <a:cubicBezTo>
                    <a:pt x="86" y="33"/>
                    <a:pt x="83" y="40"/>
                    <a:pt x="77" y="45"/>
                  </a:cubicBezTo>
                  <a:cubicBezTo>
                    <a:pt x="70" y="50"/>
                    <a:pt x="63" y="53"/>
                    <a:pt x="55" y="55"/>
                  </a:cubicBezTo>
                  <a:cubicBezTo>
                    <a:pt x="47" y="57"/>
                    <a:pt x="40" y="57"/>
                    <a:pt x="34" y="57"/>
                  </a:cubicBezTo>
                  <a:cubicBezTo>
                    <a:pt x="32" y="57"/>
                    <a:pt x="31" y="57"/>
                    <a:pt x="31" y="57"/>
                  </a:cubicBezTo>
                  <a:cubicBezTo>
                    <a:pt x="32" y="58"/>
                    <a:pt x="38" y="67"/>
                    <a:pt x="50" y="83"/>
                  </a:cubicBezTo>
                  <a:cubicBezTo>
                    <a:pt x="85" y="130"/>
                    <a:pt x="105" y="155"/>
                    <a:pt x="108" y="159"/>
                  </a:cubicBezTo>
                  <a:cubicBezTo>
                    <a:pt x="113" y="163"/>
                    <a:pt x="115" y="166"/>
                    <a:pt x="115" y="168"/>
                  </a:cubicBezTo>
                  <a:close/>
                  <a:moveTo>
                    <a:pt x="25" y="47"/>
                  </a:moveTo>
                  <a:cubicBezTo>
                    <a:pt x="34" y="47"/>
                    <a:pt x="41" y="46"/>
                    <a:pt x="46" y="45"/>
                  </a:cubicBezTo>
                  <a:cubicBezTo>
                    <a:pt x="54" y="44"/>
                    <a:pt x="59" y="42"/>
                    <a:pt x="63" y="40"/>
                  </a:cubicBezTo>
                  <a:cubicBezTo>
                    <a:pt x="67" y="38"/>
                    <a:pt x="69" y="34"/>
                    <a:pt x="69" y="30"/>
                  </a:cubicBezTo>
                  <a:cubicBezTo>
                    <a:pt x="69" y="26"/>
                    <a:pt x="67" y="24"/>
                    <a:pt x="64" y="21"/>
                  </a:cubicBezTo>
                  <a:cubicBezTo>
                    <a:pt x="60" y="19"/>
                    <a:pt x="56" y="17"/>
                    <a:pt x="52" y="16"/>
                  </a:cubicBezTo>
                  <a:cubicBezTo>
                    <a:pt x="47" y="15"/>
                    <a:pt x="43" y="14"/>
                    <a:pt x="39" y="14"/>
                  </a:cubicBezTo>
                  <a:cubicBezTo>
                    <a:pt x="35" y="14"/>
                    <a:pt x="30" y="14"/>
                    <a:pt x="2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8" y="48"/>
                    <a:pt x="22" y="48"/>
                    <a:pt x="25" y="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14C68A7B-59BF-41D2-8C35-9A83A269C5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9" y="2197"/>
              <a:ext cx="328" cy="397"/>
            </a:xfrm>
            <a:custGeom>
              <a:avLst/>
              <a:gdLst>
                <a:gd name="T0" fmla="*/ 141 w 141"/>
                <a:gd name="T1" fmla="*/ 169 h 171"/>
                <a:gd name="T2" fmla="*/ 139 w 141"/>
                <a:gd name="T3" fmla="*/ 170 h 171"/>
                <a:gd name="T4" fmla="*/ 136 w 141"/>
                <a:gd name="T5" fmla="*/ 170 h 171"/>
                <a:gd name="T6" fmla="*/ 132 w 141"/>
                <a:gd name="T7" fmla="*/ 170 h 171"/>
                <a:gd name="T8" fmla="*/ 125 w 141"/>
                <a:gd name="T9" fmla="*/ 171 h 171"/>
                <a:gd name="T10" fmla="*/ 119 w 141"/>
                <a:gd name="T11" fmla="*/ 169 h 171"/>
                <a:gd name="T12" fmla="*/ 114 w 141"/>
                <a:gd name="T13" fmla="*/ 164 h 171"/>
                <a:gd name="T14" fmla="*/ 109 w 141"/>
                <a:gd name="T15" fmla="*/ 157 h 171"/>
                <a:gd name="T16" fmla="*/ 74 w 141"/>
                <a:gd name="T17" fmla="*/ 171 h 171"/>
                <a:gd name="T18" fmla="*/ 34 w 141"/>
                <a:gd name="T19" fmla="*/ 160 h 171"/>
                <a:gd name="T20" fmla="*/ 10 w 141"/>
                <a:gd name="T21" fmla="*/ 132 h 171"/>
                <a:gd name="T22" fmla="*/ 0 w 141"/>
                <a:gd name="T23" fmla="*/ 93 h 171"/>
                <a:gd name="T24" fmla="*/ 11 w 141"/>
                <a:gd name="T25" fmla="*/ 37 h 171"/>
                <a:gd name="T26" fmla="*/ 36 w 141"/>
                <a:gd name="T27" fmla="*/ 8 h 171"/>
                <a:gd name="T28" fmla="*/ 68 w 141"/>
                <a:gd name="T29" fmla="*/ 0 h 171"/>
                <a:gd name="T30" fmla="*/ 109 w 141"/>
                <a:gd name="T31" fmla="*/ 13 h 171"/>
                <a:gd name="T32" fmla="*/ 130 w 141"/>
                <a:gd name="T33" fmla="*/ 41 h 171"/>
                <a:gd name="T34" fmla="*/ 136 w 141"/>
                <a:gd name="T35" fmla="*/ 73 h 171"/>
                <a:gd name="T36" fmla="*/ 133 w 141"/>
                <a:gd name="T37" fmla="*/ 109 h 171"/>
                <a:gd name="T38" fmla="*/ 120 w 141"/>
                <a:gd name="T39" fmla="*/ 144 h 171"/>
                <a:gd name="T40" fmla="*/ 138 w 141"/>
                <a:gd name="T41" fmla="*/ 165 h 171"/>
                <a:gd name="T42" fmla="*/ 141 w 141"/>
                <a:gd name="T43" fmla="*/ 169 h 171"/>
                <a:gd name="T44" fmla="*/ 101 w 141"/>
                <a:gd name="T45" fmla="*/ 146 h 171"/>
                <a:gd name="T46" fmla="*/ 83 w 141"/>
                <a:gd name="T47" fmla="*/ 122 h 171"/>
                <a:gd name="T48" fmla="*/ 80 w 141"/>
                <a:gd name="T49" fmla="*/ 117 h 171"/>
                <a:gd name="T50" fmla="*/ 80 w 141"/>
                <a:gd name="T51" fmla="*/ 115 h 171"/>
                <a:gd name="T52" fmla="*/ 94 w 141"/>
                <a:gd name="T53" fmla="*/ 114 h 171"/>
                <a:gd name="T54" fmla="*/ 99 w 141"/>
                <a:gd name="T55" fmla="*/ 115 h 171"/>
                <a:gd name="T56" fmla="*/ 102 w 141"/>
                <a:gd name="T57" fmla="*/ 119 h 171"/>
                <a:gd name="T58" fmla="*/ 103 w 141"/>
                <a:gd name="T59" fmla="*/ 123 h 171"/>
                <a:gd name="T60" fmla="*/ 111 w 141"/>
                <a:gd name="T61" fmla="*/ 133 h 171"/>
                <a:gd name="T62" fmla="*/ 120 w 141"/>
                <a:gd name="T63" fmla="*/ 110 h 171"/>
                <a:gd name="T64" fmla="*/ 123 w 141"/>
                <a:gd name="T65" fmla="*/ 85 h 171"/>
                <a:gd name="T66" fmla="*/ 111 w 141"/>
                <a:gd name="T67" fmla="*/ 35 h 171"/>
                <a:gd name="T68" fmla="*/ 68 w 141"/>
                <a:gd name="T69" fmla="*/ 14 h 171"/>
                <a:gd name="T70" fmla="*/ 45 w 141"/>
                <a:gd name="T71" fmla="*/ 21 h 171"/>
                <a:gd name="T72" fmla="*/ 22 w 141"/>
                <a:gd name="T73" fmla="*/ 45 h 171"/>
                <a:gd name="T74" fmla="*/ 12 w 141"/>
                <a:gd name="T75" fmla="*/ 84 h 171"/>
                <a:gd name="T76" fmla="*/ 27 w 141"/>
                <a:gd name="T77" fmla="*/ 139 h 171"/>
                <a:gd name="T78" fmla="*/ 71 w 141"/>
                <a:gd name="T79" fmla="*/ 158 h 171"/>
                <a:gd name="T80" fmla="*/ 101 w 141"/>
                <a:gd name="T81" fmla="*/ 14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1" h="171">
                  <a:moveTo>
                    <a:pt x="141" y="169"/>
                  </a:moveTo>
                  <a:cubicBezTo>
                    <a:pt x="141" y="170"/>
                    <a:pt x="141" y="170"/>
                    <a:pt x="139" y="170"/>
                  </a:cubicBezTo>
                  <a:cubicBezTo>
                    <a:pt x="138" y="170"/>
                    <a:pt x="137" y="170"/>
                    <a:pt x="136" y="170"/>
                  </a:cubicBezTo>
                  <a:cubicBezTo>
                    <a:pt x="135" y="170"/>
                    <a:pt x="134" y="170"/>
                    <a:pt x="132" y="170"/>
                  </a:cubicBezTo>
                  <a:cubicBezTo>
                    <a:pt x="131" y="170"/>
                    <a:pt x="128" y="171"/>
                    <a:pt x="125" y="171"/>
                  </a:cubicBezTo>
                  <a:cubicBezTo>
                    <a:pt x="122" y="171"/>
                    <a:pt x="120" y="170"/>
                    <a:pt x="119" y="169"/>
                  </a:cubicBezTo>
                  <a:cubicBezTo>
                    <a:pt x="117" y="168"/>
                    <a:pt x="116" y="167"/>
                    <a:pt x="114" y="164"/>
                  </a:cubicBezTo>
                  <a:cubicBezTo>
                    <a:pt x="114" y="163"/>
                    <a:pt x="112" y="161"/>
                    <a:pt x="109" y="157"/>
                  </a:cubicBezTo>
                  <a:cubicBezTo>
                    <a:pt x="100" y="166"/>
                    <a:pt x="88" y="171"/>
                    <a:pt x="74" y="171"/>
                  </a:cubicBezTo>
                  <a:cubicBezTo>
                    <a:pt x="57" y="171"/>
                    <a:pt x="44" y="167"/>
                    <a:pt x="34" y="160"/>
                  </a:cubicBezTo>
                  <a:cubicBezTo>
                    <a:pt x="24" y="153"/>
                    <a:pt x="16" y="143"/>
                    <a:pt x="10" y="132"/>
                  </a:cubicBezTo>
                  <a:cubicBezTo>
                    <a:pt x="5" y="121"/>
                    <a:pt x="2" y="108"/>
                    <a:pt x="0" y="93"/>
                  </a:cubicBezTo>
                  <a:cubicBezTo>
                    <a:pt x="0" y="69"/>
                    <a:pt x="4" y="50"/>
                    <a:pt x="11" y="37"/>
                  </a:cubicBezTo>
                  <a:cubicBezTo>
                    <a:pt x="18" y="23"/>
                    <a:pt x="26" y="14"/>
                    <a:pt x="36" y="8"/>
                  </a:cubicBezTo>
                  <a:cubicBezTo>
                    <a:pt x="46" y="3"/>
                    <a:pt x="57" y="0"/>
                    <a:pt x="68" y="0"/>
                  </a:cubicBezTo>
                  <a:cubicBezTo>
                    <a:pt x="85" y="0"/>
                    <a:pt x="99" y="4"/>
                    <a:pt x="109" y="13"/>
                  </a:cubicBezTo>
                  <a:cubicBezTo>
                    <a:pt x="119" y="21"/>
                    <a:pt x="126" y="30"/>
                    <a:pt x="130" y="41"/>
                  </a:cubicBezTo>
                  <a:cubicBezTo>
                    <a:pt x="134" y="52"/>
                    <a:pt x="136" y="63"/>
                    <a:pt x="136" y="73"/>
                  </a:cubicBezTo>
                  <a:cubicBezTo>
                    <a:pt x="136" y="84"/>
                    <a:pt x="135" y="96"/>
                    <a:pt x="133" y="109"/>
                  </a:cubicBezTo>
                  <a:cubicBezTo>
                    <a:pt x="131" y="122"/>
                    <a:pt x="126" y="134"/>
                    <a:pt x="120" y="144"/>
                  </a:cubicBezTo>
                  <a:cubicBezTo>
                    <a:pt x="129" y="156"/>
                    <a:pt x="135" y="163"/>
                    <a:pt x="138" y="165"/>
                  </a:cubicBezTo>
                  <a:cubicBezTo>
                    <a:pt x="140" y="167"/>
                    <a:pt x="141" y="168"/>
                    <a:pt x="141" y="169"/>
                  </a:cubicBezTo>
                  <a:close/>
                  <a:moveTo>
                    <a:pt x="101" y="146"/>
                  </a:moveTo>
                  <a:cubicBezTo>
                    <a:pt x="83" y="122"/>
                    <a:pt x="83" y="122"/>
                    <a:pt x="83" y="122"/>
                  </a:cubicBezTo>
                  <a:cubicBezTo>
                    <a:pt x="81" y="119"/>
                    <a:pt x="80" y="118"/>
                    <a:pt x="80" y="117"/>
                  </a:cubicBezTo>
                  <a:cubicBezTo>
                    <a:pt x="79" y="116"/>
                    <a:pt x="80" y="115"/>
                    <a:pt x="80" y="115"/>
                  </a:cubicBezTo>
                  <a:cubicBezTo>
                    <a:pt x="82" y="115"/>
                    <a:pt x="86" y="115"/>
                    <a:pt x="94" y="114"/>
                  </a:cubicBezTo>
                  <a:cubicBezTo>
                    <a:pt x="96" y="114"/>
                    <a:pt x="98" y="114"/>
                    <a:pt x="99" y="115"/>
                  </a:cubicBezTo>
                  <a:cubicBezTo>
                    <a:pt x="100" y="116"/>
                    <a:pt x="101" y="118"/>
                    <a:pt x="102" y="119"/>
                  </a:cubicBezTo>
                  <a:cubicBezTo>
                    <a:pt x="102" y="121"/>
                    <a:pt x="103" y="122"/>
                    <a:pt x="103" y="123"/>
                  </a:cubicBezTo>
                  <a:cubicBezTo>
                    <a:pt x="104" y="124"/>
                    <a:pt x="106" y="127"/>
                    <a:pt x="111" y="133"/>
                  </a:cubicBezTo>
                  <a:cubicBezTo>
                    <a:pt x="115" y="126"/>
                    <a:pt x="118" y="118"/>
                    <a:pt x="120" y="110"/>
                  </a:cubicBezTo>
                  <a:cubicBezTo>
                    <a:pt x="122" y="101"/>
                    <a:pt x="123" y="93"/>
                    <a:pt x="123" y="85"/>
                  </a:cubicBezTo>
                  <a:cubicBezTo>
                    <a:pt x="123" y="66"/>
                    <a:pt x="119" y="49"/>
                    <a:pt x="111" y="35"/>
                  </a:cubicBezTo>
                  <a:cubicBezTo>
                    <a:pt x="104" y="21"/>
                    <a:pt x="89" y="14"/>
                    <a:pt x="68" y="14"/>
                  </a:cubicBezTo>
                  <a:cubicBezTo>
                    <a:pt x="62" y="14"/>
                    <a:pt x="54" y="16"/>
                    <a:pt x="45" y="21"/>
                  </a:cubicBezTo>
                  <a:cubicBezTo>
                    <a:pt x="37" y="26"/>
                    <a:pt x="29" y="34"/>
                    <a:pt x="22" y="45"/>
                  </a:cubicBezTo>
                  <a:cubicBezTo>
                    <a:pt x="15" y="55"/>
                    <a:pt x="12" y="68"/>
                    <a:pt x="12" y="84"/>
                  </a:cubicBezTo>
                  <a:cubicBezTo>
                    <a:pt x="12" y="109"/>
                    <a:pt x="17" y="127"/>
                    <a:pt x="27" y="139"/>
                  </a:cubicBezTo>
                  <a:cubicBezTo>
                    <a:pt x="38" y="152"/>
                    <a:pt x="53" y="158"/>
                    <a:pt x="71" y="158"/>
                  </a:cubicBezTo>
                  <a:cubicBezTo>
                    <a:pt x="83" y="158"/>
                    <a:pt x="92" y="154"/>
                    <a:pt x="101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DF21762B-C78A-410C-8815-6CF588EFE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2" y="2192"/>
              <a:ext cx="286" cy="398"/>
            </a:xfrm>
            <a:custGeom>
              <a:avLst/>
              <a:gdLst>
                <a:gd name="T0" fmla="*/ 48 w 123"/>
                <a:gd name="T1" fmla="*/ 101 h 171"/>
                <a:gd name="T2" fmla="*/ 48 w 123"/>
                <a:gd name="T3" fmla="*/ 110 h 171"/>
                <a:gd name="T4" fmla="*/ 52 w 123"/>
                <a:gd name="T5" fmla="*/ 118 h 171"/>
                <a:gd name="T6" fmla="*/ 62 w 123"/>
                <a:gd name="T7" fmla="*/ 121 h 171"/>
                <a:gd name="T8" fmla="*/ 74 w 123"/>
                <a:gd name="T9" fmla="*/ 114 h 171"/>
                <a:gd name="T10" fmla="*/ 78 w 123"/>
                <a:gd name="T11" fmla="*/ 99 h 171"/>
                <a:gd name="T12" fmla="*/ 78 w 123"/>
                <a:gd name="T13" fmla="*/ 87 h 171"/>
                <a:gd name="T14" fmla="*/ 79 w 123"/>
                <a:gd name="T15" fmla="*/ 57 h 171"/>
                <a:gd name="T16" fmla="*/ 78 w 123"/>
                <a:gd name="T17" fmla="*/ 48 h 171"/>
                <a:gd name="T18" fmla="*/ 77 w 123"/>
                <a:gd name="T19" fmla="*/ 22 h 171"/>
                <a:gd name="T20" fmla="*/ 77 w 123"/>
                <a:gd name="T21" fmla="*/ 9 h 171"/>
                <a:gd name="T22" fmla="*/ 78 w 123"/>
                <a:gd name="T23" fmla="*/ 3 h 171"/>
                <a:gd name="T24" fmla="*/ 83 w 123"/>
                <a:gd name="T25" fmla="*/ 1 h 171"/>
                <a:gd name="T26" fmla="*/ 113 w 123"/>
                <a:gd name="T27" fmla="*/ 1 h 171"/>
                <a:gd name="T28" fmla="*/ 117 w 123"/>
                <a:gd name="T29" fmla="*/ 1 h 171"/>
                <a:gd name="T30" fmla="*/ 121 w 123"/>
                <a:gd name="T31" fmla="*/ 2 h 171"/>
                <a:gd name="T32" fmla="*/ 123 w 123"/>
                <a:gd name="T33" fmla="*/ 8 h 171"/>
                <a:gd name="T34" fmla="*/ 123 w 123"/>
                <a:gd name="T35" fmla="*/ 36 h 171"/>
                <a:gd name="T36" fmla="*/ 123 w 123"/>
                <a:gd name="T37" fmla="*/ 88 h 171"/>
                <a:gd name="T38" fmla="*/ 119 w 123"/>
                <a:gd name="T39" fmla="*/ 120 h 171"/>
                <a:gd name="T40" fmla="*/ 101 w 123"/>
                <a:gd name="T41" fmla="*/ 155 h 171"/>
                <a:gd name="T42" fmla="*/ 62 w 123"/>
                <a:gd name="T43" fmla="*/ 171 h 171"/>
                <a:gd name="T44" fmla="*/ 0 w 123"/>
                <a:gd name="T45" fmla="*/ 117 h 171"/>
                <a:gd name="T46" fmla="*/ 0 w 123"/>
                <a:gd name="T47" fmla="*/ 107 h 171"/>
                <a:gd name="T48" fmla="*/ 0 w 123"/>
                <a:gd name="T49" fmla="*/ 81 h 171"/>
                <a:gd name="T50" fmla="*/ 1 w 123"/>
                <a:gd name="T51" fmla="*/ 49 h 171"/>
                <a:gd name="T52" fmla="*/ 0 w 123"/>
                <a:gd name="T53" fmla="*/ 18 h 171"/>
                <a:gd name="T54" fmla="*/ 0 w 123"/>
                <a:gd name="T55" fmla="*/ 9 h 171"/>
                <a:gd name="T56" fmla="*/ 0 w 123"/>
                <a:gd name="T57" fmla="*/ 6 h 171"/>
                <a:gd name="T58" fmla="*/ 1 w 123"/>
                <a:gd name="T59" fmla="*/ 2 h 171"/>
                <a:gd name="T60" fmla="*/ 5 w 123"/>
                <a:gd name="T61" fmla="*/ 0 h 171"/>
                <a:gd name="T62" fmla="*/ 19 w 123"/>
                <a:gd name="T63" fmla="*/ 1 h 171"/>
                <a:gd name="T64" fmla="*/ 26 w 123"/>
                <a:gd name="T65" fmla="*/ 0 h 171"/>
                <a:gd name="T66" fmla="*/ 34 w 123"/>
                <a:gd name="T67" fmla="*/ 0 h 171"/>
                <a:gd name="T68" fmla="*/ 44 w 123"/>
                <a:gd name="T69" fmla="*/ 0 h 171"/>
                <a:gd name="T70" fmla="*/ 47 w 123"/>
                <a:gd name="T71" fmla="*/ 1 h 171"/>
                <a:gd name="T72" fmla="*/ 48 w 123"/>
                <a:gd name="T73" fmla="*/ 5 h 171"/>
                <a:gd name="T74" fmla="*/ 48 w 123"/>
                <a:gd name="T75" fmla="*/ 10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171">
                  <a:moveTo>
                    <a:pt x="48" y="101"/>
                  </a:moveTo>
                  <a:cubicBezTo>
                    <a:pt x="48" y="105"/>
                    <a:pt x="48" y="108"/>
                    <a:pt x="48" y="110"/>
                  </a:cubicBezTo>
                  <a:cubicBezTo>
                    <a:pt x="49" y="113"/>
                    <a:pt x="50" y="115"/>
                    <a:pt x="52" y="118"/>
                  </a:cubicBezTo>
                  <a:cubicBezTo>
                    <a:pt x="54" y="120"/>
                    <a:pt x="57" y="121"/>
                    <a:pt x="62" y="121"/>
                  </a:cubicBezTo>
                  <a:cubicBezTo>
                    <a:pt x="68" y="121"/>
                    <a:pt x="72" y="119"/>
                    <a:pt x="74" y="114"/>
                  </a:cubicBezTo>
                  <a:cubicBezTo>
                    <a:pt x="77" y="109"/>
                    <a:pt x="78" y="104"/>
                    <a:pt x="78" y="99"/>
                  </a:cubicBezTo>
                  <a:cubicBezTo>
                    <a:pt x="78" y="87"/>
                    <a:pt x="78" y="87"/>
                    <a:pt x="78" y="87"/>
                  </a:cubicBezTo>
                  <a:cubicBezTo>
                    <a:pt x="78" y="69"/>
                    <a:pt x="79" y="59"/>
                    <a:pt x="79" y="57"/>
                  </a:cubicBezTo>
                  <a:cubicBezTo>
                    <a:pt x="79" y="52"/>
                    <a:pt x="79" y="49"/>
                    <a:pt x="78" y="48"/>
                  </a:cubicBezTo>
                  <a:cubicBezTo>
                    <a:pt x="78" y="42"/>
                    <a:pt x="78" y="34"/>
                    <a:pt x="77" y="2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6"/>
                    <a:pt x="77" y="4"/>
                    <a:pt x="78" y="3"/>
                  </a:cubicBezTo>
                  <a:cubicBezTo>
                    <a:pt x="79" y="2"/>
                    <a:pt x="80" y="1"/>
                    <a:pt x="8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8" y="1"/>
                    <a:pt x="120" y="1"/>
                    <a:pt x="121" y="2"/>
                  </a:cubicBezTo>
                  <a:cubicBezTo>
                    <a:pt x="122" y="3"/>
                    <a:pt x="122" y="5"/>
                    <a:pt x="123" y="8"/>
                  </a:cubicBezTo>
                  <a:cubicBezTo>
                    <a:pt x="123" y="11"/>
                    <a:pt x="123" y="20"/>
                    <a:pt x="123" y="36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3" y="97"/>
                    <a:pt x="122" y="108"/>
                    <a:pt x="119" y="120"/>
                  </a:cubicBezTo>
                  <a:cubicBezTo>
                    <a:pt x="116" y="133"/>
                    <a:pt x="110" y="145"/>
                    <a:pt x="101" y="155"/>
                  </a:cubicBezTo>
                  <a:cubicBezTo>
                    <a:pt x="92" y="166"/>
                    <a:pt x="79" y="171"/>
                    <a:pt x="62" y="171"/>
                  </a:cubicBezTo>
                  <a:cubicBezTo>
                    <a:pt x="23" y="171"/>
                    <a:pt x="3" y="153"/>
                    <a:pt x="0" y="117"/>
                  </a:cubicBezTo>
                  <a:cubicBezTo>
                    <a:pt x="0" y="115"/>
                    <a:pt x="0" y="112"/>
                    <a:pt x="0" y="107"/>
                  </a:cubicBezTo>
                  <a:cubicBezTo>
                    <a:pt x="0" y="102"/>
                    <a:pt x="0" y="93"/>
                    <a:pt x="0" y="81"/>
                  </a:cubicBezTo>
                  <a:cubicBezTo>
                    <a:pt x="1" y="66"/>
                    <a:pt x="1" y="56"/>
                    <a:pt x="1" y="49"/>
                  </a:cubicBezTo>
                  <a:cubicBezTo>
                    <a:pt x="1" y="39"/>
                    <a:pt x="1" y="29"/>
                    <a:pt x="0" y="18"/>
                  </a:cubicBezTo>
                  <a:cubicBezTo>
                    <a:pt x="0" y="15"/>
                    <a:pt x="0" y="12"/>
                    <a:pt x="0" y="9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2" y="1"/>
                    <a:pt x="24" y="1"/>
                    <a:pt x="26" y="0"/>
                  </a:cubicBezTo>
                  <a:cubicBezTo>
                    <a:pt x="29" y="0"/>
                    <a:pt x="32" y="0"/>
                    <a:pt x="3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0"/>
                    <a:pt x="46" y="1"/>
                    <a:pt x="47" y="1"/>
                  </a:cubicBezTo>
                  <a:cubicBezTo>
                    <a:pt x="47" y="2"/>
                    <a:pt x="47" y="3"/>
                    <a:pt x="48" y="5"/>
                  </a:cubicBezTo>
                  <a:lnTo>
                    <a:pt x="48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F85DB183-3D60-4690-AAFB-720A53C01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" y="2201"/>
              <a:ext cx="226" cy="393"/>
            </a:xfrm>
            <a:custGeom>
              <a:avLst/>
              <a:gdLst>
                <a:gd name="T0" fmla="*/ 92 w 97"/>
                <a:gd name="T1" fmla="*/ 38 h 169"/>
                <a:gd name="T2" fmla="*/ 87 w 97"/>
                <a:gd name="T3" fmla="*/ 37 h 169"/>
                <a:gd name="T4" fmla="*/ 57 w 97"/>
                <a:gd name="T5" fmla="*/ 36 h 169"/>
                <a:gd name="T6" fmla="*/ 42 w 97"/>
                <a:gd name="T7" fmla="*/ 36 h 169"/>
                <a:gd name="T8" fmla="*/ 16 w 97"/>
                <a:gd name="T9" fmla="*/ 36 h 169"/>
                <a:gd name="T10" fmla="*/ 14 w 97"/>
                <a:gd name="T11" fmla="*/ 41 h 169"/>
                <a:gd name="T12" fmla="*/ 13 w 97"/>
                <a:gd name="T13" fmla="*/ 64 h 169"/>
                <a:gd name="T14" fmla="*/ 13 w 97"/>
                <a:gd name="T15" fmla="*/ 86 h 169"/>
                <a:gd name="T16" fmla="*/ 37 w 97"/>
                <a:gd name="T17" fmla="*/ 86 h 169"/>
                <a:gd name="T18" fmla="*/ 62 w 97"/>
                <a:gd name="T19" fmla="*/ 85 h 169"/>
                <a:gd name="T20" fmla="*/ 74 w 97"/>
                <a:gd name="T21" fmla="*/ 86 h 169"/>
                <a:gd name="T22" fmla="*/ 77 w 97"/>
                <a:gd name="T23" fmla="*/ 92 h 169"/>
                <a:gd name="T24" fmla="*/ 77 w 97"/>
                <a:gd name="T25" fmla="*/ 109 h 169"/>
                <a:gd name="T26" fmla="*/ 74 w 97"/>
                <a:gd name="T27" fmla="*/ 113 h 169"/>
                <a:gd name="T28" fmla="*/ 70 w 97"/>
                <a:gd name="T29" fmla="*/ 112 h 169"/>
                <a:gd name="T30" fmla="*/ 46 w 97"/>
                <a:gd name="T31" fmla="*/ 112 h 169"/>
                <a:gd name="T32" fmla="*/ 18 w 97"/>
                <a:gd name="T33" fmla="*/ 114 h 169"/>
                <a:gd name="T34" fmla="*/ 13 w 97"/>
                <a:gd name="T35" fmla="*/ 113 h 169"/>
                <a:gd name="T36" fmla="*/ 16 w 97"/>
                <a:gd name="T37" fmla="*/ 137 h 169"/>
                <a:gd name="T38" fmla="*/ 51 w 97"/>
                <a:gd name="T39" fmla="*/ 136 h 169"/>
                <a:gd name="T40" fmla="*/ 81 w 97"/>
                <a:gd name="T41" fmla="*/ 137 h 169"/>
                <a:gd name="T42" fmla="*/ 95 w 97"/>
                <a:gd name="T43" fmla="*/ 138 h 169"/>
                <a:gd name="T44" fmla="*/ 96 w 97"/>
                <a:gd name="T45" fmla="*/ 146 h 169"/>
                <a:gd name="T46" fmla="*/ 94 w 97"/>
                <a:gd name="T47" fmla="*/ 168 h 169"/>
                <a:gd name="T48" fmla="*/ 84 w 97"/>
                <a:gd name="T49" fmla="*/ 169 h 169"/>
                <a:gd name="T50" fmla="*/ 42 w 97"/>
                <a:gd name="T51" fmla="*/ 168 h 169"/>
                <a:gd name="T52" fmla="*/ 4 w 97"/>
                <a:gd name="T53" fmla="*/ 169 h 169"/>
                <a:gd name="T54" fmla="*/ 1 w 97"/>
                <a:gd name="T55" fmla="*/ 168 h 169"/>
                <a:gd name="T56" fmla="*/ 0 w 97"/>
                <a:gd name="T57" fmla="*/ 156 h 169"/>
                <a:gd name="T58" fmla="*/ 0 w 97"/>
                <a:gd name="T59" fmla="*/ 146 h 169"/>
                <a:gd name="T60" fmla="*/ 0 w 97"/>
                <a:gd name="T61" fmla="*/ 104 h 169"/>
                <a:gd name="T62" fmla="*/ 2 w 97"/>
                <a:gd name="T63" fmla="*/ 76 h 169"/>
                <a:gd name="T64" fmla="*/ 0 w 97"/>
                <a:gd name="T65" fmla="*/ 41 h 169"/>
                <a:gd name="T66" fmla="*/ 2 w 97"/>
                <a:gd name="T67" fmla="*/ 2 h 169"/>
                <a:gd name="T68" fmla="*/ 9 w 97"/>
                <a:gd name="T69" fmla="*/ 1 h 169"/>
                <a:gd name="T70" fmla="*/ 28 w 97"/>
                <a:gd name="T71" fmla="*/ 2 h 169"/>
                <a:gd name="T72" fmla="*/ 64 w 97"/>
                <a:gd name="T73" fmla="*/ 0 h 169"/>
                <a:gd name="T74" fmla="*/ 91 w 97"/>
                <a:gd name="T75" fmla="*/ 1 h 169"/>
                <a:gd name="T76" fmla="*/ 96 w 97"/>
                <a:gd name="T77" fmla="*/ 7 h 169"/>
                <a:gd name="T78" fmla="*/ 97 w 97"/>
                <a:gd name="T79" fmla="*/ 2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69">
                  <a:moveTo>
                    <a:pt x="96" y="34"/>
                  </a:moveTo>
                  <a:cubicBezTo>
                    <a:pt x="96" y="37"/>
                    <a:pt x="95" y="38"/>
                    <a:pt x="92" y="38"/>
                  </a:cubicBezTo>
                  <a:cubicBezTo>
                    <a:pt x="92" y="38"/>
                    <a:pt x="91" y="38"/>
                    <a:pt x="90" y="38"/>
                  </a:cubicBezTo>
                  <a:cubicBezTo>
                    <a:pt x="89" y="37"/>
                    <a:pt x="88" y="37"/>
                    <a:pt x="87" y="37"/>
                  </a:cubicBezTo>
                  <a:cubicBezTo>
                    <a:pt x="85" y="36"/>
                    <a:pt x="78" y="36"/>
                    <a:pt x="66" y="36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55" y="36"/>
                    <a:pt x="52" y="36"/>
                    <a:pt x="48" y="36"/>
                  </a:cubicBezTo>
                  <a:cubicBezTo>
                    <a:pt x="45" y="36"/>
                    <a:pt x="43" y="36"/>
                    <a:pt x="42" y="36"/>
                  </a:cubicBezTo>
                  <a:cubicBezTo>
                    <a:pt x="37" y="36"/>
                    <a:pt x="33" y="36"/>
                    <a:pt x="29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4" y="36"/>
                    <a:pt x="14" y="37"/>
                  </a:cubicBezTo>
                  <a:cubicBezTo>
                    <a:pt x="14" y="38"/>
                    <a:pt x="14" y="39"/>
                    <a:pt x="14" y="41"/>
                  </a:cubicBezTo>
                  <a:cubicBezTo>
                    <a:pt x="14" y="44"/>
                    <a:pt x="14" y="46"/>
                    <a:pt x="14" y="48"/>
                  </a:cubicBezTo>
                  <a:cubicBezTo>
                    <a:pt x="13" y="55"/>
                    <a:pt x="13" y="60"/>
                    <a:pt x="13" y="64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1"/>
                    <a:pt x="13" y="84"/>
                    <a:pt x="13" y="86"/>
                  </a:cubicBezTo>
                  <a:cubicBezTo>
                    <a:pt x="15" y="86"/>
                    <a:pt x="17" y="86"/>
                    <a:pt x="20" y="86"/>
                  </a:cubicBezTo>
                  <a:cubicBezTo>
                    <a:pt x="22" y="86"/>
                    <a:pt x="28" y="86"/>
                    <a:pt x="37" y="86"/>
                  </a:cubicBezTo>
                  <a:cubicBezTo>
                    <a:pt x="40" y="86"/>
                    <a:pt x="45" y="86"/>
                    <a:pt x="52" y="86"/>
                  </a:cubicBezTo>
                  <a:cubicBezTo>
                    <a:pt x="57" y="85"/>
                    <a:pt x="60" y="85"/>
                    <a:pt x="62" y="85"/>
                  </a:cubicBezTo>
                  <a:cubicBezTo>
                    <a:pt x="64" y="85"/>
                    <a:pt x="66" y="85"/>
                    <a:pt x="69" y="86"/>
                  </a:cubicBezTo>
                  <a:cubicBezTo>
                    <a:pt x="71" y="86"/>
                    <a:pt x="73" y="86"/>
                    <a:pt x="74" y="86"/>
                  </a:cubicBezTo>
                  <a:cubicBezTo>
                    <a:pt x="76" y="86"/>
                    <a:pt x="77" y="87"/>
                    <a:pt x="77" y="89"/>
                  </a:cubicBezTo>
                  <a:cubicBezTo>
                    <a:pt x="77" y="90"/>
                    <a:pt x="77" y="90"/>
                    <a:pt x="77" y="92"/>
                  </a:cubicBezTo>
                  <a:cubicBezTo>
                    <a:pt x="76" y="93"/>
                    <a:pt x="76" y="94"/>
                    <a:pt x="76" y="96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10"/>
                    <a:pt x="76" y="111"/>
                    <a:pt x="76" y="112"/>
                  </a:cubicBezTo>
                  <a:cubicBezTo>
                    <a:pt x="76" y="113"/>
                    <a:pt x="75" y="113"/>
                    <a:pt x="74" y="113"/>
                  </a:cubicBezTo>
                  <a:cubicBezTo>
                    <a:pt x="74" y="113"/>
                    <a:pt x="73" y="113"/>
                    <a:pt x="72" y="113"/>
                  </a:cubicBezTo>
                  <a:cubicBezTo>
                    <a:pt x="72" y="112"/>
                    <a:pt x="71" y="112"/>
                    <a:pt x="70" y="112"/>
                  </a:cubicBezTo>
                  <a:cubicBezTo>
                    <a:pt x="69" y="112"/>
                    <a:pt x="66" y="112"/>
                    <a:pt x="62" y="112"/>
                  </a:cubicBezTo>
                  <a:cubicBezTo>
                    <a:pt x="58" y="112"/>
                    <a:pt x="53" y="112"/>
                    <a:pt x="46" y="112"/>
                  </a:cubicBezTo>
                  <a:cubicBezTo>
                    <a:pt x="39" y="112"/>
                    <a:pt x="33" y="112"/>
                    <a:pt x="27" y="113"/>
                  </a:cubicBezTo>
                  <a:cubicBezTo>
                    <a:pt x="22" y="113"/>
                    <a:pt x="19" y="114"/>
                    <a:pt x="18" y="114"/>
                  </a:cubicBezTo>
                  <a:cubicBezTo>
                    <a:pt x="16" y="114"/>
                    <a:pt x="15" y="114"/>
                    <a:pt x="15" y="113"/>
                  </a:cubicBezTo>
                  <a:cubicBezTo>
                    <a:pt x="14" y="113"/>
                    <a:pt x="13" y="113"/>
                    <a:pt x="13" y="11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4" y="137"/>
                    <a:pt x="15" y="137"/>
                    <a:pt x="16" y="137"/>
                  </a:cubicBezTo>
                  <a:cubicBezTo>
                    <a:pt x="23" y="137"/>
                    <a:pt x="23" y="137"/>
                    <a:pt x="23" y="137"/>
                  </a:cubicBezTo>
                  <a:cubicBezTo>
                    <a:pt x="51" y="136"/>
                    <a:pt x="51" y="136"/>
                    <a:pt x="51" y="136"/>
                  </a:cubicBezTo>
                  <a:cubicBezTo>
                    <a:pt x="57" y="136"/>
                    <a:pt x="61" y="137"/>
                    <a:pt x="65" y="137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3" y="137"/>
                    <a:pt x="94" y="137"/>
                    <a:pt x="95" y="138"/>
                  </a:cubicBezTo>
                  <a:cubicBezTo>
                    <a:pt x="96" y="139"/>
                    <a:pt x="96" y="140"/>
                    <a:pt x="96" y="142"/>
                  </a:cubicBezTo>
                  <a:cubicBezTo>
                    <a:pt x="96" y="146"/>
                    <a:pt x="96" y="146"/>
                    <a:pt x="96" y="146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66"/>
                    <a:pt x="95" y="167"/>
                    <a:pt x="94" y="168"/>
                  </a:cubicBezTo>
                  <a:cubicBezTo>
                    <a:pt x="93" y="169"/>
                    <a:pt x="91" y="169"/>
                    <a:pt x="89" y="169"/>
                  </a:cubicBezTo>
                  <a:cubicBezTo>
                    <a:pt x="87" y="169"/>
                    <a:pt x="85" y="169"/>
                    <a:pt x="84" y="169"/>
                  </a:cubicBezTo>
                  <a:cubicBezTo>
                    <a:pt x="77" y="169"/>
                    <a:pt x="71" y="168"/>
                    <a:pt x="66" y="168"/>
                  </a:cubicBezTo>
                  <a:cubicBezTo>
                    <a:pt x="42" y="168"/>
                    <a:pt x="42" y="168"/>
                    <a:pt x="42" y="168"/>
                  </a:cubicBezTo>
                  <a:cubicBezTo>
                    <a:pt x="40" y="168"/>
                    <a:pt x="30" y="168"/>
                    <a:pt x="13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2" y="169"/>
                    <a:pt x="1" y="169"/>
                    <a:pt x="1" y="168"/>
                  </a:cubicBezTo>
                  <a:cubicBezTo>
                    <a:pt x="1" y="168"/>
                    <a:pt x="1" y="167"/>
                    <a:pt x="1" y="165"/>
                  </a:cubicBezTo>
                  <a:cubicBezTo>
                    <a:pt x="0" y="163"/>
                    <a:pt x="0" y="161"/>
                    <a:pt x="0" y="156"/>
                  </a:cubicBezTo>
                  <a:cubicBezTo>
                    <a:pt x="0" y="155"/>
                    <a:pt x="0" y="154"/>
                    <a:pt x="0" y="152"/>
                  </a:cubicBezTo>
                  <a:cubicBezTo>
                    <a:pt x="0" y="151"/>
                    <a:pt x="0" y="149"/>
                    <a:pt x="0" y="146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0"/>
                    <a:pt x="0" y="107"/>
                    <a:pt x="0" y="104"/>
                  </a:cubicBezTo>
                  <a:cubicBezTo>
                    <a:pt x="0" y="101"/>
                    <a:pt x="1" y="98"/>
                    <a:pt x="1" y="97"/>
                  </a:cubicBezTo>
                  <a:cubicBezTo>
                    <a:pt x="1" y="90"/>
                    <a:pt x="2" y="83"/>
                    <a:pt x="2" y="76"/>
                  </a:cubicBezTo>
                  <a:cubicBezTo>
                    <a:pt x="2" y="68"/>
                    <a:pt x="1" y="61"/>
                    <a:pt x="1" y="56"/>
                  </a:cubicBezTo>
                  <a:cubicBezTo>
                    <a:pt x="0" y="51"/>
                    <a:pt x="0" y="46"/>
                    <a:pt x="0" y="41"/>
                  </a:cubicBezTo>
                  <a:cubicBezTo>
                    <a:pt x="0" y="31"/>
                    <a:pt x="1" y="20"/>
                    <a:pt x="1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19" y="2"/>
                    <a:pt x="23" y="2"/>
                    <a:pt x="28" y="2"/>
                  </a:cubicBezTo>
                  <a:cubicBezTo>
                    <a:pt x="33" y="2"/>
                    <a:pt x="39" y="1"/>
                    <a:pt x="47" y="1"/>
                  </a:cubicBezTo>
                  <a:cubicBezTo>
                    <a:pt x="55" y="0"/>
                    <a:pt x="61" y="0"/>
                    <a:pt x="64" y="0"/>
                  </a:cubicBezTo>
                  <a:cubicBezTo>
                    <a:pt x="70" y="0"/>
                    <a:pt x="76" y="0"/>
                    <a:pt x="82" y="0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93" y="1"/>
                    <a:pt x="94" y="1"/>
                    <a:pt x="95" y="2"/>
                  </a:cubicBezTo>
                  <a:cubicBezTo>
                    <a:pt x="95" y="3"/>
                    <a:pt x="96" y="5"/>
                    <a:pt x="96" y="7"/>
                  </a:cubicBezTo>
                  <a:cubicBezTo>
                    <a:pt x="96" y="9"/>
                    <a:pt x="96" y="11"/>
                    <a:pt x="96" y="15"/>
                  </a:cubicBezTo>
                  <a:cubicBezTo>
                    <a:pt x="96" y="19"/>
                    <a:pt x="97" y="23"/>
                    <a:pt x="97" y="26"/>
                  </a:cubicBezTo>
                  <a:cubicBezTo>
                    <a:pt x="97" y="29"/>
                    <a:pt x="96" y="32"/>
                    <a:pt x="96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782A22F7-FBD3-4862-83F3-09C47389A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0" y="2208"/>
              <a:ext cx="269" cy="389"/>
            </a:xfrm>
            <a:custGeom>
              <a:avLst/>
              <a:gdLst>
                <a:gd name="T0" fmla="*/ 28 w 116"/>
                <a:gd name="T1" fmla="*/ 25 h 167"/>
                <a:gd name="T2" fmla="*/ 40 w 116"/>
                <a:gd name="T3" fmla="*/ 57 h 167"/>
                <a:gd name="T4" fmla="*/ 47 w 116"/>
                <a:gd name="T5" fmla="*/ 75 h 167"/>
                <a:gd name="T6" fmla="*/ 51 w 116"/>
                <a:gd name="T7" fmla="*/ 86 h 167"/>
                <a:gd name="T8" fmla="*/ 53 w 116"/>
                <a:gd name="T9" fmla="*/ 80 h 167"/>
                <a:gd name="T10" fmla="*/ 56 w 116"/>
                <a:gd name="T11" fmla="*/ 70 h 167"/>
                <a:gd name="T12" fmla="*/ 63 w 116"/>
                <a:gd name="T13" fmla="*/ 50 h 167"/>
                <a:gd name="T14" fmla="*/ 70 w 116"/>
                <a:gd name="T15" fmla="*/ 35 h 167"/>
                <a:gd name="T16" fmla="*/ 78 w 116"/>
                <a:gd name="T17" fmla="*/ 7 h 167"/>
                <a:gd name="T18" fmla="*/ 81 w 116"/>
                <a:gd name="T19" fmla="*/ 1 h 167"/>
                <a:gd name="T20" fmla="*/ 85 w 116"/>
                <a:gd name="T21" fmla="*/ 0 h 167"/>
                <a:gd name="T22" fmla="*/ 87 w 116"/>
                <a:gd name="T23" fmla="*/ 0 h 167"/>
                <a:gd name="T24" fmla="*/ 100 w 116"/>
                <a:gd name="T25" fmla="*/ 0 h 167"/>
                <a:gd name="T26" fmla="*/ 111 w 116"/>
                <a:gd name="T27" fmla="*/ 0 h 167"/>
                <a:gd name="T28" fmla="*/ 116 w 116"/>
                <a:gd name="T29" fmla="*/ 3 h 167"/>
                <a:gd name="T30" fmla="*/ 115 w 116"/>
                <a:gd name="T31" fmla="*/ 5 h 167"/>
                <a:gd name="T32" fmla="*/ 114 w 116"/>
                <a:gd name="T33" fmla="*/ 8 h 167"/>
                <a:gd name="T34" fmla="*/ 113 w 116"/>
                <a:gd name="T35" fmla="*/ 12 h 167"/>
                <a:gd name="T36" fmla="*/ 105 w 116"/>
                <a:gd name="T37" fmla="*/ 33 h 167"/>
                <a:gd name="T38" fmla="*/ 95 w 116"/>
                <a:gd name="T39" fmla="*/ 60 h 167"/>
                <a:gd name="T40" fmla="*/ 85 w 116"/>
                <a:gd name="T41" fmla="*/ 87 h 167"/>
                <a:gd name="T42" fmla="*/ 71 w 116"/>
                <a:gd name="T43" fmla="*/ 120 h 167"/>
                <a:gd name="T44" fmla="*/ 63 w 116"/>
                <a:gd name="T45" fmla="*/ 144 h 167"/>
                <a:gd name="T46" fmla="*/ 60 w 116"/>
                <a:gd name="T47" fmla="*/ 153 h 167"/>
                <a:gd name="T48" fmla="*/ 59 w 116"/>
                <a:gd name="T49" fmla="*/ 161 h 167"/>
                <a:gd name="T50" fmla="*/ 57 w 116"/>
                <a:gd name="T51" fmla="*/ 165 h 167"/>
                <a:gd name="T52" fmla="*/ 55 w 116"/>
                <a:gd name="T53" fmla="*/ 166 h 167"/>
                <a:gd name="T54" fmla="*/ 41 w 116"/>
                <a:gd name="T55" fmla="*/ 166 h 167"/>
                <a:gd name="T56" fmla="*/ 22 w 116"/>
                <a:gd name="T57" fmla="*/ 167 h 167"/>
                <a:gd name="T58" fmla="*/ 19 w 116"/>
                <a:gd name="T59" fmla="*/ 165 h 167"/>
                <a:gd name="T60" fmla="*/ 19 w 116"/>
                <a:gd name="T61" fmla="*/ 164 h 167"/>
                <a:gd name="T62" fmla="*/ 20 w 116"/>
                <a:gd name="T63" fmla="*/ 162 h 167"/>
                <a:gd name="T64" fmla="*/ 28 w 116"/>
                <a:gd name="T65" fmla="*/ 139 h 167"/>
                <a:gd name="T66" fmla="*/ 32 w 116"/>
                <a:gd name="T67" fmla="*/ 129 h 167"/>
                <a:gd name="T68" fmla="*/ 33 w 116"/>
                <a:gd name="T69" fmla="*/ 125 h 167"/>
                <a:gd name="T70" fmla="*/ 35 w 116"/>
                <a:gd name="T71" fmla="*/ 121 h 167"/>
                <a:gd name="T72" fmla="*/ 36 w 116"/>
                <a:gd name="T73" fmla="*/ 118 h 167"/>
                <a:gd name="T74" fmla="*/ 37 w 116"/>
                <a:gd name="T75" fmla="*/ 115 h 167"/>
                <a:gd name="T76" fmla="*/ 37 w 116"/>
                <a:gd name="T77" fmla="*/ 112 h 167"/>
                <a:gd name="T78" fmla="*/ 34 w 116"/>
                <a:gd name="T79" fmla="*/ 105 h 167"/>
                <a:gd name="T80" fmla="*/ 30 w 116"/>
                <a:gd name="T81" fmla="*/ 91 h 167"/>
                <a:gd name="T82" fmla="*/ 26 w 116"/>
                <a:gd name="T83" fmla="*/ 80 h 167"/>
                <a:gd name="T84" fmla="*/ 23 w 116"/>
                <a:gd name="T85" fmla="*/ 70 h 167"/>
                <a:gd name="T86" fmla="*/ 14 w 116"/>
                <a:gd name="T87" fmla="*/ 46 h 167"/>
                <a:gd name="T88" fmla="*/ 4 w 116"/>
                <a:gd name="T89" fmla="*/ 16 h 167"/>
                <a:gd name="T90" fmla="*/ 2 w 116"/>
                <a:gd name="T91" fmla="*/ 9 h 167"/>
                <a:gd name="T92" fmla="*/ 0 w 116"/>
                <a:gd name="T93" fmla="*/ 3 h 167"/>
                <a:gd name="T94" fmla="*/ 2 w 116"/>
                <a:gd name="T95" fmla="*/ 1 h 167"/>
                <a:gd name="T96" fmla="*/ 7 w 116"/>
                <a:gd name="T97" fmla="*/ 0 h 167"/>
                <a:gd name="T98" fmla="*/ 19 w 116"/>
                <a:gd name="T99" fmla="*/ 0 h 167"/>
                <a:gd name="T100" fmla="*/ 21 w 116"/>
                <a:gd name="T101" fmla="*/ 1 h 167"/>
                <a:gd name="T102" fmla="*/ 22 w 116"/>
                <a:gd name="T103" fmla="*/ 3 h 167"/>
                <a:gd name="T104" fmla="*/ 22 w 116"/>
                <a:gd name="T105" fmla="*/ 5 h 167"/>
                <a:gd name="T106" fmla="*/ 28 w 116"/>
                <a:gd name="T107" fmla="*/ 2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67">
                  <a:moveTo>
                    <a:pt x="28" y="25"/>
                  </a:moveTo>
                  <a:cubicBezTo>
                    <a:pt x="32" y="36"/>
                    <a:pt x="36" y="46"/>
                    <a:pt x="40" y="57"/>
                  </a:cubicBezTo>
                  <a:cubicBezTo>
                    <a:pt x="42" y="61"/>
                    <a:pt x="45" y="68"/>
                    <a:pt x="47" y="7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8" y="65"/>
                    <a:pt x="60" y="59"/>
                    <a:pt x="63" y="50"/>
                  </a:cubicBezTo>
                  <a:cubicBezTo>
                    <a:pt x="66" y="42"/>
                    <a:pt x="69" y="37"/>
                    <a:pt x="70" y="35"/>
                  </a:cubicBezTo>
                  <a:cubicBezTo>
                    <a:pt x="74" y="22"/>
                    <a:pt x="77" y="13"/>
                    <a:pt x="78" y="7"/>
                  </a:cubicBezTo>
                  <a:cubicBezTo>
                    <a:pt x="79" y="4"/>
                    <a:pt x="80" y="2"/>
                    <a:pt x="81" y="1"/>
                  </a:cubicBezTo>
                  <a:cubicBezTo>
                    <a:pt x="83" y="0"/>
                    <a:pt x="84" y="0"/>
                    <a:pt x="85" y="0"/>
                  </a:cubicBezTo>
                  <a:cubicBezTo>
                    <a:pt x="86" y="0"/>
                    <a:pt x="87" y="0"/>
                    <a:pt x="8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4" y="0"/>
                    <a:pt x="108" y="0"/>
                    <a:pt x="111" y="0"/>
                  </a:cubicBezTo>
                  <a:cubicBezTo>
                    <a:pt x="114" y="1"/>
                    <a:pt x="116" y="2"/>
                    <a:pt x="116" y="3"/>
                  </a:cubicBezTo>
                  <a:cubicBezTo>
                    <a:pt x="116" y="3"/>
                    <a:pt x="116" y="4"/>
                    <a:pt x="115" y="5"/>
                  </a:cubicBezTo>
                  <a:cubicBezTo>
                    <a:pt x="115" y="6"/>
                    <a:pt x="115" y="7"/>
                    <a:pt x="114" y="8"/>
                  </a:cubicBezTo>
                  <a:cubicBezTo>
                    <a:pt x="114" y="9"/>
                    <a:pt x="113" y="11"/>
                    <a:pt x="113" y="12"/>
                  </a:cubicBezTo>
                  <a:cubicBezTo>
                    <a:pt x="109" y="23"/>
                    <a:pt x="107" y="30"/>
                    <a:pt x="105" y="33"/>
                  </a:cubicBezTo>
                  <a:cubicBezTo>
                    <a:pt x="103" y="39"/>
                    <a:pt x="100" y="48"/>
                    <a:pt x="95" y="60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1" y="95"/>
                    <a:pt x="77" y="106"/>
                    <a:pt x="71" y="120"/>
                  </a:cubicBezTo>
                  <a:cubicBezTo>
                    <a:pt x="66" y="134"/>
                    <a:pt x="63" y="142"/>
                    <a:pt x="63" y="144"/>
                  </a:cubicBezTo>
                  <a:cubicBezTo>
                    <a:pt x="62" y="146"/>
                    <a:pt x="61" y="149"/>
                    <a:pt x="60" y="153"/>
                  </a:cubicBezTo>
                  <a:cubicBezTo>
                    <a:pt x="60" y="157"/>
                    <a:pt x="59" y="160"/>
                    <a:pt x="59" y="161"/>
                  </a:cubicBezTo>
                  <a:cubicBezTo>
                    <a:pt x="58" y="163"/>
                    <a:pt x="58" y="164"/>
                    <a:pt x="57" y="165"/>
                  </a:cubicBezTo>
                  <a:cubicBezTo>
                    <a:pt x="57" y="166"/>
                    <a:pt x="56" y="166"/>
                    <a:pt x="55" y="166"/>
                  </a:cubicBezTo>
                  <a:cubicBezTo>
                    <a:pt x="41" y="166"/>
                    <a:pt x="41" y="166"/>
                    <a:pt x="41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0" y="167"/>
                    <a:pt x="19" y="166"/>
                    <a:pt x="19" y="165"/>
                  </a:cubicBezTo>
                  <a:cubicBezTo>
                    <a:pt x="19" y="165"/>
                    <a:pt x="19" y="164"/>
                    <a:pt x="19" y="164"/>
                  </a:cubicBezTo>
                  <a:cubicBezTo>
                    <a:pt x="19" y="163"/>
                    <a:pt x="20" y="163"/>
                    <a:pt x="20" y="162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29" y="137"/>
                    <a:pt x="30" y="133"/>
                    <a:pt x="32" y="129"/>
                  </a:cubicBezTo>
                  <a:cubicBezTo>
                    <a:pt x="33" y="128"/>
                    <a:pt x="33" y="126"/>
                    <a:pt x="33" y="125"/>
                  </a:cubicBezTo>
                  <a:cubicBezTo>
                    <a:pt x="34" y="124"/>
                    <a:pt x="34" y="123"/>
                    <a:pt x="35" y="121"/>
                  </a:cubicBezTo>
                  <a:cubicBezTo>
                    <a:pt x="35" y="120"/>
                    <a:pt x="35" y="119"/>
                    <a:pt x="36" y="118"/>
                  </a:cubicBezTo>
                  <a:cubicBezTo>
                    <a:pt x="37" y="117"/>
                    <a:pt x="37" y="116"/>
                    <a:pt x="37" y="115"/>
                  </a:cubicBezTo>
                  <a:cubicBezTo>
                    <a:pt x="37" y="114"/>
                    <a:pt x="37" y="113"/>
                    <a:pt x="37" y="112"/>
                  </a:cubicBezTo>
                  <a:cubicBezTo>
                    <a:pt x="34" y="105"/>
                    <a:pt x="34" y="105"/>
                    <a:pt x="34" y="105"/>
                  </a:cubicBezTo>
                  <a:cubicBezTo>
                    <a:pt x="32" y="98"/>
                    <a:pt x="31" y="93"/>
                    <a:pt x="30" y="91"/>
                  </a:cubicBezTo>
                  <a:cubicBezTo>
                    <a:pt x="29" y="89"/>
                    <a:pt x="28" y="85"/>
                    <a:pt x="26" y="80"/>
                  </a:cubicBezTo>
                  <a:cubicBezTo>
                    <a:pt x="25" y="76"/>
                    <a:pt x="24" y="73"/>
                    <a:pt x="23" y="70"/>
                  </a:cubicBezTo>
                  <a:cubicBezTo>
                    <a:pt x="22" y="67"/>
                    <a:pt x="19" y="59"/>
                    <a:pt x="14" y="46"/>
                  </a:cubicBezTo>
                  <a:cubicBezTo>
                    <a:pt x="10" y="33"/>
                    <a:pt x="7" y="23"/>
                    <a:pt x="4" y="16"/>
                  </a:cubicBezTo>
                  <a:cubicBezTo>
                    <a:pt x="3" y="13"/>
                    <a:pt x="3" y="11"/>
                    <a:pt x="2" y="9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2"/>
                    <a:pt x="0" y="1"/>
                    <a:pt x="2" y="1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9" y="0"/>
                    <a:pt x="13" y="0"/>
                    <a:pt x="19" y="0"/>
                  </a:cubicBezTo>
                  <a:cubicBezTo>
                    <a:pt x="20" y="1"/>
                    <a:pt x="21" y="1"/>
                    <a:pt x="21" y="1"/>
                  </a:cubicBezTo>
                  <a:cubicBezTo>
                    <a:pt x="22" y="2"/>
                    <a:pt x="22" y="2"/>
                    <a:pt x="22" y="3"/>
                  </a:cubicBezTo>
                  <a:cubicBezTo>
                    <a:pt x="22" y="4"/>
                    <a:pt x="22" y="5"/>
                    <a:pt x="22" y="5"/>
                  </a:cubicBezTo>
                  <a:lnTo>
                    <a:pt x="28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78" name="Freeform 5">
            <a:extLst>
              <a:ext uri="{FF2B5EF4-FFF2-40B4-BE49-F238E27FC236}">
                <a16:creationId xmlns:a16="http://schemas.microsoft.com/office/drawing/2014/main" id="{EE6928C7-7601-43B1-963C-24A12C16B607}"/>
              </a:ext>
            </a:extLst>
          </p:cNvPr>
          <p:cNvSpPr>
            <a:spLocks/>
          </p:cNvSpPr>
          <p:nvPr/>
        </p:nvSpPr>
        <p:spPr bwMode="auto">
          <a:xfrm>
            <a:off x="10403054" y="3848286"/>
            <a:ext cx="665829" cy="1179176"/>
          </a:xfrm>
          <a:custGeom>
            <a:avLst/>
            <a:gdLst>
              <a:gd name="T0" fmla="*/ 92 w 94"/>
              <a:gd name="T1" fmla="*/ 1 h 168"/>
              <a:gd name="T2" fmla="*/ 90 w 94"/>
              <a:gd name="T3" fmla="*/ 1 h 168"/>
              <a:gd name="T4" fmla="*/ 86 w 94"/>
              <a:gd name="T5" fmla="*/ 1 h 168"/>
              <a:gd name="T6" fmla="*/ 84 w 94"/>
              <a:gd name="T7" fmla="*/ 0 h 168"/>
              <a:gd name="T8" fmla="*/ 82 w 94"/>
              <a:gd name="T9" fmla="*/ 3 h 168"/>
              <a:gd name="T10" fmla="*/ 80 w 94"/>
              <a:gd name="T11" fmla="*/ 10 h 168"/>
              <a:gd name="T12" fmla="*/ 75 w 94"/>
              <a:gd name="T13" fmla="*/ 23 h 168"/>
              <a:gd name="T14" fmla="*/ 69 w 94"/>
              <a:gd name="T15" fmla="*/ 37 h 168"/>
              <a:gd name="T16" fmla="*/ 59 w 94"/>
              <a:gd name="T17" fmla="*/ 62 h 168"/>
              <a:gd name="T18" fmla="*/ 51 w 94"/>
              <a:gd name="T19" fmla="*/ 89 h 168"/>
              <a:gd name="T20" fmla="*/ 43 w 94"/>
              <a:gd name="T21" fmla="*/ 109 h 168"/>
              <a:gd name="T22" fmla="*/ 37 w 94"/>
              <a:gd name="T23" fmla="*/ 123 h 168"/>
              <a:gd name="T24" fmla="*/ 32 w 94"/>
              <a:gd name="T25" fmla="*/ 137 h 168"/>
              <a:gd name="T26" fmla="*/ 30 w 94"/>
              <a:gd name="T27" fmla="*/ 133 h 168"/>
              <a:gd name="T28" fmla="*/ 25 w 94"/>
              <a:gd name="T29" fmla="*/ 118 h 168"/>
              <a:gd name="T30" fmla="*/ 23 w 94"/>
              <a:gd name="T31" fmla="*/ 111 h 168"/>
              <a:gd name="T32" fmla="*/ 14 w 94"/>
              <a:gd name="T33" fmla="*/ 82 h 168"/>
              <a:gd name="T34" fmla="*/ 13 w 94"/>
              <a:gd name="T35" fmla="*/ 79 h 168"/>
              <a:gd name="T36" fmla="*/ 0 w 94"/>
              <a:gd name="T37" fmla="*/ 86 h 168"/>
              <a:gd name="T38" fmla="*/ 15 w 94"/>
              <a:gd name="T39" fmla="*/ 128 h 168"/>
              <a:gd name="T40" fmla="*/ 24 w 94"/>
              <a:gd name="T41" fmla="*/ 154 h 168"/>
              <a:gd name="T42" fmla="*/ 27 w 94"/>
              <a:gd name="T43" fmla="*/ 166 h 168"/>
              <a:gd name="T44" fmla="*/ 28 w 94"/>
              <a:gd name="T45" fmla="*/ 167 h 168"/>
              <a:gd name="T46" fmla="*/ 28 w 94"/>
              <a:gd name="T47" fmla="*/ 168 h 168"/>
              <a:gd name="T48" fmla="*/ 30 w 94"/>
              <a:gd name="T49" fmla="*/ 168 h 168"/>
              <a:gd name="T50" fmla="*/ 32 w 94"/>
              <a:gd name="T51" fmla="*/ 168 h 168"/>
              <a:gd name="T52" fmla="*/ 33 w 94"/>
              <a:gd name="T53" fmla="*/ 165 h 168"/>
              <a:gd name="T54" fmla="*/ 37 w 94"/>
              <a:gd name="T55" fmla="*/ 156 h 168"/>
              <a:gd name="T56" fmla="*/ 42 w 94"/>
              <a:gd name="T57" fmla="*/ 141 h 168"/>
              <a:gd name="T58" fmla="*/ 50 w 94"/>
              <a:gd name="T59" fmla="*/ 119 h 168"/>
              <a:gd name="T60" fmla="*/ 61 w 94"/>
              <a:gd name="T61" fmla="*/ 88 h 168"/>
              <a:gd name="T62" fmla="*/ 73 w 94"/>
              <a:gd name="T63" fmla="*/ 53 h 168"/>
              <a:gd name="T64" fmla="*/ 85 w 94"/>
              <a:gd name="T65" fmla="*/ 23 h 168"/>
              <a:gd name="T66" fmla="*/ 93 w 94"/>
              <a:gd name="T67" fmla="*/ 4 h 168"/>
              <a:gd name="T68" fmla="*/ 94 w 94"/>
              <a:gd name="T69" fmla="*/ 2 h 168"/>
              <a:gd name="T70" fmla="*/ 92 w 94"/>
              <a:gd name="T71" fmla="*/ 1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4" h="168">
                <a:moveTo>
                  <a:pt x="92" y="1"/>
                </a:moveTo>
                <a:cubicBezTo>
                  <a:pt x="92" y="1"/>
                  <a:pt x="91" y="1"/>
                  <a:pt x="90" y="1"/>
                </a:cubicBezTo>
                <a:cubicBezTo>
                  <a:pt x="88" y="1"/>
                  <a:pt x="87" y="1"/>
                  <a:pt x="86" y="1"/>
                </a:cubicBezTo>
                <a:cubicBezTo>
                  <a:pt x="85" y="0"/>
                  <a:pt x="84" y="0"/>
                  <a:pt x="84" y="0"/>
                </a:cubicBezTo>
                <a:cubicBezTo>
                  <a:pt x="83" y="1"/>
                  <a:pt x="83" y="2"/>
                  <a:pt x="82" y="3"/>
                </a:cubicBezTo>
                <a:cubicBezTo>
                  <a:pt x="80" y="10"/>
                  <a:pt x="80" y="10"/>
                  <a:pt x="80" y="10"/>
                </a:cubicBezTo>
                <a:cubicBezTo>
                  <a:pt x="78" y="15"/>
                  <a:pt x="77" y="19"/>
                  <a:pt x="75" y="23"/>
                </a:cubicBezTo>
                <a:cubicBezTo>
                  <a:pt x="75" y="25"/>
                  <a:pt x="73" y="30"/>
                  <a:pt x="69" y="37"/>
                </a:cubicBezTo>
                <a:cubicBezTo>
                  <a:pt x="59" y="62"/>
                  <a:pt x="59" y="62"/>
                  <a:pt x="59" y="62"/>
                </a:cubicBezTo>
                <a:cubicBezTo>
                  <a:pt x="57" y="69"/>
                  <a:pt x="54" y="78"/>
                  <a:pt x="51" y="89"/>
                </a:cubicBezTo>
                <a:cubicBezTo>
                  <a:pt x="47" y="99"/>
                  <a:pt x="45" y="106"/>
                  <a:pt x="43" y="109"/>
                </a:cubicBezTo>
                <a:cubicBezTo>
                  <a:pt x="42" y="112"/>
                  <a:pt x="40" y="117"/>
                  <a:pt x="37" y="123"/>
                </a:cubicBezTo>
                <a:cubicBezTo>
                  <a:pt x="35" y="129"/>
                  <a:pt x="33" y="134"/>
                  <a:pt x="32" y="137"/>
                </a:cubicBezTo>
                <a:cubicBezTo>
                  <a:pt x="32" y="137"/>
                  <a:pt x="31" y="136"/>
                  <a:pt x="30" y="133"/>
                </a:cubicBezTo>
                <a:cubicBezTo>
                  <a:pt x="29" y="129"/>
                  <a:pt x="27" y="124"/>
                  <a:pt x="25" y="118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19" y="100"/>
                  <a:pt x="16" y="90"/>
                  <a:pt x="14" y="82"/>
                </a:cubicBezTo>
                <a:cubicBezTo>
                  <a:pt x="14" y="81"/>
                  <a:pt x="14" y="80"/>
                  <a:pt x="13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16" y="131"/>
                  <a:pt x="19" y="140"/>
                  <a:pt x="24" y="154"/>
                </a:cubicBezTo>
                <a:cubicBezTo>
                  <a:pt x="27" y="166"/>
                  <a:pt x="27" y="166"/>
                  <a:pt x="27" y="166"/>
                </a:cubicBezTo>
                <a:cubicBezTo>
                  <a:pt x="28" y="166"/>
                  <a:pt x="28" y="167"/>
                  <a:pt x="28" y="167"/>
                </a:cubicBezTo>
                <a:cubicBezTo>
                  <a:pt x="28" y="167"/>
                  <a:pt x="28" y="168"/>
                  <a:pt x="28" y="168"/>
                </a:cubicBezTo>
                <a:cubicBezTo>
                  <a:pt x="29" y="168"/>
                  <a:pt x="29" y="168"/>
                  <a:pt x="30" y="168"/>
                </a:cubicBezTo>
                <a:cubicBezTo>
                  <a:pt x="31" y="168"/>
                  <a:pt x="32" y="168"/>
                  <a:pt x="32" y="168"/>
                </a:cubicBezTo>
                <a:cubicBezTo>
                  <a:pt x="32" y="167"/>
                  <a:pt x="33" y="167"/>
                  <a:pt x="33" y="165"/>
                </a:cubicBezTo>
                <a:cubicBezTo>
                  <a:pt x="33" y="165"/>
                  <a:pt x="35" y="162"/>
                  <a:pt x="37" y="156"/>
                </a:cubicBezTo>
                <a:cubicBezTo>
                  <a:pt x="39" y="150"/>
                  <a:pt x="41" y="145"/>
                  <a:pt x="42" y="141"/>
                </a:cubicBezTo>
                <a:cubicBezTo>
                  <a:pt x="43" y="138"/>
                  <a:pt x="46" y="131"/>
                  <a:pt x="50" y="119"/>
                </a:cubicBezTo>
                <a:cubicBezTo>
                  <a:pt x="57" y="99"/>
                  <a:pt x="61" y="88"/>
                  <a:pt x="61" y="88"/>
                </a:cubicBezTo>
                <a:cubicBezTo>
                  <a:pt x="63" y="82"/>
                  <a:pt x="67" y="71"/>
                  <a:pt x="73" y="53"/>
                </a:cubicBezTo>
                <a:cubicBezTo>
                  <a:pt x="79" y="36"/>
                  <a:pt x="83" y="26"/>
                  <a:pt x="85" y="23"/>
                </a:cubicBezTo>
                <a:cubicBezTo>
                  <a:pt x="87" y="19"/>
                  <a:pt x="89" y="13"/>
                  <a:pt x="93" y="4"/>
                </a:cubicBezTo>
                <a:cubicBezTo>
                  <a:pt x="93" y="3"/>
                  <a:pt x="94" y="2"/>
                  <a:pt x="94" y="2"/>
                </a:cubicBezTo>
                <a:cubicBezTo>
                  <a:pt x="94" y="1"/>
                  <a:pt x="93" y="1"/>
                  <a:pt x="92" y="1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571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200">
        <p:fade/>
      </p:transition>
    </mc:Choice>
    <mc:Fallback>
      <p:transition spd="med" advClick="0" advTm="5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4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4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17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113" grpId="0" animBg="1"/>
      <p:bldP spid="113" grpId="1" animBg="1"/>
      <p:bldP spid="7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" name="Chick noise">
            <a:hlinkClick r:id="" action="ppaction://media"/>
            <a:extLst>
              <a:ext uri="{FF2B5EF4-FFF2-40B4-BE49-F238E27FC236}">
                <a16:creationId xmlns:a16="http://schemas.microsoft.com/office/drawing/2014/main" id="{23190BE4-4A54-46D3-9A26-3CDD43E7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6973" y="-1824784"/>
            <a:ext cx="609600" cy="60960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A68947CA-EC68-43C5-AE3A-8F75B1B8D240}"/>
              </a:ext>
            </a:extLst>
          </p:cNvPr>
          <p:cNvGrpSpPr/>
          <p:nvPr/>
        </p:nvGrpSpPr>
        <p:grpSpPr>
          <a:xfrm>
            <a:off x="-5105400" y="-10482491"/>
            <a:ext cx="21929856" cy="24247094"/>
            <a:chOff x="2986088" y="0"/>
            <a:chExt cx="6219825" cy="687705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F84F204-1B10-4274-8B8B-F271236DFD67}"/>
                </a:ext>
              </a:extLst>
            </p:cNvPr>
            <p:cNvSpPr/>
            <p:nvPr/>
          </p:nvSpPr>
          <p:spPr>
            <a:xfrm>
              <a:off x="3810000" y="323850"/>
              <a:ext cx="5048250" cy="6553200"/>
            </a:xfrm>
            <a:custGeom>
              <a:avLst/>
              <a:gdLst>
                <a:gd name="connsiteX0" fmla="*/ 0 w 5048250"/>
                <a:gd name="connsiteY0" fmla="*/ 6210300 h 6553200"/>
                <a:gd name="connsiteX1" fmla="*/ 0 w 5048250"/>
                <a:gd name="connsiteY1" fmla="*/ 6267450 h 6553200"/>
                <a:gd name="connsiteX2" fmla="*/ 95250 w 5048250"/>
                <a:gd name="connsiteY2" fmla="*/ 5486400 h 6553200"/>
                <a:gd name="connsiteX3" fmla="*/ 142875 w 5048250"/>
                <a:gd name="connsiteY3" fmla="*/ 4972050 h 6553200"/>
                <a:gd name="connsiteX4" fmla="*/ 152400 w 5048250"/>
                <a:gd name="connsiteY4" fmla="*/ 4410075 h 6553200"/>
                <a:gd name="connsiteX5" fmla="*/ 381000 w 5048250"/>
                <a:gd name="connsiteY5" fmla="*/ 3962400 h 6553200"/>
                <a:gd name="connsiteX6" fmla="*/ 419100 w 5048250"/>
                <a:gd name="connsiteY6" fmla="*/ 3448050 h 6553200"/>
                <a:gd name="connsiteX7" fmla="*/ 514350 w 5048250"/>
                <a:gd name="connsiteY7" fmla="*/ 2905125 h 6553200"/>
                <a:gd name="connsiteX8" fmla="*/ 685800 w 5048250"/>
                <a:gd name="connsiteY8" fmla="*/ 2686050 h 6553200"/>
                <a:gd name="connsiteX9" fmla="*/ 742950 w 5048250"/>
                <a:gd name="connsiteY9" fmla="*/ 2152650 h 6553200"/>
                <a:gd name="connsiteX10" fmla="*/ 733425 w 5048250"/>
                <a:gd name="connsiteY10" fmla="*/ 1666875 h 6553200"/>
                <a:gd name="connsiteX11" fmla="*/ 1028700 w 5048250"/>
                <a:gd name="connsiteY11" fmla="*/ 1466850 h 6553200"/>
                <a:gd name="connsiteX12" fmla="*/ 1009650 w 5048250"/>
                <a:gd name="connsiteY12" fmla="*/ 1162050 h 6553200"/>
                <a:gd name="connsiteX13" fmla="*/ 895350 w 5048250"/>
                <a:gd name="connsiteY13" fmla="*/ 838200 h 6553200"/>
                <a:gd name="connsiteX14" fmla="*/ 1276350 w 5048250"/>
                <a:gd name="connsiteY14" fmla="*/ 438150 h 6553200"/>
                <a:gd name="connsiteX15" fmla="*/ 1485900 w 5048250"/>
                <a:gd name="connsiteY15" fmla="*/ 247650 h 6553200"/>
                <a:gd name="connsiteX16" fmla="*/ 1838325 w 5048250"/>
                <a:gd name="connsiteY16" fmla="*/ 333375 h 6553200"/>
                <a:gd name="connsiteX17" fmla="*/ 2095500 w 5048250"/>
                <a:gd name="connsiteY17" fmla="*/ 209550 h 6553200"/>
                <a:gd name="connsiteX18" fmla="*/ 2552700 w 5048250"/>
                <a:gd name="connsiteY18" fmla="*/ 190500 h 6553200"/>
                <a:gd name="connsiteX19" fmla="*/ 2676525 w 5048250"/>
                <a:gd name="connsiteY19" fmla="*/ 200025 h 6553200"/>
                <a:gd name="connsiteX20" fmla="*/ 2886075 w 5048250"/>
                <a:gd name="connsiteY20" fmla="*/ 0 h 6553200"/>
                <a:gd name="connsiteX21" fmla="*/ 3124200 w 5048250"/>
                <a:gd name="connsiteY21" fmla="*/ 219075 h 6553200"/>
                <a:gd name="connsiteX22" fmla="*/ 3352800 w 5048250"/>
                <a:gd name="connsiteY22" fmla="*/ 266700 h 6553200"/>
                <a:gd name="connsiteX23" fmla="*/ 3409950 w 5048250"/>
                <a:gd name="connsiteY23" fmla="*/ 352425 h 6553200"/>
                <a:gd name="connsiteX24" fmla="*/ 3486150 w 5048250"/>
                <a:gd name="connsiteY24" fmla="*/ 447675 h 6553200"/>
                <a:gd name="connsiteX25" fmla="*/ 3571875 w 5048250"/>
                <a:gd name="connsiteY25" fmla="*/ 733425 h 6553200"/>
                <a:gd name="connsiteX26" fmla="*/ 3867150 w 5048250"/>
                <a:gd name="connsiteY26" fmla="*/ 1628775 h 6553200"/>
                <a:gd name="connsiteX27" fmla="*/ 4029075 w 5048250"/>
                <a:gd name="connsiteY27" fmla="*/ 1895475 h 6553200"/>
                <a:gd name="connsiteX28" fmla="*/ 4086225 w 5048250"/>
                <a:gd name="connsiteY28" fmla="*/ 2257425 h 6553200"/>
                <a:gd name="connsiteX29" fmla="*/ 4191000 w 5048250"/>
                <a:gd name="connsiteY29" fmla="*/ 2476500 h 6553200"/>
                <a:gd name="connsiteX30" fmla="*/ 4486275 w 5048250"/>
                <a:gd name="connsiteY30" fmla="*/ 2847975 h 6553200"/>
                <a:gd name="connsiteX31" fmla="*/ 4610100 w 5048250"/>
                <a:gd name="connsiteY31" fmla="*/ 2943225 h 6553200"/>
                <a:gd name="connsiteX32" fmla="*/ 4419600 w 5048250"/>
                <a:gd name="connsiteY32" fmla="*/ 3219450 h 6553200"/>
                <a:gd name="connsiteX33" fmla="*/ 4600575 w 5048250"/>
                <a:gd name="connsiteY33" fmla="*/ 3400425 h 6553200"/>
                <a:gd name="connsiteX34" fmla="*/ 4762500 w 5048250"/>
                <a:gd name="connsiteY34" fmla="*/ 3686175 h 6553200"/>
                <a:gd name="connsiteX35" fmla="*/ 4610100 w 5048250"/>
                <a:gd name="connsiteY35" fmla="*/ 3886200 h 6553200"/>
                <a:gd name="connsiteX36" fmla="*/ 4581525 w 5048250"/>
                <a:gd name="connsiteY36" fmla="*/ 4333875 h 6553200"/>
                <a:gd name="connsiteX37" fmla="*/ 4629150 w 5048250"/>
                <a:gd name="connsiteY37" fmla="*/ 4819650 h 6553200"/>
                <a:gd name="connsiteX38" fmla="*/ 4886325 w 5048250"/>
                <a:gd name="connsiteY38" fmla="*/ 5238750 h 6553200"/>
                <a:gd name="connsiteX39" fmla="*/ 4981575 w 5048250"/>
                <a:gd name="connsiteY39" fmla="*/ 5448300 h 6553200"/>
                <a:gd name="connsiteX40" fmla="*/ 5048250 w 5048250"/>
                <a:gd name="connsiteY40" fmla="*/ 5924550 h 6553200"/>
                <a:gd name="connsiteX41" fmla="*/ 5029200 w 5048250"/>
                <a:gd name="connsiteY41" fmla="*/ 6438900 h 6553200"/>
                <a:gd name="connsiteX42" fmla="*/ 5029200 w 5048250"/>
                <a:gd name="connsiteY42" fmla="*/ 6553200 h 6553200"/>
                <a:gd name="connsiteX43" fmla="*/ 0 w 5048250"/>
                <a:gd name="connsiteY43" fmla="*/ 6477000 h 6553200"/>
                <a:gd name="connsiteX44" fmla="*/ 0 w 5048250"/>
                <a:gd name="connsiteY44" fmla="*/ 6210300 h 65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48250" h="6553200">
                  <a:moveTo>
                    <a:pt x="0" y="6210300"/>
                  </a:moveTo>
                  <a:lnTo>
                    <a:pt x="0" y="6267450"/>
                  </a:lnTo>
                  <a:lnTo>
                    <a:pt x="95250" y="5486400"/>
                  </a:lnTo>
                  <a:lnTo>
                    <a:pt x="142875" y="4972050"/>
                  </a:lnTo>
                  <a:lnTo>
                    <a:pt x="152400" y="4410075"/>
                  </a:lnTo>
                  <a:lnTo>
                    <a:pt x="381000" y="3962400"/>
                  </a:lnTo>
                  <a:lnTo>
                    <a:pt x="419100" y="3448050"/>
                  </a:lnTo>
                  <a:lnTo>
                    <a:pt x="514350" y="2905125"/>
                  </a:lnTo>
                  <a:lnTo>
                    <a:pt x="685800" y="2686050"/>
                  </a:lnTo>
                  <a:lnTo>
                    <a:pt x="742950" y="2152650"/>
                  </a:lnTo>
                  <a:lnTo>
                    <a:pt x="733425" y="1666875"/>
                  </a:lnTo>
                  <a:lnTo>
                    <a:pt x="1028700" y="1466850"/>
                  </a:lnTo>
                  <a:lnTo>
                    <a:pt x="1009650" y="1162050"/>
                  </a:lnTo>
                  <a:lnTo>
                    <a:pt x="895350" y="838200"/>
                  </a:lnTo>
                  <a:lnTo>
                    <a:pt x="1276350" y="438150"/>
                  </a:lnTo>
                  <a:lnTo>
                    <a:pt x="1485900" y="247650"/>
                  </a:lnTo>
                  <a:lnTo>
                    <a:pt x="1838325" y="333375"/>
                  </a:lnTo>
                  <a:lnTo>
                    <a:pt x="2095500" y="209550"/>
                  </a:lnTo>
                  <a:lnTo>
                    <a:pt x="2552700" y="190500"/>
                  </a:lnTo>
                  <a:lnTo>
                    <a:pt x="2676525" y="200025"/>
                  </a:lnTo>
                  <a:lnTo>
                    <a:pt x="2886075" y="0"/>
                  </a:lnTo>
                  <a:lnTo>
                    <a:pt x="3124200" y="219075"/>
                  </a:lnTo>
                  <a:lnTo>
                    <a:pt x="3352800" y="266700"/>
                  </a:lnTo>
                  <a:lnTo>
                    <a:pt x="3409950" y="352425"/>
                  </a:lnTo>
                  <a:lnTo>
                    <a:pt x="3486150" y="447675"/>
                  </a:lnTo>
                  <a:lnTo>
                    <a:pt x="3571875" y="733425"/>
                  </a:lnTo>
                  <a:lnTo>
                    <a:pt x="3867150" y="1628775"/>
                  </a:lnTo>
                  <a:lnTo>
                    <a:pt x="4029075" y="1895475"/>
                  </a:lnTo>
                  <a:lnTo>
                    <a:pt x="4086225" y="2257425"/>
                  </a:lnTo>
                  <a:lnTo>
                    <a:pt x="4191000" y="2476500"/>
                  </a:lnTo>
                  <a:lnTo>
                    <a:pt x="4486275" y="2847975"/>
                  </a:lnTo>
                  <a:lnTo>
                    <a:pt x="4610100" y="2943225"/>
                  </a:lnTo>
                  <a:lnTo>
                    <a:pt x="4419600" y="3219450"/>
                  </a:lnTo>
                  <a:lnTo>
                    <a:pt x="4600575" y="3400425"/>
                  </a:lnTo>
                  <a:lnTo>
                    <a:pt x="4762500" y="3686175"/>
                  </a:lnTo>
                  <a:lnTo>
                    <a:pt x="4610100" y="3886200"/>
                  </a:lnTo>
                  <a:lnTo>
                    <a:pt x="4581525" y="4333875"/>
                  </a:lnTo>
                  <a:lnTo>
                    <a:pt x="4629150" y="4819650"/>
                  </a:lnTo>
                  <a:lnTo>
                    <a:pt x="4886325" y="5238750"/>
                  </a:lnTo>
                  <a:lnTo>
                    <a:pt x="4981575" y="5448300"/>
                  </a:lnTo>
                  <a:lnTo>
                    <a:pt x="5048250" y="5924550"/>
                  </a:lnTo>
                  <a:lnTo>
                    <a:pt x="5029200" y="6438900"/>
                  </a:lnTo>
                  <a:lnTo>
                    <a:pt x="5029200" y="6553200"/>
                  </a:lnTo>
                  <a:lnTo>
                    <a:pt x="0" y="6477000"/>
                  </a:lnTo>
                  <a:lnTo>
                    <a:pt x="0" y="62103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5" name="Freeform 5">
              <a:extLst>
                <a:ext uri="{FF2B5EF4-FFF2-40B4-BE49-F238E27FC236}">
                  <a16:creationId xmlns:a16="http://schemas.microsoft.com/office/drawing/2014/main" id="{FA3769C0-9B53-48AD-89A4-AEA0983EE0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6088" y="0"/>
              <a:ext cx="6219825" cy="6853238"/>
            </a:xfrm>
            <a:custGeom>
              <a:avLst/>
              <a:gdLst>
                <a:gd name="T0" fmla="*/ 974 w 1169"/>
                <a:gd name="T1" fmla="*/ 483 h 1292"/>
                <a:gd name="T2" fmla="*/ 1022 w 1169"/>
                <a:gd name="T3" fmla="*/ 636 h 1292"/>
                <a:gd name="T4" fmla="*/ 1092 w 1169"/>
                <a:gd name="T5" fmla="*/ 787 h 1292"/>
                <a:gd name="T6" fmla="*/ 1099 w 1169"/>
                <a:gd name="T7" fmla="*/ 901 h 1292"/>
                <a:gd name="T8" fmla="*/ 1152 w 1169"/>
                <a:gd name="T9" fmla="*/ 1100 h 1292"/>
                <a:gd name="T10" fmla="*/ 1123 w 1169"/>
                <a:gd name="T11" fmla="*/ 1224 h 1292"/>
                <a:gd name="T12" fmla="*/ 1073 w 1169"/>
                <a:gd name="T13" fmla="*/ 1269 h 1292"/>
                <a:gd name="T14" fmla="*/ 1011 w 1169"/>
                <a:gd name="T15" fmla="*/ 1042 h 1292"/>
                <a:gd name="T16" fmla="*/ 944 w 1169"/>
                <a:gd name="T17" fmla="*/ 810 h 1292"/>
                <a:gd name="T18" fmla="*/ 893 w 1169"/>
                <a:gd name="T19" fmla="*/ 639 h 1292"/>
                <a:gd name="T20" fmla="*/ 815 w 1169"/>
                <a:gd name="T21" fmla="*/ 294 h 1292"/>
                <a:gd name="T22" fmla="*/ 748 w 1169"/>
                <a:gd name="T23" fmla="*/ 156 h 1292"/>
                <a:gd name="T24" fmla="*/ 673 w 1169"/>
                <a:gd name="T25" fmla="*/ 204 h 1292"/>
                <a:gd name="T26" fmla="*/ 475 w 1169"/>
                <a:gd name="T27" fmla="*/ 209 h 1292"/>
                <a:gd name="T28" fmla="*/ 366 w 1169"/>
                <a:gd name="T29" fmla="*/ 294 h 1292"/>
                <a:gd name="T30" fmla="*/ 354 w 1169"/>
                <a:gd name="T31" fmla="*/ 461 h 1292"/>
                <a:gd name="T32" fmla="*/ 291 w 1169"/>
                <a:gd name="T33" fmla="*/ 705 h 1292"/>
                <a:gd name="T34" fmla="*/ 217 w 1169"/>
                <a:gd name="T35" fmla="*/ 1068 h 1292"/>
                <a:gd name="T36" fmla="*/ 118 w 1169"/>
                <a:gd name="T37" fmla="*/ 1139 h 1292"/>
                <a:gd name="T38" fmla="*/ 60 w 1169"/>
                <a:gd name="T39" fmla="*/ 897 h 1292"/>
                <a:gd name="T40" fmla="*/ 225 w 1169"/>
                <a:gd name="T41" fmla="*/ 328 h 1292"/>
                <a:gd name="T42" fmla="*/ 310 w 1169"/>
                <a:gd name="T43" fmla="*/ 175 h 1292"/>
                <a:gd name="T44" fmla="*/ 593 w 1169"/>
                <a:gd name="T45" fmla="*/ 21 h 1292"/>
                <a:gd name="T46" fmla="*/ 845 w 1169"/>
                <a:gd name="T47" fmla="*/ 69 h 1292"/>
                <a:gd name="T48" fmla="*/ 937 w 1169"/>
                <a:gd name="T49" fmla="*/ 562 h 1292"/>
                <a:gd name="T50" fmla="*/ 1003 w 1169"/>
                <a:gd name="T51" fmla="*/ 740 h 1292"/>
                <a:gd name="T52" fmla="*/ 41 w 1169"/>
                <a:gd name="T53" fmla="*/ 1106 h 1292"/>
                <a:gd name="T54" fmla="*/ 201 w 1169"/>
                <a:gd name="T55" fmla="*/ 506 h 1292"/>
                <a:gd name="T56" fmla="*/ 214 w 1169"/>
                <a:gd name="T57" fmla="*/ 640 h 1292"/>
                <a:gd name="T58" fmla="*/ 761 w 1169"/>
                <a:gd name="T59" fmla="*/ 217 h 1292"/>
                <a:gd name="T60" fmla="*/ 1046 w 1169"/>
                <a:gd name="T61" fmla="*/ 1111 h 1292"/>
                <a:gd name="T62" fmla="*/ 888 w 1169"/>
                <a:gd name="T63" fmla="*/ 530 h 1292"/>
                <a:gd name="T64" fmla="*/ 358 w 1169"/>
                <a:gd name="T65" fmla="*/ 179 h 1292"/>
                <a:gd name="T66" fmla="*/ 926 w 1169"/>
                <a:gd name="T67" fmla="*/ 461 h 1292"/>
                <a:gd name="T68" fmla="*/ 189 w 1169"/>
                <a:gd name="T69" fmla="*/ 943 h 1292"/>
                <a:gd name="T70" fmla="*/ 87 w 1169"/>
                <a:gd name="T71" fmla="*/ 1033 h 1292"/>
                <a:gd name="T72" fmla="*/ 351 w 1169"/>
                <a:gd name="T73" fmla="*/ 241 h 1292"/>
                <a:gd name="T74" fmla="*/ 1142 w 1169"/>
                <a:gd name="T75" fmla="*/ 1063 h 1292"/>
                <a:gd name="T76" fmla="*/ 107 w 1169"/>
                <a:gd name="T77" fmla="*/ 884 h 1292"/>
                <a:gd name="T78" fmla="*/ 413 w 1169"/>
                <a:gd name="T79" fmla="*/ 192 h 1292"/>
                <a:gd name="T80" fmla="*/ 784 w 1169"/>
                <a:gd name="T81" fmla="*/ 55 h 1292"/>
                <a:gd name="T82" fmla="*/ 1041 w 1169"/>
                <a:gd name="T83" fmla="*/ 962 h 1292"/>
                <a:gd name="T84" fmla="*/ 971 w 1169"/>
                <a:gd name="T85" fmla="*/ 717 h 1292"/>
                <a:gd name="T86" fmla="*/ 308 w 1169"/>
                <a:gd name="T87" fmla="*/ 382 h 1292"/>
                <a:gd name="T88" fmla="*/ 562 w 1169"/>
                <a:gd name="T89" fmla="*/ 142 h 1292"/>
                <a:gd name="T90" fmla="*/ 357 w 1169"/>
                <a:gd name="T91" fmla="*/ 207 h 1292"/>
                <a:gd name="T92" fmla="*/ 208 w 1169"/>
                <a:gd name="T93" fmla="*/ 1045 h 1292"/>
                <a:gd name="T94" fmla="*/ 293 w 1169"/>
                <a:gd name="T95" fmla="*/ 591 h 1292"/>
                <a:gd name="T96" fmla="*/ 472 w 1169"/>
                <a:gd name="T97" fmla="*/ 120 h 1292"/>
                <a:gd name="T98" fmla="*/ 1048 w 1169"/>
                <a:gd name="T99" fmla="*/ 935 h 1292"/>
                <a:gd name="T100" fmla="*/ 275 w 1169"/>
                <a:gd name="T101" fmla="*/ 660 h 1292"/>
                <a:gd name="T102" fmla="*/ 911 w 1169"/>
                <a:gd name="T103" fmla="*/ 629 h 1292"/>
                <a:gd name="T104" fmla="*/ 1086 w 1169"/>
                <a:gd name="T105" fmla="*/ 1027 h 1292"/>
                <a:gd name="T106" fmla="*/ 155 w 1169"/>
                <a:gd name="T107" fmla="*/ 901 h 1292"/>
                <a:gd name="T108" fmla="*/ 1040 w 1169"/>
                <a:gd name="T109" fmla="*/ 756 h 1292"/>
                <a:gd name="T110" fmla="*/ 1128 w 1169"/>
                <a:gd name="T111" fmla="*/ 975 h 1292"/>
                <a:gd name="T112" fmla="*/ 947 w 1169"/>
                <a:gd name="T113" fmla="*/ 365 h 1292"/>
                <a:gd name="T114" fmla="*/ 777 w 1169"/>
                <a:gd name="T115" fmla="*/ 273 h 1292"/>
                <a:gd name="T116" fmla="*/ 605 w 1169"/>
                <a:gd name="T117" fmla="*/ 236 h 1292"/>
                <a:gd name="T118" fmla="*/ 1042 w 1169"/>
                <a:gd name="T119" fmla="*/ 649 h 1292"/>
                <a:gd name="T120" fmla="*/ 448 w 1169"/>
                <a:gd name="T121" fmla="*/ 240 h 1292"/>
                <a:gd name="T122" fmla="*/ 548 w 1169"/>
                <a:gd name="T123" fmla="*/ 239 h 1292"/>
                <a:gd name="T124" fmla="*/ 730 w 1169"/>
                <a:gd name="T125" fmla="*/ 261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9" h="1292">
                  <a:moveTo>
                    <a:pt x="889" y="303"/>
                  </a:moveTo>
                  <a:cubicBezTo>
                    <a:pt x="890" y="299"/>
                    <a:pt x="892" y="296"/>
                    <a:pt x="895" y="293"/>
                  </a:cubicBezTo>
                  <a:cubicBezTo>
                    <a:pt x="898" y="292"/>
                    <a:pt x="899" y="288"/>
                    <a:pt x="901" y="286"/>
                  </a:cubicBezTo>
                  <a:cubicBezTo>
                    <a:pt x="903" y="282"/>
                    <a:pt x="906" y="279"/>
                    <a:pt x="908" y="275"/>
                  </a:cubicBezTo>
                  <a:cubicBezTo>
                    <a:pt x="909" y="274"/>
                    <a:pt x="910" y="273"/>
                    <a:pt x="910" y="271"/>
                  </a:cubicBezTo>
                  <a:cubicBezTo>
                    <a:pt x="908" y="267"/>
                    <a:pt x="912" y="266"/>
                    <a:pt x="914" y="265"/>
                  </a:cubicBezTo>
                  <a:cubicBezTo>
                    <a:pt x="920" y="264"/>
                    <a:pt x="924" y="260"/>
                    <a:pt x="927" y="256"/>
                  </a:cubicBezTo>
                  <a:cubicBezTo>
                    <a:pt x="932" y="252"/>
                    <a:pt x="936" y="248"/>
                    <a:pt x="943" y="247"/>
                  </a:cubicBezTo>
                  <a:cubicBezTo>
                    <a:pt x="944" y="247"/>
                    <a:pt x="946" y="247"/>
                    <a:pt x="947" y="248"/>
                  </a:cubicBezTo>
                  <a:cubicBezTo>
                    <a:pt x="947" y="249"/>
                    <a:pt x="947" y="251"/>
                    <a:pt x="946" y="253"/>
                  </a:cubicBezTo>
                  <a:cubicBezTo>
                    <a:pt x="946" y="254"/>
                    <a:pt x="945" y="255"/>
                    <a:pt x="944" y="255"/>
                  </a:cubicBezTo>
                  <a:cubicBezTo>
                    <a:pt x="939" y="259"/>
                    <a:pt x="938" y="266"/>
                    <a:pt x="935" y="272"/>
                  </a:cubicBezTo>
                  <a:cubicBezTo>
                    <a:pt x="934" y="276"/>
                    <a:pt x="932" y="279"/>
                    <a:pt x="928" y="280"/>
                  </a:cubicBezTo>
                  <a:cubicBezTo>
                    <a:pt x="926" y="281"/>
                    <a:pt x="925" y="281"/>
                    <a:pt x="926" y="283"/>
                  </a:cubicBezTo>
                  <a:cubicBezTo>
                    <a:pt x="927" y="286"/>
                    <a:pt x="926" y="288"/>
                    <a:pt x="924" y="290"/>
                  </a:cubicBezTo>
                  <a:cubicBezTo>
                    <a:pt x="922" y="293"/>
                    <a:pt x="922" y="296"/>
                    <a:pt x="920" y="298"/>
                  </a:cubicBezTo>
                  <a:cubicBezTo>
                    <a:pt x="917" y="301"/>
                    <a:pt x="920" y="303"/>
                    <a:pt x="922" y="305"/>
                  </a:cubicBezTo>
                  <a:cubicBezTo>
                    <a:pt x="924" y="307"/>
                    <a:pt x="927" y="307"/>
                    <a:pt x="929" y="306"/>
                  </a:cubicBezTo>
                  <a:cubicBezTo>
                    <a:pt x="932" y="306"/>
                    <a:pt x="934" y="305"/>
                    <a:pt x="934" y="302"/>
                  </a:cubicBezTo>
                  <a:cubicBezTo>
                    <a:pt x="935" y="297"/>
                    <a:pt x="937" y="292"/>
                    <a:pt x="940" y="288"/>
                  </a:cubicBezTo>
                  <a:cubicBezTo>
                    <a:pt x="941" y="286"/>
                    <a:pt x="940" y="283"/>
                    <a:pt x="940" y="280"/>
                  </a:cubicBezTo>
                  <a:cubicBezTo>
                    <a:pt x="940" y="276"/>
                    <a:pt x="942" y="272"/>
                    <a:pt x="946" y="272"/>
                  </a:cubicBezTo>
                  <a:cubicBezTo>
                    <a:pt x="948" y="272"/>
                    <a:pt x="949" y="272"/>
                    <a:pt x="950" y="272"/>
                  </a:cubicBezTo>
                  <a:cubicBezTo>
                    <a:pt x="952" y="272"/>
                    <a:pt x="952" y="272"/>
                    <a:pt x="952" y="274"/>
                  </a:cubicBezTo>
                  <a:cubicBezTo>
                    <a:pt x="950" y="279"/>
                    <a:pt x="951" y="280"/>
                    <a:pt x="956" y="279"/>
                  </a:cubicBezTo>
                  <a:cubicBezTo>
                    <a:pt x="958" y="279"/>
                    <a:pt x="960" y="278"/>
                    <a:pt x="962" y="278"/>
                  </a:cubicBezTo>
                  <a:cubicBezTo>
                    <a:pt x="963" y="278"/>
                    <a:pt x="964" y="277"/>
                    <a:pt x="964" y="279"/>
                  </a:cubicBezTo>
                  <a:cubicBezTo>
                    <a:pt x="964" y="280"/>
                    <a:pt x="964" y="281"/>
                    <a:pt x="963" y="282"/>
                  </a:cubicBezTo>
                  <a:cubicBezTo>
                    <a:pt x="962" y="282"/>
                    <a:pt x="960" y="281"/>
                    <a:pt x="961" y="283"/>
                  </a:cubicBezTo>
                  <a:cubicBezTo>
                    <a:pt x="961" y="287"/>
                    <a:pt x="959" y="289"/>
                    <a:pt x="956" y="292"/>
                  </a:cubicBezTo>
                  <a:cubicBezTo>
                    <a:pt x="956" y="292"/>
                    <a:pt x="955" y="293"/>
                    <a:pt x="955" y="294"/>
                  </a:cubicBezTo>
                  <a:cubicBezTo>
                    <a:pt x="952" y="303"/>
                    <a:pt x="945" y="310"/>
                    <a:pt x="941" y="317"/>
                  </a:cubicBezTo>
                  <a:cubicBezTo>
                    <a:pt x="937" y="323"/>
                    <a:pt x="935" y="330"/>
                    <a:pt x="932" y="336"/>
                  </a:cubicBezTo>
                  <a:cubicBezTo>
                    <a:pt x="930" y="341"/>
                    <a:pt x="928" y="347"/>
                    <a:pt x="927" y="353"/>
                  </a:cubicBezTo>
                  <a:cubicBezTo>
                    <a:pt x="926" y="356"/>
                    <a:pt x="925" y="359"/>
                    <a:pt x="926" y="362"/>
                  </a:cubicBezTo>
                  <a:cubicBezTo>
                    <a:pt x="927" y="364"/>
                    <a:pt x="926" y="365"/>
                    <a:pt x="926" y="367"/>
                  </a:cubicBezTo>
                  <a:cubicBezTo>
                    <a:pt x="925" y="371"/>
                    <a:pt x="927" y="374"/>
                    <a:pt x="931" y="374"/>
                  </a:cubicBezTo>
                  <a:cubicBezTo>
                    <a:pt x="933" y="373"/>
                    <a:pt x="934" y="373"/>
                    <a:pt x="934" y="371"/>
                  </a:cubicBezTo>
                  <a:cubicBezTo>
                    <a:pt x="935" y="368"/>
                    <a:pt x="940" y="365"/>
                    <a:pt x="943" y="367"/>
                  </a:cubicBezTo>
                  <a:cubicBezTo>
                    <a:pt x="945" y="368"/>
                    <a:pt x="944" y="370"/>
                    <a:pt x="944" y="372"/>
                  </a:cubicBezTo>
                  <a:cubicBezTo>
                    <a:pt x="941" y="378"/>
                    <a:pt x="942" y="384"/>
                    <a:pt x="941" y="390"/>
                  </a:cubicBezTo>
                  <a:cubicBezTo>
                    <a:pt x="941" y="393"/>
                    <a:pt x="944" y="393"/>
                    <a:pt x="945" y="394"/>
                  </a:cubicBezTo>
                  <a:cubicBezTo>
                    <a:pt x="947" y="395"/>
                    <a:pt x="949" y="397"/>
                    <a:pt x="946" y="399"/>
                  </a:cubicBezTo>
                  <a:cubicBezTo>
                    <a:pt x="945" y="400"/>
                    <a:pt x="944" y="402"/>
                    <a:pt x="945" y="402"/>
                  </a:cubicBezTo>
                  <a:cubicBezTo>
                    <a:pt x="947" y="403"/>
                    <a:pt x="949" y="403"/>
                    <a:pt x="950" y="401"/>
                  </a:cubicBezTo>
                  <a:cubicBezTo>
                    <a:pt x="951" y="400"/>
                    <a:pt x="953" y="399"/>
                    <a:pt x="955" y="398"/>
                  </a:cubicBezTo>
                  <a:cubicBezTo>
                    <a:pt x="957" y="396"/>
                    <a:pt x="959" y="396"/>
                    <a:pt x="962" y="397"/>
                  </a:cubicBezTo>
                  <a:cubicBezTo>
                    <a:pt x="965" y="398"/>
                    <a:pt x="963" y="401"/>
                    <a:pt x="963" y="403"/>
                  </a:cubicBezTo>
                  <a:cubicBezTo>
                    <a:pt x="963" y="404"/>
                    <a:pt x="963" y="405"/>
                    <a:pt x="963" y="405"/>
                  </a:cubicBezTo>
                  <a:cubicBezTo>
                    <a:pt x="958" y="410"/>
                    <a:pt x="961" y="415"/>
                    <a:pt x="961" y="420"/>
                  </a:cubicBezTo>
                  <a:cubicBezTo>
                    <a:pt x="959" y="427"/>
                    <a:pt x="962" y="433"/>
                    <a:pt x="966" y="439"/>
                  </a:cubicBezTo>
                  <a:cubicBezTo>
                    <a:pt x="968" y="441"/>
                    <a:pt x="969" y="444"/>
                    <a:pt x="968" y="447"/>
                  </a:cubicBezTo>
                  <a:cubicBezTo>
                    <a:pt x="968" y="450"/>
                    <a:pt x="968" y="451"/>
                    <a:pt x="971" y="452"/>
                  </a:cubicBezTo>
                  <a:cubicBezTo>
                    <a:pt x="972" y="453"/>
                    <a:pt x="973" y="454"/>
                    <a:pt x="972" y="455"/>
                  </a:cubicBezTo>
                  <a:cubicBezTo>
                    <a:pt x="970" y="458"/>
                    <a:pt x="973" y="457"/>
                    <a:pt x="975" y="458"/>
                  </a:cubicBezTo>
                  <a:cubicBezTo>
                    <a:pt x="978" y="458"/>
                    <a:pt x="979" y="461"/>
                    <a:pt x="979" y="463"/>
                  </a:cubicBezTo>
                  <a:cubicBezTo>
                    <a:pt x="980" y="465"/>
                    <a:pt x="981" y="465"/>
                    <a:pt x="983" y="465"/>
                  </a:cubicBezTo>
                  <a:cubicBezTo>
                    <a:pt x="986" y="465"/>
                    <a:pt x="989" y="465"/>
                    <a:pt x="992" y="465"/>
                  </a:cubicBezTo>
                  <a:cubicBezTo>
                    <a:pt x="993" y="465"/>
                    <a:pt x="994" y="465"/>
                    <a:pt x="995" y="466"/>
                  </a:cubicBezTo>
                  <a:cubicBezTo>
                    <a:pt x="995" y="467"/>
                    <a:pt x="994" y="468"/>
                    <a:pt x="993" y="469"/>
                  </a:cubicBezTo>
                  <a:cubicBezTo>
                    <a:pt x="991" y="469"/>
                    <a:pt x="991" y="470"/>
                    <a:pt x="991" y="473"/>
                  </a:cubicBezTo>
                  <a:cubicBezTo>
                    <a:pt x="992" y="476"/>
                    <a:pt x="989" y="477"/>
                    <a:pt x="987" y="477"/>
                  </a:cubicBezTo>
                  <a:cubicBezTo>
                    <a:pt x="982" y="477"/>
                    <a:pt x="977" y="478"/>
                    <a:pt x="974" y="483"/>
                  </a:cubicBezTo>
                  <a:cubicBezTo>
                    <a:pt x="973" y="486"/>
                    <a:pt x="969" y="486"/>
                    <a:pt x="967" y="489"/>
                  </a:cubicBezTo>
                  <a:cubicBezTo>
                    <a:pt x="964" y="492"/>
                    <a:pt x="964" y="496"/>
                    <a:pt x="962" y="499"/>
                  </a:cubicBezTo>
                  <a:cubicBezTo>
                    <a:pt x="961" y="501"/>
                    <a:pt x="961" y="502"/>
                    <a:pt x="960" y="503"/>
                  </a:cubicBezTo>
                  <a:cubicBezTo>
                    <a:pt x="957" y="507"/>
                    <a:pt x="959" y="512"/>
                    <a:pt x="959" y="516"/>
                  </a:cubicBezTo>
                  <a:cubicBezTo>
                    <a:pt x="959" y="517"/>
                    <a:pt x="960" y="517"/>
                    <a:pt x="961" y="517"/>
                  </a:cubicBezTo>
                  <a:cubicBezTo>
                    <a:pt x="967" y="515"/>
                    <a:pt x="971" y="513"/>
                    <a:pt x="974" y="507"/>
                  </a:cubicBezTo>
                  <a:cubicBezTo>
                    <a:pt x="975" y="502"/>
                    <a:pt x="977" y="497"/>
                    <a:pt x="982" y="494"/>
                  </a:cubicBezTo>
                  <a:cubicBezTo>
                    <a:pt x="984" y="493"/>
                    <a:pt x="986" y="492"/>
                    <a:pt x="988" y="492"/>
                  </a:cubicBezTo>
                  <a:cubicBezTo>
                    <a:pt x="990" y="492"/>
                    <a:pt x="992" y="495"/>
                    <a:pt x="990" y="497"/>
                  </a:cubicBezTo>
                  <a:cubicBezTo>
                    <a:pt x="989" y="499"/>
                    <a:pt x="988" y="501"/>
                    <a:pt x="987" y="502"/>
                  </a:cubicBezTo>
                  <a:cubicBezTo>
                    <a:pt x="985" y="504"/>
                    <a:pt x="984" y="506"/>
                    <a:pt x="982" y="508"/>
                  </a:cubicBezTo>
                  <a:cubicBezTo>
                    <a:pt x="976" y="513"/>
                    <a:pt x="975" y="522"/>
                    <a:pt x="970" y="528"/>
                  </a:cubicBezTo>
                  <a:cubicBezTo>
                    <a:pt x="966" y="532"/>
                    <a:pt x="962" y="534"/>
                    <a:pt x="958" y="536"/>
                  </a:cubicBezTo>
                  <a:cubicBezTo>
                    <a:pt x="957" y="537"/>
                    <a:pt x="955" y="537"/>
                    <a:pt x="954" y="539"/>
                  </a:cubicBezTo>
                  <a:cubicBezTo>
                    <a:pt x="959" y="537"/>
                    <a:pt x="963" y="541"/>
                    <a:pt x="967" y="538"/>
                  </a:cubicBezTo>
                  <a:cubicBezTo>
                    <a:pt x="969" y="537"/>
                    <a:pt x="972" y="536"/>
                    <a:pt x="973" y="534"/>
                  </a:cubicBezTo>
                  <a:cubicBezTo>
                    <a:pt x="974" y="532"/>
                    <a:pt x="975" y="531"/>
                    <a:pt x="977" y="531"/>
                  </a:cubicBezTo>
                  <a:cubicBezTo>
                    <a:pt x="983" y="530"/>
                    <a:pt x="990" y="530"/>
                    <a:pt x="996" y="528"/>
                  </a:cubicBezTo>
                  <a:cubicBezTo>
                    <a:pt x="998" y="527"/>
                    <a:pt x="999" y="530"/>
                    <a:pt x="1001" y="530"/>
                  </a:cubicBezTo>
                  <a:cubicBezTo>
                    <a:pt x="1007" y="529"/>
                    <a:pt x="1006" y="532"/>
                    <a:pt x="1004" y="535"/>
                  </a:cubicBezTo>
                  <a:cubicBezTo>
                    <a:pt x="1004" y="536"/>
                    <a:pt x="1004" y="537"/>
                    <a:pt x="1003" y="538"/>
                  </a:cubicBezTo>
                  <a:cubicBezTo>
                    <a:pt x="1000" y="540"/>
                    <a:pt x="1001" y="543"/>
                    <a:pt x="1002" y="545"/>
                  </a:cubicBezTo>
                  <a:cubicBezTo>
                    <a:pt x="1004" y="548"/>
                    <a:pt x="1004" y="549"/>
                    <a:pt x="1002" y="552"/>
                  </a:cubicBezTo>
                  <a:cubicBezTo>
                    <a:pt x="998" y="557"/>
                    <a:pt x="999" y="559"/>
                    <a:pt x="1005" y="561"/>
                  </a:cubicBezTo>
                  <a:cubicBezTo>
                    <a:pt x="1006" y="561"/>
                    <a:pt x="1007" y="562"/>
                    <a:pt x="1007" y="562"/>
                  </a:cubicBezTo>
                  <a:cubicBezTo>
                    <a:pt x="1007" y="567"/>
                    <a:pt x="1010" y="567"/>
                    <a:pt x="1013" y="567"/>
                  </a:cubicBezTo>
                  <a:cubicBezTo>
                    <a:pt x="1017" y="567"/>
                    <a:pt x="1018" y="570"/>
                    <a:pt x="1016" y="573"/>
                  </a:cubicBezTo>
                  <a:cubicBezTo>
                    <a:pt x="1016" y="575"/>
                    <a:pt x="1017" y="576"/>
                    <a:pt x="1018" y="575"/>
                  </a:cubicBezTo>
                  <a:cubicBezTo>
                    <a:pt x="1023" y="574"/>
                    <a:pt x="1025" y="577"/>
                    <a:pt x="1028" y="579"/>
                  </a:cubicBezTo>
                  <a:cubicBezTo>
                    <a:pt x="1032" y="581"/>
                    <a:pt x="1035" y="584"/>
                    <a:pt x="1038" y="587"/>
                  </a:cubicBezTo>
                  <a:cubicBezTo>
                    <a:pt x="1040" y="591"/>
                    <a:pt x="1044" y="592"/>
                    <a:pt x="1048" y="594"/>
                  </a:cubicBezTo>
                  <a:cubicBezTo>
                    <a:pt x="1051" y="596"/>
                    <a:pt x="1055" y="598"/>
                    <a:pt x="1059" y="599"/>
                  </a:cubicBezTo>
                  <a:cubicBezTo>
                    <a:pt x="1061" y="599"/>
                    <a:pt x="1061" y="600"/>
                    <a:pt x="1061" y="602"/>
                  </a:cubicBezTo>
                  <a:cubicBezTo>
                    <a:pt x="1061" y="603"/>
                    <a:pt x="1060" y="604"/>
                    <a:pt x="1061" y="604"/>
                  </a:cubicBezTo>
                  <a:cubicBezTo>
                    <a:pt x="1062" y="605"/>
                    <a:pt x="1063" y="604"/>
                    <a:pt x="1063" y="603"/>
                  </a:cubicBezTo>
                  <a:cubicBezTo>
                    <a:pt x="1064" y="600"/>
                    <a:pt x="1066" y="599"/>
                    <a:pt x="1070" y="599"/>
                  </a:cubicBezTo>
                  <a:cubicBezTo>
                    <a:pt x="1073" y="599"/>
                    <a:pt x="1075" y="602"/>
                    <a:pt x="1076" y="604"/>
                  </a:cubicBezTo>
                  <a:cubicBezTo>
                    <a:pt x="1076" y="608"/>
                    <a:pt x="1078" y="606"/>
                    <a:pt x="1080" y="607"/>
                  </a:cubicBezTo>
                  <a:cubicBezTo>
                    <a:pt x="1080" y="607"/>
                    <a:pt x="1080" y="607"/>
                    <a:pt x="1080" y="607"/>
                  </a:cubicBezTo>
                  <a:cubicBezTo>
                    <a:pt x="1083" y="607"/>
                    <a:pt x="1087" y="608"/>
                    <a:pt x="1088" y="611"/>
                  </a:cubicBezTo>
                  <a:cubicBezTo>
                    <a:pt x="1089" y="613"/>
                    <a:pt x="1086" y="615"/>
                    <a:pt x="1085" y="616"/>
                  </a:cubicBezTo>
                  <a:cubicBezTo>
                    <a:pt x="1082" y="619"/>
                    <a:pt x="1079" y="619"/>
                    <a:pt x="1076" y="617"/>
                  </a:cubicBezTo>
                  <a:cubicBezTo>
                    <a:pt x="1071" y="614"/>
                    <a:pt x="1064" y="613"/>
                    <a:pt x="1059" y="607"/>
                  </a:cubicBezTo>
                  <a:cubicBezTo>
                    <a:pt x="1058" y="606"/>
                    <a:pt x="1056" y="606"/>
                    <a:pt x="1055" y="606"/>
                  </a:cubicBezTo>
                  <a:cubicBezTo>
                    <a:pt x="1052" y="605"/>
                    <a:pt x="1048" y="604"/>
                    <a:pt x="1047" y="601"/>
                  </a:cubicBezTo>
                  <a:cubicBezTo>
                    <a:pt x="1046" y="600"/>
                    <a:pt x="1046" y="599"/>
                    <a:pt x="1045" y="599"/>
                  </a:cubicBezTo>
                  <a:cubicBezTo>
                    <a:pt x="1035" y="598"/>
                    <a:pt x="1028" y="591"/>
                    <a:pt x="1020" y="586"/>
                  </a:cubicBezTo>
                  <a:cubicBezTo>
                    <a:pt x="1015" y="582"/>
                    <a:pt x="1009" y="579"/>
                    <a:pt x="1003" y="577"/>
                  </a:cubicBezTo>
                  <a:cubicBezTo>
                    <a:pt x="1001" y="577"/>
                    <a:pt x="1000" y="580"/>
                    <a:pt x="998" y="582"/>
                  </a:cubicBezTo>
                  <a:cubicBezTo>
                    <a:pt x="997" y="583"/>
                    <a:pt x="999" y="584"/>
                    <a:pt x="1000" y="584"/>
                  </a:cubicBezTo>
                  <a:cubicBezTo>
                    <a:pt x="1002" y="585"/>
                    <a:pt x="1003" y="586"/>
                    <a:pt x="1003" y="589"/>
                  </a:cubicBezTo>
                  <a:cubicBezTo>
                    <a:pt x="1003" y="591"/>
                    <a:pt x="1005" y="593"/>
                    <a:pt x="1008" y="595"/>
                  </a:cubicBezTo>
                  <a:cubicBezTo>
                    <a:pt x="1016" y="597"/>
                    <a:pt x="1024" y="598"/>
                    <a:pt x="1032" y="597"/>
                  </a:cubicBezTo>
                  <a:cubicBezTo>
                    <a:pt x="1034" y="597"/>
                    <a:pt x="1035" y="601"/>
                    <a:pt x="1034" y="602"/>
                  </a:cubicBezTo>
                  <a:cubicBezTo>
                    <a:pt x="1032" y="606"/>
                    <a:pt x="1028" y="609"/>
                    <a:pt x="1027" y="613"/>
                  </a:cubicBezTo>
                  <a:cubicBezTo>
                    <a:pt x="1026" y="615"/>
                    <a:pt x="1025" y="616"/>
                    <a:pt x="1027" y="617"/>
                  </a:cubicBezTo>
                  <a:cubicBezTo>
                    <a:pt x="1030" y="619"/>
                    <a:pt x="1030" y="622"/>
                    <a:pt x="1028" y="624"/>
                  </a:cubicBezTo>
                  <a:cubicBezTo>
                    <a:pt x="1027" y="625"/>
                    <a:pt x="1027" y="626"/>
                    <a:pt x="1028" y="627"/>
                  </a:cubicBezTo>
                  <a:cubicBezTo>
                    <a:pt x="1031" y="629"/>
                    <a:pt x="1031" y="632"/>
                    <a:pt x="1029" y="635"/>
                  </a:cubicBezTo>
                  <a:cubicBezTo>
                    <a:pt x="1028" y="636"/>
                    <a:pt x="1028" y="638"/>
                    <a:pt x="1030" y="639"/>
                  </a:cubicBezTo>
                  <a:cubicBezTo>
                    <a:pt x="1032" y="640"/>
                    <a:pt x="1031" y="641"/>
                    <a:pt x="1029" y="641"/>
                  </a:cubicBezTo>
                  <a:cubicBezTo>
                    <a:pt x="1027" y="641"/>
                    <a:pt x="1026" y="640"/>
                    <a:pt x="1025" y="639"/>
                  </a:cubicBezTo>
                  <a:cubicBezTo>
                    <a:pt x="1024" y="638"/>
                    <a:pt x="1023" y="636"/>
                    <a:pt x="1022" y="636"/>
                  </a:cubicBezTo>
                  <a:cubicBezTo>
                    <a:pt x="1021" y="634"/>
                    <a:pt x="1018" y="634"/>
                    <a:pt x="1018" y="635"/>
                  </a:cubicBezTo>
                  <a:cubicBezTo>
                    <a:pt x="1017" y="639"/>
                    <a:pt x="1011" y="641"/>
                    <a:pt x="1013" y="646"/>
                  </a:cubicBezTo>
                  <a:cubicBezTo>
                    <a:pt x="1013" y="648"/>
                    <a:pt x="1014" y="650"/>
                    <a:pt x="1010" y="649"/>
                  </a:cubicBezTo>
                  <a:cubicBezTo>
                    <a:pt x="1008" y="649"/>
                    <a:pt x="1007" y="651"/>
                    <a:pt x="1007" y="652"/>
                  </a:cubicBezTo>
                  <a:cubicBezTo>
                    <a:pt x="1008" y="656"/>
                    <a:pt x="1008" y="660"/>
                    <a:pt x="1006" y="664"/>
                  </a:cubicBezTo>
                  <a:cubicBezTo>
                    <a:pt x="1004" y="667"/>
                    <a:pt x="1005" y="668"/>
                    <a:pt x="1008" y="669"/>
                  </a:cubicBezTo>
                  <a:cubicBezTo>
                    <a:pt x="1010" y="670"/>
                    <a:pt x="1013" y="672"/>
                    <a:pt x="1015" y="674"/>
                  </a:cubicBezTo>
                  <a:cubicBezTo>
                    <a:pt x="1018" y="676"/>
                    <a:pt x="1014" y="676"/>
                    <a:pt x="1014" y="677"/>
                  </a:cubicBezTo>
                  <a:cubicBezTo>
                    <a:pt x="1016" y="679"/>
                    <a:pt x="1019" y="681"/>
                    <a:pt x="1022" y="681"/>
                  </a:cubicBezTo>
                  <a:cubicBezTo>
                    <a:pt x="1023" y="681"/>
                    <a:pt x="1024" y="681"/>
                    <a:pt x="1024" y="682"/>
                  </a:cubicBezTo>
                  <a:cubicBezTo>
                    <a:pt x="1025" y="686"/>
                    <a:pt x="1029" y="685"/>
                    <a:pt x="1031" y="684"/>
                  </a:cubicBezTo>
                  <a:cubicBezTo>
                    <a:pt x="1033" y="683"/>
                    <a:pt x="1035" y="682"/>
                    <a:pt x="1037" y="682"/>
                  </a:cubicBezTo>
                  <a:cubicBezTo>
                    <a:pt x="1043" y="680"/>
                    <a:pt x="1046" y="673"/>
                    <a:pt x="1043" y="668"/>
                  </a:cubicBezTo>
                  <a:cubicBezTo>
                    <a:pt x="1041" y="665"/>
                    <a:pt x="1041" y="663"/>
                    <a:pt x="1039" y="660"/>
                  </a:cubicBezTo>
                  <a:cubicBezTo>
                    <a:pt x="1037" y="658"/>
                    <a:pt x="1040" y="653"/>
                    <a:pt x="1042" y="652"/>
                  </a:cubicBezTo>
                  <a:cubicBezTo>
                    <a:pt x="1044" y="652"/>
                    <a:pt x="1045" y="652"/>
                    <a:pt x="1045" y="654"/>
                  </a:cubicBezTo>
                  <a:cubicBezTo>
                    <a:pt x="1045" y="655"/>
                    <a:pt x="1045" y="657"/>
                    <a:pt x="1045" y="658"/>
                  </a:cubicBezTo>
                  <a:cubicBezTo>
                    <a:pt x="1044" y="661"/>
                    <a:pt x="1045" y="661"/>
                    <a:pt x="1048" y="661"/>
                  </a:cubicBezTo>
                  <a:cubicBezTo>
                    <a:pt x="1049" y="661"/>
                    <a:pt x="1052" y="660"/>
                    <a:pt x="1051" y="663"/>
                  </a:cubicBezTo>
                  <a:cubicBezTo>
                    <a:pt x="1050" y="664"/>
                    <a:pt x="1051" y="664"/>
                    <a:pt x="1052" y="664"/>
                  </a:cubicBezTo>
                  <a:cubicBezTo>
                    <a:pt x="1052" y="664"/>
                    <a:pt x="1053" y="664"/>
                    <a:pt x="1053" y="664"/>
                  </a:cubicBezTo>
                  <a:cubicBezTo>
                    <a:pt x="1060" y="664"/>
                    <a:pt x="1061" y="666"/>
                    <a:pt x="1059" y="672"/>
                  </a:cubicBezTo>
                  <a:cubicBezTo>
                    <a:pt x="1058" y="675"/>
                    <a:pt x="1057" y="677"/>
                    <a:pt x="1062" y="676"/>
                  </a:cubicBezTo>
                  <a:cubicBezTo>
                    <a:pt x="1063" y="675"/>
                    <a:pt x="1065" y="676"/>
                    <a:pt x="1065" y="678"/>
                  </a:cubicBezTo>
                  <a:cubicBezTo>
                    <a:pt x="1066" y="679"/>
                    <a:pt x="1065" y="681"/>
                    <a:pt x="1063" y="681"/>
                  </a:cubicBezTo>
                  <a:cubicBezTo>
                    <a:pt x="1061" y="682"/>
                    <a:pt x="1061" y="684"/>
                    <a:pt x="1061" y="685"/>
                  </a:cubicBezTo>
                  <a:cubicBezTo>
                    <a:pt x="1061" y="689"/>
                    <a:pt x="1059" y="690"/>
                    <a:pt x="1056" y="688"/>
                  </a:cubicBezTo>
                  <a:cubicBezTo>
                    <a:pt x="1055" y="688"/>
                    <a:pt x="1055" y="687"/>
                    <a:pt x="1056" y="686"/>
                  </a:cubicBezTo>
                  <a:cubicBezTo>
                    <a:pt x="1059" y="685"/>
                    <a:pt x="1057" y="683"/>
                    <a:pt x="1056" y="682"/>
                  </a:cubicBezTo>
                  <a:cubicBezTo>
                    <a:pt x="1054" y="679"/>
                    <a:pt x="1050" y="679"/>
                    <a:pt x="1048" y="679"/>
                  </a:cubicBezTo>
                  <a:cubicBezTo>
                    <a:pt x="1046" y="679"/>
                    <a:pt x="1046" y="681"/>
                    <a:pt x="1047" y="683"/>
                  </a:cubicBezTo>
                  <a:cubicBezTo>
                    <a:pt x="1048" y="684"/>
                    <a:pt x="1047" y="685"/>
                    <a:pt x="1046" y="687"/>
                  </a:cubicBezTo>
                  <a:cubicBezTo>
                    <a:pt x="1042" y="689"/>
                    <a:pt x="1041" y="693"/>
                    <a:pt x="1038" y="696"/>
                  </a:cubicBezTo>
                  <a:cubicBezTo>
                    <a:pt x="1037" y="697"/>
                    <a:pt x="1037" y="698"/>
                    <a:pt x="1039" y="698"/>
                  </a:cubicBezTo>
                  <a:cubicBezTo>
                    <a:pt x="1042" y="698"/>
                    <a:pt x="1044" y="699"/>
                    <a:pt x="1044" y="702"/>
                  </a:cubicBezTo>
                  <a:cubicBezTo>
                    <a:pt x="1044" y="704"/>
                    <a:pt x="1046" y="702"/>
                    <a:pt x="1047" y="703"/>
                  </a:cubicBezTo>
                  <a:cubicBezTo>
                    <a:pt x="1045" y="709"/>
                    <a:pt x="1045" y="709"/>
                    <a:pt x="1052" y="711"/>
                  </a:cubicBezTo>
                  <a:cubicBezTo>
                    <a:pt x="1056" y="713"/>
                    <a:pt x="1061" y="713"/>
                    <a:pt x="1065" y="716"/>
                  </a:cubicBezTo>
                  <a:cubicBezTo>
                    <a:pt x="1067" y="718"/>
                    <a:pt x="1070" y="716"/>
                    <a:pt x="1071" y="713"/>
                  </a:cubicBezTo>
                  <a:cubicBezTo>
                    <a:pt x="1071" y="712"/>
                    <a:pt x="1072" y="711"/>
                    <a:pt x="1073" y="711"/>
                  </a:cubicBezTo>
                  <a:cubicBezTo>
                    <a:pt x="1076" y="709"/>
                    <a:pt x="1076" y="706"/>
                    <a:pt x="1073" y="704"/>
                  </a:cubicBezTo>
                  <a:cubicBezTo>
                    <a:pt x="1073" y="704"/>
                    <a:pt x="1072" y="704"/>
                    <a:pt x="1073" y="703"/>
                  </a:cubicBezTo>
                  <a:cubicBezTo>
                    <a:pt x="1075" y="701"/>
                    <a:pt x="1073" y="697"/>
                    <a:pt x="1078" y="697"/>
                  </a:cubicBezTo>
                  <a:cubicBezTo>
                    <a:pt x="1082" y="697"/>
                    <a:pt x="1084" y="699"/>
                    <a:pt x="1082" y="703"/>
                  </a:cubicBezTo>
                  <a:cubicBezTo>
                    <a:pt x="1081" y="705"/>
                    <a:pt x="1081" y="705"/>
                    <a:pt x="1082" y="706"/>
                  </a:cubicBezTo>
                  <a:cubicBezTo>
                    <a:pt x="1085" y="708"/>
                    <a:pt x="1086" y="710"/>
                    <a:pt x="1089" y="711"/>
                  </a:cubicBezTo>
                  <a:cubicBezTo>
                    <a:pt x="1090" y="712"/>
                    <a:pt x="1092" y="714"/>
                    <a:pt x="1091" y="716"/>
                  </a:cubicBezTo>
                  <a:cubicBezTo>
                    <a:pt x="1089" y="718"/>
                    <a:pt x="1091" y="719"/>
                    <a:pt x="1092" y="721"/>
                  </a:cubicBezTo>
                  <a:cubicBezTo>
                    <a:pt x="1093" y="722"/>
                    <a:pt x="1094" y="723"/>
                    <a:pt x="1094" y="724"/>
                  </a:cubicBezTo>
                  <a:cubicBezTo>
                    <a:pt x="1093" y="728"/>
                    <a:pt x="1096" y="729"/>
                    <a:pt x="1098" y="730"/>
                  </a:cubicBezTo>
                  <a:cubicBezTo>
                    <a:pt x="1101" y="732"/>
                    <a:pt x="1103" y="733"/>
                    <a:pt x="1106" y="736"/>
                  </a:cubicBezTo>
                  <a:cubicBezTo>
                    <a:pt x="1108" y="738"/>
                    <a:pt x="1112" y="738"/>
                    <a:pt x="1115" y="737"/>
                  </a:cubicBezTo>
                  <a:cubicBezTo>
                    <a:pt x="1117" y="737"/>
                    <a:pt x="1118" y="736"/>
                    <a:pt x="1120" y="738"/>
                  </a:cubicBezTo>
                  <a:cubicBezTo>
                    <a:pt x="1121" y="740"/>
                    <a:pt x="1120" y="741"/>
                    <a:pt x="1119" y="742"/>
                  </a:cubicBezTo>
                  <a:cubicBezTo>
                    <a:pt x="1117" y="746"/>
                    <a:pt x="1114" y="750"/>
                    <a:pt x="1109" y="752"/>
                  </a:cubicBezTo>
                  <a:cubicBezTo>
                    <a:pt x="1105" y="753"/>
                    <a:pt x="1101" y="757"/>
                    <a:pt x="1098" y="760"/>
                  </a:cubicBezTo>
                  <a:cubicBezTo>
                    <a:pt x="1096" y="763"/>
                    <a:pt x="1093" y="765"/>
                    <a:pt x="1090" y="767"/>
                  </a:cubicBezTo>
                  <a:cubicBezTo>
                    <a:pt x="1089" y="767"/>
                    <a:pt x="1088" y="767"/>
                    <a:pt x="1088" y="768"/>
                  </a:cubicBezTo>
                  <a:cubicBezTo>
                    <a:pt x="1084" y="775"/>
                    <a:pt x="1076" y="777"/>
                    <a:pt x="1071" y="783"/>
                  </a:cubicBezTo>
                  <a:cubicBezTo>
                    <a:pt x="1070" y="784"/>
                    <a:pt x="1070" y="784"/>
                    <a:pt x="1071" y="785"/>
                  </a:cubicBezTo>
                  <a:cubicBezTo>
                    <a:pt x="1074" y="789"/>
                    <a:pt x="1078" y="790"/>
                    <a:pt x="1081" y="791"/>
                  </a:cubicBezTo>
                  <a:cubicBezTo>
                    <a:pt x="1083" y="792"/>
                    <a:pt x="1084" y="791"/>
                    <a:pt x="1085" y="790"/>
                  </a:cubicBezTo>
                  <a:cubicBezTo>
                    <a:pt x="1087" y="788"/>
                    <a:pt x="1089" y="787"/>
                    <a:pt x="1092" y="787"/>
                  </a:cubicBezTo>
                  <a:cubicBezTo>
                    <a:pt x="1092" y="788"/>
                    <a:pt x="1093" y="788"/>
                    <a:pt x="1093" y="789"/>
                  </a:cubicBezTo>
                  <a:cubicBezTo>
                    <a:pt x="1094" y="790"/>
                    <a:pt x="1093" y="790"/>
                    <a:pt x="1092" y="791"/>
                  </a:cubicBezTo>
                  <a:cubicBezTo>
                    <a:pt x="1089" y="792"/>
                    <a:pt x="1086" y="795"/>
                    <a:pt x="1083" y="797"/>
                  </a:cubicBezTo>
                  <a:cubicBezTo>
                    <a:pt x="1080" y="798"/>
                    <a:pt x="1081" y="801"/>
                    <a:pt x="1082" y="803"/>
                  </a:cubicBezTo>
                  <a:cubicBezTo>
                    <a:pt x="1083" y="805"/>
                    <a:pt x="1084" y="807"/>
                    <a:pt x="1081" y="809"/>
                  </a:cubicBezTo>
                  <a:cubicBezTo>
                    <a:pt x="1079" y="810"/>
                    <a:pt x="1081" y="812"/>
                    <a:pt x="1082" y="813"/>
                  </a:cubicBezTo>
                  <a:cubicBezTo>
                    <a:pt x="1082" y="814"/>
                    <a:pt x="1084" y="814"/>
                    <a:pt x="1085" y="814"/>
                  </a:cubicBezTo>
                  <a:cubicBezTo>
                    <a:pt x="1087" y="813"/>
                    <a:pt x="1089" y="812"/>
                    <a:pt x="1089" y="811"/>
                  </a:cubicBezTo>
                  <a:cubicBezTo>
                    <a:pt x="1092" y="805"/>
                    <a:pt x="1098" y="802"/>
                    <a:pt x="1099" y="796"/>
                  </a:cubicBezTo>
                  <a:cubicBezTo>
                    <a:pt x="1100" y="794"/>
                    <a:pt x="1101" y="792"/>
                    <a:pt x="1103" y="792"/>
                  </a:cubicBezTo>
                  <a:cubicBezTo>
                    <a:pt x="1107" y="790"/>
                    <a:pt x="1108" y="787"/>
                    <a:pt x="1109" y="783"/>
                  </a:cubicBezTo>
                  <a:cubicBezTo>
                    <a:pt x="1108" y="783"/>
                    <a:pt x="1108" y="783"/>
                    <a:pt x="1107" y="783"/>
                  </a:cubicBezTo>
                  <a:cubicBezTo>
                    <a:pt x="1105" y="783"/>
                    <a:pt x="1102" y="783"/>
                    <a:pt x="1101" y="781"/>
                  </a:cubicBezTo>
                  <a:cubicBezTo>
                    <a:pt x="1101" y="779"/>
                    <a:pt x="1104" y="779"/>
                    <a:pt x="1106" y="778"/>
                  </a:cubicBezTo>
                  <a:cubicBezTo>
                    <a:pt x="1108" y="777"/>
                    <a:pt x="1110" y="776"/>
                    <a:pt x="1112" y="774"/>
                  </a:cubicBezTo>
                  <a:cubicBezTo>
                    <a:pt x="1116" y="771"/>
                    <a:pt x="1120" y="769"/>
                    <a:pt x="1124" y="767"/>
                  </a:cubicBezTo>
                  <a:cubicBezTo>
                    <a:pt x="1125" y="766"/>
                    <a:pt x="1126" y="766"/>
                    <a:pt x="1127" y="767"/>
                  </a:cubicBezTo>
                  <a:cubicBezTo>
                    <a:pt x="1129" y="768"/>
                    <a:pt x="1127" y="769"/>
                    <a:pt x="1127" y="770"/>
                  </a:cubicBezTo>
                  <a:cubicBezTo>
                    <a:pt x="1125" y="778"/>
                    <a:pt x="1119" y="782"/>
                    <a:pt x="1114" y="787"/>
                  </a:cubicBezTo>
                  <a:cubicBezTo>
                    <a:pt x="1113" y="787"/>
                    <a:pt x="1112" y="788"/>
                    <a:pt x="1112" y="788"/>
                  </a:cubicBezTo>
                  <a:cubicBezTo>
                    <a:pt x="1113" y="795"/>
                    <a:pt x="1106" y="799"/>
                    <a:pt x="1103" y="805"/>
                  </a:cubicBezTo>
                  <a:cubicBezTo>
                    <a:pt x="1102" y="808"/>
                    <a:pt x="1099" y="812"/>
                    <a:pt x="1097" y="815"/>
                  </a:cubicBezTo>
                  <a:cubicBezTo>
                    <a:pt x="1093" y="820"/>
                    <a:pt x="1092" y="826"/>
                    <a:pt x="1090" y="831"/>
                  </a:cubicBezTo>
                  <a:cubicBezTo>
                    <a:pt x="1089" y="833"/>
                    <a:pt x="1091" y="833"/>
                    <a:pt x="1092" y="834"/>
                  </a:cubicBezTo>
                  <a:cubicBezTo>
                    <a:pt x="1092" y="834"/>
                    <a:pt x="1094" y="834"/>
                    <a:pt x="1093" y="836"/>
                  </a:cubicBezTo>
                  <a:cubicBezTo>
                    <a:pt x="1093" y="837"/>
                    <a:pt x="1092" y="837"/>
                    <a:pt x="1091" y="837"/>
                  </a:cubicBezTo>
                  <a:cubicBezTo>
                    <a:pt x="1088" y="836"/>
                    <a:pt x="1085" y="837"/>
                    <a:pt x="1082" y="838"/>
                  </a:cubicBezTo>
                  <a:cubicBezTo>
                    <a:pt x="1080" y="839"/>
                    <a:pt x="1078" y="840"/>
                    <a:pt x="1076" y="842"/>
                  </a:cubicBezTo>
                  <a:cubicBezTo>
                    <a:pt x="1074" y="845"/>
                    <a:pt x="1074" y="849"/>
                    <a:pt x="1071" y="851"/>
                  </a:cubicBezTo>
                  <a:cubicBezTo>
                    <a:pt x="1070" y="852"/>
                    <a:pt x="1071" y="854"/>
                    <a:pt x="1072" y="855"/>
                  </a:cubicBezTo>
                  <a:cubicBezTo>
                    <a:pt x="1074" y="856"/>
                    <a:pt x="1076" y="857"/>
                    <a:pt x="1077" y="858"/>
                  </a:cubicBezTo>
                  <a:cubicBezTo>
                    <a:pt x="1080" y="860"/>
                    <a:pt x="1082" y="861"/>
                    <a:pt x="1082" y="865"/>
                  </a:cubicBezTo>
                  <a:cubicBezTo>
                    <a:pt x="1082" y="867"/>
                    <a:pt x="1084" y="868"/>
                    <a:pt x="1086" y="867"/>
                  </a:cubicBezTo>
                  <a:cubicBezTo>
                    <a:pt x="1088" y="866"/>
                    <a:pt x="1091" y="866"/>
                    <a:pt x="1093" y="865"/>
                  </a:cubicBezTo>
                  <a:cubicBezTo>
                    <a:pt x="1095" y="865"/>
                    <a:pt x="1098" y="864"/>
                    <a:pt x="1098" y="862"/>
                  </a:cubicBezTo>
                  <a:cubicBezTo>
                    <a:pt x="1098" y="860"/>
                    <a:pt x="1098" y="857"/>
                    <a:pt x="1096" y="856"/>
                  </a:cubicBezTo>
                  <a:cubicBezTo>
                    <a:pt x="1094" y="854"/>
                    <a:pt x="1093" y="854"/>
                    <a:pt x="1094" y="852"/>
                  </a:cubicBezTo>
                  <a:cubicBezTo>
                    <a:pt x="1095" y="851"/>
                    <a:pt x="1095" y="849"/>
                    <a:pt x="1093" y="849"/>
                  </a:cubicBezTo>
                  <a:cubicBezTo>
                    <a:pt x="1089" y="847"/>
                    <a:pt x="1095" y="848"/>
                    <a:pt x="1093" y="847"/>
                  </a:cubicBezTo>
                  <a:cubicBezTo>
                    <a:pt x="1091" y="846"/>
                    <a:pt x="1090" y="844"/>
                    <a:pt x="1088" y="842"/>
                  </a:cubicBezTo>
                  <a:cubicBezTo>
                    <a:pt x="1088" y="842"/>
                    <a:pt x="1087" y="840"/>
                    <a:pt x="1088" y="839"/>
                  </a:cubicBezTo>
                  <a:cubicBezTo>
                    <a:pt x="1088" y="838"/>
                    <a:pt x="1089" y="838"/>
                    <a:pt x="1091" y="838"/>
                  </a:cubicBezTo>
                  <a:cubicBezTo>
                    <a:pt x="1093" y="838"/>
                    <a:pt x="1095" y="840"/>
                    <a:pt x="1096" y="842"/>
                  </a:cubicBezTo>
                  <a:cubicBezTo>
                    <a:pt x="1099" y="844"/>
                    <a:pt x="1101" y="846"/>
                    <a:pt x="1105" y="847"/>
                  </a:cubicBezTo>
                  <a:cubicBezTo>
                    <a:pt x="1107" y="847"/>
                    <a:pt x="1108" y="848"/>
                    <a:pt x="1109" y="849"/>
                  </a:cubicBezTo>
                  <a:cubicBezTo>
                    <a:pt x="1111" y="850"/>
                    <a:pt x="1111" y="851"/>
                    <a:pt x="1108" y="852"/>
                  </a:cubicBezTo>
                  <a:cubicBezTo>
                    <a:pt x="1113" y="854"/>
                    <a:pt x="1115" y="858"/>
                    <a:pt x="1117" y="862"/>
                  </a:cubicBezTo>
                  <a:cubicBezTo>
                    <a:pt x="1119" y="864"/>
                    <a:pt x="1120" y="867"/>
                    <a:pt x="1115" y="867"/>
                  </a:cubicBezTo>
                  <a:cubicBezTo>
                    <a:pt x="1118" y="868"/>
                    <a:pt x="1120" y="869"/>
                    <a:pt x="1122" y="871"/>
                  </a:cubicBezTo>
                  <a:cubicBezTo>
                    <a:pt x="1116" y="874"/>
                    <a:pt x="1114" y="872"/>
                    <a:pt x="1112" y="866"/>
                  </a:cubicBezTo>
                  <a:cubicBezTo>
                    <a:pt x="1110" y="867"/>
                    <a:pt x="1110" y="869"/>
                    <a:pt x="1111" y="871"/>
                  </a:cubicBezTo>
                  <a:cubicBezTo>
                    <a:pt x="1112" y="875"/>
                    <a:pt x="1117" y="877"/>
                    <a:pt x="1120" y="875"/>
                  </a:cubicBezTo>
                  <a:cubicBezTo>
                    <a:pt x="1124" y="873"/>
                    <a:pt x="1126" y="877"/>
                    <a:pt x="1128" y="878"/>
                  </a:cubicBezTo>
                  <a:cubicBezTo>
                    <a:pt x="1129" y="879"/>
                    <a:pt x="1130" y="881"/>
                    <a:pt x="1131" y="883"/>
                  </a:cubicBezTo>
                  <a:cubicBezTo>
                    <a:pt x="1131" y="885"/>
                    <a:pt x="1131" y="886"/>
                    <a:pt x="1129" y="887"/>
                  </a:cubicBezTo>
                  <a:cubicBezTo>
                    <a:pt x="1128" y="888"/>
                    <a:pt x="1127" y="889"/>
                    <a:pt x="1126" y="890"/>
                  </a:cubicBezTo>
                  <a:cubicBezTo>
                    <a:pt x="1124" y="894"/>
                    <a:pt x="1120" y="893"/>
                    <a:pt x="1116" y="893"/>
                  </a:cubicBezTo>
                  <a:cubicBezTo>
                    <a:pt x="1116" y="893"/>
                    <a:pt x="1114" y="892"/>
                    <a:pt x="1114" y="891"/>
                  </a:cubicBezTo>
                  <a:cubicBezTo>
                    <a:pt x="1115" y="888"/>
                    <a:pt x="1112" y="889"/>
                    <a:pt x="1110" y="889"/>
                  </a:cubicBezTo>
                  <a:cubicBezTo>
                    <a:pt x="1107" y="889"/>
                    <a:pt x="1103" y="889"/>
                    <a:pt x="1100" y="889"/>
                  </a:cubicBezTo>
                  <a:cubicBezTo>
                    <a:pt x="1098" y="889"/>
                    <a:pt x="1096" y="890"/>
                    <a:pt x="1095" y="892"/>
                  </a:cubicBezTo>
                  <a:cubicBezTo>
                    <a:pt x="1095" y="894"/>
                    <a:pt x="1096" y="895"/>
                    <a:pt x="1098" y="896"/>
                  </a:cubicBezTo>
                  <a:cubicBezTo>
                    <a:pt x="1099" y="896"/>
                    <a:pt x="1103" y="898"/>
                    <a:pt x="1099" y="901"/>
                  </a:cubicBezTo>
                  <a:cubicBezTo>
                    <a:pt x="1098" y="901"/>
                    <a:pt x="1098" y="902"/>
                    <a:pt x="1099" y="903"/>
                  </a:cubicBezTo>
                  <a:cubicBezTo>
                    <a:pt x="1102" y="904"/>
                    <a:pt x="1105" y="904"/>
                    <a:pt x="1103" y="908"/>
                  </a:cubicBezTo>
                  <a:cubicBezTo>
                    <a:pt x="1103" y="910"/>
                    <a:pt x="1107" y="910"/>
                    <a:pt x="1107" y="912"/>
                  </a:cubicBezTo>
                  <a:cubicBezTo>
                    <a:pt x="1110" y="912"/>
                    <a:pt x="1111" y="915"/>
                    <a:pt x="1113" y="916"/>
                  </a:cubicBezTo>
                  <a:cubicBezTo>
                    <a:pt x="1117" y="920"/>
                    <a:pt x="1122" y="924"/>
                    <a:pt x="1121" y="931"/>
                  </a:cubicBezTo>
                  <a:cubicBezTo>
                    <a:pt x="1121" y="935"/>
                    <a:pt x="1119" y="935"/>
                    <a:pt x="1116" y="936"/>
                  </a:cubicBezTo>
                  <a:cubicBezTo>
                    <a:pt x="1115" y="936"/>
                    <a:pt x="1114" y="936"/>
                    <a:pt x="1114" y="935"/>
                  </a:cubicBezTo>
                  <a:cubicBezTo>
                    <a:pt x="1114" y="931"/>
                    <a:pt x="1111" y="931"/>
                    <a:pt x="1108" y="931"/>
                  </a:cubicBezTo>
                  <a:cubicBezTo>
                    <a:pt x="1106" y="931"/>
                    <a:pt x="1105" y="930"/>
                    <a:pt x="1105" y="927"/>
                  </a:cubicBezTo>
                  <a:cubicBezTo>
                    <a:pt x="1105" y="922"/>
                    <a:pt x="1103" y="919"/>
                    <a:pt x="1100" y="916"/>
                  </a:cubicBezTo>
                  <a:cubicBezTo>
                    <a:pt x="1096" y="914"/>
                    <a:pt x="1095" y="909"/>
                    <a:pt x="1093" y="906"/>
                  </a:cubicBezTo>
                  <a:cubicBezTo>
                    <a:pt x="1093" y="905"/>
                    <a:pt x="1093" y="904"/>
                    <a:pt x="1094" y="904"/>
                  </a:cubicBezTo>
                  <a:cubicBezTo>
                    <a:pt x="1095" y="903"/>
                    <a:pt x="1096" y="902"/>
                    <a:pt x="1095" y="901"/>
                  </a:cubicBezTo>
                  <a:cubicBezTo>
                    <a:pt x="1094" y="900"/>
                    <a:pt x="1092" y="900"/>
                    <a:pt x="1091" y="901"/>
                  </a:cubicBezTo>
                  <a:cubicBezTo>
                    <a:pt x="1086" y="904"/>
                    <a:pt x="1080" y="906"/>
                    <a:pt x="1080" y="914"/>
                  </a:cubicBezTo>
                  <a:cubicBezTo>
                    <a:pt x="1080" y="915"/>
                    <a:pt x="1079" y="916"/>
                    <a:pt x="1078" y="917"/>
                  </a:cubicBezTo>
                  <a:cubicBezTo>
                    <a:pt x="1078" y="917"/>
                    <a:pt x="1077" y="918"/>
                    <a:pt x="1077" y="919"/>
                  </a:cubicBezTo>
                  <a:cubicBezTo>
                    <a:pt x="1078" y="921"/>
                    <a:pt x="1080" y="920"/>
                    <a:pt x="1081" y="920"/>
                  </a:cubicBezTo>
                  <a:cubicBezTo>
                    <a:pt x="1082" y="919"/>
                    <a:pt x="1082" y="919"/>
                    <a:pt x="1083" y="919"/>
                  </a:cubicBezTo>
                  <a:cubicBezTo>
                    <a:pt x="1085" y="918"/>
                    <a:pt x="1086" y="919"/>
                    <a:pt x="1087" y="920"/>
                  </a:cubicBezTo>
                  <a:cubicBezTo>
                    <a:pt x="1088" y="922"/>
                    <a:pt x="1086" y="922"/>
                    <a:pt x="1085" y="923"/>
                  </a:cubicBezTo>
                  <a:cubicBezTo>
                    <a:pt x="1084" y="924"/>
                    <a:pt x="1081" y="923"/>
                    <a:pt x="1081" y="926"/>
                  </a:cubicBezTo>
                  <a:cubicBezTo>
                    <a:pt x="1082" y="928"/>
                    <a:pt x="1084" y="929"/>
                    <a:pt x="1086" y="929"/>
                  </a:cubicBezTo>
                  <a:cubicBezTo>
                    <a:pt x="1088" y="929"/>
                    <a:pt x="1090" y="930"/>
                    <a:pt x="1092" y="931"/>
                  </a:cubicBezTo>
                  <a:cubicBezTo>
                    <a:pt x="1093" y="931"/>
                    <a:pt x="1094" y="932"/>
                    <a:pt x="1094" y="933"/>
                  </a:cubicBezTo>
                  <a:cubicBezTo>
                    <a:pt x="1093" y="935"/>
                    <a:pt x="1095" y="937"/>
                    <a:pt x="1096" y="939"/>
                  </a:cubicBezTo>
                  <a:cubicBezTo>
                    <a:pt x="1096" y="942"/>
                    <a:pt x="1098" y="943"/>
                    <a:pt x="1100" y="941"/>
                  </a:cubicBezTo>
                  <a:cubicBezTo>
                    <a:pt x="1102" y="940"/>
                    <a:pt x="1103" y="941"/>
                    <a:pt x="1104" y="942"/>
                  </a:cubicBezTo>
                  <a:cubicBezTo>
                    <a:pt x="1108" y="943"/>
                    <a:pt x="1111" y="947"/>
                    <a:pt x="1115" y="944"/>
                  </a:cubicBezTo>
                  <a:cubicBezTo>
                    <a:pt x="1115" y="943"/>
                    <a:pt x="1114" y="943"/>
                    <a:pt x="1113" y="942"/>
                  </a:cubicBezTo>
                  <a:cubicBezTo>
                    <a:pt x="1112" y="941"/>
                    <a:pt x="1111" y="940"/>
                    <a:pt x="1113" y="939"/>
                  </a:cubicBezTo>
                  <a:cubicBezTo>
                    <a:pt x="1117" y="938"/>
                    <a:pt x="1120" y="936"/>
                    <a:pt x="1124" y="937"/>
                  </a:cubicBezTo>
                  <a:cubicBezTo>
                    <a:pt x="1127" y="938"/>
                    <a:pt x="1128" y="939"/>
                    <a:pt x="1129" y="941"/>
                  </a:cubicBezTo>
                  <a:cubicBezTo>
                    <a:pt x="1130" y="944"/>
                    <a:pt x="1126" y="942"/>
                    <a:pt x="1126" y="944"/>
                  </a:cubicBezTo>
                  <a:cubicBezTo>
                    <a:pt x="1128" y="945"/>
                    <a:pt x="1131" y="946"/>
                    <a:pt x="1133" y="946"/>
                  </a:cubicBezTo>
                  <a:cubicBezTo>
                    <a:pt x="1137" y="946"/>
                    <a:pt x="1138" y="948"/>
                    <a:pt x="1138" y="951"/>
                  </a:cubicBezTo>
                  <a:cubicBezTo>
                    <a:pt x="1139" y="953"/>
                    <a:pt x="1140" y="956"/>
                    <a:pt x="1140" y="958"/>
                  </a:cubicBezTo>
                  <a:cubicBezTo>
                    <a:pt x="1141" y="961"/>
                    <a:pt x="1144" y="959"/>
                    <a:pt x="1145" y="961"/>
                  </a:cubicBezTo>
                  <a:cubicBezTo>
                    <a:pt x="1142" y="964"/>
                    <a:pt x="1143" y="967"/>
                    <a:pt x="1147" y="969"/>
                  </a:cubicBezTo>
                  <a:cubicBezTo>
                    <a:pt x="1153" y="972"/>
                    <a:pt x="1153" y="979"/>
                    <a:pt x="1151" y="984"/>
                  </a:cubicBezTo>
                  <a:cubicBezTo>
                    <a:pt x="1150" y="988"/>
                    <a:pt x="1147" y="989"/>
                    <a:pt x="1143" y="990"/>
                  </a:cubicBezTo>
                  <a:cubicBezTo>
                    <a:pt x="1138" y="990"/>
                    <a:pt x="1137" y="990"/>
                    <a:pt x="1136" y="985"/>
                  </a:cubicBezTo>
                  <a:cubicBezTo>
                    <a:pt x="1136" y="983"/>
                    <a:pt x="1135" y="983"/>
                    <a:pt x="1134" y="983"/>
                  </a:cubicBezTo>
                  <a:cubicBezTo>
                    <a:pt x="1132" y="983"/>
                    <a:pt x="1130" y="983"/>
                    <a:pt x="1129" y="982"/>
                  </a:cubicBezTo>
                  <a:cubicBezTo>
                    <a:pt x="1128" y="981"/>
                    <a:pt x="1127" y="979"/>
                    <a:pt x="1126" y="979"/>
                  </a:cubicBezTo>
                  <a:cubicBezTo>
                    <a:pt x="1124" y="980"/>
                    <a:pt x="1121" y="982"/>
                    <a:pt x="1120" y="984"/>
                  </a:cubicBezTo>
                  <a:cubicBezTo>
                    <a:pt x="1119" y="987"/>
                    <a:pt x="1118" y="990"/>
                    <a:pt x="1117" y="993"/>
                  </a:cubicBezTo>
                  <a:cubicBezTo>
                    <a:pt x="1116" y="996"/>
                    <a:pt x="1115" y="1000"/>
                    <a:pt x="1116" y="1003"/>
                  </a:cubicBezTo>
                  <a:cubicBezTo>
                    <a:pt x="1117" y="1004"/>
                    <a:pt x="1117" y="1004"/>
                    <a:pt x="1117" y="1005"/>
                  </a:cubicBezTo>
                  <a:cubicBezTo>
                    <a:pt x="1114" y="1010"/>
                    <a:pt x="1117" y="1011"/>
                    <a:pt x="1121" y="1014"/>
                  </a:cubicBezTo>
                  <a:cubicBezTo>
                    <a:pt x="1124" y="1016"/>
                    <a:pt x="1127" y="1018"/>
                    <a:pt x="1125" y="1024"/>
                  </a:cubicBezTo>
                  <a:cubicBezTo>
                    <a:pt x="1124" y="1025"/>
                    <a:pt x="1126" y="1027"/>
                    <a:pt x="1128" y="1027"/>
                  </a:cubicBezTo>
                  <a:cubicBezTo>
                    <a:pt x="1130" y="1028"/>
                    <a:pt x="1132" y="1029"/>
                    <a:pt x="1134" y="1030"/>
                  </a:cubicBezTo>
                  <a:cubicBezTo>
                    <a:pt x="1135" y="1031"/>
                    <a:pt x="1137" y="1033"/>
                    <a:pt x="1137" y="1034"/>
                  </a:cubicBezTo>
                  <a:cubicBezTo>
                    <a:pt x="1137" y="1041"/>
                    <a:pt x="1143" y="1045"/>
                    <a:pt x="1146" y="1050"/>
                  </a:cubicBezTo>
                  <a:cubicBezTo>
                    <a:pt x="1147" y="1053"/>
                    <a:pt x="1147" y="1057"/>
                    <a:pt x="1150" y="1057"/>
                  </a:cubicBezTo>
                  <a:cubicBezTo>
                    <a:pt x="1151" y="1057"/>
                    <a:pt x="1151" y="1058"/>
                    <a:pt x="1151" y="1058"/>
                  </a:cubicBezTo>
                  <a:cubicBezTo>
                    <a:pt x="1149" y="1064"/>
                    <a:pt x="1153" y="1067"/>
                    <a:pt x="1156" y="1070"/>
                  </a:cubicBezTo>
                  <a:cubicBezTo>
                    <a:pt x="1157" y="1071"/>
                    <a:pt x="1159" y="1072"/>
                    <a:pt x="1159" y="1074"/>
                  </a:cubicBezTo>
                  <a:cubicBezTo>
                    <a:pt x="1159" y="1076"/>
                    <a:pt x="1161" y="1077"/>
                    <a:pt x="1162" y="1078"/>
                  </a:cubicBezTo>
                  <a:cubicBezTo>
                    <a:pt x="1166" y="1080"/>
                    <a:pt x="1167" y="1084"/>
                    <a:pt x="1168" y="1088"/>
                  </a:cubicBezTo>
                  <a:cubicBezTo>
                    <a:pt x="1169" y="1093"/>
                    <a:pt x="1166" y="1099"/>
                    <a:pt x="1161" y="1102"/>
                  </a:cubicBezTo>
                  <a:cubicBezTo>
                    <a:pt x="1157" y="1104"/>
                    <a:pt x="1154" y="1101"/>
                    <a:pt x="1152" y="1100"/>
                  </a:cubicBezTo>
                  <a:cubicBezTo>
                    <a:pt x="1148" y="1097"/>
                    <a:pt x="1144" y="1095"/>
                    <a:pt x="1140" y="1094"/>
                  </a:cubicBezTo>
                  <a:cubicBezTo>
                    <a:pt x="1134" y="1093"/>
                    <a:pt x="1130" y="1089"/>
                    <a:pt x="1126" y="1086"/>
                  </a:cubicBezTo>
                  <a:cubicBezTo>
                    <a:pt x="1124" y="1084"/>
                    <a:pt x="1121" y="1083"/>
                    <a:pt x="1118" y="1081"/>
                  </a:cubicBezTo>
                  <a:cubicBezTo>
                    <a:pt x="1116" y="1080"/>
                    <a:pt x="1110" y="1086"/>
                    <a:pt x="1110" y="1089"/>
                  </a:cubicBezTo>
                  <a:cubicBezTo>
                    <a:pt x="1110" y="1096"/>
                    <a:pt x="1111" y="1103"/>
                    <a:pt x="1117" y="1107"/>
                  </a:cubicBezTo>
                  <a:cubicBezTo>
                    <a:pt x="1119" y="1108"/>
                    <a:pt x="1120" y="1110"/>
                    <a:pt x="1121" y="1111"/>
                  </a:cubicBezTo>
                  <a:cubicBezTo>
                    <a:pt x="1123" y="1115"/>
                    <a:pt x="1123" y="1115"/>
                    <a:pt x="1118" y="1117"/>
                  </a:cubicBezTo>
                  <a:cubicBezTo>
                    <a:pt x="1121" y="1118"/>
                    <a:pt x="1123" y="1119"/>
                    <a:pt x="1125" y="1119"/>
                  </a:cubicBezTo>
                  <a:cubicBezTo>
                    <a:pt x="1128" y="1119"/>
                    <a:pt x="1129" y="1121"/>
                    <a:pt x="1129" y="1123"/>
                  </a:cubicBezTo>
                  <a:cubicBezTo>
                    <a:pt x="1128" y="1125"/>
                    <a:pt x="1128" y="1126"/>
                    <a:pt x="1130" y="1127"/>
                  </a:cubicBezTo>
                  <a:cubicBezTo>
                    <a:pt x="1135" y="1131"/>
                    <a:pt x="1138" y="1137"/>
                    <a:pt x="1140" y="1142"/>
                  </a:cubicBezTo>
                  <a:cubicBezTo>
                    <a:pt x="1142" y="1146"/>
                    <a:pt x="1146" y="1147"/>
                    <a:pt x="1148" y="1151"/>
                  </a:cubicBezTo>
                  <a:cubicBezTo>
                    <a:pt x="1149" y="1153"/>
                    <a:pt x="1152" y="1155"/>
                    <a:pt x="1152" y="1158"/>
                  </a:cubicBezTo>
                  <a:cubicBezTo>
                    <a:pt x="1152" y="1159"/>
                    <a:pt x="1153" y="1159"/>
                    <a:pt x="1154" y="1160"/>
                  </a:cubicBezTo>
                  <a:cubicBezTo>
                    <a:pt x="1157" y="1162"/>
                    <a:pt x="1159" y="1164"/>
                    <a:pt x="1159" y="1167"/>
                  </a:cubicBezTo>
                  <a:cubicBezTo>
                    <a:pt x="1160" y="1168"/>
                    <a:pt x="1160" y="1169"/>
                    <a:pt x="1160" y="1169"/>
                  </a:cubicBezTo>
                  <a:cubicBezTo>
                    <a:pt x="1157" y="1171"/>
                    <a:pt x="1157" y="1174"/>
                    <a:pt x="1156" y="1176"/>
                  </a:cubicBezTo>
                  <a:cubicBezTo>
                    <a:pt x="1155" y="1179"/>
                    <a:pt x="1153" y="1180"/>
                    <a:pt x="1150" y="1179"/>
                  </a:cubicBezTo>
                  <a:cubicBezTo>
                    <a:pt x="1147" y="1178"/>
                    <a:pt x="1145" y="1177"/>
                    <a:pt x="1143" y="1175"/>
                  </a:cubicBezTo>
                  <a:cubicBezTo>
                    <a:pt x="1142" y="1172"/>
                    <a:pt x="1139" y="1170"/>
                    <a:pt x="1137" y="1167"/>
                  </a:cubicBezTo>
                  <a:cubicBezTo>
                    <a:pt x="1135" y="1164"/>
                    <a:pt x="1131" y="1161"/>
                    <a:pt x="1133" y="1156"/>
                  </a:cubicBezTo>
                  <a:cubicBezTo>
                    <a:pt x="1134" y="1154"/>
                    <a:pt x="1133" y="1154"/>
                    <a:pt x="1132" y="1153"/>
                  </a:cubicBezTo>
                  <a:cubicBezTo>
                    <a:pt x="1130" y="1152"/>
                    <a:pt x="1128" y="1151"/>
                    <a:pt x="1126" y="1150"/>
                  </a:cubicBezTo>
                  <a:cubicBezTo>
                    <a:pt x="1124" y="1150"/>
                    <a:pt x="1122" y="1148"/>
                    <a:pt x="1121" y="1146"/>
                  </a:cubicBezTo>
                  <a:cubicBezTo>
                    <a:pt x="1121" y="1144"/>
                    <a:pt x="1118" y="1143"/>
                    <a:pt x="1116" y="1142"/>
                  </a:cubicBezTo>
                  <a:cubicBezTo>
                    <a:pt x="1114" y="1142"/>
                    <a:pt x="1113" y="1143"/>
                    <a:pt x="1113" y="1145"/>
                  </a:cubicBezTo>
                  <a:cubicBezTo>
                    <a:pt x="1113" y="1148"/>
                    <a:pt x="1114" y="1151"/>
                    <a:pt x="1114" y="1154"/>
                  </a:cubicBezTo>
                  <a:cubicBezTo>
                    <a:pt x="1114" y="1155"/>
                    <a:pt x="1115" y="1157"/>
                    <a:pt x="1115" y="1157"/>
                  </a:cubicBezTo>
                  <a:cubicBezTo>
                    <a:pt x="1111" y="1159"/>
                    <a:pt x="1112" y="1165"/>
                    <a:pt x="1108" y="1167"/>
                  </a:cubicBezTo>
                  <a:cubicBezTo>
                    <a:pt x="1106" y="1168"/>
                    <a:pt x="1105" y="1170"/>
                    <a:pt x="1105" y="1172"/>
                  </a:cubicBezTo>
                  <a:cubicBezTo>
                    <a:pt x="1107" y="1176"/>
                    <a:pt x="1106" y="1180"/>
                    <a:pt x="1107" y="1185"/>
                  </a:cubicBezTo>
                  <a:cubicBezTo>
                    <a:pt x="1108" y="1189"/>
                    <a:pt x="1111" y="1191"/>
                    <a:pt x="1115" y="1190"/>
                  </a:cubicBezTo>
                  <a:cubicBezTo>
                    <a:pt x="1116" y="1190"/>
                    <a:pt x="1118" y="1190"/>
                    <a:pt x="1120" y="1190"/>
                  </a:cubicBezTo>
                  <a:cubicBezTo>
                    <a:pt x="1117" y="1193"/>
                    <a:pt x="1116" y="1197"/>
                    <a:pt x="1117" y="1201"/>
                  </a:cubicBezTo>
                  <a:cubicBezTo>
                    <a:pt x="1117" y="1202"/>
                    <a:pt x="1115" y="1204"/>
                    <a:pt x="1118" y="1204"/>
                  </a:cubicBezTo>
                  <a:cubicBezTo>
                    <a:pt x="1120" y="1203"/>
                    <a:pt x="1123" y="1203"/>
                    <a:pt x="1123" y="1200"/>
                  </a:cubicBezTo>
                  <a:cubicBezTo>
                    <a:pt x="1123" y="1199"/>
                    <a:pt x="1122" y="1199"/>
                    <a:pt x="1122" y="1198"/>
                  </a:cubicBezTo>
                  <a:cubicBezTo>
                    <a:pt x="1122" y="1197"/>
                    <a:pt x="1122" y="1196"/>
                    <a:pt x="1122" y="1196"/>
                  </a:cubicBezTo>
                  <a:cubicBezTo>
                    <a:pt x="1123" y="1195"/>
                    <a:pt x="1124" y="1196"/>
                    <a:pt x="1125" y="1196"/>
                  </a:cubicBezTo>
                  <a:cubicBezTo>
                    <a:pt x="1126" y="1198"/>
                    <a:pt x="1127" y="1197"/>
                    <a:pt x="1129" y="1196"/>
                  </a:cubicBezTo>
                  <a:cubicBezTo>
                    <a:pt x="1131" y="1195"/>
                    <a:pt x="1134" y="1195"/>
                    <a:pt x="1134" y="1199"/>
                  </a:cubicBezTo>
                  <a:cubicBezTo>
                    <a:pt x="1135" y="1202"/>
                    <a:pt x="1141" y="1206"/>
                    <a:pt x="1144" y="1205"/>
                  </a:cubicBezTo>
                  <a:cubicBezTo>
                    <a:pt x="1146" y="1205"/>
                    <a:pt x="1146" y="1204"/>
                    <a:pt x="1145" y="1202"/>
                  </a:cubicBezTo>
                  <a:cubicBezTo>
                    <a:pt x="1144" y="1201"/>
                    <a:pt x="1143" y="1201"/>
                    <a:pt x="1144" y="1200"/>
                  </a:cubicBezTo>
                  <a:cubicBezTo>
                    <a:pt x="1145" y="1199"/>
                    <a:pt x="1146" y="1200"/>
                    <a:pt x="1147" y="1200"/>
                  </a:cubicBezTo>
                  <a:cubicBezTo>
                    <a:pt x="1151" y="1201"/>
                    <a:pt x="1153" y="1204"/>
                    <a:pt x="1155" y="1207"/>
                  </a:cubicBezTo>
                  <a:cubicBezTo>
                    <a:pt x="1156" y="1209"/>
                    <a:pt x="1157" y="1212"/>
                    <a:pt x="1159" y="1214"/>
                  </a:cubicBezTo>
                  <a:cubicBezTo>
                    <a:pt x="1161" y="1215"/>
                    <a:pt x="1159" y="1216"/>
                    <a:pt x="1158" y="1218"/>
                  </a:cubicBezTo>
                  <a:cubicBezTo>
                    <a:pt x="1157" y="1219"/>
                    <a:pt x="1156" y="1221"/>
                    <a:pt x="1156" y="1223"/>
                  </a:cubicBezTo>
                  <a:cubicBezTo>
                    <a:pt x="1157" y="1225"/>
                    <a:pt x="1157" y="1228"/>
                    <a:pt x="1154" y="1229"/>
                  </a:cubicBezTo>
                  <a:cubicBezTo>
                    <a:pt x="1151" y="1230"/>
                    <a:pt x="1147" y="1229"/>
                    <a:pt x="1146" y="1226"/>
                  </a:cubicBezTo>
                  <a:cubicBezTo>
                    <a:pt x="1145" y="1221"/>
                    <a:pt x="1141" y="1220"/>
                    <a:pt x="1138" y="1219"/>
                  </a:cubicBezTo>
                  <a:cubicBezTo>
                    <a:pt x="1134" y="1217"/>
                    <a:pt x="1130" y="1216"/>
                    <a:pt x="1129" y="1212"/>
                  </a:cubicBezTo>
                  <a:cubicBezTo>
                    <a:pt x="1128" y="1209"/>
                    <a:pt x="1125" y="1209"/>
                    <a:pt x="1123" y="1209"/>
                  </a:cubicBezTo>
                  <a:cubicBezTo>
                    <a:pt x="1119" y="1208"/>
                    <a:pt x="1116" y="1208"/>
                    <a:pt x="1113" y="1205"/>
                  </a:cubicBezTo>
                  <a:cubicBezTo>
                    <a:pt x="1111" y="1204"/>
                    <a:pt x="1111" y="1205"/>
                    <a:pt x="1110" y="1206"/>
                  </a:cubicBezTo>
                  <a:cubicBezTo>
                    <a:pt x="1109" y="1209"/>
                    <a:pt x="1110" y="1212"/>
                    <a:pt x="1113" y="1213"/>
                  </a:cubicBezTo>
                  <a:cubicBezTo>
                    <a:pt x="1114" y="1214"/>
                    <a:pt x="1116" y="1214"/>
                    <a:pt x="1118" y="1215"/>
                  </a:cubicBezTo>
                  <a:cubicBezTo>
                    <a:pt x="1115" y="1216"/>
                    <a:pt x="1112" y="1216"/>
                    <a:pt x="1109" y="1216"/>
                  </a:cubicBezTo>
                  <a:cubicBezTo>
                    <a:pt x="1108" y="1216"/>
                    <a:pt x="1107" y="1216"/>
                    <a:pt x="1106" y="1217"/>
                  </a:cubicBezTo>
                  <a:cubicBezTo>
                    <a:pt x="1106" y="1218"/>
                    <a:pt x="1107" y="1218"/>
                    <a:pt x="1108" y="1219"/>
                  </a:cubicBezTo>
                  <a:cubicBezTo>
                    <a:pt x="1110" y="1221"/>
                    <a:pt x="1112" y="1222"/>
                    <a:pt x="1116" y="1222"/>
                  </a:cubicBezTo>
                  <a:cubicBezTo>
                    <a:pt x="1118" y="1222"/>
                    <a:pt x="1120" y="1223"/>
                    <a:pt x="1123" y="1224"/>
                  </a:cubicBezTo>
                  <a:cubicBezTo>
                    <a:pt x="1123" y="1224"/>
                    <a:pt x="1124" y="1224"/>
                    <a:pt x="1124" y="1224"/>
                  </a:cubicBezTo>
                  <a:cubicBezTo>
                    <a:pt x="1123" y="1229"/>
                    <a:pt x="1131" y="1230"/>
                    <a:pt x="1130" y="1235"/>
                  </a:cubicBezTo>
                  <a:cubicBezTo>
                    <a:pt x="1130" y="1236"/>
                    <a:pt x="1131" y="1237"/>
                    <a:pt x="1132" y="1237"/>
                  </a:cubicBezTo>
                  <a:cubicBezTo>
                    <a:pt x="1140" y="1241"/>
                    <a:pt x="1145" y="1248"/>
                    <a:pt x="1149" y="1256"/>
                  </a:cubicBezTo>
                  <a:cubicBezTo>
                    <a:pt x="1150" y="1258"/>
                    <a:pt x="1151" y="1259"/>
                    <a:pt x="1153" y="1260"/>
                  </a:cubicBezTo>
                  <a:cubicBezTo>
                    <a:pt x="1158" y="1263"/>
                    <a:pt x="1159" y="1266"/>
                    <a:pt x="1154" y="1270"/>
                  </a:cubicBezTo>
                  <a:cubicBezTo>
                    <a:pt x="1153" y="1271"/>
                    <a:pt x="1152" y="1272"/>
                    <a:pt x="1153" y="1274"/>
                  </a:cubicBezTo>
                  <a:cubicBezTo>
                    <a:pt x="1153" y="1275"/>
                    <a:pt x="1153" y="1276"/>
                    <a:pt x="1153" y="1277"/>
                  </a:cubicBezTo>
                  <a:cubicBezTo>
                    <a:pt x="1153" y="1278"/>
                    <a:pt x="1154" y="1280"/>
                    <a:pt x="1152" y="1281"/>
                  </a:cubicBezTo>
                  <a:cubicBezTo>
                    <a:pt x="1150" y="1282"/>
                    <a:pt x="1149" y="1280"/>
                    <a:pt x="1148" y="1279"/>
                  </a:cubicBezTo>
                  <a:cubicBezTo>
                    <a:pt x="1144" y="1273"/>
                    <a:pt x="1138" y="1270"/>
                    <a:pt x="1132" y="1266"/>
                  </a:cubicBezTo>
                  <a:cubicBezTo>
                    <a:pt x="1128" y="1262"/>
                    <a:pt x="1124" y="1258"/>
                    <a:pt x="1121" y="1254"/>
                  </a:cubicBezTo>
                  <a:cubicBezTo>
                    <a:pt x="1118" y="1250"/>
                    <a:pt x="1114" y="1247"/>
                    <a:pt x="1110" y="1244"/>
                  </a:cubicBezTo>
                  <a:cubicBezTo>
                    <a:pt x="1109" y="1243"/>
                    <a:pt x="1108" y="1244"/>
                    <a:pt x="1107" y="1245"/>
                  </a:cubicBezTo>
                  <a:cubicBezTo>
                    <a:pt x="1106" y="1245"/>
                    <a:pt x="1106" y="1246"/>
                    <a:pt x="1106" y="1247"/>
                  </a:cubicBezTo>
                  <a:cubicBezTo>
                    <a:pt x="1108" y="1250"/>
                    <a:pt x="1107" y="1252"/>
                    <a:pt x="1106" y="1255"/>
                  </a:cubicBezTo>
                  <a:cubicBezTo>
                    <a:pt x="1104" y="1261"/>
                    <a:pt x="1106" y="1268"/>
                    <a:pt x="1105" y="1274"/>
                  </a:cubicBezTo>
                  <a:cubicBezTo>
                    <a:pt x="1104" y="1280"/>
                    <a:pt x="1102" y="1284"/>
                    <a:pt x="1100" y="1289"/>
                  </a:cubicBezTo>
                  <a:cubicBezTo>
                    <a:pt x="1098" y="1292"/>
                    <a:pt x="1095" y="1292"/>
                    <a:pt x="1091" y="1291"/>
                  </a:cubicBezTo>
                  <a:cubicBezTo>
                    <a:pt x="1088" y="1290"/>
                    <a:pt x="1088" y="1287"/>
                    <a:pt x="1088" y="1284"/>
                  </a:cubicBezTo>
                  <a:cubicBezTo>
                    <a:pt x="1090" y="1276"/>
                    <a:pt x="1086" y="1268"/>
                    <a:pt x="1088" y="1260"/>
                  </a:cubicBezTo>
                  <a:cubicBezTo>
                    <a:pt x="1089" y="1259"/>
                    <a:pt x="1089" y="1258"/>
                    <a:pt x="1088" y="1257"/>
                  </a:cubicBezTo>
                  <a:cubicBezTo>
                    <a:pt x="1088" y="1256"/>
                    <a:pt x="1087" y="1253"/>
                    <a:pt x="1085" y="1253"/>
                  </a:cubicBezTo>
                  <a:cubicBezTo>
                    <a:pt x="1084" y="1254"/>
                    <a:pt x="1081" y="1255"/>
                    <a:pt x="1081" y="1257"/>
                  </a:cubicBezTo>
                  <a:cubicBezTo>
                    <a:pt x="1080" y="1259"/>
                    <a:pt x="1080" y="1260"/>
                    <a:pt x="1079" y="1262"/>
                  </a:cubicBezTo>
                  <a:cubicBezTo>
                    <a:pt x="1078" y="1266"/>
                    <a:pt x="1073" y="1267"/>
                    <a:pt x="1070" y="1265"/>
                  </a:cubicBezTo>
                  <a:cubicBezTo>
                    <a:pt x="1069" y="1264"/>
                    <a:pt x="1068" y="1263"/>
                    <a:pt x="1069" y="1262"/>
                  </a:cubicBezTo>
                  <a:cubicBezTo>
                    <a:pt x="1074" y="1257"/>
                    <a:pt x="1074" y="1250"/>
                    <a:pt x="1075" y="1244"/>
                  </a:cubicBezTo>
                  <a:cubicBezTo>
                    <a:pt x="1076" y="1243"/>
                    <a:pt x="1076" y="1242"/>
                    <a:pt x="1076" y="1242"/>
                  </a:cubicBezTo>
                  <a:cubicBezTo>
                    <a:pt x="1081" y="1239"/>
                    <a:pt x="1079" y="1234"/>
                    <a:pt x="1080" y="1230"/>
                  </a:cubicBezTo>
                  <a:cubicBezTo>
                    <a:pt x="1080" y="1228"/>
                    <a:pt x="1080" y="1226"/>
                    <a:pt x="1081" y="1224"/>
                  </a:cubicBezTo>
                  <a:cubicBezTo>
                    <a:pt x="1083" y="1221"/>
                    <a:pt x="1083" y="1218"/>
                    <a:pt x="1080" y="1214"/>
                  </a:cubicBezTo>
                  <a:cubicBezTo>
                    <a:pt x="1078" y="1211"/>
                    <a:pt x="1077" y="1207"/>
                    <a:pt x="1076" y="1204"/>
                  </a:cubicBezTo>
                  <a:cubicBezTo>
                    <a:pt x="1074" y="1201"/>
                    <a:pt x="1076" y="1196"/>
                    <a:pt x="1079" y="1194"/>
                  </a:cubicBezTo>
                  <a:cubicBezTo>
                    <a:pt x="1084" y="1189"/>
                    <a:pt x="1087" y="1182"/>
                    <a:pt x="1088" y="1175"/>
                  </a:cubicBezTo>
                  <a:cubicBezTo>
                    <a:pt x="1088" y="1171"/>
                    <a:pt x="1082" y="1165"/>
                    <a:pt x="1078" y="1164"/>
                  </a:cubicBezTo>
                  <a:cubicBezTo>
                    <a:pt x="1076" y="1163"/>
                    <a:pt x="1072" y="1165"/>
                    <a:pt x="1071" y="1161"/>
                  </a:cubicBezTo>
                  <a:cubicBezTo>
                    <a:pt x="1069" y="1157"/>
                    <a:pt x="1070" y="1154"/>
                    <a:pt x="1072" y="1150"/>
                  </a:cubicBezTo>
                  <a:cubicBezTo>
                    <a:pt x="1074" y="1145"/>
                    <a:pt x="1075" y="1140"/>
                    <a:pt x="1079" y="1136"/>
                  </a:cubicBezTo>
                  <a:cubicBezTo>
                    <a:pt x="1080" y="1134"/>
                    <a:pt x="1080" y="1131"/>
                    <a:pt x="1080" y="1129"/>
                  </a:cubicBezTo>
                  <a:cubicBezTo>
                    <a:pt x="1080" y="1127"/>
                    <a:pt x="1079" y="1126"/>
                    <a:pt x="1077" y="1126"/>
                  </a:cubicBezTo>
                  <a:cubicBezTo>
                    <a:pt x="1074" y="1125"/>
                    <a:pt x="1073" y="1127"/>
                    <a:pt x="1071" y="1127"/>
                  </a:cubicBezTo>
                  <a:cubicBezTo>
                    <a:pt x="1068" y="1128"/>
                    <a:pt x="1069" y="1130"/>
                    <a:pt x="1069" y="1132"/>
                  </a:cubicBezTo>
                  <a:cubicBezTo>
                    <a:pt x="1065" y="1138"/>
                    <a:pt x="1069" y="1146"/>
                    <a:pt x="1066" y="1153"/>
                  </a:cubicBezTo>
                  <a:cubicBezTo>
                    <a:pt x="1065" y="1155"/>
                    <a:pt x="1067" y="1159"/>
                    <a:pt x="1063" y="1159"/>
                  </a:cubicBezTo>
                  <a:cubicBezTo>
                    <a:pt x="1062" y="1159"/>
                    <a:pt x="1062" y="1159"/>
                    <a:pt x="1062" y="1160"/>
                  </a:cubicBezTo>
                  <a:cubicBezTo>
                    <a:pt x="1062" y="1163"/>
                    <a:pt x="1061" y="1165"/>
                    <a:pt x="1058" y="1165"/>
                  </a:cubicBezTo>
                  <a:cubicBezTo>
                    <a:pt x="1058" y="1167"/>
                    <a:pt x="1059" y="1166"/>
                    <a:pt x="1060" y="1166"/>
                  </a:cubicBezTo>
                  <a:cubicBezTo>
                    <a:pt x="1063" y="1167"/>
                    <a:pt x="1063" y="1168"/>
                    <a:pt x="1062" y="1171"/>
                  </a:cubicBezTo>
                  <a:cubicBezTo>
                    <a:pt x="1061" y="1174"/>
                    <a:pt x="1061" y="1178"/>
                    <a:pt x="1062" y="1182"/>
                  </a:cubicBezTo>
                  <a:cubicBezTo>
                    <a:pt x="1063" y="1183"/>
                    <a:pt x="1062" y="1184"/>
                    <a:pt x="1061" y="1186"/>
                  </a:cubicBezTo>
                  <a:cubicBezTo>
                    <a:pt x="1061" y="1190"/>
                    <a:pt x="1062" y="1194"/>
                    <a:pt x="1060" y="1198"/>
                  </a:cubicBezTo>
                  <a:cubicBezTo>
                    <a:pt x="1058" y="1200"/>
                    <a:pt x="1058" y="1202"/>
                    <a:pt x="1060" y="1205"/>
                  </a:cubicBezTo>
                  <a:cubicBezTo>
                    <a:pt x="1060" y="1205"/>
                    <a:pt x="1060" y="1206"/>
                    <a:pt x="1060" y="1206"/>
                  </a:cubicBezTo>
                  <a:cubicBezTo>
                    <a:pt x="1055" y="1210"/>
                    <a:pt x="1060" y="1215"/>
                    <a:pt x="1058" y="1219"/>
                  </a:cubicBezTo>
                  <a:cubicBezTo>
                    <a:pt x="1058" y="1221"/>
                    <a:pt x="1059" y="1224"/>
                    <a:pt x="1059" y="1227"/>
                  </a:cubicBezTo>
                  <a:cubicBezTo>
                    <a:pt x="1059" y="1230"/>
                    <a:pt x="1059" y="1233"/>
                    <a:pt x="1058" y="1236"/>
                  </a:cubicBezTo>
                  <a:cubicBezTo>
                    <a:pt x="1057" y="1240"/>
                    <a:pt x="1059" y="1243"/>
                    <a:pt x="1059" y="1248"/>
                  </a:cubicBezTo>
                  <a:cubicBezTo>
                    <a:pt x="1059" y="1248"/>
                    <a:pt x="1061" y="1249"/>
                    <a:pt x="1060" y="1250"/>
                  </a:cubicBezTo>
                  <a:cubicBezTo>
                    <a:pt x="1058" y="1255"/>
                    <a:pt x="1062" y="1259"/>
                    <a:pt x="1062" y="1264"/>
                  </a:cubicBezTo>
                  <a:cubicBezTo>
                    <a:pt x="1063" y="1267"/>
                    <a:pt x="1064" y="1269"/>
                    <a:pt x="1067" y="1268"/>
                  </a:cubicBezTo>
                  <a:cubicBezTo>
                    <a:pt x="1068" y="1268"/>
                    <a:pt x="1069" y="1268"/>
                    <a:pt x="1070" y="1268"/>
                  </a:cubicBezTo>
                  <a:cubicBezTo>
                    <a:pt x="1071" y="1268"/>
                    <a:pt x="1073" y="1268"/>
                    <a:pt x="1073" y="1269"/>
                  </a:cubicBezTo>
                  <a:cubicBezTo>
                    <a:pt x="1073" y="1271"/>
                    <a:pt x="1072" y="1271"/>
                    <a:pt x="1071" y="1271"/>
                  </a:cubicBezTo>
                  <a:cubicBezTo>
                    <a:pt x="1068" y="1272"/>
                    <a:pt x="1066" y="1273"/>
                    <a:pt x="1068" y="1276"/>
                  </a:cubicBezTo>
                  <a:cubicBezTo>
                    <a:pt x="1069" y="1277"/>
                    <a:pt x="1069" y="1278"/>
                    <a:pt x="1068" y="1278"/>
                  </a:cubicBezTo>
                  <a:cubicBezTo>
                    <a:pt x="1066" y="1281"/>
                    <a:pt x="1063" y="1283"/>
                    <a:pt x="1059" y="1284"/>
                  </a:cubicBezTo>
                  <a:cubicBezTo>
                    <a:pt x="1056" y="1285"/>
                    <a:pt x="1054" y="1282"/>
                    <a:pt x="1052" y="1280"/>
                  </a:cubicBezTo>
                  <a:cubicBezTo>
                    <a:pt x="1048" y="1273"/>
                    <a:pt x="1048" y="1266"/>
                    <a:pt x="1049" y="1258"/>
                  </a:cubicBezTo>
                  <a:cubicBezTo>
                    <a:pt x="1049" y="1252"/>
                    <a:pt x="1047" y="1246"/>
                    <a:pt x="1046" y="1239"/>
                  </a:cubicBezTo>
                  <a:cubicBezTo>
                    <a:pt x="1045" y="1236"/>
                    <a:pt x="1044" y="1233"/>
                    <a:pt x="1048" y="1231"/>
                  </a:cubicBezTo>
                  <a:cubicBezTo>
                    <a:pt x="1049" y="1231"/>
                    <a:pt x="1049" y="1230"/>
                    <a:pt x="1048" y="1229"/>
                  </a:cubicBezTo>
                  <a:cubicBezTo>
                    <a:pt x="1047" y="1229"/>
                    <a:pt x="1047" y="1228"/>
                    <a:pt x="1047" y="1226"/>
                  </a:cubicBezTo>
                  <a:cubicBezTo>
                    <a:pt x="1047" y="1223"/>
                    <a:pt x="1045" y="1223"/>
                    <a:pt x="1043" y="1224"/>
                  </a:cubicBezTo>
                  <a:cubicBezTo>
                    <a:pt x="1040" y="1224"/>
                    <a:pt x="1038" y="1225"/>
                    <a:pt x="1040" y="1221"/>
                  </a:cubicBezTo>
                  <a:cubicBezTo>
                    <a:pt x="1040" y="1219"/>
                    <a:pt x="1040" y="1218"/>
                    <a:pt x="1039" y="1218"/>
                  </a:cubicBezTo>
                  <a:cubicBezTo>
                    <a:pt x="1036" y="1217"/>
                    <a:pt x="1036" y="1214"/>
                    <a:pt x="1036" y="1212"/>
                  </a:cubicBezTo>
                  <a:cubicBezTo>
                    <a:pt x="1037" y="1210"/>
                    <a:pt x="1036" y="1208"/>
                    <a:pt x="1035" y="1206"/>
                  </a:cubicBezTo>
                  <a:cubicBezTo>
                    <a:pt x="1033" y="1202"/>
                    <a:pt x="1030" y="1198"/>
                    <a:pt x="1032" y="1193"/>
                  </a:cubicBezTo>
                  <a:cubicBezTo>
                    <a:pt x="1032" y="1191"/>
                    <a:pt x="1031" y="1191"/>
                    <a:pt x="1031" y="1190"/>
                  </a:cubicBezTo>
                  <a:cubicBezTo>
                    <a:pt x="1030" y="1187"/>
                    <a:pt x="1028" y="1184"/>
                    <a:pt x="1029" y="1180"/>
                  </a:cubicBezTo>
                  <a:cubicBezTo>
                    <a:pt x="1030" y="1178"/>
                    <a:pt x="1028" y="1178"/>
                    <a:pt x="1027" y="1177"/>
                  </a:cubicBezTo>
                  <a:cubicBezTo>
                    <a:pt x="1025" y="1176"/>
                    <a:pt x="1023" y="1175"/>
                    <a:pt x="1025" y="1172"/>
                  </a:cubicBezTo>
                  <a:cubicBezTo>
                    <a:pt x="1026" y="1171"/>
                    <a:pt x="1025" y="1170"/>
                    <a:pt x="1024" y="1169"/>
                  </a:cubicBezTo>
                  <a:cubicBezTo>
                    <a:pt x="1022" y="1167"/>
                    <a:pt x="1021" y="1165"/>
                    <a:pt x="1022" y="1162"/>
                  </a:cubicBezTo>
                  <a:cubicBezTo>
                    <a:pt x="1023" y="1161"/>
                    <a:pt x="1022" y="1160"/>
                    <a:pt x="1021" y="1159"/>
                  </a:cubicBezTo>
                  <a:cubicBezTo>
                    <a:pt x="1020" y="1157"/>
                    <a:pt x="1019" y="1154"/>
                    <a:pt x="1018" y="1151"/>
                  </a:cubicBezTo>
                  <a:cubicBezTo>
                    <a:pt x="1017" y="1147"/>
                    <a:pt x="1017" y="1144"/>
                    <a:pt x="1015" y="1140"/>
                  </a:cubicBezTo>
                  <a:cubicBezTo>
                    <a:pt x="1013" y="1137"/>
                    <a:pt x="1014" y="1134"/>
                    <a:pt x="1015" y="1130"/>
                  </a:cubicBezTo>
                  <a:cubicBezTo>
                    <a:pt x="1015" y="1128"/>
                    <a:pt x="1016" y="1126"/>
                    <a:pt x="1012" y="1126"/>
                  </a:cubicBezTo>
                  <a:cubicBezTo>
                    <a:pt x="1011" y="1125"/>
                    <a:pt x="1008" y="1114"/>
                    <a:pt x="1009" y="1112"/>
                  </a:cubicBezTo>
                  <a:cubicBezTo>
                    <a:pt x="1009" y="1111"/>
                    <a:pt x="1010" y="1111"/>
                    <a:pt x="1011" y="1111"/>
                  </a:cubicBezTo>
                  <a:cubicBezTo>
                    <a:pt x="1012" y="1111"/>
                    <a:pt x="1013" y="1112"/>
                    <a:pt x="1013" y="1113"/>
                  </a:cubicBezTo>
                  <a:cubicBezTo>
                    <a:pt x="1011" y="1118"/>
                    <a:pt x="1017" y="1121"/>
                    <a:pt x="1018" y="1126"/>
                  </a:cubicBezTo>
                  <a:cubicBezTo>
                    <a:pt x="1018" y="1129"/>
                    <a:pt x="1019" y="1132"/>
                    <a:pt x="1021" y="1135"/>
                  </a:cubicBezTo>
                  <a:cubicBezTo>
                    <a:pt x="1021" y="1135"/>
                    <a:pt x="1021" y="1136"/>
                    <a:pt x="1022" y="1136"/>
                  </a:cubicBezTo>
                  <a:cubicBezTo>
                    <a:pt x="1023" y="1136"/>
                    <a:pt x="1023" y="1135"/>
                    <a:pt x="1023" y="1135"/>
                  </a:cubicBezTo>
                  <a:cubicBezTo>
                    <a:pt x="1024" y="1131"/>
                    <a:pt x="1026" y="1126"/>
                    <a:pt x="1025" y="1122"/>
                  </a:cubicBezTo>
                  <a:cubicBezTo>
                    <a:pt x="1024" y="1118"/>
                    <a:pt x="1023" y="1113"/>
                    <a:pt x="1024" y="1109"/>
                  </a:cubicBezTo>
                  <a:cubicBezTo>
                    <a:pt x="1024" y="1103"/>
                    <a:pt x="1025" y="1097"/>
                    <a:pt x="1024" y="1091"/>
                  </a:cubicBezTo>
                  <a:cubicBezTo>
                    <a:pt x="1023" y="1087"/>
                    <a:pt x="1025" y="1085"/>
                    <a:pt x="1025" y="1081"/>
                  </a:cubicBezTo>
                  <a:cubicBezTo>
                    <a:pt x="1025" y="1078"/>
                    <a:pt x="1024" y="1076"/>
                    <a:pt x="1023" y="1073"/>
                  </a:cubicBezTo>
                  <a:cubicBezTo>
                    <a:pt x="1022" y="1069"/>
                    <a:pt x="1023" y="1064"/>
                    <a:pt x="1022" y="1059"/>
                  </a:cubicBezTo>
                  <a:cubicBezTo>
                    <a:pt x="1022" y="1059"/>
                    <a:pt x="1021" y="1059"/>
                    <a:pt x="1022" y="1058"/>
                  </a:cubicBezTo>
                  <a:cubicBezTo>
                    <a:pt x="1027" y="1055"/>
                    <a:pt x="1022" y="1056"/>
                    <a:pt x="1021" y="1055"/>
                  </a:cubicBezTo>
                  <a:cubicBezTo>
                    <a:pt x="1020" y="1054"/>
                    <a:pt x="1021" y="1053"/>
                    <a:pt x="1021" y="1053"/>
                  </a:cubicBezTo>
                  <a:cubicBezTo>
                    <a:pt x="1025" y="1051"/>
                    <a:pt x="1026" y="1049"/>
                    <a:pt x="1022" y="1045"/>
                  </a:cubicBezTo>
                  <a:cubicBezTo>
                    <a:pt x="1020" y="1044"/>
                    <a:pt x="1020" y="1041"/>
                    <a:pt x="1022" y="1039"/>
                  </a:cubicBezTo>
                  <a:cubicBezTo>
                    <a:pt x="1024" y="1037"/>
                    <a:pt x="1024" y="1034"/>
                    <a:pt x="1023" y="1032"/>
                  </a:cubicBezTo>
                  <a:cubicBezTo>
                    <a:pt x="1022" y="1026"/>
                    <a:pt x="1021" y="1021"/>
                    <a:pt x="1020" y="1016"/>
                  </a:cubicBezTo>
                  <a:cubicBezTo>
                    <a:pt x="1020" y="1014"/>
                    <a:pt x="1019" y="1012"/>
                    <a:pt x="1018" y="1012"/>
                  </a:cubicBezTo>
                  <a:cubicBezTo>
                    <a:pt x="1014" y="1011"/>
                    <a:pt x="1013" y="1007"/>
                    <a:pt x="1009" y="1006"/>
                  </a:cubicBezTo>
                  <a:cubicBezTo>
                    <a:pt x="1006" y="1006"/>
                    <a:pt x="1005" y="1005"/>
                    <a:pt x="1007" y="1003"/>
                  </a:cubicBezTo>
                  <a:cubicBezTo>
                    <a:pt x="1009" y="999"/>
                    <a:pt x="1007" y="997"/>
                    <a:pt x="1005" y="995"/>
                  </a:cubicBezTo>
                  <a:cubicBezTo>
                    <a:pt x="1005" y="994"/>
                    <a:pt x="1004" y="994"/>
                    <a:pt x="1004" y="994"/>
                  </a:cubicBezTo>
                  <a:cubicBezTo>
                    <a:pt x="1003" y="994"/>
                    <a:pt x="995" y="998"/>
                    <a:pt x="995" y="999"/>
                  </a:cubicBezTo>
                  <a:cubicBezTo>
                    <a:pt x="995" y="1001"/>
                    <a:pt x="995" y="1002"/>
                    <a:pt x="996" y="1003"/>
                  </a:cubicBezTo>
                  <a:cubicBezTo>
                    <a:pt x="999" y="1006"/>
                    <a:pt x="1000" y="1010"/>
                    <a:pt x="999" y="1014"/>
                  </a:cubicBezTo>
                  <a:cubicBezTo>
                    <a:pt x="999" y="1016"/>
                    <a:pt x="998" y="1018"/>
                    <a:pt x="999" y="1019"/>
                  </a:cubicBezTo>
                  <a:cubicBezTo>
                    <a:pt x="1000" y="1021"/>
                    <a:pt x="1002" y="1021"/>
                    <a:pt x="1003" y="1020"/>
                  </a:cubicBezTo>
                  <a:cubicBezTo>
                    <a:pt x="1007" y="1017"/>
                    <a:pt x="1007" y="1020"/>
                    <a:pt x="1008" y="1022"/>
                  </a:cubicBezTo>
                  <a:cubicBezTo>
                    <a:pt x="1008" y="1024"/>
                    <a:pt x="1008" y="1026"/>
                    <a:pt x="1009" y="1027"/>
                  </a:cubicBezTo>
                  <a:cubicBezTo>
                    <a:pt x="1011" y="1030"/>
                    <a:pt x="1009" y="1032"/>
                    <a:pt x="1007" y="1034"/>
                  </a:cubicBezTo>
                  <a:cubicBezTo>
                    <a:pt x="1006" y="1034"/>
                    <a:pt x="1005" y="1034"/>
                    <a:pt x="1006" y="1035"/>
                  </a:cubicBezTo>
                  <a:cubicBezTo>
                    <a:pt x="1006" y="1036"/>
                    <a:pt x="1006" y="1035"/>
                    <a:pt x="1007" y="1036"/>
                  </a:cubicBezTo>
                  <a:cubicBezTo>
                    <a:pt x="1011" y="1036"/>
                    <a:pt x="1012" y="1038"/>
                    <a:pt x="1011" y="1042"/>
                  </a:cubicBezTo>
                  <a:cubicBezTo>
                    <a:pt x="1011" y="1046"/>
                    <a:pt x="1011" y="1051"/>
                    <a:pt x="1011" y="1055"/>
                  </a:cubicBezTo>
                  <a:cubicBezTo>
                    <a:pt x="1011" y="1062"/>
                    <a:pt x="1013" y="1068"/>
                    <a:pt x="1013" y="1075"/>
                  </a:cubicBezTo>
                  <a:cubicBezTo>
                    <a:pt x="1013" y="1078"/>
                    <a:pt x="1012" y="1081"/>
                    <a:pt x="1014" y="1084"/>
                  </a:cubicBezTo>
                  <a:cubicBezTo>
                    <a:pt x="1015" y="1084"/>
                    <a:pt x="1014" y="1085"/>
                    <a:pt x="1014" y="1086"/>
                  </a:cubicBezTo>
                  <a:cubicBezTo>
                    <a:pt x="1013" y="1089"/>
                    <a:pt x="1013" y="1091"/>
                    <a:pt x="1016" y="1092"/>
                  </a:cubicBezTo>
                  <a:cubicBezTo>
                    <a:pt x="1016" y="1093"/>
                    <a:pt x="1016" y="1093"/>
                    <a:pt x="1016" y="1093"/>
                  </a:cubicBezTo>
                  <a:cubicBezTo>
                    <a:pt x="1017" y="1094"/>
                    <a:pt x="1016" y="1104"/>
                    <a:pt x="1014" y="1105"/>
                  </a:cubicBezTo>
                  <a:cubicBezTo>
                    <a:pt x="1012" y="1107"/>
                    <a:pt x="1006" y="1105"/>
                    <a:pt x="1004" y="1103"/>
                  </a:cubicBezTo>
                  <a:cubicBezTo>
                    <a:pt x="1003" y="1101"/>
                    <a:pt x="1004" y="1099"/>
                    <a:pt x="1003" y="1097"/>
                  </a:cubicBezTo>
                  <a:cubicBezTo>
                    <a:pt x="1001" y="1087"/>
                    <a:pt x="997" y="1077"/>
                    <a:pt x="997" y="1066"/>
                  </a:cubicBezTo>
                  <a:cubicBezTo>
                    <a:pt x="997" y="1064"/>
                    <a:pt x="996" y="1063"/>
                    <a:pt x="996" y="1062"/>
                  </a:cubicBezTo>
                  <a:cubicBezTo>
                    <a:pt x="995" y="1059"/>
                    <a:pt x="992" y="1057"/>
                    <a:pt x="996" y="1054"/>
                  </a:cubicBezTo>
                  <a:cubicBezTo>
                    <a:pt x="997" y="1053"/>
                    <a:pt x="996" y="1052"/>
                    <a:pt x="995" y="1051"/>
                  </a:cubicBezTo>
                  <a:cubicBezTo>
                    <a:pt x="991" y="1047"/>
                    <a:pt x="991" y="1042"/>
                    <a:pt x="989" y="1037"/>
                  </a:cubicBezTo>
                  <a:cubicBezTo>
                    <a:pt x="989" y="1036"/>
                    <a:pt x="990" y="1035"/>
                    <a:pt x="991" y="1035"/>
                  </a:cubicBezTo>
                  <a:cubicBezTo>
                    <a:pt x="992" y="1035"/>
                    <a:pt x="993" y="1035"/>
                    <a:pt x="994" y="1035"/>
                  </a:cubicBezTo>
                  <a:cubicBezTo>
                    <a:pt x="996" y="1035"/>
                    <a:pt x="998" y="1036"/>
                    <a:pt x="998" y="1034"/>
                  </a:cubicBezTo>
                  <a:cubicBezTo>
                    <a:pt x="998" y="1033"/>
                    <a:pt x="996" y="1032"/>
                    <a:pt x="995" y="1031"/>
                  </a:cubicBezTo>
                  <a:cubicBezTo>
                    <a:pt x="995" y="1031"/>
                    <a:pt x="994" y="1031"/>
                    <a:pt x="994" y="1031"/>
                  </a:cubicBezTo>
                  <a:cubicBezTo>
                    <a:pt x="986" y="1030"/>
                    <a:pt x="984" y="1026"/>
                    <a:pt x="988" y="1019"/>
                  </a:cubicBezTo>
                  <a:cubicBezTo>
                    <a:pt x="988" y="1017"/>
                    <a:pt x="987" y="1017"/>
                    <a:pt x="987" y="1017"/>
                  </a:cubicBezTo>
                  <a:cubicBezTo>
                    <a:pt x="985" y="1016"/>
                    <a:pt x="983" y="1014"/>
                    <a:pt x="983" y="1012"/>
                  </a:cubicBezTo>
                  <a:cubicBezTo>
                    <a:pt x="984" y="1009"/>
                    <a:pt x="984" y="1006"/>
                    <a:pt x="982" y="1003"/>
                  </a:cubicBezTo>
                  <a:cubicBezTo>
                    <a:pt x="979" y="1000"/>
                    <a:pt x="981" y="995"/>
                    <a:pt x="979" y="992"/>
                  </a:cubicBezTo>
                  <a:cubicBezTo>
                    <a:pt x="978" y="991"/>
                    <a:pt x="978" y="989"/>
                    <a:pt x="979" y="988"/>
                  </a:cubicBezTo>
                  <a:cubicBezTo>
                    <a:pt x="980" y="987"/>
                    <a:pt x="980" y="987"/>
                    <a:pt x="979" y="986"/>
                  </a:cubicBezTo>
                  <a:cubicBezTo>
                    <a:pt x="976" y="985"/>
                    <a:pt x="974" y="982"/>
                    <a:pt x="972" y="980"/>
                  </a:cubicBezTo>
                  <a:cubicBezTo>
                    <a:pt x="969" y="979"/>
                    <a:pt x="969" y="977"/>
                    <a:pt x="970" y="976"/>
                  </a:cubicBezTo>
                  <a:cubicBezTo>
                    <a:pt x="973" y="972"/>
                    <a:pt x="971" y="968"/>
                    <a:pt x="969" y="965"/>
                  </a:cubicBezTo>
                  <a:cubicBezTo>
                    <a:pt x="967" y="960"/>
                    <a:pt x="967" y="956"/>
                    <a:pt x="967" y="952"/>
                  </a:cubicBezTo>
                  <a:cubicBezTo>
                    <a:pt x="967" y="949"/>
                    <a:pt x="969" y="947"/>
                    <a:pt x="966" y="945"/>
                  </a:cubicBezTo>
                  <a:cubicBezTo>
                    <a:pt x="967" y="940"/>
                    <a:pt x="966" y="936"/>
                    <a:pt x="963" y="931"/>
                  </a:cubicBezTo>
                  <a:cubicBezTo>
                    <a:pt x="960" y="928"/>
                    <a:pt x="962" y="923"/>
                    <a:pt x="963" y="919"/>
                  </a:cubicBezTo>
                  <a:cubicBezTo>
                    <a:pt x="963" y="917"/>
                    <a:pt x="964" y="916"/>
                    <a:pt x="963" y="914"/>
                  </a:cubicBezTo>
                  <a:cubicBezTo>
                    <a:pt x="961" y="911"/>
                    <a:pt x="965" y="913"/>
                    <a:pt x="966" y="911"/>
                  </a:cubicBezTo>
                  <a:cubicBezTo>
                    <a:pt x="966" y="911"/>
                    <a:pt x="966" y="910"/>
                    <a:pt x="965" y="910"/>
                  </a:cubicBezTo>
                  <a:cubicBezTo>
                    <a:pt x="964" y="910"/>
                    <a:pt x="962" y="911"/>
                    <a:pt x="962" y="909"/>
                  </a:cubicBezTo>
                  <a:cubicBezTo>
                    <a:pt x="962" y="906"/>
                    <a:pt x="964" y="908"/>
                    <a:pt x="966" y="908"/>
                  </a:cubicBezTo>
                  <a:cubicBezTo>
                    <a:pt x="969" y="908"/>
                    <a:pt x="968" y="904"/>
                    <a:pt x="970" y="903"/>
                  </a:cubicBezTo>
                  <a:cubicBezTo>
                    <a:pt x="968" y="900"/>
                    <a:pt x="964" y="902"/>
                    <a:pt x="961" y="900"/>
                  </a:cubicBezTo>
                  <a:cubicBezTo>
                    <a:pt x="959" y="898"/>
                    <a:pt x="957" y="897"/>
                    <a:pt x="959" y="894"/>
                  </a:cubicBezTo>
                  <a:cubicBezTo>
                    <a:pt x="959" y="894"/>
                    <a:pt x="960" y="893"/>
                    <a:pt x="959" y="892"/>
                  </a:cubicBezTo>
                  <a:cubicBezTo>
                    <a:pt x="956" y="890"/>
                    <a:pt x="957" y="886"/>
                    <a:pt x="956" y="882"/>
                  </a:cubicBezTo>
                  <a:cubicBezTo>
                    <a:pt x="956" y="879"/>
                    <a:pt x="955" y="876"/>
                    <a:pt x="954" y="874"/>
                  </a:cubicBezTo>
                  <a:cubicBezTo>
                    <a:pt x="954" y="873"/>
                    <a:pt x="953" y="871"/>
                    <a:pt x="953" y="871"/>
                  </a:cubicBezTo>
                  <a:cubicBezTo>
                    <a:pt x="956" y="867"/>
                    <a:pt x="953" y="865"/>
                    <a:pt x="951" y="863"/>
                  </a:cubicBezTo>
                  <a:cubicBezTo>
                    <a:pt x="946" y="857"/>
                    <a:pt x="944" y="850"/>
                    <a:pt x="940" y="844"/>
                  </a:cubicBezTo>
                  <a:cubicBezTo>
                    <a:pt x="939" y="841"/>
                    <a:pt x="937" y="838"/>
                    <a:pt x="935" y="836"/>
                  </a:cubicBezTo>
                  <a:cubicBezTo>
                    <a:pt x="934" y="834"/>
                    <a:pt x="936" y="831"/>
                    <a:pt x="934" y="829"/>
                  </a:cubicBezTo>
                  <a:cubicBezTo>
                    <a:pt x="934" y="829"/>
                    <a:pt x="934" y="827"/>
                    <a:pt x="933" y="827"/>
                  </a:cubicBezTo>
                  <a:cubicBezTo>
                    <a:pt x="928" y="825"/>
                    <a:pt x="928" y="820"/>
                    <a:pt x="925" y="817"/>
                  </a:cubicBezTo>
                  <a:cubicBezTo>
                    <a:pt x="924" y="815"/>
                    <a:pt x="924" y="813"/>
                    <a:pt x="924" y="812"/>
                  </a:cubicBezTo>
                  <a:cubicBezTo>
                    <a:pt x="924" y="809"/>
                    <a:pt x="925" y="807"/>
                    <a:pt x="927" y="807"/>
                  </a:cubicBezTo>
                  <a:cubicBezTo>
                    <a:pt x="930" y="808"/>
                    <a:pt x="933" y="807"/>
                    <a:pt x="933" y="811"/>
                  </a:cubicBezTo>
                  <a:cubicBezTo>
                    <a:pt x="934" y="818"/>
                    <a:pt x="938" y="821"/>
                    <a:pt x="945" y="821"/>
                  </a:cubicBezTo>
                  <a:cubicBezTo>
                    <a:pt x="949" y="821"/>
                    <a:pt x="952" y="821"/>
                    <a:pt x="952" y="826"/>
                  </a:cubicBezTo>
                  <a:cubicBezTo>
                    <a:pt x="952" y="827"/>
                    <a:pt x="953" y="828"/>
                    <a:pt x="955" y="828"/>
                  </a:cubicBezTo>
                  <a:cubicBezTo>
                    <a:pt x="956" y="828"/>
                    <a:pt x="956" y="826"/>
                    <a:pt x="956" y="825"/>
                  </a:cubicBezTo>
                  <a:cubicBezTo>
                    <a:pt x="955" y="818"/>
                    <a:pt x="953" y="811"/>
                    <a:pt x="950" y="805"/>
                  </a:cubicBezTo>
                  <a:cubicBezTo>
                    <a:pt x="950" y="804"/>
                    <a:pt x="949" y="803"/>
                    <a:pt x="948" y="803"/>
                  </a:cubicBezTo>
                  <a:cubicBezTo>
                    <a:pt x="947" y="803"/>
                    <a:pt x="946" y="804"/>
                    <a:pt x="946" y="805"/>
                  </a:cubicBezTo>
                  <a:cubicBezTo>
                    <a:pt x="946" y="807"/>
                    <a:pt x="946" y="809"/>
                    <a:pt x="945" y="810"/>
                  </a:cubicBezTo>
                  <a:cubicBezTo>
                    <a:pt x="944" y="810"/>
                    <a:pt x="944" y="810"/>
                    <a:pt x="944" y="810"/>
                  </a:cubicBezTo>
                  <a:cubicBezTo>
                    <a:pt x="944" y="804"/>
                    <a:pt x="938" y="799"/>
                    <a:pt x="940" y="792"/>
                  </a:cubicBezTo>
                  <a:cubicBezTo>
                    <a:pt x="940" y="791"/>
                    <a:pt x="939" y="788"/>
                    <a:pt x="937" y="787"/>
                  </a:cubicBezTo>
                  <a:cubicBezTo>
                    <a:pt x="934" y="785"/>
                    <a:pt x="934" y="782"/>
                    <a:pt x="931" y="780"/>
                  </a:cubicBezTo>
                  <a:cubicBezTo>
                    <a:pt x="930" y="779"/>
                    <a:pt x="929" y="777"/>
                    <a:pt x="929" y="776"/>
                  </a:cubicBezTo>
                  <a:cubicBezTo>
                    <a:pt x="930" y="772"/>
                    <a:pt x="927" y="770"/>
                    <a:pt x="925" y="768"/>
                  </a:cubicBezTo>
                  <a:cubicBezTo>
                    <a:pt x="923" y="766"/>
                    <a:pt x="924" y="762"/>
                    <a:pt x="921" y="761"/>
                  </a:cubicBezTo>
                  <a:cubicBezTo>
                    <a:pt x="916" y="759"/>
                    <a:pt x="917" y="755"/>
                    <a:pt x="917" y="752"/>
                  </a:cubicBezTo>
                  <a:cubicBezTo>
                    <a:pt x="917" y="749"/>
                    <a:pt x="919" y="748"/>
                    <a:pt x="921" y="750"/>
                  </a:cubicBezTo>
                  <a:cubicBezTo>
                    <a:pt x="922" y="750"/>
                    <a:pt x="923" y="751"/>
                    <a:pt x="924" y="751"/>
                  </a:cubicBezTo>
                  <a:cubicBezTo>
                    <a:pt x="926" y="752"/>
                    <a:pt x="927" y="754"/>
                    <a:pt x="928" y="753"/>
                  </a:cubicBezTo>
                  <a:cubicBezTo>
                    <a:pt x="929" y="751"/>
                    <a:pt x="929" y="749"/>
                    <a:pt x="928" y="748"/>
                  </a:cubicBezTo>
                  <a:cubicBezTo>
                    <a:pt x="922" y="742"/>
                    <a:pt x="921" y="734"/>
                    <a:pt x="915" y="728"/>
                  </a:cubicBezTo>
                  <a:cubicBezTo>
                    <a:pt x="911" y="724"/>
                    <a:pt x="909" y="718"/>
                    <a:pt x="906" y="712"/>
                  </a:cubicBezTo>
                  <a:cubicBezTo>
                    <a:pt x="906" y="712"/>
                    <a:pt x="906" y="711"/>
                    <a:pt x="905" y="710"/>
                  </a:cubicBezTo>
                  <a:cubicBezTo>
                    <a:pt x="897" y="700"/>
                    <a:pt x="891" y="688"/>
                    <a:pt x="885" y="676"/>
                  </a:cubicBezTo>
                  <a:cubicBezTo>
                    <a:pt x="884" y="672"/>
                    <a:pt x="884" y="668"/>
                    <a:pt x="884" y="664"/>
                  </a:cubicBezTo>
                  <a:cubicBezTo>
                    <a:pt x="884" y="662"/>
                    <a:pt x="885" y="662"/>
                    <a:pt x="887" y="662"/>
                  </a:cubicBezTo>
                  <a:cubicBezTo>
                    <a:pt x="892" y="664"/>
                    <a:pt x="894" y="668"/>
                    <a:pt x="896" y="672"/>
                  </a:cubicBezTo>
                  <a:cubicBezTo>
                    <a:pt x="897" y="672"/>
                    <a:pt x="898" y="673"/>
                    <a:pt x="899" y="673"/>
                  </a:cubicBezTo>
                  <a:cubicBezTo>
                    <a:pt x="900" y="674"/>
                    <a:pt x="902" y="674"/>
                    <a:pt x="901" y="676"/>
                  </a:cubicBezTo>
                  <a:cubicBezTo>
                    <a:pt x="900" y="677"/>
                    <a:pt x="901" y="678"/>
                    <a:pt x="902" y="678"/>
                  </a:cubicBezTo>
                  <a:cubicBezTo>
                    <a:pt x="907" y="680"/>
                    <a:pt x="909" y="685"/>
                    <a:pt x="912" y="689"/>
                  </a:cubicBezTo>
                  <a:cubicBezTo>
                    <a:pt x="913" y="691"/>
                    <a:pt x="914" y="692"/>
                    <a:pt x="917" y="691"/>
                  </a:cubicBezTo>
                  <a:cubicBezTo>
                    <a:pt x="918" y="690"/>
                    <a:pt x="921" y="690"/>
                    <a:pt x="921" y="692"/>
                  </a:cubicBezTo>
                  <a:cubicBezTo>
                    <a:pt x="922" y="694"/>
                    <a:pt x="920" y="695"/>
                    <a:pt x="918" y="696"/>
                  </a:cubicBezTo>
                  <a:cubicBezTo>
                    <a:pt x="916" y="697"/>
                    <a:pt x="914" y="697"/>
                    <a:pt x="912" y="696"/>
                  </a:cubicBezTo>
                  <a:cubicBezTo>
                    <a:pt x="911" y="695"/>
                    <a:pt x="910" y="694"/>
                    <a:pt x="908" y="693"/>
                  </a:cubicBezTo>
                  <a:cubicBezTo>
                    <a:pt x="906" y="692"/>
                    <a:pt x="904" y="693"/>
                    <a:pt x="902" y="694"/>
                  </a:cubicBezTo>
                  <a:cubicBezTo>
                    <a:pt x="901" y="696"/>
                    <a:pt x="904" y="696"/>
                    <a:pt x="904" y="697"/>
                  </a:cubicBezTo>
                  <a:cubicBezTo>
                    <a:pt x="908" y="704"/>
                    <a:pt x="913" y="709"/>
                    <a:pt x="916" y="716"/>
                  </a:cubicBezTo>
                  <a:cubicBezTo>
                    <a:pt x="918" y="720"/>
                    <a:pt x="922" y="723"/>
                    <a:pt x="922" y="729"/>
                  </a:cubicBezTo>
                  <a:cubicBezTo>
                    <a:pt x="922" y="730"/>
                    <a:pt x="924" y="732"/>
                    <a:pt x="925" y="731"/>
                  </a:cubicBezTo>
                  <a:cubicBezTo>
                    <a:pt x="928" y="730"/>
                    <a:pt x="926" y="729"/>
                    <a:pt x="925" y="728"/>
                  </a:cubicBezTo>
                  <a:cubicBezTo>
                    <a:pt x="924" y="725"/>
                    <a:pt x="924" y="722"/>
                    <a:pt x="922" y="720"/>
                  </a:cubicBezTo>
                  <a:cubicBezTo>
                    <a:pt x="921" y="720"/>
                    <a:pt x="921" y="717"/>
                    <a:pt x="922" y="715"/>
                  </a:cubicBezTo>
                  <a:cubicBezTo>
                    <a:pt x="924" y="712"/>
                    <a:pt x="926" y="709"/>
                    <a:pt x="921" y="707"/>
                  </a:cubicBezTo>
                  <a:cubicBezTo>
                    <a:pt x="920" y="707"/>
                    <a:pt x="919" y="706"/>
                    <a:pt x="920" y="705"/>
                  </a:cubicBezTo>
                  <a:cubicBezTo>
                    <a:pt x="921" y="703"/>
                    <a:pt x="921" y="701"/>
                    <a:pt x="917" y="701"/>
                  </a:cubicBezTo>
                  <a:cubicBezTo>
                    <a:pt x="917" y="701"/>
                    <a:pt x="915" y="699"/>
                    <a:pt x="916" y="698"/>
                  </a:cubicBezTo>
                  <a:cubicBezTo>
                    <a:pt x="917" y="697"/>
                    <a:pt x="920" y="696"/>
                    <a:pt x="921" y="698"/>
                  </a:cubicBezTo>
                  <a:cubicBezTo>
                    <a:pt x="922" y="700"/>
                    <a:pt x="923" y="700"/>
                    <a:pt x="924" y="699"/>
                  </a:cubicBezTo>
                  <a:cubicBezTo>
                    <a:pt x="925" y="698"/>
                    <a:pt x="924" y="697"/>
                    <a:pt x="924" y="696"/>
                  </a:cubicBezTo>
                  <a:cubicBezTo>
                    <a:pt x="924" y="694"/>
                    <a:pt x="925" y="693"/>
                    <a:pt x="927" y="693"/>
                  </a:cubicBezTo>
                  <a:cubicBezTo>
                    <a:pt x="929" y="693"/>
                    <a:pt x="931" y="694"/>
                    <a:pt x="934" y="694"/>
                  </a:cubicBezTo>
                  <a:cubicBezTo>
                    <a:pt x="934" y="693"/>
                    <a:pt x="933" y="692"/>
                    <a:pt x="932" y="692"/>
                  </a:cubicBezTo>
                  <a:cubicBezTo>
                    <a:pt x="928" y="691"/>
                    <a:pt x="926" y="688"/>
                    <a:pt x="925" y="684"/>
                  </a:cubicBezTo>
                  <a:cubicBezTo>
                    <a:pt x="924" y="681"/>
                    <a:pt x="921" y="682"/>
                    <a:pt x="919" y="682"/>
                  </a:cubicBezTo>
                  <a:cubicBezTo>
                    <a:pt x="917" y="681"/>
                    <a:pt x="919" y="685"/>
                    <a:pt x="917" y="685"/>
                  </a:cubicBezTo>
                  <a:cubicBezTo>
                    <a:pt x="917" y="687"/>
                    <a:pt x="919" y="686"/>
                    <a:pt x="920" y="687"/>
                  </a:cubicBezTo>
                  <a:cubicBezTo>
                    <a:pt x="921" y="687"/>
                    <a:pt x="922" y="686"/>
                    <a:pt x="922" y="688"/>
                  </a:cubicBezTo>
                  <a:cubicBezTo>
                    <a:pt x="922" y="689"/>
                    <a:pt x="921" y="689"/>
                    <a:pt x="919" y="689"/>
                  </a:cubicBezTo>
                  <a:cubicBezTo>
                    <a:pt x="914" y="689"/>
                    <a:pt x="911" y="683"/>
                    <a:pt x="913" y="678"/>
                  </a:cubicBezTo>
                  <a:cubicBezTo>
                    <a:pt x="913" y="677"/>
                    <a:pt x="914" y="677"/>
                    <a:pt x="915" y="678"/>
                  </a:cubicBezTo>
                  <a:cubicBezTo>
                    <a:pt x="917" y="678"/>
                    <a:pt x="919" y="680"/>
                    <a:pt x="920" y="677"/>
                  </a:cubicBezTo>
                  <a:cubicBezTo>
                    <a:pt x="921" y="675"/>
                    <a:pt x="920" y="672"/>
                    <a:pt x="918" y="671"/>
                  </a:cubicBezTo>
                  <a:cubicBezTo>
                    <a:pt x="917" y="670"/>
                    <a:pt x="916" y="670"/>
                    <a:pt x="916" y="670"/>
                  </a:cubicBezTo>
                  <a:cubicBezTo>
                    <a:pt x="916" y="665"/>
                    <a:pt x="913" y="663"/>
                    <a:pt x="909" y="661"/>
                  </a:cubicBezTo>
                  <a:cubicBezTo>
                    <a:pt x="907" y="659"/>
                    <a:pt x="906" y="657"/>
                    <a:pt x="905" y="655"/>
                  </a:cubicBezTo>
                  <a:cubicBezTo>
                    <a:pt x="904" y="652"/>
                    <a:pt x="903" y="648"/>
                    <a:pt x="900" y="646"/>
                  </a:cubicBezTo>
                  <a:cubicBezTo>
                    <a:pt x="899" y="645"/>
                    <a:pt x="900" y="644"/>
                    <a:pt x="901" y="643"/>
                  </a:cubicBezTo>
                  <a:cubicBezTo>
                    <a:pt x="901" y="642"/>
                    <a:pt x="902" y="641"/>
                    <a:pt x="903" y="640"/>
                  </a:cubicBezTo>
                  <a:cubicBezTo>
                    <a:pt x="902" y="639"/>
                    <a:pt x="900" y="638"/>
                    <a:pt x="899" y="640"/>
                  </a:cubicBezTo>
                  <a:cubicBezTo>
                    <a:pt x="897" y="643"/>
                    <a:pt x="894" y="642"/>
                    <a:pt x="893" y="639"/>
                  </a:cubicBezTo>
                  <a:cubicBezTo>
                    <a:pt x="893" y="636"/>
                    <a:pt x="892" y="633"/>
                    <a:pt x="889" y="631"/>
                  </a:cubicBezTo>
                  <a:cubicBezTo>
                    <a:pt x="889" y="631"/>
                    <a:pt x="889" y="630"/>
                    <a:pt x="889" y="629"/>
                  </a:cubicBezTo>
                  <a:cubicBezTo>
                    <a:pt x="891" y="625"/>
                    <a:pt x="896" y="621"/>
                    <a:pt x="901" y="619"/>
                  </a:cubicBezTo>
                  <a:cubicBezTo>
                    <a:pt x="897" y="619"/>
                    <a:pt x="895" y="617"/>
                    <a:pt x="895" y="613"/>
                  </a:cubicBezTo>
                  <a:cubicBezTo>
                    <a:pt x="896" y="611"/>
                    <a:pt x="894" y="609"/>
                    <a:pt x="891" y="609"/>
                  </a:cubicBezTo>
                  <a:cubicBezTo>
                    <a:pt x="889" y="609"/>
                    <a:pt x="887" y="608"/>
                    <a:pt x="886" y="607"/>
                  </a:cubicBezTo>
                  <a:cubicBezTo>
                    <a:pt x="884" y="605"/>
                    <a:pt x="882" y="604"/>
                    <a:pt x="881" y="603"/>
                  </a:cubicBezTo>
                  <a:cubicBezTo>
                    <a:pt x="880" y="601"/>
                    <a:pt x="884" y="600"/>
                    <a:pt x="885" y="599"/>
                  </a:cubicBezTo>
                  <a:cubicBezTo>
                    <a:pt x="885" y="598"/>
                    <a:pt x="887" y="597"/>
                    <a:pt x="886" y="596"/>
                  </a:cubicBezTo>
                  <a:cubicBezTo>
                    <a:pt x="885" y="594"/>
                    <a:pt x="884" y="591"/>
                    <a:pt x="882" y="591"/>
                  </a:cubicBezTo>
                  <a:cubicBezTo>
                    <a:pt x="880" y="591"/>
                    <a:pt x="880" y="590"/>
                    <a:pt x="880" y="588"/>
                  </a:cubicBezTo>
                  <a:cubicBezTo>
                    <a:pt x="879" y="581"/>
                    <a:pt x="879" y="573"/>
                    <a:pt x="875" y="566"/>
                  </a:cubicBezTo>
                  <a:cubicBezTo>
                    <a:pt x="873" y="564"/>
                    <a:pt x="874" y="562"/>
                    <a:pt x="876" y="561"/>
                  </a:cubicBezTo>
                  <a:cubicBezTo>
                    <a:pt x="878" y="559"/>
                    <a:pt x="881" y="556"/>
                    <a:pt x="881" y="552"/>
                  </a:cubicBezTo>
                  <a:cubicBezTo>
                    <a:pt x="881" y="551"/>
                    <a:pt x="881" y="551"/>
                    <a:pt x="882" y="551"/>
                  </a:cubicBezTo>
                  <a:cubicBezTo>
                    <a:pt x="882" y="550"/>
                    <a:pt x="883" y="549"/>
                    <a:pt x="883" y="549"/>
                  </a:cubicBezTo>
                  <a:cubicBezTo>
                    <a:pt x="879" y="546"/>
                    <a:pt x="882" y="541"/>
                    <a:pt x="879" y="537"/>
                  </a:cubicBezTo>
                  <a:cubicBezTo>
                    <a:pt x="877" y="534"/>
                    <a:pt x="876" y="529"/>
                    <a:pt x="875" y="525"/>
                  </a:cubicBezTo>
                  <a:cubicBezTo>
                    <a:pt x="871" y="517"/>
                    <a:pt x="868" y="508"/>
                    <a:pt x="865" y="500"/>
                  </a:cubicBezTo>
                  <a:cubicBezTo>
                    <a:pt x="864" y="498"/>
                    <a:pt x="864" y="496"/>
                    <a:pt x="866" y="494"/>
                  </a:cubicBezTo>
                  <a:cubicBezTo>
                    <a:pt x="867" y="493"/>
                    <a:pt x="867" y="491"/>
                    <a:pt x="867" y="490"/>
                  </a:cubicBezTo>
                  <a:cubicBezTo>
                    <a:pt x="866" y="489"/>
                    <a:pt x="866" y="488"/>
                    <a:pt x="866" y="488"/>
                  </a:cubicBezTo>
                  <a:cubicBezTo>
                    <a:pt x="869" y="484"/>
                    <a:pt x="869" y="480"/>
                    <a:pt x="867" y="477"/>
                  </a:cubicBezTo>
                  <a:cubicBezTo>
                    <a:pt x="866" y="475"/>
                    <a:pt x="867" y="474"/>
                    <a:pt x="869" y="473"/>
                  </a:cubicBezTo>
                  <a:cubicBezTo>
                    <a:pt x="866" y="471"/>
                    <a:pt x="864" y="469"/>
                    <a:pt x="868" y="466"/>
                  </a:cubicBezTo>
                  <a:cubicBezTo>
                    <a:pt x="869" y="465"/>
                    <a:pt x="872" y="463"/>
                    <a:pt x="867" y="463"/>
                  </a:cubicBezTo>
                  <a:cubicBezTo>
                    <a:pt x="865" y="463"/>
                    <a:pt x="864" y="461"/>
                    <a:pt x="864" y="459"/>
                  </a:cubicBezTo>
                  <a:cubicBezTo>
                    <a:pt x="864" y="457"/>
                    <a:pt x="864" y="455"/>
                    <a:pt x="863" y="453"/>
                  </a:cubicBezTo>
                  <a:cubicBezTo>
                    <a:pt x="863" y="450"/>
                    <a:pt x="866" y="451"/>
                    <a:pt x="868" y="449"/>
                  </a:cubicBezTo>
                  <a:cubicBezTo>
                    <a:pt x="868" y="449"/>
                    <a:pt x="868" y="448"/>
                    <a:pt x="867" y="448"/>
                  </a:cubicBezTo>
                  <a:cubicBezTo>
                    <a:pt x="862" y="446"/>
                    <a:pt x="861" y="442"/>
                    <a:pt x="861" y="438"/>
                  </a:cubicBezTo>
                  <a:cubicBezTo>
                    <a:pt x="860" y="436"/>
                    <a:pt x="859" y="436"/>
                    <a:pt x="858" y="436"/>
                  </a:cubicBezTo>
                  <a:cubicBezTo>
                    <a:pt x="856" y="436"/>
                    <a:pt x="853" y="435"/>
                    <a:pt x="851" y="435"/>
                  </a:cubicBezTo>
                  <a:cubicBezTo>
                    <a:pt x="847" y="434"/>
                    <a:pt x="846" y="433"/>
                    <a:pt x="848" y="430"/>
                  </a:cubicBezTo>
                  <a:cubicBezTo>
                    <a:pt x="849" y="429"/>
                    <a:pt x="850" y="428"/>
                    <a:pt x="849" y="428"/>
                  </a:cubicBezTo>
                  <a:cubicBezTo>
                    <a:pt x="843" y="424"/>
                    <a:pt x="845" y="418"/>
                    <a:pt x="845" y="413"/>
                  </a:cubicBezTo>
                  <a:cubicBezTo>
                    <a:pt x="845" y="411"/>
                    <a:pt x="846" y="408"/>
                    <a:pt x="843" y="406"/>
                  </a:cubicBezTo>
                  <a:cubicBezTo>
                    <a:pt x="841" y="405"/>
                    <a:pt x="842" y="404"/>
                    <a:pt x="841" y="402"/>
                  </a:cubicBezTo>
                  <a:cubicBezTo>
                    <a:pt x="841" y="398"/>
                    <a:pt x="840" y="394"/>
                    <a:pt x="837" y="391"/>
                  </a:cubicBezTo>
                  <a:cubicBezTo>
                    <a:pt x="837" y="389"/>
                    <a:pt x="835" y="387"/>
                    <a:pt x="833" y="388"/>
                  </a:cubicBezTo>
                  <a:cubicBezTo>
                    <a:pt x="831" y="390"/>
                    <a:pt x="830" y="392"/>
                    <a:pt x="831" y="395"/>
                  </a:cubicBezTo>
                  <a:cubicBezTo>
                    <a:pt x="833" y="397"/>
                    <a:pt x="833" y="399"/>
                    <a:pt x="831" y="401"/>
                  </a:cubicBezTo>
                  <a:cubicBezTo>
                    <a:pt x="829" y="402"/>
                    <a:pt x="827" y="402"/>
                    <a:pt x="826" y="401"/>
                  </a:cubicBezTo>
                  <a:cubicBezTo>
                    <a:pt x="824" y="400"/>
                    <a:pt x="824" y="398"/>
                    <a:pt x="825" y="397"/>
                  </a:cubicBezTo>
                  <a:cubicBezTo>
                    <a:pt x="827" y="394"/>
                    <a:pt x="828" y="390"/>
                    <a:pt x="827" y="387"/>
                  </a:cubicBezTo>
                  <a:cubicBezTo>
                    <a:pt x="826" y="384"/>
                    <a:pt x="828" y="384"/>
                    <a:pt x="830" y="384"/>
                  </a:cubicBezTo>
                  <a:cubicBezTo>
                    <a:pt x="835" y="382"/>
                    <a:pt x="836" y="379"/>
                    <a:pt x="833" y="375"/>
                  </a:cubicBezTo>
                  <a:cubicBezTo>
                    <a:pt x="830" y="372"/>
                    <a:pt x="829" y="369"/>
                    <a:pt x="825" y="368"/>
                  </a:cubicBezTo>
                  <a:cubicBezTo>
                    <a:pt x="823" y="368"/>
                    <a:pt x="823" y="364"/>
                    <a:pt x="823" y="362"/>
                  </a:cubicBezTo>
                  <a:cubicBezTo>
                    <a:pt x="825" y="354"/>
                    <a:pt x="820" y="348"/>
                    <a:pt x="816" y="343"/>
                  </a:cubicBezTo>
                  <a:cubicBezTo>
                    <a:pt x="814" y="339"/>
                    <a:pt x="808" y="339"/>
                    <a:pt x="804" y="338"/>
                  </a:cubicBezTo>
                  <a:cubicBezTo>
                    <a:pt x="803" y="338"/>
                    <a:pt x="802" y="338"/>
                    <a:pt x="800" y="338"/>
                  </a:cubicBezTo>
                  <a:cubicBezTo>
                    <a:pt x="802" y="336"/>
                    <a:pt x="803" y="335"/>
                    <a:pt x="805" y="335"/>
                  </a:cubicBezTo>
                  <a:cubicBezTo>
                    <a:pt x="807" y="336"/>
                    <a:pt x="808" y="336"/>
                    <a:pt x="810" y="336"/>
                  </a:cubicBezTo>
                  <a:cubicBezTo>
                    <a:pt x="811" y="336"/>
                    <a:pt x="812" y="336"/>
                    <a:pt x="812" y="335"/>
                  </a:cubicBezTo>
                  <a:cubicBezTo>
                    <a:pt x="813" y="334"/>
                    <a:pt x="812" y="334"/>
                    <a:pt x="811" y="333"/>
                  </a:cubicBezTo>
                  <a:cubicBezTo>
                    <a:pt x="809" y="331"/>
                    <a:pt x="808" y="327"/>
                    <a:pt x="809" y="324"/>
                  </a:cubicBezTo>
                  <a:cubicBezTo>
                    <a:pt x="810" y="321"/>
                    <a:pt x="815" y="321"/>
                    <a:pt x="818" y="321"/>
                  </a:cubicBezTo>
                  <a:cubicBezTo>
                    <a:pt x="822" y="321"/>
                    <a:pt x="822" y="318"/>
                    <a:pt x="824" y="316"/>
                  </a:cubicBezTo>
                  <a:cubicBezTo>
                    <a:pt x="826" y="314"/>
                    <a:pt x="825" y="313"/>
                    <a:pt x="824" y="312"/>
                  </a:cubicBezTo>
                  <a:cubicBezTo>
                    <a:pt x="823" y="311"/>
                    <a:pt x="822" y="311"/>
                    <a:pt x="823" y="310"/>
                  </a:cubicBezTo>
                  <a:cubicBezTo>
                    <a:pt x="825" y="302"/>
                    <a:pt x="817" y="301"/>
                    <a:pt x="814" y="296"/>
                  </a:cubicBezTo>
                  <a:cubicBezTo>
                    <a:pt x="814" y="296"/>
                    <a:pt x="815" y="295"/>
                    <a:pt x="815" y="294"/>
                  </a:cubicBezTo>
                  <a:cubicBezTo>
                    <a:pt x="816" y="294"/>
                    <a:pt x="816" y="293"/>
                    <a:pt x="815" y="292"/>
                  </a:cubicBezTo>
                  <a:cubicBezTo>
                    <a:pt x="814" y="291"/>
                    <a:pt x="814" y="292"/>
                    <a:pt x="813" y="293"/>
                  </a:cubicBezTo>
                  <a:cubicBezTo>
                    <a:pt x="813" y="294"/>
                    <a:pt x="813" y="295"/>
                    <a:pt x="812" y="294"/>
                  </a:cubicBezTo>
                  <a:cubicBezTo>
                    <a:pt x="809" y="293"/>
                    <a:pt x="806" y="292"/>
                    <a:pt x="803" y="291"/>
                  </a:cubicBezTo>
                  <a:cubicBezTo>
                    <a:pt x="802" y="291"/>
                    <a:pt x="801" y="290"/>
                    <a:pt x="802" y="289"/>
                  </a:cubicBezTo>
                  <a:cubicBezTo>
                    <a:pt x="802" y="288"/>
                    <a:pt x="803" y="288"/>
                    <a:pt x="803" y="288"/>
                  </a:cubicBezTo>
                  <a:cubicBezTo>
                    <a:pt x="805" y="288"/>
                    <a:pt x="808" y="290"/>
                    <a:pt x="808" y="286"/>
                  </a:cubicBezTo>
                  <a:cubicBezTo>
                    <a:pt x="809" y="285"/>
                    <a:pt x="810" y="286"/>
                    <a:pt x="811" y="287"/>
                  </a:cubicBezTo>
                  <a:cubicBezTo>
                    <a:pt x="812" y="287"/>
                    <a:pt x="813" y="288"/>
                    <a:pt x="814" y="287"/>
                  </a:cubicBezTo>
                  <a:cubicBezTo>
                    <a:pt x="815" y="286"/>
                    <a:pt x="815" y="285"/>
                    <a:pt x="815" y="284"/>
                  </a:cubicBezTo>
                  <a:cubicBezTo>
                    <a:pt x="814" y="283"/>
                    <a:pt x="814" y="282"/>
                    <a:pt x="814" y="281"/>
                  </a:cubicBezTo>
                  <a:cubicBezTo>
                    <a:pt x="810" y="277"/>
                    <a:pt x="810" y="272"/>
                    <a:pt x="812" y="267"/>
                  </a:cubicBezTo>
                  <a:cubicBezTo>
                    <a:pt x="813" y="266"/>
                    <a:pt x="810" y="264"/>
                    <a:pt x="813" y="263"/>
                  </a:cubicBezTo>
                  <a:cubicBezTo>
                    <a:pt x="812" y="261"/>
                    <a:pt x="810" y="262"/>
                    <a:pt x="808" y="261"/>
                  </a:cubicBezTo>
                  <a:cubicBezTo>
                    <a:pt x="806" y="261"/>
                    <a:pt x="807" y="260"/>
                    <a:pt x="808" y="259"/>
                  </a:cubicBezTo>
                  <a:cubicBezTo>
                    <a:pt x="810" y="257"/>
                    <a:pt x="808" y="257"/>
                    <a:pt x="807" y="256"/>
                  </a:cubicBezTo>
                  <a:cubicBezTo>
                    <a:pt x="804" y="255"/>
                    <a:pt x="801" y="255"/>
                    <a:pt x="798" y="255"/>
                  </a:cubicBezTo>
                  <a:cubicBezTo>
                    <a:pt x="797" y="255"/>
                    <a:pt x="795" y="255"/>
                    <a:pt x="794" y="253"/>
                  </a:cubicBezTo>
                  <a:cubicBezTo>
                    <a:pt x="793" y="252"/>
                    <a:pt x="795" y="251"/>
                    <a:pt x="796" y="250"/>
                  </a:cubicBezTo>
                  <a:cubicBezTo>
                    <a:pt x="797" y="248"/>
                    <a:pt x="798" y="250"/>
                    <a:pt x="799" y="250"/>
                  </a:cubicBezTo>
                  <a:cubicBezTo>
                    <a:pt x="804" y="253"/>
                    <a:pt x="807" y="253"/>
                    <a:pt x="810" y="248"/>
                  </a:cubicBezTo>
                  <a:cubicBezTo>
                    <a:pt x="811" y="247"/>
                    <a:pt x="813" y="246"/>
                    <a:pt x="814" y="247"/>
                  </a:cubicBezTo>
                  <a:cubicBezTo>
                    <a:pt x="820" y="248"/>
                    <a:pt x="819" y="243"/>
                    <a:pt x="819" y="241"/>
                  </a:cubicBezTo>
                  <a:cubicBezTo>
                    <a:pt x="819" y="240"/>
                    <a:pt x="819" y="238"/>
                    <a:pt x="819" y="236"/>
                  </a:cubicBezTo>
                  <a:cubicBezTo>
                    <a:pt x="821" y="228"/>
                    <a:pt x="819" y="221"/>
                    <a:pt x="819" y="213"/>
                  </a:cubicBezTo>
                  <a:cubicBezTo>
                    <a:pt x="819" y="211"/>
                    <a:pt x="818" y="211"/>
                    <a:pt x="816" y="212"/>
                  </a:cubicBezTo>
                  <a:cubicBezTo>
                    <a:pt x="815" y="213"/>
                    <a:pt x="814" y="214"/>
                    <a:pt x="813" y="215"/>
                  </a:cubicBezTo>
                  <a:cubicBezTo>
                    <a:pt x="810" y="217"/>
                    <a:pt x="808" y="219"/>
                    <a:pt x="810" y="223"/>
                  </a:cubicBezTo>
                  <a:cubicBezTo>
                    <a:pt x="811" y="225"/>
                    <a:pt x="811" y="228"/>
                    <a:pt x="809" y="230"/>
                  </a:cubicBezTo>
                  <a:cubicBezTo>
                    <a:pt x="808" y="231"/>
                    <a:pt x="808" y="232"/>
                    <a:pt x="809" y="233"/>
                  </a:cubicBezTo>
                  <a:cubicBezTo>
                    <a:pt x="810" y="233"/>
                    <a:pt x="812" y="234"/>
                    <a:pt x="812" y="235"/>
                  </a:cubicBezTo>
                  <a:cubicBezTo>
                    <a:pt x="811" y="237"/>
                    <a:pt x="810" y="237"/>
                    <a:pt x="809" y="237"/>
                  </a:cubicBezTo>
                  <a:cubicBezTo>
                    <a:pt x="807" y="237"/>
                    <a:pt x="805" y="237"/>
                    <a:pt x="804" y="236"/>
                  </a:cubicBezTo>
                  <a:cubicBezTo>
                    <a:pt x="804" y="235"/>
                    <a:pt x="804" y="234"/>
                    <a:pt x="804" y="233"/>
                  </a:cubicBezTo>
                  <a:cubicBezTo>
                    <a:pt x="804" y="231"/>
                    <a:pt x="802" y="230"/>
                    <a:pt x="801" y="228"/>
                  </a:cubicBezTo>
                  <a:cubicBezTo>
                    <a:pt x="800" y="225"/>
                    <a:pt x="798" y="222"/>
                    <a:pt x="798" y="218"/>
                  </a:cubicBezTo>
                  <a:cubicBezTo>
                    <a:pt x="799" y="214"/>
                    <a:pt x="796" y="210"/>
                    <a:pt x="792" y="211"/>
                  </a:cubicBezTo>
                  <a:cubicBezTo>
                    <a:pt x="791" y="211"/>
                    <a:pt x="790" y="212"/>
                    <a:pt x="790" y="213"/>
                  </a:cubicBezTo>
                  <a:cubicBezTo>
                    <a:pt x="790" y="216"/>
                    <a:pt x="790" y="219"/>
                    <a:pt x="789" y="222"/>
                  </a:cubicBezTo>
                  <a:cubicBezTo>
                    <a:pt x="788" y="224"/>
                    <a:pt x="789" y="224"/>
                    <a:pt x="790" y="224"/>
                  </a:cubicBezTo>
                  <a:cubicBezTo>
                    <a:pt x="794" y="224"/>
                    <a:pt x="794" y="226"/>
                    <a:pt x="793" y="229"/>
                  </a:cubicBezTo>
                  <a:cubicBezTo>
                    <a:pt x="792" y="231"/>
                    <a:pt x="792" y="234"/>
                    <a:pt x="791" y="236"/>
                  </a:cubicBezTo>
                  <a:cubicBezTo>
                    <a:pt x="790" y="239"/>
                    <a:pt x="788" y="240"/>
                    <a:pt x="785" y="239"/>
                  </a:cubicBezTo>
                  <a:cubicBezTo>
                    <a:pt x="783" y="238"/>
                    <a:pt x="780" y="237"/>
                    <a:pt x="777" y="238"/>
                  </a:cubicBezTo>
                  <a:cubicBezTo>
                    <a:pt x="775" y="238"/>
                    <a:pt x="773" y="239"/>
                    <a:pt x="773" y="237"/>
                  </a:cubicBezTo>
                  <a:cubicBezTo>
                    <a:pt x="772" y="235"/>
                    <a:pt x="771" y="233"/>
                    <a:pt x="772" y="231"/>
                  </a:cubicBezTo>
                  <a:cubicBezTo>
                    <a:pt x="773" y="230"/>
                    <a:pt x="774" y="228"/>
                    <a:pt x="775" y="228"/>
                  </a:cubicBezTo>
                  <a:cubicBezTo>
                    <a:pt x="779" y="227"/>
                    <a:pt x="778" y="224"/>
                    <a:pt x="777" y="222"/>
                  </a:cubicBezTo>
                  <a:cubicBezTo>
                    <a:pt x="776" y="219"/>
                    <a:pt x="774" y="219"/>
                    <a:pt x="772" y="220"/>
                  </a:cubicBezTo>
                  <a:cubicBezTo>
                    <a:pt x="771" y="220"/>
                    <a:pt x="771" y="220"/>
                    <a:pt x="771" y="220"/>
                  </a:cubicBezTo>
                  <a:cubicBezTo>
                    <a:pt x="764" y="218"/>
                    <a:pt x="760" y="223"/>
                    <a:pt x="755" y="225"/>
                  </a:cubicBezTo>
                  <a:cubicBezTo>
                    <a:pt x="751" y="226"/>
                    <a:pt x="747" y="228"/>
                    <a:pt x="743" y="230"/>
                  </a:cubicBezTo>
                  <a:cubicBezTo>
                    <a:pt x="739" y="232"/>
                    <a:pt x="736" y="229"/>
                    <a:pt x="736" y="225"/>
                  </a:cubicBezTo>
                  <a:cubicBezTo>
                    <a:pt x="736" y="221"/>
                    <a:pt x="738" y="220"/>
                    <a:pt x="739" y="217"/>
                  </a:cubicBezTo>
                  <a:cubicBezTo>
                    <a:pt x="741" y="212"/>
                    <a:pt x="747" y="207"/>
                    <a:pt x="742" y="200"/>
                  </a:cubicBezTo>
                  <a:cubicBezTo>
                    <a:pt x="741" y="199"/>
                    <a:pt x="741" y="197"/>
                    <a:pt x="743" y="197"/>
                  </a:cubicBezTo>
                  <a:cubicBezTo>
                    <a:pt x="745" y="196"/>
                    <a:pt x="745" y="194"/>
                    <a:pt x="745" y="192"/>
                  </a:cubicBezTo>
                  <a:cubicBezTo>
                    <a:pt x="746" y="187"/>
                    <a:pt x="750" y="184"/>
                    <a:pt x="752" y="180"/>
                  </a:cubicBezTo>
                  <a:cubicBezTo>
                    <a:pt x="755" y="176"/>
                    <a:pt x="756" y="170"/>
                    <a:pt x="754" y="165"/>
                  </a:cubicBezTo>
                  <a:cubicBezTo>
                    <a:pt x="753" y="164"/>
                    <a:pt x="754" y="164"/>
                    <a:pt x="755" y="163"/>
                  </a:cubicBezTo>
                  <a:cubicBezTo>
                    <a:pt x="756" y="161"/>
                    <a:pt x="757" y="159"/>
                    <a:pt x="753" y="158"/>
                  </a:cubicBezTo>
                  <a:cubicBezTo>
                    <a:pt x="752" y="158"/>
                    <a:pt x="752" y="158"/>
                    <a:pt x="751" y="157"/>
                  </a:cubicBezTo>
                  <a:cubicBezTo>
                    <a:pt x="751" y="156"/>
                    <a:pt x="750" y="155"/>
                    <a:pt x="748" y="156"/>
                  </a:cubicBezTo>
                  <a:cubicBezTo>
                    <a:pt x="747" y="157"/>
                    <a:pt x="746" y="158"/>
                    <a:pt x="746" y="160"/>
                  </a:cubicBezTo>
                  <a:cubicBezTo>
                    <a:pt x="746" y="161"/>
                    <a:pt x="747" y="163"/>
                    <a:pt x="748" y="164"/>
                  </a:cubicBezTo>
                  <a:cubicBezTo>
                    <a:pt x="749" y="167"/>
                    <a:pt x="748" y="170"/>
                    <a:pt x="745" y="170"/>
                  </a:cubicBezTo>
                  <a:cubicBezTo>
                    <a:pt x="744" y="170"/>
                    <a:pt x="743" y="170"/>
                    <a:pt x="743" y="171"/>
                  </a:cubicBezTo>
                  <a:cubicBezTo>
                    <a:pt x="746" y="175"/>
                    <a:pt x="741" y="175"/>
                    <a:pt x="740" y="177"/>
                  </a:cubicBezTo>
                  <a:cubicBezTo>
                    <a:pt x="738" y="183"/>
                    <a:pt x="735" y="187"/>
                    <a:pt x="734" y="193"/>
                  </a:cubicBezTo>
                  <a:cubicBezTo>
                    <a:pt x="733" y="196"/>
                    <a:pt x="731" y="198"/>
                    <a:pt x="727" y="198"/>
                  </a:cubicBezTo>
                  <a:cubicBezTo>
                    <a:pt x="726" y="198"/>
                    <a:pt x="725" y="198"/>
                    <a:pt x="724" y="198"/>
                  </a:cubicBezTo>
                  <a:cubicBezTo>
                    <a:pt x="723" y="198"/>
                    <a:pt x="722" y="198"/>
                    <a:pt x="722" y="200"/>
                  </a:cubicBezTo>
                  <a:cubicBezTo>
                    <a:pt x="722" y="201"/>
                    <a:pt x="723" y="202"/>
                    <a:pt x="725" y="201"/>
                  </a:cubicBezTo>
                  <a:cubicBezTo>
                    <a:pt x="727" y="200"/>
                    <a:pt x="729" y="200"/>
                    <a:pt x="731" y="199"/>
                  </a:cubicBezTo>
                  <a:cubicBezTo>
                    <a:pt x="733" y="197"/>
                    <a:pt x="735" y="198"/>
                    <a:pt x="737" y="199"/>
                  </a:cubicBezTo>
                  <a:cubicBezTo>
                    <a:pt x="738" y="200"/>
                    <a:pt x="739" y="201"/>
                    <a:pt x="738" y="202"/>
                  </a:cubicBezTo>
                  <a:cubicBezTo>
                    <a:pt x="737" y="204"/>
                    <a:pt x="735" y="205"/>
                    <a:pt x="733" y="206"/>
                  </a:cubicBezTo>
                  <a:cubicBezTo>
                    <a:pt x="732" y="206"/>
                    <a:pt x="730" y="205"/>
                    <a:pt x="730" y="206"/>
                  </a:cubicBezTo>
                  <a:cubicBezTo>
                    <a:pt x="729" y="208"/>
                    <a:pt x="731" y="209"/>
                    <a:pt x="732" y="210"/>
                  </a:cubicBezTo>
                  <a:cubicBezTo>
                    <a:pt x="735" y="212"/>
                    <a:pt x="736" y="214"/>
                    <a:pt x="734" y="217"/>
                  </a:cubicBezTo>
                  <a:cubicBezTo>
                    <a:pt x="733" y="218"/>
                    <a:pt x="732" y="219"/>
                    <a:pt x="732" y="220"/>
                  </a:cubicBezTo>
                  <a:cubicBezTo>
                    <a:pt x="731" y="222"/>
                    <a:pt x="731" y="222"/>
                    <a:pt x="729" y="221"/>
                  </a:cubicBezTo>
                  <a:cubicBezTo>
                    <a:pt x="726" y="219"/>
                    <a:pt x="724" y="220"/>
                    <a:pt x="723" y="224"/>
                  </a:cubicBezTo>
                  <a:cubicBezTo>
                    <a:pt x="722" y="229"/>
                    <a:pt x="717" y="231"/>
                    <a:pt x="713" y="232"/>
                  </a:cubicBezTo>
                  <a:cubicBezTo>
                    <a:pt x="711" y="234"/>
                    <a:pt x="711" y="231"/>
                    <a:pt x="711" y="229"/>
                  </a:cubicBezTo>
                  <a:cubicBezTo>
                    <a:pt x="710" y="228"/>
                    <a:pt x="711" y="228"/>
                    <a:pt x="712" y="227"/>
                  </a:cubicBezTo>
                  <a:cubicBezTo>
                    <a:pt x="714" y="222"/>
                    <a:pt x="714" y="221"/>
                    <a:pt x="708" y="220"/>
                  </a:cubicBezTo>
                  <a:cubicBezTo>
                    <a:pt x="710" y="217"/>
                    <a:pt x="711" y="214"/>
                    <a:pt x="708" y="211"/>
                  </a:cubicBezTo>
                  <a:cubicBezTo>
                    <a:pt x="707" y="211"/>
                    <a:pt x="708" y="210"/>
                    <a:pt x="708" y="209"/>
                  </a:cubicBezTo>
                  <a:cubicBezTo>
                    <a:pt x="712" y="205"/>
                    <a:pt x="714" y="202"/>
                    <a:pt x="714" y="196"/>
                  </a:cubicBezTo>
                  <a:cubicBezTo>
                    <a:pt x="714" y="195"/>
                    <a:pt x="716" y="194"/>
                    <a:pt x="718" y="194"/>
                  </a:cubicBezTo>
                  <a:cubicBezTo>
                    <a:pt x="721" y="193"/>
                    <a:pt x="722" y="190"/>
                    <a:pt x="722" y="188"/>
                  </a:cubicBezTo>
                  <a:cubicBezTo>
                    <a:pt x="722" y="184"/>
                    <a:pt x="719" y="186"/>
                    <a:pt x="717" y="185"/>
                  </a:cubicBezTo>
                  <a:cubicBezTo>
                    <a:pt x="719" y="180"/>
                    <a:pt x="723" y="177"/>
                    <a:pt x="728" y="175"/>
                  </a:cubicBezTo>
                  <a:cubicBezTo>
                    <a:pt x="730" y="174"/>
                    <a:pt x="731" y="173"/>
                    <a:pt x="730" y="170"/>
                  </a:cubicBezTo>
                  <a:cubicBezTo>
                    <a:pt x="730" y="166"/>
                    <a:pt x="728" y="162"/>
                    <a:pt x="734" y="160"/>
                  </a:cubicBezTo>
                  <a:cubicBezTo>
                    <a:pt x="735" y="160"/>
                    <a:pt x="735" y="159"/>
                    <a:pt x="735" y="158"/>
                  </a:cubicBezTo>
                  <a:cubicBezTo>
                    <a:pt x="735" y="155"/>
                    <a:pt x="735" y="154"/>
                    <a:pt x="737" y="153"/>
                  </a:cubicBezTo>
                  <a:cubicBezTo>
                    <a:pt x="740" y="151"/>
                    <a:pt x="741" y="141"/>
                    <a:pt x="739" y="138"/>
                  </a:cubicBezTo>
                  <a:cubicBezTo>
                    <a:pt x="738" y="137"/>
                    <a:pt x="736" y="136"/>
                    <a:pt x="734" y="138"/>
                  </a:cubicBezTo>
                  <a:cubicBezTo>
                    <a:pt x="730" y="142"/>
                    <a:pt x="725" y="145"/>
                    <a:pt x="723" y="150"/>
                  </a:cubicBezTo>
                  <a:cubicBezTo>
                    <a:pt x="722" y="152"/>
                    <a:pt x="720" y="153"/>
                    <a:pt x="719" y="154"/>
                  </a:cubicBezTo>
                  <a:cubicBezTo>
                    <a:pt x="716" y="157"/>
                    <a:pt x="713" y="159"/>
                    <a:pt x="713" y="163"/>
                  </a:cubicBezTo>
                  <a:cubicBezTo>
                    <a:pt x="712" y="165"/>
                    <a:pt x="710" y="166"/>
                    <a:pt x="710" y="167"/>
                  </a:cubicBezTo>
                  <a:cubicBezTo>
                    <a:pt x="709" y="172"/>
                    <a:pt x="704" y="175"/>
                    <a:pt x="704" y="181"/>
                  </a:cubicBezTo>
                  <a:cubicBezTo>
                    <a:pt x="705" y="184"/>
                    <a:pt x="703" y="186"/>
                    <a:pt x="701" y="186"/>
                  </a:cubicBezTo>
                  <a:cubicBezTo>
                    <a:pt x="697" y="187"/>
                    <a:pt x="695" y="189"/>
                    <a:pt x="692" y="190"/>
                  </a:cubicBezTo>
                  <a:cubicBezTo>
                    <a:pt x="691" y="190"/>
                    <a:pt x="691" y="191"/>
                    <a:pt x="692" y="192"/>
                  </a:cubicBezTo>
                  <a:cubicBezTo>
                    <a:pt x="694" y="193"/>
                    <a:pt x="693" y="195"/>
                    <a:pt x="693" y="197"/>
                  </a:cubicBezTo>
                  <a:cubicBezTo>
                    <a:pt x="691" y="200"/>
                    <a:pt x="690" y="204"/>
                    <a:pt x="690" y="208"/>
                  </a:cubicBezTo>
                  <a:cubicBezTo>
                    <a:pt x="690" y="209"/>
                    <a:pt x="689" y="209"/>
                    <a:pt x="688" y="209"/>
                  </a:cubicBezTo>
                  <a:cubicBezTo>
                    <a:pt x="685" y="208"/>
                    <a:pt x="683" y="210"/>
                    <a:pt x="680" y="210"/>
                  </a:cubicBezTo>
                  <a:cubicBezTo>
                    <a:pt x="682" y="212"/>
                    <a:pt x="683" y="212"/>
                    <a:pt x="685" y="212"/>
                  </a:cubicBezTo>
                  <a:cubicBezTo>
                    <a:pt x="686" y="212"/>
                    <a:pt x="687" y="211"/>
                    <a:pt x="687" y="212"/>
                  </a:cubicBezTo>
                  <a:cubicBezTo>
                    <a:pt x="687" y="214"/>
                    <a:pt x="687" y="215"/>
                    <a:pt x="685" y="215"/>
                  </a:cubicBezTo>
                  <a:cubicBezTo>
                    <a:pt x="684" y="215"/>
                    <a:pt x="682" y="215"/>
                    <a:pt x="681" y="215"/>
                  </a:cubicBezTo>
                  <a:cubicBezTo>
                    <a:pt x="680" y="214"/>
                    <a:pt x="679" y="214"/>
                    <a:pt x="679" y="216"/>
                  </a:cubicBezTo>
                  <a:cubicBezTo>
                    <a:pt x="678" y="217"/>
                    <a:pt x="679" y="218"/>
                    <a:pt x="680" y="219"/>
                  </a:cubicBezTo>
                  <a:cubicBezTo>
                    <a:pt x="685" y="222"/>
                    <a:pt x="686" y="226"/>
                    <a:pt x="683" y="231"/>
                  </a:cubicBezTo>
                  <a:cubicBezTo>
                    <a:pt x="682" y="231"/>
                    <a:pt x="682" y="233"/>
                    <a:pt x="681" y="233"/>
                  </a:cubicBezTo>
                  <a:cubicBezTo>
                    <a:pt x="679" y="232"/>
                    <a:pt x="679" y="230"/>
                    <a:pt x="679" y="229"/>
                  </a:cubicBezTo>
                  <a:cubicBezTo>
                    <a:pt x="681" y="226"/>
                    <a:pt x="678" y="224"/>
                    <a:pt x="676" y="223"/>
                  </a:cubicBezTo>
                  <a:cubicBezTo>
                    <a:pt x="675" y="222"/>
                    <a:pt x="674" y="221"/>
                    <a:pt x="673" y="220"/>
                  </a:cubicBezTo>
                  <a:cubicBezTo>
                    <a:pt x="672" y="218"/>
                    <a:pt x="671" y="215"/>
                    <a:pt x="674" y="213"/>
                  </a:cubicBezTo>
                  <a:cubicBezTo>
                    <a:pt x="676" y="211"/>
                    <a:pt x="679" y="210"/>
                    <a:pt x="677" y="207"/>
                  </a:cubicBezTo>
                  <a:cubicBezTo>
                    <a:pt x="676" y="205"/>
                    <a:pt x="675" y="204"/>
                    <a:pt x="673" y="204"/>
                  </a:cubicBezTo>
                  <a:cubicBezTo>
                    <a:pt x="671" y="204"/>
                    <a:pt x="669" y="204"/>
                    <a:pt x="667" y="204"/>
                  </a:cubicBezTo>
                  <a:cubicBezTo>
                    <a:pt x="665" y="203"/>
                    <a:pt x="663" y="199"/>
                    <a:pt x="664" y="205"/>
                  </a:cubicBezTo>
                  <a:cubicBezTo>
                    <a:pt x="664" y="208"/>
                    <a:pt x="660" y="211"/>
                    <a:pt x="656" y="212"/>
                  </a:cubicBezTo>
                  <a:cubicBezTo>
                    <a:pt x="655" y="212"/>
                    <a:pt x="653" y="213"/>
                    <a:pt x="651" y="213"/>
                  </a:cubicBezTo>
                  <a:cubicBezTo>
                    <a:pt x="647" y="214"/>
                    <a:pt x="645" y="212"/>
                    <a:pt x="647" y="208"/>
                  </a:cubicBezTo>
                  <a:cubicBezTo>
                    <a:pt x="648" y="206"/>
                    <a:pt x="647" y="203"/>
                    <a:pt x="647" y="201"/>
                  </a:cubicBezTo>
                  <a:cubicBezTo>
                    <a:pt x="648" y="196"/>
                    <a:pt x="648" y="191"/>
                    <a:pt x="646" y="186"/>
                  </a:cubicBezTo>
                  <a:cubicBezTo>
                    <a:pt x="645" y="184"/>
                    <a:pt x="645" y="182"/>
                    <a:pt x="643" y="181"/>
                  </a:cubicBezTo>
                  <a:cubicBezTo>
                    <a:pt x="641" y="179"/>
                    <a:pt x="640" y="178"/>
                    <a:pt x="639" y="176"/>
                  </a:cubicBezTo>
                  <a:cubicBezTo>
                    <a:pt x="638" y="174"/>
                    <a:pt x="636" y="174"/>
                    <a:pt x="634" y="174"/>
                  </a:cubicBezTo>
                  <a:cubicBezTo>
                    <a:pt x="630" y="176"/>
                    <a:pt x="629" y="179"/>
                    <a:pt x="627" y="181"/>
                  </a:cubicBezTo>
                  <a:cubicBezTo>
                    <a:pt x="627" y="182"/>
                    <a:pt x="627" y="183"/>
                    <a:pt x="628" y="184"/>
                  </a:cubicBezTo>
                  <a:cubicBezTo>
                    <a:pt x="630" y="185"/>
                    <a:pt x="629" y="186"/>
                    <a:pt x="628" y="188"/>
                  </a:cubicBezTo>
                  <a:cubicBezTo>
                    <a:pt x="627" y="189"/>
                    <a:pt x="625" y="190"/>
                    <a:pt x="623" y="189"/>
                  </a:cubicBezTo>
                  <a:cubicBezTo>
                    <a:pt x="623" y="189"/>
                    <a:pt x="623" y="188"/>
                    <a:pt x="622" y="188"/>
                  </a:cubicBezTo>
                  <a:cubicBezTo>
                    <a:pt x="615" y="190"/>
                    <a:pt x="616" y="183"/>
                    <a:pt x="613" y="180"/>
                  </a:cubicBezTo>
                  <a:cubicBezTo>
                    <a:pt x="612" y="179"/>
                    <a:pt x="612" y="178"/>
                    <a:pt x="610" y="179"/>
                  </a:cubicBezTo>
                  <a:cubicBezTo>
                    <a:pt x="610" y="180"/>
                    <a:pt x="609" y="180"/>
                    <a:pt x="609" y="180"/>
                  </a:cubicBezTo>
                  <a:cubicBezTo>
                    <a:pt x="604" y="179"/>
                    <a:pt x="604" y="180"/>
                    <a:pt x="605" y="184"/>
                  </a:cubicBezTo>
                  <a:cubicBezTo>
                    <a:pt x="606" y="185"/>
                    <a:pt x="603" y="186"/>
                    <a:pt x="602" y="187"/>
                  </a:cubicBezTo>
                  <a:cubicBezTo>
                    <a:pt x="600" y="189"/>
                    <a:pt x="599" y="190"/>
                    <a:pt x="602" y="191"/>
                  </a:cubicBezTo>
                  <a:cubicBezTo>
                    <a:pt x="603" y="191"/>
                    <a:pt x="604" y="193"/>
                    <a:pt x="605" y="194"/>
                  </a:cubicBezTo>
                  <a:cubicBezTo>
                    <a:pt x="607" y="196"/>
                    <a:pt x="610" y="198"/>
                    <a:pt x="613" y="201"/>
                  </a:cubicBezTo>
                  <a:cubicBezTo>
                    <a:pt x="616" y="203"/>
                    <a:pt x="618" y="208"/>
                    <a:pt x="622" y="211"/>
                  </a:cubicBezTo>
                  <a:cubicBezTo>
                    <a:pt x="622" y="210"/>
                    <a:pt x="622" y="210"/>
                    <a:pt x="622" y="210"/>
                  </a:cubicBezTo>
                  <a:cubicBezTo>
                    <a:pt x="616" y="210"/>
                    <a:pt x="611" y="208"/>
                    <a:pt x="607" y="203"/>
                  </a:cubicBezTo>
                  <a:cubicBezTo>
                    <a:pt x="606" y="202"/>
                    <a:pt x="605" y="201"/>
                    <a:pt x="603" y="201"/>
                  </a:cubicBezTo>
                  <a:cubicBezTo>
                    <a:pt x="601" y="200"/>
                    <a:pt x="600" y="199"/>
                    <a:pt x="598" y="198"/>
                  </a:cubicBezTo>
                  <a:cubicBezTo>
                    <a:pt x="596" y="195"/>
                    <a:pt x="593" y="195"/>
                    <a:pt x="592" y="199"/>
                  </a:cubicBezTo>
                  <a:cubicBezTo>
                    <a:pt x="590" y="202"/>
                    <a:pt x="588" y="202"/>
                    <a:pt x="585" y="202"/>
                  </a:cubicBezTo>
                  <a:cubicBezTo>
                    <a:pt x="583" y="201"/>
                    <a:pt x="582" y="200"/>
                    <a:pt x="583" y="198"/>
                  </a:cubicBezTo>
                  <a:cubicBezTo>
                    <a:pt x="585" y="194"/>
                    <a:pt x="585" y="188"/>
                    <a:pt x="590" y="184"/>
                  </a:cubicBezTo>
                  <a:cubicBezTo>
                    <a:pt x="592" y="182"/>
                    <a:pt x="588" y="172"/>
                    <a:pt x="586" y="170"/>
                  </a:cubicBezTo>
                  <a:cubicBezTo>
                    <a:pt x="585" y="170"/>
                    <a:pt x="584" y="170"/>
                    <a:pt x="583" y="171"/>
                  </a:cubicBezTo>
                  <a:cubicBezTo>
                    <a:pt x="581" y="172"/>
                    <a:pt x="579" y="173"/>
                    <a:pt x="578" y="175"/>
                  </a:cubicBezTo>
                  <a:cubicBezTo>
                    <a:pt x="574" y="179"/>
                    <a:pt x="569" y="181"/>
                    <a:pt x="564" y="182"/>
                  </a:cubicBezTo>
                  <a:cubicBezTo>
                    <a:pt x="561" y="183"/>
                    <a:pt x="556" y="192"/>
                    <a:pt x="558" y="195"/>
                  </a:cubicBezTo>
                  <a:cubicBezTo>
                    <a:pt x="558" y="197"/>
                    <a:pt x="560" y="197"/>
                    <a:pt x="561" y="197"/>
                  </a:cubicBezTo>
                  <a:cubicBezTo>
                    <a:pt x="562" y="197"/>
                    <a:pt x="563" y="197"/>
                    <a:pt x="563" y="198"/>
                  </a:cubicBezTo>
                  <a:cubicBezTo>
                    <a:pt x="564" y="199"/>
                    <a:pt x="563" y="199"/>
                    <a:pt x="562" y="200"/>
                  </a:cubicBezTo>
                  <a:cubicBezTo>
                    <a:pt x="561" y="200"/>
                    <a:pt x="560" y="201"/>
                    <a:pt x="559" y="200"/>
                  </a:cubicBezTo>
                  <a:cubicBezTo>
                    <a:pt x="552" y="200"/>
                    <a:pt x="549" y="202"/>
                    <a:pt x="546" y="208"/>
                  </a:cubicBezTo>
                  <a:cubicBezTo>
                    <a:pt x="544" y="211"/>
                    <a:pt x="542" y="214"/>
                    <a:pt x="538" y="214"/>
                  </a:cubicBezTo>
                  <a:cubicBezTo>
                    <a:pt x="536" y="215"/>
                    <a:pt x="534" y="215"/>
                    <a:pt x="532" y="217"/>
                  </a:cubicBezTo>
                  <a:cubicBezTo>
                    <a:pt x="530" y="220"/>
                    <a:pt x="528" y="218"/>
                    <a:pt x="526" y="217"/>
                  </a:cubicBezTo>
                  <a:cubicBezTo>
                    <a:pt x="521" y="214"/>
                    <a:pt x="516" y="215"/>
                    <a:pt x="512" y="217"/>
                  </a:cubicBezTo>
                  <a:cubicBezTo>
                    <a:pt x="509" y="217"/>
                    <a:pt x="507" y="220"/>
                    <a:pt x="507" y="223"/>
                  </a:cubicBezTo>
                  <a:cubicBezTo>
                    <a:pt x="508" y="224"/>
                    <a:pt x="508" y="225"/>
                    <a:pt x="506" y="226"/>
                  </a:cubicBezTo>
                  <a:cubicBezTo>
                    <a:pt x="503" y="228"/>
                    <a:pt x="500" y="229"/>
                    <a:pt x="498" y="233"/>
                  </a:cubicBezTo>
                  <a:cubicBezTo>
                    <a:pt x="497" y="234"/>
                    <a:pt x="496" y="233"/>
                    <a:pt x="495" y="232"/>
                  </a:cubicBezTo>
                  <a:cubicBezTo>
                    <a:pt x="493" y="230"/>
                    <a:pt x="491" y="228"/>
                    <a:pt x="493" y="226"/>
                  </a:cubicBezTo>
                  <a:cubicBezTo>
                    <a:pt x="496" y="223"/>
                    <a:pt x="497" y="218"/>
                    <a:pt x="500" y="215"/>
                  </a:cubicBezTo>
                  <a:cubicBezTo>
                    <a:pt x="503" y="213"/>
                    <a:pt x="502" y="211"/>
                    <a:pt x="501" y="209"/>
                  </a:cubicBezTo>
                  <a:cubicBezTo>
                    <a:pt x="500" y="206"/>
                    <a:pt x="498" y="207"/>
                    <a:pt x="496" y="207"/>
                  </a:cubicBezTo>
                  <a:cubicBezTo>
                    <a:pt x="495" y="208"/>
                    <a:pt x="493" y="208"/>
                    <a:pt x="491" y="207"/>
                  </a:cubicBezTo>
                  <a:cubicBezTo>
                    <a:pt x="493" y="205"/>
                    <a:pt x="495" y="207"/>
                    <a:pt x="496" y="205"/>
                  </a:cubicBezTo>
                  <a:cubicBezTo>
                    <a:pt x="494" y="204"/>
                    <a:pt x="491" y="203"/>
                    <a:pt x="492" y="200"/>
                  </a:cubicBezTo>
                  <a:cubicBezTo>
                    <a:pt x="494" y="197"/>
                    <a:pt x="495" y="201"/>
                    <a:pt x="496" y="201"/>
                  </a:cubicBezTo>
                  <a:cubicBezTo>
                    <a:pt x="497" y="198"/>
                    <a:pt x="498" y="194"/>
                    <a:pt x="497" y="191"/>
                  </a:cubicBezTo>
                  <a:cubicBezTo>
                    <a:pt x="496" y="189"/>
                    <a:pt x="495" y="189"/>
                    <a:pt x="493" y="189"/>
                  </a:cubicBezTo>
                  <a:cubicBezTo>
                    <a:pt x="489" y="189"/>
                    <a:pt x="481" y="196"/>
                    <a:pt x="481" y="201"/>
                  </a:cubicBezTo>
                  <a:cubicBezTo>
                    <a:pt x="481" y="201"/>
                    <a:pt x="481" y="201"/>
                    <a:pt x="481" y="201"/>
                  </a:cubicBezTo>
                  <a:cubicBezTo>
                    <a:pt x="483" y="207"/>
                    <a:pt x="478" y="207"/>
                    <a:pt x="475" y="209"/>
                  </a:cubicBezTo>
                  <a:cubicBezTo>
                    <a:pt x="472" y="210"/>
                    <a:pt x="474" y="206"/>
                    <a:pt x="472" y="206"/>
                  </a:cubicBezTo>
                  <a:cubicBezTo>
                    <a:pt x="471" y="210"/>
                    <a:pt x="467" y="209"/>
                    <a:pt x="464" y="210"/>
                  </a:cubicBezTo>
                  <a:cubicBezTo>
                    <a:pt x="461" y="211"/>
                    <a:pt x="460" y="213"/>
                    <a:pt x="460" y="216"/>
                  </a:cubicBezTo>
                  <a:cubicBezTo>
                    <a:pt x="461" y="219"/>
                    <a:pt x="459" y="221"/>
                    <a:pt x="458" y="223"/>
                  </a:cubicBezTo>
                  <a:cubicBezTo>
                    <a:pt x="457" y="224"/>
                    <a:pt x="456" y="226"/>
                    <a:pt x="454" y="223"/>
                  </a:cubicBezTo>
                  <a:cubicBezTo>
                    <a:pt x="454" y="222"/>
                    <a:pt x="452" y="223"/>
                    <a:pt x="451" y="223"/>
                  </a:cubicBezTo>
                  <a:cubicBezTo>
                    <a:pt x="449" y="222"/>
                    <a:pt x="447" y="223"/>
                    <a:pt x="446" y="222"/>
                  </a:cubicBezTo>
                  <a:cubicBezTo>
                    <a:pt x="445" y="220"/>
                    <a:pt x="445" y="216"/>
                    <a:pt x="447" y="215"/>
                  </a:cubicBezTo>
                  <a:cubicBezTo>
                    <a:pt x="451" y="212"/>
                    <a:pt x="451" y="209"/>
                    <a:pt x="450" y="205"/>
                  </a:cubicBezTo>
                  <a:cubicBezTo>
                    <a:pt x="450" y="203"/>
                    <a:pt x="449" y="200"/>
                    <a:pt x="452" y="202"/>
                  </a:cubicBezTo>
                  <a:cubicBezTo>
                    <a:pt x="453" y="203"/>
                    <a:pt x="453" y="203"/>
                    <a:pt x="453" y="203"/>
                  </a:cubicBezTo>
                  <a:cubicBezTo>
                    <a:pt x="457" y="201"/>
                    <a:pt x="459" y="194"/>
                    <a:pt x="457" y="191"/>
                  </a:cubicBezTo>
                  <a:cubicBezTo>
                    <a:pt x="455" y="187"/>
                    <a:pt x="458" y="186"/>
                    <a:pt x="460" y="185"/>
                  </a:cubicBezTo>
                  <a:cubicBezTo>
                    <a:pt x="463" y="184"/>
                    <a:pt x="466" y="183"/>
                    <a:pt x="465" y="179"/>
                  </a:cubicBezTo>
                  <a:cubicBezTo>
                    <a:pt x="464" y="179"/>
                    <a:pt x="464" y="179"/>
                    <a:pt x="464" y="178"/>
                  </a:cubicBezTo>
                  <a:cubicBezTo>
                    <a:pt x="463" y="181"/>
                    <a:pt x="461" y="181"/>
                    <a:pt x="459" y="179"/>
                  </a:cubicBezTo>
                  <a:cubicBezTo>
                    <a:pt x="458" y="179"/>
                    <a:pt x="457" y="178"/>
                    <a:pt x="456" y="178"/>
                  </a:cubicBezTo>
                  <a:cubicBezTo>
                    <a:pt x="449" y="174"/>
                    <a:pt x="444" y="178"/>
                    <a:pt x="444" y="186"/>
                  </a:cubicBezTo>
                  <a:cubicBezTo>
                    <a:pt x="445" y="188"/>
                    <a:pt x="445" y="190"/>
                    <a:pt x="445" y="193"/>
                  </a:cubicBezTo>
                  <a:cubicBezTo>
                    <a:pt x="446" y="197"/>
                    <a:pt x="444" y="199"/>
                    <a:pt x="440" y="200"/>
                  </a:cubicBezTo>
                  <a:cubicBezTo>
                    <a:pt x="438" y="201"/>
                    <a:pt x="433" y="201"/>
                    <a:pt x="434" y="206"/>
                  </a:cubicBezTo>
                  <a:cubicBezTo>
                    <a:pt x="434" y="208"/>
                    <a:pt x="433" y="209"/>
                    <a:pt x="431" y="210"/>
                  </a:cubicBezTo>
                  <a:cubicBezTo>
                    <a:pt x="427" y="214"/>
                    <a:pt x="426" y="219"/>
                    <a:pt x="431" y="223"/>
                  </a:cubicBezTo>
                  <a:cubicBezTo>
                    <a:pt x="432" y="224"/>
                    <a:pt x="432" y="225"/>
                    <a:pt x="432" y="226"/>
                  </a:cubicBezTo>
                  <a:cubicBezTo>
                    <a:pt x="432" y="227"/>
                    <a:pt x="431" y="229"/>
                    <a:pt x="432" y="230"/>
                  </a:cubicBezTo>
                  <a:cubicBezTo>
                    <a:pt x="434" y="232"/>
                    <a:pt x="434" y="234"/>
                    <a:pt x="430" y="235"/>
                  </a:cubicBezTo>
                  <a:cubicBezTo>
                    <a:pt x="429" y="235"/>
                    <a:pt x="429" y="236"/>
                    <a:pt x="430" y="237"/>
                  </a:cubicBezTo>
                  <a:cubicBezTo>
                    <a:pt x="431" y="240"/>
                    <a:pt x="432" y="243"/>
                    <a:pt x="433" y="246"/>
                  </a:cubicBezTo>
                  <a:cubicBezTo>
                    <a:pt x="434" y="249"/>
                    <a:pt x="436" y="250"/>
                    <a:pt x="438" y="251"/>
                  </a:cubicBezTo>
                  <a:cubicBezTo>
                    <a:pt x="440" y="252"/>
                    <a:pt x="442" y="254"/>
                    <a:pt x="439" y="256"/>
                  </a:cubicBezTo>
                  <a:cubicBezTo>
                    <a:pt x="436" y="258"/>
                    <a:pt x="436" y="261"/>
                    <a:pt x="432" y="260"/>
                  </a:cubicBezTo>
                  <a:cubicBezTo>
                    <a:pt x="431" y="260"/>
                    <a:pt x="430" y="260"/>
                    <a:pt x="430" y="259"/>
                  </a:cubicBezTo>
                  <a:cubicBezTo>
                    <a:pt x="431" y="256"/>
                    <a:pt x="430" y="255"/>
                    <a:pt x="427" y="254"/>
                  </a:cubicBezTo>
                  <a:cubicBezTo>
                    <a:pt x="426" y="253"/>
                    <a:pt x="426" y="252"/>
                    <a:pt x="426" y="251"/>
                  </a:cubicBezTo>
                  <a:cubicBezTo>
                    <a:pt x="426" y="249"/>
                    <a:pt x="425" y="248"/>
                    <a:pt x="423" y="247"/>
                  </a:cubicBezTo>
                  <a:cubicBezTo>
                    <a:pt x="421" y="247"/>
                    <a:pt x="420" y="248"/>
                    <a:pt x="419" y="249"/>
                  </a:cubicBezTo>
                  <a:cubicBezTo>
                    <a:pt x="418" y="253"/>
                    <a:pt x="414" y="255"/>
                    <a:pt x="411" y="258"/>
                  </a:cubicBezTo>
                  <a:cubicBezTo>
                    <a:pt x="410" y="260"/>
                    <a:pt x="408" y="262"/>
                    <a:pt x="408" y="265"/>
                  </a:cubicBezTo>
                  <a:cubicBezTo>
                    <a:pt x="408" y="270"/>
                    <a:pt x="405" y="274"/>
                    <a:pt x="402" y="278"/>
                  </a:cubicBezTo>
                  <a:cubicBezTo>
                    <a:pt x="401" y="279"/>
                    <a:pt x="399" y="279"/>
                    <a:pt x="397" y="279"/>
                  </a:cubicBezTo>
                  <a:cubicBezTo>
                    <a:pt x="394" y="279"/>
                    <a:pt x="392" y="280"/>
                    <a:pt x="391" y="283"/>
                  </a:cubicBezTo>
                  <a:cubicBezTo>
                    <a:pt x="389" y="290"/>
                    <a:pt x="384" y="292"/>
                    <a:pt x="378" y="289"/>
                  </a:cubicBezTo>
                  <a:cubicBezTo>
                    <a:pt x="377" y="288"/>
                    <a:pt x="376" y="288"/>
                    <a:pt x="376" y="288"/>
                  </a:cubicBezTo>
                  <a:cubicBezTo>
                    <a:pt x="374" y="288"/>
                    <a:pt x="372" y="288"/>
                    <a:pt x="372" y="286"/>
                  </a:cubicBezTo>
                  <a:cubicBezTo>
                    <a:pt x="372" y="284"/>
                    <a:pt x="373" y="282"/>
                    <a:pt x="375" y="281"/>
                  </a:cubicBezTo>
                  <a:cubicBezTo>
                    <a:pt x="377" y="280"/>
                    <a:pt x="378" y="279"/>
                    <a:pt x="379" y="277"/>
                  </a:cubicBezTo>
                  <a:cubicBezTo>
                    <a:pt x="381" y="278"/>
                    <a:pt x="381" y="281"/>
                    <a:pt x="383" y="280"/>
                  </a:cubicBezTo>
                  <a:cubicBezTo>
                    <a:pt x="386" y="280"/>
                    <a:pt x="386" y="278"/>
                    <a:pt x="386" y="276"/>
                  </a:cubicBezTo>
                  <a:cubicBezTo>
                    <a:pt x="387" y="273"/>
                    <a:pt x="388" y="270"/>
                    <a:pt x="391" y="271"/>
                  </a:cubicBezTo>
                  <a:cubicBezTo>
                    <a:pt x="394" y="271"/>
                    <a:pt x="396" y="269"/>
                    <a:pt x="396" y="267"/>
                  </a:cubicBezTo>
                  <a:cubicBezTo>
                    <a:pt x="396" y="263"/>
                    <a:pt x="399" y="259"/>
                    <a:pt x="403" y="257"/>
                  </a:cubicBezTo>
                  <a:cubicBezTo>
                    <a:pt x="406" y="256"/>
                    <a:pt x="407" y="253"/>
                    <a:pt x="405" y="250"/>
                  </a:cubicBezTo>
                  <a:cubicBezTo>
                    <a:pt x="405" y="249"/>
                    <a:pt x="404" y="248"/>
                    <a:pt x="403" y="249"/>
                  </a:cubicBezTo>
                  <a:cubicBezTo>
                    <a:pt x="401" y="251"/>
                    <a:pt x="399" y="252"/>
                    <a:pt x="398" y="253"/>
                  </a:cubicBezTo>
                  <a:cubicBezTo>
                    <a:pt x="396" y="255"/>
                    <a:pt x="395" y="256"/>
                    <a:pt x="392" y="255"/>
                  </a:cubicBezTo>
                  <a:cubicBezTo>
                    <a:pt x="390" y="255"/>
                    <a:pt x="390" y="257"/>
                    <a:pt x="391" y="258"/>
                  </a:cubicBezTo>
                  <a:cubicBezTo>
                    <a:pt x="391" y="261"/>
                    <a:pt x="391" y="263"/>
                    <a:pt x="388" y="265"/>
                  </a:cubicBezTo>
                  <a:cubicBezTo>
                    <a:pt x="387" y="265"/>
                    <a:pt x="386" y="266"/>
                    <a:pt x="387" y="266"/>
                  </a:cubicBezTo>
                  <a:cubicBezTo>
                    <a:pt x="387" y="271"/>
                    <a:pt x="383" y="273"/>
                    <a:pt x="380" y="274"/>
                  </a:cubicBezTo>
                  <a:cubicBezTo>
                    <a:pt x="376" y="276"/>
                    <a:pt x="373" y="278"/>
                    <a:pt x="370" y="279"/>
                  </a:cubicBezTo>
                  <a:cubicBezTo>
                    <a:pt x="367" y="279"/>
                    <a:pt x="366" y="280"/>
                    <a:pt x="366" y="284"/>
                  </a:cubicBezTo>
                  <a:cubicBezTo>
                    <a:pt x="366" y="286"/>
                    <a:pt x="364" y="288"/>
                    <a:pt x="364" y="291"/>
                  </a:cubicBezTo>
                  <a:cubicBezTo>
                    <a:pt x="364" y="292"/>
                    <a:pt x="364" y="294"/>
                    <a:pt x="366" y="294"/>
                  </a:cubicBezTo>
                  <a:cubicBezTo>
                    <a:pt x="367" y="295"/>
                    <a:pt x="368" y="294"/>
                    <a:pt x="369" y="293"/>
                  </a:cubicBezTo>
                  <a:cubicBezTo>
                    <a:pt x="372" y="290"/>
                    <a:pt x="375" y="289"/>
                    <a:pt x="378" y="293"/>
                  </a:cubicBezTo>
                  <a:cubicBezTo>
                    <a:pt x="378" y="293"/>
                    <a:pt x="378" y="293"/>
                    <a:pt x="378" y="293"/>
                  </a:cubicBezTo>
                  <a:cubicBezTo>
                    <a:pt x="385" y="294"/>
                    <a:pt x="382" y="298"/>
                    <a:pt x="381" y="300"/>
                  </a:cubicBezTo>
                  <a:cubicBezTo>
                    <a:pt x="378" y="305"/>
                    <a:pt x="378" y="310"/>
                    <a:pt x="375" y="315"/>
                  </a:cubicBezTo>
                  <a:cubicBezTo>
                    <a:pt x="374" y="318"/>
                    <a:pt x="374" y="320"/>
                    <a:pt x="375" y="323"/>
                  </a:cubicBezTo>
                  <a:cubicBezTo>
                    <a:pt x="375" y="328"/>
                    <a:pt x="376" y="332"/>
                    <a:pt x="376" y="337"/>
                  </a:cubicBezTo>
                  <a:cubicBezTo>
                    <a:pt x="376" y="340"/>
                    <a:pt x="378" y="341"/>
                    <a:pt x="379" y="340"/>
                  </a:cubicBezTo>
                  <a:cubicBezTo>
                    <a:pt x="382" y="337"/>
                    <a:pt x="384" y="339"/>
                    <a:pt x="386" y="339"/>
                  </a:cubicBezTo>
                  <a:cubicBezTo>
                    <a:pt x="389" y="339"/>
                    <a:pt x="392" y="341"/>
                    <a:pt x="392" y="336"/>
                  </a:cubicBezTo>
                  <a:cubicBezTo>
                    <a:pt x="393" y="334"/>
                    <a:pt x="394" y="335"/>
                    <a:pt x="394" y="335"/>
                  </a:cubicBezTo>
                  <a:cubicBezTo>
                    <a:pt x="396" y="336"/>
                    <a:pt x="398" y="336"/>
                    <a:pt x="399" y="335"/>
                  </a:cubicBezTo>
                  <a:cubicBezTo>
                    <a:pt x="401" y="333"/>
                    <a:pt x="400" y="332"/>
                    <a:pt x="399" y="330"/>
                  </a:cubicBezTo>
                  <a:cubicBezTo>
                    <a:pt x="398" y="328"/>
                    <a:pt x="397" y="325"/>
                    <a:pt x="400" y="323"/>
                  </a:cubicBezTo>
                  <a:cubicBezTo>
                    <a:pt x="401" y="321"/>
                    <a:pt x="402" y="318"/>
                    <a:pt x="402" y="316"/>
                  </a:cubicBezTo>
                  <a:cubicBezTo>
                    <a:pt x="402" y="311"/>
                    <a:pt x="406" y="307"/>
                    <a:pt x="409" y="304"/>
                  </a:cubicBezTo>
                  <a:cubicBezTo>
                    <a:pt x="409" y="303"/>
                    <a:pt x="410" y="303"/>
                    <a:pt x="410" y="302"/>
                  </a:cubicBezTo>
                  <a:cubicBezTo>
                    <a:pt x="410" y="297"/>
                    <a:pt x="414" y="297"/>
                    <a:pt x="418" y="297"/>
                  </a:cubicBezTo>
                  <a:cubicBezTo>
                    <a:pt x="419" y="297"/>
                    <a:pt x="420" y="296"/>
                    <a:pt x="420" y="295"/>
                  </a:cubicBezTo>
                  <a:cubicBezTo>
                    <a:pt x="422" y="291"/>
                    <a:pt x="423" y="286"/>
                    <a:pt x="423" y="281"/>
                  </a:cubicBezTo>
                  <a:cubicBezTo>
                    <a:pt x="422" y="279"/>
                    <a:pt x="424" y="279"/>
                    <a:pt x="425" y="278"/>
                  </a:cubicBezTo>
                  <a:cubicBezTo>
                    <a:pt x="428" y="277"/>
                    <a:pt x="430" y="278"/>
                    <a:pt x="431" y="280"/>
                  </a:cubicBezTo>
                  <a:cubicBezTo>
                    <a:pt x="434" y="282"/>
                    <a:pt x="433" y="285"/>
                    <a:pt x="434" y="287"/>
                  </a:cubicBezTo>
                  <a:cubicBezTo>
                    <a:pt x="430" y="288"/>
                    <a:pt x="430" y="291"/>
                    <a:pt x="429" y="293"/>
                  </a:cubicBezTo>
                  <a:cubicBezTo>
                    <a:pt x="429" y="294"/>
                    <a:pt x="429" y="294"/>
                    <a:pt x="429" y="295"/>
                  </a:cubicBezTo>
                  <a:cubicBezTo>
                    <a:pt x="427" y="302"/>
                    <a:pt x="426" y="303"/>
                    <a:pt x="418" y="301"/>
                  </a:cubicBezTo>
                  <a:cubicBezTo>
                    <a:pt x="418" y="300"/>
                    <a:pt x="417" y="300"/>
                    <a:pt x="416" y="300"/>
                  </a:cubicBezTo>
                  <a:cubicBezTo>
                    <a:pt x="416" y="300"/>
                    <a:pt x="416" y="300"/>
                    <a:pt x="415" y="301"/>
                  </a:cubicBezTo>
                  <a:cubicBezTo>
                    <a:pt x="416" y="303"/>
                    <a:pt x="418" y="302"/>
                    <a:pt x="419" y="302"/>
                  </a:cubicBezTo>
                  <a:cubicBezTo>
                    <a:pt x="420" y="303"/>
                    <a:pt x="421" y="303"/>
                    <a:pt x="421" y="305"/>
                  </a:cubicBezTo>
                  <a:cubicBezTo>
                    <a:pt x="421" y="306"/>
                    <a:pt x="420" y="306"/>
                    <a:pt x="419" y="306"/>
                  </a:cubicBezTo>
                  <a:cubicBezTo>
                    <a:pt x="412" y="304"/>
                    <a:pt x="412" y="309"/>
                    <a:pt x="410" y="314"/>
                  </a:cubicBezTo>
                  <a:cubicBezTo>
                    <a:pt x="409" y="317"/>
                    <a:pt x="408" y="321"/>
                    <a:pt x="410" y="324"/>
                  </a:cubicBezTo>
                  <a:cubicBezTo>
                    <a:pt x="411" y="326"/>
                    <a:pt x="410" y="328"/>
                    <a:pt x="410" y="329"/>
                  </a:cubicBezTo>
                  <a:cubicBezTo>
                    <a:pt x="409" y="330"/>
                    <a:pt x="409" y="331"/>
                    <a:pt x="409" y="332"/>
                  </a:cubicBezTo>
                  <a:cubicBezTo>
                    <a:pt x="408" y="337"/>
                    <a:pt x="405" y="339"/>
                    <a:pt x="400" y="338"/>
                  </a:cubicBezTo>
                  <a:cubicBezTo>
                    <a:pt x="397" y="337"/>
                    <a:pt x="397" y="338"/>
                    <a:pt x="398" y="341"/>
                  </a:cubicBezTo>
                  <a:cubicBezTo>
                    <a:pt x="399" y="345"/>
                    <a:pt x="398" y="347"/>
                    <a:pt x="394" y="348"/>
                  </a:cubicBezTo>
                  <a:cubicBezTo>
                    <a:pt x="392" y="348"/>
                    <a:pt x="390" y="349"/>
                    <a:pt x="390" y="351"/>
                  </a:cubicBezTo>
                  <a:cubicBezTo>
                    <a:pt x="390" y="352"/>
                    <a:pt x="389" y="353"/>
                    <a:pt x="389" y="354"/>
                  </a:cubicBezTo>
                  <a:cubicBezTo>
                    <a:pt x="388" y="360"/>
                    <a:pt x="388" y="359"/>
                    <a:pt x="383" y="357"/>
                  </a:cubicBezTo>
                  <a:cubicBezTo>
                    <a:pt x="380" y="355"/>
                    <a:pt x="377" y="353"/>
                    <a:pt x="372" y="353"/>
                  </a:cubicBezTo>
                  <a:cubicBezTo>
                    <a:pt x="371" y="354"/>
                    <a:pt x="370" y="354"/>
                    <a:pt x="369" y="356"/>
                  </a:cubicBezTo>
                  <a:cubicBezTo>
                    <a:pt x="369" y="361"/>
                    <a:pt x="366" y="363"/>
                    <a:pt x="362" y="365"/>
                  </a:cubicBezTo>
                  <a:cubicBezTo>
                    <a:pt x="356" y="367"/>
                    <a:pt x="354" y="374"/>
                    <a:pt x="349" y="377"/>
                  </a:cubicBezTo>
                  <a:cubicBezTo>
                    <a:pt x="348" y="378"/>
                    <a:pt x="349" y="381"/>
                    <a:pt x="349" y="382"/>
                  </a:cubicBezTo>
                  <a:cubicBezTo>
                    <a:pt x="350" y="385"/>
                    <a:pt x="350" y="388"/>
                    <a:pt x="349" y="391"/>
                  </a:cubicBezTo>
                  <a:cubicBezTo>
                    <a:pt x="348" y="393"/>
                    <a:pt x="350" y="395"/>
                    <a:pt x="352" y="396"/>
                  </a:cubicBezTo>
                  <a:cubicBezTo>
                    <a:pt x="354" y="397"/>
                    <a:pt x="355" y="398"/>
                    <a:pt x="354" y="400"/>
                  </a:cubicBezTo>
                  <a:cubicBezTo>
                    <a:pt x="353" y="402"/>
                    <a:pt x="353" y="404"/>
                    <a:pt x="355" y="404"/>
                  </a:cubicBezTo>
                  <a:cubicBezTo>
                    <a:pt x="358" y="404"/>
                    <a:pt x="360" y="403"/>
                    <a:pt x="360" y="401"/>
                  </a:cubicBezTo>
                  <a:cubicBezTo>
                    <a:pt x="360" y="396"/>
                    <a:pt x="363" y="396"/>
                    <a:pt x="366" y="396"/>
                  </a:cubicBezTo>
                  <a:cubicBezTo>
                    <a:pt x="368" y="396"/>
                    <a:pt x="370" y="396"/>
                    <a:pt x="371" y="395"/>
                  </a:cubicBezTo>
                  <a:cubicBezTo>
                    <a:pt x="374" y="394"/>
                    <a:pt x="375" y="395"/>
                    <a:pt x="376" y="398"/>
                  </a:cubicBezTo>
                  <a:cubicBezTo>
                    <a:pt x="376" y="399"/>
                    <a:pt x="376" y="400"/>
                    <a:pt x="377" y="401"/>
                  </a:cubicBezTo>
                  <a:cubicBezTo>
                    <a:pt x="379" y="404"/>
                    <a:pt x="378" y="407"/>
                    <a:pt x="375" y="409"/>
                  </a:cubicBezTo>
                  <a:cubicBezTo>
                    <a:pt x="371" y="413"/>
                    <a:pt x="371" y="413"/>
                    <a:pt x="375" y="418"/>
                  </a:cubicBezTo>
                  <a:cubicBezTo>
                    <a:pt x="377" y="420"/>
                    <a:pt x="375" y="420"/>
                    <a:pt x="374" y="421"/>
                  </a:cubicBezTo>
                  <a:cubicBezTo>
                    <a:pt x="370" y="423"/>
                    <a:pt x="369" y="426"/>
                    <a:pt x="368" y="430"/>
                  </a:cubicBezTo>
                  <a:cubicBezTo>
                    <a:pt x="367" y="432"/>
                    <a:pt x="367" y="433"/>
                    <a:pt x="365" y="434"/>
                  </a:cubicBezTo>
                  <a:cubicBezTo>
                    <a:pt x="362" y="436"/>
                    <a:pt x="360" y="439"/>
                    <a:pt x="359" y="443"/>
                  </a:cubicBezTo>
                  <a:cubicBezTo>
                    <a:pt x="359" y="447"/>
                    <a:pt x="357" y="451"/>
                    <a:pt x="354" y="454"/>
                  </a:cubicBezTo>
                  <a:cubicBezTo>
                    <a:pt x="352" y="457"/>
                    <a:pt x="351" y="459"/>
                    <a:pt x="354" y="461"/>
                  </a:cubicBezTo>
                  <a:cubicBezTo>
                    <a:pt x="355" y="462"/>
                    <a:pt x="355" y="463"/>
                    <a:pt x="355" y="464"/>
                  </a:cubicBezTo>
                  <a:cubicBezTo>
                    <a:pt x="356" y="468"/>
                    <a:pt x="358" y="471"/>
                    <a:pt x="362" y="474"/>
                  </a:cubicBezTo>
                  <a:cubicBezTo>
                    <a:pt x="364" y="474"/>
                    <a:pt x="364" y="478"/>
                    <a:pt x="363" y="480"/>
                  </a:cubicBezTo>
                  <a:cubicBezTo>
                    <a:pt x="362" y="482"/>
                    <a:pt x="361" y="483"/>
                    <a:pt x="359" y="484"/>
                  </a:cubicBezTo>
                  <a:cubicBezTo>
                    <a:pt x="358" y="485"/>
                    <a:pt x="357" y="482"/>
                    <a:pt x="356" y="481"/>
                  </a:cubicBezTo>
                  <a:cubicBezTo>
                    <a:pt x="356" y="479"/>
                    <a:pt x="354" y="478"/>
                    <a:pt x="352" y="478"/>
                  </a:cubicBezTo>
                  <a:cubicBezTo>
                    <a:pt x="349" y="477"/>
                    <a:pt x="346" y="478"/>
                    <a:pt x="346" y="474"/>
                  </a:cubicBezTo>
                  <a:cubicBezTo>
                    <a:pt x="346" y="472"/>
                    <a:pt x="344" y="472"/>
                    <a:pt x="343" y="473"/>
                  </a:cubicBezTo>
                  <a:cubicBezTo>
                    <a:pt x="341" y="473"/>
                    <a:pt x="340" y="473"/>
                    <a:pt x="338" y="473"/>
                  </a:cubicBezTo>
                  <a:cubicBezTo>
                    <a:pt x="336" y="473"/>
                    <a:pt x="335" y="472"/>
                    <a:pt x="337" y="470"/>
                  </a:cubicBezTo>
                  <a:cubicBezTo>
                    <a:pt x="338" y="468"/>
                    <a:pt x="339" y="467"/>
                    <a:pt x="337" y="466"/>
                  </a:cubicBezTo>
                  <a:cubicBezTo>
                    <a:pt x="337" y="465"/>
                    <a:pt x="336" y="465"/>
                    <a:pt x="335" y="465"/>
                  </a:cubicBezTo>
                  <a:cubicBezTo>
                    <a:pt x="333" y="466"/>
                    <a:pt x="333" y="467"/>
                    <a:pt x="333" y="469"/>
                  </a:cubicBezTo>
                  <a:cubicBezTo>
                    <a:pt x="333" y="471"/>
                    <a:pt x="332" y="473"/>
                    <a:pt x="330" y="474"/>
                  </a:cubicBezTo>
                  <a:cubicBezTo>
                    <a:pt x="328" y="476"/>
                    <a:pt x="328" y="477"/>
                    <a:pt x="331" y="479"/>
                  </a:cubicBezTo>
                  <a:cubicBezTo>
                    <a:pt x="335" y="482"/>
                    <a:pt x="335" y="482"/>
                    <a:pt x="331" y="485"/>
                  </a:cubicBezTo>
                  <a:cubicBezTo>
                    <a:pt x="329" y="487"/>
                    <a:pt x="328" y="492"/>
                    <a:pt x="330" y="495"/>
                  </a:cubicBezTo>
                  <a:cubicBezTo>
                    <a:pt x="332" y="498"/>
                    <a:pt x="334" y="500"/>
                    <a:pt x="338" y="497"/>
                  </a:cubicBezTo>
                  <a:cubicBezTo>
                    <a:pt x="338" y="497"/>
                    <a:pt x="339" y="497"/>
                    <a:pt x="339" y="497"/>
                  </a:cubicBezTo>
                  <a:cubicBezTo>
                    <a:pt x="346" y="494"/>
                    <a:pt x="346" y="494"/>
                    <a:pt x="346" y="501"/>
                  </a:cubicBezTo>
                  <a:cubicBezTo>
                    <a:pt x="346" y="503"/>
                    <a:pt x="349" y="505"/>
                    <a:pt x="347" y="508"/>
                  </a:cubicBezTo>
                  <a:cubicBezTo>
                    <a:pt x="345" y="509"/>
                    <a:pt x="344" y="512"/>
                    <a:pt x="342" y="513"/>
                  </a:cubicBezTo>
                  <a:cubicBezTo>
                    <a:pt x="338" y="515"/>
                    <a:pt x="339" y="518"/>
                    <a:pt x="340" y="521"/>
                  </a:cubicBezTo>
                  <a:cubicBezTo>
                    <a:pt x="340" y="524"/>
                    <a:pt x="343" y="527"/>
                    <a:pt x="340" y="529"/>
                  </a:cubicBezTo>
                  <a:cubicBezTo>
                    <a:pt x="337" y="532"/>
                    <a:pt x="333" y="534"/>
                    <a:pt x="328" y="534"/>
                  </a:cubicBezTo>
                  <a:cubicBezTo>
                    <a:pt x="327" y="534"/>
                    <a:pt x="327" y="534"/>
                    <a:pt x="327" y="533"/>
                  </a:cubicBezTo>
                  <a:cubicBezTo>
                    <a:pt x="327" y="532"/>
                    <a:pt x="328" y="530"/>
                    <a:pt x="325" y="530"/>
                  </a:cubicBezTo>
                  <a:cubicBezTo>
                    <a:pt x="324" y="530"/>
                    <a:pt x="324" y="532"/>
                    <a:pt x="323" y="533"/>
                  </a:cubicBezTo>
                  <a:cubicBezTo>
                    <a:pt x="323" y="535"/>
                    <a:pt x="324" y="536"/>
                    <a:pt x="325" y="536"/>
                  </a:cubicBezTo>
                  <a:cubicBezTo>
                    <a:pt x="327" y="536"/>
                    <a:pt x="329" y="536"/>
                    <a:pt x="331" y="537"/>
                  </a:cubicBezTo>
                  <a:cubicBezTo>
                    <a:pt x="333" y="538"/>
                    <a:pt x="334" y="539"/>
                    <a:pt x="333" y="542"/>
                  </a:cubicBezTo>
                  <a:cubicBezTo>
                    <a:pt x="331" y="542"/>
                    <a:pt x="333" y="539"/>
                    <a:pt x="330" y="540"/>
                  </a:cubicBezTo>
                  <a:cubicBezTo>
                    <a:pt x="329" y="540"/>
                    <a:pt x="330" y="542"/>
                    <a:pt x="330" y="543"/>
                  </a:cubicBezTo>
                  <a:cubicBezTo>
                    <a:pt x="329" y="550"/>
                    <a:pt x="331" y="557"/>
                    <a:pt x="333" y="564"/>
                  </a:cubicBezTo>
                  <a:cubicBezTo>
                    <a:pt x="334" y="567"/>
                    <a:pt x="333" y="568"/>
                    <a:pt x="331" y="568"/>
                  </a:cubicBezTo>
                  <a:cubicBezTo>
                    <a:pt x="330" y="569"/>
                    <a:pt x="328" y="569"/>
                    <a:pt x="328" y="570"/>
                  </a:cubicBezTo>
                  <a:cubicBezTo>
                    <a:pt x="329" y="574"/>
                    <a:pt x="326" y="575"/>
                    <a:pt x="323" y="577"/>
                  </a:cubicBezTo>
                  <a:cubicBezTo>
                    <a:pt x="321" y="580"/>
                    <a:pt x="323" y="587"/>
                    <a:pt x="326" y="589"/>
                  </a:cubicBezTo>
                  <a:cubicBezTo>
                    <a:pt x="328" y="589"/>
                    <a:pt x="330" y="590"/>
                    <a:pt x="330" y="592"/>
                  </a:cubicBezTo>
                  <a:cubicBezTo>
                    <a:pt x="330" y="594"/>
                    <a:pt x="330" y="596"/>
                    <a:pt x="327" y="597"/>
                  </a:cubicBezTo>
                  <a:cubicBezTo>
                    <a:pt x="323" y="599"/>
                    <a:pt x="321" y="604"/>
                    <a:pt x="317" y="607"/>
                  </a:cubicBezTo>
                  <a:cubicBezTo>
                    <a:pt x="316" y="608"/>
                    <a:pt x="316" y="609"/>
                    <a:pt x="317" y="610"/>
                  </a:cubicBezTo>
                  <a:cubicBezTo>
                    <a:pt x="319" y="611"/>
                    <a:pt x="319" y="613"/>
                    <a:pt x="317" y="615"/>
                  </a:cubicBezTo>
                  <a:cubicBezTo>
                    <a:pt x="315" y="617"/>
                    <a:pt x="314" y="620"/>
                    <a:pt x="312" y="622"/>
                  </a:cubicBezTo>
                  <a:cubicBezTo>
                    <a:pt x="310" y="623"/>
                    <a:pt x="309" y="625"/>
                    <a:pt x="310" y="626"/>
                  </a:cubicBezTo>
                  <a:cubicBezTo>
                    <a:pt x="310" y="630"/>
                    <a:pt x="308" y="633"/>
                    <a:pt x="307" y="636"/>
                  </a:cubicBezTo>
                  <a:cubicBezTo>
                    <a:pt x="307" y="639"/>
                    <a:pt x="305" y="644"/>
                    <a:pt x="303" y="645"/>
                  </a:cubicBezTo>
                  <a:cubicBezTo>
                    <a:pt x="299" y="647"/>
                    <a:pt x="296" y="651"/>
                    <a:pt x="291" y="650"/>
                  </a:cubicBezTo>
                  <a:cubicBezTo>
                    <a:pt x="293" y="652"/>
                    <a:pt x="295" y="652"/>
                    <a:pt x="297" y="652"/>
                  </a:cubicBezTo>
                  <a:cubicBezTo>
                    <a:pt x="298" y="651"/>
                    <a:pt x="299" y="651"/>
                    <a:pt x="300" y="651"/>
                  </a:cubicBezTo>
                  <a:cubicBezTo>
                    <a:pt x="303" y="651"/>
                    <a:pt x="306" y="653"/>
                    <a:pt x="307" y="655"/>
                  </a:cubicBezTo>
                  <a:cubicBezTo>
                    <a:pt x="309" y="657"/>
                    <a:pt x="306" y="659"/>
                    <a:pt x="305" y="660"/>
                  </a:cubicBezTo>
                  <a:cubicBezTo>
                    <a:pt x="303" y="663"/>
                    <a:pt x="301" y="666"/>
                    <a:pt x="299" y="669"/>
                  </a:cubicBezTo>
                  <a:cubicBezTo>
                    <a:pt x="297" y="672"/>
                    <a:pt x="297" y="677"/>
                    <a:pt x="298" y="681"/>
                  </a:cubicBezTo>
                  <a:cubicBezTo>
                    <a:pt x="298" y="684"/>
                    <a:pt x="302" y="683"/>
                    <a:pt x="304" y="683"/>
                  </a:cubicBezTo>
                  <a:cubicBezTo>
                    <a:pt x="308" y="682"/>
                    <a:pt x="311" y="681"/>
                    <a:pt x="315" y="679"/>
                  </a:cubicBezTo>
                  <a:cubicBezTo>
                    <a:pt x="319" y="678"/>
                    <a:pt x="321" y="680"/>
                    <a:pt x="323" y="682"/>
                  </a:cubicBezTo>
                  <a:cubicBezTo>
                    <a:pt x="325" y="684"/>
                    <a:pt x="326" y="686"/>
                    <a:pt x="323" y="688"/>
                  </a:cubicBezTo>
                  <a:cubicBezTo>
                    <a:pt x="320" y="689"/>
                    <a:pt x="323" y="691"/>
                    <a:pt x="322" y="693"/>
                  </a:cubicBezTo>
                  <a:cubicBezTo>
                    <a:pt x="320" y="692"/>
                    <a:pt x="318" y="690"/>
                    <a:pt x="316" y="689"/>
                  </a:cubicBezTo>
                  <a:cubicBezTo>
                    <a:pt x="315" y="689"/>
                    <a:pt x="314" y="688"/>
                    <a:pt x="313" y="689"/>
                  </a:cubicBezTo>
                  <a:cubicBezTo>
                    <a:pt x="307" y="692"/>
                    <a:pt x="301" y="694"/>
                    <a:pt x="295" y="698"/>
                  </a:cubicBezTo>
                  <a:cubicBezTo>
                    <a:pt x="293" y="700"/>
                    <a:pt x="292" y="702"/>
                    <a:pt x="291" y="705"/>
                  </a:cubicBezTo>
                  <a:cubicBezTo>
                    <a:pt x="291" y="708"/>
                    <a:pt x="292" y="708"/>
                    <a:pt x="294" y="707"/>
                  </a:cubicBezTo>
                  <a:cubicBezTo>
                    <a:pt x="299" y="707"/>
                    <a:pt x="300" y="710"/>
                    <a:pt x="299" y="715"/>
                  </a:cubicBezTo>
                  <a:cubicBezTo>
                    <a:pt x="297" y="719"/>
                    <a:pt x="296" y="722"/>
                    <a:pt x="293" y="725"/>
                  </a:cubicBezTo>
                  <a:cubicBezTo>
                    <a:pt x="292" y="726"/>
                    <a:pt x="292" y="727"/>
                    <a:pt x="292" y="727"/>
                  </a:cubicBezTo>
                  <a:cubicBezTo>
                    <a:pt x="295" y="731"/>
                    <a:pt x="291" y="733"/>
                    <a:pt x="290" y="734"/>
                  </a:cubicBezTo>
                  <a:cubicBezTo>
                    <a:pt x="286" y="736"/>
                    <a:pt x="283" y="741"/>
                    <a:pt x="281" y="745"/>
                  </a:cubicBezTo>
                  <a:cubicBezTo>
                    <a:pt x="279" y="749"/>
                    <a:pt x="279" y="754"/>
                    <a:pt x="279" y="759"/>
                  </a:cubicBezTo>
                  <a:cubicBezTo>
                    <a:pt x="279" y="762"/>
                    <a:pt x="279" y="765"/>
                    <a:pt x="277" y="767"/>
                  </a:cubicBezTo>
                  <a:cubicBezTo>
                    <a:pt x="276" y="769"/>
                    <a:pt x="276" y="772"/>
                    <a:pt x="276" y="773"/>
                  </a:cubicBezTo>
                  <a:cubicBezTo>
                    <a:pt x="278" y="776"/>
                    <a:pt x="276" y="778"/>
                    <a:pt x="275" y="780"/>
                  </a:cubicBezTo>
                  <a:cubicBezTo>
                    <a:pt x="270" y="786"/>
                    <a:pt x="270" y="792"/>
                    <a:pt x="273" y="799"/>
                  </a:cubicBezTo>
                  <a:cubicBezTo>
                    <a:pt x="276" y="805"/>
                    <a:pt x="276" y="811"/>
                    <a:pt x="274" y="816"/>
                  </a:cubicBezTo>
                  <a:cubicBezTo>
                    <a:pt x="273" y="821"/>
                    <a:pt x="272" y="826"/>
                    <a:pt x="272" y="831"/>
                  </a:cubicBezTo>
                  <a:cubicBezTo>
                    <a:pt x="273" y="837"/>
                    <a:pt x="269" y="840"/>
                    <a:pt x="263" y="839"/>
                  </a:cubicBezTo>
                  <a:cubicBezTo>
                    <a:pt x="259" y="838"/>
                    <a:pt x="257" y="839"/>
                    <a:pt x="257" y="843"/>
                  </a:cubicBezTo>
                  <a:cubicBezTo>
                    <a:pt x="256" y="846"/>
                    <a:pt x="255" y="849"/>
                    <a:pt x="256" y="851"/>
                  </a:cubicBezTo>
                  <a:cubicBezTo>
                    <a:pt x="257" y="852"/>
                    <a:pt x="257" y="853"/>
                    <a:pt x="258" y="853"/>
                  </a:cubicBezTo>
                  <a:cubicBezTo>
                    <a:pt x="259" y="854"/>
                    <a:pt x="260" y="853"/>
                    <a:pt x="261" y="852"/>
                  </a:cubicBezTo>
                  <a:cubicBezTo>
                    <a:pt x="261" y="848"/>
                    <a:pt x="265" y="847"/>
                    <a:pt x="267" y="845"/>
                  </a:cubicBezTo>
                  <a:cubicBezTo>
                    <a:pt x="269" y="843"/>
                    <a:pt x="272" y="843"/>
                    <a:pt x="274" y="846"/>
                  </a:cubicBezTo>
                  <a:cubicBezTo>
                    <a:pt x="277" y="849"/>
                    <a:pt x="277" y="854"/>
                    <a:pt x="275" y="855"/>
                  </a:cubicBezTo>
                  <a:cubicBezTo>
                    <a:pt x="270" y="857"/>
                    <a:pt x="268" y="864"/>
                    <a:pt x="263" y="866"/>
                  </a:cubicBezTo>
                  <a:cubicBezTo>
                    <a:pt x="262" y="867"/>
                    <a:pt x="262" y="870"/>
                    <a:pt x="262" y="871"/>
                  </a:cubicBezTo>
                  <a:cubicBezTo>
                    <a:pt x="261" y="876"/>
                    <a:pt x="258" y="880"/>
                    <a:pt x="255" y="884"/>
                  </a:cubicBezTo>
                  <a:cubicBezTo>
                    <a:pt x="252" y="888"/>
                    <a:pt x="252" y="889"/>
                    <a:pt x="256" y="891"/>
                  </a:cubicBezTo>
                  <a:cubicBezTo>
                    <a:pt x="262" y="894"/>
                    <a:pt x="263" y="896"/>
                    <a:pt x="259" y="901"/>
                  </a:cubicBezTo>
                  <a:cubicBezTo>
                    <a:pt x="257" y="905"/>
                    <a:pt x="257" y="907"/>
                    <a:pt x="261" y="909"/>
                  </a:cubicBezTo>
                  <a:cubicBezTo>
                    <a:pt x="269" y="913"/>
                    <a:pt x="266" y="917"/>
                    <a:pt x="263" y="923"/>
                  </a:cubicBezTo>
                  <a:cubicBezTo>
                    <a:pt x="258" y="928"/>
                    <a:pt x="255" y="934"/>
                    <a:pt x="250" y="939"/>
                  </a:cubicBezTo>
                  <a:cubicBezTo>
                    <a:pt x="249" y="941"/>
                    <a:pt x="248" y="943"/>
                    <a:pt x="250" y="945"/>
                  </a:cubicBezTo>
                  <a:cubicBezTo>
                    <a:pt x="252" y="948"/>
                    <a:pt x="251" y="952"/>
                    <a:pt x="253" y="954"/>
                  </a:cubicBezTo>
                  <a:cubicBezTo>
                    <a:pt x="254" y="955"/>
                    <a:pt x="253" y="956"/>
                    <a:pt x="252" y="957"/>
                  </a:cubicBezTo>
                  <a:cubicBezTo>
                    <a:pt x="249" y="958"/>
                    <a:pt x="250" y="959"/>
                    <a:pt x="252" y="960"/>
                  </a:cubicBezTo>
                  <a:cubicBezTo>
                    <a:pt x="255" y="961"/>
                    <a:pt x="256" y="963"/>
                    <a:pt x="256" y="966"/>
                  </a:cubicBezTo>
                  <a:cubicBezTo>
                    <a:pt x="256" y="967"/>
                    <a:pt x="256" y="969"/>
                    <a:pt x="256" y="969"/>
                  </a:cubicBezTo>
                  <a:cubicBezTo>
                    <a:pt x="262" y="971"/>
                    <a:pt x="256" y="974"/>
                    <a:pt x="256" y="976"/>
                  </a:cubicBezTo>
                  <a:cubicBezTo>
                    <a:pt x="257" y="978"/>
                    <a:pt x="254" y="977"/>
                    <a:pt x="253" y="976"/>
                  </a:cubicBezTo>
                  <a:cubicBezTo>
                    <a:pt x="251" y="974"/>
                    <a:pt x="249" y="975"/>
                    <a:pt x="246" y="976"/>
                  </a:cubicBezTo>
                  <a:cubicBezTo>
                    <a:pt x="245" y="976"/>
                    <a:pt x="241" y="978"/>
                    <a:pt x="243" y="973"/>
                  </a:cubicBezTo>
                  <a:cubicBezTo>
                    <a:pt x="244" y="972"/>
                    <a:pt x="243" y="972"/>
                    <a:pt x="242" y="971"/>
                  </a:cubicBezTo>
                  <a:cubicBezTo>
                    <a:pt x="241" y="971"/>
                    <a:pt x="240" y="971"/>
                    <a:pt x="240" y="971"/>
                  </a:cubicBezTo>
                  <a:cubicBezTo>
                    <a:pt x="239" y="972"/>
                    <a:pt x="238" y="973"/>
                    <a:pt x="239" y="974"/>
                  </a:cubicBezTo>
                  <a:cubicBezTo>
                    <a:pt x="239" y="975"/>
                    <a:pt x="240" y="976"/>
                    <a:pt x="240" y="976"/>
                  </a:cubicBezTo>
                  <a:cubicBezTo>
                    <a:pt x="242" y="979"/>
                    <a:pt x="244" y="982"/>
                    <a:pt x="241" y="986"/>
                  </a:cubicBezTo>
                  <a:cubicBezTo>
                    <a:pt x="238" y="990"/>
                    <a:pt x="240" y="994"/>
                    <a:pt x="242" y="997"/>
                  </a:cubicBezTo>
                  <a:cubicBezTo>
                    <a:pt x="244" y="999"/>
                    <a:pt x="244" y="1000"/>
                    <a:pt x="243" y="1002"/>
                  </a:cubicBezTo>
                  <a:cubicBezTo>
                    <a:pt x="241" y="1003"/>
                    <a:pt x="241" y="1005"/>
                    <a:pt x="242" y="1006"/>
                  </a:cubicBezTo>
                  <a:cubicBezTo>
                    <a:pt x="243" y="1009"/>
                    <a:pt x="242" y="1012"/>
                    <a:pt x="239" y="1014"/>
                  </a:cubicBezTo>
                  <a:cubicBezTo>
                    <a:pt x="237" y="1016"/>
                    <a:pt x="240" y="1016"/>
                    <a:pt x="241" y="1016"/>
                  </a:cubicBezTo>
                  <a:cubicBezTo>
                    <a:pt x="244" y="1017"/>
                    <a:pt x="246" y="1018"/>
                    <a:pt x="246" y="1022"/>
                  </a:cubicBezTo>
                  <a:cubicBezTo>
                    <a:pt x="246" y="1023"/>
                    <a:pt x="246" y="1024"/>
                    <a:pt x="247" y="1025"/>
                  </a:cubicBezTo>
                  <a:cubicBezTo>
                    <a:pt x="248" y="1031"/>
                    <a:pt x="246" y="1034"/>
                    <a:pt x="240" y="1034"/>
                  </a:cubicBezTo>
                  <a:cubicBezTo>
                    <a:pt x="237" y="1034"/>
                    <a:pt x="235" y="1033"/>
                    <a:pt x="232" y="1032"/>
                  </a:cubicBezTo>
                  <a:cubicBezTo>
                    <a:pt x="231" y="1031"/>
                    <a:pt x="230" y="1030"/>
                    <a:pt x="229" y="1031"/>
                  </a:cubicBezTo>
                  <a:cubicBezTo>
                    <a:pt x="228" y="1032"/>
                    <a:pt x="229" y="1033"/>
                    <a:pt x="229" y="1034"/>
                  </a:cubicBezTo>
                  <a:cubicBezTo>
                    <a:pt x="230" y="1038"/>
                    <a:pt x="231" y="1041"/>
                    <a:pt x="233" y="1045"/>
                  </a:cubicBezTo>
                  <a:cubicBezTo>
                    <a:pt x="238" y="1051"/>
                    <a:pt x="238" y="1058"/>
                    <a:pt x="241" y="1065"/>
                  </a:cubicBezTo>
                  <a:cubicBezTo>
                    <a:pt x="242" y="1067"/>
                    <a:pt x="240" y="1070"/>
                    <a:pt x="237" y="1070"/>
                  </a:cubicBezTo>
                  <a:cubicBezTo>
                    <a:pt x="233" y="1069"/>
                    <a:pt x="231" y="1067"/>
                    <a:pt x="227" y="1067"/>
                  </a:cubicBezTo>
                  <a:cubicBezTo>
                    <a:pt x="226" y="1067"/>
                    <a:pt x="226" y="1065"/>
                    <a:pt x="226" y="1064"/>
                  </a:cubicBezTo>
                  <a:cubicBezTo>
                    <a:pt x="225" y="1062"/>
                    <a:pt x="225" y="1059"/>
                    <a:pt x="221" y="1060"/>
                  </a:cubicBezTo>
                  <a:cubicBezTo>
                    <a:pt x="218" y="1061"/>
                    <a:pt x="217" y="1063"/>
                    <a:pt x="217" y="1066"/>
                  </a:cubicBezTo>
                  <a:cubicBezTo>
                    <a:pt x="217" y="1067"/>
                    <a:pt x="218" y="1068"/>
                    <a:pt x="217" y="1068"/>
                  </a:cubicBezTo>
                  <a:cubicBezTo>
                    <a:pt x="213" y="1071"/>
                    <a:pt x="214" y="1072"/>
                    <a:pt x="217" y="1074"/>
                  </a:cubicBezTo>
                  <a:cubicBezTo>
                    <a:pt x="218" y="1075"/>
                    <a:pt x="219" y="1076"/>
                    <a:pt x="221" y="1077"/>
                  </a:cubicBezTo>
                  <a:cubicBezTo>
                    <a:pt x="222" y="1078"/>
                    <a:pt x="223" y="1080"/>
                    <a:pt x="222" y="1082"/>
                  </a:cubicBezTo>
                  <a:cubicBezTo>
                    <a:pt x="221" y="1085"/>
                    <a:pt x="221" y="1088"/>
                    <a:pt x="219" y="1091"/>
                  </a:cubicBezTo>
                  <a:cubicBezTo>
                    <a:pt x="216" y="1097"/>
                    <a:pt x="216" y="1102"/>
                    <a:pt x="219" y="1108"/>
                  </a:cubicBezTo>
                  <a:cubicBezTo>
                    <a:pt x="220" y="1110"/>
                    <a:pt x="220" y="1111"/>
                    <a:pt x="220" y="1113"/>
                  </a:cubicBezTo>
                  <a:cubicBezTo>
                    <a:pt x="221" y="1118"/>
                    <a:pt x="221" y="1123"/>
                    <a:pt x="224" y="1127"/>
                  </a:cubicBezTo>
                  <a:cubicBezTo>
                    <a:pt x="225" y="1130"/>
                    <a:pt x="224" y="1132"/>
                    <a:pt x="223" y="1134"/>
                  </a:cubicBezTo>
                  <a:cubicBezTo>
                    <a:pt x="221" y="1138"/>
                    <a:pt x="221" y="1140"/>
                    <a:pt x="224" y="1143"/>
                  </a:cubicBezTo>
                  <a:cubicBezTo>
                    <a:pt x="228" y="1147"/>
                    <a:pt x="229" y="1152"/>
                    <a:pt x="232" y="1157"/>
                  </a:cubicBezTo>
                  <a:cubicBezTo>
                    <a:pt x="233" y="1160"/>
                    <a:pt x="233" y="1162"/>
                    <a:pt x="235" y="1164"/>
                  </a:cubicBezTo>
                  <a:cubicBezTo>
                    <a:pt x="237" y="1166"/>
                    <a:pt x="237" y="1167"/>
                    <a:pt x="235" y="1169"/>
                  </a:cubicBezTo>
                  <a:cubicBezTo>
                    <a:pt x="232" y="1171"/>
                    <a:pt x="224" y="1172"/>
                    <a:pt x="221" y="1170"/>
                  </a:cubicBezTo>
                  <a:cubicBezTo>
                    <a:pt x="220" y="1169"/>
                    <a:pt x="218" y="1167"/>
                    <a:pt x="218" y="1165"/>
                  </a:cubicBezTo>
                  <a:cubicBezTo>
                    <a:pt x="218" y="1163"/>
                    <a:pt x="217" y="1160"/>
                    <a:pt x="215" y="1160"/>
                  </a:cubicBezTo>
                  <a:cubicBezTo>
                    <a:pt x="212" y="1160"/>
                    <a:pt x="210" y="1162"/>
                    <a:pt x="209" y="1165"/>
                  </a:cubicBezTo>
                  <a:cubicBezTo>
                    <a:pt x="206" y="1174"/>
                    <a:pt x="203" y="1183"/>
                    <a:pt x="202" y="1193"/>
                  </a:cubicBezTo>
                  <a:cubicBezTo>
                    <a:pt x="202" y="1195"/>
                    <a:pt x="200" y="1197"/>
                    <a:pt x="200" y="1199"/>
                  </a:cubicBezTo>
                  <a:cubicBezTo>
                    <a:pt x="196" y="1210"/>
                    <a:pt x="195" y="1221"/>
                    <a:pt x="194" y="1233"/>
                  </a:cubicBezTo>
                  <a:cubicBezTo>
                    <a:pt x="193" y="1237"/>
                    <a:pt x="194" y="1241"/>
                    <a:pt x="189" y="1244"/>
                  </a:cubicBezTo>
                  <a:cubicBezTo>
                    <a:pt x="187" y="1245"/>
                    <a:pt x="185" y="1248"/>
                    <a:pt x="182" y="1250"/>
                  </a:cubicBezTo>
                  <a:cubicBezTo>
                    <a:pt x="180" y="1251"/>
                    <a:pt x="178" y="1251"/>
                    <a:pt x="176" y="1249"/>
                  </a:cubicBezTo>
                  <a:cubicBezTo>
                    <a:pt x="175" y="1247"/>
                    <a:pt x="174" y="1244"/>
                    <a:pt x="176" y="1242"/>
                  </a:cubicBezTo>
                  <a:cubicBezTo>
                    <a:pt x="180" y="1238"/>
                    <a:pt x="181" y="1233"/>
                    <a:pt x="182" y="1227"/>
                  </a:cubicBezTo>
                  <a:cubicBezTo>
                    <a:pt x="184" y="1218"/>
                    <a:pt x="187" y="1209"/>
                    <a:pt x="189" y="1200"/>
                  </a:cubicBezTo>
                  <a:cubicBezTo>
                    <a:pt x="190" y="1198"/>
                    <a:pt x="190" y="1195"/>
                    <a:pt x="190" y="1193"/>
                  </a:cubicBezTo>
                  <a:cubicBezTo>
                    <a:pt x="191" y="1191"/>
                    <a:pt x="191" y="1190"/>
                    <a:pt x="190" y="1190"/>
                  </a:cubicBezTo>
                  <a:cubicBezTo>
                    <a:pt x="188" y="1189"/>
                    <a:pt x="188" y="1190"/>
                    <a:pt x="187" y="1191"/>
                  </a:cubicBezTo>
                  <a:cubicBezTo>
                    <a:pt x="182" y="1194"/>
                    <a:pt x="182" y="1200"/>
                    <a:pt x="180" y="1205"/>
                  </a:cubicBezTo>
                  <a:cubicBezTo>
                    <a:pt x="179" y="1207"/>
                    <a:pt x="178" y="1209"/>
                    <a:pt x="177" y="1211"/>
                  </a:cubicBezTo>
                  <a:cubicBezTo>
                    <a:pt x="172" y="1219"/>
                    <a:pt x="168" y="1226"/>
                    <a:pt x="165" y="1234"/>
                  </a:cubicBezTo>
                  <a:cubicBezTo>
                    <a:pt x="164" y="1239"/>
                    <a:pt x="161" y="1243"/>
                    <a:pt x="157" y="1247"/>
                  </a:cubicBezTo>
                  <a:cubicBezTo>
                    <a:pt x="152" y="1253"/>
                    <a:pt x="145" y="1251"/>
                    <a:pt x="142" y="1244"/>
                  </a:cubicBezTo>
                  <a:cubicBezTo>
                    <a:pt x="142" y="1243"/>
                    <a:pt x="141" y="1242"/>
                    <a:pt x="141" y="1242"/>
                  </a:cubicBezTo>
                  <a:cubicBezTo>
                    <a:pt x="139" y="1240"/>
                    <a:pt x="139" y="1238"/>
                    <a:pt x="140" y="1236"/>
                  </a:cubicBezTo>
                  <a:cubicBezTo>
                    <a:pt x="141" y="1235"/>
                    <a:pt x="141" y="1233"/>
                    <a:pt x="142" y="1232"/>
                  </a:cubicBezTo>
                  <a:cubicBezTo>
                    <a:pt x="145" y="1228"/>
                    <a:pt x="143" y="1225"/>
                    <a:pt x="139" y="1223"/>
                  </a:cubicBezTo>
                  <a:cubicBezTo>
                    <a:pt x="136" y="1220"/>
                    <a:pt x="131" y="1218"/>
                    <a:pt x="131" y="1212"/>
                  </a:cubicBezTo>
                  <a:cubicBezTo>
                    <a:pt x="130" y="1210"/>
                    <a:pt x="126" y="1208"/>
                    <a:pt x="124" y="1206"/>
                  </a:cubicBezTo>
                  <a:cubicBezTo>
                    <a:pt x="118" y="1197"/>
                    <a:pt x="111" y="1189"/>
                    <a:pt x="110" y="1178"/>
                  </a:cubicBezTo>
                  <a:cubicBezTo>
                    <a:pt x="110" y="1176"/>
                    <a:pt x="109" y="1175"/>
                    <a:pt x="107" y="1174"/>
                  </a:cubicBezTo>
                  <a:cubicBezTo>
                    <a:pt x="102" y="1171"/>
                    <a:pt x="100" y="1166"/>
                    <a:pt x="99" y="1161"/>
                  </a:cubicBezTo>
                  <a:cubicBezTo>
                    <a:pt x="98" y="1159"/>
                    <a:pt x="98" y="1157"/>
                    <a:pt x="96" y="1155"/>
                  </a:cubicBezTo>
                  <a:cubicBezTo>
                    <a:pt x="95" y="1152"/>
                    <a:pt x="92" y="1150"/>
                    <a:pt x="93" y="1146"/>
                  </a:cubicBezTo>
                  <a:cubicBezTo>
                    <a:pt x="93" y="1144"/>
                    <a:pt x="89" y="1141"/>
                    <a:pt x="87" y="1139"/>
                  </a:cubicBezTo>
                  <a:cubicBezTo>
                    <a:pt x="85" y="1137"/>
                    <a:pt x="84" y="1134"/>
                    <a:pt x="83" y="1131"/>
                  </a:cubicBezTo>
                  <a:cubicBezTo>
                    <a:pt x="83" y="1128"/>
                    <a:pt x="81" y="1125"/>
                    <a:pt x="79" y="1122"/>
                  </a:cubicBezTo>
                  <a:cubicBezTo>
                    <a:pt x="79" y="1121"/>
                    <a:pt x="78" y="1120"/>
                    <a:pt x="79" y="1119"/>
                  </a:cubicBezTo>
                  <a:cubicBezTo>
                    <a:pt x="80" y="1118"/>
                    <a:pt x="81" y="1118"/>
                    <a:pt x="82" y="1119"/>
                  </a:cubicBezTo>
                  <a:cubicBezTo>
                    <a:pt x="84" y="1121"/>
                    <a:pt x="88" y="1122"/>
                    <a:pt x="88" y="1127"/>
                  </a:cubicBezTo>
                  <a:cubicBezTo>
                    <a:pt x="88" y="1127"/>
                    <a:pt x="88" y="1129"/>
                    <a:pt x="89" y="1129"/>
                  </a:cubicBezTo>
                  <a:cubicBezTo>
                    <a:pt x="92" y="1131"/>
                    <a:pt x="93" y="1133"/>
                    <a:pt x="88" y="1134"/>
                  </a:cubicBezTo>
                  <a:cubicBezTo>
                    <a:pt x="88" y="1135"/>
                    <a:pt x="89" y="1135"/>
                    <a:pt x="90" y="1135"/>
                  </a:cubicBezTo>
                  <a:cubicBezTo>
                    <a:pt x="94" y="1136"/>
                    <a:pt x="96" y="1138"/>
                    <a:pt x="96" y="1143"/>
                  </a:cubicBezTo>
                  <a:cubicBezTo>
                    <a:pt x="96" y="1145"/>
                    <a:pt x="98" y="1146"/>
                    <a:pt x="99" y="1148"/>
                  </a:cubicBezTo>
                  <a:cubicBezTo>
                    <a:pt x="103" y="1156"/>
                    <a:pt x="108" y="1163"/>
                    <a:pt x="113" y="1170"/>
                  </a:cubicBezTo>
                  <a:cubicBezTo>
                    <a:pt x="115" y="1173"/>
                    <a:pt x="117" y="1174"/>
                    <a:pt x="119" y="1176"/>
                  </a:cubicBezTo>
                  <a:cubicBezTo>
                    <a:pt x="122" y="1177"/>
                    <a:pt x="123" y="1175"/>
                    <a:pt x="123" y="1173"/>
                  </a:cubicBezTo>
                  <a:cubicBezTo>
                    <a:pt x="123" y="1170"/>
                    <a:pt x="123" y="1167"/>
                    <a:pt x="124" y="1164"/>
                  </a:cubicBezTo>
                  <a:cubicBezTo>
                    <a:pt x="124" y="1162"/>
                    <a:pt x="124" y="1160"/>
                    <a:pt x="123" y="1159"/>
                  </a:cubicBezTo>
                  <a:cubicBezTo>
                    <a:pt x="121" y="1156"/>
                    <a:pt x="119" y="1153"/>
                    <a:pt x="122" y="1150"/>
                  </a:cubicBezTo>
                  <a:cubicBezTo>
                    <a:pt x="123" y="1149"/>
                    <a:pt x="123" y="1148"/>
                    <a:pt x="122" y="1147"/>
                  </a:cubicBezTo>
                  <a:cubicBezTo>
                    <a:pt x="121" y="1144"/>
                    <a:pt x="120" y="1141"/>
                    <a:pt x="118" y="1139"/>
                  </a:cubicBezTo>
                  <a:cubicBezTo>
                    <a:pt x="116" y="1136"/>
                    <a:pt x="115" y="1132"/>
                    <a:pt x="115" y="1128"/>
                  </a:cubicBezTo>
                  <a:cubicBezTo>
                    <a:pt x="116" y="1125"/>
                    <a:pt x="115" y="1121"/>
                    <a:pt x="114" y="1118"/>
                  </a:cubicBezTo>
                  <a:cubicBezTo>
                    <a:pt x="112" y="1114"/>
                    <a:pt x="112" y="1109"/>
                    <a:pt x="111" y="1105"/>
                  </a:cubicBezTo>
                  <a:cubicBezTo>
                    <a:pt x="110" y="1103"/>
                    <a:pt x="110" y="1103"/>
                    <a:pt x="108" y="1104"/>
                  </a:cubicBezTo>
                  <a:cubicBezTo>
                    <a:pt x="108" y="1104"/>
                    <a:pt x="107" y="1104"/>
                    <a:pt x="107" y="1104"/>
                  </a:cubicBezTo>
                  <a:cubicBezTo>
                    <a:pt x="105" y="1104"/>
                    <a:pt x="103" y="1106"/>
                    <a:pt x="101" y="1103"/>
                  </a:cubicBezTo>
                  <a:cubicBezTo>
                    <a:pt x="99" y="1101"/>
                    <a:pt x="101" y="1100"/>
                    <a:pt x="102" y="1098"/>
                  </a:cubicBezTo>
                  <a:cubicBezTo>
                    <a:pt x="107" y="1088"/>
                    <a:pt x="106" y="1079"/>
                    <a:pt x="102" y="1070"/>
                  </a:cubicBezTo>
                  <a:cubicBezTo>
                    <a:pt x="100" y="1067"/>
                    <a:pt x="100" y="1062"/>
                    <a:pt x="99" y="1058"/>
                  </a:cubicBezTo>
                  <a:cubicBezTo>
                    <a:pt x="98" y="1055"/>
                    <a:pt x="98" y="1051"/>
                    <a:pt x="95" y="1050"/>
                  </a:cubicBezTo>
                  <a:cubicBezTo>
                    <a:pt x="93" y="1050"/>
                    <a:pt x="90" y="1054"/>
                    <a:pt x="89" y="1057"/>
                  </a:cubicBezTo>
                  <a:cubicBezTo>
                    <a:pt x="89" y="1060"/>
                    <a:pt x="87" y="1062"/>
                    <a:pt x="87" y="1064"/>
                  </a:cubicBezTo>
                  <a:cubicBezTo>
                    <a:pt x="86" y="1067"/>
                    <a:pt x="84" y="1068"/>
                    <a:pt x="81" y="1069"/>
                  </a:cubicBezTo>
                  <a:cubicBezTo>
                    <a:pt x="80" y="1070"/>
                    <a:pt x="76" y="1069"/>
                    <a:pt x="78" y="1073"/>
                  </a:cubicBezTo>
                  <a:cubicBezTo>
                    <a:pt x="78" y="1073"/>
                    <a:pt x="78" y="1074"/>
                    <a:pt x="77" y="1074"/>
                  </a:cubicBezTo>
                  <a:cubicBezTo>
                    <a:pt x="73" y="1075"/>
                    <a:pt x="72" y="1079"/>
                    <a:pt x="70" y="1082"/>
                  </a:cubicBezTo>
                  <a:cubicBezTo>
                    <a:pt x="68" y="1084"/>
                    <a:pt x="69" y="1086"/>
                    <a:pt x="69" y="1088"/>
                  </a:cubicBezTo>
                  <a:cubicBezTo>
                    <a:pt x="70" y="1090"/>
                    <a:pt x="69" y="1091"/>
                    <a:pt x="67" y="1091"/>
                  </a:cubicBezTo>
                  <a:cubicBezTo>
                    <a:pt x="58" y="1092"/>
                    <a:pt x="55" y="1098"/>
                    <a:pt x="50" y="1105"/>
                  </a:cubicBezTo>
                  <a:cubicBezTo>
                    <a:pt x="48" y="1108"/>
                    <a:pt x="46" y="1111"/>
                    <a:pt x="42" y="1112"/>
                  </a:cubicBezTo>
                  <a:cubicBezTo>
                    <a:pt x="39" y="1113"/>
                    <a:pt x="35" y="1114"/>
                    <a:pt x="34" y="1118"/>
                  </a:cubicBezTo>
                  <a:cubicBezTo>
                    <a:pt x="34" y="1119"/>
                    <a:pt x="33" y="1120"/>
                    <a:pt x="32" y="1120"/>
                  </a:cubicBezTo>
                  <a:cubicBezTo>
                    <a:pt x="28" y="1120"/>
                    <a:pt x="25" y="1124"/>
                    <a:pt x="21" y="1122"/>
                  </a:cubicBezTo>
                  <a:cubicBezTo>
                    <a:pt x="20" y="1121"/>
                    <a:pt x="18" y="1122"/>
                    <a:pt x="17" y="1122"/>
                  </a:cubicBezTo>
                  <a:cubicBezTo>
                    <a:pt x="12" y="1124"/>
                    <a:pt x="7" y="1121"/>
                    <a:pt x="5" y="1116"/>
                  </a:cubicBezTo>
                  <a:cubicBezTo>
                    <a:pt x="1" y="1109"/>
                    <a:pt x="3" y="1101"/>
                    <a:pt x="2" y="1093"/>
                  </a:cubicBezTo>
                  <a:cubicBezTo>
                    <a:pt x="1" y="1089"/>
                    <a:pt x="1" y="1084"/>
                    <a:pt x="1" y="1080"/>
                  </a:cubicBezTo>
                  <a:cubicBezTo>
                    <a:pt x="1" y="1078"/>
                    <a:pt x="0" y="1076"/>
                    <a:pt x="1" y="1074"/>
                  </a:cubicBezTo>
                  <a:cubicBezTo>
                    <a:pt x="5" y="1066"/>
                    <a:pt x="2" y="1059"/>
                    <a:pt x="2" y="1052"/>
                  </a:cubicBezTo>
                  <a:cubicBezTo>
                    <a:pt x="2" y="1050"/>
                    <a:pt x="2" y="1048"/>
                    <a:pt x="2" y="1046"/>
                  </a:cubicBezTo>
                  <a:cubicBezTo>
                    <a:pt x="3" y="1043"/>
                    <a:pt x="5" y="1041"/>
                    <a:pt x="4" y="1037"/>
                  </a:cubicBezTo>
                  <a:cubicBezTo>
                    <a:pt x="3" y="1034"/>
                    <a:pt x="5" y="1031"/>
                    <a:pt x="6" y="1028"/>
                  </a:cubicBezTo>
                  <a:cubicBezTo>
                    <a:pt x="7" y="1026"/>
                    <a:pt x="6" y="1024"/>
                    <a:pt x="9" y="1023"/>
                  </a:cubicBezTo>
                  <a:cubicBezTo>
                    <a:pt x="14" y="1022"/>
                    <a:pt x="19" y="1018"/>
                    <a:pt x="25" y="1021"/>
                  </a:cubicBezTo>
                  <a:cubicBezTo>
                    <a:pt x="31" y="1024"/>
                    <a:pt x="37" y="1026"/>
                    <a:pt x="39" y="1033"/>
                  </a:cubicBezTo>
                  <a:cubicBezTo>
                    <a:pt x="39" y="1035"/>
                    <a:pt x="42" y="1037"/>
                    <a:pt x="42" y="1040"/>
                  </a:cubicBezTo>
                  <a:cubicBezTo>
                    <a:pt x="43" y="1042"/>
                    <a:pt x="45" y="1043"/>
                    <a:pt x="48" y="1043"/>
                  </a:cubicBezTo>
                  <a:cubicBezTo>
                    <a:pt x="52" y="1043"/>
                    <a:pt x="55" y="1042"/>
                    <a:pt x="56" y="1039"/>
                  </a:cubicBezTo>
                  <a:cubicBezTo>
                    <a:pt x="60" y="1032"/>
                    <a:pt x="64" y="1026"/>
                    <a:pt x="69" y="1020"/>
                  </a:cubicBezTo>
                  <a:cubicBezTo>
                    <a:pt x="73" y="1015"/>
                    <a:pt x="77" y="1010"/>
                    <a:pt x="79" y="1004"/>
                  </a:cubicBezTo>
                  <a:cubicBezTo>
                    <a:pt x="80" y="1003"/>
                    <a:pt x="80" y="1001"/>
                    <a:pt x="79" y="1000"/>
                  </a:cubicBezTo>
                  <a:cubicBezTo>
                    <a:pt x="78" y="998"/>
                    <a:pt x="77" y="999"/>
                    <a:pt x="75" y="1000"/>
                  </a:cubicBezTo>
                  <a:cubicBezTo>
                    <a:pt x="71" y="1004"/>
                    <a:pt x="65" y="1005"/>
                    <a:pt x="60" y="1007"/>
                  </a:cubicBezTo>
                  <a:cubicBezTo>
                    <a:pt x="55" y="1010"/>
                    <a:pt x="50" y="1010"/>
                    <a:pt x="44" y="1007"/>
                  </a:cubicBezTo>
                  <a:cubicBezTo>
                    <a:pt x="42" y="1006"/>
                    <a:pt x="42" y="1004"/>
                    <a:pt x="43" y="1001"/>
                  </a:cubicBezTo>
                  <a:cubicBezTo>
                    <a:pt x="47" y="995"/>
                    <a:pt x="53" y="989"/>
                    <a:pt x="59" y="984"/>
                  </a:cubicBezTo>
                  <a:cubicBezTo>
                    <a:pt x="60" y="983"/>
                    <a:pt x="60" y="982"/>
                    <a:pt x="61" y="981"/>
                  </a:cubicBezTo>
                  <a:cubicBezTo>
                    <a:pt x="68" y="971"/>
                    <a:pt x="75" y="961"/>
                    <a:pt x="82" y="951"/>
                  </a:cubicBezTo>
                  <a:cubicBezTo>
                    <a:pt x="85" y="948"/>
                    <a:pt x="87" y="945"/>
                    <a:pt x="91" y="943"/>
                  </a:cubicBezTo>
                  <a:cubicBezTo>
                    <a:pt x="92" y="943"/>
                    <a:pt x="93" y="942"/>
                    <a:pt x="93" y="940"/>
                  </a:cubicBezTo>
                  <a:cubicBezTo>
                    <a:pt x="95" y="933"/>
                    <a:pt x="101" y="928"/>
                    <a:pt x="105" y="922"/>
                  </a:cubicBezTo>
                  <a:cubicBezTo>
                    <a:pt x="108" y="917"/>
                    <a:pt x="113" y="912"/>
                    <a:pt x="113" y="906"/>
                  </a:cubicBezTo>
                  <a:cubicBezTo>
                    <a:pt x="113" y="905"/>
                    <a:pt x="113" y="905"/>
                    <a:pt x="114" y="905"/>
                  </a:cubicBezTo>
                  <a:cubicBezTo>
                    <a:pt x="116" y="903"/>
                    <a:pt x="117" y="901"/>
                    <a:pt x="115" y="899"/>
                  </a:cubicBezTo>
                  <a:cubicBezTo>
                    <a:pt x="114" y="897"/>
                    <a:pt x="111" y="898"/>
                    <a:pt x="109" y="899"/>
                  </a:cubicBezTo>
                  <a:cubicBezTo>
                    <a:pt x="105" y="899"/>
                    <a:pt x="101" y="903"/>
                    <a:pt x="97" y="904"/>
                  </a:cubicBezTo>
                  <a:cubicBezTo>
                    <a:pt x="90" y="906"/>
                    <a:pt x="84" y="908"/>
                    <a:pt x="78" y="910"/>
                  </a:cubicBezTo>
                  <a:cubicBezTo>
                    <a:pt x="75" y="911"/>
                    <a:pt x="74" y="913"/>
                    <a:pt x="71" y="912"/>
                  </a:cubicBezTo>
                  <a:cubicBezTo>
                    <a:pt x="67" y="911"/>
                    <a:pt x="66" y="909"/>
                    <a:pt x="68" y="905"/>
                  </a:cubicBezTo>
                  <a:cubicBezTo>
                    <a:pt x="69" y="903"/>
                    <a:pt x="70" y="901"/>
                    <a:pt x="72" y="900"/>
                  </a:cubicBezTo>
                  <a:cubicBezTo>
                    <a:pt x="74" y="900"/>
                    <a:pt x="75" y="898"/>
                    <a:pt x="74" y="897"/>
                  </a:cubicBezTo>
                  <a:cubicBezTo>
                    <a:pt x="74" y="895"/>
                    <a:pt x="72" y="895"/>
                    <a:pt x="71" y="895"/>
                  </a:cubicBezTo>
                  <a:cubicBezTo>
                    <a:pt x="67" y="895"/>
                    <a:pt x="64" y="896"/>
                    <a:pt x="60" y="897"/>
                  </a:cubicBezTo>
                  <a:cubicBezTo>
                    <a:pt x="52" y="899"/>
                    <a:pt x="44" y="897"/>
                    <a:pt x="35" y="895"/>
                  </a:cubicBezTo>
                  <a:cubicBezTo>
                    <a:pt x="31" y="894"/>
                    <a:pt x="31" y="890"/>
                    <a:pt x="33" y="886"/>
                  </a:cubicBezTo>
                  <a:cubicBezTo>
                    <a:pt x="35" y="885"/>
                    <a:pt x="36" y="883"/>
                    <a:pt x="36" y="881"/>
                  </a:cubicBezTo>
                  <a:cubicBezTo>
                    <a:pt x="37" y="871"/>
                    <a:pt x="42" y="863"/>
                    <a:pt x="49" y="855"/>
                  </a:cubicBezTo>
                  <a:cubicBezTo>
                    <a:pt x="49" y="854"/>
                    <a:pt x="50" y="853"/>
                    <a:pt x="52" y="853"/>
                  </a:cubicBezTo>
                  <a:cubicBezTo>
                    <a:pt x="56" y="852"/>
                    <a:pt x="56" y="847"/>
                    <a:pt x="59" y="845"/>
                  </a:cubicBezTo>
                  <a:cubicBezTo>
                    <a:pt x="60" y="844"/>
                    <a:pt x="59" y="843"/>
                    <a:pt x="58" y="842"/>
                  </a:cubicBezTo>
                  <a:cubicBezTo>
                    <a:pt x="57" y="841"/>
                    <a:pt x="56" y="841"/>
                    <a:pt x="55" y="840"/>
                  </a:cubicBezTo>
                  <a:cubicBezTo>
                    <a:pt x="52" y="838"/>
                    <a:pt x="53" y="832"/>
                    <a:pt x="56" y="830"/>
                  </a:cubicBezTo>
                  <a:cubicBezTo>
                    <a:pt x="61" y="826"/>
                    <a:pt x="66" y="820"/>
                    <a:pt x="71" y="815"/>
                  </a:cubicBezTo>
                  <a:cubicBezTo>
                    <a:pt x="72" y="814"/>
                    <a:pt x="72" y="814"/>
                    <a:pt x="73" y="813"/>
                  </a:cubicBezTo>
                  <a:cubicBezTo>
                    <a:pt x="86" y="805"/>
                    <a:pt x="93" y="793"/>
                    <a:pt x="103" y="782"/>
                  </a:cubicBezTo>
                  <a:cubicBezTo>
                    <a:pt x="109" y="776"/>
                    <a:pt x="114" y="771"/>
                    <a:pt x="119" y="765"/>
                  </a:cubicBezTo>
                  <a:cubicBezTo>
                    <a:pt x="123" y="760"/>
                    <a:pt x="127" y="756"/>
                    <a:pt x="130" y="752"/>
                  </a:cubicBezTo>
                  <a:cubicBezTo>
                    <a:pt x="131" y="750"/>
                    <a:pt x="131" y="745"/>
                    <a:pt x="129" y="744"/>
                  </a:cubicBezTo>
                  <a:cubicBezTo>
                    <a:pt x="125" y="741"/>
                    <a:pt x="125" y="738"/>
                    <a:pt x="126" y="734"/>
                  </a:cubicBezTo>
                  <a:cubicBezTo>
                    <a:pt x="127" y="732"/>
                    <a:pt x="127" y="729"/>
                    <a:pt x="128" y="726"/>
                  </a:cubicBezTo>
                  <a:cubicBezTo>
                    <a:pt x="129" y="724"/>
                    <a:pt x="127" y="722"/>
                    <a:pt x="126" y="719"/>
                  </a:cubicBezTo>
                  <a:cubicBezTo>
                    <a:pt x="121" y="712"/>
                    <a:pt x="124" y="705"/>
                    <a:pt x="133" y="703"/>
                  </a:cubicBezTo>
                  <a:cubicBezTo>
                    <a:pt x="135" y="703"/>
                    <a:pt x="135" y="704"/>
                    <a:pt x="136" y="705"/>
                  </a:cubicBezTo>
                  <a:cubicBezTo>
                    <a:pt x="137" y="706"/>
                    <a:pt x="139" y="708"/>
                    <a:pt x="141" y="708"/>
                  </a:cubicBezTo>
                  <a:cubicBezTo>
                    <a:pt x="145" y="707"/>
                    <a:pt x="146" y="706"/>
                    <a:pt x="143" y="702"/>
                  </a:cubicBezTo>
                  <a:cubicBezTo>
                    <a:pt x="142" y="700"/>
                    <a:pt x="143" y="697"/>
                    <a:pt x="142" y="695"/>
                  </a:cubicBezTo>
                  <a:cubicBezTo>
                    <a:pt x="140" y="689"/>
                    <a:pt x="142" y="682"/>
                    <a:pt x="140" y="676"/>
                  </a:cubicBezTo>
                  <a:cubicBezTo>
                    <a:pt x="137" y="667"/>
                    <a:pt x="139" y="663"/>
                    <a:pt x="146" y="658"/>
                  </a:cubicBezTo>
                  <a:cubicBezTo>
                    <a:pt x="151" y="655"/>
                    <a:pt x="153" y="646"/>
                    <a:pt x="150" y="641"/>
                  </a:cubicBezTo>
                  <a:cubicBezTo>
                    <a:pt x="149" y="639"/>
                    <a:pt x="150" y="637"/>
                    <a:pt x="151" y="635"/>
                  </a:cubicBezTo>
                  <a:cubicBezTo>
                    <a:pt x="154" y="632"/>
                    <a:pt x="154" y="628"/>
                    <a:pt x="152" y="624"/>
                  </a:cubicBezTo>
                  <a:cubicBezTo>
                    <a:pt x="151" y="621"/>
                    <a:pt x="153" y="618"/>
                    <a:pt x="155" y="615"/>
                  </a:cubicBezTo>
                  <a:cubicBezTo>
                    <a:pt x="156" y="612"/>
                    <a:pt x="157" y="609"/>
                    <a:pt x="156" y="606"/>
                  </a:cubicBezTo>
                  <a:cubicBezTo>
                    <a:pt x="155" y="604"/>
                    <a:pt x="154" y="601"/>
                    <a:pt x="158" y="600"/>
                  </a:cubicBezTo>
                  <a:cubicBezTo>
                    <a:pt x="158" y="600"/>
                    <a:pt x="159" y="599"/>
                    <a:pt x="159" y="598"/>
                  </a:cubicBezTo>
                  <a:cubicBezTo>
                    <a:pt x="161" y="594"/>
                    <a:pt x="162" y="588"/>
                    <a:pt x="164" y="584"/>
                  </a:cubicBezTo>
                  <a:cubicBezTo>
                    <a:pt x="167" y="580"/>
                    <a:pt x="165" y="577"/>
                    <a:pt x="164" y="574"/>
                  </a:cubicBezTo>
                  <a:cubicBezTo>
                    <a:pt x="164" y="572"/>
                    <a:pt x="164" y="570"/>
                    <a:pt x="165" y="570"/>
                  </a:cubicBezTo>
                  <a:cubicBezTo>
                    <a:pt x="169" y="567"/>
                    <a:pt x="168" y="563"/>
                    <a:pt x="169" y="560"/>
                  </a:cubicBezTo>
                  <a:cubicBezTo>
                    <a:pt x="169" y="560"/>
                    <a:pt x="170" y="559"/>
                    <a:pt x="170" y="559"/>
                  </a:cubicBezTo>
                  <a:cubicBezTo>
                    <a:pt x="166" y="554"/>
                    <a:pt x="172" y="551"/>
                    <a:pt x="172" y="546"/>
                  </a:cubicBezTo>
                  <a:cubicBezTo>
                    <a:pt x="171" y="541"/>
                    <a:pt x="173" y="535"/>
                    <a:pt x="175" y="530"/>
                  </a:cubicBezTo>
                  <a:cubicBezTo>
                    <a:pt x="177" y="523"/>
                    <a:pt x="176" y="516"/>
                    <a:pt x="176" y="509"/>
                  </a:cubicBezTo>
                  <a:cubicBezTo>
                    <a:pt x="176" y="507"/>
                    <a:pt x="176" y="506"/>
                    <a:pt x="175" y="504"/>
                  </a:cubicBezTo>
                  <a:cubicBezTo>
                    <a:pt x="173" y="502"/>
                    <a:pt x="174" y="498"/>
                    <a:pt x="176" y="497"/>
                  </a:cubicBezTo>
                  <a:cubicBezTo>
                    <a:pt x="180" y="495"/>
                    <a:pt x="181" y="490"/>
                    <a:pt x="183" y="487"/>
                  </a:cubicBezTo>
                  <a:cubicBezTo>
                    <a:pt x="184" y="486"/>
                    <a:pt x="184" y="484"/>
                    <a:pt x="186" y="483"/>
                  </a:cubicBezTo>
                  <a:cubicBezTo>
                    <a:pt x="192" y="479"/>
                    <a:pt x="194" y="473"/>
                    <a:pt x="193" y="467"/>
                  </a:cubicBezTo>
                  <a:cubicBezTo>
                    <a:pt x="192" y="460"/>
                    <a:pt x="193" y="453"/>
                    <a:pt x="195" y="446"/>
                  </a:cubicBezTo>
                  <a:cubicBezTo>
                    <a:pt x="195" y="446"/>
                    <a:pt x="195" y="444"/>
                    <a:pt x="195" y="444"/>
                  </a:cubicBezTo>
                  <a:cubicBezTo>
                    <a:pt x="191" y="439"/>
                    <a:pt x="194" y="434"/>
                    <a:pt x="194" y="428"/>
                  </a:cubicBezTo>
                  <a:cubicBezTo>
                    <a:pt x="195" y="419"/>
                    <a:pt x="196" y="410"/>
                    <a:pt x="194" y="401"/>
                  </a:cubicBezTo>
                  <a:cubicBezTo>
                    <a:pt x="193" y="398"/>
                    <a:pt x="194" y="397"/>
                    <a:pt x="197" y="396"/>
                  </a:cubicBezTo>
                  <a:cubicBezTo>
                    <a:pt x="200" y="394"/>
                    <a:pt x="203" y="395"/>
                    <a:pt x="206" y="395"/>
                  </a:cubicBezTo>
                  <a:cubicBezTo>
                    <a:pt x="208" y="395"/>
                    <a:pt x="209" y="397"/>
                    <a:pt x="209" y="399"/>
                  </a:cubicBezTo>
                  <a:cubicBezTo>
                    <a:pt x="209" y="403"/>
                    <a:pt x="209" y="408"/>
                    <a:pt x="209" y="412"/>
                  </a:cubicBezTo>
                  <a:cubicBezTo>
                    <a:pt x="209" y="422"/>
                    <a:pt x="212" y="432"/>
                    <a:pt x="213" y="441"/>
                  </a:cubicBezTo>
                  <a:cubicBezTo>
                    <a:pt x="214" y="444"/>
                    <a:pt x="216" y="445"/>
                    <a:pt x="218" y="445"/>
                  </a:cubicBezTo>
                  <a:cubicBezTo>
                    <a:pt x="220" y="444"/>
                    <a:pt x="222" y="444"/>
                    <a:pt x="223" y="440"/>
                  </a:cubicBezTo>
                  <a:cubicBezTo>
                    <a:pt x="225" y="433"/>
                    <a:pt x="225" y="425"/>
                    <a:pt x="222" y="418"/>
                  </a:cubicBezTo>
                  <a:cubicBezTo>
                    <a:pt x="222" y="416"/>
                    <a:pt x="221" y="414"/>
                    <a:pt x="222" y="413"/>
                  </a:cubicBezTo>
                  <a:cubicBezTo>
                    <a:pt x="224" y="409"/>
                    <a:pt x="223" y="404"/>
                    <a:pt x="224" y="399"/>
                  </a:cubicBezTo>
                  <a:cubicBezTo>
                    <a:pt x="226" y="395"/>
                    <a:pt x="224" y="391"/>
                    <a:pt x="223" y="386"/>
                  </a:cubicBezTo>
                  <a:cubicBezTo>
                    <a:pt x="222" y="380"/>
                    <a:pt x="223" y="373"/>
                    <a:pt x="222" y="367"/>
                  </a:cubicBezTo>
                  <a:cubicBezTo>
                    <a:pt x="222" y="358"/>
                    <a:pt x="224" y="349"/>
                    <a:pt x="223" y="340"/>
                  </a:cubicBezTo>
                  <a:cubicBezTo>
                    <a:pt x="223" y="336"/>
                    <a:pt x="224" y="332"/>
                    <a:pt x="225" y="328"/>
                  </a:cubicBezTo>
                  <a:cubicBezTo>
                    <a:pt x="226" y="322"/>
                    <a:pt x="225" y="316"/>
                    <a:pt x="225" y="310"/>
                  </a:cubicBezTo>
                  <a:cubicBezTo>
                    <a:pt x="225" y="296"/>
                    <a:pt x="223" y="283"/>
                    <a:pt x="224" y="270"/>
                  </a:cubicBezTo>
                  <a:cubicBezTo>
                    <a:pt x="225" y="265"/>
                    <a:pt x="224" y="260"/>
                    <a:pt x="222" y="255"/>
                  </a:cubicBezTo>
                  <a:cubicBezTo>
                    <a:pt x="221" y="251"/>
                    <a:pt x="223" y="249"/>
                    <a:pt x="225" y="247"/>
                  </a:cubicBezTo>
                  <a:cubicBezTo>
                    <a:pt x="227" y="245"/>
                    <a:pt x="229" y="245"/>
                    <a:pt x="231" y="248"/>
                  </a:cubicBezTo>
                  <a:cubicBezTo>
                    <a:pt x="233" y="252"/>
                    <a:pt x="233" y="256"/>
                    <a:pt x="233" y="260"/>
                  </a:cubicBezTo>
                  <a:cubicBezTo>
                    <a:pt x="233" y="263"/>
                    <a:pt x="233" y="266"/>
                    <a:pt x="235" y="269"/>
                  </a:cubicBezTo>
                  <a:cubicBezTo>
                    <a:pt x="235" y="265"/>
                    <a:pt x="238" y="263"/>
                    <a:pt x="238" y="259"/>
                  </a:cubicBezTo>
                  <a:cubicBezTo>
                    <a:pt x="237" y="255"/>
                    <a:pt x="239" y="251"/>
                    <a:pt x="240" y="247"/>
                  </a:cubicBezTo>
                  <a:cubicBezTo>
                    <a:pt x="240" y="247"/>
                    <a:pt x="241" y="246"/>
                    <a:pt x="241" y="246"/>
                  </a:cubicBezTo>
                  <a:cubicBezTo>
                    <a:pt x="242" y="246"/>
                    <a:pt x="242" y="247"/>
                    <a:pt x="242" y="248"/>
                  </a:cubicBezTo>
                  <a:cubicBezTo>
                    <a:pt x="242" y="252"/>
                    <a:pt x="244" y="257"/>
                    <a:pt x="242" y="262"/>
                  </a:cubicBezTo>
                  <a:cubicBezTo>
                    <a:pt x="240" y="265"/>
                    <a:pt x="243" y="270"/>
                    <a:pt x="240" y="273"/>
                  </a:cubicBezTo>
                  <a:cubicBezTo>
                    <a:pt x="240" y="273"/>
                    <a:pt x="240" y="273"/>
                    <a:pt x="240" y="274"/>
                  </a:cubicBezTo>
                  <a:cubicBezTo>
                    <a:pt x="245" y="280"/>
                    <a:pt x="242" y="288"/>
                    <a:pt x="243" y="295"/>
                  </a:cubicBezTo>
                  <a:cubicBezTo>
                    <a:pt x="244" y="297"/>
                    <a:pt x="244" y="299"/>
                    <a:pt x="245" y="301"/>
                  </a:cubicBezTo>
                  <a:cubicBezTo>
                    <a:pt x="246" y="307"/>
                    <a:pt x="244" y="312"/>
                    <a:pt x="244" y="318"/>
                  </a:cubicBezTo>
                  <a:cubicBezTo>
                    <a:pt x="244" y="320"/>
                    <a:pt x="244" y="323"/>
                    <a:pt x="244" y="326"/>
                  </a:cubicBezTo>
                  <a:cubicBezTo>
                    <a:pt x="244" y="335"/>
                    <a:pt x="244" y="344"/>
                    <a:pt x="244" y="354"/>
                  </a:cubicBezTo>
                  <a:cubicBezTo>
                    <a:pt x="244" y="357"/>
                    <a:pt x="243" y="360"/>
                    <a:pt x="240" y="362"/>
                  </a:cubicBezTo>
                  <a:cubicBezTo>
                    <a:pt x="238" y="364"/>
                    <a:pt x="238" y="367"/>
                    <a:pt x="239" y="369"/>
                  </a:cubicBezTo>
                  <a:cubicBezTo>
                    <a:pt x="239" y="370"/>
                    <a:pt x="245" y="368"/>
                    <a:pt x="246" y="366"/>
                  </a:cubicBezTo>
                  <a:cubicBezTo>
                    <a:pt x="250" y="363"/>
                    <a:pt x="251" y="358"/>
                    <a:pt x="256" y="355"/>
                  </a:cubicBezTo>
                  <a:cubicBezTo>
                    <a:pt x="257" y="354"/>
                    <a:pt x="258" y="353"/>
                    <a:pt x="258" y="351"/>
                  </a:cubicBezTo>
                  <a:cubicBezTo>
                    <a:pt x="258" y="344"/>
                    <a:pt x="261" y="338"/>
                    <a:pt x="263" y="332"/>
                  </a:cubicBezTo>
                  <a:cubicBezTo>
                    <a:pt x="263" y="331"/>
                    <a:pt x="264" y="330"/>
                    <a:pt x="265" y="330"/>
                  </a:cubicBezTo>
                  <a:cubicBezTo>
                    <a:pt x="269" y="328"/>
                    <a:pt x="269" y="326"/>
                    <a:pt x="267" y="323"/>
                  </a:cubicBezTo>
                  <a:cubicBezTo>
                    <a:pt x="266" y="319"/>
                    <a:pt x="263" y="316"/>
                    <a:pt x="261" y="312"/>
                  </a:cubicBezTo>
                  <a:cubicBezTo>
                    <a:pt x="260" y="310"/>
                    <a:pt x="261" y="307"/>
                    <a:pt x="260" y="304"/>
                  </a:cubicBezTo>
                  <a:cubicBezTo>
                    <a:pt x="258" y="300"/>
                    <a:pt x="254" y="296"/>
                    <a:pt x="254" y="291"/>
                  </a:cubicBezTo>
                  <a:cubicBezTo>
                    <a:pt x="254" y="286"/>
                    <a:pt x="250" y="282"/>
                    <a:pt x="251" y="277"/>
                  </a:cubicBezTo>
                  <a:cubicBezTo>
                    <a:pt x="252" y="271"/>
                    <a:pt x="251" y="265"/>
                    <a:pt x="253" y="259"/>
                  </a:cubicBezTo>
                  <a:cubicBezTo>
                    <a:pt x="253" y="257"/>
                    <a:pt x="253" y="254"/>
                    <a:pt x="253" y="252"/>
                  </a:cubicBezTo>
                  <a:cubicBezTo>
                    <a:pt x="253" y="250"/>
                    <a:pt x="253" y="248"/>
                    <a:pt x="254" y="246"/>
                  </a:cubicBezTo>
                  <a:cubicBezTo>
                    <a:pt x="255" y="244"/>
                    <a:pt x="255" y="242"/>
                    <a:pt x="255" y="239"/>
                  </a:cubicBezTo>
                  <a:cubicBezTo>
                    <a:pt x="255" y="236"/>
                    <a:pt x="256" y="235"/>
                    <a:pt x="258" y="233"/>
                  </a:cubicBezTo>
                  <a:cubicBezTo>
                    <a:pt x="260" y="232"/>
                    <a:pt x="261" y="229"/>
                    <a:pt x="261" y="227"/>
                  </a:cubicBezTo>
                  <a:cubicBezTo>
                    <a:pt x="261" y="216"/>
                    <a:pt x="264" y="214"/>
                    <a:pt x="274" y="216"/>
                  </a:cubicBezTo>
                  <a:cubicBezTo>
                    <a:pt x="275" y="216"/>
                    <a:pt x="277" y="216"/>
                    <a:pt x="278" y="218"/>
                  </a:cubicBezTo>
                  <a:cubicBezTo>
                    <a:pt x="272" y="218"/>
                    <a:pt x="271" y="221"/>
                    <a:pt x="269" y="225"/>
                  </a:cubicBezTo>
                  <a:cubicBezTo>
                    <a:pt x="268" y="230"/>
                    <a:pt x="267" y="236"/>
                    <a:pt x="264" y="241"/>
                  </a:cubicBezTo>
                  <a:cubicBezTo>
                    <a:pt x="264" y="242"/>
                    <a:pt x="263" y="244"/>
                    <a:pt x="264" y="246"/>
                  </a:cubicBezTo>
                  <a:cubicBezTo>
                    <a:pt x="267" y="253"/>
                    <a:pt x="266" y="261"/>
                    <a:pt x="268" y="268"/>
                  </a:cubicBezTo>
                  <a:cubicBezTo>
                    <a:pt x="268" y="269"/>
                    <a:pt x="268" y="270"/>
                    <a:pt x="269" y="270"/>
                  </a:cubicBezTo>
                  <a:cubicBezTo>
                    <a:pt x="271" y="274"/>
                    <a:pt x="272" y="277"/>
                    <a:pt x="268" y="279"/>
                  </a:cubicBezTo>
                  <a:cubicBezTo>
                    <a:pt x="267" y="280"/>
                    <a:pt x="266" y="281"/>
                    <a:pt x="266" y="282"/>
                  </a:cubicBezTo>
                  <a:cubicBezTo>
                    <a:pt x="266" y="285"/>
                    <a:pt x="266" y="287"/>
                    <a:pt x="269" y="288"/>
                  </a:cubicBezTo>
                  <a:cubicBezTo>
                    <a:pt x="271" y="289"/>
                    <a:pt x="272" y="287"/>
                    <a:pt x="272" y="285"/>
                  </a:cubicBezTo>
                  <a:cubicBezTo>
                    <a:pt x="273" y="280"/>
                    <a:pt x="278" y="280"/>
                    <a:pt x="281" y="277"/>
                  </a:cubicBezTo>
                  <a:cubicBezTo>
                    <a:pt x="286" y="275"/>
                    <a:pt x="290" y="271"/>
                    <a:pt x="292" y="266"/>
                  </a:cubicBezTo>
                  <a:cubicBezTo>
                    <a:pt x="293" y="262"/>
                    <a:pt x="294" y="259"/>
                    <a:pt x="296" y="255"/>
                  </a:cubicBezTo>
                  <a:cubicBezTo>
                    <a:pt x="297" y="252"/>
                    <a:pt x="298" y="250"/>
                    <a:pt x="295" y="247"/>
                  </a:cubicBezTo>
                  <a:cubicBezTo>
                    <a:pt x="298" y="247"/>
                    <a:pt x="300" y="250"/>
                    <a:pt x="303" y="249"/>
                  </a:cubicBezTo>
                  <a:cubicBezTo>
                    <a:pt x="306" y="248"/>
                    <a:pt x="311" y="243"/>
                    <a:pt x="310" y="238"/>
                  </a:cubicBezTo>
                  <a:cubicBezTo>
                    <a:pt x="308" y="231"/>
                    <a:pt x="309" y="224"/>
                    <a:pt x="307" y="217"/>
                  </a:cubicBezTo>
                  <a:cubicBezTo>
                    <a:pt x="306" y="214"/>
                    <a:pt x="303" y="211"/>
                    <a:pt x="303" y="208"/>
                  </a:cubicBezTo>
                  <a:cubicBezTo>
                    <a:pt x="302" y="206"/>
                    <a:pt x="301" y="206"/>
                    <a:pt x="300" y="207"/>
                  </a:cubicBezTo>
                  <a:cubicBezTo>
                    <a:pt x="298" y="208"/>
                    <a:pt x="297" y="208"/>
                    <a:pt x="295" y="208"/>
                  </a:cubicBezTo>
                  <a:cubicBezTo>
                    <a:pt x="288" y="207"/>
                    <a:pt x="286" y="203"/>
                    <a:pt x="290" y="196"/>
                  </a:cubicBezTo>
                  <a:cubicBezTo>
                    <a:pt x="293" y="191"/>
                    <a:pt x="296" y="187"/>
                    <a:pt x="301" y="184"/>
                  </a:cubicBezTo>
                  <a:cubicBezTo>
                    <a:pt x="302" y="184"/>
                    <a:pt x="304" y="182"/>
                    <a:pt x="304" y="180"/>
                  </a:cubicBezTo>
                  <a:cubicBezTo>
                    <a:pt x="305" y="178"/>
                    <a:pt x="306" y="177"/>
                    <a:pt x="308" y="177"/>
                  </a:cubicBezTo>
                  <a:cubicBezTo>
                    <a:pt x="309" y="176"/>
                    <a:pt x="310" y="176"/>
                    <a:pt x="310" y="175"/>
                  </a:cubicBezTo>
                  <a:cubicBezTo>
                    <a:pt x="318" y="171"/>
                    <a:pt x="321" y="170"/>
                    <a:pt x="316" y="160"/>
                  </a:cubicBezTo>
                  <a:cubicBezTo>
                    <a:pt x="315" y="158"/>
                    <a:pt x="313" y="156"/>
                    <a:pt x="316" y="154"/>
                  </a:cubicBezTo>
                  <a:cubicBezTo>
                    <a:pt x="319" y="152"/>
                    <a:pt x="322" y="151"/>
                    <a:pt x="325" y="153"/>
                  </a:cubicBezTo>
                  <a:cubicBezTo>
                    <a:pt x="325" y="154"/>
                    <a:pt x="326" y="154"/>
                    <a:pt x="326" y="154"/>
                  </a:cubicBezTo>
                  <a:cubicBezTo>
                    <a:pt x="332" y="158"/>
                    <a:pt x="334" y="158"/>
                    <a:pt x="337" y="152"/>
                  </a:cubicBezTo>
                  <a:cubicBezTo>
                    <a:pt x="340" y="147"/>
                    <a:pt x="344" y="144"/>
                    <a:pt x="348" y="141"/>
                  </a:cubicBezTo>
                  <a:cubicBezTo>
                    <a:pt x="350" y="139"/>
                    <a:pt x="353" y="136"/>
                    <a:pt x="355" y="134"/>
                  </a:cubicBezTo>
                  <a:cubicBezTo>
                    <a:pt x="357" y="132"/>
                    <a:pt x="357" y="130"/>
                    <a:pt x="357" y="128"/>
                  </a:cubicBezTo>
                  <a:cubicBezTo>
                    <a:pt x="355" y="123"/>
                    <a:pt x="355" y="119"/>
                    <a:pt x="356" y="114"/>
                  </a:cubicBezTo>
                  <a:cubicBezTo>
                    <a:pt x="357" y="111"/>
                    <a:pt x="357" y="107"/>
                    <a:pt x="356" y="103"/>
                  </a:cubicBezTo>
                  <a:cubicBezTo>
                    <a:pt x="356" y="100"/>
                    <a:pt x="356" y="96"/>
                    <a:pt x="356" y="93"/>
                  </a:cubicBezTo>
                  <a:cubicBezTo>
                    <a:pt x="355" y="90"/>
                    <a:pt x="357" y="89"/>
                    <a:pt x="360" y="88"/>
                  </a:cubicBezTo>
                  <a:cubicBezTo>
                    <a:pt x="362" y="87"/>
                    <a:pt x="365" y="87"/>
                    <a:pt x="366" y="90"/>
                  </a:cubicBezTo>
                  <a:cubicBezTo>
                    <a:pt x="368" y="94"/>
                    <a:pt x="370" y="99"/>
                    <a:pt x="371" y="103"/>
                  </a:cubicBezTo>
                  <a:cubicBezTo>
                    <a:pt x="371" y="105"/>
                    <a:pt x="371" y="106"/>
                    <a:pt x="372" y="107"/>
                  </a:cubicBezTo>
                  <a:cubicBezTo>
                    <a:pt x="374" y="115"/>
                    <a:pt x="377" y="116"/>
                    <a:pt x="383" y="111"/>
                  </a:cubicBezTo>
                  <a:cubicBezTo>
                    <a:pt x="387" y="109"/>
                    <a:pt x="391" y="108"/>
                    <a:pt x="395" y="106"/>
                  </a:cubicBezTo>
                  <a:cubicBezTo>
                    <a:pt x="398" y="103"/>
                    <a:pt x="401" y="101"/>
                    <a:pt x="403" y="97"/>
                  </a:cubicBezTo>
                  <a:cubicBezTo>
                    <a:pt x="408" y="87"/>
                    <a:pt x="416" y="80"/>
                    <a:pt x="426" y="77"/>
                  </a:cubicBezTo>
                  <a:cubicBezTo>
                    <a:pt x="427" y="77"/>
                    <a:pt x="428" y="77"/>
                    <a:pt x="428" y="77"/>
                  </a:cubicBezTo>
                  <a:cubicBezTo>
                    <a:pt x="430" y="78"/>
                    <a:pt x="433" y="78"/>
                    <a:pt x="434" y="75"/>
                  </a:cubicBezTo>
                  <a:cubicBezTo>
                    <a:pt x="435" y="72"/>
                    <a:pt x="436" y="70"/>
                    <a:pt x="433" y="67"/>
                  </a:cubicBezTo>
                  <a:cubicBezTo>
                    <a:pt x="430" y="65"/>
                    <a:pt x="429" y="63"/>
                    <a:pt x="428" y="60"/>
                  </a:cubicBezTo>
                  <a:cubicBezTo>
                    <a:pt x="426" y="56"/>
                    <a:pt x="429" y="53"/>
                    <a:pt x="432" y="54"/>
                  </a:cubicBezTo>
                  <a:cubicBezTo>
                    <a:pt x="437" y="55"/>
                    <a:pt x="443" y="54"/>
                    <a:pt x="448" y="56"/>
                  </a:cubicBezTo>
                  <a:cubicBezTo>
                    <a:pt x="450" y="57"/>
                    <a:pt x="453" y="56"/>
                    <a:pt x="454" y="54"/>
                  </a:cubicBezTo>
                  <a:cubicBezTo>
                    <a:pt x="456" y="53"/>
                    <a:pt x="457" y="53"/>
                    <a:pt x="459" y="52"/>
                  </a:cubicBezTo>
                  <a:cubicBezTo>
                    <a:pt x="462" y="52"/>
                    <a:pt x="463" y="53"/>
                    <a:pt x="463" y="56"/>
                  </a:cubicBezTo>
                  <a:cubicBezTo>
                    <a:pt x="463" y="58"/>
                    <a:pt x="464" y="60"/>
                    <a:pt x="464" y="62"/>
                  </a:cubicBezTo>
                  <a:cubicBezTo>
                    <a:pt x="465" y="63"/>
                    <a:pt x="466" y="64"/>
                    <a:pt x="467" y="64"/>
                  </a:cubicBezTo>
                  <a:cubicBezTo>
                    <a:pt x="469" y="64"/>
                    <a:pt x="469" y="63"/>
                    <a:pt x="469" y="62"/>
                  </a:cubicBezTo>
                  <a:cubicBezTo>
                    <a:pt x="470" y="58"/>
                    <a:pt x="469" y="56"/>
                    <a:pt x="466" y="53"/>
                  </a:cubicBezTo>
                  <a:cubicBezTo>
                    <a:pt x="463" y="49"/>
                    <a:pt x="460" y="44"/>
                    <a:pt x="458" y="38"/>
                  </a:cubicBezTo>
                  <a:cubicBezTo>
                    <a:pt x="457" y="35"/>
                    <a:pt x="460" y="34"/>
                    <a:pt x="462" y="33"/>
                  </a:cubicBezTo>
                  <a:cubicBezTo>
                    <a:pt x="466" y="33"/>
                    <a:pt x="469" y="33"/>
                    <a:pt x="472" y="36"/>
                  </a:cubicBezTo>
                  <a:cubicBezTo>
                    <a:pt x="473" y="37"/>
                    <a:pt x="474" y="38"/>
                    <a:pt x="475" y="39"/>
                  </a:cubicBezTo>
                  <a:cubicBezTo>
                    <a:pt x="479" y="42"/>
                    <a:pt x="481" y="42"/>
                    <a:pt x="484" y="37"/>
                  </a:cubicBezTo>
                  <a:cubicBezTo>
                    <a:pt x="490" y="29"/>
                    <a:pt x="492" y="19"/>
                    <a:pt x="497" y="9"/>
                  </a:cubicBezTo>
                  <a:cubicBezTo>
                    <a:pt x="498" y="7"/>
                    <a:pt x="498" y="5"/>
                    <a:pt x="500" y="3"/>
                  </a:cubicBezTo>
                  <a:cubicBezTo>
                    <a:pt x="501" y="1"/>
                    <a:pt x="505" y="0"/>
                    <a:pt x="508" y="1"/>
                  </a:cubicBezTo>
                  <a:cubicBezTo>
                    <a:pt x="510" y="2"/>
                    <a:pt x="509" y="4"/>
                    <a:pt x="509" y="5"/>
                  </a:cubicBezTo>
                  <a:cubicBezTo>
                    <a:pt x="506" y="10"/>
                    <a:pt x="504" y="17"/>
                    <a:pt x="500" y="23"/>
                  </a:cubicBezTo>
                  <a:cubicBezTo>
                    <a:pt x="496" y="31"/>
                    <a:pt x="492" y="38"/>
                    <a:pt x="489" y="46"/>
                  </a:cubicBezTo>
                  <a:cubicBezTo>
                    <a:pt x="488" y="50"/>
                    <a:pt x="493" y="62"/>
                    <a:pt x="498" y="63"/>
                  </a:cubicBezTo>
                  <a:cubicBezTo>
                    <a:pt x="500" y="63"/>
                    <a:pt x="502" y="62"/>
                    <a:pt x="503" y="61"/>
                  </a:cubicBezTo>
                  <a:cubicBezTo>
                    <a:pt x="507" y="56"/>
                    <a:pt x="507" y="49"/>
                    <a:pt x="507" y="43"/>
                  </a:cubicBezTo>
                  <a:cubicBezTo>
                    <a:pt x="507" y="42"/>
                    <a:pt x="507" y="42"/>
                    <a:pt x="507" y="41"/>
                  </a:cubicBezTo>
                  <a:cubicBezTo>
                    <a:pt x="507" y="38"/>
                    <a:pt x="506" y="33"/>
                    <a:pt x="510" y="31"/>
                  </a:cubicBezTo>
                  <a:cubicBezTo>
                    <a:pt x="514" y="29"/>
                    <a:pt x="519" y="28"/>
                    <a:pt x="524" y="31"/>
                  </a:cubicBezTo>
                  <a:cubicBezTo>
                    <a:pt x="528" y="34"/>
                    <a:pt x="531" y="38"/>
                    <a:pt x="534" y="41"/>
                  </a:cubicBezTo>
                  <a:cubicBezTo>
                    <a:pt x="536" y="43"/>
                    <a:pt x="537" y="44"/>
                    <a:pt x="540" y="42"/>
                  </a:cubicBezTo>
                  <a:cubicBezTo>
                    <a:pt x="542" y="40"/>
                    <a:pt x="545" y="41"/>
                    <a:pt x="548" y="41"/>
                  </a:cubicBezTo>
                  <a:cubicBezTo>
                    <a:pt x="550" y="41"/>
                    <a:pt x="550" y="42"/>
                    <a:pt x="550" y="43"/>
                  </a:cubicBezTo>
                  <a:cubicBezTo>
                    <a:pt x="550" y="46"/>
                    <a:pt x="550" y="49"/>
                    <a:pt x="548" y="51"/>
                  </a:cubicBezTo>
                  <a:cubicBezTo>
                    <a:pt x="547" y="52"/>
                    <a:pt x="546" y="54"/>
                    <a:pt x="548" y="56"/>
                  </a:cubicBezTo>
                  <a:cubicBezTo>
                    <a:pt x="550" y="58"/>
                    <a:pt x="551" y="55"/>
                    <a:pt x="552" y="54"/>
                  </a:cubicBezTo>
                  <a:cubicBezTo>
                    <a:pt x="553" y="53"/>
                    <a:pt x="553" y="52"/>
                    <a:pt x="554" y="52"/>
                  </a:cubicBezTo>
                  <a:cubicBezTo>
                    <a:pt x="556" y="50"/>
                    <a:pt x="556" y="48"/>
                    <a:pt x="555" y="46"/>
                  </a:cubicBezTo>
                  <a:cubicBezTo>
                    <a:pt x="552" y="43"/>
                    <a:pt x="554" y="41"/>
                    <a:pt x="556" y="39"/>
                  </a:cubicBezTo>
                  <a:cubicBezTo>
                    <a:pt x="558" y="38"/>
                    <a:pt x="560" y="36"/>
                    <a:pt x="563" y="36"/>
                  </a:cubicBezTo>
                  <a:cubicBezTo>
                    <a:pt x="568" y="37"/>
                    <a:pt x="572" y="34"/>
                    <a:pt x="576" y="30"/>
                  </a:cubicBezTo>
                  <a:cubicBezTo>
                    <a:pt x="578" y="28"/>
                    <a:pt x="580" y="27"/>
                    <a:pt x="583" y="26"/>
                  </a:cubicBezTo>
                  <a:cubicBezTo>
                    <a:pt x="587" y="25"/>
                    <a:pt x="590" y="24"/>
                    <a:pt x="593" y="21"/>
                  </a:cubicBezTo>
                  <a:cubicBezTo>
                    <a:pt x="594" y="20"/>
                    <a:pt x="604" y="20"/>
                    <a:pt x="605" y="21"/>
                  </a:cubicBezTo>
                  <a:cubicBezTo>
                    <a:pt x="605" y="23"/>
                    <a:pt x="606" y="26"/>
                    <a:pt x="606" y="28"/>
                  </a:cubicBezTo>
                  <a:cubicBezTo>
                    <a:pt x="606" y="31"/>
                    <a:pt x="604" y="31"/>
                    <a:pt x="601" y="32"/>
                  </a:cubicBezTo>
                  <a:cubicBezTo>
                    <a:pt x="599" y="32"/>
                    <a:pt x="597" y="33"/>
                    <a:pt x="594" y="33"/>
                  </a:cubicBezTo>
                  <a:cubicBezTo>
                    <a:pt x="586" y="34"/>
                    <a:pt x="581" y="39"/>
                    <a:pt x="575" y="44"/>
                  </a:cubicBezTo>
                  <a:cubicBezTo>
                    <a:pt x="573" y="47"/>
                    <a:pt x="572" y="48"/>
                    <a:pt x="574" y="52"/>
                  </a:cubicBezTo>
                  <a:cubicBezTo>
                    <a:pt x="578" y="57"/>
                    <a:pt x="579" y="58"/>
                    <a:pt x="584" y="55"/>
                  </a:cubicBezTo>
                  <a:cubicBezTo>
                    <a:pt x="587" y="54"/>
                    <a:pt x="587" y="55"/>
                    <a:pt x="587" y="57"/>
                  </a:cubicBezTo>
                  <a:cubicBezTo>
                    <a:pt x="586" y="59"/>
                    <a:pt x="588" y="59"/>
                    <a:pt x="589" y="59"/>
                  </a:cubicBezTo>
                  <a:cubicBezTo>
                    <a:pt x="592" y="58"/>
                    <a:pt x="594" y="57"/>
                    <a:pt x="594" y="53"/>
                  </a:cubicBezTo>
                  <a:cubicBezTo>
                    <a:pt x="594" y="48"/>
                    <a:pt x="594" y="42"/>
                    <a:pt x="597" y="37"/>
                  </a:cubicBezTo>
                  <a:cubicBezTo>
                    <a:pt x="597" y="36"/>
                    <a:pt x="598" y="35"/>
                    <a:pt x="600" y="35"/>
                  </a:cubicBezTo>
                  <a:cubicBezTo>
                    <a:pt x="602" y="35"/>
                    <a:pt x="602" y="37"/>
                    <a:pt x="602" y="38"/>
                  </a:cubicBezTo>
                  <a:cubicBezTo>
                    <a:pt x="602" y="40"/>
                    <a:pt x="603" y="43"/>
                    <a:pt x="605" y="43"/>
                  </a:cubicBezTo>
                  <a:cubicBezTo>
                    <a:pt x="608" y="44"/>
                    <a:pt x="610" y="42"/>
                    <a:pt x="611" y="40"/>
                  </a:cubicBezTo>
                  <a:cubicBezTo>
                    <a:pt x="615" y="33"/>
                    <a:pt x="623" y="31"/>
                    <a:pt x="630" y="28"/>
                  </a:cubicBezTo>
                  <a:cubicBezTo>
                    <a:pt x="633" y="27"/>
                    <a:pt x="634" y="25"/>
                    <a:pt x="636" y="24"/>
                  </a:cubicBezTo>
                  <a:cubicBezTo>
                    <a:pt x="641" y="22"/>
                    <a:pt x="646" y="21"/>
                    <a:pt x="650" y="18"/>
                  </a:cubicBezTo>
                  <a:cubicBezTo>
                    <a:pt x="653" y="16"/>
                    <a:pt x="657" y="17"/>
                    <a:pt x="661" y="19"/>
                  </a:cubicBezTo>
                  <a:cubicBezTo>
                    <a:pt x="664" y="20"/>
                    <a:pt x="664" y="23"/>
                    <a:pt x="661" y="25"/>
                  </a:cubicBezTo>
                  <a:cubicBezTo>
                    <a:pt x="660" y="26"/>
                    <a:pt x="659" y="28"/>
                    <a:pt x="659" y="29"/>
                  </a:cubicBezTo>
                  <a:cubicBezTo>
                    <a:pt x="661" y="39"/>
                    <a:pt x="657" y="47"/>
                    <a:pt x="651" y="53"/>
                  </a:cubicBezTo>
                  <a:cubicBezTo>
                    <a:pt x="649" y="56"/>
                    <a:pt x="650" y="57"/>
                    <a:pt x="651" y="59"/>
                  </a:cubicBezTo>
                  <a:cubicBezTo>
                    <a:pt x="653" y="61"/>
                    <a:pt x="655" y="61"/>
                    <a:pt x="657" y="59"/>
                  </a:cubicBezTo>
                  <a:cubicBezTo>
                    <a:pt x="660" y="56"/>
                    <a:pt x="664" y="53"/>
                    <a:pt x="666" y="49"/>
                  </a:cubicBezTo>
                  <a:cubicBezTo>
                    <a:pt x="668" y="48"/>
                    <a:pt x="669" y="46"/>
                    <a:pt x="671" y="45"/>
                  </a:cubicBezTo>
                  <a:cubicBezTo>
                    <a:pt x="679" y="43"/>
                    <a:pt x="685" y="38"/>
                    <a:pt x="691" y="32"/>
                  </a:cubicBezTo>
                  <a:cubicBezTo>
                    <a:pt x="693" y="31"/>
                    <a:pt x="695" y="31"/>
                    <a:pt x="696" y="33"/>
                  </a:cubicBezTo>
                  <a:cubicBezTo>
                    <a:pt x="697" y="35"/>
                    <a:pt x="695" y="35"/>
                    <a:pt x="694" y="36"/>
                  </a:cubicBezTo>
                  <a:cubicBezTo>
                    <a:pt x="688" y="39"/>
                    <a:pt x="684" y="46"/>
                    <a:pt x="677" y="47"/>
                  </a:cubicBezTo>
                  <a:cubicBezTo>
                    <a:pt x="675" y="48"/>
                    <a:pt x="675" y="50"/>
                    <a:pt x="676" y="51"/>
                  </a:cubicBezTo>
                  <a:cubicBezTo>
                    <a:pt x="677" y="53"/>
                    <a:pt x="678" y="53"/>
                    <a:pt x="680" y="53"/>
                  </a:cubicBezTo>
                  <a:cubicBezTo>
                    <a:pt x="682" y="52"/>
                    <a:pt x="685" y="51"/>
                    <a:pt x="687" y="50"/>
                  </a:cubicBezTo>
                  <a:cubicBezTo>
                    <a:pt x="692" y="49"/>
                    <a:pt x="695" y="50"/>
                    <a:pt x="698" y="54"/>
                  </a:cubicBezTo>
                  <a:cubicBezTo>
                    <a:pt x="699" y="56"/>
                    <a:pt x="700" y="58"/>
                    <a:pt x="702" y="59"/>
                  </a:cubicBezTo>
                  <a:cubicBezTo>
                    <a:pt x="706" y="59"/>
                    <a:pt x="707" y="62"/>
                    <a:pt x="708" y="65"/>
                  </a:cubicBezTo>
                  <a:cubicBezTo>
                    <a:pt x="709" y="70"/>
                    <a:pt x="713" y="73"/>
                    <a:pt x="716" y="77"/>
                  </a:cubicBezTo>
                  <a:cubicBezTo>
                    <a:pt x="717" y="78"/>
                    <a:pt x="718" y="79"/>
                    <a:pt x="718" y="80"/>
                  </a:cubicBezTo>
                  <a:cubicBezTo>
                    <a:pt x="718" y="81"/>
                    <a:pt x="719" y="82"/>
                    <a:pt x="720" y="82"/>
                  </a:cubicBezTo>
                  <a:cubicBezTo>
                    <a:pt x="722" y="80"/>
                    <a:pt x="723" y="81"/>
                    <a:pt x="725" y="81"/>
                  </a:cubicBezTo>
                  <a:cubicBezTo>
                    <a:pt x="737" y="81"/>
                    <a:pt x="740" y="76"/>
                    <a:pt x="739" y="65"/>
                  </a:cubicBezTo>
                  <a:cubicBezTo>
                    <a:pt x="739" y="64"/>
                    <a:pt x="739" y="64"/>
                    <a:pt x="739" y="63"/>
                  </a:cubicBezTo>
                  <a:cubicBezTo>
                    <a:pt x="737" y="54"/>
                    <a:pt x="738" y="53"/>
                    <a:pt x="748" y="51"/>
                  </a:cubicBezTo>
                  <a:cubicBezTo>
                    <a:pt x="755" y="49"/>
                    <a:pt x="757" y="54"/>
                    <a:pt x="761" y="57"/>
                  </a:cubicBezTo>
                  <a:cubicBezTo>
                    <a:pt x="762" y="59"/>
                    <a:pt x="763" y="61"/>
                    <a:pt x="766" y="60"/>
                  </a:cubicBezTo>
                  <a:cubicBezTo>
                    <a:pt x="768" y="60"/>
                    <a:pt x="769" y="59"/>
                    <a:pt x="769" y="57"/>
                  </a:cubicBezTo>
                  <a:cubicBezTo>
                    <a:pt x="770" y="55"/>
                    <a:pt x="771" y="54"/>
                    <a:pt x="772" y="54"/>
                  </a:cubicBezTo>
                  <a:cubicBezTo>
                    <a:pt x="776" y="53"/>
                    <a:pt x="777" y="49"/>
                    <a:pt x="779" y="47"/>
                  </a:cubicBezTo>
                  <a:cubicBezTo>
                    <a:pt x="782" y="44"/>
                    <a:pt x="785" y="41"/>
                    <a:pt x="789" y="41"/>
                  </a:cubicBezTo>
                  <a:cubicBezTo>
                    <a:pt x="790" y="41"/>
                    <a:pt x="791" y="40"/>
                    <a:pt x="792" y="40"/>
                  </a:cubicBezTo>
                  <a:cubicBezTo>
                    <a:pt x="795" y="38"/>
                    <a:pt x="797" y="39"/>
                    <a:pt x="799" y="41"/>
                  </a:cubicBezTo>
                  <a:cubicBezTo>
                    <a:pt x="800" y="44"/>
                    <a:pt x="803" y="45"/>
                    <a:pt x="806" y="44"/>
                  </a:cubicBezTo>
                  <a:cubicBezTo>
                    <a:pt x="807" y="43"/>
                    <a:pt x="807" y="43"/>
                    <a:pt x="808" y="44"/>
                  </a:cubicBezTo>
                  <a:cubicBezTo>
                    <a:pt x="812" y="46"/>
                    <a:pt x="815" y="45"/>
                    <a:pt x="818" y="43"/>
                  </a:cubicBezTo>
                  <a:cubicBezTo>
                    <a:pt x="822" y="40"/>
                    <a:pt x="826" y="39"/>
                    <a:pt x="831" y="38"/>
                  </a:cubicBezTo>
                  <a:cubicBezTo>
                    <a:pt x="834" y="38"/>
                    <a:pt x="837" y="40"/>
                    <a:pt x="836" y="44"/>
                  </a:cubicBezTo>
                  <a:cubicBezTo>
                    <a:pt x="836" y="45"/>
                    <a:pt x="836" y="46"/>
                    <a:pt x="836" y="48"/>
                  </a:cubicBezTo>
                  <a:cubicBezTo>
                    <a:pt x="837" y="50"/>
                    <a:pt x="838" y="52"/>
                    <a:pt x="841" y="51"/>
                  </a:cubicBezTo>
                  <a:cubicBezTo>
                    <a:pt x="844" y="50"/>
                    <a:pt x="847" y="51"/>
                    <a:pt x="850" y="52"/>
                  </a:cubicBezTo>
                  <a:cubicBezTo>
                    <a:pt x="848" y="53"/>
                    <a:pt x="848" y="55"/>
                    <a:pt x="849" y="56"/>
                  </a:cubicBezTo>
                  <a:cubicBezTo>
                    <a:pt x="851" y="58"/>
                    <a:pt x="852" y="61"/>
                    <a:pt x="848" y="61"/>
                  </a:cubicBezTo>
                  <a:cubicBezTo>
                    <a:pt x="844" y="61"/>
                    <a:pt x="844" y="65"/>
                    <a:pt x="843" y="68"/>
                  </a:cubicBezTo>
                  <a:cubicBezTo>
                    <a:pt x="843" y="69"/>
                    <a:pt x="844" y="69"/>
                    <a:pt x="845" y="69"/>
                  </a:cubicBezTo>
                  <a:cubicBezTo>
                    <a:pt x="846" y="69"/>
                    <a:pt x="847" y="68"/>
                    <a:pt x="848" y="68"/>
                  </a:cubicBezTo>
                  <a:cubicBezTo>
                    <a:pt x="849" y="68"/>
                    <a:pt x="850" y="68"/>
                    <a:pt x="851" y="70"/>
                  </a:cubicBezTo>
                  <a:cubicBezTo>
                    <a:pt x="851" y="71"/>
                    <a:pt x="851" y="72"/>
                    <a:pt x="850" y="72"/>
                  </a:cubicBezTo>
                  <a:cubicBezTo>
                    <a:pt x="848" y="74"/>
                    <a:pt x="847" y="76"/>
                    <a:pt x="848" y="78"/>
                  </a:cubicBezTo>
                  <a:cubicBezTo>
                    <a:pt x="848" y="85"/>
                    <a:pt x="849" y="92"/>
                    <a:pt x="854" y="97"/>
                  </a:cubicBezTo>
                  <a:cubicBezTo>
                    <a:pt x="855" y="98"/>
                    <a:pt x="857" y="100"/>
                    <a:pt x="856" y="102"/>
                  </a:cubicBezTo>
                  <a:cubicBezTo>
                    <a:pt x="856" y="107"/>
                    <a:pt x="857" y="113"/>
                    <a:pt x="855" y="118"/>
                  </a:cubicBezTo>
                  <a:cubicBezTo>
                    <a:pt x="854" y="121"/>
                    <a:pt x="854" y="125"/>
                    <a:pt x="856" y="128"/>
                  </a:cubicBezTo>
                  <a:cubicBezTo>
                    <a:pt x="857" y="130"/>
                    <a:pt x="857" y="131"/>
                    <a:pt x="855" y="132"/>
                  </a:cubicBezTo>
                  <a:cubicBezTo>
                    <a:pt x="852" y="133"/>
                    <a:pt x="853" y="135"/>
                    <a:pt x="854" y="137"/>
                  </a:cubicBezTo>
                  <a:cubicBezTo>
                    <a:pt x="855" y="139"/>
                    <a:pt x="857" y="139"/>
                    <a:pt x="859" y="138"/>
                  </a:cubicBezTo>
                  <a:cubicBezTo>
                    <a:pt x="862" y="137"/>
                    <a:pt x="864" y="136"/>
                    <a:pt x="867" y="136"/>
                  </a:cubicBezTo>
                  <a:cubicBezTo>
                    <a:pt x="871" y="135"/>
                    <a:pt x="875" y="137"/>
                    <a:pt x="879" y="138"/>
                  </a:cubicBezTo>
                  <a:cubicBezTo>
                    <a:pt x="880" y="139"/>
                    <a:pt x="880" y="140"/>
                    <a:pt x="880" y="141"/>
                  </a:cubicBezTo>
                  <a:cubicBezTo>
                    <a:pt x="881" y="145"/>
                    <a:pt x="882" y="149"/>
                    <a:pt x="880" y="153"/>
                  </a:cubicBezTo>
                  <a:cubicBezTo>
                    <a:pt x="879" y="157"/>
                    <a:pt x="880" y="161"/>
                    <a:pt x="880" y="165"/>
                  </a:cubicBezTo>
                  <a:cubicBezTo>
                    <a:pt x="880" y="174"/>
                    <a:pt x="877" y="183"/>
                    <a:pt x="876" y="192"/>
                  </a:cubicBezTo>
                  <a:cubicBezTo>
                    <a:pt x="875" y="196"/>
                    <a:pt x="877" y="198"/>
                    <a:pt x="881" y="199"/>
                  </a:cubicBezTo>
                  <a:cubicBezTo>
                    <a:pt x="883" y="199"/>
                    <a:pt x="886" y="200"/>
                    <a:pt x="888" y="202"/>
                  </a:cubicBezTo>
                  <a:cubicBezTo>
                    <a:pt x="891" y="206"/>
                    <a:pt x="894" y="206"/>
                    <a:pt x="896" y="201"/>
                  </a:cubicBezTo>
                  <a:cubicBezTo>
                    <a:pt x="898" y="196"/>
                    <a:pt x="910" y="189"/>
                    <a:pt x="915" y="190"/>
                  </a:cubicBezTo>
                  <a:cubicBezTo>
                    <a:pt x="917" y="190"/>
                    <a:pt x="919" y="191"/>
                    <a:pt x="917" y="193"/>
                  </a:cubicBezTo>
                  <a:cubicBezTo>
                    <a:pt x="917" y="194"/>
                    <a:pt x="916" y="194"/>
                    <a:pt x="916" y="195"/>
                  </a:cubicBezTo>
                  <a:cubicBezTo>
                    <a:pt x="917" y="199"/>
                    <a:pt x="914" y="203"/>
                    <a:pt x="912" y="206"/>
                  </a:cubicBezTo>
                  <a:cubicBezTo>
                    <a:pt x="909" y="209"/>
                    <a:pt x="908" y="213"/>
                    <a:pt x="909" y="216"/>
                  </a:cubicBezTo>
                  <a:cubicBezTo>
                    <a:pt x="909" y="220"/>
                    <a:pt x="907" y="223"/>
                    <a:pt x="907" y="227"/>
                  </a:cubicBezTo>
                  <a:cubicBezTo>
                    <a:pt x="907" y="230"/>
                    <a:pt x="906" y="231"/>
                    <a:pt x="904" y="233"/>
                  </a:cubicBezTo>
                  <a:cubicBezTo>
                    <a:pt x="898" y="237"/>
                    <a:pt x="897" y="243"/>
                    <a:pt x="896" y="249"/>
                  </a:cubicBezTo>
                  <a:cubicBezTo>
                    <a:pt x="896" y="253"/>
                    <a:pt x="895" y="257"/>
                    <a:pt x="894" y="261"/>
                  </a:cubicBezTo>
                  <a:cubicBezTo>
                    <a:pt x="894" y="264"/>
                    <a:pt x="894" y="265"/>
                    <a:pt x="897" y="265"/>
                  </a:cubicBezTo>
                  <a:cubicBezTo>
                    <a:pt x="898" y="265"/>
                    <a:pt x="900" y="265"/>
                    <a:pt x="900" y="267"/>
                  </a:cubicBezTo>
                  <a:cubicBezTo>
                    <a:pt x="900" y="269"/>
                    <a:pt x="899" y="270"/>
                    <a:pt x="897" y="270"/>
                  </a:cubicBezTo>
                  <a:cubicBezTo>
                    <a:pt x="895" y="271"/>
                    <a:pt x="893" y="272"/>
                    <a:pt x="891" y="273"/>
                  </a:cubicBezTo>
                  <a:cubicBezTo>
                    <a:pt x="887" y="275"/>
                    <a:pt x="886" y="280"/>
                    <a:pt x="886" y="284"/>
                  </a:cubicBezTo>
                  <a:cubicBezTo>
                    <a:pt x="886" y="285"/>
                    <a:pt x="885" y="286"/>
                    <a:pt x="884" y="288"/>
                  </a:cubicBezTo>
                  <a:cubicBezTo>
                    <a:pt x="883" y="292"/>
                    <a:pt x="882" y="297"/>
                    <a:pt x="882" y="301"/>
                  </a:cubicBezTo>
                  <a:cubicBezTo>
                    <a:pt x="882" y="305"/>
                    <a:pt x="883" y="306"/>
                    <a:pt x="887" y="303"/>
                  </a:cubicBezTo>
                  <a:cubicBezTo>
                    <a:pt x="887" y="303"/>
                    <a:pt x="888" y="303"/>
                    <a:pt x="889" y="303"/>
                  </a:cubicBezTo>
                  <a:cubicBezTo>
                    <a:pt x="891" y="310"/>
                    <a:pt x="890" y="310"/>
                    <a:pt x="884" y="315"/>
                  </a:cubicBezTo>
                  <a:cubicBezTo>
                    <a:pt x="880" y="318"/>
                    <a:pt x="874" y="321"/>
                    <a:pt x="876" y="329"/>
                  </a:cubicBezTo>
                  <a:cubicBezTo>
                    <a:pt x="876" y="330"/>
                    <a:pt x="877" y="333"/>
                    <a:pt x="876" y="334"/>
                  </a:cubicBezTo>
                  <a:cubicBezTo>
                    <a:pt x="874" y="338"/>
                    <a:pt x="880" y="336"/>
                    <a:pt x="880" y="339"/>
                  </a:cubicBezTo>
                  <a:cubicBezTo>
                    <a:pt x="880" y="340"/>
                    <a:pt x="883" y="338"/>
                    <a:pt x="884" y="337"/>
                  </a:cubicBezTo>
                  <a:cubicBezTo>
                    <a:pt x="885" y="334"/>
                    <a:pt x="888" y="331"/>
                    <a:pt x="890" y="328"/>
                  </a:cubicBezTo>
                  <a:cubicBezTo>
                    <a:pt x="892" y="321"/>
                    <a:pt x="898" y="316"/>
                    <a:pt x="899" y="309"/>
                  </a:cubicBezTo>
                  <a:cubicBezTo>
                    <a:pt x="899" y="307"/>
                    <a:pt x="900" y="305"/>
                    <a:pt x="902" y="304"/>
                  </a:cubicBezTo>
                  <a:cubicBezTo>
                    <a:pt x="905" y="303"/>
                    <a:pt x="905" y="301"/>
                    <a:pt x="905" y="298"/>
                  </a:cubicBezTo>
                  <a:cubicBezTo>
                    <a:pt x="905" y="295"/>
                    <a:pt x="903" y="295"/>
                    <a:pt x="901" y="295"/>
                  </a:cubicBezTo>
                  <a:cubicBezTo>
                    <a:pt x="899" y="295"/>
                    <a:pt x="897" y="296"/>
                    <a:pt x="899" y="298"/>
                  </a:cubicBezTo>
                  <a:cubicBezTo>
                    <a:pt x="899" y="299"/>
                    <a:pt x="898" y="300"/>
                    <a:pt x="898" y="301"/>
                  </a:cubicBezTo>
                  <a:cubicBezTo>
                    <a:pt x="895" y="304"/>
                    <a:pt x="892" y="304"/>
                    <a:pt x="889" y="303"/>
                  </a:cubicBezTo>
                  <a:close/>
                  <a:moveTo>
                    <a:pt x="930" y="580"/>
                  </a:moveTo>
                  <a:cubicBezTo>
                    <a:pt x="931" y="577"/>
                    <a:pt x="928" y="575"/>
                    <a:pt x="927" y="573"/>
                  </a:cubicBezTo>
                  <a:cubicBezTo>
                    <a:pt x="926" y="571"/>
                    <a:pt x="919" y="568"/>
                    <a:pt x="917" y="569"/>
                  </a:cubicBezTo>
                  <a:cubicBezTo>
                    <a:pt x="917" y="569"/>
                    <a:pt x="916" y="570"/>
                    <a:pt x="916" y="570"/>
                  </a:cubicBezTo>
                  <a:cubicBezTo>
                    <a:pt x="917" y="574"/>
                    <a:pt x="918" y="578"/>
                    <a:pt x="918" y="581"/>
                  </a:cubicBezTo>
                  <a:cubicBezTo>
                    <a:pt x="918" y="581"/>
                    <a:pt x="918" y="582"/>
                    <a:pt x="918" y="582"/>
                  </a:cubicBezTo>
                  <a:cubicBezTo>
                    <a:pt x="920" y="583"/>
                    <a:pt x="923" y="582"/>
                    <a:pt x="925" y="582"/>
                  </a:cubicBezTo>
                  <a:cubicBezTo>
                    <a:pt x="927" y="583"/>
                    <a:pt x="927" y="581"/>
                    <a:pt x="927" y="580"/>
                  </a:cubicBezTo>
                  <a:cubicBezTo>
                    <a:pt x="928" y="579"/>
                    <a:pt x="929" y="579"/>
                    <a:pt x="930" y="580"/>
                  </a:cubicBezTo>
                  <a:cubicBezTo>
                    <a:pt x="934" y="582"/>
                    <a:pt x="935" y="580"/>
                    <a:pt x="936" y="577"/>
                  </a:cubicBezTo>
                  <a:cubicBezTo>
                    <a:pt x="937" y="573"/>
                    <a:pt x="937" y="567"/>
                    <a:pt x="943" y="565"/>
                  </a:cubicBezTo>
                  <a:cubicBezTo>
                    <a:pt x="940" y="565"/>
                    <a:pt x="939" y="564"/>
                    <a:pt x="937" y="562"/>
                  </a:cubicBezTo>
                  <a:cubicBezTo>
                    <a:pt x="936" y="559"/>
                    <a:pt x="934" y="555"/>
                    <a:pt x="931" y="553"/>
                  </a:cubicBezTo>
                  <a:cubicBezTo>
                    <a:pt x="930" y="552"/>
                    <a:pt x="925" y="553"/>
                    <a:pt x="927" y="548"/>
                  </a:cubicBezTo>
                  <a:cubicBezTo>
                    <a:pt x="927" y="548"/>
                    <a:pt x="925" y="548"/>
                    <a:pt x="925" y="547"/>
                  </a:cubicBezTo>
                  <a:cubicBezTo>
                    <a:pt x="922" y="545"/>
                    <a:pt x="918" y="545"/>
                    <a:pt x="917" y="541"/>
                  </a:cubicBezTo>
                  <a:cubicBezTo>
                    <a:pt x="917" y="540"/>
                    <a:pt x="915" y="540"/>
                    <a:pt x="915" y="541"/>
                  </a:cubicBezTo>
                  <a:cubicBezTo>
                    <a:pt x="913" y="542"/>
                    <a:pt x="910" y="545"/>
                    <a:pt x="911" y="547"/>
                  </a:cubicBezTo>
                  <a:cubicBezTo>
                    <a:pt x="912" y="551"/>
                    <a:pt x="912" y="557"/>
                    <a:pt x="917" y="559"/>
                  </a:cubicBezTo>
                  <a:cubicBezTo>
                    <a:pt x="917" y="559"/>
                    <a:pt x="918" y="560"/>
                    <a:pt x="918" y="561"/>
                  </a:cubicBezTo>
                  <a:cubicBezTo>
                    <a:pt x="920" y="563"/>
                    <a:pt x="922" y="566"/>
                    <a:pt x="926" y="566"/>
                  </a:cubicBezTo>
                  <a:cubicBezTo>
                    <a:pt x="928" y="566"/>
                    <a:pt x="928" y="568"/>
                    <a:pt x="928" y="569"/>
                  </a:cubicBezTo>
                  <a:cubicBezTo>
                    <a:pt x="928" y="571"/>
                    <a:pt x="929" y="573"/>
                    <a:pt x="931" y="575"/>
                  </a:cubicBezTo>
                  <a:cubicBezTo>
                    <a:pt x="933" y="577"/>
                    <a:pt x="933" y="579"/>
                    <a:pt x="930" y="580"/>
                  </a:cubicBezTo>
                  <a:close/>
                  <a:moveTo>
                    <a:pt x="128" y="814"/>
                  </a:moveTo>
                  <a:cubicBezTo>
                    <a:pt x="126" y="813"/>
                    <a:pt x="125" y="813"/>
                    <a:pt x="125" y="810"/>
                  </a:cubicBezTo>
                  <a:cubicBezTo>
                    <a:pt x="125" y="807"/>
                    <a:pt x="124" y="803"/>
                    <a:pt x="122" y="800"/>
                  </a:cubicBezTo>
                  <a:cubicBezTo>
                    <a:pt x="121" y="799"/>
                    <a:pt x="120" y="798"/>
                    <a:pt x="121" y="796"/>
                  </a:cubicBezTo>
                  <a:cubicBezTo>
                    <a:pt x="121" y="795"/>
                    <a:pt x="122" y="794"/>
                    <a:pt x="121" y="793"/>
                  </a:cubicBezTo>
                  <a:cubicBezTo>
                    <a:pt x="120" y="793"/>
                    <a:pt x="119" y="794"/>
                    <a:pt x="118" y="794"/>
                  </a:cubicBezTo>
                  <a:cubicBezTo>
                    <a:pt x="114" y="797"/>
                    <a:pt x="111" y="801"/>
                    <a:pt x="108" y="804"/>
                  </a:cubicBezTo>
                  <a:cubicBezTo>
                    <a:pt x="95" y="817"/>
                    <a:pt x="83" y="832"/>
                    <a:pt x="72" y="846"/>
                  </a:cubicBezTo>
                  <a:cubicBezTo>
                    <a:pt x="69" y="851"/>
                    <a:pt x="66" y="856"/>
                    <a:pt x="63" y="860"/>
                  </a:cubicBezTo>
                  <a:cubicBezTo>
                    <a:pt x="56" y="867"/>
                    <a:pt x="52" y="876"/>
                    <a:pt x="47" y="884"/>
                  </a:cubicBezTo>
                  <a:cubicBezTo>
                    <a:pt x="44" y="888"/>
                    <a:pt x="47" y="892"/>
                    <a:pt x="52" y="892"/>
                  </a:cubicBezTo>
                  <a:cubicBezTo>
                    <a:pt x="55" y="892"/>
                    <a:pt x="59" y="892"/>
                    <a:pt x="63" y="891"/>
                  </a:cubicBezTo>
                  <a:cubicBezTo>
                    <a:pt x="69" y="889"/>
                    <a:pt x="76" y="887"/>
                    <a:pt x="82" y="885"/>
                  </a:cubicBezTo>
                  <a:cubicBezTo>
                    <a:pt x="87" y="884"/>
                    <a:pt x="92" y="882"/>
                    <a:pt x="96" y="878"/>
                  </a:cubicBezTo>
                  <a:cubicBezTo>
                    <a:pt x="100" y="874"/>
                    <a:pt x="106" y="872"/>
                    <a:pt x="111" y="874"/>
                  </a:cubicBezTo>
                  <a:cubicBezTo>
                    <a:pt x="115" y="875"/>
                    <a:pt x="118" y="874"/>
                    <a:pt x="121" y="872"/>
                  </a:cubicBezTo>
                  <a:cubicBezTo>
                    <a:pt x="124" y="870"/>
                    <a:pt x="127" y="869"/>
                    <a:pt x="130" y="866"/>
                  </a:cubicBezTo>
                  <a:cubicBezTo>
                    <a:pt x="134" y="863"/>
                    <a:pt x="141" y="861"/>
                    <a:pt x="138" y="852"/>
                  </a:cubicBezTo>
                  <a:cubicBezTo>
                    <a:pt x="138" y="852"/>
                    <a:pt x="138" y="852"/>
                    <a:pt x="138" y="852"/>
                  </a:cubicBezTo>
                  <a:cubicBezTo>
                    <a:pt x="138" y="850"/>
                    <a:pt x="137" y="848"/>
                    <a:pt x="136" y="848"/>
                  </a:cubicBezTo>
                  <a:cubicBezTo>
                    <a:pt x="134" y="847"/>
                    <a:pt x="132" y="848"/>
                    <a:pt x="131" y="849"/>
                  </a:cubicBezTo>
                  <a:cubicBezTo>
                    <a:pt x="128" y="852"/>
                    <a:pt x="124" y="854"/>
                    <a:pt x="123" y="858"/>
                  </a:cubicBezTo>
                  <a:cubicBezTo>
                    <a:pt x="122" y="860"/>
                    <a:pt x="120" y="861"/>
                    <a:pt x="119" y="861"/>
                  </a:cubicBezTo>
                  <a:cubicBezTo>
                    <a:pt x="118" y="861"/>
                    <a:pt x="117" y="861"/>
                    <a:pt x="117" y="860"/>
                  </a:cubicBezTo>
                  <a:cubicBezTo>
                    <a:pt x="117" y="857"/>
                    <a:pt x="117" y="854"/>
                    <a:pt x="119" y="853"/>
                  </a:cubicBezTo>
                  <a:cubicBezTo>
                    <a:pt x="122" y="852"/>
                    <a:pt x="123" y="849"/>
                    <a:pt x="124" y="847"/>
                  </a:cubicBezTo>
                  <a:cubicBezTo>
                    <a:pt x="126" y="844"/>
                    <a:pt x="127" y="842"/>
                    <a:pt x="129" y="840"/>
                  </a:cubicBezTo>
                  <a:cubicBezTo>
                    <a:pt x="132" y="837"/>
                    <a:pt x="133" y="833"/>
                    <a:pt x="130" y="829"/>
                  </a:cubicBezTo>
                  <a:cubicBezTo>
                    <a:pt x="129" y="826"/>
                    <a:pt x="128" y="824"/>
                    <a:pt x="129" y="821"/>
                  </a:cubicBezTo>
                  <a:cubicBezTo>
                    <a:pt x="130" y="819"/>
                    <a:pt x="130" y="818"/>
                    <a:pt x="128" y="818"/>
                  </a:cubicBezTo>
                  <a:cubicBezTo>
                    <a:pt x="124" y="817"/>
                    <a:pt x="127" y="816"/>
                    <a:pt x="128" y="814"/>
                  </a:cubicBezTo>
                  <a:close/>
                  <a:moveTo>
                    <a:pt x="1033" y="721"/>
                  </a:moveTo>
                  <a:cubicBezTo>
                    <a:pt x="1037" y="725"/>
                    <a:pt x="1037" y="725"/>
                    <a:pt x="1037" y="731"/>
                  </a:cubicBezTo>
                  <a:cubicBezTo>
                    <a:pt x="1038" y="736"/>
                    <a:pt x="1039" y="740"/>
                    <a:pt x="1032" y="740"/>
                  </a:cubicBezTo>
                  <a:cubicBezTo>
                    <a:pt x="1030" y="740"/>
                    <a:pt x="1028" y="743"/>
                    <a:pt x="1027" y="742"/>
                  </a:cubicBezTo>
                  <a:cubicBezTo>
                    <a:pt x="1025" y="740"/>
                    <a:pt x="1026" y="738"/>
                    <a:pt x="1027" y="736"/>
                  </a:cubicBezTo>
                  <a:cubicBezTo>
                    <a:pt x="1029" y="732"/>
                    <a:pt x="1027" y="728"/>
                    <a:pt x="1025" y="724"/>
                  </a:cubicBezTo>
                  <a:cubicBezTo>
                    <a:pt x="1023" y="720"/>
                    <a:pt x="1022" y="716"/>
                    <a:pt x="1020" y="713"/>
                  </a:cubicBezTo>
                  <a:cubicBezTo>
                    <a:pt x="1019" y="712"/>
                    <a:pt x="1019" y="710"/>
                    <a:pt x="1018" y="710"/>
                  </a:cubicBezTo>
                  <a:cubicBezTo>
                    <a:pt x="1017" y="710"/>
                    <a:pt x="1016" y="711"/>
                    <a:pt x="1015" y="712"/>
                  </a:cubicBezTo>
                  <a:cubicBezTo>
                    <a:pt x="1014" y="714"/>
                    <a:pt x="1012" y="716"/>
                    <a:pt x="1009" y="717"/>
                  </a:cubicBezTo>
                  <a:cubicBezTo>
                    <a:pt x="1008" y="717"/>
                    <a:pt x="1008" y="718"/>
                    <a:pt x="1007" y="719"/>
                  </a:cubicBezTo>
                  <a:cubicBezTo>
                    <a:pt x="1007" y="722"/>
                    <a:pt x="1006" y="723"/>
                    <a:pt x="1005" y="725"/>
                  </a:cubicBezTo>
                  <a:cubicBezTo>
                    <a:pt x="1004" y="727"/>
                    <a:pt x="1001" y="729"/>
                    <a:pt x="1005" y="730"/>
                  </a:cubicBezTo>
                  <a:cubicBezTo>
                    <a:pt x="1006" y="730"/>
                    <a:pt x="1007" y="731"/>
                    <a:pt x="1007" y="732"/>
                  </a:cubicBezTo>
                  <a:cubicBezTo>
                    <a:pt x="1006" y="733"/>
                    <a:pt x="1005" y="732"/>
                    <a:pt x="1005" y="732"/>
                  </a:cubicBezTo>
                  <a:cubicBezTo>
                    <a:pt x="1003" y="732"/>
                    <a:pt x="1002" y="730"/>
                    <a:pt x="1001" y="732"/>
                  </a:cubicBezTo>
                  <a:cubicBezTo>
                    <a:pt x="1000" y="733"/>
                    <a:pt x="1002" y="734"/>
                    <a:pt x="1003" y="734"/>
                  </a:cubicBezTo>
                  <a:cubicBezTo>
                    <a:pt x="1005" y="736"/>
                    <a:pt x="1006" y="737"/>
                    <a:pt x="1006" y="740"/>
                  </a:cubicBezTo>
                  <a:cubicBezTo>
                    <a:pt x="1006" y="741"/>
                    <a:pt x="1006" y="742"/>
                    <a:pt x="1005" y="742"/>
                  </a:cubicBezTo>
                  <a:cubicBezTo>
                    <a:pt x="1004" y="742"/>
                    <a:pt x="1003" y="741"/>
                    <a:pt x="1003" y="740"/>
                  </a:cubicBezTo>
                  <a:cubicBezTo>
                    <a:pt x="1003" y="740"/>
                    <a:pt x="1003" y="739"/>
                    <a:pt x="1003" y="738"/>
                  </a:cubicBezTo>
                  <a:cubicBezTo>
                    <a:pt x="1003" y="737"/>
                    <a:pt x="1002" y="736"/>
                    <a:pt x="1001" y="737"/>
                  </a:cubicBezTo>
                  <a:cubicBezTo>
                    <a:pt x="1000" y="737"/>
                    <a:pt x="1000" y="738"/>
                    <a:pt x="1001" y="738"/>
                  </a:cubicBezTo>
                  <a:cubicBezTo>
                    <a:pt x="1001" y="740"/>
                    <a:pt x="1000" y="741"/>
                    <a:pt x="999" y="741"/>
                  </a:cubicBezTo>
                  <a:cubicBezTo>
                    <a:pt x="995" y="742"/>
                    <a:pt x="994" y="745"/>
                    <a:pt x="993" y="748"/>
                  </a:cubicBezTo>
                  <a:cubicBezTo>
                    <a:pt x="992" y="750"/>
                    <a:pt x="991" y="753"/>
                    <a:pt x="991" y="755"/>
                  </a:cubicBezTo>
                  <a:cubicBezTo>
                    <a:pt x="992" y="758"/>
                    <a:pt x="989" y="760"/>
                    <a:pt x="991" y="762"/>
                  </a:cubicBezTo>
                  <a:cubicBezTo>
                    <a:pt x="996" y="768"/>
                    <a:pt x="992" y="776"/>
                    <a:pt x="997" y="782"/>
                  </a:cubicBezTo>
                  <a:cubicBezTo>
                    <a:pt x="998" y="783"/>
                    <a:pt x="998" y="785"/>
                    <a:pt x="999" y="785"/>
                  </a:cubicBezTo>
                  <a:cubicBezTo>
                    <a:pt x="1001" y="786"/>
                    <a:pt x="1003" y="785"/>
                    <a:pt x="1004" y="783"/>
                  </a:cubicBezTo>
                  <a:cubicBezTo>
                    <a:pt x="1005" y="779"/>
                    <a:pt x="1006" y="775"/>
                    <a:pt x="1005" y="771"/>
                  </a:cubicBezTo>
                  <a:cubicBezTo>
                    <a:pt x="1004" y="769"/>
                    <a:pt x="1004" y="767"/>
                    <a:pt x="1005" y="764"/>
                  </a:cubicBezTo>
                  <a:cubicBezTo>
                    <a:pt x="1005" y="761"/>
                    <a:pt x="1007" y="760"/>
                    <a:pt x="1008" y="758"/>
                  </a:cubicBezTo>
                  <a:cubicBezTo>
                    <a:pt x="1008" y="755"/>
                    <a:pt x="1010" y="754"/>
                    <a:pt x="1013" y="756"/>
                  </a:cubicBezTo>
                  <a:cubicBezTo>
                    <a:pt x="1014" y="757"/>
                    <a:pt x="1016" y="757"/>
                    <a:pt x="1018" y="757"/>
                  </a:cubicBezTo>
                  <a:cubicBezTo>
                    <a:pt x="1021" y="756"/>
                    <a:pt x="1023" y="758"/>
                    <a:pt x="1023" y="760"/>
                  </a:cubicBezTo>
                  <a:cubicBezTo>
                    <a:pt x="1023" y="762"/>
                    <a:pt x="1023" y="764"/>
                    <a:pt x="1025" y="763"/>
                  </a:cubicBezTo>
                  <a:cubicBezTo>
                    <a:pt x="1027" y="763"/>
                    <a:pt x="1026" y="761"/>
                    <a:pt x="1026" y="760"/>
                  </a:cubicBezTo>
                  <a:cubicBezTo>
                    <a:pt x="1026" y="759"/>
                    <a:pt x="1025" y="758"/>
                    <a:pt x="1024" y="757"/>
                  </a:cubicBezTo>
                  <a:cubicBezTo>
                    <a:pt x="1027" y="756"/>
                    <a:pt x="1029" y="755"/>
                    <a:pt x="1032" y="755"/>
                  </a:cubicBezTo>
                  <a:cubicBezTo>
                    <a:pt x="1034" y="754"/>
                    <a:pt x="1035" y="754"/>
                    <a:pt x="1035" y="751"/>
                  </a:cubicBezTo>
                  <a:cubicBezTo>
                    <a:pt x="1036" y="749"/>
                    <a:pt x="1036" y="746"/>
                    <a:pt x="1038" y="744"/>
                  </a:cubicBezTo>
                  <a:cubicBezTo>
                    <a:pt x="1039" y="743"/>
                    <a:pt x="1041" y="740"/>
                    <a:pt x="1042" y="743"/>
                  </a:cubicBezTo>
                  <a:cubicBezTo>
                    <a:pt x="1044" y="746"/>
                    <a:pt x="1046" y="748"/>
                    <a:pt x="1048" y="751"/>
                  </a:cubicBezTo>
                  <a:cubicBezTo>
                    <a:pt x="1049" y="752"/>
                    <a:pt x="1050" y="753"/>
                    <a:pt x="1052" y="752"/>
                  </a:cubicBezTo>
                  <a:cubicBezTo>
                    <a:pt x="1054" y="751"/>
                    <a:pt x="1053" y="750"/>
                    <a:pt x="1053" y="749"/>
                  </a:cubicBezTo>
                  <a:cubicBezTo>
                    <a:pt x="1053" y="748"/>
                    <a:pt x="1052" y="746"/>
                    <a:pt x="1054" y="746"/>
                  </a:cubicBezTo>
                  <a:cubicBezTo>
                    <a:pt x="1055" y="745"/>
                    <a:pt x="1056" y="747"/>
                    <a:pt x="1056" y="748"/>
                  </a:cubicBezTo>
                  <a:cubicBezTo>
                    <a:pt x="1057" y="749"/>
                    <a:pt x="1058" y="751"/>
                    <a:pt x="1057" y="753"/>
                  </a:cubicBezTo>
                  <a:cubicBezTo>
                    <a:pt x="1056" y="754"/>
                    <a:pt x="1055" y="755"/>
                    <a:pt x="1056" y="757"/>
                  </a:cubicBezTo>
                  <a:cubicBezTo>
                    <a:pt x="1057" y="758"/>
                    <a:pt x="1059" y="758"/>
                    <a:pt x="1061" y="757"/>
                  </a:cubicBezTo>
                  <a:cubicBezTo>
                    <a:pt x="1065" y="755"/>
                    <a:pt x="1070" y="753"/>
                    <a:pt x="1074" y="751"/>
                  </a:cubicBezTo>
                  <a:cubicBezTo>
                    <a:pt x="1077" y="750"/>
                    <a:pt x="1080" y="748"/>
                    <a:pt x="1084" y="751"/>
                  </a:cubicBezTo>
                  <a:cubicBezTo>
                    <a:pt x="1084" y="751"/>
                    <a:pt x="1087" y="751"/>
                    <a:pt x="1086" y="750"/>
                  </a:cubicBezTo>
                  <a:cubicBezTo>
                    <a:pt x="1084" y="747"/>
                    <a:pt x="1088" y="746"/>
                    <a:pt x="1089" y="744"/>
                  </a:cubicBezTo>
                  <a:cubicBezTo>
                    <a:pt x="1085" y="743"/>
                    <a:pt x="1083" y="740"/>
                    <a:pt x="1079" y="741"/>
                  </a:cubicBezTo>
                  <a:cubicBezTo>
                    <a:pt x="1079" y="741"/>
                    <a:pt x="1078" y="740"/>
                    <a:pt x="1078" y="739"/>
                  </a:cubicBezTo>
                  <a:cubicBezTo>
                    <a:pt x="1076" y="734"/>
                    <a:pt x="1069" y="734"/>
                    <a:pt x="1067" y="729"/>
                  </a:cubicBezTo>
                  <a:cubicBezTo>
                    <a:pt x="1067" y="728"/>
                    <a:pt x="1066" y="728"/>
                    <a:pt x="1065" y="728"/>
                  </a:cubicBezTo>
                  <a:cubicBezTo>
                    <a:pt x="1064" y="728"/>
                    <a:pt x="1063" y="728"/>
                    <a:pt x="1062" y="727"/>
                  </a:cubicBezTo>
                  <a:cubicBezTo>
                    <a:pt x="1060" y="723"/>
                    <a:pt x="1056" y="722"/>
                    <a:pt x="1053" y="720"/>
                  </a:cubicBezTo>
                  <a:cubicBezTo>
                    <a:pt x="1052" y="719"/>
                    <a:pt x="1052" y="717"/>
                    <a:pt x="1049" y="716"/>
                  </a:cubicBezTo>
                  <a:cubicBezTo>
                    <a:pt x="1046" y="716"/>
                    <a:pt x="1042" y="715"/>
                    <a:pt x="1039" y="714"/>
                  </a:cubicBezTo>
                  <a:cubicBezTo>
                    <a:pt x="1036" y="714"/>
                    <a:pt x="1034" y="715"/>
                    <a:pt x="1036" y="718"/>
                  </a:cubicBezTo>
                  <a:cubicBezTo>
                    <a:pt x="1037" y="720"/>
                    <a:pt x="1036" y="721"/>
                    <a:pt x="1033" y="721"/>
                  </a:cubicBezTo>
                  <a:close/>
                  <a:moveTo>
                    <a:pt x="44" y="1078"/>
                  </a:moveTo>
                  <a:cubicBezTo>
                    <a:pt x="43" y="1078"/>
                    <a:pt x="43" y="1078"/>
                    <a:pt x="42" y="1078"/>
                  </a:cubicBezTo>
                  <a:cubicBezTo>
                    <a:pt x="39" y="1077"/>
                    <a:pt x="36" y="1076"/>
                    <a:pt x="35" y="1073"/>
                  </a:cubicBezTo>
                  <a:cubicBezTo>
                    <a:pt x="34" y="1071"/>
                    <a:pt x="37" y="1070"/>
                    <a:pt x="38" y="1068"/>
                  </a:cubicBezTo>
                  <a:cubicBezTo>
                    <a:pt x="41" y="1063"/>
                    <a:pt x="45" y="1058"/>
                    <a:pt x="41" y="1052"/>
                  </a:cubicBezTo>
                  <a:cubicBezTo>
                    <a:pt x="40" y="1051"/>
                    <a:pt x="40" y="1050"/>
                    <a:pt x="40" y="1049"/>
                  </a:cubicBezTo>
                  <a:cubicBezTo>
                    <a:pt x="41" y="1046"/>
                    <a:pt x="40" y="1045"/>
                    <a:pt x="37" y="1045"/>
                  </a:cubicBezTo>
                  <a:cubicBezTo>
                    <a:pt x="35" y="1045"/>
                    <a:pt x="33" y="1044"/>
                    <a:pt x="32" y="1041"/>
                  </a:cubicBezTo>
                  <a:cubicBezTo>
                    <a:pt x="31" y="1037"/>
                    <a:pt x="29" y="1034"/>
                    <a:pt x="28" y="1030"/>
                  </a:cubicBezTo>
                  <a:cubicBezTo>
                    <a:pt x="28" y="1028"/>
                    <a:pt x="26" y="1027"/>
                    <a:pt x="23" y="1029"/>
                  </a:cubicBezTo>
                  <a:cubicBezTo>
                    <a:pt x="22" y="1030"/>
                    <a:pt x="21" y="1031"/>
                    <a:pt x="20" y="1033"/>
                  </a:cubicBezTo>
                  <a:cubicBezTo>
                    <a:pt x="19" y="1040"/>
                    <a:pt x="17" y="1047"/>
                    <a:pt x="17" y="1054"/>
                  </a:cubicBezTo>
                  <a:cubicBezTo>
                    <a:pt x="17" y="1062"/>
                    <a:pt x="17" y="1070"/>
                    <a:pt x="16" y="1078"/>
                  </a:cubicBezTo>
                  <a:cubicBezTo>
                    <a:pt x="13" y="1089"/>
                    <a:pt x="15" y="1100"/>
                    <a:pt x="16" y="1112"/>
                  </a:cubicBezTo>
                  <a:cubicBezTo>
                    <a:pt x="16" y="1114"/>
                    <a:pt x="17" y="1116"/>
                    <a:pt x="20" y="1117"/>
                  </a:cubicBezTo>
                  <a:cubicBezTo>
                    <a:pt x="22" y="1118"/>
                    <a:pt x="25" y="1117"/>
                    <a:pt x="27" y="1116"/>
                  </a:cubicBezTo>
                  <a:cubicBezTo>
                    <a:pt x="28" y="1115"/>
                    <a:pt x="29" y="1113"/>
                    <a:pt x="30" y="1113"/>
                  </a:cubicBezTo>
                  <a:cubicBezTo>
                    <a:pt x="35" y="1113"/>
                    <a:pt x="37" y="1108"/>
                    <a:pt x="41" y="1106"/>
                  </a:cubicBezTo>
                  <a:cubicBezTo>
                    <a:pt x="43" y="1105"/>
                    <a:pt x="44" y="1103"/>
                    <a:pt x="44" y="1101"/>
                  </a:cubicBezTo>
                  <a:cubicBezTo>
                    <a:pt x="45" y="1098"/>
                    <a:pt x="46" y="1095"/>
                    <a:pt x="49" y="1093"/>
                  </a:cubicBezTo>
                  <a:cubicBezTo>
                    <a:pt x="53" y="1091"/>
                    <a:pt x="54" y="1087"/>
                    <a:pt x="55" y="1082"/>
                  </a:cubicBezTo>
                  <a:cubicBezTo>
                    <a:pt x="56" y="1078"/>
                    <a:pt x="53" y="1076"/>
                    <a:pt x="50" y="1077"/>
                  </a:cubicBezTo>
                  <a:cubicBezTo>
                    <a:pt x="48" y="1077"/>
                    <a:pt x="46" y="1078"/>
                    <a:pt x="44" y="1078"/>
                  </a:cubicBezTo>
                  <a:close/>
                  <a:moveTo>
                    <a:pt x="847" y="91"/>
                  </a:moveTo>
                  <a:cubicBezTo>
                    <a:pt x="846" y="91"/>
                    <a:pt x="846" y="91"/>
                    <a:pt x="845" y="91"/>
                  </a:cubicBezTo>
                  <a:cubicBezTo>
                    <a:pt x="839" y="93"/>
                    <a:pt x="839" y="92"/>
                    <a:pt x="838" y="86"/>
                  </a:cubicBezTo>
                  <a:cubicBezTo>
                    <a:pt x="837" y="82"/>
                    <a:pt x="840" y="81"/>
                    <a:pt x="843" y="79"/>
                  </a:cubicBezTo>
                  <a:cubicBezTo>
                    <a:pt x="844" y="78"/>
                    <a:pt x="846" y="77"/>
                    <a:pt x="845" y="75"/>
                  </a:cubicBezTo>
                  <a:cubicBezTo>
                    <a:pt x="844" y="73"/>
                    <a:pt x="842" y="73"/>
                    <a:pt x="841" y="73"/>
                  </a:cubicBezTo>
                  <a:cubicBezTo>
                    <a:pt x="838" y="73"/>
                    <a:pt x="836" y="73"/>
                    <a:pt x="833" y="74"/>
                  </a:cubicBezTo>
                  <a:cubicBezTo>
                    <a:pt x="831" y="74"/>
                    <a:pt x="829" y="75"/>
                    <a:pt x="828" y="77"/>
                  </a:cubicBezTo>
                  <a:cubicBezTo>
                    <a:pt x="827" y="80"/>
                    <a:pt x="825" y="82"/>
                    <a:pt x="822" y="83"/>
                  </a:cubicBezTo>
                  <a:cubicBezTo>
                    <a:pt x="821" y="84"/>
                    <a:pt x="821" y="85"/>
                    <a:pt x="821" y="86"/>
                  </a:cubicBezTo>
                  <a:cubicBezTo>
                    <a:pt x="821" y="87"/>
                    <a:pt x="821" y="88"/>
                    <a:pt x="821" y="89"/>
                  </a:cubicBezTo>
                  <a:cubicBezTo>
                    <a:pt x="818" y="94"/>
                    <a:pt x="817" y="99"/>
                    <a:pt x="816" y="105"/>
                  </a:cubicBezTo>
                  <a:cubicBezTo>
                    <a:pt x="816" y="108"/>
                    <a:pt x="814" y="112"/>
                    <a:pt x="816" y="115"/>
                  </a:cubicBezTo>
                  <a:cubicBezTo>
                    <a:pt x="818" y="120"/>
                    <a:pt x="819" y="125"/>
                    <a:pt x="814" y="130"/>
                  </a:cubicBezTo>
                  <a:cubicBezTo>
                    <a:pt x="814" y="130"/>
                    <a:pt x="813" y="131"/>
                    <a:pt x="813" y="132"/>
                  </a:cubicBezTo>
                  <a:cubicBezTo>
                    <a:pt x="811" y="140"/>
                    <a:pt x="813" y="148"/>
                    <a:pt x="811" y="155"/>
                  </a:cubicBezTo>
                  <a:cubicBezTo>
                    <a:pt x="811" y="156"/>
                    <a:pt x="812" y="158"/>
                    <a:pt x="813" y="158"/>
                  </a:cubicBezTo>
                  <a:cubicBezTo>
                    <a:pt x="814" y="158"/>
                    <a:pt x="815" y="157"/>
                    <a:pt x="815" y="156"/>
                  </a:cubicBezTo>
                  <a:cubicBezTo>
                    <a:pt x="816" y="155"/>
                    <a:pt x="817" y="153"/>
                    <a:pt x="818" y="152"/>
                  </a:cubicBezTo>
                  <a:cubicBezTo>
                    <a:pt x="821" y="151"/>
                    <a:pt x="822" y="149"/>
                    <a:pt x="822" y="146"/>
                  </a:cubicBezTo>
                  <a:cubicBezTo>
                    <a:pt x="824" y="140"/>
                    <a:pt x="827" y="134"/>
                    <a:pt x="830" y="128"/>
                  </a:cubicBezTo>
                  <a:cubicBezTo>
                    <a:pt x="831" y="125"/>
                    <a:pt x="837" y="123"/>
                    <a:pt x="834" y="118"/>
                  </a:cubicBezTo>
                  <a:cubicBezTo>
                    <a:pt x="834" y="117"/>
                    <a:pt x="836" y="116"/>
                    <a:pt x="835" y="114"/>
                  </a:cubicBezTo>
                  <a:cubicBezTo>
                    <a:pt x="833" y="111"/>
                    <a:pt x="834" y="108"/>
                    <a:pt x="836" y="106"/>
                  </a:cubicBezTo>
                  <a:cubicBezTo>
                    <a:pt x="839" y="101"/>
                    <a:pt x="841" y="95"/>
                    <a:pt x="847" y="91"/>
                  </a:cubicBezTo>
                  <a:close/>
                  <a:moveTo>
                    <a:pt x="259" y="379"/>
                  </a:moveTo>
                  <a:cubicBezTo>
                    <a:pt x="260" y="382"/>
                    <a:pt x="259" y="383"/>
                    <a:pt x="258" y="385"/>
                  </a:cubicBezTo>
                  <a:cubicBezTo>
                    <a:pt x="257" y="385"/>
                    <a:pt x="256" y="386"/>
                    <a:pt x="256" y="388"/>
                  </a:cubicBezTo>
                  <a:cubicBezTo>
                    <a:pt x="253" y="395"/>
                    <a:pt x="257" y="402"/>
                    <a:pt x="256" y="409"/>
                  </a:cubicBezTo>
                  <a:cubicBezTo>
                    <a:pt x="256" y="410"/>
                    <a:pt x="257" y="411"/>
                    <a:pt x="257" y="411"/>
                  </a:cubicBezTo>
                  <a:cubicBezTo>
                    <a:pt x="260" y="415"/>
                    <a:pt x="266" y="414"/>
                    <a:pt x="268" y="418"/>
                  </a:cubicBezTo>
                  <a:cubicBezTo>
                    <a:pt x="274" y="418"/>
                    <a:pt x="282" y="414"/>
                    <a:pt x="284" y="407"/>
                  </a:cubicBezTo>
                  <a:cubicBezTo>
                    <a:pt x="285" y="405"/>
                    <a:pt x="285" y="403"/>
                    <a:pt x="283" y="402"/>
                  </a:cubicBezTo>
                  <a:cubicBezTo>
                    <a:pt x="282" y="400"/>
                    <a:pt x="280" y="401"/>
                    <a:pt x="279" y="402"/>
                  </a:cubicBezTo>
                  <a:cubicBezTo>
                    <a:pt x="278" y="403"/>
                    <a:pt x="277" y="403"/>
                    <a:pt x="277" y="402"/>
                  </a:cubicBezTo>
                  <a:cubicBezTo>
                    <a:pt x="276" y="402"/>
                    <a:pt x="276" y="401"/>
                    <a:pt x="276" y="400"/>
                  </a:cubicBezTo>
                  <a:cubicBezTo>
                    <a:pt x="276" y="399"/>
                    <a:pt x="277" y="398"/>
                    <a:pt x="277" y="397"/>
                  </a:cubicBezTo>
                  <a:cubicBezTo>
                    <a:pt x="279" y="395"/>
                    <a:pt x="279" y="388"/>
                    <a:pt x="277" y="386"/>
                  </a:cubicBezTo>
                  <a:cubicBezTo>
                    <a:pt x="272" y="381"/>
                    <a:pt x="272" y="380"/>
                    <a:pt x="276" y="374"/>
                  </a:cubicBezTo>
                  <a:cubicBezTo>
                    <a:pt x="277" y="372"/>
                    <a:pt x="277" y="370"/>
                    <a:pt x="279" y="369"/>
                  </a:cubicBezTo>
                  <a:cubicBezTo>
                    <a:pt x="276" y="366"/>
                    <a:pt x="280" y="364"/>
                    <a:pt x="281" y="362"/>
                  </a:cubicBezTo>
                  <a:cubicBezTo>
                    <a:pt x="283" y="358"/>
                    <a:pt x="282" y="355"/>
                    <a:pt x="280" y="352"/>
                  </a:cubicBezTo>
                  <a:cubicBezTo>
                    <a:pt x="279" y="350"/>
                    <a:pt x="278" y="349"/>
                    <a:pt x="278" y="347"/>
                  </a:cubicBezTo>
                  <a:cubicBezTo>
                    <a:pt x="278" y="345"/>
                    <a:pt x="278" y="342"/>
                    <a:pt x="275" y="342"/>
                  </a:cubicBezTo>
                  <a:cubicBezTo>
                    <a:pt x="272" y="342"/>
                    <a:pt x="270" y="343"/>
                    <a:pt x="269" y="346"/>
                  </a:cubicBezTo>
                  <a:cubicBezTo>
                    <a:pt x="268" y="351"/>
                    <a:pt x="265" y="355"/>
                    <a:pt x="265" y="361"/>
                  </a:cubicBezTo>
                  <a:cubicBezTo>
                    <a:pt x="265" y="364"/>
                    <a:pt x="264" y="367"/>
                    <a:pt x="263" y="369"/>
                  </a:cubicBezTo>
                  <a:cubicBezTo>
                    <a:pt x="259" y="372"/>
                    <a:pt x="261" y="376"/>
                    <a:pt x="259" y="379"/>
                  </a:cubicBezTo>
                  <a:close/>
                  <a:moveTo>
                    <a:pt x="220" y="511"/>
                  </a:moveTo>
                  <a:cubicBezTo>
                    <a:pt x="220" y="511"/>
                    <a:pt x="220" y="510"/>
                    <a:pt x="220" y="510"/>
                  </a:cubicBezTo>
                  <a:cubicBezTo>
                    <a:pt x="220" y="505"/>
                    <a:pt x="219" y="501"/>
                    <a:pt x="217" y="497"/>
                  </a:cubicBezTo>
                  <a:cubicBezTo>
                    <a:pt x="215" y="494"/>
                    <a:pt x="213" y="491"/>
                    <a:pt x="215" y="488"/>
                  </a:cubicBezTo>
                  <a:cubicBezTo>
                    <a:pt x="216" y="487"/>
                    <a:pt x="216" y="486"/>
                    <a:pt x="215" y="485"/>
                  </a:cubicBezTo>
                  <a:cubicBezTo>
                    <a:pt x="213" y="484"/>
                    <a:pt x="213" y="481"/>
                    <a:pt x="213" y="479"/>
                  </a:cubicBezTo>
                  <a:cubicBezTo>
                    <a:pt x="212" y="478"/>
                    <a:pt x="213" y="476"/>
                    <a:pt x="211" y="476"/>
                  </a:cubicBezTo>
                  <a:cubicBezTo>
                    <a:pt x="210" y="476"/>
                    <a:pt x="208" y="477"/>
                    <a:pt x="207" y="478"/>
                  </a:cubicBezTo>
                  <a:cubicBezTo>
                    <a:pt x="206" y="481"/>
                    <a:pt x="203" y="484"/>
                    <a:pt x="203" y="487"/>
                  </a:cubicBezTo>
                  <a:cubicBezTo>
                    <a:pt x="203" y="493"/>
                    <a:pt x="201" y="500"/>
                    <a:pt x="201" y="506"/>
                  </a:cubicBezTo>
                  <a:cubicBezTo>
                    <a:pt x="202" y="523"/>
                    <a:pt x="198" y="539"/>
                    <a:pt x="199" y="556"/>
                  </a:cubicBezTo>
                  <a:cubicBezTo>
                    <a:pt x="199" y="557"/>
                    <a:pt x="198" y="559"/>
                    <a:pt x="200" y="560"/>
                  </a:cubicBezTo>
                  <a:cubicBezTo>
                    <a:pt x="201" y="560"/>
                    <a:pt x="202" y="559"/>
                    <a:pt x="204" y="558"/>
                  </a:cubicBezTo>
                  <a:cubicBezTo>
                    <a:pt x="209" y="552"/>
                    <a:pt x="214" y="545"/>
                    <a:pt x="221" y="539"/>
                  </a:cubicBezTo>
                  <a:cubicBezTo>
                    <a:pt x="222" y="539"/>
                    <a:pt x="222" y="537"/>
                    <a:pt x="222" y="536"/>
                  </a:cubicBezTo>
                  <a:cubicBezTo>
                    <a:pt x="222" y="534"/>
                    <a:pt x="221" y="533"/>
                    <a:pt x="222" y="531"/>
                  </a:cubicBezTo>
                  <a:cubicBezTo>
                    <a:pt x="223" y="528"/>
                    <a:pt x="222" y="525"/>
                    <a:pt x="220" y="523"/>
                  </a:cubicBezTo>
                  <a:cubicBezTo>
                    <a:pt x="219" y="522"/>
                    <a:pt x="218" y="520"/>
                    <a:pt x="219" y="519"/>
                  </a:cubicBezTo>
                  <a:cubicBezTo>
                    <a:pt x="220" y="516"/>
                    <a:pt x="220" y="514"/>
                    <a:pt x="220" y="511"/>
                  </a:cubicBezTo>
                  <a:close/>
                  <a:moveTo>
                    <a:pt x="1069" y="886"/>
                  </a:moveTo>
                  <a:cubicBezTo>
                    <a:pt x="1073" y="885"/>
                    <a:pt x="1074" y="885"/>
                    <a:pt x="1072" y="881"/>
                  </a:cubicBezTo>
                  <a:cubicBezTo>
                    <a:pt x="1070" y="879"/>
                    <a:pt x="1068" y="876"/>
                    <a:pt x="1067" y="874"/>
                  </a:cubicBezTo>
                  <a:cubicBezTo>
                    <a:pt x="1064" y="869"/>
                    <a:pt x="1059" y="869"/>
                    <a:pt x="1056" y="873"/>
                  </a:cubicBezTo>
                  <a:cubicBezTo>
                    <a:pt x="1056" y="874"/>
                    <a:pt x="1055" y="874"/>
                    <a:pt x="1054" y="875"/>
                  </a:cubicBezTo>
                  <a:cubicBezTo>
                    <a:pt x="1052" y="879"/>
                    <a:pt x="1048" y="882"/>
                    <a:pt x="1050" y="887"/>
                  </a:cubicBezTo>
                  <a:cubicBezTo>
                    <a:pt x="1050" y="889"/>
                    <a:pt x="1050" y="891"/>
                    <a:pt x="1048" y="889"/>
                  </a:cubicBezTo>
                  <a:cubicBezTo>
                    <a:pt x="1046" y="889"/>
                    <a:pt x="1044" y="889"/>
                    <a:pt x="1043" y="891"/>
                  </a:cubicBezTo>
                  <a:cubicBezTo>
                    <a:pt x="1043" y="891"/>
                    <a:pt x="1043" y="892"/>
                    <a:pt x="1043" y="893"/>
                  </a:cubicBezTo>
                  <a:cubicBezTo>
                    <a:pt x="1045" y="894"/>
                    <a:pt x="1046" y="894"/>
                    <a:pt x="1048" y="894"/>
                  </a:cubicBezTo>
                  <a:cubicBezTo>
                    <a:pt x="1050" y="893"/>
                    <a:pt x="1052" y="892"/>
                    <a:pt x="1054" y="892"/>
                  </a:cubicBezTo>
                  <a:cubicBezTo>
                    <a:pt x="1056" y="891"/>
                    <a:pt x="1058" y="891"/>
                    <a:pt x="1059" y="893"/>
                  </a:cubicBezTo>
                  <a:cubicBezTo>
                    <a:pt x="1060" y="894"/>
                    <a:pt x="1059" y="897"/>
                    <a:pt x="1058" y="898"/>
                  </a:cubicBezTo>
                  <a:cubicBezTo>
                    <a:pt x="1053" y="899"/>
                    <a:pt x="1049" y="900"/>
                    <a:pt x="1047" y="905"/>
                  </a:cubicBezTo>
                  <a:cubicBezTo>
                    <a:pt x="1043" y="904"/>
                    <a:pt x="1040" y="908"/>
                    <a:pt x="1035" y="908"/>
                  </a:cubicBezTo>
                  <a:cubicBezTo>
                    <a:pt x="1033" y="907"/>
                    <a:pt x="1031" y="910"/>
                    <a:pt x="1028" y="908"/>
                  </a:cubicBezTo>
                  <a:cubicBezTo>
                    <a:pt x="1027" y="908"/>
                    <a:pt x="1025" y="910"/>
                    <a:pt x="1026" y="911"/>
                  </a:cubicBezTo>
                  <a:cubicBezTo>
                    <a:pt x="1028" y="914"/>
                    <a:pt x="1026" y="917"/>
                    <a:pt x="1026" y="920"/>
                  </a:cubicBezTo>
                  <a:cubicBezTo>
                    <a:pt x="1026" y="921"/>
                    <a:pt x="1025" y="923"/>
                    <a:pt x="1026" y="924"/>
                  </a:cubicBezTo>
                  <a:cubicBezTo>
                    <a:pt x="1029" y="926"/>
                    <a:pt x="1031" y="929"/>
                    <a:pt x="1032" y="932"/>
                  </a:cubicBezTo>
                  <a:cubicBezTo>
                    <a:pt x="1033" y="933"/>
                    <a:pt x="1035" y="934"/>
                    <a:pt x="1036" y="931"/>
                  </a:cubicBezTo>
                  <a:cubicBezTo>
                    <a:pt x="1037" y="929"/>
                    <a:pt x="1040" y="927"/>
                    <a:pt x="1041" y="927"/>
                  </a:cubicBezTo>
                  <a:cubicBezTo>
                    <a:pt x="1045" y="925"/>
                    <a:pt x="1044" y="923"/>
                    <a:pt x="1043" y="922"/>
                  </a:cubicBezTo>
                  <a:cubicBezTo>
                    <a:pt x="1041" y="919"/>
                    <a:pt x="1040" y="915"/>
                    <a:pt x="1037" y="913"/>
                  </a:cubicBezTo>
                  <a:cubicBezTo>
                    <a:pt x="1036" y="912"/>
                    <a:pt x="1036" y="911"/>
                    <a:pt x="1038" y="910"/>
                  </a:cubicBezTo>
                  <a:cubicBezTo>
                    <a:pt x="1041" y="909"/>
                    <a:pt x="1044" y="911"/>
                    <a:pt x="1045" y="914"/>
                  </a:cubicBezTo>
                  <a:cubicBezTo>
                    <a:pt x="1045" y="916"/>
                    <a:pt x="1047" y="917"/>
                    <a:pt x="1047" y="918"/>
                  </a:cubicBezTo>
                  <a:cubicBezTo>
                    <a:pt x="1049" y="921"/>
                    <a:pt x="1050" y="920"/>
                    <a:pt x="1052" y="919"/>
                  </a:cubicBezTo>
                  <a:cubicBezTo>
                    <a:pt x="1052" y="918"/>
                    <a:pt x="1053" y="917"/>
                    <a:pt x="1053" y="916"/>
                  </a:cubicBezTo>
                  <a:cubicBezTo>
                    <a:pt x="1056" y="910"/>
                    <a:pt x="1060" y="905"/>
                    <a:pt x="1067" y="903"/>
                  </a:cubicBezTo>
                  <a:cubicBezTo>
                    <a:pt x="1069" y="903"/>
                    <a:pt x="1071" y="901"/>
                    <a:pt x="1071" y="905"/>
                  </a:cubicBezTo>
                  <a:cubicBezTo>
                    <a:pt x="1072" y="906"/>
                    <a:pt x="1073" y="905"/>
                    <a:pt x="1074" y="905"/>
                  </a:cubicBezTo>
                  <a:cubicBezTo>
                    <a:pt x="1079" y="904"/>
                    <a:pt x="1081" y="900"/>
                    <a:pt x="1080" y="894"/>
                  </a:cubicBezTo>
                  <a:cubicBezTo>
                    <a:pt x="1080" y="892"/>
                    <a:pt x="1079" y="890"/>
                    <a:pt x="1081" y="888"/>
                  </a:cubicBezTo>
                  <a:cubicBezTo>
                    <a:pt x="1077" y="889"/>
                    <a:pt x="1073" y="889"/>
                    <a:pt x="1069" y="886"/>
                  </a:cubicBezTo>
                  <a:close/>
                  <a:moveTo>
                    <a:pt x="225" y="627"/>
                  </a:moveTo>
                  <a:cubicBezTo>
                    <a:pt x="222" y="623"/>
                    <a:pt x="223" y="621"/>
                    <a:pt x="228" y="620"/>
                  </a:cubicBezTo>
                  <a:cubicBezTo>
                    <a:pt x="230" y="620"/>
                    <a:pt x="229" y="617"/>
                    <a:pt x="231" y="616"/>
                  </a:cubicBezTo>
                  <a:cubicBezTo>
                    <a:pt x="232" y="616"/>
                    <a:pt x="230" y="614"/>
                    <a:pt x="229" y="613"/>
                  </a:cubicBezTo>
                  <a:cubicBezTo>
                    <a:pt x="228" y="612"/>
                    <a:pt x="227" y="612"/>
                    <a:pt x="226" y="613"/>
                  </a:cubicBezTo>
                  <a:cubicBezTo>
                    <a:pt x="223" y="616"/>
                    <a:pt x="219" y="619"/>
                    <a:pt x="216" y="622"/>
                  </a:cubicBezTo>
                  <a:cubicBezTo>
                    <a:pt x="213" y="626"/>
                    <a:pt x="210" y="630"/>
                    <a:pt x="206" y="632"/>
                  </a:cubicBezTo>
                  <a:cubicBezTo>
                    <a:pt x="205" y="633"/>
                    <a:pt x="204" y="634"/>
                    <a:pt x="203" y="635"/>
                  </a:cubicBezTo>
                  <a:cubicBezTo>
                    <a:pt x="199" y="641"/>
                    <a:pt x="193" y="646"/>
                    <a:pt x="187" y="649"/>
                  </a:cubicBezTo>
                  <a:cubicBezTo>
                    <a:pt x="184" y="651"/>
                    <a:pt x="183" y="652"/>
                    <a:pt x="182" y="655"/>
                  </a:cubicBezTo>
                  <a:cubicBezTo>
                    <a:pt x="180" y="661"/>
                    <a:pt x="178" y="668"/>
                    <a:pt x="175" y="674"/>
                  </a:cubicBezTo>
                  <a:cubicBezTo>
                    <a:pt x="174" y="677"/>
                    <a:pt x="172" y="680"/>
                    <a:pt x="171" y="683"/>
                  </a:cubicBezTo>
                  <a:cubicBezTo>
                    <a:pt x="170" y="686"/>
                    <a:pt x="172" y="692"/>
                    <a:pt x="175" y="693"/>
                  </a:cubicBezTo>
                  <a:cubicBezTo>
                    <a:pt x="178" y="694"/>
                    <a:pt x="181" y="692"/>
                    <a:pt x="183" y="688"/>
                  </a:cubicBezTo>
                  <a:cubicBezTo>
                    <a:pt x="185" y="684"/>
                    <a:pt x="186" y="680"/>
                    <a:pt x="188" y="677"/>
                  </a:cubicBezTo>
                  <a:cubicBezTo>
                    <a:pt x="192" y="672"/>
                    <a:pt x="194" y="666"/>
                    <a:pt x="199" y="663"/>
                  </a:cubicBezTo>
                  <a:cubicBezTo>
                    <a:pt x="201" y="662"/>
                    <a:pt x="202" y="660"/>
                    <a:pt x="203" y="658"/>
                  </a:cubicBezTo>
                  <a:cubicBezTo>
                    <a:pt x="206" y="653"/>
                    <a:pt x="208" y="647"/>
                    <a:pt x="213" y="643"/>
                  </a:cubicBezTo>
                  <a:cubicBezTo>
                    <a:pt x="213" y="642"/>
                    <a:pt x="214" y="641"/>
                    <a:pt x="214" y="640"/>
                  </a:cubicBezTo>
                  <a:cubicBezTo>
                    <a:pt x="215" y="634"/>
                    <a:pt x="219" y="630"/>
                    <a:pt x="225" y="627"/>
                  </a:cubicBezTo>
                  <a:close/>
                  <a:moveTo>
                    <a:pt x="1102" y="992"/>
                  </a:moveTo>
                  <a:cubicBezTo>
                    <a:pt x="1099" y="995"/>
                    <a:pt x="1101" y="996"/>
                    <a:pt x="1104" y="996"/>
                  </a:cubicBezTo>
                  <a:cubicBezTo>
                    <a:pt x="1108" y="997"/>
                    <a:pt x="1109" y="995"/>
                    <a:pt x="1111" y="992"/>
                  </a:cubicBezTo>
                  <a:cubicBezTo>
                    <a:pt x="1113" y="987"/>
                    <a:pt x="1112" y="982"/>
                    <a:pt x="1115" y="977"/>
                  </a:cubicBezTo>
                  <a:cubicBezTo>
                    <a:pt x="1115" y="975"/>
                    <a:pt x="1115" y="970"/>
                    <a:pt x="1112" y="968"/>
                  </a:cubicBezTo>
                  <a:cubicBezTo>
                    <a:pt x="1109" y="965"/>
                    <a:pt x="1103" y="966"/>
                    <a:pt x="1103" y="960"/>
                  </a:cubicBezTo>
                  <a:cubicBezTo>
                    <a:pt x="1099" y="960"/>
                    <a:pt x="1101" y="957"/>
                    <a:pt x="1101" y="956"/>
                  </a:cubicBezTo>
                  <a:cubicBezTo>
                    <a:pt x="1101" y="954"/>
                    <a:pt x="1100" y="951"/>
                    <a:pt x="1098" y="952"/>
                  </a:cubicBezTo>
                  <a:cubicBezTo>
                    <a:pt x="1094" y="952"/>
                    <a:pt x="1094" y="950"/>
                    <a:pt x="1094" y="948"/>
                  </a:cubicBezTo>
                  <a:cubicBezTo>
                    <a:pt x="1092" y="945"/>
                    <a:pt x="1090" y="941"/>
                    <a:pt x="1087" y="940"/>
                  </a:cubicBezTo>
                  <a:cubicBezTo>
                    <a:pt x="1083" y="937"/>
                    <a:pt x="1080" y="935"/>
                    <a:pt x="1076" y="933"/>
                  </a:cubicBezTo>
                  <a:cubicBezTo>
                    <a:pt x="1073" y="931"/>
                    <a:pt x="1071" y="931"/>
                    <a:pt x="1070" y="935"/>
                  </a:cubicBezTo>
                  <a:cubicBezTo>
                    <a:pt x="1070" y="936"/>
                    <a:pt x="1069" y="936"/>
                    <a:pt x="1069" y="937"/>
                  </a:cubicBezTo>
                  <a:cubicBezTo>
                    <a:pt x="1070" y="938"/>
                    <a:pt x="1071" y="937"/>
                    <a:pt x="1072" y="937"/>
                  </a:cubicBezTo>
                  <a:cubicBezTo>
                    <a:pt x="1073" y="937"/>
                    <a:pt x="1075" y="936"/>
                    <a:pt x="1074" y="939"/>
                  </a:cubicBezTo>
                  <a:cubicBezTo>
                    <a:pt x="1072" y="942"/>
                    <a:pt x="1073" y="945"/>
                    <a:pt x="1075" y="947"/>
                  </a:cubicBezTo>
                  <a:cubicBezTo>
                    <a:pt x="1078" y="950"/>
                    <a:pt x="1078" y="951"/>
                    <a:pt x="1075" y="952"/>
                  </a:cubicBezTo>
                  <a:cubicBezTo>
                    <a:pt x="1079" y="954"/>
                    <a:pt x="1078" y="959"/>
                    <a:pt x="1080" y="962"/>
                  </a:cubicBezTo>
                  <a:cubicBezTo>
                    <a:pt x="1082" y="965"/>
                    <a:pt x="1078" y="965"/>
                    <a:pt x="1077" y="967"/>
                  </a:cubicBezTo>
                  <a:cubicBezTo>
                    <a:pt x="1078" y="967"/>
                    <a:pt x="1078" y="967"/>
                    <a:pt x="1078" y="967"/>
                  </a:cubicBezTo>
                  <a:cubicBezTo>
                    <a:pt x="1085" y="964"/>
                    <a:pt x="1088" y="971"/>
                    <a:pt x="1094" y="972"/>
                  </a:cubicBezTo>
                  <a:cubicBezTo>
                    <a:pt x="1094" y="972"/>
                    <a:pt x="1094" y="973"/>
                    <a:pt x="1095" y="974"/>
                  </a:cubicBezTo>
                  <a:cubicBezTo>
                    <a:pt x="1096" y="977"/>
                    <a:pt x="1097" y="980"/>
                    <a:pt x="1099" y="983"/>
                  </a:cubicBezTo>
                  <a:cubicBezTo>
                    <a:pt x="1101" y="985"/>
                    <a:pt x="1100" y="985"/>
                    <a:pt x="1098" y="986"/>
                  </a:cubicBezTo>
                  <a:cubicBezTo>
                    <a:pt x="1097" y="986"/>
                    <a:pt x="1096" y="986"/>
                    <a:pt x="1096" y="987"/>
                  </a:cubicBezTo>
                  <a:cubicBezTo>
                    <a:pt x="1096" y="989"/>
                    <a:pt x="1097" y="990"/>
                    <a:pt x="1098" y="991"/>
                  </a:cubicBezTo>
                  <a:cubicBezTo>
                    <a:pt x="1099" y="991"/>
                    <a:pt x="1100" y="991"/>
                    <a:pt x="1102" y="992"/>
                  </a:cubicBezTo>
                  <a:close/>
                  <a:moveTo>
                    <a:pt x="163" y="646"/>
                  </a:moveTo>
                  <a:cubicBezTo>
                    <a:pt x="166" y="646"/>
                    <a:pt x="168" y="644"/>
                    <a:pt x="169" y="641"/>
                  </a:cubicBezTo>
                  <a:cubicBezTo>
                    <a:pt x="170" y="638"/>
                    <a:pt x="170" y="636"/>
                    <a:pt x="172" y="633"/>
                  </a:cubicBezTo>
                  <a:cubicBezTo>
                    <a:pt x="176" y="629"/>
                    <a:pt x="179" y="624"/>
                    <a:pt x="182" y="619"/>
                  </a:cubicBezTo>
                  <a:cubicBezTo>
                    <a:pt x="184" y="614"/>
                    <a:pt x="184" y="609"/>
                    <a:pt x="184" y="603"/>
                  </a:cubicBezTo>
                  <a:cubicBezTo>
                    <a:pt x="184" y="601"/>
                    <a:pt x="186" y="598"/>
                    <a:pt x="184" y="596"/>
                  </a:cubicBezTo>
                  <a:cubicBezTo>
                    <a:pt x="181" y="591"/>
                    <a:pt x="181" y="584"/>
                    <a:pt x="184" y="579"/>
                  </a:cubicBezTo>
                  <a:cubicBezTo>
                    <a:pt x="186" y="577"/>
                    <a:pt x="185" y="577"/>
                    <a:pt x="184" y="575"/>
                  </a:cubicBezTo>
                  <a:cubicBezTo>
                    <a:pt x="182" y="574"/>
                    <a:pt x="182" y="569"/>
                    <a:pt x="184" y="569"/>
                  </a:cubicBezTo>
                  <a:cubicBezTo>
                    <a:pt x="186" y="569"/>
                    <a:pt x="186" y="568"/>
                    <a:pt x="185" y="567"/>
                  </a:cubicBezTo>
                  <a:cubicBezTo>
                    <a:pt x="184" y="565"/>
                    <a:pt x="184" y="562"/>
                    <a:pt x="182" y="563"/>
                  </a:cubicBezTo>
                  <a:cubicBezTo>
                    <a:pt x="179" y="563"/>
                    <a:pt x="177" y="565"/>
                    <a:pt x="176" y="567"/>
                  </a:cubicBezTo>
                  <a:cubicBezTo>
                    <a:pt x="175" y="572"/>
                    <a:pt x="173" y="577"/>
                    <a:pt x="172" y="581"/>
                  </a:cubicBezTo>
                  <a:cubicBezTo>
                    <a:pt x="171" y="589"/>
                    <a:pt x="168" y="597"/>
                    <a:pt x="167" y="605"/>
                  </a:cubicBezTo>
                  <a:cubicBezTo>
                    <a:pt x="166" y="606"/>
                    <a:pt x="165" y="607"/>
                    <a:pt x="165" y="609"/>
                  </a:cubicBezTo>
                  <a:cubicBezTo>
                    <a:pt x="165" y="615"/>
                    <a:pt x="164" y="622"/>
                    <a:pt x="162" y="628"/>
                  </a:cubicBezTo>
                  <a:cubicBezTo>
                    <a:pt x="160" y="632"/>
                    <a:pt x="160" y="636"/>
                    <a:pt x="159" y="640"/>
                  </a:cubicBezTo>
                  <a:cubicBezTo>
                    <a:pt x="159" y="643"/>
                    <a:pt x="159" y="646"/>
                    <a:pt x="163" y="646"/>
                  </a:cubicBezTo>
                  <a:close/>
                  <a:moveTo>
                    <a:pt x="145" y="954"/>
                  </a:moveTo>
                  <a:cubicBezTo>
                    <a:pt x="144" y="959"/>
                    <a:pt x="149" y="964"/>
                    <a:pt x="151" y="969"/>
                  </a:cubicBezTo>
                  <a:cubicBezTo>
                    <a:pt x="152" y="972"/>
                    <a:pt x="154" y="972"/>
                    <a:pt x="156" y="970"/>
                  </a:cubicBezTo>
                  <a:cubicBezTo>
                    <a:pt x="160" y="965"/>
                    <a:pt x="164" y="959"/>
                    <a:pt x="165" y="953"/>
                  </a:cubicBezTo>
                  <a:cubicBezTo>
                    <a:pt x="167" y="948"/>
                    <a:pt x="166" y="944"/>
                    <a:pt x="167" y="940"/>
                  </a:cubicBezTo>
                  <a:cubicBezTo>
                    <a:pt x="168" y="936"/>
                    <a:pt x="167" y="932"/>
                    <a:pt x="164" y="930"/>
                  </a:cubicBezTo>
                  <a:cubicBezTo>
                    <a:pt x="163" y="929"/>
                    <a:pt x="163" y="928"/>
                    <a:pt x="163" y="927"/>
                  </a:cubicBezTo>
                  <a:cubicBezTo>
                    <a:pt x="163" y="921"/>
                    <a:pt x="162" y="916"/>
                    <a:pt x="160" y="911"/>
                  </a:cubicBezTo>
                  <a:cubicBezTo>
                    <a:pt x="159" y="908"/>
                    <a:pt x="159" y="904"/>
                    <a:pt x="155" y="904"/>
                  </a:cubicBezTo>
                  <a:cubicBezTo>
                    <a:pt x="151" y="904"/>
                    <a:pt x="150" y="907"/>
                    <a:pt x="150" y="910"/>
                  </a:cubicBezTo>
                  <a:cubicBezTo>
                    <a:pt x="149" y="917"/>
                    <a:pt x="148" y="924"/>
                    <a:pt x="147" y="932"/>
                  </a:cubicBezTo>
                  <a:cubicBezTo>
                    <a:pt x="147" y="939"/>
                    <a:pt x="146" y="945"/>
                    <a:pt x="145" y="954"/>
                  </a:cubicBezTo>
                  <a:close/>
                  <a:moveTo>
                    <a:pt x="767" y="195"/>
                  </a:moveTo>
                  <a:cubicBezTo>
                    <a:pt x="771" y="198"/>
                    <a:pt x="771" y="198"/>
                    <a:pt x="767" y="200"/>
                  </a:cubicBezTo>
                  <a:cubicBezTo>
                    <a:pt x="761" y="202"/>
                    <a:pt x="758" y="206"/>
                    <a:pt x="756" y="212"/>
                  </a:cubicBezTo>
                  <a:cubicBezTo>
                    <a:pt x="756" y="214"/>
                    <a:pt x="754" y="214"/>
                    <a:pt x="756" y="216"/>
                  </a:cubicBezTo>
                  <a:cubicBezTo>
                    <a:pt x="758" y="217"/>
                    <a:pt x="759" y="218"/>
                    <a:pt x="761" y="217"/>
                  </a:cubicBezTo>
                  <a:cubicBezTo>
                    <a:pt x="762" y="216"/>
                    <a:pt x="763" y="215"/>
                    <a:pt x="764" y="214"/>
                  </a:cubicBezTo>
                  <a:cubicBezTo>
                    <a:pt x="767" y="212"/>
                    <a:pt x="769" y="209"/>
                    <a:pt x="772" y="207"/>
                  </a:cubicBezTo>
                  <a:cubicBezTo>
                    <a:pt x="777" y="203"/>
                    <a:pt x="783" y="199"/>
                    <a:pt x="788" y="196"/>
                  </a:cubicBezTo>
                  <a:cubicBezTo>
                    <a:pt x="793" y="192"/>
                    <a:pt x="794" y="188"/>
                    <a:pt x="793" y="183"/>
                  </a:cubicBezTo>
                  <a:cubicBezTo>
                    <a:pt x="791" y="175"/>
                    <a:pt x="793" y="170"/>
                    <a:pt x="800" y="165"/>
                  </a:cubicBezTo>
                  <a:cubicBezTo>
                    <a:pt x="803" y="164"/>
                    <a:pt x="806" y="161"/>
                    <a:pt x="804" y="157"/>
                  </a:cubicBezTo>
                  <a:cubicBezTo>
                    <a:pt x="802" y="153"/>
                    <a:pt x="802" y="150"/>
                    <a:pt x="804" y="147"/>
                  </a:cubicBezTo>
                  <a:cubicBezTo>
                    <a:pt x="804" y="146"/>
                    <a:pt x="804" y="145"/>
                    <a:pt x="804" y="144"/>
                  </a:cubicBezTo>
                  <a:cubicBezTo>
                    <a:pt x="804" y="142"/>
                    <a:pt x="803" y="141"/>
                    <a:pt x="802" y="142"/>
                  </a:cubicBezTo>
                  <a:cubicBezTo>
                    <a:pt x="800" y="145"/>
                    <a:pt x="796" y="147"/>
                    <a:pt x="799" y="151"/>
                  </a:cubicBezTo>
                  <a:cubicBezTo>
                    <a:pt x="800" y="152"/>
                    <a:pt x="799" y="154"/>
                    <a:pt x="798" y="155"/>
                  </a:cubicBezTo>
                  <a:cubicBezTo>
                    <a:pt x="796" y="158"/>
                    <a:pt x="795" y="161"/>
                    <a:pt x="796" y="164"/>
                  </a:cubicBezTo>
                  <a:cubicBezTo>
                    <a:pt x="796" y="165"/>
                    <a:pt x="796" y="165"/>
                    <a:pt x="795" y="166"/>
                  </a:cubicBezTo>
                  <a:cubicBezTo>
                    <a:pt x="794" y="166"/>
                    <a:pt x="794" y="165"/>
                    <a:pt x="794" y="165"/>
                  </a:cubicBezTo>
                  <a:cubicBezTo>
                    <a:pt x="792" y="162"/>
                    <a:pt x="788" y="162"/>
                    <a:pt x="785" y="160"/>
                  </a:cubicBezTo>
                  <a:cubicBezTo>
                    <a:pt x="787" y="164"/>
                    <a:pt x="785" y="166"/>
                    <a:pt x="784" y="168"/>
                  </a:cubicBezTo>
                  <a:cubicBezTo>
                    <a:pt x="782" y="174"/>
                    <a:pt x="777" y="178"/>
                    <a:pt x="774" y="183"/>
                  </a:cubicBezTo>
                  <a:cubicBezTo>
                    <a:pt x="773" y="187"/>
                    <a:pt x="771" y="192"/>
                    <a:pt x="767" y="195"/>
                  </a:cubicBezTo>
                  <a:close/>
                  <a:moveTo>
                    <a:pt x="867" y="267"/>
                  </a:moveTo>
                  <a:cubicBezTo>
                    <a:pt x="869" y="267"/>
                    <a:pt x="870" y="267"/>
                    <a:pt x="871" y="266"/>
                  </a:cubicBezTo>
                  <a:cubicBezTo>
                    <a:pt x="875" y="263"/>
                    <a:pt x="874" y="257"/>
                    <a:pt x="878" y="254"/>
                  </a:cubicBezTo>
                  <a:cubicBezTo>
                    <a:pt x="878" y="254"/>
                    <a:pt x="877" y="253"/>
                    <a:pt x="877" y="253"/>
                  </a:cubicBezTo>
                  <a:cubicBezTo>
                    <a:pt x="877" y="252"/>
                    <a:pt x="876" y="252"/>
                    <a:pt x="877" y="251"/>
                  </a:cubicBezTo>
                  <a:cubicBezTo>
                    <a:pt x="883" y="247"/>
                    <a:pt x="882" y="241"/>
                    <a:pt x="883" y="236"/>
                  </a:cubicBezTo>
                  <a:cubicBezTo>
                    <a:pt x="884" y="233"/>
                    <a:pt x="883" y="230"/>
                    <a:pt x="881" y="228"/>
                  </a:cubicBezTo>
                  <a:cubicBezTo>
                    <a:pt x="877" y="223"/>
                    <a:pt x="877" y="222"/>
                    <a:pt x="880" y="218"/>
                  </a:cubicBezTo>
                  <a:cubicBezTo>
                    <a:pt x="882" y="216"/>
                    <a:pt x="883" y="215"/>
                    <a:pt x="882" y="213"/>
                  </a:cubicBezTo>
                  <a:cubicBezTo>
                    <a:pt x="881" y="210"/>
                    <a:pt x="881" y="209"/>
                    <a:pt x="884" y="207"/>
                  </a:cubicBezTo>
                  <a:cubicBezTo>
                    <a:pt x="885" y="206"/>
                    <a:pt x="885" y="205"/>
                    <a:pt x="884" y="203"/>
                  </a:cubicBezTo>
                  <a:cubicBezTo>
                    <a:pt x="884" y="202"/>
                    <a:pt x="882" y="202"/>
                    <a:pt x="881" y="203"/>
                  </a:cubicBezTo>
                  <a:cubicBezTo>
                    <a:pt x="879" y="203"/>
                    <a:pt x="877" y="203"/>
                    <a:pt x="875" y="202"/>
                  </a:cubicBezTo>
                  <a:cubicBezTo>
                    <a:pt x="874" y="202"/>
                    <a:pt x="873" y="202"/>
                    <a:pt x="872" y="204"/>
                  </a:cubicBezTo>
                  <a:cubicBezTo>
                    <a:pt x="870" y="211"/>
                    <a:pt x="869" y="219"/>
                    <a:pt x="867" y="227"/>
                  </a:cubicBezTo>
                  <a:cubicBezTo>
                    <a:pt x="867" y="228"/>
                    <a:pt x="867" y="229"/>
                    <a:pt x="868" y="230"/>
                  </a:cubicBezTo>
                  <a:cubicBezTo>
                    <a:pt x="873" y="232"/>
                    <a:pt x="870" y="234"/>
                    <a:pt x="868" y="236"/>
                  </a:cubicBezTo>
                  <a:cubicBezTo>
                    <a:pt x="867" y="237"/>
                    <a:pt x="866" y="239"/>
                    <a:pt x="866" y="241"/>
                  </a:cubicBezTo>
                  <a:cubicBezTo>
                    <a:pt x="864" y="246"/>
                    <a:pt x="862" y="251"/>
                    <a:pt x="860" y="256"/>
                  </a:cubicBezTo>
                  <a:cubicBezTo>
                    <a:pt x="858" y="262"/>
                    <a:pt x="861" y="267"/>
                    <a:pt x="867" y="267"/>
                  </a:cubicBezTo>
                  <a:close/>
                  <a:moveTo>
                    <a:pt x="239" y="495"/>
                  </a:moveTo>
                  <a:cubicBezTo>
                    <a:pt x="238" y="499"/>
                    <a:pt x="239" y="502"/>
                    <a:pt x="240" y="506"/>
                  </a:cubicBezTo>
                  <a:cubicBezTo>
                    <a:pt x="241" y="507"/>
                    <a:pt x="242" y="508"/>
                    <a:pt x="244" y="508"/>
                  </a:cubicBezTo>
                  <a:cubicBezTo>
                    <a:pt x="246" y="508"/>
                    <a:pt x="246" y="507"/>
                    <a:pt x="246" y="505"/>
                  </a:cubicBezTo>
                  <a:cubicBezTo>
                    <a:pt x="246" y="504"/>
                    <a:pt x="247" y="503"/>
                    <a:pt x="247" y="502"/>
                  </a:cubicBezTo>
                  <a:cubicBezTo>
                    <a:pt x="253" y="499"/>
                    <a:pt x="253" y="494"/>
                    <a:pt x="253" y="488"/>
                  </a:cubicBezTo>
                  <a:cubicBezTo>
                    <a:pt x="253" y="487"/>
                    <a:pt x="254" y="485"/>
                    <a:pt x="253" y="483"/>
                  </a:cubicBezTo>
                  <a:cubicBezTo>
                    <a:pt x="252" y="480"/>
                    <a:pt x="252" y="476"/>
                    <a:pt x="254" y="472"/>
                  </a:cubicBezTo>
                  <a:cubicBezTo>
                    <a:pt x="255" y="470"/>
                    <a:pt x="255" y="468"/>
                    <a:pt x="253" y="466"/>
                  </a:cubicBezTo>
                  <a:cubicBezTo>
                    <a:pt x="251" y="465"/>
                    <a:pt x="251" y="463"/>
                    <a:pt x="251" y="461"/>
                  </a:cubicBezTo>
                  <a:cubicBezTo>
                    <a:pt x="252" y="457"/>
                    <a:pt x="248" y="455"/>
                    <a:pt x="249" y="451"/>
                  </a:cubicBezTo>
                  <a:cubicBezTo>
                    <a:pt x="249" y="451"/>
                    <a:pt x="249" y="450"/>
                    <a:pt x="248" y="450"/>
                  </a:cubicBezTo>
                  <a:cubicBezTo>
                    <a:pt x="245" y="448"/>
                    <a:pt x="241" y="448"/>
                    <a:pt x="238" y="451"/>
                  </a:cubicBezTo>
                  <a:cubicBezTo>
                    <a:pt x="235" y="454"/>
                    <a:pt x="235" y="458"/>
                    <a:pt x="236" y="463"/>
                  </a:cubicBezTo>
                  <a:cubicBezTo>
                    <a:pt x="236" y="466"/>
                    <a:pt x="236" y="469"/>
                    <a:pt x="236" y="472"/>
                  </a:cubicBezTo>
                  <a:cubicBezTo>
                    <a:pt x="235" y="474"/>
                    <a:pt x="236" y="476"/>
                    <a:pt x="236" y="478"/>
                  </a:cubicBezTo>
                  <a:cubicBezTo>
                    <a:pt x="238" y="484"/>
                    <a:pt x="237" y="490"/>
                    <a:pt x="239" y="495"/>
                  </a:cubicBezTo>
                  <a:close/>
                  <a:moveTo>
                    <a:pt x="1055" y="1088"/>
                  </a:moveTo>
                  <a:cubicBezTo>
                    <a:pt x="1055" y="1086"/>
                    <a:pt x="1058" y="1088"/>
                    <a:pt x="1058" y="1085"/>
                  </a:cubicBezTo>
                  <a:cubicBezTo>
                    <a:pt x="1058" y="1084"/>
                    <a:pt x="1057" y="1084"/>
                    <a:pt x="1056" y="1084"/>
                  </a:cubicBezTo>
                  <a:cubicBezTo>
                    <a:pt x="1054" y="1083"/>
                    <a:pt x="1053" y="1084"/>
                    <a:pt x="1052" y="1085"/>
                  </a:cubicBezTo>
                  <a:cubicBezTo>
                    <a:pt x="1051" y="1086"/>
                    <a:pt x="1051" y="1087"/>
                    <a:pt x="1052" y="1087"/>
                  </a:cubicBezTo>
                  <a:cubicBezTo>
                    <a:pt x="1052" y="1089"/>
                    <a:pt x="1052" y="1090"/>
                    <a:pt x="1051" y="1090"/>
                  </a:cubicBezTo>
                  <a:cubicBezTo>
                    <a:pt x="1049" y="1091"/>
                    <a:pt x="1049" y="1093"/>
                    <a:pt x="1049" y="1095"/>
                  </a:cubicBezTo>
                  <a:cubicBezTo>
                    <a:pt x="1048" y="1100"/>
                    <a:pt x="1044" y="1105"/>
                    <a:pt x="1046" y="1111"/>
                  </a:cubicBezTo>
                  <a:cubicBezTo>
                    <a:pt x="1047" y="1111"/>
                    <a:pt x="1046" y="1111"/>
                    <a:pt x="1046" y="1111"/>
                  </a:cubicBezTo>
                  <a:cubicBezTo>
                    <a:pt x="1044" y="1113"/>
                    <a:pt x="1042" y="1116"/>
                    <a:pt x="1044" y="1119"/>
                  </a:cubicBezTo>
                  <a:cubicBezTo>
                    <a:pt x="1044" y="1119"/>
                    <a:pt x="1044" y="1120"/>
                    <a:pt x="1044" y="1120"/>
                  </a:cubicBezTo>
                  <a:cubicBezTo>
                    <a:pt x="1043" y="1123"/>
                    <a:pt x="1041" y="1136"/>
                    <a:pt x="1042" y="1139"/>
                  </a:cubicBezTo>
                  <a:cubicBezTo>
                    <a:pt x="1043" y="1141"/>
                    <a:pt x="1043" y="1143"/>
                    <a:pt x="1040" y="1144"/>
                  </a:cubicBezTo>
                  <a:cubicBezTo>
                    <a:pt x="1038" y="1146"/>
                    <a:pt x="1039" y="1148"/>
                    <a:pt x="1041" y="1150"/>
                  </a:cubicBezTo>
                  <a:cubicBezTo>
                    <a:pt x="1043" y="1152"/>
                    <a:pt x="1044" y="1154"/>
                    <a:pt x="1044" y="1157"/>
                  </a:cubicBezTo>
                  <a:cubicBezTo>
                    <a:pt x="1045" y="1158"/>
                    <a:pt x="1044" y="1160"/>
                    <a:pt x="1046" y="1160"/>
                  </a:cubicBezTo>
                  <a:cubicBezTo>
                    <a:pt x="1048" y="1161"/>
                    <a:pt x="1047" y="1158"/>
                    <a:pt x="1048" y="1157"/>
                  </a:cubicBezTo>
                  <a:cubicBezTo>
                    <a:pt x="1048" y="1156"/>
                    <a:pt x="1049" y="1155"/>
                    <a:pt x="1049" y="1155"/>
                  </a:cubicBezTo>
                  <a:cubicBezTo>
                    <a:pt x="1052" y="1152"/>
                    <a:pt x="1052" y="1149"/>
                    <a:pt x="1052" y="1146"/>
                  </a:cubicBezTo>
                  <a:cubicBezTo>
                    <a:pt x="1052" y="1145"/>
                    <a:pt x="1052" y="1144"/>
                    <a:pt x="1052" y="1143"/>
                  </a:cubicBezTo>
                  <a:cubicBezTo>
                    <a:pt x="1050" y="1137"/>
                    <a:pt x="1055" y="1132"/>
                    <a:pt x="1053" y="1127"/>
                  </a:cubicBezTo>
                  <a:cubicBezTo>
                    <a:pt x="1052" y="1122"/>
                    <a:pt x="1057" y="1118"/>
                    <a:pt x="1058" y="1114"/>
                  </a:cubicBezTo>
                  <a:cubicBezTo>
                    <a:pt x="1058" y="1113"/>
                    <a:pt x="1060" y="1113"/>
                    <a:pt x="1059" y="1111"/>
                  </a:cubicBezTo>
                  <a:cubicBezTo>
                    <a:pt x="1058" y="1110"/>
                    <a:pt x="1059" y="1108"/>
                    <a:pt x="1060" y="1106"/>
                  </a:cubicBezTo>
                  <a:cubicBezTo>
                    <a:pt x="1062" y="1103"/>
                    <a:pt x="1063" y="1099"/>
                    <a:pt x="1060" y="1096"/>
                  </a:cubicBezTo>
                  <a:cubicBezTo>
                    <a:pt x="1058" y="1094"/>
                    <a:pt x="1057" y="1090"/>
                    <a:pt x="1055" y="1088"/>
                  </a:cubicBezTo>
                  <a:close/>
                  <a:moveTo>
                    <a:pt x="685" y="155"/>
                  </a:moveTo>
                  <a:cubicBezTo>
                    <a:pt x="684" y="156"/>
                    <a:pt x="684" y="158"/>
                    <a:pt x="682" y="157"/>
                  </a:cubicBezTo>
                  <a:cubicBezTo>
                    <a:pt x="679" y="156"/>
                    <a:pt x="677" y="157"/>
                    <a:pt x="675" y="156"/>
                  </a:cubicBezTo>
                  <a:cubicBezTo>
                    <a:pt x="673" y="156"/>
                    <a:pt x="673" y="157"/>
                    <a:pt x="672" y="159"/>
                  </a:cubicBezTo>
                  <a:cubicBezTo>
                    <a:pt x="672" y="164"/>
                    <a:pt x="672" y="170"/>
                    <a:pt x="665" y="172"/>
                  </a:cubicBezTo>
                  <a:cubicBezTo>
                    <a:pt x="659" y="175"/>
                    <a:pt x="657" y="181"/>
                    <a:pt x="659" y="187"/>
                  </a:cubicBezTo>
                  <a:cubicBezTo>
                    <a:pt x="659" y="188"/>
                    <a:pt x="659" y="190"/>
                    <a:pt x="659" y="191"/>
                  </a:cubicBezTo>
                  <a:cubicBezTo>
                    <a:pt x="658" y="194"/>
                    <a:pt x="660" y="197"/>
                    <a:pt x="662" y="196"/>
                  </a:cubicBezTo>
                  <a:cubicBezTo>
                    <a:pt x="665" y="195"/>
                    <a:pt x="670" y="195"/>
                    <a:pt x="671" y="190"/>
                  </a:cubicBezTo>
                  <a:cubicBezTo>
                    <a:pt x="671" y="187"/>
                    <a:pt x="675" y="184"/>
                    <a:pt x="673" y="180"/>
                  </a:cubicBezTo>
                  <a:cubicBezTo>
                    <a:pt x="672" y="179"/>
                    <a:pt x="674" y="175"/>
                    <a:pt x="677" y="175"/>
                  </a:cubicBezTo>
                  <a:cubicBezTo>
                    <a:pt x="681" y="176"/>
                    <a:pt x="683" y="175"/>
                    <a:pt x="684" y="171"/>
                  </a:cubicBezTo>
                  <a:cubicBezTo>
                    <a:pt x="684" y="171"/>
                    <a:pt x="684" y="171"/>
                    <a:pt x="685" y="171"/>
                  </a:cubicBezTo>
                  <a:cubicBezTo>
                    <a:pt x="688" y="169"/>
                    <a:pt x="689" y="165"/>
                    <a:pt x="693" y="164"/>
                  </a:cubicBezTo>
                  <a:cubicBezTo>
                    <a:pt x="694" y="164"/>
                    <a:pt x="694" y="162"/>
                    <a:pt x="694" y="161"/>
                  </a:cubicBezTo>
                  <a:cubicBezTo>
                    <a:pt x="694" y="159"/>
                    <a:pt x="695" y="158"/>
                    <a:pt x="696" y="156"/>
                  </a:cubicBezTo>
                  <a:cubicBezTo>
                    <a:pt x="697" y="154"/>
                    <a:pt x="697" y="151"/>
                    <a:pt x="697" y="149"/>
                  </a:cubicBezTo>
                  <a:cubicBezTo>
                    <a:pt x="697" y="148"/>
                    <a:pt x="695" y="147"/>
                    <a:pt x="694" y="148"/>
                  </a:cubicBezTo>
                  <a:cubicBezTo>
                    <a:pt x="693" y="151"/>
                    <a:pt x="690" y="151"/>
                    <a:pt x="687" y="151"/>
                  </a:cubicBezTo>
                  <a:cubicBezTo>
                    <a:pt x="686" y="152"/>
                    <a:pt x="681" y="151"/>
                    <a:pt x="685" y="155"/>
                  </a:cubicBezTo>
                  <a:close/>
                  <a:moveTo>
                    <a:pt x="213" y="689"/>
                  </a:moveTo>
                  <a:cubicBezTo>
                    <a:pt x="213" y="688"/>
                    <a:pt x="213" y="687"/>
                    <a:pt x="212" y="686"/>
                  </a:cubicBezTo>
                  <a:cubicBezTo>
                    <a:pt x="210" y="685"/>
                    <a:pt x="211" y="687"/>
                    <a:pt x="210" y="688"/>
                  </a:cubicBezTo>
                  <a:cubicBezTo>
                    <a:pt x="207" y="690"/>
                    <a:pt x="204" y="691"/>
                    <a:pt x="203" y="695"/>
                  </a:cubicBezTo>
                  <a:cubicBezTo>
                    <a:pt x="202" y="697"/>
                    <a:pt x="200" y="700"/>
                    <a:pt x="198" y="702"/>
                  </a:cubicBezTo>
                  <a:cubicBezTo>
                    <a:pt x="197" y="705"/>
                    <a:pt x="195" y="709"/>
                    <a:pt x="193" y="712"/>
                  </a:cubicBezTo>
                  <a:cubicBezTo>
                    <a:pt x="188" y="720"/>
                    <a:pt x="186" y="727"/>
                    <a:pt x="189" y="736"/>
                  </a:cubicBezTo>
                  <a:cubicBezTo>
                    <a:pt x="190" y="737"/>
                    <a:pt x="190" y="739"/>
                    <a:pt x="191" y="739"/>
                  </a:cubicBezTo>
                  <a:cubicBezTo>
                    <a:pt x="193" y="739"/>
                    <a:pt x="193" y="738"/>
                    <a:pt x="194" y="737"/>
                  </a:cubicBezTo>
                  <a:cubicBezTo>
                    <a:pt x="197" y="733"/>
                    <a:pt x="202" y="729"/>
                    <a:pt x="203" y="723"/>
                  </a:cubicBezTo>
                  <a:cubicBezTo>
                    <a:pt x="203" y="722"/>
                    <a:pt x="204" y="722"/>
                    <a:pt x="204" y="722"/>
                  </a:cubicBezTo>
                  <a:cubicBezTo>
                    <a:pt x="210" y="718"/>
                    <a:pt x="213" y="712"/>
                    <a:pt x="215" y="706"/>
                  </a:cubicBezTo>
                  <a:cubicBezTo>
                    <a:pt x="216" y="705"/>
                    <a:pt x="216" y="705"/>
                    <a:pt x="215" y="704"/>
                  </a:cubicBezTo>
                  <a:cubicBezTo>
                    <a:pt x="213" y="703"/>
                    <a:pt x="210" y="700"/>
                    <a:pt x="211" y="698"/>
                  </a:cubicBezTo>
                  <a:cubicBezTo>
                    <a:pt x="213" y="695"/>
                    <a:pt x="212" y="692"/>
                    <a:pt x="213" y="689"/>
                  </a:cubicBezTo>
                  <a:close/>
                  <a:moveTo>
                    <a:pt x="904" y="495"/>
                  </a:moveTo>
                  <a:cubicBezTo>
                    <a:pt x="903" y="494"/>
                    <a:pt x="902" y="494"/>
                    <a:pt x="901" y="494"/>
                  </a:cubicBezTo>
                  <a:cubicBezTo>
                    <a:pt x="893" y="494"/>
                    <a:pt x="886" y="498"/>
                    <a:pt x="879" y="498"/>
                  </a:cubicBezTo>
                  <a:cubicBezTo>
                    <a:pt x="877" y="498"/>
                    <a:pt x="876" y="499"/>
                    <a:pt x="875" y="500"/>
                  </a:cubicBezTo>
                  <a:cubicBezTo>
                    <a:pt x="875" y="501"/>
                    <a:pt x="875" y="502"/>
                    <a:pt x="877" y="502"/>
                  </a:cubicBezTo>
                  <a:cubicBezTo>
                    <a:pt x="880" y="501"/>
                    <a:pt x="885" y="504"/>
                    <a:pt x="888" y="500"/>
                  </a:cubicBezTo>
                  <a:cubicBezTo>
                    <a:pt x="888" y="500"/>
                    <a:pt x="889" y="499"/>
                    <a:pt x="890" y="500"/>
                  </a:cubicBezTo>
                  <a:cubicBezTo>
                    <a:pt x="890" y="507"/>
                    <a:pt x="889" y="509"/>
                    <a:pt x="885" y="511"/>
                  </a:cubicBezTo>
                  <a:cubicBezTo>
                    <a:pt x="880" y="513"/>
                    <a:pt x="880" y="517"/>
                    <a:pt x="883" y="521"/>
                  </a:cubicBezTo>
                  <a:cubicBezTo>
                    <a:pt x="885" y="524"/>
                    <a:pt x="888" y="527"/>
                    <a:pt x="888" y="530"/>
                  </a:cubicBezTo>
                  <a:cubicBezTo>
                    <a:pt x="887" y="533"/>
                    <a:pt x="888" y="533"/>
                    <a:pt x="890" y="534"/>
                  </a:cubicBezTo>
                  <a:cubicBezTo>
                    <a:pt x="893" y="535"/>
                    <a:pt x="897" y="535"/>
                    <a:pt x="897" y="539"/>
                  </a:cubicBezTo>
                  <a:cubicBezTo>
                    <a:pt x="897" y="540"/>
                    <a:pt x="897" y="540"/>
                    <a:pt x="898" y="540"/>
                  </a:cubicBezTo>
                  <a:cubicBezTo>
                    <a:pt x="899" y="540"/>
                    <a:pt x="900" y="540"/>
                    <a:pt x="900" y="539"/>
                  </a:cubicBezTo>
                  <a:cubicBezTo>
                    <a:pt x="901" y="534"/>
                    <a:pt x="904" y="531"/>
                    <a:pt x="910" y="531"/>
                  </a:cubicBezTo>
                  <a:cubicBezTo>
                    <a:pt x="910" y="530"/>
                    <a:pt x="909" y="529"/>
                    <a:pt x="908" y="529"/>
                  </a:cubicBezTo>
                  <a:cubicBezTo>
                    <a:pt x="906" y="529"/>
                    <a:pt x="905" y="528"/>
                    <a:pt x="905" y="526"/>
                  </a:cubicBezTo>
                  <a:cubicBezTo>
                    <a:pt x="905" y="524"/>
                    <a:pt x="907" y="525"/>
                    <a:pt x="909" y="525"/>
                  </a:cubicBezTo>
                  <a:cubicBezTo>
                    <a:pt x="910" y="524"/>
                    <a:pt x="911" y="524"/>
                    <a:pt x="912" y="525"/>
                  </a:cubicBezTo>
                  <a:cubicBezTo>
                    <a:pt x="913" y="526"/>
                    <a:pt x="914" y="526"/>
                    <a:pt x="915" y="525"/>
                  </a:cubicBezTo>
                  <a:cubicBezTo>
                    <a:pt x="916" y="524"/>
                    <a:pt x="916" y="523"/>
                    <a:pt x="916" y="522"/>
                  </a:cubicBezTo>
                  <a:cubicBezTo>
                    <a:pt x="915" y="521"/>
                    <a:pt x="915" y="520"/>
                    <a:pt x="914" y="519"/>
                  </a:cubicBezTo>
                  <a:cubicBezTo>
                    <a:pt x="913" y="520"/>
                    <a:pt x="913" y="520"/>
                    <a:pt x="913" y="520"/>
                  </a:cubicBezTo>
                  <a:cubicBezTo>
                    <a:pt x="910" y="523"/>
                    <a:pt x="906" y="524"/>
                    <a:pt x="902" y="524"/>
                  </a:cubicBezTo>
                  <a:cubicBezTo>
                    <a:pt x="898" y="525"/>
                    <a:pt x="902" y="521"/>
                    <a:pt x="900" y="520"/>
                  </a:cubicBezTo>
                  <a:cubicBezTo>
                    <a:pt x="898" y="519"/>
                    <a:pt x="899" y="517"/>
                    <a:pt x="899" y="515"/>
                  </a:cubicBezTo>
                  <a:cubicBezTo>
                    <a:pt x="900" y="512"/>
                    <a:pt x="900" y="510"/>
                    <a:pt x="898" y="508"/>
                  </a:cubicBezTo>
                  <a:cubicBezTo>
                    <a:pt x="895" y="503"/>
                    <a:pt x="896" y="498"/>
                    <a:pt x="903" y="496"/>
                  </a:cubicBezTo>
                  <a:cubicBezTo>
                    <a:pt x="903" y="496"/>
                    <a:pt x="904" y="496"/>
                    <a:pt x="904" y="495"/>
                  </a:cubicBezTo>
                  <a:close/>
                  <a:moveTo>
                    <a:pt x="1031" y="865"/>
                  </a:moveTo>
                  <a:cubicBezTo>
                    <a:pt x="1031" y="863"/>
                    <a:pt x="1033" y="863"/>
                    <a:pt x="1033" y="862"/>
                  </a:cubicBezTo>
                  <a:cubicBezTo>
                    <a:pt x="1032" y="859"/>
                    <a:pt x="1034" y="857"/>
                    <a:pt x="1036" y="855"/>
                  </a:cubicBezTo>
                  <a:cubicBezTo>
                    <a:pt x="1041" y="848"/>
                    <a:pt x="1037" y="845"/>
                    <a:pt x="1032" y="843"/>
                  </a:cubicBezTo>
                  <a:cubicBezTo>
                    <a:pt x="1030" y="842"/>
                    <a:pt x="1028" y="842"/>
                    <a:pt x="1026" y="843"/>
                  </a:cubicBezTo>
                  <a:cubicBezTo>
                    <a:pt x="1025" y="845"/>
                    <a:pt x="1024" y="846"/>
                    <a:pt x="1025" y="849"/>
                  </a:cubicBezTo>
                  <a:cubicBezTo>
                    <a:pt x="1026" y="850"/>
                    <a:pt x="1025" y="852"/>
                    <a:pt x="1024" y="853"/>
                  </a:cubicBezTo>
                  <a:cubicBezTo>
                    <a:pt x="1021" y="855"/>
                    <a:pt x="1023" y="858"/>
                    <a:pt x="1025" y="860"/>
                  </a:cubicBezTo>
                  <a:cubicBezTo>
                    <a:pt x="1027" y="863"/>
                    <a:pt x="1027" y="865"/>
                    <a:pt x="1026" y="869"/>
                  </a:cubicBezTo>
                  <a:cubicBezTo>
                    <a:pt x="1026" y="872"/>
                    <a:pt x="1025" y="875"/>
                    <a:pt x="1028" y="878"/>
                  </a:cubicBezTo>
                  <a:cubicBezTo>
                    <a:pt x="1029" y="880"/>
                    <a:pt x="1032" y="880"/>
                    <a:pt x="1029" y="883"/>
                  </a:cubicBezTo>
                  <a:cubicBezTo>
                    <a:pt x="1028" y="883"/>
                    <a:pt x="1029" y="884"/>
                    <a:pt x="1030" y="884"/>
                  </a:cubicBezTo>
                  <a:cubicBezTo>
                    <a:pt x="1031" y="885"/>
                    <a:pt x="1033" y="885"/>
                    <a:pt x="1033" y="886"/>
                  </a:cubicBezTo>
                  <a:cubicBezTo>
                    <a:pt x="1034" y="889"/>
                    <a:pt x="1036" y="887"/>
                    <a:pt x="1037" y="886"/>
                  </a:cubicBezTo>
                  <a:cubicBezTo>
                    <a:pt x="1038" y="886"/>
                    <a:pt x="1038" y="885"/>
                    <a:pt x="1039" y="885"/>
                  </a:cubicBezTo>
                  <a:cubicBezTo>
                    <a:pt x="1043" y="880"/>
                    <a:pt x="1044" y="875"/>
                    <a:pt x="1048" y="871"/>
                  </a:cubicBezTo>
                  <a:cubicBezTo>
                    <a:pt x="1052" y="866"/>
                    <a:pt x="1051" y="863"/>
                    <a:pt x="1044" y="860"/>
                  </a:cubicBezTo>
                  <a:cubicBezTo>
                    <a:pt x="1044" y="859"/>
                    <a:pt x="1043" y="859"/>
                    <a:pt x="1043" y="858"/>
                  </a:cubicBezTo>
                  <a:cubicBezTo>
                    <a:pt x="1042" y="855"/>
                    <a:pt x="1041" y="857"/>
                    <a:pt x="1040" y="858"/>
                  </a:cubicBezTo>
                  <a:cubicBezTo>
                    <a:pt x="1038" y="861"/>
                    <a:pt x="1035" y="863"/>
                    <a:pt x="1031" y="865"/>
                  </a:cubicBezTo>
                  <a:close/>
                  <a:moveTo>
                    <a:pt x="246" y="748"/>
                  </a:moveTo>
                  <a:cubicBezTo>
                    <a:pt x="246" y="749"/>
                    <a:pt x="246" y="750"/>
                    <a:pt x="247" y="751"/>
                  </a:cubicBezTo>
                  <a:cubicBezTo>
                    <a:pt x="247" y="751"/>
                    <a:pt x="248" y="751"/>
                    <a:pt x="248" y="750"/>
                  </a:cubicBezTo>
                  <a:cubicBezTo>
                    <a:pt x="249" y="747"/>
                    <a:pt x="252" y="748"/>
                    <a:pt x="254" y="747"/>
                  </a:cubicBezTo>
                  <a:cubicBezTo>
                    <a:pt x="258" y="746"/>
                    <a:pt x="261" y="745"/>
                    <a:pt x="263" y="742"/>
                  </a:cubicBezTo>
                  <a:cubicBezTo>
                    <a:pt x="269" y="734"/>
                    <a:pt x="275" y="727"/>
                    <a:pt x="279" y="718"/>
                  </a:cubicBezTo>
                  <a:cubicBezTo>
                    <a:pt x="280" y="716"/>
                    <a:pt x="281" y="714"/>
                    <a:pt x="281" y="712"/>
                  </a:cubicBezTo>
                  <a:cubicBezTo>
                    <a:pt x="281" y="710"/>
                    <a:pt x="282" y="708"/>
                    <a:pt x="278" y="707"/>
                  </a:cubicBezTo>
                  <a:cubicBezTo>
                    <a:pt x="275" y="707"/>
                    <a:pt x="272" y="707"/>
                    <a:pt x="271" y="711"/>
                  </a:cubicBezTo>
                  <a:cubicBezTo>
                    <a:pt x="271" y="715"/>
                    <a:pt x="268" y="717"/>
                    <a:pt x="264" y="718"/>
                  </a:cubicBezTo>
                  <a:cubicBezTo>
                    <a:pt x="259" y="720"/>
                    <a:pt x="254" y="723"/>
                    <a:pt x="252" y="728"/>
                  </a:cubicBezTo>
                  <a:cubicBezTo>
                    <a:pt x="248" y="734"/>
                    <a:pt x="247" y="741"/>
                    <a:pt x="246" y="748"/>
                  </a:cubicBezTo>
                  <a:close/>
                  <a:moveTo>
                    <a:pt x="350" y="176"/>
                  </a:moveTo>
                  <a:cubicBezTo>
                    <a:pt x="350" y="175"/>
                    <a:pt x="351" y="174"/>
                    <a:pt x="352" y="173"/>
                  </a:cubicBezTo>
                  <a:cubicBezTo>
                    <a:pt x="356" y="167"/>
                    <a:pt x="358" y="161"/>
                    <a:pt x="359" y="155"/>
                  </a:cubicBezTo>
                  <a:cubicBezTo>
                    <a:pt x="360" y="151"/>
                    <a:pt x="358" y="147"/>
                    <a:pt x="354" y="148"/>
                  </a:cubicBezTo>
                  <a:cubicBezTo>
                    <a:pt x="351" y="149"/>
                    <a:pt x="348" y="150"/>
                    <a:pt x="347" y="153"/>
                  </a:cubicBezTo>
                  <a:cubicBezTo>
                    <a:pt x="345" y="156"/>
                    <a:pt x="342" y="158"/>
                    <a:pt x="339" y="160"/>
                  </a:cubicBezTo>
                  <a:cubicBezTo>
                    <a:pt x="336" y="162"/>
                    <a:pt x="335" y="165"/>
                    <a:pt x="335" y="168"/>
                  </a:cubicBezTo>
                  <a:cubicBezTo>
                    <a:pt x="336" y="172"/>
                    <a:pt x="337" y="174"/>
                    <a:pt x="342" y="175"/>
                  </a:cubicBezTo>
                  <a:cubicBezTo>
                    <a:pt x="344" y="175"/>
                    <a:pt x="346" y="176"/>
                    <a:pt x="347" y="178"/>
                  </a:cubicBezTo>
                  <a:cubicBezTo>
                    <a:pt x="343" y="182"/>
                    <a:pt x="341" y="184"/>
                    <a:pt x="343" y="188"/>
                  </a:cubicBezTo>
                  <a:cubicBezTo>
                    <a:pt x="344" y="191"/>
                    <a:pt x="346" y="193"/>
                    <a:pt x="349" y="192"/>
                  </a:cubicBezTo>
                  <a:cubicBezTo>
                    <a:pt x="354" y="191"/>
                    <a:pt x="359" y="184"/>
                    <a:pt x="358" y="179"/>
                  </a:cubicBezTo>
                  <a:cubicBezTo>
                    <a:pt x="358" y="175"/>
                    <a:pt x="356" y="174"/>
                    <a:pt x="350" y="176"/>
                  </a:cubicBezTo>
                  <a:close/>
                  <a:moveTo>
                    <a:pt x="963" y="619"/>
                  </a:moveTo>
                  <a:cubicBezTo>
                    <a:pt x="965" y="619"/>
                    <a:pt x="967" y="620"/>
                    <a:pt x="969" y="619"/>
                  </a:cubicBezTo>
                  <a:cubicBezTo>
                    <a:pt x="971" y="619"/>
                    <a:pt x="973" y="620"/>
                    <a:pt x="972" y="623"/>
                  </a:cubicBezTo>
                  <a:cubicBezTo>
                    <a:pt x="972" y="624"/>
                    <a:pt x="973" y="625"/>
                    <a:pt x="974" y="625"/>
                  </a:cubicBezTo>
                  <a:cubicBezTo>
                    <a:pt x="978" y="624"/>
                    <a:pt x="981" y="625"/>
                    <a:pt x="984" y="627"/>
                  </a:cubicBezTo>
                  <a:cubicBezTo>
                    <a:pt x="985" y="628"/>
                    <a:pt x="986" y="628"/>
                    <a:pt x="988" y="627"/>
                  </a:cubicBezTo>
                  <a:cubicBezTo>
                    <a:pt x="994" y="625"/>
                    <a:pt x="998" y="621"/>
                    <a:pt x="1003" y="617"/>
                  </a:cubicBezTo>
                  <a:cubicBezTo>
                    <a:pt x="1006" y="615"/>
                    <a:pt x="1006" y="611"/>
                    <a:pt x="1003" y="610"/>
                  </a:cubicBezTo>
                  <a:cubicBezTo>
                    <a:pt x="999" y="609"/>
                    <a:pt x="997" y="607"/>
                    <a:pt x="994" y="605"/>
                  </a:cubicBezTo>
                  <a:cubicBezTo>
                    <a:pt x="993" y="605"/>
                    <a:pt x="992" y="604"/>
                    <a:pt x="991" y="605"/>
                  </a:cubicBezTo>
                  <a:cubicBezTo>
                    <a:pt x="989" y="606"/>
                    <a:pt x="986" y="605"/>
                    <a:pt x="984" y="604"/>
                  </a:cubicBezTo>
                  <a:cubicBezTo>
                    <a:pt x="981" y="602"/>
                    <a:pt x="979" y="604"/>
                    <a:pt x="978" y="606"/>
                  </a:cubicBezTo>
                  <a:cubicBezTo>
                    <a:pt x="977" y="607"/>
                    <a:pt x="977" y="609"/>
                    <a:pt x="976" y="609"/>
                  </a:cubicBezTo>
                  <a:cubicBezTo>
                    <a:pt x="973" y="610"/>
                    <a:pt x="970" y="612"/>
                    <a:pt x="967" y="612"/>
                  </a:cubicBezTo>
                  <a:cubicBezTo>
                    <a:pt x="966" y="612"/>
                    <a:pt x="965" y="613"/>
                    <a:pt x="965" y="613"/>
                  </a:cubicBezTo>
                  <a:cubicBezTo>
                    <a:pt x="968" y="616"/>
                    <a:pt x="964" y="617"/>
                    <a:pt x="963" y="619"/>
                  </a:cubicBezTo>
                  <a:close/>
                  <a:moveTo>
                    <a:pt x="291" y="345"/>
                  </a:moveTo>
                  <a:cubicBezTo>
                    <a:pt x="295" y="345"/>
                    <a:pt x="296" y="344"/>
                    <a:pt x="297" y="340"/>
                  </a:cubicBezTo>
                  <a:cubicBezTo>
                    <a:pt x="297" y="339"/>
                    <a:pt x="297" y="338"/>
                    <a:pt x="298" y="337"/>
                  </a:cubicBezTo>
                  <a:cubicBezTo>
                    <a:pt x="299" y="337"/>
                    <a:pt x="304" y="337"/>
                    <a:pt x="300" y="334"/>
                  </a:cubicBezTo>
                  <a:cubicBezTo>
                    <a:pt x="300" y="333"/>
                    <a:pt x="300" y="333"/>
                    <a:pt x="301" y="332"/>
                  </a:cubicBezTo>
                  <a:cubicBezTo>
                    <a:pt x="305" y="328"/>
                    <a:pt x="307" y="323"/>
                    <a:pt x="309" y="318"/>
                  </a:cubicBezTo>
                  <a:cubicBezTo>
                    <a:pt x="310" y="314"/>
                    <a:pt x="310" y="312"/>
                    <a:pt x="306" y="311"/>
                  </a:cubicBezTo>
                  <a:cubicBezTo>
                    <a:pt x="304" y="310"/>
                    <a:pt x="301" y="309"/>
                    <a:pt x="302" y="305"/>
                  </a:cubicBezTo>
                  <a:cubicBezTo>
                    <a:pt x="302" y="303"/>
                    <a:pt x="301" y="302"/>
                    <a:pt x="299" y="302"/>
                  </a:cubicBezTo>
                  <a:cubicBezTo>
                    <a:pt x="297" y="301"/>
                    <a:pt x="295" y="302"/>
                    <a:pt x="294" y="304"/>
                  </a:cubicBezTo>
                  <a:cubicBezTo>
                    <a:pt x="293" y="307"/>
                    <a:pt x="292" y="309"/>
                    <a:pt x="291" y="311"/>
                  </a:cubicBezTo>
                  <a:cubicBezTo>
                    <a:pt x="290" y="313"/>
                    <a:pt x="289" y="315"/>
                    <a:pt x="290" y="317"/>
                  </a:cubicBezTo>
                  <a:cubicBezTo>
                    <a:pt x="291" y="318"/>
                    <a:pt x="293" y="316"/>
                    <a:pt x="295" y="316"/>
                  </a:cubicBezTo>
                  <a:cubicBezTo>
                    <a:pt x="295" y="316"/>
                    <a:pt x="296" y="316"/>
                    <a:pt x="297" y="317"/>
                  </a:cubicBezTo>
                  <a:cubicBezTo>
                    <a:pt x="297" y="317"/>
                    <a:pt x="297" y="318"/>
                    <a:pt x="296" y="318"/>
                  </a:cubicBezTo>
                  <a:cubicBezTo>
                    <a:pt x="292" y="322"/>
                    <a:pt x="288" y="327"/>
                    <a:pt x="284" y="332"/>
                  </a:cubicBezTo>
                  <a:cubicBezTo>
                    <a:pt x="283" y="333"/>
                    <a:pt x="283" y="334"/>
                    <a:pt x="283" y="336"/>
                  </a:cubicBezTo>
                  <a:cubicBezTo>
                    <a:pt x="284" y="338"/>
                    <a:pt x="285" y="340"/>
                    <a:pt x="285" y="342"/>
                  </a:cubicBezTo>
                  <a:cubicBezTo>
                    <a:pt x="286" y="344"/>
                    <a:pt x="288" y="347"/>
                    <a:pt x="291" y="345"/>
                  </a:cubicBezTo>
                  <a:close/>
                  <a:moveTo>
                    <a:pt x="614" y="64"/>
                  </a:moveTo>
                  <a:cubicBezTo>
                    <a:pt x="614" y="63"/>
                    <a:pt x="614" y="61"/>
                    <a:pt x="614" y="60"/>
                  </a:cubicBezTo>
                  <a:cubicBezTo>
                    <a:pt x="613" y="58"/>
                    <a:pt x="613" y="57"/>
                    <a:pt x="611" y="56"/>
                  </a:cubicBezTo>
                  <a:cubicBezTo>
                    <a:pt x="609" y="55"/>
                    <a:pt x="608" y="57"/>
                    <a:pt x="607" y="58"/>
                  </a:cubicBezTo>
                  <a:cubicBezTo>
                    <a:pt x="606" y="59"/>
                    <a:pt x="604" y="60"/>
                    <a:pt x="603" y="61"/>
                  </a:cubicBezTo>
                  <a:cubicBezTo>
                    <a:pt x="600" y="64"/>
                    <a:pt x="595" y="67"/>
                    <a:pt x="592" y="71"/>
                  </a:cubicBezTo>
                  <a:cubicBezTo>
                    <a:pt x="591" y="72"/>
                    <a:pt x="590" y="73"/>
                    <a:pt x="590" y="75"/>
                  </a:cubicBezTo>
                  <a:cubicBezTo>
                    <a:pt x="592" y="81"/>
                    <a:pt x="596" y="85"/>
                    <a:pt x="600" y="90"/>
                  </a:cubicBezTo>
                  <a:cubicBezTo>
                    <a:pt x="601" y="90"/>
                    <a:pt x="602" y="90"/>
                    <a:pt x="602" y="90"/>
                  </a:cubicBezTo>
                  <a:cubicBezTo>
                    <a:pt x="605" y="89"/>
                    <a:pt x="608" y="89"/>
                    <a:pt x="611" y="88"/>
                  </a:cubicBezTo>
                  <a:cubicBezTo>
                    <a:pt x="613" y="87"/>
                    <a:pt x="615" y="84"/>
                    <a:pt x="614" y="82"/>
                  </a:cubicBezTo>
                  <a:cubicBezTo>
                    <a:pt x="613" y="76"/>
                    <a:pt x="613" y="70"/>
                    <a:pt x="614" y="64"/>
                  </a:cubicBezTo>
                  <a:close/>
                  <a:moveTo>
                    <a:pt x="1055" y="782"/>
                  </a:moveTo>
                  <a:cubicBezTo>
                    <a:pt x="1055" y="781"/>
                    <a:pt x="1056" y="780"/>
                    <a:pt x="1055" y="779"/>
                  </a:cubicBezTo>
                  <a:cubicBezTo>
                    <a:pt x="1050" y="777"/>
                    <a:pt x="1046" y="775"/>
                    <a:pt x="1041" y="774"/>
                  </a:cubicBezTo>
                  <a:cubicBezTo>
                    <a:pt x="1039" y="774"/>
                    <a:pt x="1038" y="775"/>
                    <a:pt x="1038" y="777"/>
                  </a:cubicBezTo>
                  <a:cubicBezTo>
                    <a:pt x="1040" y="780"/>
                    <a:pt x="1038" y="780"/>
                    <a:pt x="1035" y="780"/>
                  </a:cubicBezTo>
                  <a:cubicBezTo>
                    <a:pt x="1028" y="781"/>
                    <a:pt x="1024" y="787"/>
                    <a:pt x="1026" y="794"/>
                  </a:cubicBezTo>
                  <a:cubicBezTo>
                    <a:pt x="1027" y="798"/>
                    <a:pt x="1027" y="801"/>
                    <a:pt x="1026" y="805"/>
                  </a:cubicBezTo>
                  <a:cubicBezTo>
                    <a:pt x="1025" y="807"/>
                    <a:pt x="1025" y="808"/>
                    <a:pt x="1027" y="809"/>
                  </a:cubicBezTo>
                  <a:cubicBezTo>
                    <a:pt x="1029" y="810"/>
                    <a:pt x="1030" y="808"/>
                    <a:pt x="1031" y="807"/>
                  </a:cubicBezTo>
                  <a:cubicBezTo>
                    <a:pt x="1032" y="805"/>
                    <a:pt x="1032" y="804"/>
                    <a:pt x="1034" y="803"/>
                  </a:cubicBezTo>
                  <a:cubicBezTo>
                    <a:pt x="1036" y="802"/>
                    <a:pt x="1037" y="800"/>
                    <a:pt x="1036" y="798"/>
                  </a:cubicBezTo>
                  <a:cubicBezTo>
                    <a:pt x="1036" y="796"/>
                    <a:pt x="1038" y="794"/>
                    <a:pt x="1040" y="795"/>
                  </a:cubicBezTo>
                  <a:cubicBezTo>
                    <a:pt x="1045" y="796"/>
                    <a:pt x="1048" y="792"/>
                    <a:pt x="1052" y="790"/>
                  </a:cubicBezTo>
                  <a:cubicBezTo>
                    <a:pt x="1054" y="788"/>
                    <a:pt x="1056" y="786"/>
                    <a:pt x="1055" y="782"/>
                  </a:cubicBezTo>
                  <a:close/>
                  <a:moveTo>
                    <a:pt x="926" y="461"/>
                  </a:moveTo>
                  <a:cubicBezTo>
                    <a:pt x="926" y="462"/>
                    <a:pt x="926" y="464"/>
                    <a:pt x="927" y="465"/>
                  </a:cubicBezTo>
                  <a:cubicBezTo>
                    <a:pt x="930" y="469"/>
                    <a:pt x="933" y="472"/>
                    <a:pt x="937" y="475"/>
                  </a:cubicBezTo>
                  <a:cubicBezTo>
                    <a:pt x="940" y="476"/>
                    <a:pt x="943" y="475"/>
                    <a:pt x="946" y="474"/>
                  </a:cubicBezTo>
                  <a:cubicBezTo>
                    <a:pt x="947" y="473"/>
                    <a:pt x="948" y="471"/>
                    <a:pt x="947" y="470"/>
                  </a:cubicBezTo>
                  <a:cubicBezTo>
                    <a:pt x="946" y="466"/>
                    <a:pt x="948" y="462"/>
                    <a:pt x="943" y="459"/>
                  </a:cubicBezTo>
                  <a:cubicBezTo>
                    <a:pt x="942" y="459"/>
                    <a:pt x="942" y="457"/>
                    <a:pt x="942" y="455"/>
                  </a:cubicBezTo>
                  <a:cubicBezTo>
                    <a:pt x="942" y="451"/>
                    <a:pt x="940" y="447"/>
                    <a:pt x="937" y="443"/>
                  </a:cubicBezTo>
                  <a:cubicBezTo>
                    <a:pt x="935" y="440"/>
                    <a:pt x="932" y="440"/>
                    <a:pt x="929" y="442"/>
                  </a:cubicBezTo>
                  <a:cubicBezTo>
                    <a:pt x="925" y="445"/>
                    <a:pt x="923" y="452"/>
                    <a:pt x="925" y="457"/>
                  </a:cubicBezTo>
                  <a:cubicBezTo>
                    <a:pt x="926" y="458"/>
                    <a:pt x="926" y="459"/>
                    <a:pt x="926" y="461"/>
                  </a:cubicBezTo>
                  <a:close/>
                  <a:moveTo>
                    <a:pt x="397" y="223"/>
                  </a:moveTo>
                  <a:cubicBezTo>
                    <a:pt x="397" y="225"/>
                    <a:pt x="396" y="226"/>
                    <a:pt x="395" y="227"/>
                  </a:cubicBezTo>
                  <a:cubicBezTo>
                    <a:pt x="391" y="232"/>
                    <a:pt x="391" y="239"/>
                    <a:pt x="388" y="245"/>
                  </a:cubicBezTo>
                  <a:cubicBezTo>
                    <a:pt x="388" y="247"/>
                    <a:pt x="387" y="249"/>
                    <a:pt x="389" y="249"/>
                  </a:cubicBezTo>
                  <a:cubicBezTo>
                    <a:pt x="391" y="250"/>
                    <a:pt x="393" y="250"/>
                    <a:pt x="395" y="249"/>
                  </a:cubicBezTo>
                  <a:cubicBezTo>
                    <a:pt x="398" y="246"/>
                    <a:pt x="400" y="242"/>
                    <a:pt x="404" y="241"/>
                  </a:cubicBezTo>
                  <a:cubicBezTo>
                    <a:pt x="408" y="240"/>
                    <a:pt x="407" y="236"/>
                    <a:pt x="409" y="234"/>
                  </a:cubicBezTo>
                  <a:cubicBezTo>
                    <a:pt x="410" y="232"/>
                    <a:pt x="410" y="231"/>
                    <a:pt x="409" y="228"/>
                  </a:cubicBezTo>
                  <a:cubicBezTo>
                    <a:pt x="407" y="224"/>
                    <a:pt x="409" y="218"/>
                    <a:pt x="414" y="216"/>
                  </a:cubicBezTo>
                  <a:cubicBezTo>
                    <a:pt x="414" y="216"/>
                    <a:pt x="415" y="216"/>
                    <a:pt x="415" y="216"/>
                  </a:cubicBezTo>
                  <a:cubicBezTo>
                    <a:pt x="415" y="214"/>
                    <a:pt x="414" y="213"/>
                    <a:pt x="413" y="211"/>
                  </a:cubicBezTo>
                  <a:cubicBezTo>
                    <a:pt x="413" y="210"/>
                    <a:pt x="412" y="210"/>
                    <a:pt x="412" y="210"/>
                  </a:cubicBezTo>
                  <a:cubicBezTo>
                    <a:pt x="410" y="211"/>
                    <a:pt x="410" y="212"/>
                    <a:pt x="410" y="213"/>
                  </a:cubicBezTo>
                  <a:cubicBezTo>
                    <a:pt x="409" y="215"/>
                    <a:pt x="409" y="217"/>
                    <a:pt x="406" y="217"/>
                  </a:cubicBezTo>
                  <a:cubicBezTo>
                    <a:pt x="404" y="217"/>
                    <a:pt x="403" y="216"/>
                    <a:pt x="403" y="213"/>
                  </a:cubicBezTo>
                  <a:cubicBezTo>
                    <a:pt x="402" y="211"/>
                    <a:pt x="402" y="211"/>
                    <a:pt x="400" y="212"/>
                  </a:cubicBezTo>
                  <a:cubicBezTo>
                    <a:pt x="394" y="214"/>
                    <a:pt x="394" y="215"/>
                    <a:pt x="396" y="221"/>
                  </a:cubicBezTo>
                  <a:cubicBezTo>
                    <a:pt x="397" y="222"/>
                    <a:pt x="397" y="222"/>
                    <a:pt x="397" y="223"/>
                  </a:cubicBezTo>
                  <a:close/>
                  <a:moveTo>
                    <a:pt x="663" y="65"/>
                  </a:moveTo>
                  <a:cubicBezTo>
                    <a:pt x="658" y="65"/>
                    <a:pt x="657" y="66"/>
                    <a:pt x="658" y="68"/>
                  </a:cubicBezTo>
                  <a:cubicBezTo>
                    <a:pt x="660" y="71"/>
                    <a:pt x="658" y="75"/>
                    <a:pt x="657" y="78"/>
                  </a:cubicBezTo>
                  <a:cubicBezTo>
                    <a:pt x="657" y="79"/>
                    <a:pt x="657" y="80"/>
                    <a:pt x="658" y="80"/>
                  </a:cubicBezTo>
                  <a:cubicBezTo>
                    <a:pt x="660" y="83"/>
                    <a:pt x="661" y="85"/>
                    <a:pt x="663" y="87"/>
                  </a:cubicBezTo>
                  <a:cubicBezTo>
                    <a:pt x="664" y="89"/>
                    <a:pt x="666" y="90"/>
                    <a:pt x="668" y="89"/>
                  </a:cubicBezTo>
                  <a:cubicBezTo>
                    <a:pt x="672" y="88"/>
                    <a:pt x="675" y="86"/>
                    <a:pt x="677" y="82"/>
                  </a:cubicBezTo>
                  <a:cubicBezTo>
                    <a:pt x="678" y="79"/>
                    <a:pt x="679" y="76"/>
                    <a:pt x="682" y="73"/>
                  </a:cubicBezTo>
                  <a:cubicBezTo>
                    <a:pt x="684" y="71"/>
                    <a:pt x="684" y="67"/>
                    <a:pt x="682" y="65"/>
                  </a:cubicBezTo>
                  <a:cubicBezTo>
                    <a:pt x="681" y="63"/>
                    <a:pt x="679" y="63"/>
                    <a:pt x="676" y="63"/>
                  </a:cubicBezTo>
                  <a:cubicBezTo>
                    <a:pt x="671" y="63"/>
                    <a:pt x="667" y="65"/>
                    <a:pt x="663" y="65"/>
                  </a:cubicBezTo>
                  <a:close/>
                  <a:moveTo>
                    <a:pt x="951" y="613"/>
                  </a:moveTo>
                  <a:cubicBezTo>
                    <a:pt x="953" y="613"/>
                    <a:pt x="956" y="613"/>
                    <a:pt x="957" y="610"/>
                  </a:cubicBezTo>
                  <a:cubicBezTo>
                    <a:pt x="958" y="608"/>
                    <a:pt x="960" y="606"/>
                    <a:pt x="961" y="604"/>
                  </a:cubicBezTo>
                  <a:cubicBezTo>
                    <a:pt x="963" y="601"/>
                    <a:pt x="963" y="598"/>
                    <a:pt x="959" y="597"/>
                  </a:cubicBezTo>
                  <a:cubicBezTo>
                    <a:pt x="956" y="596"/>
                    <a:pt x="953" y="595"/>
                    <a:pt x="950" y="595"/>
                  </a:cubicBezTo>
                  <a:cubicBezTo>
                    <a:pt x="949" y="595"/>
                    <a:pt x="947" y="594"/>
                    <a:pt x="946" y="596"/>
                  </a:cubicBezTo>
                  <a:cubicBezTo>
                    <a:pt x="943" y="599"/>
                    <a:pt x="939" y="600"/>
                    <a:pt x="935" y="602"/>
                  </a:cubicBezTo>
                  <a:cubicBezTo>
                    <a:pt x="933" y="603"/>
                    <a:pt x="931" y="603"/>
                    <a:pt x="929" y="601"/>
                  </a:cubicBezTo>
                  <a:cubicBezTo>
                    <a:pt x="928" y="600"/>
                    <a:pt x="929" y="599"/>
                    <a:pt x="929" y="597"/>
                  </a:cubicBezTo>
                  <a:cubicBezTo>
                    <a:pt x="930" y="595"/>
                    <a:pt x="929" y="593"/>
                    <a:pt x="928" y="591"/>
                  </a:cubicBezTo>
                  <a:cubicBezTo>
                    <a:pt x="926" y="590"/>
                    <a:pt x="925" y="592"/>
                    <a:pt x="924" y="593"/>
                  </a:cubicBezTo>
                  <a:cubicBezTo>
                    <a:pt x="923" y="594"/>
                    <a:pt x="922" y="596"/>
                    <a:pt x="924" y="598"/>
                  </a:cubicBezTo>
                  <a:cubicBezTo>
                    <a:pt x="925" y="599"/>
                    <a:pt x="926" y="600"/>
                    <a:pt x="927" y="601"/>
                  </a:cubicBezTo>
                  <a:cubicBezTo>
                    <a:pt x="928" y="602"/>
                    <a:pt x="929" y="603"/>
                    <a:pt x="929" y="605"/>
                  </a:cubicBezTo>
                  <a:cubicBezTo>
                    <a:pt x="927" y="610"/>
                    <a:pt x="931" y="611"/>
                    <a:pt x="934" y="613"/>
                  </a:cubicBezTo>
                  <a:cubicBezTo>
                    <a:pt x="935" y="614"/>
                    <a:pt x="937" y="614"/>
                    <a:pt x="939" y="613"/>
                  </a:cubicBezTo>
                  <a:cubicBezTo>
                    <a:pt x="941" y="610"/>
                    <a:pt x="943" y="610"/>
                    <a:pt x="946" y="612"/>
                  </a:cubicBezTo>
                  <a:cubicBezTo>
                    <a:pt x="947" y="613"/>
                    <a:pt x="949" y="613"/>
                    <a:pt x="951" y="613"/>
                  </a:cubicBezTo>
                  <a:close/>
                  <a:moveTo>
                    <a:pt x="222" y="908"/>
                  </a:moveTo>
                  <a:cubicBezTo>
                    <a:pt x="217" y="912"/>
                    <a:pt x="212" y="913"/>
                    <a:pt x="210" y="917"/>
                  </a:cubicBezTo>
                  <a:cubicBezTo>
                    <a:pt x="208" y="921"/>
                    <a:pt x="203" y="922"/>
                    <a:pt x="202" y="926"/>
                  </a:cubicBezTo>
                  <a:cubicBezTo>
                    <a:pt x="201" y="928"/>
                    <a:pt x="200" y="931"/>
                    <a:pt x="199" y="933"/>
                  </a:cubicBezTo>
                  <a:cubicBezTo>
                    <a:pt x="198" y="935"/>
                    <a:pt x="197" y="937"/>
                    <a:pt x="195" y="937"/>
                  </a:cubicBezTo>
                  <a:cubicBezTo>
                    <a:pt x="192" y="937"/>
                    <a:pt x="190" y="940"/>
                    <a:pt x="189" y="943"/>
                  </a:cubicBezTo>
                  <a:cubicBezTo>
                    <a:pt x="189" y="945"/>
                    <a:pt x="189" y="947"/>
                    <a:pt x="192" y="949"/>
                  </a:cubicBezTo>
                  <a:cubicBezTo>
                    <a:pt x="195" y="950"/>
                    <a:pt x="197" y="950"/>
                    <a:pt x="200" y="948"/>
                  </a:cubicBezTo>
                  <a:cubicBezTo>
                    <a:pt x="204" y="945"/>
                    <a:pt x="207" y="941"/>
                    <a:pt x="209" y="936"/>
                  </a:cubicBezTo>
                  <a:cubicBezTo>
                    <a:pt x="211" y="932"/>
                    <a:pt x="213" y="928"/>
                    <a:pt x="216" y="925"/>
                  </a:cubicBezTo>
                  <a:cubicBezTo>
                    <a:pt x="217" y="924"/>
                    <a:pt x="218" y="923"/>
                    <a:pt x="217" y="922"/>
                  </a:cubicBezTo>
                  <a:cubicBezTo>
                    <a:pt x="216" y="920"/>
                    <a:pt x="218" y="918"/>
                    <a:pt x="219" y="917"/>
                  </a:cubicBezTo>
                  <a:cubicBezTo>
                    <a:pt x="220" y="915"/>
                    <a:pt x="221" y="912"/>
                    <a:pt x="222" y="908"/>
                  </a:cubicBezTo>
                  <a:close/>
                  <a:moveTo>
                    <a:pt x="977" y="785"/>
                  </a:moveTo>
                  <a:cubicBezTo>
                    <a:pt x="976" y="786"/>
                    <a:pt x="974" y="785"/>
                    <a:pt x="974" y="786"/>
                  </a:cubicBezTo>
                  <a:cubicBezTo>
                    <a:pt x="973" y="787"/>
                    <a:pt x="974" y="788"/>
                    <a:pt x="975" y="788"/>
                  </a:cubicBezTo>
                  <a:cubicBezTo>
                    <a:pt x="978" y="789"/>
                    <a:pt x="976" y="791"/>
                    <a:pt x="975" y="792"/>
                  </a:cubicBezTo>
                  <a:cubicBezTo>
                    <a:pt x="972" y="795"/>
                    <a:pt x="972" y="797"/>
                    <a:pt x="974" y="800"/>
                  </a:cubicBezTo>
                  <a:cubicBezTo>
                    <a:pt x="977" y="804"/>
                    <a:pt x="977" y="809"/>
                    <a:pt x="978" y="814"/>
                  </a:cubicBezTo>
                  <a:cubicBezTo>
                    <a:pt x="979" y="816"/>
                    <a:pt x="978" y="818"/>
                    <a:pt x="981" y="818"/>
                  </a:cubicBezTo>
                  <a:cubicBezTo>
                    <a:pt x="983" y="818"/>
                    <a:pt x="985" y="818"/>
                    <a:pt x="985" y="815"/>
                  </a:cubicBezTo>
                  <a:cubicBezTo>
                    <a:pt x="986" y="812"/>
                    <a:pt x="987" y="811"/>
                    <a:pt x="989" y="810"/>
                  </a:cubicBezTo>
                  <a:cubicBezTo>
                    <a:pt x="991" y="810"/>
                    <a:pt x="992" y="809"/>
                    <a:pt x="992" y="807"/>
                  </a:cubicBezTo>
                  <a:cubicBezTo>
                    <a:pt x="992" y="802"/>
                    <a:pt x="991" y="797"/>
                    <a:pt x="989" y="793"/>
                  </a:cubicBezTo>
                  <a:cubicBezTo>
                    <a:pt x="988" y="791"/>
                    <a:pt x="987" y="789"/>
                    <a:pt x="988" y="787"/>
                  </a:cubicBezTo>
                  <a:cubicBezTo>
                    <a:pt x="989" y="783"/>
                    <a:pt x="987" y="783"/>
                    <a:pt x="985" y="784"/>
                  </a:cubicBezTo>
                  <a:cubicBezTo>
                    <a:pt x="982" y="785"/>
                    <a:pt x="980" y="786"/>
                    <a:pt x="977" y="785"/>
                  </a:cubicBezTo>
                  <a:close/>
                  <a:moveTo>
                    <a:pt x="518" y="182"/>
                  </a:moveTo>
                  <a:cubicBezTo>
                    <a:pt x="513" y="180"/>
                    <a:pt x="513" y="180"/>
                    <a:pt x="514" y="176"/>
                  </a:cubicBezTo>
                  <a:cubicBezTo>
                    <a:pt x="514" y="175"/>
                    <a:pt x="514" y="174"/>
                    <a:pt x="513" y="174"/>
                  </a:cubicBezTo>
                  <a:cubicBezTo>
                    <a:pt x="512" y="171"/>
                    <a:pt x="511" y="168"/>
                    <a:pt x="509" y="165"/>
                  </a:cubicBezTo>
                  <a:cubicBezTo>
                    <a:pt x="507" y="163"/>
                    <a:pt x="509" y="159"/>
                    <a:pt x="506" y="158"/>
                  </a:cubicBezTo>
                  <a:cubicBezTo>
                    <a:pt x="503" y="157"/>
                    <a:pt x="501" y="160"/>
                    <a:pt x="498" y="160"/>
                  </a:cubicBezTo>
                  <a:cubicBezTo>
                    <a:pt x="496" y="160"/>
                    <a:pt x="495" y="161"/>
                    <a:pt x="495" y="163"/>
                  </a:cubicBezTo>
                  <a:cubicBezTo>
                    <a:pt x="493" y="168"/>
                    <a:pt x="493" y="174"/>
                    <a:pt x="495" y="179"/>
                  </a:cubicBezTo>
                  <a:cubicBezTo>
                    <a:pt x="495" y="183"/>
                    <a:pt x="497" y="184"/>
                    <a:pt x="500" y="183"/>
                  </a:cubicBezTo>
                  <a:cubicBezTo>
                    <a:pt x="502" y="183"/>
                    <a:pt x="503" y="182"/>
                    <a:pt x="504" y="180"/>
                  </a:cubicBezTo>
                  <a:cubicBezTo>
                    <a:pt x="505" y="178"/>
                    <a:pt x="507" y="178"/>
                    <a:pt x="509" y="179"/>
                  </a:cubicBezTo>
                  <a:cubicBezTo>
                    <a:pt x="511" y="180"/>
                    <a:pt x="509" y="181"/>
                    <a:pt x="509" y="182"/>
                  </a:cubicBezTo>
                  <a:cubicBezTo>
                    <a:pt x="508" y="183"/>
                    <a:pt x="508" y="185"/>
                    <a:pt x="508" y="186"/>
                  </a:cubicBezTo>
                  <a:cubicBezTo>
                    <a:pt x="508" y="187"/>
                    <a:pt x="508" y="188"/>
                    <a:pt x="509" y="189"/>
                  </a:cubicBezTo>
                  <a:cubicBezTo>
                    <a:pt x="511" y="189"/>
                    <a:pt x="513" y="188"/>
                    <a:pt x="513" y="187"/>
                  </a:cubicBezTo>
                  <a:cubicBezTo>
                    <a:pt x="512" y="183"/>
                    <a:pt x="516" y="184"/>
                    <a:pt x="518" y="182"/>
                  </a:cubicBezTo>
                  <a:close/>
                  <a:moveTo>
                    <a:pt x="987" y="555"/>
                  </a:moveTo>
                  <a:cubicBezTo>
                    <a:pt x="988" y="555"/>
                    <a:pt x="990" y="556"/>
                    <a:pt x="991" y="554"/>
                  </a:cubicBezTo>
                  <a:cubicBezTo>
                    <a:pt x="994" y="548"/>
                    <a:pt x="993" y="542"/>
                    <a:pt x="996" y="537"/>
                  </a:cubicBezTo>
                  <a:cubicBezTo>
                    <a:pt x="996" y="535"/>
                    <a:pt x="995" y="534"/>
                    <a:pt x="994" y="533"/>
                  </a:cubicBezTo>
                  <a:cubicBezTo>
                    <a:pt x="994" y="532"/>
                    <a:pt x="993" y="532"/>
                    <a:pt x="992" y="533"/>
                  </a:cubicBezTo>
                  <a:cubicBezTo>
                    <a:pt x="990" y="535"/>
                    <a:pt x="988" y="535"/>
                    <a:pt x="986" y="535"/>
                  </a:cubicBezTo>
                  <a:cubicBezTo>
                    <a:pt x="984" y="535"/>
                    <a:pt x="982" y="535"/>
                    <a:pt x="981" y="537"/>
                  </a:cubicBezTo>
                  <a:cubicBezTo>
                    <a:pt x="980" y="542"/>
                    <a:pt x="975" y="543"/>
                    <a:pt x="972" y="546"/>
                  </a:cubicBezTo>
                  <a:cubicBezTo>
                    <a:pt x="971" y="547"/>
                    <a:pt x="967" y="546"/>
                    <a:pt x="969" y="549"/>
                  </a:cubicBezTo>
                  <a:cubicBezTo>
                    <a:pt x="970" y="550"/>
                    <a:pt x="970" y="553"/>
                    <a:pt x="971" y="553"/>
                  </a:cubicBezTo>
                  <a:cubicBezTo>
                    <a:pt x="974" y="554"/>
                    <a:pt x="974" y="555"/>
                    <a:pt x="974" y="558"/>
                  </a:cubicBezTo>
                  <a:cubicBezTo>
                    <a:pt x="973" y="560"/>
                    <a:pt x="975" y="561"/>
                    <a:pt x="977" y="560"/>
                  </a:cubicBezTo>
                  <a:cubicBezTo>
                    <a:pt x="979" y="560"/>
                    <a:pt x="981" y="560"/>
                    <a:pt x="979" y="558"/>
                  </a:cubicBezTo>
                  <a:cubicBezTo>
                    <a:pt x="978" y="556"/>
                    <a:pt x="979" y="556"/>
                    <a:pt x="981" y="555"/>
                  </a:cubicBezTo>
                  <a:cubicBezTo>
                    <a:pt x="983" y="554"/>
                    <a:pt x="985" y="555"/>
                    <a:pt x="987" y="555"/>
                  </a:cubicBezTo>
                  <a:close/>
                  <a:moveTo>
                    <a:pt x="319" y="566"/>
                  </a:moveTo>
                  <a:cubicBezTo>
                    <a:pt x="315" y="566"/>
                    <a:pt x="311" y="567"/>
                    <a:pt x="309" y="562"/>
                  </a:cubicBezTo>
                  <a:cubicBezTo>
                    <a:pt x="309" y="560"/>
                    <a:pt x="304" y="560"/>
                    <a:pt x="303" y="562"/>
                  </a:cubicBezTo>
                  <a:cubicBezTo>
                    <a:pt x="302" y="565"/>
                    <a:pt x="301" y="567"/>
                    <a:pt x="300" y="570"/>
                  </a:cubicBezTo>
                  <a:cubicBezTo>
                    <a:pt x="299" y="576"/>
                    <a:pt x="301" y="582"/>
                    <a:pt x="303" y="588"/>
                  </a:cubicBezTo>
                  <a:cubicBezTo>
                    <a:pt x="304" y="591"/>
                    <a:pt x="306" y="592"/>
                    <a:pt x="309" y="590"/>
                  </a:cubicBezTo>
                  <a:cubicBezTo>
                    <a:pt x="311" y="588"/>
                    <a:pt x="313" y="587"/>
                    <a:pt x="316" y="585"/>
                  </a:cubicBezTo>
                  <a:cubicBezTo>
                    <a:pt x="317" y="585"/>
                    <a:pt x="318" y="583"/>
                    <a:pt x="318" y="580"/>
                  </a:cubicBezTo>
                  <a:cubicBezTo>
                    <a:pt x="317" y="576"/>
                    <a:pt x="319" y="572"/>
                    <a:pt x="318" y="567"/>
                  </a:cubicBezTo>
                  <a:cubicBezTo>
                    <a:pt x="318" y="567"/>
                    <a:pt x="319" y="567"/>
                    <a:pt x="319" y="566"/>
                  </a:cubicBezTo>
                  <a:close/>
                  <a:moveTo>
                    <a:pt x="87" y="1033"/>
                  </a:moveTo>
                  <a:cubicBezTo>
                    <a:pt x="87" y="1028"/>
                    <a:pt x="86" y="1026"/>
                    <a:pt x="84" y="1026"/>
                  </a:cubicBezTo>
                  <a:cubicBezTo>
                    <a:pt x="82" y="1025"/>
                    <a:pt x="81" y="1025"/>
                    <a:pt x="79" y="1027"/>
                  </a:cubicBezTo>
                  <a:cubicBezTo>
                    <a:pt x="72" y="1035"/>
                    <a:pt x="66" y="1044"/>
                    <a:pt x="60" y="1054"/>
                  </a:cubicBezTo>
                  <a:cubicBezTo>
                    <a:pt x="59" y="1055"/>
                    <a:pt x="58" y="1057"/>
                    <a:pt x="60" y="1058"/>
                  </a:cubicBezTo>
                  <a:cubicBezTo>
                    <a:pt x="61" y="1059"/>
                    <a:pt x="63" y="1058"/>
                    <a:pt x="64" y="1058"/>
                  </a:cubicBezTo>
                  <a:cubicBezTo>
                    <a:pt x="72" y="1056"/>
                    <a:pt x="73" y="1046"/>
                    <a:pt x="81" y="1046"/>
                  </a:cubicBezTo>
                  <a:cubicBezTo>
                    <a:pt x="81" y="1046"/>
                    <a:pt x="81" y="1046"/>
                    <a:pt x="82" y="1045"/>
                  </a:cubicBezTo>
                  <a:cubicBezTo>
                    <a:pt x="84" y="1041"/>
                    <a:pt x="86" y="1036"/>
                    <a:pt x="87" y="1033"/>
                  </a:cubicBezTo>
                  <a:close/>
                  <a:moveTo>
                    <a:pt x="774" y="166"/>
                  </a:moveTo>
                  <a:cubicBezTo>
                    <a:pt x="773" y="167"/>
                    <a:pt x="772" y="166"/>
                    <a:pt x="771" y="166"/>
                  </a:cubicBezTo>
                  <a:cubicBezTo>
                    <a:pt x="769" y="166"/>
                    <a:pt x="768" y="166"/>
                    <a:pt x="768" y="168"/>
                  </a:cubicBezTo>
                  <a:cubicBezTo>
                    <a:pt x="768" y="170"/>
                    <a:pt x="770" y="169"/>
                    <a:pt x="771" y="169"/>
                  </a:cubicBezTo>
                  <a:cubicBezTo>
                    <a:pt x="775" y="169"/>
                    <a:pt x="776" y="168"/>
                    <a:pt x="776" y="164"/>
                  </a:cubicBezTo>
                  <a:cubicBezTo>
                    <a:pt x="776" y="163"/>
                    <a:pt x="777" y="162"/>
                    <a:pt x="777" y="162"/>
                  </a:cubicBezTo>
                  <a:cubicBezTo>
                    <a:pt x="782" y="154"/>
                    <a:pt x="781" y="145"/>
                    <a:pt x="784" y="137"/>
                  </a:cubicBezTo>
                  <a:cubicBezTo>
                    <a:pt x="785" y="135"/>
                    <a:pt x="783" y="133"/>
                    <a:pt x="781" y="132"/>
                  </a:cubicBezTo>
                  <a:cubicBezTo>
                    <a:pt x="779" y="132"/>
                    <a:pt x="778" y="133"/>
                    <a:pt x="777" y="135"/>
                  </a:cubicBezTo>
                  <a:cubicBezTo>
                    <a:pt x="776" y="137"/>
                    <a:pt x="776" y="140"/>
                    <a:pt x="773" y="141"/>
                  </a:cubicBezTo>
                  <a:cubicBezTo>
                    <a:pt x="769" y="144"/>
                    <a:pt x="765" y="147"/>
                    <a:pt x="760" y="149"/>
                  </a:cubicBezTo>
                  <a:cubicBezTo>
                    <a:pt x="758" y="151"/>
                    <a:pt x="759" y="152"/>
                    <a:pt x="759" y="154"/>
                  </a:cubicBezTo>
                  <a:cubicBezTo>
                    <a:pt x="759" y="156"/>
                    <a:pt x="761" y="156"/>
                    <a:pt x="762" y="155"/>
                  </a:cubicBezTo>
                  <a:cubicBezTo>
                    <a:pt x="765" y="155"/>
                    <a:pt x="768" y="154"/>
                    <a:pt x="770" y="154"/>
                  </a:cubicBezTo>
                  <a:cubicBezTo>
                    <a:pt x="773" y="154"/>
                    <a:pt x="774" y="154"/>
                    <a:pt x="773" y="157"/>
                  </a:cubicBezTo>
                  <a:cubicBezTo>
                    <a:pt x="772" y="160"/>
                    <a:pt x="771" y="163"/>
                    <a:pt x="774" y="166"/>
                  </a:cubicBezTo>
                  <a:close/>
                  <a:moveTo>
                    <a:pt x="207" y="604"/>
                  </a:moveTo>
                  <a:cubicBezTo>
                    <a:pt x="210" y="603"/>
                    <a:pt x="212" y="601"/>
                    <a:pt x="213" y="600"/>
                  </a:cubicBezTo>
                  <a:cubicBezTo>
                    <a:pt x="219" y="595"/>
                    <a:pt x="223" y="588"/>
                    <a:pt x="229" y="584"/>
                  </a:cubicBezTo>
                  <a:cubicBezTo>
                    <a:pt x="235" y="579"/>
                    <a:pt x="236" y="574"/>
                    <a:pt x="233" y="567"/>
                  </a:cubicBezTo>
                  <a:cubicBezTo>
                    <a:pt x="232" y="564"/>
                    <a:pt x="229" y="563"/>
                    <a:pt x="227" y="565"/>
                  </a:cubicBezTo>
                  <a:cubicBezTo>
                    <a:pt x="225" y="567"/>
                    <a:pt x="223" y="570"/>
                    <a:pt x="222" y="572"/>
                  </a:cubicBezTo>
                  <a:cubicBezTo>
                    <a:pt x="219" y="578"/>
                    <a:pt x="216" y="584"/>
                    <a:pt x="213" y="590"/>
                  </a:cubicBezTo>
                  <a:cubicBezTo>
                    <a:pt x="210" y="594"/>
                    <a:pt x="208" y="599"/>
                    <a:pt x="207" y="604"/>
                  </a:cubicBezTo>
                  <a:close/>
                  <a:moveTo>
                    <a:pt x="949" y="579"/>
                  </a:moveTo>
                  <a:cubicBezTo>
                    <a:pt x="952" y="580"/>
                    <a:pt x="952" y="580"/>
                    <a:pt x="953" y="579"/>
                  </a:cubicBezTo>
                  <a:cubicBezTo>
                    <a:pt x="958" y="577"/>
                    <a:pt x="958" y="577"/>
                    <a:pt x="959" y="582"/>
                  </a:cubicBezTo>
                  <a:cubicBezTo>
                    <a:pt x="959" y="583"/>
                    <a:pt x="959" y="583"/>
                    <a:pt x="959" y="584"/>
                  </a:cubicBezTo>
                  <a:cubicBezTo>
                    <a:pt x="960" y="587"/>
                    <a:pt x="961" y="587"/>
                    <a:pt x="963" y="586"/>
                  </a:cubicBezTo>
                  <a:cubicBezTo>
                    <a:pt x="965" y="585"/>
                    <a:pt x="967" y="585"/>
                    <a:pt x="970" y="585"/>
                  </a:cubicBezTo>
                  <a:cubicBezTo>
                    <a:pt x="972" y="585"/>
                    <a:pt x="975" y="584"/>
                    <a:pt x="977" y="583"/>
                  </a:cubicBezTo>
                  <a:cubicBezTo>
                    <a:pt x="978" y="583"/>
                    <a:pt x="979" y="582"/>
                    <a:pt x="978" y="581"/>
                  </a:cubicBezTo>
                  <a:cubicBezTo>
                    <a:pt x="975" y="579"/>
                    <a:pt x="975" y="576"/>
                    <a:pt x="975" y="573"/>
                  </a:cubicBezTo>
                  <a:cubicBezTo>
                    <a:pt x="976" y="571"/>
                    <a:pt x="975" y="570"/>
                    <a:pt x="972" y="569"/>
                  </a:cubicBezTo>
                  <a:cubicBezTo>
                    <a:pt x="971" y="569"/>
                    <a:pt x="970" y="570"/>
                    <a:pt x="969" y="568"/>
                  </a:cubicBezTo>
                  <a:cubicBezTo>
                    <a:pt x="970" y="568"/>
                    <a:pt x="970" y="568"/>
                    <a:pt x="970" y="568"/>
                  </a:cubicBezTo>
                  <a:cubicBezTo>
                    <a:pt x="973" y="566"/>
                    <a:pt x="971" y="564"/>
                    <a:pt x="970" y="562"/>
                  </a:cubicBezTo>
                  <a:cubicBezTo>
                    <a:pt x="970" y="561"/>
                    <a:pt x="970" y="560"/>
                    <a:pt x="969" y="561"/>
                  </a:cubicBezTo>
                  <a:cubicBezTo>
                    <a:pt x="967" y="561"/>
                    <a:pt x="965" y="563"/>
                    <a:pt x="965" y="565"/>
                  </a:cubicBezTo>
                  <a:cubicBezTo>
                    <a:pt x="965" y="568"/>
                    <a:pt x="963" y="571"/>
                    <a:pt x="961" y="571"/>
                  </a:cubicBezTo>
                  <a:cubicBezTo>
                    <a:pt x="956" y="572"/>
                    <a:pt x="954" y="577"/>
                    <a:pt x="949" y="579"/>
                  </a:cubicBezTo>
                  <a:close/>
                  <a:moveTo>
                    <a:pt x="1102" y="1042"/>
                  </a:moveTo>
                  <a:cubicBezTo>
                    <a:pt x="1105" y="1044"/>
                    <a:pt x="1105" y="1044"/>
                    <a:pt x="1106" y="1048"/>
                  </a:cubicBezTo>
                  <a:cubicBezTo>
                    <a:pt x="1106" y="1049"/>
                    <a:pt x="1106" y="1051"/>
                    <a:pt x="1107" y="1052"/>
                  </a:cubicBezTo>
                  <a:cubicBezTo>
                    <a:pt x="1108" y="1055"/>
                    <a:pt x="1111" y="1056"/>
                    <a:pt x="1114" y="1054"/>
                  </a:cubicBezTo>
                  <a:cubicBezTo>
                    <a:pt x="1117" y="1050"/>
                    <a:pt x="1122" y="1046"/>
                    <a:pt x="1122" y="1040"/>
                  </a:cubicBezTo>
                  <a:cubicBezTo>
                    <a:pt x="1122" y="1039"/>
                    <a:pt x="1124" y="1038"/>
                    <a:pt x="1122" y="1037"/>
                  </a:cubicBezTo>
                  <a:cubicBezTo>
                    <a:pt x="1119" y="1036"/>
                    <a:pt x="1118" y="1033"/>
                    <a:pt x="1116" y="1031"/>
                  </a:cubicBezTo>
                  <a:cubicBezTo>
                    <a:pt x="1114" y="1028"/>
                    <a:pt x="1112" y="1028"/>
                    <a:pt x="1109" y="1029"/>
                  </a:cubicBezTo>
                  <a:cubicBezTo>
                    <a:pt x="1105" y="1031"/>
                    <a:pt x="1105" y="1036"/>
                    <a:pt x="1105" y="1037"/>
                  </a:cubicBezTo>
                  <a:cubicBezTo>
                    <a:pt x="1108" y="1041"/>
                    <a:pt x="1104" y="1041"/>
                    <a:pt x="1102" y="1042"/>
                  </a:cubicBezTo>
                  <a:close/>
                  <a:moveTo>
                    <a:pt x="337" y="238"/>
                  </a:moveTo>
                  <a:cubicBezTo>
                    <a:pt x="337" y="242"/>
                    <a:pt x="340" y="245"/>
                    <a:pt x="342" y="249"/>
                  </a:cubicBezTo>
                  <a:cubicBezTo>
                    <a:pt x="343" y="251"/>
                    <a:pt x="344" y="251"/>
                    <a:pt x="346" y="249"/>
                  </a:cubicBezTo>
                  <a:cubicBezTo>
                    <a:pt x="348" y="247"/>
                    <a:pt x="348" y="243"/>
                    <a:pt x="351" y="241"/>
                  </a:cubicBezTo>
                  <a:cubicBezTo>
                    <a:pt x="357" y="239"/>
                    <a:pt x="358" y="233"/>
                    <a:pt x="352" y="230"/>
                  </a:cubicBezTo>
                  <a:cubicBezTo>
                    <a:pt x="351" y="229"/>
                    <a:pt x="350" y="228"/>
                    <a:pt x="350" y="227"/>
                  </a:cubicBezTo>
                  <a:cubicBezTo>
                    <a:pt x="349" y="225"/>
                    <a:pt x="348" y="223"/>
                    <a:pt x="345" y="223"/>
                  </a:cubicBezTo>
                  <a:cubicBezTo>
                    <a:pt x="343" y="223"/>
                    <a:pt x="341" y="225"/>
                    <a:pt x="340" y="227"/>
                  </a:cubicBezTo>
                  <a:cubicBezTo>
                    <a:pt x="338" y="230"/>
                    <a:pt x="337" y="234"/>
                    <a:pt x="337" y="238"/>
                  </a:cubicBezTo>
                  <a:close/>
                  <a:moveTo>
                    <a:pt x="661" y="115"/>
                  </a:moveTo>
                  <a:cubicBezTo>
                    <a:pt x="654" y="114"/>
                    <a:pt x="655" y="123"/>
                    <a:pt x="651" y="124"/>
                  </a:cubicBezTo>
                  <a:cubicBezTo>
                    <a:pt x="650" y="124"/>
                    <a:pt x="650" y="125"/>
                    <a:pt x="650" y="126"/>
                  </a:cubicBezTo>
                  <a:cubicBezTo>
                    <a:pt x="650" y="129"/>
                    <a:pt x="649" y="131"/>
                    <a:pt x="649" y="133"/>
                  </a:cubicBezTo>
                  <a:cubicBezTo>
                    <a:pt x="648" y="136"/>
                    <a:pt x="649" y="137"/>
                    <a:pt x="651" y="138"/>
                  </a:cubicBezTo>
                  <a:cubicBezTo>
                    <a:pt x="654" y="140"/>
                    <a:pt x="658" y="137"/>
                    <a:pt x="658" y="132"/>
                  </a:cubicBezTo>
                  <a:cubicBezTo>
                    <a:pt x="658" y="130"/>
                    <a:pt x="660" y="129"/>
                    <a:pt x="659" y="127"/>
                  </a:cubicBezTo>
                  <a:cubicBezTo>
                    <a:pt x="659" y="125"/>
                    <a:pt x="661" y="124"/>
                    <a:pt x="662" y="124"/>
                  </a:cubicBezTo>
                  <a:cubicBezTo>
                    <a:pt x="664" y="125"/>
                    <a:pt x="663" y="126"/>
                    <a:pt x="662" y="127"/>
                  </a:cubicBezTo>
                  <a:cubicBezTo>
                    <a:pt x="662" y="129"/>
                    <a:pt x="663" y="130"/>
                    <a:pt x="664" y="131"/>
                  </a:cubicBezTo>
                  <a:cubicBezTo>
                    <a:pt x="665" y="132"/>
                    <a:pt x="666" y="132"/>
                    <a:pt x="667" y="131"/>
                  </a:cubicBezTo>
                  <a:cubicBezTo>
                    <a:pt x="671" y="130"/>
                    <a:pt x="675" y="128"/>
                    <a:pt x="674" y="122"/>
                  </a:cubicBezTo>
                  <a:cubicBezTo>
                    <a:pt x="674" y="121"/>
                    <a:pt x="675" y="119"/>
                    <a:pt x="673" y="118"/>
                  </a:cubicBezTo>
                  <a:cubicBezTo>
                    <a:pt x="671" y="117"/>
                    <a:pt x="670" y="119"/>
                    <a:pt x="669" y="120"/>
                  </a:cubicBezTo>
                  <a:cubicBezTo>
                    <a:pt x="666" y="123"/>
                    <a:pt x="666" y="123"/>
                    <a:pt x="664" y="118"/>
                  </a:cubicBezTo>
                  <a:cubicBezTo>
                    <a:pt x="664" y="116"/>
                    <a:pt x="664" y="114"/>
                    <a:pt x="661" y="115"/>
                  </a:cubicBezTo>
                  <a:close/>
                  <a:moveTo>
                    <a:pt x="968" y="671"/>
                  </a:moveTo>
                  <a:cubicBezTo>
                    <a:pt x="965" y="666"/>
                    <a:pt x="965" y="663"/>
                    <a:pt x="970" y="663"/>
                  </a:cubicBezTo>
                  <a:cubicBezTo>
                    <a:pt x="971" y="663"/>
                    <a:pt x="972" y="662"/>
                    <a:pt x="972" y="662"/>
                  </a:cubicBezTo>
                  <a:cubicBezTo>
                    <a:pt x="975" y="659"/>
                    <a:pt x="977" y="656"/>
                    <a:pt x="980" y="654"/>
                  </a:cubicBezTo>
                  <a:cubicBezTo>
                    <a:pt x="982" y="653"/>
                    <a:pt x="983" y="651"/>
                    <a:pt x="982" y="649"/>
                  </a:cubicBezTo>
                  <a:cubicBezTo>
                    <a:pt x="982" y="647"/>
                    <a:pt x="980" y="647"/>
                    <a:pt x="978" y="647"/>
                  </a:cubicBezTo>
                  <a:cubicBezTo>
                    <a:pt x="976" y="647"/>
                    <a:pt x="974" y="646"/>
                    <a:pt x="972" y="648"/>
                  </a:cubicBezTo>
                  <a:cubicBezTo>
                    <a:pt x="971" y="649"/>
                    <a:pt x="970" y="649"/>
                    <a:pt x="969" y="648"/>
                  </a:cubicBezTo>
                  <a:cubicBezTo>
                    <a:pt x="966" y="644"/>
                    <a:pt x="966" y="647"/>
                    <a:pt x="966" y="649"/>
                  </a:cubicBezTo>
                  <a:cubicBezTo>
                    <a:pt x="964" y="655"/>
                    <a:pt x="962" y="660"/>
                    <a:pt x="955" y="662"/>
                  </a:cubicBezTo>
                  <a:cubicBezTo>
                    <a:pt x="954" y="663"/>
                    <a:pt x="952" y="663"/>
                    <a:pt x="952" y="664"/>
                  </a:cubicBezTo>
                  <a:cubicBezTo>
                    <a:pt x="952" y="666"/>
                    <a:pt x="954" y="667"/>
                    <a:pt x="955" y="667"/>
                  </a:cubicBezTo>
                  <a:cubicBezTo>
                    <a:pt x="959" y="668"/>
                    <a:pt x="963" y="669"/>
                    <a:pt x="968" y="671"/>
                  </a:cubicBezTo>
                  <a:close/>
                  <a:moveTo>
                    <a:pt x="709" y="88"/>
                  </a:moveTo>
                  <a:cubicBezTo>
                    <a:pt x="708" y="84"/>
                    <a:pt x="706" y="80"/>
                    <a:pt x="701" y="78"/>
                  </a:cubicBezTo>
                  <a:cubicBezTo>
                    <a:pt x="700" y="77"/>
                    <a:pt x="698" y="74"/>
                    <a:pt x="696" y="76"/>
                  </a:cubicBezTo>
                  <a:cubicBezTo>
                    <a:pt x="694" y="77"/>
                    <a:pt x="692" y="80"/>
                    <a:pt x="693" y="82"/>
                  </a:cubicBezTo>
                  <a:cubicBezTo>
                    <a:pt x="693" y="88"/>
                    <a:pt x="694" y="93"/>
                    <a:pt x="695" y="99"/>
                  </a:cubicBezTo>
                  <a:cubicBezTo>
                    <a:pt x="696" y="102"/>
                    <a:pt x="698" y="102"/>
                    <a:pt x="701" y="101"/>
                  </a:cubicBezTo>
                  <a:cubicBezTo>
                    <a:pt x="706" y="98"/>
                    <a:pt x="710" y="95"/>
                    <a:pt x="709" y="88"/>
                  </a:cubicBezTo>
                  <a:close/>
                  <a:moveTo>
                    <a:pt x="552" y="88"/>
                  </a:moveTo>
                  <a:cubicBezTo>
                    <a:pt x="552" y="84"/>
                    <a:pt x="550" y="79"/>
                    <a:pt x="548" y="75"/>
                  </a:cubicBezTo>
                  <a:cubicBezTo>
                    <a:pt x="547" y="73"/>
                    <a:pt x="546" y="73"/>
                    <a:pt x="545" y="74"/>
                  </a:cubicBezTo>
                  <a:cubicBezTo>
                    <a:pt x="535" y="79"/>
                    <a:pt x="533" y="86"/>
                    <a:pt x="538" y="95"/>
                  </a:cubicBezTo>
                  <a:cubicBezTo>
                    <a:pt x="539" y="97"/>
                    <a:pt x="541" y="99"/>
                    <a:pt x="544" y="99"/>
                  </a:cubicBezTo>
                  <a:cubicBezTo>
                    <a:pt x="547" y="99"/>
                    <a:pt x="552" y="92"/>
                    <a:pt x="552" y="88"/>
                  </a:cubicBezTo>
                  <a:close/>
                  <a:moveTo>
                    <a:pt x="1142" y="1063"/>
                  </a:moveTo>
                  <a:cubicBezTo>
                    <a:pt x="1141" y="1063"/>
                    <a:pt x="1140" y="1062"/>
                    <a:pt x="1139" y="1062"/>
                  </a:cubicBezTo>
                  <a:cubicBezTo>
                    <a:pt x="1136" y="1060"/>
                    <a:pt x="1131" y="1059"/>
                    <a:pt x="1132" y="1053"/>
                  </a:cubicBezTo>
                  <a:cubicBezTo>
                    <a:pt x="1132" y="1052"/>
                    <a:pt x="1132" y="1052"/>
                    <a:pt x="1131" y="1052"/>
                  </a:cubicBezTo>
                  <a:cubicBezTo>
                    <a:pt x="1131" y="1052"/>
                    <a:pt x="1130" y="1052"/>
                    <a:pt x="1129" y="1052"/>
                  </a:cubicBezTo>
                  <a:cubicBezTo>
                    <a:pt x="1129" y="1056"/>
                    <a:pt x="1126" y="1058"/>
                    <a:pt x="1124" y="1061"/>
                  </a:cubicBezTo>
                  <a:cubicBezTo>
                    <a:pt x="1123" y="1064"/>
                    <a:pt x="1122" y="1067"/>
                    <a:pt x="1126" y="1069"/>
                  </a:cubicBezTo>
                  <a:cubicBezTo>
                    <a:pt x="1127" y="1070"/>
                    <a:pt x="1128" y="1070"/>
                    <a:pt x="1127" y="1071"/>
                  </a:cubicBezTo>
                  <a:cubicBezTo>
                    <a:pt x="1126" y="1072"/>
                    <a:pt x="1125" y="1071"/>
                    <a:pt x="1124" y="1072"/>
                  </a:cubicBezTo>
                  <a:cubicBezTo>
                    <a:pt x="1123" y="1072"/>
                    <a:pt x="1122" y="1072"/>
                    <a:pt x="1122" y="1074"/>
                  </a:cubicBezTo>
                  <a:cubicBezTo>
                    <a:pt x="1122" y="1075"/>
                    <a:pt x="1123" y="1076"/>
                    <a:pt x="1125" y="1076"/>
                  </a:cubicBezTo>
                  <a:cubicBezTo>
                    <a:pt x="1126" y="1075"/>
                    <a:pt x="1128" y="1076"/>
                    <a:pt x="1129" y="1075"/>
                  </a:cubicBezTo>
                  <a:cubicBezTo>
                    <a:pt x="1131" y="1071"/>
                    <a:pt x="1132" y="1073"/>
                    <a:pt x="1134" y="1075"/>
                  </a:cubicBezTo>
                  <a:cubicBezTo>
                    <a:pt x="1136" y="1078"/>
                    <a:pt x="1140" y="1078"/>
                    <a:pt x="1142" y="1076"/>
                  </a:cubicBezTo>
                  <a:cubicBezTo>
                    <a:pt x="1145" y="1074"/>
                    <a:pt x="1142" y="1073"/>
                    <a:pt x="1141" y="1071"/>
                  </a:cubicBezTo>
                  <a:cubicBezTo>
                    <a:pt x="1140" y="1068"/>
                    <a:pt x="1137" y="1066"/>
                    <a:pt x="1142" y="1063"/>
                  </a:cubicBezTo>
                  <a:close/>
                  <a:moveTo>
                    <a:pt x="160" y="822"/>
                  </a:moveTo>
                  <a:cubicBezTo>
                    <a:pt x="161" y="826"/>
                    <a:pt x="160" y="830"/>
                    <a:pt x="162" y="834"/>
                  </a:cubicBezTo>
                  <a:cubicBezTo>
                    <a:pt x="163" y="836"/>
                    <a:pt x="165" y="838"/>
                    <a:pt x="165" y="837"/>
                  </a:cubicBezTo>
                  <a:cubicBezTo>
                    <a:pt x="167" y="836"/>
                    <a:pt x="171" y="835"/>
                    <a:pt x="171" y="833"/>
                  </a:cubicBezTo>
                  <a:cubicBezTo>
                    <a:pt x="171" y="828"/>
                    <a:pt x="171" y="824"/>
                    <a:pt x="173" y="820"/>
                  </a:cubicBezTo>
                  <a:cubicBezTo>
                    <a:pt x="174" y="816"/>
                    <a:pt x="171" y="812"/>
                    <a:pt x="172" y="808"/>
                  </a:cubicBezTo>
                  <a:cubicBezTo>
                    <a:pt x="172" y="806"/>
                    <a:pt x="170" y="805"/>
                    <a:pt x="168" y="805"/>
                  </a:cubicBezTo>
                  <a:cubicBezTo>
                    <a:pt x="165" y="805"/>
                    <a:pt x="165" y="807"/>
                    <a:pt x="165" y="808"/>
                  </a:cubicBezTo>
                  <a:cubicBezTo>
                    <a:pt x="164" y="810"/>
                    <a:pt x="164" y="812"/>
                    <a:pt x="163" y="814"/>
                  </a:cubicBezTo>
                  <a:cubicBezTo>
                    <a:pt x="161" y="816"/>
                    <a:pt x="160" y="819"/>
                    <a:pt x="160" y="822"/>
                  </a:cubicBezTo>
                  <a:close/>
                  <a:moveTo>
                    <a:pt x="266" y="533"/>
                  </a:moveTo>
                  <a:cubicBezTo>
                    <a:pt x="265" y="531"/>
                    <a:pt x="265" y="529"/>
                    <a:pt x="262" y="531"/>
                  </a:cubicBezTo>
                  <a:cubicBezTo>
                    <a:pt x="258" y="532"/>
                    <a:pt x="254" y="535"/>
                    <a:pt x="251" y="537"/>
                  </a:cubicBezTo>
                  <a:cubicBezTo>
                    <a:pt x="245" y="541"/>
                    <a:pt x="244" y="547"/>
                    <a:pt x="244" y="553"/>
                  </a:cubicBezTo>
                  <a:cubicBezTo>
                    <a:pt x="243" y="555"/>
                    <a:pt x="244" y="556"/>
                    <a:pt x="245" y="557"/>
                  </a:cubicBezTo>
                  <a:cubicBezTo>
                    <a:pt x="247" y="558"/>
                    <a:pt x="248" y="557"/>
                    <a:pt x="249" y="556"/>
                  </a:cubicBezTo>
                  <a:cubicBezTo>
                    <a:pt x="253" y="552"/>
                    <a:pt x="257" y="548"/>
                    <a:pt x="261" y="543"/>
                  </a:cubicBezTo>
                  <a:cubicBezTo>
                    <a:pt x="263" y="540"/>
                    <a:pt x="265" y="537"/>
                    <a:pt x="266" y="533"/>
                  </a:cubicBezTo>
                  <a:close/>
                  <a:moveTo>
                    <a:pt x="1040" y="816"/>
                  </a:moveTo>
                  <a:cubicBezTo>
                    <a:pt x="1044" y="816"/>
                    <a:pt x="1047" y="815"/>
                    <a:pt x="1049" y="813"/>
                  </a:cubicBezTo>
                  <a:cubicBezTo>
                    <a:pt x="1051" y="812"/>
                    <a:pt x="1051" y="811"/>
                    <a:pt x="1049" y="810"/>
                  </a:cubicBezTo>
                  <a:cubicBezTo>
                    <a:pt x="1046" y="810"/>
                    <a:pt x="1048" y="808"/>
                    <a:pt x="1049" y="808"/>
                  </a:cubicBezTo>
                  <a:cubicBezTo>
                    <a:pt x="1052" y="805"/>
                    <a:pt x="1056" y="802"/>
                    <a:pt x="1060" y="803"/>
                  </a:cubicBezTo>
                  <a:cubicBezTo>
                    <a:pt x="1065" y="804"/>
                    <a:pt x="1066" y="802"/>
                    <a:pt x="1067" y="798"/>
                  </a:cubicBezTo>
                  <a:cubicBezTo>
                    <a:pt x="1068" y="797"/>
                    <a:pt x="1067" y="795"/>
                    <a:pt x="1068" y="794"/>
                  </a:cubicBezTo>
                  <a:cubicBezTo>
                    <a:pt x="1070" y="792"/>
                    <a:pt x="1068" y="791"/>
                    <a:pt x="1067" y="791"/>
                  </a:cubicBezTo>
                  <a:cubicBezTo>
                    <a:pt x="1059" y="793"/>
                    <a:pt x="1052" y="796"/>
                    <a:pt x="1047" y="801"/>
                  </a:cubicBezTo>
                  <a:cubicBezTo>
                    <a:pt x="1044" y="805"/>
                    <a:pt x="1041" y="809"/>
                    <a:pt x="1038" y="812"/>
                  </a:cubicBezTo>
                  <a:cubicBezTo>
                    <a:pt x="1037" y="813"/>
                    <a:pt x="1036" y="814"/>
                    <a:pt x="1036" y="815"/>
                  </a:cubicBezTo>
                  <a:cubicBezTo>
                    <a:pt x="1037" y="817"/>
                    <a:pt x="1039" y="816"/>
                    <a:pt x="1040" y="816"/>
                  </a:cubicBezTo>
                  <a:close/>
                  <a:moveTo>
                    <a:pt x="427" y="148"/>
                  </a:moveTo>
                  <a:cubicBezTo>
                    <a:pt x="424" y="147"/>
                    <a:pt x="424" y="151"/>
                    <a:pt x="422" y="151"/>
                  </a:cubicBezTo>
                  <a:cubicBezTo>
                    <a:pt x="415" y="153"/>
                    <a:pt x="411" y="160"/>
                    <a:pt x="411" y="167"/>
                  </a:cubicBezTo>
                  <a:cubicBezTo>
                    <a:pt x="411" y="168"/>
                    <a:pt x="412" y="169"/>
                    <a:pt x="413" y="170"/>
                  </a:cubicBezTo>
                  <a:cubicBezTo>
                    <a:pt x="414" y="172"/>
                    <a:pt x="415" y="170"/>
                    <a:pt x="416" y="169"/>
                  </a:cubicBezTo>
                  <a:cubicBezTo>
                    <a:pt x="416" y="169"/>
                    <a:pt x="417" y="169"/>
                    <a:pt x="418" y="169"/>
                  </a:cubicBezTo>
                  <a:cubicBezTo>
                    <a:pt x="422" y="170"/>
                    <a:pt x="424" y="168"/>
                    <a:pt x="425" y="164"/>
                  </a:cubicBezTo>
                  <a:cubicBezTo>
                    <a:pt x="425" y="162"/>
                    <a:pt x="425" y="161"/>
                    <a:pt x="426" y="160"/>
                  </a:cubicBezTo>
                  <a:cubicBezTo>
                    <a:pt x="429" y="159"/>
                    <a:pt x="430" y="157"/>
                    <a:pt x="431" y="154"/>
                  </a:cubicBezTo>
                  <a:cubicBezTo>
                    <a:pt x="433" y="150"/>
                    <a:pt x="432" y="148"/>
                    <a:pt x="427" y="148"/>
                  </a:cubicBezTo>
                  <a:close/>
                  <a:moveTo>
                    <a:pt x="996" y="702"/>
                  </a:moveTo>
                  <a:cubicBezTo>
                    <a:pt x="997" y="700"/>
                    <a:pt x="1001" y="702"/>
                    <a:pt x="1000" y="698"/>
                  </a:cubicBezTo>
                  <a:cubicBezTo>
                    <a:pt x="999" y="694"/>
                    <a:pt x="1001" y="690"/>
                    <a:pt x="1003" y="686"/>
                  </a:cubicBezTo>
                  <a:cubicBezTo>
                    <a:pt x="1004" y="684"/>
                    <a:pt x="1003" y="683"/>
                    <a:pt x="1000" y="683"/>
                  </a:cubicBezTo>
                  <a:cubicBezTo>
                    <a:pt x="995" y="682"/>
                    <a:pt x="993" y="687"/>
                    <a:pt x="990" y="689"/>
                  </a:cubicBezTo>
                  <a:cubicBezTo>
                    <a:pt x="988" y="691"/>
                    <a:pt x="987" y="693"/>
                    <a:pt x="986" y="694"/>
                  </a:cubicBezTo>
                  <a:cubicBezTo>
                    <a:pt x="985" y="696"/>
                    <a:pt x="986" y="699"/>
                    <a:pt x="988" y="700"/>
                  </a:cubicBezTo>
                  <a:cubicBezTo>
                    <a:pt x="990" y="700"/>
                    <a:pt x="991" y="700"/>
                    <a:pt x="993" y="700"/>
                  </a:cubicBezTo>
                  <a:cubicBezTo>
                    <a:pt x="991" y="701"/>
                    <a:pt x="991" y="702"/>
                    <a:pt x="992" y="704"/>
                  </a:cubicBezTo>
                  <a:cubicBezTo>
                    <a:pt x="992" y="705"/>
                    <a:pt x="993" y="708"/>
                    <a:pt x="993" y="710"/>
                  </a:cubicBezTo>
                  <a:cubicBezTo>
                    <a:pt x="993" y="711"/>
                    <a:pt x="991" y="713"/>
                    <a:pt x="994" y="712"/>
                  </a:cubicBezTo>
                  <a:cubicBezTo>
                    <a:pt x="996" y="712"/>
                    <a:pt x="998" y="712"/>
                    <a:pt x="997" y="709"/>
                  </a:cubicBezTo>
                  <a:cubicBezTo>
                    <a:pt x="997" y="707"/>
                    <a:pt x="998" y="706"/>
                    <a:pt x="999" y="705"/>
                  </a:cubicBezTo>
                  <a:cubicBezTo>
                    <a:pt x="1000" y="705"/>
                    <a:pt x="1001" y="703"/>
                    <a:pt x="1001" y="702"/>
                  </a:cubicBezTo>
                  <a:cubicBezTo>
                    <a:pt x="1000" y="701"/>
                    <a:pt x="998" y="702"/>
                    <a:pt x="997" y="702"/>
                  </a:cubicBezTo>
                  <a:cubicBezTo>
                    <a:pt x="997" y="702"/>
                    <a:pt x="996" y="702"/>
                    <a:pt x="996" y="702"/>
                  </a:cubicBezTo>
                  <a:close/>
                  <a:moveTo>
                    <a:pt x="92" y="900"/>
                  </a:moveTo>
                  <a:cubicBezTo>
                    <a:pt x="92" y="900"/>
                    <a:pt x="92" y="900"/>
                    <a:pt x="92" y="899"/>
                  </a:cubicBezTo>
                  <a:cubicBezTo>
                    <a:pt x="100" y="896"/>
                    <a:pt x="108" y="892"/>
                    <a:pt x="116" y="888"/>
                  </a:cubicBezTo>
                  <a:cubicBezTo>
                    <a:pt x="118" y="887"/>
                    <a:pt x="120" y="885"/>
                    <a:pt x="123" y="883"/>
                  </a:cubicBezTo>
                  <a:cubicBezTo>
                    <a:pt x="124" y="882"/>
                    <a:pt x="127" y="881"/>
                    <a:pt x="125" y="879"/>
                  </a:cubicBezTo>
                  <a:cubicBezTo>
                    <a:pt x="124" y="877"/>
                    <a:pt x="122" y="878"/>
                    <a:pt x="121" y="879"/>
                  </a:cubicBezTo>
                  <a:cubicBezTo>
                    <a:pt x="116" y="880"/>
                    <a:pt x="111" y="882"/>
                    <a:pt x="107" y="884"/>
                  </a:cubicBezTo>
                  <a:cubicBezTo>
                    <a:pt x="100" y="886"/>
                    <a:pt x="95" y="890"/>
                    <a:pt x="91" y="894"/>
                  </a:cubicBezTo>
                  <a:cubicBezTo>
                    <a:pt x="89" y="895"/>
                    <a:pt x="89" y="896"/>
                    <a:pt x="89" y="898"/>
                  </a:cubicBezTo>
                  <a:cubicBezTo>
                    <a:pt x="90" y="899"/>
                    <a:pt x="91" y="899"/>
                    <a:pt x="92" y="900"/>
                  </a:cubicBezTo>
                  <a:close/>
                  <a:moveTo>
                    <a:pt x="220" y="474"/>
                  </a:moveTo>
                  <a:cubicBezTo>
                    <a:pt x="219" y="478"/>
                    <a:pt x="222" y="482"/>
                    <a:pt x="222" y="486"/>
                  </a:cubicBezTo>
                  <a:cubicBezTo>
                    <a:pt x="223" y="491"/>
                    <a:pt x="224" y="497"/>
                    <a:pt x="226" y="502"/>
                  </a:cubicBezTo>
                  <a:cubicBezTo>
                    <a:pt x="226" y="503"/>
                    <a:pt x="226" y="505"/>
                    <a:pt x="227" y="505"/>
                  </a:cubicBezTo>
                  <a:cubicBezTo>
                    <a:pt x="229" y="504"/>
                    <a:pt x="231" y="502"/>
                    <a:pt x="232" y="501"/>
                  </a:cubicBezTo>
                  <a:cubicBezTo>
                    <a:pt x="233" y="500"/>
                    <a:pt x="233" y="498"/>
                    <a:pt x="233" y="497"/>
                  </a:cubicBezTo>
                  <a:cubicBezTo>
                    <a:pt x="230" y="492"/>
                    <a:pt x="231" y="486"/>
                    <a:pt x="229" y="480"/>
                  </a:cubicBezTo>
                  <a:cubicBezTo>
                    <a:pt x="229" y="478"/>
                    <a:pt x="229" y="475"/>
                    <a:pt x="228" y="472"/>
                  </a:cubicBezTo>
                  <a:cubicBezTo>
                    <a:pt x="227" y="470"/>
                    <a:pt x="226" y="468"/>
                    <a:pt x="223" y="468"/>
                  </a:cubicBezTo>
                  <a:cubicBezTo>
                    <a:pt x="220" y="469"/>
                    <a:pt x="220" y="471"/>
                    <a:pt x="220" y="474"/>
                  </a:cubicBezTo>
                  <a:close/>
                  <a:moveTo>
                    <a:pt x="265" y="449"/>
                  </a:moveTo>
                  <a:cubicBezTo>
                    <a:pt x="267" y="449"/>
                    <a:pt x="269" y="448"/>
                    <a:pt x="270" y="446"/>
                  </a:cubicBezTo>
                  <a:cubicBezTo>
                    <a:pt x="272" y="444"/>
                    <a:pt x="275" y="442"/>
                    <a:pt x="278" y="442"/>
                  </a:cubicBezTo>
                  <a:cubicBezTo>
                    <a:pt x="280" y="442"/>
                    <a:pt x="282" y="440"/>
                    <a:pt x="281" y="439"/>
                  </a:cubicBezTo>
                  <a:cubicBezTo>
                    <a:pt x="278" y="436"/>
                    <a:pt x="279" y="432"/>
                    <a:pt x="279" y="429"/>
                  </a:cubicBezTo>
                  <a:cubicBezTo>
                    <a:pt x="278" y="428"/>
                    <a:pt x="278" y="428"/>
                    <a:pt x="277" y="428"/>
                  </a:cubicBezTo>
                  <a:cubicBezTo>
                    <a:pt x="267" y="427"/>
                    <a:pt x="259" y="437"/>
                    <a:pt x="262" y="447"/>
                  </a:cubicBezTo>
                  <a:cubicBezTo>
                    <a:pt x="262" y="448"/>
                    <a:pt x="263" y="449"/>
                    <a:pt x="265" y="449"/>
                  </a:cubicBezTo>
                  <a:close/>
                  <a:moveTo>
                    <a:pt x="537" y="171"/>
                  </a:moveTo>
                  <a:cubicBezTo>
                    <a:pt x="535" y="172"/>
                    <a:pt x="532" y="172"/>
                    <a:pt x="530" y="172"/>
                  </a:cubicBezTo>
                  <a:cubicBezTo>
                    <a:pt x="528" y="173"/>
                    <a:pt x="527" y="173"/>
                    <a:pt x="528" y="176"/>
                  </a:cubicBezTo>
                  <a:cubicBezTo>
                    <a:pt x="529" y="178"/>
                    <a:pt x="529" y="181"/>
                    <a:pt x="527" y="183"/>
                  </a:cubicBezTo>
                  <a:cubicBezTo>
                    <a:pt x="527" y="184"/>
                    <a:pt x="526" y="185"/>
                    <a:pt x="527" y="186"/>
                  </a:cubicBezTo>
                  <a:cubicBezTo>
                    <a:pt x="528" y="187"/>
                    <a:pt x="529" y="188"/>
                    <a:pt x="530" y="188"/>
                  </a:cubicBezTo>
                  <a:cubicBezTo>
                    <a:pt x="534" y="186"/>
                    <a:pt x="537" y="187"/>
                    <a:pt x="541" y="186"/>
                  </a:cubicBezTo>
                  <a:cubicBezTo>
                    <a:pt x="544" y="185"/>
                    <a:pt x="546" y="184"/>
                    <a:pt x="547" y="181"/>
                  </a:cubicBezTo>
                  <a:cubicBezTo>
                    <a:pt x="547" y="178"/>
                    <a:pt x="547" y="176"/>
                    <a:pt x="544" y="173"/>
                  </a:cubicBezTo>
                  <a:cubicBezTo>
                    <a:pt x="542" y="171"/>
                    <a:pt x="540" y="172"/>
                    <a:pt x="537" y="171"/>
                  </a:cubicBezTo>
                  <a:close/>
                  <a:moveTo>
                    <a:pt x="329" y="404"/>
                  </a:moveTo>
                  <a:cubicBezTo>
                    <a:pt x="330" y="406"/>
                    <a:pt x="330" y="408"/>
                    <a:pt x="326" y="408"/>
                  </a:cubicBezTo>
                  <a:cubicBezTo>
                    <a:pt x="321" y="407"/>
                    <a:pt x="320" y="408"/>
                    <a:pt x="320" y="413"/>
                  </a:cubicBezTo>
                  <a:cubicBezTo>
                    <a:pt x="321" y="419"/>
                    <a:pt x="326" y="415"/>
                    <a:pt x="328" y="418"/>
                  </a:cubicBezTo>
                  <a:cubicBezTo>
                    <a:pt x="329" y="418"/>
                    <a:pt x="330" y="419"/>
                    <a:pt x="331" y="418"/>
                  </a:cubicBezTo>
                  <a:cubicBezTo>
                    <a:pt x="332" y="417"/>
                    <a:pt x="332" y="416"/>
                    <a:pt x="332" y="416"/>
                  </a:cubicBezTo>
                  <a:cubicBezTo>
                    <a:pt x="333" y="413"/>
                    <a:pt x="334" y="412"/>
                    <a:pt x="337" y="411"/>
                  </a:cubicBezTo>
                  <a:cubicBezTo>
                    <a:pt x="339" y="411"/>
                    <a:pt x="341" y="408"/>
                    <a:pt x="340" y="408"/>
                  </a:cubicBezTo>
                  <a:cubicBezTo>
                    <a:pt x="338" y="405"/>
                    <a:pt x="340" y="402"/>
                    <a:pt x="338" y="400"/>
                  </a:cubicBezTo>
                  <a:cubicBezTo>
                    <a:pt x="338" y="399"/>
                    <a:pt x="337" y="398"/>
                    <a:pt x="336" y="397"/>
                  </a:cubicBezTo>
                  <a:cubicBezTo>
                    <a:pt x="334" y="396"/>
                    <a:pt x="333" y="395"/>
                    <a:pt x="331" y="397"/>
                  </a:cubicBezTo>
                  <a:cubicBezTo>
                    <a:pt x="329" y="398"/>
                    <a:pt x="329" y="401"/>
                    <a:pt x="329" y="404"/>
                  </a:cubicBezTo>
                  <a:close/>
                  <a:moveTo>
                    <a:pt x="1060" y="978"/>
                  </a:moveTo>
                  <a:cubicBezTo>
                    <a:pt x="1058" y="976"/>
                    <a:pt x="1055" y="978"/>
                    <a:pt x="1053" y="976"/>
                  </a:cubicBezTo>
                  <a:cubicBezTo>
                    <a:pt x="1054" y="975"/>
                    <a:pt x="1054" y="975"/>
                    <a:pt x="1055" y="975"/>
                  </a:cubicBezTo>
                  <a:cubicBezTo>
                    <a:pt x="1059" y="974"/>
                    <a:pt x="1055" y="971"/>
                    <a:pt x="1056" y="969"/>
                  </a:cubicBezTo>
                  <a:cubicBezTo>
                    <a:pt x="1057" y="967"/>
                    <a:pt x="1055" y="968"/>
                    <a:pt x="1054" y="968"/>
                  </a:cubicBezTo>
                  <a:cubicBezTo>
                    <a:pt x="1052" y="968"/>
                    <a:pt x="1053" y="967"/>
                    <a:pt x="1053" y="966"/>
                  </a:cubicBezTo>
                  <a:cubicBezTo>
                    <a:pt x="1053" y="965"/>
                    <a:pt x="1054" y="964"/>
                    <a:pt x="1053" y="964"/>
                  </a:cubicBezTo>
                  <a:cubicBezTo>
                    <a:pt x="1052" y="963"/>
                    <a:pt x="1052" y="964"/>
                    <a:pt x="1051" y="965"/>
                  </a:cubicBezTo>
                  <a:cubicBezTo>
                    <a:pt x="1050" y="966"/>
                    <a:pt x="1050" y="968"/>
                    <a:pt x="1048" y="968"/>
                  </a:cubicBezTo>
                  <a:cubicBezTo>
                    <a:pt x="1043" y="969"/>
                    <a:pt x="1044" y="974"/>
                    <a:pt x="1042" y="978"/>
                  </a:cubicBezTo>
                  <a:cubicBezTo>
                    <a:pt x="1042" y="978"/>
                    <a:pt x="1042" y="979"/>
                    <a:pt x="1042" y="980"/>
                  </a:cubicBezTo>
                  <a:cubicBezTo>
                    <a:pt x="1046" y="986"/>
                    <a:pt x="1050" y="988"/>
                    <a:pt x="1057" y="985"/>
                  </a:cubicBezTo>
                  <a:cubicBezTo>
                    <a:pt x="1055" y="981"/>
                    <a:pt x="1055" y="980"/>
                    <a:pt x="1060" y="978"/>
                  </a:cubicBezTo>
                  <a:close/>
                  <a:moveTo>
                    <a:pt x="425" y="182"/>
                  </a:moveTo>
                  <a:cubicBezTo>
                    <a:pt x="428" y="183"/>
                    <a:pt x="431" y="180"/>
                    <a:pt x="430" y="177"/>
                  </a:cubicBezTo>
                  <a:cubicBezTo>
                    <a:pt x="430" y="175"/>
                    <a:pt x="428" y="175"/>
                    <a:pt x="427" y="174"/>
                  </a:cubicBezTo>
                  <a:cubicBezTo>
                    <a:pt x="425" y="170"/>
                    <a:pt x="422" y="171"/>
                    <a:pt x="420" y="173"/>
                  </a:cubicBezTo>
                  <a:cubicBezTo>
                    <a:pt x="418" y="176"/>
                    <a:pt x="416" y="178"/>
                    <a:pt x="412" y="179"/>
                  </a:cubicBezTo>
                  <a:cubicBezTo>
                    <a:pt x="411" y="180"/>
                    <a:pt x="410" y="182"/>
                    <a:pt x="410" y="184"/>
                  </a:cubicBezTo>
                  <a:cubicBezTo>
                    <a:pt x="411" y="187"/>
                    <a:pt x="409" y="190"/>
                    <a:pt x="413" y="192"/>
                  </a:cubicBezTo>
                  <a:cubicBezTo>
                    <a:pt x="414" y="192"/>
                    <a:pt x="414" y="192"/>
                    <a:pt x="414" y="193"/>
                  </a:cubicBezTo>
                  <a:cubicBezTo>
                    <a:pt x="414" y="193"/>
                    <a:pt x="414" y="195"/>
                    <a:pt x="416" y="194"/>
                  </a:cubicBezTo>
                  <a:cubicBezTo>
                    <a:pt x="417" y="194"/>
                    <a:pt x="417" y="193"/>
                    <a:pt x="418" y="192"/>
                  </a:cubicBezTo>
                  <a:cubicBezTo>
                    <a:pt x="418" y="191"/>
                    <a:pt x="418" y="190"/>
                    <a:pt x="418" y="189"/>
                  </a:cubicBezTo>
                  <a:cubicBezTo>
                    <a:pt x="419" y="184"/>
                    <a:pt x="421" y="182"/>
                    <a:pt x="425" y="182"/>
                  </a:cubicBezTo>
                  <a:close/>
                  <a:moveTo>
                    <a:pt x="300" y="473"/>
                  </a:moveTo>
                  <a:cubicBezTo>
                    <a:pt x="303" y="474"/>
                    <a:pt x="305" y="475"/>
                    <a:pt x="307" y="475"/>
                  </a:cubicBezTo>
                  <a:cubicBezTo>
                    <a:pt x="311" y="476"/>
                    <a:pt x="312" y="475"/>
                    <a:pt x="313" y="471"/>
                  </a:cubicBezTo>
                  <a:cubicBezTo>
                    <a:pt x="314" y="466"/>
                    <a:pt x="309" y="462"/>
                    <a:pt x="312" y="457"/>
                  </a:cubicBezTo>
                  <a:cubicBezTo>
                    <a:pt x="313" y="457"/>
                    <a:pt x="312" y="456"/>
                    <a:pt x="312" y="456"/>
                  </a:cubicBezTo>
                  <a:cubicBezTo>
                    <a:pt x="310" y="455"/>
                    <a:pt x="310" y="452"/>
                    <a:pt x="309" y="450"/>
                  </a:cubicBezTo>
                  <a:cubicBezTo>
                    <a:pt x="309" y="448"/>
                    <a:pt x="307" y="446"/>
                    <a:pt x="305" y="446"/>
                  </a:cubicBezTo>
                  <a:cubicBezTo>
                    <a:pt x="303" y="446"/>
                    <a:pt x="303" y="448"/>
                    <a:pt x="302" y="450"/>
                  </a:cubicBezTo>
                  <a:cubicBezTo>
                    <a:pt x="302" y="453"/>
                    <a:pt x="303" y="455"/>
                    <a:pt x="303" y="458"/>
                  </a:cubicBezTo>
                  <a:cubicBezTo>
                    <a:pt x="304" y="460"/>
                    <a:pt x="307" y="462"/>
                    <a:pt x="303" y="465"/>
                  </a:cubicBezTo>
                  <a:cubicBezTo>
                    <a:pt x="302" y="465"/>
                    <a:pt x="303" y="466"/>
                    <a:pt x="304" y="466"/>
                  </a:cubicBezTo>
                  <a:cubicBezTo>
                    <a:pt x="308" y="468"/>
                    <a:pt x="306" y="470"/>
                    <a:pt x="304" y="471"/>
                  </a:cubicBezTo>
                  <a:cubicBezTo>
                    <a:pt x="303" y="472"/>
                    <a:pt x="301" y="472"/>
                    <a:pt x="300" y="473"/>
                  </a:cubicBezTo>
                  <a:close/>
                  <a:moveTo>
                    <a:pt x="114" y="950"/>
                  </a:moveTo>
                  <a:cubicBezTo>
                    <a:pt x="116" y="950"/>
                    <a:pt x="117" y="949"/>
                    <a:pt x="117" y="947"/>
                  </a:cubicBezTo>
                  <a:cubicBezTo>
                    <a:pt x="117" y="942"/>
                    <a:pt x="120" y="938"/>
                    <a:pt x="122" y="935"/>
                  </a:cubicBezTo>
                  <a:cubicBezTo>
                    <a:pt x="125" y="930"/>
                    <a:pt x="132" y="927"/>
                    <a:pt x="131" y="920"/>
                  </a:cubicBezTo>
                  <a:cubicBezTo>
                    <a:pt x="131" y="920"/>
                    <a:pt x="132" y="919"/>
                    <a:pt x="133" y="919"/>
                  </a:cubicBezTo>
                  <a:cubicBezTo>
                    <a:pt x="134" y="918"/>
                    <a:pt x="135" y="918"/>
                    <a:pt x="134" y="916"/>
                  </a:cubicBezTo>
                  <a:cubicBezTo>
                    <a:pt x="133" y="915"/>
                    <a:pt x="132" y="915"/>
                    <a:pt x="131" y="916"/>
                  </a:cubicBezTo>
                  <a:cubicBezTo>
                    <a:pt x="129" y="917"/>
                    <a:pt x="127" y="918"/>
                    <a:pt x="125" y="920"/>
                  </a:cubicBezTo>
                  <a:cubicBezTo>
                    <a:pt x="120" y="928"/>
                    <a:pt x="114" y="935"/>
                    <a:pt x="111" y="945"/>
                  </a:cubicBezTo>
                  <a:cubicBezTo>
                    <a:pt x="110" y="948"/>
                    <a:pt x="111" y="950"/>
                    <a:pt x="114" y="950"/>
                  </a:cubicBezTo>
                  <a:close/>
                  <a:moveTo>
                    <a:pt x="477" y="93"/>
                  </a:moveTo>
                  <a:cubicBezTo>
                    <a:pt x="484" y="93"/>
                    <a:pt x="487" y="90"/>
                    <a:pt x="484" y="84"/>
                  </a:cubicBezTo>
                  <a:cubicBezTo>
                    <a:pt x="483" y="81"/>
                    <a:pt x="480" y="79"/>
                    <a:pt x="479" y="76"/>
                  </a:cubicBezTo>
                  <a:cubicBezTo>
                    <a:pt x="479" y="75"/>
                    <a:pt x="477" y="75"/>
                    <a:pt x="476" y="75"/>
                  </a:cubicBezTo>
                  <a:cubicBezTo>
                    <a:pt x="472" y="75"/>
                    <a:pt x="471" y="79"/>
                    <a:pt x="470" y="81"/>
                  </a:cubicBezTo>
                  <a:cubicBezTo>
                    <a:pt x="467" y="87"/>
                    <a:pt x="471" y="93"/>
                    <a:pt x="477" y="93"/>
                  </a:cubicBezTo>
                  <a:close/>
                  <a:moveTo>
                    <a:pt x="681" y="115"/>
                  </a:moveTo>
                  <a:cubicBezTo>
                    <a:pt x="685" y="115"/>
                    <a:pt x="689" y="110"/>
                    <a:pt x="687" y="106"/>
                  </a:cubicBezTo>
                  <a:cubicBezTo>
                    <a:pt x="685" y="102"/>
                    <a:pt x="684" y="99"/>
                    <a:pt x="684" y="95"/>
                  </a:cubicBezTo>
                  <a:cubicBezTo>
                    <a:pt x="684" y="93"/>
                    <a:pt x="683" y="92"/>
                    <a:pt x="681" y="94"/>
                  </a:cubicBezTo>
                  <a:cubicBezTo>
                    <a:pt x="679" y="96"/>
                    <a:pt x="677" y="98"/>
                    <a:pt x="675" y="100"/>
                  </a:cubicBezTo>
                  <a:cubicBezTo>
                    <a:pt x="672" y="104"/>
                    <a:pt x="673" y="108"/>
                    <a:pt x="674" y="112"/>
                  </a:cubicBezTo>
                  <a:cubicBezTo>
                    <a:pt x="676" y="115"/>
                    <a:pt x="679" y="114"/>
                    <a:pt x="681" y="115"/>
                  </a:cubicBezTo>
                  <a:close/>
                  <a:moveTo>
                    <a:pt x="1066" y="773"/>
                  </a:moveTo>
                  <a:cubicBezTo>
                    <a:pt x="1070" y="773"/>
                    <a:pt x="1073" y="771"/>
                    <a:pt x="1078" y="766"/>
                  </a:cubicBezTo>
                  <a:cubicBezTo>
                    <a:pt x="1080" y="764"/>
                    <a:pt x="1081" y="762"/>
                    <a:pt x="1079" y="760"/>
                  </a:cubicBezTo>
                  <a:cubicBezTo>
                    <a:pt x="1077" y="758"/>
                    <a:pt x="1075" y="759"/>
                    <a:pt x="1073" y="760"/>
                  </a:cubicBezTo>
                  <a:cubicBezTo>
                    <a:pt x="1071" y="761"/>
                    <a:pt x="1070" y="761"/>
                    <a:pt x="1068" y="761"/>
                  </a:cubicBezTo>
                  <a:cubicBezTo>
                    <a:pt x="1065" y="761"/>
                    <a:pt x="1061" y="761"/>
                    <a:pt x="1061" y="765"/>
                  </a:cubicBezTo>
                  <a:cubicBezTo>
                    <a:pt x="1061" y="766"/>
                    <a:pt x="1060" y="767"/>
                    <a:pt x="1059" y="767"/>
                  </a:cubicBezTo>
                  <a:cubicBezTo>
                    <a:pt x="1055" y="769"/>
                    <a:pt x="1057" y="770"/>
                    <a:pt x="1059" y="771"/>
                  </a:cubicBezTo>
                  <a:cubicBezTo>
                    <a:pt x="1061" y="773"/>
                    <a:pt x="1064" y="773"/>
                    <a:pt x="1066" y="773"/>
                  </a:cubicBezTo>
                  <a:close/>
                  <a:moveTo>
                    <a:pt x="458" y="109"/>
                  </a:moveTo>
                  <a:cubicBezTo>
                    <a:pt x="458" y="111"/>
                    <a:pt x="459" y="113"/>
                    <a:pt x="460" y="115"/>
                  </a:cubicBezTo>
                  <a:cubicBezTo>
                    <a:pt x="461" y="116"/>
                    <a:pt x="462" y="117"/>
                    <a:pt x="464" y="117"/>
                  </a:cubicBezTo>
                  <a:cubicBezTo>
                    <a:pt x="466" y="117"/>
                    <a:pt x="467" y="116"/>
                    <a:pt x="468" y="114"/>
                  </a:cubicBezTo>
                  <a:cubicBezTo>
                    <a:pt x="468" y="112"/>
                    <a:pt x="470" y="110"/>
                    <a:pt x="471" y="108"/>
                  </a:cubicBezTo>
                  <a:cubicBezTo>
                    <a:pt x="474" y="103"/>
                    <a:pt x="474" y="101"/>
                    <a:pt x="468" y="98"/>
                  </a:cubicBezTo>
                  <a:cubicBezTo>
                    <a:pt x="465" y="96"/>
                    <a:pt x="463" y="96"/>
                    <a:pt x="461" y="99"/>
                  </a:cubicBezTo>
                  <a:cubicBezTo>
                    <a:pt x="460" y="103"/>
                    <a:pt x="459" y="106"/>
                    <a:pt x="458" y="109"/>
                  </a:cubicBezTo>
                  <a:close/>
                  <a:moveTo>
                    <a:pt x="772" y="74"/>
                  </a:moveTo>
                  <a:cubicBezTo>
                    <a:pt x="772" y="76"/>
                    <a:pt x="772" y="77"/>
                    <a:pt x="774" y="78"/>
                  </a:cubicBezTo>
                  <a:cubicBezTo>
                    <a:pt x="776" y="78"/>
                    <a:pt x="778" y="77"/>
                    <a:pt x="780" y="76"/>
                  </a:cubicBezTo>
                  <a:cubicBezTo>
                    <a:pt x="784" y="70"/>
                    <a:pt x="785" y="64"/>
                    <a:pt x="786" y="58"/>
                  </a:cubicBezTo>
                  <a:cubicBezTo>
                    <a:pt x="787" y="55"/>
                    <a:pt x="786" y="55"/>
                    <a:pt x="784" y="55"/>
                  </a:cubicBezTo>
                  <a:cubicBezTo>
                    <a:pt x="778" y="55"/>
                    <a:pt x="779" y="63"/>
                    <a:pt x="774" y="64"/>
                  </a:cubicBezTo>
                  <a:cubicBezTo>
                    <a:pt x="773" y="64"/>
                    <a:pt x="773" y="65"/>
                    <a:pt x="773" y="65"/>
                  </a:cubicBezTo>
                  <a:cubicBezTo>
                    <a:pt x="774" y="68"/>
                    <a:pt x="772" y="71"/>
                    <a:pt x="772" y="74"/>
                  </a:cubicBezTo>
                  <a:close/>
                  <a:moveTo>
                    <a:pt x="1088" y="985"/>
                  </a:moveTo>
                  <a:cubicBezTo>
                    <a:pt x="1086" y="985"/>
                    <a:pt x="1084" y="986"/>
                    <a:pt x="1083" y="983"/>
                  </a:cubicBezTo>
                  <a:cubicBezTo>
                    <a:pt x="1082" y="982"/>
                    <a:pt x="1079" y="982"/>
                    <a:pt x="1078" y="983"/>
                  </a:cubicBezTo>
                  <a:cubicBezTo>
                    <a:pt x="1076" y="986"/>
                    <a:pt x="1074" y="988"/>
                    <a:pt x="1074" y="991"/>
                  </a:cubicBezTo>
                  <a:cubicBezTo>
                    <a:pt x="1075" y="996"/>
                    <a:pt x="1074" y="1001"/>
                    <a:pt x="1076" y="1006"/>
                  </a:cubicBezTo>
                  <a:cubicBezTo>
                    <a:pt x="1078" y="1005"/>
                    <a:pt x="1080" y="1005"/>
                    <a:pt x="1082" y="1003"/>
                  </a:cubicBezTo>
                  <a:cubicBezTo>
                    <a:pt x="1083" y="1003"/>
                    <a:pt x="1086" y="1001"/>
                    <a:pt x="1084" y="999"/>
                  </a:cubicBezTo>
                  <a:cubicBezTo>
                    <a:pt x="1082" y="998"/>
                    <a:pt x="1083" y="996"/>
                    <a:pt x="1083" y="995"/>
                  </a:cubicBezTo>
                  <a:cubicBezTo>
                    <a:pt x="1084" y="992"/>
                    <a:pt x="1086" y="989"/>
                    <a:pt x="1088" y="985"/>
                  </a:cubicBezTo>
                  <a:close/>
                  <a:moveTo>
                    <a:pt x="632" y="142"/>
                  </a:moveTo>
                  <a:cubicBezTo>
                    <a:pt x="635" y="143"/>
                    <a:pt x="635" y="145"/>
                    <a:pt x="634" y="147"/>
                  </a:cubicBezTo>
                  <a:cubicBezTo>
                    <a:pt x="633" y="149"/>
                    <a:pt x="632" y="152"/>
                    <a:pt x="630" y="153"/>
                  </a:cubicBezTo>
                  <a:cubicBezTo>
                    <a:pt x="629" y="154"/>
                    <a:pt x="628" y="155"/>
                    <a:pt x="630" y="157"/>
                  </a:cubicBezTo>
                  <a:cubicBezTo>
                    <a:pt x="632" y="160"/>
                    <a:pt x="637" y="160"/>
                    <a:pt x="639" y="156"/>
                  </a:cubicBezTo>
                  <a:cubicBezTo>
                    <a:pt x="641" y="152"/>
                    <a:pt x="643" y="149"/>
                    <a:pt x="648" y="147"/>
                  </a:cubicBezTo>
                  <a:cubicBezTo>
                    <a:pt x="645" y="146"/>
                    <a:pt x="643" y="144"/>
                    <a:pt x="643" y="142"/>
                  </a:cubicBezTo>
                  <a:cubicBezTo>
                    <a:pt x="643" y="138"/>
                    <a:pt x="641" y="137"/>
                    <a:pt x="638" y="139"/>
                  </a:cubicBezTo>
                  <a:cubicBezTo>
                    <a:pt x="637" y="140"/>
                    <a:pt x="635" y="141"/>
                    <a:pt x="632" y="142"/>
                  </a:cubicBezTo>
                  <a:close/>
                  <a:moveTo>
                    <a:pt x="177" y="870"/>
                  </a:moveTo>
                  <a:cubicBezTo>
                    <a:pt x="177" y="873"/>
                    <a:pt x="179" y="875"/>
                    <a:pt x="180" y="877"/>
                  </a:cubicBezTo>
                  <a:cubicBezTo>
                    <a:pt x="181" y="878"/>
                    <a:pt x="181" y="879"/>
                    <a:pt x="183" y="879"/>
                  </a:cubicBezTo>
                  <a:cubicBezTo>
                    <a:pt x="184" y="879"/>
                    <a:pt x="184" y="878"/>
                    <a:pt x="185" y="876"/>
                  </a:cubicBezTo>
                  <a:cubicBezTo>
                    <a:pt x="188" y="872"/>
                    <a:pt x="187" y="867"/>
                    <a:pt x="191" y="863"/>
                  </a:cubicBezTo>
                  <a:cubicBezTo>
                    <a:pt x="193" y="860"/>
                    <a:pt x="191" y="859"/>
                    <a:pt x="188" y="858"/>
                  </a:cubicBezTo>
                  <a:cubicBezTo>
                    <a:pt x="182" y="857"/>
                    <a:pt x="177" y="862"/>
                    <a:pt x="177" y="870"/>
                  </a:cubicBezTo>
                  <a:close/>
                  <a:moveTo>
                    <a:pt x="331" y="322"/>
                  </a:moveTo>
                  <a:cubicBezTo>
                    <a:pt x="331" y="320"/>
                    <a:pt x="330" y="319"/>
                    <a:pt x="329" y="318"/>
                  </a:cubicBezTo>
                  <a:cubicBezTo>
                    <a:pt x="327" y="317"/>
                    <a:pt x="326" y="318"/>
                    <a:pt x="325" y="320"/>
                  </a:cubicBezTo>
                  <a:cubicBezTo>
                    <a:pt x="323" y="322"/>
                    <a:pt x="322" y="323"/>
                    <a:pt x="321" y="325"/>
                  </a:cubicBezTo>
                  <a:cubicBezTo>
                    <a:pt x="317" y="329"/>
                    <a:pt x="318" y="332"/>
                    <a:pt x="322" y="335"/>
                  </a:cubicBezTo>
                  <a:cubicBezTo>
                    <a:pt x="323" y="336"/>
                    <a:pt x="324" y="337"/>
                    <a:pt x="325" y="337"/>
                  </a:cubicBezTo>
                  <a:cubicBezTo>
                    <a:pt x="326" y="339"/>
                    <a:pt x="327" y="340"/>
                    <a:pt x="329" y="339"/>
                  </a:cubicBezTo>
                  <a:cubicBezTo>
                    <a:pt x="331" y="337"/>
                    <a:pt x="332" y="335"/>
                    <a:pt x="332" y="333"/>
                  </a:cubicBezTo>
                  <a:cubicBezTo>
                    <a:pt x="331" y="329"/>
                    <a:pt x="329" y="326"/>
                    <a:pt x="331" y="322"/>
                  </a:cubicBezTo>
                  <a:close/>
                  <a:moveTo>
                    <a:pt x="643" y="82"/>
                  </a:moveTo>
                  <a:cubicBezTo>
                    <a:pt x="642" y="82"/>
                    <a:pt x="641" y="83"/>
                    <a:pt x="641" y="84"/>
                  </a:cubicBezTo>
                  <a:cubicBezTo>
                    <a:pt x="640" y="88"/>
                    <a:pt x="638" y="92"/>
                    <a:pt x="642" y="95"/>
                  </a:cubicBezTo>
                  <a:cubicBezTo>
                    <a:pt x="643" y="95"/>
                    <a:pt x="643" y="96"/>
                    <a:pt x="643" y="96"/>
                  </a:cubicBezTo>
                  <a:cubicBezTo>
                    <a:pt x="645" y="103"/>
                    <a:pt x="645" y="103"/>
                    <a:pt x="652" y="99"/>
                  </a:cubicBezTo>
                  <a:cubicBezTo>
                    <a:pt x="654" y="98"/>
                    <a:pt x="655" y="97"/>
                    <a:pt x="653" y="94"/>
                  </a:cubicBezTo>
                  <a:cubicBezTo>
                    <a:pt x="653" y="93"/>
                    <a:pt x="653" y="92"/>
                    <a:pt x="653" y="91"/>
                  </a:cubicBezTo>
                  <a:cubicBezTo>
                    <a:pt x="651" y="87"/>
                    <a:pt x="646" y="82"/>
                    <a:pt x="643" y="82"/>
                  </a:cubicBezTo>
                  <a:close/>
                  <a:moveTo>
                    <a:pt x="1072" y="1048"/>
                  </a:moveTo>
                  <a:cubicBezTo>
                    <a:pt x="1068" y="1051"/>
                    <a:pt x="1064" y="1049"/>
                    <a:pt x="1060" y="1050"/>
                  </a:cubicBezTo>
                  <a:cubicBezTo>
                    <a:pt x="1058" y="1051"/>
                    <a:pt x="1057" y="1051"/>
                    <a:pt x="1055" y="1049"/>
                  </a:cubicBezTo>
                  <a:cubicBezTo>
                    <a:pt x="1054" y="1047"/>
                    <a:pt x="1052" y="1048"/>
                    <a:pt x="1050" y="1049"/>
                  </a:cubicBezTo>
                  <a:cubicBezTo>
                    <a:pt x="1047" y="1051"/>
                    <a:pt x="1046" y="1056"/>
                    <a:pt x="1043" y="1057"/>
                  </a:cubicBezTo>
                  <a:cubicBezTo>
                    <a:pt x="1043" y="1058"/>
                    <a:pt x="1043" y="1058"/>
                    <a:pt x="1043" y="1059"/>
                  </a:cubicBezTo>
                  <a:cubicBezTo>
                    <a:pt x="1044" y="1060"/>
                    <a:pt x="1044" y="1062"/>
                    <a:pt x="1043" y="1063"/>
                  </a:cubicBezTo>
                  <a:cubicBezTo>
                    <a:pt x="1042" y="1063"/>
                    <a:pt x="1042" y="1064"/>
                    <a:pt x="1043" y="1064"/>
                  </a:cubicBezTo>
                  <a:cubicBezTo>
                    <a:pt x="1048" y="1067"/>
                    <a:pt x="1051" y="1063"/>
                    <a:pt x="1054" y="1061"/>
                  </a:cubicBezTo>
                  <a:cubicBezTo>
                    <a:pt x="1056" y="1059"/>
                    <a:pt x="1055" y="1058"/>
                    <a:pt x="1054" y="1057"/>
                  </a:cubicBezTo>
                  <a:cubicBezTo>
                    <a:pt x="1053" y="1057"/>
                    <a:pt x="1054" y="1056"/>
                    <a:pt x="1054" y="1056"/>
                  </a:cubicBezTo>
                  <a:cubicBezTo>
                    <a:pt x="1058" y="1054"/>
                    <a:pt x="1062" y="1051"/>
                    <a:pt x="1067" y="1052"/>
                  </a:cubicBezTo>
                  <a:cubicBezTo>
                    <a:pt x="1070" y="1053"/>
                    <a:pt x="1071" y="1051"/>
                    <a:pt x="1072" y="1048"/>
                  </a:cubicBezTo>
                  <a:close/>
                  <a:moveTo>
                    <a:pt x="1040" y="942"/>
                  </a:moveTo>
                  <a:cubicBezTo>
                    <a:pt x="1038" y="943"/>
                    <a:pt x="1037" y="943"/>
                    <a:pt x="1037" y="945"/>
                  </a:cubicBezTo>
                  <a:cubicBezTo>
                    <a:pt x="1036" y="949"/>
                    <a:pt x="1036" y="953"/>
                    <a:pt x="1035" y="957"/>
                  </a:cubicBezTo>
                  <a:cubicBezTo>
                    <a:pt x="1035" y="959"/>
                    <a:pt x="1036" y="961"/>
                    <a:pt x="1038" y="963"/>
                  </a:cubicBezTo>
                  <a:cubicBezTo>
                    <a:pt x="1039" y="964"/>
                    <a:pt x="1040" y="964"/>
                    <a:pt x="1041" y="962"/>
                  </a:cubicBezTo>
                  <a:cubicBezTo>
                    <a:pt x="1044" y="959"/>
                    <a:pt x="1046" y="955"/>
                    <a:pt x="1046" y="951"/>
                  </a:cubicBezTo>
                  <a:cubicBezTo>
                    <a:pt x="1047" y="949"/>
                    <a:pt x="1048" y="947"/>
                    <a:pt x="1046" y="945"/>
                  </a:cubicBezTo>
                  <a:cubicBezTo>
                    <a:pt x="1044" y="944"/>
                    <a:pt x="1042" y="943"/>
                    <a:pt x="1040" y="942"/>
                  </a:cubicBezTo>
                  <a:close/>
                  <a:moveTo>
                    <a:pt x="145" y="769"/>
                  </a:moveTo>
                  <a:cubicBezTo>
                    <a:pt x="146" y="772"/>
                    <a:pt x="146" y="775"/>
                    <a:pt x="147" y="777"/>
                  </a:cubicBezTo>
                  <a:cubicBezTo>
                    <a:pt x="147" y="779"/>
                    <a:pt x="148" y="782"/>
                    <a:pt x="151" y="782"/>
                  </a:cubicBezTo>
                  <a:cubicBezTo>
                    <a:pt x="154" y="781"/>
                    <a:pt x="155" y="780"/>
                    <a:pt x="155" y="777"/>
                  </a:cubicBezTo>
                  <a:cubicBezTo>
                    <a:pt x="156" y="773"/>
                    <a:pt x="155" y="768"/>
                    <a:pt x="158" y="764"/>
                  </a:cubicBezTo>
                  <a:cubicBezTo>
                    <a:pt x="159" y="764"/>
                    <a:pt x="159" y="763"/>
                    <a:pt x="158" y="762"/>
                  </a:cubicBezTo>
                  <a:cubicBezTo>
                    <a:pt x="155" y="762"/>
                    <a:pt x="152" y="762"/>
                    <a:pt x="150" y="763"/>
                  </a:cubicBezTo>
                  <a:cubicBezTo>
                    <a:pt x="148" y="765"/>
                    <a:pt x="145" y="766"/>
                    <a:pt x="145" y="769"/>
                  </a:cubicBezTo>
                  <a:close/>
                  <a:moveTo>
                    <a:pt x="258" y="615"/>
                  </a:moveTo>
                  <a:cubicBezTo>
                    <a:pt x="262" y="617"/>
                    <a:pt x="265" y="614"/>
                    <a:pt x="266" y="612"/>
                  </a:cubicBezTo>
                  <a:cubicBezTo>
                    <a:pt x="269" y="608"/>
                    <a:pt x="273" y="606"/>
                    <a:pt x="277" y="604"/>
                  </a:cubicBezTo>
                  <a:cubicBezTo>
                    <a:pt x="278" y="603"/>
                    <a:pt x="279" y="603"/>
                    <a:pt x="278" y="601"/>
                  </a:cubicBezTo>
                  <a:cubicBezTo>
                    <a:pt x="277" y="598"/>
                    <a:pt x="278" y="595"/>
                    <a:pt x="280" y="593"/>
                  </a:cubicBezTo>
                  <a:cubicBezTo>
                    <a:pt x="281" y="593"/>
                    <a:pt x="284" y="593"/>
                    <a:pt x="282" y="590"/>
                  </a:cubicBezTo>
                  <a:cubicBezTo>
                    <a:pt x="282" y="589"/>
                    <a:pt x="282" y="587"/>
                    <a:pt x="280" y="587"/>
                  </a:cubicBezTo>
                  <a:cubicBezTo>
                    <a:pt x="278" y="587"/>
                    <a:pt x="277" y="589"/>
                    <a:pt x="277" y="590"/>
                  </a:cubicBezTo>
                  <a:cubicBezTo>
                    <a:pt x="275" y="593"/>
                    <a:pt x="274" y="595"/>
                    <a:pt x="271" y="597"/>
                  </a:cubicBezTo>
                  <a:cubicBezTo>
                    <a:pt x="271" y="597"/>
                    <a:pt x="270" y="598"/>
                    <a:pt x="270" y="599"/>
                  </a:cubicBezTo>
                  <a:cubicBezTo>
                    <a:pt x="268" y="605"/>
                    <a:pt x="263" y="610"/>
                    <a:pt x="258" y="615"/>
                  </a:cubicBezTo>
                  <a:close/>
                  <a:moveTo>
                    <a:pt x="1004" y="903"/>
                  </a:moveTo>
                  <a:cubicBezTo>
                    <a:pt x="1004" y="903"/>
                    <a:pt x="1004" y="903"/>
                    <a:pt x="1004" y="902"/>
                  </a:cubicBezTo>
                  <a:cubicBezTo>
                    <a:pt x="1003" y="903"/>
                    <a:pt x="1001" y="903"/>
                    <a:pt x="999" y="903"/>
                  </a:cubicBezTo>
                  <a:cubicBezTo>
                    <a:pt x="997" y="903"/>
                    <a:pt x="993" y="904"/>
                    <a:pt x="997" y="900"/>
                  </a:cubicBezTo>
                  <a:cubicBezTo>
                    <a:pt x="995" y="899"/>
                    <a:pt x="999" y="895"/>
                    <a:pt x="995" y="896"/>
                  </a:cubicBezTo>
                  <a:cubicBezTo>
                    <a:pt x="993" y="896"/>
                    <a:pt x="993" y="895"/>
                    <a:pt x="993" y="894"/>
                  </a:cubicBezTo>
                  <a:cubicBezTo>
                    <a:pt x="993" y="891"/>
                    <a:pt x="992" y="890"/>
                    <a:pt x="989" y="890"/>
                  </a:cubicBezTo>
                  <a:cubicBezTo>
                    <a:pt x="987" y="890"/>
                    <a:pt x="986" y="891"/>
                    <a:pt x="985" y="893"/>
                  </a:cubicBezTo>
                  <a:cubicBezTo>
                    <a:pt x="984" y="895"/>
                    <a:pt x="983" y="897"/>
                    <a:pt x="983" y="899"/>
                  </a:cubicBezTo>
                  <a:cubicBezTo>
                    <a:pt x="984" y="902"/>
                    <a:pt x="989" y="903"/>
                    <a:pt x="988" y="907"/>
                  </a:cubicBezTo>
                  <a:cubicBezTo>
                    <a:pt x="988" y="907"/>
                    <a:pt x="988" y="907"/>
                    <a:pt x="989" y="907"/>
                  </a:cubicBezTo>
                  <a:cubicBezTo>
                    <a:pt x="993" y="906"/>
                    <a:pt x="998" y="905"/>
                    <a:pt x="1003" y="904"/>
                  </a:cubicBezTo>
                  <a:cubicBezTo>
                    <a:pt x="1003" y="904"/>
                    <a:pt x="1004" y="903"/>
                    <a:pt x="1004" y="903"/>
                  </a:cubicBezTo>
                  <a:close/>
                  <a:moveTo>
                    <a:pt x="752" y="106"/>
                  </a:moveTo>
                  <a:cubicBezTo>
                    <a:pt x="752" y="107"/>
                    <a:pt x="752" y="109"/>
                    <a:pt x="753" y="110"/>
                  </a:cubicBezTo>
                  <a:cubicBezTo>
                    <a:pt x="753" y="112"/>
                    <a:pt x="754" y="113"/>
                    <a:pt x="756" y="111"/>
                  </a:cubicBezTo>
                  <a:cubicBezTo>
                    <a:pt x="762" y="106"/>
                    <a:pt x="763" y="99"/>
                    <a:pt x="764" y="91"/>
                  </a:cubicBezTo>
                  <a:cubicBezTo>
                    <a:pt x="764" y="89"/>
                    <a:pt x="762" y="89"/>
                    <a:pt x="761" y="88"/>
                  </a:cubicBezTo>
                  <a:cubicBezTo>
                    <a:pt x="760" y="88"/>
                    <a:pt x="759" y="87"/>
                    <a:pt x="759" y="88"/>
                  </a:cubicBezTo>
                  <a:cubicBezTo>
                    <a:pt x="756" y="94"/>
                    <a:pt x="752" y="99"/>
                    <a:pt x="752" y="106"/>
                  </a:cubicBezTo>
                  <a:close/>
                  <a:moveTo>
                    <a:pt x="315" y="440"/>
                  </a:moveTo>
                  <a:cubicBezTo>
                    <a:pt x="314" y="443"/>
                    <a:pt x="318" y="445"/>
                    <a:pt x="318" y="448"/>
                  </a:cubicBezTo>
                  <a:cubicBezTo>
                    <a:pt x="319" y="452"/>
                    <a:pt x="321" y="453"/>
                    <a:pt x="323" y="452"/>
                  </a:cubicBezTo>
                  <a:cubicBezTo>
                    <a:pt x="326" y="452"/>
                    <a:pt x="328" y="449"/>
                    <a:pt x="327" y="446"/>
                  </a:cubicBezTo>
                  <a:cubicBezTo>
                    <a:pt x="326" y="444"/>
                    <a:pt x="326" y="441"/>
                    <a:pt x="325" y="439"/>
                  </a:cubicBezTo>
                  <a:cubicBezTo>
                    <a:pt x="325" y="437"/>
                    <a:pt x="323" y="433"/>
                    <a:pt x="320" y="434"/>
                  </a:cubicBezTo>
                  <a:cubicBezTo>
                    <a:pt x="318" y="434"/>
                    <a:pt x="315" y="435"/>
                    <a:pt x="315" y="440"/>
                  </a:cubicBezTo>
                  <a:close/>
                  <a:moveTo>
                    <a:pt x="367" y="254"/>
                  </a:moveTo>
                  <a:cubicBezTo>
                    <a:pt x="367" y="253"/>
                    <a:pt x="367" y="251"/>
                    <a:pt x="365" y="249"/>
                  </a:cubicBezTo>
                  <a:cubicBezTo>
                    <a:pt x="364" y="248"/>
                    <a:pt x="362" y="245"/>
                    <a:pt x="360" y="247"/>
                  </a:cubicBezTo>
                  <a:cubicBezTo>
                    <a:pt x="358" y="249"/>
                    <a:pt x="355" y="251"/>
                    <a:pt x="354" y="254"/>
                  </a:cubicBezTo>
                  <a:cubicBezTo>
                    <a:pt x="353" y="256"/>
                    <a:pt x="353" y="257"/>
                    <a:pt x="354" y="259"/>
                  </a:cubicBezTo>
                  <a:cubicBezTo>
                    <a:pt x="355" y="262"/>
                    <a:pt x="358" y="264"/>
                    <a:pt x="361" y="263"/>
                  </a:cubicBezTo>
                  <a:cubicBezTo>
                    <a:pt x="365" y="262"/>
                    <a:pt x="366" y="258"/>
                    <a:pt x="367" y="254"/>
                  </a:cubicBezTo>
                  <a:close/>
                  <a:moveTo>
                    <a:pt x="958" y="719"/>
                  </a:moveTo>
                  <a:cubicBezTo>
                    <a:pt x="960" y="720"/>
                    <a:pt x="962" y="721"/>
                    <a:pt x="960" y="723"/>
                  </a:cubicBezTo>
                  <a:cubicBezTo>
                    <a:pt x="958" y="726"/>
                    <a:pt x="961" y="728"/>
                    <a:pt x="962" y="730"/>
                  </a:cubicBezTo>
                  <a:cubicBezTo>
                    <a:pt x="963" y="732"/>
                    <a:pt x="966" y="732"/>
                    <a:pt x="968" y="732"/>
                  </a:cubicBezTo>
                  <a:cubicBezTo>
                    <a:pt x="970" y="731"/>
                    <a:pt x="972" y="730"/>
                    <a:pt x="972" y="727"/>
                  </a:cubicBezTo>
                  <a:cubicBezTo>
                    <a:pt x="972" y="725"/>
                    <a:pt x="973" y="723"/>
                    <a:pt x="973" y="721"/>
                  </a:cubicBezTo>
                  <a:cubicBezTo>
                    <a:pt x="974" y="719"/>
                    <a:pt x="973" y="717"/>
                    <a:pt x="971" y="717"/>
                  </a:cubicBezTo>
                  <a:cubicBezTo>
                    <a:pt x="967" y="718"/>
                    <a:pt x="963" y="718"/>
                    <a:pt x="958" y="719"/>
                  </a:cubicBezTo>
                  <a:close/>
                  <a:moveTo>
                    <a:pt x="338" y="202"/>
                  </a:moveTo>
                  <a:cubicBezTo>
                    <a:pt x="339" y="198"/>
                    <a:pt x="337" y="195"/>
                    <a:pt x="335" y="192"/>
                  </a:cubicBezTo>
                  <a:cubicBezTo>
                    <a:pt x="334" y="191"/>
                    <a:pt x="333" y="189"/>
                    <a:pt x="331" y="190"/>
                  </a:cubicBezTo>
                  <a:cubicBezTo>
                    <a:pt x="330" y="190"/>
                    <a:pt x="329" y="192"/>
                    <a:pt x="329" y="194"/>
                  </a:cubicBezTo>
                  <a:cubicBezTo>
                    <a:pt x="329" y="197"/>
                    <a:pt x="328" y="201"/>
                    <a:pt x="329" y="205"/>
                  </a:cubicBezTo>
                  <a:cubicBezTo>
                    <a:pt x="330" y="207"/>
                    <a:pt x="329" y="210"/>
                    <a:pt x="332" y="210"/>
                  </a:cubicBezTo>
                  <a:cubicBezTo>
                    <a:pt x="335" y="210"/>
                    <a:pt x="337" y="208"/>
                    <a:pt x="338" y="206"/>
                  </a:cubicBezTo>
                  <a:cubicBezTo>
                    <a:pt x="338" y="204"/>
                    <a:pt x="338" y="203"/>
                    <a:pt x="338" y="202"/>
                  </a:cubicBezTo>
                  <a:close/>
                  <a:moveTo>
                    <a:pt x="299" y="278"/>
                  </a:moveTo>
                  <a:cubicBezTo>
                    <a:pt x="299" y="276"/>
                    <a:pt x="298" y="275"/>
                    <a:pt x="295" y="277"/>
                  </a:cubicBezTo>
                  <a:cubicBezTo>
                    <a:pt x="290" y="280"/>
                    <a:pt x="288" y="286"/>
                    <a:pt x="284" y="289"/>
                  </a:cubicBezTo>
                  <a:cubicBezTo>
                    <a:pt x="283" y="290"/>
                    <a:pt x="283" y="292"/>
                    <a:pt x="284" y="293"/>
                  </a:cubicBezTo>
                  <a:cubicBezTo>
                    <a:pt x="285" y="294"/>
                    <a:pt x="286" y="294"/>
                    <a:pt x="287" y="294"/>
                  </a:cubicBezTo>
                  <a:cubicBezTo>
                    <a:pt x="294" y="293"/>
                    <a:pt x="299" y="286"/>
                    <a:pt x="299" y="278"/>
                  </a:cubicBezTo>
                  <a:close/>
                  <a:moveTo>
                    <a:pt x="1074" y="818"/>
                  </a:moveTo>
                  <a:cubicBezTo>
                    <a:pt x="1073" y="820"/>
                    <a:pt x="1071" y="818"/>
                    <a:pt x="1071" y="819"/>
                  </a:cubicBezTo>
                  <a:cubicBezTo>
                    <a:pt x="1070" y="822"/>
                    <a:pt x="1068" y="823"/>
                    <a:pt x="1066" y="824"/>
                  </a:cubicBezTo>
                  <a:cubicBezTo>
                    <a:pt x="1065" y="824"/>
                    <a:pt x="1064" y="826"/>
                    <a:pt x="1065" y="827"/>
                  </a:cubicBezTo>
                  <a:cubicBezTo>
                    <a:pt x="1068" y="829"/>
                    <a:pt x="1071" y="830"/>
                    <a:pt x="1074" y="828"/>
                  </a:cubicBezTo>
                  <a:cubicBezTo>
                    <a:pt x="1077" y="827"/>
                    <a:pt x="1079" y="826"/>
                    <a:pt x="1078" y="822"/>
                  </a:cubicBezTo>
                  <a:cubicBezTo>
                    <a:pt x="1077" y="821"/>
                    <a:pt x="1078" y="819"/>
                    <a:pt x="1079" y="819"/>
                  </a:cubicBezTo>
                  <a:cubicBezTo>
                    <a:pt x="1084" y="819"/>
                    <a:pt x="1081" y="816"/>
                    <a:pt x="1080" y="815"/>
                  </a:cubicBezTo>
                  <a:cubicBezTo>
                    <a:pt x="1080" y="813"/>
                    <a:pt x="1073" y="812"/>
                    <a:pt x="1071" y="814"/>
                  </a:cubicBezTo>
                  <a:cubicBezTo>
                    <a:pt x="1070" y="815"/>
                    <a:pt x="1070" y="816"/>
                    <a:pt x="1072" y="817"/>
                  </a:cubicBezTo>
                  <a:cubicBezTo>
                    <a:pt x="1073" y="817"/>
                    <a:pt x="1074" y="817"/>
                    <a:pt x="1074" y="818"/>
                  </a:cubicBezTo>
                  <a:close/>
                  <a:moveTo>
                    <a:pt x="587" y="145"/>
                  </a:moveTo>
                  <a:cubicBezTo>
                    <a:pt x="588" y="148"/>
                    <a:pt x="588" y="150"/>
                    <a:pt x="590" y="150"/>
                  </a:cubicBezTo>
                  <a:cubicBezTo>
                    <a:pt x="593" y="151"/>
                    <a:pt x="594" y="149"/>
                    <a:pt x="594" y="147"/>
                  </a:cubicBezTo>
                  <a:cubicBezTo>
                    <a:pt x="595" y="143"/>
                    <a:pt x="597" y="140"/>
                    <a:pt x="599" y="137"/>
                  </a:cubicBezTo>
                  <a:cubicBezTo>
                    <a:pt x="599" y="136"/>
                    <a:pt x="602" y="136"/>
                    <a:pt x="600" y="134"/>
                  </a:cubicBezTo>
                  <a:cubicBezTo>
                    <a:pt x="599" y="133"/>
                    <a:pt x="598" y="133"/>
                    <a:pt x="596" y="133"/>
                  </a:cubicBezTo>
                  <a:cubicBezTo>
                    <a:pt x="594" y="135"/>
                    <a:pt x="591" y="136"/>
                    <a:pt x="589" y="135"/>
                  </a:cubicBezTo>
                  <a:cubicBezTo>
                    <a:pt x="587" y="134"/>
                    <a:pt x="586" y="136"/>
                    <a:pt x="586" y="137"/>
                  </a:cubicBezTo>
                  <a:cubicBezTo>
                    <a:pt x="585" y="137"/>
                    <a:pt x="585" y="138"/>
                    <a:pt x="585" y="138"/>
                  </a:cubicBezTo>
                  <a:cubicBezTo>
                    <a:pt x="589" y="140"/>
                    <a:pt x="588" y="143"/>
                    <a:pt x="587" y="145"/>
                  </a:cubicBezTo>
                  <a:close/>
                  <a:moveTo>
                    <a:pt x="275" y="308"/>
                  </a:moveTo>
                  <a:cubicBezTo>
                    <a:pt x="276" y="310"/>
                    <a:pt x="276" y="311"/>
                    <a:pt x="276" y="313"/>
                  </a:cubicBezTo>
                  <a:cubicBezTo>
                    <a:pt x="276" y="317"/>
                    <a:pt x="279" y="318"/>
                    <a:pt x="282" y="316"/>
                  </a:cubicBezTo>
                  <a:cubicBezTo>
                    <a:pt x="286" y="313"/>
                    <a:pt x="287" y="308"/>
                    <a:pt x="286" y="304"/>
                  </a:cubicBezTo>
                  <a:cubicBezTo>
                    <a:pt x="285" y="303"/>
                    <a:pt x="284" y="302"/>
                    <a:pt x="283" y="302"/>
                  </a:cubicBezTo>
                  <a:cubicBezTo>
                    <a:pt x="278" y="300"/>
                    <a:pt x="275" y="302"/>
                    <a:pt x="275" y="308"/>
                  </a:cubicBezTo>
                  <a:close/>
                  <a:moveTo>
                    <a:pt x="298" y="541"/>
                  </a:moveTo>
                  <a:cubicBezTo>
                    <a:pt x="298" y="537"/>
                    <a:pt x="295" y="535"/>
                    <a:pt x="292" y="536"/>
                  </a:cubicBezTo>
                  <a:cubicBezTo>
                    <a:pt x="291" y="536"/>
                    <a:pt x="290" y="537"/>
                    <a:pt x="289" y="537"/>
                  </a:cubicBezTo>
                  <a:cubicBezTo>
                    <a:pt x="284" y="538"/>
                    <a:pt x="284" y="538"/>
                    <a:pt x="285" y="543"/>
                  </a:cubicBezTo>
                  <a:cubicBezTo>
                    <a:pt x="286" y="547"/>
                    <a:pt x="288" y="548"/>
                    <a:pt x="292" y="548"/>
                  </a:cubicBezTo>
                  <a:cubicBezTo>
                    <a:pt x="295" y="547"/>
                    <a:pt x="298" y="544"/>
                    <a:pt x="298" y="541"/>
                  </a:cubicBezTo>
                  <a:close/>
                  <a:moveTo>
                    <a:pt x="531" y="56"/>
                  </a:moveTo>
                  <a:cubicBezTo>
                    <a:pt x="530" y="53"/>
                    <a:pt x="528" y="50"/>
                    <a:pt x="525" y="48"/>
                  </a:cubicBezTo>
                  <a:cubicBezTo>
                    <a:pt x="522" y="46"/>
                    <a:pt x="520" y="47"/>
                    <a:pt x="520" y="50"/>
                  </a:cubicBezTo>
                  <a:cubicBezTo>
                    <a:pt x="519" y="53"/>
                    <a:pt x="520" y="56"/>
                    <a:pt x="521" y="58"/>
                  </a:cubicBezTo>
                  <a:cubicBezTo>
                    <a:pt x="522" y="61"/>
                    <a:pt x="522" y="65"/>
                    <a:pt x="526" y="65"/>
                  </a:cubicBezTo>
                  <a:cubicBezTo>
                    <a:pt x="530" y="64"/>
                    <a:pt x="530" y="60"/>
                    <a:pt x="531" y="56"/>
                  </a:cubicBezTo>
                  <a:close/>
                  <a:moveTo>
                    <a:pt x="152" y="1182"/>
                  </a:moveTo>
                  <a:cubicBezTo>
                    <a:pt x="153" y="1175"/>
                    <a:pt x="150" y="1172"/>
                    <a:pt x="145" y="1174"/>
                  </a:cubicBezTo>
                  <a:cubicBezTo>
                    <a:pt x="142" y="1175"/>
                    <a:pt x="141" y="1178"/>
                    <a:pt x="141" y="1181"/>
                  </a:cubicBezTo>
                  <a:cubicBezTo>
                    <a:pt x="141" y="1184"/>
                    <a:pt x="145" y="1190"/>
                    <a:pt x="147" y="1190"/>
                  </a:cubicBezTo>
                  <a:cubicBezTo>
                    <a:pt x="148" y="1190"/>
                    <a:pt x="148" y="1190"/>
                    <a:pt x="149" y="1190"/>
                  </a:cubicBezTo>
                  <a:cubicBezTo>
                    <a:pt x="150" y="1187"/>
                    <a:pt x="152" y="1185"/>
                    <a:pt x="152" y="1182"/>
                  </a:cubicBezTo>
                  <a:close/>
                  <a:moveTo>
                    <a:pt x="319" y="387"/>
                  </a:moveTo>
                  <a:cubicBezTo>
                    <a:pt x="319" y="385"/>
                    <a:pt x="317" y="381"/>
                    <a:pt x="315" y="379"/>
                  </a:cubicBezTo>
                  <a:cubicBezTo>
                    <a:pt x="311" y="377"/>
                    <a:pt x="309" y="378"/>
                    <a:pt x="308" y="382"/>
                  </a:cubicBezTo>
                  <a:cubicBezTo>
                    <a:pt x="307" y="386"/>
                    <a:pt x="309" y="391"/>
                    <a:pt x="314" y="394"/>
                  </a:cubicBezTo>
                  <a:cubicBezTo>
                    <a:pt x="317" y="395"/>
                    <a:pt x="318" y="394"/>
                    <a:pt x="319" y="392"/>
                  </a:cubicBezTo>
                  <a:cubicBezTo>
                    <a:pt x="319" y="391"/>
                    <a:pt x="319" y="389"/>
                    <a:pt x="319" y="387"/>
                  </a:cubicBezTo>
                  <a:close/>
                  <a:moveTo>
                    <a:pt x="932" y="622"/>
                  </a:moveTo>
                  <a:cubicBezTo>
                    <a:pt x="929" y="621"/>
                    <a:pt x="929" y="626"/>
                    <a:pt x="926" y="626"/>
                  </a:cubicBezTo>
                  <a:cubicBezTo>
                    <a:pt x="925" y="626"/>
                    <a:pt x="926" y="629"/>
                    <a:pt x="926" y="628"/>
                  </a:cubicBezTo>
                  <a:cubicBezTo>
                    <a:pt x="930" y="626"/>
                    <a:pt x="930" y="631"/>
                    <a:pt x="933" y="632"/>
                  </a:cubicBezTo>
                  <a:cubicBezTo>
                    <a:pt x="935" y="633"/>
                    <a:pt x="941" y="634"/>
                    <a:pt x="943" y="633"/>
                  </a:cubicBezTo>
                  <a:cubicBezTo>
                    <a:pt x="945" y="632"/>
                    <a:pt x="945" y="630"/>
                    <a:pt x="943" y="629"/>
                  </a:cubicBezTo>
                  <a:cubicBezTo>
                    <a:pt x="942" y="627"/>
                    <a:pt x="940" y="627"/>
                    <a:pt x="939" y="625"/>
                  </a:cubicBezTo>
                  <a:cubicBezTo>
                    <a:pt x="938" y="623"/>
                    <a:pt x="935" y="622"/>
                    <a:pt x="932" y="622"/>
                  </a:cubicBezTo>
                  <a:close/>
                  <a:moveTo>
                    <a:pt x="1053" y="825"/>
                  </a:moveTo>
                  <a:cubicBezTo>
                    <a:pt x="1053" y="818"/>
                    <a:pt x="1052" y="817"/>
                    <a:pt x="1045" y="821"/>
                  </a:cubicBezTo>
                  <a:cubicBezTo>
                    <a:pt x="1044" y="821"/>
                    <a:pt x="1044" y="821"/>
                    <a:pt x="1043" y="821"/>
                  </a:cubicBezTo>
                  <a:cubicBezTo>
                    <a:pt x="1040" y="822"/>
                    <a:pt x="1040" y="825"/>
                    <a:pt x="1040" y="827"/>
                  </a:cubicBezTo>
                  <a:cubicBezTo>
                    <a:pt x="1040" y="829"/>
                    <a:pt x="1042" y="830"/>
                    <a:pt x="1044" y="830"/>
                  </a:cubicBezTo>
                  <a:cubicBezTo>
                    <a:pt x="1046" y="830"/>
                    <a:pt x="1047" y="830"/>
                    <a:pt x="1047" y="832"/>
                  </a:cubicBezTo>
                  <a:cubicBezTo>
                    <a:pt x="1046" y="834"/>
                    <a:pt x="1048" y="834"/>
                    <a:pt x="1049" y="835"/>
                  </a:cubicBezTo>
                  <a:cubicBezTo>
                    <a:pt x="1051" y="835"/>
                    <a:pt x="1052" y="834"/>
                    <a:pt x="1052" y="832"/>
                  </a:cubicBezTo>
                  <a:cubicBezTo>
                    <a:pt x="1052" y="830"/>
                    <a:pt x="1052" y="828"/>
                    <a:pt x="1053" y="825"/>
                  </a:cubicBezTo>
                  <a:close/>
                  <a:moveTo>
                    <a:pt x="1033" y="1151"/>
                  </a:moveTo>
                  <a:cubicBezTo>
                    <a:pt x="1033" y="1150"/>
                    <a:pt x="1033" y="1149"/>
                    <a:pt x="1031" y="1148"/>
                  </a:cubicBezTo>
                  <a:cubicBezTo>
                    <a:pt x="1029" y="1148"/>
                    <a:pt x="1029" y="1147"/>
                    <a:pt x="1029" y="1146"/>
                  </a:cubicBezTo>
                  <a:cubicBezTo>
                    <a:pt x="1029" y="1143"/>
                    <a:pt x="1028" y="1142"/>
                    <a:pt x="1026" y="1142"/>
                  </a:cubicBezTo>
                  <a:cubicBezTo>
                    <a:pt x="1025" y="1141"/>
                    <a:pt x="1023" y="1141"/>
                    <a:pt x="1023" y="1142"/>
                  </a:cubicBezTo>
                  <a:cubicBezTo>
                    <a:pt x="1021" y="1144"/>
                    <a:pt x="1022" y="1145"/>
                    <a:pt x="1023" y="1147"/>
                  </a:cubicBezTo>
                  <a:cubicBezTo>
                    <a:pt x="1024" y="1149"/>
                    <a:pt x="1026" y="1150"/>
                    <a:pt x="1025" y="1152"/>
                  </a:cubicBezTo>
                  <a:cubicBezTo>
                    <a:pt x="1023" y="1156"/>
                    <a:pt x="1026" y="1158"/>
                    <a:pt x="1027" y="1161"/>
                  </a:cubicBezTo>
                  <a:cubicBezTo>
                    <a:pt x="1028" y="1162"/>
                    <a:pt x="1029" y="1162"/>
                    <a:pt x="1030" y="1162"/>
                  </a:cubicBezTo>
                  <a:cubicBezTo>
                    <a:pt x="1031" y="1161"/>
                    <a:pt x="1033" y="1161"/>
                    <a:pt x="1032" y="1160"/>
                  </a:cubicBezTo>
                  <a:cubicBezTo>
                    <a:pt x="1030" y="1157"/>
                    <a:pt x="1032" y="1154"/>
                    <a:pt x="1033" y="1151"/>
                  </a:cubicBezTo>
                  <a:close/>
                  <a:moveTo>
                    <a:pt x="257" y="568"/>
                  </a:moveTo>
                  <a:cubicBezTo>
                    <a:pt x="259" y="567"/>
                    <a:pt x="262" y="565"/>
                    <a:pt x="264" y="564"/>
                  </a:cubicBezTo>
                  <a:cubicBezTo>
                    <a:pt x="267" y="562"/>
                    <a:pt x="270" y="559"/>
                    <a:pt x="273" y="555"/>
                  </a:cubicBezTo>
                  <a:cubicBezTo>
                    <a:pt x="274" y="554"/>
                    <a:pt x="274" y="553"/>
                    <a:pt x="273" y="551"/>
                  </a:cubicBezTo>
                  <a:cubicBezTo>
                    <a:pt x="272" y="550"/>
                    <a:pt x="271" y="549"/>
                    <a:pt x="269" y="550"/>
                  </a:cubicBezTo>
                  <a:cubicBezTo>
                    <a:pt x="267" y="553"/>
                    <a:pt x="263" y="553"/>
                    <a:pt x="262" y="557"/>
                  </a:cubicBezTo>
                  <a:cubicBezTo>
                    <a:pt x="261" y="558"/>
                    <a:pt x="261" y="560"/>
                    <a:pt x="260" y="560"/>
                  </a:cubicBezTo>
                  <a:cubicBezTo>
                    <a:pt x="255" y="562"/>
                    <a:pt x="256" y="565"/>
                    <a:pt x="257" y="568"/>
                  </a:cubicBezTo>
                  <a:close/>
                  <a:moveTo>
                    <a:pt x="1090" y="1142"/>
                  </a:moveTo>
                  <a:cubicBezTo>
                    <a:pt x="1088" y="1144"/>
                    <a:pt x="1086" y="1145"/>
                    <a:pt x="1084" y="1146"/>
                  </a:cubicBezTo>
                  <a:cubicBezTo>
                    <a:pt x="1081" y="1147"/>
                    <a:pt x="1080" y="1149"/>
                    <a:pt x="1079" y="1152"/>
                  </a:cubicBezTo>
                  <a:cubicBezTo>
                    <a:pt x="1079" y="1154"/>
                    <a:pt x="1080" y="1154"/>
                    <a:pt x="1081" y="1154"/>
                  </a:cubicBezTo>
                  <a:cubicBezTo>
                    <a:pt x="1086" y="1155"/>
                    <a:pt x="1090" y="1154"/>
                    <a:pt x="1093" y="1149"/>
                  </a:cubicBezTo>
                  <a:cubicBezTo>
                    <a:pt x="1089" y="1148"/>
                    <a:pt x="1087" y="1146"/>
                    <a:pt x="1092" y="1144"/>
                  </a:cubicBezTo>
                  <a:cubicBezTo>
                    <a:pt x="1095" y="1143"/>
                    <a:pt x="1093" y="1140"/>
                    <a:pt x="1092" y="1139"/>
                  </a:cubicBezTo>
                  <a:cubicBezTo>
                    <a:pt x="1091" y="1138"/>
                    <a:pt x="1090" y="1136"/>
                    <a:pt x="1088" y="1138"/>
                  </a:cubicBezTo>
                  <a:cubicBezTo>
                    <a:pt x="1087" y="1139"/>
                    <a:pt x="1086" y="1141"/>
                    <a:pt x="1084" y="1142"/>
                  </a:cubicBezTo>
                  <a:cubicBezTo>
                    <a:pt x="1086" y="1144"/>
                    <a:pt x="1088" y="1141"/>
                    <a:pt x="1090" y="1142"/>
                  </a:cubicBezTo>
                  <a:close/>
                  <a:moveTo>
                    <a:pt x="500" y="143"/>
                  </a:moveTo>
                  <a:cubicBezTo>
                    <a:pt x="498" y="141"/>
                    <a:pt x="498" y="138"/>
                    <a:pt x="495" y="136"/>
                  </a:cubicBezTo>
                  <a:cubicBezTo>
                    <a:pt x="492" y="135"/>
                    <a:pt x="491" y="136"/>
                    <a:pt x="490" y="139"/>
                  </a:cubicBezTo>
                  <a:cubicBezTo>
                    <a:pt x="489" y="143"/>
                    <a:pt x="493" y="148"/>
                    <a:pt x="490" y="152"/>
                  </a:cubicBezTo>
                  <a:cubicBezTo>
                    <a:pt x="489" y="153"/>
                    <a:pt x="490" y="153"/>
                    <a:pt x="491" y="153"/>
                  </a:cubicBezTo>
                  <a:cubicBezTo>
                    <a:pt x="495" y="153"/>
                    <a:pt x="500" y="148"/>
                    <a:pt x="500" y="143"/>
                  </a:cubicBezTo>
                  <a:close/>
                  <a:moveTo>
                    <a:pt x="562" y="142"/>
                  </a:moveTo>
                  <a:cubicBezTo>
                    <a:pt x="563" y="143"/>
                    <a:pt x="561" y="146"/>
                    <a:pt x="564" y="147"/>
                  </a:cubicBezTo>
                  <a:cubicBezTo>
                    <a:pt x="566" y="147"/>
                    <a:pt x="569" y="148"/>
                    <a:pt x="571" y="147"/>
                  </a:cubicBezTo>
                  <a:cubicBezTo>
                    <a:pt x="572" y="146"/>
                    <a:pt x="573" y="146"/>
                    <a:pt x="572" y="145"/>
                  </a:cubicBezTo>
                  <a:cubicBezTo>
                    <a:pt x="570" y="142"/>
                    <a:pt x="572" y="140"/>
                    <a:pt x="572" y="137"/>
                  </a:cubicBezTo>
                  <a:cubicBezTo>
                    <a:pt x="572" y="135"/>
                    <a:pt x="572" y="133"/>
                    <a:pt x="570" y="133"/>
                  </a:cubicBezTo>
                  <a:cubicBezTo>
                    <a:pt x="568" y="132"/>
                    <a:pt x="566" y="133"/>
                    <a:pt x="564" y="135"/>
                  </a:cubicBezTo>
                  <a:cubicBezTo>
                    <a:pt x="563" y="137"/>
                    <a:pt x="562" y="139"/>
                    <a:pt x="562" y="142"/>
                  </a:cubicBezTo>
                  <a:close/>
                  <a:moveTo>
                    <a:pt x="977" y="856"/>
                  </a:moveTo>
                  <a:cubicBezTo>
                    <a:pt x="977" y="851"/>
                    <a:pt x="976" y="847"/>
                    <a:pt x="975" y="843"/>
                  </a:cubicBezTo>
                  <a:cubicBezTo>
                    <a:pt x="975" y="841"/>
                    <a:pt x="972" y="841"/>
                    <a:pt x="971" y="840"/>
                  </a:cubicBezTo>
                  <a:cubicBezTo>
                    <a:pt x="969" y="840"/>
                    <a:pt x="968" y="841"/>
                    <a:pt x="967" y="842"/>
                  </a:cubicBezTo>
                  <a:cubicBezTo>
                    <a:pt x="966" y="844"/>
                    <a:pt x="968" y="845"/>
                    <a:pt x="969" y="846"/>
                  </a:cubicBezTo>
                  <a:cubicBezTo>
                    <a:pt x="969" y="847"/>
                    <a:pt x="970" y="848"/>
                    <a:pt x="971" y="849"/>
                  </a:cubicBezTo>
                  <a:cubicBezTo>
                    <a:pt x="972" y="851"/>
                    <a:pt x="973" y="852"/>
                    <a:pt x="970" y="853"/>
                  </a:cubicBezTo>
                  <a:cubicBezTo>
                    <a:pt x="969" y="854"/>
                    <a:pt x="969" y="856"/>
                    <a:pt x="970" y="857"/>
                  </a:cubicBezTo>
                  <a:cubicBezTo>
                    <a:pt x="971" y="859"/>
                    <a:pt x="973" y="861"/>
                    <a:pt x="976" y="860"/>
                  </a:cubicBezTo>
                  <a:cubicBezTo>
                    <a:pt x="978" y="859"/>
                    <a:pt x="976" y="857"/>
                    <a:pt x="977" y="856"/>
                  </a:cubicBezTo>
                  <a:close/>
                  <a:moveTo>
                    <a:pt x="949" y="638"/>
                  </a:moveTo>
                  <a:cubicBezTo>
                    <a:pt x="951" y="640"/>
                    <a:pt x="953" y="639"/>
                    <a:pt x="955" y="641"/>
                  </a:cubicBezTo>
                  <a:cubicBezTo>
                    <a:pt x="956" y="643"/>
                    <a:pt x="958" y="643"/>
                    <a:pt x="960" y="642"/>
                  </a:cubicBezTo>
                  <a:cubicBezTo>
                    <a:pt x="962" y="642"/>
                    <a:pt x="963" y="641"/>
                    <a:pt x="965" y="641"/>
                  </a:cubicBezTo>
                  <a:cubicBezTo>
                    <a:pt x="967" y="642"/>
                    <a:pt x="969" y="641"/>
                    <a:pt x="969" y="639"/>
                  </a:cubicBezTo>
                  <a:cubicBezTo>
                    <a:pt x="970" y="637"/>
                    <a:pt x="971" y="635"/>
                    <a:pt x="970" y="633"/>
                  </a:cubicBezTo>
                  <a:cubicBezTo>
                    <a:pt x="968" y="631"/>
                    <a:pt x="966" y="633"/>
                    <a:pt x="964" y="634"/>
                  </a:cubicBezTo>
                  <a:cubicBezTo>
                    <a:pt x="964" y="634"/>
                    <a:pt x="964" y="634"/>
                    <a:pt x="963" y="634"/>
                  </a:cubicBezTo>
                  <a:cubicBezTo>
                    <a:pt x="958" y="634"/>
                    <a:pt x="954" y="638"/>
                    <a:pt x="949" y="638"/>
                  </a:cubicBezTo>
                  <a:close/>
                  <a:moveTo>
                    <a:pt x="849" y="344"/>
                  </a:moveTo>
                  <a:cubicBezTo>
                    <a:pt x="848" y="341"/>
                    <a:pt x="848" y="340"/>
                    <a:pt x="848" y="338"/>
                  </a:cubicBezTo>
                  <a:cubicBezTo>
                    <a:pt x="847" y="336"/>
                    <a:pt x="844" y="335"/>
                    <a:pt x="844" y="337"/>
                  </a:cubicBezTo>
                  <a:cubicBezTo>
                    <a:pt x="842" y="341"/>
                    <a:pt x="838" y="344"/>
                    <a:pt x="841" y="349"/>
                  </a:cubicBezTo>
                  <a:cubicBezTo>
                    <a:pt x="842" y="350"/>
                    <a:pt x="842" y="351"/>
                    <a:pt x="841" y="352"/>
                  </a:cubicBezTo>
                  <a:cubicBezTo>
                    <a:pt x="841" y="354"/>
                    <a:pt x="842" y="355"/>
                    <a:pt x="844" y="355"/>
                  </a:cubicBezTo>
                  <a:cubicBezTo>
                    <a:pt x="845" y="355"/>
                    <a:pt x="846" y="354"/>
                    <a:pt x="846" y="353"/>
                  </a:cubicBezTo>
                  <a:cubicBezTo>
                    <a:pt x="847" y="350"/>
                    <a:pt x="849" y="347"/>
                    <a:pt x="849" y="344"/>
                  </a:cubicBezTo>
                  <a:close/>
                  <a:moveTo>
                    <a:pt x="988" y="655"/>
                  </a:moveTo>
                  <a:cubicBezTo>
                    <a:pt x="987" y="655"/>
                    <a:pt x="986" y="654"/>
                    <a:pt x="985" y="655"/>
                  </a:cubicBezTo>
                  <a:cubicBezTo>
                    <a:pt x="984" y="656"/>
                    <a:pt x="986" y="657"/>
                    <a:pt x="986" y="658"/>
                  </a:cubicBezTo>
                  <a:cubicBezTo>
                    <a:pt x="988" y="660"/>
                    <a:pt x="987" y="661"/>
                    <a:pt x="986" y="663"/>
                  </a:cubicBezTo>
                  <a:cubicBezTo>
                    <a:pt x="986" y="664"/>
                    <a:pt x="985" y="665"/>
                    <a:pt x="986" y="666"/>
                  </a:cubicBezTo>
                  <a:cubicBezTo>
                    <a:pt x="987" y="667"/>
                    <a:pt x="988" y="667"/>
                    <a:pt x="990" y="666"/>
                  </a:cubicBezTo>
                  <a:cubicBezTo>
                    <a:pt x="995" y="664"/>
                    <a:pt x="997" y="662"/>
                    <a:pt x="997" y="656"/>
                  </a:cubicBezTo>
                  <a:cubicBezTo>
                    <a:pt x="997" y="653"/>
                    <a:pt x="996" y="652"/>
                    <a:pt x="993" y="653"/>
                  </a:cubicBezTo>
                  <a:cubicBezTo>
                    <a:pt x="992" y="654"/>
                    <a:pt x="990" y="655"/>
                    <a:pt x="988" y="655"/>
                  </a:cubicBezTo>
                  <a:close/>
                  <a:moveTo>
                    <a:pt x="913" y="574"/>
                  </a:moveTo>
                  <a:cubicBezTo>
                    <a:pt x="913" y="574"/>
                    <a:pt x="913" y="573"/>
                    <a:pt x="913" y="573"/>
                  </a:cubicBezTo>
                  <a:cubicBezTo>
                    <a:pt x="908" y="571"/>
                    <a:pt x="909" y="567"/>
                    <a:pt x="909" y="564"/>
                  </a:cubicBezTo>
                  <a:cubicBezTo>
                    <a:pt x="908" y="563"/>
                    <a:pt x="908" y="562"/>
                    <a:pt x="906" y="561"/>
                  </a:cubicBezTo>
                  <a:cubicBezTo>
                    <a:pt x="904" y="561"/>
                    <a:pt x="903" y="562"/>
                    <a:pt x="902" y="563"/>
                  </a:cubicBezTo>
                  <a:cubicBezTo>
                    <a:pt x="901" y="564"/>
                    <a:pt x="901" y="566"/>
                    <a:pt x="902" y="567"/>
                  </a:cubicBezTo>
                  <a:cubicBezTo>
                    <a:pt x="902" y="568"/>
                    <a:pt x="903" y="568"/>
                    <a:pt x="903" y="569"/>
                  </a:cubicBezTo>
                  <a:cubicBezTo>
                    <a:pt x="901" y="573"/>
                    <a:pt x="905" y="575"/>
                    <a:pt x="907" y="577"/>
                  </a:cubicBezTo>
                  <a:cubicBezTo>
                    <a:pt x="908" y="578"/>
                    <a:pt x="909" y="579"/>
                    <a:pt x="911" y="578"/>
                  </a:cubicBezTo>
                  <a:cubicBezTo>
                    <a:pt x="912" y="577"/>
                    <a:pt x="912" y="576"/>
                    <a:pt x="913" y="574"/>
                  </a:cubicBezTo>
                  <a:close/>
                  <a:moveTo>
                    <a:pt x="171" y="656"/>
                  </a:moveTo>
                  <a:cubicBezTo>
                    <a:pt x="166" y="654"/>
                    <a:pt x="164" y="657"/>
                    <a:pt x="162" y="660"/>
                  </a:cubicBezTo>
                  <a:cubicBezTo>
                    <a:pt x="160" y="662"/>
                    <a:pt x="159" y="665"/>
                    <a:pt x="156" y="667"/>
                  </a:cubicBezTo>
                  <a:cubicBezTo>
                    <a:pt x="155" y="667"/>
                    <a:pt x="155" y="669"/>
                    <a:pt x="155" y="670"/>
                  </a:cubicBezTo>
                  <a:cubicBezTo>
                    <a:pt x="156" y="672"/>
                    <a:pt x="157" y="672"/>
                    <a:pt x="158" y="671"/>
                  </a:cubicBezTo>
                  <a:cubicBezTo>
                    <a:pt x="160" y="670"/>
                    <a:pt x="162" y="670"/>
                    <a:pt x="164" y="668"/>
                  </a:cubicBezTo>
                  <a:cubicBezTo>
                    <a:pt x="167" y="664"/>
                    <a:pt x="168" y="659"/>
                    <a:pt x="171" y="656"/>
                  </a:cubicBezTo>
                  <a:close/>
                  <a:moveTo>
                    <a:pt x="916" y="631"/>
                  </a:moveTo>
                  <a:cubicBezTo>
                    <a:pt x="912" y="631"/>
                    <a:pt x="911" y="632"/>
                    <a:pt x="911" y="634"/>
                  </a:cubicBezTo>
                  <a:cubicBezTo>
                    <a:pt x="911" y="638"/>
                    <a:pt x="916" y="643"/>
                    <a:pt x="919" y="643"/>
                  </a:cubicBezTo>
                  <a:cubicBezTo>
                    <a:pt x="921" y="644"/>
                    <a:pt x="923" y="644"/>
                    <a:pt x="924" y="642"/>
                  </a:cubicBezTo>
                  <a:cubicBezTo>
                    <a:pt x="924" y="640"/>
                    <a:pt x="924" y="638"/>
                    <a:pt x="923" y="636"/>
                  </a:cubicBezTo>
                  <a:cubicBezTo>
                    <a:pt x="921" y="635"/>
                    <a:pt x="917" y="635"/>
                    <a:pt x="918" y="631"/>
                  </a:cubicBezTo>
                  <a:cubicBezTo>
                    <a:pt x="918" y="631"/>
                    <a:pt x="917" y="631"/>
                    <a:pt x="916" y="631"/>
                  </a:cubicBezTo>
                  <a:close/>
                  <a:moveTo>
                    <a:pt x="366" y="216"/>
                  </a:moveTo>
                  <a:cubicBezTo>
                    <a:pt x="366" y="212"/>
                    <a:pt x="364" y="209"/>
                    <a:pt x="361" y="208"/>
                  </a:cubicBezTo>
                  <a:cubicBezTo>
                    <a:pt x="360" y="207"/>
                    <a:pt x="358" y="206"/>
                    <a:pt x="357" y="207"/>
                  </a:cubicBezTo>
                  <a:cubicBezTo>
                    <a:pt x="355" y="208"/>
                    <a:pt x="356" y="210"/>
                    <a:pt x="356" y="212"/>
                  </a:cubicBezTo>
                  <a:cubicBezTo>
                    <a:pt x="358" y="215"/>
                    <a:pt x="360" y="218"/>
                    <a:pt x="360" y="222"/>
                  </a:cubicBezTo>
                  <a:cubicBezTo>
                    <a:pt x="360" y="223"/>
                    <a:pt x="362" y="224"/>
                    <a:pt x="363" y="223"/>
                  </a:cubicBezTo>
                  <a:cubicBezTo>
                    <a:pt x="364" y="221"/>
                    <a:pt x="366" y="219"/>
                    <a:pt x="366" y="216"/>
                  </a:cubicBezTo>
                  <a:close/>
                  <a:moveTo>
                    <a:pt x="531" y="197"/>
                  </a:moveTo>
                  <a:cubicBezTo>
                    <a:pt x="540" y="198"/>
                    <a:pt x="542" y="198"/>
                    <a:pt x="545" y="193"/>
                  </a:cubicBezTo>
                  <a:cubicBezTo>
                    <a:pt x="546" y="192"/>
                    <a:pt x="547" y="190"/>
                    <a:pt x="546" y="189"/>
                  </a:cubicBezTo>
                  <a:cubicBezTo>
                    <a:pt x="545" y="187"/>
                    <a:pt x="543" y="187"/>
                    <a:pt x="542" y="188"/>
                  </a:cubicBezTo>
                  <a:cubicBezTo>
                    <a:pt x="539" y="189"/>
                    <a:pt x="536" y="191"/>
                    <a:pt x="533" y="190"/>
                  </a:cubicBezTo>
                  <a:cubicBezTo>
                    <a:pt x="532" y="190"/>
                    <a:pt x="531" y="192"/>
                    <a:pt x="532" y="192"/>
                  </a:cubicBezTo>
                  <a:cubicBezTo>
                    <a:pt x="537" y="195"/>
                    <a:pt x="532" y="196"/>
                    <a:pt x="531" y="197"/>
                  </a:cubicBezTo>
                  <a:close/>
                  <a:moveTo>
                    <a:pt x="560" y="150"/>
                  </a:moveTo>
                  <a:cubicBezTo>
                    <a:pt x="558" y="149"/>
                    <a:pt x="557" y="151"/>
                    <a:pt x="556" y="150"/>
                  </a:cubicBezTo>
                  <a:cubicBezTo>
                    <a:pt x="554" y="148"/>
                    <a:pt x="553" y="149"/>
                    <a:pt x="552" y="150"/>
                  </a:cubicBezTo>
                  <a:cubicBezTo>
                    <a:pt x="550" y="151"/>
                    <a:pt x="550" y="153"/>
                    <a:pt x="551" y="154"/>
                  </a:cubicBezTo>
                  <a:cubicBezTo>
                    <a:pt x="553" y="157"/>
                    <a:pt x="552" y="160"/>
                    <a:pt x="551" y="162"/>
                  </a:cubicBezTo>
                  <a:cubicBezTo>
                    <a:pt x="550" y="163"/>
                    <a:pt x="550" y="165"/>
                    <a:pt x="551" y="165"/>
                  </a:cubicBezTo>
                  <a:cubicBezTo>
                    <a:pt x="553" y="166"/>
                    <a:pt x="554" y="166"/>
                    <a:pt x="556" y="166"/>
                  </a:cubicBezTo>
                  <a:cubicBezTo>
                    <a:pt x="557" y="165"/>
                    <a:pt x="556" y="164"/>
                    <a:pt x="556" y="163"/>
                  </a:cubicBezTo>
                  <a:cubicBezTo>
                    <a:pt x="555" y="162"/>
                    <a:pt x="555" y="161"/>
                    <a:pt x="556" y="160"/>
                  </a:cubicBezTo>
                  <a:cubicBezTo>
                    <a:pt x="559" y="157"/>
                    <a:pt x="558" y="153"/>
                    <a:pt x="560" y="150"/>
                  </a:cubicBezTo>
                  <a:close/>
                  <a:moveTo>
                    <a:pt x="520" y="135"/>
                  </a:moveTo>
                  <a:cubicBezTo>
                    <a:pt x="520" y="133"/>
                    <a:pt x="519" y="131"/>
                    <a:pt x="516" y="131"/>
                  </a:cubicBezTo>
                  <a:cubicBezTo>
                    <a:pt x="512" y="131"/>
                    <a:pt x="508" y="133"/>
                    <a:pt x="508" y="136"/>
                  </a:cubicBezTo>
                  <a:cubicBezTo>
                    <a:pt x="508" y="140"/>
                    <a:pt x="511" y="141"/>
                    <a:pt x="514" y="141"/>
                  </a:cubicBezTo>
                  <a:cubicBezTo>
                    <a:pt x="518" y="142"/>
                    <a:pt x="520" y="140"/>
                    <a:pt x="520" y="135"/>
                  </a:cubicBezTo>
                  <a:close/>
                  <a:moveTo>
                    <a:pt x="237" y="395"/>
                  </a:moveTo>
                  <a:cubicBezTo>
                    <a:pt x="238" y="397"/>
                    <a:pt x="237" y="400"/>
                    <a:pt x="240" y="400"/>
                  </a:cubicBezTo>
                  <a:cubicBezTo>
                    <a:pt x="243" y="400"/>
                    <a:pt x="243" y="398"/>
                    <a:pt x="243" y="396"/>
                  </a:cubicBezTo>
                  <a:cubicBezTo>
                    <a:pt x="243" y="395"/>
                    <a:pt x="244" y="393"/>
                    <a:pt x="244" y="392"/>
                  </a:cubicBezTo>
                  <a:cubicBezTo>
                    <a:pt x="243" y="388"/>
                    <a:pt x="240" y="384"/>
                    <a:pt x="244" y="380"/>
                  </a:cubicBezTo>
                  <a:cubicBezTo>
                    <a:pt x="244" y="379"/>
                    <a:pt x="243" y="377"/>
                    <a:pt x="242" y="376"/>
                  </a:cubicBezTo>
                  <a:cubicBezTo>
                    <a:pt x="241" y="376"/>
                    <a:pt x="240" y="376"/>
                    <a:pt x="240" y="377"/>
                  </a:cubicBezTo>
                  <a:cubicBezTo>
                    <a:pt x="241" y="379"/>
                    <a:pt x="239" y="381"/>
                    <a:pt x="239" y="383"/>
                  </a:cubicBezTo>
                  <a:cubicBezTo>
                    <a:pt x="238" y="387"/>
                    <a:pt x="239" y="391"/>
                    <a:pt x="237" y="395"/>
                  </a:cubicBezTo>
                  <a:close/>
                  <a:moveTo>
                    <a:pt x="1039" y="772"/>
                  </a:moveTo>
                  <a:cubicBezTo>
                    <a:pt x="1040" y="772"/>
                    <a:pt x="1041" y="772"/>
                    <a:pt x="1042" y="772"/>
                  </a:cubicBezTo>
                  <a:cubicBezTo>
                    <a:pt x="1045" y="772"/>
                    <a:pt x="1047" y="770"/>
                    <a:pt x="1047" y="767"/>
                  </a:cubicBezTo>
                  <a:cubicBezTo>
                    <a:pt x="1047" y="764"/>
                    <a:pt x="1045" y="764"/>
                    <a:pt x="1043" y="763"/>
                  </a:cubicBezTo>
                  <a:cubicBezTo>
                    <a:pt x="1042" y="763"/>
                    <a:pt x="1041" y="763"/>
                    <a:pt x="1040" y="762"/>
                  </a:cubicBezTo>
                  <a:cubicBezTo>
                    <a:pt x="1038" y="762"/>
                    <a:pt x="1036" y="761"/>
                    <a:pt x="1035" y="763"/>
                  </a:cubicBezTo>
                  <a:cubicBezTo>
                    <a:pt x="1034" y="765"/>
                    <a:pt x="1034" y="766"/>
                    <a:pt x="1036" y="768"/>
                  </a:cubicBezTo>
                  <a:cubicBezTo>
                    <a:pt x="1037" y="768"/>
                    <a:pt x="1037" y="769"/>
                    <a:pt x="1037" y="770"/>
                  </a:cubicBezTo>
                  <a:cubicBezTo>
                    <a:pt x="1036" y="772"/>
                    <a:pt x="1038" y="772"/>
                    <a:pt x="1039" y="772"/>
                  </a:cubicBezTo>
                  <a:close/>
                  <a:moveTo>
                    <a:pt x="405" y="189"/>
                  </a:moveTo>
                  <a:cubicBezTo>
                    <a:pt x="404" y="189"/>
                    <a:pt x="404" y="190"/>
                    <a:pt x="403" y="191"/>
                  </a:cubicBezTo>
                  <a:cubicBezTo>
                    <a:pt x="399" y="195"/>
                    <a:pt x="401" y="201"/>
                    <a:pt x="402" y="206"/>
                  </a:cubicBezTo>
                  <a:cubicBezTo>
                    <a:pt x="402" y="207"/>
                    <a:pt x="404" y="209"/>
                    <a:pt x="406" y="208"/>
                  </a:cubicBezTo>
                  <a:cubicBezTo>
                    <a:pt x="408" y="207"/>
                    <a:pt x="409" y="206"/>
                    <a:pt x="408" y="203"/>
                  </a:cubicBezTo>
                  <a:cubicBezTo>
                    <a:pt x="407" y="200"/>
                    <a:pt x="405" y="197"/>
                    <a:pt x="407" y="194"/>
                  </a:cubicBezTo>
                  <a:cubicBezTo>
                    <a:pt x="408" y="192"/>
                    <a:pt x="407" y="190"/>
                    <a:pt x="405" y="189"/>
                  </a:cubicBezTo>
                  <a:close/>
                  <a:moveTo>
                    <a:pt x="1062" y="1015"/>
                  </a:moveTo>
                  <a:cubicBezTo>
                    <a:pt x="1062" y="1013"/>
                    <a:pt x="1061" y="1012"/>
                    <a:pt x="1059" y="1012"/>
                  </a:cubicBezTo>
                  <a:cubicBezTo>
                    <a:pt x="1057" y="1013"/>
                    <a:pt x="1056" y="1012"/>
                    <a:pt x="1056" y="1010"/>
                  </a:cubicBezTo>
                  <a:cubicBezTo>
                    <a:pt x="1055" y="1007"/>
                    <a:pt x="1054" y="1005"/>
                    <a:pt x="1051" y="1005"/>
                  </a:cubicBezTo>
                  <a:cubicBezTo>
                    <a:pt x="1048" y="1005"/>
                    <a:pt x="1049" y="1008"/>
                    <a:pt x="1048" y="1010"/>
                  </a:cubicBezTo>
                  <a:cubicBezTo>
                    <a:pt x="1046" y="1013"/>
                    <a:pt x="1048" y="1014"/>
                    <a:pt x="1051" y="1014"/>
                  </a:cubicBezTo>
                  <a:cubicBezTo>
                    <a:pt x="1054" y="1014"/>
                    <a:pt x="1056" y="1015"/>
                    <a:pt x="1058" y="1017"/>
                  </a:cubicBezTo>
                  <a:cubicBezTo>
                    <a:pt x="1058" y="1018"/>
                    <a:pt x="1059" y="1019"/>
                    <a:pt x="1061" y="1018"/>
                  </a:cubicBezTo>
                  <a:cubicBezTo>
                    <a:pt x="1062" y="1017"/>
                    <a:pt x="1061" y="1016"/>
                    <a:pt x="1062" y="1015"/>
                  </a:cubicBezTo>
                  <a:close/>
                  <a:moveTo>
                    <a:pt x="201" y="1044"/>
                  </a:moveTo>
                  <a:cubicBezTo>
                    <a:pt x="202" y="1045"/>
                    <a:pt x="201" y="1049"/>
                    <a:pt x="205" y="1049"/>
                  </a:cubicBezTo>
                  <a:cubicBezTo>
                    <a:pt x="207" y="1049"/>
                    <a:pt x="208" y="1047"/>
                    <a:pt x="208" y="1045"/>
                  </a:cubicBezTo>
                  <a:cubicBezTo>
                    <a:pt x="208" y="1043"/>
                    <a:pt x="209" y="1042"/>
                    <a:pt x="210" y="1040"/>
                  </a:cubicBezTo>
                  <a:cubicBezTo>
                    <a:pt x="212" y="1038"/>
                    <a:pt x="212" y="1036"/>
                    <a:pt x="210" y="1035"/>
                  </a:cubicBezTo>
                  <a:cubicBezTo>
                    <a:pt x="207" y="1033"/>
                    <a:pt x="205" y="1034"/>
                    <a:pt x="204" y="1036"/>
                  </a:cubicBezTo>
                  <a:cubicBezTo>
                    <a:pt x="203" y="1039"/>
                    <a:pt x="202" y="1041"/>
                    <a:pt x="201" y="1044"/>
                  </a:cubicBezTo>
                  <a:close/>
                  <a:moveTo>
                    <a:pt x="516" y="76"/>
                  </a:moveTo>
                  <a:cubicBezTo>
                    <a:pt x="516" y="75"/>
                    <a:pt x="515" y="73"/>
                    <a:pt x="515" y="71"/>
                  </a:cubicBezTo>
                  <a:cubicBezTo>
                    <a:pt x="515" y="69"/>
                    <a:pt x="513" y="68"/>
                    <a:pt x="511" y="68"/>
                  </a:cubicBezTo>
                  <a:cubicBezTo>
                    <a:pt x="509" y="68"/>
                    <a:pt x="507" y="70"/>
                    <a:pt x="507" y="72"/>
                  </a:cubicBezTo>
                  <a:cubicBezTo>
                    <a:pt x="507" y="74"/>
                    <a:pt x="507" y="75"/>
                    <a:pt x="508" y="77"/>
                  </a:cubicBezTo>
                  <a:cubicBezTo>
                    <a:pt x="508" y="80"/>
                    <a:pt x="512" y="81"/>
                    <a:pt x="514" y="81"/>
                  </a:cubicBezTo>
                  <a:cubicBezTo>
                    <a:pt x="516" y="81"/>
                    <a:pt x="515" y="78"/>
                    <a:pt x="516" y="76"/>
                  </a:cubicBezTo>
                  <a:close/>
                  <a:moveTo>
                    <a:pt x="965" y="761"/>
                  </a:moveTo>
                  <a:cubicBezTo>
                    <a:pt x="966" y="760"/>
                    <a:pt x="969" y="761"/>
                    <a:pt x="968" y="759"/>
                  </a:cubicBezTo>
                  <a:cubicBezTo>
                    <a:pt x="965" y="756"/>
                    <a:pt x="965" y="751"/>
                    <a:pt x="961" y="749"/>
                  </a:cubicBezTo>
                  <a:cubicBezTo>
                    <a:pt x="959" y="749"/>
                    <a:pt x="959" y="747"/>
                    <a:pt x="957" y="748"/>
                  </a:cubicBezTo>
                  <a:cubicBezTo>
                    <a:pt x="955" y="750"/>
                    <a:pt x="956" y="751"/>
                    <a:pt x="957" y="752"/>
                  </a:cubicBezTo>
                  <a:cubicBezTo>
                    <a:pt x="957" y="753"/>
                    <a:pt x="957" y="754"/>
                    <a:pt x="957" y="755"/>
                  </a:cubicBezTo>
                  <a:cubicBezTo>
                    <a:pt x="958" y="759"/>
                    <a:pt x="960" y="761"/>
                    <a:pt x="965" y="761"/>
                  </a:cubicBezTo>
                  <a:close/>
                  <a:moveTo>
                    <a:pt x="323" y="382"/>
                  </a:moveTo>
                  <a:cubicBezTo>
                    <a:pt x="327" y="382"/>
                    <a:pt x="329" y="380"/>
                    <a:pt x="330" y="378"/>
                  </a:cubicBezTo>
                  <a:cubicBezTo>
                    <a:pt x="331" y="375"/>
                    <a:pt x="329" y="372"/>
                    <a:pt x="326" y="371"/>
                  </a:cubicBezTo>
                  <a:cubicBezTo>
                    <a:pt x="323" y="370"/>
                    <a:pt x="322" y="373"/>
                    <a:pt x="321" y="375"/>
                  </a:cubicBezTo>
                  <a:cubicBezTo>
                    <a:pt x="321" y="375"/>
                    <a:pt x="321" y="376"/>
                    <a:pt x="320" y="376"/>
                  </a:cubicBezTo>
                  <a:cubicBezTo>
                    <a:pt x="319" y="377"/>
                    <a:pt x="318" y="379"/>
                    <a:pt x="319" y="380"/>
                  </a:cubicBezTo>
                  <a:cubicBezTo>
                    <a:pt x="320" y="382"/>
                    <a:pt x="322" y="382"/>
                    <a:pt x="323" y="382"/>
                  </a:cubicBezTo>
                  <a:close/>
                  <a:moveTo>
                    <a:pt x="174" y="725"/>
                  </a:moveTo>
                  <a:cubicBezTo>
                    <a:pt x="173" y="725"/>
                    <a:pt x="172" y="724"/>
                    <a:pt x="171" y="723"/>
                  </a:cubicBezTo>
                  <a:cubicBezTo>
                    <a:pt x="170" y="723"/>
                    <a:pt x="171" y="719"/>
                    <a:pt x="169" y="721"/>
                  </a:cubicBezTo>
                  <a:cubicBezTo>
                    <a:pt x="167" y="721"/>
                    <a:pt x="166" y="723"/>
                    <a:pt x="165" y="724"/>
                  </a:cubicBezTo>
                  <a:cubicBezTo>
                    <a:pt x="165" y="726"/>
                    <a:pt x="164" y="727"/>
                    <a:pt x="164" y="729"/>
                  </a:cubicBezTo>
                  <a:cubicBezTo>
                    <a:pt x="163" y="732"/>
                    <a:pt x="165" y="735"/>
                    <a:pt x="167" y="734"/>
                  </a:cubicBezTo>
                  <a:cubicBezTo>
                    <a:pt x="168" y="734"/>
                    <a:pt x="174" y="726"/>
                    <a:pt x="174" y="725"/>
                  </a:cubicBezTo>
                  <a:close/>
                  <a:moveTo>
                    <a:pt x="248" y="789"/>
                  </a:moveTo>
                  <a:cubicBezTo>
                    <a:pt x="248" y="789"/>
                    <a:pt x="249" y="788"/>
                    <a:pt x="249" y="788"/>
                  </a:cubicBezTo>
                  <a:cubicBezTo>
                    <a:pt x="249" y="785"/>
                    <a:pt x="252" y="785"/>
                    <a:pt x="254" y="783"/>
                  </a:cubicBezTo>
                  <a:cubicBezTo>
                    <a:pt x="257" y="781"/>
                    <a:pt x="260" y="779"/>
                    <a:pt x="261" y="775"/>
                  </a:cubicBezTo>
                  <a:cubicBezTo>
                    <a:pt x="262" y="775"/>
                    <a:pt x="263" y="774"/>
                    <a:pt x="261" y="773"/>
                  </a:cubicBezTo>
                  <a:cubicBezTo>
                    <a:pt x="260" y="772"/>
                    <a:pt x="260" y="773"/>
                    <a:pt x="259" y="773"/>
                  </a:cubicBezTo>
                  <a:cubicBezTo>
                    <a:pt x="254" y="776"/>
                    <a:pt x="251" y="781"/>
                    <a:pt x="247" y="783"/>
                  </a:cubicBezTo>
                  <a:cubicBezTo>
                    <a:pt x="245" y="784"/>
                    <a:pt x="246" y="786"/>
                    <a:pt x="246" y="788"/>
                  </a:cubicBezTo>
                  <a:cubicBezTo>
                    <a:pt x="246" y="788"/>
                    <a:pt x="247" y="789"/>
                    <a:pt x="248" y="789"/>
                  </a:cubicBezTo>
                  <a:close/>
                  <a:moveTo>
                    <a:pt x="904" y="446"/>
                  </a:moveTo>
                  <a:cubicBezTo>
                    <a:pt x="906" y="446"/>
                    <a:pt x="907" y="443"/>
                    <a:pt x="909" y="442"/>
                  </a:cubicBezTo>
                  <a:cubicBezTo>
                    <a:pt x="910" y="440"/>
                    <a:pt x="909" y="440"/>
                    <a:pt x="908" y="440"/>
                  </a:cubicBezTo>
                  <a:cubicBezTo>
                    <a:pt x="905" y="439"/>
                    <a:pt x="901" y="438"/>
                    <a:pt x="898" y="436"/>
                  </a:cubicBezTo>
                  <a:cubicBezTo>
                    <a:pt x="896" y="435"/>
                    <a:pt x="895" y="437"/>
                    <a:pt x="895" y="439"/>
                  </a:cubicBezTo>
                  <a:cubicBezTo>
                    <a:pt x="895" y="440"/>
                    <a:pt x="902" y="446"/>
                    <a:pt x="904" y="446"/>
                  </a:cubicBezTo>
                  <a:close/>
                  <a:moveTo>
                    <a:pt x="214" y="740"/>
                  </a:moveTo>
                  <a:cubicBezTo>
                    <a:pt x="212" y="741"/>
                    <a:pt x="211" y="742"/>
                    <a:pt x="209" y="743"/>
                  </a:cubicBezTo>
                  <a:cubicBezTo>
                    <a:pt x="204" y="744"/>
                    <a:pt x="204" y="747"/>
                    <a:pt x="203" y="751"/>
                  </a:cubicBezTo>
                  <a:cubicBezTo>
                    <a:pt x="202" y="752"/>
                    <a:pt x="203" y="753"/>
                    <a:pt x="205" y="754"/>
                  </a:cubicBezTo>
                  <a:cubicBezTo>
                    <a:pt x="206" y="755"/>
                    <a:pt x="207" y="754"/>
                    <a:pt x="208" y="752"/>
                  </a:cubicBezTo>
                  <a:cubicBezTo>
                    <a:pt x="208" y="751"/>
                    <a:pt x="209" y="749"/>
                    <a:pt x="211" y="748"/>
                  </a:cubicBezTo>
                  <a:cubicBezTo>
                    <a:pt x="212" y="746"/>
                    <a:pt x="213" y="745"/>
                    <a:pt x="214" y="744"/>
                  </a:cubicBezTo>
                  <a:cubicBezTo>
                    <a:pt x="215" y="743"/>
                    <a:pt x="215" y="742"/>
                    <a:pt x="215" y="741"/>
                  </a:cubicBezTo>
                  <a:cubicBezTo>
                    <a:pt x="215" y="740"/>
                    <a:pt x="214" y="740"/>
                    <a:pt x="214" y="740"/>
                  </a:cubicBezTo>
                  <a:close/>
                  <a:moveTo>
                    <a:pt x="114" y="998"/>
                  </a:moveTo>
                  <a:cubicBezTo>
                    <a:pt x="114" y="996"/>
                    <a:pt x="115" y="994"/>
                    <a:pt x="113" y="993"/>
                  </a:cubicBezTo>
                  <a:cubicBezTo>
                    <a:pt x="111" y="993"/>
                    <a:pt x="110" y="993"/>
                    <a:pt x="109" y="995"/>
                  </a:cubicBezTo>
                  <a:cubicBezTo>
                    <a:pt x="107" y="998"/>
                    <a:pt x="106" y="1001"/>
                    <a:pt x="105" y="1004"/>
                  </a:cubicBezTo>
                  <a:cubicBezTo>
                    <a:pt x="105" y="1006"/>
                    <a:pt x="105" y="1008"/>
                    <a:pt x="107" y="1007"/>
                  </a:cubicBezTo>
                  <a:cubicBezTo>
                    <a:pt x="111" y="1004"/>
                    <a:pt x="114" y="1002"/>
                    <a:pt x="114" y="998"/>
                  </a:cubicBezTo>
                  <a:close/>
                  <a:moveTo>
                    <a:pt x="293" y="591"/>
                  </a:moveTo>
                  <a:cubicBezTo>
                    <a:pt x="290" y="591"/>
                    <a:pt x="289" y="592"/>
                    <a:pt x="289" y="594"/>
                  </a:cubicBezTo>
                  <a:cubicBezTo>
                    <a:pt x="289" y="596"/>
                    <a:pt x="289" y="597"/>
                    <a:pt x="289" y="599"/>
                  </a:cubicBezTo>
                  <a:cubicBezTo>
                    <a:pt x="289" y="600"/>
                    <a:pt x="288" y="602"/>
                    <a:pt x="290" y="602"/>
                  </a:cubicBezTo>
                  <a:cubicBezTo>
                    <a:pt x="292" y="603"/>
                    <a:pt x="293" y="602"/>
                    <a:pt x="294" y="601"/>
                  </a:cubicBezTo>
                  <a:cubicBezTo>
                    <a:pt x="295" y="600"/>
                    <a:pt x="295" y="599"/>
                    <a:pt x="296" y="598"/>
                  </a:cubicBezTo>
                  <a:cubicBezTo>
                    <a:pt x="297" y="597"/>
                    <a:pt x="299" y="596"/>
                    <a:pt x="298" y="594"/>
                  </a:cubicBezTo>
                  <a:cubicBezTo>
                    <a:pt x="297" y="592"/>
                    <a:pt x="294" y="592"/>
                    <a:pt x="293" y="591"/>
                  </a:cubicBezTo>
                  <a:close/>
                  <a:moveTo>
                    <a:pt x="619" y="133"/>
                  </a:moveTo>
                  <a:cubicBezTo>
                    <a:pt x="619" y="130"/>
                    <a:pt x="618" y="128"/>
                    <a:pt x="616" y="128"/>
                  </a:cubicBezTo>
                  <a:cubicBezTo>
                    <a:pt x="614" y="128"/>
                    <a:pt x="609" y="133"/>
                    <a:pt x="609" y="135"/>
                  </a:cubicBezTo>
                  <a:cubicBezTo>
                    <a:pt x="609" y="138"/>
                    <a:pt x="612" y="138"/>
                    <a:pt x="614" y="138"/>
                  </a:cubicBezTo>
                  <a:cubicBezTo>
                    <a:pt x="617" y="138"/>
                    <a:pt x="619" y="136"/>
                    <a:pt x="619" y="133"/>
                  </a:cubicBezTo>
                  <a:close/>
                  <a:moveTo>
                    <a:pt x="155" y="986"/>
                  </a:moveTo>
                  <a:cubicBezTo>
                    <a:pt x="155" y="989"/>
                    <a:pt x="156" y="991"/>
                    <a:pt x="158" y="991"/>
                  </a:cubicBezTo>
                  <a:cubicBezTo>
                    <a:pt x="160" y="991"/>
                    <a:pt x="163" y="987"/>
                    <a:pt x="163" y="984"/>
                  </a:cubicBezTo>
                  <a:cubicBezTo>
                    <a:pt x="163" y="981"/>
                    <a:pt x="161" y="981"/>
                    <a:pt x="159" y="980"/>
                  </a:cubicBezTo>
                  <a:cubicBezTo>
                    <a:pt x="157" y="980"/>
                    <a:pt x="155" y="983"/>
                    <a:pt x="155" y="986"/>
                  </a:cubicBezTo>
                  <a:close/>
                  <a:moveTo>
                    <a:pt x="153" y="789"/>
                  </a:moveTo>
                  <a:cubicBezTo>
                    <a:pt x="151" y="789"/>
                    <a:pt x="150" y="790"/>
                    <a:pt x="150" y="792"/>
                  </a:cubicBezTo>
                  <a:cubicBezTo>
                    <a:pt x="151" y="794"/>
                    <a:pt x="152" y="796"/>
                    <a:pt x="152" y="797"/>
                  </a:cubicBezTo>
                  <a:cubicBezTo>
                    <a:pt x="152" y="798"/>
                    <a:pt x="152" y="800"/>
                    <a:pt x="154" y="801"/>
                  </a:cubicBezTo>
                  <a:cubicBezTo>
                    <a:pt x="155" y="801"/>
                    <a:pt x="156" y="799"/>
                    <a:pt x="157" y="798"/>
                  </a:cubicBezTo>
                  <a:cubicBezTo>
                    <a:pt x="158" y="797"/>
                    <a:pt x="159" y="796"/>
                    <a:pt x="159" y="794"/>
                  </a:cubicBezTo>
                  <a:cubicBezTo>
                    <a:pt x="160" y="793"/>
                    <a:pt x="160" y="792"/>
                    <a:pt x="159" y="792"/>
                  </a:cubicBezTo>
                  <a:cubicBezTo>
                    <a:pt x="157" y="791"/>
                    <a:pt x="155" y="790"/>
                    <a:pt x="153" y="789"/>
                  </a:cubicBezTo>
                  <a:close/>
                  <a:moveTo>
                    <a:pt x="116" y="1039"/>
                  </a:moveTo>
                  <a:cubicBezTo>
                    <a:pt x="116" y="1041"/>
                    <a:pt x="116" y="1042"/>
                    <a:pt x="117" y="1042"/>
                  </a:cubicBezTo>
                  <a:cubicBezTo>
                    <a:pt x="119" y="1043"/>
                    <a:pt x="120" y="1042"/>
                    <a:pt x="120" y="1041"/>
                  </a:cubicBezTo>
                  <a:cubicBezTo>
                    <a:pt x="121" y="1037"/>
                    <a:pt x="123" y="1034"/>
                    <a:pt x="122" y="1030"/>
                  </a:cubicBezTo>
                  <a:cubicBezTo>
                    <a:pt x="122" y="1029"/>
                    <a:pt x="122" y="1028"/>
                    <a:pt x="121" y="1028"/>
                  </a:cubicBezTo>
                  <a:cubicBezTo>
                    <a:pt x="120" y="1026"/>
                    <a:pt x="119" y="1026"/>
                    <a:pt x="119" y="1028"/>
                  </a:cubicBezTo>
                  <a:cubicBezTo>
                    <a:pt x="117" y="1032"/>
                    <a:pt x="116" y="1036"/>
                    <a:pt x="116" y="1039"/>
                  </a:cubicBezTo>
                  <a:close/>
                  <a:moveTo>
                    <a:pt x="342" y="423"/>
                  </a:moveTo>
                  <a:cubicBezTo>
                    <a:pt x="342" y="424"/>
                    <a:pt x="341" y="424"/>
                    <a:pt x="341" y="424"/>
                  </a:cubicBezTo>
                  <a:cubicBezTo>
                    <a:pt x="341" y="427"/>
                    <a:pt x="338" y="427"/>
                    <a:pt x="337" y="429"/>
                  </a:cubicBezTo>
                  <a:cubicBezTo>
                    <a:pt x="336" y="429"/>
                    <a:pt x="335" y="430"/>
                    <a:pt x="336" y="431"/>
                  </a:cubicBezTo>
                  <a:cubicBezTo>
                    <a:pt x="338" y="433"/>
                    <a:pt x="338" y="436"/>
                    <a:pt x="341" y="435"/>
                  </a:cubicBezTo>
                  <a:cubicBezTo>
                    <a:pt x="344" y="434"/>
                    <a:pt x="346" y="429"/>
                    <a:pt x="345" y="427"/>
                  </a:cubicBezTo>
                  <a:cubicBezTo>
                    <a:pt x="344" y="425"/>
                    <a:pt x="344" y="424"/>
                    <a:pt x="342" y="423"/>
                  </a:cubicBezTo>
                  <a:close/>
                  <a:moveTo>
                    <a:pt x="1046" y="1027"/>
                  </a:moveTo>
                  <a:cubicBezTo>
                    <a:pt x="1047" y="1029"/>
                    <a:pt x="1049" y="1030"/>
                    <a:pt x="1051" y="1031"/>
                  </a:cubicBezTo>
                  <a:cubicBezTo>
                    <a:pt x="1054" y="1031"/>
                    <a:pt x="1057" y="1032"/>
                    <a:pt x="1056" y="1036"/>
                  </a:cubicBezTo>
                  <a:cubicBezTo>
                    <a:pt x="1055" y="1038"/>
                    <a:pt x="1056" y="1039"/>
                    <a:pt x="1058" y="1039"/>
                  </a:cubicBezTo>
                  <a:cubicBezTo>
                    <a:pt x="1059" y="1039"/>
                    <a:pt x="1060" y="1038"/>
                    <a:pt x="1060" y="1037"/>
                  </a:cubicBezTo>
                  <a:cubicBezTo>
                    <a:pt x="1060" y="1036"/>
                    <a:pt x="1060" y="1034"/>
                    <a:pt x="1060" y="1033"/>
                  </a:cubicBezTo>
                  <a:cubicBezTo>
                    <a:pt x="1063" y="1030"/>
                    <a:pt x="1061" y="1029"/>
                    <a:pt x="1057" y="1029"/>
                  </a:cubicBezTo>
                  <a:cubicBezTo>
                    <a:pt x="1054" y="1028"/>
                    <a:pt x="1050" y="1029"/>
                    <a:pt x="1046" y="1027"/>
                  </a:cubicBezTo>
                  <a:close/>
                  <a:moveTo>
                    <a:pt x="941" y="533"/>
                  </a:moveTo>
                  <a:cubicBezTo>
                    <a:pt x="941" y="535"/>
                    <a:pt x="937" y="533"/>
                    <a:pt x="938" y="537"/>
                  </a:cubicBezTo>
                  <a:cubicBezTo>
                    <a:pt x="938" y="539"/>
                    <a:pt x="939" y="541"/>
                    <a:pt x="942" y="541"/>
                  </a:cubicBezTo>
                  <a:cubicBezTo>
                    <a:pt x="944" y="540"/>
                    <a:pt x="946" y="540"/>
                    <a:pt x="948" y="539"/>
                  </a:cubicBezTo>
                  <a:cubicBezTo>
                    <a:pt x="950" y="537"/>
                    <a:pt x="950" y="536"/>
                    <a:pt x="948" y="534"/>
                  </a:cubicBezTo>
                  <a:cubicBezTo>
                    <a:pt x="946" y="532"/>
                    <a:pt x="943" y="536"/>
                    <a:pt x="941" y="533"/>
                  </a:cubicBezTo>
                  <a:close/>
                  <a:moveTo>
                    <a:pt x="260" y="513"/>
                  </a:moveTo>
                  <a:cubicBezTo>
                    <a:pt x="259" y="512"/>
                    <a:pt x="261" y="510"/>
                    <a:pt x="259" y="509"/>
                  </a:cubicBezTo>
                  <a:cubicBezTo>
                    <a:pt x="257" y="508"/>
                    <a:pt x="256" y="510"/>
                    <a:pt x="255" y="511"/>
                  </a:cubicBezTo>
                  <a:cubicBezTo>
                    <a:pt x="253" y="513"/>
                    <a:pt x="252" y="516"/>
                    <a:pt x="251" y="519"/>
                  </a:cubicBezTo>
                  <a:cubicBezTo>
                    <a:pt x="250" y="520"/>
                    <a:pt x="250" y="521"/>
                    <a:pt x="251" y="521"/>
                  </a:cubicBezTo>
                  <a:cubicBezTo>
                    <a:pt x="253" y="522"/>
                    <a:pt x="260" y="516"/>
                    <a:pt x="260" y="513"/>
                  </a:cubicBezTo>
                  <a:close/>
                  <a:moveTo>
                    <a:pt x="479" y="113"/>
                  </a:moveTo>
                  <a:cubicBezTo>
                    <a:pt x="479" y="112"/>
                    <a:pt x="479" y="109"/>
                    <a:pt x="476" y="110"/>
                  </a:cubicBezTo>
                  <a:cubicBezTo>
                    <a:pt x="474" y="111"/>
                    <a:pt x="471" y="113"/>
                    <a:pt x="470" y="116"/>
                  </a:cubicBezTo>
                  <a:cubicBezTo>
                    <a:pt x="470" y="118"/>
                    <a:pt x="471" y="119"/>
                    <a:pt x="472" y="120"/>
                  </a:cubicBezTo>
                  <a:cubicBezTo>
                    <a:pt x="473" y="121"/>
                    <a:pt x="475" y="121"/>
                    <a:pt x="476" y="120"/>
                  </a:cubicBezTo>
                  <a:cubicBezTo>
                    <a:pt x="477" y="118"/>
                    <a:pt x="479" y="116"/>
                    <a:pt x="479" y="113"/>
                  </a:cubicBezTo>
                  <a:close/>
                  <a:moveTo>
                    <a:pt x="370" y="143"/>
                  </a:moveTo>
                  <a:cubicBezTo>
                    <a:pt x="370" y="141"/>
                    <a:pt x="370" y="138"/>
                    <a:pt x="367" y="138"/>
                  </a:cubicBezTo>
                  <a:cubicBezTo>
                    <a:pt x="364" y="138"/>
                    <a:pt x="365" y="141"/>
                    <a:pt x="364" y="143"/>
                  </a:cubicBezTo>
                  <a:cubicBezTo>
                    <a:pt x="364" y="143"/>
                    <a:pt x="364" y="144"/>
                    <a:pt x="364" y="144"/>
                  </a:cubicBezTo>
                  <a:cubicBezTo>
                    <a:pt x="364" y="146"/>
                    <a:pt x="365" y="150"/>
                    <a:pt x="367" y="150"/>
                  </a:cubicBezTo>
                  <a:cubicBezTo>
                    <a:pt x="370" y="151"/>
                    <a:pt x="369" y="147"/>
                    <a:pt x="370" y="145"/>
                  </a:cubicBezTo>
                  <a:cubicBezTo>
                    <a:pt x="370" y="144"/>
                    <a:pt x="370" y="144"/>
                    <a:pt x="370" y="143"/>
                  </a:cubicBezTo>
                  <a:close/>
                  <a:moveTo>
                    <a:pt x="948" y="481"/>
                  </a:moveTo>
                  <a:cubicBezTo>
                    <a:pt x="947" y="481"/>
                    <a:pt x="947" y="480"/>
                    <a:pt x="946" y="481"/>
                  </a:cubicBezTo>
                  <a:cubicBezTo>
                    <a:pt x="944" y="481"/>
                    <a:pt x="945" y="483"/>
                    <a:pt x="944" y="484"/>
                  </a:cubicBezTo>
                  <a:cubicBezTo>
                    <a:pt x="944" y="485"/>
                    <a:pt x="945" y="486"/>
                    <a:pt x="946" y="486"/>
                  </a:cubicBezTo>
                  <a:cubicBezTo>
                    <a:pt x="949" y="484"/>
                    <a:pt x="952" y="485"/>
                    <a:pt x="956" y="484"/>
                  </a:cubicBezTo>
                  <a:cubicBezTo>
                    <a:pt x="957" y="484"/>
                    <a:pt x="959" y="484"/>
                    <a:pt x="958" y="482"/>
                  </a:cubicBezTo>
                  <a:cubicBezTo>
                    <a:pt x="958" y="482"/>
                    <a:pt x="957" y="481"/>
                    <a:pt x="956" y="480"/>
                  </a:cubicBezTo>
                  <a:cubicBezTo>
                    <a:pt x="956" y="479"/>
                    <a:pt x="954" y="480"/>
                    <a:pt x="954" y="480"/>
                  </a:cubicBezTo>
                  <a:cubicBezTo>
                    <a:pt x="952" y="480"/>
                    <a:pt x="950" y="481"/>
                    <a:pt x="948" y="481"/>
                  </a:cubicBezTo>
                  <a:close/>
                  <a:moveTo>
                    <a:pt x="882" y="479"/>
                  </a:moveTo>
                  <a:cubicBezTo>
                    <a:pt x="884" y="479"/>
                    <a:pt x="886" y="478"/>
                    <a:pt x="887" y="476"/>
                  </a:cubicBezTo>
                  <a:cubicBezTo>
                    <a:pt x="887" y="474"/>
                    <a:pt x="883" y="470"/>
                    <a:pt x="881" y="470"/>
                  </a:cubicBezTo>
                  <a:cubicBezTo>
                    <a:pt x="877" y="470"/>
                    <a:pt x="879" y="474"/>
                    <a:pt x="878" y="476"/>
                  </a:cubicBezTo>
                  <a:cubicBezTo>
                    <a:pt x="877" y="479"/>
                    <a:pt x="880" y="479"/>
                    <a:pt x="882" y="479"/>
                  </a:cubicBezTo>
                  <a:close/>
                  <a:moveTo>
                    <a:pt x="313" y="275"/>
                  </a:moveTo>
                  <a:cubicBezTo>
                    <a:pt x="313" y="277"/>
                    <a:pt x="312" y="280"/>
                    <a:pt x="315" y="280"/>
                  </a:cubicBezTo>
                  <a:cubicBezTo>
                    <a:pt x="318" y="280"/>
                    <a:pt x="320" y="278"/>
                    <a:pt x="321" y="275"/>
                  </a:cubicBezTo>
                  <a:cubicBezTo>
                    <a:pt x="321" y="273"/>
                    <a:pt x="319" y="271"/>
                    <a:pt x="316" y="271"/>
                  </a:cubicBezTo>
                  <a:cubicBezTo>
                    <a:pt x="313" y="271"/>
                    <a:pt x="313" y="273"/>
                    <a:pt x="313" y="275"/>
                  </a:cubicBezTo>
                  <a:close/>
                  <a:moveTo>
                    <a:pt x="458" y="77"/>
                  </a:moveTo>
                  <a:cubicBezTo>
                    <a:pt x="461" y="77"/>
                    <a:pt x="464" y="74"/>
                    <a:pt x="463" y="71"/>
                  </a:cubicBezTo>
                  <a:cubicBezTo>
                    <a:pt x="463" y="69"/>
                    <a:pt x="462" y="68"/>
                    <a:pt x="460" y="67"/>
                  </a:cubicBezTo>
                  <a:cubicBezTo>
                    <a:pt x="458" y="67"/>
                    <a:pt x="455" y="71"/>
                    <a:pt x="455" y="74"/>
                  </a:cubicBezTo>
                  <a:cubicBezTo>
                    <a:pt x="455" y="77"/>
                    <a:pt x="457" y="77"/>
                    <a:pt x="458" y="77"/>
                  </a:cubicBezTo>
                  <a:close/>
                  <a:moveTo>
                    <a:pt x="163" y="1196"/>
                  </a:moveTo>
                  <a:cubicBezTo>
                    <a:pt x="158" y="1196"/>
                    <a:pt x="155" y="1199"/>
                    <a:pt x="153" y="1201"/>
                  </a:cubicBezTo>
                  <a:cubicBezTo>
                    <a:pt x="151" y="1202"/>
                    <a:pt x="150" y="1204"/>
                    <a:pt x="152" y="1206"/>
                  </a:cubicBezTo>
                  <a:cubicBezTo>
                    <a:pt x="154" y="1208"/>
                    <a:pt x="156" y="1206"/>
                    <a:pt x="157" y="1204"/>
                  </a:cubicBezTo>
                  <a:cubicBezTo>
                    <a:pt x="159" y="1202"/>
                    <a:pt x="159" y="1199"/>
                    <a:pt x="163" y="1196"/>
                  </a:cubicBezTo>
                  <a:close/>
                  <a:moveTo>
                    <a:pt x="906" y="333"/>
                  </a:moveTo>
                  <a:cubicBezTo>
                    <a:pt x="907" y="333"/>
                    <a:pt x="905" y="336"/>
                    <a:pt x="907" y="335"/>
                  </a:cubicBezTo>
                  <a:cubicBezTo>
                    <a:pt x="910" y="333"/>
                    <a:pt x="913" y="331"/>
                    <a:pt x="913" y="327"/>
                  </a:cubicBezTo>
                  <a:cubicBezTo>
                    <a:pt x="913" y="325"/>
                    <a:pt x="912" y="324"/>
                    <a:pt x="911" y="324"/>
                  </a:cubicBezTo>
                  <a:cubicBezTo>
                    <a:pt x="909" y="323"/>
                    <a:pt x="908" y="324"/>
                    <a:pt x="908" y="325"/>
                  </a:cubicBezTo>
                  <a:cubicBezTo>
                    <a:pt x="907" y="327"/>
                    <a:pt x="905" y="329"/>
                    <a:pt x="906" y="333"/>
                  </a:cubicBezTo>
                  <a:close/>
                  <a:moveTo>
                    <a:pt x="451" y="90"/>
                  </a:moveTo>
                  <a:cubicBezTo>
                    <a:pt x="451" y="89"/>
                    <a:pt x="451" y="87"/>
                    <a:pt x="450" y="87"/>
                  </a:cubicBezTo>
                  <a:cubicBezTo>
                    <a:pt x="448" y="86"/>
                    <a:pt x="448" y="88"/>
                    <a:pt x="447" y="88"/>
                  </a:cubicBezTo>
                  <a:cubicBezTo>
                    <a:pt x="445" y="89"/>
                    <a:pt x="445" y="92"/>
                    <a:pt x="443" y="93"/>
                  </a:cubicBezTo>
                  <a:cubicBezTo>
                    <a:pt x="442" y="94"/>
                    <a:pt x="442" y="96"/>
                    <a:pt x="443" y="97"/>
                  </a:cubicBezTo>
                  <a:cubicBezTo>
                    <a:pt x="445" y="98"/>
                    <a:pt x="446" y="98"/>
                    <a:pt x="448" y="97"/>
                  </a:cubicBezTo>
                  <a:cubicBezTo>
                    <a:pt x="450" y="95"/>
                    <a:pt x="450" y="92"/>
                    <a:pt x="451" y="90"/>
                  </a:cubicBezTo>
                  <a:close/>
                  <a:moveTo>
                    <a:pt x="864" y="371"/>
                  </a:moveTo>
                  <a:cubicBezTo>
                    <a:pt x="863" y="375"/>
                    <a:pt x="862" y="379"/>
                    <a:pt x="866" y="383"/>
                  </a:cubicBezTo>
                  <a:cubicBezTo>
                    <a:pt x="866" y="383"/>
                    <a:pt x="867" y="385"/>
                    <a:pt x="868" y="384"/>
                  </a:cubicBezTo>
                  <a:cubicBezTo>
                    <a:pt x="869" y="383"/>
                    <a:pt x="871" y="380"/>
                    <a:pt x="870" y="379"/>
                  </a:cubicBezTo>
                  <a:cubicBezTo>
                    <a:pt x="867" y="377"/>
                    <a:pt x="868" y="373"/>
                    <a:pt x="864" y="371"/>
                  </a:cubicBezTo>
                  <a:close/>
                  <a:moveTo>
                    <a:pt x="1048" y="935"/>
                  </a:moveTo>
                  <a:cubicBezTo>
                    <a:pt x="1047" y="936"/>
                    <a:pt x="1045" y="934"/>
                    <a:pt x="1044" y="936"/>
                  </a:cubicBezTo>
                  <a:cubicBezTo>
                    <a:pt x="1044" y="938"/>
                    <a:pt x="1042" y="939"/>
                    <a:pt x="1043" y="941"/>
                  </a:cubicBezTo>
                  <a:cubicBezTo>
                    <a:pt x="1045" y="942"/>
                    <a:pt x="1047" y="941"/>
                    <a:pt x="1048" y="941"/>
                  </a:cubicBezTo>
                  <a:cubicBezTo>
                    <a:pt x="1048" y="941"/>
                    <a:pt x="1048" y="941"/>
                    <a:pt x="1049" y="941"/>
                  </a:cubicBezTo>
                  <a:cubicBezTo>
                    <a:pt x="1051" y="940"/>
                    <a:pt x="1054" y="941"/>
                    <a:pt x="1054" y="938"/>
                  </a:cubicBezTo>
                  <a:cubicBezTo>
                    <a:pt x="1054" y="934"/>
                    <a:pt x="1050" y="936"/>
                    <a:pt x="1048" y="935"/>
                  </a:cubicBezTo>
                  <a:close/>
                  <a:moveTo>
                    <a:pt x="915" y="476"/>
                  </a:moveTo>
                  <a:cubicBezTo>
                    <a:pt x="917" y="476"/>
                    <a:pt x="919" y="477"/>
                    <a:pt x="919" y="479"/>
                  </a:cubicBezTo>
                  <a:cubicBezTo>
                    <a:pt x="920" y="480"/>
                    <a:pt x="920" y="481"/>
                    <a:pt x="921" y="481"/>
                  </a:cubicBezTo>
                  <a:cubicBezTo>
                    <a:pt x="923" y="481"/>
                    <a:pt x="923" y="480"/>
                    <a:pt x="923" y="478"/>
                  </a:cubicBezTo>
                  <a:cubicBezTo>
                    <a:pt x="924" y="476"/>
                    <a:pt x="924" y="473"/>
                    <a:pt x="921" y="471"/>
                  </a:cubicBezTo>
                  <a:cubicBezTo>
                    <a:pt x="920" y="471"/>
                    <a:pt x="919" y="470"/>
                    <a:pt x="918" y="471"/>
                  </a:cubicBezTo>
                  <a:cubicBezTo>
                    <a:pt x="918" y="473"/>
                    <a:pt x="916" y="474"/>
                    <a:pt x="915" y="476"/>
                  </a:cubicBezTo>
                  <a:close/>
                  <a:moveTo>
                    <a:pt x="986" y="684"/>
                  </a:moveTo>
                  <a:cubicBezTo>
                    <a:pt x="987" y="683"/>
                    <a:pt x="990" y="683"/>
                    <a:pt x="991" y="681"/>
                  </a:cubicBezTo>
                  <a:cubicBezTo>
                    <a:pt x="991" y="680"/>
                    <a:pt x="986" y="676"/>
                    <a:pt x="985" y="676"/>
                  </a:cubicBezTo>
                  <a:cubicBezTo>
                    <a:pt x="983" y="676"/>
                    <a:pt x="982" y="679"/>
                    <a:pt x="982" y="680"/>
                  </a:cubicBezTo>
                  <a:cubicBezTo>
                    <a:pt x="982" y="682"/>
                    <a:pt x="983" y="684"/>
                    <a:pt x="986" y="684"/>
                  </a:cubicBezTo>
                  <a:close/>
                  <a:moveTo>
                    <a:pt x="972" y="745"/>
                  </a:moveTo>
                  <a:cubicBezTo>
                    <a:pt x="971" y="745"/>
                    <a:pt x="970" y="745"/>
                    <a:pt x="970" y="746"/>
                  </a:cubicBezTo>
                  <a:cubicBezTo>
                    <a:pt x="969" y="746"/>
                    <a:pt x="966" y="745"/>
                    <a:pt x="966" y="747"/>
                  </a:cubicBezTo>
                  <a:cubicBezTo>
                    <a:pt x="966" y="749"/>
                    <a:pt x="969" y="748"/>
                    <a:pt x="970" y="749"/>
                  </a:cubicBezTo>
                  <a:cubicBezTo>
                    <a:pt x="971" y="749"/>
                    <a:pt x="972" y="749"/>
                    <a:pt x="973" y="749"/>
                  </a:cubicBezTo>
                  <a:cubicBezTo>
                    <a:pt x="976" y="748"/>
                    <a:pt x="977" y="747"/>
                    <a:pt x="976" y="744"/>
                  </a:cubicBezTo>
                  <a:cubicBezTo>
                    <a:pt x="976" y="743"/>
                    <a:pt x="975" y="742"/>
                    <a:pt x="974" y="742"/>
                  </a:cubicBezTo>
                  <a:cubicBezTo>
                    <a:pt x="973" y="742"/>
                    <a:pt x="971" y="742"/>
                    <a:pt x="971" y="743"/>
                  </a:cubicBezTo>
                  <a:cubicBezTo>
                    <a:pt x="970" y="744"/>
                    <a:pt x="972" y="744"/>
                    <a:pt x="972" y="745"/>
                  </a:cubicBezTo>
                  <a:close/>
                  <a:moveTo>
                    <a:pt x="146" y="735"/>
                  </a:moveTo>
                  <a:cubicBezTo>
                    <a:pt x="147" y="735"/>
                    <a:pt x="148" y="736"/>
                    <a:pt x="149" y="734"/>
                  </a:cubicBezTo>
                  <a:cubicBezTo>
                    <a:pt x="149" y="733"/>
                    <a:pt x="148" y="733"/>
                    <a:pt x="147" y="732"/>
                  </a:cubicBezTo>
                  <a:cubicBezTo>
                    <a:pt x="146" y="732"/>
                    <a:pt x="144" y="731"/>
                    <a:pt x="144" y="731"/>
                  </a:cubicBezTo>
                  <a:cubicBezTo>
                    <a:pt x="141" y="728"/>
                    <a:pt x="140" y="729"/>
                    <a:pt x="139" y="732"/>
                  </a:cubicBezTo>
                  <a:cubicBezTo>
                    <a:pt x="138" y="734"/>
                    <a:pt x="138" y="735"/>
                    <a:pt x="139" y="736"/>
                  </a:cubicBezTo>
                  <a:cubicBezTo>
                    <a:pt x="140" y="737"/>
                    <a:pt x="141" y="737"/>
                    <a:pt x="142" y="736"/>
                  </a:cubicBezTo>
                  <a:cubicBezTo>
                    <a:pt x="143" y="735"/>
                    <a:pt x="144" y="734"/>
                    <a:pt x="146" y="735"/>
                  </a:cubicBezTo>
                  <a:close/>
                  <a:moveTo>
                    <a:pt x="66" y="1071"/>
                  </a:moveTo>
                  <a:cubicBezTo>
                    <a:pt x="69" y="1071"/>
                    <a:pt x="73" y="1068"/>
                    <a:pt x="73" y="1066"/>
                  </a:cubicBezTo>
                  <a:cubicBezTo>
                    <a:pt x="73" y="1065"/>
                    <a:pt x="72" y="1064"/>
                    <a:pt x="70" y="1064"/>
                  </a:cubicBezTo>
                  <a:cubicBezTo>
                    <a:pt x="68" y="1063"/>
                    <a:pt x="64" y="1067"/>
                    <a:pt x="64" y="1069"/>
                  </a:cubicBezTo>
                  <a:cubicBezTo>
                    <a:pt x="64" y="1070"/>
                    <a:pt x="64" y="1071"/>
                    <a:pt x="66" y="1071"/>
                  </a:cubicBezTo>
                  <a:close/>
                  <a:moveTo>
                    <a:pt x="1045" y="933"/>
                  </a:moveTo>
                  <a:cubicBezTo>
                    <a:pt x="1047" y="932"/>
                    <a:pt x="1049" y="933"/>
                    <a:pt x="1051" y="934"/>
                  </a:cubicBezTo>
                  <a:cubicBezTo>
                    <a:pt x="1052" y="934"/>
                    <a:pt x="1053" y="933"/>
                    <a:pt x="1054" y="932"/>
                  </a:cubicBezTo>
                  <a:cubicBezTo>
                    <a:pt x="1055" y="931"/>
                    <a:pt x="1053" y="931"/>
                    <a:pt x="1053" y="930"/>
                  </a:cubicBezTo>
                  <a:cubicBezTo>
                    <a:pt x="1052" y="929"/>
                    <a:pt x="1051" y="928"/>
                    <a:pt x="1051" y="927"/>
                  </a:cubicBezTo>
                  <a:cubicBezTo>
                    <a:pt x="1050" y="926"/>
                    <a:pt x="1049" y="925"/>
                    <a:pt x="1048" y="926"/>
                  </a:cubicBezTo>
                  <a:cubicBezTo>
                    <a:pt x="1047" y="926"/>
                    <a:pt x="1047" y="927"/>
                    <a:pt x="1047" y="928"/>
                  </a:cubicBezTo>
                  <a:cubicBezTo>
                    <a:pt x="1047" y="930"/>
                    <a:pt x="1045" y="930"/>
                    <a:pt x="1045" y="933"/>
                  </a:cubicBezTo>
                  <a:close/>
                  <a:moveTo>
                    <a:pt x="632" y="60"/>
                  </a:moveTo>
                  <a:cubicBezTo>
                    <a:pt x="631" y="58"/>
                    <a:pt x="632" y="55"/>
                    <a:pt x="630" y="55"/>
                  </a:cubicBezTo>
                  <a:cubicBezTo>
                    <a:pt x="627" y="55"/>
                    <a:pt x="628" y="58"/>
                    <a:pt x="627" y="59"/>
                  </a:cubicBezTo>
                  <a:cubicBezTo>
                    <a:pt x="627" y="60"/>
                    <a:pt x="627" y="60"/>
                    <a:pt x="627" y="61"/>
                  </a:cubicBezTo>
                  <a:cubicBezTo>
                    <a:pt x="627" y="62"/>
                    <a:pt x="626" y="65"/>
                    <a:pt x="629" y="65"/>
                  </a:cubicBezTo>
                  <a:cubicBezTo>
                    <a:pt x="631" y="65"/>
                    <a:pt x="631" y="63"/>
                    <a:pt x="632" y="61"/>
                  </a:cubicBezTo>
                  <a:cubicBezTo>
                    <a:pt x="632" y="60"/>
                    <a:pt x="632" y="60"/>
                    <a:pt x="632" y="60"/>
                  </a:cubicBezTo>
                  <a:close/>
                  <a:moveTo>
                    <a:pt x="325" y="362"/>
                  </a:moveTo>
                  <a:cubicBezTo>
                    <a:pt x="324" y="361"/>
                    <a:pt x="325" y="357"/>
                    <a:pt x="322" y="358"/>
                  </a:cubicBezTo>
                  <a:cubicBezTo>
                    <a:pt x="320" y="358"/>
                    <a:pt x="318" y="359"/>
                    <a:pt x="318" y="362"/>
                  </a:cubicBezTo>
                  <a:cubicBezTo>
                    <a:pt x="318" y="364"/>
                    <a:pt x="319" y="366"/>
                    <a:pt x="321" y="366"/>
                  </a:cubicBezTo>
                  <a:cubicBezTo>
                    <a:pt x="323" y="365"/>
                    <a:pt x="324" y="364"/>
                    <a:pt x="325" y="362"/>
                  </a:cubicBezTo>
                  <a:close/>
                  <a:moveTo>
                    <a:pt x="813" y="191"/>
                  </a:moveTo>
                  <a:cubicBezTo>
                    <a:pt x="810" y="191"/>
                    <a:pt x="806" y="195"/>
                    <a:pt x="807" y="197"/>
                  </a:cubicBezTo>
                  <a:cubicBezTo>
                    <a:pt x="807" y="199"/>
                    <a:pt x="807" y="201"/>
                    <a:pt x="809" y="199"/>
                  </a:cubicBezTo>
                  <a:cubicBezTo>
                    <a:pt x="811" y="198"/>
                    <a:pt x="813" y="196"/>
                    <a:pt x="814" y="193"/>
                  </a:cubicBezTo>
                  <a:cubicBezTo>
                    <a:pt x="814" y="192"/>
                    <a:pt x="814" y="191"/>
                    <a:pt x="813" y="191"/>
                  </a:cubicBezTo>
                  <a:close/>
                  <a:moveTo>
                    <a:pt x="278" y="663"/>
                  </a:moveTo>
                  <a:cubicBezTo>
                    <a:pt x="280" y="662"/>
                    <a:pt x="281" y="659"/>
                    <a:pt x="282" y="657"/>
                  </a:cubicBezTo>
                  <a:cubicBezTo>
                    <a:pt x="282" y="656"/>
                    <a:pt x="281" y="655"/>
                    <a:pt x="280" y="655"/>
                  </a:cubicBezTo>
                  <a:cubicBezTo>
                    <a:pt x="278" y="655"/>
                    <a:pt x="275" y="658"/>
                    <a:pt x="275" y="660"/>
                  </a:cubicBezTo>
                  <a:cubicBezTo>
                    <a:pt x="275" y="662"/>
                    <a:pt x="276" y="663"/>
                    <a:pt x="278" y="663"/>
                  </a:cubicBezTo>
                  <a:close/>
                  <a:moveTo>
                    <a:pt x="600" y="160"/>
                  </a:moveTo>
                  <a:cubicBezTo>
                    <a:pt x="600" y="160"/>
                    <a:pt x="601" y="161"/>
                    <a:pt x="601" y="161"/>
                  </a:cubicBezTo>
                  <a:cubicBezTo>
                    <a:pt x="603" y="159"/>
                    <a:pt x="605" y="156"/>
                    <a:pt x="607" y="154"/>
                  </a:cubicBezTo>
                  <a:cubicBezTo>
                    <a:pt x="608" y="153"/>
                    <a:pt x="607" y="152"/>
                    <a:pt x="605" y="152"/>
                  </a:cubicBezTo>
                  <a:cubicBezTo>
                    <a:pt x="603" y="151"/>
                    <a:pt x="601" y="153"/>
                    <a:pt x="600" y="155"/>
                  </a:cubicBezTo>
                  <a:cubicBezTo>
                    <a:pt x="599" y="156"/>
                    <a:pt x="601" y="158"/>
                    <a:pt x="599" y="160"/>
                  </a:cubicBezTo>
                  <a:cubicBezTo>
                    <a:pt x="599" y="160"/>
                    <a:pt x="600" y="160"/>
                    <a:pt x="600" y="160"/>
                  </a:cubicBezTo>
                  <a:close/>
                  <a:moveTo>
                    <a:pt x="1120" y="1025"/>
                  </a:moveTo>
                  <a:cubicBezTo>
                    <a:pt x="1120" y="1022"/>
                    <a:pt x="1119" y="1021"/>
                    <a:pt x="1116" y="1021"/>
                  </a:cubicBezTo>
                  <a:cubicBezTo>
                    <a:pt x="1114" y="1021"/>
                    <a:pt x="1112" y="1022"/>
                    <a:pt x="1112" y="1023"/>
                  </a:cubicBezTo>
                  <a:cubicBezTo>
                    <a:pt x="1113" y="1026"/>
                    <a:pt x="1116" y="1027"/>
                    <a:pt x="1118" y="1027"/>
                  </a:cubicBezTo>
                  <a:cubicBezTo>
                    <a:pt x="1120" y="1027"/>
                    <a:pt x="1120" y="1026"/>
                    <a:pt x="1120" y="1025"/>
                  </a:cubicBezTo>
                  <a:close/>
                  <a:moveTo>
                    <a:pt x="386" y="126"/>
                  </a:moveTo>
                  <a:cubicBezTo>
                    <a:pt x="386" y="124"/>
                    <a:pt x="385" y="123"/>
                    <a:pt x="383" y="123"/>
                  </a:cubicBezTo>
                  <a:cubicBezTo>
                    <a:pt x="381" y="123"/>
                    <a:pt x="379" y="124"/>
                    <a:pt x="379" y="126"/>
                  </a:cubicBezTo>
                  <a:cubicBezTo>
                    <a:pt x="379" y="128"/>
                    <a:pt x="379" y="130"/>
                    <a:pt x="381" y="130"/>
                  </a:cubicBezTo>
                  <a:cubicBezTo>
                    <a:pt x="384" y="130"/>
                    <a:pt x="385" y="127"/>
                    <a:pt x="386" y="126"/>
                  </a:cubicBezTo>
                  <a:close/>
                  <a:moveTo>
                    <a:pt x="1042" y="1170"/>
                  </a:moveTo>
                  <a:cubicBezTo>
                    <a:pt x="1045" y="1170"/>
                    <a:pt x="1046" y="1168"/>
                    <a:pt x="1047" y="1166"/>
                  </a:cubicBezTo>
                  <a:cubicBezTo>
                    <a:pt x="1048" y="1165"/>
                    <a:pt x="1049" y="1165"/>
                    <a:pt x="1048" y="1164"/>
                  </a:cubicBezTo>
                  <a:cubicBezTo>
                    <a:pt x="1048" y="1163"/>
                    <a:pt x="1047" y="1163"/>
                    <a:pt x="1046" y="1163"/>
                  </a:cubicBezTo>
                  <a:cubicBezTo>
                    <a:pt x="1045" y="1163"/>
                    <a:pt x="1043" y="1163"/>
                    <a:pt x="1044" y="1165"/>
                  </a:cubicBezTo>
                  <a:cubicBezTo>
                    <a:pt x="1044" y="1167"/>
                    <a:pt x="1043" y="1167"/>
                    <a:pt x="1041" y="1168"/>
                  </a:cubicBezTo>
                  <a:cubicBezTo>
                    <a:pt x="1041" y="1168"/>
                    <a:pt x="1040" y="1168"/>
                    <a:pt x="1040" y="1169"/>
                  </a:cubicBezTo>
                  <a:cubicBezTo>
                    <a:pt x="1041" y="1170"/>
                    <a:pt x="1041" y="1170"/>
                    <a:pt x="1042" y="1170"/>
                  </a:cubicBezTo>
                  <a:close/>
                  <a:moveTo>
                    <a:pt x="380" y="199"/>
                  </a:moveTo>
                  <a:cubicBezTo>
                    <a:pt x="381" y="200"/>
                    <a:pt x="381" y="203"/>
                    <a:pt x="383" y="203"/>
                  </a:cubicBezTo>
                  <a:cubicBezTo>
                    <a:pt x="385" y="203"/>
                    <a:pt x="386" y="202"/>
                    <a:pt x="386" y="200"/>
                  </a:cubicBezTo>
                  <a:cubicBezTo>
                    <a:pt x="386" y="198"/>
                    <a:pt x="385" y="196"/>
                    <a:pt x="382" y="195"/>
                  </a:cubicBezTo>
                  <a:cubicBezTo>
                    <a:pt x="381" y="195"/>
                    <a:pt x="381" y="197"/>
                    <a:pt x="380" y="199"/>
                  </a:cubicBezTo>
                  <a:close/>
                  <a:moveTo>
                    <a:pt x="297" y="639"/>
                  </a:moveTo>
                  <a:cubicBezTo>
                    <a:pt x="299" y="638"/>
                    <a:pt x="301" y="636"/>
                    <a:pt x="301" y="634"/>
                  </a:cubicBezTo>
                  <a:cubicBezTo>
                    <a:pt x="301" y="632"/>
                    <a:pt x="300" y="632"/>
                    <a:pt x="299" y="632"/>
                  </a:cubicBezTo>
                  <a:cubicBezTo>
                    <a:pt x="296" y="632"/>
                    <a:pt x="295" y="634"/>
                    <a:pt x="295" y="637"/>
                  </a:cubicBezTo>
                  <a:cubicBezTo>
                    <a:pt x="295" y="638"/>
                    <a:pt x="295" y="639"/>
                    <a:pt x="297" y="639"/>
                  </a:cubicBezTo>
                  <a:close/>
                  <a:moveTo>
                    <a:pt x="1053" y="989"/>
                  </a:moveTo>
                  <a:cubicBezTo>
                    <a:pt x="1051" y="989"/>
                    <a:pt x="1049" y="989"/>
                    <a:pt x="1050" y="991"/>
                  </a:cubicBezTo>
                  <a:cubicBezTo>
                    <a:pt x="1050" y="993"/>
                    <a:pt x="1050" y="996"/>
                    <a:pt x="1052" y="995"/>
                  </a:cubicBezTo>
                  <a:cubicBezTo>
                    <a:pt x="1054" y="995"/>
                    <a:pt x="1056" y="992"/>
                    <a:pt x="1057" y="990"/>
                  </a:cubicBezTo>
                  <a:cubicBezTo>
                    <a:pt x="1057" y="989"/>
                    <a:pt x="1054" y="989"/>
                    <a:pt x="1053" y="989"/>
                  </a:cubicBezTo>
                  <a:close/>
                  <a:moveTo>
                    <a:pt x="218" y="683"/>
                  </a:moveTo>
                  <a:cubicBezTo>
                    <a:pt x="220" y="682"/>
                    <a:pt x="222" y="681"/>
                    <a:pt x="222" y="679"/>
                  </a:cubicBezTo>
                  <a:cubicBezTo>
                    <a:pt x="222" y="677"/>
                    <a:pt x="221" y="676"/>
                    <a:pt x="220" y="677"/>
                  </a:cubicBezTo>
                  <a:cubicBezTo>
                    <a:pt x="218" y="677"/>
                    <a:pt x="216" y="676"/>
                    <a:pt x="216" y="679"/>
                  </a:cubicBezTo>
                  <a:cubicBezTo>
                    <a:pt x="216" y="681"/>
                    <a:pt x="216" y="683"/>
                    <a:pt x="218" y="683"/>
                  </a:cubicBezTo>
                  <a:close/>
                  <a:moveTo>
                    <a:pt x="318" y="200"/>
                  </a:moveTo>
                  <a:cubicBezTo>
                    <a:pt x="317" y="200"/>
                    <a:pt x="317" y="200"/>
                    <a:pt x="317" y="201"/>
                  </a:cubicBezTo>
                  <a:cubicBezTo>
                    <a:pt x="317" y="203"/>
                    <a:pt x="317" y="206"/>
                    <a:pt x="320" y="207"/>
                  </a:cubicBezTo>
                  <a:cubicBezTo>
                    <a:pt x="321" y="207"/>
                    <a:pt x="322" y="207"/>
                    <a:pt x="322" y="206"/>
                  </a:cubicBezTo>
                  <a:cubicBezTo>
                    <a:pt x="323" y="205"/>
                    <a:pt x="320" y="200"/>
                    <a:pt x="318" y="200"/>
                  </a:cubicBezTo>
                  <a:close/>
                  <a:moveTo>
                    <a:pt x="956" y="847"/>
                  </a:moveTo>
                  <a:cubicBezTo>
                    <a:pt x="956" y="843"/>
                    <a:pt x="952" y="845"/>
                    <a:pt x="951" y="843"/>
                  </a:cubicBezTo>
                  <a:cubicBezTo>
                    <a:pt x="950" y="843"/>
                    <a:pt x="949" y="844"/>
                    <a:pt x="949" y="845"/>
                  </a:cubicBezTo>
                  <a:cubicBezTo>
                    <a:pt x="950" y="847"/>
                    <a:pt x="952" y="849"/>
                    <a:pt x="954" y="850"/>
                  </a:cubicBezTo>
                  <a:cubicBezTo>
                    <a:pt x="956" y="850"/>
                    <a:pt x="955" y="848"/>
                    <a:pt x="956" y="847"/>
                  </a:cubicBezTo>
                  <a:close/>
                  <a:moveTo>
                    <a:pt x="930" y="738"/>
                  </a:moveTo>
                  <a:cubicBezTo>
                    <a:pt x="930" y="739"/>
                    <a:pt x="931" y="740"/>
                    <a:pt x="932" y="741"/>
                  </a:cubicBezTo>
                  <a:cubicBezTo>
                    <a:pt x="934" y="742"/>
                    <a:pt x="935" y="742"/>
                    <a:pt x="935" y="744"/>
                  </a:cubicBezTo>
                  <a:cubicBezTo>
                    <a:pt x="935" y="745"/>
                    <a:pt x="935" y="746"/>
                    <a:pt x="936" y="746"/>
                  </a:cubicBezTo>
                  <a:cubicBezTo>
                    <a:pt x="937" y="746"/>
                    <a:pt x="937" y="745"/>
                    <a:pt x="937" y="744"/>
                  </a:cubicBezTo>
                  <a:cubicBezTo>
                    <a:pt x="937" y="740"/>
                    <a:pt x="934" y="737"/>
                    <a:pt x="930" y="738"/>
                  </a:cubicBezTo>
                  <a:close/>
                  <a:moveTo>
                    <a:pt x="911" y="629"/>
                  </a:moveTo>
                  <a:cubicBezTo>
                    <a:pt x="912" y="628"/>
                    <a:pt x="915" y="630"/>
                    <a:pt x="915" y="628"/>
                  </a:cubicBezTo>
                  <a:cubicBezTo>
                    <a:pt x="915" y="626"/>
                    <a:pt x="912" y="625"/>
                    <a:pt x="910" y="625"/>
                  </a:cubicBezTo>
                  <a:cubicBezTo>
                    <a:pt x="909" y="626"/>
                    <a:pt x="906" y="625"/>
                    <a:pt x="907" y="628"/>
                  </a:cubicBezTo>
                  <a:cubicBezTo>
                    <a:pt x="907" y="630"/>
                    <a:pt x="909" y="629"/>
                    <a:pt x="911" y="629"/>
                  </a:cubicBezTo>
                  <a:close/>
                  <a:moveTo>
                    <a:pt x="938" y="675"/>
                  </a:moveTo>
                  <a:cubicBezTo>
                    <a:pt x="939" y="675"/>
                    <a:pt x="940" y="676"/>
                    <a:pt x="940" y="674"/>
                  </a:cubicBezTo>
                  <a:cubicBezTo>
                    <a:pt x="940" y="672"/>
                    <a:pt x="938" y="671"/>
                    <a:pt x="936" y="670"/>
                  </a:cubicBezTo>
                  <a:cubicBezTo>
                    <a:pt x="934" y="670"/>
                    <a:pt x="933" y="671"/>
                    <a:pt x="933" y="672"/>
                  </a:cubicBezTo>
                  <a:cubicBezTo>
                    <a:pt x="934" y="674"/>
                    <a:pt x="936" y="675"/>
                    <a:pt x="938" y="675"/>
                  </a:cubicBezTo>
                  <a:close/>
                  <a:moveTo>
                    <a:pt x="723" y="115"/>
                  </a:moveTo>
                  <a:cubicBezTo>
                    <a:pt x="723" y="114"/>
                    <a:pt x="722" y="113"/>
                    <a:pt x="721" y="113"/>
                  </a:cubicBezTo>
                  <a:cubicBezTo>
                    <a:pt x="718" y="113"/>
                    <a:pt x="718" y="115"/>
                    <a:pt x="717" y="117"/>
                  </a:cubicBezTo>
                  <a:cubicBezTo>
                    <a:pt x="717" y="119"/>
                    <a:pt x="718" y="119"/>
                    <a:pt x="719" y="119"/>
                  </a:cubicBezTo>
                  <a:cubicBezTo>
                    <a:pt x="721" y="118"/>
                    <a:pt x="723" y="118"/>
                    <a:pt x="723" y="115"/>
                  </a:cubicBezTo>
                  <a:close/>
                  <a:moveTo>
                    <a:pt x="542" y="163"/>
                  </a:moveTo>
                  <a:cubicBezTo>
                    <a:pt x="540" y="163"/>
                    <a:pt x="539" y="163"/>
                    <a:pt x="539" y="165"/>
                  </a:cubicBezTo>
                  <a:cubicBezTo>
                    <a:pt x="539" y="167"/>
                    <a:pt x="540" y="168"/>
                    <a:pt x="541" y="167"/>
                  </a:cubicBezTo>
                  <a:cubicBezTo>
                    <a:pt x="543" y="167"/>
                    <a:pt x="546" y="167"/>
                    <a:pt x="546" y="165"/>
                  </a:cubicBezTo>
                  <a:cubicBezTo>
                    <a:pt x="546" y="163"/>
                    <a:pt x="543" y="163"/>
                    <a:pt x="542" y="163"/>
                  </a:cubicBezTo>
                  <a:close/>
                  <a:moveTo>
                    <a:pt x="181" y="547"/>
                  </a:moveTo>
                  <a:cubicBezTo>
                    <a:pt x="182" y="549"/>
                    <a:pt x="180" y="552"/>
                    <a:pt x="182" y="553"/>
                  </a:cubicBezTo>
                  <a:cubicBezTo>
                    <a:pt x="184" y="553"/>
                    <a:pt x="184" y="550"/>
                    <a:pt x="184" y="549"/>
                  </a:cubicBezTo>
                  <a:cubicBezTo>
                    <a:pt x="185" y="547"/>
                    <a:pt x="184" y="545"/>
                    <a:pt x="182" y="545"/>
                  </a:cubicBezTo>
                  <a:cubicBezTo>
                    <a:pt x="180" y="544"/>
                    <a:pt x="181" y="546"/>
                    <a:pt x="181" y="547"/>
                  </a:cubicBezTo>
                  <a:close/>
                  <a:moveTo>
                    <a:pt x="943" y="779"/>
                  </a:moveTo>
                  <a:cubicBezTo>
                    <a:pt x="943" y="783"/>
                    <a:pt x="946" y="785"/>
                    <a:pt x="949" y="783"/>
                  </a:cubicBezTo>
                  <a:cubicBezTo>
                    <a:pt x="950" y="783"/>
                    <a:pt x="951" y="783"/>
                    <a:pt x="951" y="781"/>
                  </a:cubicBezTo>
                  <a:cubicBezTo>
                    <a:pt x="951" y="781"/>
                    <a:pt x="949" y="781"/>
                    <a:pt x="949" y="781"/>
                  </a:cubicBezTo>
                  <a:cubicBezTo>
                    <a:pt x="946" y="781"/>
                    <a:pt x="944" y="781"/>
                    <a:pt x="943" y="779"/>
                  </a:cubicBezTo>
                  <a:close/>
                  <a:moveTo>
                    <a:pt x="360" y="309"/>
                  </a:moveTo>
                  <a:cubicBezTo>
                    <a:pt x="362" y="311"/>
                    <a:pt x="364" y="311"/>
                    <a:pt x="366" y="310"/>
                  </a:cubicBezTo>
                  <a:cubicBezTo>
                    <a:pt x="367" y="310"/>
                    <a:pt x="370" y="310"/>
                    <a:pt x="369" y="308"/>
                  </a:cubicBezTo>
                  <a:cubicBezTo>
                    <a:pt x="369" y="306"/>
                    <a:pt x="367" y="306"/>
                    <a:pt x="365" y="307"/>
                  </a:cubicBezTo>
                  <a:cubicBezTo>
                    <a:pt x="363" y="307"/>
                    <a:pt x="362" y="308"/>
                    <a:pt x="360" y="309"/>
                  </a:cubicBezTo>
                  <a:close/>
                  <a:moveTo>
                    <a:pt x="988" y="772"/>
                  </a:moveTo>
                  <a:cubicBezTo>
                    <a:pt x="983" y="771"/>
                    <a:pt x="979" y="772"/>
                    <a:pt x="976" y="774"/>
                  </a:cubicBezTo>
                  <a:cubicBezTo>
                    <a:pt x="980" y="774"/>
                    <a:pt x="984" y="774"/>
                    <a:pt x="988" y="772"/>
                  </a:cubicBezTo>
                  <a:close/>
                  <a:moveTo>
                    <a:pt x="896" y="558"/>
                  </a:moveTo>
                  <a:cubicBezTo>
                    <a:pt x="898" y="558"/>
                    <a:pt x="900" y="557"/>
                    <a:pt x="900" y="555"/>
                  </a:cubicBezTo>
                  <a:cubicBezTo>
                    <a:pt x="900" y="553"/>
                    <a:pt x="897" y="554"/>
                    <a:pt x="896" y="554"/>
                  </a:cubicBezTo>
                  <a:cubicBezTo>
                    <a:pt x="895" y="554"/>
                    <a:pt x="893" y="554"/>
                    <a:pt x="893" y="556"/>
                  </a:cubicBezTo>
                  <a:cubicBezTo>
                    <a:pt x="893" y="558"/>
                    <a:pt x="895" y="558"/>
                    <a:pt x="896" y="558"/>
                  </a:cubicBezTo>
                  <a:close/>
                  <a:moveTo>
                    <a:pt x="1081" y="929"/>
                  </a:moveTo>
                  <a:cubicBezTo>
                    <a:pt x="1079" y="928"/>
                    <a:pt x="1077" y="926"/>
                    <a:pt x="1074" y="926"/>
                  </a:cubicBezTo>
                  <a:cubicBezTo>
                    <a:pt x="1074" y="925"/>
                    <a:pt x="1073" y="927"/>
                    <a:pt x="1074" y="927"/>
                  </a:cubicBezTo>
                  <a:cubicBezTo>
                    <a:pt x="1075" y="929"/>
                    <a:pt x="1078" y="930"/>
                    <a:pt x="1080" y="930"/>
                  </a:cubicBezTo>
                  <a:cubicBezTo>
                    <a:pt x="1081" y="930"/>
                    <a:pt x="1081" y="930"/>
                    <a:pt x="1081" y="929"/>
                  </a:cubicBezTo>
                  <a:close/>
                  <a:moveTo>
                    <a:pt x="950" y="695"/>
                  </a:moveTo>
                  <a:cubicBezTo>
                    <a:pt x="950" y="694"/>
                    <a:pt x="950" y="692"/>
                    <a:pt x="948" y="692"/>
                  </a:cubicBezTo>
                  <a:cubicBezTo>
                    <a:pt x="946" y="692"/>
                    <a:pt x="946" y="694"/>
                    <a:pt x="946" y="695"/>
                  </a:cubicBezTo>
                  <a:cubicBezTo>
                    <a:pt x="946" y="697"/>
                    <a:pt x="947" y="698"/>
                    <a:pt x="949" y="698"/>
                  </a:cubicBezTo>
                  <a:cubicBezTo>
                    <a:pt x="950" y="698"/>
                    <a:pt x="950" y="696"/>
                    <a:pt x="950" y="695"/>
                  </a:cubicBezTo>
                  <a:close/>
                  <a:moveTo>
                    <a:pt x="1057" y="1020"/>
                  </a:moveTo>
                  <a:cubicBezTo>
                    <a:pt x="1057" y="1019"/>
                    <a:pt x="1056" y="1018"/>
                    <a:pt x="1055" y="1018"/>
                  </a:cubicBezTo>
                  <a:cubicBezTo>
                    <a:pt x="1052" y="1018"/>
                    <a:pt x="1052" y="1020"/>
                    <a:pt x="1052" y="1022"/>
                  </a:cubicBezTo>
                  <a:cubicBezTo>
                    <a:pt x="1051" y="1023"/>
                    <a:pt x="1052" y="1024"/>
                    <a:pt x="1053" y="1024"/>
                  </a:cubicBezTo>
                  <a:cubicBezTo>
                    <a:pt x="1055" y="1024"/>
                    <a:pt x="1056" y="1022"/>
                    <a:pt x="1057" y="1020"/>
                  </a:cubicBezTo>
                  <a:close/>
                  <a:moveTo>
                    <a:pt x="955" y="557"/>
                  </a:moveTo>
                  <a:cubicBezTo>
                    <a:pt x="955" y="556"/>
                    <a:pt x="955" y="555"/>
                    <a:pt x="954" y="555"/>
                  </a:cubicBezTo>
                  <a:cubicBezTo>
                    <a:pt x="952" y="555"/>
                    <a:pt x="951" y="557"/>
                    <a:pt x="951" y="559"/>
                  </a:cubicBezTo>
                  <a:cubicBezTo>
                    <a:pt x="951" y="560"/>
                    <a:pt x="951" y="561"/>
                    <a:pt x="952" y="561"/>
                  </a:cubicBezTo>
                  <a:cubicBezTo>
                    <a:pt x="954" y="560"/>
                    <a:pt x="955" y="559"/>
                    <a:pt x="955" y="557"/>
                  </a:cubicBezTo>
                  <a:close/>
                  <a:moveTo>
                    <a:pt x="1086" y="1027"/>
                  </a:moveTo>
                  <a:cubicBezTo>
                    <a:pt x="1090" y="1032"/>
                    <a:pt x="1091" y="1032"/>
                    <a:pt x="1095" y="1027"/>
                  </a:cubicBezTo>
                  <a:cubicBezTo>
                    <a:pt x="1092" y="1028"/>
                    <a:pt x="1089" y="1027"/>
                    <a:pt x="1086" y="1027"/>
                  </a:cubicBezTo>
                  <a:close/>
                  <a:moveTo>
                    <a:pt x="459" y="139"/>
                  </a:moveTo>
                  <a:cubicBezTo>
                    <a:pt x="459" y="142"/>
                    <a:pt x="459" y="143"/>
                    <a:pt x="461" y="143"/>
                  </a:cubicBezTo>
                  <a:cubicBezTo>
                    <a:pt x="463" y="143"/>
                    <a:pt x="464" y="142"/>
                    <a:pt x="463" y="141"/>
                  </a:cubicBezTo>
                  <a:cubicBezTo>
                    <a:pt x="463" y="139"/>
                    <a:pt x="462" y="138"/>
                    <a:pt x="460" y="138"/>
                  </a:cubicBezTo>
                  <a:cubicBezTo>
                    <a:pt x="458" y="137"/>
                    <a:pt x="459" y="139"/>
                    <a:pt x="459" y="139"/>
                  </a:cubicBezTo>
                  <a:close/>
                  <a:moveTo>
                    <a:pt x="190" y="504"/>
                  </a:moveTo>
                  <a:cubicBezTo>
                    <a:pt x="190" y="503"/>
                    <a:pt x="190" y="502"/>
                    <a:pt x="189" y="502"/>
                  </a:cubicBezTo>
                  <a:cubicBezTo>
                    <a:pt x="186" y="503"/>
                    <a:pt x="187" y="505"/>
                    <a:pt x="187" y="507"/>
                  </a:cubicBezTo>
                  <a:cubicBezTo>
                    <a:pt x="186" y="508"/>
                    <a:pt x="187" y="510"/>
                    <a:pt x="188" y="509"/>
                  </a:cubicBezTo>
                  <a:cubicBezTo>
                    <a:pt x="191" y="509"/>
                    <a:pt x="189" y="506"/>
                    <a:pt x="190" y="504"/>
                  </a:cubicBezTo>
                  <a:close/>
                  <a:moveTo>
                    <a:pt x="256" y="590"/>
                  </a:moveTo>
                  <a:cubicBezTo>
                    <a:pt x="258" y="589"/>
                    <a:pt x="259" y="587"/>
                    <a:pt x="260" y="585"/>
                  </a:cubicBezTo>
                  <a:cubicBezTo>
                    <a:pt x="260" y="585"/>
                    <a:pt x="259" y="584"/>
                    <a:pt x="258" y="584"/>
                  </a:cubicBezTo>
                  <a:cubicBezTo>
                    <a:pt x="255" y="584"/>
                    <a:pt x="255" y="587"/>
                    <a:pt x="254" y="588"/>
                  </a:cubicBezTo>
                  <a:cubicBezTo>
                    <a:pt x="254" y="589"/>
                    <a:pt x="255" y="590"/>
                    <a:pt x="256" y="590"/>
                  </a:cubicBezTo>
                  <a:close/>
                  <a:moveTo>
                    <a:pt x="1110" y="1060"/>
                  </a:moveTo>
                  <a:cubicBezTo>
                    <a:pt x="1110" y="1058"/>
                    <a:pt x="1109" y="1058"/>
                    <a:pt x="1107" y="1057"/>
                  </a:cubicBezTo>
                  <a:cubicBezTo>
                    <a:pt x="1106" y="1057"/>
                    <a:pt x="1105" y="1057"/>
                    <a:pt x="1105" y="1059"/>
                  </a:cubicBezTo>
                  <a:cubicBezTo>
                    <a:pt x="1105" y="1061"/>
                    <a:pt x="1106" y="1061"/>
                    <a:pt x="1108" y="1061"/>
                  </a:cubicBezTo>
                  <a:cubicBezTo>
                    <a:pt x="1109" y="1061"/>
                    <a:pt x="1110" y="1061"/>
                    <a:pt x="1110" y="1060"/>
                  </a:cubicBezTo>
                  <a:close/>
                  <a:moveTo>
                    <a:pt x="181" y="967"/>
                  </a:moveTo>
                  <a:cubicBezTo>
                    <a:pt x="182" y="966"/>
                    <a:pt x="182" y="964"/>
                    <a:pt x="183" y="963"/>
                  </a:cubicBezTo>
                  <a:cubicBezTo>
                    <a:pt x="183" y="961"/>
                    <a:pt x="181" y="961"/>
                    <a:pt x="180" y="962"/>
                  </a:cubicBezTo>
                  <a:cubicBezTo>
                    <a:pt x="179" y="962"/>
                    <a:pt x="178" y="962"/>
                    <a:pt x="178" y="963"/>
                  </a:cubicBezTo>
                  <a:cubicBezTo>
                    <a:pt x="178" y="965"/>
                    <a:pt x="179" y="966"/>
                    <a:pt x="181" y="967"/>
                  </a:cubicBezTo>
                  <a:close/>
                  <a:moveTo>
                    <a:pt x="933" y="773"/>
                  </a:moveTo>
                  <a:cubicBezTo>
                    <a:pt x="936" y="774"/>
                    <a:pt x="938" y="773"/>
                    <a:pt x="940" y="774"/>
                  </a:cubicBezTo>
                  <a:cubicBezTo>
                    <a:pt x="941" y="774"/>
                    <a:pt x="941" y="774"/>
                    <a:pt x="942" y="773"/>
                  </a:cubicBezTo>
                  <a:cubicBezTo>
                    <a:pt x="942" y="772"/>
                    <a:pt x="941" y="771"/>
                    <a:pt x="940" y="771"/>
                  </a:cubicBezTo>
                  <a:cubicBezTo>
                    <a:pt x="938" y="771"/>
                    <a:pt x="935" y="770"/>
                    <a:pt x="933" y="773"/>
                  </a:cubicBezTo>
                  <a:close/>
                  <a:moveTo>
                    <a:pt x="115" y="971"/>
                  </a:moveTo>
                  <a:cubicBezTo>
                    <a:pt x="117" y="970"/>
                    <a:pt x="118" y="969"/>
                    <a:pt x="118" y="968"/>
                  </a:cubicBezTo>
                  <a:cubicBezTo>
                    <a:pt x="119" y="968"/>
                    <a:pt x="120" y="966"/>
                    <a:pt x="120" y="965"/>
                  </a:cubicBezTo>
                  <a:cubicBezTo>
                    <a:pt x="120" y="965"/>
                    <a:pt x="119" y="964"/>
                    <a:pt x="119" y="964"/>
                  </a:cubicBezTo>
                  <a:cubicBezTo>
                    <a:pt x="117" y="964"/>
                    <a:pt x="117" y="965"/>
                    <a:pt x="116" y="967"/>
                  </a:cubicBezTo>
                  <a:cubicBezTo>
                    <a:pt x="116" y="968"/>
                    <a:pt x="115" y="969"/>
                    <a:pt x="115" y="971"/>
                  </a:cubicBezTo>
                  <a:close/>
                  <a:moveTo>
                    <a:pt x="1011" y="822"/>
                  </a:moveTo>
                  <a:cubicBezTo>
                    <a:pt x="1010" y="822"/>
                    <a:pt x="1009" y="822"/>
                    <a:pt x="1008" y="823"/>
                  </a:cubicBezTo>
                  <a:cubicBezTo>
                    <a:pt x="1007" y="824"/>
                    <a:pt x="1008" y="825"/>
                    <a:pt x="1008" y="827"/>
                  </a:cubicBezTo>
                  <a:cubicBezTo>
                    <a:pt x="1009" y="827"/>
                    <a:pt x="1010" y="829"/>
                    <a:pt x="1011" y="828"/>
                  </a:cubicBezTo>
                  <a:cubicBezTo>
                    <a:pt x="1013" y="827"/>
                    <a:pt x="1010" y="826"/>
                    <a:pt x="1010" y="825"/>
                  </a:cubicBezTo>
                  <a:cubicBezTo>
                    <a:pt x="1010" y="824"/>
                    <a:pt x="1011" y="823"/>
                    <a:pt x="1011" y="822"/>
                  </a:cubicBezTo>
                  <a:close/>
                  <a:moveTo>
                    <a:pt x="724" y="209"/>
                  </a:moveTo>
                  <a:cubicBezTo>
                    <a:pt x="726" y="209"/>
                    <a:pt x="726" y="208"/>
                    <a:pt x="726" y="207"/>
                  </a:cubicBezTo>
                  <a:cubicBezTo>
                    <a:pt x="726" y="205"/>
                    <a:pt x="725" y="204"/>
                    <a:pt x="723" y="204"/>
                  </a:cubicBezTo>
                  <a:cubicBezTo>
                    <a:pt x="722" y="204"/>
                    <a:pt x="721" y="204"/>
                    <a:pt x="721" y="205"/>
                  </a:cubicBezTo>
                  <a:cubicBezTo>
                    <a:pt x="721" y="207"/>
                    <a:pt x="723" y="208"/>
                    <a:pt x="724" y="209"/>
                  </a:cubicBezTo>
                  <a:close/>
                  <a:moveTo>
                    <a:pt x="180" y="1155"/>
                  </a:moveTo>
                  <a:cubicBezTo>
                    <a:pt x="182" y="1155"/>
                    <a:pt x="184" y="1154"/>
                    <a:pt x="185" y="1153"/>
                  </a:cubicBezTo>
                  <a:cubicBezTo>
                    <a:pt x="186" y="1152"/>
                    <a:pt x="186" y="1150"/>
                    <a:pt x="185" y="1149"/>
                  </a:cubicBezTo>
                  <a:cubicBezTo>
                    <a:pt x="183" y="1148"/>
                    <a:pt x="183" y="1150"/>
                    <a:pt x="182" y="1151"/>
                  </a:cubicBezTo>
                  <a:cubicBezTo>
                    <a:pt x="182" y="1152"/>
                    <a:pt x="181" y="1153"/>
                    <a:pt x="180" y="1155"/>
                  </a:cubicBezTo>
                  <a:close/>
                  <a:moveTo>
                    <a:pt x="1029" y="709"/>
                  </a:moveTo>
                  <a:cubicBezTo>
                    <a:pt x="1029" y="707"/>
                    <a:pt x="1028" y="707"/>
                    <a:pt x="1027" y="707"/>
                  </a:cubicBezTo>
                  <a:cubicBezTo>
                    <a:pt x="1025" y="707"/>
                    <a:pt x="1024" y="707"/>
                    <a:pt x="1023" y="709"/>
                  </a:cubicBezTo>
                  <a:cubicBezTo>
                    <a:pt x="1023" y="710"/>
                    <a:pt x="1024" y="711"/>
                    <a:pt x="1025" y="711"/>
                  </a:cubicBezTo>
                  <a:cubicBezTo>
                    <a:pt x="1027" y="710"/>
                    <a:pt x="1028" y="710"/>
                    <a:pt x="1029" y="709"/>
                  </a:cubicBezTo>
                  <a:close/>
                  <a:moveTo>
                    <a:pt x="157" y="899"/>
                  </a:moveTo>
                  <a:cubicBezTo>
                    <a:pt x="157" y="897"/>
                    <a:pt x="156" y="896"/>
                    <a:pt x="155" y="896"/>
                  </a:cubicBezTo>
                  <a:cubicBezTo>
                    <a:pt x="154" y="896"/>
                    <a:pt x="153" y="897"/>
                    <a:pt x="153" y="899"/>
                  </a:cubicBezTo>
                  <a:cubicBezTo>
                    <a:pt x="153" y="900"/>
                    <a:pt x="154" y="900"/>
                    <a:pt x="155" y="901"/>
                  </a:cubicBezTo>
                  <a:cubicBezTo>
                    <a:pt x="156" y="901"/>
                    <a:pt x="157" y="900"/>
                    <a:pt x="157" y="899"/>
                  </a:cubicBezTo>
                  <a:close/>
                  <a:moveTo>
                    <a:pt x="834" y="252"/>
                  </a:moveTo>
                  <a:cubicBezTo>
                    <a:pt x="834" y="251"/>
                    <a:pt x="834" y="251"/>
                    <a:pt x="833" y="251"/>
                  </a:cubicBezTo>
                  <a:cubicBezTo>
                    <a:pt x="831" y="251"/>
                    <a:pt x="830" y="251"/>
                    <a:pt x="830" y="253"/>
                  </a:cubicBezTo>
                  <a:cubicBezTo>
                    <a:pt x="830" y="254"/>
                    <a:pt x="830" y="255"/>
                    <a:pt x="831" y="255"/>
                  </a:cubicBezTo>
                  <a:cubicBezTo>
                    <a:pt x="833" y="255"/>
                    <a:pt x="833" y="253"/>
                    <a:pt x="834" y="252"/>
                  </a:cubicBezTo>
                  <a:close/>
                  <a:moveTo>
                    <a:pt x="770" y="176"/>
                  </a:moveTo>
                  <a:cubicBezTo>
                    <a:pt x="770" y="175"/>
                    <a:pt x="769" y="175"/>
                    <a:pt x="768" y="175"/>
                  </a:cubicBezTo>
                  <a:cubicBezTo>
                    <a:pt x="767" y="175"/>
                    <a:pt x="765" y="176"/>
                    <a:pt x="765" y="178"/>
                  </a:cubicBezTo>
                  <a:cubicBezTo>
                    <a:pt x="765" y="179"/>
                    <a:pt x="766" y="179"/>
                    <a:pt x="767" y="179"/>
                  </a:cubicBezTo>
                  <a:cubicBezTo>
                    <a:pt x="769" y="179"/>
                    <a:pt x="770" y="178"/>
                    <a:pt x="770" y="176"/>
                  </a:cubicBezTo>
                  <a:close/>
                  <a:moveTo>
                    <a:pt x="971" y="606"/>
                  </a:moveTo>
                  <a:cubicBezTo>
                    <a:pt x="971" y="605"/>
                    <a:pt x="970" y="604"/>
                    <a:pt x="968" y="603"/>
                  </a:cubicBezTo>
                  <a:cubicBezTo>
                    <a:pt x="967" y="603"/>
                    <a:pt x="966" y="604"/>
                    <a:pt x="966" y="605"/>
                  </a:cubicBezTo>
                  <a:cubicBezTo>
                    <a:pt x="966" y="607"/>
                    <a:pt x="968" y="607"/>
                    <a:pt x="969" y="607"/>
                  </a:cubicBezTo>
                  <a:cubicBezTo>
                    <a:pt x="970" y="608"/>
                    <a:pt x="971" y="607"/>
                    <a:pt x="971" y="606"/>
                  </a:cubicBezTo>
                  <a:close/>
                  <a:moveTo>
                    <a:pt x="927" y="649"/>
                  </a:moveTo>
                  <a:cubicBezTo>
                    <a:pt x="928" y="647"/>
                    <a:pt x="927" y="647"/>
                    <a:pt x="926" y="647"/>
                  </a:cubicBezTo>
                  <a:cubicBezTo>
                    <a:pt x="924" y="647"/>
                    <a:pt x="923" y="647"/>
                    <a:pt x="923" y="649"/>
                  </a:cubicBezTo>
                  <a:cubicBezTo>
                    <a:pt x="923" y="650"/>
                    <a:pt x="924" y="651"/>
                    <a:pt x="925" y="651"/>
                  </a:cubicBezTo>
                  <a:cubicBezTo>
                    <a:pt x="927" y="651"/>
                    <a:pt x="927" y="650"/>
                    <a:pt x="927" y="649"/>
                  </a:cubicBezTo>
                  <a:close/>
                  <a:moveTo>
                    <a:pt x="1035" y="936"/>
                  </a:moveTo>
                  <a:cubicBezTo>
                    <a:pt x="1035" y="937"/>
                    <a:pt x="1036" y="938"/>
                    <a:pt x="1036" y="939"/>
                  </a:cubicBezTo>
                  <a:cubicBezTo>
                    <a:pt x="1037" y="940"/>
                    <a:pt x="1038" y="940"/>
                    <a:pt x="1040" y="939"/>
                  </a:cubicBezTo>
                  <a:cubicBezTo>
                    <a:pt x="1040" y="939"/>
                    <a:pt x="1040" y="938"/>
                    <a:pt x="1040" y="938"/>
                  </a:cubicBezTo>
                  <a:cubicBezTo>
                    <a:pt x="1040" y="936"/>
                    <a:pt x="1039" y="937"/>
                    <a:pt x="1038" y="936"/>
                  </a:cubicBezTo>
                  <a:cubicBezTo>
                    <a:pt x="1037" y="936"/>
                    <a:pt x="1036" y="936"/>
                    <a:pt x="1035" y="936"/>
                  </a:cubicBezTo>
                  <a:close/>
                  <a:moveTo>
                    <a:pt x="1010" y="986"/>
                  </a:moveTo>
                  <a:cubicBezTo>
                    <a:pt x="1010" y="985"/>
                    <a:pt x="1010" y="984"/>
                    <a:pt x="1009" y="984"/>
                  </a:cubicBezTo>
                  <a:cubicBezTo>
                    <a:pt x="1007" y="984"/>
                    <a:pt x="1006" y="985"/>
                    <a:pt x="1006" y="986"/>
                  </a:cubicBezTo>
                  <a:cubicBezTo>
                    <a:pt x="1005" y="988"/>
                    <a:pt x="1007" y="988"/>
                    <a:pt x="1008" y="988"/>
                  </a:cubicBezTo>
                  <a:cubicBezTo>
                    <a:pt x="1009" y="988"/>
                    <a:pt x="1010" y="987"/>
                    <a:pt x="1010" y="986"/>
                  </a:cubicBezTo>
                  <a:close/>
                  <a:moveTo>
                    <a:pt x="983" y="828"/>
                  </a:moveTo>
                  <a:cubicBezTo>
                    <a:pt x="979" y="825"/>
                    <a:pt x="976" y="827"/>
                    <a:pt x="973" y="828"/>
                  </a:cubicBezTo>
                  <a:cubicBezTo>
                    <a:pt x="976" y="828"/>
                    <a:pt x="979" y="828"/>
                    <a:pt x="983" y="828"/>
                  </a:cubicBezTo>
                  <a:close/>
                  <a:moveTo>
                    <a:pt x="945" y="843"/>
                  </a:moveTo>
                  <a:cubicBezTo>
                    <a:pt x="947" y="841"/>
                    <a:pt x="947" y="839"/>
                    <a:pt x="946" y="837"/>
                  </a:cubicBezTo>
                  <a:cubicBezTo>
                    <a:pt x="945" y="837"/>
                    <a:pt x="944" y="836"/>
                    <a:pt x="944" y="837"/>
                  </a:cubicBezTo>
                  <a:cubicBezTo>
                    <a:pt x="943" y="839"/>
                    <a:pt x="944" y="841"/>
                    <a:pt x="945" y="843"/>
                  </a:cubicBezTo>
                  <a:close/>
                  <a:moveTo>
                    <a:pt x="177" y="979"/>
                  </a:moveTo>
                  <a:cubicBezTo>
                    <a:pt x="178" y="979"/>
                    <a:pt x="179" y="978"/>
                    <a:pt x="180" y="976"/>
                  </a:cubicBezTo>
                  <a:cubicBezTo>
                    <a:pt x="180" y="975"/>
                    <a:pt x="179" y="975"/>
                    <a:pt x="178" y="975"/>
                  </a:cubicBezTo>
                  <a:cubicBezTo>
                    <a:pt x="177" y="975"/>
                    <a:pt x="176" y="977"/>
                    <a:pt x="176" y="978"/>
                  </a:cubicBezTo>
                  <a:cubicBezTo>
                    <a:pt x="176" y="979"/>
                    <a:pt x="176" y="979"/>
                    <a:pt x="177" y="979"/>
                  </a:cubicBezTo>
                  <a:close/>
                  <a:moveTo>
                    <a:pt x="250" y="420"/>
                  </a:moveTo>
                  <a:cubicBezTo>
                    <a:pt x="250" y="419"/>
                    <a:pt x="249" y="418"/>
                    <a:pt x="248" y="418"/>
                  </a:cubicBezTo>
                  <a:cubicBezTo>
                    <a:pt x="247" y="418"/>
                    <a:pt x="247" y="420"/>
                    <a:pt x="247" y="421"/>
                  </a:cubicBezTo>
                  <a:cubicBezTo>
                    <a:pt x="247" y="422"/>
                    <a:pt x="247" y="423"/>
                    <a:pt x="248" y="422"/>
                  </a:cubicBezTo>
                  <a:cubicBezTo>
                    <a:pt x="249" y="422"/>
                    <a:pt x="250" y="421"/>
                    <a:pt x="250" y="420"/>
                  </a:cubicBezTo>
                  <a:close/>
                  <a:moveTo>
                    <a:pt x="1068" y="1067"/>
                  </a:moveTo>
                  <a:cubicBezTo>
                    <a:pt x="1069" y="1067"/>
                    <a:pt x="1070" y="1068"/>
                    <a:pt x="1070" y="1067"/>
                  </a:cubicBezTo>
                  <a:cubicBezTo>
                    <a:pt x="1070" y="1065"/>
                    <a:pt x="1069" y="1065"/>
                    <a:pt x="1068" y="1065"/>
                  </a:cubicBezTo>
                  <a:cubicBezTo>
                    <a:pt x="1067" y="1065"/>
                    <a:pt x="1065" y="1064"/>
                    <a:pt x="1065" y="1066"/>
                  </a:cubicBezTo>
                  <a:cubicBezTo>
                    <a:pt x="1065" y="1068"/>
                    <a:pt x="1067" y="1067"/>
                    <a:pt x="1068" y="1067"/>
                  </a:cubicBezTo>
                  <a:close/>
                  <a:moveTo>
                    <a:pt x="897" y="575"/>
                  </a:moveTo>
                  <a:cubicBezTo>
                    <a:pt x="897" y="574"/>
                    <a:pt x="896" y="574"/>
                    <a:pt x="895" y="574"/>
                  </a:cubicBezTo>
                  <a:cubicBezTo>
                    <a:pt x="893" y="574"/>
                    <a:pt x="892" y="574"/>
                    <a:pt x="892" y="576"/>
                  </a:cubicBezTo>
                  <a:cubicBezTo>
                    <a:pt x="892" y="577"/>
                    <a:pt x="893" y="577"/>
                    <a:pt x="894" y="577"/>
                  </a:cubicBezTo>
                  <a:cubicBezTo>
                    <a:pt x="895" y="577"/>
                    <a:pt x="897" y="577"/>
                    <a:pt x="897" y="575"/>
                  </a:cubicBezTo>
                  <a:close/>
                  <a:moveTo>
                    <a:pt x="1040" y="756"/>
                  </a:moveTo>
                  <a:cubicBezTo>
                    <a:pt x="1041" y="757"/>
                    <a:pt x="1043" y="759"/>
                    <a:pt x="1045" y="758"/>
                  </a:cubicBezTo>
                  <a:cubicBezTo>
                    <a:pt x="1045" y="757"/>
                    <a:pt x="1045" y="756"/>
                    <a:pt x="1045" y="756"/>
                  </a:cubicBezTo>
                  <a:cubicBezTo>
                    <a:pt x="1043" y="754"/>
                    <a:pt x="1042" y="756"/>
                    <a:pt x="1040" y="756"/>
                  </a:cubicBezTo>
                  <a:close/>
                  <a:moveTo>
                    <a:pt x="656" y="206"/>
                  </a:moveTo>
                  <a:cubicBezTo>
                    <a:pt x="655" y="207"/>
                    <a:pt x="652" y="207"/>
                    <a:pt x="651" y="208"/>
                  </a:cubicBezTo>
                  <a:cubicBezTo>
                    <a:pt x="651" y="209"/>
                    <a:pt x="652" y="209"/>
                    <a:pt x="652" y="210"/>
                  </a:cubicBezTo>
                  <a:cubicBezTo>
                    <a:pt x="655" y="210"/>
                    <a:pt x="656" y="209"/>
                    <a:pt x="656" y="206"/>
                  </a:cubicBezTo>
                  <a:close/>
                  <a:moveTo>
                    <a:pt x="890" y="606"/>
                  </a:moveTo>
                  <a:cubicBezTo>
                    <a:pt x="891" y="606"/>
                    <a:pt x="891" y="605"/>
                    <a:pt x="891" y="604"/>
                  </a:cubicBezTo>
                  <a:cubicBezTo>
                    <a:pt x="891" y="602"/>
                    <a:pt x="889" y="602"/>
                    <a:pt x="888" y="602"/>
                  </a:cubicBezTo>
                  <a:cubicBezTo>
                    <a:pt x="887" y="602"/>
                    <a:pt x="886" y="603"/>
                    <a:pt x="887" y="604"/>
                  </a:cubicBezTo>
                  <a:cubicBezTo>
                    <a:pt x="887" y="605"/>
                    <a:pt x="889" y="605"/>
                    <a:pt x="890" y="606"/>
                  </a:cubicBezTo>
                  <a:close/>
                  <a:moveTo>
                    <a:pt x="988" y="712"/>
                  </a:moveTo>
                  <a:cubicBezTo>
                    <a:pt x="987" y="711"/>
                    <a:pt x="986" y="708"/>
                    <a:pt x="984" y="710"/>
                  </a:cubicBezTo>
                  <a:cubicBezTo>
                    <a:pt x="983" y="710"/>
                    <a:pt x="983" y="711"/>
                    <a:pt x="983" y="712"/>
                  </a:cubicBezTo>
                  <a:cubicBezTo>
                    <a:pt x="985" y="713"/>
                    <a:pt x="987" y="712"/>
                    <a:pt x="988" y="712"/>
                  </a:cubicBezTo>
                  <a:close/>
                  <a:moveTo>
                    <a:pt x="367" y="332"/>
                  </a:moveTo>
                  <a:cubicBezTo>
                    <a:pt x="364" y="332"/>
                    <a:pt x="362" y="331"/>
                    <a:pt x="362" y="333"/>
                  </a:cubicBezTo>
                  <a:cubicBezTo>
                    <a:pt x="361" y="334"/>
                    <a:pt x="361" y="335"/>
                    <a:pt x="362" y="335"/>
                  </a:cubicBezTo>
                  <a:cubicBezTo>
                    <a:pt x="364" y="336"/>
                    <a:pt x="364" y="334"/>
                    <a:pt x="367" y="332"/>
                  </a:cubicBezTo>
                  <a:close/>
                  <a:moveTo>
                    <a:pt x="937" y="755"/>
                  </a:moveTo>
                  <a:cubicBezTo>
                    <a:pt x="940" y="756"/>
                    <a:pt x="941" y="758"/>
                    <a:pt x="943" y="756"/>
                  </a:cubicBezTo>
                  <a:cubicBezTo>
                    <a:pt x="943" y="755"/>
                    <a:pt x="944" y="755"/>
                    <a:pt x="943" y="754"/>
                  </a:cubicBezTo>
                  <a:cubicBezTo>
                    <a:pt x="941" y="752"/>
                    <a:pt x="940" y="754"/>
                    <a:pt x="937" y="755"/>
                  </a:cubicBezTo>
                  <a:close/>
                  <a:moveTo>
                    <a:pt x="1042" y="1190"/>
                  </a:moveTo>
                  <a:cubicBezTo>
                    <a:pt x="1042" y="1190"/>
                    <a:pt x="1041" y="1190"/>
                    <a:pt x="1041" y="1192"/>
                  </a:cubicBezTo>
                  <a:cubicBezTo>
                    <a:pt x="1041" y="1193"/>
                    <a:pt x="1042" y="1194"/>
                    <a:pt x="1043" y="1194"/>
                  </a:cubicBezTo>
                  <a:cubicBezTo>
                    <a:pt x="1045" y="1194"/>
                    <a:pt x="1044" y="1192"/>
                    <a:pt x="1044" y="1191"/>
                  </a:cubicBezTo>
                  <a:cubicBezTo>
                    <a:pt x="1045" y="1190"/>
                    <a:pt x="1044" y="1190"/>
                    <a:pt x="1042" y="1190"/>
                  </a:cubicBezTo>
                  <a:close/>
                  <a:moveTo>
                    <a:pt x="521" y="198"/>
                  </a:moveTo>
                  <a:cubicBezTo>
                    <a:pt x="520" y="199"/>
                    <a:pt x="519" y="199"/>
                    <a:pt x="519" y="200"/>
                  </a:cubicBezTo>
                  <a:cubicBezTo>
                    <a:pt x="519" y="202"/>
                    <a:pt x="519" y="202"/>
                    <a:pt x="521" y="203"/>
                  </a:cubicBezTo>
                  <a:cubicBezTo>
                    <a:pt x="522" y="203"/>
                    <a:pt x="523" y="203"/>
                    <a:pt x="522" y="202"/>
                  </a:cubicBezTo>
                  <a:cubicBezTo>
                    <a:pt x="522" y="201"/>
                    <a:pt x="521" y="200"/>
                    <a:pt x="521" y="198"/>
                  </a:cubicBezTo>
                  <a:close/>
                  <a:moveTo>
                    <a:pt x="1001" y="913"/>
                  </a:moveTo>
                  <a:cubicBezTo>
                    <a:pt x="1002" y="915"/>
                    <a:pt x="1004" y="915"/>
                    <a:pt x="1005" y="914"/>
                  </a:cubicBezTo>
                  <a:cubicBezTo>
                    <a:pt x="1006" y="914"/>
                    <a:pt x="1006" y="913"/>
                    <a:pt x="1005" y="913"/>
                  </a:cubicBezTo>
                  <a:cubicBezTo>
                    <a:pt x="1004" y="911"/>
                    <a:pt x="1002" y="912"/>
                    <a:pt x="1001" y="913"/>
                  </a:cubicBezTo>
                  <a:close/>
                  <a:moveTo>
                    <a:pt x="533" y="168"/>
                  </a:moveTo>
                  <a:cubicBezTo>
                    <a:pt x="533" y="167"/>
                    <a:pt x="532" y="167"/>
                    <a:pt x="532" y="167"/>
                  </a:cubicBezTo>
                  <a:cubicBezTo>
                    <a:pt x="530" y="167"/>
                    <a:pt x="529" y="168"/>
                    <a:pt x="529" y="169"/>
                  </a:cubicBezTo>
                  <a:cubicBezTo>
                    <a:pt x="529" y="170"/>
                    <a:pt x="530" y="170"/>
                    <a:pt x="531" y="170"/>
                  </a:cubicBezTo>
                  <a:cubicBezTo>
                    <a:pt x="532" y="170"/>
                    <a:pt x="533" y="169"/>
                    <a:pt x="533" y="168"/>
                  </a:cubicBezTo>
                  <a:close/>
                  <a:moveTo>
                    <a:pt x="320" y="186"/>
                  </a:moveTo>
                  <a:cubicBezTo>
                    <a:pt x="320" y="185"/>
                    <a:pt x="320" y="184"/>
                    <a:pt x="318" y="184"/>
                  </a:cubicBezTo>
                  <a:cubicBezTo>
                    <a:pt x="317" y="184"/>
                    <a:pt x="317" y="184"/>
                    <a:pt x="316" y="186"/>
                  </a:cubicBezTo>
                  <a:cubicBezTo>
                    <a:pt x="316" y="187"/>
                    <a:pt x="317" y="187"/>
                    <a:pt x="318" y="187"/>
                  </a:cubicBezTo>
                  <a:cubicBezTo>
                    <a:pt x="319" y="188"/>
                    <a:pt x="319" y="187"/>
                    <a:pt x="320" y="186"/>
                  </a:cubicBezTo>
                  <a:close/>
                  <a:moveTo>
                    <a:pt x="164" y="708"/>
                  </a:moveTo>
                  <a:cubicBezTo>
                    <a:pt x="163" y="708"/>
                    <a:pt x="162" y="708"/>
                    <a:pt x="163" y="709"/>
                  </a:cubicBezTo>
                  <a:cubicBezTo>
                    <a:pt x="163" y="711"/>
                    <a:pt x="164" y="711"/>
                    <a:pt x="165" y="712"/>
                  </a:cubicBezTo>
                  <a:cubicBezTo>
                    <a:pt x="165" y="712"/>
                    <a:pt x="167" y="711"/>
                    <a:pt x="167" y="710"/>
                  </a:cubicBezTo>
                  <a:cubicBezTo>
                    <a:pt x="167" y="709"/>
                    <a:pt x="165" y="709"/>
                    <a:pt x="164" y="708"/>
                  </a:cubicBezTo>
                  <a:close/>
                  <a:moveTo>
                    <a:pt x="120" y="1058"/>
                  </a:moveTo>
                  <a:cubicBezTo>
                    <a:pt x="119" y="1058"/>
                    <a:pt x="118" y="1058"/>
                    <a:pt x="118" y="1059"/>
                  </a:cubicBezTo>
                  <a:cubicBezTo>
                    <a:pt x="118" y="1060"/>
                    <a:pt x="119" y="1061"/>
                    <a:pt x="121" y="1061"/>
                  </a:cubicBezTo>
                  <a:cubicBezTo>
                    <a:pt x="122" y="1061"/>
                    <a:pt x="122" y="1061"/>
                    <a:pt x="122" y="1060"/>
                  </a:cubicBezTo>
                  <a:cubicBezTo>
                    <a:pt x="122" y="1058"/>
                    <a:pt x="121" y="1058"/>
                    <a:pt x="120" y="1058"/>
                  </a:cubicBezTo>
                  <a:close/>
                  <a:moveTo>
                    <a:pt x="943" y="479"/>
                  </a:moveTo>
                  <a:cubicBezTo>
                    <a:pt x="942" y="478"/>
                    <a:pt x="942" y="477"/>
                    <a:pt x="940" y="477"/>
                  </a:cubicBezTo>
                  <a:cubicBezTo>
                    <a:pt x="940" y="477"/>
                    <a:pt x="938" y="478"/>
                    <a:pt x="939" y="479"/>
                  </a:cubicBezTo>
                  <a:cubicBezTo>
                    <a:pt x="939" y="480"/>
                    <a:pt x="940" y="480"/>
                    <a:pt x="941" y="481"/>
                  </a:cubicBezTo>
                  <a:cubicBezTo>
                    <a:pt x="942" y="481"/>
                    <a:pt x="942" y="480"/>
                    <a:pt x="943" y="479"/>
                  </a:cubicBezTo>
                  <a:close/>
                  <a:moveTo>
                    <a:pt x="1132" y="974"/>
                  </a:moveTo>
                  <a:cubicBezTo>
                    <a:pt x="1131" y="973"/>
                    <a:pt x="1129" y="972"/>
                    <a:pt x="1128" y="974"/>
                  </a:cubicBezTo>
                  <a:cubicBezTo>
                    <a:pt x="1127" y="974"/>
                    <a:pt x="1127" y="975"/>
                    <a:pt x="1128" y="975"/>
                  </a:cubicBezTo>
                  <a:cubicBezTo>
                    <a:pt x="1129" y="976"/>
                    <a:pt x="1131" y="974"/>
                    <a:pt x="1132" y="974"/>
                  </a:cubicBezTo>
                  <a:close/>
                  <a:moveTo>
                    <a:pt x="884" y="560"/>
                  </a:moveTo>
                  <a:cubicBezTo>
                    <a:pt x="883" y="560"/>
                    <a:pt x="882" y="561"/>
                    <a:pt x="882" y="562"/>
                  </a:cubicBezTo>
                  <a:cubicBezTo>
                    <a:pt x="882" y="563"/>
                    <a:pt x="883" y="563"/>
                    <a:pt x="884" y="563"/>
                  </a:cubicBezTo>
                  <a:cubicBezTo>
                    <a:pt x="885" y="563"/>
                    <a:pt x="886" y="564"/>
                    <a:pt x="886" y="562"/>
                  </a:cubicBezTo>
                  <a:cubicBezTo>
                    <a:pt x="886" y="561"/>
                    <a:pt x="885" y="561"/>
                    <a:pt x="884" y="560"/>
                  </a:cubicBezTo>
                  <a:close/>
                  <a:moveTo>
                    <a:pt x="946" y="762"/>
                  </a:moveTo>
                  <a:cubicBezTo>
                    <a:pt x="946" y="765"/>
                    <a:pt x="947" y="767"/>
                    <a:pt x="949" y="767"/>
                  </a:cubicBezTo>
                  <a:cubicBezTo>
                    <a:pt x="949" y="767"/>
                    <a:pt x="950" y="767"/>
                    <a:pt x="950" y="767"/>
                  </a:cubicBezTo>
                  <a:cubicBezTo>
                    <a:pt x="950" y="765"/>
                    <a:pt x="948" y="764"/>
                    <a:pt x="946" y="762"/>
                  </a:cubicBezTo>
                  <a:close/>
                  <a:moveTo>
                    <a:pt x="1048" y="1181"/>
                  </a:moveTo>
                  <a:cubicBezTo>
                    <a:pt x="1047" y="1180"/>
                    <a:pt x="1047" y="1179"/>
                    <a:pt x="1046" y="1179"/>
                  </a:cubicBezTo>
                  <a:cubicBezTo>
                    <a:pt x="1045" y="1179"/>
                    <a:pt x="1044" y="1180"/>
                    <a:pt x="1044" y="1181"/>
                  </a:cubicBezTo>
                  <a:cubicBezTo>
                    <a:pt x="1044" y="1182"/>
                    <a:pt x="1045" y="1183"/>
                    <a:pt x="1046" y="1182"/>
                  </a:cubicBezTo>
                  <a:cubicBezTo>
                    <a:pt x="1047" y="1182"/>
                    <a:pt x="1048" y="1182"/>
                    <a:pt x="1048" y="1181"/>
                  </a:cubicBezTo>
                  <a:close/>
                  <a:moveTo>
                    <a:pt x="736" y="97"/>
                  </a:moveTo>
                  <a:cubicBezTo>
                    <a:pt x="737" y="97"/>
                    <a:pt x="737" y="96"/>
                    <a:pt x="737" y="95"/>
                  </a:cubicBezTo>
                  <a:cubicBezTo>
                    <a:pt x="737" y="94"/>
                    <a:pt x="737" y="93"/>
                    <a:pt x="736" y="93"/>
                  </a:cubicBezTo>
                  <a:cubicBezTo>
                    <a:pt x="735" y="93"/>
                    <a:pt x="735" y="94"/>
                    <a:pt x="735" y="95"/>
                  </a:cubicBezTo>
                  <a:cubicBezTo>
                    <a:pt x="735" y="96"/>
                    <a:pt x="735" y="97"/>
                    <a:pt x="736" y="97"/>
                  </a:cubicBezTo>
                  <a:close/>
                  <a:moveTo>
                    <a:pt x="561" y="68"/>
                  </a:moveTo>
                  <a:cubicBezTo>
                    <a:pt x="561" y="67"/>
                    <a:pt x="560" y="67"/>
                    <a:pt x="560" y="67"/>
                  </a:cubicBezTo>
                  <a:cubicBezTo>
                    <a:pt x="559" y="67"/>
                    <a:pt x="558" y="67"/>
                    <a:pt x="558" y="68"/>
                  </a:cubicBezTo>
                  <a:cubicBezTo>
                    <a:pt x="558" y="69"/>
                    <a:pt x="559" y="69"/>
                    <a:pt x="559" y="70"/>
                  </a:cubicBezTo>
                  <a:cubicBezTo>
                    <a:pt x="560" y="70"/>
                    <a:pt x="561" y="69"/>
                    <a:pt x="561" y="68"/>
                  </a:cubicBezTo>
                  <a:close/>
                  <a:moveTo>
                    <a:pt x="1087" y="757"/>
                  </a:moveTo>
                  <a:cubicBezTo>
                    <a:pt x="1090" y="757"/>
                    <a:pt x="1091" y="756"/>
                    <a:pt x="1092" y="754"/>
                  </a:cubicBezTo>
                  <a:cubicBezTo>
                    <a:pt x="1092" y="754"/>
                    <a:pt x="1091" y="754"/>
                    <a:pt x="1091" y="754"/>
                  </a:cubicBezTo>
                  <a:cubicBezTo>
                    <a:pt x="1089" y="754"/>
                    <a:pt x="1089" y="756"/>
                    <a:pt x="1087" y="757"/>
                  </a:cubicBezTo>
                  <a:close/>
                  <a:moveTo>
                    <a:pt x="1025" y="512"/>
                  </a:moveTo>
                  <a:cubicBezTo>
                    <a:pt x="1025" y="511"/>
                    <a:pt x="1025" y="510"/>
                    <a:pt x="1024" y="510"/>
                  </a:cubicBezTo>
                  <a:cubicBezTo>
                    <a:pt x="1021" y="509"/>
                    <a:pt x="1021" y="508"/>
                    <a:pt x="1021" y="505"/>
                  </a:cubicBezTo>
                  <a:cubicBezTo>
                    <a:pt x="1022" y="501"/>
                    <a:pt x="1022" y="497"/>
                    <a:pt x="1019" y="494"/>
                  </a:cubicBezTo>
                  <a:cubicBezTo>
                    <a:pt x="1018" y="492"/>
                    <a:pt x="1018" y="490"/>
                    <a:pt x="1018" y="488"/>
                  </a:cubicBezTo>
                  <a:cubicBezTo>
                    <a:pt x="1019" y="480"/>
                    <a:pt x="1016" y="473"/>
                    <a:pt x="1016" y="466"/>
                  </a:cubicBezTo>
                  <a:cubicBezTo>
                    <a:pt x="1016" y="461"/>
                    <a:pt x="1015" y="456"/>
                    <a:pt x="1015" y="451"/>
                  </a:cubicBezTo>
                  <a:cubicBezTo>
                    <a:pt x="1015" y="447"/>
                    <a:pt x="1015" y="444"/>
                    <a:pt x="1015" y="440"/>
                  </a:cubicBezTo>
                  <a:cubicBezTo>
                    <a:pt x="1015" y="432"/>
                    <a:pt x="1012" y="431"/>
                    <a:pt x="1004" y="430"/>
                  </a:cubicBezTo>
                  <a:cubicBezTo>
                    <a:pt x="1001" y="430"/>
                    <a:pt x="1000" y="431"/>
                    <a:pt x="1000" y="434"/>
                  </a:cubicBezTo>
                  <a:cubicBezTo>
                    <a:pt x="1002" y="443"/>
                    <a:pt x="1004" y="452"/>
                    <a:pt x="1003" y="461"/>
                  </a:cubicBezTo>
                  <a:cubicBezTo>
                    <a:pt x="1002" y="463"/>
                    <a:pt x="1002" y="465"/>
                    <a:pt x="1003" y="467"/>
                  </a:cubicBezTo>
                  <a:cubicBezTo>
                    <a:pt x="1004" y="474"/>
                    <a:pt x="1004" y="480"/>
                    <a:pt x="1006" y="486"/>
                  </a:cubicBezTo>
                  <a:cubicBezTo>
                    <a:pt x="1007" y="491"/>
                    <a:pt x="1005" y="496"/>
                    <a:pt x="1008" y="501"/>
                  </a:cubicBezTo>
                  <a:cubicBezTo>
                    <a:pt x="1010" y="505"/>
                    <a:pt x="1010" y="511"/>
                    <a:pt x="1014" y="514"/>
                  </a:cubicBezTo>
                  <a:cubicBezTo>
                    <a:pt x="1015" y="514"/>
                    <a:pt x="1014" y="515"/>
                    <a:pt x="1015" y="515"/>
                  </a:cubicBezTo>
                  <a:cubicBezTo>
                    <a:pt x="1016" y="517"/>
                    <a:pt x="1015" y="521"/>
                    <a:pt x="1017" y="523"/>
                  </a:cubicBezTo>
                  <a:cubicBezTo>
                    <a:pt x="1021" y="527"/>
                    <a:pt x="1023" y="532"/>
                    <a:pt x="1026" y="536"/>
                  </a:cubicBezTo>
                  <a:cubicBezTo>
                    <a:pt x="1027" y="538"/>
                    <a:pt x="1030" y="538"/>
                    <a:pt x="1030" y="540"/>
                  </a:cubicBezTo>
                  <a:cubicBezTo>
                    <a:pt x="1030" y="543"/>
                    <a:pt x="1031" y="543"/>
                    <a:pt x="1034" y="543"/>
                  </a:cubicBezTo>
                  <a:cubicBezTo>
                    <a:pt x="1032" y="550"/>
                    <a:pt x="1039" y="562"/>
                    <a:pt x="1045" y="562"/>
                  </a:cubicBezTo>
                  <a:cubicBezTo>
                    <a:pt x="1040" y="561"/>
                    <a:pt x="1042" y="557"/>
                    <a:pt x="1042" y="555"/>
                  </a:cubicBezTo>
                  <a:cubicBezTo>
                    <a:pt x="1041" y="548"/>
                    <a:pt x="1041" y="541"/>
                    <a:pt x="1034" y="536"/>
                  </a:cubicBezTo>
                  <a:cubicBezTo>
                    <a:pt x="1034" y="536"/>
                    <a:pt x="1034" y="535"/>
                    <a:pt x="1034" y="535"/>
                  </a:cubicBezTo>
                  <a:cubicBezTo>
                    <a:pt x="1034" y="527"/>
                    <a:pt x="1027" y="522"/>
                    <a:pt x="1025" y="515"/>
                  </a:cubicBezTo>
                  <a:cubicBezTo>
                    <a:pt x="1025" y="514"/>
                    <a:pt x="1024" y="514"/>
                    <a:pt x="1022" y="513"/>
                  </a:cubicBezTo>
                  <a:cubicBezTo>
                    <a:pt x="1023" y="512"/>
                    <a:pt x="1025" y="513"/>
                    <a:pt x="1025" y="512"/>
                  </a:cubicBezTo>
                  <a:close/>
                  <a:moveTo>
                    <a:pt x="955" y="322"/>
                  </a:moveTo>
                  <a:cubicBezTo>
                    <a:pt x="951" y="322"/>
                    <a:pt x="949" y="325"/>
                    <a:pt x="949" y="331"/>
                  </a:cubicBezTo>
                  <a:cubicBezTo>
                    <a:pt x="949" y="332"/>
                    <a:pt x="950" y="333"/>
                    <a:pt x="949" y="334"/>
                  </a:cubicBezTo>
                  <a:cubicBezTo>
                    <a:pt x="947" y="339"/>
                    <a:pt x="946" y="344"/>
                    <a:pt x="945" y="349"/>
                  </a:cubicBezTo>
                  <a:cubicBezTo>
                    <a:pt x="944" y="353"/>
                    <a:pt x="945" y="357"/>
                    <a:pt x="943" y="361"/>
                  </a:cubicBezTo>
                  <a:cubicBezTo>
                    <a:pt x="942" y="362"/>
                    <a:pt x="942" y="363"/>
                    <a:pt x="943" y="364"/>
                  </a:cubicBezTo>
                  <a:cubicBezTo>
                    <a:pt x="944" y="365"/>
                    <a:pt x="945" y="365"/>
                    <a:pt x="947" y="365"/>
                  </a:cubicBezTo>
                  <a:cubicBezTo>
                    <a:pt x="949" y="364"/>
                    <a:pt x="950" y="362"/>
                    <a:pt x="950" y="360"/>
                  </a:cubicBezTo>
                  <a:cubicBezTo>
                    <a:pt x="952" y="352"/>
                    <a:pt x="954" y="345"/>
                    <a:pt x="956" y="338"/>
                  </a:cubicBezTo>
                  <a:cubicBezTo>
                    <a:pt x="958" y="334"/>
                    <a:pt x="957" y="329"/>
                    <a:pt x="959" y="325"/>
                  </a:cubicBezTo>
                  <a:cubicBezTo>
                    <a:pt x="960" y="321"/>
                    <a:pt x="958" y="321"/>
                    <a:pt x="955" y="322"/>
                  </a:cubicBezTo>
                  <a:close/>
                  <a:moveTo>
                    <a:pt x="734" y="248"/>
                  </a:moveTo>
                  <a:cubicBezTo>
                    <a:pt x="735" y="251"/>
                    <a:pt x="736" y="253"/>
                    <a:pt x="737" y="255"/>
                  </a:cubicBezTo>
                  <a:cubicBezTo>
                    <a:pt x="738" y="256"/>
                    <a:pt x="738" y="256"/>
                    <a:pt x="739" y="255"/>
                  </a:cubicBezTo>
                  <a:cubicBezTo>
                    <a:pt x="739" y="255"/>
                    <a:pt x="740" y="255"/>
                    <a:pt x="739" y="254"/>
                  </a:cubicBezTo>
                  <a:cubicBezTo>
                    <a:pt x="737" y="251"/>
                    <a:pt x="740" y="250"/>
                    <a:pt x="742" y="249"/>
                  </a:cubicBezTo>
                  <a:cubicBezTo>
                    <a:pt x="743" y="248"/>
                    <a:pt x="744" y="247"/>
                    <a:pt x="744" y="246"/>
                  </a:cubicBezTo>
                  <a:cubicBezTo>
                    <a:pt x="745" y="242"/>
                    <a:pt x="748" y="240"/>
                    <a:pt x="751" y="238"/>
                  </a:cubicBezTo>
                  <a:cubicBezTo>
                    <a:pt x="752" y="237"/>
                    <a:pt x="754" y="237"/>
                    <a:pt x="753" y="236"/>
                  </a:cubicBezTo>
                  <a:cubicBezTo>
                    <a:pt x="753" y="234"/>
                    <a:pt x="752" y="234"/>
                    <a:pt x="751" y="233"/>
                  </a:cubicBezTo>
                  <a:cubicBezTo>
                    <a:pt x="746" y="230"/>
                    <a:pt x="741" y="233"/>
                    <a:pt x="736" y="231"/>
                  </a:cubicBezTo>
                  <a:cubicBezTo>
                    <a:pt x="735" y="231"/>
                    <a:pt x="735" y="232"/>
                    <a:pt x="734" y="233"/>
                  </a:cubicBezTo>
                  <a:cubicBezTo>
                    <a:pt x="732" y="240"/>
                    <a:pt x="732" y="240"/>
                    <a:pt x="738" y="245"/>
                  </a:cubicBezTo>
                  <a:cubicBezTo>
                    <a:pt x="738" y="245"/>
                    <a:pt x="738" y="245"/>
                    <a:pt x="738" y="246"/>
                  </a:cubicBezTo>
                  <a:cubicBezTo>
                    <a:pt x="736" y="246"/>
                    <a:pt x="734" y="245"/>
                    <a:pt x="734" y="248"/>
                  </a:cubicBezTo>
                  <a:close/>
                  <a:moveTo>
                    <a:pt x="804" y="343"/>
                  </a:moveTo>
                  <a:cubicBezTo>
                    <a:pt x="803" y="345"/>
                    <a:pt x="801" y="345"/>
                    <a:pt x="799" y="345"/>
                  </a:cubicBezTo>
                  <a:cubicBezTo>
                    <a:pt x="796" y="344"/>
                    <a:pt x="795" y="345"/>
                    <a:pt x="795" y="348"/>
                  </a:cubicBezTo>
                  <a:cubicBezTo>
                    <a:pt x="796" y="350"/>
                    <a:pt x="795" y="351"/>
                    <a:pt x="793" y="350"/>
                  </a:cubicBezTo>
                  <a:cubicBezTo>
                    <a:pt x="791" y="349"/>
                    <a:pt x="789" y="350"/>
                    <a:pt x="787" y="352"/>
                  </a:cubicBezTo>
                  <a:cubicBezTo>
                    <a:pt x="785" y="354"/>
                    <a:pt x="782" y="357"/>
                    <a:pt x="780" y="360"/>
                  </a:cubicBezTo>
                  <a:cubicBezTo>
                    <a:pt x="778" y="361"/>
                    <a:pt x="780" y="363"/>
                    <a:pt x="780" y="365"/>
                  </a:cubicBezTo>
                  <a:cubicBezTo>
                    <a:pt x="781" y="367"/>
                    <a:pt x="782" y="366"/>
                    <a:pt x="784" y="366"/>
                  </a:cubicBezTo>
                  <a:cubicBezTo>
                    <a:pt x="788" y="365"/>
                    <a:pt x="793" y="365"/>
                    <a:pt x="790" y="358"/>
                  </a:cubicBezTo>
                  <a:cubicBezTo>
                    <a:pt x="790" y="358"/>
                    <a:pt x="790" y="358"/>
                    <a:pt x="790" y="357"/>
                  </a:cubicBezTo>
                  <a:cubicBezTo>
                    <a:pt x="790" y="356"/>
                    <a:pt x="791" y="356"/>
                    <a:pt x="792" y="357"/>
                  </a:cubicBezTo>
                  <a:cubicBezTo>
                    <a:pt x="794" y="360"/>
                    <a:pt x="796" y="358"/>
                    <a:pt x="797" y="357"/>
                  </a:cubicBezTo>
                  <a:cubicBezTo>
                    <a:pt x="799" y="355"/>
                    <a:pt x="802" y="355"/>
                    <a:pt x="802" y="353"/>
                  </a:cubicBezTo>
                  <a:cubicBezTo>
                    <a:pt x="803" y="348"/>
                    <a:pt x="807" y="346"/>
                    <a:pt x="809" y="343"/>
                  </a:cubicBezTo>
                  <a:cubicBezTo>
                    <a:pt x="807" y="341"/>
                    <a:pt x="805" y="341"/>
                    <a:pt x="804" y="343"/>
                  </a:cubicBezTo>
                  <a:close/>
                  <a:moveTo>
                    <a:pt x="760" y="312"/>
                  </a:moveTo>
                  <a:cubicBezTo>
                    <a:pt x="760" y="316"/>
                    <a:pt x="759" y="320"/>
                    <a:pt x="759" y="325"/>
                  </a:cubicBezTo>
                  <a:cubicBezTo>
                    <a:pt x="758" y="327"/>
                    <a:pt x="758" y="330"/>
                    <a:pt x="760" y="332"/>
                  </a:cubicBezTo>
                  <a:cubicBezTo>
                    <a:pt x="762" y="334"/>
                    <a:pt x="764" y="333"/>
                    <a:pt x="766" y="332"/>
                  </a:cubicBezTo>
                  <a:cubicBezTo>
                    <a:pt x="767" y="332"/>
                    <a:pt x="768" y="332"/>
                    <a:pt x="768" y="331"/>
                  </a:cubicBezTo>
                  <a:cubicBezTo>
                    <a:pt x="768" y="330"/>
                    <a:pt x="767" y="330"/>
                    <a:pt x="767" y="329"/>
                  </a:cubicBezTo>
                  <a:cubicBezTo>
                    <a:pt x="765" y="329"/>
                    <a:pt x="764" y="328"/>
                    <a:pt x="765" y="326"/>
                  </a:cubicBezTo>
                  <a:cubicBezTo>
                    <a:pt x="766" y="319"/>
                    <a:pt x="769" y="313"/>
                    <a:pt x="775" y="308"/>
                  </a:cubicBezTo>
                  <a:cubicBezTo>
                    <a:pt x="775" y="307"/>
                    <a:pt x="777" y="307"/>
                    <a:pt x="776" y="305"/>
                  </a:cubicBezTo>
                  <a:cubicBezTo>
                    <a:pt x="775" y="304"/>
                    <a:pt x="774" y="304"/>
                    <a:pt x="773" y="305"/>
                  </a:cubicBezTo>
                  <a:cubicBezTo>
                    <a:pt x="770" y="306"/>
                    <a:pt x="768" y="307"/>
                    <a:pt x="765" y="306"/>
                  </a:cubicBezTo>
                  <a:cubicBezTo>
                    <a:pt x="762" y="306"/>
                    <a:pt x="761" y="309"/>
                    <a:pt x="760" y="312"/>
                  </a:cubicBezTo>
                  <a:close/>
                  <a:moveTo>
                    <a:pt x="790" y="262"/>
                  </a:moveTo>
                  <a:cubicBezTo>
                    <a:pt x="789" y="261"/>
                    <a:pt x="787" y="261"/>
                    <a:pt x="785" y="261"/>
                  </a:cubicBezTo>
                  <a:cubicBezTo>
                    <a:pt x="784" y="261"/>
                    <a:pt x="781" y="261"/>
                    <a:pt x="782" y="260"/>
                  </a:cubicBezTo>
                  <a:cubicBezTo>
                    <a:pt x="782" y="258"/>
                    <a:pt x="782" y="254"/>
                    <a:pt x="784" y="254"/>
                  </a:cubicBezTo>
                  <a:cubicBezTo>
                    <a:pt x="787" y="254"/>
                    <a:pt x="788" y="252"/>
                    <a:pt x="789" y="250"/>
                  </a:cubicBezTo>
                  <a:cubicBezTo>
                    <a:pt x="790" y="248"/>
                    <a:pt x="791" y="247"/>
                    <a:pt x="790" y="246"/>
                  </a:cubicBezTo>
                  <a:cubicBezTo>
                    <a:pt x="788" y="244"/>
                    <a:pt x="787" y="245"/>
                    <a:pt x="786" y="245"/>
                  </a:cubicBezTo>
                  <a:cubicBezTo>
                    <a:pt x="783" y="245"/>
                    <a:pt x="782" y="247"/>
                    <a:pt x="780" y="248"/>
                  </a:cubicBezTo>
                  <a:cubicBezTo>
                    <a:pt x="775" y="252"/>
                    <a:pt x="774" y="258"/>
                    <a:pt x="773" y="264"/>
                  </a:cubicBezTo>
                  <a:cubicBezTo>
                    <a:pt x="772" y="269"/>
                    <a:pt x="773" y="270"/>
                    <a:pt x="778" y="270"/>
                  </a:cubicBezTo>
                  <a:cubicBezTo>
                    <a:pt x="780" y="269"/>
                    <a:pt x="781" y="269"/>
                    <a:pt x="779" y="267"/>
                  </a:cubicBezTo>
                  <a:cubicBezTo>
                    <a:pt x="778" y="267"/>
                    <a:pt x="778" y="266"/>
                    <a:pt x="778" y="265"/>
                  </a:cubicBezTo>
                  <a:cubicBezTo>
                    <a:pt x="782" y="264"/>
                    <a:pt x="786" y="263"/>
                    <a:pt x="790" y="262"/>
                  </a:cubicBezTo>
                  <a:cubicBezTo>
                    <a:pt x="790" y="262"/>
                    <a:pt x="790" y="262"/>
                    <a:pt x="790" y="262"/>
                  </a:cubicBezTo>
                  <a:close/>
                  <a:moveTo>
                    <a:pt x="773" y="295"/>
                  </a:moveTo>
                  <a:cubicBezTo>
                    <a:pt x="774" y="294"/>
                    <a:pt x="774" y="293"/>
                    <a:pt x="773" y="292"/>
                  </a:cubicBezTo>
                  <a:cubicBezTo>
                    <a:pt x="771" y="289"/>
                    <a:pt x="772" y="287"/>
                    <a:pt x="774" y="285"/>
                  </a:cubicBezTo>
                  <a:cubicBezTo>
                    <a:pt x="778" y="282"/>
                    <a:pt x="779" y="278"/>
                    <a:pt x="777" y="273"/>
                  </a:cubicBezTo>
                  <a:cubicBezTo>
                    <a:pt x="776" y="273"/>
                    <a:pt x="776" y="271"/>
                    <a:pt x="775" y="271"/>
                  </a:cubicBezTo>
                  <a:cubicBezTo>
                    <a:pt x="774" y="271"/>
                    <a:pt x="773" y="272"/>
                    <a:pt x="773" y="273"/>
                  </a:cubicBezTo>
                  <a:cubicBezTo>
                    <a:pt x="772" y="276"/>
                    <a:pt x="771" y="278"/>
                    <a:pt x="769" y="279"/>
                  </a:cubicBezTo>
                  <a:cubicBezTo>
                    <a:pt x="767" y="280"/>
                    <a:pt x="767" y="282"/>
                    <a:pt x="767" y="283"/>
                  </a:cubicBezTo>
                  <a:cubicBezTo>
                    <a:pt x="765" y="288"/>
                    <a:pt x="766" y="293"/>
                    <a:pt x="762" y="297"/>
                  </a:cubicBezTo>
                  <a:cubicBezTo>
                    <a:pt x="761" y="298"/>
                    <a:pt x="761" y="299"/>
                    <a:pt x="762" y="299"/>
                  </a:cubicBezTo>
                  <a:cubicBezTo>
                    <a:pt x="762" y="300"/>
                    <a:pt x="763" y="301"/>
                    <a:pt x="765" y="300"/>
                  </a:cubicBezTo>
                  <a:cubicBezTo>
                    <a:pt x="765" y="300"/>
                    <a:pt x="766" y="299"/>
                    <a:pt x="767" y="298"/>
                  </a:cubicBezTo>
                  <a:cubicBezTo>
                    <a:pt x="768" y="296"/>
                    <a:pt x="768" y="289"/>
                    <a:pt x="772" y="296"/>
                  </a:cubicBezTo>
                  <a:cubicBezTo>
                    <a:pt x="773" y="295"/>
                    <a:pt x="773" y="295"/>
                    <a:pt x="773" y="295"/>
                  </a:cubicBezTo>
                  <a:close/>
                  <a:moveTo>
                    <a:pt x="482" y="262"/>
                  </a:moveTo>
                  <a:cubicBezTo>
                    <a:pt x="485" y="261"/>
                    <a:pt x="484" y="259"/>
                    <a:pt x="483" y="257"/>
                  </a:cubicBezTo>
                  <a:cubicBezTo>
                    <a:pt x="483" y="255"/>
                    <a:pt x="483" y="254"/>
                    <a:pt x="485" y="253"/>
                  </a:cubicBezTo>
                  <a:cubicBezTo>
                    <a:pt x="489" y="251"/>
                    <a:pt x="490" y="247"/>
                    <a:pt x="491" y="242"/>
                  </a:cubicBezTo>
                  <a:cubicBezTo>
                    <a:pt x="492" y="241"/>
                    <a:pt x="492" y="240"/>
                    <a:pt x="491" y="239"/>
                  </a:cubicBezTo>
                  <a:cubicBezTo>
                    <a:pt x="490" y="239"/>
                    <a:pt x="489" y="239"/>
                    <a:pt x="488" y="240"/>
                  </a:cubicBezTo>
                  <a:cubicBezTo>
                    <a:pt x="486" y="241"/>
                    <a:pt x="483" y="242"/>
                    <a:pt x="480" y="240"/>
                  </a:cubicBezTo>
                  <a:cubicBezTo>
                    <a:pt x="478" y="239"/>
                    <a:pt x="478" y="241"/>
                    <a:pt x="477" y="242"/>
                  </a:cubicBezTo>
                  <a:cubicBezTo>
                    <a:pt x="476" y="247"/>
                    <a:pt x="483" y="251"/>
                    <a:pt x="479" y="256"/>
                  </a:cubicBezTo>
                  <a:cubicBezTo>
                    <a:pt x="479" y="259"/>
                    <a:pt x="480" y="262"/>
                    <a:pt x="482" y="262"/>
                  </a:cubicBezTo>
                  <a:close/>
                  <a:moveTo>
                    <a:pt x="567" y="201"/>
                  </a:moveTo>
                  <a:cubicBezTo>
                    <a:pt x="564" y="201"/>
                    <a:pt x="563" y="203"/>
                    <a:pt x="562" y="205"/>
                  </a:cubicBezTo>
                  <a:cubicBezTo>
                    <a:pt x="562" y="206"/>
                    <a:pt x="562" y="207"/>
                    <a:pt x="562" y="207"/>
                  </a:cubicBezTo>
                  <a:cubicBezTo>
                    <a:pt x="562" y="209"/>
                    <a:pt x="561" y="211"/>
                    <a:pt x="560" y="211"/>
                  </a:cubicBezTo>
                  <a:cubicBezTo>
                    <a:pt x="555" y="212"/>
                    <a:pt x="554" y="218"/>
                    <a:pt x="551" y="221"/>
                  </a:cubicBezTo>
                  <a:cubicBezTo>
                    <a:pt x="551" y="222"/>
                    <a:pt x="550" y="223"/>
                    <a:pt x="551" y="224"/>
                  </a:cubicBezTo>
                  <a:cubicBezTo>
                    <a:pt x="551" y="225"/>
                    <a:pt x="552" y="225"/>
                    <a:pt x="553" y="224"/>
                  </a:cubicBezTo>
                  <a:cubicBezTo>
                    <a:pt x="558" y="224"/>
                    <a:pt x="562" y="222"/>
                    <a:pt x="563" y="217"/>
                  </a:cubicBezTo>
                  <a:cubicBezTo>
                    <a:pt x="563" y="216"/>
                    <a:pt x="564" y="214"/>
                    <a:pt x="565" y="213"/>
                  </a:cubicBezTo>
                  <a:cubicBezTo>
                    <a:pt x="567" y="211"/>
                    <a:pt x="570" y="209"/>
                    <a:pt x="568" y="206"/>
                  </a:cubicBezTo>
                  <a:cubicBezTo>
                    <a:pt x="569" y="204"/>
                    <a:pt x="569" y="201"/>
                    <a:pt x="567" y="201"/>
                  </a:cubicBezTo>
                  <a:close/>
                  <a:moveTo>
                    <a:pt x="720" y="55"/>
                  </a:moveTo>
                  <a:cubicBezTo>
                    <a:pt x="722" y="56"/>
                    <a:pt x="723" y="54"/>
                    <a:pt x="724" y="52"/>
                  </a:cubicBezTo>
                  <a:cubicBezTo>
                    <a:pt x="724" y="50"/>
                    <a:pt x="724" y="48"/>
                    <a:pt x="725" y="46"/>
                  </a:cubicBezTo>
                  <a:cubicBezTo>
                    <a:pt x="726" y="44"/>
                    <a:pt x="726" y="42"/>
                    <a:pt x="725" y="40"/>
                  </a:cubicBezTo>
                  <a:cubicBezTo>
                    <a:pt x="724" y="37"/>
                    <a:pt x="722" y="35"/>
                    <a:pt x="719" y="34"/>
                  </a:cubicBezTo>
                  <a:cubicBezTo>
                    <a:pt x="717" y="34"/>
                    <a:pt x="716" y="33"/>
                    <a:pt x="715" y="35"/>
                  </a:cubicBezTo>
                  <a:cubicBezTo>
                    <a:pt x="714" y="36"/>
                    <a:pt x="714" y="38"/>
                    <a:pt x="714" y="39"/>
                  </a:cubicBezTo>
                  <a:cubicBezTo>
                    <a:pt x="718" y="43"/>
                    <a:pt x="716" y="47"/>
                    <a:pt x="716" y="50"/>
                  </a:cubicBezTo>
                  <a:cubicBezTo>
                    <a:pt x="716" y="54"/>
                    <a:pt x="718" y="54"/>
                    <a:pt x="720" y="55"/>
                  </a:cubicBezTo>
                  <a:close/>
                  <a:moveTo>
                    <a:pt x="622" y="210"/>
                  </a:moveTo>
                  <a:cubicBezTo>
                    <a:pt x="623" y="215"/>
                    <a:pt x="623" y="219"/>
                    <a:pt x="623" y="224"/>
                  </a:cubicBezTo>
                  <a:cubicBezTo>
                    <a:pt x="623" y="226"/>
                    <a:pt x="624" y="229"/>
                    <a:pt x="628" y="230"/>
                  </a:cubicBezTo>
                  <a:cubicBezTo>
                    <a:pt x="629" y="231"/>
                    <a:pt x="630" y="232"/>
                    <a:pt x="631" y="233"/>
                  </a:cubicBezTo>
                  <a:cubicBezTo>
                    <a:pt x="632" y="235"/>
                    <a:pt x="634" y="237"/>
                    <a:pt x="636" y="235"/>
                  </a:cubicBezTo>
                  <a:cubicBezTo>
                    <a:pt x="638" y="233"/>
                    <a:pt x="640" y="233"/>
                    <a:pt x="642" y="234"/>
                  </a:cubicBezTo>
                  <a:cubicBezTo>
                    <a:pt x="644" y="235"/>
                    <a:pt x="646" y="234"/>
                    <a:pt x="646" y="232"/>
                  </a:cubicBezTo>
                  <a:cubicBezTo>
                    <a:pt x="647" y="231"/>
                    <a:pt x="647" y="229"/>
                    <a:pt x="646" y="229"/>
                  </a:cubicBezTo>
                  <a:cubicBezTo>
                    <a:pt x="643" y="228"/>
                    <a:pt x="643" y="229"/>
                    <a:pt x="641" y="231"/>
                  </a:cubicBezTo>
                  <a:cubicBezTo>
                    <a:pt x="640" y="233"/>
                    <a:pt x="638" y="232"/>
                    <a:pt x="636" y="231"/>
                  </a:cubicBezTo>
                  <a:cubicBezTo>
                    <a:pt x="634" y="231"/>
                    <a:pt x="635" y="229"/>
                    <a:pt x="635" y="228"/>
                  </a:cubicBezTo>
                  <a:cubicBezTo>
                    <a:pt x="636" y="226"/>
                    <a:pt x="635" y="225"/>
                    <a:pt x="634" y="225"/>
                  </a:cubicBezTo>
                  <a:cubicBezTo>
                    <a:pt x="629" y="222"/>
                    <a:pt x="625" y="220"/>
                    <a:pt x="625" y="213"/>
                  </a:cubicBezTo>
                  <a:cubicBezTo>
                    <a:pt x="625" y="212"/>
                    <a:pt x="623" y="211"/>
                    <a:pt x="622" y="211"/>
                  </a:cubicBezTo>
                  <a:cubicBezTo>
                    <a:pt x="622" y="211"/>
                    <a:pt x="622" y="210"/>
                    <a:pt x="622" y="210"/>
                  </a:cubicBezTo>
                  <a:close/>
                  <a:moveTo>
                    <a:pt x="610" y="229"/>
                  </a:moveTo>
                  <a:cubicBezTo>
                    <a:pt x="608" y="227"/>
                    <a:pt x="596" y="228"/>
                    <a:pt x="594" y="230"/>
                  </a:cubicBezTo>
                  <a:cubicBezTo>
                    <a:pt x="593" y="231"/>
                    <a:pt x="594" y="232"/>
                    <a:pt x="594" y="233"/>
                  </a:cubicBezTo>
                  <a:cubicBezTo>
                    <a:pt x="594" y="234"/>
                    <a:pt x="595" y="236"/>
                    <a:pt x="593" y="237"/>
                  </a:cubicBezTo>
                  <a:cubicBezTo>
                    <a:pt x="591" y="238"/>
                    <a:pt x="592" y="239"/>
                    <a:pt x="593" y="240"/>
                  </a:cubicBezTo>
                  <a:cubicBezTo>
                    <a:pt x="593" y="242"/>
                    <a:pt x="595" y="242"/>
                    <a:pt x="596" y="241"/>
                  </a:cubicBezTo>
                  <a:cubicBezTo>
                    <a:pt x="598" y="241"/>
                    <a:pt x="599" y="240"/>
                    <a:pt x="600" y="238"/>
                  </a:cubicBezTo>
                  <a:cubicBezTo>
                    <a:pt x="601" y="236"/>
                    <a:pt x="602" y="235"/>
                    <a:pt x="605" y="236"/>
                  </a:cubicBezTo>
                  <a:cubicBezTo>
                    <a:pt x="608" y="236"/>
                    <a:pt x="611" y="232"/>
                    <a:pt x="611" y="230"/>
                  </a:cubicBezTo>
                  <a:cubicBezTo>
                    <a:pt x="611" y="229"/>
                    <a:pt x="611" y="229"/>
                    <a:pt x="610" y="229"/>
                  </a:cubicBezTo>
                  <a:close/>
                  <a:moveTo>
                    <a:pt x="787" y="269"/>
                  </a:moveTo>
                  <a:cubicBezTo>
                    <a:pt x="787" y="272"/>
                    <a:pt x="784" y="271"/>
                    <a:pt x="782" y="272"/>
                  </a:cubicBezTo>
                  <a:cubicBezTo>
                    <a:pt x="781" y="272"/>
                    <a:pt x="781" y="272"/>
                    <a:pt x="781" y="273"/>
                  </a:cubicBezTo>
                  <a:cubicBezTo>
                    <a:pt x="781" y="276"/>
                    <a:pt x="781" y="279"/>
                    <a:pt x="782" y="282"/>
                  </a:cubicBezTo>
                  <a:cubicBezTo>
                    <a:pt x="782" y="284"/>
                    <a:pt x="784" y="283"/>
                    <a:pt x="785" y="283"/>
                  </a:cubicBezTo>
                  <a:cubicBezTo>
                    <a:pt x="787" y="282"/>
                    <a:pt x="789" y="281"/>
                    <a:pt x="791" y="279"/>
                  </a:cubicBezTo>
                  <a:cubicBezTo>
                    <a:pt x="792" y="278"/>
                    <a:pt x="794" y="276"/>
                    <a:pt x="793" y="274"/>
                  </a:cubicBezTo>
                  <a:cubicBezTo>
                    <a:pt x="793" y="271"/>
                    <a:pt x="789" y="272"/>
                    <a:pt x="788" y="268"/>
                  </a:cubicBezTo>
                  <a:cubicBezTo>
                    <a:pt x="787" y="269"/>
                    <a:pt x="787" y="269"/>
                    <a:pt x="787" y="269"/>
                  </a:cubicBezTo>
                  <a:close/>
                  <a:moveTo>
                    <a:pt x="521" y="230"/>
                  </a:moveTo>
                  <a:cubicBezTo>
                    <a:pt x="517" y="232"/>
                    <a:pt x="519" y="235"/>
                    <a:pt x="519" y="239"/>
                  </a:cubicBezTo>
                  <a:cubicBezTo>
                    <a:pt x="519" y="240"/>
                    <a:pt x="517" y="239"/>
                    <a:pt x="516" y="241"/>
                  </a:cubicBezTo>
                  <a:cubicBezTo>
                    <a:pt x="519" y="244"/>
                    <a:pt x="523" y="242"/>
                    <a:pt x="525" y="238"/>
                  </a:cubicBezTo>
                  <a:cubicBezTo>
                    <a:pt x="525" y="236"/>
                    <a:pt x="525" y="234"/>
                    <a:pt x="528" y="233"/>
                  </a:cubicBezTo>
                  <a:cubicBezTo>
                    <a:pt x="529" y="232"/>
                    <a:pt x="528" y="226"/>
                    <a:pt x="527" y="227"/>
                  </a:cubicBezTo>
                  <a:cubicBezTo>
                    <a:pt x="524" y="228"/>
                    <a:pt x="521" y="226"/>
                    <a:pt x="518" y="227"/>
                  </a:cubicBezTo>
                  <a:cubicBezTo>
                    <a:pt x="519" y="228"/>
                    <a:pt x="522" y="229"/>
                    <a:pt x="521" y="230"/>
                  </a:cubicBezTo>
                  <a:close/>
                  <a:moveTo>
                    <a:pt x="830" y="422"/>
                  </a:moveTo>
                  <a:cubicBezTo>
                    <a:pt x="831" y="420"/>
                    <a:pt x="830" y="418"/>
                    <a:pt x="827" y="419"/>
                  </a:cubicBezTo>
                  <a:cubicBezTo>
                    <a:pt x="826" y="419"/>
                    <a:pt x="825" y="418"/>
                    <a:pt x="825" y="417"/>
                  </a:cubicBezTo>
                  <a:cubicBezTo>
                    <a:pt x="824" y="416"/>
                    <a:pt x="822" y="414"/>
                    <a:pt x="821" y="415"/>
                  </a:cubicBezTo>
                  <a:cubicBezTo>
                    <a:pt x="817" y="417"/>
                    <a:pt x="816" y="410"/>
                    <a:pt x="813" y="413"/>
                  </a:cubicBezTo>
                  <a:cubicBezTo>
                    <a:pt x="813" y="412"/>
                    <a:pt x="812" y="412"/>
                    <a:pt x="812" y="412"/>
                  </a:cubicBezTo>
                  <a:cubicBezTo>
                    <a:pt x="812" y="410"/>
                    <a:pt x="812" y="409"/>
                    <a:pt x="810" y="410"/>
                  </a:cubicBezTo>
                  <a:cubicBezTo>
                    <a:pt x="808" y="411"/>
                    <a:pt x="809" y="413"/>
                    <a:pt x="809" y="415"/>
                  </a:cubicBezTo>
                  <a:cubicBezTo>
                    <a:pt x="809" y="418"/>
                    <a:pt x="811" y="417"/>
                    <a:pt x="812" y="416"/>
                  </a:cubicBezTo>
                  <a:cubicBezTo>
                    <a:pt x="815" y="415"/>
                    <a:pt x="817" y="416"/>
                    <a:pt x="819" y="419"/>
                  </a:cubicBezTo>
                  <a:cubicBezTo>
                    <a:pt x="821" y="422"/>
                    <a:pt x="823" y="424"/>
                    <a:pt x="826" y="424"/>
                  </a:cubicBezTo>
                  <a:cubicBezTo>
                    <a:pt x="828" y="424"/>
                    <a:pt x="830" y="424"/>
                    <a:pt x="830" y="422"/>
                  </a:cubicBezTo>
                  <a:close/>
                  <a:moveTo>
                    <a:pt x="453" y="264"/>
                  </a:moveTo>
                  <a:cubicBezTo>
                    <a:pt x="451" y="263"/>
                    <a:pt x="449" y="261"/>
                    <a:pt x="448" y="258"/>
                  </a:cubicBezTo>
                  <a:cubicBezTo>
                    <a:pt x="448" y="257"/>
                    <a:pt x="446" y="257"/>
                    <a:pt x="445" y="257"/>
                  </a:cubicBezTo>
                  <a:cubicBezTo>
                    <a:pt x="444" y="258"/>
                    <a:pt x="443" y="258"/>
                    <a:pt x="443" y="259"/>
                  </a:cubicBezTo>
                  <a:cubicBezTo>
                    <a:pt x="444" y="261"/>
                    <a:pt x="442" y="263"/>
                    <a:pt x="442" y="264"/>
                  </a:cubicBezTo>
                  <a:cubicBezTo>
                    <a:pt x="442" y="266"/>
                    <a:pt x="440" y="269"/>
                    <a:pt x="441" y="270"/>
                  </a:cubicBezTo>
                  <a:cubicBezTo>
                    <a:pt x="442" y="272"/>
                    <a:pt x="444" y="269"/>
                    <a:pt x="446" y="270"/>
                  </a:cubicBezTo>
                  <a:cubicBezTo>
                    <a:pt x="446" y="270"/>
                    <a:pt x="447" y="270"/>
                    <a:pt x="448" y="270"/>
                  </a:cubicBezTo>
                  <a:cubicBezTo>
                    <a:pt x="451" y="269"/>
                    <a:pt x="451" y="266"/>
                    <a:pt x="454" y="266"/>
                  </a:cubicBezTo>
                  <a:cubicBezTo>
                    <a:pt x="454" y="265"/>
                    <a:pt x="454" y="265"/>
                    <a:pt x="453" y="264"/>
                  </a:cubicBezTo>
                  <a:close/>
                  <a:moveTo>
                    <a:pt x="362" y="521"/>
                  </a:moveTo>
                  <a:cubicBezTo>
                    <a:pt x="360" y="519"/>
                    <a:pt x="352" y="519"/>
                    <a:pt x="350" y="520"/>
                  </a:cubicBezTo>
                  <a:cubicBezTo>
                    <a:pt x="349" y="521"/>
                    <a:pt x="348" y="523"/>
                    <a:pt x="346" y="523"/>
                  </a:cubicBezTo>
                  <a:cubicBezTo>
                    <a:pt x="345" y="523"/>
                    <a:pt x="344" y="524"/>
                    <a:pt x="345" y="525"/>
                  </a:cubicBezTo>
                  <a:cubicBezTo>
                    <a:pt x="345" y="525"/>
                    <a:pt x="346" y="525"/>
                    <a:pt x="346" y="526"/>
                  </a:cubicBezTo>
                  <a:cubicBezTo>
                    <a:pt x="348" y="526"/>
                    <a:pt x="349" y="526"/>
                    <a:pt x="350" y="525"/>
                  </a:cubicBezTo>
                  <a:cubicBezTo>
                    <a:pt x="352" y="524"/>
                    <a:pt x="353" y="523"/>
                    <a:pt x="355" y="525"/>
                  </a:cubicBezTo>
                  <a:cubicBezTo>
                    <a:pt x="357" y="527"/>
                    <a:pt x="362" y="524"/>
                    <a:pt x="363" y="522"/>
                  </a:cubicBezTo>
                  <a:cubicBezTo>
                    <a:pt x="362" y="522"/>
                    <a:pt x="362" y="521"/>
                    <a:pt x="362" y="521"/>
                  </a:cubicBezTo>
                  <a:close/>
                  <a:moveTo>
                    <a:pt x="676" y="247"/>
                  </a:moveTo>
                  <a:cubicBezTo>
                    <a:pt x="674" y="247"/>
                    <a:pt x="670" y="251"/>
                    <a:pt x="670" y="252"/>
                  </a:cubicBezTo>
                  <a:cubicBezTo>
                    <a:pt x="670" y="254"/>
                    <a:pt x="674" y="259"/>
                    <a:pt x="676" y="259"/>
                  </a:cubicBezTo>
                  <a:cubicBezTo>
                    <a:pt x="679" y="258"/>
                    <a:pt x="679" y="256"/>
                    <a:pt x="680" y="254"/>
                  </a:cubicBezTo>
                  <a:cubicBezTo>
                    <a:pt x="680" y="250"/>
                    <a:pt x="678" y="247"/>
                    <a:pt x="676" y="247"/>
                  </a:cubicBezTo>
                  <a:close/>
                  <a:moveTo>
                    <a:pt x="72" y="1095"/>
                  </a:moveTo>
                  <a:cubicBezTo>
                    <a:pt x="71" y="1094"/>
                    <a:pt x="68" y="1094"/>
                    <a:pt x="68" y="1096"/>
                  </a:cubicBezTo>
                  <a:cubicBezTo>
                    <a:pt x="69" y="1100"/>
                    <a:pt x="69" y="1104"/>
                    <a:pt x="72" y="1107"/>
                  </a:cubicBezTo>
                  <a:cubicBezTo>
                    <a:pt x="73" y="1109"/>
                    <a:pt x="74" y="1109"/>
                    <a:pt x="75" y="1108"/>
                  </a:cubicBezTo>
                  <a:cubicBezTo>
                    <a:pt x="76" y="1108"/>
                    <a:pt x="77" y="1107"/>
                    <a:pt x="77" y="1105"/>
                  </a:cubicBezTo>
                  <a:cubicBezTo>
                    <a:pt x="75" y="1102"/>
                    <a:pt x="75" y="1098"/>
                    <a:pt x="72" y="1095"/>
                  </a:cubicBezTo>
                  <a:close/>
                  <a:moveTo>
                    <a:pt x="1038" y="652"/>
                  </a:moveTo>
                  <a:cubicBezTo>
                    <a:pt x="1039" y="651"/>
                    <a:pt x="1041" y="650"/>
                    <a:pt x="1042" y="649"/>
                  </a:cubicBezTo>
                  <a:cubicBezTo>
                    <a:pt x="1044" y="648"/>
                    <a:pt x="1044" y="647"/>
                    <a:pt x="1043" y="646"/>
                  </a:cubicBezTo>
                  <a:cubicBezTo>
                    <a:pt x="1041" y="644"/>
                    <a:pt x="1040" y="642"/>
                    <a:pt x="1038" y="641"/>
                  </a:cubicBezTo>
                  <a:cubicBezTo>
                    <a:pt x="1037" y="640"/>
                    <a:pt x="1036" y="640"/>
                    <a:pt x="1036" y="641"/>
                  </a:cubicBezTo>
                  <a:cubicBezTo>
                    <a:pt x="1035" y="641"/>
                    <a:pt x="1035" y="642"/>
                    <a:pt x="1036" y="643"/>
                  </a:cubicBezTo>
                  <a:cubicBezTo>
                    <a:pt x="1037" y="644"/>
                    <a:pt x="1037" y="645"/>
                    <a:pt x="1035" y="646"/>
                  </a:cubicBezTo>
                  <a:cubicBezTo>
                    <a:pt x="1034" y="647"/>
                    <a:pt x="1034" y="648"/>
                    <a:pt x="1034" y="649"/>
                  </a:cubicBezTo>
                  <a:cubicBezTo>
                    <a:pt x="1034" y="653"/>
                    <a:pt x="1035" y="653"/>
                    <a:pt x="1038" y="652"/>
                  </a:cubicBezTo>
                  <a:close/>
                  <a:moveTo>
                    <a:pt x="576" y="255"/>
                  </a:moveTo>
                  <a:cubicBezTo>
                    <a:pt x="570" y="255"/>
                    <a:pt x="568" y="258"/>
                    <a:pt x="570" y="263"/>
                  </a:cubicBezTo>
                  <a:cubicBezTo>
                    <a:pt x="570" y="264"/>
                    <a:pt x="571" y="265"/>
                    <a:pt x="572" y="265"/>
                  </a:cubicBezTo>
                  <a:cubicBezTo>
                    <a:pt x="573" y="265"/>
                    <a:pt x="574" y="265"/>
                    <a:pt x="574" y="263"/>
                  </a:cubicBezTo>
                  <a:cubicBezTo>
                    <a:pt x="575" y="262"/>
                    <a:pt x="575" y="260"/>
                    <a:pt x="577" y="260"/>
                  </a:cubicBezTo>
                  <a:cubicBezTo>
                    <a:pt x="578" y="259"/>
                    <a:pt x="578" y="258"/>
                    <a:pt x="578" y="257"/>
                  </a:cubicBezTo>
                  <a:cubicBezTo>
                    <a:pt x="578" y="256"/>
                    <a:pt x="577" y="255"/>
                    <a:pt x="576" y="255"/>
                  </a:cubicBezTo>
                  <a:close/>
                  <a:moveTo>
                    <a:pt x="804" y="279"/>
                  </a:moveTo>
                  <a:cubicBezTo>
                    <a:pt x="802" y="277"/>
                    <a:pt x="793" y="279"/>
                    <a:pt x="792" y="281"/>
                  </a:cubicBezTo>
                  <a:cubicBezTo>
                    <a:pt x="792" y="282"/>
                    <a:pt x="792" y="282"/>
                    <a:pt x="793" y="283"/>
                  </a:cubicBezTo>
                  <a:cubicBezTo>
                    <a:pt x="794" y="284"/>
                    <a:pt x="802" y="285"/>
                    <a:pt x="803" y="284"/>
                  </a:cubicBezTo>
                  <a:cubicBezTo>
                    <a:pt x="804" y="283"/>
                    <a:pt x="804" y="282"/>
                    <a:pt x="804" y="281"/>
                  </a:cubicBezTo>
                  <a:cubicBezTo>
                    <a:pt x="804" y="280"/>
                    <a:pt x="804" y="279"/>
                    <a:pt x="804" y="279"/>
                  </a:cubicBezTo>
                  <a:close/>
                  <a:moveTo>
                    <a:pt x="336" y="610"/>
                  </a:moveTo>
                  <a:cubicBezTo>
                    <a:pt x="336" y="612"/>
                    <a:pt x="337" y="613"/>
                    <a:pt x="338" y="613"/>
                  </a:cubicBezTo>
                  <a:cubicBezTo>
                    <a:pt x="340" y="613"/>
                    <a:pt x="341" y="612"/>
                    <a:pt x="341" y="611"/>
                  </a:cubicBezTo>
                  <a:cubicBezTo>
                    <a:pt x="342" y="608"/>
                    <a:pt x="342" y="606"/>
                    <a:pt x="344" y="605"/>
                  </a:cubicBezTo>
                  <a:cubicBezTo>
                    <a:pt x="345" y="603"/>
                    <a:pt x="344" y="602"/>
                    <a:pt x="342" y="602"/>
                  </a:cubicBezTo>
                  <a:cubicBezTo>
                    <a:pt x="338" y="602"/>
                    <a:pt x="334" y="606"/>
                    <a:pt x="336" y="610"/>
                  </a:cubicBezTo>
                  <a:close/>
                  <a:moveTo>
                    <a:pt x="750" y="380"/>
                  </a:moveTo>
                  <a:cubicBezTo>
                    <a:pt x="750" y="383"/>
                    <a:pt x="752" y="385"/>
                    <a:pt x="755" y="386"/>
                  </a:cubicBezTo>
                  <a:cubicBezTo>
                    <a:pt x="756" y="386"/>
                    <a:pt x="757" y="386"/>
                    <a:pt x="757" y="385"/>
                  </a:cubicBezTo>
                  <a:cubicBezTo>
                    <a:pt x="758" y="384"/>
                    <a:pt x="758" y="383"/>
                    <a:pt x="757" y="383"/>
                  </a:cubicBezTo>
                  <a:cubicBezTo>
                    <a:pt x="755" y="381"/>
                    <a:pt x="756" y="379"/>
                    <a:pt x="758" y="377"/>
                  </a:cubicBezTo>
                  <a:cubicBezTo>
                    <a:pt x="751" y="375"/>
                    <a:pt x="749" y="376"/>
                    <a:pt x="750" y="380"/>
                  </a:cubicBezTo>
                  <a:close/>
                  <a:moveTo>
                    <a:pt x="557" y="337"/>
                  </a:moveTo>
                  <a:cubicBezTo>
                    <a:pt x="557" y="336"/>
                    <a:pt x="557" y="336"/>
                    <a:pt x="556" y="336"/>
                  </a:cubicBezTo>
                  <a:cubicBezTo>
                    <a:pt x="553" y="337"/>
                    <a:pt x="551" y="337"/>
                    <a:pt x="548" y="338"/>
                  </a:cubicBezTo>
                  <a:cubicBezTo>
                    <a:pt x="546" y="340"/>
                    <a:pt x="547" y="342"/>
                    <a:pt x="546" y="343"/>
                  </a:cubicBezTo>
                  <a:cubicBezTo>
                    <a:pt x="546" y="345"/>
                    <a:pt x="548" y="344"/>
                    <a:pt x="549" y="344"/>
                  </a:cubicBezTo>
                  <a:cubicBezTo>
                    <a:pt x="550" y="345"/>
                    <a:pt x="557" y="339"/>
                    <a:pt x="557" y="337"/>
                  </a:cubicBezTo>
                  <a:close/>
                  <a:moveTo>
                    <a:pt x="714" y="239"/>
                  </a:moveTo>
                  <a:cubicBezTo>
                    <a:pt x="714" y="237"/>
                    <a:pt x="715" y="234"/>
                    <a:pt x="711" y="235"/>
                  </a:cubicBezTo>
                  <a:cubicBezTo>
                    <a:pt x="708" y="235"/>
                    <a:pt x="705" y="235"/>
                    <a:pt x="705" y="238"/>
                  </a:cubicBezTo>
                  <a:cubicBezTo>
                    <a:pt x="704" y="245"/>
                    <a:pt x="709" y="240"/>
                    <a:pt x="712" y="241"/>
                  </a:cubicBezTo>
                  <a:cubicBezTo>
                    <a:pt x="713" y="241"/>
                    <a:pt x="715" y="242"/>
                    <a:pt x="714" y="239"/>
                  </a:cubicBezTo>
                  <a:close/>
                  <a:moveTo>
                    <a:pt x="996" y="517"/>
                  </a:moveTo>
                  <a:cubicBezTo>
                    <a:pt x="995" y="518"/>
                    <a:pt x="992" y="518"/>
                    <a:pt x="993" y="520"/>
                  </a:cubicBezTo>
                  <a:cubicBezTo>
                    <a:pt x="994" y="522"/>
                    <a:pt x="996" y="522"/>
                    <a:pt x="998" y="521"/>
                  </a:cubicBezTo>
                  <a:cubicBezTo>
                    <a:pt x="1000" y="520"/>
                    <a:pt x="1001" y="520"/>
                    <a:pt x="1002" y="520"/>
                  </a:cubicBezTo>
                  <a:cubicBezTo>
                    <a:pt x="1003" y="521"/>
                    <a:pt x="1005" y="521"/>
                    <a:pt x="1006" y="520"/>
                  </a:cubicBezTo>
                  <a:cubicBezTo>
                    <a:pt x="1006" y="519"/>
                    <a:pt x="1007" y="518"/>
                    <a:pt x="1006" y="517"/>
                  </a:cubicBezTo>
                  <a:cubicBezTo>
                    <a:pt x="1005" y="516"/>
                    <a:pt x="1004" y="515"/>
                    <a:pt x="1003" y="516"/>
                  </a:cubicBezTo>
                  <a:cubicBezTo>
                    <a:pt x="1001" y="516"/>
                    <a:pt x="998" y="516"/>
                    <a:pt x="996" y="517"/>
                  </a:cubicBezTo>
                  <a:close/>
                  <a:moveTo>
                    <a:pt x="546" y="280"/>
                  </a:moveTo>
                  <a:cubicBezTo>
                    <a:pt x="546" y="276"/>
                    <a:pt x="542" y="277"/>
                    <a:pt x="540" y="277"/>
                  </a:cubicBezTo>
                  <a:cubicBezTo>
                    <a:pt x="538" y="277"/>
                    <a:pt x="537" y="279"/>
                    <a:pt x="537" y="281"/>
                  </a:cubicBezTo>
                  <a:cubicBezTo>
                    <a:pt x="537" y="282"/>
                    <a:pt x="537" y="284"/>
                    <a:pt x="539" y="284"/>
                  </a:cubicBezTo>
                  <a:cubicBezTo>
                    <a:pt x="541" y="282"/>
                    <a:pt x="545" y="283"/>
                    <a:pt x="546" y="280"/>
                  </a:cubicBezTo>
                  <a:close/>
                  <a:moveTo>
                    <a:pt x="446" y="249"/>
                  </a:moveTo>
                  <a:cubicBezTo>
                    <a:pt x="446" y="250"/>
                    <a:pt x="447" y="251"/>
                    <a:pt x="448" y="251"/>
                  </a:cubicBezTo>
                  <a:cubicBezTo>
                    <a:pt x="450" y="250"/>
                    <a:pt x="451" y="250"/>
                    <a:pt x="451" y="249"/>
                  </a:cubicBezTo>
                  <a:cubicBezTo>
                    <a:pt x="452" y="248"/>
                    <a:pt x="450" y="248"/>
                    <a:pt x="450" y="247"/>
                  </a:cubicBezTo>
                  <a:cubicBezTo>
                    <a:pt x="448" y="246"/>
                    <a:pt x="448" y="244"/>
                    <a:pt x="449" y="243"/>
                  </a:cubicBezTo>
                  <a:cubicBezTo>
                    <a:pt x="450" y="242"/>
                    <a:pt x="451" y="242"/>
                    <a:pt x="450" y="241"/>
                  </a:cubicBezTo>
                  <a:cubicBezTo>
                    <a:pt x="450" y="240"/>
                    <a:pt x="449" y="240"/>
                    <a:pt x="448" y="240"/>
                  </a:cubicBezTo>
                  <a:cubicBezTo>
                    <a:pt x="447" y="240"/>
                    <a:pt x="446" y="240"/>
                    <a:pt x="446" y="241"/>
                  </a:cubicBezTo>
                  <a:cubicBezTo>
                    <a:pt x="445" y="243"/>
                    <a:pt x="445" y="245"/>
                    <a:pt x="445" y="247"/>
                  </a:cubicBezTo>
                  <a:cubicBezTo>
                    <a:pt x="445" y="248"/>
                    <a:pt x="445" y="249"/>
                    <a:pt x="446" y="249"/>
                  </a:cubicBezTo>
                  <a:close/>
                  <a:moveTo>
                    <a:pt x="757" y="331"/>
                  </a:moveTo>
                  <a:cubicBezTo>
                    <a:pt x="756" y="331"/>
                    <a:pt x="756" y="330"/>
                    <a:pt x="755" y="331"/>
                  </a:cubicBezTo>
                  <a:cubicBezTo>
                    <a:pt x="755" y="331"/>
                    <a:pt x="754" y="332"/>
                    <a:pt x="754" y="332"/>
                  </a:cubicBezTo>
                  <a:cubicBezTo>
                    <a:pt x="755" y="336"/>
                    <a:pt x="753" y="338"/>
                    <a:pt x="751" y="340"/>
                  </a:cubicBezTo>
                  <a:cubicBezTo>
                    <a:pt x="751" y="341"/>
                    <a:pt x="751" y="342"/>
                    <a:pt x="752" y="343"/>
                  </a:cubicBezTo>
                  <a:cubicBezTo>
                    <a:pt x="753" y="344"/>
                    <a:pt x="753" y="343"/>
                    <a:pt x="754" y="343"/>
                  </a:cubicBezTo>
                  <a:cubicBezTo>
                    <a:pt x="756" y="340"/>
                    <a:pt x="758" y="339"/>
                    <a:pt x="757" y="336"/>
                  </a:cubicBezTo>
                  <a:cubicBezTo>
                    <a:pt x="758" y="334"/>
                    <a:pt x="758" y="333"/>
                    <a:pt x="757" y="331"/>
                  </a:cubicBezTo>
                  <a:close/>
                  <a:moveTo>
                    <a:pt x="775" y="371"/>
                  </a:moveTo>
                  <a:cubicBezTo>
                    <a:pt x="774" y="372"/>
                    <a:pt x="775" y="374"/>
                    <a:pt x="777" y="374"/>
                  </a:cubicBezTo>
                  <a:cubicBezTo>
                    <a:pt x="779" y="373"/>
                    <a:pt x="783" y="372"/>
                    <a:pt x="783" y="370"/>
                  </a:cubicBezTo>
                  <a:cubicBezTo>
                    <a:pt x="784" y="367"/>
                    <a:pt x="780" y="369"/>
                    <a:pt x="779" y="367"/>
                  </a:cubicBezTo>
                  <a:cubicBezTo>
                    <a:pt x="776" y="367"/>
                    <a:pt x="775" y="369"/>
                    <a:pt x="775" y="371"/>
                  </a:cubicBezTo>
                  <a:close/>
                  <a:moveTo>
                    <a:pt x="487" y="233"/>
                  </a:moveTo>
                  <a:cubicBezTo>
                    <a:pt x="487" y="234"/>
                    <a:pt x="488" y="236"/>
                    <a:pt x="490" y="235"/>
                  </a:cubicBezTo>
                  <a:cubicBezTo>
                    <a:pt x="491" y="235"/>
                    <a:pt x="492" y="234"/>
                    <a:pt x="492" y="232"/>
                  </a:cubicBezTo>
                  <a:cubicBezTo>
                    <a:pt x="491" y="231"/>
                    <a:pt x="491" y="229"/>
                    <a:pt x="490" y="227"/>
                  </a:cubicBezTo>
                  <a:cubicBezTo>
                    <a:pt x="490" y="227"/>
                    <a:pt x="490" y="226"/>
                    <a:pt x="489" y="226"/>
                  </a:cubicBezTo>
                  <a:cubicBezTo>
                    <a:pt x="487" y="227"/>
                    <a:pt x="485" y="228"/>
                    <a:pt x="482" y="229"/>
                  </a:cubicBezTo>
                  <a:cubicBezTo>
                    <a:pt x="485" y="230"/>
                    <a:pt x="488" y="228"/>
                    <a:pt x="487" y="233"/>
                  </a:cubicBezTo>
                  <a:close/>
                  <a:moveTo>
                    <a:pt x="805" y="305"/>
                  </a:moveTo>
                  <a:cubicBezTo>
                    <a:pt x="806" y="303"/>
                    <a:pt x="804" y="302"/>
                    <a:pt x="803" y="302"/>
                  </a:cubicBezTo>
                  <a:cubicBezTo>
                    <a:pt x="801" y="303"/>
                    <a:pt x="799" y="304"/>
                    <a:pt x="799" y="306"/>
                  </a:cubicBezTo>
                  <a:cubicBezTo>
                    <a:pt x="798" y="308"/>
                    <a:pt x="800" y="308"/>
                    <a:pt x="801" y="309"/>
                  </a:cubicBezTo>
                  <a:cubicBezTo>
                    <a:pt x="804" y="309"/>
                    <a:pt x="805" y="306"/>
                    <a:pt x="805" y="305"/>
                  </a:cubicBezTo>
                  <a:close/>
                  <a:moveTo>
                    <a:pt x="647" y="225"/>
                  </a:moveTo>
                  <a:cubicBezTo>
                    <a:pt x="648" y="225"/>
                    <a:pt x="650" y="225"/>
                    <a:pt x="650" y="223"/>
                  </a:cubicBezTo>
                  <a:cubicBezTo>
                    <a:pt x="649" y="221"/>
                    <a:pt x="649" y="218"/>
                    <a:pt x="647" y="218"/>
                  </a:cubicBezTo>
                  <a:cubicBezTo>
                    <a:pt x="645" y="217"/>
                    <a:pt x="645" y="219"/>
                    <a:pt x="645" y="221"/>
                  </a:cubicBezTo>
                  <a:cubicBezTo>
                    <a:pt x="645" y="222"/>
                    <a:pt x="644" y="225"/>
                    <a:pt x="647" y="225"/>
                  </a:cubicBezTo>
                  <a:close/>
                  <a:moveTo>
                    <a:pt x="486" y="277"/>
                  </a:moveTo>
                  <a:cubicBezTo>
                    <a:pt x="485" y="278"/>
                    <a:pt x="487" y="278"/>
                    <a:pt x="489" y="278"/>
                  </a:cubicBezTo>
                  <a:cubicBezTo>
                    <a:pt x="490" y="279"/>
                    <a:pt x="492" y="278"/>
                    <a:pt x="492" y="276"/>
                  </a:cubicBezTo>
                  <a:cubicBezTo>
                    <a:pt x="492" y="274"/>
                    <a:pt x="492" y="273"/>
                    <a:pt x="489" y="272"/>
                  </a:cubicBezTo>
                  <a:cubicBezTo>
                    <a:pt x="487" y="273"/>
                    <a:pt x="486" y="275"/>
                    <a:pt x="486" y="277"/>
                  </a:cubicBezTo>
                  <a:close/>
                  <a:moveTo>
                    <a:pt x="794" y="321"/>
                  </a:moveTo>
                  <a:cubicBezTo>
                    <a:pt x="794" y="320"/>
                    <a:pt x="794" y="319"/>
                    <a:pt x="792" y="319"/>
                  </a:cubicBezTo>
                  <a:cubicBezTo>
                    <a:pt x="790" y="319"/>
                    <a:pt x="787" y="322"/>
                    <a:pt x="787" y="323"/>
                  </a:cubicBezTo>
                  <a:cubicBezTo>
                    <a:pt x="787" y="325"/>
                    <a:pt x="788" y="324"/>
                    <a:pt x="789" y="324"/>
                  </a:cubicBezTo>
                  <a:cubicBezTo>
                    <a:pt x="791" y="324"/>
                    <a:pt x="794" y="325"/>
                    <a:pt x="794" y="321"/>
                  </a:cubicBezTo>
                  <a:close/>
                  <a:moveTo>
                    <a:pt x="584" y="252"/>
                  </a:moveTo>
                  <a:cubicBezTo>
                    <a:pt x="585" y="251"/>
                    <a:pt x="585" y="249"/>
                    <a:pt x="588" y="248"/>
                  </a:cubicBezTo>
                  <a:cubicBezTo>
                    <a:pt x="588" y="248"/>
                    <a:pt x="588" y="246"/>
                    <a:pt x="587" y="245"/>
                  </a:cubicBezTo>
                  <a:cubicBezTo>
                    <a:pt x="587" y="244"/>
                    <a:pt x="586" y="244"/>
                    <a:pt x="585" y="245"/>
                  </a:cubicBezTo>
                  <a:cubicBezTo>
                    <a:pt x="584" y="245"/>
                    <a:pt x="581" y="251"/>
                    <a:pt x="582" y="252"/>
                  </a:cubicBezTo>
                  <a:cubicBezTo>
                    <a:pt x="582" y="252"/>
                    <a:pt x="582" y="253"/>
                    <a:pt x="583" y="253"/>
                  </a:cubicBezTo>
                  <a:cubicBezTo>
                    <a:pt x="583" y="253"/>
                    <a:pt x="584" y="253"/>
                    <a:pt x="584" y="252"/>
                  </a:cubicBezTo>
                  <a:close/>
                  <a:moveTo>
                    <a:pt x="281" y="223"/>
                  </a:moveTo>
                  <a:cubicBezTo>
                    <a:pt x="281" y="223"/>
                    <a:pt x="281" y="224"/>
                    <a:pt x="282" y="225"/>
                  </a:cubicBezTo>
                  <a:cubicBezTo>
                    <a:pt x="283" y="227"/>
                    <a:pt x="285" y="228"/>
                    <a:pt x="286" y="231"/>
                  </a:cubicBezTo>
                  <a:cubicBezTo>
                    <a:pt x="286" y="232"/>
                    <a:pt x="288" y="231"/>
                    <a:pt x="288" y="230"/>
                  </a:cubicBezTo>
                  <a:cubicBezTo>
                    <a:pt x="289" y="229"/>
                    <a:pt x="284" y="222"/>
                    <a:pt x="282" y="222"/>
                  </a:cubicBezTo>
                  <a:cubicBezTo>
                    <a:pt x="282" y="222"/>
                    <a:pt x="281" y="222"/>
                    <a:pt x="281" y="223"/>
                  </a:cubicBezTo>
                  <a:close/>
                  <a:moveTo>
                    <a:pt x="1126" y="1181"/>
                  </a:moveTo>
                  <a:cubicBezTo>
                    <a:pt x="1126" y="1181"/>
                    <a:pt x="1125" y="1181"/>
                    <a:pt x="1125" y="1182"/>
                  </a:cubicBezTo>
                  <a:cubicBezTo>
                    <a:pt x="1125" y="1183"/>
                    <a:pt x="1125" y="1184"/>
                    <a:pt x="1126" y="1184"/>
                  </a:cubicBezTo>
                  <a:cubicBezTo>
                    <a:pt x="1130" y="1184"/>
                    <a:pt x="1132" y="1186"/>
                    <a:pt x="1136" y="1188"/>
                  </a:cubicBezTo>
                  <a:cubicBezTo>
                    <a:pt x="1135" y="1185"/>
                    <a:pt x="1128" y="1181"/>
                    <a:pt x="1126" y="1181"/>
                  </a:cubicBezTo>
                  <a:close/>
                  <a:moveTo>
                    <a:pt x="546" y="234"/>
                  </a:moveTo>
                  <a:cubicBezTo>
                    <a:pt x="545" y="236"/>
                    <a:pt x="547" y="237"/>
                    <a:pt x="548" y="239"/>
                  </a:cubicBezTo>
                  <a:cubicBezTo>
                    <a:pt x="548" y="239"/>
                    <a:pt x="550" y="239"/>
                    <a:pt x="550" y="238"/>
                  </a:cubicBezTo>
                  <a:cubicBezTo>
                    <a:pt x="550" y="237"/>
                    <a:pt x="552" y="235"/>
                    <a:pt x="551" y="235"/>
                  </a:cubicBezTo>
                  <a:cubicBezTo>
                    <a:pt x="547" y="235"/>
                    <a:pt x="550" y="233"/>
                    <a:pt x="550" y="231"/>
                  </a:cubicBezTo>
                  <a:cubicBezTo>
                    <a:pt x="548" y="231"/>
                    <a:pt x="546" y="232"/>
                    <a:pt x="546" y="234"/>
                  </a:cubicBezTo>
                  <a:close/>
                  <a:moveTo>
                    <a:pt x="748" y="356"/>
                  </a:moveTo>
                  <a:cubicBezTo>
                    <a:pt x="749" y="356"/>
                    <a:pt x="750" y="355"/>
                    <a:pt x="750" y="353"/>
                  </a:cubicBezTo>
                  <a:cubicBezTo>
                    <a:pt x="751" y="352"/>
                    <a:pt x="750" y="351"/>
                    <a:pt x="749" y="350"/>
                  </a:cubicBezTo>
                  <a:cubicBezTo>
                    <a:pt x="747" y="349"/>
                    <a:pt x="747" y="350"/>
                    <a:pt x="746" y="351"/>
                  </a:cubicBezTo>
                  <a:cubicBezTo>
                    <a:pt x="745" y="352"/>
                    <a:pt x="744" y="353"/>
                    <a:pt x="744" y="354"/>
                  </a:cubicBezTo>
                  <a:cubicBezTo>
                    <a:pt x="745" y="355"/>
                    <a:pt x="746" y="356"/>
                    <a:pt x="748" y="356"/>
                  </a:cubicBezTo>
                  <a:close/>
                  <a:moveTo>
                    <a:pt x="364" y="389"/>
                  </a:moveTo>
                  <a:cubicBezTo>
                    <a:pt x="364" y="388"/>
                    <a:pt x="363" y="386"/>
                    <a:pt x="362" y="386"/>
                  </a:cubicBezTo>
                  <a:cubicBezTo>
                    <a:pt x="360" y="387"/>
                    <a:pt x="359" y="389"/>
                    <a:pt x="359" y="391"/>
                  </a:cubicBezTo>
                  <a:cubicBezTo>
                    <a:pt x="358" y="392"/>
                    <a:pt x="359" y="393"/>
                    <a:pt x="360" y="393"/>
                  </a:cubicBezTo>
                  <a:cubicBezTo>
                    <a:pt x="362" y="392"/>
                    <a:pt x="364" y="391"/>
                    <a:pt x="364" y="389"/>
                  </a:cubicBezTo>
                  <a:close/>
                  <a:moveTo>
                    <a:pt x="246" y="239"/>
                  </a:moveTo>
                  <a:cubicBezTo>
                    <a:pt x="247" y="238"/>
                    <a:pt x="247" y="237"/>
                    <a:pt x="246" y="236"/>
                  </a:cubicBezTo>
                  <a:cubicBezTo>
                    <a:pt x="245" y="235"/>
                    <a:pt x="244" y="236"/>
                    <a:pt x="243" y="237"/>
                  </a:cubicBezTo>
                  <a:cubicBezTo>
                    <a:pt x="242" y="239"/>
                    <a:pt x="241" y="241"/>
                    <a:pt x="241" y="244"/>
                  </a:cubicBezTo>
                  <a:cubicBezTo>
                    <a:pt x="243" y="242"/>
                    <a:pt x="245" y="241"/>
                    <a:pt x="246" y="239"/>
                  </a:cubicBezTo>
                  <a:close/>
                  <a:moveTo>
                    <a:pt x="1045" y="567"/>
                  </a:moveTo>
                  <a:cubicBezTo>
                    <a:pt x="1045" y="568"/>
                    <a:pt x="1046" y="569"/>
                    <a:pt x="1047" y="569"/>
                  </a:cubicBezTo>
                  <a:cubicBezTo>
                    <a:pt x="1049" y="568"/>
                    <a:pt x="1051" y="567"/>
                    <a:pt x="1051" y="566"/>
                  </a:cubicBezTo>
                  <a:cubicBezTo>
                    <a:pt x="1051" y="565"/>
                    <a:pt x="1050" y="563"/>
                    <a:pt x="1049" y="563"/>
                  </a:cubicBezTo>
                  <a:cubicBezTo>
                    <a:pt x="1047" y="564"/>
                    <a:pt x="1045" y="564"/>
                    <a:pt x="1045" y="567"/>
                  </a:cubicBezTo>
                  <a:close/>
                  <a:moveTo>
                    <a:pt x="622" y="264"/>
                  </a:moveTo>
                  <a:cubicBezTo>
                    <a:pt x="620" y="264"/>
                    <a:pt x="619" y="265"/>
                    <a:pt x="619" y="267"/>
                  </a:cubicBezTo>
                  <a:cubicBezTo>
                    <a:pt x="619" y="269"/>
                    <a:pt x="621" y="270"/>
                    <a:pt x="623" y="270"/>
                  </a:cubicBezTo>
                  <a:cubicBezTo>
                    <a:pt x="625" y="270"/>
                    <a:pt x="623" y="268"/>
                    <a:pt x="624" y="267"/>
                  </a:cubicBezTo>
                  <a:cubicBezTo>
                    <a:pt x="623" y="266"/>
                    <a:pt x="625" y="264"/>
                    <a:pt x="622" y="264"/>
                  </a:cubicBezTo>
                  <a:close/>
                  <a:moveTo>
                    <a:pt x="546" y="271"/>
                  </a:moveTo>
                  <a:cubicBezTo>
                    <a:pt x="546" y="270"/>
                    <a:pt x="545" y="269"/>
                    <a:pt x="544" y="270"/>
                  </a:cubicBezTo>
                  <a:cubicBezTo>
                    <a:pt x="542" y="270"/>
                    <a:pt x="540" y="271"/>
                    <a:pt x="540" y="273"/>
                  </a:cubicBezTo>
                  <a:cubicBezTo>
                    <a:pt x="540" y="275"/>
                    <a:pt x="541" y="274"/>
                    <a:pt x="542" y="274"/>
                  </a:cubicBezTo>
                  <a:cubicBezTo>
                    <a:pt x="545" y="275"/>
                    <a:pt x="546" y="273"/>
                    <a:pt x="546" y="271"/>
                  </a:cubicBezTo>
                  <a:close/>
                  <a:moveTo>
                    <a:pt x="1053" y="575"/>
                  </a:moveTo>
                  <a:cubicBezTo>
                    <a:pt x="1052" y="574"/>
                    <a:pt x="1051" y="575"/>
                    <a:pt x="1051" y="576"/>
                  </a:cubicBezTo>
                  <a:cubicBezTo>
                    <a:pt x="1052" y="578"/>
                    <a:pt x="1054" y="578"/>
                    <a:pt x="1055" y="579"/>
                  </a:cubicBezTo>
                  <a:cubicBezTo>
                    <a:pt x="1056" y="579"/>
                    <a:pt x="1057" y="578"/>
                    <a:pt x="1057" y="577"/>
                  </a:cubicBezTo>
                  <a:cubicBezTo>
                    <a:pt x="1056" y="575"/>
                    <a:pt x="1054" y="575"/>
                    <a:pt x="1053" y="575"/>
                  </a:cubicBezTo>
                  <a:close/>
                  <a:moveTo>
                    <a:pt x="776" y="310"/>
                  </a:moveTo>
                  <a:cubicBezTo>
                    <a:pt x="775" y="311"/>
                    <a:pt x="774" y="312"/>
                    <a:pt x="774" y="313"/>
                  </a:cubicBezTo>
                  <a:cubicBezTo>
                    <a:pt x="776" y="315"/>
                    <a:pt x="778" y="315"/>
                    <a:pt x="780" y="315"/>
                  </a:cubicBezTo>
                  <a:cubicBezTo>
                    <a:pt x="778" y="313"/>
                    <a:pt x="779" y="310"/>
                    <a:pt x="776" y="310"/>
                  </a:cubicBezTo>
                  <a:close/>
                  <a:moveTo>
                    <a:pt x="1069" y="689"/>
                  </a:moveTo>
                  <a:cubicBezTo>
                    <a:pt x="1069" y="688"/>
                    <a:pt x="1068" y="688"/>
                    <a:pt x="1067" y="688"/>
                  </a:cubicBezTo>
                  <a:cubicBezTo>
                    <a:pt x="1064" y="688"/>
                    <a:pt x="1066" y="691"/>
                    <a:pt x="1063" y="693"/>
                  </a:cubicBezTo>
                  <a:cubicBezTo>
                    <a:pt x="1067" y="693"/>
                    <a:pt x="1069" y="692"/>
                    <a:pt x="1069" y="689"/>
                  </a:cubicBezTo>
                  <a:close/>
                  <a:moveTo>
                    <a:pt x="497" y="248"/>
                  </a:moveTo>
                  <a:cubicBezTo>
                    <a:pt x="495" y="248"/>
                    <a:pt x="494" y="250"/>
                    <a:pt x="494" y="251"/>
                  </a:cubicBezTo>
                  <a:cubicBezTo>
                    <a:pt x="494" y="252"/>
                    <a:pt x="495" y="252"/>
                    <a:pt x="496" y="252"/>
                  </a:cubicBezTo>
                  <a:cubicBezTo>
                    <a:pt x="498" y="252"/>
                    <a:pt x="499" y="252"/>
                    <a:pt x="499" y="250"/>
                  </a:cubicBezTo>
                  <a:cubicBezTo>
                    <a:pt x="499" y="249"/>
                    <a:pt x="498" y="248"/>
                    <a:pt x="497" y="248"/>
                  </a:cubicBezTo>
                  <a:close/>
                  <a:moveTo>
                    <a:pt x="837" y="411"/>
                  </a:moveTo>
                  <a:cubicBezTo>
                    <a:pt x="835" y="411"/>
                    <a:pt x="834" y="412"/>
                    <a:pt x="834" y="413"/>
                  </a:cubicBezTo>
                  <a:cubicBezTo>
                    <a:pt x="834" y="414"/>
                    <a:pt x="835" y="415"/>
                    <a:pt x="836" y="415"/>
                  </a:cubicBezTo>
                  <a:cubicBezTo>
                    <a:pt x="838" y="415"/>
                    <a:pt x="839" y="414"/>
                    <a:pt x="839" y="413"/>
                  </a:cubicBezTo>
                  <a:cubicBezTo>
                    <a:pt x="839" y="412"/>
                    <a:pt x="838" y="412"/>
                    <a:pt x="837" y="411"/>
                  </a:cubicBezTo>
                  <a:close/>
                  <a:moveTo>
                    <a:pt x="730" y="261"/>
                  </a:moveTo>
                  <a:cubicBezTo>
                    <a:pt x="729" y="261"/>
                    <a:pt x="728" y="261"/>
                    <a:pt x="728" y="263"/>
                  </a:cubicBezTo>
                  <a:cubicBezTo>
                    <a:pt x="728" y="264"/>
                    <a:pt x="728" y="265"/>
                    <a:pt x="729" y="264"/>
                  </a:cubicBezTo>
                  <a:cubicBezTo>
                    <a:pt x="731" y="264"/>
                    <a:pt x="732" y="263"/>
                    <a:pt x="733" y="262"/>
                  </a:cubicBezTo>
                  <a:cubicBezTo>
                    <a:pt x="732" y="261"/>
                    <a:pt x="731" y="260"/>
                    <a:pt x="730" y="261"/>
                  </a:cubicBezTo>
                  <a:close/>
                  <a:moveTo>
                    <a:pt x="563" y="327"/>
                  </a:moveTo>
                  <a:cubicBezTo>
                    <a:pt x="562" y="328"/>
                    <a:pt x="560" y="328"/>
                    <a:pt x="560" y="329"/>
                  </a:cubicBezTo>
                  <a:cubicBezTo>
                    <a:pt x="560" y="330"/>
                    <a:pt x="561" y="331"/>
                    <a:pt x="562" y="331"/>
                  </a:cubicBezTo>
                  <a:cubicBezTo>
                    <a:pt x="563" y="331"/>
                    <a:pt x="565" y="331"/>
                    <a:pt x="565" y="329"/>
                  </a:cubicBezTo>
                  <a:cubicBezTo>
                    <a:pt x="565" y="328"/>
                    <a:pt x="564" y="327"/>
                    <a:pt x="563" y="327"/>
                  </a:cubicBezTo>
                  <a:close/>
                  <a:moveTo>
                    <a:pt x="1082" y="851"/>
                  </a:moveTo>
                  <a:cubicBezTo>
                    <a:pt x="1082" y="852"/>
                    <a:pt x="1083" y="852"/>
                    <a:pt x="1084" y="852"/>
                  </a:cubicBezTo>
                  <a:cubicBezTo>
                    <a:pt x="1085" y="852"/>
                    <a:pt x="1087" y="852"/>
                    <a:pt x="1087" y="851"/>
                  </a:cubicBezTo>
                  <a:cubicBezTo>
                    <a:pt x="1087" y="849"/>
                    <a:pt x="1085" y="849"/>
                    <a:pt x="1084" y="849"/>
                  </a:cubicBezTo>
                  <a:cubicBezTo>
                    <a:pt x="1083" y="849"/>
                    <a:pt x="1082" y="849"/>
                    <a:pt x="1082" y="851"/>
                  </a:cubicBezTo>
                  <a:close/>
                  <a:moveTo>
                    <a:pt x="481" y="308"/>
                  </a:moveTo>
                  <a:cubicBezTo>
                    <a:pt x="480" y="308"/>
                    <a:pt x="479" y="309"/>
                    <a:pt x="479" y="311"/>
                  </a:cubicBezTo>
                  <a:cubicBezTo>
                    <a:pt x="479" y="312"/>
                    <a:pt x="480" y="312"/>
                    <a:pt x="481" y="312"/>
                  </a:cubicBezTo>
                  <a:cubicBezTo>
                    <a:pt x="482" y="312"/>
                    <a:pt x="483" y="311"/>
                    <a:pt x="483" y="310"/>
                  </a:cubicBezTo>
                  <a:cubicBezTo>
                    <a:pt x="483" y="309"/>
                    <a:pt x="482" y="308"/>
                    <a:pt x="481" y="308"/>
                  </a:cubicBezTo>
                  <a:close/>
                  <a:moveTo>
                    <a:pt x="315" y="700"/>
                  </a:moveTo>
                  <a:cubicBezTo>
                    <a:pt x="315" y="699"/>
                    <a:pt x="315" y="698"/>
                    <a:pt x="314" y="698"/>
                  </a:cubicBezTo>
                  <a:cubicBezTo>
                    <a:pt x="312" y="698"/>
                    <a:pt x="312" y="700"/>
                    <a:pt x="311" y="701"/>
                  </a:cubicBezTo>
                  <a:cubicBezTo>
                    <a:pt x="313" y="702"/>
                    <a:pt x="314" y="702"/>
                    <a:pt x="315" y="700"/>
                  </a:cubicBezTo>
                  <a:close/>
                  <a:moveTo>
                    <a:pt x="1061" y="593"/>
                  </a:moveTo>
                  <a:cubicBezTo>
                    <a:pt x="1061" y="591"/>
                    <a:pt x="1062" y="589"/>
                    <a:pt x="1062" y="587"/>
                  </a:cubicBezTo>
                  <a:cubicBezTo>
                    <a:pt x="1059" y="588"/>
                    <a:pt x="1059" y="590"/>
                    <a:pt x="1061" y="593"/>
                  </a:cubicBezTo>
                  <a:close/>
                  <a:moveTo>
                    <a:pt x="800" y="406"/>
                  </a:moveTo>
                  <a:cubicBezTo>
                    <a:pt x="798" y="406"/>
                    <a:pt x="797" y="406"/>
                    <a:pt x="797" y="408"/>
                  </a:cubicBezTo>
                  <a:cubicBezTo>
                    <a:pt x="797" y="409"/>
                    <a:pt x="798" y="409"/>
                    <a:pt x="799" y="409"/>
                  </a:cubicBezTo>
                  <a:cubicBezTo>
                    <a:pt x="800" y="409"/>
                    <a:pt x="801" y="409"/>
                    <a:pt x="801" y="407"/>
                  </a:cubicBezTo>
                  <a:cubicBezTo>
                    <a:pt x="801" y="407"/>
                    <a:pt x="800" y="406"/>
                    <a:pt x="800" y="406"/>
                  </a:cubicBezTo>
                  <a:close/>
                  <a:moveTo>
                    <a:pt x="804" y="244"/>
                  </a:moveTo>
                  <a:cubicBezTo>
                    <a:pt x="804" y="244"/>
                    <a:pt x="804" y="243"/>
                    <a:pt x="804" y="243"/>
                  </a:cubicBezTo>
                  <a:cubicBezTo>
                    <a:pt x="802" y="242"/>
                    <a:pt x="801" y="243"/>
                    <a:pt x="799" y="244"/>
                  </a:cubicBezTo>
                  <a:cubicBezTo>
                    <a:pt x="801" y="245"/>
                    <a:pt x="802" y="246"/>
                    <a:pt x="804" y="244"/>
                  </a:cubicBezTo>
                  <a:close/>
                  <a:moveTo>
                    <a:pt x="105" y="869"/>
                  </a:moveTo>
                  <a:cubicBezTo>
                    <a:pt x="105" y="870"/>
                    <a:pt x="104" y="870"/>
                    <a:pt x="105" y="871"/>
                  </a:cubicBezTo>
                  <a:cubicBezTo>
                    <a:pt x="106" y="872"/>
                    <a:pt x="108" y="871"/>
                    <a:pt x="109" y="871"/>
                  </a:cubicBezTo>
                  <a:cubicBezTo>
                    <a:pt x="110" y="871"/>
                    <a:pt x="110" y="871"/>
                    <a:pt x="110" y="870"/>
                  </a:cubicBezTo>
                  <a:cubicBezTo>
                    <a:pt x="111" y="870"/>
                    <a:pt x="113" y="870"/>
                    <a:pt x="113" y="868"/>
                  </a:cubicBezTo>
                  <a:cubicBezTo>
                    <a:pt x="112" y="867"/>
                    <a:pt x="111" y="867"/>
                    <a:pt x="109" y="867"/>
                  </a:cubicBezTo>
                  <a:cubicBezTo>
                    <a:pt x="108" y="867"/>
                    <a:pt x="106" y="867"/>
                    <a:pt x="105" y="869"/>
                  </a:cubicBezTo>
                  <a:close/>
                  <a:moveTo>
                    <a:pt x="271" y="407"/>
                  </a:moveTo>
                  <a:cubicBezTo>
                    <a:pt x="269" y="407"/>
                    <a:pt x="269" y="409"/>
                    <a:pt x="268" y="410"/>
                  </a:cubicBezTo>
                  <a:cubicBezTo>
                    <a:pt x="268" y="411"/>
                    <a:pt x="269" y="411"/>
                    <a:pt x="270" y="411"/>
                  </a:cubicBezTo>
                  <a:cubicBezTo>
                    <a:pt x="271" y="411"/>
                    <a:pt x="273" y="411"/>
                    <a:pt x="273" y="409"/>
                  </a:cubicBezTo>
                  <a:cubicBezTo>
                    <a:pt x="273" y="408"/>
                    <a:pt x="272" y="407"/>
                    <a:pt x="271" y="4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AD0820D-D33A-411D-B889-73E6B0EA22A5}"/>
              </a:ext>
            </a:extLst>
          </p:cNvPr>
          <p:cNvGrpSpPr/>
          <p:nvPr/>
        </p:nvGrpSpPr>
        <p:grpSpPr>
          <a:xfrm>
            <a:off x="2097470" y="481428"/>
            <a:ext cx="7997060" cy="7518402"/>
            <a:chOff x="2159000" y="2813051"/>
            <a:chExt cx="4349750" cy="4089399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8033B4D-D7FA-41FD-864D-1D42B2E8D409}"/>
                </a:ext>
              </a:extLst>
            </p:cNvPr>
            <p:cNvSpPr/>
            <p:nvPr/>
          </p:nvSpPr>
          <p:spPr>
            <a:xfrm>
              <a:off x="2159000" y="2940050"/>
              <a:ext cx="4349750" cy="3962400"/>
            </a:xfrm>
            <a:custGeom>
              <a:avLst/>
              <a:gdLst>
                <a:gd name="connsiteX0" fmla="*/ 298450 w 4349750"/>
                <a:gd name="connsiteY0" fmla="*/ 3409950 h 3962400"/>
                <a:gd name="connsiteX1" fmla="*/ 844550 w 4349750"/>
                <a:gd name="connsiteY1" fmla="*/ 3251200 h 3962400"/>
                <a:gd name="connsiteX2" fmla="*/ 1511300 w 4349750"/>
                <a:gd name="connsiteY2" fmla="*/ 2667000 h 3962400"/>
                <a:gd name="connsiteX3" fmla="*/ 1549400 w 4349750"/>
                <a:gd name="connsiteY3" fmla="*/ 2400300 h 3962400"/>
                <a:gd name="connsiteX4" fmla="*/ 1377950 w 4349750"/>
                <a:gd name="connsiteY4" fmla="*/ 2133600 h 3962400"/>
                <a:gd name="connsiteX5" fmla="*/ 1257300 w 4349750"/>
                <a:gd name="connsiteY5" fmla="*/ 2070100 h 3962400"/>
                <a:gd name="connsiteX6" fmla="*/ 1200150 w 4349750"/>
                <a:gd name="connsiteY6" fmla="*/ 2070100 h 3962400"/>
                <a:gd name="connsiteX7" fmla="*/ 1168400 w 4349750"/>
                <a:gd name="connsiteY7" fmla="*/ 1765300 h 3962400"/>
                <a:gd name="connsiteX8" fmla="*/ 1066800 w 4349750"/>
                <a:gd name="connsiteY8" fmla="*/ 1657350 h 3962400"/>
                <a:gd name="connsiteX9" fmla="*/ 1003300 w 4349750"/>
                <a:gd name="connsiteY9" fmla="*/ 1543050 h 3962400"/>
                <a:gd name="connsiteX10" fmla="*/ 889000 w 4349750"/>
                <a:gd name="connsiteY10" fmla="*/ 1473200 h 3962400"/>
                <a:gd name="connsiteX11" fmla="*/ 939800 w 4349750"/>
                <a:gd name="connsiteY11" fmla="*/ 1365250 h 3962400"/>
                <a:gd name="connsiteX12" fmla="*/ 990600 w 4349750"/>
                <a:gd name="connsiteY12" fmla="*/ 1117600 h 3962400"/>
                <a:gd name="connsiteX13" fmla="*/ 990600 w 4349750"/>
                <a:gd name="connsiteY13" fmla="*/ 958850 h 3962400"/>
                <a:gd name="connsiteX14" fmla="*/ 819150 w 4349750"/>
                <a:gd name="connsiteY14" fmla="*/ 882650 h 3962400"/>
                <a:gd name="connsiteX15" fmla="*/ 958850 w 4349750"/>
                <a:gd name="connsiteY15" fmla="*/ 393700 h 3962400"/>
                <a:gd name="connsiteX16" fmla="*/ 1409700 w 4349750"/>
                <a:gd name="connsiteY16" fmla="*/ 139700 h 3962400"/>
                <a:gd name="connsiteX17" fmla="*/ 1727200 w 4349750"/>
                <a:gd name="connsiteY17" fmla="*/ 19050 h 3962400"/>
                <a:gd name="connsiteX18" fmla="*/ 2044700 w 4349750"/>
                <a:gd name="connsiteY18" fmla="*/ 0 h 3962400"/>
                <a:gd name="connsiteX19" fmla="*/ 2362200 w 4349750"/>
                <a:gd name="connsiteY19" fmla="*/ 0 h 3962400"/>
                <a:gd name="connsiteX20" fmla="*/ 2889250 w 4349750"/>
                <a:gd name="connsiteY20" fmla="*/ 184150 h 3962400"/>
                <a:gd name="connsiteX21" fmla="*/ 3213100 w 4349750"/>
                <a:gd name="connsiteY21" fmla="*/ 330200 h 3962400"/>
                <a:gd name="connsiteX22" fmla="*/ 3365500 w 4349750"/>
                <a:gd name="connsiteY22" fmla="*/ 342900 h 3962400"/>
                <a:gd name="connsiteX23" fmla="*/ 3549650 w 4349750"/>
                <a:gd name="connsiteY23" fmla="*/ 463550 h 3962400"/>
                <a:gd name="connsiteX24" fmla="*/ 3409950 w 4349750"/>
                <a:gd name="connsiteY24" fmla="*/ 762000 h 3962400"/>
                <a:gd name="connsiteX25" fmla="*/ 3314700 w 4349750"/>
                <a:gd name="connsiteY25" fmla="*/ 958850 h 3962400"/>
                <a:gd name="connsiteX26" fmla="*/ 3302000 w 4349750"/>
                <a:gd name="connsiteY26" fmla="*/ 1187450 h 3962400"/>
                <a:gd name="connsiteX27" fmla="*/ 3263900 w 4349750"/>
                <a:gd name="connsiteY27" fmla="*/ 1517650 h 3962400"/>
                <a:gd name="connsiteX28" fmla="*/ 3187700 w 4349750"/>
                <a:gd name="connsiteY28" fmla="*/ 1841500 h 3962400"/>
                <a:gd name="connsiteX29" fmla="*/ 3162300 w 4349750"/>
                <a:gd name="connsiteY29" fmla="*/ 2082800 h 3962400"/>
                <a:gd name="connsiteX30" fmla="*/ 3041650 w 4349750"/>
                <a:gd name="connsiteY30" fmla="*/ 2266950 h 3962400"/>
                <a:gd name="connsiteX31" fmla="*/ 2971800 w 4349750"/>
                <a:gd name="connsiteY31" fmla="*/ 2432050 h 3962400"/>
                <a:gd name="connsiteX32" fmla="*/ 2971800 w 4349750"/>
                <a:gd name="connsiteY32" fmla="*/ 2552700 h 3962400"/>
                <a:gd name="connsiteX33" fmla="*/ 3187700 w 4349750"/>
                <a:gd name="connsiteY33" fmla="*/ 2838450 h 3962400"/>
                <a:gd name="connsiteX34" fmla="*/ 3422650 w 4349750"/>
                <a:gd name="connsiteY34" fmla="*/ 3067050 h 3962400"/>
                <a:gd name="connsiteX35" fmla="*/ 3778250 w 4349750"/>
                <a:gd name="connsiteY35" fmla="*/ 3111500 h 3962400"/>
                <a:gd name="connsiteX36" fmla="*/ 4057650 w 4349750"/>
                <a:gd name="connsiteY36" fmla="*/ 3168650 h 3962400"/>
                <a:gd name="connsiteX37" fmla="*/ 4349750 w 4349750"/>
                <a:gd name="connsiteY37" fmla="*/ 3517900 h 3962400"/>
                <a:gd name="connsiteX38" fmla="*/ 3714750 w 4349750"/>
                <a:gd name="connsiteY38" fmla="*/ 3937000 h 3962400"/>
                <a:gd name="connsiteX39" fmla="*/ 1543050 w 4349750"/>
                <a:gd name="connsiteY39" fmla="*/ 3962400 h 3962400"/>
                <a:gd name="connsiteX40" fmla="*/ 304800 w 4349750"/>
                <a:gd name="connsiteY40" fmla="*/ 3962400 h 3962400"/>
                <a:gd name="connsiteX41" fmla="*/ 0 w 4349750"/>
                <a:gd name="connsiteY41" fmla="*/ 3676650 h 3962400"/>
                <a:gd name="connsiteX42" fmla="*/ 298450 w 4349750"/>
                <a:gd name="connsiteY42" fmla="*/ 3409950 h 396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49750" h="3962400">
                  <a:moveTo>
                    <a:pt x="298450" y="3409950"/>
                  </a:moveTo>
                  <a:lnTo>
                    <a:pt x="844550" y="3251200"/>
                  </a:lnTo>
                  <a:lnTo>
                    <a:pt x="1511300" y="2667000"/>
                  </a:lnTo>
                  <a:lnTo>
                    <a:pt x="1549400" y="2400300"/>
                  </a:lnTo>
                  <a:lnTo>
                    <a:pt x="1377950" y="2133600"/>
                  </a:lnTo>
                  <a:lnTo>
                    <a:pt x="1257300" y="2070100"/>
                  </a:lnTo>
                  <a:lnTo>
                    <a:pt x="1200150" y="2070100"/>
                  </a:lnTo>
                  <a:lnTo>
                    <a:pt x="1168400" y="1765300"/>
                  </a:lnTo>
                  <a:lnTo>
                    <a:pt x="1066800" y="1657350"/>
                  </a:lnTo>
                  <a:lnTo>
                    <a:pt x="1003300" y="1543050"/>
                  </a:lnTo>
                  <a:lnTo>
                    <a:pt x="889000" y="1473200"/>
                  </a:lnTo>
                  <a:lnTo>
                    <a:pt x="939800" y="1365250"/>
                  </a:lnTo>
                  <a:lnTo>
                    <a:pt x="990600" y="1117600"/>
                  </a:lnTo>
                  <a:lnTo>
                    <a:pt x="990600" y="958850"/>
                  </a:lnTo>
                  <a:lnTo>
                    <a:pt x="819150" y="882650"/>
                  </a:lnTo>
                  <a:lnTo>
                    <a:pt x="958850" y="393700"/>
                  </a:lnTo>
                  <a:lnTo>
                    <a:pt x="1409700" y="139700"/>
                  </a:lnTo>
                  <a:lnTo>
                    <a:pt x="1727200" y="19050"/>
                  </a:lnTo>
                  <a:lnTo>
                    <a:pt x="2044700" y="0"/>
                  </a:lnTo>
                  <a:lnTo>
                    <a:pt x="2362200" y="0"/>
                  </a:lnTo>
                  <a:lnTo>
                    <a:pt x="2889250" y="184150"/>
                  </a:lnTo>
                  <a:lnTo>
                    <a:pt x="3213100" y="330200"/>
                  </a:lnTo>
                  <a:lnTo>
                    <a:pt x="3365500" y="342900"/>
                  </a:lnTo>
                  <a:lnTo>
                    <a:pt x="3549650" y="463550"/>
                  </a:lnTo>
                  <a:lnTo>
                    <a:pt x="3409950" y="762000"/>
                  </a:lnTo>
                  <a:lnTo>
                    <a:pt x="3314700" y="958850"/>
                  </a:lnTo>
                  <a:lnTo>
                    <a:pt x="3302000" y="1187450"/>
                  </a:lnTo>
                  <a:lnTo>
                    <a:pt x="3263900" y="1517650"/>
                  </a:lnTo>
                  <a:lnTo>
                    <a:pt x="3187700" y="1841500"/>
                  </a:lnTo>
                  <a:lnTo>
                    <a:pt x="3162300" y="2082800"/>
                  </a:lnTo>
                  <a:lnTo>
                    <a:pt x="3041650" y="2266950"/>
                  </a:lnTo>
                  <a:lnTo>
                    <a:pt x="2971800" y="2432050"/>
                  </a:lnTo>
                  <a:lnTo>
                    <a:pt x="2971800" y="2552700"/>
                  </a:lnTo>
                  <a:lnTo>
                    <a:pt x="3187700" y="2838450"/>
                  </a:lnTo>
                  <a:lnTo>
                    <a:pt x="3422650" y="3067050"/>
                  </a:lnTo>
                  <a:lnTo>
                    <a:pt x="3778250" y="3111500"/>
                  </a:lnTo>
                  <a:lnTo>
                    <a:pt x="4057650" y="3168650"/>
                  </a:lnTo>
                  <a:lnTo>
                    <a:pt x="4349750" y="3517900"/>
                  </a:lnTo>
                  <a:lnTo>
                    <a:pt x="3714750" y="3937000"/>
                  </a:lnTo>
                  <a:lnTo>
                    <a:pt x="1543050" y="3962400"/>
                  </a:lnTo>
                  <a:lnTo>
                    <a:pt x="304800" y="3962400"/>
                  </a:lnTo>
                  <a:lnTo>
                    <a:pt x="0" y="3676650"/>
                  </a:lnTo>
                  <a:lnTo>
                    <a:pt x="298450" y="34099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8B81099F-E0E4-47CD-B7D1-D11EF477DF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375" y="2813051"/>
              <a:ext cx="4032250" cy="4033838"/>
            </a:xfrm>
            <a:custGeom>
              <a:avLst/>
              <a:gdLst>
                <a:gd name="T0" fmla="*/ 1218 w 1360"/>
                <a:gd name="T1" fmla="*/ 1095 h 1365"/>
                <a:gd name="T2" fmla="*/ 1307 w 1360"/>
                <a:gd name="T3" fmla="*/ 1246 h 1365"/>
                <a:gd name="T4" fmla="*/ 935 w 1360"/>
                <a:gd name="T5" fmla="*/ 1318 h 1365"/>
                <a:gd name="T6" fmla="*/ 368 w 1360"/>
                <a:gd name="T7" fmla="*/ 1340 h 1365"/>
                <a:gd name="T8" fmla="*/ 231 w 1360"/>
                <a:gd name="T9" fmla="*/ 1171 h 1365"/>
                <a:gd name="T10" fmla="*/ 330 w 1360"/>
                <a:gd name="T11" fmla="*/ 712 h 1365"/>
                <a:gd name="T12" fmla="*/ 378 w 1360"/>
                <a:gd name="T13" fmla="*/ 72 h 1365"/>
                <a:gd name="T14" fmla="*/ 1044 w 1360"/>
                <a:gd name="T15" fmla="*/ 368 h 1365"/>
                <a:gd name="T16" fmla="*/ 627 w 1360"/>
                <a:gd name="T17" fmla="*/ 991 h 1365"/>
                <a:gd name="T18" fmla="*/ 452 w 1360"/>
                <a:gd name="T19" fmla="*/ 1227 h 1365"/>
                <a:gd name="T20" fmla="*/ 752 w 1360"/>
                <a:gd name="T21" fmla="*/ 1014 h 1365"/>
                <a:gd name="T22" fmla="*/ 1084 w 1360"/>
                <a:gd name="T23" fmla="*/ 179 h 1365"/>
                <a:gd name="T24" fmla="*/ 891 w 1360"/>
                <a:gd name="T25" fmla="*/ 1285 h 1365"/>
                <a:gd name="T26" fmla="*/ 806 w 1360"/>
                <a:gd name="T27" fmla="*/ 837 h 1365"/>
                <a:gd name="T28" fmla="*/ 622 w 1360"/>
                <a:gd name="T29" fmla="*/ 903 h 1365"/>
                <a:gd name="T30" fmla="*/ 467 w 1360"/>
                <a:gd name="T31" fmla="*/ 796 h 1365"/>
                <a:gd name="T32" fmla="*/ 851 w 1360"/>
                <a:gd name="T33" fmla="*/ 590 h 1365"/>
                <a:gd name="T34" fmla="*/ 747 w 1360"/>
                <a:gd name="T35" fmla="*/ 798 h 1365"/>
                <a:gd name="T36" fmla="*/ 947 w 1360"/>
                <a:gd name="T37" fmla="*/ 705 h 1365"/>
                <a:gd name="T38" fmla="*/ 751 w 1360"/>
                <a:gd name="T39" fmla="*/ 1282 h 1365"/>
                <a:gd name="T40" fmla="*/ 783 w 1360"/>
                <a:gd name="T41" fmla="*/ 1254 h 1365"/>
                <a:gd name="T42" fmla="*/ 990 w 1360"/>
                <a:gd name="T43" fmla="*/ 433 h 1365"/>
                <a:gd name="T44" fmla="*/ 760 w 1360"/>
                <a:gd name="T45" fmla="*/ 1182 h 1365"/>
                <a:gd name="T46" fmla="*/ 695 w 1360"/>
                <a:gd name="T47" fmla="*/ 520 h 1365"/>
                <a:gd name="T48" fmla="*/ 978 w 1360"/>
                <a:gd name="T49" fmla="*/ 162 h 1365"/>
                <a:gd name="T50" fmla="*/ 896 w 1360"/>
                <a:gd name="T51" fmla="*/ 221 h 1365"/>
                <a:gd name="T52" fmla="*/ 459 w 1360"/>
                <a:gd name="T53" fmla="*/ 1182 h 1365"/>
                <a:gd name="T54" fmla="*/ 1076 w 1360"/>
                <a:gd name="T55" fmla="*/ 244 h 1365"/>
                <a:gd name="T56" fmla="*/ 550 w 1360"/>
                <a:gd name="T57" fmla="*/ 543 h 1365"/>
                <a:gd name="T58" fmla="*/ 379 w 1360"/>
                <a:gd name="T59" fmla="*/ 663 h 1365"/>
                <a:gd name="T60" fmla="*/ 883 w 1360"/>
                <a:gd name="T61" fmla="*/ 1179 h 1365"/>
                <a:gd name="T62" fmla="*/ 924 w 1360"/>
                <a:gd name="T63" fmla="*/ 1051 h 1365"/>
                <a:gd name="T64" fmla="*/ 934 w 1360"/>
                <a:gd name="T65" fmla="*/ 1195 h 1365"/>
                <a:gd name="T66" fmla="*/ 679 w 1360"/>
                <a:gd name="T67" fmla="*/ 60 h 1365"/>
                <a:gd name="T68" fmla="*/ 862 w 1360"/>
                <a:gd name="T69" fmla="*/ 457 h 1365"/>
                <a:gd name="T70" fmla="*/ 783 w 1360"/>
                <a:gd name="T71" fmla="*/ 252 h 1365"/>
                <a:gd name="T72" fmla="*/ 919 w 1360"/>
                <a:gd name="T73" fmla="*/ 299 h 1365"/>
                <a:gd name="T74" fmla="*/ 494 w 1360"/>
                <a:gd name="T75" fmla="*/ 110 h 1365"/>
                <a:gd name="T76" fmla="*/ 696 w 1360"/>
                <a:gd name="T77" fmla="*/ 78 h 1365"/>
                <a:gd name="T78" fmla="*/ 955 w 1360"/>
                <a:gd name="T79" fmla="*/ 1105 h 1365"/>
                <a:gd name="T80" fmla="*/ 646 w 1360"/>
                <a:gd name="T81" fmla="*/ 518 h 1365"/>
                <a:gd name="T82" fmla="*/ 353 w 1360"/>
                <a:gd name="T83" fmla="*/ 144 h 1365"/>
                <a:gd name="T84" fmla="*/ 848 w 1360"/>
                <a:gd name="T85" fmla="*/ 429 h 1365"/>
                <a:gd name="T86" fmla="*/ 600 w 1360"/>
                <a:gd name="T87" fmla="*/ 413 h 1365"/>
                <a:gd name="T88" fmla="*/ 822 w 1360"/>
                <a:gd name="T89" fmla="*/ 1195 h 1365"/>
                <a:gd name="T90" fmla="*/ 973 w 1360"/>
                <a:gd name="T91" fmla="*/ 1042 h 1365"/>
                <a:gd name="T92" fmla="*/ 720 w 1360"/>
                <a:gd name="T93" fmla="*/ 232 h 1365"/>
                <a:gd name="T94" fmla="*/ 943 w 1360"/>
                <a:gd name="T95" fmla="*/ 1099 h 1365"/>
                <a:gd name="T96" fmla="*/ 642 w 1360"/>
                <a:gd name="T97" fmla="*/ 676 h 1365"/>
                <a:gd name="T98" fmla="*/ 657 w 1360"/>
                <a:gd name="T99" fmla="*/ 184 h 1365"/>
                <a:gd name="T100" fmla="*/ 1095 w 1360"/>
                <a:gd name="T101" fmla="*/ 1154 h 1365"/>
                <a:gd name="T102" fmla="*/ 442 w 1360"/>
                <a:gd name="T103" fmla="*/ 1284 h 1365"/>
                <a:gd name="T104" fmla="*/ 372 w 1360"/>
                <a:gd name="T105" fmla="*/ 306 h 1365"/>
                <a:gd name="T106" fmla="*/ 929 w 1360"/>
                <a:gd name="T107" fmla="*/ 1212 h 1365"/>
                <a:gd name="T108" fmla="*/ 696 w 1360"/>
                <a:gd name="T109" fmla="*/ 658 h 1365"/>
                <a:gd name="T110" fmla="*/ 802 w 1360"/>
                <a:gd name="T111" fmla="*/ 591 h 1365"/>
                <a:gd name="T112" fmla="*/ 770 w 1360"/>
                <a:gd name="T113" fmla="*/ 1093 h 1365"/>
                <a:gd name="T114" fmla="*/ 426 w 1360"/>
                <a:gd name="T115" fmla="*/ 641 h 1365"/>
                <a:gd name="T116" fmla="*/ 495 w 1360"/>
                <a:gd name="T117" fmla="*/ 643 h 1365"/>
                <a:gd name="T118" fmla="*/ 515 w 1360"/>
                <a:gd name="T119" fmla="*/ 662 h 1365"/>
                <a:gd name="T120" fmla="*/ 501 w 1360"/>
                <a:gd name="T121" fmla="*/ 673 h 1365"/>
                <a:gd name="T122" fmla="*/ 796 w 1360"/>
                <a:gd name="T123" fmla="*/ 1207 h 1365"/>
                <a:gd name="T124" fmla="*/ 790 w 1360"/>
                <a:gd name="T125" fmla="*/ 144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0" h="1365">
                  <a:moveTo>
                    <a:pt x="1045" y="370"/>
                  </a:moveTo>
                  <a:cubicBezTo>
                    <a:pt x="1045" y="378"/>
                    <a:pt x="1044" y="385"/>
                    <a:pt x="1051" y="391"/>
                  </a:cubicBezTo>
                  <a:cubicBezTo>
                    <a:pt x="1054" y="393"/>
                    <a:pt x="1054" y="396"/>
                    <a:pt x="1053" y="399"/>
                  </a:cubicBezTo>
                  <a:cubicBezTo>
                    <a:pt x="1051" y="403"/>
                    <a:pt x="1050" y="407"/>
                    <a:pt x="1049" y="410"/>
                  </a:cubicBezTo>
                  <a:cubicBezTo>
                    <a:pt x="1045" y="417"/>
                    <a:pt x="1044" y="424"/>
                    <a:pt x="1050" y="431"/>
                  </a:cubicBezTo>
                  <a:cubicBezTo>
                    <a:pt x="1053" y="434"/>
                    <a:pt x="1053" y="439"/>
                    <a:pt x="1051" y="443"/>
                  </a:cubicBezTo>
                  <a:cubicBezTo>
                    <a:pt x="1044" y="453"/>
                    <a:pt x="1046" y="463"/>
                    <a:pt x="1047" y="474"/>
                  </a:cubicBezTo>
                  <a:cubicBezTo>
                    <a:pt x="1047" y="479"/>
                    <a:pt x="1047" y="484"/>
                    <a:pt x="1047" y="489"/>
                  </a:cubicBezTo>
                  <a:cubicBezTo>
                    <a:pt x="1047" y="494"/>
                    <a:pt x="1046" y="498"/>
                    <a:pt x="1040" y="499"/>
                  </a:cubicBezTo>
                  <a:cubicBezTo>
                    <a:pt x="1035" y="499"/>
                    <a:pt x="1036" y="504"/>
                    <a:pt x="1035" y="507"/>
                  </a:cubicBezTo>
                  <a:cubicBezTo>
                    <a:pt x="1034" y="517"/>
                    <a:pt x="1033" y="527"/>
                    <a:pt x="1034" y="537"/>
                  </a:cubicBezTo>
                  <a:cubicBezTo>
                    <a:pt x="1034" y="549"/>
                    <a:pt x="1030" y="560"/>
                    <a:pt x="1027" y="572"/>
                  </a:cubicBezTo>
                  <a:cubicBezTo>
                    <a:pt x="1025" y="581"/>
                    <a:pt x="1022" y="590"/>
                    <a:pt x="1022" y="599"/>
                  </a:cubicBezTo>
                  <a:cubicBezTo>
                    <a:pt x="1022" y="607"/>
                    <a:pt x="1018" y="614"/>
                    <a:pt x="1016" y="622"/>
                  </a:cubicBezTo>
                  <a:cubicBezTo>
                    <a:pt x="1016" y="625"/>
                    <a:pt x="1013" y="629"/>
                    <a:pt x="1015" y="632"/>
                  </a:cubicBezTo>
                  <a:cubicBezTo>
                    <a:pt x="1020" y="643"/>
                    <a:pt x="1015" y="653"/>
                    <a:pt x="1012" y="663"/>
                  </a:cubicBezTo>
                  <a:cubicBezTo>
                    <a:pt x="1011" y="669"/>
                    <a:pt x="1010" y="674"/>
                    <a:pt x="1013" y="679"/>
                  </a:cubicBezTo>
                  <a:cubicBezTo>
                    <a:pt x="1016" y="682"/>
                    <a:pt x="1016" y="685"/>
                    <a:pt x="1016" y="689"/>
                  </a:cubicBezTo>
                  <a:cubicBezTo>
                    <a:pt x="1014" y="697"/>
                    <a:pt x="1013" y="706"/>
                    <a:pt x="1012" y="714"/>
                  </a:cubicBezTo>
                  <a:cubicBezTo>
                    <a:pt x="1012" y="719"/>
                    <a:pt x="1011" y="723"/>
                    <a:pt x="1008" y="727"/>
                  </a:cubicBezTo>
                  <a:cubicBezTo>
                    <a:pt x="1007" y="729"/>
                    <a:pt x="1005" y="731"/>
                    <a:pt x="1006" y="734"/>
                  </a:cubicBezTo>
                  <a:cubicBezTo>
                    <a:pt x="1007" y="739"/>
                    <a:pt x="1006" y="743"/>
                    <a:pt x="999" y="744"/>
                  </a:cubicBezTo>
                  <a:cubicBezTo>
                    <a:pt x="994" y="746"/>
                    <a:pt x="993" y="751"/>
                    <a:pt x="993" y="756"/>
                  </a:cubicBezTo>
                  <a:cubicBezTo>
                    <a:pt x="990" y="771"/>
                    <a:pt x="985" y="784"/>
                    <a:pt x="979" y="798"/>
                  </a:cubicBezTo>
                  <a:cubicBezTo>
                    <a:pt x="978" y="799"/>
                    <a:pt x="976" y="801"/>
                    <a:pt x="977" y="802"/>
                  </a:cubicBezTo>
                  <a:cubicBezTo>
                    <a:pt x="979" y="815"/>
                    <a:pt x="970" y="826"/>
                    <a:pt x="968" y="839"/>
                  </a:cubicBezTo>
                  <a:cubicBezTo>
                    <a:pt x="968" y="840"/>
                    <a:pt x="968" y="843"/>
                    <a:pt x="967" y="844"/>
                  </a:cubicBezTo>
                  <a:cubicBezTo>
                    <a:pt x="965" y="847"/>
                    <a:pt x="962" y="848"/>
                    <a:pt x="959" y="847"/>
                  </a:cubicBezTo>
                  <a:cubicBezTo>
                    <a:pt x="955" y="847"/>
                    <a:pt x="955" y="843"/>
                    <a:pt x="955" y="840"/>
                  </a:cubicBezTo>
                  <a:cubicBezTo>
                    <a:pt x="957" y="832"/>
                    <a:pt x="960" y="825"/>
                    <a:pt x="960" y="816"/>
                  </a:cubicBezTo>
                  <a:cubicBezTo>
                    <a:pt x="960" y="815"/>
                    <a:pt x="961" y="813"/>
                    <a:pt x="958" y="812"/>
                  </a:cubicBezTo>
                  <a:cubicBezTo>
                    <a:pt x="953" y="817"/>
                    <a:pt x="947" y="822"/>
                    <a:pt x="946" y="830"/>
                  </a:cubicBezTo>
                  <a:cubicBezTo>
                    <a:pt x="944" y="840"/>
                    <a:pt x="940" y="849"/>
                    <a:pt x="937" y="858"/>
                  </a:cubicBezTo>
                  <a:cubicBezTo>
                    <a:pt x="936" y="860"/>
                    <a:pt x="934" y="862"/>
                    <a:pt x="932" y="863"/>
                  </a:cubicBezTo>
                  <a:cubicBezTo>
                    <a:pt x="927" y="865"/>
                    <a:pt x="926" y="868"/>
                    <a:pt x="929" y="872"/>
                  </a:cubicBezTo>
                  <a:cubicBezTo>
                    <a:pt x="930" y="874"/>
                    <a:pt x="931" y="877"/>
                    <a:pt x="929" y="879"/>
                  </a:cubicBezTo>
                  <a:cubicBezTo>
                    <a:pt x="927" y="883"/>
                    <a:pt x="929" y="885"/>
                    <a:pt x="931" y="888"/>
                  </a:cubicBezTo>
                  <a:cubicBezTo>
                    <a:pt x="935" y="892"/>
                    <a:pt x="931" y="897"/>
                    <a:pt x="933" y="902"/>
                  </a:cubicBezTo>
                  <a:cubicBezTo>
                    <a:pt x="933" y="903"/>
                    <a:pt x="934" y="904"/>
                    <a:pt x="936" y="904"/>
                  </a:cubicBezTo>
                  <a:cubicBezTo>
                    <a:pt x="937" y="905"/>
                    <a:pt x="938" y="904"/>
                    <a:pt x="938" y="902"/>
                  </a:cubicBezTo>
                  <a:cubicBezTo>
                    <a:pt x="938" y="899"/>
                    <a:pt x="939" y="896"/>
                    <a:pt x="944" y="897"/>
                  </a:cubicBezTo>
                  <a:cubicBezTo>
                    <a:pt x="948" y="898"/>
                    <a:pt x="952" y="899"/>
                    <a:pt x="954" y="904"/>
                  </a:cubicBezTo>
                  <a:cubicBezTo>
                    <a:pt x="954" y="907"/>
                    <a:pt x="956" y="911"/>
                    <a:pt x="955" y="914"/>
                  </a:cubicBezTo>
                  <a:cubicBezTo>
                    <a:pt x="953" y="920"/>
                    <a:pt x="955" y="924"/>
                    <a:pt x="959" y="927"/>
                  </a:cubicBezTo>
                  <a:cubicBezTo>
                    <a:pt x="964" y="931"/>
                    <a:pt x="966" y="936"/>
                    <a:pt x="970" y="941"/>
                  </a:cubicBezTo>
                  <a:cubicBezTo>
                    <a:pt x="976" y="949"/>
                    <a:pt x="983" y="957"/>
                    <a:pt x="990" y="965"/>
                  </a:cubicBezTo>
                  <a:cubicBezTo>
                    <a:pt x="993" y="968"/>
                    <a:pt x="995" y="971"/>
                    <a:pt x="996" y="976"/>
                  </a:cubicBezTo>
                  <a:cubicBezTo>
                    <a:pt x="997" y="980"/>
                    <a:pt x="999" y="984"/>
                    <a:pt x="1004" y="987"/>
                  </a:cubicBezTo>
                  <a:cubicBezTo>
                    <a:pt x="1009" y="990"/>
                    <a:pt x="1013" y="996"/>
                    <a:pt x="1016" y="1001"/>
                  </a:cubicBezTo>
                  <a:cubicBezTo>
                    <a:pt x="1022" y="1010"/>
                    <a:pt x="1029" y="1017"/>
                    <a:pt x="1037" y="1024"/>
                  </a:cubicBezTo>
                  <a:cubicBezTo>
                    <a:pt x="1039" y="1025"/>
                    <a:pt x="1041" y="1027"/>
                    <a:pt x="1041" y="1028"/>
                  </a:cubicBezTo>
                  <a:cubicBezTo>
                    <a:pt x="1043" y="1037"/>
                    <a:pt x="1050" y="1039"/>
                    <a:pt x="1057" y="1042"/>
                  </a:cubicBezTo>
                  <a:cubicBezTo>
                    <a:pt x="1070" y="1049"/>
                    <a:pt x="1084" y="1055"/>
                    <a:pt x="1099" y="1059"/>
                  </a:cubicBezTo>
                  <a:cubicBezTo>
                    <a:pt x="1120" y="1063"/>
                    <a:pt x="1140" y="1069"/>
                    <a:pt x="1160" y="1075"/>
                  </a:cubicBezTo>
                  <a:cubicBezTo>
                    <a:pt x="1174" y="1079"/>
                    <a:pt x="1189" y="1085"/>
                    <a:pt x="1204" y="1087"/>
                  </a:cubicBezTo>
                  <a:cubicBezTo>
                    <a:pt x="1207" y="1087"/>
                    <a:pt x="1211" y="1088"/>
                    <a:pt x="1214" y="1089"/>
                  </a:cubicBezTo>
                  <a:cubicBezTo>
                    <a:pt x="1217" y="1090"/>
                    <a:pt x="1219" y="1092"/>
                    <a:pt x="1218" y="1095"/>
                  </a:cubicBezTo>
                  <a:cubicBezTo>
                    <a:pt x="1217" y="1098"/>
                    <a:pt x="1215" y="1099"/>
                    <a:pt x="1212" y="1098"/>
                  </a:cubicBezTo>
                  <a:cubicBezTo>
                    <a:pt x="1210" y="1098"/>
                    <a:pt x="1208" y="1097"/>
                    <a:pt x="1205" y="1099"/>
                  </a:cubicBezTo>
                  <a:cubicBezTo>
                    <a:pt x="1211" y="1102"/>
                    <a:pt x="1216" y="1104"/>
                    <a:pt x="1221" y="1106"/>
                  </a:cubicBezTo>
                  <a:cubicBezTo>
                    <a:pt x="1226" y="1107"/>
                    <a:pt x="1230" y="1109"/>
                    <a:pt x="1233" y="1113"/>
                  </a:cubicBezTo>
                  <a:cubicBezTo>
                    <a:pt x="1235" y="1115"/>
                    <a:pt x="1236" y="1118"/>
                    <a:pt x="1234" y="1121"/>
                  </a:cubicBezTo>
                  <a:cubicBezTo>
                    <a:pt x="1233" y="1123"/>
                    <a:pt x="1231" y="1123"/>
                    <a:pt x="1228" y="1123"/>
                  </a:cubicBezTo>
                  <a:cubicBezTo>
                    <a:pt x="1222" y="1123"/>
                    <a:pt x="1216" y="1123"/>
                    <a:pt x="1210" y="1123"/>
                  </a:cubicBezTo>
                  <a:cubicBezTo>
                    <a:pt x="1209" y="1126"/>
                    <a:pt x="1212" y="1126"/>
                    <a:pt x="1213" y="1127"/>
                  </a:cubicBezTo>
                  <a:cubicBezTo>
                    <a:pt x="1227" y="1132"/>
                    <a:pt x="1241" y="1138"/>
                    <a:pt x="1255" y="1143"/>
                  </a:cubicBezTo>
                  <a:cubicBezTo>
                    <a:pt x="1263" y="1146"/>
                    <a:pt x="1271" y="1149"/>
                    <a:pt x="1281" y="1149"/>
                  </a:cubicBezTo>
                  <a:cubicBezTo>
                    <a:pt x="1283" y="1150"/>
                    <a:pt x="1286" y="1150"/>
                    <a:pt x="1288" y="1151"/>
                  </a:cubicBezTo>
                  <a:cubicBezTo>
                    <a:pt x="1291" y="1153"/>
                    <a:pt x="1295" y="1156"/>
                    <a:pt x="1293" y="1160"/>
                  </a:cubicBezTo>
                  <a:cubicBezTo>
                    <a:pt x="1291" y="1163"/>
                    <a:pt x="1288" y="1162"/>
                    <a:pt x="1285" y="1162"/>
                  </a:cubicBezTo>
                  <a:cubicBezTo>
                    <a:pt x="1281" y="1161"/>
                    <a:pt x="1278" y="1159"/>
                    <a:pt x="1274" y="1158"/>
                  </a:cubicBezTo>
                  <a:cubicBezTo>
                    <a:pt x="1263" y="1155"/>
                    <a:pt x="1256" y="1162"/>
                    <a:pt x="1257" y="1174"/>
                  </a:cubicBezTo>
                  <a:cubicBezTo>
                    <a:pt x="1247" y="1175"/>
                    <a:pt x="1239" y="1171"/>
                    <a:pt x="1230" y="1169"/>
                  </a:cubicBezTo>
                  <a:cubicBezTo>
                    <a:pt x="1205" y="1161"/>
                    <a:pt x="1181" y="1152"/>
                    <a:pt x="1154" y="1149"/>
                  </a:cubicBezTo>
                  <a:cubicBezTo>
                    <a:pt x="1152" y="1149"/>
                    <a:pt x="1147" y="1146"/>
                    <a:pt x="1146" y="1150"/>
                  </a:cubicBezTo>
                  <a:cubicBezTo>
                    <a:pt x="1145" y="1154"/>
                    <a:pt x="1151" y="1153"/>
                    <a:pt x="1153" y="1154"/>
                  </a:cubicBezTo>
                  <a:cubicBezTo>
                    <a:pt x="1154" y="1155"/>
                    <a:pt x="1155" y="1155"/>
                    <a:pt x="1155" y="1155"/>
                  </a:cubicBezTo>
                  <a:cubicBezTo>
                    <a:pt x="1174" y="1158"/>
                    <a:pt x="1193" y="1165"/>
                    <a:pt x="1211" y="1170"/>
                  </a:cubicBezTo>
                  <a:cubicBezTo>
                    <a:pt x="1223" y="1174"/>
                    <a:pt x="1235" y="1177"/>
                    <a:pt x="1248" y="1178"/>
                  </a:cubicBezTo>
                  <a:cubicBezTo>
                    <a:pt x="1251" y="1178"/>
                    <a:pt x="1255" y="1178"/>
                    <a:pt x="1256" y="1174"/>
                  </a:cubicBezTo>
                  <a:cubicBezTo>
                    <a:pt x="1264" y="1176"/>
                    <a:pt x="1271" y="1180"/>
                    <a:pt x="1279" y="1182"/>
                  </a:cubicBezTo>
                  <a:cubicBezTo>
                    <a:pt x="1300" y="1186"/>
                    <a:pt x="1319" y="1198"/>
                    <a:pt x="1340" y="1203"/>
                  </a:cubicBezTo>
                  <a:cubicBezTo>
                    <a:pt x="1347" y="1204"/>
                    <a:pt x="1353" y="1208"/>
                    <a:pt x="1357" y="1212"/>
                  </a:cubicBezTo>
                  <a:cubicBezTo>
                    <a:pt x="1360" y="1215"/>
                    <a:pt x="1359" y="1218"/>
                    <a:pt x="1355" y="1219"/>
                  </a:cubicBezTo>
                  <a:cubicBezTo>
                    <a:pt x="1352" y="1220"/>
                    <a:pt x="1348" y="1219"/>
                    <a:pt x="1345" y="1218"/>
                  </a:cubicBezTo>
                  <a:cubicBezTo>
                    <a:pt x="1319" y="1208"/>
                    <a:pt x="1293" y="1200"/>
                    <a:pt x="1266" y="1192"/>
                  </a:cubicBezTo>
                  <a:cubicBezTo>
                    <a:pt x="1249" y="1187"/>
                    <a:pt x="1231" y="1184"/>
                    <a:pt x="1213" y="1178"/>
                  </a:cubicBezTo>
                  <a:cubicBezTo>
                    <a:pt x="1202" y="1175"/>
                    <a:pt x="1191" y="1172"/>
                    <a:pt x="1179" y="1168"/>
                  </a:cubicBezTo>
                  <a:cubicBezTo>
                    <a:pt x="1173" y="1167"/>
                    <a:pt x="1167" y="1164"/>
                    <a:pt x="1161" y="1164"/>
                  </a:cubicBezTo>
                  <a:cubicBezTo>
                    <a:pt x="1159" y="1164"/>
                    <a:pt x="1156" y="1164"/>
                    <a:pt x="1155" y="1163"/>
                  </a:cubicBezTo>
                  <a:cubicBezTo>
                    <a:pt x="1149" y="1155"/>
                    <a:pt x="1138" y="1159"/>
                    <a:pt x="1131" y="1155"/>
                  </a:cubicBezTo>
                  <a:cubicBezTo>
                    <a:pt x="1129" y="1154"/>
                    <a:pt x="1127" y="1155"/>
                    <a:pt x="1125" y="1156"/>
                  </a:cubicBezTo>
                  <a:cubicBezTo>
                    <a:pt x="1123" y="1157"/>
                    <a:pt x="1122" y="1159"/>
                    <a:pt x="1122" y="1161"/>
                  </a:cubicBezTo>
                  <a:cubicBezTo>
                    <a:pt x="1122" y="1162"/>
                    <a:pt x="1124" y="1163"/>
                    <a:pt x="1125" y="1164"/>
                  </a:cubicBezTo>
                  <a:cubicBezTo>
                    <a:pt x="1128" y="1164"/>
                    <a:pt x="1131" y="1165"/>
                    <a:pt x="1133" y="1165"/>
                  </a:cubicBezTo>
                  <a:cubicBezTo>
                    <a:pt x="1138" y="1167"/>
                    <a:pt x="1145" y="1164"/>
                    <a:pt x="1145" y="1172"/>
                  </a:cubicBezTo>
                  <a:cubicBezTo>
                    <a:pt x="1152" y="1170"/>
                    <a:pt x="1157" y="1178"/>
                    <a:pt x="1164" y="1177"/>
                  </a:cubicBezTo>
                  <a:cubicBezTo>
                    <a:pt x="1173" y="1177"/>
                    <a:pt x="1179" y="1181"/>
                    <a:pt x="1182" y="1190"/>
                  </a:cubicBezTo>
                  <a:cubicBezTo>
                    <a:pt x="1183" y="1193"/>
                    <a:pt x="1182" y="1198"/>
                    <a:pt x="1187" y="1199"/>
                  </a:cubicBezTo>
                  <a:cubicBezTo>
                    <a:pt x="1189" y="1200"/>
                    <a:pt x="1194" y="1199"/>
                    <a:pt x="1201" y="1197"/>
                  </a:cubicBezTo>
                  <a:cubicBezTo>
                    <a:pt x="1199" y="1192"/>
                    <a:pt x="1193" y="1194"/>
                    <a:pt x="1188" y="1190"/>
                  </a:cubicBezTo>
                  <a:cubicBezTo>
                    <a:pt x="1195" y="1187"/>
                    <a:pt x="1200" y="1187"/>
                    <a:pt x="1204" y="1191"/>
                  </a:cubicBezTo>
                  <a:cubicBezTo>
                    <a:pt x="1208" y="1196"/>
                    <a:pt x="1214" y="1200"/>
                    <a:pt x="1217" y="1206"/>
                  </a:cubicBezTo>
                  <a:cubicBezTo>
                    <a:pt x="1220" y="1210"/>
                    <a:pt x="1223" y="1213"/>
                    <a:pt x="1228" y="1208"/>
                  </a:cubicBezTo>
                  <a:cubicBezTo>
                    <a:pt x="1229" y="1206"/>
                    <a:pt x="1231" y="1206"/>
                    <a:pt x="1231" y="1208"/>
                  </a:cubicBezTo>
                  <a:cubicBezTo>
                    <a:pt x="1233" y="1213"/>
                    <a:pt x="1236" y="1214"/>
                    <a:pt x="1241" y="1213"/>
                  </a:cubicBezTo>
                  <a:cubicBezTo>
                    <a:pt x="1246" y="1213"/>
                    <a:pt x="1251" y="1215"/>
                    <a:pt x="1255" y="1218"/>
                  </a:cubicBezTo>
                  <a:cubicBezTo>
                    <a:pt x="1257" y="1219"/>
                    <a:pt x="1258" y="1220"/>
                    <a:pt x="1257" y="1222"/>
                  </a:cubicBezTo>
                  <a:cubicBezTo>
                    <a:pt x="1256" y="1224"/>
                    <a:pt x="1251" y="1224"/>
                    <a:pt x="1255" y="1226"/>
                  </a:cubicBezTo>
                  <a:cubicBezTo>
                    <a:pt x="1257" y="1228"/>
                    <a:pt x="1261" y="1232"/>
                    <a:pt x="1265" y="1227"/>
                  </a:cubicBezTo>
                  <a:cubicBezTo>
                    <a:pt x="1269" y="1222"/>
                    <a:pt x="1272" y="1224"/>
                    <a:pt x="1275" y="1228"/>
                  </a:cubicBezTo>
                  <a:cubicBezTo>
                    <a:pt x="1276" y="1230"/>
                    <a:pt x="1277" y="1232"/>
                    <a:pt x="1279" y="1232"/>
                  </a:cubicBezTo>
                  <a:cubicBezTo>
                    <a:pt x="1290" y="1230"/>
                    <a:pt x="1296" y="1240"/>
                    <a:pt x="1305" y="1243"/>
                  </a:cubicBezTo>
                  <a:cubicBezTo>
                    <a:pt x="1306" y="1243"/>
                    <a:pt x="1308" y="1245"/>
                    <a:pt x="1307" y="1246"/>
                  </a:cubicBezTo>
                  <a:cubicBezTo>
                    <a:pt x="1297" y="1253"/>
                    <a:pt x="1307" y="1253"/>
                    <a:pt x="1310" y="1254"/>
                  </a:cubicBezTo>
                  <a:cubicBezTo>
                    <a:pt x="1317" y="1257"/>
                    <a:pt x="1324" y="1260"/>
                    <a:pt x="1332" y="1259"/>
                  </a:cubicBezTo>
                  <a:cubicBezTo>
                    <a:pt x="1331" y="1264"/>
                    <a:pt x="1327" y="1266"/>
                    <a:pt x="1325" y="1269"/>
                  </a:cubicBezTo>
                  <a:cubicBezTo>
                    <a:pt x="1325" y="1270"/>
                    <a:pt x="1324" y="1272"/>
                    <a:pt x="1323" y="1272"/>
                  </a:cubicBezTo>
                  <a:cubicBezTo>
                    <a:pt x="1316" y="1269"/>
                    <a:pt x="1309" y="1275"/>
                    <a:pt x="1302" y="1273"/>
                  </a:cubicBezTo>
                  <a:cubicBezTo>
                    <a:pt x="1292" y="1269"/>
                    <a:pt x="1281" y="1265"/>
                    <a:pt x="1270" y="1261"/>
                  </a:cubicBezTo>
                  <a:cubicBezTo>
                    <a:pt x="1277" y="1254"/>
                    <a:pt x="1283" y="1265"/>
                    <a:pt x="1289" y="1260"/>
                  </a:cubicBezTo>
                  <a:cubicBezTo>
                    <a:pt x="1289" y="1259"/>
                    <a:pt x="1289" y="1258"/>
                    <a:pt x="1289" y="1258"/>
                  </a:cubicBezTo>
                  <a:cubicBezTo>
                    <a:pt x="1276" y="1253"/>
                    <a:pt x="1264" y="1242"/>
                    <a:pt x="1248" y="1246"/>
                  </a:cubicBezTo>
                  <a:cubicBezTo>
                    <a:pt x="1245" y="1247"/>
                    <a:pt x="1241" y="1246"/>
                    <a:pt x="1240" y="1251"/>
                  </a:cubicBezTo>
                  <a:cubicBezTo>
                    <a:pt x="1239" y="1254"/>
                    <a:pt x="1237" y="1254"/>
                    <a:pt x="1235" y="1253"/>
                  </a:cubicBezTo>
                  <a:cubicBezTo>
                    <a:pt x="1228" y="1253"/>
                    <a:pt x="1222" y="1250"/>
                    <a:pt x="1216" y="1247"/>
                  </a:cubicBezTo>
                  <a:cubicBezTo>
                    <a:pt x="1215" y="1246"/>
                    <a:pt x="1213" y="1245"/>
                    <a:pt x="1214" y="1243"/>
                  </a:cubicBezTo>
                  <a:cubicBezTo>
                    <a:pt x="1216" y="1234"/>
                    <a:pt x="1209" y="1235"/>
                    <a:pt x="1204" y="1234"/>
                  </a:cubicBezTo>
                  <a:cubicBezTo>
                    <a:pt x="1202" y="1236"/>
                    <a:pt x="1203" y="1238"/>
                    <a:pt x="1204" y="1238"/>
                  </a:cubicBezTo>
                  <a:cubicBezTo>
                    <a:pt x="1207" y="1240"/>
                    <a:pt x="1208" y="1243"/>
                    <a:pt x="1207" y="1247"/>
                  </a:cubicBezTo>
                  <a:cubicBezTo>
                    <a:pt x="1205" y="1251"/>
                    <a:pt x="1202" y="1253"/>
                    <a:pt x="1197" y="1252"/>
                  </a:cubicBezTo>
                  <a:cubicBezTo>
                    <a:pt x="1193" y="1251"/>
                    <a:pt x="1189" y="1250"/>
                    <a:pt x="1183" y="1253"/>
                  </a:cubicBezTo>
                  <a:cubicBezTo>
                    <a:pt x="1194" y="1257"/>
                    <a:pt x="1199" y="1267"/>
                    <a:pt x="1210" y="1268"/>
                  </a:cubicBezTo>
                  <a:cubicBezTo>
                    <a:pt x="1213" y="1268"/>
                    <a:pt x="1216" y="1270"/>
                    <a:pt x="1218" y="1272"/>
                  </a:cubicBezTo>
                  <a:cubicBezTo>
                    <a:pt x="1225" y="1277"/>
                    <a:pt x="1226" y="1282"/>
                    <a:pt x="1221" y="1289"/>
                  </a:cubicBezTo>
                  <a:cubicBezTo>
                    <a:pt x="1219" y="1292"/>
                    <a:pt x="1216" y="1293"/>
                    <a:pt x="1212" y="1291"/>
                  </a:cubicBezTo>
                  <a:cubicBezTo>
                    <a:pt x="1198" y="1281"/>
                    <a:pt x="1181" y="1277"/>
                    <a:pt x="1168" y="1264"/>
                  </a:cubicBezTo>
                  <a:cubicBezTo>
                    <a:pt x="1164" y="1259"/>
                    <a:pt x="1158" y="1264"/>
                    <a:pt x="1153" y="1261"/>
                  </a:cubicBezTo>
                  <a:cubicBezTo>
                    <a:pt x="1153" y="1260"/>
                    <a:pt x="1152" y="1260"/>
                    <a:pt x="1152" y="1259"/>
                  </a:cubicBezTo>
                  <a:cubicBezTo>
                    <a:pt x="1153" y="1257"/>
                    <a:pt x="1157" y="1255"/>
                    <a:pt x="1154" y="1252"/>
                  </a:cubicBezTo>
                  <a:cubicBezTo>
                    <a:pt x="1152" y="1250"/>
                    <a:pt x="1150" y="1251"/>
                    <a:pt x="1147" y="1251"/>
                  </a:cubicBezTo>
                  <a:cubicBezTo>
                    <a:pt x="1147" y="1252"/>
                    <a:pt x="1146" y="1252"/>
                    <a:pt x="1145" y="1252"/>
                  </a:cubicBezTo>
                  <a:cubicBezTo>
                    <a:pt x="1136" y="1262"/>
                    <a:pt x="1125" y="1257"/>
                    <a:pt x="1115" y="1255"/>
                  </a:cubicBezTo>
                  <a:cubicBezTo>
                    <a:pt x="1112" y="1259"/>
                    <a:pt x="1117" y="1262"/>
                    <a:pt x="1116" y="1265"/>
                  </a:cubicBezTo>
                  <a:cubicBezTo>
                    <a:pt x="1116" y="1269"/>
                    <a:pt x="1116" y="1274"/>
                    <a:pt x="1112" y="1275"/>
                  </a:cubicBezTo>
                  <a:cubicBezTo>
                    <a:pt x="1109" y="1277"/>
                    <a:pt x="1104" y="1275"/>
                    <a:pt x="1100" y="1272"/>
                  </a:cubicBezTo>
                  <a:cubicBezTo>
                    <a:pt x="1089" y="1261"/>
                    <a:pt x="1075" y="1253"/>
                    <a:pt x="1059" y="1250"/>
                  </a:cubicBezTo>
                  <a:cubicBezTo>
                    <a:pt x="1055" y="1249"/>
                    <a:pt x="1052" y="1251"/>
                    <a:pt x="1051" y="1254"/>
                  </a:cubicBezTo>
                  <a:cubicBezTo>
                    <a:pt x="1049" y="1259"/>
                    <a:pt x="1047" y="1263"/>
                    <a:pt x="1040" y="1264"/>
                  </a:cubicBezTo>
                  <a:cubicBezTo>
                    <a:pt x="1036" y="1264"/>
                    <a:pt x="1038" y="1268"/>
                    <a:pt x="1038" y="1271"/>
                  </a:cubicBezTo>
                  <a:cubicBezTo>
                    <a:pt x="1039" y="1279"/>
                    <a:pt x="1039" y="1280"/>
                    <a:pt x="1047" y="1279"/>
                  </a:cubicBezTo>
                  <a:cubicBezTo>
                    <a:pt x="1050" y="1279"/>
                    <a:pt x="1054" y="1279"/>
                    <a:pt x="1057" y="1281"/>
                  </a:cubicBezTo>
                  <a:cubicBezTo>
                    <a:pt x="1062" y="1285"/>
                    <a:pt x="1068" y="1288"/>
                    <a:pt x="1075" y="1289"/>
                  </a:cubicBezTo>
                  <a:cubicBezTo>
                    <a:pt x="1078" y="1290"/>
                    <a:pt x="1079" y="1292"/>
                    <a:pt x="1077" y="1295"/>
                  </a:cubicBezTo>
                  <a:cubicBezTo>
                    <a:pt x="1073" y="1305"/>
                    <a:pt x="1069" y="1306"/>
                    <a:pt x="1061" y="1300"/>
                  </a:cubicBezTo>
                  <a:cubicBezTo>
                    <a:pt x="1056" y="1297"/>
                    <a:pt x="1053" y="1292"/>
                    <a:pt x="1048" y="1290"/>
                  </a:cubicBezTo>
                  <a:cubicBezTo>
                    <a:pt x="1044" y="1289"/>
                    <a:pt x="1049" y="1286"/>
                    <a:pt x="1048" y="1284"/>
                  </a:cubicBezTo>
                  <a:cubicBezTo>
                    <a:pt x="1045" y="1283"/>
                    <a:pt x="1043" y="1286"/>
                    <a:pt x="1040" y="1287"/>
                  </a:cubicBezTo>
                  <a:cubicBezTo>
                    <a:pt x="1038" y="1287"/>
                    <a:pt x="1035" y="1288"/>
                    <a:pt x="1034" y="1286"/>
                  </a:cubicBezTo>
                  <a:cubicBezTo>
                    <a:pt x="1030" y="1279"/>
                    <a:pt x="1025" y="1282"/>
                    <a:pt x="1021" y="1284"/>
                  </a:cubicBezTo>
                  <a:cubicBezTo>
                    <a:pt x="1014" y="1288"/>
                    <a:pt x="1005" y="1288"/>
                    <a:pt x="1002" y="1297"/>
                  </a:cubicBezTo>
                  <a:cubicBezTo>
                    <a:pt x="1001" y="1300"/>
                    <a:pt x="997" y="1300"/>
                    <a:pt x="994" y="1298"/>
                  </a:cubicBezTo>
                  <a:cubicBezTo>
                    <a:pt x="990" y="1295"/>
                    <a:pt x="992" y="1292"/>
                    <a:pt x="994" y="1289"/>
                  </a:cubicBezTo>
                  <a:cubicBezTo>
                    <a:pt x="996" y="1285"/>
                    <a:pt x="1005" y="1285"/>
                    <a:pt x="1003" y="1279"/>
                  </a:cubicBezTo>
                  <a:cubicBezTo>
                    <a:pt x="1001" y="1274"/>
                    <a:pt x="994" y="1278"/>
                    <a:pt x="990" y="1276"/>
                  </a:cubicBezTo>
                  <a:cubicBezTo>
                    <a:pt x="982" y="1272"/>
                    <a:pt x="975" y="1271"/>
                    <a:pt x="969" y="1280"/>
                  </a:cubicBezTo>
                  <a:cubicBezTo>
                    <a:pt x="968" y="1282"/>
                    <a:pt x="966" y="1282"/>
                    <a:pt x="964" y="1280"/>
                  </a:cubicBezTo>
                  <a:cubicBezTo>
                    <a:pt x="963" y="1279"/>
                    <a:pt x="962" y="1277"/>
                    <a:pt x="959" y="1278"/>
                  </a:cubicBezTo>
                  <a:cubicBezTo>
                    <a:pt x="961" y="1287"/>
                    <a:pt x="954" y="1290"/>
                    <a:pt x="948" y="1293"/>
                  </a:cubicBezTo>
                  <a:cubicBezTo>
                    <a:pt x="941" y="1297"/>
                    <a:pt x="937" y="1301"/>
                    <a:pt x="939" y="1310"/>
                  </a:cubicBezTo>
                  <a:cubicBezTo>
                    <a:pt x="940" y="1313"/>
                    <a:pt x="940" y="1317"/>
                    <a:pt x="935" y="1318"/>
                  </a:cubicBezTo>
                  <a:cubicBezTo>
                    <a:pt x="932" y="1319"/>
                    <a:pt x="927" y="1319"/>
                    <a:pt x="926" y="1314"/>
                  </a:cubicBezTo>
                  <a:cubicBezTo>
                    <a:pt x="925" y="1313"/>
                    <a:pt x="925" y="1311"/>
                    <a:pt x="923" y="1311"/>
                  </a:cubicBezTo>
                  <a:cubicBezTo>
                    <a:pt x="913" y="1309"/>
                    <a:pt x="905" y="1301"/>
                    <a:pt x="893" y="1299"/>
                  </a:cubicBezTo>
                  <a:cubicBezTo>
                    <a:pt x="886" y="1298"/>
                    <a:pt x="875" y="1297"/>
                    <a:pt x="871" y="1287"/>
                  </a:cubicBezTo>
                  <a:cubicBezTo>
                    <a:pt x="870" y="1286"/>
                    <a:pt x="868" y="1286"/>
                    <a:pt x="866" y="1287"/>
                  </a:cubicBezTo>
                  <a:cubicBezTo>
                    <a:pt x="864" y="1288"/>
                    <a:pt x="861" y="1289"/>
                    <a:pt x="860" y="1284"/>
                  </a:cubicBezTo>
                  <a:cubicBezTo>
                    <a:pt x="860" y="1281"/>
                    <a:pt x="857" y="1282"/>
                    <a:pt x="855" y="1283"/>
                  </a:cubicBezTo>
                  <a:cubicBezTo>
                    <a:pt x="850" y="1288"/>
                    <a:pt x="850" y="1301"/>
                    <a:pt x="856" y="1305"/>
                  </a:cubicBezTo>
                  <a:cubicBezTo>
                    <a:pt x="864" y="1309"/>
                    <a:pt x="871" y="1314"/>
                    <a:pt x="879" y="1317"/>
                  </a:cubicBezTo>
                  <a:cubicBezTo>
                    <a:pt x="885" y="1320"/>
                    <a:pt x="891" y="1324"/>
                    <a:pt x="895" y="1331"/>
                  </a:cubicBezTo>
                  <a:cubicBezTo>
                    <a:pt x="896" y="1333"/>
                    <a:pt x="898" y="1335"/>
                    <a:pt x="895" y="1338"/>
                  </a:cubicBezTo>
                  <a:cubicBezTo>
                    <a:pt x="893" y="1341"/>
                    <a:pt x="891" y="1339"/>
                    <a:pt x="888" y="1338"/>
                  </a:cubicBezTo>
                  <a:cubicBezTo>
                    <a:pt x="875" y="1332"/>
                    <a:pt x="864" y="1325"/>
                    <a:pt x="852" y="1317"/>
                  </a:cubicBezTo>
                  <a:cubicBezTo>
                    <a:pt x="843" y="1311"/>
                    <a:pt x="834" y="1306"/>
                    <a:pt x="822" y="1311"/>
                  </a:cubicBezTo>
                  <a:cubicBezTo>
                    <a:pt x="821" y="1312"/>
                    <a:pt x="818" y="1312"/>
                    <a:pt x="816" y="1311"/>
                  </a:cubicBezTo>
                  <a:cubicBezTo>
                    <a:pt x="808" y="1307"/>
                    <a:pt x="798" y="1309"/>
                    <a:pt x="789" y="1307"/>
                  </a:cubicBezTo>
                  <a:cubicBezTo>
                    <a:pt x="783" y="1305"/>
                    <a:pt x="777" y="1307"/>
                    <a:pt x="770" y="1308"/>
                  </a:cubicBezTo>
                  <a:cubicBezTo>
                    <a:pt x="765" y="1309"/>
                    <a:pt x="760" y="1309"/>
                    <a:pt x="755" y="1308"/>
                  </a:cubicBezTo>
                  <a:cubicBezTo>
                    <a:pt x="741" y="1304"/>
                    <a:pt x="727" y="1306"/>
                    <a:pt x="713" y="1311"/>
                  </a:cubicBezTo>
                  <a:cubicBezTo>
                    <a:pt x="706" y="1313"/>
                    <a:pt x="699" y="1312"/>
                    <a:pt x="692" y="1313"/>
                  </a:cubicBezTo>
                  <a:cubicBezTo>
                    <a:pt x="689" y="1314"/>
                    <a:pt x="685" y="1312"/>
                    <a:pt x="685" y="1308"/>
                  </a:cubicBezTo>
                  <a:cubicBezTo>
                    <a:pt x="685" y="1304"/>
                    <a:pt x="689" y="1303"/>
                    <a:pt x="693" y="1304"/>
                  </a:cubicBezTo>
                  <a:cubicBezTo>
                    <a:pt x="695" y="1304"/>
                    <a:pt x="697" y="1305"/>
                    <a:pt x="700" y="1305"/>
                  </a:cubicBezTo>
                  <a:cubicBezTo>
                    <a:pt x="703" y="1305"/>
                    <a:pt x="708" y="1305"/>
                    <a:pt x="707" y="1303"/>
                  </a:cubicBezTo>
                  <a:cubicBezTo>
                    <a:pt x="705" y="1299"/>
                    <a:pt x="712" y="1293"/>
                    <a:pt x="703" y="1291"/>
                  </a:cubicBezTo>
                  <a:cubicBezTo>
                    <a:pt x="701" y="1290"/>
                    <a:pt x="698" y="1287"/>
                    <a:pt x="695" y="1287"/>
                  </a:cubicBezTo>
                  <a:cubicBezTo>
                    <a:pt x="686" y="1286"/>
                    <a:pt x="677" y="1284"/>
                    <a:pt x="668" y="1280"/>
                  </a:cubicBezTo>
                  <a:cubicBezTo>
                    <a:pt x="665" y="1279"/>
                    <a:pt x="662" y="1280"/>
                    <a:pt x="659" y="1281"/>
                  </a:cubicBezTo>
                  <a:cubicBezTo>
                    <a:pt x="653" y="1284"/>
                    <a:pt x="647" y="1282"/>
                    <a:pt x="644" y="1277"/>
                  </a:cubicBezTo>
                  <a:cubicBezTo>
                    <a:pt x="641" y="1271"/>
                    <a:pt x="638" y="1273"/>
                    <a:pt x="636" y="1276"/>
                  </a:cubicBezTo>
                  <a:cubicBezTo>
                    <a:pt x="633" y="1280"/>
                    <a:pt x="632" y="1282"/>
                    <a:pt x="628" y="1277"/>
                  </a:cubicBezTo>
                  <a:cubicBezTo>
                    <a:pt x="627" y="1274"/>
                    <a:pt x="624" y="1276"/>
                    <a:pt x="622" y="1277"/>
                  </a:cubicBezTo>
                  <a:cubicBezTo>
                    <a:pt x="620" y="1277"/>
                    <a:pt x="618" y="1278"/>
                    <a:pt x="618" y="1275"/>
                  </a:cubicBezTo>
                  <a:cubicBezTo>
                    <a:pt x="617" y="1273"/>
                    <a:pt x="618" y="1271"/>
                    <a:pt x="620" y="1271"/>
                  </a:cubicBezTo>
                  <a:cubicBezTo>
                    <a:pt x="622" y="1270"/>
                    <a:pt x="624" y="1269"/>
                    <a:pt x="625" y="1268"/>
                  </a:cubicBezTo>
                  <a:cubicBezTo>
                    <a:pt x="626" y="1268"/>
                    <a:pt x="626" y="1267"/>
                    <a:pt x="626" y="1266"/>
                  </a:cubicBezTo>
                  <a:cubicBezTo>
                    <a:pt x="627" y="1265"/>
                    <a:pt x="626" y="1264"/>
                    <a:pt x="624" y="1264"/>
                  </a:cubicBezTo>
                  <a:cubicBezTo>
                    <a:pt x="616" y="1263"/>
                    <a:pt x="608" y="1262"/>
                    <a:pt x="601" y="1266"/>
                  </a:cubicBezTo>
                  <a:cubicBezTo>
                    <a:pt x="598" y="1268"/>
                    <a:pt x="596" y="1269"/>
                    <a:pt x="597" y="1273"/>
                  </a:cubicBezTo>
                  <a:cubicBezTo>
                    <a:pt x="599" y="1276"/>
                    <a:pt x="601" y="1274"/>
                    <a:pt x="603" y="1273"/>
                  </a:cubicBezTo>
                  <a:cubicBezTo>
                    <a:pt x="606" y="1273"/>
                    <a:pt x="608" y="1274"/>
                    <a:pt x="610" y="1276"/>
                  </a:cubicBezTo>
                  <a:cubicBezTo>
                    <a:pt x="611" y="1278"/>
                    <a:pt x="610" y="1279"/>
                    <a:pt x="609" y="1280"/>
                  </a:cubicBezTo>
                  <a:cubicBezTo>
                    <a:pt x="607" y="1282"/>
                    <a:pt x="603" y="1282"/>
                    <a:pt x="604" y="1286"/>
                  </a:cubicBezTo>
                  <a:cubicBezTo>
                    <a:pt x="605" y="1288"/>
                    <a:pt x="607" y="1290"/>
                    <a:pt x="610" y="1290"/>
                  </a:cubicBezTo>
                  <a:cubicBezTo>
                    <a:pt x="619" y="1291"/>
                    <a:pt x="625" y="1296"/>
                    <a:pt x="630" y="1302"/>
                  </a:cubicBezTo>
                  <a:cubicBezTo>
                    <a:pt x="633" y="1305"/>
                    <a:pt x="637" y="1305"/>
                    <a:pt x="641" y="1307"/>
                  </a:cubicBezTo>
                  <a:cubicBezTo>
                    <a:pt x="645" y="1309"/>
                    <a:pt x="649" y="1312"/>
                    <a:pt x="647" y="1318"/>
                  </a:cubicBezTo>
                  <a:cubicBezTo>
                    <a:pt x="646" y="1323"/>
                    <a:pt x="641" y="1321"/>
                    <a:pt x="637" y="1320"/>
                  </a:cubicBezTo>
                  <a:cubicBezTo>
                    <a:pt x="623" y="1317"/>
                    <a:pt x="609" y="1313"/>
                    <a:pt x="595" y="1311"/>
                  </a:cubicBezTo>
                  <a:cubicBezTo>
                    <a:pt x="579" y="1308"/>
                    <a:pt x="564" y="1306"/>
                    <a:pt x="548" y="1309"/>
                  </a:cubicBezTo>
                  <a:cubicBezTo>
                    <a:pt x="546" y="1309"/>
                    <a:pt x="543" y="1309"/>
                    <a:pt x="542" y="1310"/>
                  </a:cubicBezTo>
                  <a:cubicBezTo>
                    <a:pt x="533" y="1319"/>
                    <a:pt x="520" y="1319"/>
                    <a:pt x="508" y="1322"/>
                  </a:cubicBezTo>
                  <a:cubicBezTo>
                    <a:pt x="499" y="1324"/>
                    <a:pt x="497" y="1323"/>
                    <a:pt x="492" y="1314"/>
                  </a:cubicBezTo>
                  <a:cubicBezTo>
                    <a:pt x="489" y="1310"/>
                    <a:pt x="485" y="1309"/>
                    <a:pt x="480" y="1309"/>
                  </a:cubicBezTo>
                  <a:cubicBezTo>
                    <a:pt x="463" y="1309"/>
                    <a:pt x="448" y="1316"/>
                    <a:pt x="431" y="1321"/>
                  </a:cubicBezTo>
                  <a:cubicBezTo>
                    <a:pt x="422" y="1323"/>
                    <a:pt x="412" y="1322"/>
                    <a:pt x="402" y="1325"/>
                  </a:cubicBezTo>
                  <a:cubicBezTo>
                    <a:pt x="390" y="1329"/>
                    <a:pt x="379" y="1336"/>
                    <a:pt x="368" y="1340"/>
                  </a:cubicBezTo>
                  <a:cubicBezTo>
                    <a:pt x="365" y="1341"/>
                    <a:pt x="361" y="1344"/>
                    <a:pt x="358" y="1341"/>
                  </a:cubicBezTo>
                  <a:cubicBezTo>
                    <a:pt x="356" y="1338"/>
                    <a:pt x="358" y="1331"/>
                    <a:pt x="361" y="1328"/>
                  </a:cubicBezTo>
                  <a:cubicBezTo>
                    <a:pt x="364" y="1326"/>
                    <a:pt x="367" y="1324"/>
                    <a:pt x="370" y="1322"/>
                  </a:cubicBezTo>
                  <a:cubicBezTo>
                    <a:pt x="371" y="1321"/>
                    <a:pt x="372" y="1320"/>
                    <a:pt x="372" y="1318"/>
                  </a:cubicBezTo>
                  <a:cubicBezTo>
                    <a:pt x="371" y="1316"/>
                    <a:pt x="370" y="1316"/>
                    <a:pt x="368" y="1316"/>
                  </a:cubicBezTo>
                  <a:cubicBezTo>
                    <a:pt x="356" y="1322"/>
                    <a:pt x="343" y="1322"/>
                    <a:pt x="330" y="1325"/>
                  </a:cubicBezTo>
                  <a:cubicBezTo>
                    <a:pt x="318" y="1328"/>
                    <a:pt x="306" y="1331"/>
                    <a:pt x="294" y="1335"/>
                  </a:cubicBezTo>
                  <a:cubicBezTo>
                    <a:pt x="289" y="1336"/>
                    <a:pt x="284" y="1337"/>
                    <a:pt x="280" y="1333"/>
                  </a:cubicBezTo>
                  <a:cubicBezTo>
                    <a:pt x="276" y="1329"/>
                    <a:pt x="271" y="1330"/>
                    <a:pt x="268" y="1332"/>
                  </a:cubicBezTo>
                  <a:cubicBezTo>
                    <a:pt x="257" y="1336"/>
                    <a:pt x="246" y="1337"/>
                    <a:pt x="236" y="1340"/>
                  </a:cubicBezTo>
                  <a:cubicBezTo>
                    <a:pt x="231" y="1341"/>
                    <a:pt x="226" y="1343"/>
                    <a:pt x="222" y="1345"/>
                  </a:cubicBezTo>
                  <a:cubicBezTo>
                    <a:pt x="218" y="1346"/>
                    <a:pt x="215" y="1348"/>
                    <a:pt x="212" y="1346"/>
                  </a:cubicBezTo>
                  <a:cubicBezTo>
                    <a:pt x="204" y="1342"/>
                    <a:pt x="197" y="1345"/>
                    <a:pt x="190" y="1347"/>
                  </a:cubicBezTo>
                  <a:cubicBezTo>
                    <a:pt x="180" y="1350"/>
                    <a:pt x="176" y="1347"/>
                    <a:pt x="176" y="1337"/>
                  </a:cubicBezTo>
                  <a:cubicBezTo>
                    <a:pt x="177" y="1331"/>
                    <a:pt x="180" y="1328"/>
                    <a:pt x="185" y="1328"/>
                  </a:cubicBezTo>
                  <a:cubicBezTo>
                    <a:pt x="190" y="1328"/>
                    <a:pt x="195" y="1327"/>
                    <a:pt x="199" y="1324"/>
                  </a:cubicBezTo>
                  <a:cubicBezTo>
                    <a:pt x="208" y="1318"/>
                    <a:pt x="208" y="1316"/>
                    <a:pt x="204" y="1305"/>
                  </a:cubicBezTo>
                  <a:cubicBezTo>
                    <a:pt x="198" y="1307"/>
                    <a:pt x="193" y="1312"/>
                    <a:pt x="188" y="1315"/>
                  </a:cubicBezTo>
                  <a:cubicBezTo>
                    <a:pt x="182" y="1319"/>
                    <a:pt x="176" y="1323"/>
                    <a:pt x="169" y="1327"/>
                  </a:cubicBezTo>
                  <a:cubicBezTo>
                    <a:pt x="164" y="1330"/>
                    <a:pt x="159" y="1334"/>
                    <a:pt x="153" y="1327"/>
                  </a:cubicBezTo>
                  <a:cubicBezTo>
                    <a:pt x="151" y="1324"/>
                    <a:pt x="147" y="1325"/>
                    <a:pt x="144" y="1327"/>
                  </a:cubicBezTo>
                  <a:cubicBezTo>
                    <a:pt x="141" y="1328"/>
                    <a:pt x="137" y="1329"/>
                    <a:pt x="133" y="1331"/>
                  </a:cubicBezTo>
                  <a:cubicBezTo>
                    <a:pt x="134" y="1329"/>
                    <a:pt x="135" y="1327"/>
                    <a:pt x="137" y="1325"/>
                  </a:cubicBezTo>
                  <a:cubicBezTo>
                    <a:pt x="143" y="1321"/>
                    <a:pt x="150" y="1317"/>
                    <a:pt x="156" y="1313"/>
                  </a:cubicBezTo>
                  <a:cubicBezTo>
                    <a:pt x="175" y="1299"/>
                    <a:pt x="187" y="1278"/>
                    <a:pt x="204" y="1260"/>
                  </a:cubicBezTo>
                  <a:cubicBezTo>
                    <a:pt x="204" y="1260"/>
                    <a:pt x="204" y="1258"/>
                    <a:pt x="202" y="1257"/>
                  </a:cubicBezTo>
                  <a:cubicBezTo>
                    <a:pt x="196" y="1259"/>
                    <a:pt x="189" y="1262"/>
                    <a:pt x="184" y="1267"/>
                  </a:cubicBezTo>
                  <a:cubicBezTo>
                    <a:pt x="164" y="1285"/>
                    <a:pt x="143" y="1304"/>
                    <a:pt x="122" y="1323"/>
                  </a:cubicBezTo>
                  <a:cubicBezTo>
                    <a:pt x="117" y="1328"/>
                    <a:pt x="113" y="1334"/>
                    <a:pt x="110" y="1342"/>
                  </a:cubicBezTo>
                  <a:cubicBezTo>
                    <a:pt x="120" y="1339"/>
                    <a:pt x="125" y="1332"/>
                    <a:pt x="134" y="1330"/>
                  </a:cubicBezTo>
                  <a:cubicBezTo>
                    <a:pt x="132" y="1334"/>
                    <a:pt x="129" y="1337"/>
                    <a:pt x="126" y="1339"/>
                  </a:cubicBezTo>
                  <a:cubicBezTo>
                    <a:pt x="118" y="1345"/>
                    <a:pt x="110" y="1350"/>
                    <a:pt x="103" y="1357"/>
                  </a:cubicBezTo>
                  <a:cubicBezTo>
                    <a:pt x="101" y="1359"/>
                    <a:pt x="98" y="1361"/>
                    <a:pt x="95" y="1362"/>
                  </a:cubicBezTo>
                  <a:cubicBezTo>
                    <a:pt x="90" y="1365"/>
                    <a:pt x="86" y="1363"/>
                    <a:pt x="85" y="1357"/>
                  </a:cubicBezTo>
                  <a:cubicBezTo>
                    <a:pt x="83" y="1350"/>
                    <a:pt x="84" y="1343"/>
                    <a:pt x="89" y="1338"/>
                  </a:cubicBezTo>
                  <a:cubicBezTo>
                    <a:pt x="95" y="1330"/>
                    <a:pt x="102" y="1323"/>
                    <a:pt x="108" y="1316"/>
                  </a:cubicBezTo>
                  <a:cubicBezTo>
                    <a:pt x="117" y="1304"/>
                    <a:pt x="128" y="1294"/>
                    <a:pt x="136" y="1281"/>
                  </a:cubicBezTo>
                  <a:cubicBezTo>
                    <a:pt x="136" y="1280"/>
                    <a:pt x="137" y="1279"/>
                    <a:pt x="138" y="1279"/>
                  </a:cubicBezTo>
                  <a:cubicBezTo>
                    <a:pt x="152" y="1272"/>
                    <a:pt x="156" y="1257"/>
                    <a:pt x="167" y="1247"/>
                  </a:cubicBezTo>
                  <a:cubicBezTo>
                    <a:pt x="171" y="1244"/>
                    <a:pt x="174" y="1241"/>
                    <a:pt x="179" y="1241"/>
                  </a:cubicBezTo>
                  <a:cubicBezTo>
                    <a:pt x="183" y="1241"/>
                    <a:pt x="187" y="1240"/>
                    <a:pt x="190" y="1238"/>
                  </a:cubicBezTo>
                  <a:cubicBezTo>
                    <a:pt x="201" y="1230"/>
                    <a:pt x="211" y="1223"/>
                    <a:pt x="221" y="1213"/>
                  </a:cubicBezTo>
                  <a:cubicBezTo>
                    <a:pt x="211" y="1217"/>
                    <a:pt x="201" y="1221"/>
                    <a:pt x="191" y="1225"/>
                  </a:cubicBezTo>
                  <a:cubicBezTo>
                    <a:pt x="169" y="1236"/>
                    <a:pt x="148" y="1246"/>
                    <a:pt x="126" y="1257"/>
                  </a:cubicBezTo>
                  <a:cubicBezTo>
                    <a:pt x="123" y="1258"/>
                    <a:pt x="120" y="1260"/>
                    <a:pt x="118" y="1257"/>
                  </a:cubicBezTo>
                  <a:cubicBezTo>
                    <a:pt x="116" y="1253"/>
                    <a:pt x="114" y="1250"/>
                    <a:pt x="117" y="1246"/>
                  </a:cubicBezTo>
                  <a:cubicBezTo>
                    <a:pt x="119" y="1243"/>
                    <a:pt x="123" y="1240"/>
                    <a:pt x="126" y="1237"/>
                  </a:cubicBezTo>
                  <a:cubicBezTo>
                    <a:pt x="131" y="1235"/>
                    <a:pt x="137" y="1235"/>
                    <a:pt x="143" y="1229"/>
                  </a:cubicBezTo>
                  <a:cubicBezTo>
                    <a:pt x="135" y="1230"/>
                    <a:pt x="131" y="1234"/>
                    <a:pt x="126" y="1237"/>
                  </a:cubicBezTo>
                  <a:cubicBezTo>
                    <a:pt x="112" y="1240"/>
                    <a:pt x="99" y="1247"/>
                    <a:pt x="86" y="1253"/>
                  </a:cubicBezTo>
                  <a:cubicBezTo>
                    <a:pt x="83" y="1255"/>
                    <a:pt x="80" y="1256"/>
                    <a:pt x="77" y="1258"/>
                  </a:cubicBezTo>
                  <a:cubicBezTo>
                    <a:pt x="73" y="1259"/>
                    <a:pt x="70" y="1258"/>
                    <a:pt x="68" y="1256"/>
                  </a:cubicBezTo>
                  <a:cubicBezTo>
                    <a:pt x="66" y="1253"/>
                    <a:pt x="67" y="1250"/>
                    <a:pt x="68" y="1247"/>
                  </a:cubicBezTo>
                  <a:cubicBezTo>
                    <a:pt x="69" y="1244"/>
                    <a:pt x="72" y="1242"/>
                    <a:pt x="75" y="1240"/>
                  </a:cubicBezTo>
                  <a:cubicBezTo>
                    <a:pt x="99" y="1228"/>
                    <a:pt x="124" y="1218"/>
                    <a:pt x="149" y="1207"/>
                  </a:cubicBezTo>
                  <a:cubicBezTo>
                    <a:pt x="168" y="1198"/>
                    <a:pt x="189" y="1194"/>
                    <a:pt x="208" y="1185"/>
                  </a:cubicBezTo>
                  <a:cubicBezTo>
                    <a:pt x="216" y="1181"/>
                    <a:pt x="224" y="1179"/>
                    <a:pt x="231" y="1171"/>
                  </a:cubicBezTo>
                  <a:cubicBezTo>
                    <a:pt x="221" y="1172"/>
                    <a:pt x="212" y="1176"/>
                    <a:pt x="204" y="1179"/>
                  </a:cubicBezTo>
                  <a:cubicBezTo>
                    <a:pt x="196" y="1181"/>
                    <a:pt x="187" y="1185"/>
                    <a:pt x="179" y="1189"/>
                  </a:cubicBezTo>
                  <a:cubicBezTo>
                    <a:pt x="168" y="1195"/>
                    <a:pt x="155" y="1192"/>
                    <a:pt x="144" y="1193"/>
                  </a:cubicBezTo>
                  <a:cubicBezTo>
                    <a:pt x="140" y="1194"/>
                    <a:pt x="138" y="1191"/>
                    <a:pt x="137" y="1188"/>
                  </a:cubicBezTo>
                  <a:cubicBezTo>
                    <a:pt x="137" y="1184"/>
                    <a:pt x="134" y="1183"/>
                    <a:pt x="130" y="1184"/>
                  </a:cubicBezTo>
                  <a:cubicBezTo>
                    <a:pt x="126" y="1185"/>
                    <a:pt x="121" y="1185"/>
                    <a:pt x="117" y="1187"/>
                  </a:cubicBezTo>
                  <a:cubicBezTo>
                    <a:pt x="90" y="1195"/>
                    <a:pt x="64" y="1203"/>
                    <a:pt x="37" y="1211"/>
                  </a:cubicBezTo>
                  <a:cubicBezTo>
                    <a:pt x="33" y="1213"/>
                    <a:pt x="29" y="1215"/>
                    <a:pt x="25" y="1217"/>
                  </a:cubicBezTo>
                  <a:cubicBezTo>
                    <a:pt x="20" y="1220"/>
                    <a:pt x="15" y="1221"/>
                    <a:pt x="9" y="1221"/>
                  </a:cubicBezTo>
                  <a:cubicBezTo>
                    <a:pt x="6" y="1221"/>
                    <a:pt x="3" y="1219"/>
                    <a:pt x="2" y="1216"/>
                  </a:cubicBezTo>
                  <a:cubicBezTo>
                    <a:pt x="0" y="1213"/>
                    <a:pt x="1" y="1210"/>
                    <a:pt x="4" y="1208"/>
                  </a:cubicBezTo>
                  <a:cubicBezTo>
                    <a:pt x="12" y="1200"/>
                    <a:pt x="21" y="1193"/>
                    <a:pt x="31" y="1191"/>
                  </a:cubicBezTo>
                  <a:cubicBezTo>
                    <a:pt x="43" y="1189"/>
                    <a:pt x="52" y="1183"/>
                    <a:pt x="59" y="1176"/>
                  </a:cubicBezTo>
                  <a:cubicBezTo>
                    <a:pt x="65" y="1170"/>
                    <a:pt x="72" y="1167"/>
                    <a:pt x="79" y="1164"/>
                  </a:cubicBezTo>
                  <a:cubicBezTo>
                    <a:pt x="104" y="1152"/>
                    <a:pt x="131" y="1146"/>
                    <a:pt x="156" y="1136"/>
                  </a:cubicBezTo>
                  <a:cubicBezTo>
                    <a:pt x="170" y="1131"/>
                    <a:pt x="184" y="1125"/>
                    <a:pt x="198" y="1120"/>
                  </a:cubicBezTo>
                  <a:cubicBezTo>
                    <a:pt x="201" y="1119"/>
                    <a:pt x="203" y="1119"/>
                    <a:pt x="205" y="1117"/>
                  </a:cubicBezTo>
                  <a:cubicBezTo>
                    <a:pt x="217" y="1102"/>
                    <a:pt x="236" y="1095"/>
                    <a:pt x="252" y="1084"/>
                  </a:cubicBezTo>
                  <a:cubicBezTo>
                    <a:pt x="268" y="1074"/>
                    <a:pt x="284" y="1062"/>
                    <a:pt x="299" y="1051"/>
                  </a:cubicBezTo>
                  <a:cubicBezTo>
                    <a:pt x="318" y="1036"/>
                    <a:pt x="339" y="1023"/>
                    <a:pt x="358" y="1007"/>
                  </a:cubicBezTo>
                  <a:cubicBezTo>
                    <a:pt x="367" y="999"/>
                    <a:pt x="375" y="990"/>
                    <a:pt x="386" y="985"/>
                  </a:cubicBezTo>
                  <a:cubicBezTo>
                    <a:pt x="392" y="982"/>
                    <a:pt x="395" y="974"/>
                    <a:pt x="399" y="968"/>
                  </a:cubicBezTo>
                  <a:cubicBezTo>
                    <a:pt x="402" y="962"/>
                    <a:pt x="406" y="956"/>
                    <a:pt x="410" y="951"/>
                  </a:cubicBezTo>
                  <a:cubicBezTo>
                    <a:pt x="417" y="941"/>
                    <a:pt x="417" y="935"/>
                    <a:pt x="410" y="925"/>
                  </a:cubicBezTo>
                  <a:cubicBezTo>
                    <a:pt x="408" y="922"/>
                    <a:pt x="407" y="919"/>
                    <a:pt x="405" y="916"/>
                  </a:cubicBezTo>
                  <a:cubicBezTo>
                    <a:pt x="404" y="914"/>
                    <a:pt x="404" y="911"/>
                    <a:pt x="405" y="910"/>
                  </a:cubicBezTo>
                  <a:cubicBezTo>
                    <a:pt x="410" y="906"/>
                    <a:pt x="412" y="899"/>
                    <a:pt x="416" y="894"/>
                  </a:cubicBezTo>
                  <a:cubicBezTo>
                    <a:pt x="418" y="890"/>
                    <a:pt x="422" y="889"/>
                    <a:pt x="427" y="890"/>
                  </a:cubicBezTo>
                  <a:cubicBezTo>
                    <a:pt x="424" y="894"/>
                    <a:pt x="421" y="898"/>
                    <a:pt x="420" y="903"/>
                  </a:cubicBezTo>
                  <a:cubicBezTo>
                    <a:pt x="419" y="908"/>
                    <a:pt x="421" y="910"/>
                    <a:pt x="425" y="912"/>
                  </a:cubicBezTo>
                  <a:cubicBezTo>
                    <a:pt x="429" y="914"/>
                    <a:pt x="430" y="912"/>
                    <a:pt x="432" y="909"/>
                  </a:cubicBezTo>
                  <a:cubicBezTo>
                    <a:pt x="441" y="892"/>
                    <a:pt x="443" y="879"/>
                    <a:pt x="437" y="861"/>
                  </a:cubicBezTo>
                  <a:cubicBezTo>
                    <a:pt x="433" y="853"/>
                    <a:pt x="428" y="846"/>
                    <a:pt x="425" y="838"/>
                  </a:cubicBezTo>
                  <a:cubicBezTo>
                    <a:pt x="423" y="832"/>
                    <a:pt x="418" y="827"/>
                    <a:pt x="419" y="820"/>
                  </a:cubicBezTo>
                  <a:cubicBezTo>
                    <a:pt x="419" y="819"/>
                    <a:pt x="418" y="818"/>
                    <a:pt x="417" y="818"/>
                  </a:cubicBezTo>
                  <a:cubicBezTo>
                    <a:pt x="415" y="818"/>
                    <a:pt x="414" y="820"/>
                    <a:pt x="415" y="821"/>
                  </a:cubicBezTo>
                  <a:cubicBezTo>
                    <a:pt x="418" y="827"/>
                    <a:pt x="413" y="832"/>
                    <a:pt x="413" y="838"/>
                  </a:cubicBezTo>
                  <a:cubicBezTo>
                    <a:pt x="413" y="841"/>
                    <a:pt x="411" y="843"/>
                    <a:pt x="409" y="846"/>
                  </a:cubicBezTo>
                  <a:cubicBezTo>
                    <a:pt x="407" y="849"/>
                    <a:pt x="403" y="850"/>
                    <a:pt x="400" y="849"/>
                  </a:cubicBezTo>
                  <a:cubicBezTo>
                    <a:pt x="395" y="848"/>
                    <a:pt x="395" y="844"/>
                    <a:pt x="395" y="841"/>
                  </a:cubicBezTo>
                  <a:cubicBezTo>
                    <a:pt x="396" y="837"/>
                    <a:pt x="396" y="833"/>
                    <a:pt x="396" y="829"/>
                  </a:cubicBezTo>
                  <a:cubicBezTo>
                    <a:pt x="397" y="824"/>
                    <a:pt x="396" y="820"/>
                    <a:pt x="392" y="815"/>
                  </a:cubicBezTo>
                  <a:cubicBezTo>
                    <a:pt x="387" y="807"/>
                    <a:pt x="386" y="796"/>
                    <a:pt x="385" y="787"/>
                  </a:cubicBezTo>
                  <a:cubicBezTo>
                    <a:pt x="384" y="781"/>
                    <a:pt x="382" y="777"/>
                    <a:pt x="378" y="774"/>
                  </a:cubicBezTo>
                  <a:cubicBezTo>
                    <a:pt x="373" y="779"/>
                    <a:pt x="373" y="784"/>
                    <a:pt x="375" y="790"/>
                  </a:cubicBezTo>
                  <a:cubicBezTo>
                    <a:pt x="378" y="801"/>
                    <a:pt x="377" y="813"/>
                    <a:pt x="383" y="823"/>
                  </a:cubicBezTo>
                  <a:cubicBezTo>
                    <a:pt x="384" y="824"/>
                    <a:pt x="384" y="825"/>
                    <a:pt x="383" y="826"/>
                  </a:cubicBezTo>
                  <a:cubicBezTo>
                    <a:pt x="381" y="827"/>
                    <a:pt x="379" y="826"/>
                    <a:pt x="378" y="825"/>
                  </a:cubicBezTo>
                  <a:cubicBezTo>
                    <a:pt x="376" y="821"/>
                    <a:pt x="371" y="818"/>
                    <a:pt x="370" y="813"/>
                  </a:cubicBezTo>
                  <a:cubicBezTo>
                    <a:pt x="369" y="807"/>
                    <a:pt x="367" y="803"/>
                    <a:pt x="365" y="797"/>
                  </a:cubicBezTo>
                  <a:cubicBezTo>
                    <a:pt x="364" y="796"/>
                    <a:pt x="363" y="794"/>
                    <a:pt x="363" y="793"/>
                  </a:cubicBezTo>
                  <a:cubicBezTo>
                    <a:pt x="368" y="785"/>
                    <a:pt x="360" y="779"/>
                    <a:pt x="359" y="772"/>
                  </a:cubicBezTo>
                  <a:cubicBezTo>
                    <a:pt x="358" y="764"/>
                    <a:pt x="359" y="756"/>
                    <a:pt x="356" y="748"/>
                  </a:cubicBezTo>
                  <a:cubicBezTo>
                    <a:pt x="352" y="751"/>
                    <a:pt x="350" y="755"/>
                    <a:pt x="346" y="757"/>
                  </a:cubicBezTo>
                  <a:cubicBezTo>
                    <a:pt x="340" y="759"/>
                    <a:pt x="337" y="759"/>
                    <a:pt x="334" y="754"/>
                  </a:cubicBezTo>
                  <a:cubicBezTo>
                    <a:pt x="333" y="751"/>
                    <a:pt x="331" y="747"/>
                    <a:pt x="331" y="744"/>
                  </a:cubicBezTo>
                  <a:cubicBezTo>
                    <a:pt x="331" y="733"/>
                    <a:pt x="326" y="723"/>
                    <a:pt x="330" y="712"/>
                  </a:cubicBezTo>
                  <a:cubicBezTo>
                    <a:pt x="330" y="711"/>
                    <a:pt x="329" y="710"/>
                    <a:pt x="329" y="709"/>
                  </a:cubicBezTo>
                  <a:cubicBezTo>
                    <a:pt x="323" y="711"/>
                    <a:pt x="317" y="714"/>
                    <a:pt x="313" y="707"/>
                  </a:cubicBezTo>
                  <a:cubicBezTo>
                    <a:pt x="312" y="705"/>
                    <a:pt x="310" y="702"/>
                    <a:pt x="311" y="699"/>
                  </a:cubicBezTo>
                  <a:cubicBezTo>
                    <a:pt x="317" y="686"/>
                    <a:pt x="315" y="672"/>
                    <a:pt x="317" y="658"/>
                  </a:cubicBezTo>
                  <a:cubicBezTo>
                    <a:pt x="318" y="655"/>
                    <a:pt x="317" y="652"/>
                    <a:pt x="313" y="650"/>
                  </a:cubicBezTo>
                  <a:cubicBezTo>
                    <a:pt x="302" y="645"/>
                    <a:pt x="300" y="635"/>
                    <a:pt x="300" y="625"/>
                  </a:cubicBezTo>
                  <a:cubicBezTo>
                    <a:pt x="300" y="623"/>
                    <a:pt x="301" y="622"/>
                    <a:pt x="299" y="620"/>
                  </a:cubicBezTo>
                  <a:cubicBezTo>
                    <a:pt x="294" y="622"/>
                    <a:pt x="293" y="627"/>
                    <a:pt x="289" y="629"/>
                  </a:cubicBezTo>
                  <a:cubicBezTo>
                    <a:pt x="287" y="632"/>
                    <a:pt x="284" y="632"/>
                    <a:pt x="283" y="629"/>
                  </a:cubicBezTo>
                  <a:cubicBezTo>
                    <a:pt x="280" y="624"/>
                    <a:pt x="278" y="620"/>
                    <a:pt x="279" y="614"/>
                  </a:cubicBezTo>
                  <a:cubicBezTo>
                    <a:pt x="281" y="610"/>
                    <a:pt x="280" y="606"/>
                    <a:pt x="280" y="602"/>
                  </a:cubicBezTo>
                  <a:cubicBezTo>
                    <a:pt x="281" y="599"/>
                    <a:pt x="279" y="595"/>
                    <a:pt x="276" y="596"/>
                  </a:cubicBezTo>
                  <a:cubicBezTo>
                    <a:pt x="267" y="598"/>
                    <a:pt x="267" y="593"/>
                    <a:pt x="268" y="587"/>
                  </a:cubicBezTo>
                  <a:cubicBezTo>
                    <a:pt x="268" y="586"/>
                    <a:pt x="268" y="585"/>
                    <a:pt x="268" y="583"/>
                  </a:cubicBezTo>
                  <a:cubicBezTo>
                    <a:pt x="263" y="582"/>
                    <a:pt x="261" y="586"/>
                    <a:pt x="257" y="587"/>
                  </a:cubicBezTo>
                  <a:cubicBezTo>
                    <a:pt x="248" y="590"/>
                    <a:pt x="243" y="586"/>
                    <a:pt x="245" y="576"/>
                  </a:cubicBezTo>
                  <a:cubicBezTo>
                    <a:pt x="247" y="571"/>
                    <a:pt x="248" y="567"/>
                    <a:pt x="251" y="562"/>
                  </a:cubicBezTo>
                  <a:cubicBezTo>
                    <a:pt x="254" y="558"/>
                    <a:pt x="254" y="553"/>
                    <a:pt x="256" y="549"/>
                  </a:cubicBezTo>
                  <a:cubicBezTo>
                    <a:pt x="257" y="546"/>
                    <a:pt x="257" y="544"/>
                    <a:pt x="254" y="542"/>
                  </a:cubicBezTo>
                  <a:cubicBezTo>
                    <a:pt x="252" y="540"/>
                    <a:pt x="249" y="540"/>
                    <a:pt x="247" y="542"/>
                  </a:cubicBezTo>
                  <a:cubicBezTo>
                    <a:pt x="245" y="543"/>
                    <a:pt x="243" y="544"/>
                    <a:pt x="242" y="545"/>
                  </a:cubicBezTo>
                  <a:cubicBezTo>
                    <a:pt x="238" y="549"/>
                    <a:pt x="233" y="551"/>
                    <a:pt x="228" y="553"/>
                  </a:cubicBezTo>
                  <a:cubicBezTo>
                    <a:pt x="219" y="557"/>
                    <a:pt x="215" y="556"/>
                    <a:pt x="210" y="547"/>
                  </a:cubicBezTo>
                  <a:cubicBezTo>
                    <a:pt x="208" y="544"/>
                    <a:pt x="205" y="543"/>
                    <a:pt x="203" y="541"/>
                  </a:cubicBezTo>
                  <a:cubicBezTo>
                    <a:pt x="197" y="538"/>
                    <a:pt x="196" y="536"/>
                    <a:pt x="201" y="530"/>
                  </a:cubicBezTo>
                  <a:cubicBezTo>
                    <a:pt x="210" y="521"/>
                    <a:pt x="221" y="512"/>
                    <a:pt x="232" y="505"/>
                  </a:cubicBezTo>
                  <a:cubicBezTo>
                    <a:pt x="238" y="501"/>
                    <a:pt x="242" y="497"/>
                    <a:pt x="243" y="489"/>
                  </a:cubicBezTo>
                  <a:cubicBezTo>
                    <a:pt x="243" y="486"/>
                    <a:pt x="245" y="483"/>
                    <a:pt x="245" y="479"/>
                  </a:cubicBezTo>
                  <a:cubicBezTo>
                    <a:pt x="240" y="478"/>
                    <a:pt x="238" y="482"/>
                    <a:pt x="235" y="483"/>
                  </a:cubicBezTo>
                  <a:cubicBezTo>
                    <a:pt x="230" y="485"/>
                    <a:pt x="225" y="487"/>
                    <a:pt x="222" y="483"/>
                  </a:cubicBezTo>
                  <a:cubicBezTo>
                    <a:pt x="218" y="479"/>
                    <a:pt x="217" y="474"/>
                    <a:pt x="219" y="468"/>
                  </a:cubicBezTo>
                  <a:cubicBezTo>
                    <a:pt x="226" y="451"/>
                    <a:pt x="237" y="438"/>
                    <a:pt x="248" y="424"/>
                  </a:cubicBezTo>
                  <a:cubicBezTo>
                    <a:pt x="249" y="424"/>
                    <a:pt x="250" y="423"/>
                    <a:pt x="249" y="421"/>
                  </a:cubicBezTo>
                  <a:cubicBezTo>
                    <a:pt x="245" y="421"/>
                    <a:pt x="241" y="423"/>
                    <a:pt x="237" y="423"/>
                  </a:cubicBezTo>
                  <a:cubicBezTo>
                    <a:pt x="231" y="424"/>
                    <a:pt x="228" y="419"/>
                    <a:pt x="231" y="413"/>
                  </a:cubicBezTo>
                  <a:cubicBezTo>
                    <a:pt x="233" y="410"/>
                    <a:pt x="236" y="408"/>
                    <a:pt x="239" y="405"/>
                  </a:cubicBezTo>
                  <a:cubicBezTo>
                    <a:pt x="241" y="404"/>
                    <a:pt x="244" y="402"/>
                    <a:pt x="244" y="400"/>
                  </a:cubicBezTo>
                  <a:cubicBezTo>
                    <a:pt x="241" y="394"/>
                    <a:pt x="240" y="387"/>
                    <a:pt x="239" y="380"/>
                  </a:cubicBezTo>
                  <a:cubicBezTo>
                    <a:pt x="239" y="377"/>
                    <a:pt x="233" y="377"/>
                    <a:pt x="231" y="375"/>
                  </a:cubicBezTo>
                  <a:cubicBezTo>
                    <a:pt x="216" y="364"/>
                    <a:pt x="198" y="366"/>
                    <a:pt x="182" y="365"/>
                  </a:cubicBezTo>
                  <a:cubicBezTo>
                    <a:pt x="176" y="365"/>
                    <a:pt x="171" y="365"/>
                    <a:pt x="165" y="365"/>
                  </a:cubicBezTo>
                  <a:cubicBezTo>
                    <a:pt x="153" y="364"/>
                    <a:pt x="142" y="353"/>
                    <a:pt x="143" y="337"/>
                  </a:cubicBezTo>
                  <a:cubicBezTo>
                    <a:pt x="144" y="331"/>
                    <a:pt x="145" y="325"/>
                    <a:pt x="145" y="319"/>
                  </a:cubicBezTo>
                  <a:cubicBezTo>
                    <a:pt x="145" y="312"/>
                    <a:pt x="143" y="309"/>
                    <a:pt x="135" y="312"/>
                  </a:cubicBezTo>
                  <a:cubicBezTo>
                    <a:pt x="129" y="313"/>
                    <a:pt x="124" y="315"/>
                    <a:pt x="118" y="316"/>
                  </a:cubicBezTo>
                  <a:cubicBezTo>
                    <a:pt x="112" y="316"/>
                    <a:pt x="111" y="314"/>
                    <a:pt x="113" y="309"/>
                  </a:cubicBezTo>
                  <a:cubicBezTo>
                    <a:pt x="114" y="307"/>
                    <a:pt x="115" y="304"/>
                    <a:pt x="117" y="303"/>
                  </a:cubicBezTo>
                  <a:cubicBezTo>
                    <a:pt x="130" y="292"/>
                    <a:pt x="140" y="279"/>
                    <a:pt x="154" y="270"/>
                  </a:cubicBezTo>
                  <a:cubicBezTo>
                    <a:pt x="168" y="260"/>
                    <a:pt x="181" y="249"/>
                    <a:pt x="193" y="237"/>
                  </a:cubicBezTo>
                  <a:cubicBezTo>
                    <a:pt x="204" y="228"/>
                    <a:pt x="211" y="216"/>
                    <a:pt x="223" y="206"/>
                  </a:cubicBezTo>
                  <a:cubicBezTo>
                    <a:pt x="240" y="193"/>
                    <a:pt x="252" y="175"/>
                    <a:pt x="262" y="156"/>
                  </a:cubicBezTo>
                  <a:cubicBezTo>
                    <a:pt x="270" y="141"/>
                    <a:pt x="282" y="130"/>
                    <a:pt x="295" y="120"/>
                  </a:cubicBezTo>
                  <a:cubicBezTo>
                    <a:pt x="305" y="113"/>
                    <a:pt x="314" y="105"/>
                    <a:pt x="323" y="97"/>
                  </a:cubicBezTo>
                  <a:cubicBezTo>
                    <a:pt x="326" y="94"/>
                    <a:pt x="329" y="91"/>
                    <a:pt x="334" y="91"/>
                  </a:cubicBezTo>
                  <a:cubicBezTo>
                    <a:pt x="341" y="91"/>
                    <a:pt x="347" y="89"/>
                    <a:pt x="352" y="85"/>
                  </a:cubicBezTo>
                  <a:cubicBezTo>
                    <a:pt x="355" y="83"/>
                    <a:pt x="359" y="81"/>
                    <a:pt x="362" y="82"/>
                  </a:cubicBezTo>
                  <a:cubicBezTo>
                    <a:pt x="371" y="83"/>
                    <a:pt x="374" y="77"/>
                    <a:pt x="378" y="72"/>
                  </a:cubicBezTo>
                  <a:cubicBezTo>
                    <a:pt x="379" y="70"/>
                    <a:pt x="380" y="68"/>
                    <a:pt x="382" y="67"/>
                  </a:cubicBezTo>
                  <a:cubicBezTo>
                    <a:pt x="395" y="62"/>
                    <a:pt x="406" y="51"/>
                    <a:pt x="421" y="53"/>
                  </a:cubicBezTo>
                  <a:cubicBezTo>
                    <a:pt x="426" y="54"/>
                    <a:pt x="430" y="53"/>
                    <a:pt x="434" y="49"/>
                  </a:cubicBezTo>
                  <a:cubicBezTo>
                    <a:pt x="439" y="44"/>
                    <a:pt x="444" y="42"/>
                    <a:pt x="450" y="48"/>
                  </a:cubicBezTo>
                  <a:cubicBezTo>
                    <a:pt x="452" y="50"/>
                    <a:pt x="455" y="49"/>
                    <a:pt x="458" y="48"/>
                  </a:cubicBezTo>
                  <a:cubicBezTo>
                    <a:pt x="469" y="46"/>
                    <a:pt x="479" y="42"/>
                    <a:pt x="491" y="41"/>
                  </a:cubicBezTo>
                  <a:cubicBezTo>
                    <a:pt x="497" y="40"/>
                    <a:pt x="502" y="38"/>
                    <a:pt x="507" y="34"/>
                  </a:cubicBezTo>
                  <a:cubicBezTo>
                    <a:pt x="514" y="30"/>
                    <a:pt x="522" y="26"/>
                    <a:pt x="531" y="33"/>
                  </a:cubicBezTo>
                  <a:cubicBezTo>
                    <a:pt x="533" y="34"/>
                    <a:pt x="536" y="34"/>
                    <a:pt x="538" y="34"/>
                  </a:cubicBezTo>
                  <a:cubicBezTo>
                    <a:pt x="542" y="34"/>
                    <a:pt x="546" y="34"/>
                    <a:pt x="550" y="35"/>
                  </a:cubicBezTo>
                  <a:cubicBezTo>
                    <a:pt x="563" y="37"/>
                    <a:pt x="576" y="37"/>
                    <a:pt x="588" y="34"/>
                  </a:cubicBezTo>
                  <a:cubicBezTo>
                    <a:pt x="591" y="34"/>
                    <a:pt x="594" y="33"/>
                    <a:pt x="596" y="34"/>
                  </a:cubicBezTo>
                  <a:cubicBezTo>
                    <a:pt x="608" y="37"/>
                    <a:pt x="616" y="32"/>
                    <a:pt x="623" y="24"/>
                  </a:cubicBezTo>
                  <a:cubicBezTo>
                    <a:pt x="632" y="15"/>
                    <a:pt x="641" y="7"/>
                    <a:pt x="654" y="4"/>
                  </a:cubicBezTo>
                  <a:cubicBezTo>
                    <a:pt x="671" y="0"/>
                    <a:pt x="684" y="8"/>
                    <a:pt x="689" y="25"/>
                  </a:cubicBezTo>
                  <a:cubicBezTo>
                    <a:pt x="689" y="27"/>
                    <a:pt x="690" y="29"/>
                    <a:pt x="691" y="32"/>
                  </a:cubicBezTo>
                  <a:cubicBezTo>
                    <a:pt x="692" y="35"/>
                    <a:pt x="693" y="36"/>
                    <a:pt x="697" y="35"/>
                  </a:cubicBezTo>
                  <a:cubicBezTo>
                    <a:pt x="698" y="35"/>
                    <a:pt x="699" y="34"/>
                    <a:pt x="700" y="34"/>
                  </a:cubicBezTo>
                  <a:cubicBezTo>
                    <a:pt x="715" y="42"/>
                    <a:pt x="734" y="34"/>
                    <a:pt x="749" y="46"/>
                  </a:cubicBezTo>
                  <a:cubicBezTo>
                    <a:pt x="753" y="50"/>
                    <a:pt x="760" y="51"/>
                    <a:pt x="766" y="52"/>
                  </a:cubicBezTo>
                  <a:cubicBezTo>
                    <a:pt x="786" y="56"/>
                    <a:pt x="805" y="61"/>
                    <a:pt x="823" y="68"/>
                  </a:cubicBezTo>
                  <a:cubicBezTo>
                    <a:pt x="836" y="73"/>
                    <a:pt x="850" y="77"/>
                    <a:pt x="862" y="83"/>
                  </a:cubicBezTo>
                  <a:cubicBezTo>
                    <a:pt x="883" y="94"/>
                    <a:pt x="903" y="105"/>
                    <a:pt x="923" y="115"/>
                  </a:cubicBezTo>
                  <a:cubicBezTo>
                    <a:pt x="930" y="119"/>
                    <a:pt x="937" y="122"/>
                    <a:pt x="945" y="123"/>
                  </a:cubicBezTo>
                  <a:cubicBezTo>
                    <a:pt x="946" y="123"/>
                    <a:pt x="948" y="123"/>
                    <a:pt x="948" y="123"/>
                  </a:cubicBezTo>
                  <a:cubicBezTo>
                    <a:pt x="954" y="131"/>
                    <a:pt x="964" y="131"/>
                    <a:pt x="972" y="136"/>
                  </a:cubicBezTo>
                  <a:cubicBezTo>
                    <a:pt x="982" y="142"/>
                    <a:pt x="994" y="143"/>
                    <a:pt x="1006" y="142"/>
                  </a:cubicBezTo>
                  <a:cubicBezTo>
                    <a:pt x="1012" y="141"/>
                    <a:pt x="1017" y="141"/>
                    <a:pt x="1022" y="145"/>
                  </a:cubicBezTo>
                  <a:cubicBezTo>
                    <a:pt x="1027" y="147"/>
                    <a:pt x="1032" y="147"/>
                    <a:pt x="1037" y="149"/>
                  </a:cubicBezTo>
                  <a:cubicBezTo>
                    <a:pt x="1058" y="156"/>
                    <a:pt x="1078" y="165"/>
                    <a:pt x="1100" y="170"/>
                  </a:cubicBezTo>
                  <a:cubicBezTo>
                    <a:pt x="1110" y="172"/>
                    <a:pt x="1118" y="176"/>
                    <a:pt x="1125" y="184"/>
                  </a:cubicBezTo>
                  <a:cubicBezTo>
                    <a:pt x="1128" y="187"/>
                    <a:pt x="1130" y="191"/>
                    <a:pt x="1130" y="195"/>
                  </a:cubicBezTo>
                  <a:cubicBezTo>
                    <a:pt x="1131" y="203"/>
                    <a:pt x="1129" y="211"/>
                    <a:pt x="1132" y="218"/>
                  </a:cubicBezTo>
                  <a:cubicBezTo>
                    <a:pt x="1133" y="221"/>
                    <a:pt x="1132" y="225"/>
                    <a:pt x="1130" y="226"/>
                  </a:cubicBezTo>
                  <a:cubicBezTo>
                    <a:pt x="1121" y="227"/>
                    <a:pt x="1121" y="235"/>
                    <a:pt x="1119" y="241"/>
                  </a:cubicBezTo>
                  <a:cubicBezTo>
                    <a:pt x="1113" y="254"/>
                    <a:pt x="1103" y="265"/>
                    <a:pt x="1096" y="278"/>
                  </a:cubicBezTo>
                  <a:cubicBezTo>
                    <a:pt x="1095" y="280"/>
                    <a:pt x="1093" y="281"/>
                    <a:pt x="1095" y="283"/>
                  </a:cubicBezTo>
                  <a:cubicBezTo>
                    <a:pt x="1097" y="284"/>
                    <a:pt x="1099" y="283"/>
                    <a:pt x="1100" y="282"/>
                  </a:cubicBezTo>
                  <a:cubicBezTo>
                    <a:pt x="1105" y="276"/>
                    <a:pt x="1111" y="271"/>
                    <a:pt x="1112" y="263"/>
                  </a:cubicBezTo>
                  <a:cubicBezTo>
                    <a:pt x="1112" y="263"/>
                    <a:pt x="1112" y="263"/>
                    <a:pt x="1112" y="263"/>
                  </a:cubicBezTo>
                  <a:cubicBezTo>
                    <a:pt x="1114" y="267"/>
                    <a:pt x="1120" y="267"/>
                    <a:pt x="1124" y="274"/>
                  </a:cubicBezTo>
                  <a:cubicBezTo>
                    <a:pt x="1117" y="270"/>
                    <a:pt x="1113" y="273"/>
                    <a:pt x="1111" y="278"/>
                  </a:cubicBezTo>
                  <a:cubicBezTo>
                    <a:pt x="1108" y="282"/>
                    <a:pt x="1104" y="286"/>
                    <a:pt x="1099" y="289"/>
                  </a:cubicBezTo>
                  <a:cubicBezTo>
                    <a:pt x="1098" y="290"/>
                    <a:pt x="1097" y="291"/>
                    <a:pt x="1098" y="293"/>
                  </a:cubicBezTo>
                  <a:cubicBezTo>
                    <a:pt x="1099" y="293"/>
                    <a:pt x="1100" y="294"/>
                    <a:pt x="1101" y="294"/>
                  </a:cubicBezTo>
                  <a:cubicBezTo>
                    <a:pt x="1105" y="295"/>
                    <a:pt x="1109" y="293"/>
                    <a:pt x="1112" y="291"/>
                  </a:cubicBezTo>
                  <a:cubicBezTo>
                    <a:pt x="1115" y="289"/>
                    <a:pt x="1118" y="289"/>
                    <a:pt x="1120" y="293"/>
                  </a:cubicBezTo>
                  <a:cubicBezTo>
                    <a:pt x="1121" y="296"/>
                    <a:pt x="1118" y="298"/>
                    <a:pt x="1115" y="299"/>
                  </a:cubicBezTo>
                  <a:cubicBezTo>
                    <a:pt x="1105" y="301"/>
                    <a:pt x="1097" y="308"/>
                    <a:pt x="1087" y="311"/>
                  </a:cubicBezTo>
                  <a:cubicBezTo>
                    <a:pt x="1082" y="313"/>
                    <a:pt x="1078" y="315"/>
                    <a:pt x="1080" y="321"/>
                  </a:cubicBezTo>
                  <a:cubicBezTo>
                    <a:pt x="1080" y="324"/>
                    <a:pt x="1079" y="327"/>
                    <a:pt x="1077" y="328"/>
                  </a:cubicBezTo>
                  <a:cubicBezTo>
                    <a:pt x="1062" y="335"/>
                    <a:pt x="1057" y="348"/>
                    <a:pt x="1056" y="363"/>
                  </a:cubicBezTo>
                  <a:cubicBezTo>
                    <a:pt x="1055" y="372"/>
                    <a:pt x="1054" y="372"/>
                    <a:pt x="1045" y="370"/>
                  </a:cubicBezTo>
                  <a:cubicBezTo>
                    <a:pt x="1045" y="369"/>
                    <a:pt x="1046" y="368"/>
                    <a:pt x="1046" y="367"/>
                  </a:cubicBezTo>
                  <a:cubicBezTo>
                    <a:pt x="1048" y="363"/>
                    <a:pt x="1050" y="359"/>
                    <a:pt x="1046" y="356"/>
                  </a:cubicBezTo>
                  <a:cubicBezTo>
                    <a:pt x="1045" y="355"/>
                    <a:pt x="1044" y="355"/>
                    <a:pt x="1044" y="356"/>
                  </a:cubicBezTo>
                  <a:cubicBezTo>
                    <a:pt x="1040" y="360"/>
                    <a:pt x="1040" y="364"/>
                    <a:pt x="1044" y="368"/>
                  </a:cubicBezTo>
                  <a:cubicBezTo>
                    <a:pt x="1044" y="369"/>
                    <a:pt x="1045" y="369"/>
                    <a:pt x="1045" y="370"/>
                  </a:cubicBezTo>
                  <a:close/>
                  <a:moveTo>
                    <a:pt x="341" y="313"/>
                  </a:moveTo>
                  <a:cubicBezTo>
                    <a:pt x="342" y="313"/>
                    <a:pt x="344" y="313"/>
                    <a:pt x="345" y="313"/>
                  </a:cubicBezTo>
                  <a:cubicBezTo>
                    <a:pt x="347" y="312"/>
                    <a:pt x="350" y="312"/>
                    <a:pt x="349" y="310"/>
                  </a:cubicBezTo>
                  <a:cubicBezTo>
                    <a:pt x="349" y="307"/>
                    <a:pt x="346" y="307"/>
                    <a:pt x="344" y="308"/>
                  </a:cubicBezTo>
                  <a:cubicBezTo>
                    <a:pt x="341" y="308"/>
                    <a:pt x="341" y="311"/>
                    <a:pt x="341" y="313"/>
                  </a:cubicBezTo>
                  <a:cubicBezTo>
                    <a:pt x="339" y="315"/>
                    <a:pt x="336" y="315"/>
                    <a:pt x="338" y="319"/>
                  </a:cubicBezTo>
                  <a:cubicBezTo>
                    <a:pt x="338" y="319"/>
                    <a:pt x="340" y="320"/>
                    <a:pt x="341" y="319"/>
                  </a:cubicBezTo>
                  <a:cubicBezTo>
                    <a:pt x="345" y="317"/>
                    <a:pt x="342" y="315"/>
                    <a:pt x="341" y="313"/>
                  </a:cubicBezTo>
                  <a:close/>
                  <a:moveTo>
                    <a:pt x="469" y="1259"/>
                  </a:moveTo>
                  <a:cubicBezTo>
                    <a:pt x="464" y="1259"/>
                    <a:pt x="460" y="1259"/>
                    <a:pt x="458" y="1267"/>
                  </a:cubicBezTo>
                  <a:cubicBezTo>
                    <a:pt x="464" y="1265"/>
                    <a:pt x="467" y="1262"/>
                    <a:pt x="469" y="1259"/>
                  </a:cubicBezTo>
                  <a:cubicBezTo>
                    <a:pt x="469" y="1259"/>
                    <a:pt x="470" y="1259"/>
                    <a:pt x="470" y="1259"/>
                  </a:cubicBezTo>
                  <a:cubicBezTo>
                    <a:pt x="471" y="1260"/>
                    <a:pt x="473" y="1261"/>
                    <a:pt x="474" y="1260"/>
                  </a:cubicBezTo>
                  <a:cubicBezTo>
                    <a:pt x="475" y="1260"/>
                    <a:pt x="475" y="1259"/>
                    <a:pt x="475" y="1259"/>
                  </a:cubicBezTo>
                  <a:cubicBezTo>
                    <a:pt x="473" y="1257"/>
                    <a:pt x="472" y="1259"/>
                    <a:pt x="470" y="1259"/>
                  </a:cubicBezTo>
                  <a:cubicBezTo>
                    <a:pt x="470" y="1259"/>
                    <a:pt x="470" y="1259"/>
                    <a:pt x="469" y="1259"/>
                  </a:cubicBezTo>
                  <a:close/>
                  <a:moveTo>
                    <a:pt x="994" y="627"/>
                  </a:moveTo>
                  <a:cubicBezTo>
                    <a:pt x="993" y="629"/>
                    <a:pt x="992" y="630"/>
                    <a:pt x="991" y="632"/>
                  </a:cubicBezTo>
                  <a:cubicBezTo>
                    <a:pt x="990" y="635"/>
                    <a:pt x="991" y="637"/>
                    <a:pt x="994" y="639"/>
                  </a:cubicBezTo>
                  <a:cubicBezTo>
                    <a:pt x="995" y="639"/>
                    <a:pt x="996" y="639"/>
                    <a:pt x="997" y="638"/>
                  </a:cubicBezTo>
                  <a:cubicBezTo>
                    <a:pt x="998" y="636"/>
                    <a:pt x="998" y="634"/>
                    <a:pt x="997" y="632"/>
                  </a:cubicBezTo>
                  <a:cubicBezTo>
                    <a:pt x="996" y="630"/>
                    <a:pt x="995" y="628"/>
                    <a:pt x="994" y="627"/>
                  </a:cubicBezTo>
                  <a:cubicBezTo>
                    <a:pt x="995" y="626"/>
                    <a:pt x="996" y="626"/>
                    <a:pt x="997" y="626"/>
                  </a:cubicBezTo>
                  <a:cubicBezTo>
                    <a:pt x="998" y="626"/>
                    <a:pt x="999" y="625"/>
                    <a:pt x="999" y="624"/>
                  </a:cubicBezTo>
                  <a:cubicBezTo>
                    <a:pt x="999" y="623"/>
                    <a:pt x="998" y="622"/>
                    <a:pt x="998" y="622"/>
                  </a:cubicBezTo>
                  <a:cubicBezTo>
                    <a:pt x="997" y="623"/>
                    <a:pt x="996" y="623"/>
                    <a:pt x="995" y="624"/>
                  </a:cubicBezTo>
                  <a:cubicBezTo>
                    <a:pt x="995" y="625"/>
                    <a:pt x="995" y="626"/>
                    <a:pt x="994" y="627"/>
                  </a:cubicBezTo>
                  <a:close/>
                  <a:moveTo>
                    <a:pt x="579" y="1289"/>
                  </a:moveTo>
                  <a:cubicBezTo>
                    <a:pt x="580" y="1291"/>
                    <a:pt x="582" y="1293"/>
                    <a:pt x="583" y="1294"/>
                  </a:cubicBezTo>
                  <a:cubicBezTo>
                    <a:pt x="588" y="1298"/>
                    <a:pt x="591" y="1296"/>
                    <a:pt x="592" y="1291"/>
                  </a:cubicBezTo>
                  <a:cubicBezTo>
                    <a:pt x="592" y="1289"/>
                    <a:pt x="592" y="1287"/>
                    <a:pt x="591" y="1285"/>
                  </a:cubicBezTo>
                  <a:cubicBezTo>
                    <a:pt x="588" y="1283"/>
                    <a:pt x="586" y="1284"/>
                    <a:pt x="584" y="1285"/>
                  </a:cubicBezTo>
                  <a:cubicBezTo>
                    <a:pt x="582" y="1286"/>
                    <a:pt x="580" y="1287"/>
                    <a:pt x="579" y="1289"/>
                  </a:cubicBezTo>
                  <a:cubicBezTo>
                    <a:pt x="575" y="1288"/>
                    <a:pt x="571" y="1285"/>
                    <a:pt x="567" y="1287"/>
                  </a:cubicBezTo>
                  <a:cubicBezTo>
                    <a:pt x="565" y="1288"/>
                    <a:pt x="564" y="1290"/>
                    <a:pt x="564" y="1292"/>
                  </a:cubicBezTo>
                  <a:cubicBezTo>
                    <a:pt x="565" y="1294"/>
                    <a:pt x="567" y="1295"/>
                    <a:pt x="569" y="1295"/>
                  </a:cubicBezTo>
                  <a:cubicBezTo>
                    <a:pt x="573" y="1295"/>
                    <a:pt x="576" y="1291"/>
                    <a:pt x="579" y="1289"/>
                  </a:cubicBezTo>
                  <a:close/>
                  <a:moveTo>
                    <a:pt x="519" y="452"/>
                  </a:moveTo>
                  <a:cubicBezTo>
                    <a:pt x="522" y="454"/>
                    <a:pt x="522" y="457"/>
                    <a:pt x="522" y="461"/>
                  </a:cubicBezTo>
                  <a:cubicBezTo>
                    <a:pt x="522" y="464"/>
                    <a:pt x="525" y="465"/>
                    <a:pt x="528" y="465"/>
                  </a:cubicBezTo>
                  <a:cubicBezTo>
                    <a:pt x="530" y="465"/>
                    <a:pt x="532" y="464"/>
                    <a:pt x="534" y="462"/>
                  </a:cubicBezTo>
                  <a:cubicBezTo>
                    <a:pt x="535" y="459"/>
                    <a:pt x="533" y="457"/>
                    <a:pt x="531" y="455"/>
                  </a:cubicBezTo>
                  <a:cubicBezTo>
                    <a:pt x="527" y="452"/>
                    <a:pt x="523" y="452"/>
                    <a:pt x="518" y="452"/>
                  </a:cubicBezTo>
                  <a:cubicBezTo>
                    <a:pt x="520" y="450"/>
                    <a:pt x="526" y="448"/>
                    <a:pt x="521" y="444"/>
                  </a:cubicBezTo>
                  <a:cubicBezTo>
                    <a:pt x="518" y="441"/>
                    <a:pt x="516" y="437"/>
                    <a:pt x="511" y="439"/>
                  </a:cubicBezTo>
                  <a:cubicBezTo>
                    <a:pt x="507" y="441"/>
                    <a:pt x="507" y="445"/>
                    <a:pt x="508" y="449"/>
                  </a:cubicBezTo>
                  <a:cubicBezTo>
                    <a:pt x="510" y="455"/>
                    <a:pt x="515" y="452"/>
                    <a:pt x="519" y="452"/>
                  </a:cubicBezTo>
                  <a:close/>
                  <a:moveTo>
                    <a:pt x="667" y="980"/>
                  </a:moveTo>
                  <a:cubicBezTo>
                    <a:pt x="661" y="982"/>
                    <a:pt x="657" y="984"/>
                    <a:pt x="654" y="990"/>
                  </a:cubicBezTo>
                  <a:cubicBezTo>
                    <a:pt x="653" y="994"/>
                    <a:pt x="649" y="998"/>
                    <a:pt x="651" y="1002"/>
                  </a:cubicBezTo>
                  <a:cubicBezTo>
                    <a:pt x="655" y="1006"/>
                    <a:pt x="659" y="1001"/>
                    <a:pt x="663" y="1000"/>
                  </a:cubicBezTo>
                  <a:cubicBezTo>
                    <a:pt x="662" y="1002"/>
                    <a:pt x="662" y="1004"/>
                    <a:pt x="662" y="1006"/>
                  </a:cubicBezTo>
                  <a:cubicBezTo>
                    <a:pt x="657" y="1015"/>
                    <a:pt x="651" y="1015"/>
                    <a:pt x="645" y="1006"/>
                  </a:cubicBezTo>
                  <a:cubicBezTo>
                    <a:pt x="640" y="999"/>
                    <a:pt x="635" y="992"/>
                    <a:pt x="636" y="982"/>
                  </a:cubicBezTo>
                  <a:cubicBezTo>
                    <a:pt x="636" y="982"/>
                    <a:pt x="635" y="981"/>
                    <a:pt x="634" y="981"/>
                  </a:cubicBezTo>
                  <a:cubicBezTo>
                    <a:pt x="631" y="983"/>
                    <a:pt x="632" y="989"/>
                    <a:pt x="627" y="991"/>
                  </a:cubicBezTo>
                  <a:cubicBezTo>
                    <a:pt x="621" y="994"/>
                    <a:pt x="615" y="997"/>
                    <a:pt x="609" y="1001"/>
                  </a:cubicBezTo>
                  <a:cubicBezTo>
                    <a:pt x="605" y="1004"/>
                    <a:pt x="600" y="1002"/>
                    <a:pt x="600" y="996"/>
                  </a:cubicBezTo>
                  <a:cubicBezTo>
                    <a:pt x="600" y="993"/>
                    <a:pt x="601" y="990"/>
                    <a:pt x="602" y="987"/>
                  </a:cubicBezTo>
                  <a:cubicBezTo>
                    <a:pt x="602" y="986"/>
                    <a:pt x="602" y="984"/>
                    <a:pt x="600" y="983"/>
                  </a:cubicBezTo>
                  <a:cubicBezTo>
                    <a:pt x="599" y="982"/>
                    <a:pt x="597" y="983"/>
                    <a:pt x="596" y="984"/>
                  </a:cubicBezTo>
                  <a:cubicBezTo>
                    <a:pt x="594" y="986"/>
                    <a:pt x="593" y="988"/>
                    <a:pt x="592" y="990"/>
                  </a:cubicBezTo>
                  <a:cubicBezTo>
                    <a:pt x="590" y="993"/>
                    <a:pt x="588" y="996"/>
                    <a:pt x="586" y="999"/>
                  </a:cubicBezTo>
                  <a:cubicBezTo>
                    <a:pt x="585" y="1001"/>
                    <a:pt x="583" y="1002"/>
                    <a:pt x="580" y="1001"/>
                  </a:cubicBezTo>
                  <a:cubicBezTo>
                    <a:pt x="577" y="1000"/>
                    <a:pt x="577" y="998"/>
                    <a:pt x="577" y="996"/>
                  </a:cubicBezTo>
                  <a:cubicBezTo>
                    <a:pt x="577" y="995"/>
                    <a:pt x="577" y="993"/>
                    <a:pt x="577" y="992"/>
                  </a:cubicBezTo>
                  <a:cubicBezTo>
                    <a:pt x="577" y="987"/>
                    <a:pt x="576" y="983"/>
                    <a:pt x="569" y="985"/>
                  </a:cubicBezTo>
                  <a:cubicBezTo>
                    <a:pt x="564" y="986"/>
                    <a:pt x="562" y="983"/>
                    <a:pt x="560" y="979"/>
                  </a:cubicBezTo>
                  <a:cubicBezTo>
                    <a:pt x="559" y="974"/>
                    <a:pt x="558" y="970"/>
                    <a:pt x="557" y="965"/>
                  </a:cubicBezTo>
                  <a:cubicBezTo>
                    <a:pt x="556" y="961"/>
                    <a:pt x="554" y="956"/>
                    <a:pt x="550" y="955"/>
                  </a:cubicBezTo>
                  <a:cubicBezTo>
                    <a:pt x="538" y="951"/>
                    <a:pt x="534" y="941"/>
                    <a:pt x="530" y="930"/>
                  </a:cubicBezTo>
                  <a:cubicBezTo>
                    <a:pt x="527" y="923"/>
                    <a:pt x="526" y="923"/>
                    <a:pt x="518" y="926"/>
                  </a:cubicBezTo>
                  <a:cubicBezTo>
                    <a:pt x="512" y="928"/>
                    <a:pt x="509" y="926"/>
                    <a:pt x="507" y="921"/>
                  </a:cubicBezTo>
                  <a:cubicBezTo>
                    <a:pt x="505" y="916"/>
                    <a:pt x="504" y="911"/>
                    <a:pt x="503" y="906"/>
                  </a:cubicBezTo>
                  <a:cubicBezTo>
                    <a:pt x="503" y="904"/>
                    <a:pt x="502" y="902"/>
                    <a:pt x="500" y="903"/>
                  </a:cubicBezTo>
                  <a:cubicBezTo>
                    <a:pt x="498" y="903"/>
                    <a:pt x="497" y="905"/>
                    <a:pt x="497" y="906"/>
                  </a:cubicBezTo>
                  <a:cubicBezTo>
                    <a:pt x="496" y="911"/>
                    <a:pt x="496" y="915"/>
                    <a:pt x="493" y="920"/>
                  </a:cubicBezTo>
                  <a:cubicBezTo>
                    <a:pt x="492" y="922"/>
                    <a:pt x="490" y="925"/>
                    <a:pt x="487" y="925"/>
                  </a:cubicBezTo>
                  <a:cubicBezTo>
                    <a:pt x="482" y="925"/>
                    <a:pt x="481" y="922"/>
                    <a:pt x="480" y="918"/>
                  </a:cubicBezTo>
                  <a:cubicBezTo>
                    <a:pt x="479" y="915"/>
                    <a:pt x="477" y="911"/>
                    <a:pt x="478" y="907"/>
                  </a:cubicBezTo>
                  <a:cubicBezTo>
                    <a:pt x="478" y="894"/>
                    <a:pt x="473" y="885"/>
                    <a:pt x="464" y="876"/>
                  </a:cubicBezTo>
                  <a:cubicBezTo>
                    <a:pt x="459" y="882"/>
                    <a:pt x="456" y="888"/>
                    <a:pt x="457" y="895"/>
                  </a:cubicBezTo>
                  <a:cubicBezTo>
                    <a:pt x="460" y="911"/>
                    <a:pt x="460" y="926"/>
                    <a:pt x="461" y="942"/>
                  </a:cubicBezTo>
                  <a:cubicBezTo>
                    <a:pt x="461" y="948"/>
                    <a:pt x="461" y="954"/>
                    <a:pt x="466" y="957"/>
                  </a:cubicBezTo>
                  <a:cubicBezTo>
                    <a:pt x="475" y="962"/>
                    <a:pt x="478" y="973"/>
                    <a:pt x="486" y="978"/>
                  </a:cubicBezTo>
                  <a:cubicBezTo>
                    <a:pt x="489" y="979"/>
                    <a:pt x="491" y="982"/>
                    <a:pt x="488" y="986"/>
                  </a:cubicBezTo>
                  <a:cubicBezTo>
                    <a:pt x="487" y="989"/>
                    <a:pt x="484" y="987"/>
                    <a:pt x="481" y="987"/>
                  </a:cubicBezTo>
                  <a:cubicBezTo>
                    <a:pt x="478" y="986"/>
                    <a:pt x="475" y="983"/>
                    <a:pt x="472" y="985"/>
                  </a:cubicBezTo>
                  <a:cubicBezTo>
                    <a:pt x="467" y="987"/>
                    <a:pt x="468" y="993"/>
                    <a:pt x="467" y="998"/>
                  </a:cubicBezTo>
                  <a:cubicBezTo>
                    <a:pt x="466" y="1002"/>
                    <a:pt x="469" y="1002"/>
                    <a:pt x="472" y="1003"/>
                  </a:cubicBezTo>
                  <a:cubicBezTo>
                    <a:pt x="477" y="1004"/>
                    <a:pt x="482" y="1007"/>
                    <a:pt x="486" y="1010"/>
                  </a:cubicBezTo>
                  <a:cubicBezTo>
                    <a:pt x="494" y="1016"/>
                    <a:pt x="501" y="1021"/>
                    <a:pt x="511" y="1022"/>
                  </a:cubicBezTo>
                  <a:cubicBezTo>
                    <a:pt x="518" y="1023"/>
                    <a:pt x="524" y="1028"/>
                    <a:pt x="532" y="1029"/>
                  </a:cubicBezTo>
                  <a:cubicBezTo>
                    <a:pt x="534" y="1029"/>
                    <a:pt x="535" y="1031"/>
                    <a:pt x="536" y="1034"/>
                  </a:cubicBezTo>
                  <a:cubicBezTo>
                    <a:pt x="537" y="1040"/>
                    <a:pt x="541" y="1039"/>
                    <a:pt x="545" y="1037"/>
                  </a:cubicBezTo>
                  <a:cubicBezTo>
                    <a:pt x="549" y="1035"/>
                    <a:pt x="553" y="1033"/>
                    <a:pt x="557" y="1032"/>
                  </a:cubicBezTo>
                  <a:cubicBezTo>
                    <a:pt x="564" y="1030"/>
                    <a:pt x="567" y="1032"/>
                    <a:pt x="566" y="1040"/>
                  </a:cubicBezTo>
                  <a:cubicBezTo>
                    <a:pt x="566" y="1042"/>
                    <a:pt x="565" y="1045"/>
                    <a:pt x="564" y="1047"/>
                  </a:cubicBezTo>
                  <a:cubicBezTo>
                    <a:pt x="562" y="1050"/>
                    <a:pt x="562" y="1054"/>
                    <a:pt x="563" y="1058"/>
                  </a:cubicBezTo>
                  <a:cubicBezTo>
                    <a:pt x="564" y="1061"/>
                    <a:pt x="563" y="1065"/>
                    <a:pt x="563" y="1068"/>
                  </a:cubicBezTo>
                  <a:cubicBezTo>
                    <a:pt x="562" y="1075"/>
                    <a:pt x="562" y="1081"/>
                    <a:pt x="565" y="1087"/>
                  </a:cubicBezTo>
                  <a:cubicBezTo>
                    <a:pt x="568" y="1095"/>
                    <a:pt x="570" y="1103"/>
                    <a:pt x="567" y="1111"/>
                  </a:cubicBezTo>
                  <a:cubicBezTo>
                    <a:pt x="567" y="1112"/>
                    <a:pt x="566" y="1114"/>
                    <a:pt x="567" y="1114"/>
                  </a:cubicBezTo>
                  <a:cubicBezTo>
                    <a:pt x="572" y="1119"/>
                    <a:pt x="571" y="1126"/>
                    <a:pt x="573" y="1132"/>
                  </a:cubicBezTo>
                  <a:cubicBezTo>
                    <a:pt x="573" y="1134"/>
                    <a:pt x="573" y="1137"/>
                    <a:pt x="576" y="1139"/>
                  </a:cubicBezTo>
                  <a:cubicBezTo>
                    <a:pt x="579" y="1141"/>
                    <a:pt x="581" y="1135"/>
                    <a:pt x="584" y="1136"/>
                  </a:cubicBezTo>
                  <a:cubicBezTo>
                    <a:pt x="585" y="1143"/>
                    <a:pt x="580" y="1148"/>
                    <a:pt x="581" y="1155"/>
                  </a:cubicBezTo>
                  <a:cubicBezTo>
                    <a:pt x="581" y="1159"/>
                    <a:pt x="577" y="1160"/>
                    <a:pt x="574" y="1159"/>
                  </a:cubicBezTo>
                  <a:cubicBezTo>
                    <a:pt x="567" y="1156"/>
                    <a:pt x="561" y="1159"/>
                    <a:pt x="555" y="1163"/>
                  </a:cubicBezTo>
                  <a:cubicBezTo>
                    <a:pt x="544" y="1170"/>
                    <a:pt x="531" y="1173"/>
                    <a:pt x="520" y="1180"/>
                  </a:cubicBezTo>
                  <a:cubicBezTo>
                    <a:pt x="514" y="1183"/>
                    <a:pt x="509" y="1188"/>
                    <a:pt x="502" y="1191"/>
                  </a:cubicBezTo>
                  <a:cubicBezTo>
                    <a:pt x="488" y="1197"/>
                    <a:pt x="477" y="1208"/>
                    <a:pt x="463" y="1216"/>
                  </a:cubicBezTo>
                  <a:cubicBezTo>
                    <a:pt x="459" y="1219"/>
                    <a:pt x="455" y="1223"/>
                    <a:pt x="452" y="1227"/>
                  </a:cubicBezTo>
                  <a:cubicBezTo>
                    <a:pt x="455" y="1230"/>
                    <a:pt x="458" y="1230"/>
                    <a:pt x="460" y="1229"/>
                  </a:cubicBezTo>
                  <a:cubicBezTo>
                    <a:pt x="469" y="1225"/>
                    <a:pt x="477" y="1221"/>
                    <a:pt x="485" y="1217"/>
                  </a:cubicBezTo>
                  <a:cubicBezTo>
                    <a:pt x="497" y="1209"/>
                    <a:pt x="511" y="1209"/>
                    <a:pt x="523" y="1202"/>
                  </a:cubicBezTo>
                  <a:cubicBezTo>
                    <a:pt x="524" y="1201"/>
                    <a:pt x="525" y="1201"/>
                    <a:pt x="526" y="1201"/>
                  </a:cubicBezTo>
                  <a:cubicBezTo>
                    <a:pt x="529" y="1201"/>
                    <a:pt x="532" y="1200"/>
                    <a:pt x="534" y="1199"/>
                  </a:cubicBezTo>
                  <a:cubicBezTo>
                    <a:pt x="548" y="1190"/>
                    <a:pt x="563" y="1184"/>
                    <a:pt x="579" y="1180"/>
                  </a:cubicBezTo>
                  <a:cubicBezTo>
                    <a:pt x="583" y="1179"/>
                    <a:pt x="588" y="1177"/>
                    <a:pt x="587" y="1173"/>
                  </a:cubicBezTo>
                  <a:cubicBezTo>
                    <a:pt x="587" y="1165"/>
                    <a:pt x="592" y="1161"/>
                    <a:pt x="598" y="1158"/>
                  </a:cubicBezTo>
                  <a:cubicBezTo>
                    <a:pt x="601" y="1157"/>
                    <a:pt x="601" y="1154"/>
                    <a:pt x="602" y="1151"/>
                  </a:cubicBezTo>
                  <a:cubicBezTo>
                    <a:pt x="604" y="1145"/>
                    <a:pt x="609" y="1141"/>
                    <a:pt x="615" y="1140"/>
                  </a:cubicBezTo>
                  <a:cubicBezTo>
                    <a:pt x="624" y="1140"/>
                    <a:pt x="632" y="1136"/>
                    <a:pt x="641" y="1136"/>
                  </a:cubicBezTo>
                  <a:cubicBezTo>
                    <a:pt x="646" y="1136"/>
                    <a:pt x="652" y="1135"/>
                    <a:pt x="656" y="1132"/>
                  </a:cubicBezTo>
                  <a:cubicBezTo>
                    <a:pt x="660" y="1130"/>
                    <a:pt x="661" y="1124"/>
                    <a:pt x="667" y="1130"/>
                  </a:cubicBezTo>
                  <a:cubicBezTo>
                    <a:pt x="668" y="1131"/>
                    <a:pt x="670" y="1129"/>
                    <a:pt x="671" y="1127"/>
                  </a:cubicBezTo>
                  <a:cubicBezTo>
                    <a:pt x="671" y="1124"/>
                    <a:pt x="671" y="1122"/>
                    <a:pt x="671" y="1119"/>
                  </a:cubicBezTo>
                  <a:cubicBezTo>
                    <a:pt x="672" y="1117"/>
                    <a:pt x="674" y="1115"/>
                    <a:pt x="677" y="1116"/>
                  </a:cubicBezTo>
                  <a:cubicBezTo>
                    <a:pt x="679" y="1116"/>
                    <a:pt x="680" y="1117"/>
                    <a:pt x="679" y="1120"/>
                  </a:cubicBezTo>
                  <a:cubicBezTo>
                    <a:pt x="678" y="1125"/>
                    <a:pt x="681" y="1125"/>
                    <a:pt x="684" y="1124"/>
                  </a:cubicBezTo>
                  <a:cubicBezTo>
                    <a:pt x="691" y="1123"/>
                    <a:pt x="697" y="1123"/>
                    <a:pt x="704" y="1122"/>
                  </a:cubicBezTo>
                  <a:cubicBezTo>
                    <a:pt x="720" y="1120"/>
                    <a:pt x="737" y="1122"/>
                    <a:pt x="752" y="1114"/>
                  </a:cubicBezTo>
                  <a:cubicBezTo>
                    <a:pt x="757" y="1112"/>
                    <a:pt x="761" y="1111"/>
                    <a:pt x="764" y="1106"/>
                  </a:cubicBezTo>
                  <a:cubicBezTo>
                    <a:pt x="765" y="1104"/>
                    <a:pt x="766" y="1101"/>
                    <a:pt x="769" y="1102"/>
                  </a:cubicBezTo>
                  <a:cubicBezTo>
                    <a:pt x="777" y="1107"/>
                    <a:pt x="779" y="1100"/>
                    <a:pt x="781" y="1095"/>
                  </a:cubicBezTo>
                  <a:cubicBezTo>
                    <a:pt x="791" y="1079"/>
                    <a:pt x="796" y="1061"/>
                    <a:pt x="809" y="1047"/>
                  </a:cubicBezTo>
                  <a:cubicBezTo>
                    <a:pt x="814" y="1041"/>
                    <a:pt x="817" y="1040"/>
                    <a:pt x="822" y="1047"/>
                  </a:cubicBezTo>
                  <a:cubicBezTo>
                    <a:pt x="825" y="1053"/>
                    <a:pt x="828" y="1052"/>
                    <a:pt x="832" y="1048"/>
                  </a:cubicBezTo>
                  <a:cubicBezTo>
                    <a:pt x="835" y="1046"/>
                    <a:pt x="837" y="1043"/>
                    <a:pt x="838" y="1039"/>
                  </a:cubicBezTo>
                  <a:cubicBezTo>
                    <a:pt x="841" y="1033"/>
                    <a:pt x="845" y="1027"/>
                    <a:pt x="848" y="1022"/>
                  </a:cubicBezTo>
                  <a:cubicBezTo>
                    <a:pt x="850" y="1018"/>
                    <a:pt x="853" y="1017"/>
                    <a:pt x="857" y="1019"/>
                  </a:cubicBezTo>
                  <a:cubicBezTo>
                    <a:pt x="860" y="1020"/>
                    <a:pt x="863" y="1022"/>
                    <a:pt x="863" y="1026"/>
                  </a:cubicBezTo>
                  <a:cubicBezTo>
                    <a:pt x="863" y="1028"/>
                    <a:pt x="860" y="1030"/>
                    <a:pt x="864" y="1032"/>
                  </a:cubicBezTo>
                  <a:cubicBezTo>
                    <a:pt x="869" y="1020"/>
                    <a:pt x="875" y="1007"/>
                    <a:pt x="880" y="995"/>
                  </a:cubicBezTo>
                  <a:cubicBezTo>
                    <a:pt x="881" y="992"/>
                    <a:pt x="882" y="989"/>
                    <a:pt x="886" y="989"/>
                  </a:cubicBezTo>
                  <a:cubicBezTo>
                    <a:pt x="890" y="989"/>
                    <a:pt x="892" y="991"/>
                    <a:pt x="894" y="995"/>
                  </a:cubicBezTo>
                  <a:cubicBezTo>
                    <a:pt x="896" y="997"/>
                    <a:pt x="894" y="1000"/>
                    <a:pt x="893" y="1002"/>
                  </a:cubicBezTo>
                  <a:cubicBezTo>
                    <a:pt x="892" y="1008"/>
                    <a:pt x="889" y="1014"/>
                    <a:pt x="891" y="1021"/>
                  </a:cubicBezTo>
                  <a:cubicBezTo>
                    <a:pt x="895" y="1020"/>
                    <a:pt x="895" y="1017"/>
                    <a:pt x="896" y="1014"/>
                  </a:cubicBezTo>
                  <a:cubicBezTo>
                    <a:pt x="898" y="1002"/>
                    <a:pt x="901" y="991"/>
                    <a:pt x="903" y="979"/>
                  </a:cubicBezTo>
                  <a:cubicBezTo>
                    <a:pt x="904" y="973"/>
                    <a:pt x="905" y="967"/>
                    <a:pt x="911" y="964"/>
                  </a:cubicBezTo>
                  <a:cubicBezTo>
                    <a:pt x="913" y="963"/>
                    <a:pt x="913" y="959"/>
                    <a:pt x="914" y="957"/>
                  </a:cubicBezTo>
                  <a:cubicBezTo>
                    <a:pt x="916" y="947"/>
                    <a:pt x="915" y="937"/>
                    <a:pt x="917" y="927"/>
                  </a:cubicBezTo>
                  <a:cubicBezTo>
                    <a:pt x="917" y="924"/>
                    <a:pt x="917" y="919"/>
                    <a:pt x="919" y="918"/>
                  </a:cubicBezTo>
                  <a:cubicBezTo>
                    <a:pt x="928" y="914"/>
                    <a:pt x="925" y="908"/>
                    <a:pt x="923" y="902"/>
                  </a:cubicBezTo>
                  <a:cubicBezTo>
                    <a:pt x="922" y="896"/>
                    <a:pt x="922" y="891"/>
                    <a:pt x="921" y="886"/>
                  </a:cubicBezTo>
                  <a:cubicBezTo>
                    <a:pt x="920" y="881"/>
                    <a:pt x="920" y="877"/>
                    <a:pt x="915" y="873"/>
                  </a:cubicBezTo>
                  <a:cubicBezTo>
                    <a:pt x="912" y="881"/>
                    <a:pt x="907" y="885"/>
                    <a:pt x="900" y="886"/>
                  </a:cubicBezTo>
                  <a:cubicBezTo>
                    <a:pt x="898" y="886"/>
                    <a:pt x="896" y="889"/>
                    <a:pt x="894" y="890"/>
                  </a:cubicBezTo>
                  <a:cubicBezTo>
                    <a:pt x="889" y="894"/>
                    <a:pt x="887" y="901"/>
                    <a:pt x="882" y="906"/>
                  </a:cubicBezTo>
                  <a:cubicBezTo>
                    <a:pt x="876" y="911"/>
                    <a:pt x="872" y="918"/>
                    <a:pt x="868" y="924"/>
                  </a:cubicBezTo>
                  <a:cubicBezTo>
                    <a:pt x="864" y="929"/>
                    <a:pt x="863" y="936"/>
                    <a:pt x="860" y="942"/>
                  </a:cubicBezTo>
                  <a:cubicBezTo>
                    <a:pt x="858" y="947"/>
                    <a:pt x="855" y="951"/>
                    <a:pt x="849" y="952"/>
                  </a:cubicBezTo>
                  <a:cubicBezTo>
                    <a:pt x="841" y="952"/>
                    <a:pt x="836" y="958"/>
                    <a:pt x="832" y="964"/>
                  </a:cubicBezTo>
                  <a:cubicBezTo>
                    <a:pt x="827" y="970"/>
                    <a:pt x="824" y="977"/>
                    <a:pt x="819" y="982"/>
                  </a:cubicBezTo>
                  <a:cubicBezTo>
                    <a:pt x="816" y="986"/>
                    <a:pt x="812" y="989"/>
                    <a:pt x="807" y="989"/>
                  </a:cubicBezTo>
                  <a:cubicBezTo>
                    <a:pt x="799" y="989"/>
                    <a:pt x="793" y="992"/>
                    <a:pt x="788" y="998"/>
                  </a:cubicBezTo>
                  <a:cubicBezTo>
                    <a:pt x="785" y="1001"/>
                    <a:pt x="782" y="1004"/>
                    <a:pt x="778" y="1004"/>
                  </a:cubicBezTo>
                  <a:cubicBezTo>
                    <a:pt x="768" y="1003"/>
                    <a:pt x="759" y="1006"/>
                    <a:pt x="752" y="1014"/>
                  </a:cubicBezTo>
                  <a:cubicBezTo>
                    <a:pt x="751" y="1014"/>
                    <a:pt x="751" y="1015"/>
                    <a:pt x="751" y="1015"/>
                  </a:cubicBezTo>
                  <a:cubicBezTo>
                    <a:pt x="746" y="1018"/>
                    <a:pt x="740" y="1020"/>
                    <a:pt x="735" y="1018"/>
                  </a:cubicBezTo>
                  <a:cubicBezTo>
                    <a:pt x="729" y="1016"/>
                    <a:pt x="732" y="1010"/>
                    <a:pt x="731" y="1006"/>
                  </a:cubicBezTo>
                  <a:cubicBezTo>
                    <a:pt x="731" y="999"/>
                    <a:pt x="726" y="997"/>
                    <a:pt x="721" y="1000"/>
                  </a:cubicBezTo>
                  <a:cubicBezTo>
                    <a:pt x="720" y="1001"/>
                    <a:pt x="719" y="1002"/>
                    <a:pt x="718" y="1003"/>
                  </a:cubicBezTo>
                  <a:cubicBezTo>
                    <a:pt x="713" y="1006"/>
                    <a:pt x="710" y="1005"/>
                    <a:pt x="708" y="999"/>
                  </a:cubicBezTo>
                  <a:cubicBezTo>
                    <a:pt x="707" y="996"/>
                    <a:pt x="707" y="992"/>
                    <a:pt x="709" y="989"/>
                  </a:cubicBezTo>
                  <a:cubicBezTo>
                    <a:pt x="710" y="986"/>
                    <a:pt x="710" y="984"/>
                    <a:pt x="708" y="983"/>
                  </a:cubicBezTo>
                  <a:cubicBezTo>
                    <a:pt x="705" y="980"/>
                    <a:pt x="703" y="982"/>
                    <a:pt x="701" y="984"/>
                  </a:cubicBezTo>
                  <a:cubicBezTo>
                    <a:pt x="698" y="987"/>
                    <a:pt x="696" y="990"/>
                    <a:pt x="694" y="992"/>
                  </a:cubicBezTo>
                  <a:cubicBezTo>
                    <a:pt x="689" y="997"/>
                    <a:pt x="685" y="1002"/>
                    <a:pt x="681" y="1007"/>
                  </a:cubicBezTo>
                  <a:cubicBezTo>
                    <a:pt x="674" y="1013"/>
                    <a:pt x="672" y="1013"/>
                    <a:pt x="668" y="1005"/>
                  </a:cubicBezTo>
                  <a:cubicBezTo>
                    <a:pt x="666" y="1003"/>
                    <a:pt x="665" y="1002"/>
                    <a:pt x="662" y="1001"/>
                  </a:cubicBezTo>
                  <a:cubicBezTo>
                    <a:pt x="662" y="999"/>
                    <a:pt x="661" y="997"/>
                    <a:pt x="663" y="997"/>
                  </a:cubicBezTo>
                  <a:cubicBezTo>
                    <a:pt x="669" y="995"/>
                    <a:pt x="668" y="991"/>
                    <a:pt x="667" y="987"/>
                  </a:cubicBezTo>
                  <a:cubicBezTo>
                    <a:pt x="667" y="984"/>
                    <a:pt x="667" y="982"/>
                    <a:pt x="666" y="980"/>
                  </a:cubicBezTo>
                  <a:cubicBezTo>
                    <a:pt x="667" y="980"/>
                    <a:pt x="668" y="979"/>
                    <a:pt x="668" y="979"/>
                  </a:cubicBezTo>
                  <a:cubicBezTo>
                    <a:pt x="669" y="978"/>
                    <a:pt x="670" y="977"/>
                    <a:pt x="670" y="976"/>
                  </a:cubicBezTo>
                  <a:cubicBezTo>
                    <a:pt x="670" y="976"/>
                    <a:pt x="670" y="976"/>
                    <a:pt x="669" y="976"/>
                  </a:cubicBezTo>
                  <a:cubicBezTo>
                    <a:pt x="668" y="976"/>
                    <a:pt x="667" y="977"/>
                    <a:pt x="667" y="978"/>
                  </a:cubicBezTo>
                  <a:cubicBezTo>
                    <a:pt x="667" y="979"/>
                    <a:pt x="667" y="979"/>
                    <a:pt x="667" y="980"/>
                  </a:cubicBezTo>
                  <a:close/>
                  <a:moveTo>
                    <a:pt x="913" y="1164"/>
                  </a:moveTo>
                  <a:cubicBezTo>
                    <a:pt x="910" y="1162"/>
                    <a:pt x="907" y="1161"/>
                    <a:pt x="904" y="1163"/>
                  </a:cubicBezTo>
                  <a:cubicBezTo>
                    <a:pt x="903" y="1163"/>
                    <a:pt x="903" y="1165"/>
                    <a:pt x="903" y="1165"/>
                  </a:cubicBezTo>
                  <a:cubicBezTo>
                    <a:pt x="906" y="1167"/>
                    <a:pt x="909" y="1165"/>
                    <a:pt x="912" y="1164"/>
                  </a:cubicBezTo>
                  <a:cubicBezTo>
                    <a:pt x="912" y="1164"/>
                    <a:pt x="913" y="1164"/>
                    <a:pt x="913" y="1164"/>
                  </a:cubicBezTo>
                  <a:cubicBezTo>
                    <a:pt x="908" y="1168"/>
                    <a:pt x="908" y="1173"/>
                    <a:pt x="911" y="1178"/>
                  </a:cubicBezTo>
                  <a:cubicBezTo>
                    <a:pt x="913" y="1183"/>
                    <a:pt x="917" y="1181"/>
                    <a:pt x="921" y="1181"/>
                  </a:cubicBezTo>
                  <a:cubicBezTo>
                    <a:pt x="927" y="1182"/>
                    <a:pt x="928" y="1178"/>
                    <a:pt x="929" y="1173"/>
                  </a:cubicBezTo>
                  <a:cubicBezTo>
                    <a:pt x="930" y="1168"/>
                    <a:pt x="926" y="1167"/>
                    <a:pt x="923" y="1166"/>
                  </a:cubicBezTo>
                  <a:cubicBezTo>
                    <a:pt x="920" y="1165"/>
                    <a:pt x="916" y="1165"/>
                    <a:pt x="913" y="1164"/>
                  </a:cubicBezTo>
                  <a:close/>
                  <a:moveTo>
                    <a:pt x="575" y="1256"/>
                  </a:moveTo>
                  <a:cubicBezTo>
                    <a:pt x="573" y="1258"/>
                    <a:pt x="573" y="1260"/>
                    <a:pt x="577" y="1261"/>
                  </a:cubicBezTo>
                  <a:cubicBezTo>
                    <a:pt x="578" y="1261"/>
                    <a:pt x="579" y="1261"/>
                    <a:pt x="579" y="1259"/>
                  </a:cubicBezTo>
                  <a:cubicBezTo>
                    <a:pt x="579" y="1257"/>
                    <a:pt x="576" y="1257"/>
                    <a:pt x="574" y="1257"/>
                  </a:cubicBezTo>
                  <a:cubicBezTo>
                    <a:pt x="582" y="1249"/>
                    <a:pt x="593" y="1245"/>
                    <a:pt x="601" y="1237"/>
                  </a:cubicBezTo>
                  <a:cubicBezTo>
                    <a:pt x="585" y="1236"/>
                    <a:pt x="575" y="1240"/>
                    <a:pt x="570" y="1251"/>
                  </a:cubicBezTo>
                  <a:cubicBezTo>
                    <a:pt x="568" y="1256"/>
                    <a:pt x="571" y="1257"/>
                    <a:pt x="575" y="1256"/>
                  </a:cubicBezTo>
                  <a:close/>
                  <a:moveTo>
                    <a:pt x="820" y="82"/>
                  </a:moveTo>
                  <a:cubicBezTo>
                    <a:pt x="821" y="82"/>
                    <a:pt x="821" y="82"/>
                    <a:pt x="821" y="82"/>
                  </a:cubicBezTo>
                  <a:cubicBezTo>
                    <a:pt x="818" y="81"/>
                    <a:pt x="816" y="80"/>
                    <a:pt x="813" y="79"/>
                  </a:cubicBezTo>
                  <a:cubicBezTo>
                    <a:pt x="809" y="78"/>
                    <a:pt x="807" y="79"/>
                    <a:pt x="806" y="83"/>
                  </a:cubicBezTo>
                  <a:cubicBezTo>
                    <a:pt x="805" y="87"/>
                    <a:pt x="804" y="91"/>
                    <a:pt x="808" y="93"/>
                  </a:cubicBezTo>
                  <a:cubicBezTo>
                    <a:pt x="813" y="96"/>
                    <a:pt x="819" y="94"/>
                    <a:pt x="825" y="94"/>
                  </a:cubicBezTo>
                  <a:cubicBezTo>
                    <a:pt x="830" y="93"/>
                    <a:pt x="834" y="92"/>
                    <a:pt x="835" y="88"/>
                  </a:cubicBezTo>
                  <a:cubicBezTo>
                    <a:pt x="831" y="83"/>
                    <a:pt x="826" y="83"/>
                    <a:pt x="820" y="82"/>
                  </a:cubicBezTo>
                  <a:close/>
                  <a:moveTo>
                    <a:pt x="826" y="490"/>
                  </a:moveTo>
                  <a:cubicBezTo>
                    <a:pt x="823" y="488"/>
                    <a:pt x="821" y="484"/>
                    <a:pt x="816" y="482"/>
                  </a:cubicBezTo>
                  <a:cubicBezTo>
                    <a:pt x="815" y="488"/>
                    <a:pt x="818" y="492"/>
                    <a:pt x="820" y="497"/>
                  </a:cubicBezTo>
                  <a:cubicBezTo>
                    <a:pt x="824" y="495"/>
                    <a:pt x="825" y="492"/>
                    <a:pt x="826" y="490"/>
                  </a:cubicBezTo>
                  <a:cubicBezTo>
                    <a:pt x="830" y="498"/>
                    <a:pt x="835" y="501"/>
                    <a:pt x="839" y="495"/>
                  </a:cubicBezTo>
                  <a:cubicBezTo>
                    <a:pt x="843" y="491"/>
                    <a:pt x="845" y="485"/>
                    <a:pt x="843" y="479"/>
                  </a:cubicBezTo>
                  <a:cubicBezTo>
                    <a:pt x="842" y="474"/>
                    <a:pt x="836" y="472"/>
                    <a:pt x="831" y="473"/>
                  </a:cubicBezTo>
                  <a:cubicBezTo>
                    <a:pt x="826" y="474"/>
                    <a:pt x="827" y="478"/>
                    <a:pt x="828" y="481"/>
                  </a:cubicBezTo>
                  <a:cubicBezTo>
                    <a:pt x="828" y="484"/>
                    <a:pt x="828" y="487"/>
                    <a:pt x="826" y="490"/>
                  </a:cubicBezTo>
                  <a:close/>
                  <a:moveTo>
                    <a:pt x="1093" y="184"/>
                  </a:moveTo>
                  <a:cubicBezTo>
                    <a:pt x="1090" y="182"/>
                    <a:pt x="1088" y="179"/>
                    <a:pt x="1084" y="179"/>
                  </a:cubicBezTo>
                  <a:cubicBezTo>
                    <a:pt x="1084" y="180"/>
                    <a:pt x="1083" y="181"/>
                    <a:pt x="1083" y="181"/>
                  </a:cubicBezTo>
                  <a:cubicBezTo>
                    <a:pt x="1087" y="192"/>
                    <a:pt x="1087" y="204"/>
                    <a:pt x="1102" y="205"/>
                  </a:cubicBezTo>
                  <a:cubicBezTo>
                    <a:pt x="1103" y="205"/>
                    <a:pt x="1104" y="206"/>
                    <a:pt x="1106" y="206"/>
                  </a:cubicBezTo>
                  <a:cubicBezTo>
                    <a:pt x="1112" y="208"/>
                    <a:pt x="1114" y="205"/>
                    <a:pt x="1113" y="199"/>
                  </a:cubicBezTo>
                  <a:cubicBezTo>
                    <a:pt x="1113" y="195"/>
                    <a:pt x="1111" y="193"/>
                    <a:pt x="1107" y="192"/>
                  </a:cubicBezTo>
                  <a:cubicBezTo>
                    <a:pt x="1101" y="190"/>
                    <a:pt x="1097" y="188"/>
                    <a:pt x="1093" y="184"/>
                  </a:cubicBezTo>
                  <a:cubicBezTo>
                    <a:pt x="1095" y="184"/>
                    <a:pt x="1098" y="184"/>
                    <a:pt x="1100" y="184"/>
                  </a:cubicBezTo>
                  <a:cubicBezTo>
                    <a:pt x="1100" y="184"/>
                    <a:pt x="1100" y="184"/>
                    <a:pt x="1100" y="184"/>
                  </a:cubicBezTo>
                  <a:cubicBezTo>
                    <a:pt x="1098" y="184"/>
                    <a:pt x="1095" y="184"/>
                    <a:pt x="1093" y="184"/>
                  </a:cubicBezTo>
                  <a:close/>
                  <a:moveTo>
                    <a:pt x="593" y="822"/>
                  </a:moveTo>
                  <a:cubicBezTo>
                    <a:pt x="607" y="819"/>
                    <a:pt x="610" y="806"/>
                    <a:pt x="620" y="797"/>
                  </a:cubicBezTo>
                  <a:cubicBezTo>
                    <a:pt x="612" y="793"/>
                    <a:pt x="605" y="794"/>
                    <a:pt x="599" y="792"/>
                  </a:cubicBezTo>
                  <a:cubicBezTo>
                    <a:pt x="586" y="789"/>
                    <a:pt x="581" y="792"/>
                    <a:pt x="578" y="805"/>
                  </a:cubicBezTo>
                  <a:cubicBezTo>
                    <a:pt x="577" y="806"/>
                    <a:pt x="577" y="808"/>
                    <a:pt x="579" y="809"/>
                  </a:cubicBezTo>
                  <a:cubicBezTo>
                    <a:pt x="581" y="810"/>
                    <a:pt x="582" y="809"/>
                    <a:pt x="583" y="808"/>
                  </a:cubicBezTo>
                  <a:cubicBezTo>
                    <a:pt x="585" y="805"/>
                    <a:pt x="587" y="802"/>
                    <a:pt x="589" y="799"/>
                  </a:cubicBezTo>
                  <a:cubicBezTo>
                    <a:pt x="591" y="797"/>
                    <a:pt x="594" y="796"/>
                    <a:pt x="597" y="797"/>
                  </a:cubicBezTo>
                  <a:cubicBezTo>
                    <a:pt x="599" y="798"/>
                    <a:pt x="599" y="801"/>
                    <a:pt x="599" y="803"/>
                  </a:cubicBezTo>
                  <a:cubicBezTo>
                    <a:pt x="600" y="810"/>
                    <a:pt x="596" y="816"/>
                    <a:pt x="593" y="822"/>
                  </a:cubicBezTo>
                  <a:cubicBezTo>
                    <a:pt x="594" y="824"/>
                    <a:pt x="591" y="826"/>
                    <a:pt x="593" y="828"/>
                  </a:cubicBezTo>
                  <a:cubicBezTo>
                    <a:pt x="594" y="826"/>
                    <a:pt x="594" y="824"/>
                    <a:pt x="593" y="822"/>
                  </a:cubicBezTo>
                  <a:close/>
                  <a:moveTo>
                    <a:pt x="1028" y="184"/>
                  </a:moveTo>
                  <a:cubicBezTo>
                    <a:pt x="1028" y="183"/>
                    <a:pt x="1028" y="183"/>
                    <a:pt x="1028" y="183"/>
                  </a:cubicBezTo>
                  <a:cubicBezTo>
                    <a:pt x="1031" y="191"/>
                    <a:pt x="1038" y="194"/>
                    <a:pt x="1045" y="192"/>
                  </a:cubicBezTo>
                  <a:cubicBezTo>
                    <a:pt x="1054" y="189"/>
                    <a:pt x="1060" y="192"/>
                    <a:pt x="1066" y="197"/>
                  </a:cubicBezTo>
                  <a:cubicBezTo>
                    <a:pt x="1068" y="198"/>
                    <a:pt x="1069" y="199"/>
                    <a:pt x="1072" y="198"/>
                  </a:cubicBezTo>
                  <a:cubicBezTo>
                    <a:pt x="1071" y="195"/>
                    <a:pt x="1071" y="191"/>
                    <a:pt x="1070" y="188"/>
                  </a:cubicBezTo>
                  <a:cubicBezTo>
                    <a:pt x="1068" y="181"/>
                    <a:pt x="1064" y="180"/>
                    <a:pt x="1058" y="183"/>
                  </a:cubicBezTo>
                  <a:cubicBezTo>
                    <a:pt x="1055" y="184"/>
                    <a:pt x="1053" y="187"/>
                    <a:pt x="1051" y="184"/>
                  </a:cubicBezTo>
                  <a:cubicBezTo>
                    <a:pt x="1048" y="181"/>
                    <a:pt x="1048" y="178"/>
                    <a:pt x="1050" y="175"/>
                  </a:cubicBezTo>
                  <a:cubicBezTo>
                    <a:pt x="1051" y="174"/>
                    <a:pt x="1053" y="172"/>
                    <a:pt x="1052" y="170"/>
                  </a:cubicBezTo>
                  <a:cubicBezTo>
                    <a:pt x="1046" y="165"/>
                    <a:pt x="1038" y="168"/>
                    <a:pt x="1032" y="165"/>
                  </a:cubicBezTo>
                  <a:cubicBezTo>
                    <a:pt x="1024" y="161"/>
                    <a:pt x="1015" y="161"/>
                    <a:pt x="1007" y="158"/>
                  </a:cubicBezTo>
                  <a:cubicBezTo>
                    <a:pt x="1005" y="157"/>
                    <a:pt x="1002" y="158"/>
                    <a:pt x="1001" y="160"/>
                  </a:cubicBezTo>
                  <a:cubicBezTo>
                    <a:pt x="999" y="162"/>
                    <a:pt x="999" y="165"/>
                    <a:pt x="1001" y="167"/>
                  </a:cubicBezTo>
                  <a:cubicBezTo>
                    <a:pt x="1004" y="173"/>
                    <a:pt x="1009" y="177"/>
                    <a:pt x="1015" y="180"/>
                  </a:cubicBezTo>
                  <a:cubicBezTo>
                    <a:pt x="1016" y="181"/>
                    <a:pt x="1016" y="182"/>
                    <a:pt x="1016" y="183"/>
                  </a:cubicBezTo>
                  <a:cubicBezTo>
                    <a:pt x="1013" y="186"/>
                    <a:pt x="1009" y="182"/>
                    <a:pt x="1007" y="186"/>
                  </a:cubicBezTo>
                  <a:cubicBezTo>
                    <a:pt x="1014" y="193"/>
                    <a:pt x="1014" y="193"/>
                    <a:pt x="1022" y="187"/>
                  </a:cubicBezTo>
                  <a:cubicBezTo>
                    <a:pt x="1024" y="186"/>
                    <a:pt x="1026" y="185"/>
                    <a:pt x="1028" y="184"/>
                  </a:cubicBezTo>
                  <a:close/>
                  <a:moveTo>
                    <a:pt x="439" y="523"/>
                  </a:moveTo>
                  <a:cubicBezTo>
                    <a:pt x="439" y="523"/>
                    <a:pt x="439" y="523"/>
                    <a:pt x="439" y="523"/>
                  </a:cubicBezTo>
                  <a:cubicBezTo>
                    <a:pt x="436" y="522"/>
                    <a:pt x="434" y="523"/>
                    <a:pt x="432" y="525"/>
                  </a:cubicBezTo>
                  <a:cubicBezTo>
                    <a:pt x="426" y="529"/>
                    <a:pt x="426" y="533"/>
                    <a:pt x="432" y="536"/>
                  </a:cubicBezTo>
                  <a:cubicBezTo>
                    <a:pt x="445" y="542"/>
                    <a:pt x="459" y="544"/>
                    <a:pt x="472" y="546"/>
                  </a:cubicBezTo>
                  <a:cubicBezTo>
                    <a:pt x="477" y="547"/>
                    <a:pt x="480" y="545"/>
                    <a:pt x="480" y="540"/>
                  </a:cubicBezTo>
                  <a:cubicBezTo>
                    <a:pt x="478" y="530"/>
                    <a:pt x="479" y="519"/>
                    <a:pt x="481" y="509"/>
                  </a:cubicBezTo>
                  <a:cubicBezTo>
                    <a:pt x="482" y="506"/>
                    <a:pt x="482" y="503"/>
                    <a:pt x="479" y="500"/>
                  </a:cubicBezTo>
                  <a:cubicBezTo>
                    <a:pt x="476" y="498"/>
                    <a:pt x="472" y="500"/>
                    <a:pt x="470" y="502"/>
                  </a:cubicBezTo>
                  <a:cubicBezTo>
                    <a:pt x="459" y="508"/>
                    <a:pt x="448" y="514"/>
                    <a:pt x="439" y="523"/>
                  </a:cubicBezTo>
                  <a:close/>
                  <a:moveTo>
                    <a:pt x="803" y="1206"/>
                  </a:moveTo>
                  <a:cubicBezTo>
                    <a:pt x="803" y="1206"/>
                    <a:pt x="802" y="1205"/>
                    <a:pt x="801" y="1205"/>
                  </a:cubicBezTo>
                  <a:cubicBezTo>
                    <a:pt x="797" y="1203"/>
                    <a:pt x="792" y="1202"/>
                    <a:pt x="789" y="1207"/>
                  </a:cubicBezTo>
                  <a:cubicBezTo>
                    <a:pt x="786" y="1212"/>
                    <a:pt x="791" y="1214"/>
                    <a:pt x="794" y="1217"/>
                  </a:cubicBezTo>
                  <a:cubicBezTo>
                    <a:pt x="807" y="1228"/>
                    <a:pt x="821" y="1238"/>
                    <a:pt x="832" y="1251"/>
                  </a:cubicBezTo>
                  <a:cubicBezTo>
                    <a:pt x="842" y="1262"/>
                    <a:pt x="854" y="1272"/>
                    <a:pt x="869" y="1276"/>
                  </a:cubicBezTo>
                  <a:cubicBezTo>
                    <a:pt x="877" y="1278"/>
                    <a:pt x="884" y="1281"/>
                    <a:pt x="891" y="1285"/>
                  </a:cubicBezTo>
                  <a:cubicBezTo>
                    <a:pt x="898" y="1289"/>
                    <a:pt x="905" y="1292"/>
                    <a:pt x="913" y="1294"/>
                  </a:cubicBezTo>
                  <a:cubicBezTo>
                    <a:pt x="919" y="1295"/>
                    <a:pt x="924" y="1295"/>
                    <a:pt x="928" y="1291"/>
                  </a:cubicBezTo>
                  <a:cubicBezTo>
                    <a:pt x="937" y="1283"/>
                    <a:pt x="945" y="1276"/>
                    <a:pt x="954" y="1269"/>
                  </a:cubicBezTo>
                  <a:cubicBezTo>
                    <a:pt x="960" y="1264"/>
                    <a:pt x="960" y="1259"/>
                    <a:pt x="952" y="1256"/>
                  </a:cubicBezTo>
                  <a:cubicBezTo>
                    <a:pt x="945" y="1254"/>
                    <a:pt x="938" y="1251"/>
                    <a:pt x="931" y="1249"/>
                  </a:cubicBezTo>
                  <a:cubicBezTo>
                    <a:pt x="923" y="1247"/>
                    <a:pt x="913" y="1244"/>
                    <a:pt x="907" y="1250"/>
                  </a:cubicBezTo>
                  <a:cubicBezTo>
                    <a:pt x="897" y="1260"/>
                    <a:pt x="883" y="1259"/>
                    <a:pt x="873" y="1265"/>
                  </a:cubicBezTo>
                  <a:cubicBezTo>
                    <a:pt x="870" y="1267"/>
                    <a:pt x="865" y="1266"/>
                    <a:pt x="863" y="1263"/>
                  </a:cubicBezTo>
                  <a:cubicBezTo>
                    <a:pt x="860" y="1259"/>
                    <a:pt x="864" y="1256"/>
                    <a:pt x="867" y="1254"/>
                  </a:cubicBezTo>
                  <a:cubicBezTo>
                    <a:pt x="871" y="1251"/>
                    <a:pt x="876" y="1249"/>
                    <a:pt x="880" y="1246"/>
                  </a:cubicBezTo>
                  <a:cubicBezTo>
                    <a:pt x="882" y="1244"/>
                    <a:pt x="884" y="1242"/>
                    <a:pt x="884" y="1239"/>
                  </a:cubicBezTo>
                  <a:cubicBezTo>
                    <a:pt x="884" y="1236"/>
                    <a:pt x="880" y="1236"/>
                    <a:pt x="878" y="1235"/>
                  </a:cubicBezTo>
                  <a:cubicBezTo>
                    <a:pt x="868" y="1230"/>
                    <a:pt x="860" y="1223"/>
                    <a:pt x="849" y="1222"/>
                  </a:cubicBezTo>
                  <a:cubicBezTo>
                    <a:pt x="848" y="1222"/>
                    <a:pt x="847" y="1221"/>
                    <a:pt x="846" y="1220"/>
                  </a:cubicBezTo>
                  <a:cubicBezTo>
                    <a:pt x="844" y="1217"/>
                    <a:pt x="843" y="1215"/>
                    <a:pt x="847" y="1213"/>
                  </a:cubicBezTo>
                  <a:cubicBezTo>
                    <a:pt x="849" y="1213"/>
                    <a:pt x="851" y="1213"/>
                    <a:pt x="851" y="1209"/>
                  </a:cubicBezTo>
                  <a:cubicBezTo>
                    <a:pt x="838" y="1212"/>
                    <a:pt x="826" y="1213"/>
                    <a:pt x="814" y="1209"/>
                  </a:cubicBezTo>
                  <a:cubicBezTo>
                    <a:pt x="815" y="1206"/>
                    <a:pt x="820" y="1209"/>
                    <a:pt x="821" y="1203"/>
                  </a:cubicBezTo>
                  <a:cubicBezTo>
                    <a:pt x="815" y="1204"/>
                    <a:pt x="809" y="1205"/>
                    <a:pt x="803" y="1206"/>
                  </a:cubicBezTo>
                  <a:close/>
                  <a:moveTo>
                    <a:pt x="665" y="921"/>
                  </a:moveTo>
                  <a:cubicBezTo>
                    <a:pt x="665" y="931"/>
                    <a:pt x="662" y="941"/>
                    <a:pt x="660" y="951"/>
                  </a:cubicBezTo>
                  <a:cubicBezTo>
                    <a:pt x="658" y="957"/>
                    <a:pt x="656" y="963"/>
                    <a:pt x="654" y="970"/>
                  </a:cubicBezTo>
                  <a:cubicBezTo>
                    <a:pt x="653" y="973"/>
                    <a:pt x="654" y="975"/>
                    <a:pt x="657" y="975"/>
                  </a:cubicBezTo>
                  <a:cubicBezTo>
                    <a:pt x="659" y="974"/>
                    <a:pt x="663" y="974"/>
                    <a:pt x="660" y="970"/>
                  </a:cubicBezTo>
                  <a:cubicBezTo>
                    <a:pt x="659" y="969"/>
                    <a:pt x="659" y="967"/>
                    <a:pt x="660" y="967"/>
                  </a:cubicBezTo>
                  <a:cubicBezTo>
                    <a:pt x="667" y="962"/>
                    <a:pt x="665" y="955"/>
                    <a:pt x="665" y="949"/>
                  </a:cubicBezTo>
                  <a:cubicBezTo>
                    <a:pt x="665" y="945"/>
                    <a:pt x="666" y="942"/>
                    <a:pt x="669" y="939"/>
                  </a:cubicBezTo>
                  <a:cubicBezTo>
                    <a:pt x="673" y="933"/>
                    <a:pt x="674" y="927"/>
                    <a:pt x="669" y="921"/>
                  </a:cubicBezTo>
                  <a:cubicBezTo>
                    <a:pt x="667" y="911"/>
                    <a:pt x="669" y="901"/>
                    <a:pt x="671" y="891"/>
                  </a:cubicBezTo>
                  <a:cubicBezTo>
                    <a:pt x="671" y="886"/>
                    <a:pt x="673" y="884"/>
                    <a:pt x="678" y="884"/>
                  </a:cubicBezTo>
                  <a:cubicBezTo>
                    <a:pt x="682" y="884"/>
                    <a:pt x="684" y="886"/>
                    <a:pt x="684" y="890"/>
                  </a:cubicBezTo>
                  <a:cubicBezTo>
                    <a:pt x="685" y="901"/>
                    <a:pt x="688" y="911"/>
                    <a:pt x="687" y="921"/>
                  </a:cubicBezTo>
                  <a:cubicBezTo>
                    <a:pt x="687" y="923"/>
                    <a:pt x="687" y="925"/>
                    <a:pt x="689" y="926"/>
                  </a:cubicBezTo>
                  <a:cubicBezTo>
                    <a:pt x="692" y="927"/>
                    <a:pt x="694" y="926"/>
                    <a:pt x="695" y="923"/>
                  </a:cubicBezTo>
                  <a:cubicBezTo>
                    <a:pt x="697" y="920"/>
                    <a:pt x="698" y="916"/>
                    <a:pt x="699" y="912"/>
                  </a:cubicBezTo>
                  <a:cubicBezTo>
                    <a:pt x="701" y="907"/>
                    <a:pt x="703" y="901"/>
                    <a:pt x="705" y="895"/>
                  </a:cubicBezTo>
                  <a:cubicBezTo>
                    <a:pt x="708" y="887"/>
                    <a:pt x="712" y="885"/>
                    <a:pt x="720" y="887"/>
                  </a:cubicBezTo>
                  <a:cubicBezTo>
                    <a:pt x="723" y="888"/>
                    <a:pt x="725" y="888"/>
                    <a:pt x="728" y="887"/>
                  </a:cubicBezTo>
                  <a:cubicBezTo>
                    <a:pt x="733" y="885"/>
                    <a:pt x="734" y="888"/>
                    <a:pt x="734" y="892"/>
                  </a:cubicBezTo>
                  <a:cubicBezTo>
                    <a:pt x="735" y="898"/>
                    <a:pt x="734" y="905"/>
                    <a:pt x="737" y="911"/>
                  </a:cubicBezTo>
                  <a:cubicBezTo>
                    <a:pt x="738" y="914"/>
                    <a:pt x="739" y="916"/>
                    <a:pt x="742" y="915"/>
                  </a:cubicBezTo>
                  <a:cubicBezTo>
                    <a:pt x="744" y="915"/>
                    <a:pt x="746" y="914"/>
                    <a:pt x="747" y="912"/>
                  </a:cubicBezTo>
                  <a:cubicBezTo>
                    <a:pt x="748" y="908"/>
                    <a:pt x="750" y="904"/>
                    <a:pt x="750" y="900"/>
                  </a:cubicBezTo>
                  <a:cubicBezTo>
                    <a:pt x="750" y="896"/>
                    <a:pt x="751" y="893"/>
                    <a:pt x="755" y="891"/>
                  </a:cubicBezTo>
                  <a:cubicBezTo>
                    <a:pt x="762" y="888"/>
                    <a:pt x="768" y="892"/>
                    <a:pt x="768" y="900"/>
                  </a:cubicBezTo>
                  <a:cubicBezTo>
                    <a:pt x="768" y="904"/>
                    <a:pt x="766" y="909"/>
                    <a:pt x="773" y="912"/>
                  </a:cubicBezTo>
                  <a:cubicBezTo>
                    <a:pt x="777" y="903"/>
                    <a:pt x="780" y="894"/>
                    <a:pt x="793" y="891"/>
                  </a:cubicBezTo>
                  <a:cubicBezTo>
                    <a:pt x="802" y="889"/>
                    <a:pt x="809" y="889"/>
                    <a:pt x="807" y="902"/>
                  </a:cubicBezTo>
                  <a:cubicBezTo>
                    <a:pt x="806" y="907"/>
                    <a:pt x="807" y="912"/>
                    <a:pt x="808" y="917"/>
                  </a:cubicBezTo>
                  <a:cubicBezTo>
                    <a:pt x="812" y="911"/>
                    <a:pt x="814" y="907"/>
                    <a:pt x="815" y="901"/>
                  </a:cubicBezTo>
                  <a:cubicBezTo>
                    <a:pt x="816" y="895"/>
                    <a:pt x="819" y="888"/>
                    <a:pt x="821" y="882"/>
                  </a:cubicBezTo>
                  <a:cubicBezTo>
                    <a:pt x="824" y="874"/>
                    <a:pt x="827" y="865"/>
                    <a:pt x="824" y="857"/>
                  </a:cubicBezTo>
                  <a:cubicBezTo>
                    <a:pt x="822" y="851"/>
                    <a:pt x="822" y="844"/>
                    <a:pt x="822" y="838"/>
                  </a:cubicBezTo>
                  <a:cubicBezTo>
                    <a:pt x="821" y="826"/>
                    <a:pt x="819" y="814"/>
                    <a:pt x="816" y="802"/>
                  </a:cubicBezTo>
                  <a:cubicBezTo>
                    <a:pt x="816" y="808"/>
                    <a:pt x="812" y="813"/>
                    <a:pt x="816" y="819"/>
                  </a:cubicBezTo>
                  <a:cubicBezTo>
                    <a:pt x="818" y="823"/>
                    <a:pt x="815" y="829"/>
                    <a:pt x="814" y="833"/>
                  </a:cubicBezTo>
                  <a:cubicBezTo>
                    <a:pt x="812" y="836"/>
                    <a:pt x="810" y="838"/>
                    <a:pt x="806" y="837"/>
                  </a:cubicBezTo>
                  <a:cubicBezTo>
                    <a:pt x="803" y="837"/>
                    <a:pt x="799" y="836"/>
                    <a:pt x="798" y="832"/>
                  </a:cubicBezTo>
                  <a:cubicBezTo>
                    <a:pt x="798" y="828"/>
                    <a:pt x="797" y="825"/>
                    <a:pt x="797" y="821"/>
                  </a:cubicBezTo>
                  <a:cubicBezTo>
                    <a:pt x="798" y="812"/>
                    <a:pt x="793" y="805"/>
                    <a:pt x="791" y="797"/>
                  </a:cubicBezTo>
                  <a:cubicBezTo>
                    <a:pt x="793" y="812"/>
                    <a:pt x="786" y="826"/>
                    <a:pt x="790" y="841"/>
                  </a:cubicBezTo>
                  <a:cubicBezTo>
                    <a:pt x="790" y="842"/>
                    <a:pt x="789" y="844"/>
                    <a:pt x="789" y="846"/>
                  </a:cubicBezTo>
                  <a:cubicBezTo>
                    <a:pt x="788" y="849"/>
                    <a:pt x="786" y="852"/>
                    <a:pt x="782" y="852"/>
                  </a:cubicBezTo>
                  <a:cubicBezTo>
                    <a:pt x="777" y="852"/>
                    <a:pt x="773" y="849"/>
                    <a:pt x="773" y="844"/>
                  </a:cubicBezTo>
                  <a:cubicBezTo>
                    <a:pt x="774" y="835"/>
                    <a:pt x="770" y="826"/>
                    <a:pt x="770" y="817"/>
                  </a:cubicBezTo>
                  <a:cubicBezTo>
                    <a:pt x="769" y="808"/>
                    <a:pt x="767" y="800"/>
                    <a:pt x="761" y="793"/>
                  </a:cubicBezTo>
                  <a:cubicBezTo>
                    <a:pt x="756" y="799"/>
                    <a:pt x="757" y="806"/>
                    <a:pt x="758" y="812"/>
                  </a:cubicBezTo>
                  <a:cubicBezTo>
                    <a:pt x="759" y="817"/>
                    <a:pt x="757" y="820"/>
                    <a:pt x="752" y="820"/>
                  </a:cubicBezTo>
                  <a:cubicBezTo>
                    <a:pt x="748" y="819"/>
                    <a:pt x="750" y="812"/>
                    <a:pt x="745" y="811"/>
                  </a:cubicBezTo>
                  <a:cubicBezTo>
                    <a:pt x="744" y="820"/>
                    <a:pt x="744" y="820"/>
                    <a:pt x="752" y="820"/>
                  </a:cubicBezTo>
                  <a:cubicBezTo>
                    <a:pt x="753" y="821"/>
                    <a:pt x="754" y="822"/>
                    <a:pt x="755" y="823"/>
                  </a:cubicBezTo>
                  <a:cubicBezTo>
                    <a:pt x="759" y="828"/>
                    <a:pt x="756" y="840"/>
                    <a:pt x="751" y="841"/>
                  </a:cubicBezTo>
                  <a:cubicBezTo>
                    <a:pt x="745" y="843"/>
                    <a:pt x="742" y="841"/>
                    <a:pt x="740" y="833"/>
                  </a:cubicBezTo>
                  <a:cubicBezTo>
                    <a:pt x="739" y="830"/>
                    <a:pt x="738" y="827"/>
                    <a:pt x="735" y="829"/>
                  </a:cubicBezTo>
                  <a:cubicBezTo>
                    <a:pt x="731" y="830"/>
                    <a:pt x="732" y="833"/>
                    <a:pt x="734" y="835"/>
                  </a:cubicBezTo>
                  <a:cubicBezTo>
                    <a:pt x="734" y="835"/>
                    <a:pt x="735" y="836"/>
                    <a:pt x="735" y="836"/>
                  </a:cubicBezTo>
                  <a:cubicBezTo>
                    <a:pt x="737" y="841"/>
                    <a:pt x="734" y="851"/>
                    <a:pt x="730" y="853"/>
                  </a:cubicBezTo>
                  <a:cubicBezTo>
                    <a:pt x="727" y="854"/>
                    <a:pt x="723" y="851"/>
                    <a:pt x="720" y="844"/>
                  </a:cubicBezTo>
                  <a:cubicBezTo>
                    <a:pt x="719" y="843"/>
                    <a:pt x="719" y="842"/>
                    <a:pt x="718" y="841"/>
                  </a:cubicBezTo>
                  <a:cubicBezTo>
                    <a:pt x="717" y="836"/>
                    <a:pt x="715" y="831"/>
                    <a:pt x="712" y="827"/>
                  </a:cubicBezTo>
                  <a:cubicBezTo>
                    <a:pt x="707" y="819"/>
                    <a:pt x="702" y="818"/>
                    <a:pt x="694" y="824"/>
                  </a:cubicBezTo>
                  <a:cubicBezTo>
                    <a:pt x="688" y="828"/>
                    <a:pt x="682" y="832"/>
                    <a:pt x="681" y="841"/>
                  </a:cubicBezTo>
                  <a:cubicBezTo>
                    <a:pt x="681" y="846"/>
                    <a:pt x="674" y="851"/>
                    <a:pt x="672" y="849"/>
                  </a:cubicBezTo>
                  <a:cubicBezTo>
                    <a:pt x="668" y="846"/>
                    <a:pt x="668" y="842"/>
                    <a:pt x="669" y="837"/>
                  </a:cubicBezTo>
                  <a:cubicBezTo>
                    <a:pt x="669" y="835"/>
                    <a:pt x="670" y="834"/>
                    <a:pt x="670" y="832"/>
                  </a:cubicBezTo>
                  <a:cubicBezTo>
                    <a:pt x="672" y="825"/>
                    <a:pt x="673" y="818"/>
                    <a:pt x="673" y="811"/>
                  </a:cubicBezTo>
                  <a:cubicBezTo>
                    <a:pt x="673" y="809"/>
                    <a:pt x="673" y="806"/>
                    <a:pt x="671" y="805"/>
                  </a:cubicBezTo>
                  <a:cubicBezTo>
                    <a:pt x="666" y="802"/>
                    <a:pt x="661" y="798"/>
                    <a:pt x="655" y="797"/>
                  </a:cubicBezTo>
                  <a:cubicBezTo>
                    <a:pt x="651" y="797"/>
                    <a:pt x="648" y="798"/>
                    <a:pt x="646" y="802"/>
                  </a:cubicBezTo>
                  <a:cubicBezTo>
                    <a:pt x="644" y="807"/>
                    <a:pt x="642" y="811"/>
                    <a:pt x="644" y="816"/>
                  </a:cubicBezTo>
                  <a:cubicBezTo>
                    <a:pt x="649" y="815"/>
                    <a:pt x="651" y="811"/>
                    <a:pt x="653" y="808"/>
                  </a:cubicBezTo>
                  <a:cubicBezTo>
                    <a:pt x="655" y="806"/>
                    <a:pt x="657" y="805"/>
                    <a:pt x="660" y="805"/>
                  </a:cubicBezTo>
                  <a:cubicBezTo>
                    <a:pt x="662" y="805"/>
                    <a:pt x="664" y="805"/>
                    <a:pt x="665" y="807"/>
                  </a:cubicBezTo>
                  <a:cubicBezTo>
                    <a:pt x="666" y="809"/>
                    <a:pt x="666" y="811"/>
                    <a:pt x="664" y="812"/>
                  </a:cubicBezTo>
                  <a:cubicBezTo>
                    <a:pt x="654" y="820"/>
                    <a:pt x="648" y="831"/>
                    <a:pt x="641" y="841"/>
                  </a:cubicBezTo>
                  <a:cubicBezTo>
                    <a:pt x="638" y="845"/>
                    <a:pt x="635" y="849"/>
                    <a:pt x="631" y="850"/>
                  </a:cubicBezTo>
                  <a:cubicBezTo>
                    <a:pt x="626" y="852"/>
                    <a:pt x="624" y="846"/>
                    <a:pt x="621" y="845"/>
                  </a:cubicBezTo>
                  <a:cubicBezTo>
                    <a:pt x="619" y="844"/>
                    <a:pt x="617" y="843"/>
                    <a:pt x="616" y="842"/>
                  </a:cubicBezTo>
                  <a:cubicBezTo>
                    <a:pt x="613" y="841"/>
                    <a:pt x="613" y="836"/>
                    <a:pt x="609" y="838"/>
                  </a:cubicBezTo>
                  <a:cubicBezTo>
                    <a:pt x="606" y="839"/>
                    <a:pt x="603" y="840"/>
                    <a:pt x="601" y="843"/>
                  </a:cubicBezTo>
                  <a:cubicBezTo>
                    <a:pt x="597" y="847"/>
                    <a:pt x="592" y="850"/>
                    <a:pt x="586" y="852"/>
                  </a:cubicBezTo>
                  <a:cubicBezTo>
                    <a:pt x="583" y="853"/>
                    <a:pt x="580" y="856"/>
                    <a:pt x="575" y="854"/>
                  </a:cubicBezTo>
                  <a:cubicBezTo>
                    <a:pt x="571" y="852"/>
                    <a:pt x="573" y="847"/>
                    <a:pt x="569" y="844"/>
                  </a:cubicBezTo>
                  <a:cubicBezTo>
                    <a:pt x="565" y="860"/>
                    <a:pt x="557" y="873"/>
                    <a:pt x="559" y="891"/>
                  </a:cubicBezTo>
                  <a:cubicBezTo>
                    <a:pt x="562" y="887"/>
                    <a:pt x="563" y="884"/>
                    <a:pt x="565" y="882"/>
                  </a:cubicBezTo>
                  <a:cubicBezTo>
                    <a:pt x="570" y="876"/>
                    <a:pt x="575" y="876"/>
                    <a:pt x="580" y="883"/>
                  </a:cubicBezTo>
                  <a:cubicBezTo>
                    <a:pt x="581" y="885"/>
                    <a:pt x="581" y="887"/>
                    <a:pt x="581" y="890"/>
                  </a:cubicBezTo>
                  <a:cubicBezTo>
                    <a:pt x="582" y="892"/>
                    <a:pt x="582" y="893"/>
                    <a:pt x="585" y="893"/>
                  </a:cubicBezTo>
                  <a:cubicBezTo>
                    <a:pt x="596" y="894"/>
                    <a:pt x="597" y="896"/>
                    <a:pt x="597" y="906"/>
                  </a:cubicBezTo>
                  <a:cubicBezTo>
                    <a:pt x="597" y="909"/>
                    <a:pt x="597" y="912"/>
                    <a:pt x="595" y="915"/>
                  </a:cubicBezTo>
                  <a:cubicBezTo>
                    <a:pt x="593" y="920"/>
                    <a:pt x="596" y="922"/>
                    <a:pt x="600" y="923"/>
                  </a:cubicBezTo>
                  <a:cubicBezTo>
                    <a:pt x="603" y="924"/>
                    <a:pt x="605" y="925"/>
                    <a:pt x="607" y="920"/>
                  </a:cubicBezTo>
                  <a:cubicBezTo>
                    <a:pt x="608" y="916"/>
                    <a:pt x="612" y="914"/>
                    <a:pt x="613" y="909"/>
                  </a:cubicBezTo>
                  <a:cubicBezTo>
                    <a:pt x="614" y="905"/>
                    <a:pt x="617" y="902"/>
                    <a:pt x="622" y="903"/>
                  </a:cubicBezTo>
                  <a:cubicBezTo>
                    <a:pt x="627" y="904"/>
                    <a:pt x="628" y="908"/>
                    <a:pt x="627" y="912"/>
                  </a:cubicBezTo>
                  <a:cubicBezTo>
                    <a:pt x="626" y="918"/>
                    <a:pt x="625" y="925"/>
                    <a:pt x="624" y="931"/>
                  </a:cubicBezTo>
                  <a:cubicBezTo>
                    <a:pt x="624" y="933"/>
                    <a:pt x="623" y="935"/>
                    <a:pt x="625" y="936"/>
                  </a:cubicBezTo>
                  <a:cubicBezTo>
                    <a:pt x="628" y="936"/>
                    <a:pt x="630" y="935"/>
                    <a:pt x="631" y="932"/>
                  </a:cubicBezTo>
                  <a:cubicBezTo>
                    <a:pt x="635" y="921"/>
                    <a:pt x="639" y="909"/>
                    <a:pt x="643" y="897"/>
                  </a:cubicBezTo>
                  <a:cubicBezTo>
                    <a:pt x="644" y="894"/>
                    <a:pt x="643" y="887"/>
                    <a:pt x="649" y="888"/>
                  </a:cubicBezTo>
                  <a:cubicBezTo>
                    <a:pt x="655" y="890"/>
                    <a:pt x="655" y="895"/>
                    <a:pt x="655" y="900"/>
                  </a:cubicBezTo>
                  <a:cubicBezTo>
                    <a:pt x="655" y="902"/>
                    <a:pt x="654" y="904"/>
                    <a:pt x="653" y="906"/>
                  </a:cubicBezTo>
                  <a:cubicBezTo>
                    <a:pt x="652" y="913"/>
                    <a:pt x="650" y="920"/>
                    <a:pt x="648" y="927"/>
                  </a:cubicBezTo>
                  <a:cubicBezTo>
                    <a:pt x="647" y="929"/>
                    <a:pt x="646" y="932"/>
                    <a:pt x="649" y="933"/>
                  </a:cubicBezTo>
                  <a:cubicBezTo>
                    <a:pt x="651" y="934"/>
                    <a:pt x="653" y="933"/>
                    <a:pt x="655" y="931"/>
                  </a:cubicBezTo>
                  <a:cubicBezTo>
                    <a:pt x="658" y="928"/>
                    <a:pt x="660" y="923"/>
                    <a:pt x="665" y="921"/>
                  </a:cubicBezTo>
                  <a:close/>
                  <a:moveTo>
                    <a:pt x="397" y="597"/>
                  </a:moveTo>
                  <a:cubicBezTo>
                    <a:pt x="397" y="597"/>
                    <a:pt x="397" y="596"/>
                    <a:pt x="398" y="595"/>
                  </a:cubicBezTo>
                  <a:cubicBezTo>
                    <a:pt x="398" y="595"/>
                    <a:pt x="398" y="594"/>
                    <a:pt x="398" y="593"/>
                  </a:cubicBezTo>
                  <a:cubicBezTo>
                    <a:pt x="398" y="592"/>
                    <a:pt x="397" y="592"/>
                    <a:pt x="397" y="593"/>
                  </a:cubicBezTo>
                  <a:cubicBezTo>
                    <a:pt x="396" y="594"/>
                    <a:pt x="396" y="594"/>
                    <a:pt x="396" y="595"/>
                  </a:cubicBezTo>
                  <a:cubicBezTo>
                    <a:pt x="396" y="596"/>
                    <a:pt x="397" y="597"/>
                    <a:pt x="397" y="597"/>
                  </a:cubicBezTo>
                  <a:cubicBezTo>
                    <a:pt x="403" y="606"/>
                    <a:pt x="393" y="604"/>
                    <a:pt x="390" y="610"/>
                  </a:cubicBezTo>
                  <a:cubicBezTo>
                    <a:pt x="389" y="603"/>
                    <a:pt x="390" y="597"/>
                    <a:pt x="385" y="594"/>
                  </a:cubicBezTo>
                  <a:cubicBezTo>
                    <a:pt x="385" y="594"/>
                    <a:pt x="384" y="592"/>
                    <a:pt x="385" y="591"/>
                  </a:cubicBezTo>
                  <a:cubicBezTo>
                    <a:pt x="388" y="586"/>
                    <a:pt x="386" y="580"/>
                    <a:pt x="386" y="575"/>
                  </a:cubicBezTo>
                  <a:cubicBezTo>
                    <a:pt x="386" y="571"/>
                    <a:pt x="388" y="569"/>
                    <a:pt x="392" y="570"/>
                  </a:cubicBezTo>
                  <a:cubicBezTo>
                    <a:pt x="394" y="570"/>
                    <a:pt x="395" y="571"/>
                    <a:pt x="397" y="571"/>
                  </a:cubicBezTo>
                  <a:cubicBezTo>
                    <a:pt x="398" y="571"/>
                    <a:pt x="400" y="571"/>
                    <a:pt x="400" y="569"/>
                  </a:cubicBezTo>
                  <a:cubicBezTo>
                    <a:pt x="401" y="567"/>
                    <a:pt x="400" y="565"/>
                    <a:pt x="398" y="564"/>
                  </a:cubicBezTo>
                  <a:cubicBezTo>
                    <a:pt x="395" y="562"/>
                    <a:pt x="392" y="565"/>
                    <a:pt x="389" y="563"/>
                  </a:cubicBezTo>
                  <a:cubicBezTo>
                    <a:pt x="388" y="561"/>
                    <a:pt x="390" y="557"/>
                    <a:pt x="388" y="555"/>
                  </a:cubicBezTo>
                  <a:cubicBezTo>
                    <a:pt x="381" y="546"/>
                    <a:pt x="383" y="536"/>
                    <a:pt x="384" y="527"/>
                  </a:cubicBezTo>
                  <a:cubicBezTo>
                    <a:pt x="384" y="525"/>
                    <a:pt x="384" y="523"/>
                    <a:pt x="383" y="520"/>
                  </a:cubicBezTo>
                  <a:cubicBezTo>
                    <a:pt x="381" y="511"/>
                    <a:pt x="373" y="510"/>
                    <a:pt x="365" y="506"/>
                  </a:cubicBezTo>
                  <a:cubicBezTo>
                    <a:pt x="364" y="510"/>
                    <a:pt x="370" y="511"/>
                    <a:pt x="367" y="515"/>
                  </a:cubicBezTo>
                  <a:cubicBezTo>
                    <a:pt x="361" y="521"/>
                    <a:pt x="363" y="527"/>
                    <a:pt x="367" y="534"/>
                  </a:cubicBezTo>
                  <a:cubicBezTo>
                    <a:pt x="369" y="537"/>
                    <a:pt x="369" y="540"/>
                    <a:pt x="369" y="544"/>
                  </a:cubicBezTo>
                  <a:cubicBezTo>
                    <a:pt x="369" y="553"/>
                    <a:pt x="370" y="562"/>
                    <a:pt x="369" y="572"/>
                  </a:cubicBezTo>
                  <a:cubicBezTo>
                    <a:pt x="367" y="584"/>
                    <a:pt x="366" y="597"/>
                    <a:pt x="368" y="609"/>
                  </a:cubicBezTo>
                  <a:cubicBezTo>
                    <a:pt x="369" y="613"/>
                    <a:pt x="369" y="617"/>
                    <a:pt x="371" y="621"/>
                  </a:cubicBezTo>
                  <a:cubicBezTo>
                    <a:pt x="374" y="620"/>
                    <a:pt x="374" y="619"/>
                    <a:pt x="374" y="617"/>
                  </a:cubicBezTo>
                  <a:cubicBezTo>
                    <a:pt x="374" y="614"/>
                    <a:pt x="375" y="610"/>
                    <a:pt x="380" y="610"/>
                  </a:cubicBezTo>
                  <a:cubicBezTo>
                    <a:pt x="385" y="609"/>
                    <a:pt x="385" y="614"/>
                    <a:pt x="386" y="617"/>
                  </a:cubicBezTo>
                  <a:cubicBezTo>
                    <a:pt x="386" y="618"/>
                    <a:pt x="387" y="619"/>
                    <a:pt x="387" y="620"/>
                  </a:cubicBezTo>
                  <a:cubicBezTo>
                    <a:pt x="392" y="634"/>
                    <a:pt x="401" y="637"/>
                    <a:pt x="414" y="631"/>
                  </a:cubicBezTo>
                  <a:cubicBezTo>
                    <a:pt x="416" y="630"/>
                    <a:pt x="419" y="629"/>
                    <a:pt x="422" y="629"/>
                  </a:cubicBezTo>
                  <a:cubicBezTo>
                    <a:pt x="421" y="629"/>
                    <a:pt x="421" y="629"/>
                    <a:pt x="421" y="629"/>
                  </a:cubicBezTo>
                  <a:cubicBezTo>
                    <a:pt x="414" y="636"/>
                    <a:pt x="407" y="643"/>
                    <a:pt x="395" y="645"/>
                  </a:cubicBezTo>
                  <a:cubicBezTo>
                    <a:pt x="402" y="650"/>
                    <a:pt x="407" y="653"/>
                    <a:pt x="402" y="661"/>
                  </a:cubicBezTo>
                  <a:cubicBezTo>
                    <a:pt x="401" y="663"/>
                    <a:pt x="403" y="667"/>
                    <a:pt x="403" y="670"/>
                  </a:cubicBezTo>
                  <a:cubicBezTo>
                    <a:pt x="408" y="687"/>
                    <a:pt x="410" y="703"/>
                    <a:pt x="405" y="720"/>
                  </a:cubicBezTo>
                  <a:cubicBezTo>
                    <a:pt x="404" y="723"/>
                    <a:pt x="404" y="726"/>
                    <a:pt x="405" y="728"/>
                  </a:cubicBezTo>
                  <a:cubicBezTo>
                    <a:pt x="408" y="733"/>
                    <a:pt x="406" y="736"/>
                    <a:pt x="403" y="739"/>
                  </a:cubicBezTo>
                  <a:cubicBezTo>
                    <a:pt x="417" y="743"/>
                    <a:pt x="418" y="742"/>
                    <a:pt x="420" y="746"/>
                  </a:cubicBezTo>
                  <a:cubicBezTo>
                    <a:pt x="422" y="750"/>
                    <a:pt x="424" y="751"/>
                    <a:pt x="428" y="750"/>
                  </a:cubicBezTo>
                  <a:cubicBezTo>
                    <a:pt x="432" y="749"/>
                    <a:pt x="435" y="751"/>
                    <a:pt x="439" y="749"/>
                  </a:cubicBezTo>
                  <a:cubicBezTo>
                    <a:pt x="446" y="743"/>
                    <a:pt x="449" y="744"/>
                    <a:pt x="449" y="753"/>
                  </a:cubicBezTo>
                  <a:cubicBezTo>
                    <a:pt x="450" y="764"/>
                    <a:pt x="453" y="775"/>
                    <a:pt x="455" y="786"/>
                  </a:cubicBezTo>
                  <a:cubicBezTo>
                    <a:pt x="456" y="789"/>
                    <a:pt x="458" y="793"/>
                    <a:pt x="460" y="796"/>
                  </a:cubicBezTo>
                  <a:cubicBezTo>
                    <a:pt x="462" y="799"/>
                    <a:pt x="465" y="798"/>
                    <a:pt x="467" y="796"/>
                  </a:cubicBezTo>
                  <a:cubicBezTo>
                    <a:pt x="468" y="793"/>
                    <a:pt x="469" y="791"/>
                    <a:pt x="470" y="788"/>
                  </a:cubicBezTo>
                  <a:cubicBezTo>
                    <a:pt x="471" y="781"/>
                    <a:pt x="472" y="774"/>
                    <a:pt x="474" y="766"/>
                  </a:cubicBezTo>
                  <a:cubicBezTo>
                    <a:pt x="475" y="763"/>
                    <a:pt x="476" y="758"/>
                    <a:pt x="481" y="759"/>
                  </a:cubicBezTo>
                  <a:cubicBezTo>
                    <a:pt x="486" y="760"/>
                    <a:pt x="489" y="763"/>
                    <a:pt x="489" y="768"/>
                  </a:cubicBezTo>
                  <a:cubicBezTo>
                    <a:pt x="488" y="773"/>
                    <a:pt x="491" y="774"/>
                    <a:pt x="495" y="775"/>
                  </a:cubicBezTo>
                  <a:cubicBezTo>
                    <a:pt x="502" y="776"/>
                    <a:pt x="504" y="780"/>
                    <a:pt x="503" y="787"/>
                  </a:cubicBezTo>
                  <a:cubicBezTo>
                    <a:pt x="503" y="789"/>
                    <a:pt x="502" y="791"/>
                    <a:pt x="501" y="792"/>
                  </a:cubicBezTo>
                  <a:cubicBezTo>
                    <a:pt x="496" y="803"/>
                    <a:pt x="501" y="812"/>
                    <a:pt x="507" y="820"/>
                  </a:cubicBezTo>
                  <a:cubicBezTo>
                    <a:pt x="508" y="823"/>
                    <a:pt x="511" y="823"/>
                    <a:pt x="512" y="821"/>
                  </a:cubicBezTo>
                  <a:cubicBezTo>
                    <a:pt x="515" y="816"/>
                    <a:pt x="520" y="812"/>
                    <a:pt x="520" y="807"/>
                  </a:cubicBezTo>
                  <a:cubicBezTo>
                    <a:pt x="521" y="798"/>
                    <a:pt x="525" y="791"/>
                    <a:pt x="526" y="782"/>
                  </a:cubicBezTo>
                  <a:cubicBezTo>
                    <a:pt x="527" y="776"/>
                    <a:pt x="531" y="772"/>
                    <a:pt x="533" y="767"/>
                  </a:cubicBezTo>
                  <a:cubicBezTo>
                    <a:pt x="535" y="765"/>
                    <a:pt x="537" y="763"/>
                    <a:pt x="540" y="764"/>
                  </a:cubicBezTo>
                  <a:cubicBezTo>
                    <a:pt x="543" y="766"/>
                    <a:pt x="544" y="768"/>
                    <a:pt x="544" y="771"/>
                  </a:cubicBezTo>
                  <a:cubicBezTo>
                    <a:pt x="543" y="778"/>
                    <a:pt x="543" y="784"/>
                    <a:pt x="542" y="791"/>
                  </a:cubicBezTo>
                  <a:cubicBezTo>
                    <a:pt x="546" y="790"/>
                    <a:pt x="546" y="787"/>
                    <a:pt x="547" y="784"/>
                  </a:cubicBezTo>
                  <a:cubicBezTo>
                    <a:pt x="548" y="782"/>
                    <a:pt x="549" y="780"/>
                    <a:pt x="552" y="780"/>
                  </a:cubicBezTo>
                  <a:cubicBezTo>
                    <a:pt x="555" y="779"/>
                    <a:pt x="556" y="782"/>
                    <a:pt x="558" y="784"/>
                  </a:cubicBezTo>
                  <a:cubicBezTo>
                    <a:pt x="560" y="787"/>
                    <a:pt x="559" y="790"/>
                    <a:pt x="559" y="793"/>
                  </a:cubicBezTo>
                  <a:cubicBezTo>
                    <a:pt x="558" y="798"/>
                    <a:pt x="558" y="803"/>
                    <a:pt x="557" y="809"/>
                  </a:cubicBezTo>
                  <a:cubicBezTo>
                    <a:pt x="575" y="795"/>
                    <a:pt x="568" y="775"/>
                    <a:pt x="572" y="758"/>
                  </a:cubicBezTo>
                  <a:cubicBezTo>
                    <a:pt x="573" y="754"/>
                    <a:pt x="572" y="750"/>
                    <a:pt x="571" y="746"/>
                  </a:cubicBezTo>
                  <a:cubicBezTo>
                    <a:pt x="571" y="745"/>
                    <a:pt x="571" y="743"/>
                    <a:pt x="570" y="742"/>
                  </a:cubicBezTo>
                  <a:cubicBezTo>
                    <a:pt x="569" y="740"/>
                    <a:pt x="568" y="738"/>
                    <a:pt x="567" y="736"/>
                  </a:cubicBezTo>
                  <a:cubicBezTo>
                    <a:pt x="564" y="727"/>
                    <a:pt x="568" y="723"/>
                    <a:pt x="576" y="723"/>
                  </a:cubicBezTo>
                  <a:cubicBezTo>
                    <a:pt x="580" y="723"/>
                    <a:pt x="584" y="723"/>
                    <a:pt x="585" y="720"/>
                  </a:cubicBezTo>
                  <a:cubicBezTo>
                    <a:pt x="586" y="713"/>
                    <a:pt x="590" y="714"/>
                    <a:pt x="595" y="715"/>
                  </a:cubicBezTo>
                  <a:cubicBezTo>
                    <a:pt x="603" y="717"/>
                    <a:pt x="612" y="711"/>
                    <a:pt x="610" y="705"/>
                  </a:cubicBezTo>
                  <a:cubicBezTo>
                    <a:pt x="608" y="697"/>
                    <a:pt x="613" y="693"/>
                    <a:pt x="617" y="688"/>
                  </a:cubicBezTo>
                  <a:cubicBezTo>
                    <a:pt x="623" y="680"/>
                    <a:pt x="624" y="672"/>
                    <a:pt x="622" y="663"/>
                  </a:cubicBezTo>
                  <a:cubicBezTo>
                    <a:pt x="621" y="660"/>
                    <a:pt x="620" y="658"/>
                    <a:pt x="617" y="658"/>
                  </a:cubicBezTo>
                  <a:cubicBezTo>
                    <a:pt x="615" y="657"/>
                    <a:pt x="614" y="659"/>
                    <a:pt x="613" y="661"/>
                  </a:cubicBezTo>
                  <a:cubicBezTo>
                    <a:pt x="613" y="663"/>
                    <a:pt x="611" y="665"/>
                    <a:pt x="609" y="664"/>
                  </a:cubicBezTo>
                  <a:cubicBezTo>
                    <a:pt x="606" y="663"/>
                    <a:pt x="607" y="660"/>
                    <a:pt x="608" y="658"/>
                  </a:cubicBezTo>
                  <a:cubicBezTo>
                    <a:pt x="608" y="654"/>
                    <a:pt x="611" y="653"/>
                    <a:pt x="613" y="651"/>
                  </a:cubicBezTo>
                  <a:cubicBezTo>
                    <a:pt x="615" y="649"/>
                    <a:pt x="618" y="646"/>
                    <a:pt x="618" y="644"/>
                  </a:cubicBezTo>
                  <a:cubicBezTo>
                    <a:pt x="617" y="635"/>
                    <a:pt x="620" y="627"/>
                    <a:pt x="621" y="619"/>
                  </a:cubicBezTo>
                  <a:cubicBezTo>
                    <a:pt x="622" y="608"/>
                    <a:pt x="617" y="597"/>
                    <a:pt x="622" y="587"/>
                  </a:cubicBezTo>
                  <a:cubicBezTo>
                    <a:pt x="625" y="582"/>
                    <a:pt x="622" y="579"/>
                    <a:pt x="616" y="580"/>
                  </a:cubicBezTo>
                  <a:cubicBezTo>
                    <a:pt x="612" y="581"/>
                    <a:pt x="608" y="579"/>
                    <a:pt x="606" y="576"/>
                  </a:cubicBezTo>
                  <a:cubicBezTo>
                    <a:pt x="603" y="570"/>
                    <a:pt x="599" y="568"/>
                    <a:pt x="593" y="571"/>
                  </a:cubicBezTo>
                  <a:cubicBezTo>
                    <a:pt x="588" y="573"/>
                    <a:pt x="585" y="572"/>
                    <a:pt x="581" y="567"/>
                  </a:cubicBezTo>
                  <a:cubicBezTo>
                    <a:pt x="579" y="561"/>
                    <a:pt x="573" y="561"/>
                    <a:pt x="567" y="562"/>
                  </a:cubicBezTo>
                  <a:cubicBezTo>
                    <a:pt x="558" y="564"/>
                    <a:pt x="550" y="572"/>
                    <a:pt x="541" y="564"/>
                  </a:cubicBezTo>
                  <a:cubicBezTo>
                    <a:pt x="541" y="563"/>
                    <a:pt x="538" y="564"/>
                    <a:pt x="536" y="564"/>
                  </a:cubicBezTo>
                  <a:cubicBezTo>
                    <a:pt x="518" y="568"/>
                    <a:pt x="500" y="572"/>
                    <a:pt x="482" y="564"/>
                  </a:cubicBezTo>
                  <a:cubicBezTo>
                    <a:pt x="479" y="563"/>
                    <a:pt x="475" y="563"/>
                    <a:pt x="472" y="563"/>
                  </a:cubicBezTo>
                  <a:cubicBezTo>
                    <a:pt x="457" y="561"/>
                    <a:pt x="441" y="560"/>
                    <a:pt x="427" y="555"/>
                  </a:cubicBezTo>
                  <a:cubicBezTo>
                    <a:pt x="422" y="554"/>
                    <a:pt x="421" y="555"/>
                    <a:pt x="418" y="558"/>
                  </a:cubicBezTo>
                  <a:cubicBezTo>
                    <a:pt x="415" y="563"/>
                    <a:pt x="418" y="568"/>
                    <a:pt x="415" y="571"/>
                  </a:cubicBezTo>
                  <a:cubicBezTo>
                    <a:pt x="411" y="576"/>
                    <a:pt x="411" y="580"/>
                    <a:pt x="412" y="585"/>
                  </a:cubicBezTo>
                  <a:cubicBezTo>
                    <a:pt x="412" y="591"/>
                    <a:pt x="409" y="594"/>
                    <a:pt x="405" y="596"/>
                  </a:cubicBezTo>
                  <a:cubicBezTo>
                    <a:pt x="402" y="597"/>
                    <a:pt x="399" y="597"/>
                    <a:pt x="397" y="597"/>
                  </a:cubicBezTo>
                  <a:close/>
                  <a:moveTo>
                    <a:pt x="934" y="544"/>
                  </a:moveTo>
                  <a:cubicBezTo>
                    <a:pt x="932" y="545"/>
                    <a:pt x="933" y="548"/>
                    <a:pt x="931" y="550"/>
                  </a:cubicBezTo>
                  <a:cubicBezTo>
                    <a:pt x="912" y="571"/>
                    <a:pt x="889" y="584"/>
                    <a:pt x="862" y="591"/>
                  </a:cubicBezTo>
                  <a:cubicBezTo>
                    <a:pt x="859" y="591"/>
                    <a:pt x="855" y="591"/>
                    <a:pt x="851" y="590"/>
                  </a:cubicBezTo>
                  <a:cubicBezTo>
                    <a:pt x="835" y="586"/>
                    <a:pt x="819" y="582"/>
                    <a:pt x="803" y="578"/>
                  </a:cubicBezTo>
                  <a:cubicBezTo>
                    <a:pt x="798" y="577"/>
                    <a:pt x="793" y="580"/>
                    <a:pt x="788" y="582"/>
                  </a:cubicBezTo>
                  <a:cubicBezTo>
                    <a:pt x="782" y="583"/>
                    <a:pt x="789" y="588"/>
                    <a:pt x="784" y="590"/>
                  </a:cubicBezTo>
                  <a:cubicBezTo>
                    <a:pt x="780" y="587"/>
                    <a:pt x="776" y="582"/>
                    <a:pt x="770" y="586"/>
                  </a:cubicBezTo>
                  <a:cubicBezTo>
                    <a:pt x="760" y="591"/>
                    <a:pt x="749" y="594"/>
                    <a:pt x="739" y="599"/>
                  </a:cubicBezTo>
                  <a:cubicBezTo>
                    <a:pt x="727" y="604"/>
                    <a:pt x="714" y="610"/>
                    <a:pt x="700" y="608"/>
                  </a:cubicBezTo>
                  <a:cubicBezTo>
                    <a:pt x="695" y="607"/>
                    <a:pt x="690" y="607"/>
                    <a:pt x="685" y="606"/>
                  </a:cubicBezTo>
                  <a:cubicBezTo>
                    <a:pt x="675" y="604"/>
                    <a:pt x="659" y="611"/>
                    <a:pt x="658" y="618"/>
                  </a:cubicBezTo>
                  <a:cubicBezTo>
                    <a:pt x="657" y="626"/>
                    <a:pt x="653" y="629"/>
                    <a:pt x="648" y="633"/>
                  </a:cubicBezTo>
                  <a:cubicBezTo>
                    <a:pt x="646" y="634"/>
                    <a:pt x="645" y="636"/>
                    <a:pt x="643" y="637"/>
                  </a:cubicBezTo>
                  <a:cubicBezTo>
                    <a:pt x="641" y="639"/>
                    <a:pt x="640" y="641"/>
                    <a:pt x="641" y="644"/>
                  </a:cubicBezTo>
                  <a:cubicBezTo>
                    <a:pt x="641" y="647"/>
                    <a:pt x="644" y="645"/>
                    <a:pt x="646" y="646"/>
                  </a:cubicBezTo>
                  <a:cubicBezTo>
                    <a:pt x="651" y="647"/>
                    <a:pt x="654" y="643"/>
                    <a:pt x="658" y="644"/>
                  </a:cubicBezTo>
                  <a:cubicBezTo>
                    <a:pt x="660" y="646"/>
                    <a:pt x="659" y="648"/>
                    <a:pt x="658" y="649"/>
                  </a:cubicBezTo>
                  <a:cubicBezTo>
                    <a:pt x="656" y="653"/>
                    <a:pt x="656" y="660"/>
                    <a:pt x="648" y="655"/>
                  </a:cubicBezTo>
                  <a:cubicBezTo>
                    <a:pt x="646" y="654"/>
                    <a:pt x="644" y="656"/>
                    <a:pt x="643" y="658"/>
                  </a:cubicBezTo>
                  <a:cubicBezTo>
                    <a:pt x="642" y="661"/>
                    <a:pt x="647" y="674"/>
                    <a:pt x="650" y="676"/>
                  </a:cubicBezTo>
                  <a:cubicBezTo>
                    <a:pt x="652" y="676"/>
                    <a:pt x="655" y="676"/>
                    <a:pt x="655" y="676"/>
                  </a:cubicBezTo>
                  <a:cubicBezTo>
                    <a:pt x="652" y="669"/>
                    <a:pt x="661" y="669"/>
                    <a:pt x="661" y="665"/>
                  </a:cubicBezTo>
                  <a:cubicBezTo>
                    <a:pt x="662" y="655"/>
                    <a:pt x="667" y="647"/>
                    <a:pt x="665" y="637"/>
                  </a:cubicBezTo>
                  <a:cubicBezTo>
                    <a:pt x="663" y="631"/>
                    <a:pt x="665" y="629"/>
                    <a:pt x="671" y="629"/>
                  </a:cubicBezTo>
                  <a:cubicBezTo>
                    <a:pt x="677" y="629"/>
                    <a:pt x="682" y="637"/>
                    <a:pt x="679" y="643"/>
                  </a:cubicBezTo>
                  <a:cubicBezTo>
                    <a:pt x="677" y="647"/>
                    <a:pt x="674" y="650"/>
                    <a:pt x="675" y="654"/>
                  </a:cubicBezTo>
                  <a:cubicBezTo>
                    <a:pt x="676" y="664"/>
                    <a:pt x="674" y="673"/>
                    <a:pt x="673" y="682"/>
                  </a:cubicBezTo>
                  <a:cubicBezTo>
                    <a:pt x="673" y="693"/>
                    <a:pt x="670" y="702"/>
                    <a:pt x="663" y="710"/>
                  </a:cubicBezTo>
                  <a:cubicBezTo>
                    <a:pt x="662" y="711"/>
                    <a:pt x="660" y="713"/>
                    <a:pt x="661" y="714"/>
                  </a:cubicBezTo>
                  <a:cubicBezTo>
                    <a:pt x="664" y="724"/>
                    <a:pt x="658" y="727"/>
                    <a:pt x="650" y="729"/>
                  </a:cubicBezTo>
                  <a:cubicBezTo>
                    <a:pt x="649" y="729"/>
                    <a:pt x="649" y="730"/>
                    <a:pt x="648" y="730"/>
                  </a:cubicBezTo>
                  <a:cubicBezTo>
                    <a:pt x="642" y="735"/>
                    <a:pt x="636" y="740"/>
                    <a:pt x="629" y="744"/>
                  </a:cubicBezTo>
                  <a:cubicBezTo>
                    <a:pt x="625" y="746"/>
                    <a:pt x="621" y="750"/>
                    <a:pt x="619" y="756"/>
                  </a:cubicBezTo>
                  <a:cubicBezTo>
                    <a:pt x="617" y="761"/>
                    <a:pt x="616" y="764"/>
                    <a:pt x="623" y="763"/>
                  </a:cubicBezTo>
                  <a:cubicBezTo>
                    <a:pt x="625" y="763"/>
                    <a:pt x="626" y="763"/>
                    <a:pt x="626" y="765"/>
                  </a:cubicBezTo>
                  <a:cubicBezTo>
                    <a:pt x="627" y="774"/>
                    <a:pt x="634" y="770"/>
                    <a:pt x="638" y="771"/>
                  </a:cubicBezTo>
                  <a:cubicBezTo>
                    <a:pt x="641" y="771"/>
                    <a:pt x="645" y="770"/>
                    <a:pt x="648" y="770"/>
                  </a:cubicBezTo>
                  <a:cubicBezTo>
                    <a:pt x="651" y="769"/>
                    <a:pt x="654" y="770"/>
                    <a:pt x="655" y="773"/>
                  </a:cubicBezTo>
                  <a:cubicBezTo>
                    <a:pt x="656" y="779"/>
                    <a:pt x="659" y="782"/>
                    <a:pt x="665" y="783"/>
                  </a:cubicBezTo>
                  <a:cubicBezTo>
                    <a:pt x="670" y="785"/>
                    <a:pt x="675" y="788"/>
                    <a:pt x="680" y="782"/>
                  </a:cubicBezTo>
                  <a:cubicBezTo>
                    <a:pt x="681" y="781"/>
                    <a:pt x="684" y="781"/>
                    <a:pt x="685" y="782"/>
                  </a:cubicBezTo>
                  <a:cubicBezTo>
                    <a:pt x="691" y="783"/>
                    <a:pt x="694" y="781"/>
                    <a:pt x="698" y="778"/>
                  </a:cubicBezTo>
                  <a:cubicBezTo>
                    <a:pt x="712" y="768"/>
                    <a:pt x="726" y="759"/>
                    <a:pt x="736" y="746"/>
                  </a:cubicBezTo>
                  <a:cubicBezTo>
                    <a:pt x="738" y="744"/>
                    <a:pt x="740" y="743"/>
                    <a:pt x="743" y="743"/>
                  </a:cubicBezTo>
                  <a:cubicBezTo>
                    <a:pt x="746" y="744"/>
                    <a:pt x="747" y="747"/>
                    <a:pt x="747" y="749"/>
                  </a:cubicBezTo>
                  <a:cubicBezTo>
                    <a:pt x="748" y="757"/>
                    <a:pt x="744" y="763"/>
                    <a:pt x="739" y="767"/>
                  </a:cubicBezTo>
                  <a:cubicBezTo>
                    <a:pt x="730" y="772"/>
                    <a:pt x="724" y="779"/>
                    <a:pt x="716" y="785"/>
                  </a:cubicBezTo>
                  <a:cubicBezTo>
                    <a:pt x="712" y="788"/>
                    <a:pt x="708" y="791"/>
                    <a:pt x="702" y="791"/>
                  </a:cubicBezTo>
                  <a:cubicBezTo>
                    <a:pt x="699" y="791"/>
                    <a:pt x="696" y="792"/>
                    <a:pt x="695" y="796"/>
                  </a:cubicBezTo>
                  <a:cubicBezTo>
                    <a:pt x="694" y="801"/>
                    <a:pt x="692" y="806"/>
                    <a:pt x="694" y="814"/>
                  </a:cubicBezTo>
                  <a:cubicBezTo>
                    <a:pt x="696" y="811"/>
                    <a:pt x="696" y="810"/>
                    <a:pt x="697" y="809"/>
                  </a:cubicBezTo>
                  <a:cubicBezTo>
                    <a:pt x="699" y="804"/>
                    <a:pt x="701" y="800"/>
                    <a:pt x="707" y="800"/>
                  </a:cubicBezTo>
                  <a:cubicBezTo>
                    <a:pt x="712" y="801"/>
                    <a:pt x="714" y="805"/>
                    <a:pt x="716" y="810"/>
                  </a:cubicBezTo>
                  <a:cubicBezTo>
                    <a:pt x="718" y="812"/>
                    <a:pt x="717" y="817"/>
                    <a:pt x="722" y="818"/>
                  </a:cubicBezTo>
                  <a:cubicBezTo>
                    <a:pt x="724" y="811"/>
                    <a:pt x="727" y="804"/>
                    <a:pt x="723" y="797"/>
                  </a:cubicBezTo>
                  <a:cubicBezTo>
                    <a:pt x="721" y="794"/>
                    <a:pt x="722" y="792"/>
                    <a:pt x="724" y="789"/>
                  </a:cubicBezTo>
                  <a:cubicBezTo>
                    <a:pt x="727" y="787"/>
                    <a:pt x="730" y="788"/>
                    <a:pt x="733" y="790"/>
                  </a:cubicBezTo>
                  <a:cubicBezTo>
                    <a:pt x="737" y="792"/>
                    <a:pt x="739" y="796"/>
                    <a:pt x="740" y="800"/>
                  </a:cubicBezTo>
                  <a:cubicBezTo>
                    <a:pt x="741" y="802"/>
                    <a:pt x="741" y="805"/>
                    <a:pt x="744" y="805"/>
                  </a:cubicBezTo>
                  <a:cubicBezTo>
                    <a:pt x="748" y="804"/>
                    <a:pt x="748" y="800"/>
                    <a:pt x="747" y="798"/>
                  </a:cubicBezTo>
                  <a:cubicBezTo>
                    <a:pt x="746" y="790"/>
                    <a:pt x="750" y="782"/>
                    <a:pt x="750" y="774"/>
                  </a:cubicBezTo>
                  <a:cubicBezTo>
                    <a:pt x="750" y="769"/>
                    <a:pt x="752" y="765"/>
                    <a:pt x="758" y="764"/>
                  </a:cubicBezTo>
                  <a:cubicBezTo>
                    <a:pt x="763" y="763"/>
                    <a:pt x="765" y="767"/>
                    <a:pt x="767" y="771"/>
                  </a:cubicBezTo>
                  <a:cubicBezTo>
                    <a:pt x="768" y="773"/>
                    <a:pt x="769" y="775"/>
                    <a:pt x="770" y="778"/>
                  </a:cubicBezTo>
                  <a:cubicBezTo>
                    <a:pt x="771" y="780"/>
                    <a:pt x="771" y="783"/>
                    <a:pt x="775" y="783"/>
                  </a:cubicBezTo>
                  <a:cubicBezTo>
                    <a:pt x="780" y="777"/>
                    <a:pt x="778" y="769"/>
                    <a:pt x="780" y="762"/>
                  </a:cubicBezTo>
                  <a:cubicBezTo>
                    <a:pt x="782" y="755"/>
                    <a:pt x="789" y="752"/>
                    <a:pt x="795" y="757"/>
                  </a:cubicBezTo>
                  <a:cubicBezTo>
                    <a:pt x="797" y="759"/>
                    <a:pt x="798" y="761"/>
                    <a:pt x="798" y="763"/>
                  </a:cubicBezTo>
                  <a:cubicBezTo>
                    <a:pt x="799" y="767"/>
                    <a:pt x="801" y="769"/>
                    <a:pt x="804" y="769"/>
                  </a:cubicBezTo>
                  <a:cubicBezTo>
                    <a:pt x="808" y="769"/>
                    <a:pt x="808" y="766"/>
                    <a:pt x="808" y="763"/>
                  </a:cubicBezTo>
                  <a:cubicBezTo>
                    <a:pt x="810" y="759"/>
                    <a:pt x="813" y="758"/>
                    <a:pt x="818" y="758"/>
                  </a:cubicBezTo>
                  <a:cubicBezTo>
                    <a:pt x="823" y="757"/>
                    <a:pt x="824" y="760"/>
                    <a:pt x="825" y="765"/>
                  </a:cubicBezTo>
                  <a:cubicBezTo>
                    <a:pt x="827" y="771"/>
                    <a:pt x="830" y="778"/>
                    <a:pt x="830" y="785"/>
                  </a:cubicBezTo>
                  <a:cubicBezTo>
                    <a:pt x="830" y="789"/>
                    <a:pt x="830" y="793"/>
                    <a:pt x="835" y="796"/>
                  </a:cubicBezTo>
                  <a:cubicBezTo>
                    <a:pt x="838" y="791"/>
                    <a:pt x="839" y="787"/>
                    <a:pt x="839" y="781"/>
                  </a:cubicBezTo>
                  <a:cubicBezTo>
                    <a:pt x="839" y="777"/>
                    <a:pt x="841" y="773"/>
                    <a:pt x="846" y="772"/>
                  </a:cubicBezTo>
                  <a:cubicBezTo>
                    <a:pt x="851" y="771"/>
                    <a:pt x="855" y="774"/>
                    <a:pt x="857" y="779"/>
                  </a:cubicBezTo>
                  <a:cubicBezTo>
                    <a:pt x="859" y="784"/>
                    <a:pt x="858" y="789"/>
                    <a:pt x="858" y="794"/>
                  </a:cubicBezTo>
                  <a:cubicBezTo>
                    <a:pt x="857" y="797"/>
                    <a:pt x="856" y="801"/>
                    <a:pt x="860" y="802"/>
                  </a:cubicBezTo>
                  <a:cubicBezTo>
                    <a:pt x="865" y="802"/>
                    <a:pt x="863" y="797"/>
                    <a:pt x="864" y="795"/>
                  </a:cubicBezTo>
                  <a:cubicBezTo>
                    <a:pt x="866" y="788"/>
                    <a:pt x="867" y="782"/>
                    <a:pt x="869" y="776"/>
                  </a:cubicBezTo>
                  <a:cubicBezTo>
                    <a:pt x="872" y="767"/>
                    <a:pt x="877" y="766"/>
                    <a:pt x="884" y="771"/>
                  </a:cubicBezTo>
                  <a:cubicBezTo>
                    <a:pt x="886" y="773"/>
                    <a:pt x="886" y="776"/>
                    <a:pt x="890" y="775"/>
                  </a:cubicBezTo>
                  <a:cubicBezTo>
                    <a:pt x="893" y="773"/>
                    <a:pt x="894" y="770"/>
                    <a:pt x="894" y="766"/>
                  </a:cubicBezTo>
                  <a:cubicBezTo>
                    <a:pt x="893" y="760"/>
                    <a:pt x="897" y="756"/>
                    <a:pt x="900" y="751"/>
                  </a:cubicBezTo>
                  <a:cubicBezTo>
                    <a:pt x="901" y="749"/>
                    <a:pt x="903" y="748"/>
                    <a:pt x="905" y="749"/>
                  </a:cubicBezTo>
                  <a:cubicBezTo>
                    <a:pt x="908" y="749"/>
                    <a:pt x="910" y="751"/>
                    <a:pt x="909" y="754"/>
                  </a:cubicBezTo>
                  <a:cubicBezTo>
                    <a:pt x="909" y="757"/>
                    <a:pt x="910" y="760"/>
                    <a:pt x="913" y="763"/>
                  </a:cubicBezTo>
                  <a:cubicBezTo>
                    <a:pt x="917" y="769"/>
                    <a:pt x="917" y="770"/>
                    <a:pt x="909" y="774"/>
                  </a:cubicBezTo>
                  <a:cubicBezTo>
                    <a:pt x="908" y="775"/>
                    <a:pt x="904" y="775"/>
                    <a:pt x="907" y="777"/>
                  </a:cubicBezTo>
                  <a:cubicBezTo>
                    <a:pt x="914" y="781"/>
                    <a:pt x="909" y="783"/>
                    <a:pt x="906" y="785"/>
                  </a:cubicBezTo>
                  <a:cubicBezTo>
                    <a:pt x="903" y="788"/>
                    <a:pt x="900" y="789"/>
                    <a:pt x="894" y="793"/>
                  </a:cubicBezTo>
                  <a:cubicBezTo>
                    <a:pt x="898" y="792"/>
                    <a:pt x="900" y="792"/>
                    <a:pt x="901" y="792"/>
                  </a:cubicBezTo>
                  <a:cubicBezTo>
                    <a:pt x="903" y="792"/>
                    <a:pt x="904" y="792"/>
                    <a:pt x="906" y="792"/>
                  </a:cubicBezTo>
                  <a:cubicBezTo>
                    <a:pt x="912" y="792"/>
                    <a:pt x="915" y="795"/>
                    <a:pt x="915" y="801"/>
                  </a:cubicBezTo>
                  <a:cubicBezTo>
                    <a:pt x="916" y="805"/>
                    <a:pt x="911" y="811"/>
                    <a:pt x="917" y="812"/>
                  </a:cubicBezTo>
                  <a:cubicBezTo>
                    <a:pt x="923" y="812"/>
                    <a:pt x="920" y="804"/>
                    <a:pt x="922" y="801"/>
                  </a:cubicBezTo>
                  <a:cubicBezTo>
                    <a:pt x="925" y="797"/>
                    <a:pt x="924" y="795"/>
                    <a:pt x="920" y="792"/>
                  </a:cubicBezTo>
                  <a:cubicBezTo>
                    <a:pt x="914" y="789"/>
                    <a:pt x="915" y="786"/>
                    <a:pt x="921" y="784"/>
                  </a:cubicBezTo>
                  <a:cubicBezTo>
                    <a:pt x="925" y="782"/>
                    <a:pt x="928" y="780"/>
                    <a:pt x="928" y="775"/>
                  </a:cubicBezTo>
                  <a:cubicBezTo>
                    <a:pt x="928" y="774"/>
                    <a:pt x="928" y="772"/>
                    <a:pt x="929" y="771"/>
                  </a:cubicBezTo>
                  <a:cubicBezTo>
                    <a:pt x="936" y="761"/>
                    <a:pt x="940" y="751"/>
                    <a:pt x="945" y="740"/>
                  </a:cubicBezTo>
                  <a:cubicBezTo>
                    <a:pt x="949" y="732"/>
                    <a:pt x="955" y="728"/>
                    <a:pt x="964" y="723"/>
                  </a:cubicBezTo>
                  <a:cubicBezTo>
                    <a:pt x="961" y="731"/>
                    <a:pt x="960" y="737"/>
                    <a:pt x="957" y="743"/>
                  </a:cubicBezTo>
                  <a:cubicBezTo>
                    <a:pt x="953" y="751"/>
                    <a:pt x="952" y="760"/>
                    <a:pt x="946" y="767"/>
                  </a:cubicBezTo>
                  <a:cubicBezTo>
                    <a:pt x="945" y="768"/>
                    <a:pt x="945" y="771"/>
                    <a:pt x="945" y="774"/>
                  </a:cubicBezTo>
                  <a:cubicBezTo>
                    <a:pt x="945" y="775"/>
                    <a:pt x="945" y="777"/>
                    <a:pt x="947" y="777"/>
                  </a:cubicBezTo>
                  <a:cubicBezTo>
                    <a:pt x="948" y="778"/>
                    <a:pt x="950" y="776"/>
                    <a:pt x="950" y="775"/>
                  </a:cubicBezTo>
                  <a:cubicBezTo>
                    <a:pt x="955" y="765"/>
                    <a:pt x="961" y="755"/>
                    <a:pt x="962" y="745"/>
                  </a:cubicBezTo>
                  <a:cubicBezTo>
                    <a:pt x="964" y="734"/>
                    <a:pt x="973" y="724"/>
                    <a:pt x="965" y="713"/>
                  </a:cubicBezTo>
                  <a:cubicBezTo>
                    <a:pt x="964" y="713"/>
                    <a:pt x="966" y="711"/>
                    <a:pt x="966" y="710"/>
                  </a:cubicBezTo>
                  <a:cubicBezTo>
                    <a:pt x="967" y="709"/>
                    <a:pt x="969" y="708"/>
                    <a:pt x="969" y="707"/>
                  </a:cubicBezTo>
                  <a:cubicBezTo>
                    <a:pt x="967" y="697"/>
                    <a:pt x="971" y="689"/>
                    <a:pt x="977" y="680"/>
                  </a:cubicBezTo>
                  <a:cubicBezTo>
                    <a:pt x="981" y="675"/>
                    <a:pt x="978" y="666"/>
                    <a:pt x="979" y="657"/>
                  </a:cubicBezTo>
                  <a:cubicBezTo>
                    <a:pt x="972" y="661"/>
                    <a:pt x="970" y="667"/>
                    <a:pt x="969" y="672"/>
                  </a:cubicBezTo>
                  <a:cubicBezTo>
                    <a:pt x="968" y="681"/>
                    <a:pt x="964" y="689"/>
                    <a:pt x="961" y="698"/>
                  </a:cubicBezTo>
                  <a:cubicBezTo>
                    <a:pt x="960" y="703"/>
                    <a:pt x="952" y="707"/>
                    <a:pt x="947" y="705"/>
                  </a:cubicBezTo>
                  <a:cubicBezTo>
                    <a:pt x="942" y="703"/>
                    <a:pt x="942" y="699"/>
                    <a:pt x="943" y="694"/>
                  </a:cubicBezTo>
                  <a:cubicBezTo>
                    <a:pt x="945" y="689"/>
                    <a:pt x="947" y="684"/>
                    <a:pt x="950" y="678"/>
                  </a:cubicBezTo>
                  <a:cubicBezTo>
                    <a:pt x="954" y="670"/>
                    <a:pt x="958" y="662"/>
                    <a:pt x="962" y="654"/>
                  </a:cubicBezTo>
                  <a:cubicBezTo>
                    <a:pt x="964" y="649"/>
                    <a:pt x="964" y="644"/>
                    <a:pt x="959" y="640"/>
                  </a:cubicBezTo>
                  <a:cubicBezTo>
                    <a:pt x="958" y="639"/>
                    <a:pt x="957" y="638"/>
                    <a:pt x="955" y="636"/>
                  </a:cubicBezTo>
                  <a:cubicBezTo>
                    <a:pt x="952" y="632"/>
                    <a:pt x="951" y="629"/>
                    <a:pt x="956" y="625"/>
                  </a:cubicBezTo>
                  <a:cubicBezTo>
                    <a:pt x="962" y="620"/>
                    <a:pt x="962" y="611"/>
                    <a:pt x="964" y="604"/>
                  </a:cubicBezTo>
                  <a:cubicBezTo>
                    <a:pt x="964" y="602"/>
                    <a:pt x="963" y="600"/>
                    <a:pt x="961" y="600"/>
                  </a:cubicBezTo>
                  <a:cubicBezTo>
                    <a:pt x="959" y="600"/>
                    <a:pt x="958" y="601"/>
                    <a:pt x="958" y="603"/>
                  </a:cubicBezTo>
                  <a:cubicBezTo>
                    <a:pt x="958" y="604"/>
                    <a:pt x="958" y="606"/>
                    <a:pt x="956" y="606"/>
                  </a:cubicBezTo>
                  <a:cubicBezTo>
                    <a:pt x="955" y="602"/>
                    <a:pt x="954" y="597"/>
                    <a:pt x="952" y="593"/>
                  </a:cubicBezTo>
                  <a:cubicBezTo>
                    <a:pt x="950" y="586"/>
                    <a:pt x="950" y="580"/>
                    <a:pt x="954" y="574"/>
                  </a:cubicBezTo>
                  <a:cubicBezTo>
                    <a:pt x="956" y="569"/>
                    <a:pt x="960" y="565"/>
                    <a:pt x="961" y="559"/>
                  </a:cubicBezTo>
                  <a:cubicBezTo>
                    <a:pt x="963" y="555"/>
                    <a:pt x="962" y="551"/>
                    <a:pt x="957" y="551"/>
                  </a:cubicBezTo>
                  <a:cubicBezTo>
                    <a:pt x="948" y="550"/>
                    <a:pt x="950" y="545"/>
                    <a:pt x="952" y="538"/>
                  </a:cubicBezTo>
                  <a:cubicBezTo>
                    <a:pt x="947" y="541"/>
                    <a:pt x="942" y="539"/>
                    <a:pt x="940" y="544"/>
                  </a:cubicBezTo>
                  <a:cubicBezTo>
                    <a:pt x="938" y="548"/>
                    <a:pt x="938" y="548"/>
                    <a:pt x="934" y="544"/>
                  </a:cubicBezTo>
                  <a:close/>
                  <a:moveTo>
                    <a:pt x="126" y="304"/>
                  </a:moveTo>
                  <a:cubicBezTo>
                    <a:pt x="127" y="305"/>
                    <a:pt x="127" y="305"/>
                    <a:pt x="128" y="306"/>
                  </a:cubicBezTo>
                  <a:cubicBezTo>
                    <a:pt x="132" y="306"/>
                    <a:pt x="136" y="306"/>
                    <a:pt x="141" y="306"/>
                  </a:cubicBezTo>
                  <a:cubicBezTo>
                    <a:pt x="151" y="307"/>
                    <a:pt x="154" y="312"/>
                    <a:pt x="152" y="322"/>
                  </a:cubicBezTo>
                  <a:cubicBezTo>
                    <a:pt x="151" y="328"/>
                    <a:pt x="151" y="334"/>
                    <a:pt x="150" y="340"/>
                  </a:cubicBezTo>
                  <a:cubicBezTo>
                    <a:pt x="150" y="347"/>
                    <a:pt x="153" y="351"/>
                    <a:pt x="157" y="354"/>
                  </a:cubicBezTo>
                  <a:cubicBezTo>
                    <a:pt x="172" y="364"/>
                    <a:pt x="189" y="363"/>
                    <a:pt x="206" y="360"/>
                  </a:cubicBezTo>
                  <a:cubicBezTo>
                    <a:pt x="195" y="343"/>
                    <a:pt x="195" y="343"/>
                    <a:pt x="200" y="324"/>
                  </a:cubicBezTo>
                  <a:cubicBezTo>
                    <a:pt x="201" y="319"/>
                    <a:pt x="201" y="313"/>
                    <a:pt x="202" y="307"/>
                  </a:cubicBezTo>
                  <a:cubicBezTo>
                    <a:pt x="203" y="304"/>
                    <a:pt x="202" y="302"/>
                    <a:pt x="199" y="300"/>
                  </a:cubicBezTo>
                  <a:cubicBezTo>
                    <a:pt x="193" y="298"/>
                    <a:pt x="194" y="293"/>
                    <a:pt x="197" y="289"/>
                  </a:cubicBezTo>
                  <a:cubicBezTo>
                    <a:pt x="206" y="273"/>
                    <a:pt x="212" y="256"/>
                    <a:pt x="220" y="240"/>
                  </a:cubicBezTo>
                  <a:cubicBezTo>
                    <a:pt x="223" y="233"/>
                    <a:pt x="227" y="225"/>
                    <a:pt x="227" y="216"/>
                  </a:cubicBezTo>
                  <a:cubicBezTo>
                    <a:pt x="196" y="249"/>
                    <a:pt x="158" y="273"/>
                    <a:pt x="126" y="304"/>
                  </a:cubicBezTo>
                  <a:close/>
                  <a:moveTo>
                    <a:pt x="501" y="1241"/>
                  </a:moveTo>
                  <a:cubicBezTo>
                    <a:pt x="499" y="1248"/>
                    <a:pt x="491" y="1247"/>
                    <a:pt x="491" y="1255"/>
                  </a:cubicBezTo>
                  <a:cubicBezTo>
                    <a:pt x="495" y="1253"/>
                    <a:pt x="500" y="1251"/>
                    <a:pt x="504" y="1249"/>
                  </a:cubicBezTo>
                  <a:cubicBezTo>
                    <a:pt x="509" y="1247"/>
                    <a:pt x="515" y="1247"/>
                    <a:pt x="516" y="1240"/>
                  </a:cubicBezTo>
                  <a:cubicBezTo>
                    <a:pt x="516" y="1238"/>
                    <a:pt x="518" y="1238"/>
                    <a:pt x="520" y="1238"/>
                  </a:cubicBezTo>
                  <a:cubicBezTo>
                    <a:pt x="529" y="1239"/>
                    <a:pt x="537" y="1233"/>
                    <a:pt x="546" y="1232"/>
                  </a:cubicBezTo>
                  <a:cubicBezTo>
                    <a:pt x="552" y="1232"/>
                    <a:pt x="559" y="1229"/>
                    <a:pt x="565" y="1227"/>
                  </a:cubicBezTo>
                  <a:cubicBezTo>
                    <a:pt x="569" y="1227"/>
                    <a:pt x="574" y="1225"/>
                    <a:pt x="578" y="1223"/>
                  </a:cubicBezTo>
                  <a:cubicBezTo>
                    <a:pt x="585" y="1219"/>
                    <a:pt x="592" y="1215"/>
                    <a:pt x="600" y="1213"/>
                  </a:cubicBezTo>
                  <a:cubicBezTo>
                    <a:pt x="623" y="1206"/>
                    <a:pt x="644" y="1199"/>
                    <a:pt x="662" y="1182"/>
                  </a:cubicBezTo>
                  <a:cubicBezTo>
                    <a:pt x="666" y="1178"/>
                    <a:pt x="672" y="1174"/>
                    <a:pt x="677" y="1170"/>
                  </a:cubicBezTo>
                  <a:cubicBezTo>
                    <a:pt x="684" y="1166"/>
                    <a:pt x="690" y="1160"/>
                    <a:pt x="696" y="1155"/>
                  </a:cubicBezTo>
                  <a:cubicBezTo>
                    <a:pt x="692" y="1156"/>
                    <a:pt x="688" y="1151"/>
                    <a:pt x="684" y="1154"/>
                  </a:cubicBezTo>
                  <a:cubicBezTo>
                    <a:pt x="680" y="1156"/>
                    <a:pt x="676" y="1158"/>
                    <a:pt x="672" y="1158"/>
                  </a:cubicBezTo>
                  <a:cubicBezTo>
                    <a:pt x="654" y="1160"/>
                    <a:pt x="640" y="1170"/>
                    <a:pt x="626" y="1178"/>
                  </a:cubicBezTo>
                  <a:cubicBezTo>
                    <a:pt x="612" y="1186"/>
                    <a:pt x="598" y="1194"/>
                    <a:pt x="583" y="1199"/>
                  </a:cubicBezTo>
                  <a:cubicBezTo>
                    <a:pt x="574" y="1201"/>
                    <a:pt x="566" y="1207"/>
                    <a:pt x="556" y="1206"/>
                  </a:cubicBezTo>
                  <a:cubicBezTo>
                    <a:pt x="554" y="1205"/>
                    <a:pt x="551" y="1207"/>
                    <a:pt x="551" y="1209"/>
                  </a:cubicBezTo>
                  <a:cubicBezTo>
                    <a:pt x="549" y="1217"/>
                    <a:pt x="543" y="1216"/>
                    <a:pt x="537" y="1217"/>
                  </a:cubicBezTo>
                  <a:cubicBezTo>
                    <a:pt x="533" y="1218"/>
                    <a:pt x="529" y="1219"/>
                    <a:pt x="525" y="1221"/>
                  </a:cubicBezTo>
                  <a:cubicBezTo>
                    <a:pt x="519" y="1225"/>
                    <a:pt x="512" y="1227"/>
                    <a:pt x="506" y="1229"/>
                  </a:cubicBezTo>
                  <a:cubicBezTo>
                    <a:pt x="499" y="1232"/>
                    <a:pt x="492" y="1236"/>
                    <a:pt x="485" y="1239"/>
                  </a:cubicBezTo>
                  <a:cubicBezTo>
                    <a:pt x="490" y="1247"/>
                    <a:pt x="495" y="1239"/>
                    <a:pt x="501" y="1241"/>
                  </a:cubicBezTo>
                  <a:close/>
                  <a:moveTo>
                    <a:pt x="785" y="1296"/>
                  </a:moveTo>
                  <a:cubicBezTo>
                    <a:pt x="784" y="1294"/>
                    <a:pt x="782" y="1294"/>
                    <a:pt x="780" y="1294"/>
                  </a:cubicBezTo>
                  <a:cubicBezTo>
                    <a:pt x="769" y="1293"/>
                    <a:pt x="757" y="1294"/>
                    <a:pt x="751" y="1282"/>
                  </a:cubicBezTo>
                  <a:cubicBezTo>
                    <a:pt x="750" y="1280"/>
                    <a:pt x="746" y="1279"/>
                    <a:pt x="744" y="1277"/>
                  </a:cubicBezTo>
                  <a:cubicBezTo>
                    <a:pt x="741" y="1273"/>
                    <a:pt x="734" y="1273"/>
                    <a:pt x="732" y="1267"/>
                  </a:cubicBezTo>
                  <a:cubicBezTo>
                    <a:pt x="731" y="1260"/>
                    <a:pt x="725" y="1258"/>
                    <a:pt x="720" y="1256"/>
                  </a:cubicBezTo>
                  <a:cubicBezTo>
                    <a:pt x="714" y="1255"/>
                    <a:pt x="709" y="1253"/>
                    <a:pt x="704" y="1251"/>
                  </a:cubicBezTo>
                  <a:cubicBezTo>
                    <a:pt x="701" y="1250"/>
                    <a:pt x="696" y="1251"/>
                    <a:pt x="697" y="1247"/>
                  </a:cubicBezTo>
                  <a:cubicBezTo>
                    <a:pt x="698" y="1242"/>
                    <a:pt x="702" y="1245"/>
                    <a:pt x="705" y="1245"/>
                  </a:cubicBezTo>
                  <a:cubicBezTo>
                    <a:pt x="713" y="1245"/>
                    <a:pt x="714" y="1244"/>
                    <a:pt x="715" y="1236"/>
                  </a:cubicBezTo>
                  <a:cubicBezTo>
                    <a:pt x="717" y="1228"/>
                    <a:pt x="712" y="1223"/>
                    <a:pt x="709" y="1217"/>
                  </a:cubicBezTo>
                  <a:cubicBezTo>
                    <a:pt x="707" y="1213"/>
                    <a:pt x="704" y="1211"/>
                    <a:pt x="700" y="1211"/>
                  </a:cubicBezTo>
                  <a:cubicBezTo>
                    <a:pt x="696" y="1211"/>
                    <a:pt x="692" y="1212"/>
                    <a:pt x="689" y="1213"/>
                  </a:cubicBezTo>
                  <a:cubicBezTo>
                    <a:pt x="680" y="1216"/>
                    <a:pt x="674" y="1223"/>
                    <a:pt x="666" y="1227"/>
                  </a:cubicBezTo>
                  <a:cubicBezTo>
                    <a:pt x="669" y="1233"/>
                    <a:pt x="675" y="1233"/>
                    <a:pt x="680" y="1235"/>
                  </a:cubicBezTo>
                  <a:cubicBezTo>
                    <a:pt x="683" y="1236"/>
                    <a:pt x="689" y="1236"/>
                    <a:pt x="687" y="1241"/>
                  </a:cubicBezTo>
                  <a:cubicBezTo>
                    <a:pt x="685" y="1245"/>
                    <a:pt x="680" y="1244"/>
                    <a:pt x="677" y="1243"/>
                  </a:cubicBezTo>
                  <a:cubicBezTo>
                    <a:pt x="675" y="1242"/>
                    <a:pt x="673" y="1241"/>
                    <a:pt x="672" y="1240"/>
                  </a:cubicBezTo>
                  <a:cubicBezTo>
                    <a:pt x="664" y="1235"/>
                    <a:pt x="656" y="1237"/>
                    <a:pt x="648" y="1237"/>
                  </a:cubicBezTo>
                  <a:cubicBezTo>
                    <a:pt x="645" y="1237"/>
                    <a:pt x="644" y="1239"/>
                    <a:pt x="643" y="1242"/>
                  </a:cubicBezTo>
                  <a:cubicBezTo>
                    <a:pt x="640" y="1247"/>
                    <a:pt x="642" y="1252"/>
                    <a:pt x="650" y="1253"/>
                  </a:cubicBezTo>
                  <a:cubicBezTo>
                    <a:pt x="666" y="1256"/>
                    <a:pt x="679" y="1267"/>
                    <a:pt x="694" y="1271"/>
                  </a:cubicBezTo>
                  <a:cubicBezTo>
                    <a:pt x="703" y="1272"/>
                    <a:pt x="713" y="1276"/>
                    <a:pt x="715" y="1288"/>
                  </a:cubicBezTo>
                  <a:cubicBezTo>
                    <a:pt x="717" y="1297"/>
                    <a:pt x="717" y="1297"/>
                    <a:pt x="726" y="1297"/>
                  </a:cubicBezTo>
                  <a:cubicBezTo>
                    <a:pt x="730" y="1298"/>
                    <a:pt x="733" y="1298"/>
                    <a:pt x="737" y="1297"/>
                  </a:cubicBezTo>
                  <a:cubicBezTo>
                    <a:pt x="743" y="1295"/>
                    <a:pt x="749" y="1298"/>
                    <a:pt x="755" y="1297"/>
                  </a:cubicBezTo>
                  <a:cubicBezTo>
                    <a:pt x="759" y="1304"/>
                    <a:pt x="765" y="1296"/>
                    <a:pt x="767" y="1298"/>
                  </a:cubicBezTo>
                  <a:cubicBezTo>
                    <a:pt x="772" y="1303"/>
                    <a:pt x="777" y="1301"/>
                    <a:pt x="781" y="1300"/>
                  </a:cubicBezTo>
                  <a:cubicBezTo>
                    <a:pt x="783" y="1300"/>
                    <a:pt x="785" y="1299"/>
                    <a:pt x="785" y="1296"/>
                  </a:cubicBezTo>
                  <a:close/>
                  <a:moveTo>
                    <a:pt x="216" y="1319"/>
                  </a:moveTo>
                  <a:cubicBezTo>
                    <a:pt x="231" y="1311"/>
                    <a:pt x="246" y="1306"/>
                    <a:pt x="260" y="1301"/>
                  </a:cubicBezTo>
                  <a:cubicBezTo>
                    <a:pt x="261" y="1301"/>
                    <a:pt x="261" y="1301"/>
                    <a:pt x="261" y="1301"/>
                  </a:cubicBezTo>
                  <a:cubicBezTo>
                    <a:pt x="266" y="1297"/>
                    <a:pt x="271" y="1295"/>
                    <a:pt x="277" y="1292"/>
                  </a:cubicBezTo>
                  <a:cubicBezTo>
                    <a:pt x="286" y="1287"/>
                    <a:pt x="298" y="1286"/>
                    <a:pt x="307" y="1281"/>
                  </a:cubicBezTo>
                  <a:cubicBezTo>
                    <a:pt x="314" y="1278"/>
                    <a:pt x="320" y="1276"/>
                    <a:pt x="327" y="1274"/>
                  </a:cubicBezTo>
                  <a:cubicBezTo>
                    <a:pt x="338" y="1271"/>
                    <a:pt x="349" y="1269"/>
                    <a:pt x="359" y="1264"/>
                  </a:cubicBezTo>
                  <a:cubicBezTo>
                    <a:pt x="369" y="1259"/>
                    <a:pt x="382" y="1255"/>
                    <a:pt x="388" y="1244"/>
                  </a:cubicBezTo>
                  <a:cubicBezTo>
                    <a:pt x="390" y="1241"/>
                    <a:pt x="392" y="1240"/>
                    <a:pt x="395" y="1240"/>
                  </a:cubicBezTo>
                  <a:cubicBezTo>
                    <a:pt x="401" y="1239"/>
                    <a:pt x="406" y="1236"/>
                    <a:pt x="411" y="1232"/>
                  </a:cubicBezTo>
                  <a:cubicBezTo>
                    <a:pt x="412" y="1231"/>
                    <a:pt x="414" y="1229"/>
                    <a:pt x="417" y="1229"/>
                  </a:cubicBezTo>
                  <a:cubicBezTo>
                    <a:pt x="426" y="1227"/>
                    <a:pt x="432" y="1220"/>
                    <a:pt x="438" y="1214"/>
                  </a:cubicBezTo>
                  <a:cubicBezTo>
                    <a:pt x="442" y="1210"/>
                    <a:pt x="445" y="1208"/>
                    <a:pt x="450" y="1206"/>
                  </a:cubicBezTo>
                  <a:cubicBezTo>
                    <a:pt x="454" y="1205"/>
                    <a:pt x="454" y="1205"/>
                    <a:pt x="457" y="1198"/>
                  </a:cubicBezTo>
                  <a:cubicBezTo>
                    <a:pt x="438" y="1206"/>
                    <a:pt x="419" y="1208"/>
                    <a:pt x="405" y="1223"/>
                  </a:cubicBezTo>
                  <a:cubicBezTo>
                    <a:pt x="404" y="1224"/>
                    <a:pt x="402" y="1225"/>
                    <a:pt x="401" y="1225"/>
                  </a:cubicBezTo>
                  <a:cubicBezTo>
                    <a:pt x="389" y="1226"/>
                    <a:pt x="378" y="1229"/>
                    <a:pt x="368" y="1236"/>
                  </a:cubicBezTo>
                  <a:cubicBezTo>
                    <a:pt x="368" y="1237"/>
                    <a:pt x="367" y="1237"/>
                    <a:pt x="366" y="1237"/>
                  </a:cubicBezTo>
                  <a:cubicBezTo>
                    <a:pt x="348" y="1243"/>
                    <a:pt x="330" y="1251"/>
                    <a:pt x="314" y="1260"/>
                  </a:cubicBezTo>
                  <a:cubicBezTo>
                    <a:pt x="303" y="1266"/>
                    <a:pt x="294" y="1274"/>
                    <a:pt x="283" y="1278"/>
                  </a:cubicBezTo>
                  <a:cubicBezTo>
                    <a:pt x="263" y="1287"/>
                    <a:pt x="244" y="1298"/>
                    <a:pt x="225" y="1307"/>
                  </a:cubicBezTo>
                  <a:cubicBezTo>
                    <a:pt x="221" y="1309"/>
                    <a:pt x="218" y="1312"/>
                    <a:pt x="216" y="1319"/>
                  </a:cubicBezTo>
                  <a:close/>
                  <a:moveTo>
                    <a:pt x="760" y="1249"/>
                  </a:moveTo>
                  <a:cubicBezTo>
                    <a:pt x="762" y="1253"/>
                    <a:pt x="765" y="1257"/>
                    <a:pt x="768" y="1258"/>
                  </a:cubicBezTo>
                  <a:cubicBezTo>
                    <a:pt x="780" y="1264"/>
                    <a:pt x="789" y="1273"/>
                    <a:pt x="800" y="1279"/>
                  </a:cubicBezTo>
                  <a:cubicBezTo>
                    <a:pt x="811" y="1284"/>
                    <a:pt x="821" y="1290"/>
                    <a:pt x="834" y="1291"/>
                  </a:cubicBezTo>
                  <a:cubicBezTo>
                    <a:pt x="837" y="1291"/>
                    <a:pt x="841" y="1294"/>
                    <a:pt x="843" y="1290"/>
                  </a:cubicBezTo>
                  <a:cubicBezTo>
                    <a:pt x="845" y="1285"/>
                    <a:pt x="843" y="1281"/>
                    <a:pt x="840" y="1278"/>
                  </a:cubicBezTo>
                  <a:cubicBezTo>
                    <a:pt x="838" y="1276"/>
                    <a:pt x="836" y="1274"/>
                    <a:pt x="834" y="1272"/>
                  </a:cubicBezTo>
                  <a:cubicBezTo>
                    <a:pt x="828" y="1266"/>
                    <a:pt x="820" y="1265"/>
                    <a:pt x="812" y="1263"/>
                  </a:cubicBezTo>
                  <a:cubicBezTo>
                    <a:pt x="802" y="1261"/>
                    <a:pt x="794" y="1255"/>
                    <a:pt x="783" y="1254"/>
                  </a:cubicBezTo>
                  <a:cubicBezTo>
                    <a:pt x="780" y="1254"/>
                    <a:pt x="778" y="1252"/>
                    <a:pt x="779" y="1249"/>
                  </a:cubicBezTo>
                  <a:cubicBezTo>
                    <a:pt x="779" y="1246"/>
                    <a:pt x="782" y="1247"/>
                    <a:pt x="785" y="1247"/>
                  </a:cubicBezTo>
                  <a:cubicBezTo>
                    <a:pt x="789" y="1247"/>
                    <a:pt x="793" y="1251"/>
                    <a:pt x="797" y="1247"/>
                  </a:cubicBezTo>
                  <a:cubicBezTo>
                    <a:pt x="794" y="1242"/>
                    <a:pt x="787" y="1244"/>
                    <a:pt x="785" y="1239"/>
                  </a:cubicBezTo>
                  <a:cubicBezTo>
                    <a:pt x="793" y="1236"/>
                    <a:pt x="799" y="1240"/>
                    <a:pt x="806" y="1244"/>
                  </a:cubicBezTo>
                  <a:cubicBezTo>
                    <a:pt x="808" y="1245"/>
                    <a:pt x="811" y="1247"/>
                    <a:pt x="813" y="1244"/>
                  </a:cubicBezTo>
                  <a:cubicBezTo>
                    <a:pt x="814" y="1241"/>
                    <a:pt x="812" y="1239"/>
                    <a:pt x="809" y="1237"/>
                  </a:cubicBezTo>
                  <a:cubicBezTo>
                    <a:pt x="801" y="1231"/>
                    <a:pt x="793" y="1225"/>
                    <a:pt x="785" y="1220"/>
                  </a:cubicBezTo>
                  <a:cubicBezTo>
                    <a:pt x="778" y="1216"/>
                    <a:pt x="772" y="1211"/>
                    <a:pt x="765" y="1208"/>
                  </a:cubicBezTo>
                  <a:cubicBezTo>
                    <a:pt x="761" y="1207"/>
                    <a:pt x="758" y="1206"/>
                    <a:pt x="757" y="1212"/>
                  </a:cubicBezTo>
                  <a:cubicBezTo>
                    <a:pt x="756" y="1218"/>
                    <a:pt x="754" y="1219"/>
                    <a:pt x="749" y="1215"/>
                  </a:cubicBezTo>
                  <a:cubicBezTo>
                    <a:pt x="747" y="1214"/>
                    <a:pt x="745" y="1212"/>
                    <a:pt x="744" y="1210"/>
                  </a:cubicBezTo>
                  <a:cubicBezTo>
                    <a:pt x="741" y="1203"/>
                    <a:pt x="736" y="1203"/>
                    <a:pt x="730" y="1204"/>
                  </a:cubicBezTo>
                  <a:cubicBezTo>
                    <a:pt x="727" y="1205"/>
                    <a:pt x="724" y="1205"/>
                    <a:pt x="721" y="1205"/>
                  </a:cubicBezTo>
                  <a:cubicBezTo>
                    <a:pt x="712" y="1207"/>
                    <a:pt x="711" y="1210"/>
                    <a:pt x="716" y="1217"/>
                  </a:cubicBezTo>
                  <a:cubicBezTo>
                    <a:pt x="724" y="1230"/>
                    <a:pt x="738" y="1234"/>
                    <a:pt x="753" y="1237"/>
                  </a:cubicBezTo>
                  <a:cubicBezTo>
                    <a:pt x="757" y="1238"/>
                    <a:pt x="761" y="1235"/>
                    <a:pt x="763" y="1231"/>
                  </a:cubicBezTo>
                  <a:cubicBezTo>
                    <a:pt x="764" y="1227"/>
                    <a:pt x="759" y="1227"/>
                    <a:pt x="756" y="1225"/>
                  </a:cubicBezTo>
                  <a:cubicBezTo>
                    <a:pt x="755" y="1225"/>
                    <a:pt x="754" y="1224"/>
                    <a:pt x="755" y="1222"/>
                  </a:cubicBezTo>
                  <a:cubicBezTo>
                    <a:pt x="764" y="1218"/>
                    <a:pt x="770" y="1225"/>
                    <a:pt x="778" y="1228"/>
                  </a:cubicBezTo>
                  <a:cubicBezTo>
                    <a:pt x="772" y="1232"/>
                    <a:pt x="772" y="1233"/>
                    <a:pt x="773" y="1235"/>
                  </a:cubicBezTo>
                  <a:cubicBezTo>
                    <a:pt x="778" y="1243"/>
                    <a:pt x="775" y="1247"/>
                    <a:pt x="766" y="1248"/>
                  </a:cubicBezTo>
                  <a:cubicBezTo>
                    <a:pt x="765" y="1248"/>
                    <a:pt x="763" y="1247"/>
                    <a:pt x="760" y="1249"/>
                  </a:cubicBezTo>
                  <a:close/>
                  <a:moveTo>
                    <a:pt x="881" y="530"/>
                  </a:moveTo>
                  <a:cubicBezTo>
                    <a:pt x="891" y="530"/>
                    <a:pt x="901" y="533"/>
                    <a:pt x="909" y="524"/>
                  </a:cubicBezTo>
                  <a:cubicBezTo>
                    <a:pt x="910" y="524"/>
                    <a:pt x="911" y="523"/>
                    <a:pt x="912" y="523"/>
                  </a:cubicBezTo>
                  <a:cubicBezTo>
                    <a:pt x="922" y="526"/>
                    <a:pt x="931" y="519"/>
                    <a:pt x="940" y="518"/>
                  </a:cubicBezTo>
                  <a:cubicBezTo>
                    <a:pt x="948" y="518"/>
                    <a:pt x="954" y="514"/>
                    <a:pt x="960" y="510"/>
                  </a:cubicBezTo>
                  <a:cubicBezTo>
                    <a:pt x="970" y="503"/>
                    <a:pt x="972" y="499"/>
                    <a:pt x="969" y="488"/>
                  </a:cubicBezTo>
                  <a:cubicBezTo>
                    <a:pt x="968" y="481"/>
                    <a:pt x="965" y="480"/>
                    <a:pt x="960" y="485"/>
                  </a:cubicBezTo>
                  <a:cubicBezTo>
                    <a:pt x="955" y="491"/>
                    <a:pt x="948" y="495"/>
                    <a:pt x="942" y="499"/>
                  </a:cubicBezTo>
                  <a:cubicBezTo>
                    <a:pt x="939" y="501"/>
                    <a:pt x="936" y="504"/>
                    <a:pt x="932" y="502"/>
                  </a:cubicBezTo>
                  <a:cubicBezTo>
                    <a:pt x="932" y="500"/>
                    <a:pt x="933" y="499"/>
                    <a:pt x="934" y="498"/>
                  </a:cubicBezTo>
                  <a:cubicBezTo>
                    <a:pt x="945" y="491"/>
                    <a:pt x="951" y="480"/>
                    <a:pt x="957" y="469"/>
                  </a:cubicBezTo>
                  <a:cubicBezTo>
                    <a:pt x="959" y="464"/>
                    <a:pt x="956" y="461"/>
                    <a:pt x="950" y="461"/>
                  </a:cubicBezTo>
                  <a:cubicBezTo>
                    <a:pt x="949" y="462"/>
                    <a:pt x="947" y="462"/>
                    <a:pt x="946" y="463"/>
                  </a:cubicBezTo>
                  <a:cubicBezTo>
                    <a:pt x="940" y="468"/>
                    <a:pt x="933" y="468"/>
                    <a:pt x="926" y="468"/>
                  </a:cubicBezTo>
                  <a:cubicBezTo>
                    <a:pt x="921" y="468"/>
                    <a:pt x="917" y="467"/>
                    <a:pt x="912" y="470"/>
                  </a:cubicBezTo>
                  <a:cubicBezTo>
                    <a:pt x="915" y="473"/>
                    <a:pt x="918" y="472"/>
                    <a:pt x="920" y="471"/>
                  </a:cubicBezTo>
                  <a:cubicBezTo>
                    <a:pt x="923" y="471"/>
                    <a:pt x="926" y="471"/>
                    <a:pt x="928" y="471"/>
                  </a:cubicBezTo>
                  <a:cubicBezTo>
                    <a:pt x="930" y="471"/>
                    <a:pt x="932" y="471"/>
                    <a:pt x="933" y="474"/>
                  </a:cubicBezTo>
                  <a:cubicBezTo>
                    <a:pt x="933" y="476"/>
                    <a:pt x="932" y="477"/>
                    <a:pt x="930" y="478"/>
                  </a:cubicBezTo>
                  <a:cubicBezTo>
                    <a:pt x="927" y="479"/>
                    <a:pt x="923" y="480"/>
                    <a:pt x="923" y="483"/>
                  </a:cubicBezTo>
                  <a:cubicBezTo>
                    <a:pt x="924" y="495"/>
                    <a:pt x="913" y="493"/>
                    <a:pt x="907" y="498"/>
                  </a:cubicBezTo>
                  <a:cubicBezTo>
                    <a:pt x="905" y="493"/>
                    <a:pt x="908" y="489"/>
                    <a:pt x="909" y="486"/>
                  </a:cubicBezTo>
                  <a:cubicBezTo>
                    <a:pt x="911" y="480"/>
                    <a:pt x="909" y="476"/>
                    <a:pt x="905" y="472"/>
                  </a:cubicBezTo>
                  <a:cubicBezTo>
                    <a:pt x="902" y="469"/>
                    <a:pt x="900" y="468"/>
                    <a:pt x="896" y="470"/>
                  </a:cubicBezTo>
                  <a:cubicBezTo>
                    <a:pt x="892" y="472"/>
                    <a:pt x="891" y="475"/>
                    <a:pt x="893" y="479"/>
                  </a:cubicBezTo>
                  <a:cubicBezTo>
                    <a:pt x="895" y="482"/>
                    <a:pt x="896" y="485"/>
                    <a:pt x="893" y="487"/>
                  </a:cubicBezTo>
                  <a:cubicBezTo>
                    <a:pt x="884" y="491"/>
                    <a:pt x="885" y="498"/>
                    <a:pt x="886" y="506"/>
                  </a:cubicBezTo>
                  <a:cubicBezTo>
                    <a:pt x="887" y="513"/>
                    <a:pt x="886" y="514"/>
                    <a:pt x="894" y="513"/>
                  </a:cubicBezTo>
                  <a:cubicBezTo>
                    <a:pt x="903" y="512"/>
                    <a:pt x="913" y="511"/>
                    <a:pt x="925" y="509"/>
                  </a:cubicBezTo>
                  <a:cubicBezTo>
                    <a:pt x="916" y="516"/>
                    <a:pt x="907" y="519"/>
                    <a:pt x="899" y="519"/>
                  </a:cubicBezTo>
                  <a:cubicBezTo>
                    <a:pt x="891" y="520"/>
                    <a:pt x="885" y="523"/>
                    <a:pt x="881" y="530"/>
                  </a:cubicBezTo>
                  <a:close/>
                  <a:moveTo>
                    <a:pt x="990" y="421"/>
                  </a:moveTo>
                  <a:cubicBezTo>
                    <a:pt x="990" y="422"/>
                    <a:pt x="990" y="423"/>
                    <a:pt x="990" y="424"/>
                  </a:cubicBezTo>
                  <a:cubicBezTo>
                    <a:pt x="990" y="427"/>
                    <a:pt x="986" y="431"/>
                    <a:pt x="990" y="433"/>
                  </a:cubicBezTo>
                  <a:cubicBezTo>
                    <a:pt x="993" y="435"/>
                    <a:pt x="996" y="431"/>
                    <a:pt x="999" y="429"/>
                  </a:cubicBezTo>
                  <a:cubicBezTo>
                    <a:pt x="1000" y="429"/>
                    <a:pt x="1001" y="428"/>
                    <a:pt x="1002" y="427"/>
                  </a:cubicBezTo>
                  <a:cubicBezTo>
                    <a:pt x="1016" y="411"/>
                    <a:pt x="1024" y="393"/>
                    <a:pt x="1026" y="372"/>
                  </a:cubicBezTo>
                  <a:cubicBezTo>
                    <a:pt x="1027" y="365"/>
                    <a:pt x="1025" y="363"/>
                    <a:pt x="1019" y="366"/>
                  </a:cubicBezTo>
                  <a:cubicBezTo>
                    <a:pt x="1009" y="371"/>
                    <a:pt x="997" y="372"/>
                    <a:pt x="985" y="374"/>
                  </a:cubicBezTo>
                  <a:cubicBezTo>
                    <a:pt x="974" y="375"/>
                    <a:pt x="963" y="378"/>
                    <a:pt x="951" y="382"/>
                  </a:cubicBezTo>
                  <a:cubicBezTo>
                    <a:pt x="948" y="383"/>
                    <a:pt x="944" y="383"/>
                    <a:pt x="944" y="388"/>
                  </a:cubicBezTo>
                  <a:cubicBezTo>
                    <a:pt x="945" y="393"/>
                    <a:pt x="949" y="391"/>
                    <a:pt x="952" y="391"/>
                  </a:cubicBezTo>
                  <a:cubicBezTo>
                    <a:pt x="954" y="391"/>
                    <a:pt x="955" y="391"/>
                    <a:pt x="956" y="391"/>
                  </a:cubicBezTo>
                  <a:cubicBezTo>
                    <a:pt x="960" y="391"/>
                    <a:pt x="963" y="393"/>
                    <a:pt x="961" y="397"/>
                  </a:cubicBezTo>
                  <a:cubicBezTo>
                    <a:pt x="961" y="399"/>
                    <a:pt x="960" y="400"/>
                    <a:pt x="960" y="402"/>
                  </a:cubicBezTo>
                  <a:cubicBezTo>
                    <a:pt x="960" y="412"/>
                    <a:pt x="965" y="420"/>
                    <a:pt x="972" y="426"/>
                  </a:cubicBezTo>
                  <a:cubicBezTo>
                    <a:pt x="978" y="432"/>
                    <a:pt x="983" y="424"/>
                    <a:pt x="988" y="421"/>
                  </a:cubicBezTo>
                  <a:cubicBezTo>
                    <a:pt x="988" y="421"/>
                    <a:pt x="989" y="421"/>
                    <a:pt x="990" y="421"/>
                  </a:cubicBezTo>
                  <a:close/>
                  <a:moveTo>
                    <a:pt x="895" y="440"/>
                  </a:moveTo>
                  <a:cubicBezTo>
                    <a:pt x="890" y="439"/>
                    <a:pt x="891" y="430"/>
                    <a:pt x="884" y="432"/>
                  </a:cubicBezTo>
                  <a:cubicBezTo>
                    <a:pt x="884" y="437"/>
                    <a:pt x="883" y="443"/>
                    <a:pt x="884" y="448"/>
                  </a:cubicBezTo>
                  <a:cubicBezTo>
                    <a:pt x="884" y="452"/>
                    <a:pt x="887" y="455"/>
                    <a:pt x="891" y="455"/>
                  </a:cubicBezTo>
                  <a:cubicBezTo>
                    <a:pt x="895" y="456"/>
                    <a:pt x="897" y="453"/>
                    <a:pt x="898" y="450"/>
                  </a:cubicBezTo>
                  <a:cubicBezTo>
                    <a:pt x="899" y="445"/>
                    <a:pt x="901" y="445"/>
                    <a:pt x="905" y="448"/>
                  </a:cubicBezTo>
                  <a:cubicBezTo>
                    <a:pt x="911" y="452"/>
                    <a:pt x="911" y="452"/>
                    <a:pt x="918" y="446"/>
                  </a:cubicBezTo>
                  <a:cubicBezTo>
                    <a:pt x="919" y="444"/>
                    <a:pt x="921" y="443"/>
                    <a:pt x="922" y="445"/>
                  </a:cubicBezTo>
                  <a:cubicBezTo>
                    <a:pt x="925" y="453"/>
                    <a:pt x="928" y="447"/>
                    <a:pt x="930" y="444"/>
                  </a:cubicBezTo>
                  <a:cubicBezTo>
                    <a:pt x="938" y="436"/>
                    <a:pt x="938" y="423"/>
                    <a:pt x="946" y="415"/>
                  </a:cubicBezTo>
                  <a:cubicBezTo>
                    <a:pt x="948" y="412"/>
                    <a:pt x="945" y="409"/>
                    <a:pt x="942" y="408"/>
                  </a:cubicBezTo>
                  <a:cubicBezTo>
                    <a:pt x="939" y="407"/>
                    <a:pt x="937" y="410"/>
                    <a:pt x="934" y="408"/>
                  </a:cubicBezTo>
                  <a:cubicBezTo>
                    <a:pt x="936" y="404"/>
                    <a:pt x="943" y="401"/>
                    <a:pt x="936" y="397"/>
                  </a:cubicBezTo>
                  <a:cubicBezTo>
                    <a:pt x="929" y="392"/>
                    <a:pt x="921" y="388"/>
                    <a:pt x="912" y="392"/>
                  </a:cubicBezTo>
                  <a:cubicBezTo>
                    <a:pt x="907" y="393"/>
                    <a:pt x="902" y="395"/>
                    <a:pt x="896" y="395"/>
                  </a:cubicBezTo>
                  <a:cubicBezTo>
                    <a:pt x="890" y="395"/>
                    <a:pt x="884" y="396"/>
                    <a:pt x="882" y="403"/>
                  </a:cubicBezTo>
                  <a:cubicBezTo>
                    <a:pt x="881" y="405"/>
                    <a:pt x="880" y="406"/>
                    <a:pt x="878" y="407"/>
                  </a:cubicBezTo>
                  <a:cubicBezTo>
                    <a:pt x="869" y="409"/>
                    <a:pt x="869" y="410"/>
                    <a:pt x="874" y="416"/>
                  </a:cubicBezTo>
                  <a:cubicBezTo>
                    <a:pt x="878" y="420"/>
                    <a:pt x="881" y="423"/>
                    <a:pt x="887" y="423"/>
                  </a:cubicBezTo>
                  <a:cubicBezTo>
                    <a:pt x="896" y="424"/>
                    <a:pt x="899" y="430"/>
                    <a:pt x="895" y="440"/>
                  </a:cubicBezTo>
                  <a:close/>
                  <a:moveTo>
                    <a:pt x="316" y="504"/>
                  </a:moveTo>
                  <a:cubicBezTo>
                    <a:pt x="310" y="506"/>
                    <a:pt x="307" y="503"/>
                    <a:pt x="304" y="501"/>
                  </a:cubicBezTo>
                  <a:cubicBezTo>
                    <a:pt x="302" y="499"/>
                    <a:pt x="300" y="498"/>
                    <a:pt x="298" y="500"/>
                  </a:cubicBezTo>
                  <a:cubicBezTo>
                    <a:pt x="297" y="502"/>
                    <a:pt x="298" y="504"/>
                    <a:pt x="299" y="506"/>
                  </a:cubicBezTo>
                  <a:cubicBezTo>
                    <a:pt x="308" y="519"/>
                    <a:pt x="318" y="531"/>
                    <a:pt x="329" y="543"/>
                  </a:cubicBezTo>
                  <a:cubicBezTo>
                    <a:pt x="330" y="544"/>
                    <a:pt x="331" y="544"/>
                    <a:pt x="332" y="545"/>
                  </a:cubicBezTo>
                  <a:cubicBezTo>
                    <a:pt x="335" y="547"/>
                    <a:pt x="338" y="545"/>
                    <a:pt x="338" y="541"/>
                  </a:cubicBezTo>
                  <a:cubicBezTo>
                    <a:pt x="337" y="530"/>
                    <a:pt x="338" y="518"/>
                    <a:pt x="333" y="508"/>
                  </a:cubicBezTo>
                  <a:cubicBezTo>
                    <a:pt x="329" y="500"/>
                    <a:pt x="329" y="492"/>
                    <a:pt x="329" y="484"/>
                  </a:cubicBezTo>
                  <a:cubicBezTo>
                    <a:pt x="329" y="476"/>
                    <a:pt x="327" y="468"/>
                    <a:pt x="327" y="460"/>
                  </a:cubicBezTo>
                  <a:cubicBezTo>
                    <a:pt x="327" y="456"/>
                    <a:pt x="324" y="454"/>
                    <a:pt x="322" y="452"/>
                  </a:cubicBezTo>
                  <a:cubicBezTo>
                    <a:pt x="313" y="445"/>
                    <a:pt x="304" y="440"/>
                    <a:pt x="295" y="434"/>
                  </a:cubicBezTo>
                  <a:cubicBezTo>
                    <a:pt x="292" y="432"/>
                    <a:pt x="288" y="431"/>
                    <a:pt x="284" y="429"/>
                  </a:cubicBezTo>
                  <a:cubicBezTo>
                    <a:pt x="280" y="427"/>
                    <a:pt x="278" y="429"/>
                    <a:pt x="277" y="433"/>
                  </a:cubicBezTo>
                  <a:cubicBezTo>
                    <a:pt x="275" y="441"/>
                    <a:pt x="279" y="452"/>
                    <a:pt x="286" y="456"/>
                  </a:cubicBezTo>
                  <a:cubicBezTo>
                    <a:pt x="301" y="466"/>
                    <a:pt x="311" y="479"/>
                    <a:pt x="313" y="498"/>
                  </a:cubicBezTo>
                  <a:cubicBezTo>
                    <a:pt x="313" y="500"/>
                    <a:pt x="314" y="502"/>
                    <a:pt x="316" y="504"/>
                  </a:cubicBezTo>
                  <a:close/>
                  <a:moveTo>
                    <a:pt x="701" y="1168"/>
                  </a:moveTo>
                  <a:cubicBezTo>
                    <a:pt x="712" y="1173"/>
                    <a:pt x="713" y="1173"/>
                    <a:pt x="713" y="1181"/>
                  </a:cubicBezTo>
                  <a:cubicBezTo>
                    <a:pt x="714" y="1187"/>
                    <a:pt x="718" y="1188"/>
                    <a:pt x="722" y="1187"/>
                  </a:cubicBezTo>
                  <a:cubicBezTo>
                    <a:pt x="727" y="1185"/>
                    <a:pt x="732" y="1185"/>
                    <a:pt x="738" y="1187"/>
                  </a:cubicBezTo>
                  <a:cubicBezTo>
                    <a:pt x="740" y="1188"/>
                    <a:pt x="743" y="1187"/>
                    <a:pt x="746" y="1186"/>
                  </a:cubicBezTo>
                  <a:cubicBezTo>
                    <a:pt x="750" y="1183"/>
                    <a:pt x="755" y="1183"/>
                    <a:pt x="760" y="1182"/>
                  </a:cubicBezTo>
                  <a:cubicBezTo>
                    <a:pt x="769" y="1181"/>
                    <a:pt x="779" y="1178"/>
                    <a:pt x="788" y="1176"/>
                  </a:cubicBezTo>
                  <a:cubicBezTo>
                    <a:pt x="791" y="1175"/>
                    <a:pt x="791" y="1172"/>
                    <a:pt x="789" y="1170"/>
                  </a:cubicBezTo>
                  <a:cubicBezTo>
                    <a:pt x="789" y="1169"/>
                    <a:pt x="787" y="1168"/>
                    <a:pt x="786" y="1167"/>
                  </a:cubicBezTo>
                  <a:cubicBezTo>
                    <a:pt x="781" y="1162"/>
                    <a:pt x="776" y="1157"/>
                    <a:pt x="777" y="1148"/>
                  </a:cubicBezTo>
                  <a:cubicBezTo>
                    <a:pt x="777" y="1144"/>
                    <a:pt x="775" y="1143"/>
                    <a:pt x="771" y="1144"/>
                  </a:cubicBezTo>
                  <a:cubicBezTo>
                    <a:pt x="770" y="1145"/>
                    <a:pt x="768" y="1146"/>
                    <a:pt x="767" y="1147"/>
                  </a:cubicBezTo>
                  <a:cubicBezTo>
                    <a:pt x="764" y="1150"/>
                    <a:pt x="759" y="1149"/>
                    <a:pt x="758" y="1145"/>
                  </a:cubicBezTo>
                  <a:cubicBezTo>
                    <a:pt x="757" y="1144"/>
                    <a:pt x="757" y="1142"/>
                    <a:pt x="757" y="1140"/>
                  </a:cubicBezTo>
                  <a:cubicBezTo>
                    <a:pt x="757" y="1137"/>
                    <a:pt x="758" y="1133"/>
                    <a:pt x="753" y="1132"/>
                  </a:cubicBezTo>
                  <a:cubicBezTo>
                    <a:pt x="750" y="1131"/>
                    <a:pt x="746" y="1132"/>
                    <a:pt x="744" y="1135"/>
                  </a:cubicBezTo>
                  <a:cubicBezTo>
                    <a:pt x="742" y="1137"/>
                    <a:pt x="741" y="1141"/>
                    <a:pt x="738" y="1142"/>
                  </a:cubicBezTo>
                  <a:cubicBezTo>
                    <a:pt x="729" y="1144"/>
                    <a:pt x="724" y="1151"/>
                    <a:pt x="718" y="1155"/>
                  </a:cubicBezTo>
                  <a:cubicBezTo>
                    <a:pt x="713" y="1159"/>
                    <a:pt x="711" y="1163"/>
                    <a:pt x="713" y="1169"/>
                  </a:cubicBezTo>
                  <a:cubicBezTo>
                    <a:pt x="708" y="1169"/>
                    <a:pt x="705" y="1168"/>
                    <a:pt x="701" y="1168"/>
                  </a:cubicBezTo>
                  <a:close/>
                  <a:moveTo>
                    <a:pt x="1016" y="474"/>
                  </a:moveTo>
                  <a:cubicBezTo>
                    <a:pt x="1012" y="478"/>
                    <a:pt x="1010" y="482"/>
                    <a:pt x="1010" y="488"/>
                  </a:cubicBezTo>
                  <a:cubicBezTo>
                    <a:pt x="1011" y="494"/>
                    <a:pt x="1009" y="500"/>
                    <a:pt x="1006" y="506"/>
                  </a:cubicBezTo>
                  <a:cubicBezTo>
                    <a:pt x="1001" y="519"/>
                    <a:pt x="993" y="531"/>
                    <a:pt x="995" y="546"/>
                  </a:cubicBezTo>
                  <a:cubicBezTo>
                    <a:pt x="995" y="551"/>
                    <a:pt x="994" y="556"/>
                    <a:pt x="992" y="560"/>
                  </a:cubicBezTo>
                  <a:cubicBezTo>
                    <a:pt x="988" y="568"/>
                    <a:pt x="990" y="577"/>
                    <a:pt x="990" y="585"/>
                  </a:cubicBezTo>
                  <a:cubicBezTo>
                    <a:pt x="991" y="592"/>
                    <a:pt x="996" y="599"/>
                    <a:pt x="992" y="606"/>
                  </a:cubicBezTo>
                  <a:cubicBezTo>
                    <a:pt x="992" y="607"/>
                    <a:pt x="992" y="609"/>
                    <a:pt x="993" y="609"/>
                  </a:cubicBezTo>
                  <a:cubicBezTo>
                    <a:pt x="994" y="610"/>
                    <a:pt x="996" y="610"/>
                    <a:pt x="996" y="609"/>
                  </a:cubicBezTo>
                  <a:cubicBezTo>
                    <a:pt x="999" y="602"/>
                    <a:pt x="1008" y="598"/>
                    <a:pt x="1008" y="588"/>
                  </a:cubicBezTo>
                  <a:cubicBezTo>
                    <a:pt x="1008" y="578"/>
                    <a:pt x="1010" y="567"/>
                    <a:pt x="1013" y="558"/>
                  </a:cubicBezTo>
                  <a:cubicBezTo>
                    <a:pt x="1017" y="538"/>
                    <a:pt x="1018" y="518"/>
                    <a:pt x="1020" y="499"/>
                  </a:cubicBezTo>
                  <a:cubicBezTo>
                    <a:pt x="1021" y="491"/>
                    <a:pt x="1023" y="482"/>
                    <a:pt x="1016" y="474"/>
                  </a:cubicBezTo>
                  <a:close/>
                  <a:moveTo>
                    <a:pt x="830" y="108"/>
                  </a:moveTo>
                  <a:cubicBezTo>
                    <a:pt x="829" y="108"/>
                    <a:pt x="827" y="108"/>
                    <a:pt x="826" y="108"/>
                  </a:cubicBezTo>
                  <a:cubicBezTo>
                    <a:pt x="823" y="108"/>
                    <a:pt x="819" y="108"/>
                    <a:pt x="817" y="111"/>
                  </a:cubicBezTo>
                  <a:cubicBezTo>
                    <a:pt x="814" y="115"/>
                    <a:pt x="818" y="117"/>
                    <a:pt x="820" y="120"/>
                  </a:cubicBezTo>
                  <a:cubicBezTo>
                    <a:pt x="822" y="123"/>
                    <a:pt x="824" y="125"/>
                    <a:pt x="827" y="127"/>
                  </a:cubicBezTo>
                  <a:cubicBezTo>
                    <a:pt x="838" y="134"/>
                    <a:pt x="852" y="134"/>
                    <a:pt x="862" y="143"/>
                  </a:cubicBezTo>
                  <a:cubicBezTo>
                    <a:pt x="863" y="144"/>
                    <a:pt x="864" y="144"/>
                    <a:pt x="865" y="144"/>
                  </a:cubicBezTo>
                  <a:cubicBezTo>
                    <a:pt x="870" y="144"/>
                    <a:pt x="875" y="145"/>
                    <a:pt x="879" y="148"/>
                  </a:cubicBezTo>
                  <a:cubicBezTo>
                    <a:pt x="883" y="150"/>
                    <a:pt x="887" y="151"/>
                    <a:pt x="890" y="148"/>
                  </a:cubicBezTo>
                  <a:cubicBezTo>
                    <a:pt x="894" y="145"/>
                    <a:pt x="893" y="140"/>
                    <a:pt x="892" y="136"/>
                  </a:cubicBezTo>
                  <a:cubicBezTo>
                    <a:pt x="892" y="135"/>
                    <a:pt x="891" y="134"/>
                    <a:pt x="891" y="133"/>
                  </a:cubicBezTo>
                  <a:cubicBezTo>
                    <a:pt x="886" y="123"/>
                    <a:pt x="882" y="113"/>
                    <a:pt x="874" y="105"/>
                  </a:cubicBezTo>
                  <a:cubicBezTo>
                    <a:pt x="871" y="103"/>
                    <a:pt x="869" y="102"/>
                    <a:pt x="866" y="105"/>
                  </a:cubicBezTo>
                  <a:cubicBezTo>
                    <a:pt x="865" y="107"/>
                    <a:pt x="863" y="109"/>
                    <a:pt x="860" y="108"/>
                  </a:cubicBezTo>
                  <a:cubicBezTo>
                    <a:pt x="850" y="105"/>
                    <a:pt x="840" y="108"/>
                    <a:pt x="830" y="108"/>
                  </a:cubicBezTo>
                  <a:close/>
                  <a:moveTo>
                    <a:pt x="756" y="486"/>
                  </a:moveTo>
                  <a:cubicBezTo>
                    <a:pt x="755" y="482"/>
                    <a:pt x="756" y="478"/>
                    <a:pt x="753" y="476"/>
                  </a:cubicBezTo>
                  <a:cubicBezTo>
                    <a:pt x="750" y="475"/>
                    <a:pt x="746" y="477"/>
                    <a:pt x="744" y="480"/>
                  </a:cubicBezTo>
                  <a:cubicBezTo>
                    <a:pt x="743" y="480"/>
                    <a:pt x="743" y="480"/>
                    <a:pt x="743" y="481"/>
                  </a:cubicBezTo>
                  <a:cubicBezTo>
                    <a:pt x="735" y="492"/>
                    <a:pt x="725" y="498"/>
                    <a:pt x="710" y="492"/>
                  </a:cubicBezTo>
                  <a:cubicBezTo>
                    <a:pt x="708" y="490"/>
                    <a:pt x="703" y="492"/>
                    <a:pt x="705" y="496"/>
                  </a:cubicBezTo>
                  <a:cubicBezTo>
                    <a:pt x="708" y="503"/>
                    <a:pt x="703" y="504"/>
                    <a:pt x="699" y="504"/>
                  </a:cubicBezTo>
                  <a:cubicBezTo>
                    <a:pt x="688" y="505"/>
                    <a:pt x="679" y="509"/>
                    <a:pt x="670" y="513"/>
                  </a:cubicBezTo>
                  <a:cubicBezTo>
                    <a:pt x="667" y="514"/>
                    <a:pt x="666" y="515"/>
                    <a:pt x="666" y="518"/>
                  </a:cubicBezTo>
                  <a:cubicBezTo>
                    <a:pt x="667" y="521"/>
                    <a:pt x="666" y="524"/>
                    <a:pt x="670" y="525"/>
                  </a:cubicBezTo>
                  <a:cubicBezTo>
                    <a:pt x="674" y="527"/>
                    <a:pt x="678" y="526"/>
                    <a:pt x="681" y="522"/>
                  </a:cubicBezTo>
                  <a:cubicBezTo>
                    <a:pt x="683" y="520"/>
                    <a:pt x="684" y="516"/>
                    <a:pt x="685" y="513"/>
                  </a:cubicBezTo>
                  <a:cubicBezTo>
                    <a:pt x="687" y="511"/>
                    <a:pt x="689" y="510"/>
                    <a:pt x="692" y="511"/>
                  </a:cubicBezTo>
                  <a:cubicBezTo>
                    <a:pt x="695" y="511"/>
                    <a:pt x="694" y="514"/>
                    <a:pt x="693" y="516"/>
                  </a:cubicBezTo>
                  <a:cubicBezTo>
                    <a:pt x="693" y="518"/>
                    <a:pt x="694" y="519"/>
                    <a:pt x="695" y="520"/>
                  </a:cubicBezTo>
                  <a:cubicBezTo>
                    <a:pt x="700" y="526"/>
                    <a:pt x="711" y="528"/>
                    <a:pt x="719" y="525"/>
                  </a:cubicBezTo>
                  <a:cubicBezTo>
                    <a:pt x="722" y="524"/>
                    <a:pt x="725" y="522"/>
                    <a:pt x="725" y="518"/>
                  </a:cubicBezTo>
                  <a:cubicBezTo>
                    <a:pt x="724" y="511"/>
                    <a:pt x="730" y="508"/>
                    <a:pt x="730" y="502"/>
                  </a:cubicBezTo>
                  <a:cubicBezTo>
                    <a:pt x="731" y="500"/>
                    <a:pt x="732" y="499"/>
                    <a:pt x="734" y="500"/>
                  </a:cubicBezTo>
                  <a:cubicBezTo>
                    <a:pt x="736" y="501"/>
                    <a:pt x="736" y="502"/>
                    <a:pt x="736" y="504"/>
                  </a:cubicBezTo>
                  <a:cubicBezTo>
                    <a:pt x="736" y="507"/>
                    <a:pt x="733" y="509"/>
                    <a:pt x="731" y="512"/>
                  </a:cubicBezTo>
                  <a:cubicBezTo>
                    <a:pt x="729" y="516"/>
                    <a:pt x="729" y="520"/>
                    <a:pt x="734" y="522"/>
                  </a:cubicBezTo>
                  <a:cubicBezTo>
                    <a:pt x="738" y="525"/>
                    <a:pt x="742" y="525"/>
                    <a:pt x="744" y="521"/>
                  </a:cubicBezTo>
                  <a:cubicBezTo>
                    <a:pt x="748" y="509"/>
                    <a:pt x="754" y="498"/>
                    <a:pt x="756" y="486"/>
                  </a:cubicBezTo>
                  <a:close/>
                  <a:moveTo>
                    <a:pt x="185" y="1300"/>
                  </a:moveTo>
                  <a:cubicBezTo>
                    <a:pt x="194" y="1293"/>
                    <a:pt x="204" y="1291"/>
                    <a:pt x="211" y="1284"/>
                  </a:cubicBezTo>
                  <a:cubicBezTo>
                    <a:pt x="214" y="1281"/>
                    <a:pt x="217" y="1279"/>
                    <a:pt x="221" y="1278"/>
                  </a:cubicBezTo>
                  <a:cubicBezTo>
                    <a:pt x="228" y="1276"/>
                    <a:pt x="233" y="1272"/>
                    <a:pt x="237" y="1267"/>
                  </a:cubicBezTo>
                  <a:cubicBezTo>
                    <a:pt x="246" y="1254"/>
                    <a:pt x="261" y="1248"/>
                    <a:pt x="271" y="1237"/>
                  </a:cubicBezTo>
                  <a:cubicBezTo>
                    <a:pt x="273" y="1235"/>
                    <a:pt x="276" y="1235"/>
                    <a:pt x="278" y="1234"/>
                  </a:cubicBezTo>
                  <a:cubicBezTo>
                    <a:pt x="284" y="1231"/>
                    <a:pt x="289" y="1228"/>
                    <a:pt x="292" y="1221"/>
                  </a:cubicBezTo>
                  <a:cubicBezTo>
                    <a:pt x="287" y="1219"/>
                    <a:pt x="284" y="1221"/>
                    <a:pt x="281" y="1222"/>
                  </a:cubicBezTo>
                  <a:cubicBezTo>
                    <a:pt x="272" y="1225"/>
                    <a:pt x="264" y="1229"/>
                    <a:pt x="255" y="1232"/>
                  </a:cubicBezTo>
                  <a:cubicBezTo>
                    <a:pt x="236" y="1239"/>
                    <a:pt x="218" y="1248"/>
                    <a:pt x="207" y="1267"/>
                  </a:cubicBezTo>
                  <a:cubicBezTo>
                    <a:pt x="206" y="1270"/>
                    <a:pt x="204" y="1271"/>
                    <a:pt x="202" y="1274"/>
                  </a:cubicBezTo>
                  <a:cubicBezTo>
                    <a:pt x="196" y="1282"/>
                    <a:pt x="188" y="1289"/>
                    <a:pt x="185" y="1300"/>
                  </a:cubicBezTo>
                  <a:close/>
                  <a:moveTo>
                    <a:pt x="616" y="334"/>
                  </a:moveTo>
                  <a:cubicBezTo>
                    <a:pt x="616" y="344"/>
                    <a:pt x="618" y="348"/>
                    <a:pt x="623" y="348"/>
                  </a:cubicBezTo>
                  <a:cubicBezTo>
                    <a:pt x="635" y="348"/>
                    <a:pt x="646" y="354"/>
                    <a:pt x="659" y="353"/>
                  </a:cubicBezTo>
                  <a:cubicBezTo>
                    <a:pt x="664" y="353"/>
                    <a:pt x="669" y="354"/>
                    <a:pt x="673" y="355"/>
                  </a:cubicBezTo>
                  <a:cubicBezTo>
                    <a:pt x="687" y="359"/>
                    <a:pt x="688" y="358"/>
                    <a:pt x="690" y="344"/>
                  </a:cubicBezTo>
                  <a:cubicBezTo>
                    <a:pt x="690" y="343"/>
                    <a:pt x="690" y="342"/>
                    <a:pt x="691" y="341"/>
                  </a:cubicBezTo>
                  <a:cubicBezTo>
                    <a:pt x="693" y="326"/>
                    <a:pt x="693" y="326"/>
                    <a:pt x="678" y="322"/>
                  </a:cubicBezTo>
                  <a:cubicBezTo>
                    <a:pt x="673" y="320"/>
                    <a:pt x="669" y="322"/>
                    <a:pt x="665" y="326"/>
                  </a:cubicBezTo>
                  <a:cubicBezTo>
                    <a:pt x="663" y="329"/>
                    <a:pt x="660" y="332"/>
                    <a:pt x="658" y="335"/>
                  </a:cubicBezTo>
                  <a:cubicBezTo>
                    <a:pt x="656" y="340"/>
                    <a:pt x="653" y="339"/>
                    <a:pt x="651" y="336"/>
                  </a:cubicBezTo>
                  <a:cubicBezTo>
                    <a:pt x="647" y="331"/>
                    <a:pt x="642" y="328"/>
                    <a:pt x="637" y="324"/>
                  </a:cubicBezTo>
                  <a:cubicBezTo>
                    <a:pt x="632" y="319"/>
                    <a:pt x="626" y="322"/>
                    <a:pt x="620" y="324"/>
                  </a:cubicBezTo>
                  <a:cubicBezTo>
                    <a:pt x="614" y="325"/>
                    <a:pt x="617" y="330"/>
                    <a:pt x="616" y="334"/>
                  </a:cubicBezTo>
                  <a:close/>
                  <a:moveTo>
                    <a:pt x="1091" y="1117"/>
                  </a:moveTo>
                  <a:cubicBezTo>
                    <a:pt x="1098" y="1123"/>
                    <a:pt x="1105" y="1125"/>
                    <a:pt x="1105" y="1133"/>
                  </a:cubicBezTo>
                  <a:cubicBezTo>
                    <a:pt x="1105" y="1136"/>
                    <a:pt x="1108" y="1136"/>
                    <a:pt x="1109" y="1136"/>
                  </a:cubicBezTo>
                  <a:cubicBezTo>
                    <a:pt x="1112" y="1135"/>
                    <a:pt x="1116" y="1135"/>
                    <a:pt x="1118" y="1133"/>
                  </a:cubicBezTo>
                  <a:cubicBezTo>
                    <a:pt x="1122" y="1130"/>
                    <a:pt x="1125" y="1131"/>
                    <a:pt x="1129" y="1132"/>
                  </a:cubicBezTo>
                  <a:cubicBezTo>
                    <a:pt x="1155" y="1141"/>
                    <a:pt x="1181" y="1146"/>
                    <a:pt x="1207" y="1153"/>
                  </a:cubicBezTo>
                  <a:cubicBezTo>
                    <a:pt x="1213" y="1155"/>
                    <a:pt x="1220" y="1156"/>
                    <a:pt x="1225" y="1159"/>
                  </a:cubicBezTo>
                  <a:cubicBezTo>
                    <a:pt x="1233" y="1165"/>
                    <a:pt x="1241" y="1165"/>
                    <a:pt x="1249" y="1164"/>
                  </a:cubicBezTo>
                  <a:cubicBezTo>
                    <a:pt x="1250" y="1158"/>
                    <a:pt x="1249" y="1155"/>
                    <a:pt x="1242" y="1153"/>
                  </a:cubicBezTo>
                  <a:cubicBezTo>
                    <a:pt x="1235" y="1152"/>
                    <a:pt x="1228" y="1148"/>
                    <a:pt x="1220" y="1146"/>
                  </a:cubicBezTo>
                  <a:cubicBezTo>
                    <a:pt x="1199" y="1139"/>
                    <a:pt x="1178" y="1134"/>
                    <a:pt x="1156" y="1129"/>
                  </a:cubicBezTo>
                  <a:cubicBezTo>
                    <a:pt x="1135" y="1124"/>
                    <a:pt x="1115" y="1119"/>
                    <a:pt x="1091" y="1117"/>
                  </a:cubicBezTo>
                  <a:close/>
                  <a:moveTo>
                    <a:pt x="978" y="162"/>
                  </a:moveTo>
                  <a:cubicBezTo>
                    <a:pt x="978" y="154"/>
                    <a:pt x="973" y="151"/>
                    <a:pt x="967" y="149"/>
                  </a:cubicBezTo>
                  <a:cubicBezTo>
                    <a:pt x="952" y="144"/>
                    <a:pt x="938" y="138"/>
                    <a:pt x="923" y="131"/>
                  </a:cubicBezTo>
                  <a:cubicBezTo>
                    <a:pt x="920" y="130"/>
                    <a:pt x="917" y="129"/>
                    <a:pt x="913" y="129"/>
                  </a:cubicBezTo>
                  <a:cubicBezTo>
                    <a:pt x="910" y="128"/>
                    <a:pt x="908" y="129"/>
                    <a:pt x="908" y="132"/>
                  </a:cubicBezTo>
                  <a:cubicBezTo>
                    <a:pt x="909" y="140"/>
                    <a:pt x="910" y="148"/>
                    <a:pt x="911" y="155"/>
                  </a:cubicBezTo>
                  <a:cubicBezTo>
                    <a:pt x="912" y="159"/>
                    <a:pt x="915" y="161"/>
                    <a:pt x="919" y="162"/>
                  </a:cubicBezTo>
                  <a:cubicBezTo>
                    <a:pt x="924" y="162"/>
                    <a:pt x="928" y="165"/>
                    <a:pt x="933" y="167"/>
                  </a:cubicBezTo>
                  <a:cubicBezTo>
                    <a:pt x="944" y="173"/>
                    <a:pt x="947" y="172"/>
                    <a:pt x="952" y="161"/>
                  </a:cubicBezTo>
                  <a:cubicBezTo>
                    <a:pt x="954" y="157"/>
                    <a:pt x="957" y="155"/>
                    <a:pt x="961" y="156"/>
                  </a:cubicBezTo>
                  <a:cubicBezTo>
                    <a:pt x="967" y="156"/>
                    <a:pt x="973" y="158"/>
                    <a:pt x="978" y="162"/>
                  </a:cubicBezTo>
                  <a:close/>
                  <a:moveTo>
                    <a:pt x="848" y="1050"/>
                  </a:moveTo>
                  <a:cubicBezTo>
                    <a:pt x="845" y="1051"/>
                    <a:pt x="844" y="1052"/>
                    <a:pt x="843" y="1053"/>
                  </a:cubicBezTo>
                  <a:cubicBezTo>
                    <a:pt x="832" y="1069"/>
                    <a:pt x="825" y="1087"/>
                    <a:pt x="815" y="1103"/>
                  </a:cubicBezTo>
                  <a:cubicBezTo>
                    <a:pt x="806" y="1115"/>
                    <a:pt x="810" y="1121"/>
                    <a:pt x="824" y="1124"/>
                  </a:cubicBezTo>
                  <a:cubicBezTo>
                    <a:pt x="826" y="1125"/>
                    <a:pt x="828" y="1125"/>
                    <a:pt x="829" y="1125"/>
                  </a:cubicBezTo>
                  <a:cubicBezTo>
                    <a:pt x="836" y="1125"/>
                    <a:pt x="839" y="1123"/>
                    <a:pt x="839" y="1117"/>
                  </a:cubicBezTo>
                  <a:cubicBezTo>
                    <a:pt x="839" y="1104"/>
                    <a:pt x="843" y="1091"/>
                    <a:pt x="847" y="1079"/>
                  </a:cubicBezTo>
                  <a:cubicBezTo>
                    <a:pt x="850" y="1070"/>
                    <a:pt x="849" y="1060"/>
                    <a:pt x="848" y="1050"/>
                  </a:cubicBezTo>
                  <a:close/>
                  <a:moveTo>
                    <a:pt x="767" y="348"/>
                  </a:moveTo>
                  <a:cubicBezTo>
                    <a:pt x="765" y="349"/>
                    <a:pt x="763" y="349"/>
                    <a:pt x="762" y="350"/>
                  </a:cubicBezTo>
                  <a:cubicBezTo>
                    <a:pt x="757" y="351"/>
                    <a:pt x="753" y="349"/>
                    <a:pt x="749" y="347"/>
                  </a:cubicBezTo>
                  <a:cubicBezTo>
                    <a:pt x="745" y="345"/>
                    <a:pt x="749" y="342"/>
                    <a:pt x="749" y="340"/>
                  </a:cubicBezTo>
                  <a:cubicBezTo>
                    <a:pt x="750" y="338"/>
                    <a:pt x="748" y="337"/>
                    <a:pt x="747" y="336"/>
                  </a:cubicBezTo>
                  <a:cubicBezTo>
                    <a:pt x="742" y="332"/>
                    <a:pt x="736" y="330"/>
                    <a:pt x="729" y="332"/>
                  </a:cubicBezTo>
                  <a:cubicBezTo>
                    <a:pt x="726" y="333"/>
                    <a:pt x="723" y="333"/>
                    <a:pt x="720" y="332"/>
                  </a:cubicBezTo>
                  <a:cubicBezTo>
                    <a:pt x="708" y="329"/>
                    <a:pt x="708" y="329"/>
                    <a:pt x="705" y="342"/>
                  </a:cubicBezTo>
                  <a:cubicBezTo>
                    <a:pt x="705" y="343"/>
                    <a:pt x="705" y="344"/>
                    <a:pt x="705" y="346"/>
                  </a:cubicBezTo>
                  <a:cubicBezTo>
                    <a:pt x="704" y="355"/>
                    <a:pt x="707" y="360"/>
                    <a:pt x="716" y="359"/>
                  </a:cubicBezTo>
                  <a:cubicBezTo>
                    <a:pt x="729" y="358"/>
                    <a:pt x="742" y="360"/>
                    <a:pt x="754" y="363"/>
                  </a:cubicBezTo>
                  <a:cubicBezTo>
                    <a:pt x="756" y="363"/>
                    <a:pt x="757" y="363"/>
                    <a:pt x="759" y="364"/>
                  </a:cubicBezTo>
                  <a:cubicBezTo>
                    <a:pt x="764" y="364"/>
                    <a:pt x="767" y="362"/>
                    <a:pt x="767" y="356"/>
                  </a:cubicBezTo>
                  <a:cubicBezTo>
                    <a:pt x="767" y="354"/>
                    <a:pt x="767" y="352"/>
                    <a:pt x="767" y="348"/>
                  </a:cubicBezTo>
                  <a:close/>
                  <a:moveTo>
                    <a:pt x="790" y="472"/>
                  </a:moveTo>
                  <a:cubicBezTo>
                    <a:pt x="788" y="475"/>
                    <a:pt x="790" y="477"/>
                    <a:pt x="790" y="479"/>
                  </a:cubicBezTo>
                  <a:cubicBezTo>
                    <a:pt x="791" y="482"/>
                    <a:pt x="791" y="485"/>
                    <a:pt x="787" y="485"/>
                  </a:cubicBezTo>
                  <a:cubicBezTo>
                    <a:pt x="784" y="486"/>
                    <a:pt x="784" y="482"/>
                    <a:pt x="784" y="480"/>
                  </a:cubicBezTo>
                  <a:cubicBezTo>
                    <a:pt x="784" y="479"/>
                    <a:pt x="783" y="479"/>
                    <a:pt x="783" y="478"/>
                  </a:cubicBezTo>
                  <a:cubicBezTo>
                    <a:pt x="782" y="475"/>
                    <a:pt x="781" y="473"/>
                    <a:pt x="777" y="473"/>
                  </a:cubicBezTo>
                  <a:cubicBezTo>
                    <a:pt x="774" y="474"/>
                    <a:pt x="774" y="477"/>
                    <a:pt x="775" y="480"/>
                  </a:cubicBezTo>
                  <a:cubicBezTo>
                    <a:pt x="776" y="487"/>
                    <a:pt x="775" y="495"/>
                    <a:pt x="776" y="502"/>
                  </a:cubicBezTo>
                  <a:cubicBezTo>
                    <a:pt x="776" y="506"/>
                    <a:pt x="777" y="510"/>
                    <a:pt x="781" y="511"/>
                  </a:cubicBezTo>
                  <a:cubicBezTo>
                    <a:pt x="784" y="512"/>
                    <a:pt x="786" y="513"/>
                    <a:pt x="787" y="516"/>
                  </a:cubicBezTo>
                  <a:cubicBezTo>
                    <a:pt x="788" y="520"/>
                    <a:pt x="791" y="520"/>
                    <a:pt x="794" y="519"/>
                  </a:cubicBezTo>
                  <a:cubicBezTo>
                    <a:pt x="798" y="518"/>
                    <a:pt x="801" y="516"/>
                    <a:pt x="804" y="515"/>
                  </a:cubicBezTo>
                  <a:cubicBezTo>
                    <a:pt x="815" y="509"/>
                    <a:pt x="816" y="505"/>
                    <a:pt x="813" y="494"/>
                  </a:cubicBezTo>
                  <a:cubicBezTo>
                    <a:pt x="812" y="489"/>
                    <a:pt x="809" y="484"/>
                    <a:pt x="809" y="479"/>
                  </a:cubicBezTo>
                  <a:cubicBezTo>
                    <a:pt x="808" y="475"/>
                    <a:pt x="805" y="474"/>
                    <a:pt x="802" y="473"/>
                  </a:cubicBezTo>
                  <a:cubicBezTo>
                    <a:pt x="798" y="472"/>
                    <a:pt x="794" y="471"/>
                    <a:pt x="790" y="472"/>
                  </a:cubicBezTo>
                  <a:close/>
                  <a:moveTo>
                    <a:pt x="276" y="1207"/>
                  </a:moveTo>
                  <a:cubicBezTo>
                    <a:pt x="279" y="1207"/>
                    <a:pt x="280" y="1208"/>
                    <a:pt x="280" y="1208"/>
                  </a:cubicBezTo>
                  <a:cubicBezTo>
                    <a:pt x="301" y="1202"/>
                    <a:pt x="322" y="1193"/>
                    <a:pt x="342" y="1185"/>
                  </a:cubicBezTo>
                  <a:cubicBezTo>
                    <a:pt x="361" y="1178"/>
                    <a:pt x="381" y="1170"/>
                    <a:pt x="399" y="1159"/>
                  </a:cubicBezTo>
                  <a:cubicBezTo>
                    <a:pt x="402" y="1157"/>
                    <a:pt x="406" y="1155"/>
                    <a:pt x="409" y="1154"/>
                  </a:cubicBezTo>
                  <a:cubicBezTo>
                    <a:pt x="418" y="1153"/>
                    <a:pt x="423" y="1147"/>
                    <a:pt x="428" y="1140"/>
                  </a:cubicBezTo>
                  <a:cubicBezTo>
                    <a:pt x="423" y="1139"/>
                    <a:pt x="419" y="1139"/>
                    <a:pt x="415" y="1142"/>
                  </a:cubicBezTo>
                  <a:cubicBezTo>
                    <a:pt x="396" y="1154"/>
                    <a:pt x="372" y="1158"/>
                    <a:pt x="353" y="1172"/>
                  </a:cubicBezTo>
                  <a:cubicBezTo>
                    <a:pt x="340" y="1171"/>
                    <a:pt x="331" y="1180"/>
                    <a:pt x="320" y="1185"/>
                  </a:cubicBezTo>
                  <a:cubicBezTo>
                    <a:pt x="305" y="1192"/>
                    <a:pt x="291" y="1197"/>
                    <a:pt x="276" y="1207"/>
                  </a:cubicBezTo>
                  <a:close/>
                  <a:moveTo>
                    <a:pt x="866" y="195"/>
                  </a:moveTo>
                  <a:cubicBezTo>
                    <a:pt x="872" y="197"/>
                    <a:pt x="872" y="197"/>
                    <a:pt x="871" y="201"/>
                  </a:cubicBezTo>
                  <a:cubicBezTo>
                    <a:pt x="870" y="201"/>
                    <a:pt x="869" y="202"/>
                    <a:pt x="869" y="202"/>
                  </a:cubicBezTo>
                  <a:cubicBezTo>
                    <a:pt x="872" y="213"/>
                    <a:pt x="865" y="221"/>
                    <a:pt x="861" y="229"/>
                  </a:cubicBezTo>
                  <a:cubicBezTo>
                    <a:pt x="858" y="233"/>
                    <a:pt x="856" y="238"/>
                    <a:pt x="857" y="243"/>
                  </a:cubicBezTo>
                  <a:cubicBezTo>
                    <a:pt x="857" y="245"/>
                    <a:pt x="858" y="247"/>
                    <a:pt x="860" y="247"/>
                  </a:cubicBezTo>
                  <a:cubicBezTo>
                    <a:pt x="865" y="246"/>
                    <a:pt x="870" y="241"/>
                    <a:pt x="870" y="237"/>
                  </a:cubicBezTo>
                  <a:cubicBezTo>
                    <a:pt x="871" y="227"/>
                    <a:pt x="874" y="224"/>
                    <a:pt x="885" y="227"/>
                  </a:cubicBezTo>
                  <a:cubicBezTo>
                    <a:pt x="891" y="228"/>
                    <a:pt x="896" y="226"/>
                    <a:pt x="896" y="221"/>
                  </a:cubicBezTo>
                  <a:cubicBezTo>
                    <a:pt x="897" y="213"/>
                    <a:pt x="898" y="205"/>
                    <a:pt x="897" y="198"/>
                  </a:cubicBezTo>
                  <a:cubicBezTo>
                    <a:pt x="896" y="194"/>
                    <a:pt x="894" y="192"/>
                    <a:pt x="891" y="192"/>
                  </a:cubicBezTo>
                  <a:cubicBezTo>
                    <a:pt x="883" y="192"/>
                    <a:pt x="875" y="191"/>
                    <a:pt x="866" y="195"/>
                  </a:cubicBezTo>
                  <a:close/>
                  <a:moveTo>
                    <a:pt x="862" y="1085"/>
                  </a:moveTo>
                  <a:cubicBezTo>
                    <a:pt x="860" y="1097"/>
                    <a:pt x="858" y="1108"/>
                    <a:pt x="850" y="1118"/>
                  </a:cubicBezTo>
                  <a:cubicBezTo>
                    <a:pt x="849" y="1120"/>
                    <a:pt x="846" y="1121"/>
                    <a:pt x="847" y="1124"/>
                  </a:cubicBezTo>
                  <a:cubicBezTo>
                    <a:pt x="848" y="1127"/>
                    <a:pt x="851" y="1127"/>
                    <a:pt x="854" y="1127"/>
                  </a:cubicBezTo>
                  <a:cubicBezTo>
                    <a:pt x="859" y="1128"/>
                    <a:pt x="862" y="1125"/>
                    <a:pt x="863" y="1120"/>
                  </a:cubicBezTo>
                  <a:cubicBezTo>
                    <a:pt x="864" y="1114"/>
                    <a:pt x="865" y="1106"/>
                    <a:pt x="869" y="1100"/>
                  </a:cubicBezTo>
                  <a:cubicBezTo>
                    <a:pt x="873" y="1095"/>
                    <a:pt x="874" y="1088"/>
                    <a:pt x="875" y="1082"/>
                  </a:cubicBezTo>
                  <a:cubicBezTo>
                    <a:pt x="875" y="1079"/>
                    <a:pt x="875" y="1077"/>
                    <a:pt x="876" y="1074"/>
                  </a:cubicBezTo>
                  <a:cubicBezTo>
                    <a:pt x="881" y="1063"/>
                    <a:pt x="881" y="1051"/>
                    <a:pt x="883" y="1039"/>
                  </a:cubicBezTo>
                  <a:cubicBezTo>
                    <a:pt x="883" y="1037"/>
                    <a:pt x="882" y="1035"/>
                    <a:pt x="880" y="1035"/>
                  </a:cubicBezTo>
                  <a:cubicBezTo>
                    <a:pt x="878" y="1034"/>
                    <a:pt x="876" y="1035"/>
                    <a:pt x="875" y="1037"/>
                  </a:cubicBezTo>
                  <a:cubicBezTo>
                    <a:pt x="872" y="1041"/>
                    <a:pt x="870" y="1047"/>
                    <a:pt x="870" y="1052"/>
                  </a:cubicBezTo>
                  <a:cubicBezTo>
                    <a:pt x="870" y="1058"/>
                    <a:pt x="868" y="1063"/>
                    <a:pt x="866" y="1068"/>
                  </a:cubicBezTo>
                  <a:cubicBezTo>
                    <a:pt x="864" y="1073"/>
                    <a:pt x="861" y="1079"/>
                    <a:pt x="862" y="1085"/>
                  </a:cubicBezTo>
                  <a:close/>
                  <a:moveTo>
                    <a:pt x="443" y="1138"/>
                  </a:moveTo>
                  <a:cubicBezTo>
                    <a:pt x="449" y="1137"/>
                    <a:pt x="454" y="1136"/>
                    <a:pt x="458" y="1133"/>
                  </a:cubicBezTo>
                  <a:cubicBezTo>
                    <a:pt x="471" y="1124"/>
                    <a:pt x="486" y="1121"/>
                    <a:pt x="499" y="1113"/>
                  </a:cubicBezTo>
                  <a:cubicBezTo>
                    <a:pt x="502" y="1112"/>
                    <a:pt x="505" y="1112"/>
                    <a:pt x="508" y="1113"/>
                  </a:cubicBezTo>
                  <a:cubicBezTo>
                    <a:pt x="511" y="1114"/>
                    <a:pt x="514" y="1119"/>
                    <a:pt x="518" y="1116"/>
                  </a:cubicBezTo>
                  <a:cubicBezTo>
                    <a:pt x="521" y="1114"/>
                    <a:pt x="520" y="1109"/>
                    <a:pt x="521" y="1106"/>
                  </a:cubicBezTo>
                  <a:cubicBezTo>
                    <a:pt x="521" y="1102"/>
                    <a:pt x="521" y="1099"/>
                    <a:pt x="521" y="1096"/>
                  </a:cubicBezTo>
                  <a:cubicBezTo>
                    <a:pt x="521" y="1094"/>
                    <a:pt x="521" y="1091"/>
                    <a:pt x="518" y="1091"/>
                  </a:cubicBezTo>
                  <a:cubicBezTo>
                    <a:pt x="515" y="1090"/>
                    <a:pt x="513" y="1092"/>
                    <a:pt x="512" y="1095"/>
                  </a:cubicBezTo>
                  <a:cubicBezTo>
                    <a:pt x="511" y="1102"/>
                    <a:pt x="506" y="1105"/>
                    <a:pt x="499" y="1104"/>
                  </a:cubicBezTo>
                  <a:cubicBezTo>
                    <a:pt x="492" y="1104"/>
                    <a:pt x="486" y="1105"/>
                    <a:pt x="482" y="1113"/>
                  </a:cubicBezTo>
                  <a:cubicBezTo>
                    <a:pt x="481" y="1116"/>
                    <a:pt x="476" y="1118"/>
                    <a:pt x="473" y="1116"/>
                  </a:cubicBezTo>
                  <a:cubicBezTo>
                    <a:pt x="467" y="1109"/>
                    <a:pt x="463" y="1110"/>
                    <a:pt x="459" y="1119"/>
                  </a:cubicBezTo>
                  <a:cubicBezTo>
                    <a:pt x="458" y="1121"/>
                    <a:pt x="455" y="1122"/>
                    <a:pt x="453" y="1123"/>
                  </a:cubicBezTo>
                  <a:cubicBezTo>
                    <a:pt x="445" y="1124"/>
                    <a:pt x="443" y="1130"/>
                    <a:pt x="443" y="1138"/>
                  </a:cubicBezTo>
                  <a:close/>
                  <a:moveTo>
                    <a:pt x="999" y="237"/>
                  </a:moveTo>
                  <a:cubicBezTo>
                    <a:pt x="999" y="233"/>
                    <a:pt x="997" y="229"/>
                    <a:pt x="993" y="228"/>
                  </a:cubicBezTo>
                  <a:cubicBezTo>
                    <a:pt x="988" y="227"/>
                    <a:pt x="985" y="223"/>
                    <a:pt x="982" y="220"/>
                  </a:cubicBezTo>
                  <a:cubicBezTo>
                    <a:pt x="975" y="213"/>
                    <a:pt x="971" y="214"/>
                    <a:pt x="968" y="225"/>
                  </a:cubicBezTo>
                  <a:cubicBezTo>
                    <a:pt x="965" y="234"/>
                    <a:pt x="966" y="244"/>
                    <a:pt x="964" y="253"/>
                  </a:cubicBezTo>
                  <a:cubicBezTo>
                    <a:pt x="963" y="257"/>
                    <a:pt x="965" y="259"/>
                    <a:pt x="969" y="260"/>
                  </a:cubicBezTo>
                  <a:cubicBezTo>
                    <a:pt x="972" y="261"/>
                    <a:pt x="976" y="263"/>
                    <a:pt x="978" y="258"/>
                  </a:cubicBezTo>
                  <a:cubicBezTo>
                    <a:pt x="980" y="251"/>
                    <a:pt x="984" y="248"/>
                    <a:pt x="991" y="247"/>
                  </a:cubicBezTo>
                  <a:cubicBezTo>
                    <a:pt x="996" y="246"/>
                    <a:pt x="999" y="242"/>
                    <a:pt x="999" y="237"/>
                  </a:cubicBezTo>
                  <a:close/>
                  <a:moveTo>
                    <a:pt x="577" y="481"/>
                  </a:moveTo>
                  <a:cubicBezTo>
                    <a:pt x="578" y="484"/>
                    <a:pt x="583" y="485"/>
                    <a:pt x="582" y="490"/>
                  </a:cubicBezTo>
                  <a:cubicBezTo>
                    <a:pt x="581" y="492"/>
                    <a:pt x="580" y="495"/>
                    <a:pt x="581" y="496"/>
                  </a:cubicBezTo>
                  <a:cubicBezTo>
                    <a:pt x="585" y="502"/>
                    <a:pt x="581" y="503"/>
                    <a:pt x="576" y="503"/>
                  </a:cubicBezTo>
                  <a:cubicBezTo>
                    <a:pt x="573" y="503"/>
                    <a:pt x="570" y="504"/>
                    <a:pt x="570" y="507"/>
                  </a:cubicBezTo>
                  <a:cubicBezTo>
                    <a:pt x="570" y="511"/>
                    <a:pt x="568" y="515"/>
                    <a:pt x="565" y="518"/>
                  </a:cubicBezTo>
                  <a:cubicBezTo>
                    <a:pt x="564" y="520"/>
                    <a:pt x="565" y="523"/>
                    <a:pt x="566" y="525"/>
                  </a:cubicBezTo>
                  <a:cubicBezTo>
                    <a:pt x="571" y="532"/>
                    <a:pt x="578" y="532"/>
                    <a:pt x="582" y="524"/>
                  </a:cubicBezTo>
                  <a:cubicBezTo>
                    <a:pt x="587" y="516"/>
                    <a:pt x="588" y="506"/>
                    <a:pt x="599" y="502"/>
                  </a:cubicBezTo>
                  <a:cubicBezTo>
                    <a:pt x="599" y="502"/>
                    <a:pt x="600" y="500"/>
                    <a:pt x="600" y="500"/>
                  </a:cubicBezTo>
                  <a:cubicBezTo>
                    <a:pt x="599" y="495"/>
                    <a:pt x="602" y="491"/>
                    <a:pt x="603" y="486"/>
                  </a:cubicBezTo>
                  <a:cubicBezTo>
                    <a:pt x="605" y="482"/>
                    <a:pt x="601" y="477"/>
                    <a:pt x="597" y="476"/>
                  </a:cubicBezTo>
                  <a:cubicBezTo>
                    <a:pt x="591" y="474"/>
                    <a:pt x="591" y="478"/>
                    <a:pt x="590" y="481"/>
                  </a:cubicBezTo>
                  <a:cubicBezTo>
                    <a:pt x="590" y="482"/>
                    <a:pt x="589" y="484"/>
                    <a:pt x="588" y="484"/>
                  </a:cubicBezTo>
                  <a:cubicBezTo>
                    <a:pt x="585" y="481"/>
                    <a:pt x="582" y="478"/>
                    <a:pt x="577" y="481"/>
                  </a:cubicBezTo>
                  <a:close/>
                  <a:moveTo>
                    <a:pt x="459" y="1182"/>
                  </a:moveTo>
                  <a:cubicBezTo>
                    <a:pt x="459" y="1183"/>
                    <a:pt x="459" y="1184"/>
                    <a:pt x="460" y="1185"/>
                  </a:cubicBezTo>
                  <a:cubicBezTo>
                    <a:pt x="464" y="1185"/>
                    <a:pt x="470" y="1185"/>
                    <a:pt x="473" y="1181"/>
                  </a:cubicBezTo>
                  <a:cubicBezTo>
                    <a:pt x="480" y="1174"/>
                    <a:pt x="490" y="1171"/>
                    <a:pt x="499" y="1168"/>
                  </a:cubicBezTo>
                  <a:cubicBezTo>
                    <a:pt x="514" y="1164"/>
                    <a:pt x="527" y="1157"/>
                    <a:pt x="541" y="1152"/>
                  </a:cubicBezTo>
                  <a:cubicBezTo>
                    <a:pt x="545" y="1150"/>
                    <a:pt x="549" y="1148"/>
                    <a:pt x="550" y="1144"/>
                  </a:cubicBezTo>
                  <a:cubicBezTo>
                    <a:pt x="551" y="1140"/>
                    <a:pt x="555" y="1139"/>
                    <a:pt x="559" y="1139"/>
                  </a:cubicBezTo>
                  <a:cubicBezTo>
                    <a:pt x="563" y="1139"/>
                    <a:pt x="566" y="1138"/>
                    <a:pt x="568" y="1134"/>
                  </a:cubicBezTo>
                  <a:cubicBezTo>
                    <a:pt x="568" y="1133"/>
                    <a:pt x="568" y="1131"/>
                    <a:pt x="567" y="1130"/>
                  </a:cubicBezTo>
                  <a:cubicBezTo>
                    <a:pt x="566" y="1129"/>
                    <a:pt x="564" y="1128"/>
                    <a:pt x="564" y="1129"/>
                  </a:cubicBezTo>
                  <a:cubicBezTo>
                    <a:pt x="559" y="1135"/>
                    <a:pt x="550" y="1132"/>
                    <a:pt x="544" y="1136"/>
                  </a:cubicBezTo>
                  <a:cubicBezTo>
                    <a:pt x="535" y="1142"/>
                    <a:pt x="524" y="1144"/>
                    <a:pt x="516" y="1152"/>
                  </a:cubicBezTo>
                  <a:cubicBezTo>
                    <a:pt x="514" y="1154"/>
                    <a:pt x="511" y="1155"/>
                    <a:pt x="508" y="1155"/>
                  </a:cubicBezTo>
                  <a:cubicBezTo>
                    <a:pt x="505" y="1156"/>
                    <a:pt x="502" y="1157"/>
                    <a:pt x="500" y="1159"/>
                  </a:cubicBezTo>
                  <a:cubicBezTo>
                    <a:pt x="496" y="1163"/>
                    <a:pt x="491" y="1165"/>
                    <a:pt x="486" y="1167"/>
                  </a:cubicBezTo>
                  <a:cubicBezTo>
                    <a:pt x="477" y="1172"/>
                    <a:pt x="468" y="1177"/>
                    <a:pt x="459" y="1182"/>
                  </a:cubicBezTo>
                  <a:close/>
                  <a:moveTo>
                    <a:pt x="780" y="91"/>
                  </a:moveTo>
                  <a:cubicBezTo>
                    <a:pt x="777" y="88"/>
                    <a:pt x="774" y="90"/>
                    <a:pt x="771" y="89"/>
                  </a:cubicBezTo>
                  <a:cubicBezTo>
                    <a:pt x="766" y="88"/>
                    <a:pt x="765" y="86"/>
                    <a:pt x="767" y="82"/>
                  </a:cubicBezTo>
                  <a:cubicBezTo>
                    <a:pt x="770" y="79"/>
                    <a:pt x="774" y="77"/>
                    <a:pt x="773" y="71"/>
                  </a:cubicBezTo>
                  <a:cubicBezTo>
                    <a:pt x="768" y="72"/>
                    <a:pt x="764" y="71"/>
                    <a:pt x="760" y="69"/>
                  </a:cubicBezTo>
                  <a:cubicBezTo>
                    <a:pt x="744" y="60"/>
                    <a:pt x="727" y="71"/>
                    <a:pt x="725" y="91"/>
                  </a:cubicBezTo>
                  <a:cubicBezTo>
                    <a:pt x="728" y="90"/>
                    <a:pt x="731" y="90"/>
                    <a:pt x="733" y="90"/>
                  </a:cubicBezTo>
                  <a:cubicBezTo>
                    <a:pt x="741" y="92"/>
                    <a:pt x="747" y="86"/>
                    <a:pt x="754" y="86"/>
                  </a:cubicBezTo>
                  <a:cubicBezTo>
                    <a:pt x="760" y="87"/>
                    <a:pt x="766" y="93"/>
                    <a:pt x="773" y="94"/>
                  </a:cubicBezTo>
                  <a:cubicBezTo>
                    <a:pt x="776" y="94"/>
                    <a:pt x="779" y="95"/>
                    <a:pt x="780" y="91"/>
                  </a:cubicBezTo>
                  <a:close/>
                  <a:moveTo>
                    <a:pt x="918" y="1087"/>
                  </a:moveTo>
                  <a:cubicBezTo>
                    <a:pt x="917" y="1081"/>
                    <a:pt x="917" y="1076"/>
                    <a:pt x="916" y="1071"/>
                  </a:cubicBezTo>
                  <a:cubicBezTo>
                    <a:pt x="914" y="1066"/>
                    <a:pt x="908" y="1063"/>
                    <a:pt x="904" y="1067"/>
                  </a:cubicBezTo>
                  <a:cubicBezTo>
                    <a:pt x="902" y="1067"/>
                    <a:pt x="899" y="1079"/>
                    <a:pt x="900" y="1081"/>
                  </a:cubicBezTo>
                  <a:cubicBezTo>
                    <a:pt x="901" y="1083"/>
                    <a:pt x="901" y="1084"/>
                    <a:pt x="900" y="1086"/>
                  </a:cubicBezTo>
                  <a:cubicBezTo>
                    <a:pt x="893" y="1094"/>
                    <a:pt x="896" y="1105"/>
                    <a:pt x="895" y="1114"/>
                  </a:cubicBezTo>
                  <a:cubicBezTo>
                    <a:pt x="894" y="1118"/>
                    <a:pt x="897" y="1120"/>
                    <a:pt x="901" y="1118"/>
                  </a:cubicBezTo>
                  <a:cubicBezTo>
                    <a:pt x="905" y="1116"/>
                    <a:pt x="908" y="1115"/>
                    <a:pt x="912" y="1115"/>
                  </a:cubicBezTo>
                  <a:cubicBezTo>
                    <a:pt x="916" y="1115"/>
                    <a:pt x="918" y="1110"/>
                    <a:pt x="915" y="1107"/>
                  </a:cubicBezTo>
                  <a:cubicBezTo>
                    <a:pt x="909" y="1102"/>
                    <a:pt x="911" y="1098"/>
                    <a:pt x="915" y="1094"/>
                  </a:cubicBezTo>
                  <a:cubicBezTo>
                    <a:pt x="917" y="1092"/>
                    <a:pt x="919" y="1089"/>
                    <a:pt x="918" y="1087"/>
                  </a:cubicBezTo>
                  <a:close/>
                  <a:moveTo>
                    <a:pt x="639" y="466"/>
                  </a:moveTo>
                  <a:cubicBezTo>
                    <a:pt x="630" y="473"/>
                    <a:pt x="625" y="480"/>
                    <a:pt x="621" y="487"/>
                  </a:cubicBezTo>
                  <a:cubicBezTo>
                    <a:pt x="617" y="493"/>
                    <a:pt x="616" y="502"/>
                    <a:pt x="609" y="506"/>
                  </a:cubicBezTo>
                  <a:cubicBezTo>
                    <a:pt x="604" y="510"/>
                    <a:pt x="608" y="512"/>
                    <a:pt x="608" y="515"/>
                  </a:cubicBezTo>
                  <a:cubicBezTo>
                    <a:pt x="608" y="520"/>
                    <a:pt x="612" y="519"/>
                    <a:pt x="615" y="520"/>
                  </a:cubicBezTo>
                  <a:cubicBezTo>
                    <a:pt x="619" y="520"/>
                    <a:pt x="624" y="521"/>
                    <a:pt x="625" y="516"/>
                  </a:cubicBezTo>
                  <a:cubicBezTo>
                    <a:pt x="626" y="510"/>
                    <a:pt x="631" y="506"/>
                    <a:pt x="634" y="501"/>
                  </a:cubicBezTo>
                  <a:cubicBezTo>
                    <a:pt x="641" y="491"/>
                    <a:pt x="639" y="480"/>
                    <a:pt x="639" y="466"/>
                  </a:cubicBezTo>
                  <a:close/>
                  <a:moveTo>
                    <a:pt x="485" y="470"/>
                  </a:moveTo>
                  <a:cubicBezTo>
                    <a:pt x="485" y="474"/>
                    <a:pt x="486" y="475"/>
                    <a:pt x="487" y="476"/>
                  </a:cubicBezTo>
                  <a:cubicBezTo>
                    <a:pt x="504" y="492"/>
                    <a:pt x="523" y="503"/>
                    <a:pt x="543" y="515"/>
                  </a:cubicBezTo>
                  <a:cubicBezTo>
                    <a:pt x="547" y="517"/>
                    <a:pt x="549" y="516"/>
                    <a:pt x="549" y="511"/>
                  </a:cubicBezTo>
                  <a:cubicBezTo>
                    <a:pt x="549" y="507"/>
                    <a:pt x="549" y="503"/>
                    <a:pt x="547" y="501"/>
                  </a:cubicBezTo>
                  <a:cubicBezTo>
                    <a:pt x="540" y="496"/>
                    <a:pt x="535" y="490"/>
                    <a:pt x="527" y="487"/>
                  </a:cubicBezTo>
                  <a:cubicBezTo>
                    <a:pt x="513" y="483"/>
                    <a:pt x="498" y="480"/>
                    <a:pt x="485" y="470"/>
                  </a:cubicBezTo>
                  <a:close/>
                  <a:moveTo>
                    <a:pt x="1029" y="256"/>
                  </a:moveTo>
                  <a:cubicBezTo>
                    <a:pt x="1029" y="257"/>
                    <a:pt x="1029" y="257"/>
                    <a:pt x="1029" y="258"/>
                  </a:cubicBezTo>
                  <a:cubicBezTo>
                    <a:pt x="1033" y="258"/>
                    <a:pt x="1036" y="258"/>
                    <a:pt x="1039" y="257"/>
                  </a:cubicBezTo>
                  <a:cubicBezTo>
                    <a:pt x="1047" y="256"/>
                    <a:pt x="1057" y="260"/>
                    <a:pt x="1062" y="250"/>
                  </a:cubicBezTo>
                  <a:cubicBezTo>
                    <a:pt x="1063" y="250"/>
                    <a:pt x="1064" y="249"/>
                    <a:pt x="1065" y="250"/>
                  </a:cubicBezTo>
                  <a:cubicBezTo>
                    <a:pt x="1070" y="250"/>
                    <a:pt x="1074" y="249"/>
                    <a:pt x="1076" y="244"/>
                  </a:cubicBezTo>
                  <a:cubicBezTo>
                    <a:pt x="1078" y="240"/>
                    <a:pt x="1080" y="235"/>
                    <a:pt x="1081" y="231"/>
                  </a:cubicBezTo>
                  <a:cubicBezTo>
                    <a:pt x="1082" y="230"/>
                    <a:pt x="1081" y="228"/>
                    <a:pt x="1080" y="228"/>
                  </a:cubicBezTo>
                  <a:cubicBezTo>
                    <a:pt x="1074" y="228"/>
                    <a:pt x="1075" y="223"/>
                    <a:pt x="1075" y="219"/>
                  </a:cubicBezTo>
                  <a:cubicBezTo>
                    <a:pt x="1074" y="218"/>
                    <a:pt x="1073" y="216"/>
                    <a:pt x="1071" y="216"/>
                  </a:cubicBezTo>
                  <a:cubicBezTo>
                    <a:pt x="1061" y="217"/>
                    <a:pt x="1050" y="212"/>
                    <a:pt x="1040" y="220"/>
                  </a:cubicBezTo>
                  <a:cubicBezTo>
                    <a:pt x="1043" y="222"/>
                    <a:pt x="1047" y="221"/>
                    <a:pt x="1051" y="222"/>
                  </a:cubicBezTo>
                  <a:cubicBezTo>
                    <a:pt x="1055" y="223"/>
                    <a:pt x="1059" y="219"/>
                    <a:pt x="1063" y="221"/>
                  </a:cubicBezTo>
                  <a:cubicBezTo>
                    <a:pt x="1067" y="224"/>
                    <a:pt x="1064" y="229"/>
                    <a:pt x="1065" y="233"/>
                  </a:cubicBezTo>
                  <a:cubicBezTo>
                    <a:pt x="1065" y="234"/>
                    <a:pt x="1065" y="235"/>
                    <a:pt x="1066" y="235"/>
                  </a:cubicBezTo>
                  <a:cubicBezTo>
                    <a:pt x="1067" y="237"/>
                    <a:pt x="1069" y="238"/>
                    <a:pt x="1067" y="240"/>
                  </a:cubicBezTo>
                  <a:cubicBezTo>
                    <a:pt x="1066" y="242"/>
                    <a:pt x="1064" y="241"/>
                    <a:pt x="1062" y="240"/>
                  </a:cubicBezTo>
                  <a:cubicBezTo>
                    <a:pt x="1053" y="237"/>
                    <a:pt x="1049" y="239"/>
                    <a:pt x="1048" y="249"/>
                  </a:cubicBezTo>
                  <a:cubicBezTo>
                    <a:pt x="1048" y="253"/>
                    <a:pt x="1046" y="255"/>
                    <a:pt x="1042" y="255"/>
                  </a:cubicBezTo>
                  <a:cubicBezTo>
                    <a:pt x="1038" y="255"/>
                    <a:pt x="1033" y="256"/>
                    <a:pt x="1029" y="256"/>
                  </a:cubicBezTo>
                  <a:close/>
                  <a:moveTo>
                    <a:pt x="1028" y="1206"/>
                  </a:moveTo>
                  <a:cubicBezTo>
                    <a:pt x="1032" y="1211"/>
                    <a:pt x="1032" y="1211"/>
                    <a:pt x="1029" y="1214"/>
                  </a:cubicBezTo>
                  <a:cubicBezTo>
                    <a:pt x="1027" y="1217"/>
                    <a:pt x="1028" y="1220"/>
                    <a:pt x="1030" y="1221"/>
                  </a:cubicBezTo>
                  <a:cubicBezTo>
                    <a:pt x="1038" y="1222"/>
                    <a:pt x="1044" y="1229"/>
                    <a:pt x="1052" y="1228"/>
                  </a:cubicBezTo>
                  <a:cubicBezTo>
                    <a:pt x="1056" y="1228"/>
                    <a:pt x="1059" y="1230"/>
                    <a:pt x="1062" y="1232"/>
                  </a:cubicBezTo>
                  <a:cubicBezTo>
                    <a:pt x="1069" y="1236"/>
                    <a:pt x="1078" y="1239"/>
                    <a:pt x="1085" y="1237"/>
                  </a:cubicBezTo>
                  <a:cubicBezTo>
                    <a:pt x="1092" y="1235"/>
                    <a:pt x="1099" y="1234"/>
                    <a:pt x="1107" y="1237"/>
                  </a:cubicBezTo>
                  <a:cubicBezTo>
                    <a:pt x="1106" y="1235"/>
                    <a:pt x="1106" y="1234"/>
                    <a:pt x="1105" y="1233"/>
                  </a:cubicBezTo>
                  <a:cubicBezTo>
                    <a:pt x="1097" y="1230"/>
                    <a:pt x="1086" y="1233"/>
                    <a:pt x="1079" y="1225"/>
                  </a:cubicBezTo>
                  <a:cubicBezTo>
                    <a:pt x="1069" y="1225"/>
                    <a:pt x="1061" y="1217"/>
                    <a:pt x="1051" y="1216"/>
                  </a:cubicBezTo>
                  <a:cubicBezTo>
                    <a:pt x="1047" y="1216"/>
                    <a:pt x="1042" y="1214"/>
                    <a:pt x="1039" y="1209"/>
                  </a:cubicBezTo>
                  <a:cubicBezTo>
                    <a:pt x="1037" y="1206"/>
                    <a:pt x="1033" y="1204"/>
                    <a:pt x="1028" y="1206"/>
                  </a:cubicBezTo>
                  <a:close/>
                  <a:moveTo>
                    <a:pt x="534" y="1102"/>
                  </a:moveTo>
                  <a:cubicBezTo>
                    <a:pt x="534" y="1103"/>
                    <a:pt x="533" y="1106"/>
                    <a:pt x="534" y="1108"/>
                  </a:cubicBezTo>
                  <a:cubicBezTo>
                    <a:pt x="534" y="1115"/>
                    <a:pt x="537" y="1117"/>
                    <a:pt x="543" y="1114"/>
                  </a:cubicBezTo>
                  <a:cubicBezTo>
                    <a:pt x="548" y="1112"/>
                    <a:pt x="551" y="1109"/>
                    <a:pt x="552" y="1103"/>
                  </a:cubicBezTo>
                  <a:cubicBezTo>
                    <a:pt x="554" y="1093"/>
                    <a:pt x="550" y="1084"/>
                    <a:pt x="552" y="1074"/>
                  </a:cubicBezTo>
                  <a:cubicBezTo>
                    <a:pt x="553" y="1072"/>
                    <a:pt x="552" y="1071"/>
                    <a:pt x="551" y="1070"/>
                  </a:cubicBezTo>
                  <a:cubicBezTo>
                    <a:pt x="545" y="1067"/>
                    <a:pt x="538" y="1069"/>
                    <a:pt x="537" y="1075"/>
                  </a:cubicBezTo>
                  <a:cubicBezTo>
                    <a:pt x="535" y="1084"/>
                    <a:pt x="532" y="1092"/>
                    <a:pt x="534" y="1102"/>
                  </a:cubicBezTo>
                  <a:close/>
                  <a:moveTo>
                    <a:pt x="886" y="1140"/>
                  </a:moveTo>
                  <a:cubicBezTo>
                    <a:pt x="883" y="1141"/>
                    <a:pt x="882" y="1139"/>
                    <a:pt x="881" y="1138"/>
                  </a:cubicBezTo>
                  <a:cubicBezTo>
                    <a:pt x="879" y="1137"/>
                    <a:pt x="877" y="1135"/>
                    <a:pt x="875" y="1138"/>
                  </a:cubicBezTo>
                  <a:cubicBezTo>
                    <a:pt x="873" y="1141"/>
                    <a:pt x="875" y="1143"/>
                    <a:pt x="877" y="1144"/>
                  </a:cubicBezTo>
                  <a:cubicBezTo>
                    <a:pt x="884" y="1145"/>
                    <a:pt x="889" y="1148"/>
                    <a:pt x="894" y="1151"/>
                  </a:cubicBezTo>
                  <a:cubicBezTo>
                    <a:pt x="900" y="1155"/>
                    <a:pt x="907" y="1154"/>
                    <a:pt x="913" y="1156"/>
                  </a:cubicBezTo>
                  <a:cubicBezTo>
                    <a:pt x="919" y="1158"/>
                    <a:pt x="921" y="1153"/>
                    <a:pt x="922" y="1148"/>
                  </a:cubicBezTo>
                  <a:cubicBezTo>
                    <a:pt x="924" y="1143"/>
                    <a:pt x="923" y="1141"/>
                    <a:pt x="918" y="1139"/>
                  </a:cubicBezTo>
                  <a:cubicBezTo>
                    <a:pt x="913" y="1138"/>
                    <a:pt x="908" y="1136"/>
                    <a:pt x="904" y="1131"/>
                  </a:cubicBezTo>
                  <a:cubicBezTo>
                    <a:pt x="899" y="1125"/>
                    <a:pt x="897" y="1125"/>
                    <a:pt x="891" y="1130"/>
                  </a:cubicBezTo>
                  <a:cubicBezTo>
                    <a:pt x="887" y="1133"/>
                    <a:pt x="886" y="1136"/>
                    <a:pt x="886" y="1140"/>
                  </a:cubicBezTo>
                  <a:close/>
                  <a:moveTo>
                    <a:pt x="691" y="557"/>
                  </a:moveTo>
                  <a:cubicBezTo>
                    <a:pt x="699" y="556"/>
                    <a:pt x="706" y="555"/>
                    <a:pt x="714" y="555"/>
                  </a:cubicBezTo>
                  <a:cubicBezTo>
                    <a:pt x="715" y="555"/>
                    <a:pt x="717" y="553"/>
                    <a:pt x="719" y="552"/>
                  </a:cubicBezTo>
                  <a:cubicBezTo>
                    <a:pt x="721" y="551"/>
                    <a:pt x="723" y="549"/>
                    <a:pt x="722" y="545"/>
                  </a:cubicBezTo>
                  <a:cubicBezTo>
                    <a:pt x="721" y="543"/>
                    <a:pt x="719" y="542"/>
                    <a:pt x="717" y="541"/>
                  </a:cubicBezTo>
                  <a:cubicBezTo>
                    <a:pt x="712" y="540"/>
                    <a:pt x="706" y="540"/>
                    <a:pt x="701" y="541"/>
                  </a:cubicBezTo>
                  <a:cubicBezTo>
                    <a:pt x="694" y="542"/>
                    <a:pt x="687" y="543"/>
                    <a:pt x="680" y="541"/>
                  </a:cubicBezTo>
                  <a:cubicBezTo>
                    <a:pt x="676" y="540"/>
                    <a:pt x="671" y="540"/>
                    <a:pt x="668" y="542"/>
                  </a:cubicBezTo>
                  <a:cubicBezTo>
                    <a:pt x="664" y="544"/>
                    <a:pt x="664" y="549"/>
                    <a:pt x="667" y="550"/>
                  </a:cubicBezTo>
                  <a:cubicBezTo>
                    <a:pt x="675" y="553"/>
                    <a:pt x="684" y="555"/>
                    <a:pt x="691" y="557"/>
                  </a:cubicBezTo>
                  <a:close/>
                  <a:moveTo>
                    <a:pt x="529" y="548"/>
                  </a:moveTo>
                  <a:cubicBezTo>
                    <a:pt x="535" y="548"/>
                    <a:pt x="543" y="546"/>
                    <a:pt x="550" y="543"/>
                  </a:cubicBezTo>
                  <a:cubicBezTo>
                    <a:pt x="554" y="541"/>
                    <a:pt x="555" y="539"/>
                    <a:pt x="552" y="536"/>
                  </a:cubicBezTo>
                  <a:cubicBezTo>
                    <a:pt x="544" y="528"/>
                    <a:pt x="534" y="524"/>
                    <a:pt x="523" y="521"/>
                  </a:cubicBezTo>
                  <a:cubicBezTo>
                    <a:pt x="519" y="520"/>
                    <a:pt x="517" y="523"/>
                    <a:pt x="517" y="526"/>
                  </a:cubicBezTo>
                  <a:cubicBezTo>
                    <a:pt x="518" y="531"/>
                    <a:pt x="519" y="536"/>
                    <a:pt x="519" y="540"/>
                  </a:cubicBezTo>
                  <a:cubicBezTo>
                    <a:pt x="519" y="548"/>
                    <a:pt x="519" y="548"/>
                    <a:pt x="529" y="548"/>
                  </a:cubicBezTo>
                  <a:close/>
                  <a:moveTo>
                    <a:pt x="1006" y="1203"/>
                  </a:moveTo>
                  <a:cubicBezTo>
                    <a:pt x="1006" y="1206"/>
                    <a:pt x="1004" y="1209"/>
                    <a:pt x="1007" y="1210"/>
                  </a:cubicBezTo>
                  <a:cubicBezTo>
                    <a:pt x="1011" y="1211"/>
                    <a:pt x="1021" y="1208"/>
                    <a:pt x="1020" y="1205"/>
                  </a:cubicBezTo>
                  <a:cubicBezTo>
                    <a:pt x="1019" y="1201"/>
                    <a:pt x="1015" y="1199"/>
                    <a:pt x="1011" y="1198"/>
                  </a:cubicBezTo>
                  <a:cubicBezTo>
                    <a:pt x="1010" y="1198"/>
                    <a:pt x="1008" y="1198"/>
                    <a:pt x="1007" y="1198"/>
                  </a:cubicBezTo>
                  <a:cubicBezTo>
                    <a:pt x="999" y="1198"/>
                    <a:pt x="992" y="1197"/>
                    <a:pt x="985" y="1193"/>
                  </a:cubicBezTo>
                  <a:cubicBezTo>
                    <a:pt x="979" y="1190"/>
                    <a:pt x="974" y="1190"/>
                    <a:pt x="968" y="1193"/>
                  </a:cubicBezTo>
                  <a:cubicBezTo>
                    <a:pt x="966" y="1195"/>
                    <a:pt x="965" y="1197"/>
                    <a:pt x="967" y="1199"/>
                  </a:cubicBezTo>
                  <a:cubicBezTo>
                    <a:pt x="975" y="1209"/>
                    <a:pt x="995" y="1211"/>
                    <a:pt x="1006" y="1203"/>
                  </a:cubicBezTo>
                  <a:close/>
                  <a:moveTo>
                    <a:pt x="1004" y="446"/>
                  </a:moveTo>
                  <a:cubicBezTo>
                    <a:pt x="988" y="447"/>
                    <a:pt x="979" y="461"/>
                    <a:pt x="983" y="479"/>
                  </a:cubicBezTo>
                  <a:cubicBezTo>
                    <a:pt x="983" y="482"/>
                    <a:pt x="983" y="486"/>
                    <a:pt x="987" y="486"/>
                  </a:cubicBezTo>
                  <a:cubicBezTo>
                    <a:pt x="991" y="486"/>
                    <a:pt x="993" y="483"/>
                    <a:pt x="994" y="480"/>
                  </a:cubicBezTo>
                  <a:cubicBezTo>
                    <a:pt x="995" y="472"/>
                    <a:pt x="1000" y="467"/>
                    <a:pt x="1003" y="460"/>
                  </a:cubicBezTo>
                  <a:cubicBezTo>
                    <a:pt x="1005" y="457"/>
                    <a:pt x="1007" y="454"/>
                    <a:pt x="1008" y="451"/>
                  </a:cubicBezTo>
                  <a:cubicBezTo>
                    <a:pt x="1008" y="448"/>
                    <a:pt x="1007" y="446"/>
                    <a:pt x="1004" y="446"/>
                  </a:cubicBezTo>
                  <a:close/>
                  <a:moveTo>
                    <a:pt x="1126" y="1212"/>
                  </a:moveTo>
                  <a:cubicBezTo>
                    <a:pt x="1126" y="1219"/>
                    <a:pt x="1126" y="1224"/>
                    <a:pt x="1130" y="1226"/>
                  </a:cubicBezTo>
                  <a:cubicBezTo>
                    <a:pt x="1136" y="1228"/>
                    <a:pt x="1140" y="1231"/>
                    <a:pt x="1143" y="1237"/>
                  </a:cubicBezTo>
                  <a:cubicBezTo>
                    <a:pt x="1143" y="1237"/>
                    <a:pt x="1145" y="1238"/>
                    <a:pt x="1146" y="1238"/>
                  </a:cubicBezTo>
                  <a:cubicBezTo>
                    <a:pt x="1148" y="1237"/>
                    <a:pt x="1147" y="1235"/>
                    <a:pt x="1146" y="1234"/>
                  </a:cubicBezTo>
                  <a:cubicBezTo>
                    <a:pt x="1145" y="1232"/>
                    <a:pt x="1145" y="1230"/>
                    <a:pt x="1148" y="1231"/>
                  </a:cubicBezTo>
                  <a:cubicBezTo>
                    <a:pt x="1151" y="1231"/>
                    <a:pt x="1154" y="1230"/>
                    <a:pt x="1155" y="1233"/>
                  </a:cubicBezTo>
                  <a:cubicBezTo>
                    <a:pt x="1158" y="1242"/>
                    <a:pt x="1166" y="1239"/>
                    <a:pt x="1172" y="1241"/>
                  </a:cubicBezTo>
                  <a:cubicBezTo>
                    <a:pt x="1174" y="1241"/>
                    <a:pt x="1176" y="1240"/>
                    <a:pt x="1177" y="1238"/>
                  </a:cubicBezTo>
                  <a:cubicBezTo>
                    <a:pt x="1177" y="1236"/>
                    <a:pt x="1175" y="1234"/>
                    <a:pt x="1173" y="1234"/>
                  </a:cubicBezTo>
                  <a:cubicBezTo>
                    <a:pt x="1169" y="1232"/>
                    <a:pt x="1165" y="1231"/>
                    <a:pt x="1162" y="1228"/>
                  </a:cubicBezTo>
                  <a:cubicBezTo>
                    <a:pt x="1152" y="1220"/>
                    <a:pt x="1139" y="1217"/>
                    <a:pt x="1126" y="1212"/>
                  </a:cubicBezTo>
                  <a:close/>
                  <a:moveTo>
                    <a:pt x="790" y="174"/>
                  </a:moveTo>
                  <a:cubicBezTo>
                    <a:pt x="783" y="171"/>
                    <a:pt x="778" y="170"/>
                    <a:pt x="775" y="178"/>
                  </a:cubicBezTo>
                  <a:cubicBezTo>
                    <a:pt x="772" y="183"/>
                    <a:pt x="769" y="184"/>
                    <a:pt x="764" y="180"/>
                  </a:cubicBezTo>
                  <a:cubicBezTo>
                    <a:pt x="758" y="175"/>
                    <a:pt x="755" y="177"/>
                    <a:pt x="752" y="182"/>
                  </a:cubicBezTo>
                  <a:cubicBezTo>
                    <a:pt x="751" y="184"/>
                    <a:pt x="749" y="186"/>
                    <a:pt x="750" y="188"/>
                  </a:cubicBezTo>
                  <a:cubicBezTo>
                    <a:pt x="751" y="191"/>
                    <a:pt x="754" y="192"/>
                    <a:pt x="757" y="192"/>
                  </a:cubicBezTo>
                  <a:cubicBezTo>
                    <a:pt x="760" y="192"/>
                    <a:pt x="762" y="190"/>
                    <a:pt x="764" y="189"/>
                  </a:cubicBezTo>
                  <a:cubicBezTo>
                    <a:pt x="770" y="186"/>
                    <a:pt x="771" y="187"/>
                    <a:pt x="774" y="194"/>
                  </a:cubicBezTo>
                  <a:cubicBezTo>
                    <a:pt x="774" y="195"/>
                    <a:pt x="774" y="197"/>
                    <a:pt x="777" y="197"/>
                  </a:cubicBezTo>
                  <a:cubicBezTo>
                    <a:pt x="787" y="193"/>
                    <a:pt x="787" y="183"/>
                    <a:pt x="790" y="174"/>
                  </a:cubicBezTo>
                  <a:close/>
                  <a:moveTo>
                    <a:pt x="373" y="1188"/>
                  </a:moveTo>
                  <a:cubicBezTo>
                    <a:pt x="361" y="1191"/>
                    <a:pt x="349" y="1195"/>
                    <a:pt x="338" y="1200"/>
                  </a:cubicBezTo>
                  <a:cubicBezTo>
                    <a:pt x="330" y="1203"/>
                    <a:pt x="317" y="1216"/>
                    <a:pt x="312" y="1227"/>
                  </a:cubicBezTo>
                  <a:cubicBezTo>
                    <a:pt x="323" y="1221"/>
                    <a:pt x="333" y="1214"/>
                    <a:pt x="344" y="1211"/>
                  </a:cubicBezTo>
                  <a:cubicBezTo>
                    <a:pt x="345" y="1211"/>
                    <a:pt x="346" y="1209"/>
                    <a:pt x="346" y="1208"/>
                  </a:cubicBezTo>
                  <a:cubicBezTo>
                    <a:pt x="349" y="1203"/>
                    <a:pt x="355" y="1201"/>
                    <a:pt x="360" y="1198"/>
                  </a:cubicBezTo>
                  <a:cubicBezTo>
                    <a:pt x="365" y="1196"/>
                    <a:pt x="369" y="1193"/>
                    <a:pt x="373" y="1188"/>
                  </a:cubicBezTo>
                  <a:close/>
                  <a:moveTo>
                    <a:pt x="381" y="687"/>
                  </a:moveTo>
                  <a:cubicBezTo>
                    <a:pt x="381" y="679"/>
                    <a:pt x="380" y="673"/>
                    <a:pt x="389" y="672"/>
                  </a:cubicBezTo>
                  <a:cubicBezTo>
                    <a:pt x="392" y="671"/>
                    <a:pt x="393" y="668"/>
                    <a:pt x="392" y="665"/>
                  </a:cubicBezTo>
                  <a:cubicBezTo>
                    <a:pt x="391" y="656"/>
                    <a:pt x="387" y="647"/>
                    <a:pt x="383" y="638"/>
                  </a:cubicBezTo>
                  <a:cubicBezTo>
                    <a:pt x="381" y="635"/>
                    <a:pt x="378" y="636"/>
                    <a:pt x="376" y="639"/>
                  </a:cubicBezTo>
                  <a:cubicBezTo>
                    <a:pt x="375" y="641"/>
                    <a:pt x="374" y="643"/>
                    <a:pt x="375" y="645"/>
                  </a:cubicBezTo>
                  <a:cubicBezTo>
                    <a:pt x="379" y="651"/>
                    <a:pt x="376" y="657"/>
                    <a:pt x="379" y="663"/>
                  </a:cubicBezTo>
                  <a:cubicBezTo>
                    <a:pt x="380" y="665"/>
                    <a:pt x="379" y="667"/>
                    <a:pt x="377" y="670"/>
                  </a:cubicBezTo>
                  <a:cubicBezTo>
                    <a:pt x="371" y="678"/>
                    <a:pt x="371" y="678"/>
                    <a:pt x="381" y="687"/>
                  </a:cubicBezTo>
                  <a:close/>
                  <a:moveTo>
                    <a:pt x="553" y="1245"/>
                  </a:moveTo>
                  <a:cubicBezTo>
                    <a:pt x="553" y="1243"/>
                    <a:pt x="552" y="1241"/>
                    <a:pt x="550" y="1240"/>
                  </a:cubicBezTo>
                  <a:cubicBezTo>
                    <a:pt x="545" y="1238"/>
                    <a:pt x="536" y="1240"/>
                    <a:pt x="534" y="1246"/>
                  </a:cubicBezTo>
                  <a:cubicBezTo>
                    <a:pt x="531" y="1252"/>
                    <a:pt x="527" y="1255"/>
                    <a:pt x="522" y="1258"/>
                  </a:cubicBezTo>
                  <a:cubicBezTo>
                    <a:pt x="516" y="1261"/>
                    <a:pt x="510" y="1264"/>
                    <a:pt x="504" y="1266"/>
                  </a:cubicBezTo>
                  <a:cubicBezTo>
                    <a:pt x="496" y="1268"/>
                    <a:pt x="491" y="1272"/>
                    <a:pt x="484" y="1276"/>
                  </a:cubicBezTo>
                  <a:cubicBezTo>
                    <a:pt x="483" y="1276"/>
                    <a:pt x="482" y="1278"/>
                    <a:pt x="483" y="1279"/>
                  </a:cubicBezTo>
                  <a:cubicBezTo>
                    <a:pt x="483" y="1279"/>
                    <a:pt x="484" y="1280"/>
                    <a:pt x="485" y="1280"/>
                  </a:cubicBezTo>
                  <a:cubicBezTo>
                    <a:pt x="491" y="1275"/>
                    <a:pt x="500" y="1278"/>
                    <a:pt x="506" y="1273"/>
                  </a:cubicBezTo>
                  <a:cubicBezTo>
                    <a:pt x="519" y="1263"/>
                    <a:pt x="533" y="1255"/>
                    <a:pt x="549" y="1249"/>
                  </a:cubicBezTo>
                  <a:cubicBezTo>
                    <a:pt x="551" y="1249"/>
                    <a:pt x="553" y="1247"/>
                    <a:pt x="553" y="1245"/>
                  </a:cubicBezTo>
                  <a:close/>
                  <a:moveTo>
                    <a:pt x="829" y="1148"/>
                  </a:moveTo>
                  <a:cubicBezTo>
                    <a:pt x="821" y="1150"/>
                    <a:pt x="813" y="1151"/>
                    <a:pt x="805" y="1151"/>
                  </a:cubicBezTo>
                  <a:cubicBezTo>
                    <a:pt x="803" y="1151"/>
                    <a:pt x="801" y="1152"/>
                    <a:pt x="801" y="1154"/>
                  </a:cubicBezTo>
                  <a:cubicBezTo>
                    <a:pt x="800" y="1156"/>
                    <a:pt x="802" y="1157"/>
                    <a:pt x="803" y="1158"/>
                  </a:cubicBezTo>
                  <a:cubicBezTo>
                    <a:pt x="816" y="1163"/>
                    <a:pt x="828" y="1170"/>
                    <a:pt x="843" y="1169"/>
                  </a:cubicBezTo>
                  <a:cubicBezTo>
                    <a:pt x="846" y="1169"/>
                    <a:pt x="848" y="1168"/>
                    <a:pt x="848" y="1164"/>
                  </a:cubicBezTo>
                  <a:cubicBezTo>
                    <a:pt x="848" y="1162"/>
                    <a:pt x="846" y="1161"/>
                    <a:pt x="844" y="1160"/>
                  </a:cubicBezTo>
                  <a:cubicBezTo>
                    <a:pt x="839" y="1159"/>
                    <a:pt x="835" y="1159"/>
                    <a:pt x="831" y="1158"/>
                  </a:cubicBezTo>
                  <a:cubicBezTo>
                    <a:pt x="824" y="1156"/>
                    <a:pt x="824" y="1155"/>
                    <a:pt x="829" y="1148"/>
                  </a:cubicBezTo>
                  <a:close/>
                  <a:moveTo>
                    <a:pt x="671" y="54"/>
                  </a:moveTo>
                  <a:cubicBezTo>
                    <a:pt x="655" y="51"/>
                    <a:pt x="642" y="51"/>
                    <a:pt x="629" y="54"/>
                  </a:cubicBezTo>
                  <a:cubicBezTo>
                    <a:pt x="628" y="55"/>
                    <a:pt x="627" y="55"/>
                    <a:pt x="627" y="55"/>
                  </a:cubicBezTo>
                  <a:cubicBezTo>
                    <a:pt x="621" y="59"/>
                    <a:pt x="617" y="66"/>
                    <a:pt x="619" y="68"/>
                  </a:cubicBezTo>
                  <a:cubicBezTo>
                    <a:pt x="624" y="72"/>
                    <a:pt x="629" y="70"/>
                    <a:pt x="633" y="67"/>
                  </a:cubicBezTo>
                  <a:cubicBezTo>
                    <a:pt x="640" y="61"/>
                    <a:pt x="648" y="60"/>
                    <a:pt x="656" y="60"/>
                  </a:cubicBezTo>
                  <a:cubicBezTo>
                    <a:pt x="661" y="59"/>
                    <a:pt x="665" y="59"/>
                    <a:pt x="671" y="54"/>
                  </a:cubicBezTo>
                  <a:close/>
                  <a:moveTo>
                    <a:pt x="588" y="346"/>
                  </a:moveTo>
                  <a:cubicBezTo>
                    <a:pt x="589" y="346"/>
                    <a:pt x="592" y="346"/>
                    <a:pt x="595" y="346"/>
                  </a:cubicBezTo>
                  <a:cubicBezTo>
                    <a:pt x="595" y="346"/>
                    <a:pt x="596" y="346"/>
                    <a:pt x="597" y="346"/>
                  </a:cubicBezTo>
                  <a:cubicBezTo>
                    <a:pt x="601" y="344"/>
                    <a:pt x="602" y="339"/>
                    <a:pt x="600" y="336"/>
                  </a:cubicBezTo>
                  <a:cubicBezTo>
                    <a:pt x="596" y="332"/>
                    <a:pt x="585" y="328"/>
                    <a:pt x="580" y="331"/>
                  </a:cubicBezTo>
                  <a:cubicBezTo>
                    <a:pt x="574" y="337"/>
                    <a:pt x="566" y="337"/>
                    <a:pt x="558" y="338"/>
                  </a:cubicBezTo>
                  <a:cubicBezTo>
                    <a:pt x="556" y="338"/>
                    <a:pt x="555" y="338"/>
                    <a:pt x="555" y="340"/>
                  </a:cubicBezTo>
                  <a:cubicBezTo>
                    <a:pt x="554" y="343"/>
                    <a:pt x="557" y="343"/>
                    <a:pt x="558" y="343"/>
                  </a:cubicBezTo>
                  <a:cubicBezTo>
                    <a:pt x="568" y="344"/>
                    <a:pt x="577" y="345"/>
                    <a:pt x="588" y="346"/>
                  </a:cubicBezTo>
                  <a:close/>
                  <a:moveTo>
                    <a:pt x="305" y="1298"/>
                  </a:moveTo>
                  <a:cubicBezTo>
                    <a:pt x="319" y="1293"/>
                    <a:pt x="333" y="1290"/>
                    <a:pt x="348" y="1290"/>
                  </a:cubicBezTo>
                  <a:cubicBezTo>
                    <a:pt x="352" y="1290"/>
                    <a:pt x="355" y="1288"/>
                    <a:pt x="359" y="1287"/>
                  </a:cubicBezTo>
                  <a:cubicBezTo>
                    <a:pt x="361" y="1286"/>
                    <a:pt x="363" y="1284"/>
                    <a:pt x="362" y="1281"/>
                  </a:cubicBezTo>
                  <a:cubicBezTo>
                    <a:pt x="362" y="1279"/>
                    <a:pt x="360" y="1277"/>
                    <a:pt x="358" y="1276"/>
                  </a:cubicBezTo>
                  <a:cubicBezTo>
                    <a:pt x="354" y="1275"/>
                    <a:pt x="351" y="1276"/>
                    <a:pt x="348" y="1277"/>
                  </a:cubicBezTo>
                  <a:cubicBezTo>
                    <a:pt x="335" y="1282"/>
                    <a:pt x="322" y="1287"/>
                    <a:pt x="309" y="1292"/>
                  </a:cubicBezTo>
                  <a:cubicBezTo>
                    <a:pt x="307" y="1293"/>
                    <a:pt x="305" y="1294"/>
                    <a:pt x="305" y="1298"/>
                  </a:cubicBezTo>
                  <a:close/>
                  <a:moveTo>
                    <a:pt x="1218" y="1116"/>
                  </a:moveTo>
                  <a:cubicBezTo>
                    <a:pt x="1211" y="1111"/>
                    <a:pt x="1185" y="1101"/>
                    <a:pt x="1178" y="1101"/>
                  </a:cubicBezTo>
                  <a:cubicBezTo>
                    <a:pt x="1175" y="1101"/>
                    <a:pt x="1173" y="1101"/>
                    <a:pt x="1172" y="1104"/>
                  </a:cubicBezTo>
                  <a:cubicBezTo>
                    <a:pt x="1170" y="1106"/>
                    <a:pt x="1171" y="1109"/>
                    <a:pt x="1173" y="1111"/>
                  </a:cubicBezTo>
                  <a:cubicBezTo>
                    <a:pt x="1176" y="1114"/>
                    <a:pt x="1179" y="1115"/>
                    <a:pt x="1183" y="1115"/>
                  </a:cubicBezTo>
                  <a:cubicBezTo>
                    <a:pt x="1192" y="1116"/>
                    <a:pt x="1201" y="1117"/>
                    <a:pt x="1210" y="1118"/>
                  </a:cubicBezTo>
                  <a:cubicBezTo>
                    <a:pt x="1213" y="1118"/>
                    <a:pt x="1215" y="1119"/>
                    <a:pt x="1218" y="1116"/>
                  </a:cubicBezTo>
                  <a:close/>
                  <a:moveTo>
                    <a:pt x="894" y="1197"/>
                  </a:moveTo>
                  <a:cubicBezTo>
                    <a:pt x="904" y="1188"/>
                    <a:pt x="904" y="1187"/>
                    <a:pt x="891" y="1182"/>
                  </a:cubicBezTo>
                  <a:cubicBezTo>
                    <a:pt x="889" y="1182"/>
                    <a:pt x="888" y="1181"/>
                    <a:pt x="887" y="1179"/>
                  </a:cubicBezTo>
                  <a:cubicBezTo>
                    <a:pt x="885" y="1178"/>
                    <a:pt x="884" y="1178"/>
                    <a:pt x="883" y="1179"/>
                  </a:cubicBezTo>
                  <a:cubicBezTo>
                    <a:pt x="875" y="1182"/>
                    <a:pt x="874" y="1182"/>
                    <a:pt x="871" y="1174"/>
                  </a:cubicBezTo>
                  <a:cubicBezTo>
                    <a:pt x="870" y="1172"/>
                    <a:pt x="869" y="1171"/>
                    <a:pt x="867" y="1172"/>
                  </a:cubicBezTo>
                  <a:cubicBezTo>
                    <a:pt x="866" y="1172"/>
                    <a:pt x="864" y="1172"/>
                    <a:pt x="864" y="1174"/>
                  </a:cubicBezTo>
                  <a:cubicBezTo>
                    <a:pt x="865" y="1176"/>
                    <a:pt x="864" y="1177"/>
                    <a:pt x="863" y="1178"/>
                  </a:cubicBezTo>
                  <a:cubicBezTo>
                    <a:pt x="861" y="1179"/>
                    <a:pt x="859" y="1180"/>
                    <a:pt x="859" y="1182"/>
                  </a:cubicBezTo>
                  <a:cubicBezTo>
                    <a:pt x="860" y="1185"/>
                    <a:pt x="862" y="1186"/>
                    <a:pt x="864" y="1187"/>
                  </a:cubicBezTo>
                  <a:cubicBezTo>
                    <a:pt x="869" y="1188"/>
                    <a:pt x="873" y="1190"/>
                    <a:pt x="878" y="1191"/>
                  </a:cubicBezTo>
                  <a:cubicBezTo>
                    <a:pt x="884" y="1192"/>
                    <a:pt x="890" y="1193"/>
                    <a:pt x="894" y="1197"/>
                  </a:cubicBezTo>
                  <a:close/>
                  <a:moveTo>
                    <a:pt x="990" y="1090"/>
                  </a:moveTo>
                  <a:cubicBezTo>
                    <a:pt x="992" y="1095"/>
                    <a:pt x="994" y="1095"/>
                    <a:pt x="996" y="1095"/>
                  </a:cubicBezTo>
                  <a:cubicBezTo>
                    <a:pt x="1006" y="1096"/>
                    <a:pt x="1010" y="1104"/>
                    <a:pt x="1013" y="1111"/>
                  </a:cubicBezTo>
                  <a:cubicBezTo>
                    <a:pt x="1014" y="1112"/>
                    <a:pt x="1014" y="1114"/>
                    <a:pt x="1014" y="1116"/>
                  </a:cubicBezTo>
                  <a:cubicBezTo>
                    <a:pt x="1015" y="1120"/>
                    <a:pt x="1018" y="1120"/>
                    <a:pt x="1021" y="1119"/>
                  </a:cubicBezTo>
                  <a:cubicBezTo>
                    <a:pt x="1024" y="1119"/>
                    <a:pt x="1025" y="1117"/>
                    <a:pt x="1024" y="1114"/>
                  </a:cubicBezTo>
                  <a:cubicBezTo>
                    <a:pt x="1024" y="1110"/>
                    <a:pt x="1023" y="1106"/>
                    <a:pt x="1021" y="1102"/>
                  </a:cubicBezTo>
                  <a:cubicBezTo>
                    <a:pt x="1018" y="1098"/>
                    <a:pt x="1015" y="1095"/>
                    <a:pt x="1016" y="1089"/>
                  </a:cubicBezTo>
                  <a:cubicBezTo>
                    <a:pt x="1016" y="1084"/>
                    <a:pt x="1013" y="1083"/>
                    <a:pt x="1009" y="1086"/>
                  </a:cubicBezTo>
                  <a:cubicBezTo>
                    <a:pt x="1004" y="1091"/>
                    <a:pt x="998" y="1092"/>
                    <a:pt x="990" y="1090"/>
                  </a:cubicBezTo>
                  <a:close/>
                  <a:moveTo>
                    <a:pt x="580" y="448"/>
                  </a:moveTo>
                  <a:cubicBezTo>
                    <a:pt x="571" y="447"/>
                    <a:pt x="565" y="446"/>
                    <a:pt x="558" y="447"/>
                  </a:cubicBezTo>
                  <a:cubicBezTo>
                    <a:pt x="557" y="447"/>
                    <a:pt x="555" y="447"/>
                    <a:pt x="555" y="449"/>
                  </a:cubicBezTo>
                  <a:cubicBezTo>
                    <a:pt x="554" y="451"/>
                    <a:pt x="555" y="452"/>
                    <a:pt x="557" y="452"/>
                  </a:cubicBezTo>
                  <a:cubicBezTo>
                    <a:pt x="563" y="453"/>
                    <a:pt x="563" y="457"/>
                    <a:pt x="562" y="462"/>
                  </a:cubicBezTo>
                  <a:cubicBezTo>
                    <a:pt x="562" y="464"/>
                    <a:pt x="562" y="467"/>
                    <a:pt x="563" y="470"/>
                  </a:cubicBezTo>
                  <a:cubicBezTo>
                    <a:pt x="563" y="474"/>
                    <a:pt x="566" y="476"/>
                    <a:pt x="570" y="475"/>
                  </a:cubicBezTo>
                  <a:cubicBezTo>
                    <a:pt x="574" y="474"/>
                    <a:pt x="576" y="472"/>
                    <a:pt x="574" y="468"/>
                  </a:cubicBezTo>
                  <a:cubicBezTo>
                    <a:pt x="572" y="461"/>
                    <a:pt x="574" y="455"/>
                    <a:pt x="580" y="448"/>
                  </a:cubicBezTo>
                  <a:close/>
                  <a:moveTo>
                    <a:pt x="853" y="516"/>
                  </a:moveTo>
                  <a:cubicBezTo>
                    <a:pt x="857" y="516"/>
                    <a:pt x="862" y="516"/>
                    <a:pt x="866" y="516"/>
                  </a:cubicBezTo>
                  <a:cubicBezTo>
                    <a:pt x="870" y="515"/>
                    <a:pt x="871" y="512"/>
                    <a:pt x="871" y="509"/>
                  </a:cubicBezTo>
                  <a:cubicBezTo>
                    <a:pt x="871" y="506"/>
                    <a:pt x="869" y="504"/>
                    <a:pt x="865" y="504"/>
                  </a:cubicBezTo>
                  <a:cubicBezTo>
                    <a:pt x="862" y="505"/>
                    <a:pt x="858" y="505"/>
                    <a:pt x="854" y="503"/>
                  </a:cubicBezTo>
                  <a:cubicBezTo>
                    <a:pt x="846" y="501"/>
                    <a:pt x="839" y="504"/>
                    <a:pt x="836" y="510"/>
                  </a:cubicBezTo>
                  <a:cubicBezTo>
                    <a:pt x="834" y="513"/>
                    <a:pt x="835" y="515"/>
                    <a:pt x="838" y="516"/>
                  </a:cubicBezTo>
                  <a:cubicBezTo>
                    <a:pt x="843" y="518"/>
                    <a:pt x="848" y="516"/>
                    <a:pt x="853" y="516"/>
                  </a:cubicBezTo>
                  <a:close/>
                  <a:moveTo>
                    <a:pt x="1025" y="296"/>
                  </a:moveTo>
                  <a:cubicBezTo>
                    <a:pt x="1036" y="290"/>
                    <a:pt x="1039" y="278"/>
                    <a:pt x="1050" y="274"/>
                  </a:cubicBezTo>
                  <a:cubicBezTo>
                    <a:pt x="1051" y="273"/>
                    <a:pt x="1052" y="270"/>
                    <a:pt x="1051" y="268"/>
                  </a:cubicBezTo>
                  <a:cubicBezTo>
                    <a:pt x="1049" y="263"/>
                    <a:pt x="1043" y="261"/>
                    <a:pt x="1037" y="263"/>
                  </a:cubicBezTo>
                  <a:cubicBezTo>
                    <a:pt x="1031" y="266"/>
                    <a:pt x="1028" y="271"/>
                    <a:pt x="1030" y="276"/>
                  </a:cubicBezTo>
                  <a:cubicBezTo>
                    <a:pt x="1033" y="280"/>
                    <a:pt x="1032" y="283"/>
                    <a:pt x="1030" y="286"/>
                  </a:cubicBezTo>
                  <a:cubicBezTo>
                    <a:pt x="1028" y="289"/>
                    <a:pt x="1026" y="292"/>
                    <a:pt x="1025" y="296"/>
                  </a:cubicBezTo>
                  <a:close/>
                  <a:moveTo>
                    <a:pt x="828" y="537"/>
                  </a:moveTo>
                  <a:cubicBezTo>
                    <a:pt x="814" y="534"/>
                    <a:pt x="804" y="539"/>
                    <a:pt x="793" y="542"/>
                  </a:cubicBezTo>
                  <a:cubicBezTo>
                    <a:pt x="789" y="543"/>
                    <a:pt x="786" y="546"/>
                    <a:pt x="788" y="550"/>
                  </a:cubicBezTo>
                  <a:cubicBezTo>
                    <a:pt x="789" y="553"/>
                    <a:pt x="793" y="554"/>
                    <a:pt x="796" y="553"/>
                  </a:cubicBezTo>
                  <a:cubicBezTo>
                    <a:pt x="807" y="549"/>
                    <a:pt x="818" y="546"/>
                    <a:pt x="828" y="537"/>
                  </a:cubicBezTo>
                  <a:close/>
                  <a:moveTo>
                    <a:pt x="225" y="542"/>
                  </a:moveTo>
                  <a:cubicBezTo>
                    <a:pt x="235" y="539"/>
                    <a:pt x="239" y="534"/>
                    <a:pt x="243" y="529"/>
                  </a:cubicBezTo>
                  <a:cubicBezTo>
                    <a:pt x="246" y="524"/>
                    <a:pt x="249" y="522"/>
                    <a:pt x="255" y="523"/>
                  </a:cubicBezTo>
                  <a:cubicBezTo>
                    <a:pt x="257" y="523"/>
                    <a:pt x="259" y="524"/>
                    <a:pt x="260" y="523"/>
                  </a:cubicBezTo>
                  <a:cubicBezTo>
                    <a:pt x="264" y="523"/>
                    <a:pt x="267" y="521"/>
                    <a:pt x="267" y="518"/>
                  </a:cubicBezTo>
                  <a:cubicBezTo>
                    <a:pt x="268" y="514"/>
                    <a:pt x="264" y="513"/>
                    <a:pt x="261" y="513"/>
                  </a:cubicBezTo>
                  <a:cubicBezTo>
                    <a:pt x="257" y="512"/>
                    <a:pt x="253" y="512"/>
                    <a:pt x="250" y="515"/>
                  </a:cubicBezTo>
                  <a:cubicBezTo>
                    <a:pt x="240" y="522"/>
                    <a:pt x="232" y="530"/>
                    <a:pt x="225" y="542"/>
                  </a:cubicBezTo>
                  <a:close/>
                  <a:moveTo>
                    <a:pt x="926" y="1034"/>
                  </a:moveTo>
                  <a:cubicBezTo>
                    <a:pt x="919" y="1040"/>
                    <a:pt x="921" y="1045"/>
                    <a:pt x="924" y="1051"/>
                  </a:cubicBezTo>
                  <a:cubicBezTo>
                    <a:pt x="924" y="1052"/>
                    <a:pt x="928" y="1053"/>
                    <a:pt x="925" y="1055"/>
                  </a:cubicBezTo>
                  <a:cubicBezTo>
                    <a:pt x="923" y="1057"/>
                    <a:pt x="921" y="1058"/>
                    <a:pt x="925" y="1058"/>
                  </a:cubicBezTo>
                  <a:cubicBezTo>
                    <a:pt x="931" y="1059"/>
                    <a:pt x="935" y="1060"/>
                    <a:pt x="937" y="1066"/>
                  </a:cubicBezTo>
                  <a:cubicBezTo>
                    <a:pt x="937" y="1068"/>
                    <a:pt x="940" y="1068"/>
                    <a:pt x="942" y="1068"/>
                  </a:cubicBezTo>
                  <a:cubicBezTo>
                    <a:pt x="944" y="1067"/>
                    <a:pt x="944" y="1065"/>
                    <a:pt x="943" y="1063"/>
                  </a:cubicBezTo>
                  <a:cubicBezTo>
                    <a:pt x="941" y="1059"/>
                    <a:pt x="941" y="1055"/>
                    <a:pt x="940" y="1052"/>
                  </a:cubicBezTo>
                  <a:cubicBezTo>
                    <a:pt x="940" y="1047"/>
                    <a:pt x="938" y="1043"/>
                    <a:pt x="933" y="1042"/>
                  </a:cubicBezTo>
                  <a:cubicBezTo>
                    <a:pt x="928" y="1042"/>
                    <a:pt x="927" y="1038"/>
                    <a:pt x="926" y="1034"/>
                  </a:cubicBezTo>
                  <a:close/>
                  <a:moveTo>
                    <a:pt x="848" y="568"/>
                  </a:moveTo>
                  <a:cubicBezTo>
                    <a:pt x="847" y="567"/>
                    <a:pt x="848" y="564"/>
                    <a:pt x="847" y="563"/>
                  </a:cubicBezTo>
                  <a:cubicBezTo>
                    <a:pt x="844" y="558"/>
                    <a:pt x="839" y="559"/>
                    <a:pt x="836" y="560"/>
                  </a:cubicBezTo>
                  <a:cubicBezTo>
                    <a:pt x="831" y="563"/>
                    <a:pt x="824" y="562"/>
                    <a:pt x="825" y="570"/>
                  </a:cubicBezTo>
                  <a:cubicBezTo>
                    <a:pt x="825" y="575"/>
                    <a:pt x="833" y="580"/>
                    <a:pt x="841" y="580"/>
                  </a:cubicBezTo>
                  <a:cubicBezTo>
                    <a:pt x="848" y="579"/>
                    <a:pt x="847" y="574"/>
                    <a:pt x="848" y="568"/>
                  </a:cubicBezTo>
                  <a:close/>
                  <a:moveTo>
                    <a:pt x="481" y="69"/>
                  </a:moveTo>
                  <a:cubicBezTo>
                    <a:pt x="478" y="69"/>
                    <a:pt x="474" y="68"/>
                    <a:pt x="473" y="70"/>
                  </a:cubicBezTo>
                  <a:cubicBezTo>
                    <a:pt x="471" y="76"/>
                    <a:pt x="466" y="80"/>
                    <a:pt x="462" y="84"/>
                  </a:cubicBezTo>
                  <a:cubicBezTo>
                    <a:pt x="461" y="85"/>
                    <a:pt x="461" y="87"/>
                    <a:pt x="462" y="89"/>
                  </a:cubicBezTo>
                  <a:cubicBezTo>
                    <a:pt x="464" y="91"/>
                    <a:pt x="466" y="90"/>
                    <a:pt x="467" y="89"/>
                  </a:cubicBezTo>
                  <a:cubicBezTo>
                    <a:pt x="473" y="85"/>
                    <a:pt x="479" y="82"/>
                    <a:pt x="486" y="79"/>
                  </a:cubicBezTo>
                  <a:cubicBezTo>
                    <a:pt x="489" y="78"/>
                    <a:pt x="490" y="76"/>
                    <a:pt x="489" y="73"/>
                  </a:cubicBezTo>
                  <a:cubicBezTo>
                    <a:pt x="489" y="70"/>
                    <a:pt x="487" y="69"/>
                    <a:pt x="484" y="69"/>
                  </a:cubicBezTo>
                  <a:cubicBezTo>
                    <a:pt x="483" y="69"/>
                    <a:pt x="482" y="69"/>
                    <a:pt x="481" y="69"/>
                  </a:cubicBezTo>
                  <a:close/>
                  <a:moveTo>
                    <a:pt x="510" y="1042"/>
                  </a:moveTo>
                  <a:cubicBezTo>
                    <a:pt x="508" y="1043"/>
                    <a:pt x="508" y="1044"/>
                    <a:pt x="507" y="1046"/>
                  </a:cubicBezTo>
                  <a:cubicBezTo>
                    <a:pt x="504" y="1058"/>
                    <a:pt x="509" y="1070"/>
                    <a:pt x="506" y="1082"/>
                  </a:cubicBezTo>
                  <a:cubicBezTo>
                    <a:pt x="506" y="1083"/>
                    <a:pt x="508" y="1085"/>
                    <a:pt x="509" y="1084"/>
                  </a:cubicBezTo>
                  <a:cubicBezTo>
                    <a:pt x="512" y="1084"/>
                    <a:pt x="515" y="1083"/>
                    <a:pt x="514" y="1081"/>
                  </a:cubicBezTo>
                  <a:cubicBezTo>
                    <a:pt x="512" y="1077"/>
                    <a:pt x="513" y="1074"/>
                    <a:pt x="515" y="1071"/>
                  </a:cubicBezTo>
                  <a:cubicBezTo>
                    <a:pt x="519" y="1062"/>
                    <a:pt x="515" y="1054"/>
                    <a:pt x="513" y="1045"/>
                  </a:cubicBezTo>
                  <a:cubicBezTo>
                    <a:pt x="513" y="1044"/>
                    <a:pt x="512" y="1042"/>
                    <a:pt x="510" y="1042"/>
                  </a:cubicBezTo>
                  <a:close/>
                  <a:moveTo>
                    <a:pt x="811" y="428"/>
                  </a:moveTo>
                  <a:cubicBezTo>
                    <a:pt x="805" y="418"/>
                    <a:pt x="799" y="414"/>
                    <a:pt x="791" y="415"/>
                  </a:cubicBezTo>
                  <a:cubicBezTo>
                    <a:pt x="785" y="417"/>
                    <a:pt x="783" y="419"/>
                    <a:pt x="784" y="425"/>
                  </a:cubicBezTo>
                  <a:cubicBezTo>
                    <a:pt x="785" y="428"/>
                    <a:pt x="791" y="433"/>
                    <a:pt x="795" y="431"/>
                  </a:cubicBezTo>
                  <a:cubicBezTo>
                    <a:pt x="800" y="428"/>
                    <a:pt x="806" y="430"/>
                    <a:pt x="811" y="428"/>
                  </a:cubicBezTo>
                  <a:close/>
                  <a:moveTo>
                    <a:pt x="688" y="397"/>
                  </a:moveTo>
                  <a:cubicBezTo>
                    <a:pt x="680" y="394"/>
                    <a:pt x="675" y="400"/>
                    <a:pt x="670" y="400"/>
                  </a:cubicBezTo>
                  <a:cubicBezTo>
                    <a:pt x="664" y="399"/>
                    <a:pt x="663" y="404"/>
                    <a:pt x="662" y="408"/>
                  </a:cubicBezTo>
                  <a:cubicBezTo>
                    <a:pt x="661" y="412"/>
                    <a:pt x="662" y="416"/>
                    <a:pt x="661" y="420"/>
                  </a:cubicBezTo>
                  <a:cubicBezTo>
                    <a:pt x="660" y="423"/>
                    <a:pt x="662" y="424"/>
                    <a:pt x="664" y="424"/>
                  </a:cubicBezTo>
                  <a:cubicBezTo>
                    <a:pt x="666" y="424"/>
                    <a:pt x="667" y="423"/>
                    <a:pt x="667" y="421"/>
                  </a:cubicBezTo>
                  <a:cubicBezTo>
                    <a:pt x="666" y="415"/>
                    <a:pt x="671" y="412"/>
                    <a:pt x="675" y="409"/>
                  </a:cubicBezTo>
                  <a:cubicBezTo>
                    <a:pt x="680" y="406"/>
                    <a:pt x="683" y="402"/>
                    <a:pt x="688" y="397"/>
                  </a:cubicBezTo>
                  <a:close/>
                  <a:moveTo>
                    <a:pt x="939" y="449"/>
                  </a:moveTo>
                  <a:cubicBezTo>
                    <a:pt x="948" y="449"/>
                    <a:pt x="955" y="447"/>
                    <a:pt x="958" y="440"/>
                  </a:cubicBezTo>
                  <a:cubicBezTo>
                    <a:pt x="961" y="433"/>
                    <a:pt x="956" y="428"/>
                    <a:pt x="951" y="422"/>
                  </a:cubicBezTo>
                  <a:cubicBezTo>
                    <a:pt x="946" y="431"/>
                    <a:pt x="939" y="437"/>
                    <a:pt x="939" y="449"/>
                  </a:cubicBezTo>
                  <a:close/>
                  <a:moveTo>
                    <a:pt x="1006" y="1238"/>
                  </a:moveTo>
                  <a:cubicBezTo>
                    <a:pt x="1007" y="1244"/>
                    <a:pt x="1012" y="1246"/>
                    <a:pt x="1015" y="1245"/>
                  </a:cubicBezTo>
                  <a:cubicBezTo>
                    <a:pt x="1025" y="1243"/>
                    <a:pt x="1034" y="1249"/>
                    <a:pt x="1044" y="1245"/>
                  </a:cubicBezTo>
                  <a:cubicBezTo>
                    <a:pt x="1044" y="1245"/>
                    <a:pt x="1044" y="1244"/>
                    <a:pt x="1045" y="1243"/>
                  </a:cubicBezTo>
                  <a:cubicBezTo>
                    <a:pt x="1033" y="1234"/>
                    <a:pt x="1020" y="1235"/>
                    <a:pt x="1006" y="1238"/>
                  </a:cubicBezTo>
                  <a:close/>
                  <a:moveTo>
                    <a:pt x="916" y="1211"/>
                  </a:moveTo>
                  <a:cubicBezTo>
                    <a:pt x="935" y="1210"/>
                    <a:pt x="943" y="1192"/>
                    <a:pt x="960" y="1189"/>
                  </a:cubicBezTo>
                  <a:cubicBezTo>
                    <a:pt x="953" y="1184"/>
                    <a:pt x="948" y="1185"/>
                    <a:pt x="943" y="1189"/>
                  </a:cubicBezTo>
                  <a:cubicBezTo>
                    <a:pt x="940" y="1192"/>
                    <a:pt x="937" y="1193"/>
                    <a:pt x="934" y="1195"/>
                  </a:cubicBezTo>
                  <a:cubicBezTo>
                    <a:pt x="928" y="1200"/>
                    <a:pt x="920" y="1202"/>
                    <a:pt x="916" y="1211"/>
                  </a:cubicBezTo>
                  <a:close/>
                  <a:moveTo>
                    <a:pt x="602" y="538"/>
                  </a:moveTo>
                  <a:cubicBezTo>
                    <a:pt x="606" y="544"/>
                    <a:pt x="613" y="547"/>
                    <a:pt x="618" y="545"/>
                  </a:cubicBezTo>
                  <a:cubicBezTo>
                    <a:pt x="627" y="543"/>
                    <a:pt x="635" y="543"/>
                    <a:pt x="643" y="546"/>
                  </a:cubicBezTo>
                  <a:cubicBezTo>
                    <a:pt x="645" y="547"/>
                    <a:pt x="648" y="547"/>
                    <a:pt x="649" y="544"/>
                  </a:cubicBezTo>
                  <a:cubicBezTo>
                    <a:pt x="649" y="541"/>
                    <a:pt x="646" y="540"/>
                    <a:pt x="644" y="540"/>
                  </a:cubicBezTo>
                  <a:cubicBezTo>
                    <a:pt x="631" y="540"/>
                    <a:pt x="617" y="538"/>
                    <a:pt x="604" y="536"/>
                  </a:cubicBezTo>
                  <a:cubicBezTo>
                    <a:pt x="603" y="536"/>
                    <a:pt x="603" y="537"/>
                    <a:pt x="602" y="538"/>
                  </a:cubicBezTo>
                  <a:close/>
                  <a:moveTo>
                    <a:pt x="986" y="179"/>
                  </a:moveTo>
                  <a:cubicBezTo>
                    <a:pt x="986" y="176"/>
                    <a:pt x="986" y="173"/>
                    <a:pt x="984" y="170"/>
                  </a:cubicBezTo>
                  <a:cubicBezTo>
                    <a:pt x="980" y="166"/>
                    <a:pt x="972" y="166"/>
                    <a:pt x="969" y="169"/>
                  </a:cubicBezTo>
                  <a:cubicBezTo>
                    <a:pt x="965" y="174"/>
                    <a:pt x="970" y="177"/>
                    <a:pt x="973" y="180"/>
                  </a:cubicBezTo>
                  <a:cubicBezTo>
                    <a:pt x="974" y="181"/>
                    <a:pt x="976" y="183"/>
                    <a:pt x="978" y="184"/>
                  </a:cubicBezTo>
                  <a:cubicBezTo>
                    <a:pt x="980" y="185"/>
                    <a:pt x="982" y="187"/>
                    <a:pt x="984" y="185"/>
                  </a:cubicBezTo>
                  <a:cubicBezTo>
                    <a:pt x="987" y="184"/>
                    <a:pt x="986" y="181"/>
                    <a:pt x="986" y="179"/>
                  </a:cubicBezTo>
                  <a:close/>
                  <a:moveTo>
                    <a:pt x="756" y="559"/>
                  </a:moveTo>
                  <a:cubicBezTo>
                    <a:pt x="758" y="559"/>
                    <a:pt x="760" y="559"/>
                    <a:pt x="763" y="558"/>
                  </a:cubicBezTo>
                  <a:cubicBezTo>
                    <a:pt x="768" y="557"/>
                    <a:pt x="769" y="554"/>
                    <a:pt x="769" y="549"/>
                  </a:cubicBezTo>
                  <a:cubicBezTo>
                    <a:pt x="768" y="545"/>
                    <a:pt x="765" y="545"/>
                    <a:pt x="762" y="545"/>
                  </a:cubicBezTo>
                  <a:cubicBezTo>
                    <a:pt x="759" y="545"/>
                    <a:pt x="757" y="546"/>
                    <a:pt x="755" y="546"/>
                  </a:cubicBezTo>
                  <a:cubicBezTo>
                    <a:pt x="748" y="547"/>
                    <a:pt x="745" y="549"/>
                    <a:pt x="745" y="554"/>
                  </a:cubicBezTo>
                  <a:cubicBezTo>
                    <a:pt x="746" y="560"/>
                    <a:pt x="751" y="559"/>
                    <a:pt x="756" y="559"/>
                  </a:cubicBezTo>
                  <a:close/>
                  <a:moveTo>
                    <a:pt x="747" y="960"/>
                  </a:moveTo>
                  <a:cubicBezTo>
                    <a:pt x="749" y="957"/>
                    <a:pt x="751" y="955"/>
                    <a:pt x="753" y="954"/>
                  </a:cubicBezTo>
                  <a:cubicBezTo>
                    <a:pt x="762" y="948"/>
                    <a:pt x="757" y="940"/>
                    <a:pt x="757" y="933"/>
                  </a:cubicBezTo>
                  <a:cubicBezTo>
                    <a:pt x="757" y="930"/>
                    <a:pt x="755" y="928"/>
                    <a:pt x="751" y="928"/>
                  </a:cubicBezTo>
                  <a:cubicBezTo>
                    <a:pt x="748" y="928"/>
                    <a:pt x="748" y="931"/>
                    <a:pt x="747" y="933"/>
                  </a:cubicBezTo>
                  <a:cubicBezTo>
                    <a:pt x="746" y="942"/>
                    <a:pt x="746" y="950"/>
                    <a:pt x="747" y="960"/>
                  </a:cubicBezTo>
                  <a:close/>
                  <a:moveTo>
                    <a:pt x="782" y="157"/>
                  </a:moveTo>
                  <a:cubicBezTo>
                    <a:pt x="788" y="153"/>
                    <a:pt x="791" y="150"/>
                    <a:pt x="796" y="149"/>
                  </a:cubicBezTo>
                  <a:cubicBezTo>
                    <a:pt x="798" y="148"/>
                    <a:pt x="799" y="145"/>
                    <a:pt x="798" y="144"/>
                  </a:cubicBezTo>
                  <a:cubicBezTo>
                    <a:pt x="793" y="139"/>
                    <a:pt x="795" y="134"/>
                    <a:pt x="797" y="128"/>
                  </a:cubicBezTo>
                  <a:cubicBezTo>
                    <a:pt x="797" y="126"/>
                    <a:pt x="796" y="123"/>
                    <a:pt x="793" y="123"/>
                  </a:cubicBezTo>
                  <a:cubicBezTo>
                    <a:pt x="789" y="133"/>
                    <a:pt x="781" y="143"/>
                    <a:pt x="782" y="157"/>
                  </a:cubicBezTo>
                  <a:close/>
                  <a:moveTo>
                    <a:pt x="378" y="494"/>
                  </a:moveTo>
                  <a:cubicBezTo>
                    <a:pt x="385" y="493"/>
                    <a:pt x="386" y="493"/>
                    <a:pt x="388" y="488"/>
                  </a:cubicBezTo>
                  <a:cubicBezTo>
                    <a:pt x="392" y="480"/>
                    <a:pt x="395" y="472"/>
                    <a:pt x="391" y="461"/>
                  </a:cubicBezTo>
                  <a:cubicBezTo>
                    <a:pt x="385" y="472"/>
                    <a:pt x="379" y="482"/>
                    <a:pt x="378" y="494"/>
                  </a:cubicBezTo>
                  <a:close/>
                  <a:moveTo>
                    <a:pt x="858" y="877"/>
                  </a:moveTo>
                  <a:cubicBezTo>
                    <a:pt x="863" y="877"/>
                    <a:pt x="871" y="863"/>
                    <a:pt x="869" y="858"/>
                  </a:cubicBezTo>
                  <a:cubicBezTo>
                    <a:pt x="869" y="856"/>
                    <a:pt x="869" y="855"/>
                    <a:pt x="868" y="854"/>
                  </a:cubicBezTo>
                  <a:cubicBezTo>
                    <a:pt x="867" y="852"/>
                    <a:pt x="865" y="852"/>
                    <a:pt x="863" y="853"/>
                  </a:cubicBezTo>
                  <a:cubicBezTo>
                    <a:pt x="858" y="859"/>
                    <a:pt x="855" y="866"/>
                    <a:pt x="854" y="873"/>
                  </a:cubicBezTo>
                  <a:cubicBezTo>
                    <a:pt x="853" y="875"/>
                    <a:pt x="855" y="877"/>
                    <a:pt x="858" y="877"/>
                  </a:cubicBezTo>
                  <a:close/>
                  <a:moveTo>
                    <a:pt x="317" y="622"/>
                  </a:moveTo>
                  <a:cubicBezTo>
                    <a:pt x="317" y="625"/>
                    <a:pt x="317" y="629"/>
                    <a:pt x="318" y="632"/>
                  </a:cubicBezTo>
                  <a:cubicBezTo>
                    <a:pt x="318" y="633"/>
                    <a:pt x="318" y="635"/>
                    <a:pt x="320" y="635"/>
                  </a:cubicBezTo>
                  <a:cubicBezTo>
                    <a:pt x="322" y="635"/>
                    <a:pt x="323" y="634"/>
                    <a:pt x="324" y="633"/>
                  </a:cubicBezTo>
                  <a:cubicBezTo>
                    <a:pt x="329" y="624"/>
                    <a:pt x="325" y="615"/>
                    <a:pt x="325" y="605"/>
                  </a:cubicBezTo>
                  <a:cubicBezTo>
                    <a:pt x="325" y="604"/>
                    <a:pt x="323" y="603"/>
                    <a:pt x="322" y="604"/>
                  </a:cubicBezTo>
                  <a:cubicBezTo>
                    <a:pt x="321" y="604"/>
                    <a:pt x="320" y="605"/>
                    <a:pt x="320" y="606"/>
                  </a:cubicBezTo>
                  <a:cubicBezTo>
                    <a:pt x="317" y="611"/>
                    <a:pt x="317" y="616"/>
                    <a:pt x="317" y="622"/>
                  </a:cubicBezTo>
                  <a:close/>
                  <a:moveTo>
                    <a:pt x="679" y="60"/>
                  </a:moveTo>
                  <a:cubicBezTo>
                    <a:pt x="673" y="60"/>
                    <a:pt x="667" y="64"/>
                    <a:pt x="662" y="65"/>
                  </a:cubicBezTo>
                  <a:cubicBezTo>
                    <a:pt x="658" y="65"/>
                    <a:pt x="655" y="68"/>
                    <a:pt x="655" y="72"/>
                  </a:cubicBezTo>
                  <a:cubicBezTo>
                    <a:pt x="656" y="77"/>
                    <a:pt x="661" y="75"/>
                    <a:pt x="664" y="74"/>
                  </a:cubicBezTo>
                  <a:cubicBezTo>
                    <a:pt x="675" y="73"/>
                    <a:pt x="679" y="70"/>
                    <a:pt x="679" y="60"/>
                  </a:cubicBezTo>
                  <a:close/>
                  <a:moveTo>
                    <a:pt x="385" y="1079"/>
                  </a:moveTo>
                  <a:cubicBezTo>
                    <a:pt x="379" y="1078"/>
                    <a:pt x="377" y="1081"/>
                    <a:pt x="374" y="1084"/>
                  </a:cubicBezTo>
                  <a:cubicBezTo>
                    <a:pt x="372" y="1088"/>
                    <a:pt x="369" y="1092"/>
                    <a:pt x="365" y="1094"/>
                  </a:cubicBezTo>
                  <a:cubicBezTo>
                    <a:pt x="363" y="1095"/>
                    <a:pt x="361" y="1098"/>
                    <a:pt x="362" y="1100"/>
                  </a:cubicBezTo>
                  <a:cubicBezTo>
                    <a:pt x="364" y="1103"/>
                    <a:pt x="368" y="1102"/>
                    <a:pt x="370" y="1101"/>
                  </a:cubicBezTo>
                  <a:cubicBezTo>
                    <a:pt x="378" y="1096"/>
                    <a:pt x="383" y="1089"/>
                    <a:pt x="385" y="1079"/>
                  </a:cubicBezTo>
                  <a:close/>
                  <a:moveTo>
                    <a:pt x="807" y="306"/>
                  </a:moveTo>
                  <a:cubicBezTo>
                    <a:pt x="812" y="300"/>
                    <a:pt x="816" y="293"/>
                    <a:pt x="820" y="286"/>
                  </a:cubicBezTo>
                  <a:cubicBezTo>
                    <a:pt x="821" y="284"/>
                    <a:pt x="822" y="281"/>
                    <a:pt x="822" y="279"/>
                  </a:cubicBezTo>
                  <a:cubicBezTo>
                    <a:pt x="822" y="277"/>
                    <a:pt x="822" y="275"/>
                    <a:pt x="819" y="275"/>
                  </a:cubicBezTo>
                  <a:cubicBezTo>
                    <a:pt x="817" y="275"/>
                    <a:pt x="817" y="276"/>
                    <a:pt x="817" y="278"/>
                  </a:cubicBezTo>
                  <a:cubicBezTo>
                    <a:pt x="817" y="282"/>
                    <a:pt x="815" y="284"/>
                    <a:pt x="812" y="286"/>
                  </a:cubicBezTo>
                  <a:cubicBezTo>
                    <a:pt x="804" y="290"/>
                    <a:pt x="803" y="297"/>
                    <a:pt x="807" y="306"/>
                  </a:cubicBezTo>
                  <a:close/>
                  <a:moveTo>
                    <a:pt x="937" y="212"/>
                  </a:moveTo>
                  <a:cubicBezTo>
                    <a:pt x="937" y="220"/>
                    <a:pt x="940" y="226"/>
                    <a:pt x="944" y="226"/>
                  </a:cubicBezTo>
                  <a:cubicBezTo>
                    <a:pt x="947" y="226"/>
                    <a:pt x="951" y="224"/>
                    <a:pt x="952" y="221"/>
                  </a:cubicBezTo>
                  <a:cubicBezTo>
                    <a:pt x="953" y="214"/>
                    <a:pt x="947" y="206"/>
                    <a:pt x="942" y="206"/>
                  </a:cubicBezTo>
                  <a:cubicBezTo>
                    <a:pt x="939" y="206"/>
                    <a:pt x="936" y="208"/>
                    <a:pt x="937" y="212"/>
                  </a:cubicBezTo>
                  <a:close/>
                  <a:moveTo>
                    <a:pt x="342" y="729"/>
                  </a:moveTo>
                  <a:cubicBezTo>
                    <a:pt x="342" y="730"/>
                    <a:pt x="342" y="731"/>
                    <a:pt x="342" y="731"/>
                  </a:cubicBezTo>
                  <a:cubicBezTo>
                    <a:pt x="343" y="734"/>
                    <a:pt x="341" y="738"/>
                    <a:pt x="346" y="738"/>
                  </a:cubicBezTo>
                  <a:cubicBezTo>
                    <a:pt x="349" y="738"/>
                    <a:pt x="350" y="734"/>
                    <a:pt x="350" y="732"/>
                  </a:cubicBezTo>
                  <a:cubicBezTo>
                    <a:pt x="349" y="727"/>
                    <a:pt x="351" y="723"/>
                    <a:pt x="353" y="719"/>
                  </a:cubicBezTo>
                  <a:cubicBezTo>
                    <a:pt x="355" y="717"/>
                    <a:pt x="355" y="713"/>
                    <a:pt x="356" y="710"/>
                  </a:cubicBezTo>
                  <a:cubicBezTo>
                    <a:pt x="356" y="708"/>
                    <a:pt x="357" y="706"/>
                    <a:pt x="354" y="706"/>
                  </a:cubicBezTo>
                  <a:cubicBezTo>
                    <a:pt x="351" y="705"/>
                    <a:pt x="350" y="707"/>
                    <a:pt x="350" y="709"/>
                  </a:cubicBezTo>
                  <a:cubicBezTo>
                    <a:pt x="350" y="713"/>
                    <a:pt x="349" y="716"/>
                    <a:pt x="346" y="718"/>
                  </a:cubicBezTo>
                  <a:cubicBezTo>
                    <a:pt x="342" y="721"/>
                    <a:pt x="342" y="726"/>
                    <a:pt x="342" y="729"/>
                  </a:cubicBezTo>
                  <a:close/>
                  <a:moveTo>
                    <a:pt x="549" y="81"/>
                  </a:moveTo>
                  <a:cubicBezTo>
                    <a:pt x="552" y="79"/>
                    <a:pt x="554" y="77"/>
                    <a:pt x="557" y="75"/>
                  </a:cubicBezTo>
                  <a:cubicBezTo>
                    <a:pt x="563" y="71"/>
                    <a:pt x="567" y="65"/>
                    <a:pt x="572" y="60"/>
                  </a:cubicBezTo>
                  <a:cubicBezTo>
                    <a:pt x="573" y="59"/>
                    <a:pt x="573" y="57"/>
                    <a:pt x="573" y="55"/>
                  </a:cubicBezTo>
                  <a:cubicBezTo>
                    <a:pt x="572" y="54"/>
                    <a:pt x="570" y="54"/>
                    <a:pt x="568" y="54"/>
                  </a:cubicBezTo>
                  <a:cubicBezTo>
                    <a:pt x="564" y="54"/>
                    <a:pt x="562" y="57"/>
                    <a:pt x="559" y="60"/>
                  </a:cubicBezTo>
                  <a:cubicBezTo>
                    <a:pt x="555" y="67"/>
                    <a:pt x="553" y="74"/>
                    <a:pt x="549" y="81"/>
                  </a:cubicBezTo>
                  <a:close/>
                  <a:moveTo>
                    <a:pt x="364" y="495"/>
                  </a:moveTo>
                  <a:cubicBezTo>
                    <a:pt x="372" y="486"/>
                    <a:pt x="376" y="473"/>
                    <a:pt x="383" y="463"/>
                  </a:cubicBezTo>
                  <a:cubicBezTo>
                    <a:pt x="383" y="461"/>
                    <a:pt x="383" y="459"/>
                    <a:pt x="381" y="459"/>
                  </a:cubicBezTo>
                  <a:cubicBezTo>
                    <a:pt x="380" y="458"/>
                    <a:pt x="378" y="459"/>
                    <a:pt x="378" y="460"/>
                  </a:cubicBezTo>
                  <a:cubicBezTo>
                    <a:pt x="371" y="471"/>
                    <a:pt x="366" y="482"/>
                    <a:pt x="364" y="495"/>
                  </a:cubicBezTo>
                  <a:close/>
                  <a:moveTo>
                    <a:pt x="726" y="213"/>
                  </a:moveTo>
                  <a:cubicBezTo>
                    <a:pt x="732" y="214"/>
                    <a:pt x="736" y="212"/>
                    <a:pt x="740" y="213"/>
                  </a:cubicBezTo>
                  <a:cubicBezTo>
                    <a:pt x="745" y="215"/>
                    <a:pt x="747" y="212"/>
                    <a:pt x="745" y="207"/>
                  </a:cubicBezTo>
                  <a:cubicBezTo>
                    <a:pt x="745" y="205"/>
                    <a:pt x="745" y="203"/>
                    <a:pt x="746" y="200"/>
                  </a:cubicBezTo>
                  <a:cubicBezTo>
                    <a:pt x="746" y="199"/>
                    <a:pt x="746" y="197"/>
                    <a:pt x="745" y="196"/>
                  </a:cubicBezTo>
                  <a:cubicBezTo>
                    <a:pt x="743" y="195"/>
                    <a:pt x="741" y="196"/>
                    <a:pt x="739" y="197"/>
                  </a:cubicBezTo>
                  <a:cubicBezTo>
                    <a:pt x="735" y="202"/>
                    <a:pt x="731" y="207"/>
                    <a:pt x="726" y="213"/>
                  </a:cubicBezTo>
                  <a:close/>
                  <a:moveTo>
                    <a:pt x="995" y="673"/>
                  </a:moveTo>
                  <a:cubicBezTo>
                    <a:pt x="994" y="682"/>
                    <a:pt x="993" y="692"/>
                    <a:pt x="992" y="702"/>
                  </a:cubicBezTo>
                  <a:cubicBezTo>
                    <a:pt x="992" y="704"/>
                    <a:pt x="992" y="707"/>
                    <a:pt x="994" y="708"/>
                  </a:cubicBezTo>
                  <a:cubicBezTo>
                    <a:pt x="998" y="709"/>
                    <a:pt x="998" y="706"/>
                    <a:pt x="999" y="704"/>
                  </a:cubicBezTo>
                  <a:cubicBezTo>
                    <a:pt x="1000" y="693"/>
                    <a:pt x="1001" y="683"/>
                    <a:pt x="995" y="673"/>
                  </a:cubicBezTo>
                  <a:close/>
                  <a:moveTo>
                    <a:pt x="865" y="452"/>
                  </a:moveTo>
                  <a:cubicBezTo>
                    <a:pt x="865" y="449"/>
                    <a:pt x="862" y="446"/>
                    <a:pt x="860" y="443"/>
                  </a:cubicBezTo>
                  <a:cubicBezTo>
                    <a:pt x="859" y="441"/>
                    <a:pt x="857" y="439"/>
                    <a:pt x="854" y="440"/>
                  </a:cubicBezTo>
                  <a:cubicBezTo>
                    <a:pt x="851" y="441"/>
                    <a:pt x="849" y="443"/>
                    <a:pt x="849" y="446"/>
                  </a:cubicBezTo>
                  <a:cubicBezTo>
                    <a:pt x="848" y="453"/>
                    <a:pt x="856" y="459"/>
                    <a:pt x="862" y="457"/>
                  </a:cubicBezTo>
                  <a:cubicBezTo>
                    <a:pt x="864" y="456"/>
                    <a:pt x="865" y="455"/>
                    <a:pt x="865" y="452"/>
                  </a:cubicBezTo>
                  <a:close/>
                  <a:moveTo>
                    <a:pt x="408" y="153"/>
                  </a:moveTo>
                  <a:cubicBezTo>
                    <a:pt x="397" y="155"/>
                    <a:pt x="395" y="157"/>
                    <a:pt x="394" y="163"/>
                  </a:cubicBezTo>
                  <a:cubicBezTo>
                    <a:pt x="393" y="166"/>
                    <a:pt x="393" y="170"/>
                    <a:pt x="392" y="173"/>
                  </a:cubicBezTo>
                  <a:cubicBezTo>
                    <a:pt x="392" y="175"/>
                    <a:pt x="391" y="177"/>
                    <a:pt x="394" y="178"/>
                  </a:cubicBezTo>
                  <a:cubicBezTo>
                    <a:pt x="396" y="179"/>
                    <a:pt x="397" y="177"/>
                    <a:pt x="398" y="175"/>
                  </a:cubicBezTo>
                  <a:cubicBezTo>
                    <a:pt x="401" y="168"/>
                    <a:pt x="403" y="161"/>
                    <a:pt x="408" y="153"/>
                  </a:cubicBezTo>
                  <a:close/>
                  <a:moveTo>
                    <a:pt x="731" y="256"/>
                  </a:moveTo>
                  <a:cubicBezTo>
                    <a:pt x="730" y="259"/>
                    <a:pt x="731" y="261"/>
                    <a:pt x="733" y="262"/>
                  </a:cubicBezTo>
                  <a:cubicBezTo>
                    <a:pt x="736" y="262"/>
                    <a:pt x="738" y="260"/>
                    <a:pt x="738" y="258"/>
                  </a:cubicBezTo>
                  <a:cubicBezTo>
                    <a:pt x="738" y="254"/>
                    <a:pt x="741" y="252"/>
                    <a:pt x="743" y="249"/>
                  </a:cubicBezTo>
                  <a:cubicBezTo>
                    <a:pt x="746" y="245"/>
                    <a:pt x="745" y="242"/>
                    <a:pt x="741" y="240"/>
                  </a:cubicBezTo>
                  <a:cubicBezTo>
                    <a:pt x="736" y="238"/>
                    <a:pt x="734" y="241"/>
                    <a:pt x="733" y="244"/>
                  </a:cubicBezTo>
                  <a:cubicBezTo>
                    <a:pt x="732" y="248"/>
                    <a:pt x="731" y="252"/>
                    <a:pt x="731" y="256"/>
                  </a:cubicBezTo>
                  <a:close/>
                  <a:moveTo>
                    <a:pt x="540" y="190"/>
                  </a:moveTo>
                  <a:cubicBezTo>
                    <a:pt x="550" y="189"/>
                    <a:pt x="555" y="181"/>
                    <a:pt x="561" y="175"/>
                  </a:cubicBezTo>
                  <a:cubicBezTo>
                    <a:pt x="562" y="174"/>
                    <a:pt x="562" y="171"/>
                    <a:pt x="560" y="170"/>
                  </a:cubicBezTo>
                  <a:cubicBezTo>
                    <a:pt x="559" y="168"/>
                    <a:pt x="556" y="169"/>
                    <a:pt x="554" y="170"/>
                  </a:cubicBezTo>
                  <a:cubicBezTo>
                    <a:pt x="548" y="175"/>
                    <a:pt x="543" y="182"/>
                    <a:pt x="540" y="190"/>
                  </a:cubicBezTo>
                  <a:close/>
                  <a:moveTo>
                    <a:pt x="405" y="205"/>
                  </a:moveTo>
                  <a:cubicBezTo>
                    <a:pt x="407" y="207"/>
                    <a:pt x="405" y="212"/>
                    <a:pt x="409" y="213"/>
                  </a:cubicBezTo>
                  <a:cubicBezTo>
                    <a:pt x="414" y="214"/>
                    <a:pt x="414" y="209"/>
                    <a:pt x="416" y="206"/>
                  </a:cubicBezTo>
                  <a:cubicBezTo>
                    <a:pt x="416" y="205"/>
                    <a:pt x="417" y="204"/>
                    <a:pt x="418" y="202"/>
                  </a:cubicBezTo>
                  <a:cubicBezTo>
                    <a:pt x="418" y="200"/>
                    <a:pt x="419" y="197"/>
                    <a:pt x="415" y="196"/>
                  </a:cubicBezTo>
                  <a:cubicBezTo>
                    <a:pt x="413" y="195"/>
                    <a:pt x="410" y="195"/>
                    <a:pt x="408" y="197"/>
                  </a:cubicBezTo>
                  <a:cubicBezTo>
                    <a:pt x="406" y="199"/>
                    <a:pt x="405" y="202"/>
                    <a:pt x="405" y="205"/>
                  </a:cubicBezTo>
                  <a:close/>
                  <a:moveTo>
                    <a:pt x="675" y="285"/>
                  </a:moveTo>
                  <a:cubicBezTo>
                    <a:pt x="672" y="287"/>
                    <a:pt x="671" y="291"/>
                    <a:pt x="670" y="294"/>
                  </a:cubicBezTo>
                  <a:cubicBezTo>
                    <a:pt x="668" y="298"/>
                    <a:pt x="670" y="299"/>
                    <a:pt x="673" y="301"/>
                  </a:cubicBezTo>
                  <a:cubicBezTo>
                    <a:pt x="677" y="303"/>
                    <a:pt x="680" y="305"/>
                    <a:pt x="684" y="302"/>
                  </a:cubicBezTo>
                  <a:cubicBezTo>
                    <a:pt x="685" y="300"/>
                    <a:pt x="686" y="298"/>
                    <a:pt x="684" y="297"/>
                  </a:cubicBezTo>
                  <a:cubicBezTo>
                    <a:pt x="680" y="294"/>
                    <a:pt x="679" y="288"/>
                    <a:pt x="675" y="285"/>
                  </a:cubicBezTo>
                  <a:close/>
                  <a:moveTo>
                    <a:pt x="998" y="1229"/>
                  </a:moveTo>
                  <a:cubicBezTo>
                    <a:pt x="991" y="1224"/>
                    <a:pt x="984" y="1224"/>
                    <a:pt x="978" y="1224"/>
                  </a:cubicBezTo>
                  <a:cubicBezTo>
                    <a:pt x="976" y="1224"/>
                    <a:pt x="975" y="1225"/>
                    <a:pt x="974" y="1226"/>
                  </a:cubicBezTo>
                  <a:cubicBezTo>
                    <a:pt x="973" y="1229"/>
                    <a:pt x="975" y="1230"/>
                    <a:pt x="977" y="1231"/>
                  </a:cubicBezTo>
                  <a:cubicBezTo>
                    <a:pt x="984" y="1234"/>
                    <a:pt x="990" y="1234"/>
                    <a:pt x="998" y="1229"/>
                  </a:cubicBezTo>
                  <a:close/>
                  <a:moveTo>
                    <a:pt x="763" y="518"/>
                  </a:moveTo>
                  <a:cubicBezTo>
                    <a:pt x="761" y="515"/>
                    <a:pt x="764" y="508"/>
                    <a:pt x="758" y="507"/>
                  </a:cubicBezTo>
                  <a:cubicBezTo>
                    <a:pt x="755" y="507"/>
                    <a:pt x="751" y="514"/>
                    <a:pt x="751" y="518"/>
                  </a:cubicBezTo>
                  <a:cubicBezTo>
                    <a:pt x="751" y="523"/>
                    <a:pt x="755" y="523"/>
                    <a:pt x="759" y="523"/>
                  </a:cubicBezTo>
                  <a:cubicBezTo>
                    <a:pt x="762" y="523"/>
                    <a:pt x="764" y="522"/>
                    <a:pt x="763" y="518"/>
                  </a:cubicBezTo>
                  <a:close/>
                  <a:moveTo>
                    <a:pt x="535" y="137"/>
                  </a:moveTo>
                  <a:cubicBezTo>
                    <a:pt x="550" y="137"/>
                    <a:pt x="552" y="123"/>
                    <a:pt x="562" y="119"/>
                  </a:cubicBezTo>
                  <a:cubicBezTo>
                    <a:pt x="551" y="121"/>
                    <a:pt x="543" y="127"/>
                    <a:pt x="535" y="137"/>
                  </a:cubicBezTo>
                  <a:close/>
                  <a:moveTo>
                    <a:pt x="896" y="565"/>
                  </a:moveTo>
                  <a:cubicBezTo>
                    <a:pt x="899" y="565"/>
                    <a:pt x="905" y="563"/>
                    <a:pt x="903" y="561"/>
                  </a:cubicBezTo>
                  <a:cubicBezTo>
                    <a:pt x="900" y="557"/>
                    <a:pt x="903" y="551"/>
                    <a:pt x="898" y="550"/>
                  </a:cubicBezTo>
                  <a:cubicBezTo>
                    <a:pt x="893" y="550"/>
                    <a:pt x="890" y="554"/>
                    <a:pt x="890" y="558"/>
                  </a:cubicBezTo>
                  <a:cubicBezTo>
                    <a:pt x="889" y="562"/>
                    <a:pt x="891" y="565"/>
                    <a:pt x="896" y="565"/>
                  </a:cubicBezTo>
                  <a:close/>
                  <a:moveTo>
                    <a:pt x="783" y="252"/>
                  </a:moveTo>
                  <a:cubicBezTo>
                    <a:pt x="782" y="250"/>
                    <a:pt x="782" y="249"/>
                    <a:pt x="781" y="248"/>
                  </a:cubicBezTo>
                  <a:cubicBezTo>
                    <a:pt x="780" y="247"/>
                    <a:pt x="778" y="248"/>
                    <a:pt x="777" y="249"/>
                  </a:cubicBezTo>
                  <a:cubicBezTo>
                    <a:pt x="774" y="253"/>
                    <a:pt x="771" y="258"/>
                    <a:pt x="768" y="262"/>
                  </a:cubicBezTo>
                  <a:cubicBezTo>
                    <a:pt x="767" y="263"/>
                    <a:pt x="767" y="265"/>
                    <a:pt x="769" y="266"/>
                  </a:cubicBezTo>
                  <a:cubicBezTo>
                    <a:pt x="770" y="268"/>
                    <a:pt x="772" y="267"/>
                    <a:pt x="774" y="266"/>
                  </a:cubicBezTo>
                  <a:cubicBezTo>
                    <a:pt x="779" y="262"/>
                    <a:pt x="780" y="256"/>
                    <a:pt x="783" y="252"/>
                  </a:cubicBezTo>
                  <a:close/>
                  <a:moveTo>
                    <a:pt x="506" y="854"/>
                  </a:moveTo>
                  <a:cubicBezTo>
                    <a:pt x="505" y="861"/>
                    <a:pt x="505" y="866"/>
                    <a:pt x="504" y="871"/>
                  </a:cubicBezTo>
                  <a:cubicBezTo>
                    <a:pt x="504" y="873"/>
                    <a:pt x="505" y="875"/>
                    <a:pt x="507" y="876"/>
                  </a:cubicBezTo>
                  <a:cubicBezTo>
                    <a:pt x="509" y="876"/>
                    <a:pt x="510" y="875"/>
                    <a:pt x="512" y="873"/>
                  </a:cubicBezTo>
                  <a:cubicBezTo>
                    <a:pt x="515" y="867"/>
                    <a:pt x="515" y="865"/>
                    <a:pt x="506" y="854"/>
                  </a:cubicBezTo>
                  <a:close/>
                  <a:moveTo>
                    <a:pt x="374" y="693"/>
                  </a:moveTo>
                  <a:cubicBezTo>
                    <a:pt x="373" y="702"/>
                    <a:pt x="375" y="720"/>
                    <a:pt x="378" y="726"/>
                  </a:cubicBezTo>
                  <a:cubicBezTo>
                    <a:pt x="379" y="715"/>
                    <a:pt x="381" y="705"/>
                    <a:pt x="374" y="693"/>
                  </a:cubicBezTo>
                  <a:close/>
                  <a:moveTo>
                    <a:pt x="585" y="185"/>
                  </a:moveTo>
                  <a:cubicBezTo>
                    <a:pt x="581" y="194"/>
                    <a:pt x="580" y="203"/>
                    <a:pt x="579" y="213"/>
                  </a:cubicBezTo>
                  <a:cubicBezTo>
                    <a:pt x="589" y="196"/>
                    <a:pt x="590" y="193"/>
                    <a:pt x="585" y="185"/>
                  </a:cubicBezTo>
                  <a:close/>
                  <a:moveTo>
                    <a:pt x="302" y="1075"/>
                  </a:moveTo>
                  <a:cubicBezTo>
                    <a:pt x="298" y="1076"/>
                    <a:pt x="293" y="1078"/>
                    <a:pt x="289" y="1080"/>
                  </a:cubicBezTo>
                  <a:cubicBezTo>
                    <a:pt x="284" y="1081"/>
                    <a:pt x="280" y="1084"/>
                    <a:pt x="277" y="1089"/>
                  </a:cubicBezTo>
                  <a:cubicBezTo>
                    <a:pt x="290" y="1091"/>
                    <a:pt x="296" y="1083"/>
                    <a:pt x="302" y="1075"/>
                  </a:cubicBezTo>
                  <a:close/>
                  <a:moveTo>
                    <a:pt x="425" y="308"/>
                  </a:moveTo>
                  <a:cubicBezTo>
                    <a:pt x="438" y="308"/>
                    <a:pt x="445" y="305"/>
                    <a:pt x="449" y="297"/>
                  </a:cubicBezTo>
                  <a:cubicBezTo>
                    <a:pt x="441" y="302"/>
                    <a:pt x="431" y="297"/>
                    <a:pt x="425" y="308"/>
                  </a:cubicBezTo>
                  <a:close/>
                  <a:moveTo>
                    <a:pt x="515" y="307"/>
                  </a:moveTo>
                  <a:cubicBezTo>
                    <a:pt x="505" y="307"/>
                    <a:pt x="500" y="310"/>
                    <a:pt x="500" y="317"/>
                  </a:cubicBezTo>
                  <a:cubicBezTo>
                    <a:pt x="500" y="319"/>
                    <a:pt x="500" y="321"/>
                    <a:pt x="502" y="321"/>
                  </a:cubicBezTo>
                  <a:cubicBezTo>
                    <a:pt x="503" y="322"/>
                    <a:pt x="505" y="321"/>
                    <a:pt x="506" y="320"/>
                  </a:cubicBezTo>
                  <a:cubicBezTo>
                    <a:pt x="509" y="316"/>
                    <a:pt x="511" y="310"/>
                    <a:pt x="515" y="307"/>
                  </a:cubicBezTo>
                  <a:close/>
                  <a:moveTo>
                    <a:pt x="544" y="479"/>
                  </a:moveTo>
                  <a:cubicBezTo>
                    <a:pt x="543" y="474"/>
                    <a:pt x="532" y="469"/>
                    <a:pt x="528" y="473"/>
                  </a:cubicBezTo>
                  <a:cubicBezTo>
                    <a:pt x="527" y="474"/>
                    <a:pt x="527" y="478"/>
                    <a:pt x="528" y="479"/>
                  </a:cubicBezTo>
                  <a:cubicBezTo>
                    <a:pt x="532" y="480"/>
                    <a:pt x="537" y="481"/>
                    <a:pt x="541" y="482"/>
                  </a:cubicBezTo>
                  <a:cubicBezTo>
                    <a:pt x="543" y="483"/>
                    <a:pt x="544" y="481"/>
                    <a:pt x="544" y="479"/>
                  </a:cubicBezTo>
                  <a:close/>
                  <a:moveTo>
                    <a:pt x="673" y="471"/>
                  </a:moveTo>
                  <a:cubicBezTo>
                    <a:pt x="673" y="466"/>
                    <a:pt x="671" y="464"/>
                    <a:pt x="667" y="464"/>
                  </a:cubicBezTo>
                  <a:cubicBezTo>
                    <a:pt x="664" y="464"/>
                    <a:pt x="661" y="466"/>
                    <a:pt x="662" y="469"/>
                  </a:cubicBezTo>
                  <a:cubicBezTo>
                    <a:pt x="663" y="473"/>
                    <a:pt x="664" y="477"/>
                    <a:pt x="669" y="477"/>
                  </a:cubicBezTo>
                  <a:cubicBezTo>
                    <a:pt x="672" y="477"/>
                    <a:pt x="673" y="474"/>
                    <a:pt x="673" y="471"/>
                  </a:cubicBezTo>
                  <a:close/>
                  <a:moveTo>
                    <a:pt x="628" y="164"/>
                  </a:moveTo>
                  <a:cubicBezTo>
                    <a:pt x="624" y="164"/>
                    <a:pt x="620" y="168"/>
                    <a:pt x="621" y="172"/>
                  </a:cubicBezTo>
                  <a:cubicBezTo>
                    <a:pt x="621" y="175"/>
                    <a:pt x="624" y="177"/>
                    <a:pt x="628" y="177"/>
                  </a:cubicBezTo>
                  <a:cubicBezTo>
                    <a:pt x="632" y="176"/>
                    <a:pt x="634" y="173"/>
                    <a:pt x="634" y="169"/>
                  </a:cubicBezTo>
                  <a:cubicBezTo>
                    <a:pt x="633" y="166"/>
                    <a:pt x="631" y="164"/>
                    <a:pt x="628" y="164"/>
                  </a:cubicBezTo>
                  <a:close/>
                  <a:moveTo>
                    <a:pt x="857" y="346"/>
                  </a:moveTo>
                  <a:cubicBezTo>
                    <a:pt x="853" y="346"/>
                    <a:pt x="850" y="346"/>
                    <a:pt x="848" y="346"/>
                  </a:cubicBezTo>
                  <a:cubicBezTo>
                    <a:pt x="845" y="346"/>
                    <a:pt x="842" y="347"/>
                    <a:pt x="842" y="351"/>
                  </a:cubicBezTo>
                  <a:cubicBezTo>
                    <a:pt x="842" y="354"/>
                    <a:pt x="842" y="357"/>
                    <a:pt x="845" y="358"/>
                  </a:cubicBezTo>
                  <a:cubicBezTo>
                    <a:pt x="848" y="360"/>
                    <a:pt x="849" y="357"/>
                    <a:pt x="851" y="355"/>
                  </a:cubicBezTo>
                  <a:cubicBezTo>
                    <a:pt x="853" y="352"/>
                    <a:pt x="854" y="350"/>
                    <a:pt x="857" y="346"/>
                  </a:cubicBezTo>
                  <a:close/>
                  <a:moveTo>
                    <a:pt x="827" y="158"/>
                  </a:moveTo>
                  <a:cubicBezTo>
                    <a:pt x="827" y="152"/>
                    <a:pt x="824" y="147"/>
                    <a:pt x="821" y="147"/>
                  </a:cubicBezTo>
                  <a:cubicBezTo>
                    <a:pt x="817" y="147"/>
                    <a:pt x="817" y="151"/>
                    <a:pt x="817" y="153"/>
                  </a:cubicBezTo>
                  <a:cubicBezTo>
                    <a:pt x="817" y="159"/>
                    <a:pt x="820" y="163"/>
                    <a:pt x="824" y="163"/>
                  </a:cubicBezTo>
                  <a:cubicBezTo>
                    <a:pt x="826" y="162"/>
                    <a:pt x="827" y="160"/>
                    <a:pt x="827" y="158"/>
                  </a:cubicBezTo>
                  <a:close/>
                  <a:moveTo>
                    <a:pt x="954" y="1124"/>
                  </a:moveTo>
                  <a:cubicBezTo>
                    <a:pt x="956" y="1130"/>
                    <a:pt x="960" y="1132"/>
                    <a:pt x="964" y="1133"/>
                  </a:cubicBezTo>
                  <a:cubicBezTo>
                    <a:pt x="966" y="1133"/>
                    <a:pt x="969" y="1133"/>
                    <a:pt x="970" y="1131"/>
                  </a:cubicBezTo>
                  <a:cubicBezTo>
                    <a:pt x="971" y="1128"/>
                    <a:pt x="970" y="1125"/>
                    <a:pt x="967" y="1124"/>
                  </a:cubicBezTo>
                  <a:cubicBezTo>
                    <a:pt x="963" y="1122"/>
                    <a:pt x="959" y="1121"/>
                    <a:pt x="954" y="1124"/>
                  </a:cubicBezTo>
                  <a:close/>
                  <a:moveTo>
                    <a:pt x="909" y="317"/>
                  </a:moveTo>
                  <a:cubicBezTo>
                    <a:pt x="916" y="314"/>
                    <a:pt x="918" y="308"/>
                    <a:pt x="921" y="302"/>
                  </a:cubicBezTo>
                  <a:cubicBezTo>
                    <a:pt x="921" y="300"/>
                    <a:pt x="920" y="299"/>
                    <a:pt x="919" y="299"/>
                  </a:cubicBezTo>
                  <a:cubicBezTo>
                    <a:pt x="918" y="299"/>
                    <a:pt x="917" y="299"/>
                    <a:pt x="916" y="300"/>
                  </a:cubicBezTo>
                  <a:cubicBezTo>
                    <a:pt x="911" y="304"/>
                    <a:pt x="910" y="310"/>
                    <a:pt x="909" y="317"/>
                  </a:cubicBezTo>
                  <a:close/>
                  <a:moveTo>
                    <a:pt x="466" y="1079"/>
                  </a:moveTo>
                  <a:cubicBezTo>
                    <a:pt x="474" y="1071"/>
                    <a:pt x="477" y="1059"/>
                    <a:pt x="474" y="1050"/>
                  </a:cubicBezTo>
                  <a:cubicBezTo>
                    <a:pt x="470" y="1060"/>
                    <a:pt x="468" y="1069"/>
                    <a:pt x="466" y="1079"/>
                  </a:cubicBezTo>
                  <a:close/>
                  <a:moveTo>
                    <a:pt x="775" y="310"/>
                  </a:moveTo>
                  <a:cubicBezTo>
                    <a:pt x="770" y="310"/>
                    <a:pt x="764" y="314"/>
                    <a:pt x="765" y="317"/>
                  </a:cubicBezTo>
                  <a:cubicBezTo>
                    <a:pt x="766" y="320"/>
                    <a:pt x="769" y="321"/>
                    <a:pt x="772" y="321"/>
                  </a:cubicBezTo>
                  <a:cubicBezTo>
                    <a:pt x="777" y="321"/>
                    <a:pt x="779" y="318"/>
                    <a:pt x="779" y="313"/>
                  </a:cubicBezTo>
                  <a:cubicBezTo>
                    <a:pt x="779" y="311"/>
                    <a:pt x="777" y="310"/>
                    <a:pt x="775" y="310"/>
                  </a:cubicBezTo>
                  <a:close/>
                  <a:moveTo>
                    <a:pt x="302" y="181"/>
                  </a:moveTo>
                  <a:cubicBezTo>
                    <a:pt x="302" y="176"/>
                    <a:pt x="301" y="172"/>
                    <a:pt x="301" y="168"/>
                  </a:cubicBezTo>
                  <a:cubicBezTo>
                    <a:pt x="301" y="166"/>
                    <a:pt x="300" y="164"/>
                    <a:pt x="297" y="164"/>
                  </a:cubicBezTo>
                  <a:cubicBezTo>
                    <a:pt x="293" y="164"/>
                    <a:pt x="293" y="167"/>
                    <a:pt x="293" y="170"/>
                  </a:cubicBezTo>
                  <a:cubicBezTo>
                    <a:pt x="293" y="176"/>
                    <a:pt x="297" y="178"/>
                    <a:pt x="302" y="181"/>
                  </a:cubicBezTo>
                  <a:close/>
                  <a:moveTo>
                    <a:pt x="1072" y="278"/>
                  </a:moveTo>
                  <a:cubicBezTo>
                    <a:pt x="1063" y="283"/>
                    <a:pt x="1058" y="288"/>
                    <a:pt x="1051" y="295"/>
                  </a:cubicBezTo>
                  <a:cubicBezTo>
                    <a:pt x="1067" y="290"/>
                    <a:pt x="1067" y="290"/>
                    <a:pt x="1072" y="278"/>
                  </a:cubicBezTo>
                  <a:close/>
                  <a:moveTo>
                    <a:pt x="546" y="308"/>
                  </a:moveTo>
                  <a:cubicBezTo>
                    <a:pt x="546" y="304"/>
                    <a:pt x="542" y="299"/>
                    <a:pt x="538" y="300"/>
                  </a:cubicBezTo>
                  <a:cubicBezTo>
                    <a:pt x="535" y="300"/>
                    <a:pt x="533" y="301"/>
                    <a:pt x="533" y="304"/>
                  </a:cubicBezTo>
                  <a:cubicBezTo>
                    <a:pt x="533" y="308"/>
                    <a:pt x="537" y="312"/>
                    <a:pt x="541" y="312"/>
                  </a:cubicBezTo>
                  <a:cubicBezTo>
                    <a:pt x="544" y="311"/>
                    <a:pt x="546" y="310"/>
                    <a:pt x="546" y="308"/>
                  </a:cubicBezTo>
                  <a:close/>
                  <a:moveTo>
                    <a:pt x="318" y="178"/>
                  </a:moveTo>
                  <a:cubicBezTo>
                    <a:pt x="315" y="185"/>
                    <a:pt x="317" y="190"/>
                    <a:pt x="316" y="195"/>
                  </a:cubicBezTo>
                  <a:cubicBezTo>
                    <a:pt x="316" y="196"/>
                    <a:pt x="316" y="198"/>
                    <a:pt x="318" y="198"/>
                  </a:cubicBezTo>
                  <a:cubicBezTo>
                    <a:pt x="319" y="198"/>
                    <a:pt x="321" y="198"/>
                    <a:pt x="321" y="196"/>
                  </a:cubicBezTo>
                  <a:cubicBezTo>
                    <a:pt x="323" y="190"/>
                    <a:pt x="324" y="184"/>
                    <a:pt x="318" y="178"/>
                  </a:cubicBezTo>
                  <a:close/>
                  <a:moveTo>
                    <a:pt x="330" y="149"/>
                  </a:moveTo>
                  <a:cubicBezTo>
                    <a:pt x="318" y="155"/>
                    <a:pt x="318" y="157"/>
                    <a:pt x="326" y="165"/>
                  </a:cubicBezTo>
                  <a:cubicBezTo>
                    <a:pt x="331" y="161"/>
                    <a:pt x="327" y="155"/>
                    <a:pt x="330" y="149"/>
                  </a:cubicBezTo>
                  <a:close/>
                  <a:moveTo>
                    <a:pt x="277" y="556"/>
                  </a:moveTo>
                  <a:cubicBezTo>
                    <a:pt x="287" y="548"/>
                    <a:pt x="287" y="546"/>
                    <a:pt x="280" y="541"/>
                  </a:cubicBezTo>
                  <a:cubicBezTo>
                    <a:pt x="275" y="551"/>
                    <a:pt x="275" y="551"/>
                    <a:pt x="277" y="556"/>
                  </a:cubicBezTo>
                  <a:close/>
                  <a:moveTo>
                    <a:pt x="687" y="284"/>
                  </a:moveTo>
                  <a:cubicBezTo>
                    <a:pt x="692" y="281"/>
                    <a:pt x="693" y="277"/>
                    <a:pt x="692" y="273"/>
                  </a:cubicBezTo>
                  <a:cubicBezTo>
                    <a:pt x="692" y="271"/>
                    <a:pt x="691" y="269"/>
                    <a:pt x="689" y="269"/>
                  </a:cubicBezTo>
                  <a:cubicBezTo>
                    <a:pt x="687" y="269"/>
                    <a:pt x="685" y="270"/>
                    <a:pt x="685" y="272"/>
                  </a:cubicBezTo>
                  <a:cubicBezTo>
                    <a:pt x="683" y="276"/>
                    <a:pt x="684" y="280"/>
                    <a:pt x="687" y="284"/>
                  </a:cubicBezTo>
                  <a:close/>
                  <a:moveTo>
                    <a:pt x="833" y="414"/>
                  </a:moveTo>
                  <a:cubicBezTo>
                    <a:pt x="824" y="407"/>
                    <a:pt x="821" y="407"/>
                    <a:pt x="817" y="411"/>
                  </a:cubicBezTo>
                  <a:cubicBezTo>
                    <a:pt x="815" y="412"/>
                    <a:pt x="815" y="415"/>
                    <a:pt x="818" y="416"/>
                  </a:cubicBezTo>
                  <a:cubicBezTo>
                    <a:pt x="822" y="417"/>
                    <a:pt x="827" y="418"/>
                    <a:pt x="833" y="414"/>
                  </a:cubicBezTo>
                  <a:close/>
                  <a:moveTo>
                    <a:pt x="1056" y="1119"/>
                  </a:moveTo>
                  <a:cubicBezTo>
                    <a:pt x="1063" y="1129"/>
                    <a:pt x="1063" y="1129"/>
                    <a:pt x="1073" y="1125"/>
                  </a:cubicBezTo>
                  <a:cubicBezTo>
                    <a:pt x="1068" y="1121"/>
                    <a:pt x="1063" y="1117"/>
                    <a:pt x="1056" y="1119"/>
                  </a:cubicBezTo>
                  <a:close/>
                  <a:moveTo>
                    <a:pt x="524" y="1283"/>
                  </a:moveTo>
                  <a:cubicBezTo>
                    <a:pt x="524" y="1283"/>
                    <a:pt x="523" y="1281"/>
                    <a:pt x="522" y="1281"/>
                  </a:cubicBezTo>
                  <a:cubicBezTo>
                    <a:pt x="519" y="1280"/>
                    <a:pt x="513" y="1284"/>
                    <a:pt x="511" y="1288"/>
                  </a:cubicBezTo>
                  <a:cubicBezTo>
                    <a:pt x="511" y="1289"/>
                    <a:pt x="511" y="1290"/>
                    <a:pt x="512" y="1291"/>
                  </a:cubicBezTo>
                  <a:cubicBezTo>
                    <a:pt x="512" y="1291"/>
                    <a:pt x="512" y="1292"/>
                    <a:pt x="512" y="1292"/>
                  </a:cubicBezTo>
                  <a:cubicBezTo>
                    <a:pt x="517" y="1293"/>
                    <a:pt x="525" y="1288"/>
                    <a:pt x="524" y="1283"/>
                  </a:cubicBezTo>
                  <a:close/>
                  <a:moveTo>
                    <a:pt x="494" y="110"/>
                  </a:moveTo>
                  <a:cubicBezTo>
                    <a:pt x="489" y="112"/>
                    <a:pt x="485" y="116"/>
                    <a:pt x="483" y="121"/>
                  </a:cubicBezTo>
                  <a:cubicBezTo>
                    <a:pt x="483" y="123"/>
                    <a:pt x="483" y="124"/>
                    <a:pt x="484" y="125"/>
                  </a:cubicBezTo>
                  <a:cubicBezTo>
                    <a:pt x="486" y="127"/>
                    <a:pt x="488" y="125"/>
                    <a:pt x="489" y="124"/>
                  </a:cubicBezTo>
                  <a:cubicBezTo>
                    <a:pt x="492" y="120"/>
                    <a:pt x="494" y="115"/>
                    <a:pt x="494" y="110"/>
                  </a:cubicBezTo>
                  <a:close/>
                  <a:moveTo>
                    <a:pt x="939" y="1217"/>
                  </a:moveTo>
                  <a:cubicBezTo>
                    <a:pt x="946" y="1221"/>
                    <a:pt x="952" y="1219"/>
                    <a:pt x="958" y="1220"/>
                  </a:cubicBezTo>
                  <a:cubicBezTo>
                    <a:pt x="960" y="1221"/>
                    <a:pt x="961" y="1220"/>
                    <a:pt x="961" y="1218"/>
                  </a:cubicBezTo>
                  <a:cubicBezTo>
                    <a:pt x="962" y="1216"/>
                    <a:pt x="961" y="1214"/>
                    <a:pt x="958" y="1214"/>
                  </a:cubicBezTo>
                  <a:cubicBezTo>
                    <a:pt x="952" y="1213"/>
                    <a:pt x="946" y="1213"/>
                    <a:pt x="939" y="1217"/>
                  </a:cubicBezTo>
                  <a:close/>
                  <a:moveTo>
                    <a:pt x="793" y="946"/>
                  </a:moveTo>
                  <a:cubicBezTo>
                    <a:pt x="789" y="947"/>
                    <a:pt x="786" y="947"/>
                    <a:pt x="783" y="948"/>
                  </a:cubicBezTo>
                  <a:cubicBezTo>
                    <a:pt x="781" y="949"/>
                    <a:pt x="780" y="950"/>
                    <a:pt x="780" y="952"/>
                  </a:cubicBezTo>
                  <a:cubicBezTo>
                    <a:pt x="781" y="955"/>
                    <a:pt x="781" y="957"/>
                    <a:pt x="784" y="958"/>
                  </a:cubicBezTo>
                  <a:cubicBezTo>
                    <a:pt x="786" y="959"/>
                    <a:pt x="788" y="957"/>
                    <a:pt x="789" y="956"/>
                  </a:cubicBezTo>
                  <a:cubicBezTo>
                    <a:pt x="791" y="953"/>
                    <a:pt x="792" y="950"/>
                    <a:pt x="793" y="946"/>
                  </a:cubicBezTo>
                  <a:close/>
                  <a:moveTo>
                    <a:pt x="740" y="439"/>
                  </a:moveTo>
                  <a:cubicBezTo>
                    <a:pt x="739" y="437"/>
                    <a:pt x="737" y="438"/>
                    <a:pt x="735" y="438"/>
                  </a:cubicBezTo>
                  <a:cubicBezTo>
                    <a:pt x="731" y="439"/>
                    <a:pt x="728" y="441"/>
                    <a:pt x="726" y="445"/>
                  </a:cubicBezTo>
                  <a:cubicBezTo>
                    <a:pt x="726" y="446"/>
                    <a:pt x="726" y="448"/>
                    <a:pt x="728" y="448"/>
                  </a:cubicBezTo>
                  <a:cubicBezTo>
                    <a:pt x="732" y="449"/>
                    <a:pt x="734" y="446"/>
                    <a:pt x="737" y="444"/>
                  </a:cubicBezTo>
                  <a:cubicBezTo>
                    <a:pt x="738" y="443"/>
                    <a:pt x="740" y="442"/>
                    <a:pt x="740" y="439"/>
                  </a:cubicBezTo>
                  <a:close/>
                  <a:moveTo>
                    <a:pt x="805" y="453"/>
                  </a:moveTo>
                  <a:cubicBezTo>
                    <a:pt x="803" y="449"/>
                    <a:pt x="799" y="450"/>
                    <a:pt x="796" y="448"/>
                  </a:cubicBezTo>
                  <a:cubicBezTo>
                    <a:pt x="793" y="446"/>
                    <a:pt x="790" y="443"/>
                    <a:pt x="786" y="445"/>
                  </a:cubicBezTo>
                  <a:cubicBezTo>
                    <a:pt x="790" y="455"/>
                    <a:pt x="799" y="451"/>
                    <a:pt x="805" y="453"/>
                  </a:cubicBezTo>
                  <a:close/>
                  <a:moveTo>
                    <a:pt x="794" y="350"/>
                  </a:moveTo>
                  <a:cubicBezTo>
                    <a:pt x="794" y="349"/>
                    <a:pt x="794" y="347"/>
                    <a:pt x="792" y="347"/>
                  </a:cubicBezTo>
                  <a:cubicBezTo>
                    <a:pt x="788" y="347"/>
                    <a:pt x="784" y="351"/>
                    <a:pt x="784" y="355"/>
                  </a:cubicBezTo>
                  <a:cubicBezTo>
                    <a:pt x="784" y="357"/>
                    <a:pt x="785" y="359"/>
                    <a:pt x="787" y="359"/>
                  </a:cubicBezTo>
                  <a:cubicBezTo>
                    <a:pt x="791" y="359"/>
                    <a:pt x="795" y="354"/>
                    <a:pt x="794" y="350"/>
                  </a:cubicBezTo>
                  <a:close/>
                  <a:moveTo>
                    <a:pt x="560" y="932"/>
                  </a:moveTo>
                  <a:cubicBezTo>
                    <a:pt x="562" y="926"/>
                    <a:pt x="560" y="923"/>
                    <a:pt x="559" y="919"/>
                  </a:cubicBezTo>
                  <a:cubicBezTo>
                    <a:pt x="559" y="917"/>
                    <a:pt x="558" y="916"/>
                    <a:pt x="556" y="916"/>
                  </a:cubicBezTo>
                  <a:cubicBezTo>
                    <a:pt x="555" y="916"/>
                    <a:pt x="554" y="918"/>
                    <a:pt x="553" y="919"/>
                  </a:cubicBezTo>
                  <a:cubicBezTo>
                    <a:pt x="550" y="926"/>
                    <a:pt x="555" y="928"/>
                    <a:pt x="560" y="932"/>
                  </a:cubicBezTo>
                  <a:close/>
                  <a:moveTo>
                    <a:pt x="294" y="418"/>
                  </a:moveTo>
                  <a:cubicBezTo>
                    <a:pt x="294" y="421"/>
                    <a:pt x="296" y="422"/>
                    <a:pt x="298" y="422"/>
                  </a:cubicBezTo>
                  <a:cubicBezTo>
                    <a:pt x="300" y="423"/>
                    <a:pt x="303" y="426"/>
                    <a:pt x="305" y="424"/>
                  </a:cubicBezTo>
                  <a:cubicBezTo>
                    <a:pt x="307" y="422"/>
                    <a:pt x="306" y="420"/>
                    <a:pt x="305" y="418"/>
                  </a:cubicBezTo>
                  <a:cubicBezTo>
                    <a:pt x="304" y="415"/>
                    <a:pt x="302" y="414"/>
                    <a:pt x="299" y="414"/>
                  </a:cubicBezTo>
                  <a:cubicBezTo>
                    <a:pt x="297" y="414"/>
                    <a:pt x="294" y="415"/>
                    <a:pt x="294" y="418"/>
                  </a:cubicBezTo>
                  <a:close/>
                  <a:moveTo>
                    <a:pt x="128" y="1170"/>
                  </a:moveTo>
                  <a:cubicBezTo>
                    <a:pt x="118" y="1170"/>
                    <a:pt x="106" y="1175"/>
                    <a:pt x="101" y="1181"/>
                  </a:cubicBezTo>
                  <a:cubicBezTo>
                    <a:pt x="111" y="1177"/>
                    <a:pt x="120" y="1176"/>
                    <a:pt x="128" y="1170"/>
                  </a:cubicBezTo>
                  <a:close/>
                  <a:moveTo>
                    <a:pt x="899" y="827"/>
                  </a:moveTo>
                  <a:cubicBezTo>
                    <a:pt x="894" y="833"/>
                    <a:pt x="888" y="837"/>
                    <a:pt x="889" y="846"/>
                  </a:cubicBezTo>
                  <a:cubicBezTo>
                    <a:pt x="897" y="841"/>
                    <a:pt x="900" y="835"/>
                    <a:pt x="899" y="827"/>
                  </a:cubicBezTo>
                  <a:close/>
                  <a:moveTo>
                    <a:pt x="542" y="893"/>
                  </a:moveTo>
                  <a:cubicBezTo>
                    <a:pt x="541" y="889"/>
                    <a:pt x="538" y="888"/>
                    <a:pt x="535" y="888"/>
                  </a:cubicBezTo>
                  <a:cubicBezTo>
                    <a:pt x="533" y="887"/>
                    <a:pt x="531" y="889"/>
                    <a:pt x="530" y="891"/>
                  </a:cubicBezTo>
                  <a:cubicBezTo>
                    <a:pt x="530" y="895"/>
                    <a:pt x="532" y="897"/>
                    <a:pt x="536" y="897"/>
                  </a:cubicBezTo>
                  <a:cubicBezTo>
                    <a:pt x="539" y="898"/>
                    <a:pt x="541" y="897"/>
                    <a:pt x="542" y="893"/>
                  </a:cubicBezTo>
                  <a:close/>
                  <a:moveTo>
                    <a:pt x="896" y="345"/>
                  </a:moveTo>
                  <a:cubicBezTo>
                    <a:pt x="892" y="345"/>
                    <a:pt x="887" y="349"/>
                    <a:pt x="887" y="352"/>
                  </a:cubicBezTo>
                  <a:cubicBezTo>
                    <a:pt x="887" y="354"/>
                    <a:pt x="887" y="356"/>
                    <a:pt x="889" y="356"/>
                  </a:cubicBezTo>
                  <a:cubicBezTo>
                    <a:pt x="892" y="356"/>
                    <a:pt x="899" y="351"/>
                    <a:pt x="899" y="349"/>
                  </a:cubicBezTo>
                  <a:cubicBezTo>
                    <a:pt x="899" y="347"/>
                    <a:pt x="898" y="346"/>
                    <a:pt x="896" y="345"/>
                  </a:cubicBezTo>
                  <a:close/>
                  <a:moveTo>
                    <a:pt x="691" y="85"/>
                  </a:moveTo>
                  <a:cubicBezTo>
                    <a:pt x="693" y="87"/>
                    <a:pt x="696" y="88"/>
                    <a:pt x="699" y="87"/>
                  </a:cubicBezTo>
                  <a:cubicBezTo>
                    <a:pt x="703" y="86"/>
                    <a:pt x="704" y="83"/>
                    <a:pt x="703" y="79"/>
                  </a:cubicBezTo>
                  <a:cubicBezTo>
                    <a:pt x="701" y="76"/>
                    <a:pt x="698" y="77"/>
                    <a:pt x="696" y="78"/>
                  </a:cubicBezTo>
                  <a:cubicBezTo>
                    <a:pt x="693" y="80"/>
                    <a:pt x="691" y="82"/>
                    <a:pt x="691" y="85"/>
                  </a:cubicBezTo>
                  <a:close/>
                  <a:moveTo>
                    <a:pt x="450" y="488"/>
                  </a:moveTo>
                  <a:cubicBezTo>
                    <a:pt x="441" y="490"/>
                    <a:pt x="433" y="495"/>
                    <a:pt x="426" y="501"/>
                  </a:cubicBezTo>
                  <a:cubicBezTo>
                    <a:pt x="434" y="498"/>
                    <a:pt x="443" y="494"/>
                    <a:pt x="450" y="488"/>
                  </a:cubicBezTo>
                  <a:close/>
                  <a:moveTo>
                    <a:pt x="381" y="271"/>
                  </a:moveTo>
                  <a:cubicBezTo>
                    <a:pt x="383" y="267"/>
                    <a:pt x="384" y="264"/>
                    <a:pt x="386" y="263"/>
                  </a:cubicBezTo>
                  <a:cubicBezTo>
                    <a:pt x="388" y="261"/>
                    <a:pt x="388" y="258"/>
                    <a:pt x="386" y="256"/>
                  </a:cubicBezTo>
                  <a:cubicBezTo>
                    <a:pt x="385" y="255"/>
                    <a:pt x="384" y="254"/>
                    <a:pt x="382" y="255"/>
                  </a:cubicBezTo>
                  <a:cubicBezTo>
                    <a:pt x="380" y="256"/>
                    <a:pt x="378" y="258"/>
                    <a:pt x="379" y="260"/>
                  </a:cubicBezTo>
                  <a:cubicBezTo>
                    <a:pt x="379" y="263"/>
                    <a:pt x="380" y="266"/>
                    <a:pt x="381" y="271"/>
                  </a:cubicBezTo>
                  <a:close/>
                  <a:moveTo>
                    <a:pt x="819" y="446"/>
                  </a:moveTo>
                  <a:cubicBezTo>
                    <a:pt x="817" y="438"/>
                    <a:pt x="810" y="441"/>
                    <a:pt x="805" y="438"/>
                  </a:cubicBezTo>
                  <a:cubicBezTo>
                    <a:pt x="804" y="436"/>
                    <a:pt x="802" y="437"/>
                    <a:pt x="802" y="439"/>
                  </a:cubicBezTo>
                  <a:cubicBezTo>
                    <a:pt x="801" y="441"/>
                    <a:pt x="802" y="442"/>
                    <a:pt x="804" y="442"/>
                  </a:cubicBezTo>
                  <a:cubicBezTo>
                    <a:pt x="809" y="444"/>
                    <a:pt x="814" y="445"/>
                    <a:pt x="819" y="446"/>
                  </a:cubicBezTo>
                  <a:close/>
                  <a:moveTo>
                    <a:pt x="567" y="152"/>
                  </a:moveTo>
                  <a:cubicBezTo>
                    <a:pt x="574" y="152"/>
                    <a:pt x="575" y="147"/>
                    <a:pt x="578" y="143"/>
                  </a:cubicBezTo>
                  <a:cubicBezTo>
                    <a:pt x="579" y="142"/>
                    <a:pt x="579" y="140"/>
                    <a:pt x="577" y="139"/>
                  </a:cubicBezTo>
                  <a:cubicBezTo>
                    <a:pt x="576" y="138"/>
                    <a:pt x="574" y="139"/>
                    <a:pt x="573" y="140"/>
                  </a:cubicBezTo>
                  <a:cubicBezTo>
                    <a:pt x="570" y="143"/>
                    <a:pt x="568" y="147"/>
                    <a:pt x="567" y="152"/>
                  </a:cubicBezTo>
                  <a:close/>
                  <a:moveTo>
                    <a:pt x="493" y="440"/>
                  </a:moveTo>
                  <a:cubicBezTo>
                    <a:pt x="493" y="437"/>
                    <a:pt x="490" y="435"/>
                    <a:pt x="486" y="436"/>
                  </a:cubicBezTo>
                  <a:cubicBezTo>
                    <a:pt x="484" y="436"/>
                    <a:pt x="483" y="437"/>
                    <a:pt x="483" y="439"/>
                  </a:cubicBezTo>
                  <a:cubicBezTo>
                    <a:pt x="483" y="443"/>
                    <a:pt x="487" y="446"/>
                    <a:pt x="490" y="445"/>
                  </a:cubicBezTo>
                  <a:cubicBezTo>
                    <a:pt x="492" y="445"/>
                    <a:pt x="493" y="443"/>
                    <a:pt x="493" y="440"/>
                  </a:cubicBezTo>
                  <a:close/>
                  <a:moveTo>
                    <a:pt x="867" y="528"/>
                  </a:moveTo>
                  <a:cubicBezTo>
                    <a:pt x="858" y="525"/>
                    <a:pt x="855" y="531"/>
                    <a:pt x="850" y="534"/>
                  </a:cubicBezTo>
                  <a:cubicBezTo>
                    <a:pt x="855" y="531"/>
                    <a:pt x="862" y="534"/>
                    <a:pt x="867" y="528"/>
                  </a:cubicBezTo>
                  <a:close/>
                  <a:moveTo>
                    <a:pt x="1236" y="1238"/>
                  </a:moveTo>
                  <a:cubicBezTo>
                    <a:pt x="1241" y="1239"/>
                    <a:pt x="1243" y="1244"/>
                    <a:pt x="1249" y="1243"/>
                  </a:cubicBezTo>
                  <a:cubicBezTo>
                    <a:pt x="1245" y="1232"/>
                    <a:pt x="1245" y="1232"/>
                    <a:pt x="1236" y="1238"/>
                  </a:cubicBezTo>
                  <a:close/>
                  <a:moveTo>
                    <a:pt x="774" y="422"/>
                  </a:moveTo>
                  <a:cubicBezTo>
                    <a:pt x="768" y="430"/>
                    <a:pt x="768" y="432"/>
                    <a:pt x="777" y="436"/>
                  </a:cubicBezTo>
                  <a:cubicBezTo>
                    <a:pt x="777" y="428"/>
                    <a:pt x="777" y="428"/>
                    <a:pt x="774" y="422"/>
                  </a:cubicBezTo>
                  <a:close/>
                  <a:moveTo>
                    <a:pt x="821" y="359"/>
                  </a:moveTo>
                  <a:cubicBezTo>
                    <a:pt x="824" y="358"/>
                    <a:pt x="828" y="358"/>
                    <a:pt x="828" y="353"/>
                  </a:cubicBezTo>
                  <a:cubicBezTo>
                    <a:pt x="828" y="352"/>
                    <a:pt x="827" y="350"/>
                    <a:pt x="825" y="350"/>
                  </a:cubicBezTo>
                  <a:cubicBezTo>
                    <a:pt x="822" y="350"/>
                    <a:pt x="817" y="355"/>
                    <a:pt x="817" y="357"/>
                  </a:cubicBezTo>
                  <a:cubicBezTo>
                    <a:pt x="818" y="359"/>
                    <a:pt x="819" y="359"/>
                    <a:pt x="821" y="359"/>
                  </a:cubicBezTo>
                  <a:close/>
                  <a:moveTo>
                    <a:pt x="340" y="1044"/>
                  </a:moveTo>
                  <a:cubicBezTo>
                    <a:pt x="351" y="1042"/>
                    <a:pt x="353" y="1041"/>
                    <a:pt x="355" y="1033"/>
                  </a:cubicBezTo>
                  <a:cubicBezTo>
                    <a:pt x="349" y="1036"/>
                    <a:pt x="343" y="1038"/>
                    <a:pt x="340" y="1044"/>
                  </a:cubicBezTo>
                  <a:close/>
                  <a:moveTo>
                    <a:pt x="523" y="227"/>
                  </a:moveTo>
                  <a:cubicBezTo>
                    <a:pt x="528" y="226"/>
                    <a:pt x="533" y="227"/>
                    <a:pt x="536" y="220"/>
                  </a:cubicBezTo>
                  <a:cubicBezTo>
                    <a:pt x="530" y="220"/>
                    <a:pt x="525" y="219"/>
                    <a:pt x="523" y="227"/>
                  </a:cubicBezTo>
                  <a:close/>
                  <a:moveTo>
                    <a:pt x="772" y="337"/>
                  </a:moveTo>
                  <a:cubicBezTo>
                    <a:pt x="771" y="335"/>
                    <a:pt x="768" y="335"/>
                    <a:pt x="766" y="335"/>
                  </a:cubicBezTo>
                  <a:cubicBezTo>
                    <a:pt x="764" y="335"/>
                    <a:pt x="762" y="336"/>
                    <a:pt x="762" y="339"/>
                  </a:cubicBezTo>
                  <a:cubicBezTo>
                    <a:pt x="762" y="342"/>
                    <a:pt x="764" y="343"/>
                    <a:pt x="766" y="342"/>
                  </a:cubicBezTo>
                  <a:cubicBezTo>
                    <a:pt x="769" y="342"/>
                    <a:pt x="771" y="341"/>
                    <a:pt x="772" y="337"/>
                  </a:cubicBezTo>
                  <a:close/>
                  <a:moveTo>
                    <a:pt x="309" y="318"/>
                  </a:moveTo>
                  <a:cubicBezTo>
                    <a:pt x="316" y="321"/>
                    <a:pt x="321" y="322"/>
                    <a:pt x="325" y="321"/>
                  </a:cubicBezTo>
                  <a:cubicBezTo>
                    <a:pt x="328" y="321"/>
                    <a:pt x="330" y="318"/>
                    <a:pt x="328" y="315"/>
                  </a:cubicBezTo>
                  <a:cubicBezTo>
                    <a:pt x="327" y="313"/>
                    <a:pt x="325" y="314"/>
                    <a:pt x="324" y="315"/>
                  </a:cubicBezTo>
                  <a:cubicBezTo>
                    <a:pt x="320" y="319"/>
                    <a:pt x="316" y="317"/>
                    <a:pt x="309" y="318"/>
                  </a:cubicBezTo>
                  <a:close/>
                  <a:moveTo>
                    <a:pt x="958" y="1102"/>
                  </a:moveTo>
                  <a:cubicBezTo>
                    <a:pt x="956" y="1102"/>
                    <a:pt x="955" y="1104"/>
                    <a:pt x="955" y="1105"/>
                  </a:cubicBezTo>
                  <a:cubicBezTo>
                    <a:pt x="956" y="1110"/>
                    <a:pt x="960" y="1111"/>
                    <a:pt x="964" y="1111"/>
                  </a:cubicBezTo>
                  <a:cubicBezTo>
                    <a:pt x="966" y="1111"/>
                    <a:pt x="967" y="1110"/>
                    <a:pt x="967" y="1108"/>
                  </a:cubicBezTo>
                  <a:cubicBezTo>
                    <a:pt x="966" y="1104"/>
                    <a:pt x="962" y="1103"/>
                    <a:pt x="958" y="1102"/>
                  </a:cubicBezTo>
                  <a:close/>
                  <a:moveTo>
                    <a:pt x="743" y="988"/>
                  </a:moveTo>
                  <a:cubicBezTo>
                    <a:pt x="749" y="985"/>
                    <a:pt x="752" y="983"/>
                    <a:pt x="753" y="978"/>
                  </a:cubicBezTo>
                  <a:cubicBezTo>
                    <a:pt x="753" y="977"/>
                    <a:pt x="753" y="975"/>
                    <a:pt x="751" y="974"/>
                  </a:cubicBezTo>
                  <a:cubicBezTo>
                    <a:pt x="750" y="974"/>
                    <a:pt x="748" y="975"/>
                    <a:pt x="748" y="976"/>
                  </a:cubicBezTo>
                  <a:cubicBezTo>
                    <a:pt x="746" y="979"/>
                    <a:pt x="745" y="982"/>
                    <a:pt x="743" y="988"/>
                  </a:cubicBezTo>
                  <a:close/>
                  <a:moveTo>
                    <a:pt x="512" y="831"/>
                  </a:moveTo>
                  <a:cubicBezTo>
                    <a:pt x="511" y="832"/>
                    <a:pt x="510" y="832"/>
                    <a:pt x="510" y="833"/>
                  </a:cubicBezTo>
                  <a:cubicBezTo>
                    <a:pt x="509" y="837"/>
                    <a:pt x="505" y="840"/>
                    <a:pt x="507" y="845"/>
                  </a:cubicBezTo>
                  <a:cubicBezTo>
                    <a:pt x="507" y="845"/>
                    <a:pt x="508" y="846"/>
                    <a:pt x="509" y="846"/>
                  </a:cubicBezTo>
                  <a:cubicBezTo>
                    <a:pt x="514" y="844"/>
                    <a:pt x="512" y="838"/>
                    <a:pt x="513" y="835"/>
                  </a:cubicBezTo>
                  <a:cubicBezTo>
                    <a:pt x="514" y="834"/>
                    <a:pt x="514" y="832"/>
                    <a:pt x="512" y="831"/>
                  </a:cubicBezTo>
                  <a:close/>
                  <a:moveTo>
                    <a:pt x="830" y="454"/>
                  </a:moveTo>
                  <a:cubicBezTo>
                    <a:pt x="829" y="450"/>
                    <a:pt x="827" y="450"/>
                    <a:pt x="824" y="451"/>
                  </a:cubicBezTo>
                  <a:cubicBezTo>
                    <a:pt x="822" y="451"/>
                    <a:pt x="819" y="452"/>
                    <a:pt x="820" y="454"/>
                  </a:cubicBezTo>
                  <a:cubicBezTo>
                    <a:pt x="820" y="458"/>
                    <a:pt x="823" y="458"/>
                    <a:pt x="827" y="458"/>
                  </a:cubicBezTo>
                  <a:cubicBezTo>
                    <a:pt x="829" y="457"/>
                    <a:pt x="830" y="456"/>
                    <a:pt x="830" y="454"/>
                  </a:cubicBezTo>
                  <a:close/>
                  <a:moveTo>
                    <a:pt x="310" y="283"/>
                  </a:moveTo>
                  <a:cubicBezTo>
                    <a:pt x="309" y="281"/>
                    <a:pt x="309" y="278"/>
                    <a:pt x="306" y="279"/>
                  </a:cubicBezTo>
                  <a:cubicBezTo>
                    <a:pt x="303" y="280"/>
                    <a:pt x="302" y="283"/>
                    <a:pt x="302" y="286"/>
                  </a:cubicBezTo>
                  <a:cubicBezTo>
                    <a:pt x="301" y="288"/>
                    <a:pt x="303" y="289"/>
                    <a:pt x="304" y="289"/>
                  </a:cubicBezTo>
                  <a:cubicBezTo>
                    <a:pt x="308" y="288"/>
                    <a:pt x="310" y="286"/>
                    <a:pt x="310" y="283"/>
                  </a:cubicBezTo>
                  <a:close/>
                  <a:moveTo>
                    <a:pt x="552" y="1271"/>
                  </a:moveTo>
                  <a:cubicBezTo>
                    <a:pt x="556" y="1273"/>
                    <a:pt x="559" y="1272"/>
                    <a:pt x="562" y="1270"/>
                  </a:cubicBezTo>
                  <a:cubicBezTo>
                    <a:pt x="563" y="1269"/>
                    <a:pt x="564" y="1268"/>
                    <a:pt x="563" y="1266"/>
                  </a:cubicBezTo>
                  <a:cubicBezTo>
                    <a:pt x="563" y="1264"/>
                    <a:pt x="561" y="1264"/>
                    <a:pt x="560" y="1265"/>
                  </a:cubicBezTo>
                  <a:cubicBezTo>
                    <a:pt x="557" y="1266"/>
                    <a:pt x="554" y="1267"/>
                    <a:pt x="552" y="1271"/>
                  </a:cubicBezTo>
                  <a:close/>
                  <a:moveTo>
                    <a:pt x="976" y="1095"/>
                  </a:moveTo>
                  <a:cubicBezTo>
                    <a:pt x="978" y="1095"/>
                    <a:pt x="982" y="1087"/>
                    <a:pt x="981" y="1086"/>
                  </a:cubicBezTo>
                  <a:cubicBezTo>
                    <a:pt x="981" y="1085"/>
                    <a:pt x="979" y="1084"/>
                    <a:pt x="979" y="1084"/>
                  </a:cubicBezTo>
                  <a:cubicBezTo>
                    <a:pt x="975" y="1084"/>
                    <a:pt x="972" y="1087"/>
                    <a:pt x="973" y="1091"/>
                  </a:cubicBezTo>
                  <a:cubicBezTo>
                    <a:pt x="973" y="1093"/>
                    <a:pt x="974" y="1095"/>
                    <a:pt x="976" y="1095"/>
                  </a:cubicBezTo>
                  <a:close/>
                  <a:moveTo>
                    <a:pt x="407" y="515"/>
                  </a:moveTo>
                  <a:cubicBezTo>
                    <a:pt x="410" y="514"/>
                    <a:pt x="413" y="508"/>
                    <a:pt x="412" y="506"/>
                  </a:cubicBezTo>
                  <a:cubicBezTo>
                    <a:pt x="412" y="505"/>
                    <a:pt x="411" y="504"/>
                    <a:pt x="410" y="504"/>
                  </a:cubicBezTo>
                  <a:cubicBezTo>
                    <a:pt x="407" y="505"/>
                    <a:pt x="404" y="510"/>
                    <a:pt x="405" y="513"/>
                  </a:cubicBezTo>
                  <a:cubicBezTo>
                    <a:pt x="405" y="514"/>
                    <a:pt x="406" y="515"/>
                    <a:pt x="407" y="515"/>
                  </a:cubicBezTo>
                  <a:close/>
                  <a:moveTo>
                    <a:pt x="592" y="54"/>
                  </a:moveTo>
                  <a:cubicBezTo>
                    <a:pt x="589" y="54"/>
                    <a:pt x="587" y="56"/>
                    <a:pt x="587" y="58"/>
                  </a:cubicBezTo>
                  <a:cubicBezTo>
                    <a:pt x="588" y="61"/>
                    <a:pt x="590" y="62"/>
                    <a:pt x="592" y="62"/>
                  </a:cubicBezTo>
                  <a:cubicBezTo>
                    <a:pt x="595" y="61"/>
                    <a:pt x="596" y="59"/>
                    <a:pt x="596" y="57"/>
                  </a:cubicBezTo>
                  <a:cubicBezTo>
                    <a:pt x="596" y="54"/>
                    <a:pt x="594" y="54"/>
                    <a:pt x="592" y="54"/>
                  </a:cubicBezTo>
                  <a:close/>
                  <a:moveTo>
                    <a:pt x="653" y="249"/>
                  </a:moveTo>
                  <a:cubicBezTo>
                    <a:pt x="655" y="250"/>
                    <a:pt x="660" y="245"/>
                    <a:pt x="660" y="242"/>
                  </a:cubicBezTo>
                  <a:cubicBezTo>
                    <a:pt x="660" y="240"/>
                    <a:pt x="659" y="239"/>
                    <a:pt x="658" y="239"/>
                  </a:cubicBezTo>
                  <a:cubicBezTo>
                    <a:pt x="655" y="239"/>
                    <a:pt x="651" y="243"/>
                    <a:pt x="651" y="247"/>
                  </a:cubicBezTo>
                  <a:cubicBezTo>
                    <a:pt x="651" y="248"/>
                    <a:pt x="651" y="249"/>
                    <a:pt x="653" y="249"/>
                  </a:cubicBezTo>
                  <a:close/>
                  <a:moveTo>
                    <a:pt x="1061" y="1183"/>
                  </a:moveTo>
                  <a:cubicBezTo>
                    <a:pt x="1057" y="1181"/>
                    <a:pt x="1053" y="1179"/>
                    <a:pt x="1049" y="1177"/>
                  </a:cubicBezTo>
                  <a:cubicBezTo>
                    <a:pt x="1049" y="1177"/>
                    <a:pt x="1047" y="1178"/>
                    <a:pt x="1046" y="1179"/>
                  </a:cubicBezTo>
                  <a:cubicBezTo>
                    <a:pt x="1046" y="1180"/>
                    <a:pt x="1046" y="1181"/>
                    <a:pt x="1048" y="1182"/>
                  </a:cubicBezTo>
                  <a:cubicBezTo>
                    <a:pt x="1052" y="1184"/>
                    <a:pt x="1056" y="1185"/>
                    <a:pt x="1061" y="1183"/>
                  </a:cubicBezTo>
                  <a:close/>
                  <a:moveTo>
                    <a:pt x="645" y="526"/>
                  </a:moveTo>
                  <a:cubicBezTo>
                    <a:pt x="648" y="525"/>
                    <a:pt x="650" y="525"/>
                    <a:pt x="650" y="522"/>
                  </a:cubicBezTo>
                  <a:cubicBezTo>
                    <a:pt x="650" y="520"/>
                    <a:pt x="649" y="518"/>
                    <a:pt x="646" y="518"/>
                  </a:cubicBezTo>
                  <a:cubicBezTo>
                    <a:pt x="644" y="519"/>
                    <a:pt x="640" y="518"/>
                    <a:pt x="640" y="522"/>
                  </a:cubicBezTo>
                  <a:cubicBezTo>
                    <a:pt x="640" y="524"/>
                    <a:pt x="643" y="525"/>
                    <a:pt x="645" y="526"/>
                  </a:cubicBezTo>
                  <a:close/>
                  <a:moveTo>
                    <a:pt x="1029" y="1111"/>
                  </a:moveTo>
                  <a:cubicBezTo>
                    <a:pt x="1030" y="1116"/>
                    <a:pt x="1033" y="1118"/>
                    <a:pt x="1036" y="1120"/>
                  </a:cubicBezTo>
                  <a:cubicBezTo>
                    <a:pt x="1037" y="1121"/>
                    <a:pt x="1039" y="1122"/>
                    <a:pt x="1040" y="1120"/>
                  </a:cubicBezTo>
                  <a:cubicBezTo>
                    <a:pt x="1041" y="1119"/>
                    <a:pt x="1041" y="1117"/>
                    <a:pt x="1040" y="1116"/>
                  </a:cubicBezTo>
                  <a:cubicBezTo>
                    <a:pt x="1037" y="1113"/>
                    <a:pt x="1035" y="1111"/>
                    <a:pt x="1029" y="1111"/>
                  </a:cubicBezTo>
                  <a:close/>
                  <a:moveTo>
                    <a:pt x="694" y="167"/>
                  </a:moveTo>
                  <a:cubicBezTo>
                    <a:pt x="689" y="166"/>
                    <a:pt x="687" y="168"/>
                    <a:pt x="685" y="169"/>
                  </a:cubicBezTo>
                  <a:cubicBezTo>
                    <a:pt x="683" y="170"/>
                    <a:pt x="683" y="172"/>
                    <a:pt x="684" y="173"/>
                  </a:cubicBezTo>
                  <a:cubicBezTo>
                    <a:pt x="685" y="175"/>
                    <a:pt x="686" y="175"/>
                    <a:pt x="687" y="174"/>
                  </a:cubicBezTo>
                  <a:cubicBezTo>
                    <a:pt x="689" y="172"/>
                    <a:pt x="691" y="170"/>
                    <a:pt x="694" y="167"/>
                  </a:cubicBezTo>
                  <a:close/>
                  <a:moveTo>
                    <a:pt x="1012" y="349"/>
                  </a:moveTo>
                  <a:cubicBezTo>
                    <a:pt x="1007" y="350"/>
                    <a:pt x="1004" y="351"/>
                    <a:pt x="1001" y="352"/>
                  </a:cubicBezTo>
                  <a:cubicBezTo>
                    <a:pt x="1000" y="352"/>
                    <a:pt x="998" y="353"/>
                    <a:pt x="998" y="355"/>
                  </a:cubicBezTo>
                  <a:cubicBezTo>
                    <a:pt x="999" y="356"/>
                    <a:pt x="1000" y="357"/>
                    <a:pt x="1002" y="356"/>
                  </a:cubicBezTo>
                  <a:cubicBezTo>
                    <a:pt x="1006" y="355"/>
                    <a:pt x="1009" y="354"/>
                    <a:pt x="1012" y="349"/>
                  </a:cubicBezTo>
                  <a:close/>
                  <a:moveTo>
                    <a:pt x="625" y="1228"/>
                  </a:moveTo>
                  <a:cubicBezTo>
                    <a:pt x="625" y="1227"/>
                    <a:pt x="625" y="1226"/>
                    <a:pt x="624" y="1226"/>
                  </a:cubicBezTo>
                  <a:cubicBezTo>
                    <a:pt x="620" y="1228"/>
                    <a:pt x="616" y="1226"/>
                    <a:pt x="611" y="1227"/>
                  </a:cubicBezTo>
                  <a:cubicBezTo>
                    <a:pt x="616" y="1233"/>
                    <a:pt x="616" y="1233"/>
                    <a:pt x="625" y="1228"/>
                  </a:cubicBezTo>
                  <a:close/>
                  <a:moveTo>
                    <a:pt x="707" y="136"/>
                  </a:moveTo>
                  <a:cubicBezTo>
                    <a:pt x="704" y="140"/>
                    <a:pt x="701" y="142"/>
                    <a:pt x="703" y="147"/>
                  </a:cubicBezTo>
                  <a:cubicBezTo>
                    <a:pt x="704" y="148"/>
                    <a:pt x="705" y="149"/>
                    <a:pt x="706" y="148"/>
                  </a:cubicBezTo>
                  <a:cubicBezTo>
                    <a:pt x="710" y="145"/>
                    <a:pt x="710" y="141"/>
                    <a:pt x="707" y="136"/>
                  </a:cubicBezTo>
                  <a:close/>
                  <a:moveTo>
                    <a:pt x="303" y="537"/>
                  </a:moveTo>
                  <a:cubicBezTo>
                    <a:pt x="302" y="541"/>
                    <a:pt x="304" y="544"/>
                    <a:pt x="307" y="547"/>
                  </a:cubicBezTo>
                  <a:cubicBezTo>
                    <a:pt x="308" y="547"/>
                    <a:pt x="309" y="547"/>
                    <a:pt x="310" y="546"/>
                  </a:cubicBezTo>
                  <a:cubicBezTo>
                    <a:pt x="311" y="541"/>
                    <a:pt x="309" y="538"/>
                    <a:pt x="305" y="536"/>
                  </a:cubicBezTo>
                  <a:cubicBezTo>
                    <a:pt x="305" y="536"/>
                    <a:pt x="304" y="537"/>
                    <a:pt x="303" y="537"/>
                  </a:cubicBezTo>
                  <a:close/>
                  <a:moveTo>
                    <a:pt x="992" y="208"/>
                  </a:moveTo>
                  <a:cubicBezTo>
                    <a:pt x="991" y="217"/>
                    <a:pt x="991" y="217"/>
                    <a:pt x="1000" y="218"/>
                  </a:cubicBezTo>
                  <a:cubicBezTo>
                    <a:pt x="995" y="217"/>
                    <a:pt x="996" y="211"/>
                    <a:pt x="992" y="208"/>
                  </a:cubicBezTo>
                  <a:close/>
                  <a:moveTo>
                    <a:pt x="263" y="485"/>
                  </a:moveTo>
                  <a:cubicBezTo>
                    <a:pt x="263" y="483"/>
                    <a:pt x="263" y="481"/>
                    <a:pt x="261" y="482"/>
                  </a:cubicBezTo>
                  <a:cubicBezTo>
                    <a:pt x="257" y="482"/>
                    <a:pt x="257" y="486"/>
                    <a:pt x="257" y="489"/>
                  </a:cubicBezTo>
                  <a:cubicBezTo>
                    <a:pt x="257" y="490"/>
                    <a:pt x="257" y="492"/>
                    <a:pt x="259" y="492"/>
                  </a:cubicBezTo>
                  <a:cubicBezTo>
                    <a:pt x="263" y="492"/>
                    <a:pt x="263" y="488"/>
                    <a:pt x="263" y="485"/>
                  </a:cubicBezTo>
                  <a:close/>
                  <a:moveTo>
                    <a:pt x="436" y="429"/>
                  </a:moveTo>
                  <a:cubicBezTo>
                    <a:pt x="434" y="430"/>
                    <a:pt x="432" y="430"/>
                    <a:pt x="432" y="432"/>
                  </a:cubicBezTo>
                  <a:cubicBezTo>
                    <a:pt x="432" y="436"/>
                    <a:pt x="434" y="437"/>
                    <a:pt x="437" y="438"/>
                  </a:cubicBezTo>
                  <a:cubicBezTo>
                    <a:pt x="439" y="438"/>
                    <a:pt x="440" y="436"/>
                    <a:pt x="440" y="434"/>
                  </a:cubicBezTo>
                  <a:cubicBezTo>
                    <a:pt x="440" y="432"/>
                    <a:pt x="439" y="430"/>
                    <a:pt x="436" y="429"/>
                  </a:cubicBezTo>
                  <a:close/>
                  <a:moveTo>
                    <a:pt x="411" y="267"/>
                  </a:moveTo>
                  <a:cubicBezTo>
                    <a:pt x="413" y="266"/>
                    <a:pt x="414" y="265"/>
                    <a:pt x="415" y="263"/>
                  </a:cubicBezTo>
                  <a:cubicBezTo>
                    <a:pt x="415" y="260"/>
                    <a:pt x="413" y="258"/>
                    <a:pt x="411" y="258"/>
                  </a:cubicBezTo>
                  <a:cubicBezTo>
                    <a:pt x="408" y="257"/>
                    <a:pt x="408" y="259"/>
                    <a:pt x="408" y="261"/>
                  </a:cubicBezTo>
                  <a:cubicBezTo>
                    <a:pt x="407" y="264"/>
                    <a:pt x="408" y="266"/>
                    <a:pt x="411" y="267"/>
                  </a:cubicBezTo>
                  <a:close/>
                  <a:moveTo>
                    <a:pt x="433" y="973"/>
                  </a:moveTo>
                  <a:cubicBezTo>
                    <a:pt x="438" y="969"/>
                    <a:pt x="439" y="965"/>
                    <a:pt x="439" y="958"/>
                  </a:cubicBezTo>
                  <a:cubicBezTo>
                    <a:pt x="434" y="963"/>
                    <a:pt x="432" y="967"/>
                    <a:pt x="433" y="973"/>
                  </a:cubicBezTo>
                  <a:close/>
                  <a:moveTo>
                    <a:pt x="866" y="474"/>
                  </a:moveTo>
                  <a:cubicBezTo>
                    <a:pt x="859" y="473"/>
                    <a:pt x="856" y="473"/>
                    <a:pt x="850" y="476"/>
                  </a:cubicBezTo>
                  <a:cubicBezTo>
                    <a:pt x="856" y="477"/>
                    <a:pt x="860" y="478"/>
                    <a:pt x="866" y="474"/>
                  </a:cubicBezTo>
                  <a:close/>
                  <a:moveTo>
                    <a:pt x="355" y="136"/>
                  </a:moveTo>
                  <a:cubicBezTo>
                    <a:pt x="353" y="136"/>
                    <a:pt x="352" y="138"/>
                    <a:pt x="352" y="140"/>
                  </a:cubicBezTo>
                  <a:cubicBezTo>
                    <a:pt x="352" y="141"/>
                    <a:pt x="352" y="143"/>
                    <a:pt x="353" y="144"/>
                  </a:cubicBezTo>
                  <a:cubicBezTo>
                    <a:pt x="356" y="145"/>
                    <a:pt x="357" y="142"/>
                    <a:pt x="357" y="141"/>
                  </a:cubicBezTo>
                  <a:cubicBezTo>
                    <a:pt x="358" y="139"/>
                    <a:pt x="358" y="137"/>
                    <a:pt x="355" y="136"/>
                  </a:cubicBezTo>
                  <a:close/>
                  <a:moveTo>
                    <a:pt x="492" y="840"/>
                  </a:moveTo>
                  <a:cubicBezTo>
                    <a:pt x="494" y="836"/>
                    <a:pt x="496" y="833"/>
                    <a:pt x="493" y="829"/>
                  </a:cubicBezTo>
                  <a:cubicBezTo>
                    <a:pt x="493" y="828"/>
                    <a:pt x="491" y="828"/>
                    <a:pt x="491" y="828"/>
                  </a:cubicBezTo>
                  <a:cubicBezTo>
                    <a:pt x="489" y="831"/>
                    <a:pt x="490" y="835"/>
                    <a:pt x="490" y="838"/>
                  </a:cubicBezTo>
                  <a:cubicBezTo>
                    <a:pt x="490" y="839"/>
                    <a:pt x="491" y="839"/>
                    <a:pt x="492" y="840"/>
                  </a:cubicBezTo>
                  <a:close/>
                  <a:moveTo>
                    <a:pt x="396" y="1064"/>
                  </a:moveTo>
                  <a:cubicBezTo>
                    <a:pt x="400" y="1064"/>
                    <a:pt x="402" y="1062"/>
                    <a:pt x="405" y="1060"/>
                  </a:cubicBezTo>
                  <a:cubicBezTo>
                    <a:pt x="406" y="1059"/>
                    <a:pt x="406" y="1058"/>
                    <a:pt x="405" y="1057"/>
                  </a:cubicBezTo>
                  <a:cubicBezTo>
                    <a:pt x="404" y="1055"/>
                    <a:pt x="402" y="1055"/>
                    <a:pt x="401" y="1056"/>
                  </a:cubicBezTo>
                  <a:cubicBezTo>
                    <a:pt x="399" y="1059"/>
                    <a:pt x="396" y="1060"/>
                    <a:pt x="396" y="1064"/>
                  </a:cubicBezTo>
                  <a:close/>
                  <a:moveTo>
                    <a:pt x="629" y="115"/>
                  </a:moveTo>
                  <a:cubicBezTo>
                    <a:pt x="629" y="113"/>
                    <a:pt x="628" y="112"/>
                    <a:pt x="627" y="112"/>
                  </a:cubicBezTo>
                  <a:cubicBezTo>
                    <a:pt x="623" y="112"/>
                    <a:pt x="621" y="113"/>
                    <a:pt x="620" y="116"/>
                  </a:cubicBezTo>
                  <a:cubicBezTo>
                    <a:pt x="619" y="118"/>
                    <a:pt x="621" y="119"/>
                    <a:pt x="622" y="119"/>
                  </a:cubicBezTo>
                  <a:cubicBezTo>
                    <a:pt x="625" y="119"/>
                    <a:pt x="628" y="118"/>
                    <a:pt x="629" y="115"/>
                  </a:cubicBezTo>
                  <a:close/>
                  <a:moveTo>
                    <a:pt x="522" y="334"/>
                  </a:moveTo>
                  <a:cubicBezTo>
                    <a:pt x="520" y="334"/>
                    <a:pt x="519" y="335"/>
                    <a:pt x="518" y="336"/>
                  </a:cubicBezTo>
                  <a:cubicBezTo>
                    <a:pt x="518" y="340"/>
                    <a:pt x="520" y="340"/>
                    <a:pt x="522" y="340"/>
                  </a:cubicBezTo>
                  <a:cubicBezTo>
                    <a:pt x="524" y="340"/>
                    <a:pt x="525" y="340"/>
                    <a:pt x="525" y="338"/>
                  </a:cubicBezTo>
                  <a:cubicBezTo>
                    <a:pt x="525" y="336"/>
                    <a:pt x="524" y="334"/>
                    <a:pt x="522" y="334"/>
                  </a:cubicBezTo>
                  <a:close/>
                  <a:moveTo>
                    <a:pt x="543" y="327"/>
                  </a:moveTo>
                  <a:cubicBezTo>
                    <a:pt x="541" y="327"/>
                    <a:pt x="540" y="328"/>
                    <a:pt x="541" y="329"/>
                  </a:cubicBezTo>
                  <a:cubicBezTo>
                    <a:pt x="542" y="331"/>
                    <a:pt x="543" y="334"/>
                    <a:pt x="545" y="334"/>
                  </a:cubicBezTo>
                  <a:cubicBezTo>
                    <a:pt x="547" y="334"/>
                    <a:pt x="547" y="332"/>
                    <a:pt x="547" y="331"/>
                  </a:cubicBezTo>
                  <a:cubicBezTo>
                    <a:pt x="546" y="329"/>
                    <a:pt x="545" y="327"/>
                    <a:pt x="543" y="327"/>
                  </a:cubicBezTo>
                  <a:close/>
                  <a:moveTo>
                    <a:pt x="493" y="64"/>
                  </a:moveTo>
                  <a:cubicBezTo>
                    <a:pt x="493" y="66"/>
                    <a:pt x="494" y="67"/>
                    <a:pt x="496" y="67"/>
                  </a:cubicBezTo>
                  <a:cubicBezTo>
                    <a:pt x="499" y="68"/>
                    <a:pt x="501" y="66"/>
                    <a:pt x="502" y="63"/>
                  </a:cubicBezTo>
                  <a:cubicBezTo>
                    <a:pt x="503" y="62"/>
                    <a:pt x="501" y="61"/>
                    <a:pt x="500" y="61"/>
                  </a:cubicBezTo>
                  <a:cubicBezTo>
                    <a:pt x="497" y="61"/>
                    <a:pt x="494" y="61"/>
                    <a:pt x="493" y="64"/>
                  </a:cubicBezTo>
                  <a:close/>
                  <a:moveTo>
                    <a:pt x="1046" y="303"/>
                  </a:moveTo>
                  <a:cubicBezTo>
                    <a:pt x="1043" y="306"/>
                    <a:pt x="1038" y="307"/>
                    <a:pt x="1039" y="313"/>
                  </a:cubicBezTo>
                  <a:cubicBezTo>
                    <a:pt x="1043" y="310"/>
                    <a:pt x="1047" y="309"/>
                    <a:pt x="1046" y="303"/>
                  </a:cubicBezTo>
                  <a:close/>
                  <a:moveTo>
                    <a:pt x="825" y="431"/>
                  </a:moveTo>
                  <a:cubicBezTo>
                    <a:pt x="822" y="433"/>
                    <a:pt x="817" y="431"/>
                    <a:pt x="815" y="436"/>
                  </a:cubicBezTo>
                  <a:cubicBezTo>
                    <a:pt x="820" y="438"/>
                    <a:pt x="823" y="437"/>
                    <a:pt x="825" y="431"/>
                  </a:cubicBezTo>
                  <a:close/>
                  <a:moveTo>
                    <a:pt x="853" y="197"/>
                  </a:moveTo>
                  <a:cubicBezTo>
                    <a:pt x="854" y="197"/>
                    <a:pt x="856" y="196"/>
                    <a:pt x="856" y="195"/>
                  </a:cubicBezTo>
                  <a:cubicBezTo>
                    <a:pt x="856" y="192"/>
                    <a:pt x="855" y="190"/>
                    <a:pt x="852" y="190"/>
                  </a:cubicBezTo>
                  <a:cubicBezTo>
                    <a:pt x="850" y="190"/>
                    <a:pt x="849" y="192"/>
                    <a:pt x="850" y="193"/>
                  </a:cubicBezTo>
                  <a:cubicBezTo>
                    <a:pt x="850" y="195"/>
                    <a:pt x="850" y="197"/>
                    <a:pt x="853" y="197"/>
                  </a:cubicBezTo>
                  <a:close/>
                  <a:moveTo>
                    <a:pt x="643" y="715"/>
                  </a:moveTo>
                  <a:cubicBezTo>
                    <a:pt x="643" y="718"/>
                    <a:pt x="643" y="721"/>
                    <a:pt x="646" y="721"/>
                  </a:cubicBezTo>
                  <a:cubicBezTo>
                    <a:pt x="648" y="722"/>
                    <a:pt x="650" y="720"/>
                    <a:pt x="649" y="719"/>
                  </a:cubicBezTo>
                  <a:cubicBezTo>
                    <a:pt x="649" y="716"/>
                    <a:pt x="646" y="715"/>
                    <a:pt x="643" y="715"/>
                  </a:cubicBezTo>
                  <a:close/>
                  <a:moveTo>
                    <a:pt x="429" y="1093"/>
                  </a:moveTo>
                  <a:cubicBezTo>
                    <a:pt x="429" y="1091"/>
                    <a:pt x="429" y="1091"/>
                    <a:pt x="427" y="1090"/>
                  </a:cubicBezTo>
                  <a:cubicBezTo>
                    <a:pt x="425" y="1090"/>
                    <a:pt x="423" y="1090"/>
                    <a:pt x="422" y="1093"/>
                  </a:cubicBezTo>
                  <a:cubicBezTo>
                    <a:pt x="421" y="1094"/>
                    <a:pt x="422" y="1095"/>
                    <a:pt x="423" y="1095"/>
                  </a:cubicBezTo>
                  <a:cubicBezTo>
                    <a:pt x="426" y="1096"/>
                    <a:pt x="428" y="1095"/>
                    <a:pt x="429" y="1093"/>
                  </a:cubicBezTo>
                  <a:close/>
                  <a:moveTo>
                    <a:pt x="848" y="429"/>
                  </a:moveTo>
                  <a:cubicBezTo>
                    <a:pt x="846" y="429"/>
                    <a:pt x="844" y="430"/>
                    <a:pt x="843" y="433"/>
                  </a:cubicBezTo>
                  <a:cubicBezTo>
                    <a:pt x="843" y="434"/>
                    <a:pt x="844" y="436"/>
                    <a:pt x="845" y="436"/>
                  </a:cubicBezTo>
                  <a:cubicBezTo>
                    <a:pt x="848" y="437"/>
                    <a:pt x="849" y="435"/>
                    <a:pt x="850" y="432"/>
                  </a:cubicBezTo>
                  <a:cubicBezTo>
                    <a:pt x="850" y="431"/>
                    <a:pt x="850" y="429"/>
                    <a:pt x="848" y="429"/>
                  </a:cubicBezTo>
                  <a:close/>
                  <a:moveTo>
                    <a:pt x="738" y="553"/>
                  </a:moveTo>
                  <a:cubicBezTo>
                    <a:pt x="738" y="551"/>
                    <a:pt x="737" y="551"/>
                    <a:pt x="735" y="550"/>
                  </a:cubicBezTo>
                  <a:cubicBezTo>
                    <a:pt x="734" y="550"/>
                    <a:pt x="733" y="551"/>
                    <a:pt x="733" y="552"/>
                  </a:cubicBezTo>
                  <a:cubicBezTo>
                    <a:pt x="732" y="554"/>
                    <a:pt x="734" y="555"/>
                    <a:pt x="736" y="555"/>
                  </a:cubicBezTo>
                  <a:cubicBezTo>
                    <a:pt x="737" y="555"/>
                    <a:pt x="738" y="555"/>
                    <a:pt x="738" y="553"/>
                  </a:cubicBezTo>
                  <a:close/>
                  <a:moveTo>
                    <a:pt x="624" y="740"/>
                  </a:moveTo>
                  <a:cubicBezTo>
                    <a:pt x="623" y="735"/>
                    <a:pt x="620" y="733"/>
                    <a:pt x="614" y="735"/>
                  </a:cubicBezTo>
                  <a:cubicBezTo>
                    <a:pt x="618" y="737"/>
                    <a:pt x="620" y="740"/>
                    <a:pt x="624" y="740"/>
                  </a:cubicBezTo>
                  <a:close/>
                  <a:moveTo>
                    <a:pt x="975" y="1033"/>
                  </a:moveTo>
                  <a:cubicBezTo>
                    <a:pt x="976" y="1030"/>
                    <a:pt x="975" y="1029"/>
                    <a:pt x="973" y="1029"/>
                  </a:cubicBezTo>
                  <a:cubicBezTo>
                    <a:pt x="971" y="1028"/>
                    <a:pt x="970" y="1029"/>
                    <a:pt x="970" y="1031"/>
                  </a:cubicBezTo>
                  <a:cubicBezTo>
                    <a:pt x="970" y="1033"/>
                    <a:pt x="971" y="1035"/>
                    <a:pt x="973" y="1035"/>
                  </a:cubicBezTo>
                  <a:cubicBezTo>
                    <a:pt x="975" y="1035"/>
                    <a:pt x="975" y="1033"/>
                    <a:pt x="975" y="1033"/>
                  </a:cubicBezTo>
                  <a:close/>
                  <a:moveTo>
                    <a:pt x="794" y="1103"/>
                  </a:moveTo>
                  <a:cubicBezTo>
                    <a:pt x="791" y="1103"/>
                    <a:pt x="791" y="1106"/>
                    <a:pt x="791" y="1108"/>
                  </a:cubicBezTo>
                  <a:cubicBezTo>
                    <a:pt x="791" y="1109"/>
                    <a:pt x="791" y="1110"/>
                    <a:pt x="793" y="1110"/>
                  </a:cubicBezTo>
                  <a:cubicBezTo>
                    <a:pt x="795" y="1109"/>
                    <a:pt x="796" y="1107"/>
                    <a:pt x="796" y="1105"/>
                  </a:cubicBezTo>
                  <a:cubicBezTo>
                    <a:pt x="796" y="1104"/>
                    <a:pt x="795" y="1103"/>
                    <a:pt x="794" y="1103"/>
                  </a:cubicBezTo>
                  <a:close/>
                  <a:moveTo>
                    <a:pt x="417" y="552"/>
                  </a:moveTo>
                  <a:cubicBezTo>
                    <a:pt x="417" y="550"/>
                    <a:pt x="416" y="550"/>
                    <a:pt x="415" y="550"/>
                  </a:cubicBezTo>
                  <a:cubicBezTo>
                    <a:pt x="412" y="550"/>
                    <a:pt x="410" y="551"/>
                    <a:pt x="410" y="554"/>
                  </a:cubicBezTo>
                  <a:cubicBezTo>
                    <a:pt x="411" y="556"/>
                    <a:pt x="412" y="556"/>
                    <a:pt x="413" y="556"/>
                  </a:cubicBezTo>
                  <a:cubicBezTo>
                    <a:pt x="416" y="556"/>
                    <a:pt x="417" y="554"/>
                    <a:pt x="417" y="552"/>
                  </a:cubicBezTo>
                  <a:close/>
                  <a:moveTo>
                    <a:pt x="1009" y="1256"/>
                  </a:moveTo>
                  <a:cubicBezTo>
                    <a:pt x="1004" y="1254"/>
                    <a:pt x="1004" y="1254"/>
                    <a:pt x="999" y="1256"/>
                  </a:cubicBezTo>
                  <a:cubicBezTo>
                    <a:pt x="1002" y="1257"/>
                    <a:pt x="1005" y="1258"/>
                    <a:pt x="1009" y="1256"/>
                  </a:cubicBezTo>
                  <a:close/>
                  <a:moveTo>
                    <a:pt x="507" y="91"/>
                  </a:moveTo>
                  <a:cubicBezTo>
                    <a:pt x="509" y="92"/>
                    <a:pt x="510" y="90"/>
                    <a:pt x="510" y="89"/>
                  </a:cubicBezTo>
                  <a:cubicBezTo>
                    <a:pt x="511" y="88"/>
                    <a:pt x="510" y="86"/>
                    <a:pt x="509" y="86"/>
                  </a:cubicBezTo>
                  <a:cubicBezTo>
                    <a:pt x="507" y="86"/>
                    <a:pt x="506" y="87"/>
                    <a:pt x="506" y="89"/>
                  </a:cubicBezTo>
                  <a:cubicBezTo>
                    <a:pt x="505" y="90"/>
                    <a:pt x="506" y="91"/>
                    <a:pt x="507" y="91"/>
                  </a:cubicBezTo>
                  <a:close/>
                  <a:moveTo>
                    <a:pt x="558" y="1044"/>
                  </a:moveTo>
                  <a:cubicBezTo>
                    <a:pt x="557" y="1043"/>
                    <a:pt x="556" y="1042"/>
                    <a:pt x="554" y="1043"/>
                  </a:cubicBezTo>
                  <a:cubicBezTo>
                    <a:pt x="553" y="1043"/>
                    <a:pt x="551" y="1044"/>
                    <a:pt x="552" y="1045"/>
                  </a:cubicBezTo>
                  <a:cubicBezTo>
                    <a:pt x="552" y="1048"/>
                    <a:pt x="555" y="1047"/>
                    <a:pt x="556" y="1047"/>
                  </a:cubicBezTo>
                  <a:cubicBezTo>
                    <a:pt x="558" y="1047"/>
                    <a:pt x="558" y="1046"/>
                    <a:pt x="558" y="1044"/>
                  </a:cubicBezTo>
                  <a:close/>
                  <a:moveTo>
                    <a:pt x="822" y="1062"/>
                  </a:moveTo>
                  <a:cubicBezTo>
                    <a:pt x="824" y="1062"/>
                    <a:pt x="825" y="1060"/>
                    <a:pt x="825" y="1058"/>
                  </a:cubicBezTo>
                  <a:cubicBezTo>
                    <a:pt x="825" y="1057"/>
                    <a:pt x="824" y="1056"/>
                    <a:pt x="823" y="1056"/>
                  </a:cubicBezTo>
                  <a:cubicBezTo>
                    <a:pt x="821" y="1057"/>
                    <a:pt x="820" y="1058"/>
                    <a:pt x="820" y="1060"/>
                  </a:cubicBezTo>
                  <a:cubicBezTo>
                    <a:pt x="820" y="1061"/>
                    <a:pt x="821" y="1062"/>
                    <a:pt x="822" y="1062"/>
                  </a:cubicBezTo>
                  <a:close/>
                  <a:moveTo>
                    <a:pt x="716" y="61"/>
                  </a:moveTo>
                  <a:cubicBezTo>
                    <a:pt x="714" y="61"/>
                    <a:pt x="715" y="63"/>
                    <a:pt x="715" y="64"/>
                  </a:cubicBezTo>
                  <a:cubicBezTo>
                    <a:pt x="716" y="65"/>
                    <a:pt x="716" y="67"/>
                    <a:pt x="718" y="67"/>
                  </a:cubicBezTo>
                  <a:cubicBezTo>
                    <a:pt x="720" y="67"/>
                    <a:pt x="720" y="65"/>
                    <a:pt x="719" y="63"/>
                  </a:cubicBezTo>
                  <a:cubicBezTo>
                    <a:pt x="719" y="62"/>
                    <a:pt x="718" y="61"/>
                    <a:pt x="716" y="61"/>
                  </a:cubicBezTo>
                  <a:close/>
                  <a:moveTo>
                    <a:pt x="622" y="315"/>
                  </a:moveTo>
                  <a:cubicBezTo>
                    <a:pt x="622" y="314"/>
                    <a:pt x="621" y="313"/>
                    <a:pt x="620" y="313"/>
                  </a:cubicBezTo>
                  <a:cubicBezTo>
                    <a:pt x="619" y="312"/>
                    <a:pt x="617" y="313"/>
                    <a:pt x="617" y="315"/>
                  </a:cubicBezTo>
                  <a:cubicBezTo>
                    <a:pt x="617" y="316"/>
                    <a:pt x="618" y="317"/>
                    <a:pt x="619" y="317"/>
                  </a:cubicBezTo>
                  <a:cubicBezTo>
                    <a:pt x="621" y="317"/>
                    <a:pt x="622" y="317"/>
                    <a:pt x="622" y="315"/>
                  </a:cubicBezTo>
                  <a:close/>
                  <a:moveTo>
                    <a:pt x="258" y="300"/>
                  </a:moveTo>
                  <a:cubicBezTo>
                    <a:pt x="261" y="294"/>
                    <a:pt x="262" y="291"/>
                    <a:pt x="261" y="286"/>
                  </a:cubicBezTo>
                  <a:cubicBezTo>
                    <a:pt x="258" y="290"/>
                    <a:pt x="257" y="294"/>
                    <a:pt x="258" y="300"/>
                  </a:cubicBezTo>
                  <a:close/>
                  <a:moveTo>
                    <a:pt x="606" y="414"/>
                  </a:moveTo>
                  <a:cubicBezTo>
                    <a:pt x="605" y="413"/>
                    <a:pt x="606" y="410"/>
                    <a:pt x="603" y="410"/>
                  </a:cubicBezTo>
                  <a:cubicBezTo>
                    <a:pt x="601" y="410"/>
                    <a:pt x="600" y="411"/>
                    <a:pt x="600" y="413"/>
                  </a:cubicBezTo>
                  <a:cubicBezTo>
                    <a:pt x="601" y="415"/>
                    <a:pt x="602" y="416"/>
                    <a:pt x="604" y="416"/>
                  </a:cubicBezTo>
                  <a:cubicBezTo>
                    <a:pt x="606" y="417"/>
                    <a:pt x="606" y="416"/>
                    <a:pt x="606" y="414"/>
                  </a:cubicBezTo>
                  <a:close/>
                  <a:moveTo>
                    <a:pt x="400" y="476"/>
                  </a:moveTo>
                  <a:cubicBezTo>
                    <a:pt x="402" y="473"/>
                    <a:pt x="405" y="471"/>
                    <a:pt x="403" y="467"/>
                  </a:cubicBezTo>
                  <a:cubicBezTo>
                    <a:pt x="400" y="467"/>
                    <a:pt x="400" y="469"/>
                    <a:pt x="400" y="470"/>
                  </a:cubicBezTo>
                  <a:cubicBezTo>
                    <a:pt x="399" y="472"/>
                    <a:pt x="398" y="474"/>
                    <a:pt x="400" y="476"/>
                  </a:cubicBezTo>
                  <a:close/>
                  <a:moveTo>
                    <a:pt x="325" y="290"/>
                  </a:moveTo>
                  <a:cubicBezTo>
                    <a:pt x="327" y="289"/>
                    <a:pt x="329" y="289"/>
                    <a:pt x="329" y="287"/>
                  </a:cubicBezTo>
                  <a:cubicBezTo>
                    <a:pt x="329" y="285"/>
                    <a:pt x="328" y="285"/>
                    <a:pt x="327" y="285"/>
                  </a:cubicBezTo>
                  <a:cubicBezTo>
                    <a:pt x="325" y="286"/>
                    <a:pt x="324" y="287"/>
                    <a:pt x="323" y="289"/>
                  </a:cubicBezTo>
                  <a:cubicBezTo>
                    <a:pt x="323" y="290"/>
                    <a:pt x="324" y="290"/>
                    <a:pt x="325" y="290"/>
                  </a:cubicBezTo>
                  <a:close/>
                  <a:moveTo>
                    <a:pt x="350" y="440"/>
                  </a:moveTo>
                  <a:cubicBezTo>
                    <a:pt x="352" y="439"/>
                    <a:pt x="353" y="439"/>
                    <a:pt x="352" y="438"/>
                  </a:cubicBezTo>
                  <a:cubicBezTo>
                    <a:pt x="350" y="436"/>
                    <a:pt x="350" y="434"/>
                    <a:pt x="348" y="434"/>
                  </a:cubicBezTo>
                  <a:cubicBezTo>
                    <a:pt x="346" y="434"/>
                    <a:pt x="346" y="435"/>
                    <a:pt x="346" y="437"/>
                  </a:cubicBezTo>
                  <a:cubicBezTo>
                    <a:pt x="346" y="439"/>
                    <a:pt x="348" y="439"/>
                    <a:pt x="350" y="440"/>
                  </a:cubicBezTo>
                  <a:close/>
                  <a:moveTo>
                    <a:pt x="630" y="946"/>
                  </a:moveTo>
                  <a:cubicBezTo>
                    <a:pt x="629" y="944"/>
                    <a:pt x="628" y="944"/>
                    <a:pt x="626" y="944"/>
                  </a:cubicBezTo>
                  <a:cubicBezTo>
                    <a:pt x="625" y="945"/>
                    <a:pt x="624" y="946"/>
                    <a:pt x="624" y="947"/>
                  </a:cubicBezTo>
                  <a:cubicBezTo>
                    <a:pt x="624" y="948"/>
                    <a:pt x="626" y="949"/>
                    <a:pt x="627" y="949"/>
                  </a:cubicBezTo>
                  <a:cubicBezTo>
                    <a:pt x="629" y="949"/>
                    <a:pt x="630" y="948"/>
                    <a:pt x="630" y="946"/>
                  </a:cubicBezTo>
                  <a:close/>
                  <a:moveTo>
                    <a:pt x="455" y="433"/>
                  </a:moveTo>
                  <a:cubicBezTo>
                    <a:pt x="454" y="433"/>
                    <a:pt x="452" y="433"/>
                    <a:pt x="452" y="435"/>
                  </a:cubicBezTo>
                  <a:cubicBezTo>
                    <a:pt x="452" y="437"/>
                    <a:pt x="454" y="438"/>
                    <a:pt x="455" y="438"/>
                  </a:cubicBezTo>
                  <a:cubicBezTo>
                    <a:pt x="457" y="438"/>
                    <a:pt x="458" y="437"/>
                    <a:pt x="459" y="436"/>
                  </a:cubicBezTo>
                  <a:cubicBezTo>
                    <a:pt x="459" y="433"/>
                    <a:pt x="457" y="433"/>
                    <a:pt x="455" y="433"/>
                  </a:cubicBezTo>
                  <a:close/>
                  <a:moveTo>
                    <a:pt x="403" y="144"/>
                  </a:moveTo>
                  <a:cubicBezTo>
                    <a:pt x="405" y="144"/>
                    <a:pt x="407" y="144"/>
                    <a:pt x="407" y="142"/>
                  </a:cubicBezTo>
                  <a:cubicBezTo>
                    <a:pt x="407" y="141"/>
                    <a:pt x="406" y="141"/>
                    <a:pt x="405" y="141"/>
                  </a:cubicBezTo>
                  <a:cubicBezTo>
                    <a:pt x="403" y="141"/>
                    <a:pt x="402" y="141"/>
                    <a:pt x="401" y="142"/>
                  </a:cubicBezTo>
                  <a:cubicBezTo>
                    <a:pt x="401" y="144"/>
                    <a:pt x="402" y="144"/>
                    <a:pt x="403" y="144"/>
                  </a:cubicBezTo>
                  <a:close/>
                  <a:moveTo>
                    <a:pt x="366" y="466"/>
                  </a:moveTo>
                  <a:cubicBezTo>
                    <a:pt x="367" y="465"/>
                    <a:pt x="368" y="464"/>
                    <a:pt x="368" y="462"/>
                  </a:cubicBezTo>
                  <a:cubicBezTo>
                    <a:pt x="368" y="461"/>
                    <a:pt x="367" y="460"/>
                    <a:pt x="366" y="460"/>
                  </a:cubicBezTo>
                  <a:cubicBezTo>
                    <a:pt x="364" y="461"/>
                    <a:pt x="363" y="462"/>
                    <a:pt x="363" y="464"/>
                  </a:cubicBezTo>
                  <a:cubicBezTo>
                    <a:pt x="363" y="466"/>
                    <a:pt x="364" y="467"/>
                    <a:pt x="366" y="466"/>
                  </a:cubicBezTo>
                  <a:close/>
                  <a:moveTo>
                    <a:pt x="839" y="249"/>
                  </a:moveTo>
                  <a:cubicBezTo>
                    <a:pt x="840" y="248"/>
                    <a:pt x="842" y="248"/>
                    <a:pt x="842" y="246"/>
                  </a:cubicBezTo>
                  <a:cubicBezTo>
                    <a:pt x="842" y="244"/>
                    <a:pt x="841" y="244"/>
                    <a:pt x="839" y="244"/>
                  </a:cubicBezTo>
                  <a:cubicBezTo>
                    <a:pt x="838" y="244"/>
                    <a:pt x="837" y="246"/>
                    <a:pt x="837" y="247"/>
                  </a:cubicBezTo>
                  <a:cubicBezTo>
                    <a:pt x="837" y="249"/>
                    <a:pt x="838" y="249"/>
                    <a:pt x="839" y="249"/>
                  </a:cubicBezTo>
                  <a:close/>
                  <a:moveTo>
                    <a:pt x="697" y="121"/>
                  </a:moveTo>
                  <a:cubicBezTo>
                    <a:pt x="701" y="119"/>
                    <a:pt x="704" y="118"/>
                    <a:pt x="704" y="114"/>
                  </a:cubicBezTo>
                  <a:cubicBezTo>
                    <a:pt x="704" y="114"/>
                    <a:pt x="703" y="113"/>
                    <a:pt x="702" y="113"/>
                  </a:cubicBezTo>
                  <a:cubicBezTo>
                    <a:pt x="698" y="113"/>
                    <a:pt x="698" y="116"/>
                    <a:pt x="697" y="121"/>
                  </a:cubicBezTo>
                  <a:close/>
                  <a:moveTo>
                    <a:pt x="806" y="388"/>
                  </a:moveTo>
                  <a:cubicBezTo>
                    <a:pt x="807" y="388"/>
                    <a:pt x="808" y="387"/>
                    <a:pt x="809" y="386"/>
                  </a:cubicBezTo>
                  <a:cubicBezTo>
                    <a:pt x="809" y="385"/>
                    <a:pt x="808" y="384"/>
                    <a:pt x="807" y="384"/>
                  </a:cubicBezTo>
                  <a:cubicBezTo>
                    <a:pt x="806" y="384"/>
                    <a:pt x="804" y="384"/>
                    <a:pt x="804" y="386"/>
                  </a:cubicBezTo>
                  <a:cubicBezTo>
                    <a:pt x="804" y="387"/>
                    <a:pt x="805" y="388"/>
                    <a:pt x="806" y="388"/>
                  </a:cubicBezTo>
                  <a:close/>
                  <a:moveTo>
                    <a:pt x="643" y="620"/>
                  </a:moveTo>
                  <a:cubicBezTo>
                    <a:pt x="641" y="620"/>
                    <a:pt x="641" y="622"/>
                    <a:pt x="640" y="622"/>
                  </a:cubicBezTo>
                  <a:cubicBezTo>
                    <a:pt x="638" y="625"/>
                    <a:pt x="639" y="627"/>
                    <a:pt x="641" y="626"/>
                  </a:cubicBezTo>
                  <a:cubicBezTo>
                    <a:pt x="644" y="625"/>
                    <a:pt x="644" y="623"/>
                    <a:pt x="643" y="620"/>
                  </a:cubicBezTo>
                  <a:close/>
                  <a:moveTo>
                    <a:pt x="826" y="1195"/>
                  </a:moveTo>
                  <a:cubicBezTo>
                    <a:pt x="826" y="1193"/>
                    <a:pt x="825" y="1192"/>
                    <a:pt x="823" y="1193"/>
                  </a:cubicBezTo>
                  <a:cubicBezTo>
                    <a:pt x="823" y="1193"/>
                    <a:pt x="822" y="1194"/>
                    <a:pt x="822" y="1195"/>
                  </a:cubicBezTo>
                  <a:cubicBezTo>
                    <a:pt x="823" y="1196"/>
                    <a:pt x="824" y="1197"/>
                    <a:pt x="826" y="1197"/>
                  </a:cubicBezTo>
                  <a:cubicBezTo>
                    <a:pt x="826" y="1197"/>
                    <a:pt x="826" y="1195"/>
                    <a:pt x="826" y="1195"/>
                  </a:cubicBezTo>
                  <a:close/>
                  <a:moveTo>
                    <a:pt x="435" y="784"/>
                  </a:moveTo>
                  <a:cubicBezTo>
                    <a:pt x="435" y="783"/>
                    <a:pt x="435" y="781"/>
                    <a:pt x="434" y="781"/>
                  </a:cubicBezTo>
                  <a:cubicBezTo>
                    <a:pt x="432" y="781"/>
                    <a:pt x="432" y="782"/>
                    <a:pt x="431" y="783"/>
                  </a:cubicBezTo>
                  <a:cubicBezTo>
                    <a:pt x="431" y="784"/>
                    <a:pt x="432" y="785"/>
                    <a:pt x="433" y="786"/>
                  </a:cubicBezTo>
                  <a:cubicBezTo>
                    <a:pt x="434" y="786"/>
                    <a:pt x="435" y="785"/>
                    <a:pt x="435" y="784"/>
                  </a:cubicBezTo>
                  <a:close/>
                  <a:moveTo>
                    <a:pt x="1112" y="1219"/>
                  </a:moveTo>
                  <a:cubicBezTo>
                    <a:pt x="1112" y="1222"/>
                    <a:pt x="1113" y="1222"/>
                    <a:pt x="1115" y="1223"/>
                  </a:cubicBezTo>
                  <a:cubicBezTo>
                    <a:pt x="1116" y="1223"/>
                    <a:pt x="1117" y="1225"/>
                    <a:pt x="1118" y="1223"/>
                  </a:cubicBezTo>
                  <a:cubicBezTo>
                    <a:pt x="1116" y="1221"/>
                    <a:pt x="1114" y="1220"/>
                    <a:pt x="1112" y="1219"/>
                  </a:cubicBezTo>
                  <a:close/>
                  <a:moveTo>
                    <a:pt x="933" y="1099"/>
                  </a:moveTo>
                  <a:cubicBezTo>
                    <a:pt x="929" y="1098"/>
                    <a:pt x="927" y="1098"/>
                    <a:pt x="924" y="1101"/>
                  </a:cubicBezTo>
                  <a:cubicBezTo>
                    <a:pt x="927" y="1101"/>
                    <a:pt x="930" y="1102"/>
                    <a:pt x="933" y="1099"/>
                  </a:cubicBezTo>
                  <a:close/>
                  <a:moveTo>
                    <a:pt x="469" y="1245"/>
                  </a:moveTo>
                  <a:cubicBezTo>
                    <a:pt x="468" y="1245"/>
                    <a:pt x="467" y="1246"/>
                    <a:pt x="466" y="1247"/>
                  </a:cubicBezTo>
                  <a:cubicBezTo>
                    <a:pt x="466" y="1248"/>
                    <a:pt x="467" y="1249"/>
                    <a:pt x="468" y="1250"/>
                  </a:cubicBezTo>
                  <a:cubicBezTo>
                    <a:pt x="469" y="1250"/>
                    <a:pt x="470" y="1249"/>
                    <a:pt x="471" y="1248"/>
                  </a:cubicBezTo>
                  <a:cubicBezTo>
                    <a:pt x="471" y="1247"/>
                    <a:pt x="470" y="1246"/>
                    <a:pt x="469" y="1245"/>
                  </a:cubicBezTo>
                  <a:close/>
                  <a:moveTo>
                    <a:pt x="279" y="576"/>
                  </a:moveTo>
                  <a:cubicBezTo>
                    <a:pt x="277" y="576"/>
                    <a:pt x="276" y="577"/>
                    <a:pt x="276" y="578"/>
                  </a:cubicBezTo>
                  <a:cubicBezTo>
                    <a:pt x="275" y="580"/>
                    <a:pt x="276" y="581"/>
                    <a:pt x="278" y="581"/>
                  </a:cubicBezTo>
                  <a:cubicBezTo>
                    <a:pt x="279" y="581"/>
                    <a:pt x="280" y="580"/>
                    <a:pt x="280" y="579"/>
                  </a:cubicBezTo>
                  <a:cubicBezTo>
                    <a:pt x="280" y="577"/>
                    <a:pt x="280" y="576"/>
                    <a:pt x="279" y="576"/>
                  </a:cubicBezTo>
                  <a:close/>
                  <a:moveTo>
                    <a:pt x="709" y="588"/>
                  </a:moveTo>
                  <a:cubicBezTo>
                    <a:pt x="705" y="587"/>
                    <a:pt x="702" y="586"/>
                    <a:pt x="699" y="588"/>
                  </a:cubicBezTo>
                  <a:cubicBezTo>
                    <a:pt x="702" y="589"/>
                    <a:pt x="705" y="590"/>
                    <a:pt x="709" y="588"/>
                  </a:cubicBezTo>
                  <a:close/>
                  <a:moveTo>
                    <a:pt x="774" y="115"/>
                  </a:moveTo>
                  <a:cubicBezTo>
                    <a:pt x="774" y="113"/>
                    <a:pt x="773" y="112"/>
                    <a:pt x="772" y="112"/>
                  </a:cubicBezTo>
                  <a:cubicBezTo>
                    <a:pt x="770" y="112"/>
                    <a:pt x="769" y="114"/>
                    <a:pt x="769" y="115"/>
                  </a:cubicBezTo>
                  <a:cubicBezTo>
                    <a:pt x="769" y="116"/>
                    <a:pt x="770" y="117"/>
                    <a:pt x="771" y="117"/>
                  </a:cubicBezTo>
                  <a:cubicBezTo>
                    <a:pt x="773" y="117"/>
                    <a:pt x="773" y="116"/>
                    <a:pt x="774" y="115"/>
                  </a:cubicBezTo>
                  <a:close/>
                  <a:moveTo>
                    <a:pt x="449" y="147"/>
                  </a:moveTo>
                  <a:cubicBezTo>
                    <a:pt x="448" y="148"/>
                    <a:pt x="447" y="148"/>
                    <a:pt x="447" y="148"/>
                  </a:cubicBezTo>
                  <a:cubicBezTo>
                    <a:pt x="445" y="149"/>
                    <a:pt x="443" y="151"/>
                    <a:pt x="444" y="153"/>
                  </a:cubicBezTo>
                  <a:cubicBezTo>
                    <a:pt x="444" y="153"/>
                    <a:pt x="445" y="153"/>
                    <a:pt x="445" y="153"/>
                  </a:cubicBezTo>
                  <a:cubicBezTo>
                    <a:pt x="447" y="153"/>
                    <a:pt x="448" y="151"/>
                    <a:pt x="449" y="150"/>
                  </a:cubicBezTo>
                  <a:cubicBezTo>
                    <a:pt x="449" y="149"/>
                    <a:pt x="449" y="148"/>
                    <a:pt x="449" y="147"/>
                  </a:cubicBezTo>
                  <a:close/>
                  <a:moveTo>
                    <a:pt x="500" y="156"/>
                  </a:moveTo>
                  <a:cubicBezTo>
                    <a:pt x="502" y="154"/>
                    <a:pt x="503" y="154"/>
                    <a:pt x="503" y="153"/>
                  </a:cubicBezTo>
                  <a:cubicBezTo>
                    <a:pt x="503" y="152"/>
                    <a:pt x="506" y="149"/>
                    <a:pt x="503" y="149"/>
                  </a:cubicBezTo>
                  <a:cubicBezTo>
                    <a:pt x="501" y="149"/>
                    <a:pt x="501" y="152"/>
                    <a:pt x="500" y="156"/>
                  </a:cubicBezTo>
                  <a:close/>
                  <a:moveTo>
                    <a:pt x="708" y="599"/>
                  </a:moveTo>
                  <a:cubicBezTo>
                    <a:pt x="708" y="599"/>
                    <a:pt x="710" y="598"/>
                    <a:pt x="710" y="597"/>
                  </a:cubicBezTo>
                  <a:cubicBezTo>
                    <a:pt x="711" y="596"/>
                    <a:pt x="709" y="595"/>
                    <a:pt x="708" y="595"/>
                  </a:cubicBezTo>
                  <a:cubicBezTo>
                    <a:pt x="707" y="596"/>
                    <a:pt x="705" y="597"/>
                    <a:pt x="705" y="598"/>
                  </a:cubicBezTo>
                  <a:cubicBezTo>
                    <a:pt x="705" y="599"/>
                    <a:pt x="706" y="599"/>
                    <a:pt x="708" y="599"/>
                  </a:cubicBezTo>
                  <a:close/>
                  <a:moveTo>
                    <a:pt x="961" y="183"/>
                  </a:moveTo>
                  <a:cubicBezTo>
                    <a:pt x="961" y="181"/>
                    <a:pt x="961" y="180"/>
                    <a:pt x="959" y="179"/>
                  </a:cubicBezTo>
                  <a:cubicBezTo>
                    <a:pt x="958" y="178"/>
                    <a:pt x="957" y="179"/>
                    <a:pt x="956" y="180"/>
                  </a:cubicBezTo>
                  <a:cubicBezTo>
                    <a:pt x="955" y="182"/>
                    <a:pt x="957" y="183"/>
                    <a:pt x="958" y="183"/>
                  </a:cubicBezTo>
                  <a:cubicBezTo>
                    <a:pt x="959" y="184"/>
                    <a:pt x="960" y="184"/>
                    <a:pt x="961" y="183"/>
                  </a:cubicBezTo>
                  <a:close/>
                  <a:moveTo>
                    <a:pt x="1087" y="1147"/>
                  </a:moveTo>
                  <a:cubicBezTo>
                    <a:pt x="1083" y="1143"/>
                    <a:pt x="1080" y="1143"/>
                    <a:pt x="1078" y="1144"/>
                  </a:cubicBezTo>
                  <a:cubicBezTo>
                    <a:pt x="1080" y="1146"/>
                    <a:pt x="1083" y="1146"/>
                    <a:pt x="1087" y="1147"/>
                  </a:cubicBezTo>
                  <a:close/>
                  <a:moveTo>
                    <a:pt x="977" y="1044"/>
                  </a:moveTo>
                  <a:cubicBezTo>
                    <a:pt x="976" y="1042"/>
                    <a:pt x="975" y="1042"/>
                    <a:pt x="973" y="1042"/>
                  </a:cubicBezTo>
                  <a:cubicBezTo>
                    <a:pt x="972" y="1042"/>
                    <a:pt x="971" y="1043"/>
                    <a:pt x="971" y="1044"/>
                  </a:cubicBezTo>
                  <a:cubicBezTo>
                    <a:pt x="971" y="1046"/>
                    <a:pt x="972" y="1047"/>
                    <a:pt x="974" y="1047"/>
                  </a:cubicBezTo>
                  <a:cubicBezTo>
                    <a:pt x="975" y="1047"/>
                    <a:pt x="977" y="1046"/>
                    <a:pt x="977" y="1044"/>
                  </a:cubicBezTo>
                  <a:close/>
                  <a:moveTo>
                    <a:pt x="262" y="442"/>
                  </a:moveTo>
                  <a:cubicBezTo>
                    <a:pt x="262" y="441"/>
                    <a:pt x="262" y="439"/>
                    <a:pt x="261" y="440"/>
                  </a:cubicBezTo>
                  <a:cubicBezTo>
                    <a:pt x="260" y="440"/>
                    <a:pt x="259" y="441"/>
                    <a:pt x="259" y="442"/>
                  </a:cubicBezTo>
                  <a:cubicBezTo>
                    <a:pt x="258" y="443"/>
                    <a:pt x="259" y="445"/>
                    <a:pt x="260" y="445"/>
                  </a:cubicBezTo>
                  <a:cubicBezTo>
                    <a:pt x="262" y="444"/>
                    <a:pt x="262" y="443"/>
                    <a:pt x="262" y="442"/>
                  </a:cubicBezTo>
                  <a:close/>
                  <a:moveTo>
                    <a:pt x="671" y="125"/>
                  </a:moveTo>
                  <a:cubicBezTo>
                    <a:pt x="669" y="125"/>
                    <a:pt x="668" y="126"/>
                    <a:pt x="668" y="127"/>
                  </a:cubicBezTo>
                  <a:cubicBezTo>
                    <a:pt x="668" y="127"/>
                    <a:pt x="669" y="128"/>
                    <a:pt x="669" y="129"/>
                  </a:cubicBezTo>
                  <a:cubicBezTo>
                    <a:pt x="670" y="129"/>
                    <a:pt x="671" y="129"/>
                    <a:pt x="672" y="128"/>
                  </a:cubicBezTo>
                  <a:cubicBezTo>
                    <a:pt x="672" y="127"/>
                    <a:pt x="672" y="126"/>
                    <a:pt x="671" y="125"/>
                  </a:cubicBezTo>
                  <a:close/>
                  <a:moveTo>
                    <a:pt x="1008" y="1073"/>
                  </a:moveTo>
                  <a:cubicBezTo>
                    <a:pt x="1010" y="1073"/>
                    <a:pt x="1011" y="1072"/>
                    <a:pt x="1010" y="1071"/>
                  </a:cubicBezTo>
                  <a:cubicBezTo>
                    <a:pt x="1010" y="1070"/>
                    <a:pt x="1009" y="1070"/>
                    <a:pt x="1008" y="1070"/>
                  </a:cubicBezTo>
                  <a:cubicBezTo>
                    <a:pt x="1007" y="1070"/>
                    <a:pt x="1006" y="1070"/>
                    <a:pt x="1006" y="1071"/>
                  </a:cubicBezTo>
                  <a:cubicBezTo>
                    <a:pt x="1006" y="1073"/>
                    <a:pt x="1007" y="1073"/>
                    <a:pt x="1008" y="1073"/>
                  </a:cubicBezTo>
                  <a:close/>
                  <a:moveTo>
                    <a:pt x="676" y="224"/>
                  </a:moveTo>
                  <a:cubicBezTo>
                    <a:pt x="677" y="222"/>
                    <a:pt x="676" y="221"/>
                    <a:pt x="675" y="222"/>
                  </a:cubicBezTo>
                  <a:cubicBezTo>
                    <a:pt x="674" y="222"/>
                    <a:pt x="672" y="222"/>
                    <a:pt x="672" y="223"/>
                  </a:cubicBezTo>
                  <a:cubicBezTo>
                    <a:pt x="672" y="224"/>
                    <a:pt x="672" y="225"/>
                    <a:pt x="674" y="225"/>
                  </a:cubicBezTo>
                  <a:cubicBezTo>
                    <a:pt x="675" y="226"/>
                    <a:pt x="676" y="225"/>
                    <a:pt x="676" y="224"/>
                  </a:cubicBezTo>
                  <a:close/>
                  <a:moveTo>
                    <a:pt x="759" y="147"/>
                  </a:moveTo>
                  <a:cubicBezTo>
                    <a:pt x="759" y="148"/>
                    <a:pt x="758" y="149"/>
                    <a:pt x="757" y="151"/>
                  </a:cubicBezTo>
                  <a:cubicBezTo>
                    <a:pt x="757" y="152"/>
                    <a:pt x="758" y="152"/>
                    <a:pt x="758" y="151"/>
                  </a:cubicBezTo>
                  <a:cubicBezTo>
                    <a:pt x="759" y="151"/>
                    <a:pt x="760" y="150"/>
                    <a:pt x="760" y="149"/>
                  </a:cubicBezTo>
                  <a:cubicBezTo>
                    <a:pt x="761" y="148"/>
                    <a:pt x="761" y="148"/>
                    <a:pt x="759" y="147"/>
                  </a:cubicBezTo>
                  <a:close/>
                  <a:moveTo>
                    <a:pt x="485" y="414"/>
                  </a:moveTo>
                  <a:cubicBezTo>
                    <a:pt x="483" y="413"/>
                    <a:pt x="482" y="414"/>
                    <a:pt x="482" y="415"/>
                  </a:cubicBezTo>
                  <a:cubicBezTo>
                    <a:pt x="482" y="417"/>
                    <a:pt x="482" y="418"/>
                    <a:pt x="484" y="418"/>
                  </a:cubicBezTo>
                  <a:cubicBezTo>
                    <a:pt x="485" y="418"/>
                    <a:pt x="486" y="417"/>
                    <a:pt x="486" y="416"/>
                  </a:cubicBezTo>
                  <a:cubicBezTo>
                    <a:pt x="486" y="415"/>
                    <a:pt x="486" y="414"/>
                    <a:pt x="485" y="414"/>
                  </a:cubicBezTo>
                  <a:close/>
                  <a:moveTo>
                    <a:pt x="818" y="256"/>
                  </a:moveTo>
                  <a:cubicBezTo>
                    <a:pt x="818" y="255"/>
                    <a:pt x="817" y="254"/>
                    <a:pt x="816" y="254"/>
                  </a:cubicBezTo>
                  <a:cubicBezTo>
                    <a:pt x="815" y="254"/>
                    <a:pt x="814" y="255"/>
                    <a:pt x="814" y="256"/>
                  </a:cubicBezTo>
                  <a:cubicBezTo>
                    <a:pt x="814" y="258"/>
                    <a:pt x="815" y="259"/>
                    <a:pt x="816" y="258"/>
                  </a:cubicBezTo>
                  <a:cubicBezTo>
                    <a:pt x="818" y="258"/>
                    <a:pt x="818" y="257"/>
                    <a:pt x="818" y="256"/>
                  </a:cubicBezTo>
                  <a:close/>
                  <a:moveTo>
                    <a:pt x="1026" y="1256"/>
                  </a:moveTo>
                  <a:cubicBezTo>
                    <a:pt x="1028" y="1255"/>
                    <a:pt x="1029" y="1255"/>
                    <a:pt x="1029" y="1253"/>
                  </a:cubicBezTo>
                  <a:cubicBezTo>
                    <a:pt x="1029" y="1252"/>
                    <a:pt x="1028" y="1252"/>
                    <a:pt x="1027" y="1252"/>
                  </a:cubicBezTo>
                  <a:cubicBezTo>
                    <a:pt x="1025" y="1253"/>
                    <a:pt x="1023" y="1253"/>
                    <a:pt x="1023" y="1255"/>
                  </a:cubicBezTo>
                  <a:cubicBezTo>
                    <a:pt x="1024" y="1255"/>
                    <a:pt x="1025" y="1256"/>
                    <a:pt x="1026" y="1256"/>
                  </a:cubicBezTo>
                  <a:close/>
                  <a:moveTo>
                    <a:pt x="662" y="370"/>
                  </a:moveTo>
                  <a:cubicBezTo>
                    <a:pt x="661" y="370"/>
                    <a:pt x="660" y="371"/>
                    <a:pt x="660" y="372"/>
                  </a:cubicBezTo>
                  <a:cubicBezTo>
                    <a:pt x="660" y="373"/>
                    <a:pt x="661" y="373"/>
                    <a:pt x="662" y="374"/>
                  </a:cubicBezTo>
                  <a:cubicBezTo>
                    <a:pt x="663" y="374"/>
                    <a:pt x="664" y="373"/>
                    <a:pt x="664" y="372"/>
                  </a:cubicBezTo>
                  <a:cubicBezTo>
                    <a:pt x="664" y="371"/>
                    <a:pt x="663" y="370"/>
                    <a:pt x="662" y="370"/>
                  </a:cubicBezTo>
                  <a:close/>
                  <a:moveTo>
                    <a:pt x="567" y="321"/>
                  </a:moveTo>
                  <a:cubicBezTo>
                    <a:pt x="567" y="321"/>
                    <a:pt x="566" y="320"/>
                    <a:pt x="566" y="320"/>
                  </a:cubicBezTo>
                  <a:cubicBezTo>
                    <a:pt x="564" y="320"/>
                    <a:pt x="563" y="321"/>
                    <a:pt x="564" y="323"/>
                  </a:cubicBezTo>
                  <a:cubicBezTo>
                    <a:pt x="564" y="323"/>
                    <a:pt x="565" y="324"/>
                    <a:pt x="565" y="324"/>
                  </a:cubicBezTo>
                  <a:cubicBezTo>
                    <a:pt x="567" y="324"/>
                    <a:pt x="567" y="323"/>
                    <a:pt x="567" y="321"/>
                  </a:cubicBezTo>
                  <a:close/>
                  <a:moveTo>
                    <a:pt x="722" y="230"/>
                  </a:moveTo>
                  <a:cubicBezTo>
                    <a:pt x="722" y="228"/>
                    <a:pt x="721" y="228"/>
                    <a:pt x="720" y="228"/>
                  </a:cubicBezTo>
                  <a:cubicBezTo>
                    <a:pt x="719" y="228"/>
                    <a:pt x="718" y="229"/>
                    <a:pt x="718" y="230"/>
                  </a:cubicBezTo>
                  <a:cubicBezTo>
                    <a:pt x="718" y="232"/>
                    <a:pt x="719" y="233"/>
                    <a:pt x="720" y="232"/>
                  </a:cubicBezTo>
                  <a:cubicBezTo>
                    <a:pt x="721" y="232"/>
                    <a:pt x="722" y="231"/>
                    <a:pt x="722" y="230"/>
                  </a:cubicBezTo>
                  <a:close/>
                  <a:moveTo>
                    <a:pt x="620" y="185"/>
                  </a:moveTo>
                  <a:cubicBezTo>
                    <a:pt x="620" y="185"/>
                    <a:pt x="619" y="184"/>
                    <a:pt x="619" y="183"/>
                  </a:cubicBezTo>
                  <a:cubicBezTo>
                    <a:pt x="618" y="183"/>
                    <a:pt x="616" y="183"/>
                    <a:pt x="616" y="185"/>
                  </a:cubicBezTo>
                  <a:cubicBezTo>
                    <a:pt x="616" y="185"/>
                    <a:pt x="617" y="186"/>
                    <a:pt x="617" y="186"/>
                  </a:cubicBezTo>
                  <a:cubicBezTo>
                    <a:pt x="618" y="187"/>
                    <a:pt x="619" y="186"/>
                    <a:pt x="620" y="185"/>
                  </a:cubicBezTo>
                  <a:close/>
                  <a:moveTo>
                    <a:pt x="639" y="510"/>
                  </a:moveTo>
                  <a:cubicBezTo>
                    <a:pt x="637" y="510"/>
                    <a:pt x="637" y="511"/>
                    <a:pt x="636" y="512"/>
                  </a:cubicBezTo>
                  <a:cubicBezTo>
                    <a:pt x="636" y="513"/>
                    <a:pt x="637" y="514"/>
                    <a:pt x="638" y="515"/>
                  </a:cubicBezTo>
                  <a:cubicBezTo>
                    <a:pt x="639" y="515"/>
                    <a:pt x="640" y="514"/>
                    <a:pt x="640" y="513"/>
                  </a:cubicBezTo>
                  <a:cubicBezTo>
                    <a:pt x="641" y="512"/>
                    <a:pt x="640" y="511"/>
                    <a:pt x="639" y="510"/>
                  </a:cubicBezTo>
                  <a:close/>
                  <a:moveTo>
                    <a:pt x="897" y="870"/>
                  </a:moveTo>
                  <a:cubicBezTo>
                    <a:pt x="893" y="872"/>
                    <a:pt x="891" y="873"/>
                    <a:pt x="892" y="877"/>
                  </a:cubicBezTo>
                  <a:cubicBezTo>
                    <a:pt x="895" y="876"/>
                    <a:pt x="896" y="874"/>
                    <a:pt x="897" y="870"/>
                  </a:cubicBezTo>
                  <a:close/>
                  <a:moveTo>
                    <a:pt x="869" y="832"/>
                  </a:moveTo>
                  <a:cubicBezTo>
                    <a:pt x="869" y="831"/>
                    <a:pt x="868" y="831"/>
                    <a:pt x="867" y="831"/>
                  </a:cubicBezTo>
                  <a:cubicBezTo>
                    <a:pt x="865" y="830"/>
                    <a:pt x="863" y="831"/>
                    <a:pt x="863" y="833"/>
                  </a:cubicBezTo>
                  <a:cubicBezTo>
                    <a:pt x="863" y="834"/>
                    <a:pt x="864" y="835"/>
                    <a:pt x="865" y="835"/>
                  </a:cubicBezTo>
                  <a:cubicBezTo>
                    <a:pt x="867" y="835"/>
                    <a:pt x="868" y="834"/>
                    <a:pt x="869" y="832"/>
                  </a:cubicBezTo>
                  <a:close/>
                  <a:moveTo>
                    <a:pt x="559" y="305"/>
                  </a:moveTo>
                  <a:cubicBezTo>
                    <a:pt x="562" y="307"/>
                    <a:pt x="565" y="307"/>
                    <a:pt x="568" y="305"/>
                  </a:cubicBezTo>
                  <a:cubicBezTo>
                    <a:pt x="564" y="302"/>
                    <a:pt x="562" y="303"/>
                    <a:pt x="559" y="305"/>
                  </a:cubicBezTo>
                  <a:close/>
                  <a:moveTo>
                    <a:pt x="1023" y="211"/>
                  </a:moveTo>
                  <a:cubicBezTo>
                    <a:pt x="1022" y="211"/>
                    <a:pt x="1021" y="212"/>
                    <a:pt x="1021" y="213"/>
                  </a:cubicBezTo>
                  <a:cubicBezTo>
                    <a:pt x="1021" y="214"/>
                    <a:pt x="1022" y="215"/>
                    <a:pt x="1023" y="215"/>
                  </a:cubicBezTo>
                  <a:cubicBezTo>
                    <a:pt x="1025" y="215"/>
                    <a:pt x="1026" y="215"/>
                    <a:pt x="1026" y="213"/>
                  </a:cubicBezTo>
                  <a:cubicBezTo>
                    <a:pt x="1026" y="211"/>
                    <a:pt x="1024" y="211"/>
                    <a:pt x="1023" y="211"/>
                  </a:cubicBezTo>
                  <a:close/>
                  <a:moveTo>
                    <a:pt x="425" y="1055"/>
                  </a:moveTo>
                  <a:cubicBezTo>
                    <a:pt x="427" y="1055"/>
                    <a:pt x="427" y="1053"/>
                    <a:pt x="427" y="1052"/>
                  </a:cubicBezTo>
                  <a:cubicBezTo>
                    <a:pt x="427" y="1051"/>
                    <a:pt x="427" y="1050"/>
                    <a:pt x="426" y="1050"/>
                  </a:cubicBezTo>
                  <a:cubicBezTo>
                    <a:pt x="424" y="1050"/>
                    <a:pt x="423" y="1052"/>
                    <a:pt x="423" y="1053"/>
                  </a:cubicBezTo>
                  <a:cubicBezTo>
                    <a:pt x="423" y="1054"/>
                    <a:pt x="424" y="1054"/>
                    <a:pt x="425" y="1055"/>
                  </a:cubicBezTo>
                  <a:close/>
                  <a:moveTo>
                    <a:pt x="357" y="266"/>
                  </a:moveTo>
                  <a:cubicBezTo>
                    <a:pt x="356" y="266"/>
                    <a:pt x="356" y="265"/>
                    <a:pt x="356" y="265"/>
                  </a:cubicBezTo>
                  <a:cubicBezTo>
                    <a:pt x="354" y="265"/>
                    <a:pt x="354" y="266"/>
                    <a:pt x="354" y="267"/>
                  </a:cubicBezTo>
                  <a:cubicBezTo>
                    <a:pt x="354" y="267"/>
                    <a:pt x="355" y="268"/>
                    <a:pt x="356" y="268"/>
                  </a:cubicBezTo>
                  <a:cubicBezTo>
                    <a:pt x="356" y="267"/>
                    <a:pt x="356" y="267"/>
                    <a:pt x="357" y="266"/>
                  </a:cubicBezTo>
                  <a:close/>
                  <a:moveTo>
                    <a:pt x="501" y="187"/>
                  </a:moveTo>
                  <a:cubicBezTo>
                    <a:pt x="501" y="187"/>
                    <a:pt x="501" y="186"/>
                    <a:pt x="501" y="185"/>
                  </a:cubicBezTo>
                  <a:cubicBezTo>
                    <a:pt x="500" y="186"/>
                    <a:pt x="499" y="186"/>
                    <a:pt x="499" y="187"/>
                  </a:cubicBezTo>
                  <a:cubicBezTo>
                    <a:pt x="499" y="188"/>
                    <a:pt x="499" y="189"/>
                    <a:pt x="500" y="189"/>
                  </a:cubicBezTo>
                  <a:cubicBezTo>
                    <a:pt x="501" y="189"/>
                    <a:pt x="501" y="188"/>
                    <a:pt x="501" y="187"/>
                  </a:cubicBezTo>
                  <a:close/>
                  <a:moveTo>
                    <a:pt x="650" y="610"/>
                  </a:moveTo>
                  <a:cubicBezTo>
                    <a:pt x="650" y="609"/>
                    <a:pt x="649" y="609"/>
                    <a:pt x="648" y="609"/>
                  </a:cubicBezTo>
                  <a:cubicBezTo>
                    <a:pt x="647" y="610"/>
                    <a:pt x="647" y="610"/>
                    <a:pt x="646" y="611"/>
                  </a:cubicBezTo>
                  <a:cubicBezTo>
                    <a:pt x="646" y="612"/>
                    <a:pt x="646" y="612"/>
                    <a:pt x="647" y="612"/>
                  </a:cubicBezTo>
                  <a:cubicBezTo>
                    <a:pt x="649" y="612"/>
                    <a:pt x="649" y="612"/>
                    <a:pt x="650" y="610"/>
                  </a:cubicBezTo>
                  <a:close/>
                  <a:moveTo>
                    <a:pt x="1027" y="452"/>
                  </a:moveTo>
                  <a:cubicBezTo>
                    <a:pt x="1028" y="451"/>
                    <a:pt x="1027" y="450"/>
                    <a:pt x="1026" y="449"/>
                  </a:cubicBezTo>
                  <a:cubicBezTo>
                    <a:pt x="1025" y="449"/>
                    <a:pt x="1024" y="449"/>
                    <a:pt x="1023" y="450"/>
                  </a:cubicBezTo>
                  <a:cubicBezTo>
                    <a:pt x="1022" y="451"/>
                    <a:pt x="1023" y="452"/>
                    <a:pt x="1024" y="453"/>
                  </a:cubicBezTo>
                  <a:cubicBezTo>
                    <a:pt x="1025" y="453"/>
                    <a:pt x="1026" y="453"/>
                    <a:pt x="1027" y="452"/>
                  </a:cubicBezTo>
                  <a:close/>
                  <a:moveTo>
                    <a:pt x="943" y="1099"/>
                  </a:moveTo>
                  <a:cubicBezTo>
                    <a:pt x="943" y="1097"/>
                    <a:pt x="941" y="1097"/>
                    <a:pt x="940" y="1097"/>
                  </a:cubicBezTo>
                  <a:cubicBezTo>
                    <a:pt x="939" y="1097"/>
                    <a:pt x="939" y="1098"/>
                    <a:pt x="939" y="1099"/>
                  </a:cubicBezTo>
                  <a:cubicBezTo>
                    <a:pt x="940" y="1100"/>
                    <a:pt x="941" y="1101"/>
                    <a:pt x="942" y="1100"/>
                  </a:cubicBezTo>
                  <a:cubicBezTo>
                    <a:pt x="942" y="1100"/>
                    <a:pt x="943" y="1099"/>
                    <a:pt x="943" y="1099"/>
                  </a:cubicBezTo>
                  <a:close/>
                  <a:moveTo>
                    <a:pt x="418" y="467"/>
                  </a:moveTo>
                  <a:cubicBezTo>
                    <a:pt x="418" y="465"/>
                    <a:pt x="417" y="465"/>
                    <a:pt x="416" y="465"/>
                  </a:cubicBezTo>
                  <a:cubicBezTo>
                    <a:pt x="415" y="465"/>
                    <a:pt x="414" y="466"/>
                    <a:pt x="414" y="467"/>
                  </a:cubicBezTo>
                  <a:cubicBezTo>
                    <a:pt x="414" y="468"/>
                    <a:pt x="415" y="469"/>
                    <a:pt x="416" y="468"/>
                  </a:cubicBezTo>
                  <a:cubicBezTo>
                    <a:pt x="417" y="468"/>
                    <a:pt x="418" y="467"/>
                    <a:pt x="418" y="467"/>
                  </a:cubicBezTo>
                  <a:close/>
                  <a:moveTo>
                    <a:pt x="598" y="315"/>
                  </a:moveTo>
                  <a:cubicBezTo>
                    <a:pt x="597" y="314"/>
                    <a:pt x="597" y="313"/>
                    <a:pt x="597" y="313"/>
                  </a:cubicBezTo>
                  <a:cubicBezTo>
                    <a:pt x="595" y="312"/>
                    <a:pt x="594" y="312"/>
                    <a:pt x="593" y="314"/>
                  </a:cubicBezTo>
                  <a:cubicBezTo>
                    <a:pt x="592" y="314"/>
                    <a:pt x="593" y="315"/>
                    <a:pt x="594" y="315"/>
                  </a:cubicBezTo>
                  <a:cubicBezTo>
                    <a:pt x="595" y="316"/>
                    <a:pt x="596" y="316"/>
                    <a:pt x="598" y="315"/>
                  </a:cubicBezTo>
                  <a:close/>
                  <a:moveTo>
                    <a:pt x="480" y="320"/>
                  </a:moveTo>
                  <a:cubicBezTo>
                    <a:pt x="480" y="320"/>
                    <a:pt x="479" y="319"/>
                    <a:pt x="479" y="319"/>
                  </a:cubicBezTo>
                  <a:cubicBezTo>
                    <a:pt x="478" y="320"/>
                    <a:pt x="477" y="320"/>
                    <a:pt x="477" y="321"/>
                  </a:cubicBezTo>
                  <a:cubicBezTo>
                    <a:pt x="477" y="322"/>
                    <a:pt x="478" y="323"/>
                    <a:pt x="480" y="322"/>
                  </a:cubicBezTo>
                  <a:cubicBezTo>
                    <a:pt x="480" y="322"/>
                    <a:pt x="480" y="321"/>
                    <a:pt x="480" y="320"/>
                  </a:cubicBezTo>
                  <a:close/>
                  <a:moveTo>
                    <a:pt x="1200" y="1214"/>
                  </a:moveTo>
                  <a:cubicBezTo>
                    <a:pt x="1200" y="1213"/>
                    <a:pt x="1201" y="1213"/>
                    <a:pt x="1201" y="1213"/>
                  </a:cubicBezTo>
                  <a:cubicBezTo>
                    <a:pt x="1202" y="1212"/>
                    <a:pt x="1201" y="1211"/>
                    <a:pt x="1200" y="1211"/>
                  </a:cubicBezTo>
                  <a:cubicBezTo>
                    <a:pt x="1200" y="1211"/>
                    <a:pt x="1199" y="1212"/>
                    <a:pt x="1199" y="1213"/>
                  </a:cubicBezTo>
                  <a:cubicBezTo>
                    <a:pt x="1198" y="1213"/>
                    <a:pt x="1199" y="1214"/>
                    <a:pt x="1200" y="1214"/>
                  </a:cubicBezTo>
                  <a:close/>
                  <a:moveTo>
                    <a:pt x="1203" y="1226"/>
                  </a:moveTo>
                  <a:cubicBezTo>
                    <a:pt x="1202" y="1226"/>
                    <a:pt x="1202" y="1227"/>
                    <a:pt x="1202" y="1228"/>
                  </a:cubicBezTo>
                  <a:cubicBezTo>
                    <a:pt x="1203" y="1228"/>
                    <a:pt x="1203" y="1229"/>
                    <a:pt x="1204" y="1229"/>
                  </a:cubicBezTo>
                  <a:cubicBezTo>
                    <a:pt x="1205" y="1229"/>
                    <a:pt x="1206" y="1228"/>
                    <a:pt x="1205" y="1227"/>
                  </a:cubicBezTo>
                  <a:cubicBezTo>
                    <a:pt x="1205" y="1227"/>
                    <a:pt x="1204" y="1227"/>
                    <a:pt x="1203" y="1226"/>
                  </a:cubicBezTo>
                  <a:close/>
                  <a:moveTo>
                    <a:pt x="276" y="390"/>
                  </a:moveTo>
                  <a:cubicBezTo>
                    <a:pt x="276" y="389"/>
                    <a:pt x="277" y="388"/>
                    <a:pt x="278" y="387"/>
                  </a:cubicBezTo>
                  <a:cubicBezTo>
                    <a:pt x="279" y="386"/>
                    <a:pt x="278" y="386"/>
                    <a:pt x="277" y="386"/>
                  </a:cubicBezTo>
                  <a:cubicBezTo>
                    <a:pt x="276" y="387"/>
                    <a:pt x="275" y="388"/>
                    <a:pt x="274" y="389"/>
                  </a:cubicBezTo>
                  <a:cubicBezTo>
                    <a:pt x="274" y="389"/>
                    <a:pt x="274" y="390"/>
                    <a:pt x="276" y="390"/>
                  </a:cubicBezTo>
                  <a:close/>
                  <a:moveTo>
                    <a:pt x="648" y="80"/>
                  </a:moveTo>
                  <a:cubicBezTo>
                    <a:pt x="647" y="80"/>
                    <a:pt x="647" y="79"/>
                    <a:pt x="647" y="78"/>
                  </a:cubicBezTo>
                  <a:cubicBezTo>
                    <a:pt x="646" y="78"/>
                    <a:pt x="645" y="79"/>
                    <a:pt x="644" y="80"/>
                  </a:cubicBezTo>
                  <a:cubicBezTo>
                    <a:pt x="644" y="81"/>
                    <a:pt x="644" y="82"/>
                    <a:pt x="645" y="82"/>
                  </a:cubicBezTo>
                  <a:cubicBezTo>
                    <a:pt x="646" y="82"/>
                    <a:pt x="647" y="81"/>
                    <a:pt x="648" y="80"/>
                  </a:cubicBezTo>
                  <a:close/>
                  <a:moveTo>
                    <a:pt x="847" y="159"/>
                  </a:moveTo>
                  <a:cubicBezTo>
                    <a:pt x="848" y="159"/>
                    <a:pt x="849" y="159"/>
                    <a:pt x="849" y="159"/>
                  </a:cubicBezTo>
                  <a:cubicBezTo>
                    <a:pt x="849" y="157"/>
                    <a:pt x="849" y="156"/>
                    <a:pt x="848" y="156"/>
                  </a:cubicBezTo>
                  <a:cubicBezTo>
                    <a:pt x="847" y="156"/>
                    <a:pt x="846" y="157"/>
                    <a:pt x="846" y="157"/>
                  </a:cubicBezTo>
                  <a:cubicBezTo>
                    <a:pt x="845" y="158"/>
                    <a:pt x="846" y="159"/>
                    <a:pt x="847" y="159"/>
                  </a:cubicBezTo>
                  <a:close/>
                  <a:moveTo>
                    <a:pt x="280" y="410"/>
                  </a:moveTo>
                  <a:cubicBezTo>
                    <a:pt x="280" y="409"/>
                    <a:pt x="280" y="408"/>
                    <a:pt x="279" y="408"/>
                  </a:cubicBezTo>
                  <a:cubicBezTo>
                    <a:pt x="278" y="408"/>
                    <a:pt x="278" y="409"/>
                    <a:pt x="278" y="409"/>
                  </a:cubicBezTo>
                  <a:cubicBezTo>
                    <a:pt x="278" y="410"/>
                    <a:pt x="278" y="410"/>
                    <a:pt x="278" y="411"/>
                  </a:cubicBezTo>
                  <a:cubicBezTo>
                    <a:pt x="279" y="411"/>
                    <a:pt x="279" y="410"/>
                    <a:pt x="280" y="410"/>
                  </a:cubicBezTo>
                  <a:close/>
                  <a:moveTo>
                    <a:pt x="376" y="1284"/>
                  </a:moveTo>
                  <a:cubicBezTo>
                    <a:pt x="375" y="1283"/>
                    <a:pt x="375" y="1283"/>
                    <a:pt x="374" y="1283"/>
                  </a:cubicBezTo>
                  <a:cubicBezTo>
                    <a:pt x="373" y="1283"/>
                    <a:pt x="373" y="1284"/>
                    <a:pt x="372" y="1284"/>
                  </a:cubicBezTo>
                  <a:cubicBezTo>
                    <a:pt x="373" y="1284"/>
                    <a:pt x="373" y="1285"/>
                    <a:pt x="374" y="1285"/>
                  </a:cubicBezTo>
                  <a:cubicBezTo>
                    <a:pt x="375" y="1285"/>
                    <a:pt x="375" y="1284"/>
                    <a:pt x="376" y="1284"/>
                  </a:cubicBezTo>
                  <a:close/>
                  <a:moveTo>
                    <a:pt x="912" y="549"/>
                  </a:moveTo>
                  <a:cubicBezTo>
                    <a:pt x="911" y="549"/>
                    <a:pt x="909" y="550"/>
                    <a:pt x="910" y="552"/>
                  </a:cubicBezTo>
                  <a:cubicBezTo>
                    <a:pt x="910" y="552"/>
                    <a:pt x="911" y="553"/>
                    <a:pt x="911" y="553"/>
                  </a:cubicBezTo>
                  <a:cubicBezTo>
                    <a:pt x="913" y="552"/>
                    <a:pt x="914" y="552"/>
                    <a:pt x="914" y="550"/>
                  </a:cubicBezTo>
                  <a:cubicBezTo>
                    <a:pt x="914" y="549"/>
                    <a:pt x="913" y="549"/>
                    <a:pt x="912" y="549"/>
                  </a:cubicBezTo>
                  <a:close/>
                  <a:moveTo>
                    <a:pt x="644" y="679"/>
                  </a:moveTo>
                  <a:cubicBezTo>
                    <a:pt x="644" y="678"/>
                    <a:pt x="643" y="676"/>
                    <a:pt x="642" y="676"/>
                  </a:cubicBezTo>
                  <a:cubicBezTo>
                    <a:pt x="641" y="676"/>
                    <a:pt x="641" y="677"/>
                    <a:pt x="641" y="678"/>
                  </a:cubicBezTo>
                  <a:cubicBezTo>
                    <a:pt x="641" y="679"/>
                    <a:pt x="642" y="680"/>
                    <a:pt x="643" y="680"/>
                  </a:cubicBezTo>
                  <a:cubicBezTo>
                    <a:pt x="644" y="680"/>
                    <a:pt x="644" y="680"/>
                    <a:pt x="644" y="679"/>
                  </a:cubicBezTo>
                  <a:close/>
                  <a:moveTo>
                    <a:pt x="850" y="211"/>
                  </a:moveTo>
                  <a:cubicBezTo>
                    <a:pt x="850" y="210"/>
                    <a:pt x="849" y="209"/>
                    <a:pt x="848" y="209"/>
                  </a:cubicBezTo>
                  <a:cubicBezTo>
                    <a:pt x="847" y="209"/>
                    <a:pt x="847" y="210"/>
                    <a:pt x="846" y="210"/>
                  </a:cubicBezTo>
                  <a:cubicBezTo>
                    <a:pt x="846" y="212"/>
                    <a:pt x="847" y="213"/>
                    <a:pt x="848" y="213"/>
                  </a:cubicBezTo>
                  <a:cubicBezTo>
                    <a:pt x="849" y="213"/>
                    <a:pt x="850" y="212"/>
                    <a:pt x="850" y="211"/>
                  </a:cubicBezTo>
                  <a:close/>
                  <a:moveTo>
                    <a:pt x="327" y="574"/>
                  </a:moveTo>
                  <a:cubicBezTo>
                    <a:pt x="325" y="574"/>
                    <a:pt x="324" y="575"/>
                    <a:pt x="324" y="576"/>
                  </a:cubicBezTo>
                  <a:cubicBezTo>
                    <a:pt x="324" y="577"/>
                    <a:pt x="326" y="578"/>
                    <a:pt x="327" y="578"/>
                  </a:cubicBezTo>
                  <a:cubicBezTo>
                    <a:pt x="328" y="578"/>
                    <a:pt x="329" y="577"/>
                    <a:pt x="329" y="576"/>
                  </a:cubicBezTo>
                  <a:cubicBezTo>
                    <a:pt x="328" y="575"/>
                    <a:pt x="327" y="575"/>
                    <a:pt x="327" y="574"/>
                  </a:cubicBezTo>
                  <a:close/>
                  <a:moveTo>
                    <a:pt x="1027" y="232"/>
                  </a:moveTo>
                  <a:cubicBezTo>
                    <a:pt x="1028" y="232"/>
                    <a:pt x="1028" y="233"/>
                    <a:pt x="1028" y="233"/>
                  </a:cubicBezTo>
                  <a:cubicBezTo>
                    <a:pt x="1030" y="233"/>
                    <a:pt x="1031" y="233"/>
                    <a:pt x="1031" y="232"/>
                  </a:cubicBezTo>
                  <a:cubicBezTo>
                    <a:pt x="1031" y="231"/>
                    <a:pt x="1030" y="230"/>
                    <a:pt x="1030" y="230"/>
                  </a:cubicBezTo>
                  <a:cubicBezTo>
                    <a:pt x="1029" y="230"/>
                    <a:pt x="1028" y="230"/>
                    <a:pt x="1027" y="232"/>
                  </a:cubicBezTo>
                  <a:close/>
                  <a:moveTo>
                    <a:pt x="834" y="818"/>
                  </a:moveTo>
                  <a:cubicBezTo>
                    <a:pt x="833" y="818"/>
                    <a:pt x="833" y="819"/>
                    <a:pt x="834" y="820"/>
                  </a:cubicBezTo>
                  <a:cubicBezTo>
                    <a:pt x="834" y="820"/>
                    <a:pt x="834" y="820"/>
                    <a:pt x="835" y="820"/>
                  </a:cubicBezTo>
                  <a:cubicBezTo>
                    <a:pt x="835" y="820"/>
                    <a:pt x="836" y="819"/>
                    <a:pt x="836" y="819"/>
                  </a:cubicBezTo>
                  <a:cubicBezTo>
                    <a:pt x="835" y="818"/>
                    <a:pt x="835" y="818"/>
                    <a:pt x="834" y="818"/>
                  </a:cubicBezTo>
                  <a:close/>
                  <a:moveTo>
                    <a:pt x="895" y="240"/>
                  </a:moveTo>
                  <a:cubicBezTo>
                    <a:pt x="895" y="238"/>
                    <a:pt x="895" y="237"/>
                    <a:pt x="893" y="237"/>
                  </a:cubicBezTo>
                  <a:cubicBezTo>
                    <a:pt x="893" y="237"/>
                    <a:pt x="892" y="238"/>
                    <a:pt x="892" y="238"/>
                  </a:cubicBezTo>
                  <a:cubicBezTo>
                    <a:pt x="891" y="240"/>
                    <a:pt x="892" y="241"/>
                    <a:pt x="893" y="241"/>
                  </a:cubicBezTo>
                  <a:cubicBezTo>
                    <a:pt x="894" y="241"/>
                    <a:pt x="894" y="240"/>
                    <a:pt x="895" y="240"/>
                  </a:cubicBezTo>
                  <a:close/>
                  <a:moveTo>
                    <a:pt x="831" y="437"/>
                  </a:moveTo>
                  <a:cubicBezTo>
                    <a:pt x="831" y="437"/>
                    <a:pt x="832" y="438"/>
                    <a:pt x="832" y="438"/>
                  </a:cubicBezTo>
                  <a:cubicBezTo>
                    <a:pt x="833" y="438"/>
                    <a:pt x="833" y="437"/>
                    <a:pt x="834" y="436"/>
                  </a:cubicBezTo>
                  <a:cubicBezTo>
                    <a:pt x="834" y="435"/>
                    <a:pt x="833" y="434"/>
                    <a:pt x="832" y="435"/>
                  </a:cubicBezTo>
                  <a:cubicBezTo>
                    <a:pt x="831" y="435"/>
                    <a:pt x="831" y="436"/>
                    <a:pt x="831" y="437"/>
                  </a:cubicBezTo>
                  <a:close/>
                  <a:moveTo>
                    <a:pt x="689" y="443"/>
                  </a:moveTo>
                  <a:cubicBezTo>
                    <a:pt x="688" y="443"/>
                    <a:pt x="688" y="443"/>
                    <a:pt x="687" y="442"/>
                  </a:cubicBezTo>
                  <a:cubicBezTo>
                    <a:pt x="687" y="443"/>
                    <a:pt x="686" y="443"/>
                    <a:pt x="686" y="444"/>
                  </a:cubicBezTo>
                  <a:cubicBezTo>
                    <a:pt x="686" y="444"/>
                    <a:pt x="687" y="445"/>
                    <a:pt x="688" y="445"/>
                  </a:cubicBezTo>
                  <a:cubicBezTo>
                    <a:pt x="688" y="444"/>
                    <a:pt x="688" y="444"/>
                    <a:pt x="689" y="443"/>
                  </a:cubicBezTo>
                  <a:close/>
                  <a:moveTo>
                    <a:pt x="357" y="458"/>
                  </a:moveTo>
                  <a:cubicBezTo>
                    <a:pt x="356" y="458"/>
                    <a:pt x="356" y="457"/>
                    <a:pt x="356" y="457"/>
                  </a:cubicBezTo>
                  <a:cubicBezTo>
                    <a:pt x="354" y="456"/>
                    <a:pt x="354" y="457"/>
                    <a:pt x="354" y="458"/>
                  </a:cubicBezTo>
                  <a:cubicBezTo>
                    <a:pt x="354" y="459"/>
                    <a:pt x="354" y="459"/>
                    <a:pt x="355" y="460"/>
                  </a:cubicBezTo>
                  <a:cubicBezTo>
                    <a:pt x="356" y="460"/>
                    <a:pt x="357" y="459"/>
                    <a:pt x="357" y="458"/>
                  </a:cubicBezTo>
                  <a:close/>
                  <a:moveTo>
                    <a:pt x="917" y="200"/>
                  </a:moveTo>
                  <a:cubicBezTo>
                    <a:pt x="916" y="199"/>
                    <a:pt x="916" y="199"/>
                    <a:pt x="915" y="199"/>
                  </a:cubicBezTo>
                  <a:cubicBezTo>
                    <a:pt x="914" y="199"/>
                    <a:pt x="913" y="199"/>
                    <a:pt x="914" y="201"/>
                  </a:cubicBezTo>
                  <a:cubicBezTo>
                    <a:pt x="914" y="201"/>
                    <a:pt x="915" y="201"/>
                    <a:pt x="916" y="201"/>
                  </a:cubicBezTo>
                  <a:cubicBezTo>
                    <a:pt x="916" y="201"/>
                    <a:pt x="916" y="200"/>
                    <a:pt x="917" y="200"/>
                  </a:cubicBezTo>
                  <a:close/>
                  <a:moveTo>
                    <a:pt x="940" y="1080"/>
                  </a:moveTo>
                  <a:cubicBezTo>
                    <a:pt x="940" y="1081"/>
                    <a:pt x="939" y="1081"/>
                    <a:pt x="939" y="1081"/>
                  </a:cubicBezTo>
                  <a:cubicBezTo>
                    <a:pt x="939" y="1082"/>
                    <a:pt x="939" y="1083"/>
                    <a:pt x="940" y="1083"/>
                  </a:cubicBezTo>
                  <a:cubicBezTo>
                    <a:pt x="941" y="1083"/>
                    <a:pt x="942" y="1083"/>
                    <a:pt x="941" y="1081"/>
                  </a:cubicBezTo>
                  <a:cubicBezTo>
                    <a:pt x="941" y="1081"/>
                    <a:pt x="941" y="1081"/>
                    <a:pt x="940" y="1080"/>
                  </a:cubicBezTo>
                  <a:close/>
                  <a:moveTo>
                    <a:pt x="658" y="184"/>
                  </a:moveTo>
                  <a:cubicBezTo>
                    <a:pt x="658" y="182"/>
                    <a:pt x="657" y="181"/>
                    <a:pt x="656" y="181"/>
                  </a:cubicBezTo>
                  <a:cubicBezTo>
                    <a:pt x="655" y="181"/>
                    <a:pt x="654" y="182"/>
                    <a:pt x="654" y="182"/>
                  </a:cubicBezTo>
                  <a:cubicBezTo>
                    <a:pt x="655" y="183"/>
                    <a:pt x="656" y="184"/>
                    <a:pt x="657" y="184"/>
                  </a:cubicBezTo>
                  <a:cubicBezTo>
                    <a:pt x="657" y="185"/>
                    <a:pt x="658" y="184"/>
                    <a:pt x="658" y="184"/>
                  </a:cubicBezTo>
                  <a:close/>
                  <a:moveTo>
                    <a:pt x="951" y="233"/>
                  </a:moveTo>
                  <a:cubicBezTo>
                    <a:pt x="951" y="232"/>
                    <a:pt x="951" y="232"/>
                    <a:pt x="950" y="232"/>
                  </a:cubicBezTo>
                  <a:cubicBezTo>
                    <a:pt x="950" y="232"/>
                    <a:pt x="949" y="232"/>
                    <a:pt x="948" y="232"/>
                  </a:cubicBezTo>
                  <a:cubicBezTo>
                    <a:pt x="947" y="233"/>
                    <a:pt x="948" y="234"/>
                    <a:pt x="949" y="234"/>
                  </a:cubicBezTo>
                  <a:cubicBezTo>
                    <a:pt x="949" y="234"/>
                    <a:pt x="950" y="233"/>
                    <a:pt x="951" y="233"/>
                  </a:cubicBezTo>
                  <a:close/>
                  <a:moveTo>
                    <a:pt x="780" y="926"/>
                  </a:moveTo>
                  <a:cubicBezTo>
                    <a:pt x="779" y="927"/>
                    <a:pt x="779" y="927"/>
                    <a:pt x="779" y="928"/>
                  </a:cubicBezTo>
                  <a:cubicBezTo>
                    <a:pt x="779" y="929"/>
                    <a:pt x="779" y="929"/>
                    <a:pt x="780" y="929"/>
                  </a:cubicBezTo>
                  <a:cubicBezTo>
                    <a:pt x="781" y="929"/>
                    <a:pt x="781" y="928"/>
                    <a:pt x="781" y="927"/>
                  </a:cubicBezTo>
                  <a:cubicBezTo>
                    <a:pt x="781" y="926"/>
                    <a:pt x="780" y="926"/>
                    <a:pt x="780" y="926"/>
                  </a:cubicBezTo>
                  <a:close/>
                  <a:moveTo>
                    <a:pt x="841" y="532"/>
                  </a:moveTo>
                  <a:cubicBezTo>
                    <a:pt x="841" y="531"/>
                    <a:pt x="840" y="531"/>
                    <a:pt x="839" y="531"/>
                  </a:cubicBezTo>
                  <a:cubicBezTo>
                    <a:pt x="838" y="531"/>
                    <a:pt x="838" y="533"/>
                    <a:pt x="839" y="533"/>
                  </a:cubicBezTo>
                  <a:cubicBezTo>
                    <a:pt x="839" y="533"/>
                    <a:pt x="840" y="534"/>
                    <a:pt x="840" y="534"/>
                  </a:cubicBezTo>
                  <a:cubicBezTo>
                    <a:pt x="841" y="534"/>
                    <a:pt x="842" y="533"/>
                    <a:pt x="841" y="532"/>
                  </a:cubicBezTo>
                  <a:close/>
                  <a:moveTo>
                    <a:pt x="525" y="59"/>
                  </a:moveTo>
                  <a:cubicBezTo>
                    <a:pt x="524" y="58"/>
                    <a:pt x="524" y="57"/>
                    <a:pt x="523" y="57"/>
                  </a:cubicBezTo>
                  <a:cubicBezTo>
                    <a:pt x="522" y="58"/>
                    <a:pt x="521" y="58"/>
                    <a:pt x="521" y="60"/>
                  </a:cubicBezTo>
                  <a:cubicBezTo>
                    <a:pt x="521" y="60"/>
                    <a:pt x="522" y="61"/>
                    <a:pt x="523" y="61"/>
                  </a:cubicBezTo>
                  <a:cubicBezTo>
                    <a:pt x="524" y="61"/>
                    <a:pt x="525" y="60"/>
                    <a:pt x="525" y="59"/>
                  </a:cubicBezTo>
                  <a:close/>
                  <a:moveTo>
                    <a:pt x="1078" y="1096"/>
                  </a:moveTo>
                  <a:cubicBezTo>
                    <a:pt x="1078" y="1095"/>
                    <a:pt x="1078" y="1094"/>
                    <a:pt x="1077" y="1094"/>
                  </a:cubicBezTo>
                  <a:cubicBezTo>
                    <a:pt x="1076" y="1093"/>
                    <a:pt x="1075" y="1093"/>
                    <a:pt x="1074" y="1094"/>
                  </a:cubicBezTo>
                  <a:cubicBezTo>
                    <a:pt x="1074" y="1095"/>
                    <a:pt x="1074" y="1096"/>
                    <a:pt x="1075" y="1096"/>
                  </a:cubicBezTo>
                  <a:cubicBezTo>
                    <a:pt x="1076" y="1097"/>
                    <a:pt x="1077" y="1096"/>
                    <a:pt x="1078" y="1096"/>
                  </a:cubicBezTo>
                  <a:close/>
                  <a:moveTo>
                    <a:pt x="617" y="709"/>
                  </a:moveTo>
                  <a:cubicBezTo>
                    <a:pt x="617" y="709"/>
                    <a:pt x="617" y="710"/>
                    <a:pt x="617" y="710"/>
                  </a:cubicBezTo>
                  <a:cubicBezTo>
                    <a:pt x="618" y="711"/>
                    <a:pt x="619" y="710"/>
                    <a:pt x="619" y="709"/>
                  </a:cubicBezTo>
                  <a:cubicBezTo>
                    <a:pt x="619" y="709"/>
                    <a:pt x="619" y="709"/>
                    <a:pt x="619" y="708"/>
                  </a:cubicBezTo>
                  <a:cubicBezTo>
                    <a:pt x="618" y="708"/>
                    <a:pt x="618" y="708"/>
                    <a:pt x="617" y="709"/>
                  </a:cubicBezTo>
                  <a:close/>
                  <a:moveTo>
                    <a:pt x="845" y="849"/>
                  </a:moveTo>
                  <a:cubicBezTo>
                    <a:pt x="845" y="848"/>
                    <a:pt x="844" y="847"/>
                    <a:pt x="843" y="848"/>
                  </a:cubicBezTo>
                  <a:cubicBezTo>
                    <a:pt x="843" y="848"/>
                    <a:pt x="843" y="848"/>
                    <a:pt x="843" y="848"/>
                  </a:cubicBezTo>
                  <a:cubicBezTo>
                    <a:pt x="843" y="849"/>
                    <a:pt x="843" y="850"/>
                    <a:pt x="844" y="850"/>
                  </a:cubicBezTo>
                  <a:cubicBezTo>
                    <a:pt x="844" y="850"/>
                    <a:pt x="845" y="850"/>
                    <a:pt x="845" y="849"/>
                  </a:cubicBezTo>
                  <a:close/>
                  <a:moveTo>
                    <a:pt x="1002" y="1116"/>
                  </a:moveTo>
                  <a:cubicBezTo>
                    <a:pt x="1001" y="1116"/>
                    <a:pt x="1001" y="1115"/>
                    <a:pt x="1001" y="1115"/>
                  </a:cubicBezTo>
                  <a:cubicBezTo>
                    <a:pt x="1000" y="1114"/>
                    <a:pt x="1000" y="1115"/>
                    <a:pt x="999" y="1116"/>
                  </a:cubicBezTo>
                  <a:cubicBezTo>
                    <a:pt x="1000" y="1116"/>
                    <a:pt x="1000" y="1117"/>
                    <a:pt x="1000" y="1117"/>
                  </a:cubicBezTo>
                  <a:cubicBezTo>
                    <a:pt x="1001" y="1117"/>
                    <a:pt x="1001" y="1116"/>
                    <a:pt x="1002" y="1116"/>
                  </a:cubicBezTo>
                  <a:close/>
                  <a:moveTo>
                    <a:pt x="506" y="299"/>
                  </a:moveTo>
                  <a:cubicBezTo>
                    <a:pt x="507" y="299"/>
                    <a:pt x="508" y="298"/>
                    <a:pt x="508" y="298"/>
                  </a:cubicBezTo>
                  <a:cubicBezTo>
                    <a:pt x="509" y="297"/>
                    <a:pt x="508" y="296"/>
                    <a:pt x="506" y="297"/>
                  </a:cubicBezTo>
                  <a:cubicBezTo>
                    <a:pt x="506" y="297"/>
                    <a:pt x="505" y="297"/>
                    <a:pt x="505" y="298"/>
                  </a:cubicBezTo>
                  <a:cubicBezTo>
                    <a:pt x="505" y="298"/>
                    <a:pt x="506" y="299"/>
                    <a:pt x="506" y="299"/>
                  </a:cubicBezTo>
                  <a:close/>
                  <a:moveTo>
                    <a:pt x="1126" y="1138"/>
                  </a:moveTo>
                  <a:cubicBezTo>
                    <a:pt x="1125" y="1138"/>
                    <a:pt x="1124" y="1138"/>
                    <a:pt x="1124" y="1139"/>
                  </a:cubicBezTo>
                  <a:cubicBezTo>
                    <a:pt x="1124" y="1140"/>
                    <a:pt x="1124" y="1140"/>
                    <a:pt x="1125" y="1140"/>
                  </a:cubicBezTo>
                  <a:cubicBezTo>
                    <a:pt x="1126" y="1140"/>
                    <a:pt x="1126" y="1140"/>
                    <a:pt x="1126" y="1139"/>
                  </a:cubicBezTo>
                  <a:cubicBezTo>
                    <a:pt x="1127" y="1139"/>
                    <a:pt x="1126" y="1138"/>
                    <a:pt x="1126" y="1138"/>
                  </a:cubicBezTo>
                  <a:close/>
                  <a:moveTo>
                    <a:pt x="1137" y="1147"/>
                  </a:moveTo>
                  <a:cubicBezTo>
                    <a:pt x="1136" y="1147"/>
                    <a:pt x="1136" y="1146"/>
                    <a:pt x="1135" y="1146"/>
                  </a:cubicBezTo>
                  <a:cubicBezTo>
                    <a:pt x="1134" y="1146"/>
                    <a:pt x="1133" y="1147"/>
                    <a:pt x="1134" y="1148"/>
                  </a:cubicBezTo>
                  <a:cubicBezTo>
                    <a:pt x="1134" y="1148"/>
                    <a:pt x="1135" y="1149"/>
                    <a:pt x="1135" y="1149"/>
                  </a:cubicBezTo>
                  <a:cubicBezTo>
                    <a:pt x="1137" y="1149"/>
                    <a:pt x="1137" y="1148"/>
                    <a:pt x="1137" y="1147"/>
                  </a:cubicBezTo>
                  <a:close/>
                  <a:moveTo>
                    <a:pt x="1095" y="1154"/>
                  </a:moveTo>
                  <a:cubicBezTo>
                    <a:pt x="1096" y="1154"/>
                    <a:pt x="1096" y="1155"/>
                    <a:pt x="1097" y="1155"/>
                  </a:cubicBezTo>
                  <a:cubicBezTo>
                    <a:pt x="1097" y="1154"/>
                    <a:pt x="1098" y="1154"/>
                    <a:pt x="1098" y="1153"/>
                  </a:cubicBezTo>
                  <a:cubicBezTo>
                    <a:pt x="1098" y="1153"/>
                    <a:pt x="1097" y="1152"/>
                    <a:pt x="1096" y="1152"/>
                  </a:cubicBezTo>
                  <a:cubicBezTo>
                    <a:pt x="1096" y="1153"/>
                    <a:pt x="1096" y="1153"/>
                    <a:pt x="1095" y="1154"/>
                  </a:cubicBezTo>
                  <a:close/>
                  <a:moveTo>
                    <a:pt x="1109" y="1163"/>
                  </a:moveTo>
                  <a:cubicBezTo>
                    <a:pt x="1108" y="1162"/>
                    <a:pt x="1107" y="1162"/>
                    <a:pt x="1106" y="1162"/>
                  </a:cubicBezTo>
                  <a:cubicBezTo>
                    <a:pt x="1106" y="1162"/>
                    <a:pt x="1105" y="1163"/>
                    <a:pt x="1105" y="1164"/>
                  </a:cubicBezTo>
                  <a:cubicBezTo>
                    <a:pt x="1106" y="1165"/>
                    <a:pt x="1107" y="1165"/>
                    <a:pt x="1108" y="1165"/>
                  </a:cubicBezTo>
                  <a:cubicBezTo>
                    <a:pt x="1109" y="1164"/>
                    <a:pt x="1109" y="1164"/>
                    <a:pt x="1109" y="1163"/>
                  </a:cubicBezTo>
                  <a:close/>
                  <a:moveTo>
                    <a:pt x="686" y="1179"/>
                  </a:moveTo>
                  <a:cubicBezTo>
                    <a:pt x="687" y="1179"/>
                    <a:pt x="688" y="1178"/>
                    <a:pt x="688" y="1178"/>
                  </a:cubicBezTo>
                  <a:cubicBezTo>
                    <a:pt x="688" y="1177"/>
                    <a:pt x="687" y="1176"/>
                    <a:pt x="686" y="1176"/>
                  </a:cubicBezTo>
                  <a:cubicBezTo>
                    <a:pt x="685" y="1176"/>
                    <a:pt x="683" y="1176"/>
                    <a:pt x="684" y="1177"/>
                  </a:cubicBezTo>
                  <a:cubicBezTo>
                    <a:pt x="684" y="1179"/>
                    <a:pt x="685" y="1179"/>
                    <a:pt x="686" y="1179"/>
                  </a:cubicBezTo>
                  <a:close/>
                  <a:moveTo>
                    <a:pt x="701" y="1190"/>
                  </a:moveTo>
                  <a:cubicBezTo>
                    <a:pt x="701" y="1190"/>
                    <a:pt x="701" y="1189"/>
                    <a:pt x="701" y="1189"/>
                  </a:cubicBezTo>
                  <a:cubicBezTo>
                    <a:pt x="701" y="1188"/>
                    <a:pt x="699" y="1188"/>
                    <a:pt x="699" y="1188"/>
                  </a:cubicBezTo>
                  <a:cubicBezTo>
                    <a:pt x="698" y="1189"/>
                    <a:pt x="698" y="1190"/>
                    <a:pt x="699" y="1191"/>
                  </a:cubicBezTo>
                  <a:cubicBezTo>
                    <a:pt x="699" y="1191"/>
                    <a:pt x="700" y="1191"/>
                    <a:pt x="701" y="1190"/>
                  </a:cubicBezTo>
                  <a:close/>
                  <a:moveTo>
                    <a:pt x="1158" y="1187"/>
                  </a:moveTo>
                  <a:cubicBezTo>
                    <a:pt x="1157" y="1187"/>
                    <a:pt x="1157" y="1188"/>
                    <a:pt x="1157" y="1188"/>
                  </a:cubicBezTo>
                  <a:cubicBezTo>
                    <a:pt x="1157" y="1189"/>
                    <a:pt x="1157" y="1189"/>
                    <a:pt x="1158" y="1189"/>
                  </a:cubicBezTo>
                  <a:cubicBezTo>
                    <a:pt x="1159" y="1190"/>
                    <a:pt x="1159" y="1189"/>
                    <a:pt x="1159" y="1188"/>
                  </a:cubicBezTo>
                  <a:cubicBezTo>
                    <a:pt x="1159" y="1188"/>
                    <a:pt x="1158" y="1187"/>
                    <a:pt x="1158" y="1187"/>
                  </a:cubicBezTo>
                  <a:close/>
                  <a:moveTo>
                    <a:pt x="445" y="1191"/>
                  </a:moveTo>
                  <a:cubicBezTo>
                    <a:pt x="445" y="1191"/>
                    <a:pt x="446" y="1191"/>
                    <a:pt x="446" y="1190"/>
                  </a:cubicBezTo>
                  <a:cubicBezTo>
                    <a:pt x="446" y="1189"/>
                    <a:pt x="446" y="1189"/>
                    <a:pt x="445" y="1189"/>
                  </a:cubicBezTo>
                  <a:cubicBezTo>
                    <a:pt x="444" y="1189"/>
                    <a:pt x="443" y="1190"/>
                    <a:pt x="443" y="1190"/>
                  </a:cubicBezTo>
                  <a:cubicBezTo>
                    <a:pt x="443" y="1191"/>
                    <a:pt x="444" y="1192"/>
                    <a:pt x="445" y="1191"/>
                  </a:cubicBezTo>
                  <a:close/>
                  <a:moveTo>
                    <a:pt x="927" y="979"/>
                  </a:moveTo>
                  <a:cubicBezTo>
                    <a:pt x="927" y="979"/>
                    <a:pt x="926" y="979"/>
                    <a:pt x="926" y="980"/>
                  </a:cubicBezTo>
                  <a:cubicBezTo>
                    <a:pt x="926" y="980"/>
                    <a:pt x="926" y="981"/>
                    <a:pt x="927" y="982"/>
                  </a:cubicBezTo>
                  <a:cubicBezTo>
                    <a:pt x="928" y="982"/>
                    <a:pt x="929" y="982"/>
                    <a:pt x="929" y="980"/>
                  </a:cubicBezTo>
                  <a:cubicBezTo>
                    <a:pt x="929" y="980"/>
                    <a:pt x="928" y="979"/>
                    <a:pt x="927" y="979"/>
                  </a:cubicBezTo>
                  <a:close/>
                  <a:moveTo>
                    <a:pt x="1259" y="1236"/>
                  </a:moveTo>
                  <a:cubicBezTo>
                    <a:pt x="1258" y="1236"/>
                    <a:pt x="1257" y="1237"/>
                    <a:pt x="1258" y="1238"/>
                  </a:cubicBezTo>
                  <a:cubicBezTo>
                    <a:pt x="1258" y="1238"/>
                    <a:pt x="1259" y="1238"/>
                    <a:pt x="1260" y="1238"/>
                  </a:cubicBezTo>
                  <a:cubicBezTo>
                    <a:pt x="1261" y="1239"/>
                    <a:pt x="1261" y="1238"/>
                    <a:pt x="1261" y="1237"/>
                  </a:cubicBezTo>
                  <a:cubicBezTo>
                    <a:pt x="1260" y="1237"/>
                    <a:pt x="1259" y="1237"/>
                    <a:pt x="1259" y="1236"/>
                  </a:cubicBezTo>
                  <a:close/>
                  <a:moveTo>
                    <a:pt x="481" y="1252"/>
                  </a:moveTo>
                  <a:cubicBezTo>
                    <a:pt x="481" y="1251"/>
                    <a:pt x="481" y="1250"/>
                    <a:pt x="480" y="1250"/>
                  </a:cubicBezTo>
                  <a:cubicBezTo>
                    <a:pt x="479" y="1250"/>
                    <a:pt x="479" y="1250"/>
                    <a:pt x="478" y="1251"/>
                  </a:cubicBezTo>
                  <a:cubicBezTo>
                    <a:pt x="477" y="1252"/>
                    <a:pt x="478" y="1252"/>
                    <a:pt x="479" y="1253"/>
                  </a:cubicBezTo>
                  <a:cubicBezTo>
                    <a:pt x="479" y="1253"/>
                    <a:pt x="480" y="1252"/>
                    <a:pt x="481" y="1252"/>
                  </a:cubicBezTo>
                  <a:close/>
                  <a:moveTo>
                    <a:pt x="467" y="394"/>
                  </a:moveTo>
                  <a:cubicBezTo>
                    <a:pt x="466" y="394"/>
                    <a:pt x="466" y="395"/>
                    <a:pt x="465" y="395"/>
                  </a:cubicBezTo>
                  <a:cubicBezTo>
                    <a:pt x="465" y="396"/>
                    <a:pt x="466" y="396"/>
                    <a:pt x="467" y="397"/>
                  </a:cubicBezTo>
                  <a:cubicBezTo>
                    <a:pt x="467" y="396"/>
                    <a:pt x="468" y="396"/>
                    <a:pt x="468" y="395"/>
                  </a:cubicBezTo>
                  <a:cubicBezTo>
                    <a:pt x="468" y="395"/>
                    <a:pt x="467" y="394"/>
                    <a:pt x="467" y="394"/>
                  </a:cubicBezTo>
                  <a:close/>
                  <a:moveTo>
                    <a:pt x="541" y="1277"/>
                  </a:moveTo>
                  <a:cubicBezTo>
                    <a:pt x="542" y="1276"/>
                    <a:pt x="543" y="1276"/>
                    <a:pt x="543" y="1274"/>
                  </a:cubicBezTo>
                  <a:cubicBezTo>
                    <a:pt x="542" y="1273"/>
                    <a:pt x="542" y="1273"/>
                    <a:pt x="541" y="1274"/>
                  </a:cubicBezTo>
                  <a:cubicBezTo>
                    <a:pt x="540" y="1274"/>
                    <a:pt x="539" y="1275"/>
                    <a:pt x="539" y="1276"/>
                  </a:cubicBezTo>
                  <a:cubicBezTo>
                    <a:pt x="539" y="1277"/>
                    <a:pt x="540" y="1277"/>
                    <a:pt x="541" y="1277"/>
                  </a:cubicBezTo>
                  <a:close/>
                  <a:moveTo>
                    <a:pt x="446" y="1284"/>
                  </a:moveTo>
                  <a:cubicBezTo>
                    <a:pt x="445" y="1284"/>
                    <a:pt x="445" y="1283"/>
                    <a:pt x="444" y="1283"/>
                  </a:cubicBezTo>
                  <a:cubicBezTo>
                    <a:pt x="443" y="1283"/>
                    <a:pt x="442" y="1284"/>
                    <a:pt x="442" y="1284"/>
                  </a:cubicBezTo>
                  <a:cubicBezTo>
                    <a:pt x="442" y="1286"/>
                    <a:pt x="444" y="1285"/>
                    <a:pt x="445" y="1285"/>
                  </a:cubicBezTo>
                  <a:cubicBezTo>
                    <a:pt x="445" y="1285"/>
                    <a:pt x="445" y="1284"/>
                    <a:pt x="446" y="1284"/>
                  </a:cubicBezTo>
                  <a:close/>
                  <a:moveTo>
                    <a:pt x="850" y="205"/>
                  </a:moveTo>
                  <a:cubicBezTo>
                    <a:pt x="851" y="205"/>
                    <a:pt x="852" y="204"/>
                    <a:pt x="851" y="203"/>
                  </a:cubicBezTo>
                  <a:cubicBezTo>
                    <a:pt x="851" y="203"/>
                    <a:pt x="850" y="203"/>
                    <a:pt x="850" y="203"/>
                  </a:cubicBezTo>
                  <a:cubicBezTo>
                    <a:pt x="850" y="203"/>
                    <a:pt x="849" y="203"/>
                    <a:pt x="849" y="204"/>
                  </a:cubicBezTo>
                  <a:cubicBezTo>
                    <a:pt x="850" y="204"/>
                    <a:pt x="850" y="204"/>
                    <a:pt x="850" y="205"/>
                  </a:cubicBezTo>
                  <a:close/>
                  <a:moveTo>
                    <a:pt x="628" y="797"/>
                  </a:moveTo>
                  <a:cubicBezTo>
                    <a:pt x="627" y="797"/>
                    <a:pt x="627" y="796"/>
                    <a:pt x="626" y="796"/>
                  </a:cubicBezTo>
                  <a:cubicBezTo>
                    <a:pt x="626" y="796"/>
                    <a:pt x="625" y="797"/>
                    <a:pt x="626" y="797"/>
                  </a:cubicBezTo>
                  <a:cubicBezTo>
                    <a:pt x="626" y="798"/>
                    <a:pt x="626" y="798"/>
                    <a:pt x="627" y="798"/>
                  </a:cubicBezTo>
                  <a:cubicBezTo>
                    <a:pt x="627" y="798"/>
                    <a:pt x="628" y="798"/>
                    <a:pt x="628" y="797"/>
                  </a:cubicBezTo>
                  <a:close/>
                  <a:moveTo>
                    <a:pt x="1004" y="1056"/>
                  </a:moveTo>
                  <a:cubicBezTo>
                    <a:pt x="1004" y="1056"/>
                    <a:pt x="1004" y="1056"/>
                    <a:pt x="1004" y="1057"/>
                  </a:cubicBezTo>
                  <a:cubicBezTo>
                    <a:pt x="1004" y="1057"/>
                    <a:pt x="1005" y="1057"/>
                    <a:pt x="1005" y="1057"/>
                  </a:cubicBezTo>
                  <a:cubicBezTo>
                    <a:pt x="1006" y="1057"/>
                    <a:pt x="1006" y="1056"/>
                    <a:pt x="1005" y="1056"/>
                  </a:cubicBezTo>
                  <a:cubicBezTo>
                    <a:pt x="1005" y="1056"/>
                    <a:pt x="1005" y="1056"/>
                    <a:pt x="1004" y="1056"/>
                  </a:cubicBezTo>
                  <a:close/>
                  <a:moveTo>
                    <a:pt x="971" y="1068"/>
                  </a:moveTo>
                  <a:cubicBezTo>
                    <a:pt x="972" y="1068"/>
                    <a:pt x="973" y="1067"/>
                    <a:pt x="973" y="1067"/>
                  </a:cubicBezTo>
                  <a:cubicBezTo>
                    <a:pt x="973" y="1066"/>
                    <a:pt x="972" y="1066"/>
                    <a:pt x="972" y="1065"/>
                  </a:cubicBezTo>
                  <a:cubicBezTo>
                    <a:pt x="971" y="1065"/>
                    <a:pt x="970" y="1066"/>
                    <a:pt x="970" y="1066"/>
                  </a:cubicBezTo>
                  <a:cubicBezTo>
                    <a:pt x="970" y="1066"/>
                    <a:pt x="971" y="1067"/>
                    <a:pt x="971" y="1068"/>
                  </a:cubicBezTo>
                  <a:close/>
                  <a:moveTo>
                    <a:pt x="658" y="261"/>
                  </a:moveTo>
                  <a:cubicBezTo>
                    <a:pt x="658" y="261"/>
                    <a:pt x="657" y="261"/>
                    <a:pt x="658" y="262"/>
                  </a:cubicBezTo>
                  <a:cubicBezTo>
                    <a:pt x="658" y="262"/>
                    <a:pt x="658" y="262"/>
                    <a:pt x="658" y="262"/>
                  </a:cubicBezTo>
                  <a:cubicBezTo>
                    <a:pt x="659" y="262"/>
                    <a:pt x="659" y="261"/>
                    <a:pt x="659" y="261"/>
                  </a:cubicBezTo>
                  <a:cubicBezTo>
                    <a:pt x="659" y="261"/>
                    <a:pt x="658" y="261"/>
                    <a:pt x="658" y="261"/>
                  </a:cubicBezTo>
                  <a:close/>
                  <a:moveTo>
                    <a:pt x="1043" y="233"/>
                  </a:moveTo>
                  <a:cubicBezTo>
                    <a:pt x="1042" y="233"/>
                    <a:pt x="1042" y="233"/>
                    <a:pt x="1042" y="234"/>
                  </a:cubicBezTo>
                  <a:cubicBezTo>
                    <a:pt x="1042" y="234"/>
                    <a:pt x="1043" y="235"/>
                    <a:pt x="1043" y="235"/>
                  </a:cubicBezTo>
                  <a:cubicBezTo>
                    <a:pt x="1043" y="235"/>
                    <a:pt x="1044" y="235"/>
                    <a:pt x="1044" y="235"/>
                  </a:cubicBezTo>
                  <a:cubicBezTo>
                    <a:pt x="1044" y="234"/>
                    <a:pt x="1044" y="234"/>
                    <a:pt x="1043" y="233"/>
                  </a:cubicBezTo>
                  <a:close/>
                  <a:moveTo>
                    <a:pt x="476" y="272"/>
                  </a:moveTo>
                  <a:cubicBezTo>
                    <a:pt x="476" y="273"/>
                    <a:pt x="476" y="273"/>
                    <a:pt x="475" y="274"/>
                  </a:cubicBezTo>
                  <a:cubicBezTo>
                    <a:pt x="475" y="274"/>
                    <a:pt x="476" y="274"/>
                    <a:pt x="476" y="274"/>
                  </a:cubicBezTo>
                  <a:cubicBezTo>
                    <a:pt x="477" y="274"/>
                    <a:pt x="477" y="274"/>
                    <a:pt x="478" y="273"/>
                  </a:cubicBezTo>
                  <a:cubicBezTo>
                    <a:pt x="477" y="273"/>
                    <a:pt x="477" y="273"/>
                    <a:pt x="476" y="272"/>
                  </a:cubicBezTo>
                  <a:close/>
                  <a:moveTo>
                    <a:pt x="919" y="216"/>
                  </a:moveTo>
                  <a:cubicBezTo>
                    <a:pt x="919" y="215"/>
                    <a:pt x="919" y="215"/>
                    <a:pt x="920" y="215"/>
                  </a:cubicBezTo>
                  <a:cubicBezTo>
                    <a:pt x="919" y="214"/>
                    <a:pt x="918" y="214"/>
                    <a:pt x="918" y="214"/>
                  </a:cubicBezTo>
                  <a:cubicBezTo>
                    <a:pt x="918" y="214"/>
                    <a:pt x="918" y="215"/>
                    <a:pt x="918" y="215"/>
                  </a:cubicBezTo>
                  <a:cubicBezTo>
                    <a:pt x="918" y="215"/>
                    <a:pt x="919" y="215"/>
                    <a:pt x="919" y="216"/>
                  </a:cubicBezTo>
                  <a:close/>
                  <a:moveTo>
                    <a:pt x="496" y="456"/>
                  </a:moveTo>
                  <a:cubicBezTo>
                    <a:pt x="495" y="455"/>
                    <a:pt x="495" y="455"/>
                    <a:pt x="495" y="454"/>
                  </a:cubicBezTo>
                  <a:cubicBezTo>
                    <a:pt x="494" y="454"/>
                    <a:pt x="494" y="454"/>
                    <a:pt x="494" y="454"/>
                  </a:cubicBezTo>
                  <a:cubicBezTo>
                    <a:pt x="493" y="455"/>
                    <a:pt x="493" y="455"/>
                    <a:pt x="494" y="456"/>
                  </a:cubicBezTo>
                  <a:cubicBezTo>
                    <a:pt x="494" y="456"/>
                    <a:pt x="495" y="456"/>
                    <a:pt x="496" y="456"/>
                  </a:cubicBezTo>
                  <a:close/>
                  <a:moveTo>
                    <a:pt x="813" y="1134"/>
                  </a:moveTo>
                  <a:cubicBezTo>
                    <a:pt x="814" y="1133"/>
                    <a:pt x="813" y="1133"/>
                    <a:pt x="812" y="1133"/>
                  </a:cubicBezTo>
                  <a:cubicBezTo>
                    <a:pt x="812" y="1133"/>
                    <a:pt x="811" y="1133"/>
                    <a:pt x="811" y="1134"/>
                  </a:cubicBezTo>
                  <a:cubicBezTo>
                    <a:pt x="811" y="1134"/>
                    <a:pt x="811" y="1134"/>
                    <a:pt x="812" y="1135"/>
                  </a:cubicBezTo>
                  <a:cubicBezTo>
                    <a:pt x="812" y="1135"/>
                    <a:pt x="813" y="1135"/>
                    <a:pt x="813" y="1134"/>
                  </a:cubicBezTo>
                  <a:close/>
                  <a:moveTo>
                    <a:pt x="372" y="306"/>
                  </a:moveTo>
                  <a:cubicBezTo>
                    <a:pt x="371" y="305"/>
                    <a:pt x="371" y="305"/>
                    <a:pt x="370" y="305"/>
                  </a:cubicBezTo>
                  <a:cubicBezTo>
                    <a:pt x="370" y="306"/>
                    <a:pt x="369" y="306"/>
                    <a:pt x="370" y="306"/>
                  </a:cubicBezTo>
                  <a:cubicBezTo>
                    <a:pt x="370" y="307"/>
                    <a:pt x="370" y="308"/>
                    <a:pt x="371" y="307"/>
                  </a:cubicBezTo>
                  <a:cubicBezTo>
                    <a:pt x="371" y="307"/>
                    <a:pt x="371" y="306"/>
                    <a:pt x="372" y="306"/>
                  </a:cubicBezTo>
                  <a:close/>
                  <a:moveTo>
                    <a:pt x="731" y="306"/>
                  </a:moveTo>
                  <a:cubicBezTo>
                    <a:pt x="731" y="305"/>
                    <a:pt x="730" y="304"/>
                    <a:pt x="730" y="305"/>
                  </a:cubicBezTo>
                  <a:cubicBezTo>
                    <a:pt x="729" y="305"/>
                    <a:pt x="729" y="305"/>
                    <a:pt x="729" y="305"/>
                  </a:cubicBezTo>
                  <a:cubicBezTo>
                    <a:pt x="728" y="306"/>
                    <a:pt x="728" y="306"/>
                    <a:pt x="729" y="307"/>
                  </a:cubicBezTo>
                  <a:cubicBezTo>
                    <a:pt x="730" y="307"/>
                    <a:pt x="730" y="306"/>
                    <a:pt x="731" y="306"/>
                  </a:cubicBezTo>
                  <a:close/>
                  <a:moveTo>
                    <a:pt x="255" y="309"/>
                  </a:moveTo>
                  <a:cubicBezTo>
                    <a:pt x="256" y="310"/>
                    <a:pt x="256" y="310"/>
                    <a:pt x="257" y="310"/>
                  </a:cubicBezTo>
                  <a:cubicBezTo>
                    <a:pt x="257" y="310"/>
                    <a:pt x="258" y="309"/>
                    <a:pt x="258" y="309"/>
                  </a:cubicBezTo>
                  <a:cubicBezTo>
                    <a:pt x="258" y="308"/>
                    <a:pt x="257" y="308"/>
                    <a:pt x="257" y="307"/>
                  </a:cubicBezTo>
                  <a:cubicBezTo>
                    <a:pt x="256" y="308"/>
                    <a:pt x="256" y="309"/>
                    <a:pt x="255" y="309"/>
                  </a:cubicBezTo>
                  <a:close/>
                  <a:moveTo>
                    <a:pt x="426" y="243"/>
                  </a:moveTo>
                  <a:cubicBezTo>
                    <a:pt x="427" y="243"/>
                    <a:pt x="428" y="242"/>
                    <a:pt x="428" y="242"/>
                  </a:cubicBezTo>
                  <a:cubicBezTo>
                    <a:pt x="428" y="241"/>
                    <a:pt x="427" y="240"/>
                    <a:pt x="426" y="240"/>
                  </a:cubicBezTo>
                  <a:cubicBezTo>
                    <a:pt x="425" y="241"/>
                    <a:pt x="425" y="242"/>
                    <a:pt x="425" y="242"/>
                  </a:cubicBezTo>
                  <a:cubicBezTo>
                    <a:pt x="425" y="242"/>
                    <a:pt x="426" y="243"/>
                    <a:pt x="426" y="243"/>
                  </a:cubicBezTo>
                  <a:close/>
                  <a:moveTo>
                    <a:pt x="669" y="494"/>
                  </a:moveTo>
                  <a:cubicBezTo>
                    <a:pt x="669" y="495"/>
                    <a:pt x="668" y="495"/>
                    <a:pt x="668" y="496"/>
                  </a:cubicBezTo>
                  <a:cubicBezTo>
                    <a:pt x="668" y="496"/>
                    <a:pt x="668" y="496"/>
                    <a:pt x="669" y="496"/>
                  </a:cubicBezTo>
                  <a:cubicBezTo>
                    <a:pt x="669" y="496"/>
                    <a:pt x="669" y="495"/>
                    <a:pt x="670" y="495"/>
                  </a:cubicBezTo>
                  <a:cubicBezTo>
                    <a:pt x="670" y="495"/>
                    <a:pt x="669" y="495"/>
                    <a:pt x="669" y="494"/>
                  </a:cubicBezTo>
                  <a:close/>
                  <a:moveTo>
                    <a:pt x="801" y="1173"/>
                  </a:moveTo>
                  <a:cubicBezTo>
                    <a:pt x="801" y="1173"/>
                    <a:pt x="802" y="1172"/>
                    <a:pt x="802" y="1172"/>
                  </a:cubicBezTo>
                  <a:cubicBezTo>
                    <a:pt x="802" y="1172"/>
                    <a:pt x="802" y="1171"/>
                    <a:pt x="802" y="1171"/>
                  </a:cubicBezTo>
                  <a:cubicBezTo>
                    <a:pt x="801" y="1171"/>
                    <a:pt x="800" y="1171"/>
                    <a:pt x="800" y="1172"/>
                  </a:cubicBezTo>
                  <a:cubicBezTo>
                    <a:pt x="800" y="1172"/>
                    <a:pt x="801" y="1173"/>
                    <a:pt x="801" y="1173"/>
                  </a:cubicBezTo>
                  <a:close/>
                  <a:moveTo>
                    <a:pt x="1121" y="1174"/>
                  </a:moveTo>
                  <a:cubicBezTo>
                    <a:pt x="1121" y="1175"/>
                    <a:pt x="1122" y="1175"/>
                    <a:pt x="1123" y="1175"/>
                  </a:cubicBezTo>
                  <a:cubicBezTo>
                    <a:pt x="1123" y="1175"/>
                    <a:pt x="1123" y="1174"/>
                    <a:pt x="1123" y="1174"/>
                  </a:cubicBezTo>
                  <a:cubicBezTo>
                    <a:pt x="1123" y="1173"/>
                    <a:pt x="1122" y="1173"/>
                    <a:pt x="1122" y="1173"/>
                  </a:cubicBezTo>
                  <a:cubicBezTo>
                    <a:pt x="1121" y="1173"/>
                    <a:pt x="1121" y="1174"/>
                    <a:pt x="1121" y="1174"/>
                  </a:cubicBezTo>
                  <a:close/>
                  <a:moveTo>
                    <a:pt x="808" y="1188"/>
                  </a:moveTo>
                  <a:cubicBezTo>
                    <a:pt x="809" y="1187"/>
                    <a:pt x="809" y="1187"/>
                    <a:pt x="809" y="1186"/>
                  </a:cubicBezTo>
                  <a:cubicBezTo>
                    <a:pt x="809" y="1186"/>
                    <a:pt x="808" y="1186"/>
                    <a:pt x="808" y="1186"/>
                  </a:cubicBezTo>
                  <a:cubicBezTo>
                    <a:pt x="807" y="1186"/>
                    <a:pt x="806" y="1186"/>
                    <a:pt x="807" y="1187"/>
                  </a:cubicBezTo>
                  <a:cubicBezTo>
                    <a:pt x="807" y="1188"/>
                    <a:pt x="808" y="1188"/>
                    <a:pt x="808" y="1188"/>
                  </a:cubicBezTo>
                  <a:close/>
                  <a:moveTo>
                    <a:pt x="616" y="76"/>
                  </a:moveTo>
                  <a:cubicBezTo>
                    <a:pt x="616" y="77"/>
                    <a:pt x="615" y="77"/>
                    <a:pt x="615" y="77"/>
                  </a:cubicBezTo>
                  <a:cubicBezTo>
                    <a:pt x="616" y="78"/>
                    <a:pt x="617" y="78"/>
                    <a:pt x="617" y="77"/>
                  </a:cubicBezTo>
                  <a:cubicBezTo>
                    <a:pt x="617" y="77"/>
                    <a:pt x="617" y="76"/>
                    <a:pt x="617" y="76"/>
                  </a:cubicBezTo>
                  <a:cubicBezTo>
                    <a:pt x="617" y="76"/>
                    <a:pt x="616" y="76"/>
                    <a:pt x="616" y="76"/>
                  </a:cubicBezTo>
                  <a:close/>
                  <a:moveTo>
                    <a:pt x="657" y="19"/>
                  </a:moveTo>
                  <a:cubicBezTo>
                    <a:pt x="657" y="19"/>
                    <a:pt x="658" y="18"/>
                    <a:pt x="658" y="17"/>
                  </a:cubicBezTo>
                  <a:cubicBezTo>
                    <a:pt x="657" y="17"/>
                    <a:pt x="656" y="17"/>
                    <a:pt x="656" y="17"/>
                  </a:cubicBezTo>
                  <a:cubicBezTo>
                    <a:pt x="655" y="17"/>
                    <a:pt x="655" y="17"/>
                    <a:pt x="655" y="18"/>
                  </a:cubicBezTo>
                  <a:cubicBezTo>
                    <a:pt x="655" y="18"/>
                    <a:pt x="656" y="18"/>
                    <a:pt x="657" y="19"/>
                  </a:cubicBezTo>
                  <a:close/>
                  <a:moveTo>
                    <a:pt x="403" y="580"/>
                  </a:moveTo>
                  <a:cubicBezTo>
                    <a:pt x="403" y="580"/>
                    <a:pt x="402" y="579"/>
                    <a:pt x="402" y="579"/>
                  </a:cubicBezTo>
                  <a:cubicBezTo>
                    <a:pt x="401" y="579"/>
                    <a:pt x="400" y="580"/>
                    <a:pt x="401" y="581"/>
                  </a:cubicBezTo>
                  <a:cubicBezTo>
                    <a:pt x="401" y="581"/>
                    <a:pt x="402" y="582"/>
                    <a:pt x="402" y="582"/>
                  </a:cubicBezTo>
                  <a:cubicBezTo>
                    <a:pt x="403" y="582"/>
                    <a:pt x="403" y="581"/>
                    <a:pt x="403" y="580"/>
                  </a:cubicBezTo>
                  <a:close/>
                  <a:moveTo>
                    <a:pt x="778" y="968"/>
                  </a:moveTo>
                  <a:cubicBezTo>
                    <a:pt x="778" y="969"/>
                    <a:pt x="777" y="969"/>
                    <a:pt x="778" y="969"/>
                  </a:cubicBezTo>
                  <a:cubicBezTo>
                    <a:pt x="778" y="970"/>
                    <a:pt x="779" y="970"/>
                    <a:pt x="779" y="969"/>
                  </a:cubicBezTo>
                  <a:cubicBezTo>
                    <a:pt x="780" y="969"/>
                    <a:pt x="780" y="968"/>
                    <a:pt x="779" y="968"/>
                  </a:cubicBezTo>
                  <a:cubicBezTo>
                    <a:pt x="779" y="967"/>
                    <a:pt x="778" y="967"/>
                    <a:pt x="778" y="968"/>
                  </a:cubicBezTo>
                  <a:close/>
                  <a:moveTo>
                    <a:pt x="931" y="1211"/>
                  </a:moveTo>
                  <a:cubicBezTo>
                    <a:pt x="930" y="1211"/>
                    <a:pt x="929" y="1211"/>
                    <a:pt x="929" y="1212"/>
                  </a:cubicBezTo>
                  <a:cubicBezTo>
                    <a:pt x="929" y="1212"/>
                    <a:pt x="930" y="1213"/>
                    <a:pt x="930" y="1213"/>
                  </a:cubicBezTo>
                  <a:cubicBezTo>
                    <a:pt x="931" y="1213"/>
                    <a:pt x="931" y="1212"/>
                    <a:pt x="931" y="1211"/>
                  </a:cubicBezTo>
                  <a:cubicBezTo>
                    <a:pt x="931" y="1211"/>
                    <a:pt x="931" y="1211"/>
                    <a:pt x="931" y="1211"/>
                  </a:cubicBezTo>
                  <a:close/>
                  <a:moveTo>
                    <a:pt x="1222" y="1238"/>
                  </a:moveTo>
                  <a:cubicBezTo>
                    <a:pt x="1222" y="1238"/>
                    <a:pt x="1223" y="1239"/>
                    <a:pt x="1223" y="1239"/>
                  </a:cubicBezTo>
                  <a:cubicBezTo>
                    <a:pt x="1224" y="1239"/>
                    <a:pt x="1224" y="1238"/>
                    <a:pt x="1224" y="1237"/>
                  </a:cubicBezTo>
                  <a:cubicBezTo>
                    <a:pt x="1224" y="1237"/>
                    <a:pt x="1223" y="1237"/>
                    <a:pt x="1223" y="1237"/>
                  </a:cubicBezTo>
                  <a:cubicBezTo>
                    <a:pt x="1222" y="1236"/>
                    <a:pt x="1222" y="1237"/>
                    <a:pt x="1222" y="1238"/>
                  </a:cubicBezTo>
                  <a:close/>
                  <a:moveTo>
                    <a:pt x="1183" y="1240"/>
                  </a:moveTo>
                  <a:cubicBezTo>
                    <a:pt x="1183" y="1240"/>
                    <a:pt x="1182" y="1241"/>
                    <a:pt x="1182" y="1241"/>
                  </a:cubicBezTo>
                  <a:cubicBezTo>
                    <a:pt x="1182" y="1241"/>
                    <a:pt x="1183" y="1242"/>
                    <a:pt x="1183" y="1242"/>
                  </a:cubicBezTo>
                  <a:cubicBezTo>
                    <a:pt x="1184" y="1242"/>
                    <a:pt x="1184" y="1241"/>
                    <a:pt x="1184" y="1240"/>
                  </a:cubicBezTo>
                  <a:cubicBezTo>
                    <a:pt x="1184" y="1240"/>
                    <a:pt x="1183" y="1240"/>
                    <a:pt x="1183" y="1240"/>
                  </a:cubicBezTo>
                  <a:close/>
                  <a:moveTo>
                    <a:pt x="943" y="1244"/>
                  </a:moveTo>
                  <a:cubicBezTo>
                    <a:pt x="942" y="1244"/>
                    <a:pt x="943" y="1245"/>
                    <a:pt x="944" y="1245"/>
                  </a:cubicBezTo>
                  <a:cubicBezTo>
                    <a:pt x="944" y="1245"/>
                    <a:pt x="944" y="1244"/>
                    <a:pt x="944" y="1244"/>
                  </a:cubicBezTo>
                  <a:cubicBezTo>
                    <a:pt x="944" y="1244"/>
                    <a:pt x="944" y="1244"/>
                    <a:pt x="943" y="1244"/>
                  </a:cubicBezTo>
                  <a:close/>
                  <a:moveTo>
                    <a:pt x="1114" y="1244"/>
                  </a:moveTo>
                  <a:cubicBezTo>
                    <a:pt x="1113" y="1243"/>
                    <a:pt x="1113" y="1242"/>
                    <a:pt x="1112" y="1243"/>
                  </a:cubicBezTo>
                  <a:cubicBezTo>
                    <a:pt x="1112" y="1243"/>
                    <a:pt x="1112" y="1244"/>
                    <a:pt x="1112" y="1245"/>
                  </a:cubicBezTo>
                  <a:cubicBezTo>
                    <a:pt x="1112" y="1245"/>
                    <a:pt x="1112" y="1245"/>
                    <a:pt x="1112" y="1245"/>
                  </a:cubicBezTo>
                  <a:cubicBezTo>
                    <a:pt x="1113" y="1245"/>
                    <a:pt x="1113" y="1244"/>
                    <a:pt x="1114" y="1244"/>
                  </a:cubicBezTo>
                  <a:close/>
                  <a:moveTo>
                    <a:pt x="926" y="1021"/>
                  </a:moveTo>
                  <a:cubicBezTo>
                    <a:pt x="926" y="1021"/>
                    <a:pt x="925" y="1020"/>
                    <a:pt x="925" y="1020"/>
                  </a:cubicBezTo>
                  <a:cubicBezTo>
                    <a:pt x="924" y="1020"/>
                    <a:pt x="923" y="1021"/>
                    <a:pt x="923" y="1022"/>
                  </a:cubicBezTo>
                  <a:cubicBezTo>
                    <a:pt x="923" y="1023"/>
                    <a:pt x="924" y="1024"/>
                    <a:pt x="925" y="1023"/>
                  </a:cubicBezTo>
                  <a:cubicBezTo>
                    <a:pt x="926" y="1023"/>
                    <a:pt x="926" y="1022"/>
                    <a:pt x="926" y="1021"/>
                  </a:cubicBezTo>
                  <a:close/>
                  <a:moveTo>
                    <a:pt x="416" y="391"/>
                  </a:moveTo>
                  <a:cubicBezTo>
                    <a:pt x="416" y="391"/>
                    <a:pt x="416" y="390"/>
                    <a:pt x="416" y="390"/>
                  </a:cubicBezTo>
                  <a:cubicBezTo>
                    <a:pt x="416" y="390"/>
                    <a:pt x="415" y="390"/>
                    <a:pt x="415" y="390"/>
                  </a:cubicBezTo>
                  <a:cubicBezTo>
                    <a:pt x="414" y="391"/>
                    <a:pt x="414" y="392"/>
                    <a:pt x="415" y="392"/>
                  </a:cubicBezTo>
                  <a:cubicBezTo>
                    <a:pt x="416" y="392"/>
                    <a:pt x="416" y="391"/>
                    <a:pt x="416" y="391"/>
                  </a:cubicBezTo>
                  <a:close/>
                  <a:moveTo>
                    <a:pt x="401" y="398"/>
                  </a:moveTo>
                  <a:cubicBezTo>
                    <a:pt x="400" y="397"/>
                    <a:pt x="400" y="397"/>
                    <a:pt x="399" y="398"/>
                  </a:cubicBezTo>
                  <a:cubicBezTo>
                    <a:pt x="399" y="398"/>
                    <a:pt x="398" y="398"/>
                    <a:pt x="398" y="399"/>
                  </a:cubicBezTo>
                  <a:cubicBezTo>
                    <a:pt x="398" y="400"/>
                    <a:pt x="399" y="400"/>
                    <a:pt x="400" y="400"/>
                  </a:cubicBezTo>
                  <a:cubicBezTo>
                    <a:pt x="400" y="400"/>
                    <a:pt x="400" y="399"/>
                    <a:pt x="401" y="398"/>
                  </a:cubicBezTo>
                  <a:close/>
                  <a:moveTo>
                    <a:pt x="432" y="1273"/>
                  </a:moveTo>
                  <a:cubicBezTo>
                    <a:pt x="432" y="1272"/>
                    <a:pt x="432" y="1272"/>
                    <a:pt x="432" y="1272"/>
                  </a:cubicBezTo>
                  <a:cubicBezTo>
                    <a:pt x="431" y="1272"/>
                    <a:pt x="430" y="1272"/>
                    <a:pt x="430" y="1272"/>
                  </a:cubicBezTo>
                  <a:cubicBezTo>
                    <a:pt x="430" y="1272"/>
                    <a:pt x="430" y="1273"/>
                    <a:pt x="430" y="1273"/>
                  </a:cubicBezTo>
                  <a:cubicBezTo>
                    <a:pt x="431" y="1273"/>
                    <a:pt x="431" y="1273"/>
                    <a:pt x="432" y="1273"/>
                  </a:cubicBezTo>
                  <a:close/>
                  <a:moveTo>
                    <a:pt x="294" y="655"/>
                  </a:moveTo>
                  <a:cubicBezTo>
                    <a:pt x="292" y="650"/>
                    <a:pt x="291" y="647"/>
                    <a:pt x="286" y="645"/>
                  </a:cubicBezTo>
                  <a:cubicBezTo>
                    <a:pt x="287" y="652"/>
                    <a:pt x="287" y="652"/>
                    <a:pt x="294" y="655"/>
                  </a:cubicBezTo>
                  <a:close/>
                  <a:moveTo>
                    <a:pt x="1126" y="245"/>
                  </a:moveTo>
                  <a:cubicBezTo>
                    <a:pt x="1124" y="245"/>
                    <a:pt x="1123" y="247"/>
                    <a:pt x="1123" y="248"/>
                  </a:cubicBezTo>
                  <a:cubicBezTo>
                    <a:pt x="1122" y="249"/>
                    <a:pt x="1123" y="251"/>
                    <a:pt x="1124" y="250"/>
                  </a:cubicBezTo>
                  <a:cubicBezTo>
                    <a:pt x="1126" y="250"/>
                    <a:pt x="1127" y="249"/>
                    <a:pt x="1128" y="248"/>
                  </a:cubicBezTo>
                  <a:cubicBezTo>
                    <a:pt x="1128" y="246"/>
                    <a:pt x="1127" y="245"/>
                    <a:pt x="1126" y="245"/>
                  </a:cubicBezTo>
                  <a:close/>
                  <a:moveTo>
                    <a:pt x="1112" y="263"/>
                  </a:moveTo>
                  <a:cubicBezTo>
                    <a:pt x="1119" y="264"/>
                    <a:pt x="1119" y="264"/>
                    <a:pt x="1121" y="259"/>
                  </a:cubicBezTo>
                  <a:cubicBezTo>
                    <a:pt x="1117" y="258"/>
                    <a:pt x="1115" y="263"/>
                    <a:pt x="1112" y="263"/>
                  </a:cubicBezTo>
                  <a:cubicBezTo>
                    <a:pt x="1112" y="263"/>
                    <a:pt x="1112" y="263"/>
                    <a:pt x="1112" y="263"/>
                  </a:cubicBezTo>
                  <a:close/>
                  <a:moveTo>
                    <a:pt x="695" y="716"/>
                  </a:moveTo>
                  <a:cubicBezTo>
                    <a:pt x="693" y="712"/>
                    <a:pt x="694" y="708"/>
                    <a:pt x="695" y="703"/>
                  </a:cubicBezTo>
                  <a:cubicBezTo>
                    <a:pt x="696" y="688"/>
                    <a:pt x="693" y="673"/>
                    <a:pt x="696" y="658"/>
                  </a:cubicBezTo>
                  <a:cubicBezTo>
                    <a:pt x="696" y="658"/>
                    <a:pt x="696" y="657"/>
                    <a:pt x="696" y="657"/>
                  </a:cubicBezTo>
                  <a:cubicBezTo>
                    <a:pt x="696" y="653"/>
                    <a:pt x="693" y="652"/>
                    <a:pt x="690" y="652"/>
                  </a:cubicBezTo>
                  <a:cubicBezTo>
                    <a:pt x="686" y="652"/>
                    <a:pt x="686" y="655"/>
                    <a:pt x="686" y="658"/>
                  </a:cubicBezTo>
                  <a:cubicBezTo>
                    <a:pt x="686" y="659"/>
                    <a:pt x="686" y="661"/>
                    <a:pt x="686" y="662"/>
                  </a:cubicBezTo>
                  <a:cubicBezTo>
                    <a:pt x="693" y="674"/>
                    <a:pt x="691" y="687"/>
                    <a:pt x="688" y="699"/>
                  </a:cubicBezTo>
                  <a:cubicBezTo>
                    <a:pt x="685" y="708"/>
                    <a:pt x="688" y="716"/>
                    <a:pt x="691" y="727"/>
                  </a:cubicBezTo>
                  <a:cubicBezTo>
                    <a:pt x="694" y="722"/>
                    <a:pt x="696" y="719"/>
                    <a:pt x="695" y="716"/>
                  </a:cubicBezTo>
                  <a:close/>
                  <a:moveTo>
                    <a:pt x="635" y="754"/>
                  </a:moveTo>
                  <a:cubicBezTo>
                    <a:pt x="634" y="754"/>
                    <a:pt x="632" y="755"/>
                    <a:pt x="633" y="757"/>
                  </a:cubicBezTo>
                  <a:cubicBezTo>
                    <a:pt x="634" y="759"/>
                    <a:pt x="632" y="764"/>
                    <a:pt x="636" y="765"/>
                  </a:cubicBezTo>
                  <a:cubicBezTo>
                    <a:pt x="640" y="765"/>
                    <a:pt x="640" y="762"/>
                    <a:pt x="640" y="759"/>
                  </a:cubicBezTo>
                  <a:cubicBezTo>
                    <a:pt x="640" y="756"/>
                    <a:pt x="639" y="753"/>
                    <a:pt x="635" y="754"/>
                  </a:cubicBezTo>
                  <a:close/>
                  <a:moveTo>
                    <a:pt x="715" y="657"/>
                  </a:moveTo>
                  <a:cubicBezTo>
                    <a:pt x="714" y="657"/>
                    <a:pt x="714" y="659"/>
                    <a:pt x="714" y="660"/>
                  </a:cubicBezTo>
                  <a:cubicBezTo>
                    <a:pt x="716" y="664"/>
                    <a:pt x="720" y="663"/>
                    <a:pt x="723" y="663"/>
                  </a:cubicBezTo>
                  <a:cubicBezTo>
                    <a:pt x="723" y="663"/>
                    <a:pt x="724" y="662"/>
                    <a:pt x="725" y="661"/>
                  </a:cubicBezTo>
                  <a:cubicBezTo>
                    <a:pt x="722" y="657"/>
                    <a:pt x="719" y="655"/>
                    <a:pt x="715" y="657"/>
                  </a:cubicBezTo>
                  <a:close/>
                  <a:moveTo>
                    <a:pt x="755" y="628"/>
                  </a:moveTo>
                  <a:cubicBezTo>
                    <a:pt x="752" y="628"/>
                    <a:pt x="749" y="629"/>
                    <a:pt x="748" y="632"/>
                  </a:cubicBezTo>
                  <a:cubicBezTo>
                    <a:pt x="748" y="633"/>
                    <a:pt x="749" y="635"/>
                    <a:pt x="750" y="635"/>
                  </a:cubicBezTo>
                  <a:cubicBezTo>
                    <a:pt x="754" y="635"/>
                    <a:pt x="755" y="631"/>
                    <a:pt x="756" y="629"/>
                  </a:cubicBezTo>
                  <a:cubicBezTo>
                    <a:pt x="756" y="628"/>
                    <a:pt x="756" y="628"/>
                    <a:pt x="755" y="628"/>
                  </a:cubicBezTo>
                  <a:close/>
                  <a:moveTo>
                    <a:pt x="744" y="651"/>
                  </a:moveTo>
                  <a:cubicBezTo>
                    <a:pt x="744" y="650"/>
                    <a:pt x="744" y="649"/>
                    <a:pt x="742" y="649"/>
                  </a:cubicBezTo>
                  <a:cubicBezTo>
                    <a:pt x="739" y="650"/>
                    <a:pt x="738" y="652"/>
                    <a:pt x="738" y="655"/>
                  </a:cubicBezTo>
                  <a:cubicBezTo>
                    <a:pt x="738" y="656"/>
                    <a:pt x="739" y="657"/>
                    <a:pt x="740" y="657"/>
                  </a:cubicBezTo>
                  <a:cubicBezTo>
                    <a:pt x="743" y="656"/>
                    <a:pt x="745" y="654"/>
                    <a:pt x="744" y="651"/>
                  </a:cubicBezTo>
                  <a:close/>
                  <a:moveTo>
                    <a:pt x="764" y="671"/>
                  </a:moveTo>
                  <a:cubicBezTo>
                    <a:pt x="765" y="671"/>
                    <a:pt x="764" y="669"/>
                    <a:pt x="763" y="669"/>
                  </a:cubicBezTo>
                  <a:cubicBezTo>
                    <a:pt x="761" y="669"/>
                    <a:pt x="758" y="670"/>
                    <a:pt x="756" y="673"/>
                  </a:cubicBezTo>
                  <a:cubicBezTo>
                    <a:pt x="760" y="675"/>
                    <a:pt x="763" y="674"/>
                    <a:pt x="764" y="671"/>
                  </a:cubicBezTo>
                  <a:close/>
                  <a:moveTo>
                    <a:pt x="773" y="644"/>
                  </a:moveTo>
                  <a:cubicBezTo>
                    <a:pt x="774" y="642"/>
                    <a:pt x="772" y="642"/>
                    <a:pt x="771" y="642"/>
                  </a:cubicBezTo>
                  <a:cubicBezTo>
                    <a:pt x="770" y="642"/>
                    <a:pt x="768" y="643"/>
                    <a:pt x="768" y="645"/>
                  </a:cubicBezTo>
                  <a:cubicBezTo>
                    <a:pt x="768" y="645"/>
                    <a:pt x="769" y="646"/>
                    <a:pt x="769" y="646"/>
                  </a:cubicBezTo>
                  <a:cubicBezTo>
                    <a:pt x="771" y="646"/>
                    <a:pt x="772" y="645"/>
                    <a:pt x="773" y="644"/>
                  </a:cubicBezTo>
                  <a:close/>
                  <a:moveTo>
                    <a:pt x="682" y="681"/>
                  </a:moveTo>
                  <a:cubicBezTo>
                    <a:pt x="680" y="681"/>
                    <a:pt x="678" y="680"/>
                    <a:pt x="677" y="683"/>
                  </a:cubicBezTo>
                  <a:cubicBezTo>
                    <a:pt x="677" y="683"/>
                    <a:pt x="677" y="684"/>
                    <a:pt x="678" y="684"/>
                  </a:cubicBezTo>
                  <a:cubicBezTo>
                    <a:pt x="680" y="685"/>
                    <a:pt x="681" y="683"/>
                    <a:pt x="682" y="681"/>
                  </a:cubicBezTo>
                  <a:close/>
                  <a:moveTo>
                    <a:pt x="718" y="670"/>
                  </a:moveTo>
                  <a:cubicBezTo>
                    <a:pt x="718" y="670"/>
                    <a:pt x="719" y="670"/>
                    <a:pt x="719" y="669"/>
                  </a:cubicBezTo>
                  <a:cubicBezTo>
                    <a:pt x="719" y="668"/>
                    <a:pt x="718" y="668"/>
                    <a:pt x="717" y="668"/>
                  </a:cubicBezTo>
                  <a:cubicBezTo>
                    <a:pt x="717" y="668"/>
                    <a:pt x="717" y="669"/>
                    <a:pt x="717" y="669"/>
                  </a:cubicBezTo>
                  <a:cubicBezTo>
                    <a:pt x="717" y="670"/>
                    <a:pt x="717" y="670"/>
                    <a:pt x="718" y="670"/>
                  </a:cubicBezTo>
                  <a:close/>
                  <a:moveTo>
                    <a:pt x="719" y="732"/>
                  </a:moveTo>
                  <a:cubicBezTo>
                    <a:pt x="720" y="733"/>
                    <a:pt x="720" y="733"/>
                    <a:pt x="721" y="733"/>
                  </a:cubicBezTo>
                  <a:cubicBezTo>
                    <a:pt x="722" y="734"/>
                    <a:pt x="722" y="733"/>
                    <a:pt x="722" y="733"/>
                  </a:cubicBezTo>
                  <a:cubicBezTo>
                    <a:pt x="722" y="732"/>
                    <a:pt x="721" y="731"/>
                    <a:pt x="721" y="731"/>
                  </a:cubicBezTo>
                  <a:cubicBezTo>
                    <a:pt x="720" y="731"/>
                    <a:pt x="719" y="731"/>
                    <a:pt x="719" y="732"/>
                  </a:cubicBezTo>
                  <a:close/>
                  <a:moveTo>
                    <a:pt x="682" y="681"/>
                  </a:moveTo>
                  <a:cubicBezTo>
                    <a:pt x="682" y="680"/>
                    <a:pt x="682" y="679"/>
                    <a:pt x="683" y="678"/>
                  </a:cubicBezTo>
                  <a:cubicBezTo>
                    <a:pt x="683" y="678"/>
                    <a:pt x="682" y="678"/>
                    <a:pt x="682" y="678"/>
                  </a:cubicBezTo>
                  <a:cubicBezTo>
                    <a:pt x="681" y="679"/>
                    <a:pt x="681" y="680"/>
                    <a:pt x="682" y="681"/>
                  </a:cubicBezTo>
                  <a:cubicBezTo>
                    <a:pt x="682" y="681"/>
                    <a:pt x="682" y="681"/>
                    <a:pt x="682" y="681"/>
                  </a:cubicBezTo>
                  <a:close/>
                  <a:moveTo>
                    <a:pt x="802" y="590"/>
                  </a:moveTo>
                  <a:cubicBezTo>
                    <a:pt x="802" y="590"/>
                    <a:pt x="802" y="591"/>
                    <a:pt x="802" y="591"/>
                  </a:cubicBezTo>
                  <a:cubicBezTo>
                    <a:pt x="802" y="591"/>
                    <a:pt x="802" y="591"/>
                    <a:pt x="802" y="592"/>
                  </a:cubicBezTo>
                  <a:cubicBezTo>
                    <a:pt x="803" y="591"/>
                    <a:pt x="803" y="591"/>
                    <a:pt x="802" y="590"/>
                  </a:cubicBezTo>
                  <a:close/>
                  <a:moveTo>
                    <a:pt x="730" y="666"/>
                  </a:moveTo>
                  <a:cubicBezTo>
                    <a:pt x="729" y="666"/>
                    <a:pt x="729" y="667"/>
                    <a:pt x="730" y="668"/>
                  </a:cubicBezTo>
                  <a:cubicBezTo>
                    <a:pt x="730" y="668"/>
                    <a:pt x="730" y="668"/>
                    <a:pt x="731" y="668"/>
                  </a:cubicBezTo>
                  <a:cubicBezTo>
                    <a:pt x="731" y="668"/>
                    <a:pt x="732" y="668"/>
                    <a:pt x="732" y="667"/>
                  </a:cubicBezTo>
                  <a:cubicBezTo>
                    <a:pt x="732" y="666"/>
                    <a:pt x="731" y="665"/>
                    <a:pt x="730" y="666"/>
                  </a:cubicBezTo>
                  <a:close/>
                  <a:moveTo>
                    <a:pt x="910" y="610"/>
                  </a:moveTo>
                  <a:cubicBezTo>
                    <a:pt x="910" y="610"/>
                    <a:pt x="909" y="609"/>
                    <a:pt x="909" y="609"/>
                  </a:cubicBezTo>
                  <a:cubicBezTo>
                    <a:pt x="908" y="609"/>
                    <a:pt x="908" y="610"/>
                    <a:pt x="909" y="611"/>
                  </a:cubicBezTo>
                  <a:cubicBezTo>
                    <a:pt x="909" y="611"/>
                    <a:pt x="909" y="611"/>
                    <a:pt x="910" y="611"/>
                  </a:cubicBezTo>
                  <a:cubicBezTo>
                    <a:pt x="910" y="611"/>
                    <a:pt x="910" y="610"/>
                    <a:pt x="910" y="610"/>
                  </a:cubicBezTo>
                  <a:close/>
                  <a:moveTo>
                    <a:pt x="591" y="1114"/>
                  </a:moveTo>
                  <a:cubicBezTo>
                    <a:pt x="596" y="1104"/>
                    <a:pt x="593" y="1094"/>
                    <a:pt x="592" y="1085"/>
                  </a:cubicBezTo>
                  <a:cubicBezTo>
                    <a:pt x="591" y="1082"/>
                    <a:pt x="591" y="1079"/>
                    <a:pt x="588" y="1079"/>
                  </a:cubicBezTo>
                  <a:cubicBezTo>
                    <a:pt x="585" y="1079"/>
                    <a:pt x="584" y="1082"/>
                    <a:pt x="583" y="1084"/>
                  </a:cubicBezTo>
                  <a:cubicBezTo>
                    <a:pt x="583" y="1086"/>
                    <a:pt x="582" y="1088"/>
                    <a:pt x="583" y="1090"/>
                  </a:cubicBezTo>
                  <a:cubicBezTo>
                    <a:pt x="583" y="1099"/>
                    <a:pt x="584" y="1108"/>
                    <a:pt x="583" y="1118"/>
                  </a:cubicBezTo>
                  <a:cubicBezTo>
                    <a:pt x="583" y="1124"/>
                    <a:pt x="585" y="1126"/>
                    <a:pt x="592" y="1125"/>
                  </a:cubicBezTo>
                  <a:cubicBezTo>
                    <a:pt x="594" y="1125"/>
                    <a:pt x="596" y="1125"/>
                    <a:pt x="600" y="1124"/>
                  </a:cubicBezTo>
                  <a:cubicBezTo>
                    <a:pt x="594" y="1121"/>
                    <a:pt x="588" y="1120"/>
                    <a:pt x="591" y="1114"/>
                  </a:cubicBezTo>
                  <a:close/>
                  <a:moveTo>
                    <a:pt x="776" y="1056"/>
                  </a:moveTo>
                  <a:cubicBezTo>
                    <a:pt x="777" y="1053"/>
                    <a:pt x="776" y="1051"/>
                    <a:pt x="774" y="1049"/>
                  </a:cubicBezTo>
                  <a:cubicBezTo>
                    <a:pt x="771" y="1046"/>
                    <a:pt x="769" y="1048"/>
                    <a:pt x="767" y="1049"/>
                  </a:cubicBezTo>
                  <a:cubicBezTo>
                    <a:pt x="758" y="1053"/>
                    <a:pt x="753" y="1060"/>
                    <a:pt x="749" y="1067"/>
                  </a:cubicBezTo>
                  <a:cubicBezTo>
                    <a:pt x="747" y="1069"/>
                    <a:pt x="745" y="1071"/>
                    <a:pt x="748" y="1073"/>
                  </a:cubicBezTo>
                  <a:cubicBezTo>
                    <a:pt x="751" y="1076"/>
                    <a:pt x="752" y="1072"/>
                    <a:pt x="754" y="1070"/>
                  </a:cubicBezTo>
                  <a:cubicBezTo>
                    <a:pt x="755" y="1068"/>
                    <a:pt x="758" y="1066"/>
                    <a:pt x="760" y="1064"/>
                  </a:cubicBezTo>
                  <a:cubicBezTo>
                    <a:pt x="762" y="1062"/>
                    <a:pt x="763" y="1056"/>
                    <a:pt x="768" y="1057"/>
                  </a:cubicBezTo>
                  <a:cubicBezTo>
                    <a:pt x="772" y="1059"/>
                    <a:pt x="769" y="1064"/>
                    <a:pt x="772" y="1070"/>
                  </a:cubicBezTo>
                  <a:cubicBezTo>
                    <a:pt x="774" y="1064"/>
                    <a:pt x="775" y="1060"/>
                    <a:pt x="776" y="1056"/>
                  </a:cubicBezTo>
                  <a:close/>
                  <a:moveTo>
                    <a:pt x="595" y="1131"/>
                  </a:moveTo>
                  <a:cubicBezTo>
                    <a:pt x="594" y="1131"/>
                    <a:pt x="593" y="1132"/>
                    <a:pt x="592" y="1132"/>
                  </a:cubicBezTo>
                  <a:cubicBezTo>
                    <a:pt x="591" y="1133"/>
                    <a:pt x="590" y="1135"/>
                    <a:pt x="591" y="1137"/>
                  </a:cubicBezTo>
                  <a:cubicBezTo>
                    <a:pt x="591" y="1138"/>
                    <a:pt x="592" y="1139"/>
                    <a:pt x="594" y="1139"/>
                  </a:cubicBezTo>
                  <a:cubicBezTo>
                    <a:pt x="599" y="1140"/>
                    <a:pt x="601" y="1139"/>
                    <a:pt x="602" y="1130"/>
                  </a:cubicBezTo>
                  <a:cubicBezTo>
                    <a:pt x="600" y="1129"/>
                    <a:pt x="598" y="1131"/>
                    <a:pt x="595" y="1131"/>
                  </a:cubicBezTo>
                  <a:close/>
                  <a:moveTo>
                    <a:pt x="745" y="1081"/>
                  </a:moveTo>
                  <a:cubicBezTo>
                    <a:pt x="736" y="1083"/>
                    <a:pt x="736" y="1089"/>
                    <a:pt x="732" y="1096"/>
                  </a:cubicBezTo>
                  <a:cubicBezTo>
                    <a:pt x="742" y="1093"/>
                    <a:pt x="742" y="1087"/>
                    <a:pt x="745" y="1081"/>
                  </a:cubicBezTo>
                  <a:close/>
                  <a:moveTo>
                    <a:pt x="608" y="1102"/>
                  </a:moveTo>
                  <a:cubicBezTo>
                    <a:pt x="608" y="1100"/>
                    <a:pt x="609" y="1098"/>
                    <a:pt x="609" y="1096"/>
                  </a:cubicBezTo>
                  <a:cubicBezTo>
                    <a:pt x="609" y="1094"/>
                    <a:pt x="608" y="1091"/>
                    <a:pt x="605" y="1092"/>
                  </a:cubicBezTo>
                  <a:cubicBezTo>
                    <a:pt x="602" y="1093"/>
                    <a:pt x="603" y="1096"/>
                    <a:pt x="603" y="1098"/>
                  </a:cubicBezTo>
                  <a:cubicBezTo>
                    <a:pt x="603" y="1101"/>
                    <a:pt x="605" y="1102"/>
                    <a:pt x="609" y="1101"/>
                  </a:cubicBezTo>
                  <a:cubicBezTo>
                    <a:pt x="609" y="1101"/>
                    <a:pt x="608" y="1102"/>
                    <a:pt x="608" y="1102"/>
                  </a:cubicBezTo>
                  <a:close/>
                  <a:moveTo>
                    <a:pt x="611" y="1113"/>
                  </a:moveTo>
                  <a:cubicBezTo>
                    <a:pt x="612" y="1106"/>
                    <a:pt x="612" y="1106"/>
                    <a:pt x="608" y="1102"/>
                  </a:cubicBezTo>
                  <a:cubicBezTo>
                    <a:pt x="608" y="1102"/>
                    <a:pt x="609" y="1101"/>
                    <a:pt x="609" y="1101"/>
                  </a:cubicBezTo>
                  <a:cubicBezTo>
                    <a:pt x="607" y="1105"/>
                    <a:pt x="607" y="1109"/>
                    <a:pt x="611" y="1113"/>
                  </a:cubicBezTo>
                  <a:close/>
                  <a:moveTo>
                    <a:pt x="635" y="1116"/>
                  </a:moveTo>
                  <a:cubicBezTo>
                    <a:pt x="636" y="1115"/>
                    <a:pt x="637" y="1113"/>
                    <a:pt x="635" y="1111"/>
                  </a:cubicBezTo>
                  <a:cubicBezTo>
                    <a:pt x="634" y="1110"/>
                    <a:pt x="633" y="1111"/>
                    <a:pt x="631" y="1112"/>
                  </a:cubicBezTo>
                  <a:cubicBezTo>
                    <a:pt x="630" y="1114"/>
                    <a:pt x="629" y="1115"/>
                    <a:pt x="629" y="1118"/>
                  </a:cubicBezTo>
                  <a:cubicBezTo>
                    <a:pt x="632" y="1118"/>
                    <a:pt x="633" y="1117"/>
                    <a:pt x="635" y="1116"/>
                  </a:cubicBezTo>
                  <a:close/>
                  <a:moveTo>
                    <a:pt x="768" y="1091"/>
                  </a:moveTo>
                  <a:cubicBezTo>
                    <a:pt x="768" y="1092"/>
                    <a:pt x="769" y="1093"/>
                    <a:pt x="770" y="1093"/>
                  </a:cubicBezTo>
                  <a:cubicBezTo>
                    <a:pt x="771" y="1093"/>
                    <a:pt x="772" y="1092"/>
                    <a:pt x="772" y="1091"/>
                  </a:cubicBezTo>
                  <a:cubicBezTo>
                    <a:pt x="772" y="1089"/>
                    <a:pt x="771" y="1089"/>
                    <a:pt x="770" y="1088"/>
                  </a:cubicBezTo>
                  <a:cubicBezTo>
                    <a:pt x="768" y="1089"/>
                    <a:pt x="768" y="1090"/>
                    <a:pt x="768" y="1091"/>
                  </a:cubicBezTo>
                  <a:close/>
                  <a:moveTo>
                    <a:pt x="771" y="1077"/>
                  </a:moveTo>
                  <a:cubicBezTo>
                    <a:pt x="769" y="1077"/>
                    <a:pt x="769" y="1078"/>
                    <a:pt x="768" y="1079"/>
                  </a:cubicBezTo>
                  <a:cubicBezTo>
                    <a:pt x="768" y="1079"/>
                    <a:pt x="769" y="1080"/>
                    <a:pt x="769" y="1080"/>
                  </a:cubicBezTo>
                  <a:cubicBezTo>
                    <a:pt x="770" y="1081"/>
                    <a:pt x="771" y="1080"/>
                    <a:pt x="771" y="1079"/>
                  </a:cubicBezTo>
                  <a:cubicBezTo>
                    <a:pt x="771" y="1078"/>
                    <a:pt x="771" y="1077"/>
                    <a:pt x="771" y="1077"/>
                  </a:cubicBezTo>
                  <a:close/>
                  <a:moveTo>
                    <a:pt x="721" y="1110"/>
                  </a:moveTo>
                  <a:cubicBezTo>
                    <a:pt x="721" y="1111"/>
                    <a:pt x="722" y="1111"/>
                    <a:pt x="723" y="1110"/>
                  </a:cubicBezTo>
                  <a:cubicBezTo>
                    <a:pt x="723" y="1109"/>
                    <a:pt x="723" y="1108"/>
                    <a:pt x="723" y="1108"/>
                  </a:cubicBezTo>
                  <a:cubicBezTo>
                    <a:pt x="723" y="1107"/>
                    <a:pt x="723" y="1106"/>
                    <a:pt x="722" y="1107"/>
                  </a:cubicBezTo>
                  <a:cubicBezTo>
                    <a:pt x="721" y="1108"/>
                    <a:pt x="721" y="1109"/>
                    <a:pt x="721" y="1110"/>
                  </a:cubicBezTo>
                  <a:close/>
                  <a:moveTo>
                    <a:pt x="614" y="1126"/>
                  </a:moveTo>
                  <a:cubicBezTo>
                    <a:pt x="614" y="1126"/>
                    <a:pt x="614" y="1126"/>
                    <a:pt x="613" y="1126"/>
                  </a:cubicBezTo>
                  <a:cubicBezTo>
                    <a:pt x="613" y="1127"/>
                    <a:pt x="613" y="1127"/>
                    <a:pt x="614" y="1128"/>
                  </a:cubicBezTo>
                  <a:cubicBezTo>
                    <a:pt x="614" y="1128"/>
                    <a:pt x="614" y="1127"/>
                    <a:pt x="615" y="1127"/>
                  </a:cubicBezTo>
                  <a:cubicBezTo>
                    <a:pt x="615" y="1127"/>
                    <a:pt x="615" y="1126"/>
                    <a:pt x="614" y="1126"/>
                  </a:cubicBezTo>
                  <a:close/>
                  <a:moveTo>
                    <a:pt x="586" y="611"/>
                  </a:moveTo>
                  <a:cubicBezTo>
                    <a:pt x="586" y="617"/>
                    <a:pt x="578" y="624"/>
                    <a:pt x="589" y="628"/>
                  </a:cubicBezTo>
                  <a:cubicBezTo>
                    <a:pt x="583" y="630"/>
                    <a:pt x="578" y="632"/>
                    <a:pt x="574" y="634"/>
                  </a:cubicBezTo>
                  <a:cubicBezTo>
                    <a:pt x="572" y="632"/>
                    <a:pt x="572" y="630"/>
                    <a:pt x="574" y="629"/>
                  </a:cubicBezTo>
                  <a:cubicBezTo>
                    <a:pt x="575" y="628"/>
                    <a:pt x="578" y="628"/>
                    <a:pt x="577" y="625"/>
                  </a:cubicBezTo>
                  <a:cubicBezTo>
                    <a:pt x="576" y="623"/>
                    <a:pt x="573" y="623"/>
                    <a:pt x="571" y="624"/>
                  </a:cubicBezTo>
                  <a:cubicBezTo>
                    <a:pt x="570" y="624"/>
                    <a:pt x="570" y="624"/>
                    <a:pt x="570" y="624"/>
                  </a:cubicBezTo>
                  <a:cubicBezTo>
                    <a:pt x="565" y="631"/>
                    <a:pt x="557" y="632"/>
                    <a:pt x="551" y="636"/>
                  </a:cubicBezTo>
                  <a:cubicBezTo>
                    <a:pt x="548" y="639"/>
                    <a:pt x="546" y="641"/>
                    <a:pt x="547" y="646"/>
                  </a:cubicBezTo>
                  <a:cubicBezTo>
                    <a:pt x="548" y="654"/>
                    <a:pt x="544" y="657"/>
                    <a:pt x="537" y="655"/>
                  </a:cubicBezTo>
                  <a:cubicBezTo>
                    <a:pt x="532" y="653"/>
                    <a:pt x="528" y="653"/>
                    <a:pt x="523" y="653"/>
                  </a:cubicBezTo>
                  <a:cubicBezTo>
                    <a:pt x="521" y="654"/>
                    <a:pt x="519" y="653"/>
                    <a:pt x="519" y="650"/>
                  </a:cubicBezTo>
                  <a:cubicBezTo>
                    <a:pt x="519" y="648"/>
                    <a:pt x="521" y="647"/>
                    <a:pt x="523" y="647"/>
                  </a:cubicBezTo>
                  <a:cubicBezTo>
                    <a:pt x="526" y="646"/>
                    <a:pt x="529" y="646"/>
                    <a:pt x="533" y="646"/>
                  </a:cubicBezTo>
                  <a:cubicBezTo>
                    <a:pt x="534" y="643"/>
                    <a:pt x="532" y="638"/>
                    <a:pt x="535" y="634"/>
                  </a:cubicBezTo>
                  <a:cubicBezTo>
                    <a:pt x="531" y="634"/>
                    <a:pt x="528" y="634"/>
                    <a:pt x="525" y="634"/>
                  </a:cubicBezTo>
                  <a:cubicBezTo>
                    <a:pt x="524" y="632"/>
                    <a:pt x="525" y="631"/>
                    <a:pt x="526" y="631"/>
                  </a:cubicBezTo>
                  <a:cubicBezTo>
                    <a:pt x="533" y="629"/>
                    <a:pt x="540" y="627"/>
                    <a:pt x="545" y="621"/>
                  </a:cubicBezTo>
                  <a:cubicBezTo>
                    <a:pt x="548" y="617"/>
                    <a:pt x="554" y="617"/>
                    <a:pt x="559" y="617"/>
                  </a:cubicBezTo>
                  <a:cubicBezTo>
                    <a:pt x="568" y="618"/>
                    <a:pt x="575" y="618"/>
                    <a:pt x="582" y="611"/>
                  </a:cubicBezTo>
                  <a:cubicBezTo>
                    <a:pt x="582" y="610"/>
                    <a:pt x="584" y="611"/>
                    <a:pt x="586" y="611"/>
                  </a:cubicBezTo>
                  <a:close/>
                  <a:moveTo>
                    <a:pt x="554" y="623"/>
                  </a:moveTo>
                  <a:cubicBezTo>
                    <a:pt x="554" y="623"/>
                    <a:pt x="553" y="623"/>
                    <a:pt x="553" y="623"/>
                  </a:cubicBezTo>
                  <a:cubicBezTo>
                    <a:pt x="552" y="623"/>
                    <a:pt x="551" y="623"/>
                    <a:pt x="551" y="623"/>
                  </a:cubicBezTo>
                  <a:cubicBezTo>
                    <a:pt x="551" y="623"/>
                    <a:pt x="552" y="624"/>
                    <a:pt x="552" y="624"/>
                  </a:cubicBezTo>
                  <a:cubicBezTo>
                    <a:pt x="553" y="624"/>
                    <a:pt x="554" y="624"/>
                    <a:pt x="554" y="623"/>
                  </a:cubicBezTo>
                  <a:close/>
                  <a:moveTo>
                    <a:pt x="603" y="678"/>
                  </a:moveTo>
                  <a:cubicBezTo>
                    <a:pt x="600" y="678"/>
                    <a:pt x="596" y="676"/>
                    <a:pt x="595" y="678"/>
                  </a:cubicBezTo>
                  <a:cubicBezTo>
                    <a:pt x="592" y="684"/>
                    <a:pt x="585" y="687"/>
                    <a:pt x="582" y="695"/>
                  </a:cubicBezTo>
                  <a:cubicBezTo>
                    <a:pt x="587" y="694"/>
                    <a:pt x="593" y="698"/>
                    <a:pt x="595" y="694"/>
                  </a:cubicBezTo>
                  <a:cubicBezTo>
                    <a:pt x="598" y="689"/>
                    <a:pt x="605" y="686"/>
                    <a:pt x="602" y="678"/>
                  </a:cubicBezTo>
                  <a:cubicBezTo>
                    <a:pt x="602" y="678"/>
                    <a:pt x="603" y="678"/>
                    <a:pt x="603" y="678"/>
                  </a:cubicBezTo>
                  <a:close/>
                  <a:moveTo>
                    <a:pt x="555" y="719"/>
                  </a:moveTo>
                  <a:cubicBezTo>
                    <a:pt x="562" y="716"/>
                    <a:pt x="570" y="715"/>
                    <a:pt x="577" y="714"/>
                  </a:cubicBezTo>
                  <a:cubicBezTo>
                    <a:pt x="578" y="714"/>
                    <a:pt x="580" y="713"/>
                    <a:pt x="578" y="710"/>
                  </a:cubicBezTo>
                  <a:cubicBezTo>
                    <a:pt x="568" y="713"/>
                    <a:pt x="557" y="706"/>
                    <a:pt x="544" y="711"/>
                  </a:cubicBezTo>
                  <a:cubicBezTo>
                    <a:pt x="549" y="714"/>
                    <a:pt x="550" y="721"/>
                    <a:pt x="555" y="719"/>
                  </a:cubicBezTo>
                  <a:close/>
                  <a:moveTo>
                    <a:pt x="427" y="633"/>
                  </a:moveTo>
                  <a:cubicBezTo>
                    <a:pt x="427" y="636"/>
                    <a:pt x="423" y="640"/>
                    <a:pt x="426" y="641"/>
                  </a:cubicBezTo>
                  <a:cubicBezTo>
                    <a:pt x="432" y="643"/>
                    <a:pt x="432" y="646"/>
                    <a:pt x="430" y="650"/>
                  </a:cubicBezTo>
                  <a:cubicBezTo>
                    <a:pt x="429" y="653"/>
                    <a:pt x="430" y="654"/>
                    <a:pt x="433" y="655"/>
                  </a:cubicBezTo>
                  <a:cubicBezTo>
                    <a:pt x="436" y="656"/>
                    <a:pt x="437" y="654"/>
                    <a:pt x="438" y="652"/>
                  </a:cubicBezTo>
                  <a:cubicBezTo>
                    <a:pt x="443" y="641"/>
                    <a:pt x="438" y="634"/>
                    <a:pt x="426" y="633"/>
                  </a:cubicBezTo>
                  <a:cubicBezTo>
                    <a:pt x="426" y="633"/>
                    <a:pt x="427" y="633"/>
                    <a:pt x="427" y="633"/>
                  </a:cubicBezTo>
                  <a:close/>
                  <a:moveTo>
                    <a:pt x="447" y="610"/>
                  </a:moveTo>
                  <a:cubicBezTo>
                    <a:pt x="450" y="608"/>
                    <a:pt x="452" y="606"/>
                    <a:pt x="449" y="604"/>
                  </a:cubicBezTo>
                  <a:cubicBezTo>
                    <a:pt x="447" y="602"/>
                    <a:pt x="443" y="602"/>
                    <a:pt x="441" y="605"/>
                  </a:cubicBezTo>
                  <a:cubicBezTo>
                    <a:pt x="439" y="608"/>
                    <a:pt x="438" y="612"/>
                    <a:pt x="435" y="614"/>
                  </a:cubicBezTo>
                  <a:cubicBezTo>
                    <a:pt x="433" y="615"/>
                    <a:pt x="433" y="617"/>
                    <a:pt x="434" y="618"/>
                  </a:cubicBezTo>
                  <a:cubicBezTo>
                    <a:pt x="438" y="620"/>
                    <a:pt x="439" y="625"/>
                    <a:pt x="444" y="626"/>
                  </a:cubicBezTo>
                  <a:cubicBezTo>
                    <a:pt x="446" y="620"/>
                    <a:pt x="441" y="614"/>
                    <a:pt x="447" y="610"/>
                  </a:cubicBezTo>
                  <a:close/>
                  <a:moveTo>
                    <a:pt x="421" y="629"/>
                  </a:moveTo>
                  <a:cubicBezTo>
                    <a:pt x="423" y="630"/>
                    <a:pt x="426" y="630"/>
                    <a:pt x="427" y="633"/>
                  </a:cubicBezTo>
                  <a:cubicBezTo>
                    <a:pt x="427" y="633"/>
                    <a:pt x="426" y="633"/>
                    <a:pt x="426" y="633"/>
                  </a:cubicBezTo>
                  <a:cubicBezTo>
                    <a:pt x="429" y="630"/>
                    <a:pt x="431" y="626"/>
                    <a:pt x="428" y="622"/>
                  </a:cubicBezTo>
                  <a:cubicBezTo>
                    <a:pt x="425" y="618"/>
                    <a:pt x="428" y="614"/>
                    <a:pt x="429" y="610"/>
                  </a:cubicBezTo>
                  <a:cubicBezTo>
                    <a:pt x="431" y="606"/>
                    <a:pt x="432" y="603"/>
                    <a:pt x="434" y="599"/>
                  </a:cubicBezTo>
                  <a:cubicBezTo>
                    <a:pt x="434" y="600"/>
                    <a:pt x="434" y="600"/>
                    <a:pt x="434" y="600"/>
                  </a:cubicBezTo>
                  <a:cubicBezTo>
                    <a:pt x="429" y="597"/>
                    <a:pt x="425" y="597"/>
                    <a:pt x="426" y="604"/>
                  </a:cubicBezTo>
                  <a:cubicBezTo>
                    <a:pt x="426" y="608"/>
                    <a:pt x="426" y="613"/>
                    <a:pt x="423" y="615"/>
                  </a:cubicBezTo>
                  <a:cubicBezTo>
                    <a:pt x="418" y="620"/>
                    <a:pt x="419" y="624"/>
                    <a:pt x="422" y="629"/>
                  </a:cubicBezTo>
                  <a:cubicBezTo>
                    <a:pt x="422" y="629"/>
                    <a:pt x="421" y="629"/>
                    <a:pt x="421" y="629"/>
                  </a:cubicBezTo>
                  <a:close/>
                  <a:moveTo>
                    <a:pt x="583" y="666"/>
                  </a:moveTo>
                  <a:cubicBezTo>
                    <a:pt x="588" y="659"/>
                    <a:pt x="584" y="649"/>
                    <a:pt x="594" y="645"/>
                  </a:cubicBezTo>
                  <a:cubicBezTo>
                    <a:pt x="595" y="644"/>
                    <a:pt x="594" y="642"/>
                    <a:pt x="593" y="641"/>
                  </a:cubicBezTo>
                  <a:cubicBezTo>
                    <a:pt x="592" y="640"/>
                    <a:pt x="590" y="640"/>
                    <a:pt x="589" y="641"/>
                  </a:cubicBezTo>
                  <a:cubicBezTo>
                    <a:pt x="586" y="645"/>
                    <a:pt x="583" y="649"/>
                    <a:pt x="580" y="653"/>
                  </a:cubicBezTo>
                  <a:cubicBezTo>
                    <a:pt x="578" y="654"/>
                    <a:pt x="578" y="656"/>
                    <a:pt x="579" y="658"/>
                  </a:cubicBezTo>
                  <a:cubicBezTo>
                    <a:pt x="581" y="661"/>
                    <a:pt x="579" y="664"/>
                    <a:pt x="581" y="667"/>
                  </a:cubicBezTo>
                  <a:cubicBezTo>
                    <a:pt x="583" y="666"/>
                    <a:pt x="583" y="666"/>
                    <a:pt x="583" y="666"/>
                  </a:cubicBezTo>
                  <a:close/>
                  <a:moveTo>
                    <a:pt x="434" y="599"/>
                  </a:moveTo>
                  <a:cubicBezTo>
                    <a:pt x="437" y="596"/>
                    <a:pt x="442" y="597"/>
                    <a:pt x="446" y="593"/>
                  </a:cubicBezTo>
                  <a:cubicBezTo>
                    <a:pt x="443" y="591"/>
                    <a:pt x="440" y="593"/>
                    <a:pt x="438" y="592"/>
                  </a:cubicBezTo>
                  <a:cubicBezTo>
                    <a:pt x="435" y="590"/>
                    <a:pt x="440" y="586"/>
                    <a:pt x="435" y="584"/>
                  </a:cubicBezTo>
                  <a:cubicBezTo>
                    <a:pt x="431" y="587"/>
                    <a:pt x="427" y="590"/>
                    <a:pt x="421" y="593"/>
                  </a:cubicBezTo>
                  <a:cubicBezTo>
                    <a:pt x="427" y="594"/>
                    <a:pt x="432" y="595"/>
                    <a:pt x="434" y="600"/>
                  </a:cubicBezTo>
                  <a:cubicBezTo>
                    <a:pt x="434" y="600"/>
                    <a:pt x="434" y="599"/>
                    <a:pt x="434" y="599"/>
                  </a:cubicBezTo>
                  <a:close/>
                  <a:moveTo>
                    <a:pt x="582" y="598"/>
                  </a:moveTo>
                  <a:cubicBezTo>
                    <a:pt x="583" y="596"/>
                    <a:pt x="586" y="593"/>
                    <a:pt x="582" y="592"/>
                  </a:cubicBezTo>
                  <a:cubicBezTo>
                    <a:pt x="579" y="591"/>
                    <a:pt x="577" y="592"/>
                    <a:pt x="576" y="595"/>
                  </a:cubicBezTo>
                  <a:cubicBezTo>
                    <a:pt x="575" y="600"/>
                    <a:pt x="573" y="603"/>
                    <a:pt x="569" y="605"/>
                  </a:cubicBezTo>
                  <a:cubicBezTo>
                    <a:pt x="568" y="605"/>
                    <a:pt x="568" y="607"/>
                    <a:pt x="569" y="608"/>
                  </a:cubicBezTo>
                  <a:cubicBezTo>
                    <a:pt x="570" y="609"/>
                    <a:pt x="571" y="609"/>
                    <a:pt x="572" y="610"/>
                  </a:cubicBezTo>
                  <a:cubicBezTo>
                    <a:pt x="577" y="610"/>
                    <a:pt x="580" y="605"/>
                    <a:pt x="582" y="598"/>
                  </a:cubicBezTo>
                  <a:close/>
                  <a:moveTo>
                    <a:pt x="566" y="681"/>
                  </a:moveTo>
                  <a:cubicBezTo>
                    <a:pt x="566" y="679"/>
                    <a:pt x="566" y="677"/>
                    <a:pt x="564" y="676"/>
                  </a:cubicBezTo>
                  <a:cubicBezTo>
                    <a:pt x="563" y="675"/>
                    <a:pt x="561" y="676"/>
                    <a:pt x="560" y="677"/>
                  </a:cubicBezTo>
                  <a:cubicBezTo>
                    <a:pt x="557" y="681"/>
                    <a:pt x="553" y="685"/>
                    <a:pt x="548" y="690"/>
                  </a:cubicBezTo>
                  <a:cubicBezTo>
                    <a:pt x="559" y="689"/>
                    <a:pt x="565" y="686"/>
                    <a:pt x="566" y="681"/>
                  </a:cubicBezTo>
                  <a:close/>
                  <a:moveTo>
                    <a:pt x="522" y="707"/>
                  </a:moveTo>
                  <a:cubicBezTo>
                    <a:pt x="533" y="709"/>
                    <a:pt x="534" y="709"/>
                    <a:pt x="538" y="700"/>
                  </a:cubicBezTo>
                  <a:cubicBezTo>
                    <a:pt x="531" y="699"/>
                    <a:pt x="525" y="699"/>
                    <a:pt x="522" y="707"/>
                  </a:cubicBezTo>
                  <a:close/>
                  <a:moveTo>
                    <a:pt x="498" y="653"/>
                  </a:moveTo>
                  <a:cubicBezTo>
                    <a:pt x="498" y="653"/>
                    <a:pt x="500" y="653"/>
                    <a:pt x="501" y="653"/>
                  </a:cubicBezTo>
                  <a:cubicBezTo>
                    <a:pt x="503" y="652"/>
                    <a:pt x="503" y="650"/>
                    <a:pt x="502" y="649"/>
                  </a:cubicBezTo>
                  <a:cubicBezTo>
                    <a:pt x="501" y="646"/>
                    <a:pt x="499" y="644"/>
                    <a:pt x="495" y="643"/>
                  </a:cubicBezTo>
                  <a:cubicBezTo>
                    <a:pt x="490" y="643"/>
                    <a:pt x="485" y="644"/>
                    <a:pt x="479" y="649"/>
                  </a:cubicBezTo>
                  <a:cubicBezTo>
                    <a:pt x="488" y="647"/>
                    <a:pt x="494" y="646"/>
                    <a:pt x="498" y="653"/>
                  </a:cubicBezTo>
                  <a:close/>
                  <a:moveTo>
                    <a:pt x="565" y="596"/>
                  </a:moveTo>
                  <a:cubicBezTo>
                    <a:pt x="567" y="595"/>
                    <a:pt x="568" y="593"/>
                    <a:pt x="566" y="591"/>
                  </a:cubicBezTo>
                  <a:cubicBezTo>
                    <a:pt x="565" y="590"/>
                    <a:pt x="563" y="590"/>
                    <a:pt x="562" y="591"/>
                  </a:cubicBezTo>
                  <a:cubicBezTo>
                    <a:pt x="557" y="595"/>
                    <a:pt x="553" y="598"/>
                    <a:pt x="553" y="606"/>
                  </a:cubicBezTo>
                  <a:cubicBezTo>
                    <a:pt x="557" y="603"/>
                    <a:pt x="560" y="598"/>
                    <a:pt x="565" y="596"/>
                  </a:cubicBezTo>
                  <a:close/>
                  <a:moveTo>
                    <a:pt x="541" y="608"/>
                  </a:moveTo>
                  <a:cubicBezTo>
                    <a:pt x="528" y="605"/>
                    <a:pt x="526" y="607"/>
                    <a:pt x="526" y="621"/>
                  </a:cubicBezTo>
                  <a:cubicBezTo>
                    <a:pt x="530" y="616"/>
                    <a:pt x="531" y="609"/>
                    <a:pt x="541" y="608"/>
                  </a:cubicBezTo>
                  <a:close/>
                  <a:moveTo>
                    <a:pt x="497" y="698"/>
                  </a:moveTo>
                  <a:cubicBezTo>
                    <a:pt x="496" y="697"/>
                    <a:pt x="494" y="695"/>
                    <a:pt x="492" y="696"/>
                  </a:cubicBezTo>
                  <a:cubicBezTo>
                    <a:pt x="489" y="697"/>
                    <a:pt x="488" y="700"/>
                    <a:pt x="486" y="703"/>
                  </a:cubicBezTo>
                  <a:cubicBezTo>
                    <a:pt x="485" y="704"/>
                    <a:pt x="485" y="706"/>
                    <a:pt x="487" y="706"/>
                  </a:cubicBezTo>
                  <a:cubicBezTo>
                    <a:pt x="492" y="708"/>
                    <a:pt x="494" y="705"/>
                    <a:pt x="496" y="701"/>
                  </a:cubicBezTo>
                  <a:cubicBezTo>
                    <a:pt x="496" y="700"/>
                    <a:pt x="496" y="699"/>
                    <a:pt x="497" y="698"/>
                  </a:cubicBezTo>
                  <a:close/>
                  <a:moveTo>
                    <a:pt x="570" y="641"/>
                  </a:moveTo>
                  <a:cubicBezTo>
                    <a:pt x="561" y="645"/>
                    <a:pt x="561" y="645"/>
                    <a:pt x="568" y="653"/>
                  </a:cubicBezTo>
                  <a:cubicBezTo>
                    <a:pt x="568" y="649"/>
                    <a:pt x="569" y="645"/>
                    <a:pt x="570" y="641"/>
                  </a:cubicBezTo>
                  <a:close/>
                  <a:moveTo>
                    <a:pt x="480" y="670"/>
                  </a:moveTo>
                  <a:cubicBezTo>
                    <a:pt x="480" y="670"/>
                    <a:pt x="479" y="671"/>
                    <a:pt x="480" y="671"/>
                  </a:cubicBezTo>
                  <a:cubicBezTo>
                    <a:pt x="480" y="672"/>
                    <a:pt x="481" y="672"/>
                    <a:pt x="483" y="672"/>
                  </a:cubicBezTo>
                  <a:cubicBezTo>
                    <a:pt x="487" y="671"/>
                    <a:pt x="488" y="668"/>
                    <a:pt x="487" y="662"/>
                  </a:cubicBezTo>
                  <a:cubicBezTo>
                    <a:pt x="484" y="665"/>
                    <a:pt x="483" y="668"/>
                    <a:pt x="480" y="670"/>
                  </a:cubicBezTo>
                  <a:close/>
                  <a:moveTo>
                    <a:pt x="544" y="665"/>
                  </a:moveTo>
                  <a:cubicBezTo>
                    <a:pt x="544" y="666"/>
                    <a:pt x="545" y="667"/>
                    <a:pt x="546" y="667"/>
                  </a:cubicBezTo>
                  <a:cubicBezTo>
                    <a:pt x="551" y="668"/>
                    <a:pt x="551" y="664"/>
                    <a:pt x="552" y="661"/>
                  </a:cubicBezTo>
                  <a:cubicBezTo>
                    <a:pt x="552" y="661"/>
                    <a:pt x="551" y="660"/>
                    <a:pt x="551" y="659"/>
                  </a:cubicBezTo>
                  <a:cubicBezTo>
                    <a:pt x="548" y="660"/>
                    <a:pt x="545" y="661"/>
                    <a:pt x="544" y="665"/>
                  </a:cubicBezTo>
                  <a:close/>
                  <a:moveTo>
                    <a:pt x="440" y="667"/>
                  </a:moveTo>
                  <a:cubicBezTo>
                    <a:pt x="440" y="667"/>
                    <a:pt x="441" y="664"/>
                    <a:pt x="441" y="664"/>
                  </a:cubicBezTo>
                  <a:cubicBezTo>
                    <a:pt x="440" y="660"/>
                    <a:pt x="437" y="660"/>
                    <a:pt x="434" y="662"/>
                  </a:cubicBezTo>
                  <a:cubicBezTo>
                    <a:pt x="435" y="665"/>
                    <a:pt x="436" y="667"/>
                    <a:pt x="440" y="667"/>
                  </a:cubicBezTo>
                  <a:close/>
                  <a:moveTo>
                    <a:pt x="502" y="677"/>
                  </a:moveTo>
                  <a:cubicBezTo>
                    <a:pt x="496" y="680"/>
                    <a:pt x="492" y="678"/>
                    <a:pt x="488" y="681"/>
                  </a:cubicBezTo>
                  <a:cubicBezTo>
                    <a:pt x="496" y="684"/>
                    <a:pt x="496" y="684"/>
                    <a:pt x="502" y="677"/>
                  </a:cubicBezTo>
                  <a:close/>
                  <a:moveTo>
                    <a:pt x="507" y="631"/>
                  </a:moveTo>
                  <a:cubicBezTo>
                    <a:pt x="504" y="632"/>
                    <a:pt x="504" y="635"/>
                    <a:pt x="503" y="638"/>
                  </a:cubicBezTo>
                  <a:cubicBezTo>
                    <a:pt x="503" y="639"/>
                    <a:pt x="504" y="640"/>
                    <a:pt x="505" y="640"/>
                  </a:cubicBezTo>
                  <a:cubicBezTo>
                    <a:pt x="509" y="639"/>
                    <a:pt x="510" y="637"/>
                    <a:pt x="510" y="634"/>
                  </a:cubicBezTo>
                  <a:cubicBezTo>
                    <a:pt x="509" y="633"/>
                    <a:pt x="508" y="631"/>
                    <a:pt x="507" y="631"/>
                  </a:cubicBezTo>
                  <a:close/>
                  <a:moveTo>
                    <a:pt x="542" y="719"/>
                  </a:moveTo>
                  <a:cubicBezTo>
                    <a:pt x="541" y="718"/>
                    <a:pt x="538" y="718"/>
                    <a:pt x="537" y="720"/>
                  </a:cubicBezTo>
                  <a:cubicBezTo>
                    <a:pt x="536" y="721"/>
                    <a:pt x="538" y="722"/>
                    <a:pt x="539" y="723"/>
                  </a:cubicBezTo>
                  <a:cubicBezTo>
                    <a:pt x="541" y="724"/>
                    <a:pt x="543" y="724"/>
                    <a:pt x="544" y="722"/>
                  </a:cubicBezTo>
                  <a:cubicBezTo>
                    <a:pt x="545" y="720"/>
                    <a:pt x="544" y="719"/>
                    <a:pt x="542" y="719"/>
                  </a:cubicBezTo>
                  <a:close/>
                  <a:moveTo>
                    <a:pt x="452" y="652"/>
                  </a:moveTo>
                  <a:cubicBezTo>
                    <a:pt x="450" y="652"/>
                    <a:pt x="448" y="653"/>
                    <a:pt x="447" y="656"/>
                  </a:cubicBezTo>
                  <a:cubicBezTo>
                    <a:pt x="446" y="657"/>
                    <a:pt x="448" y="658"/>
                    <a:pt x="449" y="658"/>
                  </a:cubicBezTo>
                  <a:cubicBezTo>
                    <a:pt x="451" y="658"/>
                    <a:pt x="453" y="657"/>
                    <a:pt x="454" y="654"/>
                  </a:cubicBezTo>
                  <a:cubicBezTo>
                    <a:pt x="454" y="653"/>
                    <a:pt x="453" y="652"/>
                    <a:pt x="452" y="652"/>
                  </a:cubicBezTo>
                  <a:close/>
                  <a:moveTo>
                    <a:pt x="567" y="669"/>
                  </a:moveTo>
                  <a:cubicBezTo>
                    <a:pt x="570" y="670"/>
                    <a:pt x="573" y="668"/>
                    <a:pt x="571" y="667"/>
                  </a:cubicBezTo>
                  <a:cubicBezTo>
                    <a:pt x="569" y="664"/>
                    <a:pt x="566" y="665"/>
                    <a:pt x="563" y="668"/>
                  </a:cubicBezTo>
                  <a:cubicBezTo>
                    <a:pt x="565" y="669"/>
                    <a:pt x="566" y="669"/>
                    <a:pt x="567" y="669"/>
                  </a:cubicBezTo>
                  <a:close/>
                  <a:moveTo>
                    <a:pt x="512" y="664"/>
                  </a:moveTo>
                  <a:cubicBezTo>
                    <a:pt x="514" y="664"/>
                    <a:pt x="515" y="664"/>
                    <a:pt x="515" y="662"/>
                  </a:cubicBezTo>
                  <a:cubicBezTo>
                    <a:pt x="515" y="660"/>
                    <a:pt x="513" y="659"/>
                    <a:pt x="511" y="658"/>
                  </a:cubicBezTo>
                  <a:cubicBezTo>
                    <a:pt x="510" y="658"/>
                    <a:pt x="509" y="658"/>
                    <a:pt x="509" y="660"/>
                  </a:cubicBezTo>
                  <a:cubicBezTo>
                    <a:pt x="509" y="662"/>
                    <a:pt x="510" y="663"/>
                    <a:pt x="512" y="664"/>
                  </a:cubicBezTo>
                  <a:close/>
                  <a:moveTo>
                    <a:pt x="605" y="669"/>
                  </a:moveTo>
                  <a:cubicBezTo>
                    <a:pt x="601" y="672"/>
                    <a:pt x="601" y="675"/>
                    <a:pt x="603" y="678"/>
                  </a:cubicBezTo>
                  <a:cubicBezTo>
                    <a:pt x="603" y="678"/>
                    <a:pt x="602" y="678"/>
                    <a:pt x="602" y="678"/>
                  </a:cubicBezTo>
                  <a:cubicBezTo>
                    <a:pt x="606" y="676"/>
                    <a:pt x="606" y="674"/>
                    <a:pt x="605" y="669"/>
                  </a:cubicBezTo>
                  <a:close/>
                  <a:moveTo>
                    <a:pt x="493" y="590"/>
                  </a:moveTo>
                  <a:cubicBezTo>
                    <a:pt x="491" y="590"/>
                    <a:pt x="490" y="591"/>
                    <a:pt x="489" y="593"/>
                  </a:cubicBezTo>
                  <a:cubicBezTo>
                    <a:pt x="489" y="594"/>
                    <a:pt x="490" y="595"/>
                    <a:pt x="491" y="596"/>
                  </a:cubicBezTo>
                  <a:cubicBezTo>
                    <a:pt x="494" y="596"/>
                    <a:pt x="495" y="595"/>
                    <a:pt x="495" y="594"/>
                  </a:cubicBezTo>
                  <a:cubicBezTo>
                    <a:pt x="495" y="591"/>
                    <a:pt x="495" y="590"/>
                    <a:pt x="493" y="590"/>
                  </a:cubicBezTo>
                  <a:close/>
                  <a:moveTo>
                    <a:pt x="537" y="590"/>
                  </a:moveTo>
                  <a:cubicBezTo>
                    <a:pt x="538" y="589"/>
                    <a:pt x="537" y="588"/>
                    <a:pt x="535" y="588"/>
                  </a:cubicBezTo>
                  <a:cubicBezTo>
                    <a:pt x="534" y="588"/>
                    <a:pt x="532" y="588"/>
                    <a:pt x="532" y="590"/>
                  </a:cubicBezTo>
                  <a:cubicBezTo>
                    <a:pt x="532" y="591"/>
                    <a:pt x="533" y="591"/>
                    <a:pt x="535" y="591"/>
                  </a:cubicBezTo>
                  <a:cubicBezTo>
                    <a:pt x="536" y="591"/>
                    <a:pt x="537" y="591"/>
                    <a:pt x="537" y="590"/>
                  </a:cubicBezTo>
                  <a:close/>
                  <a:moveTo>
                    <a:pt x="580" y="702"/>
                  </a:moveTo>
                  <a:cubicBezTo>
                    <a:pt x="580" y="704"/>
                    <a:pt x="582" y="704"/>
                    <a:pt x="583" y="703"/>
                  </a:cubicBezTo>
                  <a:cubicBezTo>
                    <a:pt x="584" y="703"/>
                    <a:pt x="586" y="703"/>
                    <a:pt x="586" y="702"/>
                  </a:cubicBezTo>
                  <a:cubicBezTo>
                    <a:pt x="586" y="701"/>
                    <a:pt x="585" y="700"/>
                    <a:pt x="584" y="700"/>
                  </a:cubicBezTo>
                  <a:cubicBezTo>
                    <a:pt x="582" y="700"/>
                    <a:pt x="581" y="701"/>
                    <a:pt x="580" y="702"/>
                  </a:cubicBezTo>
                  <a:close/>
                  <a:moveTo>
                    <a:pt x="476" y="687"/>
                  </a:moveTo>
                  <a:cubicBezTo>
                    <a:pt x="477" y="688"/>
                    <a:pt x="478" y="689"/>
                    <a:pt x="479" y="688"/>
                  </a:cubicBezTo>
                  <a:cubicBezTo>
                    <a:pt x="481" y="688"/>
                    <a:pt x="481" y="686"/>
                    <a:pt x="481" y="684"/>
                  </a:cubicBezTo>
                  <a:cubicBezTo>
                    <a:pt x="481" y="683"/>
                    <a:pt x="480" y="682"/>
                    <a:pt x="479" y="683"/>
                  </a:cubicBezTo>
                  <a:cubicBezTo>
                    <a:pt x="477" y="684"/>
                    <a:pt x="476" y="685"/>
                    <a:pt x="476" y="687"/>
                  </a:cubicBezTo>
                  <a:close/>
                  <a:moveTo>
                    <a:pt x="504" y="606"/>
                  </a:moveTo>
                  <a:cubicBezTo>
                    <a:pt x="503" y="606"/>
                    <a:pt x="502" y="607"/>
                    <a:pt x="502" y="608"/>
                  </a:cubicBezTo>
                  <a:cubicBezTo>
                    <a:pt x="502" y="608"/>
                    <a:pt x="503" y="609"/>
                    <a:pt x="503" y="609"/>
                  </a:cubicBezTo>
                  <a:cubicBezTo>
                    <a:pt x="505" y="609"/>
                    <a:pt x="506" y="609"/>
                    <a:pt x="507" y="607"/>
                  </a:cubicBezTo>
                  <a:cubicBezTo>
                    <a:pt x="506" y="605"/>
                    <a:pt x="505" y="606"/>
                    <a:pt x="504" y="606"/>
                  </a:cubicBezTo>
                  <a:close/>
                  <a:moveTo>
                    <a:pt x="476" y="614"/>
                  </a:moveTo>
                  <a:cubicBezTo>
                    <a:pt x="475" y="614"/>
                    <a:pt x="475" y="616"/>
                    <a:pt x="475" y="617"/>
                  </a:cubicBezTo>
                  <a:cubicBezTo>
                    <a:pt x="475" y="618"/>
                    <a:pt x="476" y="618"/>
                    <a:pt x="477" y="617"/>
                  </a:cubicBezTo>
                  <a:cubicBezTo>
                    <a:pt x="478" y="617"/>
                    <a:pt x="479" y="616"/>
                    <a:pt x="479" y="615"/>
                  </a:cubicBezTo>
                  <a:cubicBezTo>
                    <a:pt x="478" y="613"/>
                    <a:pt x="477" y="613"/>
                    <a:pt x="476" y="614"/>
                  </a:cubicBezTo>
                  <a:close/>
                  <a:moveTo>
                    <a:pt x="399" y="620"/>
                  </a:moveTo>
                  <a:cubicBezTo>
                    <a:pt x="399" y="619"/>
                    <a:pt x="398" y="618"/>
                    <a:pt x="397" y="618"/>
                  </a:cubicBezTo>
                  <a:cubicBezTo>
                    <a:pt x="395" y="618"/>
                    <a:pt x="394" y="619"/>
                    <a:pt x="394" y="621"/>
                  </a:cubicBezTo>
                  <a:cubicBezTo>
                    <a:pt x="395" y="621"/>
                    <a:pt x="396" y="622"/>
                    <a:pt x="397" y="622"/>
                  </a:cubicBezTo>
                  <a:cubicBezTo>
                    <a:pt x="398" y="622"/>
                    <a:pt x="399" y="621"/>
                    <a:pt x="399" y="620"/>
                  </a:cubicBezTo>
                  <a:close/>
                  <a:moveTo>
                    <a:pt x="518" y="687"/>
                  </a:moveTo>
                  <a:cubicBezTo>
                    <a:pt x="519" y="686"/>
                    <a:pt x="518" y="685"/>
                    <a:pt x="516" y="686"/>
                  </a:cubicBezTo>
                  <a:cubicBezTo>
                    <a:pt x="516" y="686"/>
                    <a:pt x="515" y="687"/>
                    <a:pt x="515" y="688"/>
                  </a:cubicBezTo>
                  <a:cubicBezTo>
                    <a:pt x="515" y="689"/>
                    <a:pt x="516" y="689"/>
                    <a:pt x="516" y="690"/>
                  </a:cubicBezTo>
                  <a:cubicBezTo>
                    <a:pt x="518" y="690"/>
                    <a:pt x="518" y="689"/>
                    <a:pt x="518" y="687"/>
                  </a:cubicBezTo>
                  <a:close/>
                  <a:moveTo>
                    <a:pt x="425" y="666"/>
                  </a:moveTo>
                  <a:cubicBezTo>
                    <a:pt x="424" y="666"/>
                    <a:pt x="423" y="666"/>
                    <a:pt x="424" y="668"/>
                  </a:cubicBezTo>
                  <a:cubicBezTo>
                    <a:pt x="424" y="668"/>
                    <a:pt x="425" y="668"/>
                    <a:pt x="426" y="668"/>
                  </a:cubicBezTo>
                  <a:cubicBezTo>
                    <a:pt x="426" y="668"/>
                    <a:pt x="427" y="667"/>
                    <a:pt x="427" y="667"/>
                  </a:cubicBezTo>
                  <a:cubicBezTo>
                    <a:pt x="427" y="666"/>
                    <a:pt x="426" y="666"/>
                    <a:pt x="425" y="666"/>
                  </a:cubicBezTo>
                  <a:close/>
                  <a:moveTo>
                    <a:pt x="501" y="673"/>
                  </a:moveTo>
                  <a:cubicBezTo>
                    <a:pt x="501" y="672"/>
                    <a:pt x="500" y="672"/>
                    <a:pt x="499" y="672"/>
                  </a:cubicBezTo>
                  <a:cubicBezTo>
                    <a:pt x="498" y="671"/>
                    <a:pt x="497" y="671"/>
                    <a:pt x="497" y="673"/>
                  </a:cubicBezTo>
                  <a:cubicBezTo>
                    <a:pt x="497" y="673"/>
                    <a:pt x="498" y="674"/>
                    <a:pt x="498" y="674"/>
                  </a:cubicBezTo>
                  <a:cubicBezTo>
                    <a:pt x="499" y="674"/>
                    <a:pt x="500" y="674"/>
                    <a:pt x="501" y="673"/>
                  </a:cubicBezTo>
                  <a:close/>
                  <a:moveTo>
                    <a:pt x="497" y="698"/>
                  </a:moveTo>
                  <a:cubicBezTo>
                    <a:pt x="500" y="697"/>
                    <a:pt x="504" y="700"/>
                    <a:pt x="508" y="697"/>
                  </a:cubicBezTo>
                  <a:cubicBezTo>
                    <a:pt x="503" y="696"/>
                    <a:pt x="500" y="697"/>
                    <a:pt x="497" y="698"/>
                  </a:cubicBezTo>
                  <a:cubicBezTo>
                    <a:pt x="497" y="698"/>
                    <a:pt x="497" y="698"/>
                    <a:pt x="497" y="698"/>
                  </a:cubicBezTo>
                  <a:close/>
                  <a:moveTo>
                    <a:pt x="600" y="640"/>
                  </a:moveTo>
                  <a:cubicBezTo>
                    <a:pt x="600" y="640"/>
                    <a:pt x="601" y="641"/>
                    <a:pt x="602" y="641"/>
                  </a:cubicBezTo>
                  <a:cubicBezTo>
                    <a:pt x="603" y="641"/>
                    <a:pt x="604" y="640"/>
                    <a:pt x="604" y="639"/>
                  </a:cubicBezTo>
                  <a:cubicBezTo>
                    <a:pt x="604" y="639"/>
                    <a:pt x="603" y="638"/>
                    <a:pt x="603" y="638"/>
                  </a:cubicBezTo>
                  <a:cubicBezTo>
                    <a:pt x="602" y="638"/>
                    <a:pt x="601" y="638"/>
                    <a:pt x="600" y="640"/>
                  </a:cubicBezTo>
                  <a:close/>
                  <a:moveTo>
                    <a:pt x="518" y="619"/>
                  </a:moveTo>
                  <a:cubicBezTo>
                    <a:pt x="518" y="619"/>
                    <a:pt x="517" y="618"/>
                    <a:pt x="516" y="618"/>
                  </a:cubicBezTo>
                  <a:cubicBezTo>
                    <a:pt x="516" y="618"/>
                    <a:pt x="516" y="619"/>
                    <a:pt x="516" y="619"/>
                  </a:cubicBezTo>
                  <a:cubicBezTo>
                    <a:pt x="516" y="619"/>
                    <a:pt x="517" y="620"/>
                    <a:pt x="517" y="620"/>
                  </a:cubicBezTo>
                  <a:cubicBezTo>
                    <a:pt x="517" y="620"/>
                    <a:pt x="518" y="619"/>
                    <a:pt x="518" y="619"/>
                  </a:cubicBezTo>
                  <a:close/>
                  <a:moveTo>
                    <a:pt x="591" y="617"/>
                  </a:moveTo>
                  <a:cubicBezTo>
                    <a:pt x="590" y="617"/>
                    <a:pt x="590" y="617"/>
                    <a:pt x="590" y="617"/>
                  </a:cubicBezTo>
                  <a:cubicBezTo>
                    <a:pt x="590" y="618"/>
                    <a:pt x="590" y="619"/>
                    <a:pt x="590" y="619"/>
                  </a:cubicBezTo>
                  <a:cubicBezTo>
                    <a:pt x="590" y="619"/>
                    <a:pt x="591" y="619"/>
                    <a:pt x="591" y="619"/>
                  </a:cubicBezTo>
                  <a:cubicBezTo>
                    <a:pt x="592" y="618"/>
                    <a:pt x="591" y="617"/>
                    <a:pt x="591" y="617"/>
                  </a:cubicBezTo>
                  <a:close/>
                  <a:moveTo>
                    <a:pt x="532" y="693"/>
                  </a:moveTo>
                  <a:cubicBezTo>
                    <a:pt x="533" y="693"/>
                    <a:pt x="532" y="692"/>
                    <a:pt x="531" y="693"/>
                  </a:cubicBezTo>
                  <a:cubicBezTo>
                    <a:pt x="530" y="693"/>
                    <a:pt x="530" y="693"/>
                    <a:pt x="529" y="693"/>
                  </a:cubicBezTo>
                  <a:cubicBezTo>
                    <a:pt x="530" y="694"/>
                    <a:pt x="530" y="694"/>
                    <a:pt x="530" y="694"/>
                  </a:cubicBezTo>
                  <a:cubicBezTo>
                    <a:pt x="531" y="694"/>
                    <a:pt x="532" y="694"/>
                    <a:pt x="532" y="693"/>
                  </a:cubicBezTo>
                  <a:close/>
                  <a:moveTo>
                    <a:pt x="568" y="706"/>
                  </a:moveTo>
                  <a:cubicBezTo>
                    <a:pt x="567" y="705"/>
                    <a:pt x="567" y="705"/>
                    <a:pt x="566" y="706"/>
                  </a:cubicBezTo>
                  <a:cubicBezTo>
                    <a:pt x="566" y="706"/>
                    <a:pt x="566" y="706"/>
                    <a:pt x="566" y="707"/>
                  </a:cubicBezTo>
                  <a:cubicBezTo>
                    <a:pt x="567" y="707"/>
                    <a:pt x="567" y="707"/>
                    <a:pt x="567" y="707"/>
                  </a:cubicBezTo>
                  <a:cubicBezTo>
                    <a:pt x="567" y="706"/>
                    <a:pt x="568" y="706"/>
                    <a:pt x="568" y="706"/>
                  </a:cubicBezTo>
                  <a:close/>
                  <a:moveTo>
                    <a:pt x="596" y="593"/>
                  </a:moveTo>
                  <a:cubicBezTo>
                    <a:pt x="595" y="593"/>
                    <a:pt x="595" y="594"/>
                    <a:pt x="595" y="594"/>
                  </a:cubicBezTo>
                  <a:cubicBezTo>
                    <a:pt x="595" y="595"/>
                    <a:pt x="596" y="595"/>
                    <a:pt x="596" y="596"/>
                  </a:cubicBezTo>
                  <a:cubicBezTo>
                    <a:pt x="596" y="595"/>
                    <a:pt x="597" y="595"/>
                    <a:pt x="597" y="594"/>
                  </a:cubicBezTo>
                  <a:cubicBezTo>
                    <a:pt x="597" y="594"/>
                    <a:pt x="596" y="594"/>
                    <a:pt x="596" y="593"/>
                  </a:cubicBezTo>
                  <a:close/>
                  <a:moveTo>
                    <a:pt x="514" y="626"/>
                  </a:moveTo>
                  <a:cubicBezTo>
                    <a:pt x="514" y="625"/>
                    <a:pt x="513" y="626"/>
                    <a:pt x="513" y="626"/>
                  </a:cubicBezTo>
                  <a:cubicBezTo>
                    <a:pt x="513" y="626"/>
                    <a:pt x="513" y="627"/>
                    <a:pt x="513" y="628"/>
                  </a:cubicBezTo>
                  <a:cubicBezTo>
                    <a:pt x="514" y="627"/>
                    <a:pt x="515" y="627"/>
                    <a:pt x="515" y="627"/>
                  </a:cubicBezTo>
                  <a:cubicBezTo>
                    <a:pt x="515" y="627"/>
                    <a:pt x="514" y="626"/>
                    <a:pt x="514" y="626"/>
                  </a:cubicBezTo>
                  <a:close/>
                  <a:moveTo>
                    <a:pt x="499" y="632"/>
                  </a:moveTo>
                  <a:cubicBezTo>
                    <a:pt x="498" y="631"/>
                    <a:pt x="498" y="631"/>
                    <a:pt x="498" y="631"/>
                  </a:cubicBezTo>
                  <a:cubicBezTo>
                    <a:pt x="498" y="631"/>
                    <a:pt x="497" y="632"/>
                    <a:pt x="497" y="632"/>
                  </a:cubicBezTo>
                  <a:cubicBezTo>
                    <a:pt x="497" y="632"/>
                    <a:pt x="497" y="632"/>
                    <a:pt x="497" y="633"/>
                  </a:cubicBezTo>
                  <a:cubicBezTo>
                    <a:pt x="498" y="632"/>
                    <a:pt x="498" y="632"/>
                    <a:pt x="499" y="632"/>
                  </a:cubicBezTo>
                  <a:close/>
                  <a:moveTo>
                    <a:pt x="461" y="665"/>
                  </a:moveTo>
                  <a:cubicBezTo>
                    <a:pt x="461" y="666"/>
                    <a:pt x="462" y="666"/>
                    <a:pt x="463" y="666"/>
                  </a:cubicBezTo>
                  <a:cubicBezTo>
                    <a:pt x="463" y="665"/>
                    <a:pt x="464" y="665"/>
                    <a:pt x="464" y="665"/>
                  </a:cubicBezTo>
                  <a:cubicBezTo>
                    <a:pt x="463" y="664"/>
                    <a:pt x="463" y="664"/>
                    <a:pt x="463" y="663"/>
                  </a:cubicBezTo>
                  <a:cubicBezTo>
                    <a:pt x="462" y="664"/>
                    <a:pt x="462" y="664"/>
                    <a:pt x="461" y="665"/>
                  </a:cubicBezTo>
                  <a:close/>
                  <a:moveTo>
                    <a:pt x="667" y="918"/>
                  </a:moveTo>
                  <a:cubicBezTo>
                    <a:pt x="666" y="917"/>
                    <a:pt x="664" y="915"/>
                    <a:pt x="663" y="917"/>
                  </a:cubicBezTo>
                  <a:cubicBezTo>
                    <a:pt x="661" y="919"/>
                    <a:pt x="664" y="920"/>
                    <a:pt x="664" y="922"/>
                  </a:cubicBezTo>
                  <a:cubicBezTo>
                    <a:pt x="666" y="922"/>
                    <a:pt x="668" y="922"/>
                    <a:pt x="669" y="921"/>
                  </a:cubicBezTo>
                  <a:cubicBezTo>
                    <a:pt x="669" y="920"/>
                    <a:pt x="668" y="919"/>
                    <a:pt x="667" y="918"/>
                  </a:cubicBezTo>
                  <a:close/>
                  <a:moveTo>
                    <a:pt x="794" y="1207"/>
                  </a:moveTo>
                  <a:cubicBezTo>
                    <a:pt x="794" y="1207"/>
                    <a:pt x="794" y="1208"/>
                    <a:pt x="794" y="1208"/>
                  </a:cubicBezTo>
                  <a:cubicBezTo>
                    <a:pt x="795" y="1208"/>
                    <a:pt x="795" y="1208"/>
                    <a:pt x="796" y="1207"/>
                  </a:cubicBezTo>
                  <a:cubicBezTo>
                    <a:pt x="796" y="1207"/>
                    <a:pt x="795" y="1206"/>
                    <a:pt x="795" y="1206"/>
                  </a:cubicBezTo>
                  <a:cubicBezTo>
                    <a:pt x="794" y="1206"/>
                    <a:pt x="794" y="1207"/>
                    <a:pt x="794" y="1207"/>
                  </a:cubicBezTo>
                  <a:close/>
                  <a:moveTo>
                    <a:pt x="803" y="1206"/>
                  </a:moveTo>
                  <a:cubicBezTo>
                    <a:pt x="803" y="1207"/>
                    <a:pt x="802" y="1209"/>
                    <a:pt x="803" y="1210"/>
                  </a:cubicBezTo>
                  <a:cubicBezTo>
                    <a:pt x="804" y="1210"/>
                    <a:pt x="804" y="1210"/>
                    <a:pt x="804" y="1210"/>
                  </a:cubicBezTo>
                  <a:cubicBezTo>
                    <a:pt x="806" y="1208"/>
                    <a:pt x="804" y="1207"/>
                    <a:pt x="803" y="1206"/>
                  </a:cubicBezTo>
                  <a:cubicBezTo>
                    <a:pt x="803" y="1206"/>
                    <a:pt x="803" y="1206"/>
                    <a:pt x="803" y="1206"/>
                  </a:cubicBezTo>
                  <a:close/>
                  <a:moveTo>
                    <a:pt x="925" y="430"/>
                  </a:moveTo>
                  <a:cubicBezTo>
                    <a:pt x="925" y="429"/>
                    <a:pt x="925" y="428"/>
                    <a:pt x="923" y="428"/>
                  </a:cubicBezTo>
                  <a:cubicBezTo>
                    <a:pt x="923" y="428"/>
                    <a:pt x="922" y="429"/>
                    <a:pt x="922" y="429"/>
                  </a:cubicBezTo>
                  <a:cubicBezTo>
                    <a:pt x="922" y="430"/>
                    <a:pt x="922" y="431"/>
                    <a:pt x="923" y="431"/>
                  </a:cubicBezTo>
                  <a:cubicBezTo>
                    <a:pt x="923" y="431"/>
                    <a:pt x="924" y="431"/>
                    <a:pt x="925" y="430"/>
                  </a:cubicBezTo>
                  <a:close/>
                  <a:moveTo>
                    <a:pt x="707" y="511"/>
                  </a:moveTo>
                  <a:cubicBezTo>
                    <a:pt x="707" y="511"/>
                    <a:pt x="707" y="512"/>
                    <a:pt x="706" y="512"/>
                  </a:cubicBezTo>
                  <a:cubicBezTo>
                    <a:pt x="707" y="513"/>
                    <a:pt x="707" y="513"/>
                    <a:pt x="708" y="513"/>
                  </a:cubicBezTo>
                  <a:cubicBezTo>
                    <a:pt x="708" y="513"/>
                    <a:pt x="708" y="512"/>
                    <a:pt x="709" y="512"/>
                  </a:cubicBezTo>
                  <a:cubicBezTo>
                    <a:pt x="708" y="512"/>
                    <a:pt x="708" y="511"/>
                    <a:pt x="707" y="511"/>
                  </a:cubicBezTo>
                  <a:close/>
                  <a:moveTo>
                    <a:pt x="669" y="342"/>
                  </a:moveTo>
                  <a:cubicBezTo>
                    <a:pt x="669" y="342"/>
                    <a:pt x="669" y="343"/>
                    <a:pt x="670" y="343"/>
                  </a:cubicBezTo>
                  <a:cubicBezTo>
                    <a:pt x="671" y="343"/>
                    <a:pt x="671" y="342"/>
                    <a:pt x="671" y="342"/>
                  </a:cubicBezTo>
                  <a:cubicBezTo>
                    <a:pt x="670" y="342"/>
                    <a:pt x="670" y="342"/>
                    <a:pt x="670" y="342"/>
                  </a:cubicBezTo>
                  <a:cubicBezTo>
                    <a:pt x="669" y="342"/>
                    <a:pt x="669" y="342"/>
                    <a:pt x="669" y="342"/>
                  </a:cubicBezTo>
                  <a:close/>
                  <a:moveTo>
                    <a:pt x="641" y="343"/>
                  </a:moveTo>
                  <a:cubicBezTo>
                    <a:pt x="641" y="343"/>
                    <a:pt x="640" y="343"/>
                    <a:pt x="639" y="342"/>
                  </a:cubicBezTo>
                  <a:cubicBezTo>
                    <a:pt x="639" y="342"/>
                    <a:pt x="639" y="343"/>
                    <a:pt x="639" y="343"/>
                  </a:cubicBezTo>
                  <a:cubicBezTo>
                    <a:pt x="640" y="344"/>
                    <a:pt x="640" y="344"/>
                    <a:pt x="641" y="344"/>
                  </a:cubicBezTo>
                  <a:cubicBezTo>
                    <a:pt x="641" y="344"/>
                    <a:pt x="641" y="343"/>
                    <a:pt x="641" y="343"/>
                  </a:cubicBezTo>
                  <a:close/>
                  <a:moveTo>
                    <a:pt x="439" y="523"/>
                  </a:moveTo>
                  <a:cubicBezTo>
                    <a:pt x="438" y="524"/>
                    <a:pt x="437" y="525"/>
                    <a:pt x="437" y="527"/>
                  </a:cubicBezTo>
                  <a:cubicBezTo>
                    <a:pt x="436" y="528"/>
                    <a:pt x="436" y="529"/>
                    <a:pt x="437" y="530"/>
                  </a:cubicBezTo>
                  <a:cubicBezTo>
                    <a:pt x="439" y="531"/>
                    <a:pt x="439" y="529"/>
                    <a:pt x="440" y="527"/>
                  </a:cubicBezTo>
                  <a:cubicBezTo>
                    <a:pt x="440" y="526"/>
                    <a:pt x="439" y="524"/>
                    <a:pt x="439" y="523"/>
                  </a:cubicBezTo>
                  <a:cubicBezTo>
                    <a:pt x="439" y="523"/>
                    <a:pt x="439" y="523"/>
                    <a:pt x="439" y="523"/>
                  </a:cubicBezTo>
                  <a:close/>
                  <a:moveTo>
                    <a:pt x="718" y="348"/>
                  </a:moveTo>
                  <a:cubicBezTo>
                    <a:pt x="718" y="350"/>
                    <a:pt x="719" y="350"/>
                    <a:pt x="720" y="350"/>
                  </a:cubicBezTo>
                  <a:cubicBezTo>
                    <a:pt x="720" y="350"/>
                    <a:pt x="722" y="349"/>
                    <a:pt x="722" y="349"/>
                  </a:cubicBezTo>
                  <a:cubicBezTo>
                    <a:pt x="722" y="348"/>
                    <a:pt x="721" y="347"/>
                    <a:pt x="719" y="347"/>
                  </a:cubicBezTo>
                  <a:cubicBezTo>
                    <a:pt x="719" y="347"/>
                    <a:pt x="718" y="348"/>
                    <a:pt x="718" y="348"/>
                  </a:cubicBezTo>
                  <a:close/>
                  <a:moveTo>
                    <a:pt x="784" y="502"/>
                  </a:moveTo>
                  <a:cubicBezTo>
                    <a:pt x="784" y="504"/>
                    <a:pt x="785" y="505"/>
                    <a:pt x="787" y="505"/>
                  </a:cubicBezTo>
                  <a:cubicBezTo>
                    <a:pt x="789" y="504"/>
                    <a:pt x="791" y="503"/>
                    <a:pt x="790" y="501"/>
                  </a:cubicBezTo>
                  <a:cubicBezTo>
                    <a:pt x="790" y="499"/>
                    <a:pt x="788" y="499"/>
                    <a:pt x="787" y="499"/>
                  </a:cubicBezTo>
                  <a:cubicBezTo>
                    <a:pt x="785" y="499"/>
                    <a:pt x="783" y="500"/>
                    <a:pt x="784" y="502"/>
                  </a:cubicBezTo>
                  <a:close/>
                  <a:moveTo>
                    <a:pt x="1028" y="183"/>
                  </a:moveTo>
                  <a:cubicBezTo>
                    <a:pt x="1033" y="185"/>
                    <a:pt x="1037" y="189"/>
                    <a:pt x="1043" y="188"/>
                  </a:cubicBezTo>
                  <a:cubicBezTo>
                    <a:pt x="1037" y="181"/>
                    <a:pt x="1037" y="181"/>
                    <a:pt x="1028" y="184"/>
                  </a:cubicBezTo>
                  <a:cubicBezTo>
                    <a:pt x="1028" y="184"/>
                    <a:pt x="1028" y="183"/>
                    <a:pt x="1028" y="183"/>
                  </a:cubicBezTo>
                  <a:close/>
                  <a:moveTo>
                    <a:pt x="902" y="1143"/>
                  </a:moveTo>
                  <a:cubicBezTo>
                    <a:pt x="902" y="1145"/>
                    <a:pt x="903" y="1147"/>
                    <a:pt x="906" y="1146"/>
                  </a:cubicBezTo>
                  <a:cubicBezTo>
                    <a:pt x="908" y="1146"/>
                    <a:pt x="910" y="1145"/>
                    <a:pt x="910" y="1142"/>
                  </a:cubicBezTo>
                  <a:cubicBezTo>
                    <a:pt x="910" y="1140"/>
                    <a:pt x="908" y="1139"/>
                    <a:pt x="906" y="1139"/>
                  </a:cubicBezTo>
                  <a:cubicBezTo>
                    <a:pt x="903" y="1139"/>
                    <a:pt x="902" y="1141"/>
                    <a:pt x="902" y="1143"/>
                  </a:cubicBezTo>
                  <a:close/>
                  <a:moveTo>
                    <a:pt x="790" y="144"/>
                  </a:moveTo>
                  <a:cubicBezTo>
                    <a:pt x="789" y="144"/>
                    <a:pt x="789" y="144"/>
                    <a:pt x="788" y="144"/>
                  </a:cubicBezTo>
                  <a:cubicBezTo>
                    <a:pt x="788" y="145"/>
                    <a:pt x="788" y="145"/>
                    <a:pt x="788" y="145"/>
                  </a:cubicBezTo>
                  <a:cubicBezTo>
                    <a:pt x="789" y="146"/>
                    <a:pt x="790" y="146"/>
                    <a:pt x="790" y="145"/>
                  </a:cubicBezTo>
                  <a:cubicBezTo>
                    <a:pt x="790" y="145"/>
                    <a:pt x="790" y="144"/>
                    <a:pt x="790" y="144"/>
                  </a:cubicBezTo>
                  <a:close/>
                  <a:moveTo>
                    <a:pt x="915" y="1174"/>
                  </a:moveTo>
                  <a:cubicBezTo>
                    <a:pt x="915" y="1175"/>
                    <a:pt x="917" y="1176"/>
                    <a:pt x="918" y="1176"/>
                  </a:cubicBezTo>
                  <a:cubicBezTo>
                    <a:pt x="918" y="1176"/>
                    <a:pt x="919" y="1175"/>
                    <a:pt x="919" y="1175"/>
                  </a:cubicBezTo>
                  <a:cubicBezTo>
                    <a:pt x="920" y="1174"/>
                    <a:pt x="918" y="1174"/>
                    <a:pt x="917" y="1173"/>
                  </a:cubicBezTo>
                  <a:cubicBezTo>
                    <a:pt x="917" y="1174"/>
                    <a:pt x="915" y="1174"/>
                    <a:pt x="915" y="11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9" name="436109__drfortyseven__affirmative-3x">
            <a:hlinkClick r:id="" action="ppaction://media"/>
            <a:extLst>
              <a:ext uri="{FF2B5EF4-FFF2-40B4-BE49-F238E27FC236}">
                <a16:creationId xmlns:a16="http://schemas.microsoft.com/office/drawing/2014/main" id="{5F5EA687-F995-499E-917A-9AA28690AF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3426241" y="-4220497"/>
            <a:ext cx="609600" cy="6096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B3A6A20-9568-4589-B95F-B3D2AE93E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84678" y="3429000"/>
            <a:ext cx="1532201" cy="1133021"/>
            <a:chOff x="5757" y="3494"/>
            <a:chExt cx="380" cy="28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A3C8D14B-534C-490A-BE3A-7FD0119C2D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7" y="3494"/>
              <a:ext cx="185" cy="281"/>
            </a:xfrm>
            <a:custGeom>
              <a:avLst/>
              <a:gdLst>
                <a:gd name="T0" fmla="*/ 119 w 134"/>
                <a:gd name="T1" fmla="*/ 60 h 204"/>
                <a:gd name="T2" fmla="*/ 131 w 134"/>
                <a:gd name="T3" fmla="*/ 92 h 204"/>
                <a:gd name="T4" fmla="*/ 134 w 134"/>
                <a:gd name="T5" fmla="*/ 116 h 204"/>
                <a:gd name="T6" fmla="*/ 130 w 134"/>
                <a:gd name="T7" fmla="*/ 150 h 204"/>
                <a:gd name="T8" fmla="*/ 110 w 134"/>
                <a:gd name="T9" fmla="*/ 187 h 204"/>
                <a:gd name="T10" fmla="*/ 65 w 134"/>
                <a:gd name="T11" fmla="*/ 204 h 204"/>
                <a:gd name="T12" fmla="*/ 9 w 134"/>
                <a:gd name="T13" fmla="*/ 158 h 204"/>
                <a:gd name="T14" fmla="*/ 0 w 134"/>
                <a:gd name="T15" fmla="*/ 111 h 204"/>
                <a:gd name="T16" fmla="*/ 9 w 134"/>
                <a:gd name="T17" fmla="*/ 71 h 204"/>
                <a:gd name="T18" fmla="*/ 32 w 134"/>
                <a:gd name="T19" fmla="*/ 40 h 204"/>
                <a:gd name="T20" fmla="*/ 62 w 134"/>
                <a:gd name="T21" fmla="*/ 29 h 204"/>
                <a:gd name="T22" fmla="*/ 83 w 134"/>
                <a:gd name="T23" fmla="*/ 29 h 204"/>
                <a:gd name="T24" fmla="*/ 95 w 134"/>
                <a:gd name="T25" fmla="*/ 34 h 204"/>
                <a:gd name="T26" fmla="*/ 119 w 134"/>
                <a:gd name="T27" fmla="*/ 60 h 204"/>
                <a:gd name="T28" fmla="*/ 102 w 134"/>
                <a:gd name="T29" fmla="*/ 169 h 204"/>
                <a:gd name="T30" fmla="*/ 114 w 134"/>
                <a:gd name="T31" fmla="*/ 116 h 204"/>
                <a:gd name="T32" fmla="*/ 108 w 134"/>
                <a:gd name="T33" fmla="*/ 80 h 204"/>
                <a:gd name="T34" fmla="*/ 92 w 134"/>
                <a:gd name="T35" fmla="*/ 53 h 204"/>
                <a:gd name="T36" fmla="*/ 67 w 134"/>
                <a:gd name="T37" fmla="*/ 43 h 204"/>
                <a:gd name="T38" fmla="*/ 61 w 134"/>
                <a:gd name="T39" fmla="*/ 43 h 204"/>
                <a:gd name="T40" fmla="*/ 52 w 134"/>
                <a:gd name="T41" fmla="*/ 45 h 204"/>
                <a:gd name="T42" fmla="*/ 45 w 134"/>
                <a:gd name="T43" fmla="*/ 50 h 204"/>
                <a:gd name="T44" fmla="*/ 32 w 134"/>
                <a:gd name="T45" fmla="*/ 64 h 204"/>
                <a:gd name="T46" fmla="*/ 21 w 134"/>
                <a:gd name="T47" fmla="*/ 84 h 204"/>
                <a:gd name="T48" fmla="*/ 15 w 134"/>
                <a:gd name="T49" fmla="*/ 114 h 204"/>
                <a:gd name="T50" fmla="*/ 20 w 134"/>
                <a:gd name="T51" fmla="*/ 151 h 204"/>
                <a:gd name="T52" fmla="*/ 36 w 134"/>
                <a:gd name="T53" fmla="*/ 180 h 204"/>
                <a:gd name="T54" fmla="*/ 64 w 134"/>
                <a:gd name="T55" fmla="*/ 191 h 204"/>
                <a:gd name="T56" fmla="*/ 102 w 134"/>
                <a:gd name="T57" fmla="*/ 169 h 204"/>
                <a:gd name="T58" fmla="*/ 54 w 134"/>
                <a:gd name="T59" fmla="*/ 24 h 204"/>
                <a:gd name="T60" fmla="*/ 44 w 134"/>
                <a:gd name="T61" fmla="*/ 29 h 204"/>
                <a:gd name="T62" fmla="*/ 34 w 134"/>
                <a:gd name="T63" fmla="*/ 25 h 204"/>
                <a:gd name="T64" fmla="*/ 30 w 134"/>
                <a:gd name="T65" fmla="*/ 15 h 204"/>
                <a:gd name="T66" fmla="*/ 34 w 134"/>
                <a:gd name="T67" fmla="*/ 5 h 204"/>
                <a:gd name="T68" fmla="*/ 43 w 134"/>
                <a:gd name="T69" fmla="*/ 1 h 204"/>
                <a:gd name="T70" fmla="*/ 54 w 134"/>
                <a:gd name="T71" fmla="*/ 5 h 204"/>
                <a:gd name="T72" fmla="*/ 59 w 134"/>
                <a:gd name="T73" fmla="*/ 14 h 204"/>
                <a:gd name="T74" fmla="*/ 54 w 134"/>
                <a:gd name="T75" fmla="*/ 24 h 204"/>
                <a:gd name="T76" fmla="*/ 90 w 134"/>
                <a:gd name="T77" fmla="*/ 3 h 204"/>
                <a:gd name="T78" fmla="*/ 103 w 134"/>
                <a:gd name="T79" fmla="*/ 0 h 204"/>
                <a:gd name="T80" fmla="*/ 110 w 134"/>
                <a:gd name="T81" fmla="*/ 4 h 204"/>
                <a:gd name="T82" fmla="*/ 113 w 134"/>
                <a:gd name="T83" fmla="*/ 15 h 204"/>
                <a:gd name="T84" fmla="*/ 109 w 134"/>
                <a:gd name="T85" fmla="*/ 24 h 204"/>
                <a:gd name="T86" fmla="*/ 98 w 134"/>
                <a:gd name="T87" fmla="*/ 28 h 204"/>
                <a:gd name="T88" fmla="*/ 88 w 134"/>
                <a:gd name="T89" fmla="*/ 24 h 204"/>
                <a:gd name="T90" fmla="*/ 85 w 134"/>
                <a:gd name="T91" fmla="*/ 15 h 204"/>
                <a:gd name="T92" fmla="*/ 90 w 134"/>
                <a:gd name="T93" fmla="*/ 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4">
                  <a:moveTo>
                    <a:pt x="119" y="60"/>
                  </a:moveTo>
                  <a:cubicBezTo>
                    <a:pt x="124" y="71"/>
                    <a:pt x="128" y="81"/>
                    <a:pt x="131" y="92"/>
                  </a:cubicBezTo>
                  <a:cubicBezTo>
                    <a:pt x="133" y="102"/>
                    <a:pt x="134" y="110"/>
                    <a:pt x="134" y="116"/>
                  </a:cubicBezTo>
                  <a:cubicBezTo>
                    <a:pt x="134" y="126"/>
                    <a:pt x="133" y="137"/>
                    <a:pt x="130" y="150"/>
                  </a:cubicBezTo>
                  <a:cubicBezTo>
                    <a:pt x="126" y="164"/>
                    <a:pt x="120" y="176"/>
                    <a:pt x="110" y="187"/>
                  </a:cubicBezTo>
                  <a:cubicBezTo>
                    <a:pt x="99" y="198"/>
                    <a:pt x="85" y="204"/>
                    <a:pt x="65" y="204"/>
                  </a:cubicBezTo>
                  <a:cubicBezTo>
                    <a:pt x="39" y="204"/>
                    <a:pt x="20" y="189"/>
                    <a:pt x="9" y="158"/>
                  </a:cubicBezTo>
                  <a:cubicBezTo>
                    <a:pt x="4" y="144"/>
                    <a:pt x="1" y="128"/>
                    <a:pt x="0" y="111"/>
                  </a:cubicBezTo>
                  <a:cubicBezTo>
                    <a:pt x="0" y="97"/>
                    <a:pt x="3" y="84"/>
                    <a:pt x="9" y="71"/>
                  </a:cubicBezTo>
                  <a:cubicBezTo>
                    <a:pt x="15" y="58"/>
                    <a:pt x="23" y="48"/>
                    <a:pt x="32" y="40"/>
                  </a:cubicBezTo>
                  <a:cubicBezTo>
                    <a:pt x="42" y="33"/>
                    <a:pt x="52" y="29"/>
                    <a:pt x="62" y="29"/>
                  </a:cubicBezTo>
                  <a:cubicBezTo>
                    <a:pt x="72" y="29"/>
                    <a:pt x="78" y="29"/>
                    <a:pt x="83" y="29"/>
                  </a:cubicBezTo>
                  <a:cubicBezTo>
                    <a:pt x="88" y="30"/>
                    <a:pt x="92" y="31"/>
                    <a:pt x="95" y="34"/>
                  </a:cubicBezTo>
                  <a:cubicBezTo>
                    <a:pt x="105" y="40"/>
                    <a:pt x="113" y="49"/>
                    <a:pt x="119" y="60"/>
                  </a:cubicBezTo>
                  <a:close/>
                  <a:moveTo>
                    <a:pt x="102" y="169"/>
                  </a:moveTo>
                  <a:cubicBezTo>
                    <a:pt x="110" y="155"/>
                    <a:pt x="114" y="137"/>
                    <a:pt x="114" y="116"/>
                  </a:cubicBezTo>
                  <a:cubicBezTo>
                    <a:pt x="114" y="103"/>
                    <a:pt x="112" y="91"/>
                    <a:pt x="108" y="80"/>
                  </a:cubicBezTo>
                  <a:cubicBezTo>
                    <a:pt x="105" y="68"/>
                    <a:pt x="99" y="60"/>
                    <a:pt x="92" y="53"/>
                  </a:cubicBezTo>
                  <a:cubicBezTo>
                    <a:pt x="85" y="46"/>
                    <a:pt x="77" y="43"/>
                    <a:pt x="67" y="43"/>
                  </a:cubicBezTo>
                  <a:cubicBezTo>
                    <a:pt x="67" y="43"/>
                    <a:pt x="64" y="43"/>
                    <a:pt x="61" y="43"/>
                  </a:cubicBezTo>
                  <a:cubicBezTo>
                    <a:pt x="58" y="43"/>
                    <a:pt x="55" y="43"/>
                    <a:pt x="52" y="45"/>
                  </a:cubicBezTo>
                  <a:cubicBezTo>
                    <a:pt x="49" y="46"/>
                    <a:pt x="47" y="47"/>
                    <a:pt x="45" y="50"/>
                  </a:cubicBezTo>
                  <a:cubicBezTo>
                    <a:pt x="40" y="55"/>
                    <a:pt x="35" y="60"/>
                    <a:pt x="32" y="64"/>
                  </a:cubicBezTo>
                  <a:cubicBezTo>
                    <a:pt x="28" y="69"/>
                    <a:pt x="24" y="75"/>
                    <a:pt x="21" y="84"/>
                  </a:cubicBezTo>
                  <a:cubicBezTo>
                    <a:pt x="17" y="92"/>
                    <a:pt x="15" y="102"/>
                    <a:pt x="15" y="114"/>
                  </a:cubicBezTo>
                  <a:cubicBezTo>
                    <a:pt x="15" y="127"/>
                    <a:pt x="17" y="140"/>
                    <a:pt x="20" y="151"/>
                  </a:cubicBezTo>
                  <a:cubicBezTo>
                    <a:pt x="24" y="163"/>
                    <a:pt x="29" y="172"/>
                    <a:pt x="36" y="180"/>
                  </a:cubicBezTo>
                  <a:cubicBezTo>
                    <a:pt x="43" y="187"/>
                    <a:pt x="53" y="191"/>
                    <a:pt x="64" y="191"/>
                  </a:cubicBezTo>
                  <a:cubicBezTo>
                    <a:pt x="81" y="191"/>
                    <a:pt x="94" y="183"/>
                    <a:pt x="102" y="169"/>
                  </a:cubicBezTo>
                  <a:close/>
                  <a:moveTo>
                    <a:pt x="54" y="24"/>
                  </a:moveTo>
                  <a:cubicBezTo>
                    <a:pt x="50" y="27"/>
                    <a:pt x="47" y="29"/>
                    <a:pt x="44" y="29"/>
                  </a:cubicBezTo>
                  <a:cubicBezTo>
                    <a:pt x="40" y="29"/>
                    <a:pt x="37" y="27"/>
                    <a:pt x="34" y="25"/>
                  </a:cubicBezTo>
                  <a:cubicBezTo>
                    <a:pt x="31" y="22"/>
                    <a:pt x="30" y="19"/>
                    <a:pt x="30" y="15"/>
                  </a:cubicBezTo>
                  <a:cubicBezTo>
                    <a:pt x="30" y="11"/>
                    <a:pt x="31" y="8"/>
                    <a:pt x="34" y="5"/>
                  </a:cubicBezTo>
                  <a:cubicBezTo>
                    <a:pt x="36" y="3"/>
                    <a:pt x="39" y="1"/>
                    <a:pt x="43" y="1"/>
                  </a:cubicBezTo>
                  <a:cubicBezTo>
                    <a:pt x="47" y="1"/>
                    <a:pt x="51" y="2"/>
                    <a:pt x="54" y="5"/>
                  </a:cubicBezTo>
                  <a:cubicBezTo>
                    <a:pt x="57" y="7"/>
                    <a:pt x="59" y="10"/>
                    <a:pt x="59" y="14"/>
                  </a:cubicBezTo>
                  <a:cubicBezTo>
                    <a:pt x="59" y="18"/>
                    <a:pt x="57" y="22"/>
                    <a:pt x="54" y="24"/>
                  </a:cubicBezTo>
                  <a:close/>
                  <a:moveTo>
                    <a:pt x="90" y="3"/>
                  </a:moveTo>
                  <a:cubicBezTo>
                    <a:pt x="94" y="1"/>
                    <a:pt x="98" y="0"/>
                    <a:pt x="103" y="0"/>
                  </a:cubicBezTo>
                  <a:cubicBezTo>
                    <a:pt x="106" y="0"/>
                    <a:pt x="108" y="1"/>
                    <a:pt x="110" y="4"/>
                  </a:cubicBezTo>
                  <a:cubicBezTo>
                    <a:pt x="112" y="7"/>
                    <a:pt x="113" y="11"/>
                    <a:pt x="113" y="15"/>
                  </a:cubicBezTo>
                  <a:cubicBezTo>
                    <a:pt x="113" y="18"/>
                    <a:pt x="112" y="21"/>
                    <a:pt x="109" y="24"/>
                  </a:cubicBezTo>
                  <a:cubicBezTo>
                    <a:pt x="106" y="26"/>
                    <a:pt x="103" y="28"/>
                    <a:pt x="98" y="28"/>
                  </a:cubicBezTo>
                  <a:cubicBezTo>
                    <a:pt x="93" y="28"/>
                    <a:pt x="90" y="26"/>
                    <a:pt x="88" y="24"/>
                  </a:cubicBezTo>
                  <a:cubicBezTo>
                    <a:pt x="86" y="21"/>
                    <a:pt x="85" y="18"/>
                    <a:pt x="85" y="15"/>
                  </a:cubicBezTo>
                  <a:cubicBezTo>
                    <a:pt x="85" y="9"/>
                    <a:pt x="87" y="5"/>
                    <a:pt x="90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F8F5790-2636-42FE-96E4-E1890528E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" y="3541"/>
              <a:ext cx="172" cy="232"/>
            </a:xfrm>
            <a:custGeom>
              <a:avLst/>
              <a:gdLst>
                <a:gd name="T0" fmla="*/ 23 w 125"/>
                <a:gd name="T1" fmla="*/ 1 h 168"/>
                <a:gd name="T2" fmla="*/ 31 w 125"/>
                <a:gd name="T3" fmla="*/ 1 h 168"/>
                <a:gd name="T4" fmla="*/ 34 w 125"/>
                <a:gd name="T5" fmla="*/ 4 h 168"/>
                <a:gd name="T6" fmla="*/ 34 w 125"/>
                <a:gd name="T7" fmla="*/ 20 h 168"/>
                <a:gd name="T8" fmla="*/ 33 w 125"/>
                <a:gd name="T9" fmla="*/ 65 h 168"/>
                <a:gd name="T10" fmla="*/ 32 w 125"/>
                <a:gd name="T11" fmla="*/ 82 h 168"/>
                <a:gd name="T12" fmla="*/ 37 w 125"/>
                <a:gd name="T13" fmla="*/ 86 h 168"/>
                <a:gd name="T14" fmla="*/ 54 w 125"/>
                <a:gd name="T15" fmla="*/ 68 h 168"/>
                <a:gd name="T16" fmla="*/ 75 w 125"/>
                <a:gd name="T17" fmla="*/ 44 h 168"/>
                <a:gd name="T18" fmla="*/ 96 w 125"/>
                <a:gd name="T19" fmla="*/ 22 h 168"/>
                <a:gd name="T20" fmla="*/ 116 w 125"/>
                <a:gd name="T21" fmla="*/ 1 h 168"/>
                <a:gd name="T22" fmla="*/ 123 w 125"/>
                <a:gd name="T23" fmla="*/ 1 h 168"/>
                <a:gd name="T24" fmla="*/ 123 w 125"/>
                <a:gd name="T25" fmla="*/ 5 h 168"/>
                <a:gd name="T26" fmla="*/ 108 w 125"/>
                <a:gd name="T27" fmla="*/ 19 h 168"/>
                <a:gd name="T28" fmla="*/ 80 w 125"/>
                <a:gd name="T29" fmla="*/ 53 h 168"/>
                <a:gd name="T30" fmla="*/ 52 w 125"/>
                <a:gd name="T31" fmla="*/ 83 h 168"/>
                <a:gd name="T32" fmla="*/ 74 w 125"/>
                <a:gd name="T33" fmla="*/ 107 h 168"/>
                <a:gd name="T34" fmla="*/ 105 w 125"/>
                <a:gd name="T35" fmla="*/ 143 h 168"/>
                <a:gd name="T36" fmla="*/ 123 w 125"/>
                <a:gd name="T37" fmla="*/ 164 h 168"/>
                <a:gd name="T38" fmla="*/ 119 w 125"/>
                <a:gd name="T39" fmla="*/ 168 h 168"/>
                <a:gd name="T40" fmla="*/ 83 w 125"/>
                <a:gd name="T41" fmla="*/ 167 h 168"/>
                <a:gd name="T42" fmla="*/ 66 w 125"/>
                <a:gd name="T43" fmla="*/ 148 h 168"/>
                <a:gd name="T44" fmla="*/ 42 w 125"/>
                <a:gd name="T45" fmla="*/ 119 h 168"/>
                <a:gd name="T46" fmla="*/ 33 w 125"/>
                <a:gd name="T47" fmla="*/ 119 h 168"/>
                <a:gd name="T48" fmla="*/ 32 w 125"/>
                <a:gd name="T49" fmla="*/ 151 h 168"/>
                <a:gd name="T50" fmla="*/ 33 w 125"/>
                <a:gd name="T51" fmla="*/ 164 h 168"/>
                <a:gd name="T52" fmla="*/ 30 w 125"/>
                <a:gd name="T53" fmla="*/ 167 h 168"/>
                <a:gd name="T54" fmla="*/ 14 w 125"/>
                <a:gd name="T55" fmla="*/ 167 h 168"/>
                <a:gd name="T56" fmla="*/ 2 w 125"/>
                <a:gd name="T57" fmla="*/ 167 h 168"/>
                <a:gd name="T58" fmla="*/ 2 w 125"/>
                <a:gd name="T59" fmla="*/ 162 h 168"/>
                <a:gd name="T60" fmla="*/ 1 w 125"/>
                <a:gd name="T61" fmla="*/ 151 h 168"/>
                <a:gd name="T62" fmla="*/ 1 w 125"/>
                <a:gd name="T63" fmla="*/ 104 h 168"/>
                <a:gd name="T64" fmla="*/ 3 w 125"/>
                <a:gd name="T65" fmla="*/ 47 h 168"/>
                <a:gd name="T66" fmla="*/ 3 w 125"/>
                <a:gd name="T67" fmla="*/ 26 h 168"/>
                <a:gd name="T68" fmla="*/ 4 w 125"/>
                <a:gd name="T69" fmla="*/ 2 h 168"/>
                <a:gd name="T70" fmla="*/ 9 w 125"/>
                <a:gd name="T71" fmla="*/ 0 h 168"/>
                <a:gd name="T72" fmla="*/ 18 w 125"/>
                <a:gd name="T73" fmla="*/ 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5" h="168">
                  <a:moveTo>
                    <a:pt x="18" y="1"/>
                  </a:moveTo>
                  <a:cubicBezTo>
                    <a:pt x="20" y="1"/>
                    <a:pt x="21" y="1"/>
                    <a:pt x="23" y="1"/>
                  </a:cubicBezTo>
                  <a:cubicBezTo>
                    <a:pt x="25" y="1"/>
                    <a:pt x="27" y="1"/>
                    <a:pt x="29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3" y="2"/>
                    <a:pt x="34" y="3"/>
                    <a:pt x="34" y="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48"/>
                    <a:pt x="33" y="60"/>
                    <a:pt x="33" y="65"/>
                  </a:cubicBezTo>
                  <a:cubicBezTo>
                    <a:pt x="32" y="69"/>
                    <a:pt x="32" y="72"/>
                    <a:pt x="32" y="74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8" y="85"/>
                    <a:pt x="40" y="82"/>
                    <a:pt x="44" y="79"/>
                  </a:cubicBezTo>
                  <a:cubicBezTo>
                    <a:pt x="46" y="77"/>
                    <a:pt x="49" y="73"/>
                    <a:pt x="54" y="68"/>
                  </a:cubicBezTo>
                  <a:cubicBezTo>
                    <a:pt x="59" y="62"/>
                    <a:pt x="63" y="58"/>
                    <a:pt x="66" y="55"/>
                  </a:cubicBezTo>
                  <a:cubicBezTo>
                    <a:pt x="68" y="53"/>
                    <a:pt x="71" y="49"/>
                    <a:pt x="75" y="44"/>
                  </a:cubicBezTo>
                  <a:cubicBezTo>
                    <a:pt x="80" y="39"/>
                    <a:pt x="85" y="34"/>
                    <a:pt x="89" y="30"/>
                  </a:cubicBezTo>
                  <a:cubicBezTo>
                    <a:pt x="91" y="27"/>
                    <a:pt x="94" y="25"/>
                    <a:pt x="96" y="22"/>
                  </a:cubicBezTo>
                  <a:cubicBezTo>
                    <a:pt x="106" y="12"/>
                    <a:pt x="111" y="6"/>
                    <a:pt x="111" y="5"/>
                  </a:cubicBezTo>
                  <a:cubicBezTo>
                    <a:pt x="113" y="2"/>
                    <a:pt x="114" y="1"/>
                    <a:pt x="116" y="1"/>
                  </a:cubicBezTo>
                  <a:cubicBezTo>
                    <a:pt x="117" y="1"/>
                    <a:pt x="118" y="1"/>
                    <a:pt x="119" y="1"/>
                  </a:cubicBezTo>
                  <a:cubicBezTo>
                    <a:pt x="121" y="1"/>
                    <a:pt x="122" y="1"/>
                    <a:pt x="123" y="1"/>
                  </a:cubicBezTo>
                  <a:cubicBezTo>
                    <a:pt x="124" y="1"/>
                    <a:pt x="125" y="1"/>
                    <a:pt x="125" y="2"/>
                  </a:cubicBezTo>
                  <a:cubicBezTo>
                    <a:pt x="125" y="3"/>
                    <a:pt x="124" y="4"/>
                    <a:pt x="123" y="5"/>
                  </a:cubicBezTo>
                  <a:cubicBezTo>
                    <a:pt x="123" y="5"/>
                    <a:pt x="121" y="7"/>
                    <a:pt x="117" y="11"/>
                  </a:cubicBezTo>
                  <a:cubicBezTo>
                    <a:pt x="113" y="15"/>
                    <a:pt x="110" y="18"/>
                    <a:pt x="108" y="19"/>
                  </a:cubicBezTo>
                  <a:cubicBezTo>
                    <a:pt x="107" y="21"/>
                    <a:pt x="102" y="26"/>
                    <a:pt x="94" y="36"/>
                  </a:cubicBezTo>
                  <a:cubicBezTo>
                    <a:pt x="87" y="45"/>
                    <a:pt x="82" y="51"/>
                    <a:pt x="80" y="53"/>
                  </a:cubicBezTo>
                  <a:cubicBezTo>
                    <a:pt x="76" y="58"/>
                    <a:pt x="71" y="63"/>
                    <a:pt x="65" y="6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2" y="82"/>
                    <a:pt x="54" y="85"/>
                    <a:pt x="61" y="93"/>
                  </a:cubicBezTo>
                  <a:cubicBezTo>
                    <a:pt x="65" y="98"/>
                    <a:pt x="70" y="103"/>
                    <a:pt x="74" y="107"/>
                  </a:cubicBezTo>
                  <a:cubicBezTo>
                    <a:pt x="75" y="108"/>
                    <a:pt x="80" y="114"/>
                    <a:pt x="88" y="124"/>
                  </a:cubicBezTo>
                  <a:cubicBezTo>
                    <a:pt x="98" y="136"/>
                    <a:pt x="104" y="142"/>
                    <a:pt x="105" y="143"/>
                  </a:cubicBezTo>
                  <a:cubicBezTo>
                    <a:pt x="107" y="145"/>
                    <a:pt x="111" y="149"/>
                    <a:pt x="118" y="158"/>
                  </a:cubicBezTo>
                  <a:cubicBezTo>
                    <a:pt x="123" y="164"/>
                    <a:pt x="123" y="164"/>
                    <a:pt x="123" y="164"/>
                  </a:cubicBezTo>
                  <a:cubicBezTo>
                    <a:pt x="123" y="164"/>
                    <a:pt x="123" y="165"/>
                    <a:pt x="123" y="166"/>
                  </a:cubicBezTo>
                  <a:cubicBezTo>
                    <a:pt x="123" y="167"/>
                    <a:pt x="122" y="168"/>
                    <a:pt x="119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6" y="168"/>
                    <a:pt x="85" y="168"/>
                    <a:pt x="83" y="167"/>
                  </a:cubicBezTo>
                  <a:cubicBezTo>
                    <a:pt x="82" y="167"/>
                    <a:pt x="81" y="166"/>
                    <a:pt x="79" y="164"/>
                  </a:cubicBezTo>
                  <a:cubicBezTo>
                    <a:pt x="78" y="163"/>
                    <a:pt x="74" y="158"/>
                    <a:pt x="66" y="148"/>
                  </a:cubicBezTo>
                  <a:cubicBezTo>
                    <a:pt x="61" y="140"/>
                    <a:pt x="57" y="135"/>
                    <a:pt x="54" y="133"/>
                  </a:cubicBezTo>
                  <a:cubicBezTo>
                    <a:pt x="51" y="130"/>
                    <a:pt x="47" y="125"/>
                    <a:pt x="42" y="11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3" y="114"/>
                    <a:pt x="33" y="117"/>
                    <a:pt x="33" y="119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2" y="157"/>
                    <a:pt x="32" y="161"/>
                    <a:pt x="33" y="163"/>
                  </a:cubicBezTo>
                  <a:cubicBezTo>
                    <a:pt x="33" y="163"/>
                    <a:pt x="33" y="164"/>
                    <a:pt x="33" y="164"/>
                  </a:cubicBezTo>
                  <a:cubicBezTo>
                    <a:pt x="33" y="165"/>
                    <a:pt x="33" y="166"/>
                    <a:pt x="32" y="166"/>
                  </a:cubicBezTo>
                  <a:cubicBezTo>
                    <a:pt x="32" y="166"/>
                    <a:pt x="31" y="167"/>
                    <a:pt x="30" y="167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14" y="167"/>
                    <a:pt x="14" y="167"/>
                    <a:pt x="14" y="167"/>
                  </a:cubicBezTo>
                  <a:cubicBezTo>
                    <a:pt x="10" y="167"/>
                    <a:pt x="7" y="167"/>
                    <a:pt x="5" y="167"/>
                  </a:cubicBezTo>
                  <a:cubicBezTo>
                    <a:pt x="4" y="167"/>
                    <a:pt x="3" y="167"/>
                    <a:pt x="2" y="167"/>
                  </a:cubicBezTo>
                  <a:cubicBezTo>
                    <a:pt x="1" y="167"/>
                    <a:pt x="1" y="167"/>
                    <a:pt x="1" y="166"/>
                  </a:cubicBezTo>
                  <a:cubicBezTo>
                    <a:pt x="1" y="165"/>
                    <a:pt x="1" y="164"/>
                    <a:pt x="2" y="162"/>
                  </a:cubicBezTo>
                  <a:cubicBezTo>
                    <a:pt x="2" y="161"/>
                    <a:pt x="2" y="158"/>
                    <a:pt x="1" y="154"/>
                  </a:cubicBezTo>
                  <a:cubicBezTo>
                    <a:pt x="1" y="153"/>
                    <a:pt x="1" y="152"/>
                    <a:pt x="1" y="151"/>
                  </a:cubicBezTo>
                  <a:cubicBezTo>
                    <a:pt x="0" y="149"/>
                    <a:pt x="0" y="148"/>
                    <a:pt x="0" y="146"/>
                  </a:cubicBezTo>
                  <a:cubicBezTo>
                    <a:pt x="0" y="137"/>
                    <a:pt x="1" y="123"/>
                    <a:pt x="1" y="104"/>
                  </a:cubicBezTo>
                  <a:cubicBezTo>
                    <a:pt x="2" y="85"/>
                    <a:pt x="2" y="74"/>
                    <a:pt x="2" y="71"/>
                  </a:cubicBezTo>
                  <a:cubicBezTo>
                    <a:pt x="3" y="67"/>
                    <a:pt x="3" y="59"/>
                    <a:pt x="3" y="47"/>
                  </a:cubicBezTo>
                  <a:cubicBezTo>
                    <a:pt x="3" y="41"/>
                    <a:pt x="3" y="37"/>
                    <a:pt x="3" y="36"/>
                  </a:cubicBezTo>
                  <a:cubicBezTo>
                    <a:pt x="3" y="35"/>
                    <a:pt x="3" y="31"/>
                    <a:pt x="3" y="26"/>
                  </a:cubicBezTo>
                  <a:cubicBezTo>
                    <a:pt x="3" y="21"/>
                    <a:pt x="3" y="16"/>
                    <a:pt x="3" y="11"/>
                  </a:cubicBezTo>
                  <a:cubicBezTo>
                    <a:pt x="3" y="7"/>
                    <a:pt x="4" y="4"/>
                    <a:pt x="4" y="2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4" y="1"/>
                    <a:pt x="17" y="1"/>
                    <a:pt x="1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16351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Click="0" advTm="3000">
        <p:fade thruBlk="1"/>
      </p:transition>
    </mc:Choice>
    <mc:Fallback>
      <p:transition advClick="0" advTm="30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close up of a tool&#10;&#10;Description automatically generated">
            <a:extLst>
              <a:ext uri="{FF2B5EF4-FFF2-40B4-BE49-F238E27FC236}">
                <a16:creationId xmlns:a16="http://schemas.microsoft.com/office/drawing/2014/main" id="{E84974C7-0952-4A26-B7E8-ADAD83E748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660401"/>
            <a:ext cx="13366044" cy="7518400"/>
          </a:xfrm>
          <a:prstGeom prst="rect">
            <a:avLst/>
          </a:prstGeom>
        </p:spPr>
      </p:pic>
      <p:pic>
        <p:nvPicPr>
          <p:cNvPr id="23" name="music">
            <a:hlinkClick r:id="" action="ppaction://media"/>
            <a:extLst>
              <a:ext uri="{FF2B5EF4-FFF2-40B4-BE49-F238E27FC236}">
                <a16:creationId xmlns:a16="http://schemas.microsoft.com/office/drawing/2014/main" id="{27373D90-F968-4D80-8E13-402FDEEC0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32000" y="-1781626"/>
            <a:ext cx="609600" cy="6096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D559F1A-4D1E-4100-958A-5FFC8D5B36B1}"/>
              </a:ext>
            </a:extLst>
          </p:cNvPr>
          <p:cNvGrpSpPr/>
          <p:nvPr/>
        </p:nvGrpSpPr>
        <p:grpSpPr>
          <a:xfrm>
            <a:off x="3491773" y="1857054"/>
            <a:ext cx="4735512" cy="5235895"/>
            <a:chOff x="2986088" y="0"/>
            <a:chExt cx="6219825" cy="687705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899D12C-CE0E-4440-BFC4-5B71F505B666}"/>
                </a:ext>
              </a:extLst>
            </p:cNvPr>
            <p:cNvSpPr/>
            <p:nvPr/>
          </p:nvSpPr>
          <p:spPr>
            <a:xfrm>
              <a:off x="3810000" y="323850"/>
              <a:ext cx="5048250" cy="6553200"/>
            </a:xfrm>
            <a:custGeom>
              <a:avLst/>
              <a:gdLst>
                <a:gd name="connsiteX0" fmla="*/ 0 w 5048250"/>
                <a:gd name="connsiteY0" fmla="*/ 6210300 h 6553200"/>
                <a:gd name="connsiteX1" fmla="*/ 0 w 5048250"/>
                <a:gd name="connsiteY1" fmla="*/ 6267450 h 6553200"/>
                <a:gd name="connsiteX2" fmla="*/ 95250 w 5048250"/>
                <a:gd name="connsiteY2" fmla="*/ 5486400 h 6553200"/>
                <a:gd name="connsiteX3" fmla="*/ 142875 w 5048250"/>
                <a:gd name="connsiteY3" fmla="*/ 4972050 h 6553200"/>
                <a:gd name="connsiteX4" fmla="*/ 152400 w 5048250"/>
                <a:gd name="connsiteY4" fmla="*/ 4410075 h 6553200"/>
                <a:gd name="connsiteX5" fmla="*/ 381000 w 5048250"/>
                <a:gd name="connsiteY5" fmla="*/ 3962400 h 6553200"/>
                <a:gd name="connsiteX6" fmla="*/ 419100 w 5048250"/>
                <a:gd name="connsiteY6" fmla="*/ 3448050 h 6553200"/>
                <a:gd name="connsiteX7" fmla="*/ 514350 w 5048250"/>
                <a:gd name="connsiteY7" fmla="*/ 2905125 h 6553200"/>
                <a:gd name="connsiteX8" fmla="*/ 685800 w 5048250"/>
                <a:gd name="connsiteY8" fmla="*/ 2686050 h 6553200"/>
                <a:gd name="connsiteX9" fmla="*/ 742950 w 5048250"/>
                <a:gd name="connsiteY9" fmla="*/ 2152650 h 6553200"/>
                <a:gd name="connsiteX10" fmla="*/ 733425 w 5048250"/>
                <a:gd name="connsiteY10" fmla="*/ 1666875 h 6553200"/>
                <a:gd name="connsiteX11" fmla="*/ 1028700 w 5048250"/>
                <a:gd name="connsiteY11" fmla="*/ 1466850 h 6553200"/>
                <a:gd name="connsiteX12" fmla="*/ 1009650 w 5048250"/>
                <a:gd name="connsiteY12" fmla="*/ 1162050 h 6553200"/>
                <a:gd name="connsiteX13" fmla="*/ 895350 w 5048250"/>
                <a:gd name="connsiteY13" fmla="*/ 838200 h 6553200"/>
                <a:gd name="connsiteX14" fmla="*/ 1276350 w 5048250"/>
                <a:gd name="connsiteY14" fmla="*/ 438150 h 6553200"/>
                <a:gd name="connsiteX15" fmla="*/ 1485900 w 5048250"/>
                <a:gd name="connsiteY15" fmla="*/ 247650 h 6553200"/>
                <a:gd name="connsiteX16" fmla="*/ 1838325 w 5048250"/>
                <a:gd name="connsiteY16" fmla="*/ 333375 h 6553200"/>
                <a:gd name="connsiteX17" fmla="*/ 2095500 w 5048250"/>
                <a:gd name="connsiteY17" fmla="*/ 209550 h 6553200"/>
                <a:gd name="connsiteX18" fmla="*/ 2552700 w 5048250"/>
                <a:gd name="connsiteY18" fmla="*/ 190500 h 6553200"/>
                <a:gd name="connsiteX19" fmla="*/ 2676525 w 5048250"/>
                <a:gd name="connsiteY19" fmla="*/ 200025 h 6553200"/>
                <a:gd name="connsiteX20" fmla="*/ 2886075 w 5048250"/>
                <a:gd name="connsiteY20" fmla="*/ 0 h 6553200"/>
                <a:gd name="connsiteX21" fmla="*/ 3124200 w 5048250"/>
                <a:gd name="connsiteY21" fmla="*/ 219075 h 6553200"/>
                <a:gd name="connsiteX22" fmla="*/ 3352800 w 5048250"/>
                <a:gd name="connsiteY22" fmla="*/ 266700 h 6553200"/>
                <a:gd name="connsiteX23" fmla="*/ 3409950 w 5048250"/>
                <a:gd name="connsiteY23" fmla="*/ 352425 h 6553200"/>
                <a:gd name="connsiteX24" fmla="*/ 3486150 w 5048250"/>
                <a:gd name="connsiteY24" fmla="*/ 447675 h 6553200"/>
                <a:gd name="connsiteX25" fmla="*/ 3571875 w 5048250"/>
                <a:gd name="connsiteY25" fmla="*/ 733425 h 6553200"/>
                <a:gd name="connsiteX26" fmla="*/ 3867150 w 5048250"/>
                <a:gd name="connsiteY26" fmla="*/ 1628775 h 6553200"/>
                <a:gd name="connsiteX27" fmla="*/ 4029075 w 5048250"/>
                <a:gd name="connsiteY27" fmla="*/ 1895475 h 6553200"/>
                <a:gd name="connsiteX28" fmla="*/ 4086225 w 5048250"/>
                <a:gd name="connsiteY28" fmla="*/ 2257425 h 6553200"/>
                <a:gd name="connsiteX29" fmla="*/ 4191000 w 5048250"/>
                <a:gd name="connsiteY29" fmla="*/ 2476500 h 6553200"/>
                <a:gd name="connsiteX30" fmla="*/ 4486275 w 5048250"/>
                <a:gd name="connsiteY30" fmla="*/ 2847975 h 6553200"/>
                <a:gd name="connsiteX31" fmla="*/ 4610100 w 5048250"/>
                <a:gd name="connsiteY31" fmla="*/ 2943225 h 6553200"/>
                <a:gd name="connsiteX32" fmla="*/ 4419600 w 5048250"/>
                <a:gd name="connsiteY32" fmla="*/ 3219450 h 6553200"/>
                <a:gd name="connsiteX33" fmla="*/ 4600575 w 5048250"/>
                <a:gd name="connsiteY33" fmla="*/ 3400425 h 6553200"/>
                <a:gd name="connsiteX34" fmla="*/ 4762500 w 5048250"/>
                <a:gd name="connsiteY34" fmla="*/ 3686175 h 6553200"/>
                <a:gd name="connsiteX35" fmla="*/ 4610100 w 5048250"/>
                <a:gd name="connsiteY35" fmla="*/ 3886200 h 6553200"/>
                <a:gd name="connsiteX36" fmla="*/ 4581525 w 5048250"/>
                <a:gd name="connsiteY36" fmla="*/ 4333875 h 6553200"/>
                <a:gd name="connsiteX37" fmla="*/ 4629150 w 5048250"/>
                <a:gd name="connsiteY37" fmla="*/ 4819650 h 6553200"/>
                <a:gd name="connsiteX38" fmla="*/ 4886325 w 5048250"/>
                <a:gd name="connsiteY38" fmla="*/ 5238750 h 6553200"/>
                <a:gd name="connsiteX39" fmla="*/ 4981575 w 5048250"/>
                <a:gd name="connsiteY39" fmla="*/ 5448300 h 6553200"/>
                <a:gd name="connsiteX40" fmla="*/ 5048250 w 5048250"/>
                <a:gd name="connsiteY40" fmla="*/ 5924550 h 6553200"/>
                <a:gd name="connsiteX41" fmla="*/ 5029200 w 5048250"/>
                <a:gd name="connsiteY41" fmla="*/ 6438900 h 6553200"/>
                <a:gd name="connsiteX42" fmla="*/ 5029200 w 5048250"/>
                <a:gd name="connsiteY42" fmla="*/ 6553200 h 6553200"/>
                <a:gd name="connsiteX43" fmla="*/ 0 w 5048250"/>
                <a:gd name="connsiteY43" fmla="*/ 6477000 h 6553200"/>
                <a:gd name="connsiteX44" fmla="*/ 0 w 5048250"/>
                <a:gd name="connsiteY44" fmla="*/ 6210300 h 655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48250" h="6553200">
                  <a:moveTo>
                    <a:pt x="0" y="6210300"/>
                  </a:moveTo>
                  <a:lnTo>
                    <a:pt x="0" y="6267450"/>
                  </a:lnTo>
                  <a:lnTo>
                    <a:pt x="95250" y="5486400"/>
                  </a:lnTo>
                  <a:lnTo>
                    <a:pt x="142875" y="4972050"/>
                  </a:lnTo>
                  <a:lnTo>
                    <a:pt x="152400" y="4410075"/>
                  </a:lnTo>
                  <a:lnTo>
                    <a:pt x="381000" y="3962400"/>
                  </a:lnTo>
                  <a:lnTo>
                    <a:pt x="419100" y="3448050"/>
                  </a:lnTo>
                  <a:lnTo>
                    <a:pt x="514350" y="2905125"/>
                  </a:lnTo>
                  <a:lnTo>
                    <a:pt x="685800" y="2686050"/>
                  </a:lnTo>
                  <a:lnTo>
                    <a:pt x="742950" y="2152650"/>
                  </a:lnTo>
                  <a:lnTo>
                    <a:pt x="733425" y="1666875"/>
                  </a:lnTo>
                  <a:lnTo>
                    <a:pt x="1028700" y="1466850"/>
                  </a:lnTo>
                  <a:lnTo>
                    <a:pt x="1009650" y="1162050"/>
                  </a:lnTo>
                  <a:lnTo>
                    <a:pt x="895350" y="838200"/>
                  </a:lnTo>
                  <a:lnTo>
                    <a:pt x="1276350" y="438150"/>
                  </a:lnTo>
                  <a:lnTo>
                    <a:pt x="1485900" y="247650"/>
                  </a:lnTo>
                  <a:lnTo>
                    <a:pt x="1838325" y="333375"/>
                  </a:lnTo>
                  <a:lnTo>
                    <a:pt x="2095500" y="209550"/>
                  </a:lnTo>
                  <a:lnTo>
                    <a:pt x="2552700" y="190500"/>
                  </a:lnTo>
                  <a:lnTo>
                    <a:pt x="2676525" y="200025"/>
                  </a:lnTo>
                  <a:lnTo>
                    <a:pt x="2886075" y="0"/>
                  </a:lnTo>
                  <a:lnTo>
                    <a:pt x="3124200" y="219075"/>
                  </a:lnTo>
                  <a:lnTo>
                    <a:pt x="3352800" y="266700"/>
                  </a:lnTo>
                  <a:lnTo>
                    <a:pt x="3409950" y="352425"/>
                  </a:lnTo>
                  <a:lnTo>
                    <a:pt x="3486150" y="447675"/>
                  </a:lnTo>
                  <a:lnTo>
                    <a:pt x="3571875" y="733425"/>
                  </a:lnTo>
                  <a:lnTo>
                    <a:pt x="3867150" y="1628775"/>
                  </a:lnTo>
                  <a:lnTo>
                    <a:pt x="4029075" y="1895475"/>
                  </a:lnTo>
                  <a:lnTo>
                    <a:pt x="4086225" y="2257425"/>
                  </a:lnTo>
                  <a:lnTo>
                    <a:pt x="4191000" y="2476500"/>
                  </a:lnTo>
                  <a:lnTo>
                    <a:pt x="4486275" y="2847975"/>
                  </a:lnTo>
                  <a:lnTo>
                    <a:pt x="4610100" y="2943225"/>
                  </a:lnTo>
                  <a:lnTo>
                    <a:pt x="4419600" y="3219450"/>
                  </a:lnTo>
                  <a:lnTo>
                    <a:pt x="4600575" y="3400425"/>
                  </a:lnTo>
                  <a:lnTo>
                    <a:pt x="4762500" y="3686175"/>
                  </a:lnTo>
                  <a:lnTo>
                    <a:pt x="4610100" y="3886200"/>
                  </a:lnTo>
                  <a:lnTo>
                    <a:pt x="4581525" y="4333875"/>
                  </a:lnTo>
                  <a:lnTo>
                    <a:pt x="4629150" y="4819650"/>
                  </a:lnTo>
                  <a:lnTo>
                    <a:pt x="4886325" y="5238750"/>
                  </a:lnTo>
                  <a:lnTo>
                    <a:pt x="4981575" y="5448300"/>
                  </a:lnTo>
                  <a:lnTo>
                    <a:pt x="5048250" y="5924550"/>
                  </a:lnTo>
                  <a:lnTo>
                    <a:pt x="5029200" y="6438900"/>
                  </a:lnTo>
                  <a:lnTo>
                    <a:pt x="5029200" y="6553200"/>
                  </a:lnTo>
                  <a:lnTo>
                    <a:pt x="0" y="6477000"/>
                  </a:lnTo>
                  <a:lnTo>
                    <a:pt x="0" y="62103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B37EB510-FF08-4301-9F69-2D27723155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6088" y="0"/>
              <a:ext cx="6219825" cy="6853238"/>
            </a:xfrm>
            <a:custGeom>
              <a:avLst/>
              <a:gdLst>
                <a:gd name="T0" fmla="*/ 974 w 1169"/>
                <a:gd name="T1" fmla="*/ 483 h 1292"/>
                <a:gd name="T2" fmla="*/ 1022 w 1169"/>
                <a:gd name="T3" fmla="*/ 636 h 1292"/>
                <a:gd name="T4" fmla="*/ 1092 w 1169"/>
                <a:gd name="T5" fmla="*/ 787 h 1292"/>
                <a:gd name="T6" fmla="*/ 1099 w 1169"/>
                <a:gd name="T7" fmla="*/ 901 h 1292"/>
                <a:gd name="T8" fmla="*/ 1152 w 1169"/>
                <a:gd name="T9" fmla="*/ 1100 h 1292"/>
                <a:gd name="T10" fmla="*/ 1123 w 1169"/>
                <a:gd name="T11" fmla="*/ 1224 h 1292"/>
                <a:gd name="T12" fmla="*/ 1073 w 1169"/>
                <a:gd name="T13" fmla="*/ 1269 h 1292"/>
                <a:gd name="T14" fmla="*/ 1011 w 1169"/>
                <a:gd name="T15" fmla="*/ 1042 h 1292"/>
                <a:gd name="T16" fmla="*/ 944 w 1169"/>
                <a:gd name="T17" fmla="*/ 810 h 1292"/>
                <a:gd name="T18" fmla="*/ 893 w 1169"/>
                <a:gd name="T19" fmla="*/ 639 h 1292"/>
                <a:gd name="T20" fmla="*/ 815 w 1169"/>
                <a:gd name="T21" fmla="*/ 294 h 1292"/>
                <a:gd name="T22" fmla="*/ 748 w 1169"/>
                <a:gd name="T23" fmla="*/ 156 h 1292"/>
                <a:gd name="T24" fmla="*/ 673 w 1169"/>
                <a:gd name="T25" fmla="*/ 204 h 1292"/>
                <a:gd name="T26" fmla="*/ 475 w 1169"/>
                <a:gd name="T27" fmla="*/ 209 h 1292"/>
                <a:gd name="T28" fmla="*/ 366 w 1169"/>
                <a:gd name="T29" fmla="*/ 294 h 1292"/>
                <a:gd name="T30" fmla="*/ 354 w 1169"/>
                <a:gd name="T31" fmla="*/ 461 h 1292"/>
                <a:gd name="T32" fmla="*/ 291 w 1169"/>
                <a:gd name="T33" fmla="*/ 705 h 1292"/>
                <a:gd name="T34" fmla="*/ 217 w 1169"/>
                <a:gd name="T35" fmla="*/ 1068 h 1292"/>
                <a:gd name="T36" fmla="*/ 118 w 1169"/>
                <a:gd name="T37" fmla="*/ 1139 h 1292"/>
                <a:gd name="T38" fmla="*/ 60 w 1169"/>
                <a:gd name="T39" fmla="*/ 897 h 1292"/>
                <a:gd name="T40" fmla="*/ 225 w 1169"/>
                <a:gd name="T41" fmla="*/ 328 h 1292"/>
                <a:gd name="T42" fmla="*/ 310 w 1169"/>
                <a:gd name="T43" fmla="*/ 175 h 1292"/>
                <a:gd name="T44" fmla="*/ 593 w 1169"/>
                <a:gd name="T45" fmla="*/ 21 h 1292"/>
                <a:gd name="T46" fmla="*/ 845 w 1169"/>
                <a:gd name="T47" fmla="*/ 69 h 1292"/>
                <a:gd name="T48" fmla="*/ 937 w 1169"/>
                <a:gd name="T49" fmla="*/ 562 h 1292"/>
                <a:gd name="T50" fmla="*/ 1003 w 1169"/>
                <a:gd name="T51" fmla="*/ 740 h 1292"/>
                <a:gd name="T52" fmla="*/ 41 w 1169"/>
                <a:gd name="T53" fmla="*/ 1106 h 1292"/>
                <a:gd name="T54" fmla="*/ 201 w 1169"/>
                <a:gd name="T55" fmla="*/ 506 h 1292"/>
                <a:gd name="T56" fmla="*/ 214 w 1169"/>
                <a:gd name="T57" fmla="*/ 640 h 1292"/>
                <a:gd name="T58" fmla="*/ 761 w 1169"/>
                <a:gd name="T59" fmla="*/ 217 h 1292"/>
                <a:gd name="T60" fmla="*/ 1046 w 1169"/>
                <a:gd name="T61" fmla="*/ 1111 h 1292"/>
                <a:gd name="T62" fmla="*/ 888 w 1169"/>
                <a:gd name="T63" fmla="*/ 530 h 1292"/>
                <a:gd name="T64" fmla="*/ 358 w 1169"/>
                <a:gd name="T65" fmla="*/ 179 h 1292"/>
                <a:gd name="T66" fmla="*/ 926 w 1169"/>
                <a:gd name="T67" fmla="*/ 461 h 1292"/>
                <a:gd name="T68" fmla="*/ 189 w 1169"/>
                <a:gd name="T69" fmla="*/ 943 h 1292"/>
                <a:gd name="T70" fmla="*/ 87 w 1169"/>
                <a:gd name="T71" fmla="*/ 1033 h 1292"/>
                <a:gd name="T72" fmla="*/ 351 w 1169"/>
                <a:gd name="T73" fmla="*/ 241 h 1292"/>
                <a:gd name="T74" fmla="*/ 1142 w 1169"/>
                <a:gd name="T75" fmla="*/ 1063 h 1292"/>
                <a:gd name="T76" fmla="*/ 107 w 1169"/>
                <a:gd name="T77" fmla="*/ 884 h 1292"/>
                <a:gd name="T78" fmla="*/ 413 w 1169"/>
                <a:gd name="T79" fmla="*/ 192 h 1292"/>
                <a:gd name="T80" fmla="*/ 784 w 1169"/>
                <a:gd name="T81" fmla="*/ 55 h 1292"/>
                <a:gd name="T82" fmla="*/ 1041 w 1169"/>
                <a:gd name="T83" fmla="*/ 962 h 1292"/>
                <a:gd name="T84" fmla="*/ 971 w 1169"/>
                <a:gd name="T85" fmla="*/ 717 h 1292"/>
                <a:gd name="T86" fmla="*/ 308 w 1169"/>
                <a:gd name="T87" fmla="*/ 382 h 1292"/>
                <a:gd name="T88" fmla="*/ 562 w 1169"/>
                <a:gd name="T89" fmla="*/ 142 h 1292"/>
                <a:gd name="T90" fmla="*/ 357 w 1169"/>
                <a:gd name="T91" fmla="*/ 207 h 1292"/>
                <a:gd name="T92" fmla="*/ 208 w 1169"/>
                <a:gd name="T93" fmla="*/ 1045 h 1292"/>
                <a:gd name="T94" fmla="*/ 293 w 1169"/>
                <a:gd name="T95" fmla="*/ 591 h 1292"/>
                <a:gd name="T96" fmla="*/ 472 w 1169"/>
                <a:gd name="T97" fmla="*/ 120 h 1292"/>
                <a:gd name="T98" fmla="*/ 1048 w 1169"/>
                <a:gd name="T99" fmla="*/ 935 h 1292"/>
                <a:gd name="T100" fmla="*/ 275 w 1169"/>
                <a:gd name="T101" fmla="*/ 660 h 1292"/>
                <a:gd name="T102" fmla="*/ 911 w 1169"/>
                <a:gd name="T103" fmla="*/ 629 h 1292"/>
                <a:gd name="T104" fmla="*/ 1086 w 1169"/>
                <a:gd name="T105" fmla="*/ 1027 h 1292"/>
                <a:gd name="T106" fmla="*/ 155 w 1169"/>
                <a:gd name="T107" fmla="*/ 901 h 1292"/>
                <a:gd name="T108" fmla="*/ 1040 w 1169"/>
                <a:gd name="T109" fmla="*/ 756 h 1292"/>
                <a:gd name="T110" fmla="*/ 1128 w 1169"/>
                <a:gd name="T111" fmla="*/ 975 h 1292"/>
                <a:gd name="T112" fmla="*/ 947 w 1169"/>
                <a:gd name="T113" fmla="*/ 365 h 1292"/>
                <a:gd name="T114" fmla="*/ 777 w 1169"/>
                <a:gd name="T115" fmla="*/ 273 h 1292"/>
                <a:gd name="T116" fmla="*/ 605 w 1169"/>
                <a:gd name="T117" fmla="*/ 236 h 1292"/>
                <a:gd name="T118" fmla="*/ 1042 w 1169"/>
                <a:gd name="T119" fmla="*/ 649 h 1292"/>
                <a:gd name="T120" fmla="*/ 448 w 1169"/>
                <a:gd name="T121" fmla="*/ 240 h 1292"/>
                <a:gd name="T122" fmla="*/ 548 w 1169"/>
                <a:gd name="T123" fmla="*/ 239 h 1292"/>
                <a:gd name="T124" fmla="*/ 730 w 1169"/>
                <a:gd name="T125" fmla="*/ 261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9" h="1292">
                  <a:moveTo>
                    <a:pt x="889" y="303"/>
                  </a:moveTo>
                  <a:cubicBezTo>
                    <a:pt x="890" y="299"/>
                    <a:pt x="892" y="296"/>
                    <a:pt x="895" y="293"/>
                  </a:cubicBezTo>
                  <a:cubicBezTo>
                    <a:pt x="898" y="292"/>
                    <a:pt x="899" y="288"/>
                    <a:pt x="901" y="286"/>
                  </a:cubicBezTo>
                  <a:cubicBezTo>
                    <a:pt x="903" y="282"/>
                    <a:pt x="906" y="279"/>
                    <a:pt x="908" y="275"/>
                  </a:cubicBezTo>
                  <a:cubicBezTo>
                    <a:pt x="909" y="274"/>
                    <a:pt x="910" y="273"/>
                    <a:pt x="910" y="271"/>
                  </a:cubicBezTo>
                  <a:cubicBezTo>
                    <a:pt x="908" y="267"/>
                    <a:pt x="912" y="266"/>
                    <a:pt x="914" y="265"/>
                  </a:cubicBezTo>
                  <a:cubicBezTo>
                    <a:pt x="920" y="264"/>
                    <a:pt x="924" y="260"/>
                    <a:pt x="927" y="256"/>
                  </a:cubicBezTo>
                  <a:cubicBezTo>
                    <a:pt x="932" y="252"/>
                    <a:pt x="936" y="248"/>
                    <a:pt x="943" y="247"/>
                  </a:cubicBezTo>
                  <a:cubicBezTo>
                    <a:pt x="944" y="247"/>
                    <a:pt x="946" y="247"/>
                    <a:pt x="947" y="248"/>
                  </a:cubicBezTo>
                  <a:cubicBezTo>
                    <a:pt x="947" y="249"/>
                    <a:pt x="947" y="251"/>
                    <a:pt x="946" y="253"/>
                  </a:cubicBezTo>
                  <a:cubicBezTo>
                    <a:pt x="946" y="254"/>
                    <a:pt x="945" y="255"/>
                    <a:pt x="944" y="255"/>
                  </a:cubicBezTo>
                  <a:cubicBezTo>
                    <a:pt x="939" y="259"/>
                    <a:pt x="938" y="266"/>
                    <a:pt x="935" y="272"/>
                  </a:cubicBezTo>
                  <a:cubicBezTo>
                    <a:pt x="934" y="276"/>
                    <a:pt x="932" y="279"/>
                    <a:pt x="928" y="280"/>
                  </a:cubicBezTo>
                  <a:cubicBezTo>
                    <a:pt x="926" y="281"/>
                    <a:pt x="925" y="281"/>
                    <a:pt x="926" y="283"/>
                  </a:cubicBezTo>
                  <a:cubicBezTo>
                    <a:pt x="927" y="286"/>
                    <a:pt x="926" y="288"/>
                    <a:pt x="924" y="290"/>
                  </a:cubicBezTo>
                  <a:cubicBezTo>
                    <a:pt x="922" y="293"/>
                    <a:pt x="922" y="296"/>
                    <a:pt x="920" y="298"/>
                  </a:cubicBezTo>
                  <a:cubicBezTo>
                    <a:pt x="917" y="301"/>
                    <a:pt x="920" y="303"/>
                    <a:pt x="922" y="305"/>
                  </a:cubicBezTo>
                  <a:cubicBezTo>
                    <a:pt x="924" y="307"/>
                    <a:pt x="927" y="307"/>
                    <a:pt x="929" y="306"/>
                  </a:cubicBezTo>
                  <a:cubicBezTo>
                    <a:pt x="932" y="306"/>
                    <a:pt x="934" y="305"/>
                    <a:pt x="934" y="302"/>
                  </a:cubicBezTo>
                  <a:cubicBezTo>
                    <a:pt x="935" y="297"/>
                    <a:pt x="937" y="292"/>
                    <a:pt x="940" y="288"/>
                  </a:cubicBezTo>
                  <a:cubicBezTo>
                    <a:pt x="941" y="286"/>
                    <a:pt x="940" y="283"/>
                    <a:pt x="940" y="280"/>
                  </a:cubicBezTo>
                  <a:cubicBezTo>
                    <a:pt x="940" y="276"/>
                    <a:pt x="942" y="272"/>
                    <a:pt x="946" y="272"/>
                  </a:cubicBezTo>
                  <a:cubicBezTo>
                    <a:pt x="948" y="272"/>
                    <a:pt x="949" y="272"/>
                    <a:pt x="950" y="272"/>
                  </a:cubicBezTo>
                  <a:cubicBezTo>
                    <a:pt x="952" y="272"/>
                    <a:pt x="952" y="272"/>
                    <a:pt x="952" y="274"/>
                  </a:cubicBezTo>
                  <a:cubicBezTo>
                    <a:pt x="950" y="279"/>
                    <a:pt x="951" y="280"/>
                    <a:pt x="956" y="279"/>
                  </a:cubicBezTo>
                  <a:cubicBezTo>
                    <a:pt x="958" y="279"/>
                    <a:pt x="960" y="278"/>
                    <a:pt x="962" y="278"/>
                  </a:cubicBezTo>
                  <a:cubicBezTo>
                    <a:pt x="963" y="278"/>
                    <a:pt x="964" y="277"/>
                    <a:pt x="964" y="279"/>
                  </a:cubicBezTo>
                  <a:cubicBezTo>
                    <a:pt x="964" y="280"/>
                    <a:pt x="964" y="281"/>
                    <a:pt x="963" y="282"/>
                  </a:cubicBezTo>
                  <a:cubicBezTo>
                    <a:pt x="962" y="282"/>
                    <a:pt x="960" y="281"/>
                    <a:pt x="961" y="283"/>
                  </a:cubicBezTo>
                  <a:cubicBezTo>
                    <a:pt x="961" y="287"/>
                    <a:pt x="959" y="289"/>
                    <a:pt x="956" y="292"/>
                  </a:cubicBezTo>
                  <a:cubicBezTo>
                    <a:pt x="956" y="292"/>
                    <a:pt x="955" y="293"/>
                    <a:pt x="955" y="294"/>
                  </a:cubicBezTo>
                  <a:cubicBezTo>
                    <a:pt x="952" y="303"/>
                    <a:pt x="945" y="310"/>
                    <a:pt x="941" y="317"/>
                  </a:cubicBezTo>
                  <a:cubicBezTo>
                    <a:pt x="937" y="323"/>
                    <a:pt x="935" y="330"/>
                    <a:pt x="932" y="336"/>
                  </a:cubicBezTo>
                  <a:cubicBezTo>
                    <a:pt x="930" y="341"/>
                    <a:pt x="928" y="347"/>
                    <a:pt x="927" y="353"/>
                  </a:cubicBezTo>
                  <a:cubicBezTo>
                    <a:pt x="926" y="356"/>
                    <a:pt x="925" y="359"/>
                    <a:pt x="926" y="362"/>
                  </a:cubicBezTo>
                  <a:cubicBezTo>
                    <a:pt x="927" y="364"/>
                    <a:pt x="926" y="365"/>
                    <a:pt x="926" y="367"/>
                  </a:cubicBezTo>
                  <a:cubicBezTo>
                    <a:pt x="925" y="371"/>
                    <a:pt x="927" y="374"/>
                    <a:pt x="931" y="374"/>
                  </a:cubicBezTo>
                  <a:cubicBezTo>
                    <a:pt x="933" y="373"/>
                    <a:pt x="934" y="373"/>
                    <a:pt x="934" y="371"/>
                  </a:cubicBezTo>
                  <a:cubicBezTo>
                    <a:pt x="935" y="368"/>
                    <a:pt x="940" y="365"/>
                    <a:pt x="943" y="367"/>
                  </a:cubicBezTo>
                  <a:cubicBezTo>
                    <a:pt x="945" y="368"/>
                    <a:pt x="944" y="370"/>
                    <a:pt x="944" y="372"/>
                  </a:cubicBezTo>
                  <a:cubicBezTo>
                    <a:pt x="941" y="378"/>
                    <a:pt x="942" y="384"/>
                    <a:pt x="941" y="390"/>
                  </a:cubicBezTo>
                  <a:cubicBezTo>
                    <a:pt x="941" y="393"/>
                    <a:pt x="944" y="393"/>
                    <a:pt x="945" y="394"/>
                  </a:cubicBezTo>
                  <a:cubicBezTo>
                    <a:pt x="947" y="395"/>
                    <a:pt x="949" y="397"/>
                    <a:pt x="946" y="399"/>
                  </a:cubicBezTo>
                  <a:cubicBezTo>
                    <a:pt x="945" y="400"/>
                    <a:pt x="944" y="402"/>
                    <a:pt x="945" y="402"/>
                  </a:cubicBezTo>
                  <a:cubicBezTo>
                    <a:pt x="947" y="403"/>
                    <a:pt x="949" y="403"/>
                    <a:pt x="950" y="401"/>
                  </a:cubicBezTo>
                  <a:cubicBezTo>
                    <a:pt x="951" y="400"/>
                    <a:pt x="953" y="399"/>
                    <a:pt x="955" y="398"/>
                  </a:cubicBezTo>
                  <a:cubicBezTo>
                    <a:pt x="957" y="396"/>
                    <a:pt x="959" y="396"/>
                    <a:pt x="962" y="397"/>
                  </a:cubicBezTo>
                  <a:cubicBezTo>
                    <a:pt x="965" y="398"/>
                    <a:pt x="963" y="401"/>
                    <a:pt x="963" y="403"/>
                  </a:cubicBezTo>
                  <a:cubicBezTo>
                    <a:pt x="963" y="404"/>
                    <a:pt x="963" y="405"/>
                    <a:pt x="963" y="405"/>
                  </a:cubicBezTo>
                  <a:cubicBezTo>
                    <a:pt x="958" y="410"/>
                    <a:pt x="961" y="415"/>
                    <a:pt x="961" y="420"/>
                  </a:cubicBezTo>
                  <a:cubicBezTo>
                    <a:pt x="959" y="427"/>
                    <a:pt x="962" y="433"/>
                    <a:pt x="966" y="439"/>
                  </a:cubicBezTo>
                  <a:cubicBezTo>
                    <a:pt x="968" y="441"/>
                    <a:pt x="969" y="444"/>
                    <a:pt x="968" y="447"/>
                  </a:cubicBezTo>
                  <a:cubicBezTo>
                    <a:pt x="968" y="450"/>
                    <a:pt x="968" y="451"/>
                    <a:pt x="971" y="452"/>
                  </a:cubicBezTo>
                  <a:cubicBezTo>
                    <a:pt x="972" y="453"/>
                    <a:pt x="973" y="454"/>
                    <a:pt x="972" y="455"/>
                  </a:cubicBezTo>
                  <a:cubicBezTo>
                    <a:pt x="970" y="458"/>
                    <a:pt x="973" y="457"/>
                    <a:pt x="975" y="458"/>
                  </a:cubicBezTo>
                  <a:cubicBezTo>
                    <a:pt x="978" y="458"/>
                    <a:pt x="979" y="461"/>
                    <a:pt x="979" y="463"/>
                  </a:cubicBezTo>
                  <a:cubicBezTo>
                    <a:pt x="980" y="465"/>
                    <a:pt x="981" y="465"/>
                    <a:pt x="983" y="465"/>
                  </a:cubicBezTo>
                  <a:cubicBezTo>
                    <a:pt x="986" y="465"/>
                    <a:pt x="989" y="465"/>
                    <a:pt x="992" y="465"/>
                  </a:cubicBezTo>
                  <a:cubicBezTo>
                    <a:pt x="993" y="465"/>
                    <a:pt x="994" y="465"/>
                    <a:pt x="995" y="466"/>
                  </a:cubicBezTo>
                  <a:cubicBezTo>
                    <a:pt x="995" y="467"/>
                    <a:pt x="994" y="468"/>
                    <a:pt x="993" y="469"/>
                  </a:cubicBezTo>
                  <a:cubicBezTo>
                    <a:pt x="991" y="469"/>
                    <a:pt x="991" y="470"/>
                    <a:pt x="991" y="473"/>
                  </a:cubicBezTo>
                  <a:cubicBezTo>
                    <a:pt x="992" y="476"/>
                    <a:pt x="989" y="477"/>
                    <a:pt x="987" y="477"/>
                  </a:cubicBezTo>
                  <a:cubicBezTo>
                    <a:pt x="982" y="477"/>
                    <a:pt x="977" y="478"/>
                    <a:pt x="974" y="483"/>
                  </a:cubicBezTo>
                  <a:cubicBezTo>
                    <a:pt x="973" y="486"/>
                    <a:pt x="969" y="486"/>
                    <a:pt x="967" y="489"/>
                  </a:cubicBezTo>
                  <a:cubicBezTo>
                    <a:pt x="964" y="492"/>
                    <a:pt x="964" y="496"/>
                    <a:pt x="962" y="499"/>
                  </a:cubicBezTo>
                  <a:cubicBezTo>
                    <a:pt x="961" y="501"/>
                    <a:pt x="961" y="502"/>
                    <a:pt x="960" y="503"/>
                  </a:cubicBezTo>
                  <a:cubicBezTo>
                    <a:pt x="957" y="507"/>
                    <a:pt x="959" y="512"/>
                    <a:pt x="959" y="516"/>
                  </a:cubicBezTo>
                  <a:cubicBezTo>
                    <a:pt x="959" y="517"/>
                    <a:pt x="960" y="517"/>
                    <a:pt x="961" y="517"/>
                  </a:cubicBezTo>
                  <a:cubicBezTo>
                    <a:pt x="967" y="515"/>
                    <a:pt x="971" y="513"/>
                    <a:pt x="974" y="507"/>
                  </a:cubicBezTo>
                  <a:cubicBezTo>
                    <a:pt x="975" y="502"/>
                    <a:pt x="977" y="497"/>
                    <a:pt x="982" y="494"/>
                  </a:cubicBezTo>
                  <a:cubicBezTo>
                    <a:pt x="984" y="493"/>
                    <a:pt x="986" y="492"/>
                    <a:pt x="988" y="492"/>
                  </a:cubicBezTo>
                  <a:cubicBezTo>
                    <a:pt x="990" y="492"/>
                    <a:pt x="992" y="495"/>
                    <a:pt x="990" y="497"/>
                  </a:cubicBezTo>
                  <a:cubicBezTo>
                    <a:pt x="989" y="499"/>
                    <a:pt x="988" y="501"/>
                    <a:pt x="987" y="502"/>
                  </a:cubicBezTo>
                  <a:cubicBezTo>
                    <a:pt x="985" y="504"/>
                    <a:pt x="984" y="506"/>
                    <a:pt x="982" y="508"/>
                  </a:cubicBezTo>
                  <a:cubicBezTo>
                    <a:pt x="976" y="513"/>
                    <a:pt x="975" y="522"/>
                    <a:pt x="970" y="528"/>
                  </a:cubicBezTo>
                  <a:cubicBezTo>
                    <a:pt x="966" y="532"/>
                    <a:pt x="962" y="534"/>
                    <a:pt x="958" y="536"/>
                  </a:cubicBezTo>
                  <a:cubicBezTo>
                    <a:pt x="957" y="537"/>
                    <a:pt x="955" y="537"/>
                    <a:pt x="954" y="539"/>
                  </a:cubicBezTo>
                  <a:cubicBezTo>
                    <a:pt x="959" y="537"/>
                    <a:pt x="963" y="541"/>
                    <a:pt x="967" y="538"/>
                  </a:cubicBezTo>
                  <a:cubicBezTo>
                    <a:pt x="969" y="537"/>
                    <a:pt x="972" y="536"/>
                    <a:pt x="973" y="534"/>
                  </a:cubicBezTo>
                  <a:cubicBezTo>
                    <a:pt x="974" y="532"/>
                    <a:pt x="975" y="531"/>
                    <a:pt x="977" y="531"/>
                  </a:cubicBezTo>
                  <a:cubicBezTo>
                    <a:pt x="983" y="530"/>
                    <a:pt x="990" y="530"/>
                    <a:pt x="996" y="528"/>
                  </a:cubicBezTo>
                  <a:cubicBezTo>
                    <a:pt x="998" y="527"/>
                    <a:pt x="999" y="530"/>
                    <a:pt x="1001" y="530"/>
                  </a:cubicBezTo>
                  <a:cubicBezTo>
                    <a:pt x="1007" y="529"/>
                    <a:pt x="1006" y="532"/>
                    <a:pt x="1004" y="535"/>
                  </a:cubicBezTo>
                  <a:cubicBezTo>
                    <a:pt x="1004" y="536"/>
                    <a:pt x="1004" y="537"/>
                    <a:pt x="1003" y="538"/>
                  </a:cubicBezTo>
                  <a:cubicBezTo>
                    <a:pt x="1000" y="540"/>
                    <a:pt x="1001" y="543"/>
                    <a:pt x="1002" y="545"/>
                  </a:cubicBezTo>
                  <a:cubicBezTo>
                    <a:pt x="1004" y="548"/>
                    <a:pt x="1004" y="549"/>
                    <a:pt x="1002" y="552"/>
                  </a:cubicBezTo>
                  <a:cubicBezTo>
                    <a:pt x="998" y="557"/>
                    <a:pt x="999" y="559"/>
                    <a:pt x="1005" y="561"/>
                  </a:cubicBezTo>
                  <a:cubicBezTo>
                    <a:pt x="1006" y="561"/>
                    <a:pt x="1007" y="562"/>
                    <a:pt x="1007" y="562"/>
                  </a:cubicBezTo>
                  <a:cubicBezTo>
                    <a:pt x="1007" y="567"/>
                    <a:pt x="1010" y="567"/>
                    <a:pt x="1013" y="567"/>
                  </a:cubicBezTo>
                  <a:cubicBezTo>
                    <a:pt x="1017" y="567"/>
                    <a:pt x="1018" y="570"/>
                    <a:pt x="1016" y="573"/>
                  </a:cubicBezTo>
                  <a:cubicBezTo>
                    <a:pt x="1016" y="575"/>
                    <a:pt x="1017" y="576"/>
                    <a:pt x="1018" y="575"/>
                  </a:cubicBezTo>
                  <a:cubicBezTo>
                    <a:pt x="1023" y="574"/>
                    <a:pt x="1025" y="577"/>
                    <a:pt x="1028" y="579"/>
                  </a:cubicBezTo>
                  <a:cubicBezTo>
                    <a:pt x="1032" y="581"/>
                    <a:pt x="1035" y="584"/>
                    <a:pt x="1038" y="587"/>
                  </a:cubicBezTo>
                  <a:cubicBezTo>
                    <a:pt x="1040" y="591"/>
                    <a:pt x="1044" y="592"/>
                    <a:pt x="1048" y="594"/>
                  </a:cubicBezTo>
                  <a:cubicBezTo>
                    <a:pt x="1051" y="596"/>
                    <a:pt x="1055" y="598"/>
                    <a:pt x="1059" y="599"/>
                  </a:cubicBezTo>
                  <a:cubicBezTo>
                    <a:pt x="1061" y="599"/>
                    <a:pt x="1061" y="600"/>
                    <a:pt x="1061" y="602"/>
                  </a:cubicBezTo>
                  <a:cubicBezTo>
                    <a:pt x="1061" y="603"/>
                    <a:pt x="1060" y="604"/>
                    <a:pt x="1061" y="604"/>
                  </a:cubicBezTo>
                  <a:cubicBezTo>
                    <a:pt x="1062" y="605"/>
                    <a:pt x="1063" y="604"/>
                    <a:pt x="1063" y="603"/>
                  </a:cubicBezTo>
                  <a:cubicBezTo>
                    <a:pt x="1064" y="600"/>
                    <a:pt x="1066" y="599"/>
                    <a:pt x="1070" y="599"/>
                  </a:cubicBezTo>
                  <a:cubicBezTo>
                    <a:pt x="1073" y="599"/>
                    <a:pt x="1075" y="602"/>
                    <a:pt x="1076" y="604"/>
                  </a:cubicBezTo>
                  <a:cubicBezTo>
                    <a:pt x="1076" y="608"/>
                    <a:pt x="1078" y="606"/>
                    <a:pt x="1080" y="607"/>
                  </a:cubicBezTo>
                  <a:cubicBezTo>
                    <a:pt x="1080" y="607"/>
                    <a:pt x="1080" y="607"/>
                    <a:pt x="1080" y="607"/>
                  </a:cubicBezTo>
                  <a:cubicBezTo>
                    <a:pt x="1083" y="607"/>
                    <a:pt x="1087" y="608"/>
                    <a:pt x="1088" y="611"/>
                  </a:cubicBezTo>
                  <a:cubicBezTo>
                    <a:pt x="1089" y="613"/>
                    <a:pt x="1086" y="615"/>
                    <a:pt x="1085" y="616"/>
                  </a:cubicBezTo>
                  <a:cubicBezTo>
                    <a:pt x="1082" y="619"/>
                    <a:pt x="1079" y="619"/>
                    <a:pt x="1076" y="617"/>
                  </a:cubicBezTo>
                  <a:cubicBezTo>
                    <a:pt x="1071" y="614"/>
                    <a:pt x="1064" y="613"/>
                    <a:pt x="1059" y="607"/>
                  </a:cubicBezTo>
                  <a:cubicBezTo>
                    <a:pt x="1058" y="606"/>
                    <a:pt x="1056" y="606"/>
                    <a:pt x="1055" y="606"/>
                  </a:cubicBezTo>
                  <a:cubicBezTo>
                    <a:pt x="1052" y="605"/>
                    <a:pt x="1048" y="604"/>
                    <a:pt x="1047" y="601"/>
                  </a:cubicBezTo>
                  <a:cubicBezTo>
                    <a:pt x="1046" y="600"/>
                    <a:pt x="1046" y="599"/>
                    <a:pt x="1045" y="599"/>
                  </a:cubicBezTo>
                  <a:cubicBezTo>
                    <a:pt x="1035" y="598"/>
                    <a:pt x="1028" y="591"/>
                    <a:pt x="1020" y="586"/>
                  </a:cubicBezTo>
                  <a:cubicBezTo>
                    <a:pt x="1015" y="582"/>
                    <a:pt x="1009" y="579"/>
                    <a:pt x="1003" y="577"/>
                  </a:cubicBezTo>
                  <a:cubicBezTo>
                    <a:pt x="1001" y="577"/>
                    <a:pt x="1000" y="580"/>
                    <a:pt x="998" y="582"/>
                  </a:cubicBezTo>
                  <a:cubicBezTo>
                    <a:pt x="997" y="583"/>
                    <a:pt x="999" y="584"/>
                    <a:pt x="1000" y="584"/>
                  </a:cubicBezTo>
                  <a:cubicBezTo>
                    <a:pt x="1002" y="585"/>
                    <a:pt x="1003" y="586"/>
                    <a:pt x="1003" y="589"/>
                  </a:cubicBezTo>
                  <a:cubicBezTo>
                    <a:pt x="1003" y="591"/>
                    <a:pt x="1005" y="593"/>
                    <a:pt x="1008" y="595"/>
                  </a:cubicBezTo>
                  <a:cubicBezTo>
                    <a:pt x="1016" y="597"/>
                    <a:pt x="1024" y="598"/>
                    <a:pt x="1032" y="597"/>
                  </a:cubicBezTo>
                  <a:cubicBezTo>
                    <a:pt x="1034" y="597"/>
                    <a:pt x="1035" y="601"/>
                    <a:pt x="1034" y="602"/>
                  </a:cubicBezTo>
                  <a:cubicBezTo>
                    <a:pt x="1032" y="606"/>
                    <a:pt x="1028" y="609"/>
                    <a:pt x="1027" y="613"/>
                  </a:cubicBezTo>
                  <a:cubicBezTo>
                    <a:pt x="1026" y="615"/>
                    <a:pt x="1025" y="616"/>
                    <a:pt x="1027" y="617"/>
                  </a:cubicBezTo>
                  <a:cubicBezTo>
                    <a:pt x="1030" y="619"/>
                    <a:pt x="1030" y="622"/>
                    <a:pt x="1028" y="624"/>
                  </a:cubicBezTo>
                  <a:cubicBezTo>
                    <a:pt x="1027" y="625"/>
                    <a:pt x="1027" y="626"/>
                    <a:pt x="1028" y="627"/>
                  </a:cubicBezTo>
                  <a:cubicBezTo>
                    <a:pt x="1031" y="629"/>
                    <a:pt x="1031" y="632"/>
                    <a:pt x="1029" y="635"/>
                  </a:cubicBezTo>
                  <a:cubicBezTo>
                    <a:pt x="1028" y="636"/>
                    <a:pt x="1028" y="638"/>
                    <a:pt x="1030" y="639"/>
                  </a:cubicBezTo>
                  <a:cubicBezTo>
                    <a:pt x="1032" y="640"/>
                    <a:pt x="1031" y="641"/>
                    <a:pt x="1029" y="641"/>
                  </a:cubicBezTo>
                  <a:cubicBezTo>
                    <a:pt x="1027" y="641"/>
                    <a:pt x="1026" y="640"/>
                    <a:pt x="1025" y="639"/>
                  </a:cubicBezTo>
                  <a:cubicBezTo>
                    <a:pt x="1024" y="638"/>
                    <a:pt x="1023" y="636"/>
                    <a:pt x="1022" y="636"/>
                  </a:cubicBezTo>
                  <a:cubicBezTo>
                    <a:pt x="1021" y="634"/>
                    <a:pt x="1018" y="634"/>
                    <a:pt x="1018" y="635"/>
                  </a:cubicBezTo>
                  <a:cubicBezTo>
                    <a:pt x="1017" y="639"/>
                    <a:pt x="1011" y="641"/>
                    <a:pt x="1013" y="646"/>
                  </a:cubicBezTo>
                  <a:cubicBezTo>
                    <a:pt x="1013" y="648"/>
                    <a:pt x="1014" y="650"/>
                    <a:pt x="1010" y="649"/>
                  </a:cubicBezTo>
                  <a:cubicBezTo>
                    <a:pt x="1008" y="649"/>
                    <a:pt x="1007" y="651"/>
                    <a:pt x="1007" y="652"/>
                  </a:cubicBezTo>
                  <a:cubicBezTo>
                    <a:pt x="1008" y="656"/>
                    <a:pt x="1008" y="660"/>
                    <a:pt x="1006" y="664"/>
                  </a:cubicBezTo>
                  <a:cubicBezTo>
                    <a:pt x="1004" y="667"/>
                    <a:pt x="1005" y="668"/>
                    <a:pt x="1008" y="669"/>
                  </a:cubicBezTo>
                  <a:cubicBezTo>
                    <a:pt x="1010" y="670"/>
                    <a:pt x="1013" y="672"/>
                    <a:pt x="1015" y="674"/>
                  </a:cubicBezTo>
                  <a:cubicBezTo>
                    <a:pt x="1018" y="676"/>
                    <a:pt x="1014" y="676"/>
                    <a:pt x="1014" y="677"/>
                  </a:cubicBezTo>
                  <a:cubicBezTo>
                    <a:pt x="1016" y="679"/>
                    <a:pt x="1019" y="681"/>
                    <a:pt x="1022" y="681"/>
                  </a:cubicBezTo>
                  <a:cubicBezTo>
                    <a:pt x="1023" y="681"/>
                    <a:pt x="1024" y="681"/>
                    <a:pt x="1024" y="682"/>
                  </a:cubicBezTo>
                  <a:cubicBezTo>
                    <a:pt x="1025" y="686"/>
                    <a:pt x="1029" y="685"/>
                    <a:pt x="1031" y="684"/>
                  </a:cubicBezTo>
                  <a:cubicBezTo>
                    <a:pt x="1033" y="683"/>
                    <a:pt x="1035" y="682"/>
                    <a:pt x="1037" y="682"/>
                  </a:cubicBezTo>
                  <a:cubicBezTo>
                    <a:pt x="1043" y="680"/>
                    <a:pt x="1046" y="673"/>
                    <a:pt x="1043" y="668"/>
                  </a:cubicBezTo>
                  <a:cubicBezTo>
                    <a:pt x="1041" y="665"/>
                    <a:pt x="1041" y="663"/>
                    <a:pt x="1039" y="660"/>
                  </a:cubicBezTo>
                  <a:cubicBezTo>
                    <a:pt x="1037" y="658"/>
                    <a:pt x="1040" y="653"/>
                    <a:pt x="1042" y="652"/>
                  </a:cubicBezTo>
                  <a:cubicBezTo>
                    <a:pt x="1044" y="652"/>
                    <a:pt x="1045" y="652"/>
                    <a:pt x="1045" y="654"/>
                  </a:cubicBezTo>
                  <a:cubicBezTo>
                    <a:pt x="1045" y="655"/>
                    <a:pt x="1045" y="657"/>
                    <a:pt x="1045" y="658"/>
                  </a:cubicBezTo>
                  <a:cubicBezTo>
                    <a:pt x="1044" y="661"/>
                    <a:pt x="1045" y="661"/>
                    <a:pt x="1048" y="661"/>
                  </a:cubicBezTo>
                  <a:cubicBezTo>
                    <a:pt x="1049" y="661"/>
                    <a:pt x="1052" y="660"/>
                    <a:pt x="1051" y="663"/>
                  </a:cubicBezTo>
                  <a:cubicBezTo>
                    <a:pt x="1050" y="664"/>
                    <a:pt x="1051" y="664"/>
                    <a:pt x="1052" y="664"/>
                  </a:cubicBezTo>
                  <a:cubicBezTo>
                    <a:pt x="1052" y="664"/>
                    <a:pt x="1053" y="664"/>
                    <a:pt x="1053" y="664"/>
                  </a:cubicBezTo>
                  <a:cubicBezTo>
                    <a:pt x="1060" y="664"/>
                    <a:pt x="1061" y="666"/>
                    <a:pt x="1059" y="672"/>
                  </a:cubicBezTo>
                  <a:cubicBezTo>
                    <a:pt x="1058" y="675"/>
                    <a:pt x="1057" y="677"/>
                    <a:pt x="1062" y="676"/>
                  </a:cubicBezTo>
                  <a:cubicBezTo>
                    <a:pt x="1063" y="675"/>
                    <a:pt x="1065" y="676"/>
                    <a:pt x="1065" y="678"/>
                  </a:cubicBezTo>
                  <a:cubicBezTo>
                    <a:pt x="1066" y="679"/>
                    <a:pt x="1065" y="681"/>
                    <a:pt x="1063" y="681"/>
                  </a:cubicBezTo>
                  <a:cubicBezTo>
                    <a:pt x="1061" y="682"/>
                    <a:pt x="1061" y="684"/>
                    <a:pt x="1061" y="685"/>
                  </a:cubicBezTo>
                  <a:cubicBezTo>
                    <a:pt x="1061" y="689"/>
                    <a:pt x="1059" y="690"/>
                    <a:pt x="1056" y="688"/>
                  </a:cubicBezTo>
                  <a:cubicBezTo>
                    <a:pt x="1055" y="688"/>
                    <a:pt x="1055" y="687"/>
                    <a:pt x="1056" y="686"/>
                  </a:cubicBezTo>
                  <a:cubicBezTo>
                    <a:pt x="1059" y="685"/>
                    <a:pt x="1057" y="683"/>
                    <a:pt x="1056" y="682"/>
                  </a:cubicBezTo>
                  <a:cubicBezTo>
                    <a:pt x="1054" y="679"/>
                    <a:pt x="1050" y="679"/>
                    <a:pt x="1048" y="679"/>
                  </a:cubicBezTo>
                  <a:cubicBezTo>
                    <a:pt x="1046" y="679"/>
                    <a:pt x="1046" y="681"/>
                    <a:pt x="1047" y="683"/>
                  </a:cubicBezTo>
                  <a:cubicBezTo>
                    <a:pt x="1048" y="684"/>
                    <a:pt x="1047" y="685"/>
                    <a:pt x="1046" y="687"/>
                  </a:cubicBezTo>
                  <a:cubicBezTo>
                    <a:pt x="1042" y="689"/>
                    <a:pt x="1041" y="693"/>
                    <a:pt x="1038" y="696"/>
                  </a:cubicBezTo>
                  <a:cubicBezTo>
                    <a:pt x="1037" y="697"/>
                    <a:pt x="1037" y="698"/>
                    <a:pt x="1039" y="698"/>
                  </a:cubicBezTo>
                  <a:cubicBezTo>
                    <a:pt x="1042" y="698"/>
                    <a:pt x="1044" y="699"/>
                    <a:pt x="1044" y="702"/>
                  </a:cubicBezTo>
                  <a:cubicBezTo>
                    <a:pt x="1044" y="704"/>
                    <a:pt x="1046" y="702"/>
                    <a:pt x="1047" y="703"/>
                  </a:cubicBezTo>
                  <a:cubicBezTo>
                    <a:pt x="1045" y="709"/>
                    <a:pt x="1045" y="709"/>
                    <a:pt x="1052" y="711"/>
                  </a:cubicBezTo>
                  <a:cubicBezTo>
                    <a:pt x="1056" y="713"/>
                    <a:pt x="1061" y="713"/>
                    <a:pt x="1065" y="716"/>
                  </a:cubicBezTo>
                  <a:cubicBezTo>
                    <a:pt x="1067" y="718"/>
                    <a:pt x="1070" y="716"/>
                    <a:pt x="1071" y="713"/>
                  </a:cubicBezTo>
                  <a:cubicBezTo>
                    <a:pt x="1071" y="712"/>
                    <a:pt x="1072" y="711"/>
                    <a:pt x="1073" y="711"/>
                  </a:cubicBezTo>
                  <a:cubicBezTo>
                    <a:pt x="1076" y="709"/>
                    <a:pt x="1076" y="706"/>
                    <a:pt x="1073" y="704"/>
                  </a:cubicBezTo>
                  <a:cubicBezTo>
                    <a:pt x="1073" y="704"/>
                    <a:pt x="1072" y="704"/>
                    <a:pt x="1073" y="703"/>
                  </a:cubicBezTo>
                  <a:cubicBezTo>
                    <a:pt x="1075" y="701"/>
                    <a:pt x="1073" y="697"/>
                    <a:pt x="1078" y="697"/>
                  </a:cubicBezTo>
                  <a:cubicBezTo>
                    <a:pt x="1082" y="697"/>
                    <a:pt x="1084" y="699"/>
                    <a:pt x="1082" y="703"/>
                  </a:cubicBezTo>
                  <a:cubicBezTo>
                    <a:pt x="1081" y="705"/>
                    <a:pt x="1081" y="705"/>
                    <a:pt x="1082" y="706"/>
                  </a:cubicBezTo>
                  <a:cubicBezTo>
                    <a:pt x="1085" y="708"/>
                    <a:pt x="1086" y="710"/>
                    <a:pt x="1089" y="711"/>
                  </a:cubicBezTo>
                  <a:cubicBezTo>
                    <a:pt x="1090" y="712"/>
                    <a:pt x="1092" y="714"/>
                    <a:pt x="1091" y="716"/>
                  </a:cubicBezTo>
                  <a:cubicBezTo>
                    <a:pt x="1089" y="718"/>
                    <a:pt x="1091" y="719"/>
                    <a:pt x="1092" y="721"/>
                  </a:cubicBezTo>
                  <a:cubicBezTo>
                    <a:pt x="1093" y="722"/>
                    <a:pt x="1094" y="723"/>
                    <a:pt x="1094" y="724"/>
                  </a:cubicBezTo>
                  <a:cubicBezTo>
                    <a:pt x="1093" y="728"/>
                    <a:pt x="1096" y="729"/>
                    <a:pt x="1098" y="730"/>
                  </a:cubicBezTo>
                  <a:cubicBezTo>
                    <a:pt x="1101" y="732"/>
                    <a:pt x="1103" y="733"/>
                    <a:pt x="1106" y="736"/>
                  </a:cubicBezTo>
                  <a:cubicBezTo>
                    <a:pt x="1108" y="738"/>
                    <a:pt x="1112" y="738"/>
                    <a:pt x="1115" y="737"/>
                  </a:cubicBezTo>
                  <a:cubicBezTo>
                    <a:pt x="1117" y="737"/>
                    <a:pt x="1118" y="736"/>
                    <a:pt x="1120" y="738"/>
                  </a:cubicBezTo>
                  <a:cubicBezTo>
                    <a:pt x="1121" y="740"/>
                    <a:pt x="1120" y="741"/>
                    <a:pt x="1119" y="742"/>
                  </a:cubicBezTo>
                  <a:cubicBezTo>
                    <a:pt x="1117" y="746"/>
                    <a:pt x="1114" y="750"/>
                    <a:pt x="1109" y="752"/>
                  </a:cubicBezTo>
                  <a:cubicBezTo>
                    <a:pt x="1105" y="753"/>
                    <a:pt x="1101" y="757"/>
                    <a:pt x="1098" y="760"/>
                  </a:cubicBezTo>
                  <a:cubicBezTo>
                    <a:pt x="1096" y="763"/>
                    <a:pt x="1093" y="765"/>
                    <a:pt x="1090" y="767"/>
                  </a:cubicBezTo>
                  <a:cubicBezTo>
                    <a:pt x="1089" y="767"/>
                    <a:pt x="1088" y="767"/>
                    <a:pt x="1088" y="768"/>
                  </a:cubicBezTo>
                  <a:cubicBezTo>
                    <a:pt x="1084" y="775"/>
                    <a:pt x="1076" y="777"/>
                    <a:pt x="1071" y="783"/>
                  </a:cubicBezTo>
                  <a:cubicBezTo>
                    <a:pt x="1070" y="784"/>
                    <a:pt x="1070" y="784"/>
                    <a:pt x="1071" y="785"/>
                  </a:cubicBezTo>
                  <a:cubicBezTo>
                    <a:pt x="1074" y="789"/>
                    <a:pt x="1078" y="790"/>
                    <a:pt x="1081" y="791"/>
                  </a:cubicBezTo>
                  <a:cubicBezTo>
                    <a:pt x="1083" y="792"/>
                    <a:pt x="1084" y="791"/>
                    <a:pt x="1085" y="790"/>
                  </a:cubicBezTo>
                  <a:cubicBezTo>
                    <a:pt x="1087" y="788"/>
                    <a:pt x="1089" y="787"/>
                    <a:pt x="1092" y="787"/>
                  </a:cubicBezTo>
                  <a:cubicBezTo>
                    <a:pt x="1092" y="788"/>
                    <a:pt x="1093" y="788"/>
                    <a:pt x="1093" y="789"/>
                  </a:cubicBezTo>
                  <a:cubicBezTo>
                    <a:pt x="1094" y="790"/>
                    <a:pt x="1093" y="790"/>
                    <a:pt x="1092" y="791"/>
                  </a:cubicBezTo>
                  <a:cubicBezTo>
                    <a:pt x="1089" y="792"/>
                    <a:pt x="1086" y="795"/>
                    <a:pt x="1083" y="797"/>
                  </a:cubicBezTo>
                  <a:cubicBezTo>
                    <a:pt x="1080" y="798"/>
                    <a:pt x="1081" y="801"/>
                    <a:pt x="1082" y="803"/>
                  </a:cubicBezTo>
                  <a:cubicBezTo>
                    <a:pt x="1083" y="805"/>
                    <a:pt x="1084" y="807"/>
                    <a:pt x="1081" y="809"/>
                  </a:cubicBezTo>
                  <a:cubicBezTo>
                    <a:pt x="1079" y="810"/>
                    <a:pt x="1081" y="812"/>
                    <a:pt x="1082" y="813"/>
                  </a:cubicBezTo>
                  <a:cubicBezTo>
                    <a:pt x="1082" y="814"/>
                    <a:pt x="1084" y="814"/>
                    <a:pt x="1085" y="814"/>
                  </a:cubicBezTo>
                  <a:cubicBezTo>
                    <a:pt x="1087" y="813"/>
                    <a:pt x="1089" y="812"/>
                    <a:pt x="1089" y="811"/>
                  </a:cubicBezTo>
                  <a:cubicBezTo>
                    <a:pt x="1092" y="805"/>
                    <a:pt x="1098" y="802"/>
                    <a:pt x="1099" y="796"/>
                  </a:cubicBezTo>
                  <a:cubicBezTo>
                    <a:pt x="1100" y="794"/>
                    <a:pt x="1101" y="792"/>
                    <a:pt x="1103" y="792"/>
                  </a:cubicBezTo>
                  <a:cubicBezTo>
                    <a:pt x="1107" y="790"/>
                    <a:pt x="1108" y="787"/>
                    <a:pt x="1109" y="783"/>
                  </a:cubicBezTo>
                  <a:cubicBezTo>
                    <a:pt x="1108" y="783"/>
                    <a:pt x="1108" y="783"/>
                    <a:pt x="1107" y="783"/>
                  </a:cubicBezTo>
                  <a:cubicBezTo>
                    <a:pt x="1105" y="783"/>
                    <a:pt x="1102" y="783"/>
                    <a:pt x="1101" y="781"/>
                  </a:cubicBezTo>
                  <a:cubicBezTo>
                    <a:pt x="1101" y="779"/>
                    <a:pt x="1104" y="779"/>
                    <a:pt x="1106" y="778"/>
                  </a:cubicBezTo>
                  <a:cubicBezTo>
                    <a:pt x="1108" y="777"/>
                    <a:pt x="1110" y="776"/>
                    <a:pt x="1112" y="774"/>
                  </a:cubicBezTo>
                  <a:cubicBezTo>
                    <a:pt x="1116" y="771"/>
                    <a:pt x="1120" y="769"/>
                    <a:pt x="1124" y="767"/>
                  </a:cubicBezTo>
                  <a:cubicBezTo>
                    <a:pt x="1125" y="766"/>
                    <a:pt x="1126" y="766"/>
                    <a:pt x="1127" y="767"/>
                  </a:cubicBezTo>
                  <a:cubicBezTo>
                    <a:pt x="1129" y="768"/>
                    <a:pt x="1127" y="769"/>
                    <a:pt x="1127" y="770"/>
                  </a:cubicBezTo>
                  <a:cubicBezTo>
                    <a:pt x="1125" y="778"/>
                    <a:pt x="1119" y="782"/>
                    <a:pt x="1114" y="787"/>
                  </a:cubicBezTo>
                  <a:cubicBezTo>
                    <a:pt x="1113" y="787"/>
                    <a:pt x="1112" y="788"/>
                    <a:pt x="1112" y="788"/>
                  </a:cubicBezTo>
                  <a:cubicBezTo>
                    <a:pt x="1113" y="795"/>
                    <a:pt x="1106" y="799"/>
                    <a:pt x="1103" y="805"/>
                  </a:cubicBezTo>
                  <a:cubicBezTo>
                    <a:pt x="1102" y="808"/>
                    <a:pt x="1099" y="812"/>
                    <a:pt x="1097" y="815"/>
                  </a:cubicBezTo>
                  <a:cubicBezTo>
                    <a:pt x="1093" y="820"/>
                    <a:pt x="1092" y="826"/>
                    <a:pt x="1090" y="831"/>
                  </a:cubicBezTo>
                  <a:cubicBezTo>
                    <a:pt x="1089" y="833"/>
                    <a:pt x="1091" y="833"/>
                    <a:pt x="1092" y="834"/>
                  </a:cubicBezTo>
                  <a:cubicBezTo>
                    <a:pt x="1092" y="834"/>
                    <a:pt x="1094" y="834"/>
                    <a:pt x="1093" y="836"/>
                  </a:cubicBezTo>
                  <a:cubicBezTo>
                    <a:pt x="1093" y="837"/>
                    <a:pt x="1092" y="837"/>
                    <a:pt x="1091" y="837"/>
                  </a:cubicBezTo>
                  <a:cubicBezTo>
                    <a:pt x="1088" y="836"/>
                    <a:pt x="1085" y="837"/>
                    <a:pt x="1082" y="838"/>
                  </a:cubicBezTo>
                  <a:cubicBezTo>
                    <a:pt x="1080" y="839"/>
                    <a:pt x="1078" y="840"/>
                    <a:pt x="1076" y="842"/>
                  </a:cubicBezTo>
                  <a:cubicBezTo>
                    <a:pt x="1074" y="845"/>
                    <a:pt x="1074" y="849"/>
                    <a:pt x="1071" y="851"/>
                  </a:cubicBezTo>
                  <a:cubicBezTo>
                    <a:pt x="1070" y="852"/>
                    <a:pt x="1071" y="854"/>
                    <a:pt x="1072" y="855"/>
                  </a:cubicBezTo>
                  <a:cubicBezTo>
                    <a:pt x="1074" y="856"/>
                    <a:pt x="1076" y="857"/>
                    <a:pt x="1077" y="858"/>
                  </a:cubicBezTo>
                  <a:cubicBezTo>
                    <a:pt x="1080" y="860"/>
                    <a:pt x="1082" y="861"/>
                    <a:pt x="1082" y="865"/>
                  </a:cubicBezTo>
                  <a:cubicBezTo>
                    <a:pt x="1082" y="867"/>
                    <a:pt x="1084" y="868"/>
                    <a:pt x="1086" y="867"/>
                  </a:cubicBezTo>
                  <a:cubicBezTo>
                    <a:pt x="1088" y="866"/>
                    <a:pt x="1091" y="866"/>
                    <a:pt x="1093" y="865"/>
                  </a:cubicBezTo>
                  <a:cubicBezTo>
                    <a:pt x="1095" y="865"/>
                    <a:pt x="1098" y="864"/>
                    <a:pt x="1098" y="862"/>
                  </a:cubicBezTo>
                  <a:cubicBezTo>
                    <a:pt x="1098" y="860"/>
                    <a:pt x="1098" y="857"/>
                    <a:pt x="1096" y="856"/>
                  </a:cubicBezTo>
                  <a:cubicBezTo>
                    <a:pt x="1094" y="854"/>
                    <a:pt x="1093" y="854"/>
                    <a:pt x="1094" y="852"/>
                  </a:cubicBezTo>
                  <a:cubicBezTo>
                    <a:pt x="1095" y="851"/>
                    <a:pt x="1095" y="849"/>
                    <a:pt x="1093" y="849"/>
                  </a:cubicBezTo>
                  <a:cubicBezTo>
                    <a:pt x="1089" y="847"/>
                    <a:pt x="1095" y="848"/>
                    <a:pt x="1093" y="847"/>
                  </a:cubicBezTo>
                  <a:cubicBezTo>
                    <a:pt x="1091" y="846"/>
                    <a:pt x="1090" y="844"/>
                    <a:pt x="1088" y="842"/>
                  </a:cubicBezTo>
                  <a:cubicBezTo>
                    <a:pt x="1088" y="842"/>
                    <a:pt x="1087" y="840"/>
                    <a:pt x="1088" y="839"/>
                  </a:cubicBezTo>
                  <a:cubicBezTo>
                    <a:pt x="1088" y="838"/>
                    <a:pt x="1089" y="838"/>
                    <a:pt x="1091" y="838"/>
                  </a:cubicBezTo>
                  <a:cubicBezTo>
                    <a:pt x="1093" y="838"/>
                    <a:pt x="1095" y="840"/>
                    <a:pt x="1096" y="842"/>
                  </a:cubicBezTo>
                  <a:cubicBezTo>
                    <a:pt x="1099" y="844"/>
                    <a:pt x="1101" y="846"/>
                    <a:pt x="1105" y="847"/>
                  </a:cubicBezTo>
                  <a:cubicBezTo>
                    <a:pt x="1107" y="847"/>
                    <a:pt x="1108" y="848"/>
                    <a:pt x="1109" y="849"/>
                  </a:cubicBezTo>
                  <a:cubicBezTo>
                    <a:pt x="1111" y="850"/>
                    <a:pt x="1111" y="851"/>
                    <a:pt x="1108" y="852"/>
                  </a:cubicBezTo>
                  <a:cubicBezTo>
                    <a:pt x="1113" y="854"/>
                    <a:pt x="1115" y="858"/>
                    <a:pt x="1117" y="862"/>
                  </a:cubicBezTo>
                  <a:cubicBezTo>
                    <a:pt x="1119" y="864"/>
                    <a:pt x="1120" y="867"/>
                    <a:pt x="1115" y="867"/>
                  </a:cubicBezTo>
                  <a:cubicBezTo>
                    <a:pt x="1118" y="868"/>
                    <a:pt x="1120" y="869"/>
                    <a:pt x="1122" y="871"/>
                  </a:cubicBezTo>
                  <a:cubicBezTo>
                    <a:pt x="1116" y="874"/>
                    <a:pt x="1114" y="872"/>
                    <a:pt x="1112" y="866"/>
                  </a:cubicBezTo>
                  <a:cubicBezTo>
                    <a:pt x="1110" y="867"/>
                    <a:pt x="1110" y="869"/>
                    <a:pt x="1111" y="871"/>
                  </a:cubicBezTo>
                  <a:cubicBezTo>
                    <a:pt x="1112" y="875"/>
                    <a:pt x="1117" y="877"/>
                    <a:pt x="1120" y="875"/>
                  </a:cubicBezTo>
                  <a:cubicBezTo>
                    <a:pt x="1124" y="873"/>
                    <a:pt x="1126" y="877"/>
                    <a:pt x="1128" y="878"/>
                  </a:cubicBezTo>
                  <a:cubicBezTo>
                    <a:pt x="1129" y="879"/>
                    <a:pt x="1130" y="881"/>
                    <a:pt x="1131" y="883"/>
                  </a:cubicBezTo>
                  <a:cubicBezTo>
                    <a:pt x="1131" y="885"/>
                    <a:pt x="1131" y="886"/>
                    <a:pt x="1129" y="887"/>
                  </a:cubicBezTo>
                  <a:cubicBezTo>
                    <a:pt x="1128" y="888"/>
                    <a:pt x="1127" y="889"/>
                    <a:pt x="1126" y="890"/>
                  </a:cubicBezTo>
                  <a:cubicBezTo>
                    <a:pt x="1124" y="894"/>
                    <a:pt x="1120" y="893"/>
                    <a:pt x="1116" y="893"/>
                  </a:cubicBezTo>
                  <a:cubicBezTo>
                    <a:pt x="1116" y="893"/>
                    <a:pt x="1114" y="892"/>
                    <a:pt x="1114" y="891"/>
                  </a:cubicBezTo>
                  <a:cubicBezTo>
                    <a:pt x="1115" y="888"/>
                    <a:pt x="1112" y="889"/>
                    <a:pt x="1110" y="889"/>
                  </a:cubicBezTo>
                  <a:cubicBezTo>
                    <a:pt x="1107" y="889"/>
                    <a:pt x="1103" y="889"/>
                    <a:pt x="1100" y="889"/>
                  </a:cubicBezTo>
                  <a:cubicBezTo>
                    <a:pt x="1098" y="889"/>
                    <a:pt x="1096" y="890"/>
                    <a:pt x="1095" y="892"/>
                  </a:cubicBezTo>
                  <a:cubicBezTo>
                    <a:pt x="1095" y="894"/>
                    <a:pt x="1096" y="895"/>
                    <a:pt x="1098" y="896"/>
                  </a:cubicBezTo>
                  <a:cubicBezTo>
                    <a:pt x="1099" y="896"/>
                    <a:pt x="1103" y="898"/>
                    <a:pt x="1099" y="901"/>
                  </a:cubicBezTo>
                  <a:cubicBezTo>
                    <a:pt x="1098" y="901"/>
                    <a:pt x="1098" y="902"/>
                    <a:pt x="1099" y="903"/>
                  </a:cubicBezTo>
                  <a:cubicBezTo>
                    <a:pt x="1102" y="904"/>
                    <a:pt x="1105" y="904"/>
                    <a:pt x="1103" y="908"/>
                  </a:cubicBezTo>
                  <a:cubicBezTo>
                    <a:pt x="1103" y="910"/>
                    <a:pt x="1107" y="910"/>
                    <a:pt x="1107" y="912"/>
                  </a:cubicBezTo>
                  <a:cubicBezTo>
                    <a:pt x="1110" y="912"/>
                    <a:pt x="1111" y="915"/>
                    <a:pt x="1113" y="916"/>
                  </a:cubicBezTo>
                  <a:cubicBezTo>
                    <a:pt x="1117" y="920"/>
                    <a:pt x="1122" y="924"/>
                    <a:pt x="1121" y="931"/>
                  </a:cubicBezTo>
                  <a:cubicBezTo>
                    <a:pt x="1121" y="935"/>
                    <a:pt x="1119" y="935"/>
                    <a:pt x="1116" y="936"/>
                  </a:cubicBezTo>
                  <a:cubicBezTo>
                    <a:pt x="1115" y="936"/>
                    <a:pt x="1114" y="936"/>
                    <a:pt x="1114" y="935"/>
                  </a:cubicBezTo>
                  <a:cubicBezTo>
                    <a:pt x="1114" y="931"/>
                    <a:pt x="1111" y="931"/>
                    <a:pt x="1108" y="931"/>
                  </a:cubicBezTo>
                  <a:cubicBezTo>
                    <a:pt x="1106" y="931"/>
                    <a:pt x="1105" y="930"/>
                    <a:pt x="1105" y="927"/>
                  </a:cubicBezTo>
                  <a:cubicBezTo>
                    <a:pt x="1105" y="922"/>
                    <a:pt x="1103" y="919"/>
                    <a:pt x="1100" y="916"/>
                  </a:cubicBezTo>
                  <a:cubicBezTo>
                    <a:pt x="1096" y="914"/>
                    <a:pt x="1095" y="909"/>
                    <a:pt x="1093" y="906"/>
                  </a:cubicBezTo>
                  <a:cubicBezTo>
                    <a:pt x="1093" y="905"/>
                    <a:pt x="1093" y="904"/>
                    <a:pt x="1094" y="904"/>
                  </a:cubicBezTo>
                  <a:cubicBezTo>
                    <a:pt x="1095" y="903"/>
                    <a:pt x="1096" y="902"/>
                    <a:pt x="1095" y="901"/>
                  </a:cubicBezTo>
                  <a:cubicBezTo>
                    <a:pt x="1094" y="900"/>
                    <a:pt x="1092" y="900"/>
                    <a:pt x="1091" y="901"/>
                  </a:cubicBezTo>
                  <a:cubicBezTo>
                    <a:pt x="1086" y="904"/>
                    <a:pt x="1080" y="906"/>
                    <a:pt x="1080" y="914"/>
                  </a:cubicBezTo>
                  <a:cubicBezTo>
                    <a:pt x="1080" y="915"/>
                    <a:pt x="1079" y="916"/>
                    <a:pt x="1078" y="917"/>
                  </a:cubicBezTo>
                  <a:cubicBezTo>
                    <a:pt x="1078" y="917"/>
                    <a:pt x="1077" y="918"/>
                    <a:pt x="1077" y="919"/>
                  </a:cubicBezTo>
                  <a:cubicBezTo>
                    <a:pt x="1078" y="921"/>
                    <a:pt x="1080" y="920"/>
                    <a:pt x="1081" y="920"/>
                  </a:cubicBezTo>
                  <a:cubicBezTo>
                    <a:pt x="1082" y="919"/>
                    <a:pt x="1082" y="919"/>
                    <a:pt x="1083" y="919"/>
                  </a:cubicBezTo>
                  <a:cubicBezTo>
                    <a:pt x="1085" y="918"/>
                    <a:pt x="1086" y="919"/>
                    <a:pt x="1087" y="920"/>
                  </a:cubicBezTo>
                  <a:cubicBezTo>
                    <a:pt x="1088" y="922"/>
                    <a:pt x="1086" y="922"/>
                    <a:pt x="1085" y="923"/>
                  </a:cubicBezTo>
                  <a:cubicBezTo>
                    <a:pt x="1084" y="924"/>
                    <a:pt x="1081" y="923"/>
                    <a:pt x="1081" y="926"/>
                  </a:cubicBezTo>
                  <a:cubicBezTo>
                    <a:pt x="1082" y="928"/>
                    <a:pt x="1084" y="929"/>
                    <a:pt x="1086" y="929"/>
                  </a:cubicBezTo>
                  <a:cubicBezTo>
                    <a:pt x="1088" y="929"/>
                    <a:pt x="1090" y="930"/>
                    <a:pt x="1092" y="931"/>
                  </a:cubicBezTo>
                  <a:cubicBezTo>
                    <a:pt x="1093" y="931"/>
                    <a:pt x="1094" y="932"/>
                    <a:pt x="1094" y="933"/>
                  </a:cubicBezTo>
                  <a:cubicBezTo>
                    <a:pt x="1093" y="935"/>
                    <a:pt x="1095" y="937"/>
                    <a:pt x="1096" y="939"/>
                  </a:cubicBezTo>
                  <a:cubicBezTo>
                    <a:pt x="1096" y="942"/>
                    <a:pt x="1098" y="943"/>
                    <a:pt x="1100" y="941"/>
                  </a:cubicBezTo>
                  <a:cubicBezTo>
                    <a:pt x="1102" y="940"/>
                    <a:pt x="1103" y="941"/>
                    <a:pt x="1104" y="942"/>
                  </a:cubicBezTo>
                  <a:cubicBezTo>
                    <a:pt x="1108" y="943"/>
                    <a:pt x="1111" y="947"/>
                    <a:pt x="1115" y="944"/>
                  </a:cubicBezTo>
                  <a:cubicBezTo>
                    <a:pt x="1115" y="943"/>
                    <a:pt x="1114" y="943"/>
                    <a:pt x="1113" y="942"/>
                  </a:cubicBezTo>
                  <a:cubicBezTo>
                    <a:pt x="1112" y="941"/>
                    <a:pt x="1111" y="940"/>
                    <a:pt x="1113" y="939"/>
                  </a:cubicBezTo>
                  <a:cubicBezTo>
                    <a:pt x="1117" y="938"/>
                    <a:pt x="1120" y="936"/>
                    <a:pt x="1124" y="937"/>
                  </a:cubicBezTo>
                  <a:cubicBezTo>
                    <a:pt x="1127" y="938"/>
                    <a:pt x="1128" y="939"/>
                    <a:pt x="1129" y="941"/>
                  </a:cubicBezTo>
                  <a:cubicBezTo>
                    <a:pt x="1130" y="944"/>
                    <a:pt x="1126" y="942"/>
                    <a:pt x="1126" y="944"/>
                  </a:cubicBezTo>
                  <a:cubicBezTo>
                    <a:pt x="1128" y="945"/>
                    <a:pt x="1131" y="946"/>
                    <a:pt x="1133" y="946"/>
                  </a:cubicBezTo>
                  <a:cubicBezTo>
                    <a:pt x="1137" y="946"/>
                    <a:pt x="1138" y="948"/>
                    <a:pt x="1138" y="951"/>
                  </a:cubicBezTo>
                  <a:cubicBezTo>
                    <a:pt x="1139" y="953"/>
                    <a:pt x="1140" y="956"/>
                    <a:pt x="1140" y="958"/>
                  </a:cubicBezTo>
                  <a:cubicBezTo>
                    <a:pt x="1141" y="961"/>
                    <a:pt x="1144" y="959"/>
                    <a:pt x="1145" y="961"/>
                  </a:cubicBezTo>
                  <a:cubicBezTo>
                    <a:pt x="1142" y="964"/>
                    <a:pt x="1143" y="967"/>
                    <a:pt x="1147" y="969"/>
                  </a:cubicBezTo>
                  <a:cubicBezTo>
                    <a:pt x="1153" y="972"/>
                    <a:pt x="1153" y="979"/>
                    <a:pt x="1151" y="984"/>
                  </a:cubicBezTo>
                  <a:cubicBezTo>
                    <a:pt x="1150" y="988"/>
                    <a:pt x="1147" y="989"/>
                    <a:pt x="1143" y="990"/>
                  </a:cubicBezTo>
                  <a:cubicBezTo>
                    <a:pt x="1138" y="990"/>
                    <a:pt x="1137" y="990"/>
                    <a:pt x="1136" y="985"/>
                  </a:cubicBezTo>
                  <a:cubicBezTo>
                    <a:pt x="1136" y="983"/>
                    <a:pt x="1135" y="983"/>
                    <a:pt x="1134" y="983"/>
                  </a:cubicBezTo>
                  <a:cubicBezTo>
                    <a:pt x="1132" y="983"/>
                    <a:pt x="1130" y="983"/>
                    <a:pt x="1129" y="982"/>
                  </a:cubicBezTo>
                  <a:cubicBezTo>
                    <a:pt x="1128" y="981"/>
                    <a:pt x="1127" y="979"/>
                    <a:pt x="1126" y="979"/>
                  </a:cubicBezTo>
                  <a:cubicBezTo>
                    <a:pt x="1124" y="980"/>
                    <a:pt x="1121" y="982"/>
                    <a:pt x="1120" y="984"/>
                  </a:cubicBezTo>
                  <a:cubicBezTo>
                    <a:pt x="1119" y="987"/>
                    <a:pt x="1118" y="990"/>
                    <a:pt x="1117" y="993"/>
                  </a:cubicBezTo>
                  <a:cubicBezTo>
                    <a:pt x="1116" y="996"/>
                    <a:pt x="1115" y="1000"/>
                    <a:pt x="1116" y="1003"/>
                  </a:cubicBezTo>
                  <a:cubicBezTo>
                    <a:pt x="1117" y="1004"/>
                    <a:pt x="1117" y="1004"/>
                    <a:pt x="1117" y="1005"/>
                  </a:cubicBezTo>
                  <a:cubicBezTo>
                    <a:pt x="1114" y="1010"/>
                    <a:pt x="1117" y="1011"/>
                    <a:pt x="1121" y="1014"/>
                  </a:cubicBezTo>
                  <a:cubicBezTo>
                    <a:pt x="1124" y="1016"/>
                    <a:pt x="1127" y="1018"/>
                    <a:pt x="1125" y="1024"/>
                  </a:cubicBezTo>
                  <a:cubicBezTo>
                    <a:pt x="1124" y="1025"/>
                    <a:pt x="1126" y="1027"/>
                    <a:pt x="1128" y="1027"/>
                  </a:cubicBezTo>
                  <a:cubicBezTo>
                    <a:pt x="1130" y="1028"/>
                    <a:pt x="1132" y="1029"/>
                    <a:pt x="1134" y="1030"/>
                  </a:cubicBezTo>
                  <a:cubicBezTo>
                    <a:pt x="1135" y="1031"/>
                    <a:pt x="1137" y="1033"/>
                    <a:pt x="1137" y="1034"/>
                  </a:cubicBezTo>
                  <a:cubicBezTo>
                    <a:pt x="1137" y="1041"/>
                    <a:pt x="1143" y="1045"/>
                    <a:pt x="1146" y="1050"/>
                  </a:cubicBezTo>
                  <a:cubicBezTo>
                    <a:pt x="1147" y="1053"/>
                    <a:pt x="1147" y="1057"/>
                    <a:pt x="1150" y="1057"/>
                  </a:cubicBezTo>
                  <a:cubicBezTo>
                    <a:pt x="1151" y="1057"/>
                    <a:pt x="1151" y="1058"/>
                    <a:pt x="1151" y="1058"/>
                  </a:cubicBezTo>
                  <a:cubicBezTo>
                    <a:pt x="1149" y="1064"/>
                    <a:pt x="1153" y="1067"/>
                    <a:pt x="1156" y="1070"/>
                  </a:cubicBezTo>
                  <a:cubicBezTo>
                    <a:pt x="1157" y="1071"/>
                    <a:pt x="1159" y="1072"/>
                    <a:pt x="1159" y="1074"/>
                  </a:cubicBezTo>
                  <a:cubicBezTo>
                    <a:pt x="1159" y="1076"/>
                    <a:pt x="1161" y="1077"/>
                    <a:pt x="1162" y="1078"/>
                  </a:cubicBezTo>
                  <a:cubicBezTo>
                    <a:pt x="1166" y="1080"/>
                    <a:pt x="1167" y="1084"/>
                    <a:pt x="1168" y="1088"/>
                  </a:cubicBezTo>
                  <a:cubicBezTo>
                    <a:pt x="1169" y="1093"/>
                    <a:pt x="1166" y="1099"/>
                    <a:pt x="1161" y="1102"/>
                  </a:cubicBezTo>
                  <a:cubicBezTo>
                    <a:pt x="1157" y="1104"/>
                    <a:pt x="1154" y="1101"/>
                    <a:pt x="1152" y="1100"/>
                  </a:cubicBezTo>
                  <a:cubicBezTo>
                    <a:pt x="1148" y="1097"/>
                    <a:pt x="1144" y="1095"/>
                    <a:pt x="1140" y="1094"/>
                  </a:cubicBezTo>
                  <a:cubicBezTo>
                    <a:pt x="1134" y="1093"/>
                    <a:pt x="1130" y="1089"/>
                    <a:pt x="1126" y="1086"/>
                  </a:cubicBezTo>
                  <a:cubicBezTo>
                    <a:pt x="1124" y="1084"/>
                    <a:pt x="1121" y="1083"/>
                    <a:pt x="1118" y="1081"/>
                  </a:cubicBezTo>
                  <a:cubicBezTo>
                    <a:pt x="1116" y="1080"/>
                    <a:pt x="1110" y="1086"/>
                    <a:pt x="1110" y="1089"/>
                  </a:cubicBezTo>
                  <a:cubicBezTo>
                    <a:pt x="1110" y="1096"/>
                    <a:pt x="1111" y="1103"/>
                    <a:pt x="1117" y="1107"/>
                  </a:cubicBezTo>
                  <a:cubicBezTo>
                    <a:pt x="1119" y="1108"/>
                    <a:pt x="1120" y="1110"/>
                    <a:pt x="1121" y="1111"/>
                  </a:cubicBezTo>
                  <a:cubicBezTo>
                    <a:pt x="1123" y="1115"/>
                    <a:pt x="1123" y="1115"/>
                    <a:pt x="1118" y="1117"/>
                  </a:cubicBezTo>
                  <a:cubicBezTo>
                    <a:pt x="1121" y="1118"/>
                    <a:pt x="1123" y="1119"/>
                    <a:pt x="1125" y="1119"/>
                  </a:cubicBezTo>
                  <a:cubicBezTo>
                    <a:pt x="1128" y="1119"/>
                    <a:pt x="1129" y="1121"/>
                    <a:pt x="1129" y="1123"/>
                  </a:cubicBezTo>
                  <a:cubicBezTo>
                    <a:pt x="1128" y="1125"/>
                    <a:pt x="1128" y="1126"/>
                    <a:pt x="1130" y="1127"/>
                  </a:cubicBezTo>
                  <a:cubicBezTo>
                    <a:pt x="1135" y="1131"/>
                    <a:pt x="1138" y="1137"/>
                    <a:pt x="1140" y="1142"/>
                  </a:cubicBezTo>
                  <a:cubicBezTo>
                    <a:pt x="1142" y="1146"/>
                    <a:pt x="1146" y="1147"/>
                    <a:pt x="1148" y="1151"/>
                  </a:cubicBezTo>
                  <a:cubicBezTo>
                    <a:pt x="1149" y="1153"/>
                    <a:pt x="1152" y="1155"/>
                    <a:pt x="1152" y="1158"/>
                  </a:cubicBezTo>
                  <a:cubicBezTo>
                    <a:pt x="1152" y="1159"/>
                    <a:pt x="1153" y="1159"/>
                    <a:pt x="1154" y="1160"/>
                  </a:cubicBezTo>
                  <a:cubicBezTo>
                    <a:pt x="1157" y="1162"/>
                    <a:pt x="1159" y="1164"/>
                    <a:pt x="1159" y="1167"/>
                  </a:cubicBezTo>
                  <a:cubicBezTo>
                    <a:pt x="1160" y="1168"/>
                    <a:pt x="1160" y="1169"/>
                    <a:pt x="1160" y="1169"/>
                  </a:cubicBezTo>
                  <a:cubicBezTo>
                    <a:pt x="1157" y="1171"/>
                    <a:pt x="1157" y="1174"/>
                    <a:pt x="1156" y="1176"/>
                  </a:cubicBezTo>
                  <a:cubicBezTo>
                    <a:pt x="1155" y="1179"/>
                    <a:pt x="1153" y="1180"/>
                    <a:pt x="1150" y="1179"/>
                  </a:cubicBezTo>
                  <a:cubicBezTo>
                    <a:pt x="1147" y="1178"/>
                    <a:pt x="1145" y="1177"/>
                    <a:pt x="1143" y="1175"/>
                  </a:cubicBezTo>
                  <a:cubicBezTo>
                    <a:pt x="1142" y="1172"/>
                    <a:pt x="1139" y="1170"/>
                    <a:pt x="1137" y="1167"/>
                  </a:cubicBezTo>
                  <a:cubicBezTo>
                    <a:pt x="1135" y="1164"/>
                    <a:pt x="1131" y="1161"/>
                    <a:pt x="1133" y="1156"/>
                  </a:cubicBezTo>
                  <a:cubicBezTo>
                    <a:pt x="1134" y="1154"/>
                    <a:pt x="1133" y="1154"/>
                    <a:pt x="1132" y="1153"/>
                  </a:cubicBezTo>
                  <a:cubicBezTo>
                    <a:pt x="1130" y="1152"/>
                    <a:pt x="1128" y="1151"/>
                    <a:pt x="1126" y="1150"/>
                  </a:cubicBezTo>
                  <a:cubicBezTo>
                    <a:pt x="1124" y="1150"/>
                    <a:pt x="1122" y="1148"/>
                    <a:pt x="1121" y="1146"/>
                  </a:cubicBezTo>
                  <a:cubicBezTo>
                    <a:pt x="1121" y="1144"/>
                    <a:pt x="1118" y="1143"/>
                    <a:pt x="1116" y="1142"/>
                  </a:cubicBezTo>
                  <a:cubicBezTo>
                    <a:pt x="1114" y="1142"/>
                    <a:pt x="1113" y="1143"/>
                    <a:pt x="1113" y="1145"/>
                  </a:cubicBezTo>
                  <a:cubicBezTo>
                    <a:pt x="1113" y="1148"/>
                    <a:pt x="1114" y="1151"/>
                    <a:pt x="1114" y="1154"/>
                  </a:cubicBezTo>
                  <a:cubicBezTo>
                    <a:pt x="1114" y="1155"/>
                    <a:pt x="1115" y="1157"/>
                    <a:pt x="1115" y="1157"/>
                  </a:cubicBezTo>
                  <a:cubicBezTo>
                    <a:pt x="1111" y="1159"/>
                    <a:pt x="1112" y="1165"/>
                    <a:pt x="1108" y="1167"/>
                  </a:cubicBezTo>
                  <a:cubicBezTo>
                    <a:pt x="1106" y="1168"/>
                    <a:pt x="1105" y="1170"/>
                    <a:pt x="1105" y="1172"/>
                  </a:cubicBezTo>
                  <a:cubicBezTo>
                    <a:pt x="1107" y="1176"/>
                    <a:pt x="1106" y="1180"/>
                    <a:pt x="1107" y="1185"/>
                  </a:cubicBezTo>
                  <a:cubicBezTo>
                    <a:pt x="1108" y="1189"/>
                    <a:pt x="1111" y="1191"/>
                    <a:pt x="1115" y="1190"/>
                  </a:cubicBezTo>
                  <a:cubicBezTo>
                    <a:pt x="1116" y="1190"/>
                    <a:pt x="1118" y="1190"/>
                    <a:pt x="1120" y="1190"/>
                  </a:cubicBezTo>
                  <a:cubicBezTo>
                    <a:pt x="1117" y="1193"/>
                    <a:pt x="1116" y="1197"/>
                    <a:pt x="1117" y="1201"/>
                  </a:cubicBezTo>
                  <a:cubicBezTo>
                    <a:pt x="1117" y="1202"/>
                    <a:pt x="1115" y="1204"/>
                    <a:pt x="1118" y="1204"/>
                  </a:cubicBezTo>
                  <a:cubicBezTo>
                    <a:pt x="1120" y="1203"/>
                    <a:pt x="1123" y="1203"/>
                    <a:pt x="1123" y="1200"/>
                  </a:cubicBezTo>
                  <a:cubicBezTo>
                    <a:pt x="1123" y="1199"/>
                    <a:pt x="1122" y="1199"/>
                    <a:pt x="1122" y="1198"/>
                  </a:cubicBezTo>
                  <a:cubicBezTo>
                    <a:pt x="1122" y="1197"/>
                    <a:pt x="1122" y="1196"/>
                    <a:pt x="1122" y="1196"/>
                  </a:cubicBezTo>
                  <a:cubicBezTo>
                    <a:pt x="1123" y="1195"/>
                    <a:pt x="1124" y="1196"/>
                    <a:pt x="1125" y="1196"/>
                  </a:cubicBezTo>
                  <a:cubicBezTo>
                    <a:pt x="1126" y="1198"/>
                    <a:pt x="1127" y="1197"/>
                    <a:pt x="1129" y="1196"/>
                  </a:cubicBezTo>
                  <a:cubicBezTo>
                    <a:pt x="1131" y="1195"/>
                    <a:pt x="1134" y="1195"/>
                    <a:pt x="1134" y="1199"/>
                  </a:cubicBezTo>
                  <a:cubicBezTo>
                    <a:pt x="1135" y="1202"/>
                    <a:pt x="1141" y="1206"/>
                    <a:pt x="1144" y="1205"/>
                  </a:cubicBezTo>
                  <a:cubicBezTo>
                    <a:pt x="1146" y="1205"/>
                    <a:pt x="1146" y="1204"/>
                    <a:pt x="1145" y="1202"/>
                  </a:cubicBezTo>
                  <a:cubicBezTo>
                    <a:pt x="1144" y="1201"/>
                    <a:pt x="1143" y="1201"/>
                    <a:pt x="1144" y="1200"/>
                  </a:cubicBezTo>
                  <a:cubicBezTo>
                    <a:pt x="1145" y="1199"/>
                    <a:pt x="1146" y="1200"/>
                    <a:pt x="1147" y="1200"/>
                  </a:cubicBezTo>
                  <a:cubicBezTo>
                    <a:pt x="1151" y="1201"/>
                    <a:pt x="1153" y="1204"/>
                    <a:pt x="1155" y="1207"/>
                  </a:cubicBezTo>
                  <a:cubicBezTo>
                    <a:pt x="1156" y="1209"/>
                    <a:pt x="1157" y="1212"/>
                    <a:pt x="1159" y="1214"/>
                  </a:cubicBezTo>
                  <a:cubicBezTo>
                    <a:pt x="1161" y="1215"/>
                    <a:pt x="1159" y="1216"/>
                    <a:pt x="1158" y="1218"/>
                  </a:cubicBezTo>
                  <a:cubicBezTo>
                    <a:pt x="1157" y="1219"/>
                    <a:pt x="1156" y="1221"/>
                    <a:pt x="1156" y="1223"/>
                  </a:cubicBezTo>
                  <a:cubicBezTo>
                    <a:pt x="1157" y="1225"/>
                    <a:pt x="1157" y="1228"/>
                    <a:pt x="1154" y="1229"/>
                  </a:cubicBezTo>
                  <a:cubicBezTo>
                    <a:pt x="1151" y="1230"/>
                    <a:pt x="1147" y="1229"/>
                    <a:pt x="1146" y="1226"/>
                  </a:cubicBezTo>
                  <a:cubicBezTo>
                    <a:pt x="1145" y="1221"/>
                    <a:pt x="1141" y="1220"/>
                    <a:pt x="1138" y="1219"/>
                  </a:cubicBezTo>
                  <a:cubicBezTo>
                    <a:pt x="1134" y="1217"/>
                    <a:pt x="1130" y="1216"/>
                    <a:pt x="1129" y="1212"/>
                  </a:cubicBezTo>
                  <a:cubicBezTo>
                    <a:pt x="1128" y="1209"/>
                    <a:pt x="1125" y="1209"/>
                    <a:pt x="1123" y="1209"/>
                  </a:cubicBezTo>
                  <a:cubicBezTo>
                    <a:pt x="1119" y="1208"/>
                    <a:pt x="1116" y="1208"/>
                    <a:pt x="1113" y="1205"/>
                  </a:cubicBezTo>
                  <a:cubicBezTo>
                    <a:pt x="1111" y="1204"/>
                    <a:pt x="1111" y="1205"/>
                    <a:pt x="1110" y="1206"/>
                  </a:cubicBezTo>
                  <a:cubicBezTo>
                    <a:pt x="1109" y="1209"/>
                    <a:pt x="1110" y="1212"/>
                    <a:pt x="1113" y="1213"/>
                  </a:cubicBezTo>
                  <a:cubicBezTo>
                    <a:pt x="1114" y="1214"/>
                    <a:pt x="1116" y="1214"/>
                    <a:pt x="1118" y="1215"/>
                  </a:cubicBezTo>
                  <a:cubicBezTo>
                    <a:pt x="1115" y="1216"/>
                    <a:pt x="1112" y="1216"/>
                    <a:pt x="1109" y="1216"/>
                  </a:cubicBezTo>
                  <a:cubicBezTo>
                    <a:pt x="1108" y="1216"/>
                    <a:pt x="1107" y="1216"/>
                    <a:pt x="1106" y="1217"/>
                  </a:cubicBezTo>
                  <a:cubicBezTo>
                    <a:pt x="1106" y="1218"/>
                    <a:pt x="1107" y="1218"/>
                    <a:pt x="1108" y="1219"/>
                  </a:cubicBezTo>
                  <a:cubicBezTo>
                    <a:pt x="1110" y="1221"/>
                    <a:pt x="1112" y="1222"/>
                    <a:pt x="1116" y="1222"/>
                  </a:cubicBezTo>
                  <a:cubicBezTo>
                    <a:pt x="1118" y="1222"/>
                    <a:pt x="1120" y="1223"/>
                    <a:pt x="1123" y="1224"/>
                  </a:cubicBezTo>
                  <a:cubicBezTo>
                    <a:pt x="1123" y="1224"/>
                    <a:pt x="1124" y="1224"/>
                    <a:pt x="1124" y="1224"/>
                  </a:cubicBezTo>
                  <a:cubicBezTo>
                    <a:pt x="1123" y="1229"/>
                    <a:pt x="1131" y="1230"/>
                    <a:pt x="1130" y="1235"/>
                  </a:cubicBezTo>
                  <a:cubicBezTo>
                    <a:pt x="1130" y="1236"/>
                    <a:pt x="1131" y="1237"/>
                    <a:pt x="1132" y="1237"/>
                  </a:cubicBezTo>
                  <a:cubicBezTo>
                    <a:pt x="1140" y="1241"/>
                    <a:pt x="1145" y="1248"/>
                    <a:pt x="1149" y="1256"/>
                  </a:cubicBezTo>
                  <a:cubicBezTo>
                    <a:pt x="1150" y="1258"/>
                    <a:pt x="1151" y="1259"/>
                    <a:pt x="1153" y="1260"/>
                  </a:cubicBezTo>
                  <a:cubicBezTo>
                    <a:pt x="1158" y="1263"/>
                    <a:pt x="1159" y="1266"/>
                    <a:pt x="1154" y="1270"/>
                  </a:cubicBezTo>
                  <a:cubicBezTo>
                    <a:pt x="1153" y="1271"/>
                    <a:pt x="1152" y="1272"/>
                    <a:pt x="1153" y="1274"/>
                  </a:cubicBezTo>
                  <a:cubicBezTo>
                    <a:pt x="1153" y="1275"/>
                    <a:pt x="1153" y="1276"/>
                    <a:pt x="1153" y="1277"/>
                  </a:cubicBezTo>
                  <a:cubicBezTo>
                    <a:pt x="1153" y="1278"/>
                    <a:pt x="1154" y="1280"/>
                    <a:pt x="1152" y="1281"/>
                  </a:cubicBezTo>
                  <a:cubicBezTo>
                    <a:pt x="1150" y="1282"/>
                    <a:pt x="1149" y="1280"/>
                    <a:pt x="1148" y="1279"/>
                  </a:cubicBezTo>
                  <a:cubicBezTo>
                    <a:pt x="1144" y="1273"/>
                    <a:pt x="1138" y="1270"/>
                    <a:pt x="1132" y="1266"/>
                  </a:cubicBezTo>
                  <a:cubicBezTo>
                    <a:pt x="1128" y="1262"/>
                    <a:pt x="1124" y="1258"/>
                    <a:pt x="1121" y="1254"/>
                  </a:cubicBezTo>
                  <a:cubicBezTo>
                    <a:pt x="1118" y="1250"/>
                    <a:pt x="1114" y="1247"/>
                    <a:pt x="1110" y="1244"/>
                  </a:cubicBezTo>
                  <a:cubicBezTo>
                    <a:pt x="1109" y="1243"/>
                    <a:pt x="1108" y="1244"/>
                    <a:pt x="1107" y="1245"/>
                  </a:cubicBezTo>
                  <a:cubicBezTo>
                    <a:pt x="1106" y="1245"/>
                    <a:pt x="1106" y="1246"/>
                    <a:pt x="1106" y="1247"/>
                  </a:cubicBezTo>
                  <a:cubicBezTo>
                    <a:pt x="1108" y="1250"/>
                    <a:pt x="1107" y="1252"/>
                    <a:pt x="1106" y="1255"/>
                  </a:cubicBezTo>
                  <a:cubicBezTo>
                    <a:pt x="1104" y="1261"/>
                    <a:pt x="1106" y="1268"/>
                    <a:pt x="1105" y="1274"/>
                  </a:cubicBezTo>
                  <a:cubicBezTo>
                    <a:pt x="1104" y="1280"/>
                    <a:pt x="1102" y="1284"/>
                    <a:pt x="1100" y="1289"/>
                  </a:cubicBezTo>
                  <a:cubicBezTo>
                    <a:pt x="1098" y="1292"/>
                    <a:pt x="1095" y="1292"/>
                    <a:pt x="1091" y="1291"/>
                  </a:cubicBezTo>
                  <a:cubicBezTo>
                    <a:pt x="1088" y="1290"/>
                    <a:pt x="1088" y="1287"/>
                    <a:pt x="1088" y="1284"/>
                  </a:cubicBezTo>
                  <a:cubicBezTo>
                    <a:pt x="1090" y="1276"/>
                    <a:pt x="1086" y="1268"/>
                    <a:pt x="1088" y="1260"/>
                  </a:cubicBezTo>
                  <a:cubicBezTo>
                    <a:pt x="1089" y="1259"/>
                    <a:pt x="1089" y="1258"/>
                    <a:pt x="1088" y="1257"/>
                  </a:cubicBezTo>
                  <a:cubicBezTo>
                    <a:pt x="1088" y="1256"/>
                    <a:pt x="1087" y="1253"/>
                    <a:pt x="1085" y="1253"/>
                  </a:cubicBezTo>
                  <a:cubicBezTo>
                    <a:pt x="1084" y="1254"/>
                    <a:pt x="1081" y="1255"/>
                    <a:pt x="1081" y="1257"/>
                  </a:cubicBezTo>
                  <a:cubicBezTo>
                    <a:pt x="1080" y="1259"/>
                    <a:pt x="1080" y="1260"/>
                    <a:pt x="1079" y="1262"/>
                  </a:cubicBezTo>
                  <a:cubicBezTo>
                    <a:pt x="1078" y="1266"/>
                    <a:pt x="1073" y="1267"/>
                    <a:pt x="1070" y="1265"/>
                  </a:cubicBezTo>
                  <a:cubicBezTo>
                    <a:pt x="1069" y="1264"/>
                    <a:pt x="1068" y="1263"/>
                    <a:pt x="1069" y="1262"/>
                  </a:cubicBezTo>
                  <a:cubicBezTo>
                    <a:pt x="1074" y="1257"/>
                    <a:pt x="1074" y="1250"/>
                    <a:pt x="1075" y="1244"/>
                  </a:cubicBezTo>
                  <a:cubicBezTo>
                    <a:pt x="1076" y="1243"/>
                    <a:pt x="1076" y="1242"/>
                    <a:pt x="1076" y="1242"/>
                  </a:cubicBezTo>
                  <a:cubicBezTo>
                    <a:pt x="1081" y="1239"/>
                    <a:pt x="1079" y="1234"/>
                    <a:pt x="1080" y="1230"/>
                  </a:cubicBezTo>
                  <a:cubicBezTo>
                    <a:pt x="1080" y="1228"/>
                    <a:pt x="1080" y="1226"/>
                    <a:pt x="1081" y="1224"/>
                  </a:cubicBezTo>
                  <a:cubicBezTo>
                    <a:pt x="1083" y="1221"/>
                    <a:pt x="1083" y="1218"/>
                    <a:pt x="1080" y="1214"/>
                  </a:cubicBezTo>
                  <a:cubicBezTo>
                    <a:pt x="1078" y="1211"/>
                    <a:pt x="1077" y="1207"/>
                    <a:pt x="1076" y="1204"/>
                  </a:cubicBezTo>
                  <a:cubicBezTo>
                    <a:pt x="1074" y="1201"/>
                    <a:pt x="1076" y="1196"/>
                    <a:pt x="1079" y="1194"/>
                  </a:cubicBezTo>
                  <a:cubicBezTo>
                    <a:pt x="1084" y="1189"/>
                    <a:pt x="1087" y="1182"/>
                    <a:pt x="1088" y="1175"/>
                  </a:cubicBezTo>
                  <a:cubicBezTo>
                    <a:pt x="1088" y="1171"/>
                    <a:pt x="1082" y="1165"/>
                    <a:pt x="1078" y="1164"/>
                  </a:cubicBezTo>
                  <a:cubicBezTo>
                    <a:pt x="1076" y="1163"/>
                    <a:pt x="1072" y="1165"/>
                    <a:pt x="1071" y="1161"/>
                  </a:cubicBezTo>
                  <a:cubicBezTo>
                    <a:pt x="1069" y="1157"/>
                    <a:pt x="1070" y="1154"/>
                    <a:pt x="1072" y="1150"/>
                  </a:cubicBezTo>
                  <a:cubicBezTo>
                    <a:pt x="1074" y="1145"/>
                    <a:pt x="1075" y="1140"/>
                    <a:pt x="1079" y="1136"/>
                  </a:cubicBezTo>
                  <a:cubicBezTo>
                    <a:pt x="1080" y="1134"/>
                    <a:pt x="1080" y="1131"/>
                    <a:pt x="1080" y="1129"/>
                  </a:cubicBezTo>
                  <a:cubicBezTo>
                    <a:pt x="1080" y="1127"/>
                    <a:pt x="1079" y="1126"/>
                    <a:pt x="1077" y="1126"/>
                  </a:cubicBezTo>
                  <a:cubicBezTo>
                    <a:pt x="1074" y="1125"/>
                    <a:pt x="1073" y="1127"/>
                    <a:pt x="1071" y="1127"/>
                  </a:cubicBezTo>
                  <a:cubicBezTo>
                    <a:pt x="1068" y="1128"/>
                    <a:pt x="1069" y="1130"/>
                    <a:pt x="1069" y="1132"/>
                  </a:cubicBezTo>
                  <a:cubicBezTo>
                    <a:pt x="1065" y="1138"/>
                    <a:pt x="1069" y="1146"/>
                    <a:pt x="1066" y="1153"/>
                  </a:cubicBezTo>
                  <a:cubicBezTo>
                    <a:pt x="1065" y="1155"/>
                    <a:pt x="1067" y="1159"/>
                    <a:pt x="1063" y="1159"/>
                  </a:cubicBezTo>
                  <a:cubicBezTo>
                    <a:pt x="1062" y="1159"/>
                    <a:pt x="1062" y="1159"/>
                    <a:pt x="1062" y="1160"/>
                  </a:cubicBezTo>
                  <a:cubicBezTo>
                    <a:pt x="1062" y="1163"/>
                    <a:pt x="1061" y="1165"/>
                    <a:pt x="1058" y="1165"/>
                  </a:cubicBezTo>
                  <a:cubicBezTo>
                    <a:pt x="1058" y="1167"/>
                    <a:pt x="1059" y="1166"/>
                    <a:pt x="1060" y="1166"/>
                  </a:cubicBezTo>
                  <a:cubicBezTo>
                    <a:pt x="1063" y="1167"/>
                    <a:pt x="1063" y="1168"/>
                    <a:pt x="1062" y="1171"/>
                  </a:cubicBezTo>
                  <a:cubicBezTo>
                    <a:pt x="1061" y="1174"/>
                    <a:pt x="1061" y="1178"/>
                    <a:pt x="1062" y="1182"/>
                  </a:cubicBezTo>
                  <a:cubicBezTo>
                    <a:pt x="1063" y="1183"/>
                    <a:pt x="1062" y="1184"/>
                    <a:pt x="1061" y="1186"/>
                  </a:cubicBezTo>
                  <a:cubicBezTo>
                    <a:pt x="1061" y="1190"/>
                    <a:pt x="1062" y="1194"/>
                    <a:pt x="1060" y="1198"/>
                  </a:cubicBezTo>
                  <a:cubicBezTo>
                    <a:pt x="1058" y="1200"/>
                    <a:pt x="1058" y="1202"/>
                    <a:pt x="1060" y="1205"/>
                  </a:cubicBezTo>
                  <a:cubicBezTo>
                    <a:pt x="1060" y="1205"/>
                    <a:pt x="1060" y="1206"/>
                    <a:pt x="1060" y="1206"/>
                  </a:cubicBezTo>
                  <a:cubicBezTo>
                    <a:pt x="1055" y="1210"/>
                    <a:pt x="1060" y="1215"/>
                    <a:pt x="1058" y="1219"/>
                  </a:cubicBezTo>
                  <a:cubicBezTo>
                    <a:pt x="1058" y="1221"/>
                    <a:pt x="1059" y="1224"/>
                    <a:pt x="1059" y="1227"/>
                  </a:cubicBezTo>
                  <a:cubicBezTo>
                    <a:pt x="1059" y="1230"/>
                    <a:pt x="1059" y="1233"/>
                    <a:pt x="1058" y="1236"/>
                  </a:cubicBezTo>
                  <a:cubicBezTo>
                    <a:pt x="1057" y="1240"/>
                    <a:pt x="1059" y="1243"/>
                    <a:pt x="1059" y="1248"/>
                  </a:cubicBezTo>
                  <a:cubicBezTo>
                    <a:pt x="1059" y="1248"/>
                    <a:pt x="1061" y="1249"/>
                    <a:pt x="1060" y="1250"/>
                  </a:cubicBezTo>
                  <a:cubicBezTo>
                    <a:pt x="1058" y="1255"/>
                    <a:pt x="1062" y="1259"/>
                    <a:pt x="1062" y="1264"/>
                  </a:cubicBezTo>
                  <a:cubicBezTo>
                    <a:pt x="1063" y="1267"/>
                    <a:pt x="1064" y="1269"/>
                    <a:pt x="1067" y="1268"/>
                  </a:cubicBezTo>
                  <a:cubicBezTo>
                    <a:pt x="1068" y="1268"/>
                    <a:pt x="1069" y="1268"/>
                    <a:pt x="1070" y="1268"/>
                  </a:cubicBezTo>
                  <a:cubicBezTo>
                    <a:pt x="1071" y="1268"/>
                    <a:pt x="1073" y="1268"/>
                    <a:pt x="1073" y="1269"/>
                  </a:cubicBezTo>
                  <a:cubicBezTo>
                    <a:pt x="1073" y="1271"/>
                    <a:pt x="1072" y="1271"/>
                    <a:pt x="1071" y="1271"/>
                  </a:cubicBezTo>
                  <a:cubicBezTo>
                    <a:pt x="1068" y="1272"/>
                    <a:pt x="1066" y="1273"/>
                    <a:pt x="1068" y="1276"/>
                  </a:cubicBezTo>
                  <a:cubicBezTo>
                    <a:pt x="1069" y="1277"/>
                    <a:pt x="1069" y="1278"/>
                    <a:pt x="1068" y="1278"/>
                  </a:cubicBezTo>
                  <a:cubicBezTo>
                    <a:pt x="1066" y="1281"/>
                    <a:pt x="1063" y="1283"/>
                    <a:pt x="1059" y="1284"/>
                  </a:cubicBezTo>
                  <a:cubicBezTo>
                    <a:pt x="1056" y="1285"/>
                    <a:pt x="1054" y="1282"/>
                    <a:pt x="1052" y="1280"/>
                  </a:cubicBezTo>
                  <a:cubicBezTo>
                    <a:pt x="1048" y="1273"/>
                    <a:pt x="1048" y="1266"/>
                    <a:pt x="1049" y="1258"/>
                  </a:cubicBezTo>
                  <a:cubicBezTo>
                    <a:pt x="1049" y="1252"/>
                    <a:pt x="1047" y="1246"/>
                    <a:pt x="1046" y="1239"/>
                  </a:cubicBezTo>
                  <a:cubicBezTo>
                    <a:pt x="1045" y="1236"/>
                    <a:pt x="1044" y="1233"/>
                    <a:pt x="1048" y="1231"/>
                  </a:cubicBezTo>
                  <a:cubicBezTo>
                    <a:pt x="1049" y="1231"/>
                    <a:pt x="1049" y="1230"/>
                    <a:pt x="1048" y="1229"/>
                  </a:cubicBezTo>
                  <a:cubicBezTo>
                    <a:pt x="1047" y="1229"/>
                    <a:pt x="1047" y="1228"/>
                    <a:pt x="1047" y="1226"/>
                  </a:cubicBezTo>
                  <a:cubicBezTo>
                    <a:pt x="1047" y="1223"/>
                    <a:pt x="1045" y="1223"/>
                    <a:pt x="1043" y="1224"/>
                  </a:cubicBezTo>
                  <a:cubicBezTo>
                    <a:pt x="1040" y="1224"/>
                    <a:pt x="1038" y="1225"/>
                    <a:pt x="1040" y="1221"/>
                  </a:cubicBezTo>
                  <a:cubicBezTo>
                    <a:pt x="1040" y="1219"/>
                    <a:pt x="1040" y="1218"/>
                    <a:pt x="1039" y="1218"/>
                  </a:cubicBezTo>
                  <a:cubicBezTo>
                    <a:pt x="1036" y="1217"/>
                    <a:pt x="1036" y="1214"/>
                    <a:pt x="1036" y="1212"/>
                  </a:cubicBezTo>
                  <a:cubicBezTo>
                    <a:pt x="1037" y="1210"/>
                    <a:pt x="1036" y="1208"/>
                    <a:pt x="1035" y="1206"/>
                  </a:cubicBezTo>
                  <a:cubicBezTo>
                    <a:pt x="1033" y="1202"/>
                    <a:pt x="1030" y="1198"/>
                    <a:pt x="1032" y="1193"/>
                  </a:cubicBezTo>
                  <a:cubicBezTo>
                    <a:pt x="1032" y="1191"/>
                    <a:pt x="1031" y="1191"/>
                    <a:pt x="1031" y="1190"/>
                  </a:cubicBezTo>
                  <a:cubicBezTo>
                    <a:pt x="1030" y="1187"/>
                    <a:pt x="1028" y="1184"/>
                    <a:pt x="1029" y="1180"/>
                  </a:cubicBezTo>
                  <a:cubicBezTo>
                    <a:pt x="1030" y="1178"/>
                    <a:pt x="1028" y="1178"/>
                    <a:pt x="1027" y="1177"/>
                  </a:cubicBezTo>
                  <a:cubicBezTo>
                    <a:pt x="1025" y="1176"/>
                    <a:pt x="1023" y="1175"/>
                    <a:pt x="1025" y="1172"/>
                  </a:cubicBezTo>
                  <a:cubicBezTo>
                    <a:pt x="1026" y="1171"/>
                    <a:pt x="1025" y="1170"/>
                    <a:pt x="1024" y="1169"/>
                  </a:cubicBezTo>
                  <a:cubicBezTo>
                    <a:pt x="1022" y="1167"/>
                    <a:pt x="1021" y="1165"/>
                    <a:pt x="1022" y="1162"/>
                  </a:cubicBezTo>
                  <a:cubicBezTo>
                    <a:pt x="1023" y="1161"/>
                    <a:pt x="1022" y="1160"/>
                    <a:pt x="1021" y="1159"/>
                  </a:cubicBezTo>
                  <a:cubicBezTo>
                    <a:pt x="1020" y="1157"/>
                    <a:pt x="1019" y="1154"/>
                    <a:pt x="1018" y="1151"/>
                  </a:cubicBezTo>
                  <a:cubicBezTo>
                    <a:pt x="1017" y="1147"/>
                    <a:pt x="1017" y="1144"/>
                    <a:pt x="1015" y="1140"/>
                  </a:cubicBezTo>
                  <a:cubicBezTo>
                    <a:pt x="1013" y="1137"/>
                    <a:pt x="1014" y="1134"/>
                    <a:pt x="1015" y="1130"/>
                  </a:cubicBezTo>
                  <a:cubicBezTo>
                    <a:pt x="1015" y="1128"/>
                    <a:pt x="1016" y="1126"/>
                    <a:pt x="1012" y="1126"/>
                  </a:cubicBezTo>
                  <a:cubicBezTo>
                    <a:pt x="1011" y="1125"/>
                    <a:pt x="1008" y="1114"/>
                    <a:pt x="1009" y="1112"/>
                  </a:cubicBezTo>
                  <a:cubicBezTo>
                    <a:pt x="1009" y="1111"/>
                    <a:pt x="1010" y="1111"/>
                    <a:pt x="1011" y="1111"/>
                  </a:cubicBezTo>
                  <a:cubicBezTo>
                    <a:pt x="1012" y="1111"/>
                    <a:pt x="1013" y="1112"/>
                    <a:pt x="1013" y="1113"/>
                  </a:cubicBezTo>
                  <a:cubicBezTo>
                    <a:pt x="1011" y="1118"/>
                    <a:pt x="1017" y="1121"/>
                    <a:pt x="1018" y="1126"/>
                  </a:cubicBezTo>
                  <a:cubicBezTo>
                    <a:pt x="1018" y="1129"/>
                    <a:pt x="1019" y="1132"/>
                    <a:pt x="1021" y="1135"/>
                  </a:cubicBezTo>
                  <a:cubicBezTo>
                    <a:pt x="1021" y="1135"/>
                    <a:pt x="1021" y="1136"/>
                    <a:pt x="1022" y="1136"/>
                  </a:cubicBezTo>
                  <a:cubicBezTo>
                    <a:pt x="1023" y="1136"/>
                    <a:pt x="1023" y="1135"/>
                    <a:pt x="1023" y="1135"/>
                  </a:cubicBezTo>
                  <a:cubicBezTo>
                    <a:pt x="1024" y="1131"/>
                    <a:pt x="1026" y="1126"/>
                    <a:pt x="1025" y="1122"/>
                  </a:cubicBezTo>
                  <a:cubicBezTo>
                    <a:pt x="1024" y="1118"/>
                    <a:pt x="1023" y="1113"/>
                    <a:pt x="1024" y="1109"/>
                  </a:cubicBezTo>
                  <a:cubicBezTo>
                    <a:pt x="1024" y="1103"/>
                    <a:pt x="1025" y="1097"/>
                    <a:pt x="1024" y="1091"/>
                  </a:cubicBezTo>
                  <a:cubicBezTo>
                    <a:pt x="1023" y="1087"/>
                    <a:pt x="1025" y="1085"/>
                    <a:pt x="1025" y="1081"/>
                  </a:cubicBezTo>
                  <a:cubicBezTo>
                    <a:pt x="1025" y="1078"/>
                    <a:pt x="1024" y="1076"/>
                    <a:pt x="1023" y="1073"/>
                  </a:cubicBezTo>
                  <a:cubicBezTo>
                    <a:pt x="1022" y="1069"/>
                    <a:pt x="1023" y="1064"/>
                    <a:pt x="1022" y="1059"/>
                  </a:cubicBezTo>
                  <a:cubicBezTo>
                    <a:pt x="1022" y="1059"/>
                    <a:pt x="1021" y="1059"/>
                    <a:pt x="1022" y="1058"/>
                  </a:cubicBezTo>
                  <a:cubicBezTo>
                    <a:pt x="1027" y="1055"/>
                    <a:pt x="1022" y="1056"/>
                    <a:pt x="1021" y="1055"/>
                  </a:cubicBezTo>
                  <a:cubicBezTo>
                    <a:pt x="1020" y="1054"/>
                    <a:pt x="1021" y="1053"/>
                    <a:pt x="1021" y="1053"/>
                  </a:cubicBezTo>
                  <a:cubicBezTo>
                    <a:pt x="1025" y="1051"/>
                    <a:pt x="1026" y="1049"/>
                    <a:pt x="1022" y="1045"/>
                  </a:cubicBezTo>
                  <a:cubicBezTo>
                    <a:pt x="1020" y="1044"/>
                    <a:pt x="1020" y="1041"/>
                    <a:pt x="1022" y="1039"/>
                  </a:cubicBezTo>
                  <a:cubicBezTo>
                    <a:pt x="1024" y="1037"/>
                    <a:pt x="1024" y="1034"/>
                    <a:pt x="1023" y="1032"/>
                  </a:cubicBezTo>
                  <a:cubicBezTo>
                    <a:pt x="1022" y="1026"/>
                    <a:pt x="1021" y="1021"/>
                    <a:pt x="1020" y="1016"/>
                  </a:cubicBezTo>
                  <a:cubicBezTo>
                    <a:pt x="1020" y="1014"/>
                    <a:pt x="1019" y="1012"/>
                    <a:pt x="1018" y="1012"/>
                  </a:cubicBezTo>
                  <a:cubicBezTo>
                    <a:pt x="1014" y="1011"/>
                    <a:pt x="1013" y="1007"/>
                    <a:pt x="1009" y="1006"/>
                  </a:cubicBezTo>
                  <a:cubicBezTo>
                    <a:pt x="1006" y="1006"/>
                    <a:pt x="1005" y="1005"/>
                    <a:pt x="1007" y="1003"/>
                  </a:cubicBezTo>
                  <a:cubicBezTo>
                    <a:pt x="1009" y="999"/>
                    <a:pt x="1007" y="997"/>
                    <a:pt x="1005" y="995"/>
                  </a:cubicBezTo>
                  <a:cubicBezTo>
                    <a:pt x="1005" y="994"/>
                    <a:pt x="1004" y="994"/>
                    <a:pt x="1004" y="994"/>
                  </a:cubicBezTo>
                  <a:cubicBezTo>
                    <a:pt x="1003" y="994"/>
                    <a:pt x="995" y="998"/>
                    <a:pt x="995" y="999"/>
                  </a:cubicBezTo>
                  <a:cubicBezTo>
                    <a:pt x="995" y="1001"/>
                    <a:pt x="995" y="1002"/>
                    <a:pt x="996" y="1003"/>
                  </a:cubicBezTo>
                  <a:cubicBezTo>
                    <a:pt x="999" y="1006"/>
                    <a:pt x="1000" y="1010"/>
                    <a:pt x="999" y="1014"/>
                  </a:cubicBezTo>
                  <a:cubicBezTo>
                    <a:pt x="999" y="1016"/>
                    <a:pt x="998" y="1018"/>
                    <a:pt x="999" y="1019"/>
                  </a:cubicBezTo>
                  <a:cubicBezTo>
                    <a:pt x="1000" y="1021"/>
                    <a:pt x="1002" y="1021"/>
                    <a:pt x="1003" y="1020"/>
                  </a:cubicBezTo>
                  <a:cubicBezTo>
                    <a:pt x="1007" y="1017"/>
                    <a:pt x="1007" y="1020"/>
                    <a:pt x="1008" y="1022"/>
                  </a:cubicBezTo>
                  <a:cubicBezTo>
                    <a:pt x="1008" y="1024"/>
                    <a:pt x="1008" y="1026"/>
                    <a:pt x="1009" y="1027"/>
                  </a:cubicBezTo>
                  <a:cubicBezTo>
                    <a:pt x="1011" y="1030"/>
                    <a:pt x="1009" y="1032"/>
                    <a:pt x="1007" y="1034"/>
                  </a:cubicBezTo>
                  <a:cubicBezTo>
                    <a:pt x="1006" y="1034"/>
                    <a:pt x="1005" y="1034"/>
                    <a:pt x="1006" y="1035"/>
                  </a:cubicBezTo>
                  <a:cubicBezTo>
                    <a:pt x="1006" y="1036"/>
                    <a:pt x="1006" y="1035"/>
                    <a:pt x="1007" y="1036"/>
                  </a:cubicBezTo>
                  <a:cubicBezTo>
                    <a:pt x="1011" y="1036"/>
                    <a:pt x="1012" y="1038"/>
                    <a:pt x="1011" y="1042"/>
                  </a:cubicBezTo>
                  <a:cubicBezTo>
                    <a:pt x="1011" y="1046"/>
                    <a:pt x="1011" y="1051"/>
                    <a:pt x="1011" y="1055"/>
                  </a:cubicBezTo>
                  <a:cubicBezTo>
                    <a:pt x="1011" y="1062"/>
                    <a:pt x="1013" y="1068"/>
                    <a:pt x="1013" y="1075"/>
                  </a:cubicBezTo>
                  <a:cubicBezTo>
                    <a:pt x="1013" y="1078"/>
                    <a:pt x="1012" y="1081"/>
                    <a:pt x="1014" y="1084"/>
                  </a:cubicBezTo>
                  <a:cubicBezTo>
                    <a:pt x="1015" y="1084"/>
                    <a:pt x="1014" y="1085"/>
                    <a:pt x="1014" y="1086"/>
                  </a:cubicBezTo>
                  <a:cubicBezTo>
                    <a:pt x="1013" y="1089"/>
                    <a:pt x="1013" y="1091"/>
                    <a:pt x="1016" y="1092"/>
                  </a:cubicBezTo>
                  <a:cubicBezTo>
                    <a:pt x="1016" y="1093"/>
                    <a:pt x="1016" y="1093"/>
                    <a:pt x="1016" y="1093"/>
                  </a:cubicBezTo>
                  <a:cubicBezTo>
                    <a:pt x="1017" y="1094"/>
                    <a:pt x="1016" y="1104"/>
                    <a:pt x="1014" y="1105"/>
                  </a:cubicBezTo>
                  <a:cubicBezTo>
                    <a:pt x="1012" y="1107"/>
                    <a:pt x="1006" y="1105"/>
                    <a:pt x="1004" y="1103"/>
                  </a:cubicBezTo>
                  <a:cubicBezTo>
                    <a:pt x="1003" y="1101"/>
                    <a:pt x="1004" y="1099"/>
                    <a:pt x="1003" y="1097"/>
                  </a:cubicBezTo>
                  <a:cubicBezTo>
                    <a:pt x="1001" y="1087"/>
                    <a:pt x="997" y="1077"/>
                    <a:pt x="997" y="1066"/>
                  </a:cubicBezTo>
                  <a:cubicBezTo>
                    <a:pt x="997" y="1064"/>
                    <a:pt x="996" y="1063"/>
                    <a:pt x="996" y="1062"/>
                  </a:cubicBezTo>
                  <a:cubicBezTo>
                    <a:pt x="995" y="1059"/>
                    <a:pt x="992" y="1057"/>
                    <a:pt x="996" y="1054"/>
                  </a:cubicBezTo>
                  <a:cubicBezTo>
                    <a:pt x="997" y="1053"/>
                    <a:pt x="996" y="1052"/>
                    <a:pt x="995" y="1051"/>
                  </a:cubicBezTo>
                  <a:cubicBezTo>
                    <a:pt x="991" y="1047"/>
                    <a:pt x="991" y="1042"/>
                    <a:pt x="989" y="1037"/>
                  </a:cubicBezTo>
                  <a:cubicBezTo>
                    <a:pt x="989" y="1036"/>
                    <a:pt x="990" y="1035"/>
                    <a:pt x="991" y="1035"/>
                  </a:cubicBezTo>
                  <a:cubicBezTo>
                    <a:pt x="992" y="1035"/>
                    <a:pt x="993" y="1035"/>
                    <a:pt x="994" y="1035"/>
                  </a:cubicBezTo>
                  <a:cubicBezTo>
                    <a:pt x="996" y="1035"/>
                    <a:pt x="998" y="1036"/>
                    <a:pt x="998" y="1034"/>
                  </a:cubicBezTo>
                  <a:cubicBezTo>
                    <a:pt x="998" y="1033"/>
                    <a:pt x="996" y="1032"/>
                    <a:pt x="995" y="1031"/>
                  </a:cubicBezTo>
                  <a:cubicBezTo>
                    <a:pt x="995" y="1031"/>
                    <a:pt x="994" y="1031"/>
                    <a:pt x="994" y="1031"/>
                  </a:cubicBezTo>
                  <a:cubicBezTo>
                    <a:pt x="986" y="1030"/>
                    <a:pt x="984" y="1026"/>
                    <a:pt x="988" y="1019"/>
                  </a:cubicBezTo>
                  <a:cubicBezTo>
                    <a:pt x="988" y="1017"/>
                    <a:pt x="987" y="1017"/>
                    <a:pt x="987" y="1017"/>
                  </a:cubicBezTo>
                  <a:cubicBezTo>
                    <a:pt x="985" y="1016"/>
                    <a:pt x="983" y="1014"/>
                    <a:pt x="983" y="1012"/>
                  </a:cubicBezTo>
                  <a:cubicBezTo>
                    <a:pt x="984" y="1009"/>
                    <a:pt x="984" y="1006"/>
                    <a:pt x="982" y="1003"/>
                  </a:cubicBezTo>
                  <a:cubicBezTo>
                    <a:pt x="979" y="1000"/>
                    <a:pt x="981" y="995"/>
                    <a:pt x="979" y="992"/>
                  </a:cubicBezTo>
                  <a:cubicBezTo>
                    <a:pt x="978" y="991"/>
                    <a:pt x="978" y="989"/>
                    <a:pt x="979" y="988"/>
                  </a:cubicBezTo>
                  <a:cubicBezTo>
                    <a:pt x="980" y="987"/>
                    <a:pt x="980" y="987"/>
                    <a:pt x="979" y="986"/>
                  </a:cubicBezTo>
                  <a:cubicBezTo>
                    <a:pt x="976" y="985"/>
                    <a:pt x="974" y="982"/>
                    <a:pt x="972" y="980"/>
                  </a:cubicBezTo>
                  <a:cubicBezTo>
                    <a:pt x="969" y="979"/>
                    <a:pt x="969" y="977"/>
                    <a:pt x="970" y="976"/>
                  </a:cubicBezTo>
                  <a:cubicBezTo>
                    <a:pt x="973" y="972"/>
                    <a:pt x="971" y="968"/>
                    <a:pt x="969" y="965"/>
                  </a:cubicBezTo>
                  <a:cubicBezTo>
                    <a:pt x="967" y="960"/>
                    <a:pt x="967" y="956"/>
                    <a:pt x="967" y="952"/>
                  </a:cubicBezTo>
                  <a:cubicBezTo>
                    <a:pt x="967" y="949"/>
                    <a:pt x="969" y="947"/>
                    <a:pt x="966" y="945"/>
                  </a:cubicBezTo>
                  <a:cubicBezTo>
                    <a:pt x="967" y="940"/>
                    <a:pt x="966" y="936"/>
                    <a:pt x="963" y="931"/>
                  </a:cubicBezTo>
                  <a:cubicBezTo>
                    <a:pt x="960" y="928"/>
                    <a:pt x="962" y="923"/>
                    <a:pt x="963" y="919"/>
                  </a:cubicBezTo>
                  <a:cubicBezTo>
                    <a:pt x="963" y="917"/>
                    <a:pt x="964" y="916"/>
                    <a:pt x="963" y="914"/>
                  </a:cubicBezTo>
                  <a:cubicBezTo>
                    <a:pt x="961" y="911"/>
                    <a:pt x="965" y="913"/>
                    <a:pt x="966" y="911"/>
                  </a:cubicBezTo>
                  <a:cubicBezTo>
                    <a:pt x="966" y="911"/>
                    <a:pt x="966" y="910"/>
                    <a:pt x="965" y="910"/>
                  </a:cubicBezTo>
                  <a:cubicBezTo>
                    <a:pt x="964" y="910"/>
                    <a:pt x="962" y="911"/>
                    <a:pt x="962" y="909"/>
                  </a:cubicBezTo>
                  <a:cubicBezTo>
                    <a:pt x="962" y="906"/>
                    <a:pt x="964" y="908"/>
                    <a:pt x="966" y="908"/>
                  </a:cubicBezTo>
                  <a:cubicBezTo>
                    <a:pt x="969" y="908"/>
                    <a:pt x="968" y="904"/>
                    <a:pt x="970" y="903"/>
                  </a:cubicBezTo>
                  <a:cubicBezTo>
                    <a:pt x="968" y="900"/>
                    <a:pt x="964" y="902"/>
                    <a:pt x="961" y="900"/>
                  </a:cubicBezTo>
                  <a:cubicBezTo>
                    <a:pt x="959" y="898"/>
                    <a:pt x="957" y="897"/>
                    <a:pt x="959" y="894"/>
                  </a:cubicBezTo>
                  <a:cubicBezTo>
                    <a:pt x="959" y="894"/>
                    <a:pt x="960" y="893"/>
                    <a:pt x="959" y="892"/>
                  </a:cubicBezTo>
                  <a:cubicBezTo>
                    <a:pt x="956" y="890"/>
                    <a:pt x="957" y="886"/>
                    <a:pt x="956" y="882"/>
                  </a:cubicBezTo>
                  <a:cubicBezTo>
                    <a:pt x="956" y="879"/>
                    <a:pt x="955" y="876"/>
                    <a:pt x="954" y="874"/>
                  </a:cubicBezTo>
                  <a:cubicBezTo>
                    <a:pt x="954" y="873"/>
                    <a:pt x="953" y="871"/>
                    <a:pt x="953" y="871"/>
                  </a:cubicBezTo>
                  <a:cubicBezTo>
                    <a:pt x="956" y="867"/>
                    <a:pt x="953" y="865"/>
                    <a:pt x="951" y="863"/>
                  </a:cubicBezTo>
                  <a:cubicBezTo>
                    <a:pt x="946" y="857"/>
                    <a:pt x="944" y="850"/>
                    <a:pt x="940" y="844"/>
                  </a:cubicBezTo>
                  <a:cubicBezTo>
                    <a:pt x="939" y="841"/>
                    <a:pt x="937" y="838"/>
                    <a:pt x="935" y="836"/>
                  </a:cubicBezTo>
                  <a:cubicBezTo>
                    <a:pt x="934" y="834"/>
                    <a:pt x="936" y="831"/>
                    <a:pt x="934" y="829"/>
                  </a:cubicBezTo>
                  <a:cubicBezTo>
                    <a:pt x="934" y="829"/>
                    <a:pt x="934" y="827"/>
                    <a:pt x="933" y="827"/>
                  </a:cubicBezTo>
                  <a:cubicBezTo>
                    <a:pt x="928" y="825"/>
                    <a:pt x="928" y="820"/>
                    <a:pt x="925" y="817"/>
                  </a:cubicBezTo>
                  <a:cubicBezTo>
                    <a:pt x="924" y="815"/>
                    <a:pt x="924" y="813"/>
                    <a:pt x="924" y="812"/>
                  </a:cubicBezTo>
                  <a:cubicBezTo>
                    <a:pt x="924" y="809"/>
                    <a:pt x="925" y="807"/>
                    <a:pt x="927" y="807"/>
                  </a:cubicBezTo>
                  <a:cubicBezTo>
                    <a:pt x="930" y="808"/>
                    <a:pt x="933" y="807"/>
                    <a:pt x="933" y="811"/>
                  </a:cubicBezTo>
                  <a:cubicBezTo>
                    <a:pt x="934" y="818"/>
                    <a:pt x="938" y="821"/>
                    <a:pt x="945" y="821"/>
                  </a:cubicBezTo>
                  <a:cubicBezTo>
                    <a:pt x="949" y="821"/>
                    <a:pt x="952" y="821"/>
                    <a:pt x="952" y="826"/>
                  </a:cubicBezTo>
                  <a:cubicBezTo>
                    <a:pt x="952" y="827"/>
                    <a:pt x="953" y="828"/>
                    <a:pt x="955" y="828"/>
                  </a:cubicBezTo>
                  <a:cubicBezTo>
                    <a:pt x="956" y="828"/>
                    <a:pt x="956" y="826"/>
                    <a:pt x="956" y="825"/>
                  </a:cubicBezTo>
                  <a:cubicBezTo>
                    <a:pt x="955" y="818"/>
                    <a:pt x="953" y="811"/>
                    <a:pt x="950" y="805"/>
                  </a:cubicBezTo>
                  <a:cubicBezTo>
                    <a:pt x="950" y="804"/>
                    <a:pt x="949" y="803"/>
                    <a:pt x="948" y="803"/>
                  </a:cubicBezTo>
                  <a:cubicBezTo>
                    <a:pt x="947" y="803"/>
                    <a:pt x="946" y="804"/>
                    <a:pt x="946" y="805"/>
                  </a:cubicBezTo>
                  <a:cubicBezTo>
                    <a:pt x="946" y="807"/>
                    <a:pt x="946" y="809"/>
                    <a:pt x="945" y="810"/>
                  </a:cubicBezTo>
                  <a:cubicBezTo>
                    <a:pt x="944" y="810"/>
                    <a:pt x="944" y="810"/>
                    <a:pt x="944" y="810"/>
                  </a:cubicBezTo>
                  <a:cubicBezTo>
                    <a:pt x="944" y="804"/>
                    <a:pt x="938" y="799"/>
                    <a:pt x="940" y="792"/>
                  </a:cubicBezTo>
                  <a:cubicBezTo>
                    <a:pt x="940" y="791"/>
                    <a:pt x="939" y="788"/>
                    <a:pt x="937" y="787"/>
                  </a:cubicBezTo>
                  <a:cubicBezTo>
                    <a:pt x="934" y="785"/>
                    <a:pt x="934" y="782"/>
                    <a:pt x="931" y="780"/>
                  </a:cubicBezTo>
                  <a:cubicBezTo>
                    <a:pt x="930" y="779"/>
                    <a:pt x="929" y="777"/>
                    <a:pt x="929" y="776"/>
                  </a:cubicBezTo>
                  <a:cubicBezTo>
                    <a:pt x="930" y="772"/>
                    <a:pt x="927" y="770"/>
                    <a:pt x="925" y="768"/>
                  </a:cubicBezTo>
                  <a:cubicBezTo>
                    <a:pt x="923" y="766"/>
                    <a:pt x="924" y="762"/>
                    <a:pt x="921" y="761"/>
                  </a:cubicBezTo>
                  <a:cubicBezTo>
                    <a:pt x="916" y="759"/>
                    <a:pt x="917" y="755"/>
                    <a:pt x="917" y="752"/>
                  </a:cubicBezTo>
                  <a:cubicBezTo>
                    <a:pt x="917" y="749"/>
                    <a:pt x="919" y="748"/>
                    <a:pt x="921" y="750"/>
                  </a:cubicBezTo>
                  <a:cubicBezTo>
                    <a:pt x="922" y="750"/>
                    <a:pt x="923" y="751"/>
                    <a:pt x="924" y="751"/>
                  </a:cubicBezTo>
                  <a:cubicBezTo>
                    <a:pt x="926" y="752"/>
                    <a:pt x="927" y="754"/>
                    <a:pt x="928" y="753"/>
                  </a:cubicBezTo>
                  <a:cubicBezTo>
                    <a:pt x="929" y="751"/>
                    <a:pt x="929" y="749"/>
                    <a:pt x="928" y="748"/>
                  </a:cubicBezTo>
                  <a:cubicBezTo>
                    <a:pt x="922" y="742"/>
                    <a:pt x="921" y="734"/>
                    <a:pt x="915" y="728"/>
                  </a:cubicBezTo>
                  <a:cubicBezTo>
                    <a:pt x="911" y="724"/>
                    <a:pt x="909" y="718"/>
                    <a:pt x="906" y="712"/>
                  </a:cubicBezTo>
                  <a:cubicBezTo>
                    <a:pt x="906" y="712"/>
                    <a:pt x="906" y="711"/>
                    <a:pt x="905" y="710"/>
                  </a:cubicBezTo>
                  <a:cubicBezTo>
                    <a:pt x="897" y="700"/>
                    <a:pt x="891" y="688"/>
                    <a:pt x="885" y="676"/>
                  </a:cubicBezTo>
                  <a:cubicBezTo>
                    <a:pt x="884" y="672"/>
                    <a:pt x="884" y="668"/>
                    <a:pt x="884" y="664"/>
                  </a:cubicBezTo>
                  <a:cubicBezTo>
                    <a:pt x="884" y="662"/>
                    <a:pt x="885" y="662"/>
                    <a:pt x="887" y="662"/>
                  </a:cubicBezTo>
                  <a:cubicBezTo>
                    <a:pt x="892" y="664"/>
                    <a:pt x="894" y="668"/>
                    <a:pt x="896" y="672"/>
                  </a:cubicBezTo>
                  <a:cubicBezTo>
                    <a:pt x="897" y="672"/>
                    <a:pt x="898" y="673"/>
                    <a:pt x="899" y="673"/>
                  </a:cubicBezTo>
                  <a:cubicBezTo>
                    <a:pt x="900" y="674"/>
                    <a:pt x="902" y="674"/>
                    <a:pt x="901" y="676"/>
                  </a:cubicBezTo>
                  <a:cubicBezTo>
                    <a:pt x="900" y="677"/>
                    <a:pt x="901" y="678"/>
                    <a:pt x="902" y="678"/>
                  </a:cubicBezTo>
                  <a:cubicBezTo>
                    <a:pt x="907" y="680"/>
                    <a:pt x="909" y="685"/>
                    <a:pt x="912" y="689"/>
                  </a:cubicBezTo>
                  <a:cubicBezTo>
                    <a:pt x="913" y="691"/>
                    <a:pt x="914" y="692"/>
                    <a:pt x="917" y="691"/>
                  </a:cubicBezTo>
                  <a:cubicBezTo>
                    <a:pt x="918" y="690"/>
                    <a:pt x="921" y="690"/>
                    <a:pt x="921" y="692"/>
                  </a:cubicBezTo>
                  <a:cubicBezTo>
                    <a:pt x="922" y="694"/>
                    <a:pt x="920" y="695"/>
                    <a:pt x="918" y="696"/>
                  </a:cubicBezTo>
                  <a:cubicBezTo>
                    <a:pt x="916" y="697"/>
                    <a:pt x="914" y="697"/>
                    <a:pt x="912" y="696"/>
                  </a:cubicBezTo>
                  <a:cubicBezTo>
                    <a:pt x="911" y="695"/>
                    <a:pt x="910" y="694"/>
                    <a:pt x="908" y="693"/>
                  </a:cubicBezTo>
                  <a:cubicBezTo>
                    <a:pt x="906" y="692"/>
                    <a:pt x="904" y="693"/>
                    <a:pt x="902" y="694"/>
                  </a:cubicBezTo>
                  <a:cubicBezTo>
                    <a:pt x="901" y="696"/>
                    <a:pt x="904" y="696"/>
                    <a:pt x="904" y="697"/>
                  </a:cubicBezTo>
                  <a:cubicBezTo>
                    <a:pt x="908" y="704"/>
                    <a:pt x="913" y="709"/>
                    <a:pt x="916" y="716"/>
                  </a:cubicBezTo>
                  <a:cubicBezTo>
                    <a:pt x="918" y="720"/>
                    <a:pt x="922" y="723"/>
                    <a:pt x="922" y="729"/>
                  </a:cubicBezTo>
                  <a:cubicBezTo>
                    <a:pt x="922" y="730"/>
                    <a:pt x="924" y="732"/>
                    <a:pt x="925" y="731"/>
                  </a:cubicBezTo>
                  <a:cubicBezTo>
                    <a:pt x="928" y="730"/>
                    <a:pt x="926" y="729"/>
                    <a:pt x="925" y="728"/>
                  </a:cubicBezTo>
                  <a:cubicBezTo>
                    <a:pt x="924" y="725"/>
                    <a:pt x="924" y="722"/>
                    <a:pt x="922" y="720"/>
                  </a:cubicBezTo>
                  <a:cubicBezTo>
                    <a:pt x="921" y="720"/>
                    <a:pt x="921" y="717"/>
                    <a:pt x="922" y="715"/>
                  </a:cubicBezTo>
                  <a:cubicBezTo>
                    <a:pt x="924" y="712"/>
                    <a:pt x="926" y="709"/>
                    <a:pt x="921" y="707"/>
                  </a:cubicBezTo>
                  <a:cubicBezTo>
                    <a:pt x="920" y="707"/>
                    <a:pt x="919" y="706"/>
                    <a:pt x="920" y="705"/>
                  </a:cubicBezTo>
                  <a:cubicBezTo>
                    <a:pt x="921" y="703"/>
                    <a:pt x="921" y="701"/>
                    <a:pt x="917" y="701"/>
                  </a:cubicBezTo>
                  <a:cubicBezTo>
                    <a:pt x="917" y="701"/>
                    <a:pt x="915" y="699"/>
                    <a:pt x="916" y="698"/>
                  </a:cubicBezTo>
                  <a:cubicBezTo>
                    <a:pt x="917" y="697"/>
                    <a:pt x="920" y="696"/>
                    <a:pt x="921" y="698"/>
                  </a:cubicBezTo>
                  <a:cubicBezTo>
                    <a:pt x="922" y="700"/>
                    <a:pt x="923" y="700"/>
                    <a:pt x="924" y="699"/>
                  </a:cubicBezTo>
                  <a:cubicBezTo>
                    <a:pt x="925" y="698"/>
                    <a:pt x="924" y="697"/>
                    <a:pt x="924" y="696"/>
                  </a:cubicBezTo>
                  <a:cubicBezTo>
                    <a:pt x="924" y="694"/>
                    <a:pt x="925" y="693"/>
                    <a:pt x="927" y="693"/>
                  </a:cubicBezTo>
                  <a:cubicBezTo>
                    <a:pt x="929" y="693"/>
                    <a:pt x="931" y="694"/>
                    <a:pt x="934" y="694"/>
                  </a:cubicBezTo>
                  <a:cubicBezTo>
                    <a:pt x="934" y="693"/>
                    <a:pt x="933" y="692"/>
                    <a:pt x="932" y="692"/>
                  </a:cubicBezTo>
                  <a:cubicBezTo>
                    <a:pt x="928" y="691"/>
                    <a:pt x="926" y="688"/>
                    <a:pt x="925" y="684"/>
                  </a:cubicBezTo>
                  <a:cubicBezTo>
                    <a:pt x="924" y="681"/>
                    <a:pt x="921" y="682"/>
                    <a:pt x="919" y="682"/>
                  </a:cubicBezTo>
                  <a:cubicBezTo>
                    <a:pt x="917" y="681"/>
                    <a:pt x="919" y="685"/>
                    <a:pt x="917" y="685"/>
                  </a:cubicBezTo>
                  <a:cubicBezTo>
                    <a:pt x="917" y="687"/>
                    <a:pt x="919" y="686"/>
                    <a:pt x="920" y="687"/>
                  </a:cubicBezTo>
                  <a:cubicBezTo>
                    <a:pt x="921" y="687"/>
                    <a:pt x="922" y="686"/>
                    <a:pt x="922" y="688"/>
                  </a:cubicBezTo>
                  <a:cubicBezTo>
                    <a:pt x="922" y="689"/>
                    <a:pt x="921" y="689"/>
                    <a:pt x="919" y="689"/>
                  </a:cubicBezTo>
                  <a:cubicBezTo>
                    <a:pt x="914" y="689"/>
                    <a:pt x="911" y="683"/>
                    <a:pt x="913" y="678"/>
                  </a:cubicBezTo>
                  <a:cubicBezTo>
                    <a:pt x="913" y="677"/>
                    <a:pt x="914" y="677"/>
                    <a:pt x="915" y="678"/>
                  </a:cubicBezTo>
                  <a:cubicBezTo>
                    <a:pt x="917" y="678"/>
                    <a:pt x="919" y="680"/>
                    <a:pt x="920" y="677"/>
                  </a:cubicBezTo>
                  <a:cubicBezTo>
                    <a:pt x="921" y="675"/>
                    <a:pt x="920" y="672"/>
                    <a:pt x="918" y="671"/>
                  </a:cubicBezTo>
                  <a:cubicBezTo>
                    <a:pt x="917" y="670"/>
                    <a:pt x="916" y="670"/>
                    <a:pt x="916" y="670"/>
                  </a:cubicBezTo>
                  <a:cubicBezTo>
                    <a:pt x="916" y="665"/>
                    <a:pt x="913" y="663"/>
                    <a:pt x="909" y="661"/>
                  </a:cubicBezTo>
                  <a:cubicBezTo>
                    <a:pt x="907" y="659"/>
                    <a:pt x="906" y="657"/>
                    <a:pt x="905" y="655"/>
                  </a:cubicBezTo>
                  <a:cubicBezTo>
                    <a:pt x="904" y="652"/>
                    <a:pt x="903" y="648"/>
                    <a:pt x="900" y="646"/>
                  </a:cubicBezTo>
                  <a:cubicBezTo>
                    <a:pt x="899" y="645"/>
                    <a:pt x="900" y="644"/>
                    <a:pt x="901" y="643"/>
                  </a:cubicBezTo>
                  <a:cubicBezTo>
                    <a:pt x="901" y="642"/>
                    <a:pt x="902" y="641"/>
                    <a:pt x="903" y="640"/>
                  </a:cubicBezTo>
                  <a:cubicBezTo>
                    <a:pt x="902" y="639"/>
                    <a:pt x="900" y="638"/>
                    <a:pt x="899" y="640"/>
                  </a:cubicBezTo>
                  <a:cubicBezTo>
                    <a:pt x="897" y="643"/>
                    <a:pt x="894" y="642"/>
                    <a:pt x="893" y="639"/>
                  </a:cubicBezTo>
                  <a:cubicBezTo>
                    <a:pt x="893" y="636"/>
                    <a:pt x="892" y="633"/>
                    <a:pt x="889" y="631"/>
                  </a:cubicBezTo>
                  <a:cubicBezTo>
                    <a:pt x="889" y="631"/>
                    <a:pt x="889" y="630"/>
                    <a:pt x="889" y="629"/>
                  </a:cubicBezTo>
                  <a:cubicBezTo>
                    <a:pt x="891" y="625"/>
                    <a:pt x="896" y="621"/>
                    <a:pt x="901" y="619"/>
                  </a:cubicBezTo>
                  <a:cubicBezTo>
                    <a:pt x="897" y="619"/>
                    <a:pt x="895" y="617"/>
                    <a:pt x="895" y="613"/>
                  </a:cubicBezTo>
                  <a:cubicBezTo>
                    <a:pt x="896" y="611"/>
                    <a:pt x="894" y="609"/>
                    <a:pt x="891" y="609"/>
                  </a:cubicBezTo>
                  <a:cubicBezTo>
                    <a:pt x="889" y="609"/>
                    <a:pt x="887" y="608"/>
                    <a:pt x="886" y="607"/>
                  </a:cubicBezTo>
                  <a:cubicBezTo>
                    <a:pt x="884" y="605"/>
                    <a:pt x="882" y="604"/>
                    <a:pt x="881" y="603"/>
                  </a:cubicBezTo>
                  <a:cubicBezTo>
                    <a:pt x="880" y="601"/>
                    <a:pt x="884" y="600"/>
                    <a:pt x="885" y="599"/>
                  </a:cubicBezTo>
                  <a:cubicBezTo>
                    <a:pt x="885" y="598"/>
                    <a:pt x="887" y="597"/>
                    <a:pt x="886" y="596"/>
                  </a:cubicBezTo>
                  <a:cubicBezTo>
                    <a:pt x="885" y="594"/>
                    <a:pt x="884" y="591"/>
                    <a:pt x="882" y="591"/>
                  </a:cubicBezTo>
                  <a:cubicBezTo>
                    <a:pt x="880" y="591"/>
                    <a:pt x="880" y="590"/>
                    <a:pt x="880" y="588"/>
                  </a:cubicBezTo>
                  <a:cubicBezTo>
                    <a:pt x="879" y="581"/>
                    <a:pt x="879" y="573"/>
                    <a:pt x="875" y="566"/>
                  </a:cubicBezTo>
                  <a:cubicBezTo>
                    <a:pt x="873" y="564"/>
                    <a:pt x="874" y="562"/>
                    <a:pt x="876" y="561"/>
                  </a:cubicBezTo>
                  <a:cubicBezTo>
                    <a:pt x="878" y="559"/>
                    <a:pt x="881" y="556"/>
                    <a:pt x="881" y="552"/>
                  </a:cubicBezTo>
                  <a:cubicBezTo>
                    <a:pt x="881" y="551"/>
                    <a:pt x="881" y="551"/>
                    <a:pt x="882" y="551"/>
                  </a:cubicBezTo>
                  <a:cubicBezTo>
                    <a:pt x="882" y="550"/>
                    <a:pt x="883" y="549"/>
                    <a:pt x="883" y="549"/>
                  </a:cubicBezTo>
                  <a:cubicBezTo>
                    <a:pt x="879" y="546"/>
                    <a:pt x="882" y="541"/>
                    <a:pt x="879" y="537"/>
                  </a:cubicBezTo>
                  <a:cubicBezTo>
                    <a:pt x="877" y="534"/>
                    <a:pt x="876" y="529"/>
                    <a:pt x="875" y="525"/>
                  </a:cubicBezTo>
                  <a:cubicBezTo>
                    <a:pt x="871" y="517"/>
                    <a:pt x="868" y="508"/>
                    <a:pt x="865" y="500"/>
                  </a:cubicBezTo>
                  <a:cubicBezTo>
                    <a:pt x="864" y="498"/>
                    <a:pt x="864" y="496"/>
                    <a:pt x="866" y="494"/>
                  </a:cubicBezTo>
                  <a:cubicBezTo>
                    <a:pt x="867" y="493"/>
                    <a:pt x="867" y="491"/>
                    <a:pt x="867" y="490"/>
                  </a:cubicBezTo>
                  <a:cubicBezTo>
                    <a:pt x="866" y="489"/>
                    <a:pt x="866" y="488"/>
                    <a:pt x="866" y="488"/>
                  </a:cubicBezTo>
                  <a:cubicBezTo>
                    <a:pt x="869" y="484"/>
                    <a:pt x="869" y="480"/>
                    <a:pt x="867" y="477"/>
                  </a:cubicBezTo>
                  <a:cubicBezTo>
                    <a:pt x="866" y="475"/>
                    <a:pt x="867" y="474"/>
                    <a:pt x="869" y="473"/>
                  </a:cubicBezTo>
                  <a:cubicBezTo>
                    <a:pt x="866" y="471"/>
                    <a:pt x="864" y="469"/>
                    <a:pt x="868" y="466"/>
                  </a:cubicBezTo>
                  <a:cubicBezTo>
                    <a:pt x="869" y="465"/>
                    <a:pt x="872" y="463"/>
                    <a:pt x="867" y="463"/>
                  </a:cubicBezTo>
                  <a:cubicBezTo>
                    <a:pt x="865" y="463"/>
                    <a:pt x="864" y="461"/>
                    <a:pt x="864" y="459"/>
                  </a:cubicBezTo>
                  <a:cubicBezTo>
                    <a:pt x="864" y="457"/>
                    <a:pt x="864" y="455"/>
                    <a:pt x="863" y="453"/>
                  </a:cubicBezTo>
                  <a:cubicBezTo>
                    <a:pt x="863" y="450"/>
                    <a:pt x="866" y="451"/>
                    <a:pt x="868" y="449"/>
                  </a:cubicBezTo>
                  <a:cubicBezTo>
                    <a:pt x="868" y="449"/>
                    <a:pt x="868" y="448"/>
                    <a:pt x="867" y="448"/>
                  </a:cubicBezTo>
                  <a:cubicBezTo>
                    <a:pt x="862" y="446"/>
                    <a:pt x="861" y="442"/>
                    <a:pt x="861" y="438"/>
                  </a:cubicBezTo>
                  <a:cubicBezTo>
                    <a:pt x="860" y="436"/>
                    <a:pt x="859" y="436"/>
                    <a:pt x="858" y="436"/>
                  </a:cubicBezTo>
                  <a:cubicBezTo>
                    <a:pt x="856" y="436"/>
                    <a:pt x="853" y="435"/>
                    <a:pt x="851" y="435"/>
                  </a:cubicBezTo>
                  <a:cubicBezTo>
                    <a:pt x="847" y="434"/>
                    <a:pt x="846" y="433"/>
                    <a:pt x="848" y="430"/>
                  </a:cubicBezTo>
                  <a:cubicBezTo>
                    <a:pt x="849" y="429"/>
                    <a:pt x="850" y="428"/>
                    <a:pt x="849" y="428"/>
                  </a:cubicBezTo>
                  <a:cubicBezTo>
                    <a:pt x="843" y="424"/>
                    <a:pt x="845" y="418"/>
                    <a:pt x="845" y="413"/>
                  </a:cubicBezTo>
                  <a:cubicBezTo>
                    <a:pt x="845" y="411"/>
                    <a:pt x="846" y="408"/>
                    <a:pt x="843" y="406"/>
                  </a:cubicBezTo>
                  <a:cubicBezTo>
                    <a:pt x="841" y="405"/>
                    <a:pt x="842" y="404"/>
                    <a:pt x="841" y="402"/>
                  </a:cubicBezTo>
                  <a:cubicBezTo>
                    <a:pt x="841" y="398"/>
                    <a:pt x="840" y="394"/>
                    <a:pt x="837" y="391"/>
                  </a:cubicBezTo>
                  <a:cubicBezTo>
                    <a:pt x="837" y="389"/>
                    <a:pt x="835" y="387"/>
                    <a:pt x="833" y="388"/>
                  </a:cubicBezTo>
                  <a:cubicBezTo>
                    <a:pt x="831" y="390"/>
                    <a:pt x="830" y="392"/>
                    <a:pt x="831" y="395"/>
                  </a:cubicBezTo>
                  <a:cubicBezTo>
                    <a:pt x="833" y="397"/>
                    <a:pt x="833" y="399"/>
                    <a:pt x="831" y="401"/>
                  </a:cubicBezTo>
                  <a:cubicBezTo>
                    <a:pt x="829" y="402"/>
                    <a:pt x="827" y="402"/>
                    <a:pt x="826" y="401"/>
                  </a:cubicBezTo>
                  <a:cubicBezTo>
                    <a:pt x="824" y="400"/>
                    <a:pt x="824" y="398"/>
                    <a:pt x="825" y="397"/>
                  </a:cubicBezTo>
                  <a:cubicBezTo>
                    <a:pt x="827" y="394"/>
                    <a:pt x="828" y="390"/>
                    <a:pt x="827" y="387"/>
                  </a:cubicBezTo>
                  <a:cubicBezTo>
                    <a:pt x="826" y="384"/>
                    <a:pt x="828" y="384"/>
                    <a:pt x="830" y="384"/>
                  </a:cubicBezTo>
                  <a:cubicBezTo>
                    <a:pt x="835" y="382"/>
                    <a:pt x="836" y="379"/>
                    <a:pt x="833" y="375"/>
                  </a:cubicBezTo>
                  <a:cubicBezTo>
                    <a:pt x="830" y="372"/>
                    <a:pt x="829" y="369"/>
                    <a:pt x="825" y="368"/>
                  </a:cubicBezTo>
                  <a:cubicBezTo>
                    <a:pt x="823" y="368"/>
                    <a:pt x="823" y="364"/>
                    <a:pt x="823" y="362"/>
                  </a:cubicBezTo>
                  <a:cubicBezTo>
                    <a:pt x="825" y="354"/>
                    <a:pt x="820" y="348"/>
                    <a:pt x="816" y="343"/>
                  </a:cubicBezTo>
                  <a:cubicBezTo>
                    <a:pt x="814" y="339"/>
                    <a:pt x="808" y="339"/>
                    <a:pt x="804" y="338"/>
                  </a:cubicBezTo>
                  <a:cubicBezTo>
                    <a:pt x="803" y="338"/>
                    <a:pt x="802" y="338"/>
                    <a:pt x="800" y="338"/>
                  </a:cubicBezTo>
                  <a:cubicBezTo>
                    <a:pt x="802" y="336"/>
                    <a:pt x="803" y="335"/>
                    <a:pt x="805" y="335"/>
                  </a:cubicBezTo>
                  <a:cubicBezTo>
                    <a:pt x="807" y="336"/>
                    <a:pt x="808" y="336"/>
                    <a:pt x="810" y="336"/>
                  </a:cubicBezTo>
                  <a:cubicBezTo>
                    <a:pt x="811" y="336"/>
                    <a:pt x="812" y="336"/>
                    <a:pt x="812" y="335"/>
                  </a:cubicBezTo>
                  <a:cubicBezTo>
                    <a:pt x="813" y="334"/>
                    <a:pt x="812" y="334"/>
                    <a:pt x="811" y="333"/>
                  </a:cubicBezTo>
                  <a:cubicBezTo>
                    <a:pt x="809" y="331"/>
                    <a:pt x="808" y="327"/>
                    <a:pt x="809" y="324"/>
                  </a:cubicBezTo>
                  <a:cubicBezTo>
                    <a:pt x="810" y="321"/>
                    <a:pt x="815" y="321"/>
                    <a:pt x="818" y="321"/>
                  </a:cubicBezTo>
                  <a:cubicBezTo>
                    <a:pt x="822" y="321"/>
                    <a:pt x="822" y="318"/>
                    <a:pt x="824" y="316"/>
                  </a:cubicBezTo>
                  <a:cubicBezTo>
                    <a:pt x="826" y="314"/>
                    <a:pt x="825" y="313"/>
                    <a:pt x="824" y="312"/>
                  </a:cubicBezTo>
                  <a:cubicBezTo>
                    <a:pt x="823" y="311"/>
                    <a:pt x="822" y="311"/>
                    <a:pt x="823" y="310"/>
                  </a:cubicBezTo>
                  <a:cubicBezTo>
                    <a:pt x="825" y="302"/>
                    <a:pt x="817" y="301"/>
                    <a:pt x="814" y="296"/>
                  </a:cubicBezTo>
                  <a:cubicBezTo>
                    <a:pt x="814" y="296"/>
                    <a:pt x="815" y="295"/>
                    <a:pt x="815" y="294"/>
                  </a:cubicBezTo>
                  <a:cubicBezTo>
                    <a:pt x="816" y="294"/>
                    <a:pt x="816" y="293"/>
                    <a:pt x="815" y="292"/>
                  </a:cubicBezTo>
                  <a:cubicBezTo>
                    <a:pt x="814" y="291"/>
                    <a:pt x="814" y="292"/>
                    <a:pt x="813" y="293"/>
                  </a:cubicBezTo>
                  <a:cubicBezTo>
                    <a:pt x="813" y="294"/>
                    <a:pt x="813" y="295"/>
                    <a:pt x="812" y="294"/>
                  </a:cubicBezTo>
                  <a:cubicBezTo>
                    <a:pt x="809" y="293"/>
                    <a:pt x="806" y="292"/>
                    <a:pt x="803" y="291"/>
                  </a:cubicBezTo>
                  <a:cubicBezTo>
                    <a:pt x="802" y="291"/>
                    <a:pt x="801" y="290"/>
                    <a:pt x="802" y="289"/>
                  </a:cubicBezTo>
                  <a:cubicBezTo>
                    <a:pt x="802" y="288"/>
                    <a:pt x="803" y="288"/>
                    <a:pt x="803" y="288"/>
                  </a:cubicBezTo>
                  <a:cubicBezTo>
                    <a:pt x="805" y="288"/>
                    <a:pt x="808" y="290"/>
                    <a:pt x="808" y="286"/>
                  </a:cubicBezTo>
                  <a:cubicBezTo>
                    <a:pt x="809" y="285"/>
                    <a:pt x="810" y="286"/>
                    <a:pt x="811" y="287"/>
                  </a:cubicBezTo>
                  <a:cubicBezTo>
                    <a:pt x="812" y="287"/>
                    <a:pt x="813" y="288"/>
                    <a:pt x="814" y="287"/>
                  </a:cubicBezTo>
                  <a:cubicBezTo>
                    <a:pt x="815" y="286"/>
                    <a:pt x="815" y="285"/>
                    <a:pt x="815" y="284"/>
                  </a:cubicBezTo>
                  <a:cubicBezTo>
                    <a:pt x="814" y="283"/>
                    <a:pt x="814" y="282"/>
                    <a:pt x="814" y="281"/>
                  </a:cubicBezTo>
                  <a:cubicBezTo>
                    <a:pt x="810" y="277"/>
                    <a:pt x="810" y="272"/>
                    <a:pt x="812" y="267"/>
                  </a:cubicBezTo>
                  <a:cubicBezTo>
                    <a:pt x="813" y="266"/>
                    <a:pt x="810" y="264"/>
                    <a:pt x="813" y="263"/>
                  </a:cubicBezTo>
                  <a:cubicBezTo>
                    <a:pt x="812" y="261"/>
                    <a:pt x="810" y="262"/>
                    <a:pt x="808" y="261"/>
                  </a:cubicBezTo>
                  <a:cubicBezTo>
                    <a:pt x="806" y="261"/>
                    <a:pt x="807" y="260"/>
                    <a:pt x="808" y="259"/>
                  </a:cubicBezTo>
                  <a:cubicBezTo>
                    <a:pt x="810" y="257"/>
                    <a:pt x="808" y="257"/>
                    <a:pt x="807" y="256"/>
                  </a:cubicBezTo>
                  <a:cubicBezTo>
                    <a:pt x="804" y="255"/>
                    <a:pt x="801" y="255"/>
                    <a:pt x="798" y="255"/>
                  </a:cubicBezTo>
                  <a:cubicBezTo>
                    <a:pt x="797" y="255"/>
                    <a:pt x="795" y="255"/>
                    <a:pt x="794" y="253"/>
                  </a:cubicBezTo>
                  <a:cubicBezTo>
                    <a:pt x="793" y="252"/>
                    <a:pt x="795" y="251"/>
                    <a:pt x="796" y="250"/>
                  </a:cubicBezTo>
                  <a:cubicBezTo>
                    <a:pt x="797" y="248"/>
                    <a:pt x="798" y="250"/>
                    <a:pt x="799" y="250"/>
                  </a:cubicBezTo>
                  <a:cubicBezTo>
                    <a:pt x="804" y="253"/>
                    <a:pt x="807" y="253"/>
                    <a:pt x="810" y="248"/>
                  </a:cubicBezTo>
                  <a:cubicBezTo>
                    <a:pt x="811" y="247"/>
                    <a:pt x="813" y="246"/>
                    <a:pt x="814" y="247"/>
                  </a:cubicBezTo>
                  <a:cubicBezTo>
                    <a:pt x="820" y="248"/>
                    <a:pt x="819" y="243"/>
                    <a:pt x="819" y="241"/>
                  </a:cubicBezTo>
                  <a:cubicBezTo>
                    <a:pt x="819" y="240"/>
                    <a:pt x="819" y="238"/>
                    <a:pt x="819" y="236"/>
                  </a:cubicBezTo>
                  <a:cubicBezTo>
                    <a:pt x="821" y="228"/>
                    <a:pt x="819" y="221"/>
                    <a:pt x="819" y="213"/>
                  </a:cubicBezTo>
                  <a:cubicBezTo>
                    <a:pt x="819" y="211"/>
                    <a:pt x="818" y="211"/>
                    <a:pt x="816" y="212"/>
                  </a:cubicBezTo>
                  <a:cubicBezTo>
                    <a:pt x="815" y="213"/>
                    <a:pt x="814" y="214"/>
                    <a:pt x="813" y="215"/>
                  </a:cubicBezTo>
                  <a:cubicBezTo>
                    <a:pt x="810" y="217"/>
                    <a:pt x="808" y="219"/>
                    <a:pt x="810" y="223"/>
                  </a:cubicBezTo>
                  <a:cubicBezTo>
                    <a:pt x="811" y="225"/>
                    <a:pt x="811" y="228"/>
                    <a:pt x="809" y="230"/>
                  </a:cubicBezTo>
                  <a:cubicBezTo>
                    <a:pt x="808" y="231"/>
                    <a:pt x="808" y="232"/>
                    <a:pt x="809" y="233"/>
                  </a:cubicBezTo>
                  <a:cubicBezTo>
                    <a:pt x="810" y="233"/>
                    <a:pt x="812" y="234"/>
                    <a:pt x="812" y="235"/>
                  </a:cubicBezTo>
                  <a:cubicBezTo>
                    <a:pt x="811" y="237"/>
                    <a:pt x="810" y="237"/>
                    <a:pt x="809" y="237"/>
                  </a:cubicBezTo>
                  <a:cubicBezTo>
                    <a:pt x="807" y="237"/>
                    <a:pt x="805" y="237"/>
                    <a:pt x="804" y="236"/>
                  </a:cubicBezTo>
                  <a:cubicBezTo>
                    <a:pt x="804" y="235"/>
                    <a:pt x="804" y="234"/>
                    <a:pt x="804" y="233"/>
                  </a:cubicBezTo>
                  <a:cubicBezTo>
                    <a:pt x="804" y="231"/>
                    <a:pt x="802" y="230"/>
                    <a:pt x="801" y="228"/>
                  </a:cubicBezTo>
                  <a:cubicBezTo>
                    <a:pt x="800" y="225"/>
                    <a:pt x="798" y="222"/>
                    <a:pt x="798" y="218"/>
                  </a:cubicBezTo>
                  <a:cubicBezTo>
                    <a:pt x="799" y="214"/>
                    <a:pt x="796" y="210"/>
                    <a:pt x="792" y="211"/>
                  </a:cubicBezTo>
                  <a:cubicBezTo>
                    <a:pt x="791" y="211"/>
                    <a:pt x="790" y="212"/>
                    <a:pt x="790" y="213"/>
                  </a:cubicBezTo>
                  <a:cubicBezTo>
                    <a:pt x="790" y="216"/>
                    <a:pt x="790" y="219"/>
                    <a:pt x="789" y="222"/>
                  </a:cubicBezTo>
                  <a:cubicBezTo>
                    <a:pt x="788" y="224"/>
                    <a:pt x="789" y="224"/>
                    <a:pt x="790" y="224"/>
                  </a:cubicBezTo>
                  <a:cubicBezTo>
                    <a:pt x="794" y="224"/>
                    <a:pt x="794" y="226"/>
                    <a:pt x="793" y="229"/>
                  </a:cubicBezTo>
                  <a:cubicBezTo>
                    <a:pt x="792" y="231"/>
                    <a:pt x="792" y="234"/>
                    <a:pt x="791" y="236"/>
                  </a:cubicBezTo>
                  <a:cubicBezTo>
                    <a:pt x="790" y="239"/>
                    <a:pt x="788" y="240"/>
                    <a:pt x="785" y="239"/>
                  </a:cubicBezTo>
                  <a:cubicBezTo>
                    <a:pt x="783" y="238"/>
                    <a:pt x="780" y="237"/>
                    <a:pt x="777" y="238"/>
                  </a:cubicBezTo>
                  <a:cubicBezTo>
                    <a:pt x="775" y="238"/>
                    <a:pt x="773" y="239"/>
                    <a:pt x="773" y="237"/>
                  </a:cubicBezTo>
                  <a:cubicBezTo>
                    <a:pt x="772" y="235"/>
                    <a:pt x="771" y="233"/>
                    <a:pt x="772" y="231"/>
                  </a:cubicBezTo>
                  <a:cubicBezTo>
                    <a:pt x="773" y="230"/>
                    <a:pt x="774" y="228"/>
                    <a:pt x="775" y="228"/>
                  </a:cubicBezTo>
                  <a:cubicBezTo>
                    <a:pt x="779" y="227"/>
                    <a:pt x="778" y="224"/>
                    <a:pt x="777" y="222"/>
                  </a:cubicBezTo>
                  <a:cubicBezTo>
                    <a:pt x="776" y="219"/>
                    <a:pt x="774" y="219"/>
                    <a:pt x="772" y="220"/>
                  </a:cubicBezTo>
                  <a:cubicBezTo>
                    <a:pt x="771" y="220"/>
                    <a:pt x="771" y="220"/>
                    <a:pt x="771" y="220"/>
                  </a:cubicBezTo>
                  <a:cubicBezTo>
                    <a:pt x="764" y="218"/>
                    <a:pt x="760" y="223"/>
                    <a:pt x="755" y="225"/>
                  </a:cubicBezTo>
                  <a:cubicBezTo>
                    <a:pt x="751" y="226"/>
                    <a:pt x="747" y="228"/>
                    <a:pt x="743" y="230"/>
                  </a:cubicBezTo>
                  <a:cubicBezTo>
                    <a:pt x="739" y="232"/>
                    <a:pt x="736" y="229"/>
                    <a:pt x="736" y="225"/>
                  </a:cubicBezTo>
                  <a:cubicBezTo>
                    <a:pt x="736" y="221"/>
                    <a:pt x="738" y="220"/>
                    <a:pt x="739" y="217"/>
                  </a:cubicBezTo>
                  <a:cubicBezTo>
                    <a:pt x="741" y="212"/>
                    <a:pt x="747" y="207"/>
                    <a:pt x="742" y="200"/>
                  </a:cubicBezTo>
                  <a:cubicBezTo>
                    <a:pt x="741" y="199"/>
                    <a:pt x="741" y="197"/>
                    <a:pt x="743" y="197"/>
                  </a:cubicBezTo>
                  <a:cubicBezTo>
                    <a:pt x="745" y="196"/>
                    <a:pt x="745" y="194"/>
                    <a:pt x="745" y="192"/>
                  </a:cubicBezTo>
                  <a:cubicBezTo>
                    <a:pt x="746" y="187"/>
                    <a:pt x="750" y="184"/>
                    <a:pt x="752" y="180"/>
                  </a:cubicBezTo>
                  <a:cubicBezTo>
                    <a:pt x="755" y="176"/>
                    <a:pt x="756" y="170"/>
                    <a:pt x="754" y="165"/>
                  </a:cubicBezTo>
                  <a:cubicBezTo>
                    <a:pt x="753" y="164"/>
                    <a:pt x="754" y="164"/>
                    <a:pt x="755" y="163"/>
                  </a:cubicBezTo>
                  <a:cubicBezTo>
                    <a:pt x="756" y="161"/>
                    <a:pt x="757" y="159"/>
                    <a:pt x="753" y="158"/>
                  </a:cubicBezTo>
                  <a:cubicBezTo>
                    <a:pt x="752" y="158"/>
                    <a:pt x="752" y="158"/>
                    <a:pt x="751" y="157"/>
                  </a:cubicBezTo>
                  <a:cubicBezTo>
                    <a:pt x="751" y="156"/>
                    <a:pt x="750" y="155"/>
                    <a:pt x="748" y="156"/>
                  </a:cubicBezTo>
                  <a:cubicBezTo>
                    <a:pt x="747" y="157"/>
                    <a:pt x="746" y="158"/>
                    <a:pt x="746" y="160"/>
                  </a:cubicBezTo>
                  <a:cubicBezTo>
                    <a:pt x="746" y="161"/>
                    <a:pt x="747" y="163"/>
                    <a:pt x="748" y="164"/>
                  </a:cubicBezTo>
                  <a:cubicBezTo>
                    <a:pt x="749" y="167"/>
                    <a:pt x="748" y="170"/>
                    <a:pt x="745" y="170"/>
                  </a:cubicBezTo>
                  <a:cubicBezTo>
                    <a:pt x="744" y="170"/>
                    <a:pt x="743" y="170"/>
                    <a:pt x="743" y="171"/>
                  </a:cubicBezTo>
                  <a:cubicBezTo>
                    <a:pt x="746" y="175"/>
                    <a:pt x="741" y="175"/>
                    <a:pt x="740" y="177"/>
                  </a:cubicBezTo>
                  <a:cubicBezTo>
                    <a:pt x="738" y="183"/>
                    <a:pt x="735" y="187"/>
                    <a:pt x="734" y="193"/>
                  </a:cubicBezTo>
                  <a:cubicBezTo>
                    <a:pt x="733" y="196"/>
                    <a:pt x="731" y="198"/>
                    <a:pt x="727" y="198"/>
                  </a:cubicBezTo>
                  <a:cubicBezTo>
                    <a:pt x="726" y="198"/>
                    <a:pt x="725" y="198"/>
                    <a:pt x="724" y="198"/>
                  </a:cubicBezTo>
                  <a:cubicBezTo>
                    <a:pt x="723" y="198"/>
                    <a:pt x="722" y="198"/>
                    <a:pt x="722" y="200"/>
                  </a:cubicBezTo>
                  <a:cubicBezTo>
                    <a:pt x="722" y="201"/>
                    <a:pt x="723" y="202"/>
                    <a:pt x="725" y="201"/>
                  </a:cubicBezTo>
                  <a:cubicBezTo>
                    <a:pt x="727" y="200"/>
                    <a:pt x="729" y="200"/>
                    <a:pt x="731" y="199"/>
                  </a:cubicBezTo>
                  <a:cubicBezTo>
                    <a:pt x="733" y="197"/>
                    <a:pt x="735" y="198"/>
                    <a:pt x="737" y="199"/>
                  </a:cubicBezTo>
                  <a:cubicBezTo>
                    <a:pt x="738" y="200"/>
                    <a:pt x="739" y="201"/>
                    <a:pt x="738" y="202"/>
                  </a:cubicBezTo>
                  <a:cubicBezTo>
                    <a:pt x="737" y="204"/>
                    <a:pt x="735" y="205"/>
                    <a:pt x="733" y="206"/>
                  </a:cubicBezTo>
                  <a:cubicBezTo>
                    <a:pt x="732" y="206"/>
                    <a:pt x="730" y="205"/>
                    <a:pt x="730" y="206"/>
                  </a:cubicBezTo>
                  <a:cubicBezTo>
                    <a:pt x="729" y="208"/>
                    <a:pt x="731" y="209"/>
                    <a:pt x="732" y="210"/>
                  </a:cubicBezTo>
                  <a:cubicBezTo>
                    <a:pt x="735" y="212"/>
                    <a:pt x="736" y="214"/>
                    <a:pt x="734" y="217"/>
                  </a:cubicBezTo>
                  <a:cubicBezTo>
                    <a:pt x="733" y="218"/>
                    <a:pt x="732" y="219"/>
                    <a:pt x="732" y="220"/>
                  </a:cubicBezTo>
                  <a:cubicBezTo>
                    <a:pt x="731" y="222"/>
                    <a:pt x="731" y="222"/>
                    <a:pt x="729" y="221"/>
                  </a:cubicBezTo>
                  <a:cubicBezTo>
                    <a:pt x="726" y="219"/>
                    <a:pt x="724" y="220"/>
                    <a:pt x="723" y="224"/>
                  </a:cubicBezTo>
                  <a:cubicBezTo>
                    <a:pt x="722" y="229"/>
                    <a:pt x="717" y="231"/>
                    <a:pt x="713" y="232"/>
                  </a:cubicBezTo>
                  <a:cubicBezTo>
                    <a:pt x="711" y="234"/>
                    <a:pt x="711" y="231"/>
                    <a:pt x="711" y="229"/>
                  </a:cubicBezTo>
                  <a:cubicBezTo>
                    <a:pt x="710" y="228"/>
                    <a:pt x="711" y="228"/>
                    <a:pt x="712" y="227"/>
                  </a:cubicBezTo>
                  <a:cubicBezTo>
                    <a:pt x="714" y="222"/>
                    <a:pt x="714" y="221"/>
                    <a:pt x="708" y="220"/>
                  </a:cubicBezTo>
                  <a:cubicBezTo>
                    <a:pt x="710" y="217"/>
                    <a:pt x="711" y="214"/>
                    <a:pt x="708" y="211"/>
                  </a:cubicBezTo>
                  <a:cubicBezTo>
                    <a:pt x="707" y="211"/>
                    <a:pt x="708" y="210"/>
                    <a:pt x="708" y="209"/>
                  </a:cubicBezTo>
                  <a:cubicBezTo>
                    <a:pt x="712" y="205"/>
                    <a:pt x="714" y="202"/>
                    <a:pt x="714" y="196"/>
                  </a:cubicBezTo>
                  <a:cubicBezTo>
                    <a:pt x="714" y="195"/>
                    <a:pt x="716" y="194"/>
                    <a:pt x="718" y="194"/>
                  </a:cubicBezTo>
                  <a:cubicBezTo>
                    <a:pt x="721" y="193"/>
                    <a:pt x="722" y="190"/>
                    <a:pt x="722" y="188"/>
                  </a:cubicBezTo>
                  <a:cubicBezTo>
                    <a:pt x="722" y="184"/>
                    <a:pt x="719" y="186"/>
                    <a:pt x="717" y="185"/>
                  </a:cubicBezTo>
                  <a:cubicBezTo>
                    <a:pt x="719" y="180"/>
                    <a:pt x="723" y="177"/>
                    <a:pt x="728" y="175"/>
                  </a:cubicBezTo>
                  <a:cubicBezTo>
                    <a:pt x="730" y="174"/>
                    <a:pt x="731" y="173"/>
                    <a:pt x="730" y="170"/>
                  </a:cubicBezTo>
                  <a:cubicBezTo>
                    <a:pt x="730" y="166"/>
                    <a:pt x="728" y="162"/>
                    <a:pt x="734" y="160"/>
                  </a:cubicBezTo>
                  <a:cubicBezTo>
                    <a:pt x="735" y="160"/>
                    <a:pt x="735" y="159"/>
                    <a:pt x="735" y="158"/>
                  </a:cubicBezTo>
                  <a:cubicBezTo>
                    <a:pt x="735" y="155"/>
                    <a:pt x="735" y="154"/>
                    <a:pt x="737" y="153"/>
                  </a:cubicBezTo>
                  <a:cubicBezTo>
                    <a:pt x="740" y="151"/>
                    <a:pt x="741" y="141"/>
                    <a:pt x="739" y="138"/>
                  </a:cubicBezTo>
                  <a:cubicBezTo>
                    <a:pt x="738" y="137"/>
                    <a:pt x="736" y="136"/>
                    <a:pt x="734" y="138"/>
                  </a:cubicBezTo>
                  <a:cubicBezTo>
                    <a:pt x="730" y="142"/>
                    <a:pt x="725" y="145"/>
                    <a:pt x="723" y="150"/>
                  </a:cubicBezTo>
                  <a:cubicBezTo>
                    <a:pt x="722" y="152"/>
                    <a:pt x="720" y="153"/>
                    <a:pt x="719" y="154"/>
                  </a:cubicBezTo>
                  <a:cubicBezTo>
                    <a:pt x="716" y="157"/>
                    <a:pt x="713" y="159"/>
                    <a:pt x="713" y="163"/>
                  </a:cubicBezTo>
                  <a:cubicBezTo>
                    <a:pt x="712" y="165"/>
                    <a:pt x="710" y="166"/>
                    <a:pt x="710" y="167"/>
                  </a:cubicBezTo>
                  <a:cubicBezTo>
                    <a:pt x="709" y="172"/>
                    <a:pt x="704" y="175"/>
                    <a:pt x="704" y="181"/>
                  </a:cubicBezTo>
                  <a:cubicBezTo>
                    <a:pt x="705" y="184"/>
                    <a:pt x="703" y="186"/>
                    <a:pt x="701" y="186"/>
                  </a:cubicBezTo>
                  <a:cubicBezTo>
                    <a:pt x="697" y="187"/>
                    <a:pt x="695" y="189"/>
                    <a:pt x="692" y="190"/>
                  </a:cubicBezTo>
                  <a:cubicBezTo>
                    <a:pt x="691" y="190"/>
                    <a:pt x="691" y="191"/>
                    <a:pt x="692" y="192"/>
                  </a:cubicBezTo>
                  <a:cubicBezTo>
                    <a:pt x="694" y="193"/>
                    <a:pt x="693" y="195"/>
                    <a:pt x="693" y="197"/>
                  </a:cubicBezTo>
                  <a:cubicBezTo>
                    <a:pt x="691" y="200"/>
                    <a:pt x="690" y="204"/>
                    <a:pt x="690" y="208"/>
                  </a:cubicBezTo>
                  <a:cubicBezTo>
                    <a:pt x="690" y="209"/>
                    <a:pt x="689" y="209"/>
                    <a:pt x="688" y="209"/>
                  </a:cubicBezTo>
                  <a:cubicBezTo>
                    <a:pt x="685" y="208"/>
                    <a:pt x="683" y="210"/>
                    <a:pt x="680" y="210"/>
                  </a:cubicBezTo>
                  <a:cubicBezTo>
                    <a:pt x="682" y="212"/>
                    <a:pt x="683" y="212"/>
                    <a:pt x="685" y="212"/>
                  </a:cubicBezTo>
                  <a:cubicBezTo>
                    <a:pt x="686" y="212"/>
                    <a:pt x="687" y="211"/>
                    <a:pt x="687" y="212"/>
                  </a:cubicBezTo>
                  <a:cubicBezTo>
                    <a:pt x="687" y="214"/>
                    <a:pt x="687" y="215"/>
                    <a:pt x="685" y="215"/>
                  </a:cubicBezTo>
                  <a:cubicBezTo>
                    <a:pt x="684" y="215"/>
                    <a:pt x="682" y="215"/>
                    <a:pt x="681" y="215"/>
                  </a:cubicBezTo>
                  <a:cubicBezTo>
                    <a:pt x="680" y="214"/>
                    <a:pt x="679" y="214"/>
                    <a:pt x="679" y="216"/>
                  </a:cubicBezTo>
                  <a:cubicBezTo>
                    <a:pt x="678" y="217"/>
                    <a:pt x="679" y="218"/>
                    <a:pt x="680" y="219"/>
                  </a:cubicBezTo>
                  <a:cubicBezTo>
                    <a:pt x="685" y="222"/>
                    <a:pt x="686" y="226"/>
                    <a:pt x="683" y="231"/>
                  </a:cubicBezTo>
                  <a:cubicBezTo>
                    <a:pt x="682" y="231"/>
                    <a:pt x="682" y="233"/>
                    <a:pt x="681" y="233"/>
                  </a:cubicBezTo>
                  <a:cubicBezTo>
                    <a:pt x="679" y="232"/>
                    <a:pt x="679" y="230"/>
                    <a:pt x="679" y="229"/>
                  </a:cubicBezTo>
                  <a:cubicBezTo>
                    <a:pt x="681" y="226"/>
                    <a:pt x="678" y="224"/>
                    <a:pt x="676" y="223"/>
                  </a:cubicBezTo>
                  <a:cubicBezTo>
                    <a:pt x="675" y="222"/>
                    <a:pt x="674" y="221"/>
                    <a:pt x="673" y="220"/>
                  </a:cubicBezTo>
                  <a:cubicBezTo>
                    <a:pt x="672" y="218"/>
                    <a:pt x="671" y="215"/>
                    <a:pt x="674" y="213"/>
                  </a:cubicBezTo>
                  <a:cubicBezTo>
                    <a:pt x="676" y="211"/>
                    <a:pt x="679" y="210"/>
                    <a:pt x="677" y="207"/>
                  </a:cubicBezTo>
                  <a:cubicBezTo>
                    <a:pt x="676" y="205"/>
                    <a:pt x="675" y="204"/>
                    <a:pt x="673" y="204"/>
                  </a:cubicBezTo>
                  <a:cubicBezTo>
                    <a:pt x="671" y="204"/>
                    <a:pt x="669" y="204"/>
                    <a:pt x="667" y="204"/>
                  </a:cubicBezTo>
                  <a:cubicBezTo>
                    <a:pt x="665" y="203"/>
                    <a:pt x="663" y="199"/>
                    <a:pt x="664" y="205"/>
                  </a:cubicBezTo>
                  <a:cubicBezTo>
                    <a:pt x="664" y="208"/>
                    <a:pt x="660" y="211"/>
                    <a:pt x="656" y="212"/>
                  </a:cubicBezTo>
                  <a:cubicBezTo>
                    <a:pt x="655" y="212"/>
                    <a:pt x="653" y="213"/>
                    <a:pt x="651" y="213"/>
                  </a:cubicBezTo>
                  <a:cubicBezTo>
                    <a:pt x="647" y="214"/>
                    <a:pt x="645" y="212"/>
                    <a:pt x="647" y="208"/>
                  </a:cubicBezTo>
                  <a:cubicBezTo>
                    <a:pt x="648" y="206"/>
                    <a:pt x="647" y="203"/>
                    <a:pt x="647" y="201"/>
                  </a:cubicBezTo>
                  <a:cubicBezTo>
                    <a:pt x="648" y="196"/>
                    <a:pt x="648" y="191"/>
                    <a:pt x="646" y="186"/>
                  </a:cubicBezTo>
                  <a:cubicBezTo>
                    <a:pt x="645" y="184"/>
                    <a:pt x="645" y="182"/>
                    <a:pt x="643" y="181"/>
                  </a:cubicBezTo>
                  <a:cubicBezTo>
                    <a:pt x="641" y="179"/>
                    <a:pt x="640" y="178"/>
                    <a:pt x="639" y="176"/>
                  </a:cubicBezTo>
                  <a:cubicBezTo>
                    <a:pt x="638" y="174"/>
                    <a:pt x="636" y="174"/>
                    <a:pt x="634" y="174"/>
                  </a:cubicBezTo>
                  <a:cubicBezTo>
                    <a:pt x="630" y="176"/>
                    <a:pt x="629" y="179"/>
                    <a:pt x="627" y="181"/>
                  </a:cubicBezTo>
                  <a:cubicBezTo>
                    <a:pt x="627" y="182"/>
                    <a:pt x="627" y="183"/>
                    <a:pt x="628" y="184"/>
                  </a:cubicBezTo>
                  <a:cubicBezTo>
                    <a:pt x="630" y="185"/>
                    <a:pt x="629" y="186"/>
                    <a:pt x="628" y="188"/>
                  </a:cubicBezTo>
                  <a:cubicBezTo>
                    <a:pt x="627" y="189"/>
                    <a:pt x="625" y="190"/>
                    <a:pt x="623" y="189"/>
                  </a:cubicBezTo>
                  <a:cubicBezTo>
                    <a:pt x="623" y="189"/>
                    <a:pt x="623" y="188"/>
                    <a:pt x="622" y="188"/>
                  </a:cubicBezTo>
                  <a:cubicBezTo>
                    <a:pt x="615" y="190"/>
                    <a:pt x="616" y="183"/>
                    <a:pt x="613" y="180"/>
                  </a:cubicBezTo>
                  <a:cubicBezTo>
                    <a:pt x="612" y="179"/>
                    <a:pt x="612" y="178"/>
                    <a:pt x="610" y="179"/>
                  </a:cubicBezTo>
                  <a:cubicBezTo>
                    <a:pt x="610" y="180"/>
                    <a:pt x="609" y="180"/>
                    <a:pt x="609" y="180"/>
                  </a:cubicBezTo>
                  <a:cubicBezTo>
                    <a:pt x="604" y="179"/>
                    <a:pt x="604" y="180"/>
                    <a:pt x="605" y="184"/>
                  </a:cubicBezTo>
                  <a:cubicBezTo>
                    <a:pt x="606" y="185"/>
                    <a:pt x="603" y="186"/>
                    <a:pt x="602" y="187"/>
                  </a:cubicBezTo>
                  <a:cubicBezTo>
                    <a:pt x="600" y="189"/>
                    <a:pt x="599" y="190"/>
                    <a:pt x="602" y="191"/>
                  </a:cubicBezTo>
                  <a:cubicBezTo>
                    <a:pt x="603" y="191"/>
                    <a:pt x="604" y="193"/>
                    <a:pt x="605" y="194"/>
                  </a:cubicBezTo>
                  <a:cubicBezTo>
                    <a:pt x="607" y="196"/>
                    <a:pt x="610" y="198"/>
                    <a:pt x="613" y="201"/>
                  </a:cubicBezTo>
                  <a:cubicBezTo>
                    <a:pt x="616" y="203"/>
                    <a:pt x="618" y="208"/>
                    <a:pt x="622" y="211"/>
                  </a:cubicBezTo>
                  <a:cubicBezTo>
                    <a:pt x="622" y="210"/>
                    <a:pt x="622" y="210"/>
                    <a:pt x="622" y="210"/>
                  </a:cubicBezTo>
                  <a:cubicBezTo>
                    <a:pt x="616" y="210"/>
                    <a:pt x="611" y="208"/>
                    <a:pt x="607" y="203"/>
                  </a:cubicBezTo>
                  <a:cubicBezTo>
                    <a:pt x="606" y="202"/>
                    <a:pt x="605" y="201"/>
                    <a:pt x="603" y="201"/>
                  </a:cubicBezTo>
                  <a:cubicBezTo>
                    <a:pt x="601" y="200"/>
                    <a:pt x="600" y="199"/>
                    <a:pt x="598" y="198"/>
                  </a:cubicBezTo>
                  <a:cubicBezTo>
                    <a:pt x="596" y="195"/>
                    <a:pt x="593" y="195"/>
                    <a:pt x="592" y="199"/>
                  </a:cubicBezTo>
                  <a:cubicBezTo>
                    <a:pt x="590" y="202"/>
                    <a:pt x="588" y="202"/>
                    <a:pt x="585" y="202"/>
                  </a:cubicBezTo>
                  <a:cubicBezTo>
                    <a:pt x="583" y="201"/>
                    <a:pt x="582" y="200"/>
                    <a:pt x="583" y="198"/>
                  </a:cubicBezTo>
                  <a:cubicBezTo>
                    <a:pt x="585" y="194"/>
                    <a:pt x="585" y="188"/>
                    <a:pt x="590" y="184"/>
                  </a:cubicBezTo>
                  <a:cubicBezTo>
                    <a:pt x="592" y="182"/>
                    <a:pt x="588" y="172"/>
                    <a:pt x="586" y="170"/>
                  </a:cubicBezTo>
                  <a:cubicBezTo>
                    <a:pt x="585" y="170"/>
                    <a:pt x="584" y="170"/>
                    <a:pt x="583" y="171"/>
                  </a:cubicBezTo>
                  <a:cubicBezTo>
                    <a:pt x="581" y="172"/>
                    <a:pt x="579" y="173"/>
                    <a:pt x="578" y="175"/>
                  </a:cubicBezTo>
                  <a:cubicBezTo>
                    <a:pt x="574" y="179"/>
                    <a:pt x="569" y="181"/>
                    <a:pt x="564" y="182"/>
                  </a:cubicBezTo>
                  <a:cubicBezTo>
                    <a:pt x="561" y="183"/>
                    <a:pt x="556" y="192"/>
                    <a:pt x="558" y="195"/>
                  </a:cubicBezTo>
                  <a:cubicBezTo>
                    <a:pt x="558" y="197"/>
                    <a:pt x="560" y="197"/>
                    <a:pt x="561" y="197"/>
                  </a:cubicBezTo>
                  <a:cubicBezTo>
                    <a:pt x="562" y="197"/>
                    <a:pt x="563" y="197"/>
                    <a:pt x="563" y="198"/>
                  </a:cubicBezTo>
                  <a:cubicBezTo>
                    <a:pt x="564" y="199"/>
                    <a:pt x="563" y="199"/>
                    <a:pt x="562" y="200"/>
                  </a:cubicBezTo>
                  <a:cubicBezTo>
                    <a:pt x="561" y="200"/>
                    <a:pt x="560" y="201"/>
                    <a:pt x="559" y="200"/>
                  </a:cubicBezTo>
                  <a:cubicBezTo>
                    <a:pt x="552" y="200"/>
                    <a:pt x="549" y="202"/>
                    <a:pt x="546" y="208"/>
                  </a:cubicBezTo>
                  <a:cubicBezTo>
                    <a:pt x="544" y="211"/>
                    <a:pt x="542" y="214"/>
                    <a:pt x="538" y="214"/>
                  </a:cubicBezTo>
                  <a:cubicBezTo>
                    <a:pt x="536" y="215"/>
                    <a:pt x="534" y="215"/>
                    <a:pt x="532" y="217"/>
                  </a:cubicBezTo>
                  <a:cubicBezTo>
                    <a:pt x="530" y="220"/>
                    <a:pt x="528" y="218"/>
                    <a:pt x="526" y="217"/>
                  </a:cubicBezTo>
                  <a:cubicBezTo>
                    <a:pt x="521" y="214"/>
                    <a:pt x="516" y="215"/>
                    <a:pt x="512" y="217"/>
                  </a:cubicBezTo>
                  <a:cubicBezTo>
                    <a:pt x="509" y="217"/>
                    <a:pt x="507" y="220"/>
                    <a:pt x="507" y="223"/>
                  </a:cubicBezTo>
                  <a:cubicBezTo>
                    <a:pt x="508" y="224"/>
                    <a:pt x="508" y="225"/>
                    <a:pt x="506" y="226"/>
                  </a:cubicBezTo>
                  <a:cubicBezTo>
                    <a:pt x="503" y="228"/>
                    <a:pt x="500" y="229"/>
                    <a:pt x="498" y="233"/>
                  </a:cubicBezTo>
                  <a:cubicBezTo>
                    <a:pt x="497" y="234"/>
                    <a:pt x="496" y="233"/>
                    <a:pt x="495" y="232"/>
                  </a:cubicBezTo>
                  <a:cubicBezTo>
                    <a:pt x="493" y="230"/>
                    <a:pt x="491" y="228"/>
                    <a:pt x="493" y="226"/>
                  </a:cubicBezTo>
                  <a:cubicBezTo>
                    <a:pt x="496" y="223"/>
                    <a:pt x="497" y="218"/>
                    <a:pt x="500" y="215"/>
                  </a:cubicBezTo>
                  <a:cubicBezTo>
                    <a:pt x="503" y="213"/>
                    <a:pt x="502" y="211"/>
                    <a:pt x="501" y="209"/>
                  </a:cubicBezTo>
                  <a:cubicBezTo>
                    <a:pt x="500" y="206"/>
                    <a:pt x="498" y="207"/>
                    <a:pt x="496" y="207"/>
                  </a:cubicBezTo>
                  <a:cubicBezTo>
                    <a:pt x="495" y="208"/>
                    <a:pt x="493" y="208"/>
                    <a:pt x="491" y="207"/>
                  </a:cubicBezTo>
                  <a:cubicBezTo>
                    <a:pt x="493" y="205"/>
                    <a:pt x="495" y="207"/>
                    <a:pt x="496" y="205"/>
                  </a:cubicBezTo>
                  <a:cubicBezTo>
                    <a:pt x="494" y="204"/>
                    <a:pt x="491" y="203"/>
                    <a:pt x="492" y="200"/>
                  </a:cubicBezTo>
                  <a:cubicBezTo>
                    <a:pt x="494" y="197"/>
                    <a:pt x="495" y="201"/>
                    <a:pt x="496" y="201"/>
                  </a:cubicBezTo>
                  <a:cubicBezTo>
                    <a:pt x="497" y="198"/>
                    <a:pt x="498" y="194"/>
                    <a:pt x="497" y="191"/>
                  </a:cubicBezTo>
                  <a:cubicBezTo>
                    <a:pt x="496" y="189"/>
                    <a:pt x="495" y="189"/>
                    <a:pt x="493" y="189"/>
                  </a:cubicBezTo>
                  <a:cubicBezTo>
                    <a:pt x="489" y="189"/>
                    <a:pt x="481" y="196"/>
                    <a:pt x="481" y="201"/>
                  </a:cubicBezTo>
                  <a:cubicBezTo>
                    <a:pt x="481" y="201"/>
                    <a:pt x="481" y="201"/>
                    <a:pt x="481" y="201"/>
                  </a:cubicBezTo>
                  <a:cubicBezTo>
                    <a:pt x="483" y="207"/>
                    <a:pt x="478" y="207"/>
                    <a:pt x="475" y="209"/>
                  </a:cubicBezTo>
                  <a:cubicBezTo>
                    <a:pt x="472" y="210"/>
                    <a:pt x="474" y="206"/>
                    <a:pt x="472" y="206"/>
                  </a:cubicBezTo>
                  <a:cubicBezTo>
                    <a:pt x="471" y="210"/>
                    <a:pt x="467" y="209"/>
                    <a:pt x="464" y="210"/>
                  </a:cubicBezTo>
                  <a:cubicBezTo>
                    <a:pt x="461" y="211"/>
                    <a:pt x="460" y="213"/>
                    <a:pt x="460" y="216"/>
                  </a:cubicBezTo>
                  <a:cubicBezTo>
                    <a:pt x="461" y="219"/>
                    <a:pt x="459" y="221"/>
                    <a:pt x="458" y="223"/>
                  </a:cubicBezTo>
                  <a:cubicBezTo>
                    <a:pt x="457" y="224"/>
                    <a:pt x="456" y="226"/>
                    <a:pt x="454" y="223"/>
                  </a:cubicBezTo>
                  <a:cubicBezTo>
                    <a:pt x="454" y="222"/>
                    <a:pt x="452" y="223"/>
                    <a:pt x="451" y="223"/>
                  </a:cubicBezTo>
                  <a:cubicBezTo>
                    <a:pt x="449" y="222"/>
                    <a:pt x="447" y="223"/>
                    <a:pt x="446" y="222"/>
                  </a:cubicBezTo>
                  <a:cubicBezTo>
                    <a:pt x="445" y="220"/>
                    <a:pt x="445" y="216"/>
                    <a:pt x="447" y="215"/>
                  </a:cubicBezTo>
                  <a:cubicBezTo>
                    <a:pt x="451" y="212"/>
                    <a:pt x="451" y="209"/>
                    <a:pt x="450" y="205"/>
                  </a:cubicBezTo>
                  <a:cubicBezTo>
                    <a:pt x="450" y="203"/>
                    <a:pt x="449" y="200"/>
                    <a:pt x="452" y="202"/>
                  </a:cubicBezTo>
                  <a:cubicBezTo>
                    <a:pt x="453" y="203"/>
                    <a:pt x="453" y="203"/>
                    <a:pt x="453" y="203"/>
                  </a:cubicBezTo>
                  <a:cubicBezTo>
                    <a:pt x="457" y="201"/>
                    <a:pt x="459" y="194"/>
                    <a:pt x="457" y="191"/>
                  </a:cubicBezTo>
                  <a:cubicBezTo>
                    <a:pt x="455" y="187"/>
                    <a:pt x="458" y="186"/>
                    <a:pt x="460" y="185"/>
                  </a:cubicBezTo>
                  <a:cubicBezTo>
                    <a:pt x="463" y="184"/>
                    <a:pt x="466" y="183"/>
                    <a:pt x="465" y="179"/>
                  </a:cubicBezTo>
                  <a:cubicBezTo>
                    <a:pt x="464" y="179"/>
                    <a:pt x="464" y="179"/>
                    <a:pt x="464" y="178"/>
                  </a:cubicBezTo>
                  <a:cubicBezTo>
                    <a:pt x="463" y="181"/>
                    <a:pt x="461" y="181"/>
                    <a:pt x="459" y="179"/>
                  </a:cubicBezTo>
                  <a:cubicBezTo>
                    <a:pt x="458" y="179"/>
                    <a:pt x="457" y="178"/>
                    <a:pt x="456" y="178"/>
                  </a:cubicBezTo>
                  <a:cubicBezTo>
                    <a:pt x="449" y="174"/>
                    <a:pt x="444" y="178"/>
                    <a:pt x="444" y="186"/>
                  </a:cubicBezTo>
                  <a:cubicBezTo>
                    <a:pt x="445" y="188"/>
                    <a:pt x="445" y="190"/>
                    <a:pt x="445" y="193"/>
                  </a:cubicBezTo>
                  <a:cubicBezTo>
                    <a:pt x="446" y="197"/>
                    <a:pt x="444" y="199"/>
                    <a:pt x="440" y="200"/>
                  </a:cubicBezTo>
                  <a:cubicBezTo>
                    <a:pt x="438" y="201"/>
                    <a:pt x="433" y="201"/>
                    <a:pt x="434" y="206"/>
                  </a:cubicBezTo>
                  <a:cubicBezTo>
                    <a:pt x="434" y="208"/>
                    <a:pt x="433" y="209"/>
                    <a:pt x="431" y="210"/>
                  </a:cubicBezTo>
                  <a:cubicBezTo>
                    <a:pt x="427" y="214"/>
                    <a:pt x="426" y="219"/>
                    <a:pt x="431" y="223"/>
                  </a:cubicBezTo>
                  <a:cubicBezTo>
                    <a:pt x="432" y="224"/>
                    <a:pt x="432" y="225"/>
                    <a:pt x="432" y="226"/>
                  </a:cubicBezTo>
                  <a:cubicBezTo>
                    <a:pt x="432" y="227"/>
                    <a:pt x="431" y="229"/>
                    <a:pt x="432" y="230"/>
                  </a:cubicBezTo>
                  <a:cubicBezTo>
                    <a:pt x="434" y="232"/>
                    <a:pt x="434" y="234"/>
                    <a:pt x="430" y="235"/>
                  </a:cubicBezTo>
                  <a:cubicBezTo>
                    <a:pt x="429" y="235"/>
                    <a:pt x="429" y="236"/>
                    <a:pt x="430" y="237"/>
                  </a:cubicBezTo>
                  <a:cubicBezTo>
                    <a:pt x="431" y="240"/>
                    <a:pt x="432" y="243"/>
                    <a:pt x="433" y="246"/>
                  </a:cubicBezTo>
                  <a:cubicBezTo>
                    <a:pt x="434" y="249"/>
                    <a:pt x="436" y="250"/>
                    <a:pt x="438" y="251"/>
                  </a:cubicBezTo>
                  <a:cubicBezTo>
                    <a:pt x="440" y="252"/>
                    <a:pt x="442" y="254"/>
                    <a:pt x="439" y="256"/>
                  </a:cubicBezTo>
                  <a:cubicBezTo>
                    <a:pt x="436" y="258"/>
                    <a:pt x="436" y="261"/>
                    <a:pt x="432" y="260"/>
                  </a:cubicBezTo>
                  <a:cubicBezTo>
                    <a:pt x="431" y="260"/>
                    <a:pt x="430" y="260"/>
                    <a:pt x="430" y="259"/>
                  </a:cubicBezTo>
                  <a:cubicBezTo>
                    <a:pt x="431" y="256"/>
                    <a:pt x="430" y="255"/>
                    <a:pt x="427" y="254"/>
                  </a:cubicBezTo>
                  <a:cubicBezTo>
                    <a:pt x="426" y="253"/>
                    <a:pt x="426" y="252"/>
                    <a:pt x="426" y="251"/>
                  </a:cubicBezTo>
                  <a:cubicBezTo>
                    <a:pt x="426" y="249"/>
                    <a:pt x="425" y="248"/>
                    <a:pt x="423" y="247"/>
                  </a:cubicBezTo>
                  <a:cubicBezTo>
                    <a:pt x="421" y="247"/>
                    <a:pt x="420" y="248"/>
                    <a:pt x="419" y="249"/>
                  </a:cubicBezTo>
                  <a:cubicBezTo>
                    <a:pt x="418" y="253"/>
                    <a:pt x="414" y="255"/>
                    <a:pt x="411" y="258"/>
                  </a:cubicBezTo>
                  <a:cubicBezTo>
                    <a:pt x="410" y="260"/>
                    <a:pt x="408" y="262"/>
                    <a:pt x="408" y="265"/>
                  </a:cubicBezTo>
                  <a:cubicBezTo>
                    <a:pt x="408" y="270"/>
                    <a:pt x="405" y="274"/>
                    <a:pt x="402" y="278"/>
                  </a:cubicBezTo>
                  <a:cubicBezTo>
                    <a:pt x="401" y="279"/>
                    <a:pt x="399" y="279"/>
                    <a:pt x="397" y="279"/>
                  </a:cubicBezTo>
                  <a:cubicBezTo>
                    <a:pt x="394" y="279"/>
                    <a:pt x="392" y="280"/>
                    <a:pt x="391" y="283"/>
                  </a:cubicBezTo>
                  <a:cubicBezTo>
                    <a:pt x="389" y="290"/>
                    <a:pt x="384" y="292"/>
                    <a:pt x="378" y="289"/>
                  </a:cubicBezTo>
                  <a:cubicBezTo>
                    <a:pt x="377" y="288"/>
                    <a:pt x="376" y="288"/>
                    <a:pt x="376" y="288"/>
                  </a:cubicBezTo>
                  <a:cubicBezTo>
                    <a:pt x="374" y="288"/>
                    <a:pt x="372" y="288"/>
                    <a:pt x="372" y="286"/>
                  </a:cubicBezTo>
                  <a:cubicBezTo>
                    <a:pt x="372" y="284"/>
                    <a:pt x="373" y="282"/>
                    <a:pt x="375" y="281"/>
                  </a:cubicBezTo>
                  <a:cubicBezTo>
                    <a:pt x="377" y="280"/>
                    <a:pt x="378" y="279"/>
                    <a:pt x="379" y="277"/>
                  </a:cubicBezTo>
                  <a:cubicBezTo>
                    <a:pt x="381" y="278"/>
                    <a:pt x="381" y="281"/>
                    <a:pt x="383" y="280"/>
                  </a:cubicBezTo>
                  <a:cubicBezTo>
                    <a:pt x="386" y="280"/>
                    <a:pt x="386" y="278"/>
                    <a:pt x="386" y="276"/>
                  </a:cubicBezTo>
                  <a:cubicBezTo>
                    <a:pt x="387" y="273"/>
                    <a:pt x="388" y="270"/>
                    <a:pt x="391" y="271"/>
                  </a:cubicBezTo>
                  <a:cubicBezTo>
                    <a:pt x="394" y="271"/>
                    <a:pt x="396" y="269"/>
                    <a:pt x="396" y="267"/>
                  </a:cubicBezTo>
                  <a:cubicBezTo>
                    <a:pt x="396" y="263"/>
                    <a:pt x="399" y="259"/>
                    <a:pt x="403" y="257"/>
                  </a:cubicBezTo>
                  <a:cubicBezTo>
                    <a:pt x="406" y="256"/>
                    <a:pt x="407" y="253"/>
                    <a:pt x="405" y="250"/>
                  </a:cubicBezTo>
                  <a:cubicBezTo>
                    <a:pt x="405" y="249"/>
                    <a:pt x="404" y="248"/>
                    <a:pt x="403" y="249"/>
                  </a:cubicBezTo>
                  <a:cubicBezTo>
                    <a:pt x="401" y="251"/>
                    <a:pt x="399" y="252"/>
                    <a:pt x="398" y="253"/>
                  </a:cubicBezTo>
                  <a:cubicBezTo>
                    <a:pt x="396" y="255"/>
                    <a:pt x="395" y="256"/>
                    <a:pt x="392" y="255"/>
                  </a:cubicBezTo>
                  <a:cubicBezTo>
                    <a:pt x="390" y="255"/>
                    <a:pt x="390" y="257"/>
                    <a:pt x="391" y="258"/>
                  </a:cubicBezTo>
                  <a:cubicBezTo>
                    <a:pt x="391" y="261"/>
                    <a:pt x="391" y="263"/>
                    <a:pt x="388" y="265"/>
                  </a:cubicBezTo>
                  <a:cubicBezTo>
                    <a:pt x="387" y="265"/>
                    <a:pt x="386" y="266"/>
                    <a:pt x="387" y="266"/>
                  </a:cubicBezTo>
                  <a:cubicBezTo>
                    <a:pt x="387" y="271"/>
                    <a:pt x="383" y="273"/>
                    <a:pt x="380" y="274"/>
                  </a:cubicBezTo>
                  <a:cubicBezTo>
                    <a:pt x="376" y="276"/>
                    <a:pt x="373" y="278"/>
                    <a:pt x="370" y="279"/>
                  </a:cubicBezTo>
                  <a:cubicBezTo>
                    <a:pt x="367" y="279"/>
                    <a:pt x="366" y="280"/>
                    <a:pt x="366" y="284"/>
                  </a:cubicBezTo>
                  <a:cubicBezTo>
                    <a:pt x="366" y="286"/>
                    <a:pt x="364" y="288"/>
                    <a:pt x="364" y="291"/>
                  </a:cubicBezTo>
                  <a:cubicBezTo>
                    <a:pt x="364" y="292"/>
                    <a:pt x="364" y="294"/>
                    <a:pt x="366" y="294"/>
                  </a:cubicBezTo>
                  <a:cubicBezTo>
                    <a:pt x="367" y="295"/>
                    <a:pt x="368" y="294"/>
                    <a:pt x="369" y="293"/>
                  </a:cubicBezTo>
                  <a:cubicBezTo>
                    <a:pt x="372" y="290"/>
                    <a:pt x="375" y="289"/>
                    <a:pt x="378" y="293"/>
                  </a:cubicBezTo>
                  <a:cubicBezTo>
                    <a:pt x="378" y="293"/>
                    <a:pt x="378" y="293"/>
                    <a:pt x="378" y="293"/>
                  </a:cubicBezTo>
                  <a:cubicBezTo>
                    <a:pt x="385" y="294"/>
                    <a:pt x="382" y="298"/>
                    <a:pt x="381" y="300"/>
                  </a:cubicBezTo>
                  <a:cubicBezTo>
                    <a:pt x="378" y="305"/>
                    <a:pt x="378" y="310"/>
                    <a:pt x="375" y="315"/>
                  </a:cubicBezTo>
                  <a:cubicBezTo>
                    <a:pt x="374" y="318"/>
                    <a:pt x="374" y="320"/>
                    <a:pt x="375" y="323"/>
                  </a:cubicBezTo>
                  <a:cubicBezTo>
                    <a:pt x="375" y="328"/>
                    <a:pt x="376" y="332"/>
                    <a:pt x="376" y="337"/>
                  </a:cubicBezTo>
                  <a:cubicBezTo>
                    <a:pt x="376" y="340"/>
                    <a:pt x="378" y="341"/>
                    <a:pt x="379" y="340"/>
                  </a:cubicBezTo>
                  <a:cubicBezTo>
                    <a:pt x="382" y="337"/>
                    <a:pt x="384" y="339"/>
                    <a:pt x="386" y="339"/>
                  </a:cubicBezTo>
                  <a:cubicBezTo>
                    <a:pt x="389" y="339"/>
                    <a:pt x="392" y="341"/>
                    <a:pt x="392" y="336"/>
                  </a:cubicBezTo>
                  <a:cubicBezTo>
                    <a:pt x="393" y="334"/>
                    <a:pt x="394" y="335"/>
                    <a:pt x="394" y="335"/>
                  </a:cubicBezTo>
                  <a:cubicBezTo>
                    <a:pt x="396" y="336"/>
                    <a:pt x="398" y="336"/>
                    <a:pt x="399" y="335"/>
                  </a:cubicBezTo>
                  <a:cubicBezTo>
                    <a:pt x="401" y="333"/>
                    <a:pt x="400" y="332"/>
                    <a:pt x="399" y="330"/>
                  </a:cubicBezTo>
                  <a:cubicBezTo>
                    <a:pt x="398" y="328"/>
                    <a:pt x="397" y="325"/>
                    <a:pt x="400" y="323"/>
                  </a:cubicBezTo>
                  <a:cubicBezTo>
                    <a:pt x="401" y="321"/>
                    <a:pt x="402" y="318"/>
                    <a:pt x="402" y="316"/>
                  </a:cubicBezTo>
                  <a:cubicBezTo>
                    <a:pt x="402" y="311"/>
                    <a:pt x="406" y="307"/>
                    <a:pt x="409" y="304"/>
                  </a:cubicBezTo>
                  <a:cubicBezTo>
                    <a:pt x="409" y="303"/>
                    <a:pt x="410" y="303"/>
                    <a:pt x="410" y="302"/>
                  </a:cubicBezTo>
                  <a:cubicBezTo>
                    <a:pt x="410" y="297"/>
                    <a:pt x="414" y="297"/>
                    <a:pt x="418" y="297"/>
                  </a:cubicBezTo>
                  <a:cubicBezTo>
                    <a:pt x="419" y="297"/>
                    <a:pt x="420" y="296"/>
                    <a:pt x="420" y="295"/>
                  </a:cubicBezTo>
                  <a:cubicBezTo>
                    <a:pt x="422" y="291"/>
                    <a:pt x="423" y="286"/>
                    <a:pt x="423" y="281"/>
                  </a:cubicBezTo>
                  <a:cubicBezTo>
                    <a:pt x="422" y="279"/>
                    <a:pt x="424" y="279"/>
                    <a:pt x="425" y="278"/>
                  </a:cubicBezTo>
                  <a:cubicBezTo>
                    <a:pt x="428" y="277"/>
                    <a:pt x="430" y="278"/>
                    <a:pt x="431" y="280"/>
                  </a:cubicBezTo>
                  <a:cubicBezTo>
                    <a:pt x="434" y="282"/>
                    <a:pt x="433" y="285"/>
                    <a:pt x="434" y="287"/>
                  </a:cubicBezTo>
                  <a:cubicBezTo>
                    <a:pt x="430" y="288"/>
                    <a:pt x="430" y="291"/>
                    <a:pt x="429" y="293"/>
                  </a:cubicBezTo>
                  <a:cubicBezTo>
                    <a:pt x="429" y="294"/>
                    <a:pt x="429" y="294"/>
                    <a:pt x="429" y="295"/>
                  </a:cubicBezTo>
                  <a:cubicBezTo>
                    <a:pt x="427" y="302"/>
                    <a:pt x="426" y="303"/>
                    <a:pt x="418" y="301"/>
                  </a:cubicBezTo>
                  <a:cubicBezTo>
                    <a:pt x="418" y="300"/>
                    <a:pt x="417" y="300"/>
                    <a:pt x="416" y="300"/>
                  </a:cubicBezTo>
                  <a:cubicBezTo>
                    <a:pt x="416" y="300"/>
                    <a:pt x="416" y="300"/>
                    <a:pt x="415" y="301"/>
                  </a:cubicBezTo>
                  <a:cubicBezTo>
                    <a:pt x="416" y="303"/>
                    <a:pt x="418" y="302"/>
                    <a:pt x="419" y="302"/>
                  </a:cubicBezTo>
                  <a:cubicBezTo>
                    <a:pt x="420" y="303"/>
                    <a:pt x="421" y="303"/>
                    <a:pt x="421" y="305"/>
                  </a:cubicBezTo>
                  <a:cubicBezTo>
                    <a:pt x="421" y="306"/>
                    <a:pt x="420" y="306"/>
                    <a:pt x="419" y="306"/>
                  </a:cubicBezTo>
                  <a:cubicBezTo>
                    <a:pt x="412" y="304"/>
                    <a:pt x="412" y="309"/>
                    <a:pt x="410" y="314"/>
                  </a:cubicBezTo>
                  <a:cubicBezTo>
                    <a:pt x="409" y="317"/>
                    <a:pt x="408" y="321"/>
                    <a:pt x="410" y="324"/>
                  </a:cubicBezTo>
                  <a:cubicBezTo>
                    <a:pt x="411" y="326"/>
                    <a:pt x="410" y="328"/>
                    <a:pt x="410" y="329"/>
                  </a:cubicBezTo>
                  <a:cubicBezTo>
                    <a:pt x="409" y="330"/>
                    <a:pt x="409" y="331"/>
                    <a:pt x="409" y="332"/>
                  </a:cubicBezTo>
                  <a:cubicBezTo>
                    <a:pt x="408" y="337"/>
                    <a:pt x="405" y="339"/>
                    <a:pt x="400" y="338"/>
                  </a:cubicBezTo>
                  <a:cubicBezTo>
                    <a:pt x="397" y="337"/>
                    <a:pt x="397" y="338"/>
                    <a:pt x="398" y="341"/>
                  </a:cubicBezTo>
                  <a:cubicBezTo>
                    <a:pt x="399" y="345"/>
                    <a:pt x="398" y="347"/>
                    <a:pt x="394" y="348"/>
                  </a:cubicBezTo>
                  <a:cubicBezTo>
                    <a:pt x="392" y="348"/>
                    <a:pt x="390" y="349"/>
                    <a:pt x="390" y="351"/>
                  </a:cubicBezTo>
                  <a:cubicBezTo>
                    <a:pt x="390" y="352"/>
                    <a:pt x="389" y="353"/>
                    <a:pt x="389" y="354"/>
                  </a:cubicBezTo>
                  <a:cubicBezTo>
                    <a:pt x="388" y="360"/>
                    <a:pt x="388" y="359"/>
                    <a:pt x="383" y="357"/>
                  </a:cubicBezTo>
                  <a:cubicBezTo>
                    <a:pt x="380" y="355"/>
                    <a:pt x="377" y="353"/>
                    <a:pt x="372" y="353"/>
                  </a:cubicBezTo>
                  <a:cubicBezTo>
                    <a:pt x="371" y="354"/>
                    <a:pt x="370" y="354"/>
                    <a:pt x="369" y="356"/>
                  </a:cubicBezTo>
                  <a:cubicBezTo>
                    <a:pt x="369" y="361"/>
                    <a:pt x="366" y="363"/>
                    <a:pt x="362" y="365"/>
                  </a:cubicBezTo>
                  <a:cubicBezTo>
                    <a:pt x="356" y="367"/>
                    <a:pt x="354" y="374"/>
                    <a:pt x="349" y="377"/>
                  </a:cubicBezTo>
                  <a:cubicBezTo>
                    <a:pt x="348" y="378"/>
                    <a:pt x="349" y="381"/>
                    <a:pt x="349" y="382"/>
                  </a:cubicBezTo>
                  <a:cubicBezTo>
                    <a:pt x="350" y="385"/>
                    <a:pt x="350" y="388"/>
                    <a:pt x="349" y="391"/>
                  </a:cubicBezTo>
                  <a:cubicBezTo>
                    <a:pt x="348" y="393"/>
                    <a:pt x="350" y="395"/>
                    <a:pt x="352" y="396"/>
                  </a:cubicBezTo>
                  <a:cubicBezTo>
                    <a:pt x="354" y="397"/>
                    <a:pt x="355" y="398"/>
                    <a:pt x="354" y="400"/>
                  </a:cubicBezTo>
                  <a:cubicBezTo>
                    <a:pt x="353" y="402"/>
                    <a:pt x="353" y="404"/>
                    <a:pt x="355" y="404"/>
                  </a:cubicBezTo>
                  <a:cubicBezTo>
                    <a:pt x="358" y="404"/>
                    <a:pt x="360" y="403"/>
                    <a:pt x="360" y="401"/>
                  </a:cubicBezTo>
                  <a:cubicBezTo>
                    <a:pt x="360" y="396"/>
                    <a:pt x="363" y="396"/>
                    <a:pt x="366" y="396"/>
                  </a:cubicBezTo>
                  <a:cubicBezTo>
                    <a:pt x="368" y="396"/>
                    <a:pt x="370" y="396"/>
                    <a:pt x="371" y="395"/>
                  </a:cubicBezTo>
                  <a:cubicBezTo>
                    <a:pt x="374" y="394"/>
                    <a:pt x="375" y="395"/>
                    <a:pt x="376" y="398"/>
                  </a:cubicBezTo>
                  <a:cubicBezTo>
                    <a:pt x="376" y="399"/>
                    <a:pt x="376" y="400"/>
                    <a:pt x="377" y="401"/>
                  </a:cubicBezTo>
                  <a:cubicBezTo>
                    <a:pt x="379" y="404"/>
                    <a:pt x="378" y="407"/>
                    <a:pt x="375" y="409"/>
                  </a:cubicBezTo>
                  <a:cubicBezTo>
                    <a:pt x="371" y="413"/>
                    <a:pt x="371" y="413"/>
                    <a:pt x="375" y="418"/>
                  </a:cubicBezTo>
                  <a:cubicBezTo>
                    <a:pt x="377" y="420"/>
                    <a:pt x="375" y="420"/>
                    <a:pt x="374" y="421"/>
                  </a:cubicBezTo>
                  <a:cubicBezTo>
                    <a:pt x="370" y="423"/>
                    <a:pt x="369" y="426"/>
                    <a:pt x="368" y="430"/>
                  </a:cubicBezTo>
                  <a:cubicBezTo>
                    <a:pt x="367" y="432"/>
                    <a:pt x="367" y="433"/>
                    <a:pt x="365" y="434"/>
                  </a:cubicBezTo>
                  <a:cubicBezTo>
                    <a:pt x="362" y="436"/>
                    <a:pt x="360" y="439"/>
                    <a:pt x="359" y="443"/>
                  </a:cubicBezTo>
                  <a:cubicBezTo>
                    <a:pt x="359" y="447"/>
                    <a:pt x="357" y="451"/>
                    <a:pt x="354" y="454"/>
                  </a:cubicBezTo>
                  <a:cubicBezTo>
                    <a:pt x="352" y="457"/>
                    <a:pt x="351" y="459"/>
                    <a:pt x="354" y="461"/>
                  </a:cubicBezTo>
                  <a:cubicBezTo>
                    <a:pt x="355" y="462"/>
                    <a:pt x="355" y="463"/>
                    <a:pt x="355" y="464"/>
                  </a:cubicBezTo>
                  <a:cubicBezTo>
                    <a:pt x="356" y="468"/>
                    <a:pt x="358" y="471"/>
                    <a:pt x="362" y="474"/>
                  </a:cubicBezTo>
                  <a:cubicBezTo>
                    <a:pt x="364" y="474"/>
                    <a:pt x="364" y="478"/>
                    <a:pt x="363" y="480"/>
                  </a:cubicBezTo>
                  <a:cubicBezTo>
                    <a:pt x="362" y="482"/>
                    <a:pt x="361" y="483"/>
                    <a:pt x="359" y="484"/>
                  </a:cubicBezTo>
                  <a:cubicBezTo>
                    <a:pt x="358" y="485"/>
                    <a:pt x="357" y="482"/>
                    <a:pt x="356" y="481"/>
                  </a:cubicBezTo>
                  <a:cubicBezTo>
                    <a:pt x="356" y="479"/>
                    <a:pt x="354" y="478"/>
                    <a:pt x="352" y="478"/>
                  </a:cubicBezTo>
                  <a:cubicBezTo>
                    <a:pt x="349" y="477"/>
                    <a:pt x="346" y="478"/>
                    <a:pt x="346" y="474"/>
                  </a:cubicBezTo>
                  <a:cubicBezTo>
                    <a:pt x="346" y="472"/>
                    <a:pt x="344" y="472"/>
                    <a:pt x="343" y="473"/>
                  </a:cubicBezTo>
                  <a:cubicBezTo>
                    <a:pt x="341" y="473"/>
                    <a:pt x="340" y="473"/>
                    <a:pt x="338" y="473"/>
                  </a:cubicBezTo>
                  <a:cubicBezTo>
                    <a:pt x="336" y="473"/>
                    <a:pt x="335" y="472"/>
                    <a:pt x="337" y="470"/>
                  </a:cubicBezTo>
                  <a:cubicBezTo>
                    <a:pt x="338" y="468"/>
                    <a:pt x="339" y="467"/>
                    <a:pt x="337" y="466"/>
                  </a:cubicBezTo>
                  <a:cubicBezTo>
                    <a:pt x="337" y="465"/>
                    <a:pt x="336" y="465"/>
                    <a:pt x="335" y="465"/>
                  </a:cubicBezTo>
                  <a:cubicBezTo>
                    <a:pt x="333" y="466"/>
                    <a:pt x="333" y="467"/>
                    <a:pt x="333" y="469"/>
                  </a:cubicBezTo>
                  <a:cubicBezTo>
                    <a:pt x="333" y="471"/>
                    <a:pt x="332" y="473"/>
                    <a:pt x="330" y="474"/>
                  </a:cubicBezTo>
                  <a:cubicBezTo>
                    <a:pt x="328" y="476"/>
                    <a:pt x="328" y="477"/>
                    <a:pt x="331" y="479"/>
                  </a:cubicBezTo>
                  <a:cubicBezTo>
                    <a:pt x="335" y="482"/>
                    <a:pt x="335" y="482"/>
                    <a:pt x="331" y="485"/>
                  </a:cubicBezTo>
                  <a:cubicBezTo>
                    <a:pt x="329" y="487"/>
                    <a:pt x="328" y="492"/>
                    <a:pt x="330" y="495"/>
                  </a:cubicBezTo>
                  <a:cubicBezTo>
                    <a:pt x="332" y="498"/>
                    <a:pt x="334" y="500"/>
                    <a:pt x="338" y="497"/>
                  </a:cubicBezTo>
                  <a:cubicBezTo>
                    <a:pt x="338" y="497"/>
                    <a:pt x="339" y="497"/>
                    <a:pt x="339" y="497"/>
                  </a:cubicBezTo>
                  <a:cubicBezTo>
                    <a:pt x="346" y="494"/>
                    <a:pt x="346" y="494"/>
                    <a:pt x="346" y="501"/>
                  </a:cubicBezTo>
                  <a:cubicBezTo>
                    <a:pt x="346" y="503"/>
                    <a:pt x="349" y="505"/>
                    <a:pt x="347" y="508"/>
                  </a:cubicBezTo>
                  <a:cubicBezTo>
                    <a:pt x="345" y="509"/>
                    <a:pt x="344" y="512"/>
                    <a:pt x="342" y="513"/>
                  </a:cubicBezTo>
                  <a:cubicBezTo>
                    <a:pt x="338" y="515"/>
                    <a:pt x="339" y="518"/>
                    <a:pt x="340" y="521"/>
                  </a:cubicBezTo>
                  <a:cubicBezTo>
                    <a:pt x="340" y="524"/>
                    <a:pt x="343" y="527"/>
                    <a:pt x="340" y="529"/>
                  </a:cubicBezTo>
                  <a:cubicBezTo>
                    <a:pt x="337" y="532"/>
                    <a:pt x="333" y="534"/>
                    <a:pt x="328" y="534"/>
                  </a:cubicBezTo>
                  <a:cubicBezTo>
                    <a:pt x="327" y="534"/>
                    <a:pt x="327" y="534"/>
                    <a:pt x="327" y="533"/>
                  </a:cubicBezTo>
                  <a:cubicBezTo>
                    <a:pt x="327" y="532"/>
                    <a:pt x="328" y="530"/>
                    <a:pt x="325" y="530"/>
                  </a:cubicBezTo>
                  <a:cubicBezTo>
                    <a:pt x="324" y="530"/>
                    <a:pt x="324" y="532"/>
                    <a:pt x="323" y="533"/>
                  </a:cubicBezTo>
                  <a:cubicBezTo>
                    <a:pt x="323" y="535"/>
                    <a:pt x="324" y="536"/>
                    <a:pt x="325" y="536"/>
                  </a:cubicBezTo>
                  <a:cubicBezTo>
                    <a:pt x="327" y="536"/>
                    <a:pt x="329" y="536"/>
                    <a:pt x="331" y="537"/>
                  </a:cubicBezTo>
                  <a:cubicBezTo>
                    <a:pt x="333" y="538"/>
                    <a:pt x="334" y="539"/>
                    <a:pt x="333" y="542"/>
                  </a:cubicBezTo>
                  <a:cubicBezTo>
                    <a:pt x="331" y="542"/>
                    <a:pt x="333" y="539"/>
                    <a:pt x="330" y="540"/>
                  </a:cubicBezTo>
                  <a:cubicBezTo>
                    <a:pt x="329" y="540"/>
                    <a:pt x="330" y="542"/>
                    <a:pt x="330" y="543"/>
                  </a:cubicBezTo>
                  <a:cubicBezTo>
                    <a:pt x="329" y="550"/>
                    <a:pt x="331" y="557"/>
                    <a:pt x="333" y="564"/>
                  </a:cubicBezTo>
                  <a:cubicBezTo>
                    <a:pt x="334" y="567"/>
                    <a:pt x="333" y="568"/>
                    <a:pt x="331" y="568"/>
                  </a:cubicBezTo>
                  <a:cubicBezTo>
                    <a:pt x="330" y="569"/>
                    <a:pt x="328" y="569"/>
                    <a:pt x="328" y="570"/>
                  </a:cubicBezTo>
                  <a:cubicBezTo>
                    <a:pt x="329" y="574"/>
                    <a:pt x="326" y="575"/>
                    <a:pt x="323" y="577"/>
                  </a:cubicBezTo>
                  <a:cubicBezTo>
                    <a:pt x="321" y="580"/>
                    <a:pt x="323" y="587"/>
                    <a:pt x="326" y="589"/>
                  </a:cubicBezTo>
                  <a:cubicBezTo>
                    <a:pt x="328" y="589"/>
                    <a:pt x="330" y="590"/>
                    <a:pt x="330" y="592"/>
                  </a:cubicBezTo>
                  <a:cubicBezTo>
                    <a:pt x="330" y="594"/>
                    <a:pt x="330" y="596"/>
                    <a:pt x="327" y="597"/>
                  </a:cubicBezTo>
                  <a:cubicBezTo>
                    <a:pt x="323" y="599"/>
                    <a:pt x="321" y="604"/>
                    <a:pt x="317" y="607"/>
                  </a:cubicBezTo>
                  <a:cubicBezTo>
                    <a:pt x="316" y="608"/>
                    <a:pt x="316" y="609"/>
                    <a:pt x="317" y="610"/>
                  </a:cubicBezTo>
                  <a:cubicBezTo>
                    <a:pt x="319" y="611"/>
                    <a:pt x="319" y="613"/>
                    <a:pt x="317" y="615"/>
                  </a:cubicBezTo>
                  <a:cubicBezTo>
                    <a:pt x="315" y="617"/>
                    <a:pt x="314" y="620"/>
                    <a:pt x="312" y="622"/>
                  </a:cubicBezTo>
                  <a:cubicBezTo>
                    <a:pt x="310" y="623"/>
                    <a:pt x="309" y="625"/>
                    <a:pt x="310" y="626"/>
                  </a:cubicBezTo>
                  <a:cubicBezTo>
                    <a:pt x="310" y="630"/>
                    <a:pt x="308" y="633"/>
                    <a:pt x="307" y="636"/>
                  </a:cubicBezTo>
                  <a:cubicBezTo>
                    <a:pt x="307" y="639"/>
                    <a:pt x="305" y="644"/>
                    <a:pt x="303" y="645"/>
                  </a:cubicBezTo>
                  <a:cubicBezTo>
                    <a:pt x="299" y="647"/>
                    <a:pt x="296" y="651"/>
                    <a:pt x="291" y="650"/>
                  </a:cubicBezTo>
                  <a:cubicBezTo>
                    <a:pt x="293" y="652"/>
                    <a:pt x="295" y="652"/>
                    <a:pt x="297" y="652"/>
                  </a:cubicBezTo>
                  <a:cubicBezTo>
                    <a:pt x="298" y="651"/>
                    <a:pt x="299" y="651"/>
                    <a:pt x="300" y="651"/>
                  </a:cubicBezTo>
                  <a:cubicBezTo>
                    <a:pt x="303" y="651"/>
                    <a:pt x="306" y="653"/>
                    <a:pt x="307" y="655"/>
                  </a:cubicBezTo>
                  <a:cubicBezTo>
                    <a:pt x="309" y="657"/>
                    <a:pt x="306" y="659"/>
                    <a:pt x="305" y="660"/>
                  </a:cubicBezTo>
                  <a:cubicBezTo>
                    <a:pt x="303" y="663"/>
                    <a:pt x="301" y="666"/>
                    <a:pt x="299" y="669"/>
                  </a:cubicBezTo>
                  <a:cubicBezTo>
                    <a:pt x="297" y="672"/>
                    <a:pt x="297" y="677"/>
                    <a:pt x="298" y="681"/>
                  </a:cubicBezTo>
                  <a:cubicBezTo>
                    <a:pt x="298" y="684"/>
                    <a:pt x="302" y="683"/>
                    <a:pt x="304" y="683"/>
                  </a:cubicBezTo>
                  <a:cubicBezTo>
                    <a:pt x="308" y="682"/>
                    <a:pt x="311" y="681"/>
                    <a:pt x="315" y="679"/>
                  </a:cubicBezTo>
                  <a:cubicBezTo>
                    <a:pt x="319" y="678"/>
                    <a:pt x="321" y="680"/>
                    <a:pt x="323" y="682"/>
                  </a:cubicBezTo>
                  <a:cubicBezTo>
                    <a:pt x="325" y="684"/>
                    <a:pt x="326" y="686"/>
                    <a:pt x="323" y="688"/>
                  </a:cubicBezTo>
                  <a:cubicBezTo>
                    <a:pt x="320" y="689"/>
                    <a:pt x="323" y="691"/>
                    <a:pt x="322" y="693"/>
                  </a:cubicBezTo>
                  <a:cubicBezTo>
                    <a:pt x="320" y="692"/>
                    <a:pt x="318" y="690"/>
                    <a:pt x="316" y="689"/>
                  </a:cubicBezTo>
                  <a:cubicBezTo>
                    <a:pt x="315" y="689"/>
                    <a:pt x="314" y="688"/>
                    <a:pt x="313" y="689"/>
                  </a:cubicBezTo>
                  <a:cubicBezTo>
                    <a:pt x="307" y="692"/>
                    <a:pt x="301" y="694"/>
                    <a:pt x="295" y="698"/>
                  </a:cubicBezTo>
                  <a:cubicBezTo>
                    <a:pt x="293" y="700"/>
                    <a:pt x="292" y="702"/>
                    <a:pt x="291" y="705"/>
                  </a:cubicBezTo>
                  <a:cubicBezTo>
                    <a:pt x="291" y="708"/>
                    <a:pt x="292" y="708"/>
                    <a:pt x="294" y="707"/>
                  </a:cubicBezTo>
                  <a:cubicBezTo>
                    <a:pt x="299" y="707"/>
                    <a:pt x="300" y="710"/>
                    <a:pt x="299" y="715"/>
                  </a:cubicBezTo>
                  <a:cubicBezTo>
                    <a:pt x="297" y="719"/>
                    <a:pt x="296" y="722"/>
                    <a:pt x="293" y="725"/>
                  </a:cubicBezTo>
                  <a:cubicBezTo>
                    <a:pt x="292" y="726"/>
                    <a:pt x="292" y="727"/>
                    <a:pt x="292" y="727"/>
                  </a:cubicBezTo>
                  <a:cubicBezTo>
                    <a:pt x="295" y="731"/>
                    <a:pt x="291" y="733"/>
                    <a:pt x="290" y="734"/>
                  </a:cubicBezTo>
                  <a:cubicBezTo>
                    <a:pt x="286" y="736"/>
                    <a:pt x="283" y="741"/>
                    <a:pt x="281" y="745"/>
                  </a:cubicBezTo>
                  <a:cubicBezTo>
                    <a:pt x="279" y="749"/>
                    <a:pt x="279" y="754"/>
                    <a:pt x="279" y="759"/>
                  </a:cubicBezTo>
                  <a:cubicBezTo>
                    <a:pt x="279" y="762"/>
                    <a:pt x="279" y="765"/>
                    <a:pt x="277" y="767"/>
                  </a:cubicBezTo>
                  <a:cubicBezTo>
                    <a:pt x="276" y="769"/>
                    <a:pt x="276" y="772"/>
                    <a:pt x="276" y="773"/>
                  </a:cubicBezTo>
                  <a:cubicBezTo>
                    <a:pt x="278" y="776"/>
                    <a:pt x="276" y="778"/>
                    <a:pt x="275" y="780"/>
                  </a:cubicBezTo>
                  <a:cubicBezTo>
                    <a:pt x="270" y="786"/>
                    <a:pt x="270" y="792"/>
                    <a:pt x="273" y="799"/>
                  </a:cubicBezTo>
                  <a:cubicBezTo>
                    <a:pt x="276" y="805"/>
                    <a:pt x="276" y="811"/>
                    <a:pt x="274" y="816"/>
                  </a:cubicBezTo>
                  <a:cubicBezTo>
                    <a:pt x="273" y="821"/>
                    <a:pt x="272" y="826"/>
                    <a:pt x="272" y="831"/>
                  </a:cubicBezTo>
                  <a:cubicBezTo>
                    <a:pt x="273" y="837"/>
                    <a:pt x="269" y="840"/>
                    <a:pt x="263" y="839"/>
                  </a:cubicBezTo>
                  <a:cubicBezTo>
                    <a:pt x="259" y="838"/>
                    <a:pt x="257" y="839"/>
                    <a:pt x="257" y="843"/>
                  </a:cubicBezTo>
                  <a:cubicBezTo>
                    <a:pt x="256" y="846"/>
                    <a:pt x="255" y="849"/>
                    <a:pt x="256" y="851"/>
                  </a:cubicBezTo>
                  <a:cubicBezTo>
                    <a:pt x="257" y="852"/>
                    <a:pt x="257" y="853"/>
                    <a:pt x="258" y="853"/>
                  </a:cubicBezTo>
                  <a:cubicBezTo>
                    <a:pt x="259" y="854"/>
                    <a:pt x="260" y="853"/>
                    <a:pt x="261" y="852"/>
                  </a:cubicBezTo>
                  <a:cubicBezTo>
                    <a:pt x="261" y="848"/>
                    <a:pt x="265" y="847"/>
                    <a:pt x="267" y="845"/>
                  </a:cubicBezTo>
                  <a:cubicBezTo>
                    <a:pt x="269" y="843"/>
                    <a:pt x="272" y="843"/>
                    <a:pt x="274" y="846"/>
                  </a:cubicBezTo>
                  <a:cubicBezTo>
                    <a:pt x="277" y="849"/>
                    <a:pt x="277" y="854"/>
                    <a:pt x="275" y="855"/>
                  </a:cubicBezTo>
                  <a:cubicBezTo>
                    <a:pt x="270" y="857"/>
                    <a:pt x="268" y="864"/>
                    <a:pt x="263" y="866"/>
                  </a:cubicBezTo>
                  <a:cubicBezTo>
                    <a:pt x="262" y="867"/>
                    <a:pt x="262" y="870"/>
                    <a:pt x="262" y="871"/>
                  </a:cubicBezTo>
                  <a:cubicBezTo>
                    <a:pt x="261" y="876"/>
                    <a:pt x="258" y="880"/>
                    <a:pt x="255" y="884"/>
                  </a:cubicBezTo>
                  <a:cubicBezTo>
                    <a:pt x="252" y="888"/>
                    <a:pt x="252" y="889"/>
                    <a:pt x="256" y="891"/>
                  </a:cubicBezTo>
                  <a:cubicBezTo>
                    <a:pt x="262" y="894"/>
                    <a:pt x="263" y="896"/>
                    <a:pt x="259" y="901"/>
                  </a:cubicBezTo>
                  <a:cubicBezTo>
                    <a:pt x="257" y="905"/>
                    <a:pt x="257" y="907"/>
                    <a:pt x="261" y="909"/>
                  </a:cubicBezTo>
                  <a:cubicBezTo>
                    <a:pt x="269" y="913"/>
                    <a:pt x="266" y="917"/>
                    <a:pt x="263" y="923"/>
                  </a:cubicBezTo>
                  <a:cubicBezTo>
                    <a:pt x="258" y="928"/>
                    <a:pt x="255" y="934"/>
                    <a:pt x="250" y="939"/>
                  </a:cubicBezTo>
                  <a:cubicBezTo>
                    <a:pt x="249" y="941"/>
                    <a:pt x="248" y="943"/>
                    <a:pt x="250" y="945"/>
                  </a:cubicBezTo>
                  <a:cubicBezTo>
                    <a:pt x="252" y="948"/>
                    <a:pt x="251" y="952"/>
                    <a:pt x="253" y="954"/>
                  </a:cubicBezTo>
                  <a:cubicBezTo>
                    <a:pt x="254" y="955"/>
                    <a:pt x="253" y="956"/>
                    <a:pt x="252" y="957"/>
                  </a:cubicBezTo>
                  <a:cubicBezTo>
                    <a:pt x="249" y="958"/>
                    <a:pt x="250" y="959"/>
                    <a:pt x="252" y="960"/>
                  </a:cubicBezTo>
                  <a:cubicBezTo>
                    <a:pt x="255" y="961"/>
                    <a:pt x="256" y="963"/>
                    <a:pt x="256" y="966"/>
                  </a:cubicBezTo>
                  <a:cubicBezTo>
                    <a:pt x="256" y="967"/>
                    <a:pt x="256" y="969"/>
                    <a:pt x="256" y="969"/>
                  </a:cubicBezTo>
                  <a:cubicBezTo>
                    <a:pt x="262" y="971"/>
                    <a:pt x="256" y="974"/>
                    <a:pt x="256" y="976"/>
                  </a:cubicBezTo>
                  <a:cubicBezTo>
                    <a:pt x="257" y="978"/>
                    <a:pt x="254" y="977"/>
                    <a:pt x="253" y="976"/>
                  </a:cubicBezTo>
                  <a:cubicBezTo>
                    <a:pt x="251" y="974"/>
                    <a:pt x="249" y="975"/>
                    <a:pt x="246" y="976"/>
                  </a:cubicBezTo>
                  <a:cubicBezTo>
                    <a:pt x="245" y="976"/>
                    <a:pt x="241" y="978"/>
                    <a:pt x="243" y="973"/>
                  </a:cubicBezTo>
                  <a:cubicBezTo>
                    <a:pt x="244" y="972"/>
                    <a:pt x="243" y="972"/>
                    <a:pt x="242" y="971"/>
                  </a:cubicBezTo>
                  <a:cubicBezTo>
                    <a:pt x="241" y="971"/>
                    <a:pt x="240" y="971"/>
                    <a:pt x="240" y="971"/>
                  </a:cubicBezTo>
                  <a:cubicBezTo>
                    <a:pt x="239" y="972"/>
                    <a:pt x="238" y="973"/>
                    <a:pt x="239" y="974"/>
                  </a:cubicBezTo>
                  <a:cubicBezTo>
                    <a:pt x="239" y="975"/>
                    <a:pt x="240" y="976"/>
                    <a:pt x="240" y="976"/>
                  </a:cubicBezTo>
                  <a:cubicBezTo>
                    <a:pt x="242" y="979"/>
                    <a:pt x="244" y="982"/>
                    <a:pt x="241" y="986"/>
                  </a:cubicBezTo>
                  <a:cubicBezTo>
                    <a:pt x="238" y="990"/>
                    <a:pt x="240" y="994"/>
                    <a:pt x="242" y="997"/>
                  </a:cubicBezTo>
                  <a:cubicBezTo>
                    <a:pt x="244" y="999"/>
                    <a:pt x="244" y="1000"/>
                    <a:pt x="243" y="1002"/>
                  </a:cubicBezTo>
                  <a:cubicBezTo>
                    <a:pt x="241" y="1003"/>
                    <a:pt x="241" y="1005"/>
                    <a:pt x="242" y="1006"/>
                  </a:cubicBezTo>
                  <a:cubicBezTo>
                    <a:pt x="243" y="1009"/>
                    <a:pt x="242" y="1012"/>
                    <a:pt x="239" y="1014"/>
                  </a:cubicBezTo>
                  <a:cubicBezTo>
                    <a:pt x="237" y="1016"/>
                    <a:pt x="240" y="1016"/>
                    <a:pt x="241" y="1016"/>
                  </a:cubicBezTo>
                  <a:cubicBezTo>
                    <a:pt x="244" y="1017"/>
                    <a:pt x="246" y="1018"/>
                    <a:pt x="246" y="1022"/>
                  </a:cubicBezTo>
                  <a:cubicBezTo>
                    <a:pt x="246" y="1023"/>
                    <a:pt x="246" y="1024"/>
                    <a:pt x="247" y="1025"/>
                  </a:cubicBezTo>
                  <a:cubicBezTo>
                    <a:pt x="248" y="1031"/>
                    <a:pt x="246" y="1034"/>
                    <a:pt x="240" y="1034"/>
                  </a:cubicBezTo>
                  <a:cubicBezTo>
                    <a:pt x="237" y="1034"/>
                    <a:pt x="235" y="1033"/>
                    <a:pt x="232" y="1032"/>
                  </a:cubicBezTo>
                  <a:cubicBezTo>
                    <a:pt x="231" y="1031"/>
                    <a:pt x="230" y="1030"/>
                    <a:pt x="229" y="1031"/>
                  </a:cubicBezTo>
                  <a:cubicBezTo>
                    <a:pt x="228" y="1032"/>
                    <a:pt x="229" y="1033"/>
                    <a:pt x="229" y="1034"/>
                  </a:cubicBezTo>
                  <a:cubicBezTo>
                    <a:pt x="230" y="1038"/>
                    <a:pt x="231" y="1041"/>
                    <a:pt x="233" y="1045"/>
                  </a:cubicBezTo>
                  <a:cubicBezTo>
                    <a:pt x="238" y="1051"/>
                    <a:pt x="238" y="1058"/>
                    <a:pt x="241" y="1065"/>
                  </a:cubicBezTo>
                  <a:cubicBezTo>
                    <a:pt x="242" y="1067"/>
                    <a:pt x="240" y="1070"/>
                    <a:pt x="237" y="1070"/>
                  </a:cubicBezTo>
                  <a:cubicBezTo>
                    <a:pt x="233" y="1069"/>
                    <a:pt x="231" y="1067"/>
                    <a:pt x="227" y="1067"/>
                  </a:cubicBezTo>
                  <a:cubicBezTo>
                    <a:pt x="226" y="1067"/>
                    <a:pt x="226" y="1065"/>
                    <a:pt x="226" y="1064"/>
                  </a:cubicBezTo>
                  <a:cubicBezTo>
                    <a:pt x="225" y="1062"/>
                    <a:pt x="225" y="1059"/>
                    <a:pt x="221" y="1060"/>
                  </a:cubicBezTo>
                  <a:cubicBezTo>
                    <a:pt x="218" y="1061"/>
                    <a:pt x="217" y="1063"/>
                    <a:pt x="217" y="1066"/>
                  </a:cubicBezTo>
                  <a:cubicBezTo>
                    <a:pt x="217" y="1067"/>
                    <a:pt x="218" y="1068"/>
                    <a:pt x="217" y="1068"/>
                  </a:cubicBezTo>
                  <a:cubicBezTo>
                    <a:pt x="213" y="1071"/>
                    <a:pt x="214" y="1072"/>
                    <a:pt x="217" y="1074"/>
                  </a:cubicBezTo>
                  <a:cubicBezTo>
                    <a:pt x="218" y="1075"/>
                    <a:pt x="219" y="1076"/>
                    <a:pt x="221" y="1077"/>
                  </a:cubicBezTo>
                  <a:cubicBezTo>
                    <a:pt x="222" y="1078"/>
                    <a:pt x="223" y="1080"/>
                    <a:pt x="222" y="1082"/>
                  </a:cubicBezTo>
                  <a:cubicBezTo>
                    <a:pt x="221" y="1085"/>
                    <a:pt x="221" y="1088"/>
                    <a:pt x="219" y="1091"/>
                  </a:cubicBezTo>
                  <a:cubicBezTo>
                    <a:pt x="216" y="1097"/>
                    <a:pt x="216" y="1102"/>
                    <a:pt x="219" y="1108"/>
                  </a:cubicBezTo>
                  <a:cubicBezTo>
                    <a:pt x="220" y="1110"/>
                    <a:pt x="220" y="1111"/>
                    <a:pt x="220" y="1113"/>
                  </a:cubicBezTo>
                  <a:cubicBezTo>
                    <a:pt x="221" y="1118"/>
                    <a:pt x="221" y="1123"/>
                    <a:pt x="224" y="1127"/>
                  </a:cubicBezTo>
                  <a:cubicBezTo>
                    <a:pt x="225" y="1130"/>
                    <a:pt x="224" y="1132"/>
                    <a:pt x="223" y="1134"/>
                  </a:cubicBezTo>
                  <a:cubicBezTo>
                    <a:pt x="221" y="1138"/>
                    <a:pt x="221" y="1140"/>
                    <a:pt x="224" y="1143"/>
                  </a:cubicBezTo>
                  <a:cubicBezTo>
                    <a:pt x="228" y="1147"/>
                    <a:pt x="229" y="1152"/>
                    <a:pt x="232" y="1157"/>
                  </a:cubicBezTo>
                  <a:cubicBezTo>
                    <a:pt x="233" y="1160"/>
                    <a:pt x="233" y="1162"/>
                    <a:pt x="235" y="1164"/>
                  </a:cubicBezTo>
                  <a:cubicBezTo>
                    <a:pt x="237" y="1166"/>
                    <a:pt x="237" y="1167"/>
                    <a:pt x="235" y="1169"/>
                  </a:cubicBezTo>
                  <a:cubicBezTo>
                    <a:pt x="232" y="1171"/>
                    <a:pt x="224" y="1172"/>
                    <a:pt x="221" y="1170"/>
                  </a:cubicBezTo>
                  <a:cubicBezTo>
                    <a:pt x="220" y="1169"/>
                    <a:pt x="218" y="1167"/>
                    <a:pt x="218" y="1165"/>
                  </a:cubicBezTo>
                  <a:cubicBezTo>
                    <a:pt x="218" y="1163"/>
                    <a:pt x="217" y="1160"/>
                    <a:pt x="215" y="1160"/>
                  </a:cubicBezTo>
                  <a:cubicBezTo>
                    <a:pt x="212" y="1160"/>
                    <a:pt x="210" y="1162"/>
                    <a:pt x="209" y="1165"/>
                  </a:cubicBezTo>
                  <a:cubicBezTo>
                    <a:pt x="206" y="1174"/>
                    <a:pt x="203" y="1183"/>
                    <a:pt x="202" y="1193"/>
                  </a:cubicBezTo>
                  <a:cubicBezTo>
                    <a:pt x="202" y="1195"/>
                    <a:pt x="200" y="1197"/>
                    <a:pt x="200" y="1199"/>
                  </a:cubicBezTo>
                  <a:cubicBezTo>
                    <a:pt x="196" y="1210"/>
                    <a:pt x="195" y="1221"/>
                    <a:pt x="194" y="1233"/>
                  </a:cubicBezTo>
                  <a:cubicBezTo>
                    <a:pt x="193" y="1237"/>
                    <a:pt x="194" y="1241"/>
                    <a:pt x="189" y="1244"/>
                  </a:cubicBezTo>
                  <a:cubicBezTo>
                    <a:pt x="187" y="1245"/>
                    <a:pt x="185" y="1248"/>
                    <a:pt x="182" y="1250"/>
                  </a:cubicBezTo>
                  <a:cubicBezTo>
                    <a:pt x="180" y="1251"/>
                    <a:pt x="178" y="1251"/>
                    <a:pt x="176" y="1249"/>
                  </a:cubicBezTo>
                  <a:cubicBezTo>
                    <a:pt x="175" y="1247"/>
                    <a:pt x="174" y="1244"/>
                    <a:pt x="176" y="1242"/>
                  </a:cubicBezTo>
                  <a:cubicBezTo>
                    <a:pt x="180" y="1238"/>
                    <a:pt x="181" y="1233"/>
                    <a:pt x="182" y="1227"/>
                  </a:cubicBezTo>
                  <a:cubicBezTo>
                    <a:pt x="184" y="1218"/>
                    <a:pt x="187" y="1209"/>
                    <a:pt x="189" y="1200"/>
                  </a:cubicBezTo>
                  <a:cubicBezTo>
                    <a:pt x="190" y="1198"/>
                    <a:pt x="190" y="1195"/>
                    <a:pt x="190" y="1193"/>
                  </a:cubicBezTo>
                  <a:cubicBezTo>
                    <a:pt x="191" y="1191"/>
                    <a:pt x="191" y="1190"/>
                    <a:pt x="190" y="1190"/>
                  </a:cubicBezTo>
                  <a:cubicBezTo>
                    <a:pt x="188" y="1189"/>
                    <a:pt x="188" y="1190"/>
                    <a:pt x="187" y="1191"/>
                  </a:cubicBezTo>
                  <a:cubicBezTo>
                    <a:pt x="182" y="1194"/>
                    <a:pt x="182" y="1200"/>
                    <a:pt x="180" y="1205"/>
                  </a:cubicBezTo>
                  <a:cubicBezTo>
                    <a:pt x="179" y="1207"/>
                    <a:pt x="178" y="1209"/>
                    <a:pt x="177" y="1211"/>
                  </a:cubicBezTo>
                  <a:cubicBezTo>
                    <a:pt x="172" y="1219"/>
                    <a:pt x="168" y="1226"/>
                    <a:pt x="165" y="1234"/>
                  </a:cubicBezTo>
                  <a:cubicBezTo>
                    <a:pt x="164" y="1239"/>
                    <a:pt x="161" y="1243"/>
                    <a:pt x="157" y="1247"/>
                  </a:cubicBezTo>
                  <a:cubicBezTo>
                    <a:pt x="152" y="1253"/>
                    <a:pt x="145" y="1251"/>
                    <a:pt x="142" y="1244"/>
                  </a:cubicBezTo>
                  <a:cubicBezTo>
                    <a:pt x="142" y="1243"/>
                    <a:pt x="141" y="1242"/>
                    <a:pt x="141" y="1242"/>
                  </a:cubicBezTo>
                  <a:cubicBezTo>
                    <a:pt x="139" y="1240"/>
                    <a:pt x="139" y="1238"/>
                    <a:pt x="140" y="1236"/>
                  </a:cubicBezTo>
                  <a:cubicBezTo>
                    <a:pt x="141" y="1235"/>
                    <a:pt x="141" y="1233"/>
                    <a:pt x="142" y="1232"/>
                  </a:cubicBezTo>
                  <a:cubicBezTo>
                    <a:pt x="145" y="1228"/>
                    <a:pt x="143" y="1225"/>
                    <a:pt x="139" y="1223"/>
                  </a:cubicBezTo>
                  <a:cubicBezTo>
                    <a:pt x="136" y="1220"/>
                    <a:pt x="131" y="1218"/>
                    <a:pt x="131" y="1212"/>
                  </a:cubicBezTo>
                  <a:cubicBezTo>
                    <a:pt x="130" y="1210"/>
                    <a:pt x="126" y="1208"/>
                    <a:pt x="124" y="1206"/>
                  </a:cubicBezTo>
                  <a:cubicBezTo>
                    <a:pt x="118" y="1197"/>
                    <a:pt x="111" y="1189"/>
                    <a:pt x="110" y="1178"/>
                  </a:cubicBezTo>
                  <a:cubicBezTo>
                    <a:pt x="110" y="1176"/>
                    <a:pt x="109" y="1175"/>
                    <a:pt x="107" y="1174"/>
                  </a:cubicBezTo>
                  <a:cubicBezTo>
                    <a:pt x="102" y="1171"/>
                    <a:pt x="100" y="1166"/>
                    <a:pt x="99" y="1161"/>
                  </a:cubicBezTo>
                  <a:cubicBezTo>
                    <a:pt x="98" y="1159"/>
                    <a:pt x="98" y="1157"/>
                    <a:pt x="96" y="1155"/>
                  </a:cubicBezTo>
                  <a:cubicBezTo>
                    <a:pt x="95" y="1152"/>
                    <a:pt x="92" y="1150"/>
                    <a:pt x="93" y="1146"/>
                  </a:cubicBezTo>
                  <a:cubicBezTo>
                    <a:pt x="93" y="1144"/>
                    <a:pt x="89" y="1141"/>
                    <a:pt x="87" y="1139"/>
                  </a:cubicBezTo>
                  <a:cubicBezTo>
                    <a:pt x="85" y="1137"/>
                    <a:pt x="84" y="1134"/>
                    <a:pt x="83" y="1131"/>
                  </a:cubicBezTo>
                  <a:cubicBezTo>
                    <a:pt x="83" y="1128"/>
                    <a:pt x="81" y="1125"/>
                    <a:pt x="79" y="1122"/>
                  </a:cubicBezTo>
                  <a:cubicBezTo>
                    <a:pt x="79" y="1121"/>
                    <a:pt x="78" y="1120"/>
                    <a:pt x="79" y="1119"/>
                  </a:cubicBezTo>
                  <a:cubicBezTo>
                    <a:pt x="80" y="1118"/>
                    <a:pt x="81" y="1118"/>
                    <a:pt x="82" y="1119"/>
                  </a:cubicBezTo>
                  <a:cubicBezTo>
                    <a:pt x="84" y="1121"/>
                    <a:pt x="88" y="1122"/>
                    <a:pt x="88" y="1127"/>
                  </a:cubicBezTo>
                  <a:cubicBezTo>
                    <a:pt x="88" y="1127"/>
                    <a:pt x="88" y="1129"/>
                    <a:pt x="89" y="1129"/>
                  </a:cubicBezTo>
                  <a:cubicBezTo>
                    <a:pt x="92" y="1131"/>
                    <a:pt x="93" y="1133"/>
                    <a:pt x="88" y="1134"/>
                  </a:cubicBezTo>
                  <a:cubicBezTo>
                    <a:pt x="88" y="1135"/>
                    <a:pt x="89" y="1135"/>
                    <a:pt x="90" y="1135"/>
                  </a:cubicBezTo>
                  <a:cubicBezTo>
                    <a:pt x="94" y="1136"/>
                    <a:pt x="96" y="1138"/>
                    <a:pt x="96" y="1143"/>
                  </a:cubicBezTo>
                  <a:cubicBezTo>
                    <a:pt x="96" y="1145"/>
                    <a:pt x="98" y="1146"/>
                    <a:pt x="99" y="1148"/>
                  </a:cubicBezTo>
                  <a:cubicBezTo>
                    <a:pt x="103" y="1156"/>
                    <a:pt x="108" y="1163"/>
                    <a:pt x="113" y="1170"/>
                  </a:cubicBezTo>
                  <a:cubicBezTo>
                    <a:pt x="115" y="1173"/>
                    <a:pt x="117" y="1174"/>
                    <a:pt x="119" y="1176"/>
                  </a:cubicBezTo>
                  <a:cubicBezTo>
                    <a:pt x="122" y="1177"/>
                    <a:pt x="123" y="1175"/>
                    <a:pt x="123" y="1173"/>
                  </a:cubicBezTo>
                  <a:cubicBezTo>
                    <a:pt x="123" y="1170"/>
                    <a:pt x="123" y="1167"/>
                    <a:pt x="124" y="1164"/>
                  </a:cubicBezTo>
                  <a:cubicBezTo>
                    <a:pt x="124" y="1162"/>
                    <a:pt x="124" y="1160"/>
                    <a:pt x="123" y="1159"/>
                  </a:cubicBezTo>
                  <a:cubicBezTo>
                    <a:pt x="121" y="1156"/>
                    <a:pt x="119" y="1153"/>
                    <a:pt x="122" y="1150"/>
                  </a:cubicBezTo>
                  <a:cubicBezTo>
                    <a:pt x="123" y="1149"/>
                    <a:pt x="123" y="1148"/>
                    <a:pt x="122" y="1147"/>
                  </a:cubicBezTo>
                  <a:cubicBezTo>
                    <a:pt x="121" y="1144"/>
                    <a:pt x="120" y="1141"/>
                    <a:pt x="118" y="1139"/>
                  </a:cubicBezTo>
                  <a:cubicBezTo>
                    <a:pt x="116" y="1136"/>
                    <a:pt x="115" y="1132"/>
                    <a:pt x="115" y="1128"/>
                  </a:cubicBezTo>
                  <a:cubicBezTo>
                    <a:pt x="116" y="1125"/>
                    <a:pt x="115" y="1121"/>
                    <a:pt x="114" y="1118"/>
                  </a:cubicBezTo>
                  <a:cubicBezTo>
                    <a:pt x="112" y="1114"/>
                    <a:pt x="112" y="1109"/>
                    <a:pt x="111" y="1105"/>
                  </a:cubicBezTo>
                  <a:cubicBezTo>
                    <a:pt x="110" y="1103"/>
                    <a:pt x="110" y="1103"/>
                    <a:pt x="108" y="1104"/>
                  </a:cubicBezTo>
                  <a:cubicBezTo>
                    <a:pt x="108" y="1104"/>
                    <a:pt x="107" y="1104"/>
                    <a:pt x="107" y="1104"/>
                  </a:cubicBezTo>
                  <a:cubicBezTo>
                    <a:pt x="105" y="1104"/>
                    <a:pt x="103" y="1106"/>
                    <a:pt x="101" y="1103"/>
                  </a:cubicBezTo>
                  <a:cubicBezTo>
                    <a:pt x="99" y="1101"/>
                    <a:pt x="101" y="1100"/>
                    <a:pt x="102" y="1098"/>
                  </a:cubicBezTo>
                  <a:cubicBezTo>
                    <a:pt x="107" y="1088"/>
                    <a:pt x="106" y="1079"/>
                    <a:pt x="102" y="1070"/>
                  </a:cubicBezTo>
                  <a:cubicBezTo>
                    <a:pt x="100" y="1067"/>
                    <a:pt x="100" y="1062"/>
                    <a:pt x="99" y="1058"/>
                  </a:cubicBezTo>
                  <a:cubicBezTo>
                    <a:pt x="98" y="1055"/>
                    <a:pt x="98" y="1051"/>
                    <a:pt x="95" y="1050"/>
                  </a:cubicBezTo>
                  <a:cubicBezTo>
                    <a:pt x="93" y="1050"/>
                    <a:pt x="90" y="1054"/>
                    <a:pt x="89" y="1057"/>
                  </a:cubicBezTo>
                  <a:cubicBezTo>
                    <a:pt x="89" y="1060"/>
                    <a:pt x="87" y="1062"/>
                    <a:pt x="87" y="1064"/>
                  </a:cubicBezTo>
                  <a:cubicBezTo>
                    <a:pt x="86" y="1067"/>
                    <a:pt x="84" y="1068"/>
                    <a:pt x="81" y="1069"/>
                  </a:cubicBezTo>
                  <a:cubicBezTo>
                    <a:pt x="80" y="1070"/>
                    <a:pt x="76" y="1069"/>
                    <a:pt x="78" y="1073"/>
                  </a:cubicBezTo>
                  <a:cubicBezTo>
                    <a:pt x="78" y="1073"/>
                    <a:pt x="78" y="1074"/>
                    <a:pt x="77" y="1074"/>
                  </a:cubicBezTo>
                  <a:cubicBezTo>
                    <a:pt x="73" y="1075"/>
                    <a:pt x="72" y="1079"/>
                    <a:pt x="70" y="1082"/>
                  </a:cubicBezTo>
                  <a:cubicBezTo>
                    <a:pt x="68" y="1084"/>
                    <a:pt x="69" y="1086"/>
                    <a:pt x="69" y="1088"/>
                  </a:cubicBezTo>
                  <a:cubicBezTo>
                    <a:pt x="70" y="1090"/>
                    <a:pt x="69" y="1091"/>
                    <a:pt x="67" y="1091"/>
                  </a:cubicBezTo>
                  <a:cubicBezTo>
                    <a:pt x="58" y="1092"/>
                    <a:pt x="55" y="1098"/>
                    <a:pt x="50" y="1105"/>
                  </a:cubicBezTo>
                  <a:cubicBezTo>
                    <a:pt x="48" y="1108"/>
                    <a:pt x="46" y="1111"/>
                    <a:pt x="42" y="1112"/>
                  </a:cubicBezTo>
                  <a:cubicBezTo>
                    <a:pt x="39" y="1113"/>
                    <a:pt x="35" y="1114"/>
                    <a:pt x="34" y="1118"/>
                  </a:cubicBezTo>
                  <a:cubicBezTo>
                    <a:pt x="34" y="1119"/>
                    <a:pt x="33" y="1120"/>
                    <a:pt x="32" y="1120"/>
                  </a:cubicBezTo>
                  <a:cubicBezTo>
                    <a:pt x="28" y="1120"/>
                    <a:pt x="25" y="1124"/>
                    <a:pt x="21" y="1122"/>
                  </a:cubicBezTo>
                  <a:cubicBezTo>
                    <a:pt x="20" y="1121"/>
                    <a:pt x="18" y="1122"/>
                    <a:pt x="17" y="1122"/>
                  </a:cubicBezTo>
                  <a:cubicBezTo>
                    <a:pt x="12" y="1124"/>
                    <a:pt x="7" y="1121"/>
                    <a:pt x="5" y="1116"/>
                  </a:cubicBezTo>
                  <a:cubicBezTo>
                    <a:pt x="1" y="1109"/>
                    <a:pt x="3" y="1101"/>
                    <a:pt x="2" y="1093"/>
                  </a:cubicBezTo>
                  <a:cubicBezTo>
                    <a:pt x="1" y="1089"/>
                    <a:pt x="1" y="1084"/>
                    <a:pt x="1" y="1080"/>
                  </a:cubicBezTo>
                  <a:cubicBezTo>
                    <a:pt x="1" y="1078"/>
                    <a:pt x="0" y="1076"/>
                    <a:pt x="1" y="1074"/>
                  </a:cubicBezTo>
                  <a:cubicBezTo>
                    <a:pt x="5" y="1066"/>
                    <a:pt x="2" y="1059"/>
                    <a:pt x="2" y="1052"/>
                  </a:cubicBezTo>
                  <a:cubicBezTo>
                    <a:pt x="2" y="1050"/>
                    <a:pt x="2" y="1048"/>
                    <a:pt x="2" y="1046"/>
                  </a:cubicBezTo>
                  <a:cubicBezTo>
                    <a:pt x="3" y="1043"/>
                    <a:pt x="5" y="1041"/>
                    <a:pt x="4" y="1037"/>
                  </a:cubicBezTo>
                  <a:cubicBezTo>
                    <a:pt x="3" y="1034"/>
                    <a:pt x="5" y="1031"/>
                    <a:pt x="6" y="1028"/>
                  </a:cubicBezTo>
                  <a:cubicBezTo>
                    <a:pt x="7" y="1026"/>
                    <a:pt x="6" y="1024"/>
                    <a:pt x="9" y="1023"/>
                  </a:cubicBezTo>
                  <a:cubicBezTo>
                    <a:pt x="14" y="1022"/>
                    <a:pt x="19" y="1018"/>
                    <a:pt x="25" y="1021"/>
                  </a:cubicBezTo>
                  <a:cubicBezTo>
                    <a:pt x="31" y="1024"/>
                    <a:pt x="37" y="1026"/>
                    <a:pt x="39" y="1033"/>
                  </a:cubicBezTo>
                  <a:cubicBezTo>
                    <a:pt x="39" y="1035"/>
                    <a:pt x="42" y="1037"/>
                    <a:pt x="42" y="1040"/>
                  </a:cubicBezTo>
                  <a:cubicBezTo>
                    <a:pt x="43" y="1042"/>
                    <a:pt x="45" y="1043"/>
                    <a:pt x="48" y="1043"/>
                  </a:cubicBezTo>
                  <a:cubicBezTo>
                    <a:pt x="52" y="1043"/>
                    <a:pt x="55" y="1042"/>
                    <a:pt x="56" y="1039"/>
                  </a:cubicBezTo>
                  <a:cubicBezTo>
                    <a:pt x="60" y="1032"/>
                    <a:pt x="64" y="1026"/>
                    <a:pt x="69" y="1020"/>
                  </a:cubicBezTo>
                  <a:cubicBezTo>
                    <a:pt x="73" y="1015"/>
                    <a:pt x="77" y="1010"/>
                    <a:pt x="79" y="1004"/>
                  </a:cubicBezTo>
                  <a:cubicBezTo>
                    <a:pt x="80" y="1003"/>
                    <a:pt x="80" y="1001"/>
                    <a:pt x="79" y="1000"/>
                  </a:cubicBezTo>
                  <a:cubicBezTo>
                    <a:pt x="78" y="998"/>
                    <a:pt x="77" y="999"/>
                    <a:pt x="75" y="1000"/>
                  </a:cubicBezTo>
                  <a:cubicBezTo>
                    <a:pt x="71" y="1004"/>
                    <a:pt x="65" y="1005"/>
                    <a:pt x="60" y="1007"/>
                  </a:cubicBezTo>
                  <a:cubicBezTo>
                    <a:pt x="55" y="1010"/>
                    <a:pt x="50" y="1010"/>
                    <a:pt x="44" y="1007"/>
                  </a:cubicBezTo>
                  <a:cubicBezTo>
                    <a:pt x="42" y="1006"/>
                    <a:pt x="42" y="1004"/>
                    <a:pt x="43" y="1001"/>
                  </a:cubicBezTo>
                  <a:cubicBezTo>
                    <a:pt x="47" y="995"/>
                    <a:pt x="53" y="989"/>
                    <a:pt x="59" y="984"/>
                  </a:cubicBezTo>
                  <a:cubicBezTo>
                    <a:pt x="60" y="983"/>
                    <a:pt x="60" y="982"/>
                    <a:pt x="61" y="981"/>
                  </a:cubicBezTo>
                  <a:cubicBezTo>
                    <a:pt x="68" y="971"/>
                    <a:pt x="75" y="961"/>
                    <a:pt x="82" y="951"/>
                  </a:cubicBezTo>
                  <a:cubicBezTo>
                    <a:pt x="85" y="948"/>
                    <a:pt x="87" y="945"/>
                    <a:pt x="91" y="943"/>
                  </a:cubicBezTo>
                  <a:cubicBezTo>
                    <a:pt x="92" y="943"/>
                    <a:pt x="93" y="942"/>
                    <a:pt x="93" y="940"/>
                  </a:cubicBezTo>
                  <a:cubicBezTo>
                    <a:pt x="95" y="933"/>
                    <a:pt x="101" y="928"/>
                    <a:pt x="105" y="922"/>
                  </a:cubicBezTo>
                  <a:cubicBezTo>
                    <a:pt x="108" y="917"/>
                    <a:pt x="113" y="912"/>
                    <a:pt x="113" y="906"/>
                  </a:cubicBezTo>
                  <a:cubicBezTo>
                    <a:pt x="113" y="905"/>
                    <a:pt x="113" y="905"/>
                    <a:pt x="114" y="905"/>
                  </a:cubicBezTo>
                  <a:cubicBezTo>
                    <a:pt x="116" y="903"/>
                    <a:pt x="117" y="901"/>
                    <a:pt x="115" y="899"/>
                  </a:cubicBezTo>
                  <a:cubicBezTo>
                    <a:pt x="114" y="897"/>
                    <a:pt x="111" y="898"/>
                    <a:pt x="109" y="899"/>
                  </a:cubicBezTo>
                  <a:cubicBezTo>
                    <a:pt x="105" y="899"/>
                    <a:pt x="101" y="903"/>
                    <a:pt x="97" y="904"/>
                  </a:cubicBezTo>
                  <a:cubicBezTo>
                    <a:pt x="90" y="906"/>
                    <a:pt x="84" y="908"/>
                    <a:pt x="78" y="910"/>
                  </a:cubicBezTo>
                  <a:cubicBezTo>
                    <a:pt x="75" y="911"/>
                    <a:pt x="74" y="913"/>
                    <a:pt x="71" y="912"/>
                  </a:cubicBezTo>
                  <a:cubicBezTo>
                    <a:pt x="67" y="911"/>
                    <a:pt x="66" y="909"/>
                    <a:pt x="68" y="905"/>
                  </a:cubicBezTo>
                  <a:cubicBezTo>
                    <a:pt x="69" y="903"/>
                    <a:pt x="70" y="901"/>
                    <a:pt x="72" y="900"/>
                  </a:cubicBezTo>
                  <a:cubicBezTo>
                    <a:pt x="74" y="900"/>
                    <a:pt x="75" y="898"/>
                    <a:pt x="74" y="897"/>
                  </a:cubicBezTo>
                  <a:cubicBezTo>
                    <a:pt x="74" y="895"/>
                    <a:pt x="72" y="895"/>
                    <a:pt x="71" y="895"/>
                  </a:cubicBezTo>
                  <a:cubicBezTo>
                    <a:pt x="67" y="895"/>
                    <a:pt x="64" y="896"/>
                    <a:pt x="60" y="897"/>
                  </a:cubicBezTo>
                  <a:cubicBezTo>
                    <a:pt x="52" y="899"/>
                    <a:pt x="44" y="897"/>
                    <a:pt x="35" y="895"/>
                  </a:cubicBezTo>
                  <a:cubicBezTo>
                    <a:pt x="31" y="894"/>
                    <a:pt x="31" y="890"/>
                    <a:pt x="33" y="886"/>
                  </a:cubicBezTo>
                  <a:cubicBezTo>
                    <a:pt x="35" y="885"/>
                    <a:pt x="36" y="883"/>
                    <a:pt x="36" y="881"/>
                  </a:cubicBezTo>
                  <a:cubicBezTo>
                    <a:pt x="37" y="871"/>
                    <a:pt x="42" y="863"/>
                    <a:pt x="49" y="855"/>
                  </a:cubicBezTo>
                  <a:cubicBezTo>
                    <a:pt x="49" y="854"/>
                    <a:pt x="50" y="853"/>
                    <a:pt x="52" y="853"/>
                  </a:cubicBezTo>
                  <a:cubicBezTo>
                    <a:pt x="56" y="852"/>
                    <a:pt x="56" y="847"/>
                    <a:pt x="59" y="845"/>
                  </a:cubicBezTo>
                  <a:cubicBezTo>
                    <a:pt x="60" y="844"/>
                    <a:pt x="59" y="843"/>
                    <a:pt x="58" y="842"/>
                  </a:cubicBezTo>
                  <a:cubicBezTo>
                    <a:pt x="57" y="841"/>
                    <a:pt x="56" y="841"/>
                    <a:pt x="55" y="840"/>
                  </a:cubicBezTo>
                  <a:cubicBezTo>
                    <a:pt x="52" y="838"/>
                    <a:pt x="53" y="832"/>
                    <a:pt x="56" y="830"/>
                  </a:cubicBezTo>
                  <a:cubicBezTo>
                    <a:pt x="61" y="826"/>
                    <a:pt x="66" y="820"/>
                    <a:pt x="71" y="815"/>
                  </a:cubicBezTo>
                  <a:cubicBezTo>
                    <a:pt x="72" y="814"/>
                    <a:pt x="72" y="814"/>
                    <a:pt x="73" y="813"/>
                  </a:cubicBezTo>
                  <a:cubicBezTo>
                    <a:pt x="86" y="805"/>
                    <a:pt x="93" y="793"/>
                    <a:pt x="103" y="782"/>
                  </a:cubicBezTo>
                  <a:cubicBezTo>
                    <a:pt x="109" y="776"/>
                    <a:pt x="114" y="771"/>
                    <a:pt x="119" y="765"/>
                  </a:cubicBezTo>
                  <a:cubicBezTo>
                    <a:pt x="123" y="760"/>
                    <a:pt x="127" y="756"/>
                    <a:pt x="130" y="752"/>
                  </a:cubicBezTo>
                  <a:cubicBezTo>
                    <a:pt x="131" y="750"/>
                    <a:pt x="131" y="745"/>
                    <a:pt x="129" y="744"/>
                  </a:cubicBezTo>
                  <a:cubicBezTo>
                    <a:pt x="125" y="741"/>
                    <a:pt x="125" y="738"/>
                    <a:pt x="126" y="734"/>
                  </a:cubicBezTo>
                  <a:cubicBezTo>
                    <a:pt x="127" y="732"/>
                    <a:pt x="127" y="729"/>
                    <a:pt x="128" y="726"/>
                  </a:cubicBezTo>
                  <a:cubicBezTo>
                    <a:pt x="129" y="724"/>
                    <a:pt x="127" y="722"/>
                    <a:pt x="126" y="719"/>
                  </a:cubicBezTo>
                  <a:cubicBezTo>
                    <a:pt x="121" y="712"/>
                    <a:pt x="124" y="705"/>
                    <a:pt x="133" y="703"/>
                  </a:cubicBezTo>
                  <a:cubicBezTo>
                    <a:pt x="135" y="703"/>
                    <a:pt x="135" y="704"/>
                    <a:pt x="136" y="705"/>
                  </a:cubicBezTo>
                  <a:cubicBezTo>
                    <a:pt x="137" y="706"/>
                    <a:pt x="139" y="708"/>
                    <a:pt x="141" y="708"/>
                  </a:cubicBezTo>
                  <a:cubicBezTo>
                    <a:pt x="145" y="707"/>
                    <a:pt x="146" y="706"/>
                    <a:pt x="143" y="702"/>
                  </a:cubicBezTo>
                  <a:cubicBezTo>
                    <a:pt x="142" y="700"/>
                    <a:pt x="143" y="697"/>
                    <a:pt x="142" y="695"/>
                  </a:cubicBezTo>
                  <a:cubicBezTo>
                    <a:pt x="140" y="689"/>
                    <a:pt x="142" y="682"/>
                    <a:pt x="140" y="676"/>
                  </a:cubicBezTo>
                  <a:cubicBezTo>
                    <a:pt x="137" y="667"/>
                    <a:pt x="139" y="663"/>
                    <a:pt x="146" y="658"/>
                  </a:cubicBezTo>
                  <a:cubicBezTo>
                    <a:pt x="151" y="655"/>
                    <a:pt x="153" y="646"/>
                    <a:pt x="150" y="641"/>
                  </a:cubicBezTo>
                  <a:cubicBezTo>
                    <a:pt x="149" y="639"/>
                    <a:pt x="150" y="637"/>
                    <a:pt x="151" y="635"/>
                  </a:cubicBezTo>
                  <a:cubicBezTo>
                    <a:pt x="154" y="632"/>
                    <a:pt x="154" y="628"/>
                    <a:pt x="152" y="624"/>
                  </a:cubicBezTo>
                  <a:cubicBezTo>
                    <a:pt x="151" y="621"/>
                    <a:pt x="153" y="618"/>
                    <a:pt x="155" y="615"/>
                  </a:cubicBezTo>
                  <a:cubicBezTo>
                    <a:pt x="156" y="612"/>
                    <a:pt x="157" y="609"/>
                    <a:pt x="156" y="606"/>
                  </a:cubicBezTo>
                  <a:cubicBezTo>
                    <a:pt x="155" y="604"/>
                    <a:pt x="154" y="601"/>
                    <a:pt x="158" y="600"/>
                  </a:cubicBezTo>
                  <a:cubicBezTo>
                    <a:pt x="158" y="600"/>
                    <a:pt x="159" y="599"/>
                    <a:pt x="159" y="598"/>
                  </a:cubicBezTo>
                  <a:cubicBezTo>
                    <a:pt x="161" y="594"/>
                    <a:pt x="162" y="588"/>
                    <a:pt x="164" y="584"/>
                  </a:cubicBezTo>
                  <a:cubicBezTo>
                    <a:pt x="167" y="580"/>
                    <a:pt x="165" y="577"/>
                    <a:pt x="164" y="574"/>
                  </a:cubicBezTo>
                  <a:cubicBezTo>
                    <a:pt x="164" y="572"/>
                    <a:pt x="164" y="570"/>
                    <a:pt x="165" y="570"/>
                  </a:cubicBezTo>
                  <a:cubicBezTo>
                    <a:pt x="169" y="567"/>
                    <a:pt x="168" y="563"/>
                    <a:pt x="169" y="560"/>
                  </a:cubicBezTo>
                  <a:cubicBezTo>
                    <a:pt x="169" y="560"/>
                    <a:pt x="170" y="559"/>
                    <a:pt x="170" y="559"/>
                  </a:cubicBezTo>
                  <a:cubicBezTo>
                    <a:pt x="166" y="554"/>
                    <a:pt x="172" y="551"/>
                    <a:pt x="172" y="546"/>
                  </a:cubicBezTo>
                  <a:cubicBezTo>
                    <a:pt x="171" y="541"/>
                    <a:pt x="173" y="535"/>
                    <a:pt x="175" y="530"/>
                  </a:cubicBezTo>
                  <a:cubicBezTo>
                    <a:pt x="177" y="523"/>
                    <a:pt x="176" y="516"/>
                    <a:pt x="176" y="509"/>
                  </a:cubicBezTo>
                  <a:cubicBezTo>
                    <a:pt x="176" y="507"/>
                    <a:pt x="176" y="506"/>
                    <a:pt x="175" y="504"/>
                  </a:cubicBezTo>
                  <a:cubicBezTo>
                    <a:pt x="173" y="502"/>
                    <a:pt x="174" y="498"/>
                    <a:pt x="176" y="497"/>
                  </a:cubicBezTo>
                  <a:cubicBezTo>
                    <a:pt x="180" y="495"/>
                    <a:pt x="181" y="490"/>
                    <a:pt x="183" y="487"/>
                  </a:cubicBezTo>
                  <a:cubicBezTo>
                    <a:pt x="184" y="486"/>
                    <a:pt x="184" y="484"/>
                    <a:pt x="186" y="483"/>
                  </a:cubicBezTo>
                  <a:cubicBezTo>
                    <a:pt x="192" y="479"/>
                    <a:pt x="194" y="473"/>
                    <a:pt x="193" y="467"/>
                  </a:cubicBezTo>
                  <a:cubicBezTo>
                    <a:pt x="192" y="460"/>
                    <a:pt x="193" y="453"/>
                    <a:pt x="195" y="446"/>
                  </a:cubicBezTo>
                  <a:cubicBezTo>
                    <a:pt x="195" y="446"/>
                    <a:pt x="195" y="444"/>
                    <a:pt x="195" y="444"/>
                  </a:cubicBezTo>
                  <a:cubicBezTo>
                    <a:pt x="191" y="439"/>
                    <a:pt x="194" y="434"/>
                    <a:pt x="194" y="428"/>
                  </a:cubicBezTo>
                  <a:cubicBezTo>
                    <a:pt x="195" y="419"/>
                    <a:pt x="196" y="410"/>
                    <a:pt x="194" y="401"/>
                  </a:cubicBezTo>
                  <a:cubicBezTo>
                    <a:pt x="193" y="398"/>
                    <a:pt x="194" y="397"/>
                    <a:pt x="197" y="396"/>
                  </a:cubicBezTo>
                  <a:cubicBezTo>
                    <a:pt x="200" y="394"/>
                    <a:pt x="203" y="395"/>
                    <a:pt x="206" y="395"/>
                  </a:cubicBezTo>
                  <a:cubicBezTo>
                    <a:pt x="208" y="395"/>
                    <a:pt x="209" y="397"/>
                    <a:pt x="209" y="399"/>
                  </a:cubicBezTo>
                  <a:cubicBezTo>
                    <a:pt x="209" y="403"/>
                    <a:pt x="209" y="408"/>
                    <a:pt x="209" y="412"/>
                  </a:cubicBezTo>
                  <a:cubicBezTo>
                    <a:pt x="209" y="422"/>
                    <a:pt x="212" y="432"/>
                    <a:pt x="213" y="441"/>
                  </a:cubicBezTo>
                  <a:cubicBezTo>
                    <a:pt x="214" y="444"/>
                    <a:pt x="216" y="445"/>
                    <a:pt x="218" y="445"/>
                  </a:cubicBezTo>
                  <a:cubicBezTo>
                    <a:pt x="220" y="444"/>
                    <a:pt x="222" y="444"/>
                    <a:pt x="223" y="440"/>
                  </a:cubicBezTo>
                  <a:cubicBezTo>
                    <a:pt x="225" y="433"/>
                    <a:pt x="225" y="425"/>
                    <a:pt x="222" y="418"/>
                  </a:cubicBezTo>
                  <a:cubicBezTo>
                    <a:pt x="222" y="416"/>
                    <a:pt x="221" y="414"/>
                    <a:pt x="222" y="413"/>
                  </a:cubicBezTo>
                  <a:cubicBezTo>
                    <a:pt x="224" y="409"/>
                    <a:pt x="223" y="404"/>
                    <a:pt x="224" y="399"/>
                  </a:cubicBezTo>
                  <a:cubicBezTo>
                    <a:pt x="226" y="395"/>
                    <a:pt x="224" y="391"/>
                    <a:pt x="223" y="386"/>
                  </a:cubicBezTo>
                  <a:cubicBezTo>
                    <a:pt x="222" y="380"/>
                    <a:pt x="223" y="373"/>
                    <a:pt x="222" y="367"/>
                  </a:cubicBezTo>
                  <a:cubicBezTo>
                    <a:pt x="222" y="358"/>
                    <a:pt x="224" y="349"/>
                    <a:pt x="223" y="340"/>
                  </a:cubicBezTo>
                  <a:cubicBezTo>
                    <a:pt x="223" y="336"/>
                    <a:pt x="224" y="332"/>
                    <a:pt x="225" y="328"/>
                  </a:cubicBezTo>
                  <a:cubicBezTo>
                    <a:pt x="226" y="322"/>
                    <a:pt x="225" y="316"/>
                    <a:pt x="225" y="310"/>
                  </a:cubicBezTo>
                  <a:cubicBezTo>
                    <a:pt x="225" y="296"/>
                    <a:pt x="223" y="283"/>
                    <a:pt x="224" y="270"/>
                  </a:cubicBezTo>
                  <a:cubicBezTo>
                    <a:pt x="225" y="265"/>
                    <a:pt x="224" y="260"/>
                    <a:pt x="222" y="255"/>
                  </a:cubicBezTo>
                  <a:cubicBezTo>
                    <a:pt x="221" y="251"/>
                    <a:pt x="223" y="249"/>
                    <a:pt x="225" y="247"/>
                  </a:cubicBezTo>
                  <a:cubicBezTo>
                    <a:pt x="227" y="245"/>
                    <a:pt x="229" y="245"/>
                    <a:pt x="231" y="248"/>
                  </a:cubicBezTo>
                  <a:cubicBezTo>
                    <a:pt x="233" y="252"/>
                    <a:pt x="233" y="256"/>
                    <a:pt x="233" y="260"/>
                  </a:cubicBezTo>
                  <a:cubicBezTo>
                    <a:pt x="233" y="263"/>
                    <a:pt x="233" y="266"/>
                    <a:pt x="235" y="269"/>
                  </a:cubicBezTo>
                  <a:cubicBezTo>
                    <a:pt x="235" y="265"/>
                    <a:pt x="238" y="263"/>
                    <a:pt x="238" y="259"/>
                  </a:cubicBezTo>
                  <a:cubicBezTo>
                    <a:pt x="237" y="255"/>
                    <a:pt x="239" y="251"/>
                    <a:pt x="240" y="247"/>
                  </a:cubicBezTo>
                  <a:cubicBezTo>
                    <a:pt x="240" y="247"/>
                    <a:pt x="241" y="246"/>
                    <a:pt x="241" y="246"/>
                  </a:cubicBezTo>
                  <a:cubicBezTo>
                    <a:pt x="242" y="246"/>
                    <a:pt x="242" y="247"/>
                    <a:pt x="242" y="248"/>
                  </a:cubicBezTo>
                  <a:cubicBezTo>
                    <a:pt x="242" y="252"/>
                    <a:pt x="244" y="257"/>
                    <a:pt x="242" y="262"/>
                  </a:cubicBezTo>
                  <a:cubicBezTo>
                    <a:pt x="240" y="265"/>
                    <a:pt x="243" y="270"/>
                    <a:pt x="240" y="273"/>
                  </a:cubicBezTo>
                  <a:cubicBezTo>
                    <a:pt x="240" y="273"/>
                    <a:pt x="240" y="273"/>
                    <a:pt x="240" y="274"/>
                  </a:cubicBezTo>
                  <a:cubicBezTo>
                    <a:pt x="245" y="280"/>
                    <a:pt x="242" y="288"/>
                    <a:pt x="243" y="295"/>
                  </a:cubicBezTo>
                  <a:cubicBezTo>
                    <a:pt x="244" y="297"/>
                    <a:pt x="244" y="299"/>
                    <a:pt x="245" y="301"/>
                  </a:cubicBezTo>
                  <a:cubicBezTo>
                    <a:pt x="246" y="307"/>
                    <a:pt x="244" y="312"/>
                    <a:pt x="244" y="318"/>
                  </a:cubicBezTo>
                  <a:cubicBezTo>
                    <a:pt x="244" y="320"/>
                    <a:pt x="244" y="323"/>
                    <a:pt x="244" y="326"/>
                  </a:cubicBezTo>
                  <a:cubicBezTo>
                    <a:pt x="244" y="335"/>
                    <a:pt x="244" y="344"/>
                    <a:pt x="244" y="354"/>
                  </a:cubicBezTo>
                  <a:cubicBezTo>
                    <a:pt x="244" y="357"/>
                    <a:pt x="243" y="360"/>
                    <a:pt x="240" y="362"/>
                  </a:cubicBezTo>
                  <a:cubicBezTo>
                    <a:pt x="238" y="364"/>
                    <a:pt x="238" y="367"/>
                    <a:pt x="239" y="369"/>
                  </a:cubicBezTo>
                  <a:cubicBezTo>
                    <a:pt x="239" y="370"/>
                    <a:pt x="245" y="368"/>
                    <a:pt x="246" y="366"/>
                  </a:cubicBezTo>
                  <a:cubicBezTo>
                    <a:pt x="250" y="363"/>
                    <a:pt x="251" y="358"/>
                    <a:pt x="256" y="355"/>
                  </a:cubicBezTo>
                  <a:cubicBezTo>
                    <a:pt x="257" y="354"/>
                    <a:pt x="258" y="353"/>
                    <a:pt x="258" y="351"/>
                  </a:cubicBezTo>
                  <a:cubicBezTo>
                    <a:pt x="258" y="344"/>
                    <a:pt x="261" y="338"/>
                    <a:pt x="263" y="332"/>
                  </a:cubicBezTo>
                  <a:cubicBezTo>
                    <a:pt x="263" y="331"/>
                    <a:pt x="264" y="330"/>
                    <a:pt x="265" y="330"/>
                  </a:cubicBezTo>
                  <a:cubicBezTo>
                    <a:pt x="269" y="328"/>
                    <a:pt x="269" y="326"/>
                    <a:pt x="267" y="323"/>
                  </a:cubicBezTo>
                  <a:cubicBezTo>
                    <a:pt x="266" y="319"/>
                    <a:pt x="263" y="316"/>
                    <a:pt x="261" y="312"/>
                  </a:cubicBezTo>
                  <a:cubicBezTo>
                    <a:pt x="260" y="310"/>
                    <a:pt x="261" y="307"/>
                    <a:pt x="260" y="304"/>
                  </a:cubicBezTo>
                  <a:cubicBezTo>
                    <a:pt x="258" y="300"/>
                    <a:pt x="254" y="296"/>
                    <a:pt x="254" y="291"/>
                  </a:cubicBezTo>
                  <a:cubicBezTo>
                    <a:pt x="254" y="286"/>
                    <a:pt x="250" y="282"/>
                    <a:pt x="251" y="277"/>
                  </a:cubicBezTo>
                  <a:cubicBezTo>
                    <a:pt x="252" y="271"/>
                    <a:pt x="251" y="265"/>
                    <a:pt x="253" y="259"/>
                  </a:cubicBezTo>
                  <a:cubicBezTo>
                    <a:pt x="253" y="257"/>
                    <a:pt x="253" y="254"/>
                    <a:pt x="253" y="252"/>
                  </a:cubicBezTo>
                  <a:cubicBezTo>
                    <a:pt x="253" y="250"/>
                    <a:pt x="253" y="248"/>
                    <a:pt x="254" y="246"/>
                  </a:cubicBezTo>
                  <a:cubicBezTo>
                    <a:pt x="255" y="244"/>
                    <a:pt x="255" y="242"/>
                    <a:pt x="255" y="239"/>
                  </a:cubicBezTo>
                  <a:cubicBezTo>
                    <a:pt x="255" y="236"/>
                    <a:pt x="256" y="235"/>
                    <a:pt x="258" y="233"/>
                  </a:cubicBezTo>
                  <a:cubicBezTo>
                    <a:pt x="260" y="232"/>
                    <a:pt x="261" y="229"/>
                    <a:pt x="261" y="227"/>
                  </a:cubicBezTo>
                  <a:cubicBezTo>
                    <a:pt x="261" y="216"/>
                    <a:pt x="264" y="214"/>
                    <a:pt x="274" y="216"/>
                  </a:cubicBezTo>
                  <a:cubicBezTo>
                    <a:pt x="275" y="216"/>
                    <a:pt x="277" y="216"/>
                    <a:pt x="278" y="218"/>
                  </a:cubicBezTo>
                  <a:cubicBezTo>
                    <a:pt x="272" y="218"/>
                    <a:pt x="271" y="221"/>
                    <a:pt x="269" y="225"/>
                  </a:cubicBezTo>
                  <a:cubicBezTo>
                    <a:pt x="268" y="230"/>
                    <a:pt x="267" y="236"/>
                    <a:pt x="264" y="241"/>
                  </a:cubicBezTo>
                  <a:cubicBezTo>
                    <a:pt x="264" y="242"/>
                    <a:pt x="263" y="244"/>
                    <a:pt x="264" y="246"/>
                  </a:cubicBezTo>
                  <a:cubicBezTo>
                    <a:pt x="267" y="253"/>
                    <a:pt x="266" y="261"/>
                    <a:pt x="268" y="268"/>
                  </a:cubicBezTo>
                  <a:cubicBezTo>
                    <a:pt x="268" y="269"/>
                    <a:pt x="268" y="270"/>
                    <a:pt x="269" y="270"/>
                  </a:cubicBezTo>
                  <a:cubicBezTo>
                    <a:pt x="271" y="274"/>
                    <a:pt x="272" y="277"/>
                    <a:pt x="268" y="279"/>
                  </a:cubicBezTo>
                  <a:cubicBezTo>
                    <a:pt x="267" y="280"/>
                    <a:pt x="266" y="281"/>
                    <a:pt x="266" y="282"/>
                  </a:cubicBezTo>
                  <a:cubicBezTo>
                    <a:pt x="266" y="285"/>
                    <a:pt x="266" y="287"/>
                    <a:pt x="269" y="288"/>
                  </a:cubicBezTo>
                  <a:cubicBezTo>
                    <a:pt x="271" y="289"/>
                    <a:pt x="272" y="287"/>
                    <a:pt x="272" y="285"/>
                  </a:cubicBezTo>
                  <a:cubicBezTo>
                    <a:pt x="273" y="280"/>
                    <a:pt x="278" y="280"/>
                    <a:pt x="281" y="277"/>
                  </a:cubicBezTo>
                  <a:cubicBezTo>
                    <a:pt x="286" y="275"/>
                    <a:pt x="290" y="271"/>
                    <a:pt x="292" y="266"/>
                  </a:cubicBezTo>
                  <a:cubicBezTo>
                    <a:pt x="293" y="262"/>
                    <a:pt x="294" y="259"/>
                    <a:pt x="296" y="255"/>
                  </a:cubicBezTo>
                  <a:cubicBezTo>
                    <a:pt x="297" y="252"/>
                    <a:pt x="298" y="250"/>
                    <a:pt x="295" y="247"/>
                  </a:cubicBezTo>
                  <a:cubicBezTo>
                    <a:pt x="298" y="247"/>
                    <a:pt x="300" y="250"/>
                    <a:pt x="303" y="249"/>
                  </a:cubicBezTo>
                  <a:cubicBezTo>
                    <a:pt x="306" y="248"/>
                    <a:pt x="311" y="243"/>
                    <a:pt x="310" y="238"/>
                  </a:cubicBezTo>
                  <a:cubicBezTo>
                    <a:pt x="308" y="231"/>
                    <a:pt x="309" y="224"/>
                    <a:pt x="307" y="217"/>
                  </a:cubicBezTo>
                  <a:cubicBezTo>
                    <a:pt x="306" y="214"/>
                    <a:pt x="303" y="211"/>
                    <a:pt x="303" y="208"/>
                  </a:cubicBezTo>
                  <a:cubicBezTo>
                    <a:pt x="302" y="206"/>
                    <a:pt x="301" y="206"/>
                    <a:pt x="300" y="207"/>
                  </a:cubicBezTo>
                  <a:cubicBezTo>
                    <a:pt x="298" y="208"/>
                    <a:pt x="297" y="208"/>
                    <a:pt x="295" y="208"/>
                  </a:cubicBezTo>
                  <a:cubicBezTo>
                    <a:pt x="288" y="207"/>
                    <a:pt x="286" y="203"/>
                    <a:pt x="290" y="196"/>
                  </a:cubicBezTo>
                  <a:cubicBezTo>
                    <a:pt x="293" y="191"/>
                    <a:pt x="296" y="187"/>
                    <a:pt x="301" y="184"/>
                  </a:cubicBezTo>
                  <a:cubicBezTo>
                    <a:pt x="302" y="184"/>
                    <a:pt x="304" y="182"/>
                    <a:pt x="304" y="180"/>
                  </a:cubicBezTo>
                  <a:cubicBezTo>
                    <a:pt x="305" y="178"/>
                    <a:pt x="306" y="177"/>
                    <a:pt x="308" y="177"/>
                  </a:cubicBezTo>
                  <a:cubicBezTo>
                    <a:pt x="309" y="176"/>
                    <a:pt x="310" y="176"/>
                    <a:pt x="310" y="175"/>
                  </a:cubicBezTo>
                  <a:cubicBezTo>
                    <a:pt x="318" y="171"/>
                    <a:pt x="321" y="170"/>
                    <a:pt x="316" y="160"/>
                  </a:cubicBezTo>
                  <a:cubicBezTo>
                    <a:pt x="315" y="158"/>
                    <a:pt x="313" y="156"/>
                    <a:pt x="316" y="154"/>
                  </a:cubicBezTo>
                  <a:cubicBezTo>
                    <a:pt x="319" y="152"/>
                    <a:pt x="322" y="151"/>
                    <a:pt x="325" y="153"/>
                  </a:cubicBezTo>
                  <a:cubicBezTo>
                    <a:pt x="325" y="154"/>
                    <a:pt x="326" y="154"/>
                    <a:pt x="326" y="154"/>
                  </a:cubicBezTo>
                  <a:cubicBezTo>
                    <a:pt x="332" y="158"/>
                    <a:pt x="334" y="158"/>
                    <a:pt x="337" y="152"/>
                  </a:cubicBezTo>
                  <a:cubicBezTo>
                    <a:pt x="340" y="147"/>
                    <a:pt x="344" y="144"/>
                    <a:pt x="348" y="141"/>
                  </a:cubicBezTo>
                  <a:cubicBezTo>
                    <a:pt x="350" y="139"/>
                    <a:pt x="353" y="136"/>
                    <a:pt x="355" y="134"/>
                  </a:cubicBezTo>
                  <a:cubicBezTo>
                    <a:pt x="357" y="132"/>
                    <a:pt x="357" y="130"/>
                    <a:pt x="357" y="128"/>
                  </a:cubicBezTo>
                  <a:cubicBezTo>
                    <a:pt x="355" y="123"/>
                    <a:pt x="355" y="119"/>
                    <a:pt x="356" y="114"/>
                  </a:cubicBezTo>
                  <a:cubicBezTo>
                    <a:pt x="357" y="111"/>
                    <a:pt x="357" y="107"/>
                    <a:pt x="356" y="103"/>
                  </a:cubicBezTo>
                  <a:cubicBezTo>
                    <a:pt x="356" y="100"/>
                    <a:pt x="356" y="96"/>
                    <a:pt x="356" y="93"/>
                  </a:cubicBezTo>
                  <a:cubicBezTo>
                    <a:pt x="355" y="90"/>
                    <a:pt x="357" y="89"/>
                    <a:pt x="360" y="88"/>
                  </a:cubicBezTo>
                  <a:cubicBezTo>
                    <a:pt x="362" y="87"/>
                    <a:pt x="365" y="87"/>
                    <a:pt x="366" y="90"/>
                  </a:cubicBezTo>
                  <a:cubicBezTo>
                    <a:pt x="368" y="94"/>
                    <a:pt x="370" y="99"/>
                    <a:pt x="371" y="103"/>
                  </a:cubicBezTo>
                  <a:cubicBezTo>
                    <a:pt x="371" y="105"/>
                    <a:pt x="371" y="106"/>
                    <a:pt x="372" y="107"/>
                  </a:cubicBezTo>
                  <a:cubicBezTo>
                    <a:pt x="374" y="115"/>
                    <a:pt x="377" y="116"/>
                    <a:pt x="383" y="111"/>
                  </a:cubicBezTo>
                  <a:cubicBezTo>
                    <a:pt x="387" y="109"/>
                    <a:pt x="391" y="108"/>
                    <a:pt x="395" y="106"/>
                  </a:cubicBezTo>
                  <a:cubicBezTo>
                    <a:pt x="398" y="103"/>
                    <a:pt x="401" y="101"/>
                    <a:pt x="403" y="97"/>
                  </a:cubicBezTo>
                  <a:cubicBezTo>
                    <a:pt x="408" y="87"/>
                    <a:pt x="416" y="80"/>
                    <a:pt x="426" y="77"/>
                  </a:cubicBezTo>
                  <a:cubicBezTo>
                    <a:pt x="427" y="77"/>
                    <a:pt x="428" y="77"/>
                    <a:pt x="428" y="77"/>
                  </a:cubicBezTo>
                  <a:cubicBezTo>
                    <a:pt x="430" y="78"/>
                    <a:pt x="433" y="78"/>
                    <a:pt x="434" y="75"/>
                  </a:cubicBezTo>
                  <a:cubicBezTo>
                    <a:pt x="435" y="72"/>
                    <a:pt x="436" y="70"/>
                    <a:pt x="433" y="67"/>
                  </a:cubicBezTo>
                  <a:cubicBezTo>
                    <a:pt x="430" y="65"/>
                    <a:pt x="429" y="63"/>
                    <a:pt x="428" y="60"/>
                  </a:cubicBezTo>
                  <a:cubicBezTo>
                    <a:pt x="426" y="56"/>
                    <a:pt x="429" y="53"/>
                    <a:pt x="432" y="54"/>
                  </a:cubicBezTo>
                  <a:cubicBezTo>
                    <a:pt x="437" y="55"/>
                    <a:pt x="443" y="54"/>
                    <a:pt x="448" y="56"/>
                  </a:cubicBezTo>
                  <a:cubicBezTo>
                    <a:pt x="450" y="57"/>
                    <a:pt x="453" y="56"/>
                    <a:pt x="454" y="54"/>
                  </a:cubicBezTo>
                  <a:cubicBezTo>
                    <a:pt x="456" y="53"/>
                    <a:pt x="457" y="53"/>
                    <a:pt x="459" y="52"/>
                  </a:cubicBezTo>
                  <a:cubicBezTo>
                    <a:pt x="462" y="52"/>
                    <a:pt x="463" y="53"/>
                    <a:pt x="463" y="56"/>
                  </a:cubicBezTo>
                  <a:cubicBezTo>
                    <a:pt x="463" y="58"/>
                    <a:pt x="464" y="60"/>
                    <a:pt x="464" y="62"/>
                  </a:cubicBezTo>
                  <a:cubicBezTo>
                    <a:pt x="465" y="63"/>
                    <a:pt x="466" y="64"/>
                    <a:pt x="467" y="64"/>
                  </a:cubicBezTo>
                  <a:cubicBezTo>
                    <a:pt x="469" y="64"/>
                    <a:pt x="469" y="63"/>
                    <a:pt x="469" y="62"/>
                  </a:cubicBezTo>
                  <a:cubicBezTo>
                    <a:pt x="470" y="58"/>
                    <a:pt x="469" y="56"/>
                    <a:pt x="466" y="53"/>
                  </a:cubicBezTo>
                  <a:cubicBezTo>
                    <a:pt x="463" y="49"/>
                    <a:pt x="460" y="44"/>
                    <a:pt x="458" y="38"/>
                  </a:cubicBezTo>
                  <a:cubicBezTo>
                    <a:pt x="457" y="35"/>
                    <a:pt x="460" y="34"/>
                    <a:pt x="462" y="33"/>
                  </a:cubicBezTo>
                  <a:cubicBezTo>
                    <a:pt x="466" y="33"/>
                    <a:pt x="469" y="33"/>
                    <a:pt x="472" y="36"/>
                  </a:cubicBezTo>
                  <a:cubicBezTo>
                    <a:pt x="473" y="37"/>
                    <a:pt x="474" y="38"/>
                    <a:pt x="475" y="39"/>
                  </a:cubicBezTo>
                  <a:cubicBezTo>
                    <a:pt x="479" y="42"/>
                    <a:pt x="481" y="42"/>
                    <a:pt x="484" y="37"/>
                  </a:cubicBezTo>
                  <a:cubicBezTo>
                    <a:pt x="490" y="29"/>
                    <a:pt x="492" y="19"/>
                    <a:pt x="497" y="9"/>
                  </a:cubicBezTo>
                  <a:cubicBezTo>
                    <a:pt x="498" y="7"/>
                    <a:pt x="498" y="5"/>
                    <a:pt x="500" y="3"/>
                  </a:cubicBezTo>
                  <a:cubicBezTo>
                    <a:pt x="501" y="1"/>
                    <a:pt x="505" y="0"/>
                    <a:pt x="508" y="1"/>
                  </a:cubicBezTo>
                  <a:cubicBezTo>
                    <a:pt x="510" y="2"/>
                    <a:pt x="509" y="4"/>
                    <a:pt x="509" y="5"/>
                  </a:cubicBezTo>
                  <a:cubicBezTo>
                    <a:pt x="506" y="10"/>
                    <a:pt x="504" y="17"/>
                    <a:pt x="500" y="23"/>
                  </a:cubicBezTo>
                  <a:cubicBezTo>
                    <a:pt x="496" y="31"/>
                    <a:pt x="492" y="38"/>
                    <a:pt x="489" y="46"/>
                  </a:cubicBezTo>
                  <a:cubicBezTo>
                    <a:pt x="488" y="50"/>
                    <a:pt x="493" y="62"/>
                    <a:pt x="498" y="63"/>
                  </a:cubicBezTo>
                  <a:cubicBezTo>
                    <a:pt x="500" y="63"/>
                    <a:pt x="502" y="62"/>
                    <a:pt x="503" y="61"/>
                  </a:cubicBezTo>
                  <a:cubicBezTo>
                    <a:pt x="507" y="56"/>
                    <a:pt x="507" y="49"/>
                    <a:pt x="507" y="43"/>
                  </a:cubicBezTo>
                  <a:cubicBezTo>
                    <a:pt x="507" y="42"/>
                    <a:pt x="507" y="42"/>
                    <a:pt x="507" y="41"/>
                  </a:cubicBezTo>
                  <a:cubicBezTo>
                    <a:pt x="507" y="38"/>
                    <a:pt x="506" y="33"/>
                    <a:pt x="510" y="31"/>
                  </a:cubicBezTo>
                  <a:cubicBezTo>
                    <a:pt x="514" y="29"/>
                    <a:pt x="519" y="28"/>
                    <a:pt x="524" y="31"/>
                  </a:cubicBezTo>
                  <a:cubicBezTo>
                    <a:pt x="528" y="34"/>
                    <a:pt x="531" y="38"/>
                    <a:pt x="534" y="41"/>
                  </a:cubicBezTo>
                  <a:cubicBezTo>
                    <a:pt x="536" y="43"/>
                    <a:pt x="537" y="44"/>
                    <a:pt x="540" y="42"/>
                  </a:cubicBezTo>
                  <a:cubicBezTo>
                    <a:pt x="542" y="40"/>
                    <a:pt x="545" y="41"/>
                    <a:pt x="548" y="41"/>
                  </a:cubicBezTo>
                  <a:cubicBezTo>
                    <a:pt x="550" y="41"/>
                    <a:pt x="550" y="42"/>
                    <a:pt x="550" y="43"/>
                  </a:cubicBezTo>
                  <a:cubicBezTo>
                    <a:pt x="550" y="46"/>
                    <a:pt x="550" y="49"/>
                    <a:pt x="548" y="51"/>
                  </a:cubicBezTo>
                  <a:cubicBezTo>
                    <a:pt x="547" y="52"/>
                    <a:pt x="546" y="54"/>
                    <a:pt x="548" y="56"/>
                  </a:cubicBezTo>
                  <a:cubicBezTo>
                    <a:pt x="550" y="58"/>
                    <a:pt x="551" y="55"/>
                    <a:pt x="552" y="54"/>
                  </a:cubicBezTo>
                  <a:cubicBezTo>
                    <a:pt x="553" y="53"/>
                    <a:pt x="553" y="52"/>
                    <a:pt x="554" y="52"/>
                  </a:cubicBezTo>
                  <a:cubicBezTo>
                    <a:pt x="556" y="50"/>
                    <a:pt x="556" y="48"/>
                    <a:pt x="555" y="46"/>
                  </a:cubicBezTo>
                  <a:cubicBezTo>
                    <a:pt x="552" y="43"/>
                    <a:pt x="554" y="41"/>
                    <a:pt x="556" y="39"/>
                  </a:cubicBezTo>
                  <a:cubicBezTo>
                    <a:pt x="558" y="38"/>
                    <a:pt x="560" y="36"/>
                    <a:pt x="563" y="36"/>
                  </a:cubicBezTo>
                  <a:cubicBezTo>
                    <a:pt x="568" y="37"/>
                    <a:pt x="572" y="34"/>
                    <a:pt x="576" y="30"/>
                  </a:cubicBezTo>
                  <a:cubicBezTo>
                    <a:pt x="578" y="28"/>
                    <a:pt x="580" y="27"/>
                    <a:pt x="583" y="26"/>
                  </a:cubicBezTo>
                  <a:cubicBezTo>
                    <a:pt x="587" y="25"/>
                    <a:pt x="590" y="24"/>
                    <a:pt x="593" y="21"/>
                  </a:cubicBezTo>
                  <a:cubicBezTo>
                    <a:pt x="594" y="20"/>
                    <a:pt x="604" y="20"/>
                    <a:pt x="605" y="21"/>
                  </a:cubicBezTo>
                  <a:cubicBezTo>
                    <a:pt x="605" y="23"/>
                    <a:pt x="606" y="26"/>
                    <a:pt x="606" y="28"/>
                  </a:cubicBezTo>
                  <a:cubicBezTo>
                    <a:pt x="606" y="31"/>
                    <a:pt x="604" y="31"/>
                    <a:pt x="601" y="32"/>
                  </a:cubicBezTo>
                  <a:cubicBezTo>
                    <a:pt x="599" y="32"/>
                    <a:pt x="597" y="33"/>
                    <a:pt x="594" y="33"/>
                  </a:cubicBezTo>
                  <a:cubicBezTo>
                    <a:pt x="586" y="34"/>
                    <a:pt x="581" y="39"/>
                    <a:pt x="575" y="44"/>
                  </a:cubicBezTo>
                  <a:cubicBezTo>
                    <a:pt x="573" y="47"/>
                    <a:pt x="572" y="48"/>
                    <a:pt x="574" y="52"/>
                  </a:cubicBezTo>
                  <a:cubicBezTo>
                    <a:pt x="578" y="57"/>
                    <a:pt x="579" y="58"/>
                    <a:pt x="584" y="55"/>
                  </a:cubicBezTo>
                  <a:cubicBezTo>
                    <a:pt x="587" y="54"/>
                    <a:pt x="587" y="55"/>
                    <a:pt x="587" y="57"/>
                  </a:cubicBezTo>
                  <a:cubicBezTo>
                    <a:pt x="586" y="59"/>
                    <a:pt x="588" y="59"/>
                    <a:pt x="589" y="59"/>
                  </a:cubicBezTo>
                  <a:cubicBezTo>
                    <a:pt x="592" y="58"/>
                    <a:pt x="594" y="57"/>
                    <a:pt x="594" y="53"/>
                  </a:cubicBezTo>
                  <a:cubicBezTo>
                    <a:pt x="594" y="48"/>
                    <a:pt x="594" y="42"/>
                    <a:pt x="597" y="37"/>
                  </a:cubicBezTo>
                  <a:cubicBezTo>
                    <a:pt x="597" y="36"/>
                    <a:pt x="598" y="35"/>
                    <a:pt x="600" y="35"/>
                  </a:cubicBezTo>
                  <a:cubicBezTo>
                    <a:pt x="602" y="35"/>
                    <a:pt x="602" y="37"/>
                    <a:pt x="602" y="38"/>
                  </a:cubicBezTo>
                  <a:cubicBezTo>
                    <a:pt x="602" y="40"/>
                    <a:pt x="603" y="43"/>
                    <a:pt x="605" y="43"/>
                  </a:cubicBezTo>
                  <a:cubicBezTo>
                    <a:pt x="608" y="44"/>
                    <a:pt x="610" y="42"/>
                    <a:pt x="611" y="40"/>
                  </a:cubicBezTo>
                  <a:cubicBezTo>
                    <a:pt x="615" y="33"/>
                    <a:pt x="623" y="31"/>
                    <a:pt x="630" y="28"/>
                  </a:cubicBezTo>
                  <a:cubicBezTo>
                    <a:pt x="633" y="27"/>
                    <a:pt x="634" y="25"/>
                    <a:pt x="636" y="24"/>
                  </a:cubicBezTo>
                  <a:cubicBezTo>
                    <a:pt x="641" y="22"/>
                    <a:pt x="646" y="21"/>
                    <a:pt x="650" y="18"/>
                  </a:cubicBezTo>
                  <a:cubicBezTo>
                    <a:pt x="653" y="16"/>
                    <a:pt x="657" y="17"/>
                    <a:pt x="661" y="19"/>
                  </a:cubicBezTo>
                  <a:cubicBezTo>
                    <a:pt x="664" y="20"/>
                    <a:pt x="664" y="23"/>
                    <a:pt x="661" y="25"/>
                  </a:cubicBezTo>
                  <a:cubicBezTo>
                    <a:pt x="660" y="26"/>
                    <a:pt x="659" y="28"/>
                    <a:pt x="659" y="29"/>
                  </a:cubicBezTo>
                  <a:cubicBezTo>
                    <a:pt x="661" y="39"/>
                    <a:pt x="657" y="47"/>
                    <a:pt x="651" y="53"/>
                  </a:cubicBezTo>
                  <a:cubicBezTo>
                    <a:pt x="649" y="56"/>
                    <a:pt x="650" y="57"/>
                    <a:pt x="651" y="59"/>
                  </a:cubicBezTo>
                  <a:cubicBezTo>
                    <a:pt x="653" y="61"/>
                    <a:pt x="655" y="61"/>
                    <a:pt x="657" y="59"/>
                  </a:cubicBezTo>
                  <a:cubicBezTo>
                    <a:pt x="660" y="56"/>
                    <a:pt x="664" y="53"/>
                    <a:pt x="666" y="49"/>
                  </a:cubicBezTo>
                  <a:cubicBezTo>
                    <a:pt x="668" y="48"/>
                    <a:pt x="669" y="46"/>
                    <a:pt x="671" y="45"/>
                  </a:cubicBezTo>
                  <a:cubicBezTo>
                    <a:pt x="679" y="43"/>
                    <a:pt x="685" y="38"/>
                    <a:pt x="691" y="32"/>
                  </a:cubicBezTo>
                  <a:cubicBezTo>
                    <a:pt x="693" y="31"/>
                    <a:pt x="695" y="31"/>
                    <a:pt x="696" y="33"/>
                  </a:cubicBezTo>
                  <a:cubicBezTo>
                    <a:pt x="697" y="35"/>
                    <a:pt x="695" y="35"/>
                    <a:pt x="694" y="36"/>
                  </a:cubicBezTo>
                  <a:cubicBezTo>
                    <a:pt x="688" y="39"/>
                    <a:pt x="684" y="46"/>
                    <a:pt x="677" y="47"/>
                  </a:cubicBezTo>
                  <a:cubicBezTo>
                    <a:pt x="675" y="48"/>
                    <a:pt x="675" y="50"/>
                    <a:pt x="676" y="51"/>
                  </a:cubicBezTo>
                  <a:cubicBezTo>
                    <a:pt x="677" y="53"/>
                    <a:pt x="678" y="53"/>
                    <a:pt x="680" y="53"/>
                  </a:cubicBezTo>
                  <a:cubicBezTo>
                    <a:pt x="682" y="52"/>
                    <a:pt x="685" y="51"/>
                    <a:pt x="687" y="50"/>
                  </a:cubicBezTo>
                  <a:cubicBezTo>
                    <a:pt x="692" y="49"/>
                    <a:pt x="695" y="50"/>
                    <a:pt x="698" y="54"/>
                  </a:cubicBezTo>
                  <a:cubicBezTo>
                    <a:pt x="699" y="56"/>
                    <a:pt x="700" y="58"/>
                    <a:pt x="702" y="59"/>
                  </a:cubicBezTo>
                  <a:cubicBezTo>
                    <a:pt x="706" y="59"/>
                    <a:pt x="707" y="62"/>
                    <a:pt x="708" y="65"/>
                  </a:cubicBezTo>
                  <a:cubicBezTo>
                    <a:pt x="709" y="70"/>
                    <a:pt x="713" y="73"/>
                    <a:pt x="716" y="77"/>
                  </a:cubicBezTo>
                  <a:cubicBezTo>
                    <a:pt x="717" y="78"/>
                    <a:pt x="718" y="79"/>
                    <a:pt x="718" y="80"/>
                  </a:cubicBezTo>
                  <a:cubicBezTo>
                    <a:pt x="718" y="81"/>
                    <a:pt x="719" y="82"/>
                    <a:pt x="720" y="82"/>
                  </a:cubicBezTo>
                  <a:cubicBezTo>
                    <a:pt x="722" y="80"/>
                    <a:pt x="723" y="81"/>
                    <a:pt x="725" y="81"/>
                  </a:cubicBezTo>
                  <a:cubicBezTo>
                    <a:pt x="737" y="81"/>
                    <a:pt x="740" y="76"/>
                    <a:pt x="739" y="65"/>
                  </a:cubicBezTo>
                  <a:cubicBezTo>
                    <a:pt x="739" y="64"/>
                    <a:pt x="739" y="64"/>
                    <a:pt x="739" y="63"/>
                  </a:cubicBezTo>
                  <a:cubicBezTo>
                    <a:pt x="737" y="54"/>
                    <a:pt x="738" y="53"/>
                    <a:pt x="748" y="51"/>
                  </a:cubicBezTo>
                  <a:cubicBezTo>
                    <a:pt x="755" y="49"/>
                    <a:pt x="757" y="54"/>
                    <a:pt x="761" y="57"/>
                  </a:cubicBezTo>
                  <a:cubicBezTo>
                    <a:pt x="762" y="59"/>
                    <a:pt x="763" y="61"/>
                    <a:pt x="766" y="60"/>
                  </a:cubicBezTo>
                  <a:cubicBezTo>
                    <a:pt x="768" y="60"/>
                    <a:pt x="769" y="59"/>
                    <a:pt x="769" y="57"/>
                  </a:cubicBezTo>
                  <a:cubicBezTo>
                    <a:pt x="770" y="55"/>
                    <a:pt x="771" y="54"/>
                    <a:pt x="772" y="54"/>
                  </a:cubicBezTo>
                  <a:cubicBezTo>
                    <a:pt x="776" y="53"/>
                    <a:pt x="777" y="49"/>
                    <a:pt x="779" y="47"/>
                  </a:cubicBezTo>
                  <a:cubicBezTo>
                    <a:pt x="782" y="44"/>
                    <a:pt x="785" y="41"/>
                    <a:pt x="789" y="41"/>
                  </a:cubicBezTo>
                  <a:cubicBezTo>
                    <a:pt x="790" y="41"/>
                    <a:pt x="791" y="40"/>
                    <a:pt x="792" y="40"/>
                  </a:cubicBezTo>
                  <a:cubicBezTo>
                    <a:pt x="795" y="38"/>
                    <a:pt x="797" y="39"/>
                    <a:pt x="799" y="41"/>
                  </a:cubicBezTo>
                  <a:cubicBezTo>
                    <a:pt x="800" y="44"/>
                    <a:pt x="803" y="45"/>
                    <a:pt x="806" y="44"/>
                  </a:cubicBezTo>
                  <a:cubicBezTo>
                    <a:pt x="807" y="43"/>
                    <a:pt x="807" y="43"/>
                    <a:pt x="808" y="44"/>
                  </a:cubicBezTo>
                  <a:cubicBezTo>
                    <a:pt x="812" y="46"/>
                    <a:pt x="815" y="45"/>
                    <a:pt x="818" y="43"/>
                  </a:cubicBezTo>
                  <a:cubicBezTo>
                    <a:pt x="822" y="40"/>
                    <a:pt x="826" y="39"/>
                    <a:pt x="831" y="38"/>
                  </a:cubicBezTo>
                  <a:cubicBezTo>
                    <a:pt x="834" y="38"/>
                    <a:pt x="837" y="40"/>
                    <a:pt x="836" y="44"/>
                  </a:cubicBezTo>
                  <a:cubicBezTo>
                    <a:pt x="836" y="45"/>
                    <a:pt x="836" y="46"/>
                    <a:pt x="836" y="48"/>
                  </a:cubicBezTo>
                  <a:cubicBezTo>
                    <a:pt x="837" y="50"/>
                    <a:pt x="838" y="52"/>
                    <a:pt x="841" y="51"/>
                  </a:cubicBezTo>
                  <a:cubicBezTo>
                    <a:pt x="844" y="50"/>
                    <a:pt x="847" y="51"/>
                    <a:pt x="850" y="52"/>
                  </a:cubicBezTo>
                  <a:cubicBezTo>
                    <a:pt x="848" y="53"/>
                    <a:pt x="848" y="55"/>
                    <a:pt x="849" y="56"/>
                  </a:cubicBezTo>
                  <a:cubicBezTo>
                    <a:pt x="851" y="58"/>
                    <a:pt x="852" y="61"/>
                    <a:pt x="848" y="61"/>
                  </a:cubicBezTo>
                  <a:cubicBezTo>
                    <a:pt x="844" y="61"/>
                    <a:pt x="844" y="65"/>
                    <a:pt x="843" y="68"/>
                  </a:cubicBezTo>
                  <a:cubicBezTo>
                    <a:pt x="843" y="69"/>
                    <a:pt x="844" y="69"/>
                    <a:pt x="845" y="69"/>
                  </a:cubicBezTo>
                  <a:cubicBezTo>
                    <a:pt x="846" y="69"/>
                    <a:pt x="847" y="68"/>
                    <a:pt x="848" y="68"/>
                  </a:cubicBezTo>
                  <a:cubicBezTo>
                    <a:pt x="849" y="68"/>
                    <a:pt x="850" y="68"/>
                    <a:pt x="851" y="70"/>
                  </a:cubicBezTo>
                  <a:cubicBezTo>
                    <a:pt x="851" y="71"/>
                    <a:pt x="851" y="72"/>
                    <a:pt x="850" y="72"/>
                  </a:cubicBezTo>
                  <a:cubicBezTo>
                    <a:pt x="848" y="74"/>
                    <a:pt x="847" y="76"/>
                    <a:pt x="848" y="78"/>
                  </a:cubicBezTo>
                  <a:cubicBezTo>
                    <a:pt x="848" y="85"/>
                    <a:pt x="849" y="92"/>
                    <a:pt x="854" y="97"/>
                  </a:cubicBezTo>
                  <a:cubicBezTo>
                    <a:pt x="855" y="98"/>
                    <a:pt x="857" y="100"/>
                    <a:pt x="856" y="102"/>
                  </a:cubicBezTo>
                  <a:cubicBezTo>
                    <a:pt x="856" y="107"/>
                    <a:pt x="857" y="113"/>
                    <a:pt x="855" y="118"/>
                  </a:cubicBezTo>
                  <a:cubicBezTo>
                    <a:pt x="854" y="121"/>
                    <a:pt x="854" y="125"/>
                    <a:pt x="856" y="128"/>
                  </a:cubicBezTo>
                  <a:cubicBezTo>
                    <a:pt x="857" y="130"/>
                    <a:pt x="857" y="131"/>
                    <a:pt x="855" y="132"/>
                  </a:cubicBezTo>
                  <a:cubicBezTo>
                    <a:pt x="852" y="133"/>
                    <a:pt x="853" y="135"/>
                    <a:pt x="854" y="137"/>
                  </a:cubicBezTo>
                  <a:cubicBezTo>
                    <a:pt x="855" y="139"/>
                    <a:pt x="857" y="139"/>
                    <a:pt x="859" y="138"/>
                  </a:cubicBezTo>
                  <a:cubicBezTo>
                    <a:pt x="862" y="137"/>
                    <a:pt x="864" y="136"/>
                    <a:pt x="867" y="136"/>
                  </a:cubicBezTo>
                  <a:cubicBezTo>
                    <a:pt x="871" y="135"/>
                    <a:pt x="875" y="137"/>
                    <a:pt x="879" y="138"/>
                  </a:cubicBezTo>
                  <a:cubicBezTo>
                    <a:pt x="880" y="139"/>
                    <a:pt x="880" y="140"/>
                    <a:pt x="880" y="141"/>
                  </a:cubicBezTo>
                  <a:cubicBezTo>
                    <a:pt x="881" y="145"/>
                    <a:pt x="882" y="149"/>
                    <a:pt x="880" y="153"/>
                  </a:cubicBezTo>
                  <a:cubicBezTo>
                    <a:pt x="879" y="157"/>
                    <a:pt x="880" y="161"/>
                    <a:pt x="880" y="165"/>
                  </a:cubicBezTo>
                  <a:cubicBezTo>
                    <a:pt x="880" y="174"/>
                    <a:pt x="877" y="183"/>
                    <a:pt x="876" y="192"/>
                  </a:cubicBezTo>
                  <a:cubicBezTo>
                    <a:pt x="875" y="196"/>
                    <a:pt x="877" y="198"/>
                    <a:pt x="881" y="199"/>
                  </a:cubicBezTo>
                  <a:cubicBezTo>
                    <a:pt x="883" y="199"/>
                    <a:pt x="886" y="200"/>
                    <a:pt x="888" y="202"/>
                  </a:cubicBezTo>
                  <a:cubicBezTo>
                    <a:pt x="891" y="206"/>
                    <a:pt x="894" y="206"/>
                    <a:pt x="896" y="201"/>
                  </a:cubicBezTo>
                  <a:cubicBezTo>
                    <a:pt x="898" y="196"/>
                    <a:pt x="910" y="189"/>
                    <a:pt x="915" y="190"/>
                  </a:cubicBezTo>
                  <a:cubicBezTo>
                    <a:pt x="917" y="190"/>
                    <a:pt x="919" y="191"/>
                    <a:pt x="917" y="193"/>
                  </a:cubicBezTo>
                  <a:cubicBezTo>
                    <a:pt x="917" y="194"/>
                    <a:pt x="916" y="194"/>
                    <a:pt x="916" y="195"/>
                  </a:cubicBezTo>
                  <a:cubicBezTo>
                    <a:pt x="917" y="199"/>
                    <a:pt x="914" y="203"/>
                    <a:pt x="912" y="206"/>
                  </a:cubicBezTo>
                  <a:cubicBezTo>
                    <a:pt x="909" y="209"/>
                    <a:pt x="908" y="213"/>
                    <a:pt x="909" y="216"/>
                  </a:cubicBezTo>
                  <a:cubicBezTo>
                    <a:pt x="909" y="220"/>
                    <a:pt x="907" y="223"/>
                    <a:pt x="907" y="227"/>
                  </a:cubicBezTo>
                  <a:cubicBezTo>
                    <a:pt x="907" y="230"/>
                    <a:pt x="906" y="231"/>
                    <a:pt x="904" y="233"/>
                  </a:cubicBezTo>
                  <a:cubicBezTo>
                    <a:pt x="898" y="237"/>
                    <a:pt x="897" y="243"/>
                    <a:pt x="896" y="249"/>
                  </a:cubicBezTo>
                  <a:cubicBezTo>
                    <a:pt x="896" y="253"/>
                    <a:pt x="895" y="257"/>
                    <a:pt x="894" y="261"/>
                  </a:cubicBezTo>
                  <a:cubicBezTo>
                    <a:pt x="894" y="264"/>
                    <a:pt x="894" y="265"/>
                    <a:pt x="897" y="265"/>
                  </a:cubicBezTo>
                  <a:cubicBezTo>
                    <a:pt x="898" y="265"/>
                    <a:pt x="900" y="265"/>
                    <a:pt x="900" y="267"/>
                  </a:cubicBezTo>
                  <a:cubicBezTo>
                    <a:pt x="900" y="269"/>
                    <a:pt x="899" y="270"/>
                    <a:pt x="897" y="270"/>
                  </a:cubicBezTo>
                  <a:cubicBezTo>
                    <a:pt x="895" y="271"/>
                    <a:pt x="893" y="272"/>
                    <a:pt x="891" y="273"/>
                  </a:cubicBezTo>
                  <a:cubicBezTo>
                    <a:pt x="887" y="275"/>
                    <a:pt x="886" y="280"/>
                    <a:pt x="886" y="284"/>
                  </a:cubicBezTo>
                  <a:cubicBezTo>
                    <a:pt x="886" y="285"/>
                    <a:pt x="885" y="286"/>
                    <a:pt x="884" y="288"/>
                  </a:cubicBezTo>
                  <a:cubicBezTo>
                    <a:pt x="883" y="292"/>
                    <a:pt x="882" y="297"/>
                    <a:pt x="882" y="301"/>
                  </a:cubicBezTo>
                  <a:cubicBezTo>
                    <a:pt x="882" y="305"/>
                    <a:pt x="883" y="306"/>
                    <a:pt x="887" y="303"/>
                  </a:cubicBezTo>
                  <a:cubicBezTo>
                    <a:pt x="887" y="303"/>
                    <a:pt x="888" y="303"/>
                    <a:pt x="889" y="303"/>
                  </a:cubicBezTo>
                  <a:cubicBezTo>
                    <a:pt x="891" y="310"/>
                    <a:pt x="890" y="310"/>
                    <a:pt x="884" y="315"/>
                  </a:cubicBezTo>
                  <a:cubicBezTo>
                    <a:pt x="880" y="318"/>
                    <a:pt x="874" y="321"/>
                    <a:pt x="876" y="329"/>
                  </a:cubicBezTo>
                  <a:cubicBezTo>
                    <a:pt x="876" y="330"/>
                    <a:pt x="877" y="333"/>
                    <a:pt x="876" y="334"/>
                  </a:cubicBezTo>
                  <a:cubicBezTo>
                    <a:pt x="874" y="338"/>
                    <a:pt x="880" y="336"/>
                    <a:pt x="880" y="339"/>
                  </a:cubicBezTo>
                  <a:cubicBezTo>
                    <a:pt x="880" y="340"/>
                    <a:pt x="883" y="338"/>
                    <a:pt x="884" y="337"/>
                  </a:cubicBezTo>
                  <a:cubicBezTo>
                    <a:pt x="885" y="334"/>
                    <a:pt x="888" y="331"/>
                    <a:pt x="890" y="328"/>
                  </a:cubicBezTo>
                  <a:cubicBezTo>
                    <a:pt x="892" y="321"/>
                    <a:pt x="898" y="316"/>
                    <a:pt x="899" y="309"/>
                  </a:cubicBezTo>
                  <a:cubicBezTo>
                    <a:pt x="899" y="307"/>
                    <a:pt x="900" y="305"/>
                    <a:pt x="902" y="304"/>
                  </a:cubicBezTo>
                  <a:cubicBezTo>
                    <a:pt x="905" y="303"/>
                    <a:pt x="905" y="301"/>
                    <a:pt x="905" y="298"/>
                  </a:cubicBezTo>
                  <a:cubicBezTo>
                    <a:pt x="905" y="295"/>
                    <a:pt x="903" y="295"/>
                    <a:pt x="901" y="295"/>
                  </a:cubicBezTo>
                  <a:cubicBezTo>
                    <a:pt x="899" y="295"/>
                    <a:pt x="897" y="296"/>
                    <a:pt x="899" y="298"/>
                  </a:cubicBezTo>
                  <a:cubicBezTo>
                    <a:pt x="899" y="299"/>
                    <a:pt x="898" y="300"/>
                    <a:pt x="898" y="301"/>
                  </a:cubicBezTo>
                  <a:cubicBezTo>
                    <a:pt x="895" y="304"/>
                    <a:pt x="892" y="304"/>
                    <a:pt x="889" y="303"/>
                  </a:cubicBezTo>
                  <a:close/>
                  <a:moveTo>
                    <a:pt x="930" y="580"/>
                  </a:moveTo>
                  <a:cubicBezTo>
                    <a:pt x="931" y="577"/>
                    <a:pt x="928" y="575"/>
                    <a:pt x="927" y="573"/>
                  </a:cubicBezTo>
                  <a:cubicBezTo>
                    <a:pt x="926" y="571"/>
                    <a:pt x="919" y="568"/>
                    <a:pt x="917" y="569"/>
                  </a:cubicBezTo>
                  <a:cubicBezTo>
                    <a:pt x="917" y="569"/>
                    <a:pt x="916" y="570"/>
                    <a:pt x="916" y="570"/>
                  </a:cubicBezTo>
                  <a:cubicBezTo>
                    <a:pt x="917" y="574"/>
                    <a:pt x="918" y="578"/>
                    <a:pt x="918" y="581"/>
                  </a:cubicBezTo>
                  <a:cubicBezTo>
                    <a:pt x="918" y="581"/>
                    <a:pt x="918" y="582"/>
                    <a:pt x="918" y="582"/>
                  </a:cubicBezTo>
                  <a:cubicBezTo>
                    <a:pt x="920" y="583"/>
                    <a:pt x="923" y="582"/>
                    <a:pt x="925" y="582"/>
                  </a:cubicBezTo>
                  <a:cubicBezTo>
                    <a:pt x="927" y="583"/>
                    <a:pt x="927" y="581"/>
                    <a:pt x="927" y="580"/>
                  </a:cubicBezTo>
                  <a:cubicBezTo>
                    <a:pt x="928" y="579"/>
                    <a:pt x="929" y="579"/>
                    <a:pt x="930" y="580"/>
                  </a:cubicBezTo>
                  <a:cubicBezTo>
                    <a:pt x="934" y="582"/>
                    <a:pt x="935" y="580"/>
                    <a:pt x="936" y="577"/>
                  </a:cubicBezTo>
                  <a:cubicBezTo>
                    <a:pt x="937" y="573"/>
                    <a:pt x="937" y="567"/>
                    <a:pt x="943" y="565"/>
                  </a:cubicBezTo>
                  <a:cubicBezTo>
                    <a:pt x="940" y="565"/>
                    <a:pt x="939" y="564"/>
                    <a:pt x="937" y="562"/>
                  </a:cubicBezTo>
                  <a:cubicBezTo>
                    <a:pt x="936" y="559"/>
                    <a:pt x="934" y="555"/>
                    <a:pt x="931" y="553"/>
                  </a:cubicBezTo>
                  <a:cubicBezTo>
                    <a:pt x="930" y="552"/>
                    <a:pt x="925" y="553"/>
                    <a:pt x="927" y="548"/>
                  </a:cubicBezTo>
                  <a:cubicBezTo>
                    <a:pt x="927" y="548"/>
                    <a:pt x="925" y="548"/>
                    <a:pt x="925" y="547"/>
                  </a:cubicBezTo>
                  <a:cubicBezTo>
                    <a:pt x="922" y="545"/>
                    <a:pt x="918" y="545"/>
                    <a:pt x="917" y="541"/>
                  </a:cubicBezTo>
                  <a:cubicBezTo>
                    <a:pt x="917" y="540"/>
                    <a:pt x="915" y="540"/>
                    <a:pt x="915" y="541"/>
                  </a:cubicBezTo>
                  <a:cubicBezTo>
                    <a:pt x="913" y="542"/>
                    <a:pt x="910" y="545"/>
                    <a:pt x="911" y="547"/>
                  </a:cubicBezTo>
                  <a:cubicBezTo>
                    <a:pt x="912" y="551"/>
                    <a:pt x="912" y="557"/>
                    <a:pt x="917" y="559"/>
                  </a:cubicBezTo>
                  <a:cubicBezTo>
                    <a:pt x="917" y="559"/>
                    <a:pt x="918" y="560"/>
                    <a:pt x="918" y="561"/>
                  </a:cubicBezTo>
                  <a:cubicBezTo>
                    <a:pt x="920" y="563"/>
                    <a:pt x="922" y="566"/>
                    <a:pt x="926" y="566"/>
                  </a:cubicBezTo>
                  <a:cubicBezTo>
                    <a:pt x="928" y="566"/>
                    <a:pt x="928" y="568"/>
                    <a:pt x="928" y="569"/>
                  </a:cubicBezTo>
                  <a:cubicBezTo>
                    <a:pt x="928" y="571"/>
                    <a:pt x="929" y="573"/>
                    <a:pt x="931" y="575"/>
                  </a:cubicBezTo>
                  <a:cubicBezTo>
                    <a:pt x="933" y="577"/>
                    <a:pt x="933" y="579"/>
                    <a:pt x="930" y="580"/>
                  </a:cubicBezTo>
                  <a:close/>
                  <a:moveTo>
                    <a:pt x="128" y="814"/>
                  </a:moveTo>
                  <a:cubicBezTo>
                    <a:pt x="126" y="813"/>
                    <a:pt x="125" y="813"/>
                    <a:pt x="125" y="810"/>
                  </a:cubicBezTo>
                  <a:cubicBezTo>
                    <a:pt x="125" y="807"/>
                    <a:pt x="124" y="803"/>
                    <a:pt x="122" y="800"/>
                  </a:cubicBezTo>
                  <a:cubicBezTo>
                    <a:pt x="121" y="799"/>
                    <a:pt x="120" y="798"/>
                    <a:pt x="121" y="796"/>
                  </a:cubicBezTo>
                  <a:cubicBezTo>
                    <a:pt x="121" y="795"/>
                    <a:pt x="122" y="794"/>
                    <a:pt x="121" y="793"/>
                  </a:cubicBezTo>
                  <a:cubicBezTo>
                    <a:pt x="120" y="793"/>
                    <a:pt x="119" y="794"/>
                    <a:pt x="118" y="794"/>
                  </a:cubicBezTo>
                  <a:cubicBezTo>
                    <a:pt x="114" y="797"/>
                    <a:pt x="111" y="801"/>
                    <a:pt x="108" y="804"/>
                  </a:cubicBezTo>
                  <a:cubicBezTo>
                    <a:pt x="95" y="817"/>
                    <a:pt x="83" y="832"/>
                    <a:pt x="72" y="846"/>
                  </a:cubicBezTo>
                  <a:cubicBezTo>
                    <a:pt x="69" y="851"/>
                    <a:pt x="66" y="856"/>
                    <a:pt x="63" y="860"/>
                  </a:cubicBezTo>
                  <a:cubicBezTo>
                    <a:pt x="56" y="867"/>
                    <a:pt x="52" y="876"/>
                    <a:pt x="47" y="884"/>
                  </a:cubicBezTo>
                  <a:cubicBezTo>
                    <a:pt x="44" y="888"/>
                    <a:pt x="47" y="892"/>
                    <a:pt x="52" y="892"/>
                  </a:cubicBezTo>
                  <a:cubicBezTo>
                    <a:pt x="55" y="892"/>
                    <a:pt x="59" y="892"/>
                    <a:pt x="63" y="891"/>
                  </a:cubicBezTo>
                  <a:cubicBezTo>
                    <a:pt x="69" y="889"/>
                    <a:pt x="76" y="887"/>
                    <a:pt x="82" y="885"/>
                  </a:cubicBezTo>
                  <a:cubicBezTo>
                    <a:pt x="87" y="884"/>
                    <a:pt x="92" y="882"/>
                    <a:pt x="96" y="878"/>
                  </a:cubicBezTo>
                  <a:cubicBezTo>
                    <a:pt x="100" y="874"/>
                    <a:pt x="106" y="872"/>
                    <a:pt x="111" y="874"/>
                  </a:cubicBezTo>
                  <a:cubicBezTo>
                    <a:pt x="115" y="875"/>
                    <a:pt x="118" y="874"/>
                    <a:pt x="121" y="872"/>
                  </a:cubicBezTo>
                  <a:cubicBezTo>
                    <a:pt x="124" y="870"/>
                    <a:pt x="127" y="869"/>
                    <a:pt x="130" y="866"/>
                  </a:cubicBezTo>
                  <a:cubicBezTo>
                    <a:pt x="134" y="863"/>
                    <a:pt x="141" y="861"/>
                    <a:pt x="138" y="852"/>
                  </a:cubicBezTo>
                  <a:cubicBezTo>
                    <a:pt x="138" y="852"/>
                    <a:pt x="138" y="852"/>
                    <a:pt x="138" y="852"/>
                  </a:cubicBezTo>
                  <a:cubicBezTo>
                    <a:pt x="138" y="850"/>
                    <a:pt x="137" y="848"/>
                    <a:pt x="136" y="848"/>
                  </a:cubicBezTo>
                  <a:cubicBezTo>
                    <a:pt x="134" y="847"/>
                    <a:pt x="132" y="848"/>
                    <a:pt x="131" y="849"/>
                  </a:cubicBezTo>
                  <a:cubicBezTo>
                    <a:pt x="128" y="852"/>
                    <a:pt x="124" y="854"/>
                    <a:pt x="123" y="858"/>
                  </a:cubicBezTo>
                  <a:cubicBezTo>
                    <a:pt x="122" y="860"/>
                    <a:pt x="120" y="861"/>
                    <a:pt x="119" y="861"/>
                  </a:cubicBezTo>
                  <a:cubicBezTo>
                    <a:pt x="118" y="861"/>
                    <a:pt x="117" y="861"/>
                    <a:pt x="117" y="860"/>
                  </a:cubicBezTo>
                  <a:cubicBezTo>
                    <a:pt x="117" y="857"/>
                    <a:pt x="117" y="854"/>
                    <a:pt x="119" y="853"/>
                  </a:cubicBezTo>
                  <a:cubicBezTo>
                    <a:pt x="122" y="852"/>
                    <a:pt x="123" y="849"/>
                    <a:pt x="124" y="847"/>
                  </a:cubicBezTo>
                  <a:cubicBezTo>
                    <a:pt x="126" y="844"/>
                    <a:pt x="127" y="842"/>
                    <a:pt x="129" y="840"/>
                  </a:cubicBezTo>
                  <a:cubicBezTo>
                    <a:pt x="132" y="837"/>
                    <a:pt x="133" y="833"/>
                    <a:pt x="130" y="829"/>
                  </a:cubicBezTo>
                  <a:cubicBezTo>
                    <a:pt x="129" y="826"/>
                    <a:pt x="128" y="824"/>
                    <a:pt x="129" y="821"/>
                  </a:cubicBezTo>
                  <a:cubicBezTo>
                    <a:pt x="130" y="819"/>
                    <a:pt x="130" y="818"/>
                    <a:pt x="128" y="818"/>
                  </a:cubicBezTo>
                  <a:cubicBezTo>
                    <a:pt x="124" y="817"/>
                    <a:pt x="127" y="816"/>
                    <a:pt x="128" y="814"/>
                  </a:cubicBezTo>
                  <a:close/>
                  <a:moveTo>
                    <a:pt x="1033" y="721"/>
                  </a:moveTo>
                  <a:cubicBezTo>
                    <a:pt x="1037" y="725"/>
                    <a:pt x="1037" y="725"/>
                    <a:pt x="1037" y="731"/>
                  </a:cubicBezTo>
                  <a:cubicBezTo>
                    <a:pt x="1038" y="736"/>
                    <a:pt x="1039" y="740"/>
                    <a:pt x="1032" y="740"/>
                  </a:cubicBezTo>
                  <a:cubicBezTo>
                    <a:pt x="1030" y="740"/>
                    <a:pt x="1028" y="743"/>
                    <a:pt x="1027" y="742"/>
                  </a:cubicBezTo>
                  <a:cubicBezTo>
                    <a:pt x="1025" y="740"/>
                    <a:pt x="1026" y="738"/>
                    <a:pt x="1027" y="736"/>
                  </a:cubicBezTo>
                  <a:cubicBezTo>
                    <a:pt x="1029" y="732"/>
                    <a:pt x="1027" y="728"/>
                    <a:pt x="1025" y="724"/>
                  </a:cubicBezTo>
                  <a:cubicBezTo>
                    <a:pt x="1023" y="720"/>
                    <a:pt x="1022" y="716"/>
                    <a:pt x="1020" y="713"/>
                  </a:cubicBezTo>
                  <a:cubicBezTo>
                    <a:pt x="1019" y="712"/>
                    <a:pt x="1019" y="710"/>
                    <a:pt x="1018" y="710"/>
                  </a:cubicBezTo>
                  <a:cubicBezTo>
                    <a:pt x="1017" y="710"/>
                    <a:pt x="1016" y="711"/>
                    <a:pt x="1015" y="712"/>
                  </a:cubicBezTo>
                  <a:cubicBezTo>
                    <a:pt x="1014" y="714"/>
                    <a:pt x="1012" y="716"/>
                    <a:pt x="1009" y="717"/>
                  </a:cubicBezTo>
                  <a:cubicBezTo>
                    <a:pt x="1008" y="717"/>
                    <a:pt x="1008" y="718"/>
                    <a:pt x="1007" y="719"/>
                  </a:cubicBezTo>
                  <a:cubicBezTo>
                    <a:pt x="1007" y="722"/>
                    <a:pt x="1006" y="723"/>
                    <a:pt x="1005" y="725"/>
                  </a:cubicBezTo>
                  <a:cubicBezTo>
                    <a:pt x="1004" y="727"/>
                    <a:pt x="1001" y="729"/>
                    <a:pt x="1005" y="730"/>
                  </a:cubicBezTo>
                  <a:cubicBezTo>
                    <a:pt x="1006" y="730"/>
                    <a:pt x="1007" y="731"/>
                    <a:pt x="1007" y="732"/>
                  </a:cubicBezTo>
                  <a:cubicBezTo>
                    <a:pt x="1006" y="733"/>
                    <a:pt x="1005" y="732"/>
                    <a:pt x="1005" y="732"/>
                  </a:cubicBezTo>
                  <a:cubicBezTo>
                    <a:pt x="1003" y="732"/>
                    <a:pt x="1002" y="730"/>
                    <a:pt x="1001" y="732"/>
                  </a:cubicBezTo>
                  <a:cubicBezTo>
                    <a:pt x="1000" y="733"/>
                    <a:pt x="1002" y="734"/>
                    <a:pt x="1003" y="734"/>
                  </a:cubicBezTo>
                  <a:cubicBezTo>
                    <a:pt x="1005" y="736"/>
                    <a:pt x="1006" y="737"/>
                    <a:pt x="1006" y="740"/>
                  </a:cubicBezTo>
                  <a:cubicBezTo>
                    <a:pt x="1006" y="741"/>
                    <a:pt x="1006" y="742"/>
                    <a:pt x="1005" y="742"/>
                  </a:cubicBezTo>
                  <a:cubicBezTo>
                    <a:pt x="1004" y="742"/>
                    <a:pt x="1003" y="741"/>
                    <a:pt x="1003" y="740"/>
                  </a:cubicBezTo>
                  <a:cubicBezTo>
                    <a:pt x="1003" y="740"/>
                    <a:pt x="1003" y="739"/>
                    <a:pt x="1003" y="738"/>
                  </a:cubicBezTo>
                  <a:cubicBezTo>
                    <a:pt x="1003" y="737"/>
                    <a:pt x="1002" y="736"/>
                    <a:pt x="1001" y="737"/>
                  </a:cubicBezTo>
                  <a:cubicBezTo>
                    <a:pt x="1000" y="737"/>
                    <a:pt x="1000" y="738"/>
                    <a:pt x="1001" y="738"/>
                  </a:cubicBezTo>
                  <a:cubicBezTo>
                    <a:pt x="1001" y="740"/>
                    <a:pt x="1000" y="741"/>
                    <a:pt x="999" y="741"/>
                  </a:cubicBezTo>
                  <a:cubicBezTo>
                    <a:pt x="995" y="742"/>
                    <a:pt x="994" y="745"/>
                    <a:pt x="993" y="748"/>
                  </a:cubicBezTo>
                  <a:cubicBezTo>
                    <a:pt x="992" y="750"/>
                    <a:pt x="991" y="753"/>
                    <a:pt x="991" y="755"/>
                  </a:cubicBezTo>
                  <a:cubicBezTo>
                    <a:pt x="992" y="758"/>
                    <a:pt x="989" y="760"/>
                    <a:pt x="991" y="762"/>
                  </a:cubicBezTo>
                  <a:cubicBezTo>
                    <a:pt x="996" y="768"/>
                    <a:pt x="992" y="776"/>
                    <a:pt x="997" y="782"/>
                  </a:cubicBezTo>
                  <a:cubicBezTo>
                    <a:pt x="998" y="783"/>
                    <a:pt x="998" y="785"/>
                    <a:pt x="999" y="785"/>
                  </a:cubicBezTo>
                  <a:cubicBezTo>
                    <a:pt x="1001" y="786"/>
                    <a:pt x="1003" y="785"/>
                    <a:pt x="1004" y="783"/>
                  </a:cubicBezTo>
                  <a:cubicBezTo>
                    <a:pt x="1005" y="779"/>
                    <a:pt x="1006" y="775"/>
                    <a:pt x="1005" y="771"/>
                  </a:cubicBezTo>
                  <a:cubicBezTo>
                    <a:pt x="1004" y="769"/>
                    <a:pt x="1004" y="767"/>
                    <a:pt x="1005" y="764"/>
                  </a:cubicBezTo>
                  <a:cubicBezTo>
                    <a:pt x="1005" y="761"/>
                    <a:pt x="1007" y="760"/>
                    <a:pt x="1008" y="758"/>
                  </a:cubicBezTo>
                  <a:cubicBezTo>
                    <a:pt x="1008" y="755"/>
                    <a:pt x="1010" y="754"/>
                    <a:pt x="1013" y="756"/>
                  </a:cubicBezTo>
                  <a:cubicBezTo>
                    <a:pt x="1014" y="757"/>
                    <a:pt x="1016" y="757"/>
                    <a:pt x="1018" y="757"/>
                  </a:cubicBezTo>
                  <a:cubicBezTo>
                    <a:pt x="1021" y="756"/>
                    <a:pt x="1023" y="758"/>
                    <a:pt x="1023" y="760"/>
                  </a:cubicBezTo>
                  <a:cubicBezTo>
                    <a:pt x="1023" y="762"/>
                    <a:pt x="1023" y="764"/>
                    <a:pt x="1025" y="763"/>
                  </a:cubicBezTo>
                  <a:cubicBezTo>
                    <a:pt x="1027" y="763"/>
                    <a:pt x="1026" y="761"/>
                    <a:pt x="1026" y="760"/>
                  </a:cubicBezTo>
                  <a:cubicBezTo>
                    <a:pt x="1026" y="759"/>
                    <a:pt x="1025" y="758"/>
                    <a:pt x="1024" y="757"/>
                  </a:cubicBezTo>
                  <a:cubicBezTo>
                    <a:pt x="1027" y="756"/>
                    <a:pt x="1029" y="755"/>
                    <a:pt x="1032" y="755"/>
                  </a:cubicBezTo>
                  <a:cubicBezTo>
                    <a:pt x="1034" y="754"/>
                    <a:pt x="1035" y="754"/>
                    <a:pt x="1035" y="751"/>
                  </a:cubicBezTo>
                  <a:cubicBezTo>
                    <a:pt x="1036" y="749"/>
                    <a:pt x="1036" y="746"/>
                    <a:pt x="1038" y="744"/>
                  </a:cubicBezTo>
                  <a:cubicBezTo>
                    <a:pt x="1039" y="743"/>
                    <a:pt x="1041" y="740"/>
                    <a:pt x="1042" y="743"/>
                  </a:cubicBezTo>
                  <a:cubicBezTo>
                    <a:pt x="1044" y="746"/>
                    <a:pt x="1046" y="748"/>
                    <a:pt x="1048" y="751"/>
                  </a:cubicBezTo>
                  <a:cubicBezTo>
                    <a:pt x="1049" y="752"/>
                    <a:pt x="1050" y="753"/>
                    <a:pt x="1052" y="752"/>
                  </a:cubicBezTo>
                  <a:cubicBezTo>
                    <a:pt x="1054" y="751"/>
                    <a:pt x="1053" y="750"/>
                    <a:pt x="1053" y="749"/>
                  </a:cubicBezTo>
                  <a:cubicBezTo>
                    <a:pt x="1053" y="748"/>
                    <a:pt x="1052" y="746"/>
                    <a:pt x="1054" y="746"/>
                  </a:cubicBezTo>
                  <a:cubicBezTo>
                    <a:pt x="1055" y="745"/>
                    <a:pt x="1056" y="747"/>
                    <a:pt x="1056" y="748"/>
                  </a:cubicBezTo>
                  <a:cubicBezTo>
                    <a:pt x="1057" y="749"/>
                    <a:pt x="1058" y="751"/>
                    <a:pt x="1057" y="753"/>
                  </a:cubicBezTo>
                  <a:cubicBezTo>
                    <a:pt x="1056" y="754"/>
                    <a:pt x="1055" y="755"/>
                    <a:pt x="1056" y="757"/>
                  </a:cubicBezTo>
                  <a:cubicBezTo>
                    <a:pt x="1057" y="758"/>
                    <a:pt x="1059" y="758"/>
                    <a:pt x="1061" y="757"/>
                  </a:cubicBezTo>
                  <a:cubicBezTo>
                    <a:pt x="1065" y="755"/>
                    <a:pt x="1070" y="753"/>
                    <a:pt x="1074" y="751"/>
                  </a:cubicBezTo>
                  <a:cubicBezTo>
                    <a:pt x="1077" y="750"/>
                    <a:pt x="1080" y="748"/>
                    <a:pt x="1084" y="751"/>
                  </a:cubicBezTo>
                  <a:cubicBezTo>
                    <a:pt x="1084" y="751"/>
                    <a:pt x="1087" y="751"/>
                    <a:pt x="1086" y="750"/>
                  </a:cubicBezTo>
                  <a:cubicBezTo>
                    <a:pt x="1084" y="747"/>
                    <a:pt x="1088" y="746"/>
                    <a:pt x="1089" y="744"/>
                  </a:cubicBezTo>
                  <a:cubicBezTo>
                    <a:pt x="1085" y="743"/>
                    <a:pt x="1083" y="740"/>
                    <a:pt x="1079" y="741"/>
                  </a:cubicBezTo>
                  <a:cubicBezTo>
                    <a:pt x="1079" y="741"/>
                    <a:pt x="1078" y="740"/>
                    <a:pt x="1078" y="739"/>
                  </a:cubicBezTo>
                  <a:cubicBezTo>
                    <a:pt x="1076" y="734"/>
                    <a:pt x="1069" y="734"/>
                    <a:pt x="1067" y="729"/>
                  </a:cubicBezTo>
                  <a:cubicBezTo>
                    <a:pt x="1067" y="728"/>
                    <a:pt x="1066" y="728"/>
                    <a:pt x="1065" y="728"/>
                  </a:cubicBezTo>
                  <a:cubicBezTo>
                    <a:pt x="1064" y="728"/>
                    <a:pt x="1063" y="728"/>
                    <a:pt x="1062" y="727"/>
                  </a:cubicBezTo>
                  <a:cubicBezTo>
                    <a:pt x="1060" y="723"/>
                    <a:pt x="1056" y="722"/>
                    <a:pt x="1053" y="720"/>
                  </a:cubicBezTo>
                  <a:cubicBezTo>
                    <a:pt x="1052" y="719"/>
                    <a:pt x="1052" y="717"/>
                    <a:pt x="1049" y="716"/>
                  </a:cubicBezTo>
                  <a:cubicBezTo>
                    <a:pt x="1046" y="716"/>
                    <a:pt x="1042" y="715"/>
                    <a:pt x="1039" y="714"/>
                  </a:cubicBezTo>
                  <a:cubicBezTo>
                    <a:pt x="1036" y="714"/>
                    <a:pt x="1034" y="715"/>
                    <a:pt x="1036" y="718"/>
                  </a:cubicBezTo>
                  <a:cubicBezTo>
                    <a:pt x="1037" y="720"/>
                    <a:pt x="1036" y="721"/>
                    <a:pt x="1033" y="721"/>
                  </a:cubicBezTo>
                  <a:close/>
                  <a:moveTo>
                    <a:pt x="44" y="1078"/>
                  </a:moveTo>
                  <a:cubicBezTo>
                    <a:pt x="43" y="1078"/>
                    <a:pt x="43" y="1078"/>
                    <a:pt x="42" y="1078"/>
                  </a:cubicBezTo>
                  <a:cubicBezTo>
                    <a:pt x="39" y="1077"/>
                    <a:pt x="36" y="1076"/>
                    <a:pt x="35" y="1073"/>
                  </a:cubicBezTo>
                  <a:cubicBezTo>
                    <a:pt x="34" y="1071"/>
                    <a:pt x="37" y="1070"/>
                    <a:pt x="38" y="1068"/>
                  </a:cubicBezTo>
                  <a:cubicBezTo>
                    <a:pt x="41" y="1063"/>
                    <a:pt x="45" y="1058"/>
                    <a:pt x="41" y="1052"/>
                  </a:cubicBezTo>
                  <a:cubicBezTo>
                    <a:pt x="40" y="1051"/>
                    <a:pt x="40" y="1050"/>
                    <a:pt x="40" y="1049"/>
                  </a:cubicBezTo>
                  <a:cubicBezTo>
                    <a:pt x="41" y="1046"/>
                    <a:pt x="40" y="1045"/>
                    <a:pt x="37" y="1045"/>
                  </a:cubicBezTo>
                  <a:cubicBezTo>
                    <a:pt x="35" y="1045"/>
                    <a:pt x="33" y="1044"/>
                    <a:pt x="32" y="1041"/>
                  </a:cubicBezTo>
                  <a:cubicBezTo>
                    <a:pt x="31" y="1037"/>
                    <a:pt x="29" y="1034"/>
                    <a:pt x="28" y="1030"/>
                  </a:cubicBezTo>
                  <a:cubicBezTo>
                    <a:pt x="28" y="1028"/>
                    <a:pt x="26" y="1027"/>
                    <a:pt x="23" y="1029"/>
                  </a:cubicBezTo>
                  <a:cubicBezTo>
                    <a:pt x="22" y="1030"/>
                    <a:pt x="21" y="1031"/>
                    <a:pt x="20" y="1033"/>
                  </a:cubicBezTo>
                  <a:cubicBezTo>
                    <a:pt x="19" y="1040"/>
                    <a:pt x="17" y="1047"/>
                    <a:pt x="17" y="1054"/>
                  </a:cubicBezTo>
                  <a:cubicBezTo>
                    <a:pt x="17" y="1062"/>
                    <a:pt x="17" y="1070"/>
                    <a:pt x="16" y="1078"/>
                  </a:cubicBezTo>
                  <a:cubicBezTo>
                    <a:pt x="13" y="1089"/>
                    <a:pt x="15" y="1100"/>
                    <a:pt x="16" y="1112"/>
                  </a:cubicBezTo>
                  <a:cubicBezTo>
                    <a:pt x="16" y="1114"/>
                    <a:pt x="17" y="1116"/>
                    <a:pt x="20" y="1117"/>
                  </a:cubicBezTo>
                  <a:cubicBezTo>
                    <a:pt x="22" y="1118"/>
                    <a:pt x="25" y="1117"/>
                    <a:pt x="27" y="1116"/>
                  </a:cubicBezTo>
                  <a:cubicBezTo>
                    <a:pt x="28" y="1115"/>
                    <a:pt x="29" y="1113"/>
                    <a:pt x="30" y="1113"/>
                  </a:cubicBezTo>
                  <a:cubicBezTo>
                    <a:pt x="35" y="1113"/>
                    <a:pt x="37" y="1108"/>
                    <a:pt x="41" y="1106"/>
                  </a:cubicBezTo>
                  <a:cubicBezTo>
                    <a:pt x="43" y="1105"/>
                    <a:pt x="44" y="1103"/>
                    <a:pt x="44" y="1101"/>
                  </a:cubicBezTo>
                  <a:cubicBezTo>
                    <a:pt x="45" y="1098"/>
                    <a:pt x="46" y="1095"/>
                    <a:pt x="49" y="1093"/>
                  </a:cubicBezTo>
                  <a:cubicBezTo>
                    <a:pt x="53" y="1091"/>
                    <a:pt x="54" y="1087"/>
                    <a:pt x="55" y="1082"/>
                  </a:cubicBezTo>
                  <a:cubicBezTo>
                    <a:pt x="56" y="1078"/>
                    <a:pt x="53" y="1076"/>
                    <a:pt x="50" y="1077"/>
                  </a:cubicBezTo>
                  <a:cubicBezTo>
                    <a:pt x="48" y="1077"/>
                    <a:pt x="46" y="1078"/>
                    <a:pt x="44" y="1078"/>
                  </a:cubicBezTo>
                  <a:close/>
                  <a:moveTo>
                    <a:pt x="847" y="91"/>
                  </a:moveTo>
                  <a:cubicBezTo>
                    <a:pt x="846" y="91"/>
                    <a:pt x="846" y="91"/>
                    <a:pt x="845" y="91"/>
                  </a:cubicBezTo>
                  <a:cubicBezTo>
                    <a:pt x="839" y="93"/>
                    <a:pt x="839" y="92"/>
                    <a:pt x="838" y="86"/>
                  </a:cubicBezTo>
                  <a:cubicBezTo>
                    <a:pt x="837" y="82"/>
                    <a:pt x="840" y="81"/>
                    <a:pt x="843" y="79"/>
                  </a:cubicBezTo>
                  <a:cubicBezTo>
                    <a:pt x="844" y="78"/>
                    <a:pt x="846" y="77"/>
                    <a:pt x="845" y="75"/>
                  </a:cubicBezTo>
                  <a:cubicBezTo>
                    <a:pt x="844" y="73"/>
                    <a:pt x="842" y="73"/>
                    <a:pt x="841" y="73"/>
                  </a:cubicBezTo>
                  <a:cubicBezTo>
                    <a:pt x="838" y="73"/>
                    <a:pt x="836" y="73"/>
                    <a:pt x="833" y="74"/>
                  </a:cubicBezTo>
                  <a:cubicBezTo>
                    <a:pt x="831" y="74"/>
                    <a:pt x="829" y="75"/>
                    <a:pt x="828" y="77"/>
                  </a:cubicBezTo>
                  <a:cubicBezTo>
                    <a:pt x="827" y="80"/>
                    <a:pt x="825" y="82"/>
                    <a:pt x="822" y="83"/>
                  </a:cubicBezTo>
                  <a:cubicBezTo>
                    <a:pt x="821" y="84"/>
                    <a:pt x="821" y="85"/>
                    <a:pt x="821" y="86"/>
                  </a:cubicBezTo>
                  <a:cubicBezTo>
                    <a:pt x="821" y="87"/>
                    <a:pt x="821" y="88"/>
                    <a:pt x="821" y="89"/>
                  </a:cubicBezTo>
                  <a:cubicBezTo>
                    <a:pt x="818" y="94"/>
                    <a:pt x="817" y="99"/>
                    <a:pt x="816" y="105"/>
                  </a:cubicBezTo>
                  <a:cubicBezTo>
                    <a:pt x="816" y="108"/>
                    <a:pt x="814" y="112"/>
                    <a:pt x="816" y="115"/>
                  </a:cubicBezTo>
                  <a:cubicBezTo>
                    <a:pt x="818" y="120"/>
                    <a:pt x="819" y="125"/>
                    <a:pt x="814" y="130"/>
                  </a:cubicBezTo>
                  <a:cubicBezTo>
                    <a:pt x="814" y="130"/>
                    <a:pt x="813" y="131"/>
                    <a:pt x="813" y="132"/>
                  </a:cubicBezTo>
                  <a:cubicBezTo>
                    <a:pt x="811" y="140"/>
                    <a:pt x="813" y="148"/>
                    <a:pt x="811" y="155"/>
                  </a:cubicBezTo>
                  <a:cubicBezTo>
                    <a:pt x="811" y="156"/>
                    <a:pt x="812" y="158"/>
                    <a:pt x="813" y="158"/>
                  </a:cubicBezTo>
                  <a:cubicBezTo>
                    <a:pt x="814" y="158"/>
                    <a:pt x="815" y="157"/>
                    <a:pt x="815" y="156"/>
                  </a:cubicBezTo>
                  <a:cubicBezTo>
                    <a:pt x="816" y="155"/>
                    <a:pt x="817" y="153"/>
                    <a:pt x="818" y="152"/>
                  </a:cubicBezTo>
                  <a:cubicBezTo>
                    <a:pt x="821" y="151"/>
                    <a:pt x="822" y="149"/>
                    <a:pt x="822" y="146"/>
                  </a:cubicBezTo>
                  <a:cubicBezTo>
                    <a:pt x="824" y="140"/>
                    <a:pt x="827" y="134"/>
                    <a:pt x="830" y="128"/>
                  </a:cubicBezTo>
                  <a:cubicBezTo>
                    <a:pt x="831" y="125"/>
                    <a:pt x="837" y="123"/>
                    <a:pt x="834" y="118"/>
                  </a:cubicBezTo>
                  <a:cubicBezTo>
                    <a:pt x="834" y="117"/>
                    <a:pt x="836" y="116"/>
                    <a:pt x="835" y="114"/>
                  </a:cubicBezTo>
                  <a:cubicBezTo>
                    <a:pt x="833" y="111"/>
                    <a:pt x="834" y="108"/>
                    <a:pt x="836" y="106"/>
                  </a:cubicBezTo>
                  <a:cubicBezTo>
                    <a:pt x="839" y="101"/>
                    <a:pt x="841" y="95"/>
                    <a:pt x="847" y="91"/>
                  </a:cubicBezTo>
                  <a:close/>
                  <a:moveTo>
                    <a:pt x="259" y="379"/>
                  </a:moveTo>
                  <a:cubicBezTo>
                    <a:pt x="260" y="382"/>
                    <a:pt x="259" y="383"/>
                    <a:pt x="258" y="385"/>
                  </a:cubicBezTo>
                  <a:cubicBezTo>
                    <a:pt x="257" y="385"/>
                    <a:pt x="256" y="386"/>
                    <a:pt x="256" y="388"/>
                  </a:cubicBezTo>
                  <a:cubicBezTo>
                    <a:pt x="253" y="395"/>
                    <a:pt x="257" y="402"/>
                    <a:pt x="256" y="409"/>
                  </a:cubicBezTo>
                  <a:cubicBezTo>
                    <a:pt x="256" y="410"/>
                    <a:pt x="257" y="411"/>
                    <a:pt x="257" y="411"/>
                  </a:cubicBezTo>
                  <a:cubicBezTo>
                    <a:pt x="260" y="415"/>
                    <a:pt x="266" y="414"/>
                    <a:pt x="268" y="418"/>
                  </a:cubicBezTo>
                  <a:cubicBezTo>
                    <a:pt x="274" y="418"/>
                    <a:pt x="282" y="414"/>
                    <a:pt x="284" y="407"/>
                  </a:cubicBezTo>
                  <a:cubicBezTo>
                    <a:pt x="285" y="405"/>
                    <a:pt x="285" y="403"/>
                    <a:pt x="283" y="402"/>
                  </a:cubicBezTo>
                  <a:cubicBezTo>
                    <a:pt x="282" y="400"/>
                    <a:pt x="280" y="401"/>
                    <a:pt x="279" y="402"/>
                  </a:cubicBezTo>
                  <a:cubicBezTo>
                    <a:pt x="278" y="403"/>
                    <a:pt x="277" y="403"/>
                    <a:pt x="277" y="402"/>
                  </a:cubicBezTo>
                  <a:cubicBezTo>
                    <a:pt x="276" y="402"/>
                    <a:pt x="276" y="401"/>
                    <a:pt x="276" y="400"/>
                  </a:cubicBezTo>
                  <a:cubicBezTo>
                    <a:pt x="276" y="399"/>
                    <a:pt x="277" y="398"/>
                    <a:pt x="277" y="397"/>
                  </a:cubicBezTo>
                  <a:cubicBezTo>
                    <a:pt x="279" y="395"/>
                    <a:pt x="279" y="388"/>
                    <a:pt x="277" y="386"/>
                  </a:cubicBezTo>
                  <a:cubicBezTo>
                    <a:pt x="272" y="381"/>
                    <a:pt x="272" y="380"/>
                    <a:pt x="276" y="374"/>
                  </a:cubicBezTo>
                  <a:cubicBezTo>
                    <a:pt x="277" y="372"/>
                    <a:pt x="277" y="370"/>
                    <a:pt x="279" y="369"/>
                  </a:cubicBezTo>
                  <a:cubicBezTo>
                    <a:pt x="276" y="366"/>
                    <a:pt x="280" y="364"/>
                    <a:pt x="281" y="362"/>
                  </a:cubicBezTo>
                  <a:cubicBezTo>
                    <a:pt x="283" y="358"/>
                    <a:pt x="282" y="355"/>
                    <a:pt x="280" y="352"/>
                  </a:cubicBezTo>
                  <a:cubicBezTo>
                    <a:pt x="279" y="350"/>
                    <a:pt x="278" y="349"/>
                    <a:pt x="278" y="347"/>
                  </a:cubicBezTo>
                  <a:cubicBezTo>
                    <a:pt x="278" y="345"/>
                    <a:pt x="278" y="342"/>
                    <a:pt x="275" y="342"/>
                  </a:cubicBezTo>
                  <a:cubicBezTo>
                    <a:pt x="272" y="342"/>
                    <a:pt x="270" y="343"/>
                    <a:pt x="269" y="346"/>
                  </a:cubicBezTo>
                  <a:cubicBezTo>
                    <a:pt x="268" y="351"/>
                    <a:pt x="265" y="355"/>
                    <a:pt x="265" y="361"/>
                  </a:cubicBezTo>
                  <a:cubicBezTo>
                    <a:pt x="265" y="364"/>
                    <a:pt x="264" y="367"/>
                    <a:pt x="263" y="369"/>
                  </a:cubicBezTo>
                  <a:cubicBezTo>
                    <a:pt x="259" y="372"/>
                    <a:pt x="261" y="376"/>
                    <a:pt x="259" y="379"/>
                  </a:cubicBezTo>
                  <a:close/>
                  <a:moveTo>
                    <a:pt x="220" y="511"/>
                  </a:moveTo>
                  <a:cubicBezTo>
                    <a:pt x="220" y="511"/>
                    <a:pt x="220" y="510"/>
                    <a:pt x="220" y="510"/>
                  </a:cubicBezTo>
                  <a:cubicBezTo>
                    <a:pt x="220" y="505"/>
                    <a:pt x="219" y="501"/>
                    <a:pt x="217" y="497"/>
                  </a:cubicBezTo>
                  <a:cubicBezTo>
                    <a:pt x="215" y="494"/>
                    <a:pt x="213" y="491"/>
                    <a:pt x="215" y="488"/>
                  </a:cubicBezTo>
                  <a:cubicBezTo>
                    <a:pt x="216" y="487"/>
                    <a:pt x="216" y="486"/>
                    <a:pt x="215" y="485"/>
                  </a:cubicBezTo>
                  <a:cubicBezTo>
                    <a:pt x="213" y="484"/>
                    <a:pt x="213" y="481"/>
                    <a:pt x="213" y="479"/>
                  </a:cubicBezTo>
                  <a:cubicBezTo>
                    <a:pt x="212" y="478"/>
                    <a:pt x="213" y="476"/>
                    <a:pt x="211" y="476"/>
                  </a:cubicBezTo>
                  <a:cubicBezTo>
                    <a:pt x="210" y="476"/>
                    <a:pt x="208" y="477"/>
                    <a:pt x="207" y="478"/>
                  </a:cubicBezTo>
                  <a:cubicBezTo>
                    <a:pt x="206" y="481"/>
                    <a:pt x="203" y="484"/>
                    <a:pt x="203" y="487"/>
                  </a:cubicBezTo>
                  <a:cubicBezTo>
                    <a:pt x="203" y="493"/>
                    <a:pt x="201" y="500"/>
                    <a:pt x="201" y="506"/>
                  </a:cubicBezTo>
                  <a:cubicBezTo>
                    <a:pt x="202" y="523"/>
                    <a:pt x="198" y="539"/>
                    <a:pt x="199" y="556"/>
                  </a:cubicBezTo>
                  <a:cubicBezTo>
                    <a:pt x="199" y="557"/>
                    <a:pt x="198" y="559"/>
                    <a:pt x="200" y="560"/>
                  </a:cubicBezTo>
                  <a:cubicBezTo>
                    <a:pt x="201" y="560"/>
                    <a:pt x="202" y="559"/>
                    <a:pt x="204" y="558"/>
                  </a:cubicBezTo>
                  <a:cubicBezTo>
                    <a:pt x="209" y="552"/>
                    <a:pt x="214" y="545"/>
                    <a:pt x="221" y="539"/>
                  </a:cubicBezTo>
                  <a:cubicBezTo>
                    <a:pt x="222" y="539"/>
                    <a:pt x="222" y="537"/>
                    <a:pt x="222" y="536"/>
                  </a:cubicBezTo>
                  <a:cubicBezTo>
                    <a:pt x="222" y="534"/>
                    <a:pt x="221" y="533"/>
                    <a:pt x="222" y="531"/>
                  </a:cubicBezTo>
                  <a:cubicBezTo>
                    <a:pt x="223" y="528"/>
                    <a:pt x="222" y="525"/>
                    <a:pt x="220" y="523"/>
                  </a:cubicBezTo>
                  <a:cubicBezTo>
                    <a:pt x="219" y="522"/>
                    <a:pt x="218" y="520"/>
                    <a:pt x="219" y="519"/>
                  </a:cubicBezTo>
                  <a:cubicBezTo>
                    <a:pt x="220" y="516"/>
                    <a:pt x="220" y="514"/>
                    <a:pt x="220" y="511"/>
                  </a:cubicBezTo>
                  <a:close/>
                  <a:moveTo>
                    <a:pt x="1069" y="886"/>
                  </a:moveTo>
                  <a:cubicBezTo>
                    <a:pt x="1073" y="885"/>
                    <a:pt x="1074" y="885"/>
                    <a:pt x="1072" y="881"/>
                  </a:cubicBezTo>
                  <a:cubicBezTo>
                    <a:pt x="1070" y="879"/>
                    <a:pt x="1068" y="876"/>
                    <a:pt x="1067" y="874"/>
                  </a:cubicBezTo>
                  <a:cubicBezTo>
                    <a:pt x="1064" y="869"/>
                    <a:pt x="1059" y="869"/>
                    <a:pt x="1056" y="873"/>
                  </a:cubicBezTo>
                  <a:cubicBezTo>
                    <a:pt x="1056" y="874"/>
                    <a:pt x="1055" y="874"/>
                    <a:pt x="1054" y="875"/>
                  </a:cubicBezTo>
                  <a:cubicBezTo>
                    <a:pt x="1052" y="879"/>
                    <a:pt x="1048" y="882"/>
                    <a:pt x="1050" y="887"/>
                  </a:cubicBezTo>
                  <a:cubicBezTo>
                    <a:pt x="1050" y="889"/>
                    <a:pt x="1050" y="891"/>
                    <a:pt x="1048" y="889"/>
                  </a:cubicBezTo>
                  <a:cubicBezTo>
                    <a:pt x="1046" y="889"/>
                    <a:pt x="1044" y="889"/>
                    <a:pt x="1043" y="891"/>
                  </a:cubicBezTo>
                  <a:cubicBezTo>
                    <a:pt x="1043" y="891"/>
                    <a:pt x="1043" y="892"/>
                    <a:pt x="1043" y="893"/>
                  </a:cubicBezTo>
                  <a:cubicBezTo>
                    <a:pt x="1045" y="894"/>
                    <a:pt x="1046" y="894"/>
                    <a:pt x="1048" y="894"/>
                  </a:cubicBezTo>
                  <a:cubicBezTo>
                    <a:pt x="1050" y="893"/>
                    <a:pt x="1052" y="892"/>
                    <a:pt x="1054" y="892"/>
                  </a:cubicBezTo>
                  <a:cubicBezTo>
                    <a:pt x="1056" y="891"/>
                    <a:pt x="1058" y="891"/>
                    <a:pt x="1059" y="893"/>
                  </a:cubicBezTo>
                  <a:cubicBezTo>
                    <a:pt x="1060" y="894"/>
                    <a:pt x="1059" y="897"/>
                    <a:pt x="1058" y="898"/>
                  </a:cubicBezTo>
                  <a:cubicBezTo>
                    <a:pt x="1053" y="899"/>
                    <a:pt x="1049" y="900"/>
                    <a:pt x="1047" y="905"/>
                  </a:cubicBezTo>
                  <a:cubicBezTo>
                    <a:pt x="1043" y="904"/>
                    <a:pt x="1040" y="908"/>
                    <a:pt x="1035" y="908"/>
                  </a:cubicBezTo>
                  <a:cubicBezTo>
                    <a:pt x="1033" y="907"/>
                    <a:pt x="1031" y="910"/>
                    <a:pt x="1028" y="908"/>
                  </a:cubicBezTo>
                  <a:cubicBezTo>
                    <a:pt x="1027" y="908"/>
                    <a:pt x="1025" y="910"/>
                    <a:pt x="1026" y="911"/>
                  </a:cubicBezTo>
                  <a:cubicBezTo>
                    <a:pt x="1028" y="914"/>
                    <a:pt x="1026" y="917"/>
                    <a:pt x="1026" y="920"/>
                  </a:cubicBezTo>
                  <a:cubicBezTo>
                    <a:pt x="1026" y="921"/>
                    <a:pt x="1025" y="923"/>
                    <a:pt x="1026" y="924"/>
                  </a:cubicBezTo>
                  <a:cubicBezTo>
                    <a:pt x="1029" y="926"/>
                    <a:pt x="1031" y="929"/>
                    <a:pt x="1032" y="932"/>
                  </a:cubicBezTo>
                  <a:cubicBezTo>
                    <a:pt x="1033" y="933"/>
                    <a:pt x="1035" y="934"/>
                    <a:pt x="1036" y="931"/>
                  </a:cubicBezTo>
                  <a:cubicBezTo>
                    <a:pt x="1037" y="929"/>
                    <a:pt x="1040" y="927"/>
                    <a:pt x="1041" y="927"/>
                  </a:cubicBezTo>
                  <a:cubicBezTo>
                    <a:pt x="1045" y="925"/>
                    <a:pt x="1044" y="923"/>
                    <a:pt x="1043" y="922"/>
                  </a:cubicBezTo>
                  <a:cubicBezTo>
                    <a:pt x="1041" y="919"/>
                    <a:pt x="1040" y="915"/>
                    <a:pt x="1037" y="913"/>
                  </a:cubicBezTo>
                  <a:cubicBezTo>
                    <a:pt x="1036" y="912"/>
                    <a:pt x="1036" y="911"/>
                    <a:pt x="1038" y="910"/>
                  </a:cubicBezTo>
                  <a:cubicBezTo>
                    <a:pt x="1041" y="909"/>
                    <a:pt x="1044" y="911"/>
                    <a:pt x="1045" y="914"/>
                  </a:cubicBezTo>
                  <a:cubicBezTo>
                    <a:pt x="1045" y="916"/>
                    <a:pt x="1047" y="917"/>
                    <a:pt x="1047" y="918"/>
                  </a:cubicBezTo>
                  <a:cubicBezTo>
                    <a:pt x="1049" y="921"/>
                    <a:pt x="1050" y="920"/>
                    <a:pt x="1052" y="919"/>
                  </a:cubicBezTo>
                  <a:cubicBezTo>
                    <a:pt x="1052" y="918"/>
                    <a:pt x="1053" y="917"/>
                    <a:pt x="1053" y="916"/>
                  </a:cubicBezTo>
                  <a:cubicBezTo>
                    <a:pt x="1056" y="910"/>
                    <a:pt x="1060" y="905"/>
                    <a:pt x="1067" y="903"/>
                  </a:cubicBezTo>
                  <a:cubicBezTo>
                    <a:pt x="1069" y="903"/>
                    <a:pt x="1071" y="901"/>
                    <a:pt x="1071" y="905"/>
                  </a:cubicBezTo>
                  <a:cubicBezTo>
                    <a:pt x="1072" y="906"/>
                    <a:pt x="1073" y="905"/>
                    <a:pt x="1074" y="905"/>
                  </a:cubicBezTo>
                  <a:cubicBezTo>
                    <a:pt x="1079" y="904"/>
                    <a:pt x="1081" y="900"/>
                    <a:pt x="1080" y="894"/>
                  </a:cubicBezTo>
                  <a:cubicBezTo>
                    <a:pt x="1080" y="892"/>
                    <a:pt x="1079" y="890"/>
                    <a:pt x="1081" y="888"/>
                  </a:cubicBezTo>
                  <a:cubicBezTo>
                    <a:pt x="1077" y="889"/>
                    <a:pt x="1073" y="889"/>
                    <a:pt x="1069" y="886"/>
                  </a:cubicBezTo>
                  <a:close/>
                  <a:moveTo>
                    <a:pt x="225" y="627"/>
                  </a:moveTo>
                  <a:cubicBezTo>
                    <a:pt x="222" y="623"/>
                    <a:pt x="223" y="621"/>
                    <a:pt x="228" y="620"/>
                  </a:cubicBezTo>
                  <a:cubicBezTo>
                    <a:pt x="230" y="620"/>
                    <a:pt x="229" y="617"/>
                    <a:pt x="231" y="616"/>
                  </a:cubicBezTo>
                  <a:cubicBezTo>
                    <a:pt x="232" y="616"/>
                    <a:pt x="230" y="614"/>
                    <a:pt x="229" y="613"/>
                  </a:cubicBezTo>
                  <a:cubicBezTo>
                    <a:pt x="228" y="612"/>
                    <a:pt x="227" y="612"/>
                    <a:pt x="226" y="613"/>
                  </a:cubicBezTo>
                  <a:cubicBezTo>
                    <a:pt x="223" y="616"/>
                    <a:pt x="219" y="619"/>
                    <a:pt x="216" y="622"/>
                  </a:cubicBezTo>
                  <a:cubicBezTo>
                    <a:pt x="213" y="626"/>
                    <a:pt x="210" y="630"/>
                    <a:pt x="206" y="632"/>
                  </a:cubicBezTo>
                  <a:cubicBezTo>
                    <a:pt x="205" y="633"/>
                    <a:pt x="204" y="634"/>
                    <a:pt x="203" y="635"/>
                  </a:cubicBezTo>
                  <a:cubicBezTo>
                    <a:pt x="199" y="641"/>
                    <a:pt x="193" y="646"/>
                    <a:pt x="187" y="649"/>
                  </a:cubicBezTo>
                  <a:cubicBezTo>
                    <a:pt x="184" y="651"/>
                    <a:pt x="183" y="652"/>
                    <a:pt x="182" y="655"/>
                  </a:cubicBezTo>
                  <a:cubicBezTo>
                    <a:pt x="180" y="661"/>
                    <a:pt x="178" y="668"/>
                    <a:pt x="175" y="674"/>
                  </a:cubicBezTo>
                  <a:cubicBezTo>
                    <a:pt x="174" y="677"/>
                    <a:pt x="172" y="680"/>
                    <a:pt x="171" y="683"/>
                  </a:cubicBezTo>
                  <a:cubicBezTo>
                    <a:pt x="170" y="686"/>
                    <a:pt x="172" y="692"/>
                    <a:pt x="175" y="693"/>
                  </a:cubicBezTo>
                  <a:cubicBezTo>
                    <a:pt x="178" y="694"/>
                    <a:pt x="181" y="692"/>
                    <a:pt x="183" y="688"/>
                  </a:cubicBezTo>
                  <a:cubicBezTo>
                    <a:pt x="185" y="684"/>
                    <a:pt x="186" y="680"/>
                    <a:pt x="188" y="677"/>
                  </a:cubicBezTo>
                  <a:cubicBezTo>
                    <a:pt x="192" y="672"/>
                    <a:pt x="194" y="666"/>
                    <a:pt x="199" y="663"/>
                  </a:cubicBezTo>
                  <a:cubicBezTo>
                    <a:pt x="201" y="662"/>
                    <a:pt x="202" y="660"/>
                    <a:pt x="203" y="658"/>
                  </a:cubicBezTo>
                  <a:cubicBezTo>
                    <a:pt x="206" y="653"/>
                    <a:pt x="208" y="647"/>
                    <a:pt x="213" y="643"/>
                  </a:cubicBezTo>
                  <a:cubicBezTo>
                    <a:pt x="213" y="642"/>
                    <a:pt x="214" y="641"/>
                    <a:pt x="214" y="640"/>
                  </a:cubicBezTo>
                  <a:cubicBezTo>
                    <a:pt x="215" y="634"/>
                    <a:pt x="219" y="630"/>
                    <a:pt x="225" y="627"/>
                  </a:cubicBezTo>
                  <a:close/>
                  <a:moveTo>
                    <a:pt x="1102" y="992"/>
                  </a:moveTo>
                  <a:cubicBezTo>
                    <a:pt x="1099" y="995"/>
                    <a:pt x="1101" y="996"/>
                    <a:pt x="1104" y="996"/>
                  </a:cubicBezTo>
                  <a:cubicBezTo>
                    <a:pt x="1108" y="997"/>
                    <a:pt x="1109" y="995"/>
                    <a:pt x="1111" y="992"/>
                  </a:cubicBezTo>
                  <a:cubicBezTo>
                    <a:pt x="1113" y="987"/>
                    <a:pt x="1112" y="982"/>
                    <a:pt x="1115" y="977"/>
                  </a:cubicBezTo>
                  <a:cubicBezTo>
                    <a:pt x="1115" y="975"/>
                    <a:pt x="1115" y="970"/>
                    <a:pt x="1112" y="968"/>
                  </a:cubicBezTo>
                  <a:cubicBezTo>
                    <a:pt x="1109" y="965"/>
                    <a:pt x="1103" y="966"/>
                    <a:pt x="1103" y="960"/>
                  </a:cubicBezTo>
                  <a:cubicBezTo>
                    <a:pt x="1099" y="960"/>
                    <a:pt x="1101" y="957"/>
                    <a:pt x="1101" y="956"/>
                  </a:cubicBezTo>
                  <a:cubicBezTo>
                    <a:pt x="1101" y="954"/>
                    <a:pt x="1100" y="951"/>
                    <a:pt x="1098" y="952"/>
                  </a:cubicBezTo>
                  <a:cubicBezTo>
                    <a:pt x="1094" y="952"/>
                    <a:pt x="1094" y="950"/>
                    <a:pt x="1094" y="948"/>
                  </a:cubicBezTo>
                  <a:cubicBezTo>
                    <a:pt x="1092" y="945"/>
                    <a:pt x="1090" y="941"/>
                    <a:pt x="1087" y="940"/>
                  </a:cubicBezTo>
                  <a:cubicBezTo>
                    <a:pt x="1083" y="937"/>
                    <a:pt x="1080" y="935"/>
                    <a:pt x="1076" y="933"/>
                  </a:cubicBezTo>
                  <a:cubicBezTo>
                    <a:pt x="1073" y="931"/>
                    <a:pt x="1071" y="931"/>
                    <a:pt x="1070" y="935"/>
                  </a:cubicBezTo>
                  <a:cubicBezTo>
                    <a:pt x="1070" y="936"/>
                    <a:pt x="1069" y="936"/>
                    <a:pt x="1069" y="937"/>
                  </a:cubicBezTo>
                  <a:cubicBezTo>
                    <a:pt x="1070" y="938"/>
                    <a:pt x="1071" y="937"/>
                    <a:pt x="1072" y="937"/>
                  </a:cubicBezTo>
                  <a:cubicBezTo>
                    <a:pt x="1073" y="937"/>
                    <a:pt x="1075" y="936"/>
                    <a:pt x="1074" y="939"/>
                  </a:cubicBezTo>
                  <a:cubicBezTo>
                    <a:pt x="1072" y="942"/>
                    <a:pt x="1073" y="945"/>
                    <a:pt x="1075" y="947"/>
                  </a:cubicBezTo>
                  <a:cubicBezTo>
                    <a:pt x="1078" y="950"/>
                    <a:pt x="1078" y="951"/>
                    <a:pt x="1075" y="952"/>
                  </a:cubicBezTo>
                  <a:cubicBezTo>
                    <a:pt x="1079" y="954"/>
                    <a:pt x="1078" y="959"/>
                    <a:pt x="1080" y="962"/>
                  </a:cubicBezTo>
                  <a:cubicBezTo>
                    <a:pt x="1082" y="965"/>
                    <a:pt x="1078" y="965"/>
                    <a:pt x="1077" y="967"/>
                  </a:cubicBezTo>
                  <a:cubicBezTo>
                    <a:pt x="1078" y="967"/>
                    <a:pt x="1078" y="967"/>
                    <a:pt x="1078" y="967"/>
                  </a:cubicBezTo>
                  <a:cubicBezTo>
                    <a:pt x="1085" y="964"/>
                    <a:pt x="1088" y="971"/>
                    <a:pt x="1094" y="972"/>
                  </a:cubicBezTo>
                  <a:cubicBezTo>
                    <a:pt x="1094" y="972"/>
                    <a:pt x="1094" y="973"/>
                    <a:pt x="1095" y="974"/>
                  </a:cubicBezTo>
                  <a:cubicBezTo>
                    <a:pt x="1096" y="977"/>
                    <a:pt x="1097" y="980"/>
                    <a:pt x="1099" y="983"/>
                  </a:cubicBezTo>
                  <a:cubicBezTo>
                    <a:pt x="1101" y="985"/>
                    <a:pt x="1100" y="985"/>
                    <a:pt x="1098" y="986"/>
                  </a:cubicBezTo>
                  <a:cubicBezTo>
                    <a:pt x="1097" y="986"/>
                    <a:pt x="1096" y="986"/>
                    <a:pt x="1096" y="987"/>
                  </a:cubicBezTo>
                  <a:cubicBezTo>
                    <a:pt x="1096" y="989"/>
                    <a:pt x="1097" y="990"/>
                    <a:pt x="1098" y="991"/>
                  </a:cubicBezTo>
                  <a:cubicBezTo>
                    <a:pt x="1099" y="991"/>
                    <a:pt x="1100" y="991"/>
                    <a:pt x="1102" y="992"/>
                  </a:cubicBezTo>
                  <a:close/>
                  <a:moveTo>
                    <a:pt x="163" y="646"/>
                  </a:moveTo>
                  <a:cubicBezTo>
                    <a:pt x="166" y="646"/>
                    <a:pt x="168" y="644"/>
                    <a:pt x="169" y="641"/>
                  </a:cubicBezTo>
                  <a:cubicBezTo>
                    <a:pt x="170" y="638"/>
                    <a:pt x="170" y="636"/>
                    <a:pt x="172" y="633"/>
                  </a:cubicBezTo>
                  <a:cubicBezTo>
                    <a:pt x="176" y="629"/>
                    <a:pt x="179" y="624"/>
                    <a:pt x="182" y="619"/>
                  </a:cubicBezTo>
                  <a:cubicBezTo>
                    <a:pt x="184" y="614"/>
                    <a:pt x="184" y="609"/>
                    <a:pt x="184" y="603"/>
                  </a:cubicBezTo>
                  <a:cubicBezTo>
                    <a:pt x="184" y="601"/>
                    <a:pt x="186" y="598"/>
                    <a:pt x="184" y="596"/>
                  </a:cubicBezTo>
                  <a:cubicBezTo>
                    <a:pt x="181" y="591"/>
                    <a:pt x="181" y="584"/>
                    <a:pt x="184" y="579"/>
                  </a:cubicBezTo>
                  <a:cubicBezTo>
                    <a:pt x="186" y="577"/>
                    <a:pt x="185" y="577"/>
                    <a:pt x="184" y="575"/>
                  </a:cubicBezTo>
                  <a:cubicBezTo>
                    <a:pt x="182" y="574"/>
                    <a:pt x="182" y="569"/>
                    <a:pt x="184" y="569"/>
                  </a:cubicBezTo>
                  <a:cubicBezTo>
                    <a:pt x="186" y="569"/>
                    <a:pt x="186" y="568"/>
                    <a:pt x="185" y="567"/>
                  </a:cubicBezTo>
                  <a:cubicBezTo>
                    <a:pt x="184" y="565"/>
                    <a:pt x="184" y="562"/>
                    <a:pt x="182" y="563"/>
                  </a:cubicBezTo>
                  <a:cubicBezTo>
                    <a:pt x="179" y="563"/>
                    <a:pt x="177" y="565"/>
                    <a:pt x="176" y="567"/>
                  </a:cubicBezTo>
                  <a:cubicBezTo>
                    <a:pt x="175" y="572"/>
                    <a:pt x="173" y="577"/>
                    <a:pt x="172" y="581"/>
                  </a:cubicBezTo>
                  <a:cubicBezTo>
                    <a:pt x="171" y="589"/>
                    <a:pt x="168" y="597"/>
                    <a:pt x="167" y="605"/>
                  </a:cubicBezTo>
                  <a:cubicBezTo>
                    <a:pt x="166" y="606"/>
                    <a:pt x="165" y="607"/>
                    <a:pt x="165" y="609"/>
                  </a:cubicBezTo>
                  <a:cubicBezTo>
                    <a:pt x="165" y="615"/>
                    <a:pt x="164" y="622"/>
                    <a:pt x="162" y="628"/>
                  </a:cubicBezTo>
                  <a:cubicBezTo>
                    <a:pt x="160" y="632"/>
                    <a:pt x="160" y="636"/>
                    <a:pt x="159" y="640"/>
                  </a:cubicBezTo>
                  <a:cubicBezTo>
                    <a:pt x="159" y="643"/>
                    <a:pt x="159" y="646"/>
                    <a:pt x="163" y="646"/>
                  </a:cubicBezTo>
                  <a:close/>
                  <a:moveTo>
                    <a:pt x="145" y="954"/>
                  </a:moveTo>
                  <a:cubicBezTo>
                    <a:pt x="144" y="959"/>
                    <a:pt x="149" y="964"/>
                    <a:pt x="151" y="969"/>
                  </a:cubicBezTo>
                  <a:cubicBezTo>
                    <a:pt x="152" y="972"/>
                    <a:pt x="154" y="972"/>
                    <a:pt x="156" y="970"/>
                  </a:cubicBezTo>
                  <a:cubicBezTo>
                    <a:pt x="160" y="965"/>
                    <a:pt x="164" y="959"/>
                    <a:pt x="165" y="953"/>
                  </a:cubicBezTo>
                  <a:cubicBezTo>
                    <a:pt x="167" y="948"/>
                    <a:pt x="166" y="944"/>
                    <a:pt x="167" y="940"/>
                  </a:cubicBezTo>
                  <a:cubicBezTo>
                    <a:pt x="168" y="936"/>
                    <a:pt x="167" y="932"/>
                    <a:pt x="164" y="930"/>
                  </a:cubicBezTo>
                  <a:cubicBezTo>
                    <a:pt x="163" y="929"/>
                    <a:pt x="163" y="928"/>
                    <a:pt x="163" y="927"/>
                  </a:cubicBezTo>
                  <a:cubicBezTo>
                    <a:pt x="163" y="921"/>
                    <a:pt x="162" y="916"/>
                    <a:pt x="160" y="911"/>
                  </a:cubicBezTo>
                  <a:cubicBezTo>
                    <a:pt x="159" y="908"/>
                    <a:pt x="159" y="904"/>
                    <a:pt x="155" y="904"/>
                  </a:cubicBezTo>
                  <a:cubicBezTo>
                    <a:pt x="151" y="904"/>
                    <a:pt x="150" y="907"/>
                    <a:pt x="150" y="910"/>
                  </a:cubicBezTo>
                  <a:cubicBezTo>
                    <a:pt x="149" y="917"/>
                    <a:pt x="148" y="924"/>
                    <a:pt x="147" y="932"/>
                  </a:cubicBezTo>
                  <a:cubicBezTo>
                    <a:pt x="147" y="939"/>
                    <a:pt x="146" y="945"/>
                    <a:pt x="145" y="954"/>
                  </a:cubicBezTo>
                  <a:close/>
                  <a:moveTo>
                    <a:pt x="767" y="195"/>
                  </a:moveTo>
                  <a:cubicBezTo>
                    <a:pt x="771" y="198"/>
                    <a:pt x="771" y="198"/>
                    <a:pt x="767" y="200"/>
                  </a:cubicBezTo>
                  <a:cubicBezTo>
                    <a:pt x="761" y="202"/>
                    <a:pt x="758" y="206"/>
                    <a:pt x="756" y="212"/>
                  </a:cubicBezTo>
                  <a:cubicBezTo>
                    <a:pt x="756" y="214"/>
                    <a:pt x="754" y="214"/>
                    <a:pt x="756" y="216"/>
                  </a:cubicBezTo>
                  <a:cubicBezTo>
                    <a:pt x="758" y="217"/>
                    <a:pt x="759" y="218"/>
                    <a:pt x="761" y="217"/>
                  </a:cubicBezTo>
                  <a:cubicBezTo>
                    <a:pt x="762" y="216"/>
                    <a:pt x="763" y="215"/>
                    <a:pt x="764" y="214"/>
                  </a:cubicBezTo>
                  <a:cubicBezTo>
                    <a:pt x="767" y="212"/>
                    <a:pt x="769" y="209"/>
                    <a:pt x="772" y="207"/>
                  </a:cubicBezTo>
                  <a:cubicBezTo>
                    <a:pt x="777" y="203"/>
                    <a:pt x="783" y="199"/>
                    <a:pt x="788" y="196"/>
                  </a:cubicBezTo>
                  <a:cubicBezTo>
                    <a:pt x="793" y="192"/>
                    <a:pt x="794" y="188"/>
                    <a:pt x="793" y="183"/>
                  </a:cubicBezTo>
                  <a:cubicBezTo>
                    <a:pt x="791" y="175"/>
                    <a:pt x="793" y="170"/>
                    <a:pt x="800" y="165"/>
                  </a:cubicBezTo>
                  <a:cubicBezTo>
                    <a:pt x="803" y="164"/>
                    <a:pt x="806" y="161"/>
                    <a:pt x="804" y="157"/>
                  </a:cubicBezTo>
                  <a:cubicBezTo>
                    <a:pt x="802" y="153"/>
                    <a:pt x="802" y="150"/>
                    <a:pt x="804" y="147"/>
                  </a:cubicBezTo>
                  <a:cubicBezTo>
                    <a:pt x="804" y="146"/>
                    <a:pt x="804" y="145"/>
                    <a:pt x="804" y="144"/>
                  </a:cubicBezTo>
                  <a:cubicBezTo>
                    <a:pt x="804" y="142"/>
                    <a:pt x="803" y="141"/>
                    <a:pt x="802" y="142"/>
                  </a:cubicBezTo>
                  <a:cubicBezTo>
                    <a:pt x="800" y="145"/>
                    <a:pt x="796" y="147"/>
                    <a:pt x="799" y="151"/>
                  </a:cubicBezTo>
                  <a:cubicBezTo>
                    <a:pt x="800" y="152"/>
                    <a:pt x="799" y="154"/>
                    <a:pt x="798" y="155"/>
                  </a:cubicBezTo>
                  <a:cubicBezTo>
                    <a:pt x="796" y="158"/>
                    <a:pt x="795" y="161"/>
                    <a:pt x="796" y="164"/>
                  </a:cubicBezTo>
                  <a:cubicBezTo>
                    <a:pt x="796" y="165"/>
                    <a:pt x="796" y="165"/>
                    <a:pt x="795" y="166"/>
                  </a:cubicBezTo>
                  <a:cubicBezTo>
                    <a:pt x="794" y="166"/>
                    <a:pt x="794" y="165"/>
                    <a:pt x="794" y="165"/>
                  </a:cubicBezTo>
                  <a:cubicBezTo>
                    <a:pt x="792" y="162"/>
                    <a:pt x="788" y="162"/>
                    <a:pt x="785" y="160"/>
                  </a:cubicBezTo>
                  <a:cubicBezTo>
                    <a:pt x="787" y="164"/>
                    <a:pt x="785" y="166"/>
                    <a:pt x="784" y="168"/>
                  </a:cubicBezTo>
                  <a:cubicBezTo>
                    <a:pt x="782" y="174"/>
                    <a:pt x="777" y="178"/>
                    <a:pt x="774" y="183"/>
                  </a:cubicBezTo>
                  <a:cubicBezTo>
                    <a:pt x="773" y="187"/>
                    <a:pt x="771" y="192"/>
                    <a:pt x="767" y="195"/>
                  </a:cubicBezTo>
                  <a:close/>
                  <a:moveTo>
                    <a:pt x="867" y="267"/>
                  </a:moveTo>
                  <a:cubicBezTo>
                    <a:pt x="869" y="267"/>
                    <a:pt x="870" y="267"/>
                    <a:pt x="871" y="266"/>
                  </a:cubicBezTo>
                  <a:cubicBezTo>
                    <a:pt x="875" y="263"/>
                    <a:pt x="874" y="257"/>
                    <a:pt x="878" y="254"/>
                  </a:cubicBezTo>
                  <a:cubicBezTo>
                    <a:pt x="878" y="254"/>
                    <a:pt x="877" y="253"/>
                    <a:pt x="877" y="253"/>
                  </a:cubicBezTo>
                  <a:cubicBezTo>
                    <a:pt x="877" y="252"/>
                    <a:pt x="876" y="252"/>
                    <a:pt x="877" y="251"/>
                  </a:cubicBezTo>
                  <a:cubicBezTo>
                    <a:pt x="883" y="247"/>
                    <a:pt x="882" y="241"/>
                    <a:pt x="883" y="236"/>
                  </a:cubicBezTo>
                  <a:cubicBezTo>
                    <a:pt x="884" y="233"/>
                    <a:pt x="883" y="230"/>
                    <a:pt x="881" y="228"/>
                  </a:cubicBezTo>
                  <a:cubicBezTo>
                    <a:pt x="877" y="223"/>
                    <a:pt x="877" y="222"/>
                    <a:pt x="880" y="218"/>
                  </a:cubicBezTo>
                  <a:cubicBezTo>
                    <a:pt x="882" y="216"/>
                    <a:pt x="883" y="215"/>
                    <a:pt x="882" y="213"/>
                  </a:cubicBezTo>
                  <a:cubicBezTo>
                    <a:pt x="881" y="210"/>
                    <a:pt x="881" y="209"/>
                    <a:pt x="884" y="207"/>
                  </a:cubicBezTo>
                  <a:cubicBezTo>
                    <a:pt x="885" y="206"/>
                    <a:pt x="885" y="205"/>
                    <a:pt x="884" y="203"/>
                  </a:cubicBezTo>
                  <a:cubicBezTo>
                    <a:pt x="884" y="202"/>
                    <a:pt x="882" y="202"/>
                    <a:pt x="881" y="203"/>
                  </a:cubicBezTo>
                  <a:cubicBezTo>
                    <a:pt x="879" y="203"/>
                    <a:pt x="877" y="203"/>
                    <a:pt x="875" y="202"/>
                  </a:cubicBezTo>
                  <a:cubicBezTo>
                    <a:pt x="874" y="202"/>
                    <a:pt x="873" y="202"/>
                    <a:pt x="872" y="204"/>
                  </a:cubicBezTo>
                  <a:cubicBezTo>
                    <a:pt x="870" y="211"/>
                    <a:pt x="869" y="219"/>
                    <a:pt x="867" y="227"/>
                  </a:cubicBezTo>
                  <a:cubicBezTo>
                    <a:pt x="867" y="228"/>
                    <a:pt x="867" y="229"/>
                    <a:pt x="868" y="230"/>
                  </a:cubicBezTo>
                  <a:cubicBezTo>
                    <a:pt x="873" y="232"/>
                    <a:pt x="870" y="234"/>
                    <a:pt x="868" y="236"/>
                  </a:cubicBezTo>
                  <a:cubicBezTo>
                    <a:pt x="867" y="237"/>
                    <a:pt x="866" y="239"/>
                    <a:pt x="866" y="241"/>
                  </a:cubicBezTo>
                  <a:cubicBezTo>
                    <a:pt x="864" y="246"/>
                    <a:pt x="862" y="251"/>
                    <a:pt x="860" y="256"/>
                  </a:cubicBezTo>
                  <a:cubicBezTo>
                    <a:pt x="858" y="262"/>
                    <a:pt x="861" y="267"/>
                    <a:pt x="867" y="267"/>
                  </a:cubicBezTo>
                  <a:close/>
                  <a:moveTo>
                    <a:pt x="239" y="495"/>
                  </a:moveTo>
                  <a:cubicBezTo>
                    <a:pt x="238" y="499"/>
                    <a:pt x="239" y="502"/>
                    <a:pt x="240" y="506"/>
                  </a:cubicBezTo>
                  <a:cubicBezTo>
                    <a:pt x="241" y="507"/>
                    <a:pt x="242" y="508"/>
                    <a:pt x="244" y="508"/>
                  </a:cubicBezTo>
                  <a:cubicBezTo>
                    <a:pt x="246" y="508"/>
                    <a:pt x="246" y="507"/>
                    <a:pt x="246" y="505"/>
                  </a:cubicBezTo>
                  <a:cubicBezTo>
                    <a:pt x="246" y="504"/>
                    <a:pt x="247" y="503"/>
                    <a:pt x="247" y="502"/>
                  </a:cubicBezTo>
                  <a:cubicBezTo>
                    <a:pt x="253" y="499"/>
                    <a:pt x="253" y="494"/>
                    <a:pt x="253" y="488"/>
                  </a:cubicBezTo>
                  <a:cubicBezTo>
                    <a:pt x="253" y="487"/>
                    <a:pt x="254" y="485"/>
                    <a:pt x="253" y="483"/>
                  </a:cubicBezTo>
                  <a:cubicBezTo>
                    <a:pt x="252" y="480"/>
                    <a:pt x="252" y="476"/>
                    <a:pt x="254" y="472"/>
                  </a:cubicBezTo>
                  <a:cubicBezTo>
                    <a:pt x="255" y="470"/>
                    <a:pt x="255" y="468"/>
                    <a:pt x="253" y="466"/>
                  </a:cubicBezTo>
                  <a:cubicBezTo>
                    <a:pt x="251" y="465"/>
                    <a:pt x="251" y="463"/>
                    <a:pt x="251" y="461"/>
                  </a:cubicBezTo>
                  <a:cubicBezTo>
                    <a:pt x="252" y="457"/>
                    <a:pt x="248" y="455"/>
                    <a:pt x="249" y="451"/>
                  </a:cubicBezTo>
                  <a:cubicBezTo>
                    <a:pt x="249" y="451"/>
                    <a:pt x="249" y="450"/>
                    <a:pt x="248" y="450"/>
                  </a:cubicBezTo>
                  <a:cubicBezTo>
                    <a:pt x="245" y="448"/>
                    <a:pt x="241" y="448"/>
                    <a:pt x="238" y="451"/>
                  </a:cubicBezTo>
                  <a:cubicBezTo>
                    <a:pt x="235" y="454"/>
                    <a:pt x="235" y="458"/>
                    <a:pt x="236" y="463"/>
                  </a:cubicBezTo>
                  <a:cubicBezTo>
                    <a:pt x="236" y="466"/>
                    <a:pt x="236" y="469"/>
                    <a:pt x="236" y="472"/>
                  </a:cubicBezTo>
                  <a:cubicBezTo>
                    <a:pt x="235" y="474"/>
                    <a:pt x="236" y="476"/>
                    <a:pt x="236" y="478"/>
                  </a:cubicBezTo>
                  <a:cubicBezTo>
                    <a:pt x="238" y="484"/>
                    <a:pt x="237" y="490"/>
                    <a:pt x="239" y="495"/>
                  </a:cubicBezTo>
                  <a:close/>
                  <a:moveTo>
                    <a:pt x="1055" y="1088"/>
                  </a:moveTo>
                  <a:cubicBezTo>
                    <a:pt x="1055" y="1086"/>
                    <a:pt x="1058" y="1088"/>
                    <a:pt x="1058" y="1085"/>
                  </a:cubicBezTo>
                  <a:cubicBezTo>
                    <a:pt x="1058" y="1084"/>
                    <a:pt x="1057" y="1084"/>
                    <a:pt x="1056" y="1084"/>
                  </a:cubicBezTo>
                  <a:cubicBezTo>
                    <a:pt x="1054" y="1083"/>
                    <a:pt x="1053" y="1084"/>
                    <a:pt x="1052" y="1085"/>
                  </a:cubicBezTo>
                  <a:cubicBezTo>
                    <a:pt x="1051" y="1086"/>
                    <a:pt x="1051" y="1087"/>
                    <a:pt x="1052" y="1087"/>
                  </a:cubicBezTo>
                  <a:cubicBezTo>
                    <a:pt x="1052" y="1089"/>
                    <a:pt x="1052" y="1090"/>
                    <a:pt x="1051" y="1090"/>
                  </a:cubicBezTo>
                  <a:cubicBezTo>
                    <a:pt x="1049" y="1091"/>
                    <a:pt x="1049" y="1093"/>
                    <a:pt x="1049" y="1095"/>
                  </a:cubicBezTo>
                  <a:cubicBezTo>
                    <a:pt x="1048" y="1100"/>
                    <a:pt x="1044" y="1105"/>
                    <a:pt x="1046" y="1111"/>
                  </a:cubicBezTo>
                  <a:cubicBezTo>
                    <a:pt x="1047" y="1111"/>
                    <a:pt x="1046" y="1111"/>
                    <a:pt x="1046" y="1111"/>
                  </a:cubicBezTo>
                  <a:cubicBezTo>
                    <a:pt x="1044" y="1113"/>
                    <a:pt x="1042" y="1116"/>
                    <a:pt x="1044" y="1119"/>
                  </a:cubicBezTo>
                  <a:cubicBezTo>
                    <a:pt x="1044" y="1119"/>
                    <a:pt x="1044" y="1120"/>
                    <a:pt x="1044" y="1120"/>
                  </a:cubicBezTo>
                  <a:cubicBezTo>
                    <a:pt x="1043" y="1123"/>
                    <a:pt x="1041" y="1136"/>
                    <a:pt x="1042" y="1139"/>
                  </a:cubicBezTo>
                  <a:cubicBezTo>
                    <a:pt x="1043" y="1141"/>
                    <a:pt x="1043" y="1143"/>
                    <a:pt x="1040" y="1144"/>
                  </a:cubicBezTo>
                  <a:cubicBezTo>
                    <a:pt x="1038" y="1146"/>
                    <a:pt x="1039" y="1148"/>
                    <a:pt x="1041" y="1150"/>
                  </a:cubicBezTo>
                  <a:cubicBezTo>
                    <a:pt x="1043" y="1152"/>
                    <a:pt x="1044" y="1154"/>
                    <a:pt x="1044" y="1157"/>
                  </a:cubicBezTo>
                  <a:cubicBezTo>
                    <a:pt x="1045" y="1158"/>
                    <a:pt x="1044" y="1160"/>
                    <a:pt x="1046" y="1160"/>
                  </a:cubicBezTo>
                  <a:cubicBezTo>
                    <a:pt x="1048" y="1161"/>
                    <a:pt x="1047" y="1158"/>
                    <a:pt x="1048" y="1157"/>
                  </a:cubicBezTo>
                  <a:cubicBezTo>
                    <a:pt x="1048" y="1156"/>
                    <a:pt x="1049" y="1155"/>
                    <a:pt x="1049" y="1155"/>
                  </a:cubicBezTo>
                  <a:cubicBezTo>
                    <a:pt x="1052" y="1152"/>
                    <a:pt x="1052" y="1149"/>
                    <a:pt x="1052" y="1146"/>
                  </a:cubicBezTo>
                  <a:cubicBezTo>
                    <a:pt x="1052" y="1145"/>
                    <a:pt x="1052" y="1144"/>
                    <a:pt x="1052" y="1143"/>
                  </a:cubicBezTo>
                  <a:cubicBezTo>
                    <a:pt x="1050" y="1137"/>
                    <a:pt x="1055" y="1132"/>
                    <a:pt x="1053" y="1127"/>
                  </a:cubicBezTo>
                  <a:cubicBezTo>
                    <a:pt x="1052" y="1122"/>
                    <a:pt x="1057" y="1118"/>
                    <a:pt x="1058" y="1114"/>
                  </a:cubicBezTo>
                  <a:cubicBezTo>
                    <a:pt x="1058" y="1113"/>
                    <a:pt x="1060" y="1113"/>
                    <a:pt x="1059" y="1111"/>
                  </a:cubicBezTo>
                  <a:cubicBezTo>
                    <a:pt x="1058" y="1110"/>
                    <a:pt x="1059" y="1108"/>
                    <a:pt x="1060" y="1106"/>
                  </a:cubicBezTo>
                  <a:cubicBezTo>
                    <a:pt x="1062" y="1103"/>
                    <a:pt x="1063" y="1099"/>
                    <a:pt x="1060" y="1096"/>
                  </a:cubicBezTo>
                  <a:cubicBezTo>
                    <a:pt x="1058" y="1094"/>
                    <a:pt x="1057" y="1090"/>
                    <a:pt x="1055" y="1088"/>
                  </a:cubicBezTo>
                  <a:close/>
                  <a:moveTo>
                    <a:pt x="685" y="155"/>
                  </a:moveTo>
                  <a:cubicBezTo>
                    <a:pt x="684" y="156"/>
                    <a:pt x="684" y="158"/>
                    <a:pt x="682" y="157"/>
                  </a:cubicBezTo>
                  <a:cubicBezTo>
                    <a:pt x="679" y="156"/>
                    <a:pt x="677" y="157"/>
                    <a:pt x="675" y="156"/>
                  </a:cubicBezTo>
                  <a:cubicBezTo>
                    <a:pt x="673" y="156"/>
                    <a:pt x="673" y="157"/>
                    <a:pt x="672" y="159"/>
                  </a:cubicBezTo>
                  <a:cubicBezTo>
                    <a:pt x="672" y="164"/>
                    <a:pt x="672" y="170"/>
                    <a:pt x="665" y="172"/>
                  </a:cubicBezTo>
                  <a:cubicBezTo>
                    <a:pt x="659" y="175"/>
                    <a:pt x="657" y="181"/>
                    <a:pt x="659" y="187"/>
                  </a:cubicBezTo>
                  <a:cubicBezTo>
                    <a:pt x="659" y="188"/>
                    <a:pt x="659" y="190"/>
                    <a:pt x="659" y="191"/>
                  </a:cubicBezTo>
                  <a:cubicBezTo>
                    <a:pt x="658" y="194"/>
                    <a:pt x="660" y="197"/>
                    <a:pt x="662" y="196"/>
                  </a:cubicBezTo>
                  <a:cubicBezTo>
                    <a:pt x="665" y="195"/>
                    <a:pt x="670" y="195"/>
                    <a:pt x="671" y="190"/>
                  </a:cubicBezTo>
                  <a:cubicBezTo>
                    <a:pt x="671" y="187"/>
                    <a:pt x="675" y="184"/>
                    <a:pt x="673" y="180"/>
                  </a:cubicBezTo>
                  <a:cubicBezTo>
                    <a:pt x="672" y="179"/>
                    <a:pt x="674" y="175"/>
                    <a:pt x="677" y="175"/>
                  </a:cubicBezTo>
                  <a:cubicBezTo>
                    <a:pt x="681" y="176"/>
                    <a:pt x="683" y="175"/>
                    <a:pt x="684" y="171"/>
                  </a:cubicBezTo>
                  <a:cubicBezTo>
                    <a:pt x="684" y="171"/>
                    <a:pt x="684" y="171"/>
                    <a:pt x="685" y="171"/>
                  </a:cubicBezTo>
                  <a:cubicBezTo>
                    <a:pt x="688" y="169"/>
                    <a:pt x="689" y="165"/>
                    <a:pt x="693" y="164"/>
                  </a:cubicBezTo>
                  <a:cubicBezTo>
                    <a:pt x="694" y="164"/>
                    <a:pt x="694" y="162"/>
                    <a:pt x="694" y="161"/>
                  </a:cubicBezTo>
                  <a:cubicBezTo>
                    <a:pt x="694" y="159"/>
                    <a:pt x="695" y="158"/>
                    <a:pt x="696" y="156"/>
                  </a:cubicBezTo>
                  <a:cubicBezTo>
                    <a:pt x="697" y="154"/>
                    <a:pt x="697" y="151"/>
                    <a:pt x="697" y="149"/>
                  </a:cubicBezTo>
                  <a:cubicBezTo>
                    <a:pt x="697" y="148"/>
                    <a:pt x="695" y="147"/>
                    <a:pt x="694" y="148"/>
                  </a:cubicBezTo>
                  <a:cubicBezTo>
                    <a:pt x="693" y="151"/>
                    <a:pt x="690" y="151"/>
                    <a:pt x="687" y="151"/>
                  </a:cubicBezTo>
                  <a:cubicBezTo>
                    <a:pt x="686" y="152"/>
                    <a:pt x="681" y="151"/>
                    <a:pt x="685" y="155"/>
                  </a:cubicBezTo>
                  <a:close/>
                  <a:moveTo>
                    <a:pt x="213" y="689"/>
                  </a:moveTo>
                  <a:cubicBezTo>
                    <a:pt x="213" y="688"/>
                    <a:pt x="213" y="687"/>
                    <a:pt x="212" y="686"/>
                  </a:cubicBezTo>
                  <a:cubicBezTo>
                    <a:pt x="210" y="685"/>
                    <a:pt x="211" y="687"/>
                    <a:pt x="210" y="688"/>
                  </a:cubicBezTo>
                  <a:cubicBezTo>
                    <a:pt x="207" y="690"/>
                    <a:pt x="204" y="691"/>
                    <a:pt x="203" y="695"/>
                  </a:cubicBezTo>
                  <a:cubicBezTo>
                    <a:pt x="202" y="697"/>
                    <a:pt x="200" y="700"/>
                    <a:pt x="198" y="702"/>
                  </a:cubicBezTo>
                  <a:cubicBezTo>
                    <a:pt x="197" y="705"/>
                    <a:pt x="195" y="709"/>
                    <a:pt x="193" y="712"/>
                  </a:cubicBezTo>
                  <a:cubicBezTo>
                    <a:pt x="188" y="720"/>
                    <a:pt x="186" y="727"/>
                    <a:pt x="189" y="736"/>
                  </a:cubicBezTo>
                  <a:cubicBezTo>
                    <a:pt x="190" y="737"/>
                    <a:pt x="190" y="739"/>
                    <a:pt x="191" y="739"/>
                  </a:cubicBezTo>
                  <a:cubicBezTo>
                    <a:pt x="193" y="739"/>
                    <a:pt x="193" y="738"/>
                    <a:pt x="194" y="737"/>
                  </a:cubicBezTo>
                  <a:cubicBezTo>
                    <a:pt x="197" y="733"/>
                    <a:pt x="202" y="729"/>
                    <a:pt x="203" y="723"/>
                  </a:cubicBezTo>
                  <a:cubicBezTo>
                    <a:pt x="203" y="722"/>
                    <a:pt x="204" y="722"/>
                    <a:pt x="204" y="722"/>
                  </a:cubicBezTo>
                  <a:cubicBezTo>
                    <a:pt x="210" y="718"/>
                    <a:pt x="213" y="712"/>
                    <a:pt x="215" y="706"/>
                  </a:cubicBezTo>
                  <a:cubicBezTo>
                    <a:pt x="216" y="705"/>
                    <a:pt x="216" y="705"/>
                    <a:pt x="215" y="704"/>
                  </a:cubicBezTo>
                  <a:cubicBezTo>
                    <a:pt x="213" y="703"/>
                    <a:pt x="210" y="700"/>
                    <a:pt x="211" y="698"/>
                  </a:cubicBezTo>
                  <a:cubicBezTo>
                    <a:pt x="213" y="695"/>
                    <a:pt x="212" y="692"/>
                    <a:pt x="213" y="689"/>
                  </a:cubicBezTo>
                  <a:close/>
                  <a:moveTo>
                    <a:pt x="904" y="495"/>
                  </a:moveTo>
                  <a:cubicBezTo>
                    <a:pt x="903" y="494"/>
                    <a:pt x="902" y="494"/>
                    <a:pt x="901" y="494"/>
                  </a:cubicBezTo>
                  <a:cubicBezTo>
                    <a:pt x="893" y="494"/>
                    <a:pt x="886" y="498"/>
                    <a:pt x="879" y="498"/>
                  </a:cubicBezTo>
                  <a:cubicBezTo>
                    <a:pt x="877" y="498"/>
                    <a:pt x="876" y="499"/>
                    <a:pt x="875" y="500"/>
                  </a:cubicBezTo>
                  <a:cubicBezTo>
                    <a:pt x="875" y="501"/>
                    <a:pt x="875" y="502"/>
                    <a:pt x="877" y="502"/>
                  </a:cubicBezTo>
                  <a:cubicBezTo>
                    <a:pt x="880" y="501"/>
                    <a:pt x="885" y="504"/>
                    <a:pt x="888" y="500"/>
                  </a:cubicBezTo>
                  <a:cubicBezTo>
                    <a:pt x="888" y="500"/>
                    <a:pt x="889" y="499"/>
                    <a:pt x="890" y="500"/>
                  </a:cubicBezTo>
                  <a:cubicBezTo>
                    <a:pt x="890" y="507"/>
                    <a:pt x="889" y="509"/>
                    <a:pt x="885" y="511"/>
                  </a:cubicBezTo>
                  <a:cubicBezTo>
                    <a:pt x="880" y="513"/>
                    <a:pt x="880" y="517"/>
                    <a:pt x="883" y="521"/>
                  </a:cubicBezTo>
                  <a:cubicBezTo>
                    <a:pt x="885" y="524"/>
                    <a:pt x="888" y="527"/>
                    <a:pt x="888" y="530"/>
                  </a:cubicBezTo>
                  <a:cubicBezTo>
                    <a:pt x="887" y="533"/>
                    <a:pt x="888" y="533"/>
                    <a:pt x="890" y="534"/>
                  </a:cubicBezTo>
                  <a:cubicBezTo>
                    <a:pt x="893" y="535"/>
                    <a:pt x="897" y="535"/>
                    <a:pt x="897" y="539"/>
                  </a:cubicBezTo>
                  <a:cubicBezTo>
                    <a:pt x="897" y="540"/>
                    <a:pt x="897" y="540"/>
                    <a:pt x="898" y="540"/>
                  </a:cubicBezTo>
                  <a:cubicBezTo>
                    <a:pt x="899" y="540"/>
                    <a:pt x="900" y="540"/>
                    <a:pt x="900" y="539"/>
                  </a:cubicBezTo>
                  <a:cubicBezTo>
                    <a:pt x="901" y="534"/>
                    <a:pt x="904" y="531"/>
                    <a:pt x="910" y="531"/>
                  </a:cubicBezTo>
                  <a:cubicBezTo>
                    <a:pt x="910" y="530"/>
                    <a:pt x="909" y="529"/>
                    <a:pt x="908" y="529"/>
                  </a:cubicBezTo>
                  <a:cubicBezTo>
                    <a:pt x="906" y="529"/>
                    <a:pt x="905" y="528"/>
                    <a:pt x="905" y="526"/>
                  </a:cubicBezTo>
                  <a:cubicBezTo>
                    <a:pt x="905" y="524"/>
                    <a:pt x="907" y="525"/>
                    <a:pt x="909" y="525"/>
                  </a:cubicBezTo>
                  <a:cubicBezTo>
                    <a:pt x="910" y="524"/>
                    <a:pt x="911" y="524"/>
                    <a:pt x="912" y="525"/>
                  </a:cubicBezTo>
                  <a:cubicBezTo>
                    <a:pt x="913" y="526"/>
                    <a:pt x="914" y="526"/>
                    <a:pt x="915" y="525"/>
                  </a:cubicBezTo>
                  <a:cubicBezTo>
                    <a:pt x="916" y="524"/>
                    <a:pt x="916" y="523"/>
                    <a:pt x="916" y="522"/>
                  </a:cubicBezTo>
                  <a:cubicBezTo>
                    <a:pt x="915" y="521"/>
                    <a:pt x="915" y="520"/>
                    <a:pt x="914" y="519"/>
                  </a:cubicBezTo>
                  <a:cubicBezTo>
                    <a:pt x="913" y="520"/>
                    <a:pt x="913" y="520"/>
                    <a:pt x="913" y="520"/>
                  </a:cubicBezTo>
                  <a:cubicBezTo>
                    <a:pt x="910" y="523"/>
                    <a:pt x="906" y="524"/>
                    <a:pt x="902" y="524"/>
                  </a:cubicBezTo>
                  <a:cubicBezTo>
                    <a:pt x="898" y="525"/>
                    <a:pt x="902" y="521"/>
                    <a:pt x="900" y="520"/>
                  </a:cubicBezTo>
                  <a:cubicBezTo>
                    <a:pt x="898" y="519"/>
                    <a:pt x="899" y="517"/>
                    <a:pt x="899" y="515"/>
                  </a:cubicBezTo>
                  <a:cubicBezTo>
                    <a:pt x="900" y="512"/>
                    <a:pt x="900" y="510"/>
                    <a:pt x="898" y="508"/>
                  </a:cubicBezTo>
                  <a:cubicBezTo>
                    <a:pt x="895" y="503"/>
                    <a:pt x="896" y="498"/>
                    <a:pt x="903" y="496"/>
                  </a:cubicBezTo>
                  <a:cubicBezTo>
                    <a:pt x="903" y="496"/>
                    <a:pt x="904" y="496"/>
                    <a:pt x="904" y="495"/>
                  </a:cubicBezTo>
                  <a:close/>
                  <a:moveTo>
                    <a:pt x="1031" y="865"/>
                  </a:moveTo>
                  <a:cubicBezTo>
                    <a:pt x="1031" y="863"/>
                    <a:pt x="1033" y="863"/>
                    <a:pt x="1033" y="862"/>
                  </a:cubicBezTo>
                  <a:cubicBezTo>
                    <a:pt x="1032" y="859"/>
                    <a:pt x="1034" y="857"/>
                    <a:pt x="1036" y="855"/>
                  </a:cubicBezTo>
                  <a:cubicBezTo>
                    <a:pt x="1041" y="848"/>
                    <a:pt x="1037" y="845"/>
                    <a:pt x="1032" y="843"/>
                  </a:cubicBezTo>
                  <a:cubicBezTo>
                    <a:pt x="1030" y="842"/>
                    <a:pt x="1028" y="842"/>
                    <a:pt x="1026" y="843"/>
                  </a:cubicBezTo>
                  <a:cubicBezTo>
                    <a:pt x="1025" y="845"/>
                    <a:pt x="1024" y="846"/>
                    <a:pt x="1025" y="849"/>
                  </a:cubicBezTo>
                  <a:cubicBezTo>
                    <a:pt x="1026" y="850"/>
                    <a:pt x="1025" y="852"/>
                    <a:pt x="1024" y="853"/>
                  </a:cubicBezTo>
                  <a:cubicBezTo>
                    <a:pt x="1021" y="855"/>
                    <a:pt x="1023" y="858"/>
                    <a:pt x="1025" y="860"/>
                  </a:cubicBezTo>
                  <a:cubicBezTo>
                    <a:pt x="1027" y="863"/>
                    <a:pt x="1027" y="865"/>
                    <a:pt x="1026" y="869"/>
                  </a:cubicBezTo>
                  <a:cubicBezTo>
                    <a:pt x="1026" y="872"/>
                    <a:pt x="1025" y="875"/>
                    <a:pt x="1028" y="878"/>
                  </a:cubicBezTo>
                  <a:cubicBezTo>
                    <a:pt x="1029" y="880"/>
                    <a:pt x="1032" y="880"/>
                    <a:pt x="1029" y="883"/>
                  </a:cubicBezTo>
                  <a:cubicBezTo>
                    <a:pt x="1028" y="883"/>
                    <a:pt x="1029" y="884"/>
                    <a:pt x="1030" y="884"/>
                  </a:cubicBezTo>
                  <a:cubicBezTo>
                    <a:pt x="1031" y="885"/>
                    <a:pt x="1033" y="885"/>
                    <a:pt x="1033" y="886"/>
                  </a:cubicBezTo>
                  <a:cubicBezTo>
                    <a:pt x="1034" y="889"/>
                    <a:pt x="1036" y="887"/>
                    <a:pt x="1037" y="886"/>
                  </a:cubicBezTo>
                  <a:cubicBezTo>
                    <a:pt x="1038" y="886"/>
                    <a:pt x="1038" y="885"/>
                    <a:pt x="1039" y="885"/>
                  </a:cubicBezTo>
                  <a:cubicBezTo>
                    <a:pt x="1043" y="880"/>
                    <a:pt x="1044" y="875"/>
                    <a:pt x="1048" y="871"/>
                  </a:cubicBezTo>
                  <a:cubicBezTo>
                    <a:pt x="1052" y="866"/>
                    <a:pt x="1051" y="863"/>
                    <a:pt x="1044" y="860"/>
                  </a:cubicBezTo>
                  <a:cubicBezTo>
                    <a:pt x="1044" y="859"/>
                    <a:pt x="1043" y="859"/>
                    <a:pt x="1043" y="858"/>
                  </a:cubicBezTo>
                  <a:cubicBezTo>
                    <a:pt x="1042" y="855"/>
                    <a:pt x="1041" y="857"/>
                    <a:pt x="1040" y="858"/>
                  </a:cubicBezTo>
                  <a:cubicBezTo>
                    <a:pt x="1038" y="861"/>
                    <a:pt x="1035" y="863"/>
                    <a:pt x="1031" y="865"/>
                  </a:cubicBezTo>
                  <a:close/>
                  <a:moveTo>
                    <a:pt x="246" y="748"/>
                  </a:moveTo>
                  <a:cubicBezTo>
                    <a:pt x="246" y="749"/>
                    <a:pt x="246" y="750"/>
                    <a:pt x="247" y="751"/>
                  </a:cubicBezTo>
                  <a:cubicBezTo>
                    <a:pt x="247" y="751"/>
                    <a:pt x="248" y="751"/>
                    <a:pt x="248" y="750"/>
                  </a:cubicBezTo>
                  <a:cubicBezTo>
                    <a:pt x="249" y="747"/>
                    <a:pt x="252" y="748"/>
                    <a:pt x="254" y="747"/>
                  </a:cubicBezTo>
                  <a:cubicBezTo>
                    <a:pt x="258" y="746"/>
                    <a:pt x="261" y="745"/>
                    <a:pt x="263" y="742"/>
                  </a:cubicBezTo>
                  <a:cubicBezTo>
                    <a:pt x="269" y="734"/>
                    <a:pt x="275" y="727"/>
                    <a:pt x="279" y="718"/>
                  </a:cubicBezTo>
                  <a:cubicBezTo>
                    <a:pt x="280" y="716"/>
                    <a:pt x="281" y="714"/>
                    <a:pt x="281" y="712"/>
                  </a:cubicBezTo>
                  <a:cubicBezTo>
                    <a:pt x="281" y="710"/>
                    <a:pt x="282" y="708"/>
                    <a:pt x="278" y="707"/>
                  </a:cubicBezTo>
                  <a:cubicBezTo>
                    <a:pt x="275" y="707"/>
                    <a:pt x="272" y="707"/>
                    <a:pt x="271" y="711"/>
                  </a:cubicBezTo>
                  <a:cubicBezTo>
                    <a:pt x="271" y="715"/>
                    <a:pt x="268" y="717"/>
                    <a:pt x="264" y="718"/>
                  </a:cubicBezTo>
                  <a:cubicBezTo>
                    <a:pt x="259" y="720"/>
                    <a:pt x="254" y="723"/>
                    <a:pt x="252" y="728"/>
                  </a:cubicBezTo>
                  <a:cubicBezTo>
                    <a:pt x="248" y="734"/>
                    <a:pt x="247" y="741"/>
                    <a:pt x="246" y="748"/>
                  </a:cubicBezTo>
                  <a:close/>
                  <a:moveTo>
                    <a:pt x="350" y="176"/>
                  </a:moveTo>
                  <a:cubicBezTo>
                    <a:pt x="350" y="175"/>
                    <a:pt x="351" y="174"/>
                    <a:pt x="352" y="173"/>
                  </a:cubicBezTo>
                  <a:cubicBezTo>
                    <a:pt x="356" y="167"/>
                    <a:pt x="358" y="161"/>
                    <a:pt x="359" y="155"/>
                  </a:cubicBezTo>
                  <a:cubicBezTo>
                    <a:pt x="360" y="151"/>
                    <a:pt x="358" y="147"/>
                    <a:pt x="354" y="148"/>
                  </a:cubicBezTo>
                  <a:cubicBezTo>
                    <a:pt x="351" y="149"/>
                    <a:pt x="348" y="150"/>
                    <a:pt x="347" y="153"/>
                  </a:cubicBezTo>
                  <a:cubicBezTo>
                    <a:pt x="345" y="156"/>
                    <a:pt x="342" y="158"/>
                    <a:pt x="339" y="160"/>
                  </a:cubicBezTo>
                  <a:cubicBezTo>
                    <a:pt x="336" y="162"/>
                    <a:pt x="335" y="165"/>
                    <a:pt x="335" y="168"/>
                  </a:cubicBezTo>
                  <a:cubicBezTo>
                    <a:pt x="336" y="172"/>
                    <a:pt x="337" y="174"/>
                    <a:pt x="342" y="175"/>
                  </a:cubicBezTo>
                  <a:cubicBezTo>
                    <a:pt x="344" y="175"/>
                    <a:pt x="346" y="176"/>
                    <a:pt x="347" y="178"/>
                  </a:cubicBezTo>
                  <a:cubicBezTo>
                    <a:pt x="343" y="182"/>
                    <a:pt x="341" y="184"/>
                    <a:pt x="343" y="188"/>
                  </a:cubicBezTo>
                  <a:cubicBezTo>
                    <a:pt x="344" y="191"/>
                    <a:pt x="346" y="193"/>
                    <a:pt x="349" y="192"/>
                  </a:cubicBezTo>
                  <a:cubicBezTo>
                    <a:pt x="354" y="191"/>
                    <a:pt x="359" y="184"/>
                    <a:pt x="358" y="179"/>
                  </a:cubicBezTo>
                  <a:cubicBezTo>
                    <a:pt x="358" y="175"/>
                    <a:pt x="356" y="174"/>
                    <a:pt x="350" y="176"/>
                  </a:cubicBezTo>
                  <a:close/>
                  <a:moveTo>
                    <a:pt x="963" y="619"/>
                  </a:moveTo>
                  <a:cubicBezTo>
                    <a:pt x="965" y="619"/>
                    <a:pt x="967" y="620"/>
                    <a:pt x="969" y="619"/>
                  </a:cubicBezTo>
                  <a:cubicBezTo>
                    <a:pt x="971" y="619"/>
                    <a:pt x="973" y="620"/>
                    <a:pt x="972" y="623"/>
                  </a:cubicBezTo>
                  <a:cubicBezTo>
                    <a:pt x="972" y="624"/>
                    <a:pt x="973" y="625"/>
                    <a:pt x="974" y="625"/>
                  </a:cubicBezTo>
                  <a:cubicBezTo>
                    <a:pt x="978" y="624"/>
                    <a:pt x="981" y="625"/>
                    <a:pt x="984" y="627"/>
                  </a:cubicBezTo>
                  <a:cubicBezTo>
                    <a:pt x="985" y="628"/>
                    <a:pt x="986" y="628"/>
                    <a:pt x="988" y="627"/>
                  </a:cubicBezTo>
                  <a:cubicBezTo>
                    <a:pt x="994" y="625"/>
                    <a:pt x="998" y="621"/>
                    <a:pt x="1003" y="617"/>
                  </a:cubicBezTo>
                  <a:cubicBezTo>
                    <a:pt x="1006" y="615"/>
                    <a:pt x="1006" y="611"/>
                    <a:pt x="1003" y="610"/>
                  </a:cubicBezTo>
                  <a:cubicBezTo>
                    <a:pt x="999" y="609"/>
                    <a:pt x="997" y="607"/>
                    <a:pt x="994" y="605"/>
                  </a:cubicBezTo>
                  <a:cubicBezTo>
                    <a:pt x="993" y="605"/>
                    <a:pt x="992" y="604"/>
                    <a:pt x="991" y="605"/>
                  </a:cubicBezTo>
                  <a:cubicBezTo>
                    <a:pt x="989" y="606"/>
                    <a:pt x="986" y="605"/>
                    <a:pt x="984" y="604"/>
                  </a:cubicBezTo>
                  <a:cubicBezTo>
                    <a:pt x="981" y="602"/>
                    <a:pt x="979" y="604"/>
                    <a:pt x="978" y="606"/>
                  </a:cubicBezTo>
                  <a:cubicBezTo>
                    <a:pt x="977" y="607"/>
                    <a:pt x="977" y="609"/>
                    <a:pt x="976" y="609"/>
                  </a:cubicBezTo>
                  <a:cubicBezTo>
                    <a:pt x="973" y="610"/>
                    <a:pt x="970" y="612"/>
                    <a:pt x="967" y="612"/>
                  </a:cubicBezTo>
                  <a:cubicBezTo>
                    <a:pt x="966" y="612"/>
                    <a:pt x="965" y="613"/>
                    <a:pt x="965" y="613"/>
                  </a:cubicBezTo>
                  <a:cubicBezTo>
                    <a:pt x="968" y="616"/>
                    <a:pt x="964" y="617"/>
                    <a:pt x="963" y="619"/>
                  </a:cubicBezTo>
                  <a:close/>
                  <a:moveTo>
                    <a:pt x="291" y="345"/>
                  </a:moveTo>
                  <a:cubicBezTo>
                    <a:pt x="295" y="345"/>
                    <a:pt x="296" y="344"/>
                    <a:pt x="297" y="340"/>
                  </a:cubicBezTo>
                  <a:cubicBezTo>
                    <a:pt x="297" y="339"/>
                    <a:pt x="297" y="338"/>
                    <a:pt x="298" y="337"/>
                  </a:cubicBezTo>
                  <a:cubicBezTo>
                    <a:pt x="299" y="337"/>
                    <a:pt x="304" y="337"/>
                    <a:pt x="300" y="334"/>
                  </a:cubicBezTo>
                  <a:cubicBezTo>
                    <a:pt x="300" y="333"/>
                    <a:pt x="300" y="333"/>
                    <a:pt x="301" y="332"/>
                  </a:cubicBezTo>
                  <a:cubicBezTo>
                    <a:pt x="305" y="328"/>
                    <a:pt x="307" y="323"/>
                    <a:pt x="309" y="318"/>
                  </a:cubicBezTo>
                  <a:cubicBezTo>
                    <a:pt x="310" y="314"/>
                    <a:pt x="310" y="312"/>
                    <a:pt x="306" y="311"/>
                  </a:cubicBezTo>
                  <a:cubicBezTo>
                    <a:pt x="304" y="310"/>
                    <a:pt x="301" y="309"/>
                    <a:pt x="302" y="305"/>
                  </a:cubicBezTo>
                  <a:cubicBezTo>
                    <a:pt x="302" y="303"/>
                    <a:pt x="301" y="302"/>
                    <a:pt x="299" y="302"/>
                  </a:cubicBezTo>
                  <a:cubicBezTo>
                    <a:pt x="297" y="301"/>
                    <a:pt x="295" y="302"/>
                    <a:pt x="294" y="304"/>
                  </a:cubicBezTo>
                  <a:cubicBezTo>
                    <a:pt x="293" y="307"/>
                    <a:pt x="292" y="309"/>
                    <a:pt x="291" y="311"/>
                  </a:cubicBezTo>
                  <a:cubicBezTo>
                    <a:pt x="290" y="313"/>
                    <a:pt x="289" y="315"/>
                    <a:pt x="290" y="317"/>
                  </a:cubicBezTo>
                  <a:cubicBezTo>
                    <a:pt x="291" y="318"/>
                    <a:pt x="293" y="316"/>
                    <a:pt x="295" y="316"/>
                  </a:cubicBezTo>
                  <a:cubicBezTo>
                    <a:pt x="295" y="316"/>
                    <a:pt x="296" y="316"/>
                    <a:pt x="297" y="317"/>
                  </a:cubicBezTo>
                  <a:cubicBezTo>
                    <a:pt x="297" y="317"/>
                    <a:pt x="297" y="318"/>
                    <a:pt x="296" y="318"/>
                  </a:cubicBezTo>
                  <a:cubicBezTo>
                    <a:pt x="292" y="322"/>
                    <a:pt x="288" y="327"/>
                    <a:pt x="284" y="332"/>
                  </a:cubicBezTo>
                  <a:cubicBezTo>
                    <a:pt x="283" y="333"/>
                    <a:pt x="283" y="334"/>
                    <a:pt x="283" y="336"/>
                  </a:cubicBezTo>
                  <a:cubicBezTo>
                    <a:pt x="284" y="338"/>
                    <a:pt x="285" y="340"/>
                    <a:pt x="285" y="342"/>
                  </a:cubicBezTo>
                  <a:cubicBezTo>
                    <a:pt x="286" y="344"/>
                    <a:pt x="288" y="347"/>
                    <a:pt x="291" y="345"/>
                  </a:cubicBezTo>
                  <a:close/>
                  <a:moveTo>
                    <a:pt x="614" y="64"/>
                  </a:moveTo>
                  <a:cubicBezTo>
                    <a:pt x="614" y="63"/>
                    <a:pt x="614" y="61"/>
                    <a:pt x="614" y="60"/>
                  </a:cubicBezTo>
                  <a:cubicBezTo>
                    <a:pt x="613" y="58"/>
                    <a:pt x="613" y="57"/>
                    <a:pt x="611" y="56"/>
                  </a:cubicBezTo>
                  <a:cubicBezTo>
                    <a:pt x="609" y="55"/>
                    <a:pt x="608" y="57"/>
                    <a:pt x="607" y="58"/>
                  </a:cubicBezTo>
                  <a:cubicBezTo>
                    <a:pt x="606" y="59"/>
                    <a:pt x="604" y="60"/>
                    <a:pt x="603" y="61"/>
                  </a:cubicBezTo>
                  <a:cubicBezTo>
                    <a:pt x="600" y="64"/>
                    <a:pt x="595" y="67"/>
                    <a:pt x="592" y="71"/>
                  </a:cubicBezTo>
                  <a:cubicBezTo>
                    <a:pt x="591" y="72"/>
                    <a:pt x="590" y="73"/>
                    <a:pt x="590" y="75"/>
                  </a:cubicBezTo>
                  <a:cubicBezTo>
                    <a:pt x="592" y="81"/>
                    <a:pt x="596" y="85"/>
                    <a:pt x="600" y="90"/>
                  </a:cubicBezTo>
                  <a:cubicBezTo>
                    <a:pt x="601" y="90"/>
                    <a:pt x="602" y="90"/>
                    <a:pt x="602" y="90"/>
                  </a:cubicBezTo>
                  <a:cubicBezTo>
                    <a:pt x="605" y="89"/>
                    <a:pt x="608" y="89"/>
                    <a:pt x="611" y="88"/>
                  </a:cubicBezTo>
                  <a:cubicBezTo>
                    <a:pt x="613" y="87"/>
                    <a:pt x="615" y="84"/>
                    <a:pt x="614" y="82"/>
                  </a:cubicBezTo>
                  <a:cubicBezTo>
                    <a:pt x="613" y="76"/>
                    <a:pt x="613" y="70"/>
                    <a:pt x="614" y="64"/>
                  </a:cubicBezTo>
                  <a:close/>
                  <a:moveTo>
                    <a:pt x="1055" y="782"/>
                  </a:moveTo>
                  <a:cubicBezTo>
                    <a:pt x="1055" y="781"/>
                    <a:pt x="1056" y="780"/>
                    <a:pt x="1055" y="779"/>
                  </a:cubicBezTo>
                  <a:cubicBezTo>
                    <a:pt x="1050" y="777"/>
                    <a:pt x="1046" y="775"/>
                    <a:pt x="1041" y="774"/>
                  </a:cubicBezTo>
                  <a:cubicBezTo>
                    <a:pt x="1039" y="774"/>
                    <a:pt x="1038" y="775"/>
                    <a:pt x="1038" y="777"/>
                  </a:cubicBezTo>
                  <a:cubicBezTo>
                    <a:pt x="1040" y="780"/>
                    <a:pt x="1038" y="780"/>
                    <a:pt x="1035" y="780"/>
                  </a:cubicBezTo>
                  <a:cubicBezTo>
                    <a:pt x="1028" y="781"/>
                    <a:pt x="1024" y="787"/>
                    <a:pt x="1026" y="794"/>
                  </a:cubicBezTo>
                  <a:cubicBezTo>
                    <a:pt x="1027" y="798"/>
                    <a:pt x="1027" y="801"/>
                    <a:pt x="1026" y="805"/>
                  </a:cubicBezTo>
                  <a:cubicBezTo>
                    <a:pt x="1025" y="807"/>
                    <a:pt x="1025" y="808"/>
                    <a:pt x="1027" y="809"/>
                  </a:cubicBezTo>
                  <a:cubicBezTo>
                    <a:pt x="1029" y="810"/>
                    <a:pt x="1030" y="808"/>
                    <a:pt x="1031" y="807"/>
                  </a:cubicBezTo>
                  <a:cubicBezTo>
                    <a:pt x="1032" y="805"/>
                    <a:pt x="1032" y="804"/>
                    <a:pt x="1034" y="803"/>
                  </a:cubicBezTo>
                  <a:cubicBezTo>
                    <a:pt x="1036" y="802"/>
                    <a:pt x="1037" y="800"/>
                    <a:pt x="1036" y="798"/>
                  </a:cubicBezTo>
                  <a:cubicBezTo>
                    <a:pt x="1036" y="796"/>
                    <a:pt x="1038" y="794"/>
                    <a:pt x="1040" y="795"/>
                  </a:cubicBezTo>
                  <a:cubicBezTo>
                    <a:pt x="1045" y="796"/>
                    <a:pt x="1048" y="792"/>
                    <a:pt x="1052" y="790"/>
                  </a:cubicBezTo>
                  <a:cubicBezTo>
                    <a:pt x="1054" y="788"/>
                    <a:pt x="1056" y="786"/>
                    <a:pt x="1055" y="782"/>
                  </a:cubicBezTo>
                  <a:close/>
                  <a:moveTo>
                    <a:pt x="926" y="461"/>
                  </a:moveTo>
                  <a:cubicBezTo>
                    <a:pt x="926" y="462"/>
                    <a:pt x="926" y="464"/>
                    <a:pt x="927" y="465"/>
                  </a:cubicBezTo>
                  <a:cubicBezTo>
                    <a:pt x="930" y="469"/>
                    <a:pt x="933" y="472"/>
                    <a:pt x="937" y="475"/>
                  </a:cubicBezTo>
                  <a:cubicBezTo>
                    <a:pt x="940" y="476"/>
                    <a:pt x="943" y="475"/>
                    <a:pt x="946" y="474"/>
                  </a:cubicBezTo>
                  <a:cubicBezTo>
                    <a:pt x="947" y="473"/>
                    <a:pt x="948" y="471"/>
                    <a:pt x="947" y="470"/>
                  </a:cubicBezTo>
                  <a:cubicBezTo>
                    <a:pt x="946" y="466"/>
                    <a:pt x="948" y="462"/>
                    <a:pt x="943" y="459"/>
                  </a:cubicBezTo>
                  <a:cubicBezTo>
                    <a:pt x="942" y="459"/>
                    <a:pt x="942" y="457"/>
                    <a:pt x="942" y="455"/>
                  </a:cubicBezTo>
                  <a:cubicBezTo>
                    <a:pt x="942" y="451"/>
                    <a:pt x="940" y="447"/>
                    <a:pt x="937" y="443"/>
                  </a:cubicBezTo>
                  <a:cubicBezTo>
                    <a:pt x="935" y="440"/>
                    <a:pt x="932" y="440"/>
                    <a:pt x="929" y="442"/>
                  </a:cubicBezTo>
                  <a:cubicBezTo>
                    <a:pt x="925" y="445"/>
                    <a:pt x="923" y="452"/>
                    <a:pt x="925" y="457"/>
                  </a:cubicBezTo>
                  <a:cubicBezTo>
                    <a:pt x="926" y="458"/>
                    <a:pt x="926" y="459"/>
                    <a:pt x="926" y="461"/>
                  </a:cubicBezTo>
                  <a:close/>
                  <a:moveTo>
                    <a:pt x="397" y="223"/>
                  </a:moveTo>
                  <a:cubicBezTo>
                    <a:pt x="397" y="225"/>
                    <a:pt x="396" y="226"/>
                    <a:pt x="395" y="227"/>
                  </a:cubicBezTo>
                  <a:cubicBezTo>
                    <a:pt x="391" y="232"/>
                    <a:pt x="391" y="239"/>
                    <a:pt x="388" y="245"/>
                  </a:cubicBezTo>
                  <a:cubicBezTo>
                    <a:pt x="388" y="247"/>
                    <a:pt x="387" y="249"/>
                    <a:pt x="389" y="249"/>
                  </a:cubicBezTo>
                  <a:cubicBezTo>
                    <a:pt x="391" y="250"/>
                    <a:pt x="393" y="250"/>
                    <a:pt x="395" y="249"/>
                  </a:cubicBezTo>
                  <a:cubicBezTo>
                    <a:pt x="398" y="246"/>
                    <a:pt x="400" y="242"/>
                    <a:pt x="404" y="241"/>
                  </a:cubicBezTo>
                  <a:cubicBezTo>
                    <a:pt x="408" y="240"/>
                    <a:pt x="407" y="236"/>
                    <a:pt x="409" y="234"/>
                  </a:cubicBezTo>
                  <a:cubicBezTo>
                    <a:pt x="410" y="232"/>
                    <a:pt x="410" y="231"/>
                    <a:pt x="409" y="228"/>
                  </a:cubicBezTo>
                  <a:cubicBezTo>
                    <a:pt x="407" y="224"/>
                    <a:pt x="409" y="218"/>
                    <a:pt x="414" y="216"/>
                  </a:cubicBezTo>
                  <a:cubicBezTo>
                    <a:pt x="414" y="216"/>
                    <a:pt x="415" y="216"/>
                    <a:pt x="415" y="216"/>
                  </a:cubicBezTo>
                  <a:cubicBezTo>
                    <a:pt x="415" y="214"/>
                    <a:pt x="414" y="213"/>
                    <a:pt x="413" y="211"/>
                  </a:cubicBezTo>
                  <a:cubicBezTo>
                    <a:pt x="413" y="210"/>
                    <a:pt x="412" y="210"/>
                    <a:pt x="412" y="210"/>
                  </a:cubicBezTo>
                  <a:cubicBezTo>
                    <a:pt x="410" y="211"/>
                    <a:pt x="410" y="212"/>
                    <a:pt x="410" y="213"/>
                  </a:cubicBezTo>
                  <a:cubicBezTo>
                    <a:pt x="409" y="215"/>
                    <a:pt x="409" y="217"/>
                    <a:pt x="406" y="217"/>
                  </a:cubicBezTo>
                  <a:cubicBezTo>
                    <a:pt x="404" y="217"/>
                    <a:pt x="403" y="216"/>
                    <a:pt x="403" y="213"/>
                  </a:cubicBezTo>
                  <a:cubicBezTo>
                    <a:pt x="402" y="211"/>
                    <a:pt x="402" y="211"/>
                    <a:pt x="400" y="212"/>
                  </a:cubicBezTo>
                  <a:cubicBezTo>
                    <a:pt x="394" y="214"/>
                    <a:pt x="394" y="215"/>
                    <a:pt x="396" y="221"/>
                  </a:cubicBezTo>
                  <a:cubicBezTo>
                    <a:pt x="397" y="222"/>
                    <a:pt x="397" y="222"/>
                    <a:pt x="397" y="223"/>
                  </a:cubicBezTo>
                  <a:close/>
                  <a:moveTo>
                    <a:pt x="663" y="65"/>
                  </a:moveTo>
                  <a:cubicBezTo>
                    <a:pt x="658" y="65"/>
                    <a:pt x="657" y="66"/>
                    <a:pt x="658" y="68"/>
                  </a:cubicBezTo>
                  <a:cubicBezTo>
                    <a:pt x="660" y="71"/>
                    <a:pt x="658" y="75"/>
                    <a:pt x="657" y="78"/>
                  </a:cubicBezTo>
                  <a:cubicBezTo>
                    <a:pt x="657" y="79"/>
                    <a:pt x="657" y="80"/>
                    <a:pt x="658" y="80"/>
                  </a:cubicBezTo>
                  <a:cubicBezTo>
                    <a:pt x="660" y="83"/>
                    <a:pt x="661" y="85"/>
                    <a:pt x="663" y="87"/>
                  </a:cubicBezTo>
                  <a:cubicBezTo>
                    <a:pt x="664" y="89"/>
                    <a:pt x="666" y="90"/>
                    <a:pt x="668" y="89"/>
                  </a:cubicBezTo>
                  <a:cubicBezTo>
                    <a:pt x="672" y="88"/>
                    <a:pt x="675" y="86"/>
                    <a:pt x="677" y="82"/>
                  </a:cubicBezTo>
                  <a:cubicBezTo>
                    <a:pt x="678" y="79"/>
                    <a:pt x="679" y="76"/>
                    <a:pt x="682" y="73"/>
                  </a:cubicBezTo>
                  <a:cubicBezTo>
                    <a:pt x="684" y="71"/>
                    <a:pt x="684" y="67"/>
                    <a:pt x="682" y="65"/>
                  </a:cubicBezTo>
                  <a:cubicBezTo>
                    <a:pt x="681" y="63"/>
                    <a:pt x="679" y="63"/>
                    <a:pt x="676" y="63"/>
                  </a:cubicBezTo>
                  <a:cubicBezTo>
                    <a:pt x="671" y="63"/>
                    <a:pt x="667" y="65"/>
                    <a:pt x="663" y="65"/>
                  </a:cubicBezTo>
                  <a:close/>
                  <a:moveTo>
                    <a:pt x="951" y="613"/>
                  </a:moveTo>
                  <a:cubicBezTo>
                    <a:pt x="953" y="613"/>
                    <a:pt x="956" y="613"/>
                    <a:pt x="957" y="610"/>
                  </a:cubicBezTo>
                  <a:cubicBezTo>
                    <a:pt x="958" y="608"/>
                    <a:pt x="960" y="606"/>
                    <a:pt x="961" y="604"/>
                  </a:cubicBezTo>
                  <a:cubicBezTo>
                    <a:pt x="963" y="601"/>
                    <a:pt x="963" y="598"/>
                    <a:pt x="959" y="597"/>
                  </a:cubicBezTo>
                  <a:cubicBezTo>
                    <a:pt x="956" y="596"/>
                    <a:pt x="953" y="595"/>
                    <a:pt x="950" y="595"/>
                  </a:cubicBezTo>
                  <a:cubicBezTo>
                    <a:pt x="949" y="595"/>
                    <a:pt x="947" y="594"/>
                    <a:pt x="946" y="596"/>
                  </a:cubicBezTo>
                  <a:cubicBezTo>
                    <a:pt x="943" y="599"/>
                    <a:pt x="939" y="600"/>
                    <a:pt x="935" y="602"/>
                  </a:cubicBezTo>
                  <a:cubicBezTo>
                    <a:pt x="933" y="603"/>
                    <a:pt x="931" y="603"/>
                    <a:pt x="929" y="601"/>
                  </a:cubicBezTo>
                  <a:cubicBezTo>
                    <a:pt x="928" y="600"/>
                    <a:pt x="929" y="599"/>
                    <a:pt x="929" y="597"/>
                  </a:cubicBezTo>
                  <a:cubicBezTo>
                    <a:pt x="930" y="595"/>
                    <a:pt x="929" y="593"/>
                    <a:pt x="928" y="591"/>
                  </a:cubicBezTo>
                  <a:cubicBezTo>
                    <a:pt x="926" y="590"/>
                    <a:pt x="925" y="592"/>
                    <a:pt x="924" y="593"/>
                  </a:cubicBezTo>
                  <a:cubicBezTo>
                    <a:pt x="923" y="594"/>
                    <a:pt x="922" y="596"/>
                    <a:pt x="924" y="598"/>
                  </a:cubicBezTo>
                  <a:cubicBezTo>
                    <a:pt x="925" y="599"/>
                    <a:pt x="926" y="600"/>
                    <a:pt x="927" y="601"/>
                  </a:cubicBezTo>
                  <a:cubicBezTo>
                    <a:pt x="928" y="602"/>
                    <a:pt x="929" y="603"/>
                    <a:pt x="929" y="605"/>
                  </a:cubicBezTo>
                  <a:cubicBezTo>
                    <a:pt x="927" y="610"/>
                    <a:pt x="931" y="611"/>
                    <a:pt x="934" y="613"/>
                  </a:cubicBezTo>
                  <a:cubicBezTo>
                    <a:pt x="935" y="614"/>
                    <a:pt x="937" y="614"/>
                    <a:pt x="939" y="613"/>
                  </a:cubicBezTo>
                  <a:cubicBezTo>
                    <a:pt x="941" y="610"/>
                    <a:pt x="943" y="610"/>
                    <a:pt x="946" y="612"/>
                  </a:cubicBezTo>
                  <a:cubicBezTo>
                    <a:pt x="947" y="613"/>
                    <a:pt x="949" y="613"/>
                    <a:pt x="951" y="613"/>
                  </a:cubicBezTo>
                  <a:close/>
                  <a:moveTo>
                    <a:pt x="222" y="908"/>
                  </a:moveTo>
                  <a:cubicBezTo>
                    <a:pt x="217" y="912"/>
                    <a:pt x="212" y="913"/>
                    <a:pt x="210" y="917"/>
                  </a:cubicBezTo>
                  <a:cubicBezTo>
                    <a:pt x="208" y="921"/>
                    <a:pt x="203" y="922"/>
                    <a:pt x="202" y="926"/>
                  </a:cubicBezTo>
                  <a:cubicBezTo>
                    <a:pt x="201" y="928"/>
                    <a:pt x="200" y="931"/>
                    <a:pt x="199" y="933"/>
                  </a:cubicBezTo>
                  <a:cubicBezTo>
                    <a:pt x="198" y="935"/>
                    <a:pt x="197" y="937"/>
                    <a:pt x="195" y="937"/>
                  </a:cubicBezTo>
                  <a:cubicBezTo>
                    <a:pt x="192" y="937"/>
                    <a:pt x="190" y="940"/>
                    <a:pt x="189" y="943"/>
                  </a:cubicBezTo>
                  <a:cubicBezTo>
                    <a:pt x="189" y="945"/>
                    <a:pt x="189" y="947"/>
                    <a:pt x="192" y="949"/>
                  </a:cubicBezTo>
                  <a:cubicBezTo>
                    <a:pt x="195" y="950"/>
                    <a:pt x="197" y="950"/>
                    <a:pt x="200" y="948"/>
                  </a:cubicBezTo>
                  <a:cubicBezTo>
                    <a:pt x="204" y="945"/>
                    <a:pt x="207" y="941"/>
                    <a:pt x="209" y="936"/>
                  </a:cubicBezTo>
                  <a:cubicBezTo>
                    <a:pt x="211" y="932"/>
                    <a:pt x="213" y="928"/>
                    <a:pt x="216" y="925"/>
                  </a:cubicBezTo>
                  <a:cubicBezTo>
                    <a:pt x="217" y="924"/>
                    <a:pt x="218" y="923"/>
                    <a:pt x="217" y="922"/>
                  </a:cubicBezTo>
                  <a:cubicBezTo>
                    <a:pt x="216" y="920"/>
                    <a:pt x="218" y="918"/>
                    <a:pt x="219" y="917"/>
                  </a:cubicBezTo>
                  <a:cubicBezTo>
                    <a:pt x="220" y="915"/>
                    <a:pt x="221" y="912"/>
                    <a:pt x="222" y="908"/>
                  </a:cubicBezTo>
                  <a:close/>
                  <a:moveTo>
                    <a:pt x="977" y="785"/>
                  </a:moveTo>
                  <a:cubicBezTo>
                    <a:pt x="976" y="786"/>
                    <a:pt x="974" y="785"/>
                    <a:pt x="974" y="786"/>
                  </a:cubicBezTo>
                  <a:cubicBezTo>
                    <a:pt x="973" y="787"/>
                    <a:pt x="974" y="788"/>
                    <a:pt x="975" y="788"/>
                  </a:cubicBezTo>
                  <a:cubicBezTo>
                    <a:pt x="978" y="789"/>
                    <a:pt x="976" y="791"/>
                    <a:pt x="975" y="792"/>
                  </a:cubicBezTo>
                  <a:cubicBezTo>
                    <a:pt x="972" y="795"/>
                    <a:pt x="972" y="797"/>
                    <a:pt x="974" y="800"/>
                  </a:cubicBezTo>
                  <a:cubicBezTo>
                    <a:pt x="977" y="804"/>
                    <a:pt x="977" y="809"/>
                    <a:pt x="978" y="814"/>
                  </a:cubicBezTo>
                  <a:cubicBezTo>
                    <a:pt x="979" y="816"/>
                    <a:pt x="978" y="818"/>
                    <a:pt x="981" y="818"/>
                  </a:cubicBezTo>
                  <a:cubicBezTo>
                    <a:pt x="983" y="818"/>
                    <a:pt x="985" y="818"/>
                    <a:pt x="985" y="815"/>
                  </a:cubicBezTo>
                  <a:cubicBezTo>
                    <a:pt x="986" y="812"/>
                    <a:pt x="987" y="811"/>
                    <a:pt x="989" y="810"/>
                  </a:cubicBezTo>
                  <a:cubicBezTo>
                    <a:pt x="991" y="810"/>
                    <a:pt x="992" y="809"/>
                    <a:pt x="992" y="807"/>
                  </a:cubicBezTo>
                  <a:cubicBezTo>
                    <a:pt x="992" y="802"/>
                    <a:pt x="991" y="797"/>
                    <a:pt x="989" y="793"/>
                  </a:cubicBezTo>
                  <a:cubicBezTo>
                    <a:pt x="988" y="791"/>
                    <a:pt x="987" y="789"/>
                    <a:pt x="988" y="787"/>
                  </a:cubicBezTo>
                  <a:cubicBezTo>
                    <a:pt x="989" y="783"/>
                    <a:pt x="987" y="783"/>
                    <a:pt x="985" y="784"/>
                  </a:cubicBezTo>
                  <a:cubicBezTo>
                    <a:pt x="982" y="785"/>
                    <a:pt x="980" y="786"/>
                    <a:pt x="977" y="785"/>
                  </a:cubicBezTo>
                  <a:close/>
                  <a:moveTo>
                    <a:pt x="518" y="182"/>
                  </a:moveTo>
                  <a:cubicBezTo>
                    <a:pt x="513" y="180"/>
                    <a:pt x="513" y="180"/>
                    <a:pt x="514" y="176"/>
                  </a:cubicBezTo>
                  <a:cubicBezTo>
                    <a:pt x="514" y="175"/>
                    <a:pt x="514" y="174"/>
                    <a:pt x="513" y="174"/>
                  </a:cubicBezTo>
                  <a:cubicBezTo>
                    <a:pt x="512" y="171"/>
                    <a:pt x="511" y="168"/>
                    <a:pt x="509" y="165"/>
                  </a:cubicBezTo>
                  <a:cubicBezTo>
                    <a:pt x="507" y="163"/>
                    <a:pt x="509" y="159"/>
                    <a:pt x="506" y="158"/>
                  </a:cubicBezTo>
                  <a:cubicBezTo>
                    <a:pt x="503" y="157"/>
                    <a:pt x="501" y="160"/>
                    <a:pt x="498" y="160"/>
                  </a:cubicBezTo>
                  <a:cubicBezTo>
                    <a:pt x="496" y="160"/>
                    <a:pt x="495" y="161"/>
                    <a:pt x="495" y="163"/>
                  </a:cubicBezTo>
                  <a:cubicBezTo>
                    <a:pt x="493" y="168"/>
                    <a:pt x="493" y="174"/>
                    <a:pt x="495" y="179"/>
                  </a:cubicBezTo>
                  <a:cubicBezTo>
                    <a:pt x="495" y="183"/>
                    <a:pt x="497" y="184"/>
                    <a:pt x="500" y="183"/>
                  </a:cubicBezTo>
                  <a:cubicBezTo>
                    <a:pt x="502" y="183"/>
                    <a:pt x="503" y="182"/>
                    <a:pt x="504" y="180"/>
                  </a:cubicBezTo>
                  <a:cubicBezTo>
                    <a:pt x="505" y="178"/>
                    <a:pt x="507" y="178"/>
                    <a:pt x="509" y="179"/>
                  </a:cubicBezTo>
                  <a:cubicBezTo>
                    <a:pt x="511" y="180"/>
                    <a:pt x="509" y="181"/>
                    <a:pt x="509" y="182"/>
                  </a:cubicBezTo>
                  <a:cubicBezTo>
                    <a:pt x="508" y="183"/>
                    <a:pt x="508" y="185"/>
                    <a:pt x="508" y="186"/>
                  </a:cubicBezTo>
                  <a:cubicBezTo>
                    <a:pt x="508" y="187"/>
                    <a:pt x="508" y="188"/>
                    <a:pt x="509" y="189"/>
                  </a:cubicBezTo>
                  <a:cubicBezTo>
                    <a:pt x="511" y="189"/>
                    <a:pt x="513" y="188"/>
                    <a:pt x="513" y="187"/>
                  </a:cubicBezTo>
                  <a:cubicBezTo>
                    <a:pt x="512" y="183"/>
                    <a:pt x="516" y="184"/>
                    <a:pt x="518" y="182"/>
                  </a:cubicBezTo>
                  <a:close/>
                  <a:moveTo>
                    <a:pt x="987" y="555"/>
                  </a:moveTo>
                  <a:cubicBezTo>
                    <a:pt x="988" y="555"/>
                    <a:pt x="990" y="556"/>
                    <a:pt x="991" y="554"/>
                  </a:cubicBezTo>
                  <a:cubicBezTo>
                    <a:pt x="994" y="548"/>
                    <a:pt x="993" y="542"/>
                    <a:pt x="996" y="537"/>
                  </a:cubicBezTo>
                  <a:cubicBezTo>
                    <a:pt x="996" y="535"/>
                    <a:pt x="995" y="534"/>
                    <a:pt x="994" y="533"/>
                  </a:cubicBezTo>
                  <a:cubicBezTo>
                    <a:pt x="994" y="532"/>
                    <a:pt x="993" y="532"/>
                    <a:pt x="992" y="533"/>
                  </a:cubicBezTo>
                  <a:cubicBezTo>
                    <a:pt x="990" y="535"/>
                    <a:pt x="988" y="535"/>
                    <a:pt x="986" y="535"/>
                  </a:cubicBezTo>
                  <a:cubicBezTo>
                    <a:pt x="984" y="535"/>
                    <a:pt x="982" y="535"/>
                    <a:pt x="981" y="537"/>
                  </a:cubicBezTo>
                  <a:cubicBezTo>
                    <a:pt x="980" y="542"/>
                    <a:pt x="975" y="543"/>
                    <a:pt x="972" y="546"/>
                  </a:cubicBezTo>
                  <a:cubicBezTo>
                    <a:pt x="971" y="547"/>
                    <a:pt x="967" y="546"/>
                    <a:pt x="969" y="549"/>
                  </a:cubicBezTo>
                  <a:cubicBezTo>
                    <a:pt x="970" y="550"/>
                    <a:pt x="970" y="553"/>
                    <a:pt x="971" y="553"/>
                  </a:cubicBezTo>
                  <a:cubicBezTo>
                    <a:pt x="974" y="554"/>
                    <a:pt x="974" y="555"/>
                    <a:pt x="974" y="558"/>
                  </a:cubicBezTo>
                  <a:cubicBezTo>
                    <a:pt x="973" y="560"/>
                    <a:pt x="975" y="561"/>
                    <a:pt x="977" y="560"/>
                  </a:cubicBezTo>
                  <a:cubicBezTo>
                    <a:pt x="979" y="560"/>
                    <a:pt x="981" y="560"/>
                    <a:pt x="979" y="558"/>
                  </a:cubicBezTo>
                  <a:cubicBezTo>
                    <a:pt x="978" y="556"/>
                    <a:pt x="979" y="556"/>
                    <a:pt x="981" y="555"/>
                  </a:cubicBezTo>
                  <a:cubicBezTo>
                    <a:pt x="983" y="554"/>
                    <a:pt x="985" y="555"/>
                    <a:pt x="987" y="555"/>
                  </a:cubicBezTo>
                  <a:close/>
                  <a:moveTo>
                    <a:pt x="319" y="566"/>
                  </a:moveTo>
                  <a:cubicBezTo>
                    <a:pt x="315" y="566"/>
                    <a:pt x="311" y="567"/>
                    <a:pt x="309" y="562"/>
                  </a:cubicBezTo>
                  <a:cubicBezTo>
                    <a:pt x="309" y="560"/>
                    <a:pt x="304" y="560"/>
                    <a:pt x="303" y="562"/>
                  </a:cubicBezTo>
                  <a:cubicBezTo>
                    <a:pt x="302" y="565"/>
                    <a:pt x="301" y="567"/>
                    <a:pt x="300" y="570"/>
                  </a:cubicBezTo>
                  <a:cubicBezTo>
                    <a:pt x="299" y="576"/>
                    <a:pt x="301" y="582"/>
                    <a:pt x="303" y="588"/>
                  </a:cubicBezTo>
                  <a:cubicBezTo>
                    <a:pt x="304" y="591"/>
                    <a:pt x="306" y="592"/>
                    <a:pt x="309" y="590"/>
                  </a:cubicBezTo>
                  <a:cubicBezTo>
                    <a:pt x="311" y="588"/>
                    <a:pt x="313" y="587"/>
                    <a:pt x="316" y="585"/>
                  </a:cubicBezTo>
                  <a:cubicBezTo>
                    <a:pt x="317" y="585"/>
                    <a:pt x="318" y="583"/>
                    <a:pt x="318" y="580"/>
                  </a:cubicBezTo>
                  <a:cubicBezTo>
                    <a:pt x="317" y="576"/>
                    <a:pt x="319" y="572"/>
                    <a:pt x="318" y="567"/>
                  </a:cubicBezTo>
                  <a:cubicBezTo>
                    <a:pt x="318" y="567"/>
                    <a:pt x="319" y="567"/>
                    <a:pt x="319" y="566"/>
                  </a:cubicBezTo>
                  <a:close/>
                  <a:moveTo>
                    <a:pt x="87" y="1033"/>
                  </a:moveTo>
                  <a:cubicBezTo>
                    <a:pt x="87" y="1028"/>
                    <a:pt x="86" y="1026"/>
                    <a:pt x="84" y="1026"/>
                  </a:cubicBezTo>
                  <a:cubicBezTo>
                    <a:pt x="82" y="1025"/>
                    <a:pt x="81" y="1025"/>
                    <a:pt x="79" y="1027"/>
                  </a:cubicBezTo>
                  <a:cubicBezTo>
                    <a:pt x="72" y="1035"/>
                    <a:pt x="66" y="1044"/>
                    <a:pt x="60" y="1054"/>
                  </a:cubicBezTo>
                  <a:cubicBezTo>
                    <a:pt x="59" y="1055"/>
                    <a:pt x="58" y="1057"/>
                    <a:pt x="60" y="1058"/>
                  </a:cubicBezTo>
                  <a:cubicBezTo>
                    <a:pt x="61" y="1059"/>
                    <a:pt x="63" y="1058"/>
                    <a:pt x="64" y="1058"/>
                  </a:cubicBezTo>
                  <a:cubicBezTo>
                    <a:pt x="72" y="1056"/>
                    <a:pt x="73" y="1046"/>
                    <a:pt x="81" y="1046"/>
                  </a:cubicBezTo>
                  <a:cubicBezTo>
                    <a:pt x="81" y="1046"/>
                    <a:pt x="81" y="1046"/>
                    <a:pt x="82" y="1045"/>
                  </a:cubicBezTo>
                  <a:cubicBezTo>
                    <a:pt x="84" y="1041"/>
                    <a:pt x="86" y="1036"/>
                    <a:pt x="87" y="1033"/>
                  </a:cubicBezTo>
                  <a:close/>
                  <a:moveTo>
                    <a:pt x="774" y="166"/>
                  </a:moveTo>
                  <a:cubicBezTo>
                    <a:pt x="773" y="167"/>
                    <a:pt x="772" y="166"/>
                    <a:pt x="771" y="166"/>
                  </a:cubicBezTo>
                  <a:cubicBezTo>
                    <a:pt x="769" y="166"/>
                    <a:pt x="768" y="166"/>
                    <a:pt x="768" y="168"/>
                  </a:cubicBezTo>
                  <a:cubicBezTo>
                    <a:pt x="768" y="170"/>
                    <a:pt x="770" y="169"/>
                    <a:pt x="771" y="169"/>
                  </a:cubicBezTo>
                  <a:cubicBezTo>
                    <a:pt x="775" y="169"/>
                    <a:pt x="776" y="168"/>
                    <a:pt x="776" y="164"/>
                  </a:cubicBezTo>
                  <a:cubicBezTo>
                    <a:pt x="776" y="163"/>
                    <a:pt x="777" y="162"/>
                    <a:pt x="777" y="162"/>
                  </a:cubicBezTo>
                  <a:cubicBezTo>
                    <a:pt x="782" y="154"/>
                    <a:pt x="781" y="145"/>
                    <a:pt x="784" y="137"/>
                  </a:cubicBezTo>
                  <a:cubicBezTo>
                    <a:pt x="785" y="135"/>
                    <a:pt x="783" y="133"/>
                    <a:pt x="781" y="132"/>
                  </a:cubicBezTo>
                  <a:cubicBezTo>
                    <a:pt x="779" y="132"/>
                    <a:pt x="778" y="133"/>
                    <a:pt x="777" y="135"/>
                  </a:cubicBezTo>
                  <a:cubicBezTo>
                    <a:pt x="776" y="137"/>
                    <a:pt x="776" y="140"/>
                    <a:pt x="773" y="141"/>
                  </a:cubicBezTo>
                  <a:cubicBezTo>
                    <a:pt x="769" y="144"/>
                    <a:pt x="765" y="147"/>
                    <a:pt x="760" y="149"/>
                  </a:cubicBezTo>
                  <a:cubicBezTo>
                    <a:pt x="758" y="151"/>
                    <a:pt x="759" y="152"/>
                    <a:pt x="759" y="154"/>
                  </a:cubicBezTo>
                  <a:cubicBezTo>
                    <a:pt x="759" y="156"/>
                    <a:pt x="761" y="156"/>
                    <a:pt x="762" y="155"/>
                  </a:cubicBezTo>
                  <a:cubicBezTo>
                    <a:pt x="765" y="155"/>
                    <a:pt x="768" y="154"/>
                    <a:pt x="770" y="154"/>
                  </a:cubicBezTo>
                  <a:cubicBezTo>
                    <a:pt x="773" y="154"/>
                    <a:pt x="774" y="154"/>
                    <a:pt x="773" y="157"/>
                  </a:cubicBezTo>
                  <a:cubicBezTo>
                    <a:pt x="772" y="160"/>
                    <a:pt x="771" y="163"/>
                    <a:pt x="774" y="166"/>
                  </a:cubicBezTo>
                  <a:close/>
                  <a:moveTo>
                    <a:pt x="207" y="604"/>
                  </a:moveTo>
                  <a:cubicBezTo>
                    <a:pt x="210" y="603"/>
                    <a:pt x="212" y="601"/>
                    <a:pt x="213" y="600"/>
                  </a:cubicBezTo>
                  <a:cubicBezTo>
                    <a:pt x="219" y="595"/>
                    <a:pt x="223" y="588"/>
                    <a:pt x="229" y="584"/>
                  </a:cubicBezTo>
                  <a:cubicBezTo>
                    <a:pt x="235" y="579"/>
                    <a:pt x="236" y="574"/>
                    <a:pt x="233" y="567"/>
                  </a:cubicBezTo>
                  <a:cubicBezTo>
                    <a:pt x="232" y="564"/>
                    <a:pt x="229" y="563"/>
                    <a:pt x="227" y="565"/>
                  </a:cubicBezTo>
                  <a:cubicBezTo>
                    <a:pt x="225" y="567"/>
                    <a:pt x="223" y="570"/>
                    <a:pt x="222" y="572"/>
                  </a:cubicBezTo>
                  <a:cubicBezTo>
                    <a:pt x="219" y="578"/>
                    <a:pt x="216" y="584"/>
                    <a:pt x="213" y="590"/>
                  </a:cubicBezTo>
                  <a:cubicBezTo>
                    <a:pt x="210" y="594"/>
                    <a:pt x="208" y="599"/>
                    <a:pt x="207" y="604"/>
                  </a:cubicBezTo>
                  <a:close/>
                  <a:moveTo>
                    <a:pt x="949" y="579"/>
                  </a:moveTo>
                  <a:cubicBezTo>
                    <a:pt x="952" y="580"/>
                    <a:pt x="952" y="580"/>
                    <a:pt x="953" y="579"/>
                  </a:cubicBezTo>
                  <a:cubicBezTo>
                    <a:pt x="958" y="577"/>
                    <a:pt x="958" y="577"/>
                    <a:pt x="959" y="582"/>
                  </a:cubicBezTo>
                  <a:cubicBezTo>
                    <a:pt x="959" y="583"/>
                    <a:pt x="959" y="583"/>
                    <a:pt x="959" y="584"/>
                  </a:cubicBezTo>
                  <a:cubicBezTo>
                    <a:pt x="960" y="587"/>
                    <a:pt x="961" y="587"/>
                    <a:pt x="963" y="586"/>
                  </a:cubicBezTo>
                  <a:cubicBezTo>
                    <a:pt x="965" y="585"/>
                    <a:pt x="967" y="585"/>
                    <a:pt x="970" y="585"/>
                  </a:cubicBezTo>
                  <a:cubicBezTo>
                    <a:pt x="972" y="585"/>
                    <a:pt x="975" y="584"/>
                    <a:pt x="977" y="583"/>
                  </a:cubicBezTo>
                  <a:cubicBezTo>
                    <a:pt x="978" y="583"/>
                    <a:pt x="979" y="582"/>
                    <a:pt x="978" y="581"/>
                  </a:cubicBezTo>
                  <a:cubicBezTo>
                    <a:pt x="975" y="579"/>
                    <a:pt x="975" y="576"/>
                    <a:pt x="975" y="573"/>
                  </a:cubicBezTo>
                  <a:cubicBezTo>
                    <a:pt x="976" y="571"/>
                    <a:pt x="975" y="570"/>
                    <a:pt x="972" y="569"/>
                  </a:cubicBezTo>
                  <a:cubicBezTo>
                    <a:pt x="971" y="569"/>
                    <a:pt x="970" y="570"/>
                    <a:pt x="969" y="568"/>
                  </a:cubicBezTo>
                  <a:cubicBezTo>
                    <a:pt x="970" y="568"/>
                    <a:pt x="970" y="568"/>
                    <a:pt x="970" y="568"/>
                  </a:cubicBezTo>
                  <a:cubicBezTo>
                    <a:pt x="973" y="566"/>
                    <a:pt x="971" y="564"/>
                    <a:pt x="970" y="562"/>
                  </a:cubicBezTo>
                  <a:cubicBezTo>
                    <a:pt x="970" y="561"/>
                    <a:pt x="970" y="560"/>
                    <a:pt x="969" y="561"/>
                  </a:cubicBezTo>
                  <a:cubicBezTo>
                    <a:pt x="967" y="561"/>
                    <a:pt x="965" y="563"/>
                    <a:pt x="965" y="565"/>
                  </a:cubicBezTo>
                  <a:cubicBezTo>
                    <a:pt x="965" y="568"/>
                    <a:pt x="963" y="571"/>
                    <a:pt x="961" y="571"/>
                  </a:cubicBezTo>
                  <a:cubicBezTo>
                    <a:pt x="956" y="572"/>
                    <a:pt x="954" y="577"/>
                    <a:pt x="949" y="579"/>
                  </a:cubicBezTo>
                  <a:close/>
                  <a:moveTo>
                    <a:pt x="1102" y="1042"/>
                  </a:moveTo>
                  <a:cubicBezTo>
                    <a:pt x="1105" y="1044"/>
                    <a:pt x="1105" y="1044"/>
                    <a:pt x="1106" y="1048"/>
                  </a:cubicBezTo>
                  <a:cubicBezTo>
                    <a:pt x="1106" y="1049"/>
                    <a:pt x="1106" y="1051"/>
                    <a:pt x="1107" y="1052"/>
                  </a:cubicBezTo>
                  <a:cubicBezTo>
                    <a:pt x="1108" y="1055"/>
                    <a:pt x="1111" y="1056"/>
                    <a:pt x="1114" y="1054"/>
                  </a:cubicBezTo>
                  <a:cubicBezTo>
                    <a:pt x="1117" y="1050"/>
                    <a:pt x="1122" y="1046"/>
                    <a:pt x="1122" y="1040"/>
                  </a:cubicBezTo>
                  <a:cubicBezTo>
                    <a:pt x="1122" y="1039"/>
                    <a:pt x="1124" y="1038"/>
                    <a:pt x="1122" y="1037"/>
                  </a:cubicBezTo>
                  <a:cubicBezTo>
                    <a:pt x="1119" y="1036"/>
                    <a:pt x="1118" y="1033"/>
                    <a:pt x="1116" y="1031"/>
                  </a:cubicBezTo>
                  <a:cubicBezTo>
                    <a:pt x="1114" y="1028"/>
                    <a:pt x="1112" y="1028"/>
                    <a:pt x="1109" y="1029"/>
                  </a:cubicBezTo>
                  <a:cubicBezTo>
                    <a:pt x="1105" y="1031"/>
                    <a:pt x="1105" y="1036"/>
                    <a:pt x="1105" y="1037"/>
                  </a:cubicBezTo>
                  <a:cubicBezTo>
                    <a:pt x="1108" y="1041"/>
                    <a:pt x="1104" y="1041"/>
                    <a:pt x="1102" y="1042"/>
                  </a:cubicBezTo>
                  <a:close/>
                  <a:moveTo>
                    <a:pt x="337" y="238"/>
                  </a:moveTo>
                  <a:cubicBezTo>
                    <a:pt x="337" y="242"/>
                    <a:pt x="340" y="245"/>
                    <a:pt x="342" y="249"/>
                  </a:cubicBezTo>
                  <a:cubicBezTo>
                    <a:pt x="343" y="251"/>
                    <a:pt x="344" y="251"/>
                    <a:pt x="346" y="249"/>
                  </a:cubicBezTo>
                  <a:cubicBezTo>
                    <a:pt x="348" y="247"/>
                    <a:pt x="348" y="243"/>
                    <a:pt x="351" y="241"/>
                  </a:cubicBezTo>
                  <a:cubicBezTo>
                    <a:pt x="357" y="239"/>
                    <a:pt x="358" y="233"/>
                    <a:pt x="352" y="230"/>
                  </a:cubicBezTo>
                  <a:cubicBezTo>
                    <a:pt x="351" y="229"/>
                    <a:pt x="350" y="228"/>
                    <a:pt x="350" y="227"/>
                  </a:cubicBezTo>
                  <a:cubicBezTo>
                    <a:pt x="349" y="225"/>
                    <a:pt x="348" y="223"/>
                    <a:pt x="345" y="223"/>
                  </a:cubicBezTo>
                  <a:cubicBezTo>
                    <a:pt x="343" y="223"/>
                    <a:pt x="341" y="225"/>
                    <a:pt x="340" y="227"/>
                  </a:cubicBezTo>
                  <a:cubicBezTo>
                    <a:pt x="338" y="230"/>
                    <a:pt x="337" y="234"/>
                    <a:pt x="337" y="238"/>
                  </a:cubicBezTo>
                  <a:close/>
                  <a:moveTo>
                    <a:pt x="661" y="115"/>
                  </a:moveTo>
                  <a:cubicBezTo>
                    <a:pt x="654" y="114"/>
                    <a:pt x="655" y="123"/>
                    <a:pt x="651" y="124"/>
                  </a:cubicBezTo>
                  <a:cubicBezTo>
                    <a:pt x="650" y="124"/>
                    <a:pt x="650" y="125"/>
                    <a:pt x="650" y="126"/>
                  </a:cubicBezTo>
                  <a:cubicBezTo>
                    <a:pt x="650" y="129"/>
                    <a:pt x="649" y="131"/>
                    <a:pt x="649" y="133"/>
                  </a:cubicBezTo>
                  <a:cubicBezTo>
                    <a:pt x="648" y="136"/>
                    <a:pt x="649" y="137"/>
                    <a:pt x="651" y="138"/>
                  </a:cubicBezTo>
                  <a:cubicBezTo>
                    <a:pt x="654" y="140"/>
                    <a:pt x="658" y="137"/>
                    <a:pt x="658" y="132"/>
                  </a:cubicBezTo>
                  <a:cubicBezTo>
                    <a:pt x="658" y="130"/>
                    <a:pt x="660" y="129"/>
                    <a:pt x="659" y="127"/>
                  </a:cubicBezTo>
                  <a:cubicBezTo>
                    <a:pt x="659" y="125"/>
                    <a:pt x="661" y="124"/>
                    <a:pt x="662" y="124"/>
                  </a:cubicBezTo>
                  <a:cubicBezTo>
                    <a:pt x="664" y="125"/>
                    <a:pt x="663" y="126"/>
                    <a:pt x="662" y="127"/>
                  </a:cubicBezTo>
                  <a:cubicBezTo>
                    <a:pt x="662" y="129"/>
                    <a:pt x="663" y="130"/>
                    <a:pt x="664" y="131"/>
                  </a:cubicBezTo>
                  <a:cubicBezTo>
                    <a:pt x="665" y="132"/>
                    <a:pt x="666" y="132"/>
                    <a:pt x="667" y="131"/>
                  </a:cubicBezTo>
                  <a:cubicBezTo>
                    <a:pt x="671" y="130"/>
                    <a:pt x="675" y="128"/>
                    <a:pt x="674" y="122"/>
                  </a:cubicBezTo>
                  <a:cubicBezTo>
                    <a:pt x="674" y="121"/>
                    <a:pt x="675" y="119"/>
                    <a:pt x="673" y="118"/>
                  </a:cubicBezTo>
                  <a:cubicBezTo>
                    <a:pt x="671" y="117"/>
                    <a:pt x="670" y="119"/>
                    <a:pt x="669" y="120"/>
                  </a:cubicBezTo>
                  <a:cubicBezTo>
                    <a:pt x="666" y="123"/>
                    <a:pt x="666" y="123"/>
                    <a:pt x="664" y="118"/>
                  </a:cubicBezTo>
                  <a:cubicBezTo>
                    <a:pt x="664" y="116"/>
                    <a:pt x="664" y="114"/>
                    <a:pt x="661" y="115"/>
                  </a:cubicBezTo>
                  <a:close/>
                  <a:moveTo>
                    <a:pt x="968" y="671"/>
                  </a:moveTo>
                  <a:cubicBezTo>
                    <a:pt x="965" y="666"/>
                    <a:pt x="965" y="663"/>
                    <a:pt x="970" y="663"/>
                  </a:cubicBezTo>
                  <a:cubicBezTo>
                    <a:pt x="971" y="663"/>
                    <a:pt x="972" y="662"/>
                    <a:pt x="972" y="662"/>
                  </a:cubicBezTo>
                  <a:cubicBezTo>
                    <a:pt x="975" y="659"/>
                    <a:pt x="977" y="656"/>
                    <a:pt x="980" y="654"/>
                  </a:cubicBezTo>
                  <a:cubicBezTo>
                    <a:pt x="982" y="653"/>
                    <a:pt x="983" y="651"/>
                    <a:pt x="982" y="649"/>
                  </a:cubicBezTo>
                  <a:cubicBezTo>
                    <a:pt x="982" y="647"/>
                    <a:pt x="980" y="647"/>
                    <a:pt x="978" y="647"/>
                  </a:cubicBezTo>
                  <a:cubicBezTo>
                    <a:pt x="976" y="647"/>
                    <a:pt x="974" y="646"/>
                    <a:pt x="972" y="648"/>
                  </a:cubicBezTo>
                  <a:cubicBezTo>
                    <a:pt x="971" y="649"/>
                    <a:pt x="970" y="649"/>
                    <a:pt x="969" y="648"/>
                  </a:cubicBezTo>
                  <a:cubicBezTo>
                    <a:pt x="966" y="644"/>
                    <a:pt x="966" y="647"/>
                    <a:pt x="966" y="649"/>
                  </a:cubicBezTo>
                  <a:cubicBezTo>
                    <a:pt x="964" y="655"/>
                    <a:pt x="962" y="660"/>
                    <a:pt x="955" y="662"/>
                  </a:cubicBezTo>
                  <a:cubicBezTo>
                    <a:pt x="954" y="663"/>
                    <a:pt x="952" y="663"/>
                    <a:pt x="952" y="664"/>
                  </a:cubicBezTo>
                  <a:cubicBezTo>
                    <a:pt x="952" y="666"/>
                    <a:pt x="954" y="667"/>
                    <a:pt x="955" y="667"/>
                  </a:cubicBezTo>
                  <a:cubicBezTo>
                    <a:pt x="959" y="668"/>
                    <a:pt x="963" y="669"/>
                    <a:pt x="968" y="671"/>
                  </a:cubicBezTo>
                  <a:close/>
                  <a:moveTo>
                    <a:pt x="709" y="88"/>
                  </a:moveTo>
                  <a:cubicBezTo>
                    <a:pt x="708" y="84"/>
                    <a:pt x="706" y="80"/>
                    <a:pt x="701" y="78"/>
                  </a:cubicBezTo>
                  <a:cubicBezTo>
                    <a:pt x="700" y="77"/>
                    <a:pt x="698" y="74"/>
                    <a:pt x="696" y="76"/>
                  </a:cubicBezTo>
                  <a:cubicBezTo>
                    <a:pt x="694" y="77"/>
                    <a:pt x="692" y="80"/>
                    <a:pt x="693" y="82"/>
                  </a:cubicBezTo>
                  <a:cubicBezTo>
                    <a:pt x="693" y="88"/>
                    <a:pt x="694" y="93"/>
                    <a:pt x="695" y="99"/>
                  </a:cubicBezTo>
                  <a:cubicBezTo>
                    <a:pt x="696" y="102"/>
                    <a:pt x="698" y="102"/>
                    <a:pt x="701" y="101"/>
                  </a:cubicBezTo>
                  <a:cubicBezTo>
                    <a:pt x="706" y="98"/>
                    <a:pt x="710" y="95"/>
                    <a:pt x="709" y="88"/>
                  </a:cubicBezTo>
                  <a:close/>
                  <a:moveTo>
                    <a:pt x="552" y="88"/>
                  </a:moveTo>
                  <a:cubicBezTo>
                    <a:pt x="552" y="84"/>
                    <a:pt x="550" y="79"/>
                    <a:pt x="548" y="75"/>
                  </a:cubicBezTo>
                  <a:cubicBezTo>
                    <a:pt x="547" y="73"/>
                    <a:pt x="546" y="73"/>
                    <a:pt x="545" y="74"/>
                  </a:cubicBezTo>
                  <a:cubicBezTo>
                    <a:pt x="535" y="79"/>
                    <a:pt x="533" y="86"/>
                    <a:pt x="538" y="95"/>
                  </a:cubicBezTo>
                  <a:cubicBezTo>
                    <a:pt x="539" y="97"/>
                    <a:pt x="541" y="99"/>
                    <a:pt x="544" y="99"/>
                  </a:cubicBezTo>
                  <a:cubicBezTo>
                    <a:pt x="547" y="99"/>
                    <a:pt x="552" y="92"/>
                    <a:pt x="552" y="88"/>
                  </a:cubicBezTo>
                  <a:close/>
                  <a:moveTo>
                    <a:pt x="1142" y="1063"/>
                  </a:moveTo>
                  <a:cubicBezTo>
                    <a:pt x="1141" y="1063"/>
                    <a:pt x="1140" y="1062"/>
                    <a:pt x="1139" y="1062"/>
                  </a:cubicBezTo>
                  <a:cubicBezTo>
                    <a:pt x="1136" y="1060"/>
                    <a:pt x="1131" y="1059"/>
                    <a:pt x="1132" y="1053"/>
                  </a:cubicBezTo>
                  <a:cubicBezTo>
                    <a:pt x="1132" y="1052"/>
                    <a:pt x="1132" y="1052"/>
                    <a:pt x="1131" y="1052"/>
                  </a:cubicBezTo>
                  <a:cubicBezTo>
                    <a:pt x="1131" y="1052"/>
                    <a:pt x="1130" y="1052"/>
                    <a:pt x="1129" y="1052"/>
                  </a:cubicBezTo>
                  <a:cubicBezTo>
                    <a:pt x="1129" y="1056"/>
                    <a:pt x="1126" y="1058"/>
                    <a:pt x="1124" y="1061"/>
                  </a:cubicBezTo>
                  <a:cubicBezTo>
                    <a:pt x="1123" y="1064"/>
                    <a:pt x="1122" y="1067"/>
                    <a:pt x="1126" y="1069"/>
                  </a:cubicBezTo>
                  <a:cubicBezTo>
                    <a:pt x="1127" y="1070"/>
                    <a:pt x="1128" y="1070"/>
                    <a:pt x="1127" y="1071"/>
                  </a:cubicBezTo>
                  <a:cubicBezTo>
                    <a:pt x="1126" y="1072"/>
                    <a:pt x="1125" y="1071"/>
                    <a:pt x="1124" y="1072"/>
                  </a:cubicBezTo>
                  <a:cubicBezTo>
                    <a:pt x="1123" y="1072"/>
                    <a:pt x="1122" y="1072"/>
                    <a:pt x="1122" y="1074"/>
                  </a:cubicBezTo>
                  <a:cubicBezTo>
                    <a:pt x="1122" y="1075"/>
                    <a:pt x="1123" y="1076"/>
                    <a:pt x="1125" y="1076"/>
                  </a:cubicBezTo>
                  <a:cubicBezTo>
                    <a:pt x="1126" y="1075"/>
                    <a:pt x="1128" y="1076"/>
                    <a:pt x="1129" y="1075"/>
                  </a:cubicBezTo>
                  <a:cubicBezTo>
                    <a:pt x="1131" y="1071"/>
                    <a:pt x="1132" y="1073"/>
                    <a:pt x="1134" y="1075"/>
                  </a:cubicBezTo>
                  <a:cubicBezTo>
                    <a:pt x="1136" y="1078"/>
                    <a:pt x="1140" y="1078"/>
                    <a:pt x="1142" y="1076"/>
                  </a:cubicBezTo>
                  <a:cubicBezTo>
                    <a:pt x="1145" y="1074"/>
                    <a:pt x="1142" y="1073"/>
                    <a:pt x="1141" y="1071"/>
                  </a:cubicBezTo>
                  <a:cubicBezTo>
                    <a:pt x="1140" y="1068"/>
                    <a:pt x="1137" y="1066"/>
                    <a:pt x="1142" y="1063"/>
                  </a:cubicBezTo>
                  <a:close/>
                  <a:moveTo>
                    <a:pt x="160" y="822"/>
                  </a:moveTo>
                  <a:cubicBezTo>
                    <a:pt x="161" y="826"/>
                    <a:pt x="160" y="830"/>
                    <a:pt x="162" y="834"/>
                  </a:cubicBezTo>
                  <a:cubicBezTo>
                    <a:pt x="163" y="836"/>
                    <a:pt x="165" y="838"/>
                    <a:pt x="165" y="837"/>
                  </a:cubicBezTo>
                  <a:cubicBezTo>
                    <a:pt x="167" y="836"/>
                    <a:pt x="171" y="835"/>
                    <a:pt x="171" y="833"/>
                  </a:cubicBezTo>
                  <a:cubicBezTo>
                    <a:pt x="171" y="828"/>
                    <a:pt x="171" y="824"/>
                    <a:pt x="173" y="820"/>
                  </a:cubicBezTo>
                  <a:cubicBezTo>
                    <a:pt x="174" y="816"/>
                    <a:pt x="171" y="812"/>
                    <a:pt x="172" y="808"/>
                  </a:cubicBezTo>
                  <a:cubicBezTo>
                    <a:pt x="172" y="806"/>
                    <a:pt x="170" y="805"/>
                    <a:pt x="168" y="805"/>
                  </a:cubicBezTo>
                  <a:cubicBezTo>
                    <a:pt x="165" y="805"/>
                    <a:pt x="165" y="807"/>
                    <a:pt x="165" y="808"/>
                  </a:cubicBezTo>
                  <a:cubicBezTo>
                    <a:pt x="164" y="810"/>
                    <a:pt x="164" y="812"/>
                    <a:pt x="163" y="814"/>
                  </a:cubicBezTo>
                  <a:cubicBezTo>
                    <a:pt x="161" y="816"/>
                    <a:pt x="160" y="819"/>
                    <a:pt x="160" y="822"/>
                  </a:cubicBezTo>
                  <a:close/>
                  <a:moveTo>
                    <a:pt x="266" y="533"/>
                  </a:moveTo>
                  <a:cubicBezTo>
                    <a:pt x="265" y="531"/>
                    <a:pt x="265" y="529"/>
                    <a:pt x="262" y="531"/>
                  </a:cubicBezTo>
                  <a:cubicBezTo>
                    <a:pt x="258" y="532"/>
                    <a:pt x="254" y="535"/>
                    <a:pt x="251" y="537"/>
                  </a:cubicBezTo>
                  <a:cubicBezTo>
                    <a:pt x="245" y="541"/>
                    <a:pt x="244" y="547"/>
                    <a:pt x="244" y="553"/>
                  </a:cubicBezTo>
                  <a:cubicBezTo>
                    <a:pt x="243" y="555"/>
                    <a:pt x="244" y="556"/>
                    <a:pt x="245" y="557"/>
                  </a:cubicBezTo>
                  <a:cubicBezTo>
                    <a:pt x="247" y="558"/>
                    <a:pt x="248" y="557"/>
                    <a:pt x="249" y="556"/>
                  </a:cubicBezTo>
                  <a:cubicBezTo>
                    <a:pt x="253" y="552"/>
                    <a:pt x="257" y="548"/>
                    <a:pt x="261" y="543"/>
                  </a:cubicBezTo>
                  <a:cubicBezTo>
                    <a:pt x="263" y="540"/>
                    <a:pt x="265" y="537"/>
                    <a:pt x="266" y="533"/>
                  </a:cubicBezTo>
                  <a:close/>
                  <a:moveTo>
                    <a:pt x="1040" y="816"/>
                  </a:moveTo>
                  <a:cubicBezTo>
                    <a:pt x="1044" y="816"/>
                    <a:pt x="1047" y="815"/>
                    <a:pt x="1049" y="813"/>
                  </a:cubicBezTo>
                  <a:cubicBezTo>
                    <a:pt x="1051" y="812"/>
                    <a:pt x="1051" y="811"/>
                    <a:pt x="1049" y="810"/>
                  </a:cubicBezTo>
                  <a:cubicBezTo>
                    <a:pt x="1046" y="810"/>
                    <a:pt x="1048" y="808"/>
                    <a:pt x="1049" y="808"/>
                  </a:cubicBezTo>
                  <a:cubicBezTo>
                    <a:pt x="1052" y="805"/>
                    <a:pt x="1056" y="802"/>
                    <a:pt x="1060" y="803"/>
                  </a:cubicBezTo>
                  <a:cubicBezTo>
                    <a:pt x="1065" y="804"/>
                    <a:pt x="1066" y="802"/>
                    <a:pt x="1067" y="798"/>
                  </a:cubicBezTo>
                  <a:cubicBezTo>
                    <a:pt x="1068" y="797"/>
                    <a:pt x="1067" y="795"/>
                    <a:pt x="1068" y="794"/>
                  </a:cubicBezTo>
                  <a:cubicBezTo>
                    <a:pt x="1070" y="792"/>
                    <a:pt x="1068" y="791"/>
                    <a:pt x="1067" y="791"/>
                  </a:cubicBezTo>
                  <a:cubicBezTo>
                    <a:pt x="1059" y="793"/>
                    <a:pt x="1052" y="796"/>
                    <a:pt x="1047" y="801"/>
                  </a:cubicBezTo>
                  <a:cubicBezTo>
                    <a:pt x="1044" y="805"/>
                    <a:pt x="1041" y="809"/>
                    <a:pt x="1038" y="812"/>
                  </a:cubicBezTo>
                  <a:cubicBezTo>
                    <a:pt x="1037" y="813"/>
                    <a:pt x="1036" y="814"/>
                    <a:pt x="1036" y="815"/>
                  </a:cubicBezTo>
                  <a:cubicBezTo>
                    <a:pt x="1037" y="817"/>
                    <a:pt x="1039" y="816"/>
                    <a:pt x="1040" y="816"/>
                  </a:cubicBezTo>
                  <a:close/>
                  <a:moveTo>
                    <a:pt x="427" y="148"/>
                  </a:moveTo>
                  <a:cubicBezTo>
                    <a:pt x="424" y="147"/>
                    <a:pt x="424" y="151"/>
                    <a:pt x="422" y="151"/>
                  </a:cubicBezTo>
                  <a:cubicBezTo>
                    <a:pt x="415" y="153"/>
                    <a:pt x="411" y="160"/>
                    <a:pt x="411" y="167"/>
                  </a:cubicBezTo>
                  <a:cubicBezTo>
                    <a:pt x="411" y="168"/>
                    <a:pt x="412" y="169"/>
                    <a:pt x="413" y="170"/>
                  </a:cubicBezTo>
                  <a:cubicBezTo>
                    <a:pt x="414" y="172"/>
                    <a:pt x="415" y="170"/>
                    <a:pt x="416" y="169"/>
                  </a:cubicBezTo>
                  <a:cubicBezTo>
                    <a:pt x="416" y="169"/>
                    <a:pt x="417" y="169"/>
                    <a:pt x="418" y="169"/>
                  </a:cubicBezTo>
                  <a:cubicBezTo>
                    <a:pt x="422" y="170"/>
                    <a:pt x="424" y="168"/>
                    <a:pt x="425" y="164"/>
                  </a:cubicBezTo>
                  <a:cubicBezTo>
                    <a:pt x="425" y="162"/>
                    <a:pt x="425" y="161"/>
                    <a:pt x="426" y="160"/>
                  </a:cubicBezTo>
                  <a:cubicBezTo>
                    <a:pt x="429" y="159"/>
                    <a:pt x="430" y="157"/>
                    <a:pt x="431" y="154"/>
                  </a:cubicBezTo>
                  <a:cubicBezTo>
                    <a:pt x="433" y="150"/>
                    <a:pt x="432" y="148"/>
                    <a:pt x="427" y="148"/>
                  </a:cubicBezTo>
                  <a:close/>
                  <a:moveTo>
                    <a:pt x="996" y="702"/>
                  </a:moveTo>
                  <a:cubicBezTo>
                    <a:pt x="997" y="700"/>
                    <a:pt x="1001" y="702"/>
                    <a:pt x="1000" y="698"/>
                  </a:cubicBezTo>
                  <a:cubicBezTo>
                    <a:pt x="999" y="694"/>
                    <a:pt x="1001" y="690"/>
                    <a:pt x="1003" y="686"/>
                  </a:cubicBezTo>
                  <a:cubicBezTo>
                    <a:pt x="1004" y="684"/>
                    <a:pt x="1003" y="683"/>
                    <a:pt x="1000" y="683"/>
                  </a:cubicBezTo>
                  <a:cubicBezTo>
                    <a:pt x="995" y="682"/>
                    <a:pt x="993" y="687"/>
                    <a:pt x="990" y="689"/>
                  </a:cubicBezTo>
                  <a:cubicBezTo>
                    <a:pt x="988" y="691"/>
                    <a:pt x="987" y="693"/>
                    <a:pt x="986" y="694"/>
                  </a:cubicBezTo>
                  <a:cubicBezTo>
                    <a:pt x="985" y="696"/>
                    <a:pt x="986" y="699"/>
                    <a:pt x="988" y="700"/>
                  </a:cubicBezTo>
                  <a:cubicBezTo>
                    <a:pt x="990" y="700"/>
                    <a:pt x="991" y="700"/>
                    <a:pt x="993" y="700"/>
                  </a:cubicBezTo>
                  <a:cubicBezTo>
                    <a:pt x="991" y="701"/>
                    <a:pt x="991" y="702"/>
                    <a:pt x="992" y="704"/>
                  </a:cubicBezTo>
                  <a:cubicBezTo>
                    <a:pt x="992" y="705"/>
                    <a:pt x="993" y="708"/>
                    <a:pt x="993" y="710"/>
                  </a:cubicBezTo>
                  <a:cubicBezTo>
                    <a:pt x="993" y="711"/>
                    <a:pt x="991" y="713"/>
                    <a:pt x="994" y="712"/>
                  </a:cubicBezTo>
                  <a:cubicBezTo>
                    <a:pt x="996" y="712"/>
                    <a:pt x="998" y="712"/>
                    <a:pt x="997" y="709"/>
                  </a:cubicBezTo>
                  <a:cubicBezTo>
                    <a:pt x="997" y="707"/>
                    <a:pt x="998" y="706"/>
                    <a:pt x="999" y="705"/>
                  </a:cubicBezTo>
                  <a:cubicBezTo>
                    <a:pt x="1000" y="705"/>
                    <a:pt x="1001" y="703"/>
                    <a:pt x="1001" y="702"/>
                  </a:cubicBezTo>
                  <a:cubicBezTo>
                    <a:pt x="1000" y="701"/>
                    <a:pt x="998" y="702"/>
                    <a:pt x="997" y="702"/>
                  </a:cubicBezTo>
                  <a:cubicBezTo>
                    <a:pt x="997" y="702"/>
                    <a:pt x="996" y="702"/>
                    <a:pt x="996" y="702"/>
                  </a:cubicBezTo>
                  <a:close/>
                  <a:moveTo>
                    <a:pt x="92" y="900"/>
                  </a:moveTo>
                  <a:cubicBezTo>
                    <a:pt x="92" y="900"/>
                    <a:pt x="92" y="900"/>
                    <a:pt x="92" y="899"/>
                  </a:cubicBezTo>
                  <a:cubicBezTo>
                    <a:pt x="100" y="896"/>
                    <a:pt x="108" y="892"/>
                    <a:pt x="116" y="888"/>
                  </a:cubicBezTo>
                  <a:cubicBezTo>
                    <a:pt x="118" y="887"/>
                    <a:pt x="120" y="885"/>
                    <a:pt x="123" y="883"/>
                  </a:cubicBezTo>
                  <a:cubicBezTo>
                    <a:pt x="124" y="882"/>
                    <a:pt x="127" y="881"/>
                    <a:pt x="125" y="879"/>
                  </a:cubicBezTo>
                  <a:cubicBezTo>
                    <a:pt x="124" y="877"/>
                    <a:pt x="122" y="878"/>
                    <a:pt x="121" y="879"/>
                  </a:cubicBezTo>
                  <a:cubicBezTo>
                    <a:pt x="116" y="880"/>
                    <a:pt x="111" y="882"/>
                    <a:pt x="107" y="884"/>
                  </a:cubicBezTo>
                  <a:cubicBezTo>
                    <a:pt x="100" y="886"/>
                    <a:pt x="95" y="890"/>
                    <a:pt x="91" y="894"/>
                  </a:cubicBezTo>
                  <a:cubicBezTo>
                    <a:pt x="89" y="895"/>
                    <a:pt x="89" y="896"/>
                    <a:pt x="89" y="898"/>
                  </a:cubicBezTo>
                  <a:cubicBezTo>
                    <a:pt x="90" y="899"/>
                    <a:pt x="91" y="899"/>
                    <a:pt x="92" y="900"/>
                  </a:cubicBezTo>
                  <a:close/>
                  <a:moveTo>
                    <a:pt x="220" y="474"/>
                  </a:moveTo>
                  <a:cubicBezTo>
                    <a:pt x="219" y="478"/>
                    <a:pt x="222" y="482"/>
                    <a:pt x="222" y="486"/>
                  </a:cubicBezTo>
                  <a:cubicBezTo>
                    <a:pt x="223" y="491"/>
                    <a:pt x="224" y="497"/>
                    <a:pt x="226" y="502"/>
                  </a:cubicBezTo>
                  <a:cubicBezTo>
                    <a:pt x="226" y="503"/>
                    <a:pt x="226" y="505"/>
                    <a:pt x="227" y="505"/>
                  </a:cubicBezTo>
                  <a:cubicBezTo>
                    <a:pt x="229" y="504"/>
                    <a:pt x="231" y="502"/>
                    <a:pt x="232" y="501"/>
                  </a:cubicBezTo>
                  <a:cubicBezTo>
                    <a:pt x="233" y="500"/>
                    <a:pt x="233" y="498"/>
                    <a:pt x="233" y="497"/>
                  </a:cubicBezTo>
                  <a:cubicBezTo>
                    <a:pt x="230" y="492"/>
                    <a:pt x="231" y="486"/>
                    <a:pt x="229" y="480"/>
                  </a:cubicBezTo>
                  <a:cubicBezTo>
                    <a:pt x="229" y="478"/>
                    <a:pt x="229" y="475"/>
                    <a:pt x="228" y="472"/>
                  </a:cubicBezTo>
                  <a:cubicBezTo>
                    <a:pt x="227" y="470"/>
                    <a:pt x="226" y="468"/>
                    <a:pt x="223" y="468"/>
                  </a:cubicBezTo>
                  <a:cubicBezTo>
                    <a:pt x="220" y="469"/>
                    <a:pt x="220" y="471"/>
                    <a:pt x="220" y="474"/>
                  </a:cubicBezTo>
                  <a:close/>
                  <a:moveTo>
                    <a:pt x="265" y="449"/>
                  </a:moveTo>
                  <a:cubicBezTo>
                    <a:pt x="267" y="449"/>
                    <a:pt x="269" y="448"/>
                    <a:pt x="270" y="446"/>
                  </a:cubicBezTo>
                  <a:cubicBezTo>
                    <a:pt x="272" y="444"/>
                    <a:pt x="275" y="442"/>
                    <a:pt x="278" y="442"/>
                  </a:cubicBezTo>
                  <a:cubicBezTo>
                    <a:pt x="280" y="442"/>
                    <a:pt x="282" y="440"/>
                    <a:pt x="281" y="439"/>
                  </a:cubicBezTo>
                  <a:cubicBezTo>
                    <a:pt x="278" y="436"/>
                    <a:pt x="279" y="432"/>
                    <a:pt x="279" y="429"/>
                  </a:cubicBezTo>
                  <a:cubicBezTo>
                    <a:pt x="278" y="428"/>
                    <a:pt x="278" y="428"/>
                    <a:pt x="277" y="428"/>
                  </a:cubicBezTo>
                  <a:cubicBezTo>
                    <a:pt x="267" y="427"/>
                    <a:pt x="259" y="437"/>
                    <a:pt x="262" y="447"/>
                  </a:cubicBezTo>
                  <a:cubicBezTo>
                    <a:pt x="262" y="448"/>
                    <a:pt x="263" y="449"/>
                    <a:pt x="265" y="449"/>
                  </a:cubicBezTo>
                  <a:close/>
                  <a:moveTo>
                    <a:pt x="537" y="171"/>
                  </a:moveTo>
                  <a:cubicBezTo>
                    <a:pt x="535" y="172"/>
                    <a:pt x="532" y="172"/>
                    <a:pt x="530" y="172"/>
                  </a:cubicBezTo>
                  <a:cubicBezTo>
                    <a:pt x="528" y="173"/>
                    <a:pt x="527" y="173"/>
                    <a:pt x="528" y="176"/>
                  </a:cubicBezTo>
                  <a:cubicBezTo>
                    <a:pt x="529" y="178"/>
                    <a:pt x="529" y="181"/>
                    <a:pt x="527" y="183"/>
                  </a:cubicBezTo>
                  <a:cubicBezTo>
                    <a:pt x="527" y="184"/>
                    <a:pt x="526" y="185"/>
                    <a:pt x="527" y="186"/>
                  </a:cubicBezTo>
                  <a:cubicBezTo>
                    <a:pt x="528" y="187"/>
                    <a:pt x="529" y="188"/>
                    <a:pt x="530" y="188"/>
                  </a:cubicBezTo>
                  <a:cubicBezTo>
                    <a:pt x="534" y="186"/>
                    <a:pt x="537" y="187"/>
                    <a:pt x="541" y="186"/>
                  </a:cubicBezTo>
                  <a:cubicBezTo>
                    <a:pt x="544" y="185"/>
                    <a:pt x="546" y="184"/>
                    <a:pt x="547" y="181"/>
                  </a:cubicBezTo>
                  <a:cubicBezTo>
                    <a:pt x="547" y="178"/>
                    <a:pt x="547" y="176"/>
                    <a:pt x="544" y="173"/>
                  </a:cubicBezTo>
                  <a:cubicBezTo>
                    <a:pt x="542" y="171"/>
                    <a:pt x="540" y="172"/>
                    <a:pt x="537" y="171"/>
                  </a:cubicBezTo>
                  <a:close/>
                  <a:moveTo>
                    <a:pt x="329" y="404"/>
                  </a:moveTo>
                  <a:cubicBezTo>
                    <a:pt x="330" y="406"/>
                    <a:pt x="330" y="408"/>
                    <a:pt x="326" y="408"/>
                  </a:cubicBezTo>
                  <a:cubicBezTo>
                    <a:pt x="321" y="407"/>
                    <a:pt x="320" y="408"/>
                    <a:pt x="320" y="413"/>
                  </a:cubicBezTo>
                  <a:cubicBezTo>
                    <a:pt x="321" y="419"/>
                    <a:pt x="326" y="415"/>
                    <a:pt x="328" y="418"/>
                  </a:cubicBezTo>
                  <a:cubicBezTo>
                    <a:pt x="329" y="418"/>
                    <a:pt x="330" y="419"/>
                    <a:pt x="331" y="418"/>
                  </a:cubicBezTo>
                  <a:cubicBezTo>
                    <a:pt x="332" y="417"/>
                    <a:pt x="332" y="416"/>
                    <a:pt x="332" y="416"/>
                  </a:cubicBezTo>
                  <a:cubicBezTo>
                    <a:pt x="333" y="413"/>
                    <a:pt x="334" y="412"/>
                    <a:pt x="337" y="411"/>
                  </a:cubicBezTo>
                  <a:cubicBezTo>
                    <a:pt x="339" y="411"/>
                    <a:pt x="341" y="408"/>
                    <a:pt x="340" y="408"/>
                  </a:cubicBezTo>
                  <a:cubicBezTo>
                    <a:pt x="338" y="405"/>
                    <a:pt x="340" y="402"/>
                    <a:pt x="338" y="400"/>
                  </a:cubicBezTo>
                  <a:cubicBezTo>
                    <a:pt x="338" y="399"/>
                    <a:pt x="337" y="398"/>
                    <a:pt x="336" y="397"/>
                  </a:cubicBezTo>
                  <a:cubicBezTo>
                    <a:pt x="334" y="396"/>
                    <a:pt x="333" y="395"/>
                    <a:pt x="331" y="397"/>
                  </a:cubicBezTo>
                  <a:cubicBezTo>
                    <a:pt x="329" y="398"/>
                    <a:pt x="329" y="401"/>
                    <a:pt x="329" y="404"/>
                  </a:cubicBezTo>
                  <a:close/>
                  <a:moveTo>
                    <a:pt x="1060" y="978"/>
                  </a:moveTo>
                  <a:cubicBezTo>
                    <a:pt x="1058" y="976"/>
                    <a:pt x="1055" y="978"/>
                    <a:pt x="1053" y="976"/>
                  </a:cubicBezTo>
                  <a:cubicBezTo>
                    <a:pt x="1054" y="975"/>
                    <a:pt x="1054" y="975"/>
                    <a:pt x="1055" y="975"/>
                  </a:cubicBezTo>
                  <a:cubicBezTo>
                    <a:pt x="1059" y="974"/>
                    <a:pt x="1055" y="971"/>
                    <a:pt x="1056" y="969"/>
                  </a:cubicBezTo>
                  <a:cubicBezTo>
                    <a:pt x="1057" y="967"/>
                    <a:pt x="1055" y="968"/>
                    <a:pt x="1054" y="968"/>
                  </a:cubicBezTo>
                  <a:cubicBezTo>
                    <a:pt x="1052" y="968"/>
                    <a:pt x="1053" y="967"/>
                    <a:pt x="1053" y="966"/>
                  </a:cubicBezTo>
                  <a:cubicBezTo>
                    <a:pt x="1053" y="965"/>
                    <a:pt x="1054" y="964"/>
                    <a:pt x="1053" y="964"/>
                  </a:cubicBezTo>
                  <a:cubicBezTo>
                    <a:pt x="1052" y="963"/>
                    <a:pt x="1052" y="964"/>
                    <a:pt x="1051" y="965"/>
                  </a:cubicBezTo>
                  <a:cubicBezTo>
                    <a:pt x="1050" y="966"/>
                    <a:pt x="1050" y="968"/>
                    <a:pt x="1048" y="968"/>
                  </a:cubicBezTo>
                  <a:cubicBezTo>
                    <a:pt x="1043" y="969"/>
                    <a:pt x="1044" y="974"/>
                    <a:pt x="1042" y="978"/>
                  </a:cubicBezTo>
                  <a:cubicBezTo>
                    <a:pt x="1042" y="978"/>
                    <a:pt x="1042" y="979"/>
                    <a:pt x="1042" y="980"/>
                  </a:cubicBezTo>
                  <a:cubicBezTo>
                    <a:pt x="1046" y="986"/>
                    <a:pt x="1050" y="988"/>
                    <a:pt x="1057" y="985"/>
                  </a:cubicBezTo>
                  <a:cubicBezTo>
                    <a:pt x="1055" y="981"/>
                    <a:pt x="1055" y="980"/>
                    <a:pt x="1060" y="978"/>
                  </a:cubicBezTo>
                  <a:close/>
                  <a:moveTo>
                    <a:pt x="425" y="182"/>
                  </a:moveTo>
                  <a:cubicBezTo>
                    <a:pt x="428" y="183"/>
                    <a:pt x="431" y="180"/>
                    <a:pt x="430" y="177"/>
                  </a:cubicBezTo>
                  <a:cubicBezTo>
                    <a:pt x="430" y="175"/>
                    <a:pt x="428" y="175"/>
                    <a:pt x="427" y="174"/>
                  </a:cubicBezTo>
                  <a:cubicBezTo>
                    <a:pt x="425" y="170"/>
                    <a:pt x="422" y="171"/>
                    <a:pt x="420" y="173"/>
                  </a:cubicBezTo>
                  <a:cubicBezTo>
                    <a:pt x="418" y="176"/>
                    <a:pt x="416" y="178"/>
                    <a:pt x="412" y="179"/>
                  </a:cubicBezTo>
                  <a:cubicBezTo>
                    <a:pt x="411" y="180"/>
                    <a:pt x="410" y="182"/>
                    <a:pt x="410" y="184"/>
                  </a:cubicBezTo>
                  <a:cubicBezTo>
                    <a:pt x="411" y="187"/>
                    <a:pt x="409" y="190"/>
                    <a:pt x="413" y="192"/>
                  </a:cubicBezTo>
                  <a:cubicBezTo>
                    <a:pt x="414" y="192"/>
                    <a:pt x="414" y="192"/>
                    <a:pt x="414" y="193"/>
                  </a:cubicBezTo>
                  <a:cubicBezTo>
                    <a:pt x="414" y="193"/>
                    <a:pt x="414" y="195"/>
                    <a:pt x="416" y="194"/>
                  </a:cubicBezTo>
                  <a:cubicBezTo>
                    <a:pt x="417" y="194"/>
                    <a:pt x="417" y="193"/>
                    <a:pt x="418" y="192"/>
                  </a:cubicBezTo>
                  <a:cubicBezTo>
                    <a:pt x="418" y="191"/>
                    <a:pt x="418" y="190"/>
                    <a:pt x="418" y="189"/>
                  </a:cubicBezTo>
                  <a:cubicBezTo>
                    <a:pt x="419" y="184"/>
                    <a:pt x="421" y="182"/>
                    <a:pt x="425" y="182"/>
                  </a:cubicBezTo>
                  <a:close/>
                  <a:moveTo>
                    <a:pt x="300" y="473"/>
                  </a:moveTo>
                  <a:cubicBezTo>
                    <a:pt x="303" y="474"/>
                    <a:pt x="305" y="475"/>
                    <a:pt x="307" y="475"/>
                  </a:cubicBezTo>
                  <a:cubicBezTo>
                    <a:pt x="311" y="476"/>
                    <a:pt x="312" y="475"/>
                    <a:pt x="313" y="471"/>
                  </a:cubicBezTo>
                  <a:cubicBezTo>
                    <a:pt x="314" y="466"/>
                    <a:pt x="309" y="462"/>
                    <a:pt x="312" y="457"/>
                  </a:cubicBezTo>
                  <a:cubicBezTo>
                    <a:pt x="313" y="457"/>
                    <a:pt x="312" y="456"/>
                    <a:pt x="312" y="456"/>
                  </a:cubicBezTo>
                  <a:cubicBezTo>
                    <a:pt x="310" y="455"/>
                    <a:pt x="310" y="452"/>
                    <a:pt x="309" y="450"/>
                  </a:cubicBezTo>
                  <a:cubicBezTo>
                    <a:pt x="309" y="448"/>
                    <a:pt x="307" y="446"/>
                    <a:pt x="305" y="446"/>
                  </a:cubicBezTo>
                  <a:cubicBezTo>
                    <a:pt x="303" y="446"/>
                    <a:pt x="303" y="448"/>
                    <a:pt x="302" y="450"/>
                  </a:cubicBezTo>
                  <a:cubicBezTo>
                    <a:pt x="302" y="453"/>
                    <a:pt x="303" y="455"/>
                    <a:pt x="303" y="458"/>
                  </a:cubicBezTo>
                  <a:cubicBezTo>
                    <a:pt x="304" y="460"/>
                    <a:pt x="307" y="462"/>
                    <a:pt x="303" y="465"/>
                  </a:cubicBezTo>
                  <a:cubicBezTo>
                    <a:pt x="302" y="465"/>
                    <a:pt x="303" y="466"/>
                    <a:pt x="304" y="466"/>
                  </a:cubicBezTo>
                  <a:cubicBezTo>
                    <a:pt x="308" y="468"/>
                    <a:pt x="306" y="470"/>
                    <a:pt x="304" y="471"/>
                  </a:cubicBezTo>
                  <a:cubicBezTo>
                    <a:pt x="303" y="472"/>
                    <a:pt x="301" y="472"/>
                    <a:pt x="300" y="473"/>
                  </a:cubicBezTo>
                  <a:close/>
                  <a:moveTo>
                    <a:pt x="114" y="950"/>
                  </a:moveTo>
                  <a:cubicBezTo>
                    <a:pt x="116" y="950"/>
                    <a:pt x="117" y="949"/>
                    <a:pt x="117" y="947"/>
                  </a:cubicBezTo>
                  <a:cubicBezTo>
                    <a:pt x="117" y="942"/>
                    <a:pt x="120" y="938"/>
                    <a:pt x="122" y="935"/>
                  </a:cubicBezTo>
                  <a:cubicBezTo>
                    <a:pt x="125" y="930"/>
                    <a:pt x="132" y="927"/>
                    <a:pt x="131" y="920"/>
                  </a:cubicBezTo>
                  <a:cubicBezTo>
                    <a:pt x="131" y="920"/>
                    <a:pt x="132" y="919"/>
                    <a:pt x="133" y="919"/>
                  </a:cubicBezTo>
                  <a:cubicBezTo>
                    <a:pt x="134" y="918"/>
                    <a:pt x="135" y="918"/>
                    <a:pt x="134" y="916"/>
                  </a:cubicBezTo>
                  <a:cubicBezTo>
                    <a:pt x="133" y="915"/>
                    <a:pt x="132" y="915"/>
                    <a:pt x="131" y="916"/>
                  </a:cubicBezTo>
                  <a:cubicBezTo>
                    <a:pt x="129" y="917"/>
                    <a:pt x="127" y="918"/>
                    <a:pt x="125" y="920"/>
                  </a:cubicBezTo>
                  <a:cubicBezTo>
                    <a:pt x="120" y="928"/>
                    <a:pt x="114" y="935"/>
                    <a:pt x="111" y="945"/>
                  </a:cubicBezTo>
                  <a:cubicBezTo>
                    <a:pt x="110" y="948"/>
                    <a:pt x="111" y="950"/>
                    <a:pt x="114" y="950"/>
                  </a:cubicBezTo>
                  <a:close/>
                  <a:moveTo>
                    <a:pt x="477" y="93"/>
                  </a:moveTo>
                  <a:cubicBezTo>
                    <a:pt x="484" y="93"/>
                    <a:pt x="487" y="90"/>
                    <a:pt x="484" y="84"/>
                  </a:cubicBezTo>
                  <a:cubicBezTo>
                    <a:pt x="483" y="81"/>
                    <a:pt x="480" y="79"/>
                    <a:pt x="479" y="76"/>
                  </a:cubicBezTo>
                  <a:cubicBezTo>
                    <a:pt x="479" y="75"/>
                    <a:pt x="477" y="75"/>
                    <a:pt x="476" y="75"/>
                  </a:cubicBezTo>
                  <a:cubicBezTo>
                    <a:pt x="472" y="75"/>
                    <a:pt x="471" y="79"/>
                    <a:pt x="470" y="81"/>
                  </a:cubicBezTo>
                  <a:cubicBezTo>
                    <a:pt x="467" y="87"/>
                    <a:pt x="471" y="93"/>
                    <a:pt x="477" y="93"/>
                  </a:cubicBezTo>
                  <a:close/>
                  <a:moveTo>
                    <a:pt x="681" y="115"/>
                  </a:moveTo>
                  <a:cubicBezTo>
                    <a:pt x="685" y="115"/>
                    <a:pt x="689" y="110"/>
                    <a:pt x="687" y="106"/>
                  </a:cubicBezTo>
                  <a:cubicBezTo>
                    <a:pt x="685" y="102"/>
                    <a:pt x="684" y="99"/>
                    <a:pt x="684" y="95"/>
                  </a:cubicBezTo>
                  <a:cubicBezTo>
                    <a:pt x="684" y="93"/>
                    <a:pt x="683" y="92"/>
                    <a:pt x="681" y="94"/>
                  </a:cubicBezTo>
                  <a:cubicBezTo>
                    <a:pt x="679" y="96"/>
                    <a:pt x="677" y="98"/>
                    <a:pt x="675" y="100"/>
                  </a:cubicBezTo>
                  <a:cubicBezTo>
                    <a:pt x="672" y="104"/>
                    <a:pt x="673" y="108"/>
                    <a:pt x="674" y="112"/>
                  </a:cubicBezTo>
                  <a:cubicBezTo>
                    <a:pt x="676" y="115"/>
                    <a:pt x="679" y="114"/>
                    <a:pt x="681" y="115"/>
                  </a:cubicBezTo>
                  <a:close/>
                  <a:moveTo>
                    <a:pt x="1066" y="773"/>
                  </a:moveTo>
                  <a:cubicBezTo>
                    <a:pt x="1070" y="773"/>
                    <a:pt x="1073" y="771"/>
                    <a:pt x="1078" y="766"/>
                  </a:cubicBezTo>
                  <a:cubicBezTo>
                    <a:pt x="1080" y="764"/>
                    <a:pt x="1081" y="762"/>
                    <a:pt x="1079" y="760"/>
                  </a:cubicBezTo>
                  <a:cubicBezTo>
                    <a:pt x="1077" y="758"/>
                    <a:pt x="1075" y="759"/>
                    <a:pt x="1073" y="760"/>
                  </a:cubicBezTo>
                  <a:cubicBezTo>
                    <a:pt x="1071" y="761"/>
                    <a:pt x="1070" y="761"/>
                    <a:pt x="1068" y="761"/>
                  </a:cubicBezTo>
                  <a:cubicBezTo>
                    <a:pt x="1065" y="761"/>
                    <a:pt x="1061" y="761"/>
                    <a:pt x="1061" y="765"/>
                  </a:cubicBezTo>
                  <a:cubicBezTo>
                    <a:pt x="1061" y="766"/>
                    <a:pt x="1060" y="767"/>
                    <a:pt x="1059" y="767"/>
                  </a:cubicBezTo>
                  <a:cubicBezTo>
                    <a:pt x="1055" y="769"/>
                    <a:pt x="1057" y="770"/>
                    <a:pt x="1059" y="771"/>
                  </a:cubicBezTo>
                  <a:cubicBezTo>
                    <a:pt x="1061" y="773"/>
                    <a:pt x="1064" y="773"/>
                    <a:pt x="1066" y="773"/>
                  </a:cubicBezTo>
                  <a:close/>
                  <a:moveTo>
                    <a:pt x="458" y="109"/>
                  </a:moveTo>
                  <a:cubicBezTo>
                    <a:pt x="458" y="111"/>
                    <a:pt x="459" y="113"/>
                    <a:pt x="460" y="115"/>
                  </a:cubicBezTo>
                  <a:cubicBezTo>
                    <a:pt x="461" y="116"/>
                    <a:pt x="462" y="117"/>
                    <a:pt x="464" y="117"/>
                  </a:cubicBezTo>
                  <a:cubicBezTo>
                    <a:pt x="466" y="117"/>
                    <a:pt x="467" y="116"/>
                    <a:pt x="468" y="114"/>
                  </a:cubicBezTo>
                  <a:cubicBezTo>
                    <a:pt x="468" y="112"/>
                    <a:pt x="470" y="110"/>
                    <a:pt x="471" y="108"/>
                  </a:cubicBezTo>
                  <a:cubicBezTo>
                    <a:pt x="474" y="103"/>
                    <a:pt x="474" y="101"/>
                    <a:pt x="468" y="98"/>
                  </a:cubicBezTo>
                  <a:cubicBezTo>
                    <a:pt x="465" y="96"/>
                    <a:pt x="463" y="96"/>
                    <a:pt x="461" y="99"/>
                  </a:cubicBezTo>
                  <a:cubicBezTo>
                    <a:pt x="460" y="103"/>
                    <a:pt x="459" y="106"/>
                    <a:pt x="458" y="109"/>
                  </a:cubicBezTo>
                  <a:close/>
                  <a:moveTo>
                    <a:pt x="772" y="74"/>
                  </a:moveTo>
                  <a:cubicBezTo>
                    <a:pt x="772" y="76"/>
                    <a:pt x="772" y="77"/>
                    <a:pt x="774" y="78"/>
                  </a:cubicBezTo>
                  <a:cubicBezTo>
                    <a:pt x="776" y="78"/>
                    <a:pt x="778" y="77"/>
                    <a:pt x="780" y="76"/>
                  </a:cubicBezTo>
                  <a:cubicBezTo>
                    <a:pt x="784" y="70"/>
                    <a:pt x="785" y="64"/>
                    <a:pt x="786" y="58"/>
                  </a:cubicBezTo>
                  <a:cubicBezTo>
                    <a:pt x="787" y="55"/>
                    <a:pt x="786" y="55"/>
                    <a:pt x="784" y="55"/>
                  </a:cubicBezTo>
                  <a:cubicBezTo>
                    <a:pt x="778" y="55"/>
                    <a:pt x="779" y="63"/>
                    <a:pt x="774" y="64"/>
                  </a:cubicBezTo>
                  <a:cubicBezTo>
                    <a:pt x="773" y="64"/>
                    <a:pt x="773" y="65"/>
                    <a:pt x="773" y="65"/>
                  </a:cubicBezTo>
                  <a:cubicBezTo>
                    <a:pt x="774" y="68"/>
                    <a:pt x="772" y="71"/>
                    <a:pt x="772" y="74"/>
                  </a:cubicBezTo>
                  <a:close/>
                  <a:moveTo>
                    <a:pt x="1088" y="985"/>
                  </a:moveTo>
                  <a:cubicBezTo>
                    <a:pt x="1086" y="985"/>
                    <a:pt x="1084" y="986"/>
                    <a:pt x="1083" y="983"/>
                  </a:cubicBezTo>
                  <a:cubicBezTo>
                    <a:pt x="1082" y="982"/>
                    <a:pt x="1079" y="982"/>
                    <a:pt x="1078" y="983"/>
                  </a:cubicBezTo>
                  <a:cubicBezTo>
                    <a:pt x="1076" y="986"/>
                    <a:pt x="1074" y="988"/>
                    <a:pt x="1074" y="991"/>
                  </a:cubicBezTo>
                  <a:cubicBezTo>
                    <a:pt x="1075" y="996"/>
                    <a:pt x="1074" y="1001"/>
                    <a:pt x="1076" y="1006"/>
                  </a:cubicBezTo>
                  <a:cubicBezTo>
                    <a:pt x="1078" y="1005"/>
                    <a:pt x="1080" y="1005"/>
                    <a:pt x="1082" y="1003"/>
                  </a:cubicBezTo>
                  <a:cubicBezTo>
                    <a:pt x="1083" y="1003"/>
                    <a:pt x="1086" y="1001"/>
                    <a:pt x="1084" y="999"/>
                  </a:cubicBezTo>
                  <a:cubicBezTo>
                    <a:pt x="1082" y="998"/>
                    <a:pt x="1083" y="996"/>
                    <a:pt x="1083" y="995"/>
                  </a:cubicBezTo>
                  <a:cubicBezTo>
                    <a:pt x="1084" y="992"/>
                    <a:pt x="1086" y="989"/>
                    <a:pt x="1088" y="985"/>
                  </a:cubicBezTo>
                  <a:close/>
                  <a:moveTo>
                    <a:pt x="632" y="142"/>
                  </a:moveTo>
                  <a:cubicBezTo>
                    <a:pt x="635" y="143"/>
                    <a:pt x="635" y="145"/>
                    <a:pt x="634" y="147"/>
                  </a:cubicBezTo>
                  <a:cubicBezTo>
                    <a:pt x="633" y="149"/>
                    <a:pt x="632" y="152"/>
                    <a:pt x="630" y="153"/>
                  </a:cubicBezTo>
                  <a:cubicBezTo>
                    <a:pt x="629" y="154"/>
                    <a:pt x="628" y="155"/>
                    <a:pt x="630" y="157"/>
                  </a:cubicBezTo>
                  <a:cubicBezTo>
                    <a:pt x="632" y="160"/>
                    <a:pt x="637" y="160"/>
                    <a:pt x="639" y="156"/>
                  </a:cubicBezTo>
                  <a:cubicBezTo>
                    <a:pt x="641" y="152"/>
                    <a:pt x="643" y="149"/>
                    <a:pt x="648" y="147"/>
                  </a:cubicBezTo>
                  <a:cubicBezTo>
                    <a:pt x="645" y="146"/>
                    <a:pt x="643" y="144"/>
                    <a:pt x="643" y="142"/>
                  </a:cubicBezTo>
                  <a:cubicBezTo>
                    <a:pt x="643" y="138"/>
                    <a:pt x="641" y="137"/>
                    <a:pt x="638" y="139"/>
                  </a:cubicBezTo>
                  <a:cubicBezTo>
                    <a:pt x="637" y="140"/>
                    <a:pt x="635" y="141"/>
                    <a:pt x="632" y="142"/>
                  </a:cubicBezTo>
                  <a:close/>
                  <a:moveTo>
                    <a:pt x="177" y="870"/>
                  </a:moveTo>
                  <a:cubicBezTo>
                    <a:pt x="177" y="873"/>
                    <a:pt x="179" y="875"/>
                    <a:pt x="180" y="877"/>
                  </a:cubicBezTo>
                  <a:cubicBezTo>
                    <a:pt x="181" y="878"/>
                    <a:pt x="181" y="879"/>
                    <a:pt x="183" y="879"/>
                  </a:cubicBezTo>
                  <a:cubicBezTo>
                    <a:pt x="184" y="879"/>
                    <a:pt x="184" y="878"/>
                    <a:pt x="185" y="876"/>
                  </a:cubicBezTo>
                  <a:cubicBezTo>
                    <a:pt x="188" y="872"/>
                    <a:pt x="187" y="867"/>
                    <a:pt x="191" y="863"/>
                  </a:cubicBezTo>
                  <a:cubicBezTo>
                    <a:pt x="193" y="860"/>
                    <a:pt x="191" y="859"/>
                    <a:pt x="188" y="858"/>
                  </a:cubicBezTo>
                  <a:cubicBezTo>
                    <a:pt x="182" y="857"/>
                    <a:pt x="177" y="862"/>
                    <a:pt x="177" y="870"/>
                  </a:cubicBezTo>
                  <a:close/>
                  <a:moveTo>
                    <a:pt x="331" y="322"/>
                  </a:moveTo>
                  <a:cubicBezTo>
                    <a:pt x="331" y="320"/>
                    <a:pt x="330" y="319"/>
                    <a:pt x="329" y="318"/>
                  </a:cubicBezTo>
                  <a:cubicBezTo>
                    <a:pt x="327" y="317"/>
                    <a:pt x="326" y="318"/>
                    <a:pt x="325" y="320"/>
                  </a:cubicBezTo>
                  <a:cubicBezTo>
                    <a:pt x="323" y="322"/>
                    <a:pt x="322" y="323"/>
                    <a:pt x="321" y="325"/>
                  </a:cubicBezTo>
                  <a:cubicBezTo>
                    <a:pt x="317" y="329"/>
                    <a:pt x="318" y="332"/>
                    <a:pt x="322" y="335"/>
                  </a:cubicBezTo>
                  <a:cubicBezTo>
                    <a:pt x="323" y="336"/>
                    <a:pt x="324" y="337"/>
                    <a:pt x="325" y="337"/>
                  </a:cubicBezTo>
                  <a:cubicBezTo>
                    <a:pt x="326" y="339"/>
                    <a:pt x="327" y="340"/>
                    <a:pt x="329" y="339"/>
                  </a:cubicBezTo>
                  <a:cubicBezTo>
                    <a:pt x="331" y="337"/>
                    <a:pt x="332" y="335"/>
                    <a:pt x="332" y="333"/>
                  </a:cubicBezTo>
                  <a:cubicBezTo>
                    <a:pt x="331" y="329"/>
                    <a:pt x="329" y="326"/>
                    <a:pt x="331" y="322"/>
                  </a:cubicBezTo>
                  <a:close/>
                  <a:moveTo>
                    <a:pt x="643" y="82"/>
                  </a:moveTo>
                  <a:cubicBezTo>
                    <a:pt x="642" y="82"/>
                    <a:pt x="641" y="83"/>
                    <a:pt x="641" y="84"/>
                  </a:cubicBezTo>
                  <a:cubicBezTo>
                    <a:pt x="640" y="88"/>
                    <a:pt x="638" y="92"/>
                    <a:pt x="642" y="95"/>
                  </a:cubicBezTo>
                  <a:cubicBezTo>
                    <a:pt x="643" y="95"/>
                    <a:pt x="643" y="96"/>
                    <a:pt x="643" y="96"/>
                  </a:cubicBezTo>
                  <a:cubicBezTo>
                    <a:pt x="645" y="103"/>
                    <a:pt x="645" y="103"/>
                    <a:pt x="652" y="99"/>
                  </a:cubicBezTo>
                  <a:cubicBezTo>
                    <a:pt x="654" y="98"/>
                    <a:pt x="655" y="97"/>
                    <a:pt x="653" y="94"/>
                  </a:cubicBezTo>
                  <a:cubicBezTo>
                    <a:pt x="653" y="93"/>
                    <a:pt x="653" y="92"/>
                    <a:pt x="653" y="91"/>
                  </a:cubicBezTo>
                  <a:cubicBezTo>
                    <a:pt x="651" y="87"/>
                    <a:pt x="646" y="82"/>
                    <a:pt x="643" y="82"/>
                  </a:cubicBezTo>
                  <a:close/>
                  <a:moveTo>
                    <a:pt x="1072" y="1048"/>
                  </a:moveTo>
                  <a:cubicBezTo>
                    <a:pt x="1068" y="1051"/>
                    <a:pt x="1064" y="1049"/>
                    <a:pt x="1060" y="1050"/>
                  </a:cubicBezTo>
                  <a:cubicBezTo>
                    <a:pt x="1058" y="1051"/>
                    <a:pt x="1057" y="1051"/>
                    <a:pt x="1055" y="1049"/>
                  </a:cubicBezTo>
                  <a:cubicBezTo>
                    <a:pt x="1054" y="1047"/>
                    <a:pt x="1052" y="1048"/>
                    <a:pt x="1050" y="1049"/>
                  </a:cubicBezTo>
                  <a:cubicBezTo>
                    <a:pt x="1047" y="1051"/>
                    <a:pt x="1046" y="1056"/>
                    <a:pt x="1043" y="1057"/>
                  </a:cubicBezTo>
                  <a:cubicBezTo>
                    <a:pt x="1043" y="1058"/>
                    <a:pt x="1043" y="1058"/>
                    <a:pt x="1043" y="1059"/>
                  </a:cubicBezTo>
                  <a:cubicBezTo>
                    <a:pt x="1044" y="1060"/>
                    <a:pt x="1044" y="1062"/>
                    <a:pt x="1043" y="1063"/>
                  </a:cubicBezTo>
                  <a:cubicBezTo>
                    <a:pt x="1042" y="1063"/>
                    <a:pt x="1042" y="1064"/>
                    <a:pt x="1043" y="1064"/>
                  </a:cubicBezTo>
                  <a:cubicBezTo>
                    <a:pt x="1048" y="1067"/>
                    <a:pt x="1051" y="1063"/>
                    <a:pt x="1054" y="1061"/>
                  </a:cubicBezTo>
                  <a:cubicBezTo>
                    <a:pt x="1056" y="1059"/>
                    <a:pt x="1055" y="1058"/>
                    <a:pt x="1054" y="1057"/>
                  </a:cubicBezTo>
                  <a:cubicBezTo>
                    <a:pt x="1053" y="1057"/>
                    <a:pt x="1054" y="1056"/>
                    <a:pt x="1054" y="1056"/>
                  </a:cubicBezTo>
                  <a:cubicBezTo>
                    <a:pt x="1058" y="1054"/>
                    <a:pt x="1062" y="1051"/>
                    <a:pt x="1067" y="1052"/>
                  </a:cubicBezTo>
                  <a:cubicBezTo>
                    <a:pt x="1070" y="1053"/>
                    <a:pt x="1071" y="1051"/>
                    <a:pt x="1072" y="1048"/>
                  </a:cubicBezTo>
                  <a:close/>
                  <a:moveTo>
                    <a:pt x="1040" y="942"/>
                  </a:moveTo>
                  <a:cubicBezTo>
                    <a:pt x="1038" y="943"/>
                    <a:pt x="1037" y="943"/>
                    <a:pt x="1037" y="945"/>
                  </a:cubicBezTo>
                  <a:cubicBezTo>
                    <a:pt x="1036" y="949"/>
                    <a:pt x="1036" y="953"/>
                    <a:pt x="1035" y="957"/>
                  </a:cubicBezTo>
                  <a:cubicBezTo>
                    <a:pt x="1035" y="959"/>
                    <a:pt x="1036" y="961"/>
                    <a:pt x="1038" y="963"/>
                  </a:cubicBezTo>
                  <a:cubicBezTo>
                    <a:pt x="1039" y="964"/>
                    <a:pt x="1040" y="964"/>
                    <a:pt x="1041" y="962"/>
                  </a:cubicBezTo>
                  <a:cubicBezTo>
                    <a:pt x="1044" y="959"/>
                    <a:pt x="1046" y="955"/>
                    <a:pt x="1046" y="951"/>
                  </a:cubicBezTo>
                  <a:cubicBezTo>
                    <a:pt x="1047" y="949"/>
                    <a:pt x="1048" y="947"/>
                    <a:pt x="1046" y="945"/>
                  </a:cubicBezTo>
                  <a:cubicBezTo>
                    <a:pt x="1044" y="944"/>
                    <a:pt x="1042" y="943"/>
                    <a:pt x="1040" y="942"/>
                  </a:cubicBezTo>
                  <a:close/>
                  <a:moveTo>
                    <a:pt x="145" y="769"/>
                  </a:moveTo>
                  <a:cubicBezTo>
                    <a:pt x="146" y="772"/>
                    <a:pt x="146" y="775"/>
                    <a:pt x="147" y="777"/>
                  </a:cubicBezTo>
                  <a:cubicBezTo>
                    <a:pt x="147" y="779"/>
                    <a:pt x="148" y="782"/>
                    <a:pt x="151" y="782"/>
                  </a:cubicBezTo>
                  <a:cubicBezTo>
                    <a:pt x="154" y="781"/>
                    <a:pt x="155" y="780"/>
                    <a:pt x="155" y="777"/>
                  </a:cubicBezTo>
                  <a:cubicBezTo>
                    <a:pt x="156" y="773"/>
                    <a:pt x="155" y="768"/>
                    <a:pt x="158" y="764"/>
                  </a:cubicBezTo>
                  <a:cubicBezTo>
                    <a:pt x="159" y="764"/>
                    <a:pt x="159" y="763"/>
                    <a:pt x="158" y="762"/>
                  </a:cubicBezTo>
                  <a:cubicBezTo>
                    <a:pt x="155" y="762"/>
                    <a:pt x="152" y="762"/>
                    <a:pt x="150" y="763"/>
                  </a:cubicBezTo>
                  <a:cubicBezTo>
                    <a:pt x="148" y="765"/>
                    <a:pt x="145" y="766"/>
                    <a:pt x="145" y="769"/>
                  </a:cubicBezTo>
                  <a:close/>
                  <a:moveTo>
                    <a:pt x="258" y="615"/>
                  </a:moveTo>
                  <a:cubicBezTo>
                    <a:pt x="262" y="617"/>
                    <a:pt x="265" y="614"/>
                    <a:pt x="266" y="612"/>
                  </a:cubicBezTo>
                  <a:cubicBezTo>
                    <a:pt x="269" y="608"/>
                    <a:pt x="273" y="606"/>
                    <a:pt x="277" y="604"/>
                  </a:cubicBezTo>
                  <a:cubicBezTo>
                    <a:pt x="278" y="603"/>
                    <a:pt x="279" y="603"/>
                    <a:pt x="278" y="601"/>
                  </a:cubicBezTo>
                  <a:cubicBezTo>
                    <a:pt x="277" y="598"/>
                    <a:pt x="278" y="595"/>
                    <a:pt x="280" y="593"/>
                  </a:cubicBezTo>
                  <a:cubicBezTo>
                    <a:pt x="281" y="593"/>
                    <a:pt x="284" y="593"/>
                    <a:pt x="282" y="590"/>
                  </a:cubicBezTo>
                  <a:cubicBezTo>
                    <a:pt x="282" y="589"/>
                    <a:pt x="282" y="587"/>
                    <a:pt x="280" y="587"/>
                  </a:cubicBezTo>
                  <a:cubicBezTo>
                    <a:pt x="278" y="587"/>
                    <a:pt x="277" y="589"/>
                    <a:pt x="277" y="590"/>
                  </a:cubicBezTo>
                  <a:cubicBezTo>
                    <a:pt x="275" y="593"/>
                    <a:pt x="274" y="595"/>
                    <a:pt x="271" y="597"/>
                  </a:cubicBezTo>
                  <a:cubicBezTo>
                    <a:pt x="271" y="597"/>
                    <a:pt x="270" y="598"/>
                    <a:pt x="270" y="599"/>
                  </a:cubicBezTo>
                  <a:cubicBezTo>
                    <a:pt x="268" y="605"/>
                    <a:pt x="263" y="610"/>
                    <a:pt x="258" y="615"/>
                  </a:cubicBezTo>
                  <a:close/>
                  <a:moveTo>
                    <a:pt x="1004" y="903"/>
                  </a:moveTo>
                  <a:cubicBezTo>
                    <a:pt x="1004" y="903"/>
                    <a:pt x="1004" y="903"/>
                    <a:pt x="1004" y="902"/>
                  </a:cubicBezTo>
                  <a:cubicBezTo>
                    <a:pt x="1003" y="903"/>
                    <a:pt x="1001" y="903"/>
                    <a:pt x="999" y="903"/>
                  </a:cubicBezTo>
                  <a:cubicBezTo>
                    <a:pt x="997" y="903"/>
                    <a:pt x="993" y="904"/>
                    <a:pt x="997" y="900"/>
                  </a:cubicBezTo>
                  <a:cubicBezTo>
                    <a:pt x="995" y="899"/>
                    <a:pt x="999" y="895"/>
                    <a:pt x="995" y="896"/>
                  </a:cubicBezTo>
                  <a:cubicBezTo>
                    <a:pt x="993" y="896"/>
                    <a:pt x="993" y="895"/>
                    <a:pt x="993" y="894"/>
                  </a:cubicBezTo>
                  <a:cubicBezTo>
                    <a:pt x="993" y="891"/>
                    <a:pt x="992" y="890"/>
                    <a:pt x="989" y="890"/>
                  </a:cubicBezTo>
                  <a:cubicBezTo>
                    <a:pt x="987" y="890"/>
                    <a:pt x="986" y="891"/>
                    <a:pt x="985" y="893"/>
                  </a:cubicBezTo>
                  <a:cubicBezTo>
                    <a:pt x="984" y="895"/>
                    <a:pt x="983" y="897"/>
                    <a:pt x="983" y="899"/>
                  </a:cubicBezTo>
                  <a:cubicBezTo>
                    <a:pt x="984" y="902"/>
                    <a:pt x="989" y="903"/>
                    <a:pt x="988" y="907"/>
                  </a:cubicBezTo>
                  <a:cubicBezTo>
                    <a:pt x="988" y="907"/>
                    <a:pt x="988" y="907"/>
                    <a:pt x="989" y="907"/>
                  </a:cubicBezTo>
                  <a:cubicBezTo>
                    <a:pt x="993" y="906"/>
                    <a:pt x="998" y="905"/>
                    <a:pt x="1003" y="904"/>
                  </a:cubicBezTo>
                  <a:cubicBezTo>
                    <a:pt x="1003" y="904"/>
                    <a:pt x="1004" y="903"/>
                    <a:pt x="1004" y="903"/>
                  </a:cubicBezTo>
                  <a:close/>
                  <a:moveTo>
                    <a:pt x="752" y="106"/>
                  </a:moveTo>
                  <a:cubicBezTo>
                    <a:pt x="752" y="107"/>
                    <a:pt x="752" y="109"/>
                    <a:pt x="753" y="110"/>
                  </a:cubicBezTo>
                  <a:cubicBezTo>
                    <a:pt x="753" y="112"/>
                    <a:pt x="754" y="113"/>
                    <a:pt x="756" y="111"/>
                  </a:cubicBezTo>
                  <a:cubicBezTo>
                    <a:pt x="762" y="106"/>
                    <a:pt x="763" y="99"/>
                    <a:pt x="764" y="91"/>
                  </a:cubicBezTo>
                  <a:cubicBezTo>
                    <a:pt x="764" y="89"/>
                    <a:pt x="762" y="89"/>
                    <a:pt x="761" y="88"/>
                  </a:cubicBezTo>
                  <a:cubicBezTo>
                    <a:pt x="760" y="88"/>
                    <a:pt x="759" y="87"/>
                    <a:pt x="759" y="88"/>
                  </a:cubicBezTo>
                  <a:cubicBezTo>
                    <a:pt x="756" y="94"/>
                    <a:pt x="752" y="99"/>
                    <a:pt x="752" y="106"/>
                  </a:cubicBezTo>
                  <a:close/>
                  <a:moveTo>
                    <a:pt x="315" y="440"/>
                  </a:moveTo>
                  <a:cubicBezTo>
                    <a:pt x="314" y="443"/>
                    <a:pt x="318" y="445"/>
                    <a:pt x="318" y="448"/>
                  </a:cubicBezTo>
                  <a:cubicBezTo>
                    <a:pt x="319" y="452"/>
                    <a:pt x="321" y="453"/>
                    <a:pt x="323" y="452"/>
                  </a:cubicBezTo>
                  <a:cubicBezTo>
                    <a:pt x="326" y="452"/>
                    <a:pt x="328" y="449"/>
                    <a:pt x="327" y="446"/>
                  </a:cubicBezTo>
                  <a:cubicBezTo>
                    <a:pt x="326" y="444"/>
                    <a:pt x="326" y="441"/>
                    <a:pt x="325" y="439"/>
                  </a:cubicBezTo>
                  <a:cubicBezTo>
                    <a:pt x="325" y="437"/>
                    <a:pt x="323" y="433"/>
                    <a:pt x="320" y="434"/>
                  </a:cubicBezTo>
                  <a:cubicBezTo>
                    <a:pt x="318" y="434"/>
                    <a:pt x="315" y="435"/>
                    <a:pt x="315" y="440"/>
                  </a:cubicBezTo>
                  <a:close/>
                  <a:moveTo>
                    <a:pt x="367" y="254"/>
                  </a:moveTo>
                  <a:cubicBezTo>
                    <a:pt x="367" y="253"/>
                    <a:pt x="367" y="251"/>
                    <a:pt x="365" y="249"/>
                  </a:cubicBezTo>
                  <a:cubicBezTo>
                    <a:pt x="364" y="248"/>
                    <a:pt x="362" y="245"/>
                    <a:pt x="360" y="247"/>
                  </a:cubicBezTo>
                  <a:cubicBezTo>
                    <a:pt x="358" y="249"/>
                    <a:pt x="355" y="251"/>
                    <a:pt x="354" y="254"/>
                  </a:cubicBezTo>
                  <a:cubicBezTo>
                    <a:pt x="353" y="256"/>
                    <a:pt x="353" y="257"/>
                    <a:pt x="354" y="259"/>
                  </a:cubicBezTo>
                  <a:cubicBezTo>
                    <a:pt x="355" y="262"/>
                    <a:pt x="358" y="264"/>
                    <a:pt x="361" y="263"/>
                  </a:cubicBezTo>
                  <a:cubicBezTo>
                    <a:pt x="365" y="262"/>
                    <a:pt x="366" y="258"/>
                    <a:pt x="367" y="254"/>
                  </a:cubicBezTo>
                  <a:close/>
                  <a:moveTo>
                    <a:pt x="958" y="719"/>
                  </a:moveTo>
                  <a:cubicBezTo>
                    <a:pt x="960" y="720"/>
                    <a:pt x="962" y="721"/>
                    <a:pt x="960" y="723"/>
                  </a:cubicBezTo>
                  <a:cubicBezTo>
                    <a:pt x="958" y="726"/>
                    <a:pt x="961" y="728"/>
                    <a:pt x="962" y="730"/>
                  </a:cubicBezTo>
                  <a:cubicBezTo>
                    <a:pt x="963" y="732"/>
                    <a:pt x="966" y="732"/>
                    <a:pt x="968" y="732"/>
                  </a:cubicBezTo>
                  <a:cubicBezTo>
                    <a:pt x="970" y="731"/>
                    <a:pt x="972" y="730"/>
                    <a:pt x="972" y="727"/>
                  </a:cubicBezTo>
                  <a:cubicBezTo>
                    <a:pt x="972" y="725"/>
                    <a:pt x="973" y="723"/>
                    <a:pt x="973" y="721"/>
                  </a:cubicBezTo>
                  <a:cubicBezTo>
                    <a:pt x="974" y="719"/>
                    <a:pt x="973" y="717"/>
                    <a:pt x="971" y="717"/>
                  </a:cubicBezTo>
                  <a:cubicBezTo>
                    <a:pt x="967" y="718"/>
                    <a:pt x="963" y="718"/>
                    <a:pt x="958" y="719"/>
                  </a:cubicBezTo>
                  <a:close/>
                  <a:moveTo>
                    <a:pt x="338" y="202"/>
                  </a:moveTo>
                  <a:cubicBezTo>
                    <a:pt x="339" y="198"/>
                    <a:pt x="337" y="195"/>
                    <a:pt x="335" y="192"/>
                  </a:cubicBezTo>
                  <a:cubicBezTo>
                    <a:pt x="334" y="191"/>
                    <a:pt x="333" y="189"/>
                    <a:pt x="331" y="190"/>
                  </a:cubicBezTo>
                  <a:cubicBezTo>
                    <a:pt x="330" y="190"/>
                    <a:pt x="329" y="192"/>
                    <a:pt x="329" y="194"/>
                  </a:cubicBezTo>
                  <a:cubicBezTo>
                    <a:pt x="329" y="197"/>
                    <a:pt x="328" y="201"/>
                    <a:pt x="329" y="205"/>
                  </a:cubicBezTo>
                  <a:cubicBezTo>
                    <a:pt x="330" y="207"/>
                    <a:pt x="329" y="210"/>
                    <a:pt x="332" y="210"/>
                  </a:cubicBezTo>
                  <a:cubicBezTo>
                    <a:pt x="335" y="210"/>
                    <a:pt x="337" y="208"/>
                    <a:pt x="338" y="206"/>
                  </a:cubicBezTo>
                  <a:cubicBezTo>
                    <a:pt x="338" y="204"/>
                    <a:pt x="338" y="203"/>
                    <a:pt x="338" y="202"/>
                  </a:cubicBezTo>
                  <a:close/>
                  <a:moveTo>
                    <a:pt x="299" y="278"/>
                  </a:moveTo>
                  <a:cubicBezTo>
                    <a:pt x="299" y="276"/>
                    <a:pt x="298" y="275"/>
                    <a:pt x="295" y="277"/>
                  </a:cubicBezTo>
                  <a:cubicBezTo>
                    <a:pt x="290" y="280"/>
                    <a:pt x="288" y="286"/>
                    <a:pt x="284" y="289"/>
                  </a:cubicBezTo>
                  <a:cubicBezTo>
                    <a:pt x="283" y="290"/>
                    <a:pt x="283" y="292"/>
                    <a:pt x="284" y="293"/>
                  </a:cubicBezTo>
                  <a:cubicBezTo>
                    <a:pt x="285" y="294"/>
                    <a:pt x="286" y="294"/>
                    <a:pt x="287" y="294"/>
                  </a:cubicBezTo>
                  <a:cubicBezTo>
                    <a:pt x="294" y="293"/>
                    <a:pt x="299" y="286"/>
                    <a:pt x="299" y="278"/>
                  </a:cubicBezTo>
                  <a:close/>
                  <a:moveTo>
                    <a:pt x="1074" y="818"/>
                  </a:moveTo>
                  <a:cubicBezTo>
                    <a:pt x="1073" y="820"/>
                    <a:pt x="1071" y="818"/>
                    <a:pt x="1071" y="819"/>
                  </a:cubicBezTo>
                  <a:cubicBezTo>
                    <a:pt x="1070" y="822"/>
                    <a:pt x="1068" y="823"/>
                    <a:pt x="1066" y="824"/>
                  </a:cubicBezTo>
                  <a:cubicBezTo>
                    <a:pt x="1065" y="824"/>
                    <a:pt x="1064" y="826"/>
                    <a:pt x="1065" y="827"/>
                  </a:cubicBezTo>
                  <a:cubicBezTo>
                    <a:pt x="1068" y="829"/>
                    <a:pt x="1071" y="830"/>
                    <a:pt x="1074" y="828"/>
                  </a:cubicBezTo>
                  <a:cubicBezTo>
                    <a:pt x="1077" y="827"/>
                    <a:pt x="1079" y="826"/>
                    <a:pt x="1078" y="822"/>
                  </a:cubicBezTo>
                  <a:cubicBezTo>
                    <a:pt x="1077" y="821"/>
                    <a:pt x="1078" y="819"/>
                    <a:pt x="1079" y="819"/>
                  </a:cubicBezTo>
                  <a:cubicBezTo>
                    <a:pt x="1084" y="819"/>
                    <a:pt x="1081" y="816"/>
                    <a:pt x="1080" y="815"/>
                  </a:cubicBezTo>
                  <a:cubicBezTo>
                    <a:pt x="1080" y="813"/>
                    <a:pt x="1073" y="812"/>
                    <a:pt x="1071" y="814"/>
                  </a:cubicBezTo>
                  <a:cubicBezTo>
                    <a:pt x="1070" y="815"/>
                    <a:pt x="1070" y="816"/>
                    <a:pt x="1072" y="817"/>
                  </a:cubicBezTo>
                  <a:cubicBezTo>
                    <a:pt x="1073" y="817"/>
                    <a:pt x="1074" y="817"/>
                    <a:pt x="1074" y="818"/>
                  </a:cubicBezTo>
                  <a:close/>
                  <a:moveTo>
                    <a:pt x="587" y="145"/>
                  </a:moveTo>
                  <a:cubicBezTo>
                    <a:pt x="588" y="148"/>
                    <a:pt x="588" y="150"/>
                    <a:pt x="590" y="150"/>
                  </a:cubicBezTo>
                  <a:cubicBezTo>
                    <a:pt x="593" y="151"/>
                    <a:pt x="594" y="149"/>
                    <a:pt x="594" y="147"/>
                  </a:cubicBezTo>
                  <a:cubicBezTo>
                    <a:pt x="595" y="143"/>
                    <a:pt x="597" y="140"/>
                    <a:pt x="599" y="137"/>
                  </a:cubicBezTo>
                  <a:cubicBezTo>
                    <a:pt x="599" y="136"/>
                    <a:pt x="602" y="136"/>
                    <a:pt x="600" y="134"/>
                  </a:cubicBezTo>
                  <a:cubicBezTo>
                    <a:pt x="599" y="133"/>
                    <a:pt x="598" y="133"/>
                    <a:pt x="596" y="133"/>
                  </a:cubicBezTo>
                  <a:cubicBezTo>
                    <a:pt x="594" y="135"/>
                    <a:pt x="591" y="136"/>
                    <a:pt x="589" y="135"/>
                  </a:cubicBezTo>
                  <a:cubicBezTo>
                    <a:pt x="587" y="134"/>
                    <a:pt x="586" y="136"/>
                    <a:pt x="586" y="137"/>
                  </a:cubicBezTo>
                  <a:cubicBezTo>
                    <a:pt x="585" y="137"/>
                    <a:pt x="585" y="138"/>
                    <a:pt x="585" y="138"/>
                  </a:cubicBezTo>
                  <a:cubicBezTo>
                    <a:pt x="589" y="140"/>
                    <a:pt x="588" y="143"/>
                    <a:pt x="587" y="145"/>
                  </a:cubicBezTo>
                  <a:close/>
                  <a:moveTo>
                    <a:pt x="275" y="308"/>
                  </a:moveTo>
                  <a:cubicBezTo>
                    <a:pt x="276" y="310"/>
                    <a:pt x="276" y="311"/>
                    <a:pt x="276" y="313"/>
                  </a:cubicBezTo>
                  <a:cubicBezTo>
                    <a:pt x="276" y="317"/>
                    <a:pt x="279" y="318"/>
                    <a:pt x="282" y="316"/>
                  </a:cubicBezTo>
                  <a:cubicBezTo>
                    <a:pt x="286" y="313"/>
                    <a:pt x="287" y="308"/>
                    <a:pt x="286" y="304"/>
                  </a:cubicBezTo>
                  <a:cubicBezTo>
                    <a:pt x="285" y="303"/>
                    <a:pt x="284" y="302"/>
                    <a:pt x="283" y="302"/>
                  </a:cubicBezTo>
                  <a:cubicBezTo>
                    <a:pt x="278" y="300"/>
                    <a:pt x="275" y="302"/>
                    <a:pt x="275" y="308"/>
                  </a:cubicBezTo>
                  <a:close/>
                  <a:moveTo>
                    <a:pt x="298" y="541"/>
                  </a:moveTo>
                  <a:cubicBezTo>
                    <a:pt x="298" y="537"/>
                    <a:pt x="295" y="535"/>
                    <a:pt x="292" y="536"/>
                  </a:cubicBezTo>
                  <a:cubicBezTo>
                    <a:pt x="291" y="536"/>
                    <a:pt x="290" y="537"/>
                    <a:pt x="289" y="537"/>
                  </a:cubicBezTo>
                  <a:cubicBezTo>
                    <a:pt x="284" y="538"/>
                    <a:pt x="284" y="538"/>
                    <a:pt x="285" y="543"/>
                  </a:cubicBezTo>
                  <a:cubicBezTo>
                    <a:pt x="286" y="547"/>
                    <a:pt x="288" y="548"/>
                    <a:pt x="292" y="548"/>
                  </a:cubicBezTo>
                  <a:cubicBezTo>
                    <a:pt x="295" y="547"/>
                    <a:pt x="298" y="544"/>
                    <a:pt x="298" y="541"/>
                  </a:cubicBezTo>
                  <a:close/>
                  <a:moveTo>
                    <a:pt x="531" y="56"/>
                  </a:moveTo>
                  <a:cubicBezTo>
                    <a:pt x="530" y="53"/>
                    <a:pt x="528" y="50"/>
                    <a:pt x="525" y="48"/>
                  </a:cubicBezTo>
                  <a:cubicBezTo>
                    <a:pt x="522" y="46"/>
                    <a:pt x="520" y="47"/>
                    <a:pt x="520" y="50"/>
                  </a:cubicBezTo>
                  <a:cubicBezTo>
                    <a:pt x="519" y="53"/>
                    <a:pt x="520" y="56"/>
                    <a:pt x="521" y="58"/>
                  </a:cubicBezTo>
                  <a:cubicBezTo>
                    <a:pt x="522" y="61"/>
                    <a:pt x="522" y="65"/>
                    <a:pt x="526" y="65"/>
                  </a:cubicBezTo>
                  <a:cubicBezTo>
                    <a:pt x="530" y="64"/>
                    <a:pt x="530" y="60"/>
                    <a:pt x="531" y="56"/>
                  </a:cubicBezTo>
                  <a:close/>
                  <a:moveTo>
                    <a:pt x="152" y="1182"/>
                  </a:moveTo>
                  <a:cubicBezTo>
                    <a:pt x="153" y="1175"/>
                    <a:pt x="150" y="1172"/>
                    <a:pt x="145" y="1174"/>
                  </a:cubicBezTo>
                  <a:cubicBezTo>
                    <a:pt x="142" y="1175"/>
                    <a:pt x="141" y="1178"/>
                    <a:pt x="141" y="1181"/>
                  </a:cubicBezTo>
                  <a:cubicBezTo>
                    <a:pt x="141" y="1184"/>
                    <a:pt x="145" y="1190"/>
                    <a:pt x="147" y="1190"/>
                  </a:cubicBezTo>
                  <a:cubicBezTo>
                    <a:pt x="148" y="1190"/>
                    <a:pt x="148" y="1190"/>
                    <a:pt x="149" y="1190"/>
                  </a:cubicBezTo>
                  <a:cubicBezTo>
                    <a:pt x="150" y="1187"/>
                    <a:pt x="152" y="1185"/>
                    <a:pt x="152" y="1182"/>
                  </a:cubicBezTo>
                  <a:close/>
                  <a:moveTo>
                    <a:pt x="319" y="387"/>
                  </a:moveTo>
                  <a:cubicBezTo>
                    <a:pt x="319" y="385"/>
                    <a:pt x="317" y="381"/>
                    <a:pt x="315" y="379"/>
                  </a:cubicBezTo>
                  <a:cubicBezTo>
                    <a:pt x="311" y="377"/>
                    <a:pt x="309" y="378"/>
                    <a:pt x="308" y="382"/>
                  </a:cubicBezTo>
                  <a:cubicBezTo>
                    <a:pt x="307" y="386"/>
                    <a:pt x="309" y="391"/>
                    <a:pt x="314" y="394"/>
                  </a:cubicBezTo>
                  <a:cubicBezTo>
                    <a:pt x="317" y="395"/>
                    <a:pt x="318" y="394"/>
                    <a:pt x="319" y="392"/>
                  </a:cubicBezTo>
                  <a:cubicBezTo>
                    <a:pt x="319" y="391"/>
                    <a:pt x="319" y="389"/>
                    <a:pt x="319" y="387"/>
                  </a:cubicBezTo>
                  <a:close/>
                  <a:moveTo>
                    <a:pt x="932" y="622"/>
                  </a:moveTo>
                  <a:cubicBezTo>
                    <a:pt x="929" y="621"/>
                    <a:pt x="929" y="626"/>
                    <a:pt x="926" y="626"/>
                  </a:cubicBezTo>
                  <a:cubicBezTo>
                    <a:pt x="925" y="626"/>
                    <a:pt x="926" y="629"/>
                    <a:pt x="926" y="628"/>
                  </a:cubicBezTo>
                  <a:cubicBezTo>
                    <a:pt x="930" y="626"/>
                    <a:pt x="930" y="631"/>
                    <a:pt x="933" y="632"/>
                  </a:cubicBezTo>
                  <a:cubicBezTo>
                    <a:pt x="935" y="633"/>
                    <a:pt x="941" y="634"/>
                    <a:pt x="943" y="633"/>
                  </a:cubicBezTo>
                  <a:cubicBezTo>
                    <a:pt x="945" y="632"/>
                    <a:pt x="945" y="630"/>
                    <a:pt x="943" y="629"/>
                  </a:cubicBezTo>
                  <a:cubicBezTo>
                    <a:pt x="942" y="627"/>
                    <a:pt x="940" y="627"/>
                    <a:pt x="939" y="625"/>
                  </a:cubicBezTo>
                  <a:cubicBezTo>
                    <a:pt x="938" y="623"/>
                    <a:pt x="935" y="622"/>
                    <a:pt x="932" y="622"/>
                  </a:cubicBezTo>
                  <a:close/>
                  <a:moveTo>
                    <a:pt x="1053" y="825"/>
                  </a:moveTo>
                  <a:cubicBezTo>
                    <a:pt x="1053" y="818"/>
                    <a:pt x="1052" y="817"/>
                    <a:pt x="1045" y="821"/>
                  </a:cubicBezTo>
                  <a:cubicBezTo>
                    <a:pt x="1044" y="821"/>
                    <a:pt x="1044" y="821"/>
                    <a:pt x="1043" y="821"/>
                  </a:cubicBezTo>
                  <a:cubicBezTo>
                    <a:pt x="1040" y="822"/>
                    <a:pt x="1040" y="825"/>
                    <a:pt x="1040" y="827"/>
                  </a:cubicBezTo>
                  <a:cubicBezTo>
                    <a:pt x="1040" y="829"/>
                    <a:pt x="1042" y="830"/>
                    <a:pt x="1044" y="830"/>
                  </a:cubicBezTo>
                  <a:cubicBezTo>
                    <a:pt x="1046" y="830"/>
                    <a:pt x="1047" y="830"/>
                    <a:pt x="1047" y="832"/>
                  </a:cubicBezTo>
                  <a:cubicBezTo>
                    <a:pt x="1046" y="834"/>
                    <a:pt x="1048" y="834"/>
                    <a:pt x="1049" y="835"/>
                  </a:cubicBezTo>
                  <a:cubicBezTo>
                    <a:pt x="1051" y="835"/>
                    <a:pt x="1052" y="834"/>
                    <a:pt x="1052" y="832"/>
                  </a:cubicBezTo>
                  <a:cubicBezTo>
                    <a:pt x="1052" y="830"/>
                    <a:pt x="1052" y="828"/>
                    <a:pt x="1053" y="825"/>
                  </a:cubicBezTo>
                  <a:close/>
                  <a:moveTo>
                    <a:pt x="1033" y="1151"/>
                  </a:moveTo>
                  <a:cubicBezTo>
                    <a:pt x="1033" y="1150"/>
                    <a:pt x="1033" y="1149"/>
                    <a:pt x="1031" y="1148"/>
                  </a:cubicBezTo>
                  <a:cubicBezTo>
                    <a:pt x="1029" y="1148"/>
                    <a:pt x="1029" y="1147"/>
                    <a:pt x="1029" y="1146"/>
                  </a:cubicBezTo>
                  <a:cubicBezTo>
                    <a:pt x="1029" y="1143"/>
                    <a:pt x="1028" y="1142"/>
                    <a:pt x="1026" y="1142"/>
                  </a:cubicBezTo>
                  <a:cubicBezTo>
                    <a:pt x="1025" y="1141"/>
                    <a:pt x="1023" y="1141"/>
                    <a:pt x="1023" y="1142"/>
                  </a:cubicBezTo>
                  <a:cubicBezTo>
                    <a:pt x="1021" y="1144"/>
                    <a:pt x="1022" y="1145"/>
                    <a:pt x="1023" y="1147"/>
                  </a:cubicBezTo>
                  <a:cubicBezTo>
                    <a:pt x="1024" y="1149"/>
                    <a:pt x="1026" y="1150"/>
                    <a:pt x="1025" y="1152"/>
                  </a:cubicBezTo>
                  <a:cubicBezTo>
                    <a:pt x="1023" y="1156"/>
                    <a:pt x="1026" y="1158"/>
                    <a:pt x="1027" y="1161"/>
                  </a:cubicBezTo>
                  <a:cubicBezTo>
                    <a:pt x="1028" y="1162"/>
                    <a:pt x="1029" y="1162"/>
                    <a:pt x="1030" y="1162"/>
                  </a:cubicBezTo>
                  <a:cubicBezTo>
                    <a:pt x="1031" y="1161"/>
                    <a:pt x="1033" y="1161"/>
                    <a:pt x="1032" y="1160"/>
                  </a:cubicBezTo>
                  <a:cubicBezTo>
                    <a:pt x="1030" y="1157"/>
                    <a:pt x="1032" y="1154"/>
                    <a:pt x="1033" y="1151"/>
                  </a:cubicBezTo>
                  <a:close/>
                  <a:moveTo>
                    <a:pt x="257" y="568"/>
                  </a:moveTo>
                  <a:cubicBezTo>
                    <a:pt x="259" y="567"/>
                    <a:pt x="262" y="565"/>
                    <a:pt x="264" y="564"/>
                  </a:cubicBezTo>
                  <a:cubicBezTo>
                    <a:pt x="267" y="562"/>
                    <a:pt x="270" y="559"/>
                    <a:pt x="273" y="555"/>
                  </a:cubicBezTo>
                  <a:cubicBezTo>
                    <a:pt x="274" y="554"/>
                    <a:pt x="274" y="553"/>
                    <a:pt x="273" y="551"/>
                  </a:cubicBezTo>
                  <a:cubicBezTo>
                    <a:pt x="272" y="550"/>
                    <a:pt x="271" y="549"/>
                    <a:pt x="269" y="550"/>
                  </a:cubicBezTo>
                  <a:cubicBezTo>
                    <a:pt x="267" y="553"/>
                    <a:pt x="263" y="553"/>
                    <a:pt x="262" y="557"/>
                  </a:cubicBezTo>
                  <a:cubicBezTo>
                    <a:pt x="261" y="558"/>
                    <a:pt x="261" y="560"/>
                    <a:pt x="260" y="560"/>
                  </a:cubicBezTo>
                  <a:cubicBezTo>
                    <a:pt x="255" y="562"/>
                    <a:pt x="256" y="565"/>
                    <a:pt x="257" y="568"/>
                  </a:cubicBezTo>
                  <a:close/>
                  <a:moveTo>
                    <a:pt x="1090" y="1142"/>
                  </a:moveTo>
                  <a:cubicBezTo>
                    <a:pt x="1088" y="1144"/>
                    <a:pt x="1086" y="1145"/>
                    <a:pt x="1084" y="1146"/>
                  </a:cubicBezTo>
                  <a:cubicBezTo>
                    <a:pt x="1081" y="1147"/>
                    <a:pt x="1080" y="1149"/>
                    <a:pt x="1079" y="1152"/>
                  </a:cubicBezTo>
                  <a:cubicBezTo>
                    <a:pt x="1079" y="1154"/>
                    <a:pt x="1080" y="1154"/>
                    <a:pt x="1081" y="1154"/>
                  </a:cubicBezTo>
                  <a:cubicBezTo>
                    <a:pt x="1086" y="1155"/>
                    <a:pt x="1090" y="1154"/>
                    <a:pt x="1093" y="1149"/>
                  </a:cubicBezTo>
                  <a:cubicBezTo>
                    <a:pt x="1089" y="1148"/>
                    <a:pt x="1087" y="1146"/>
                    <a:pt x="1092" y="1144"/>
                  </a:cubicBezTo>
                  <a:cubicBezTo>
                    <a:pt x="1095" y="1143"/>
                    <a:pt x="1093" y="1140"/>
                    <a:pt x="1092" y="1139"/>
                  </a:cubicBezTo>
                  <a:cubicBezTo>
                    <a:pt x="1091" y="1138"/>
                    <a:pt x="1090" y="1136"/>
                    <a:pt x="1088" y="1138"/>
                  </a:cubicBezTo>
                  <a:cubicBezTo>
                    <a:pt x="1087" y="1139"/>
                    <a:pt x="1086" y="1141"/>
                    <a:pt x="1084" y="1142"/>
                  </a:cubicBezTo>
                  <a:cubicBezTo>
                    <a:pt x="1086" y="1144"/>
                    <a:pt x="1088" y="1141"/>
                    <a:pt x="1090" y="1142"/>
                  </a:cubicBezTo>
                  <a:close/>
                  <a:moveTo>
                    <a:pt x="500" y="143"/>
                  </a:moveTo>
                  <a:cubicBezTo>
                    <a:pt x="498" y="141"/>
                    <a:pt x="498" y="138"/>
                    <a:pt x="495" y="136"/>
                  </a:cubicBezTo>
                  <a:cubicBezTo>
                    <a:pt x="492" y="135"/>
                    <a:pt x="491" y="136"/>
                    <a:pt x="490" y="139"/>
                  </a:cubicBezTo>
                  <a:cubicBezTo>
                    <a:pt x="489" y="143"/>
                    <a:pt x="493" y="148"/>
                    <a:pt x="490" y="152"/>
                  </a:cubicBezTo>
                  <a:cubicBezTo>
                    <a:pt x="489" y="153"/>
                    <a:pt x="490" y="153"/>
                    <a:pt x="491" y="153"/>
                  </a:cubicBezTo>
                  <a:cubicBezTo>
                    <a:pt x="495" y="153"/>
                    <a:pt x="500" y="148"/>
                    <a:pt x="500" y="143"/>
                  </a:cubicBezTo>
                  <a:close/>
                  <a:moveTo>
                    <a:pt x="562" y="142"/>
                  </a:moveTo>
                  <a:cubicBezTo>
                    <a:pt x="563" y="143"/>
                    <a:pt x="561" y="146"/>
                    <a:pt x="564" y="147"/>
                  </a:cubicBezTo>
                  <a:cubicBezTo>
                    <a:pt x="566" y="147"/>
                    <a:pt x="569" y="148"/>
                    <a:pt x="571" y="147"/>
                  </a:cubicBezTo>
                  <a:cubicBezTo>
                    <a:pt x="572" y="146"/>
                    <a:pt x="573" y="146"/>
                    <a:pt x="572" y="145"/>
                  </a:cubicBezTo>
                  <a:cubicBezTo>
                    <a:pt x="570" y="142"/>
                    <a:pt x="572" y="140"/>
                    <a:pt x="572" y="137"/>
                  </a:cubicBezTo>
                  <a:cubicBezTo>
                    <a:pt x="572" y="135"/>
                    <a:pt x="572" y="133"/>
                    <a:pt x="570" y="133"/>
                  </a:cubicBezTo>
                  <a:cubicBezTo>
                    <a:pt x="568" y="132"/>
                    <a:pt x="566" y="133"/>
                    <a:pt x="564" y="135"/>
                  </a:cubicBezTo>
                  <a:cubicBezTo>
                    <a:pt x="563" y="137"/>
                    <a:pt x="562" y="139"/>
                    <a:pt x="562" y="142"/>
                  </a:cubicBezTo>
                  <a:close/>
                  <a:moveTo>
                    <a:pt x="977" y="856"/>
                  </a:moveTo>
                  <a:cubicBezTo>
                    <a:pt x="977" y="851"/>
                    <a:pt x="976" y="847"/>
                    <a:pt x="975" y="843"/>
                  </a:cubicBezTo>
                  <a:cubicBezTo>
                    <a:pt x="975" y="841"/>
                    <a:pt x="972" y="841"/>
                    <a:pt x="971" y="840"/>
                  </a:cubicBezTo>
                  <a:cubicBezTo>
                    <a:pt x="969" y="840"/>
                    <a:pt x="968" y="841"/>
                    <a:pt x="967" y="842"/>
                  </a:cubicBezTo>
                  <a:cubicBezTo>
                    <a:pt x="966" y="844"/>
                    <a:pt x="968" y="845"/>
                    <a:pt x="969" y="846"/>
                  </a:cubicBezTo>
                  <a:cubicBezTo>
                    <a:pt x="969" y="847"/>
                    <a:pt x="970" y="848"/>
                    <a:pt x="971" y="849"/>
                  </a:cubicBezTo>
                  <a:cubicBezTo>
                    <a:pt x="972" y="851"/>
                    <a:pt x="973" y="852"/>
                    <a:pt x="970" y="853"/>
                  </a:cubicBezTo>
                  <a:cubicBezTo>
                    <a:pt x="969" y="854"/>
                    <a:pt x="969" y="856"/>
                    <a:pt x="970" y="857"/>
                  </a:cubicBezTo>
                  <a:cubicBezTo>
                    <a:pt x="971" y="859"/>
                    <a:pt x="973" y="861"/>
                    <a:pt x="976" y="860"/>
                  </a:cubicBezTo>
                  <a:cubicBezTo>
                    <a:pt x="978" y="859"/>
                    <a:pt x="976" y="857"/>
                    <a:pt x="977" y="856"/>
                  </a:cubicBezTo>
                  <a:close/>
                  <a:moveTo>
                    <a:pt x="949" y="638"/>
                  </a:moveTo>
                  <a:cubicBezTo>
                    <a:pt x="951" y="640"/>
                    <a:pt x="953" y="639"/>
                    <a:pt x="955" y="641"/>
                  </a:cubicBezTo>
                  <a:cubicBezTo>
                    <a:pt x="956" y="643"/>
                    <a:pt x="958" y="643"/>
                    <a:pt x="960" y="642"/>
                  </a:cubicBezTo>
                  <a:cubicBezTo>
                    <a:pt x="962" y="642"/>
                    <a:pt x="963" y="641"/>
                    <a:pt x="965" y="641"/>
                  </a:cubicBezTo>
                  <a:cubicBezTo>
                    <a:pt x="967" y="642"/>
                    <a:pt x="969" y="641"/>
                    <a:pt x="969" y="639"/>
                  </a:cubicBezTo>
                  <a:cubicBezTo>
                    <a:pt x="970" y="637"/>
                    <a:pt x="971" y="635"/>
                    <a:pt x="970" y="633"/>
                  </a:cubicBezTo>
                  <a:cubicBezTo>
                    <a:pt x="968" y="631"/>
                    <a:pt x="966" y="633"/>
                    <a:pt x="964" y="634"/>
                  </a:cubicBezTo>
                  <a:cubicBezTo>
                    <a:pt x="964" y="634"/>
                    <a:pt x="964" y="634"/>
                    <a:pt x="963" y="634"/>
                  </a:cubicBezTo>
                  <a:cubicBezTo>
                    <a:pt x="958" y="634"/>
                    <a:pt x="954" y="638"/>
                    <a:pt x="949" y="638"/>
                  </a:cubicBezTo>
                  <a:close/>
                  <a:moveTo>
                    <a:pt x="849" y="344"/>
                  </a:moveTo>
                  <a:cubicBezTo>
                    <a:pt x="848" y="341"/>
                    <a:pt x="848" y="340"/>
                    <a:pt x="848" y="338"/>
                  </a:cubicBezTo>
                  <a:cubicBezTo>
                    <a:pt x="847" y="336"/>
                    <a:pt x="844" y="335"/>
                    <a:pt x="844" y="337"/>
                  </a:cubicBezTo>
                  <a:cubicBezTo>
                    <a:pt x="842" y="341"/>
                    <a:pt x="838" y="344"/>
                    <a:pt x="841" y="349"/>
                  </a:cubicBezTo>
                  <a:cubicBezTo>
                    <a:pt x="842" y="350"/>
                    <a:pt x="842" y="351"/>
                    <a:pt x="841" y="352"/>
                  </a:cubicBezTo>
                  <a:cubicBezTo>
                    <a:pt x="841" y="354"/>
                    <a:pt x="842" y="355"/>
                    <a:pt x="844" y="355"/>
                  </a:cubicBezTo>
                  <a:cubicBezTo>
                    <a:pt x="845" y="355"/>
                    <a:pt x="846" y="354"/>
                    <a:pt x="846" y="353"/>
                  </a:cubicBezTo>
                  <a:cubicBezTo>
                    <a:pt x="847" y="350"/>
                    <a:pt x="849" y="347"/>
                    <a:pt x="849" y="344"/>
                  </a:cubicBezTo>
                  <a:close/>
                  <a:moveTo>
                    <a:pt x="988" y="655"/>
                  </a:moveTo>
                  <a:cubicBezTo>
                    <a:pt x="987" y="655"/>
                    <a:pt x="986" y="654"/>
                    <a:pt x="985" y="655"/>
                  </a:cubicBezTo>
                  <a:cubicBezTo>
                    <a:pt x="984" y="656"/>
                    <a:pt x="986" y="657"/>
                    <a:pt x="986" y="658"/>
                  </a:cubicBezTo>
                  <a:cubicBezTo>
                    <a:pt x="988" y="660"/>
                    <a:pt x="987" y="661"/>
                    <a:pt x="986" y="663"/>
                  </a:cubicBezTo>
                  <a:cubicBezTo>
                    <a:pt x="986" y="664"/>
                    <a:pt x="985" y="665"/>
                    <a:pt x="986" y="666"/>
                  </a:cubicBezTo>
                  <a:cubicBezTo>
                    <a:pt x="987" y="667"/>
                    <a:pt x="988" y="667"/>
                    <a:pt x="990" y="666"/>
                  </a:cubicBezTo>
                  <a:cubicBezTo>
                    <a:pt x="995" y="664"/>
                    <a:pt x="997" y="662"/>
                    <a:pt x="997" y="656"/>
                  </a:cubicBezTo>
                  <a:cubicBezTo>
                    <a:pt x="997" y="653"/>
                    <a:pt x="996" y="652"/>
                    <a:pt x="993" y="653"/>
                  </a:cubicBezTo>
                  <a:cubicBezTo>
                    <a:pt x="992" y="654"/>
                    <a:pt x="990" y="655"/>
                    <a:pt x="988" y="655"/>
                  </a:cubicBezTo>
                  <a:close/>
                  <a:moveTo>
                    <a:pt x="913" y="574"/>
                  </a:moveTo>
                  <a:cubicBezTo>
                    <a:pt x="913" y="574"/>
                    <a:pt x="913" y="573"/>
                    <a:pt x="913" y="573"/>
                  </a:cubicBezTo>
                  <a:cubicBezTo>
                    <a:pt x="908" y="571"/>
                    <a:pt x="909" y="567"/>
                    <a:pt x="909" y="564"/>
                  </a:cubicBezTo>
                  <a:cubicBezTo>
                    <a:pt x="908" y="563"/>
                    <a:pt x="908" y="562"/>
                    <a:pt x="906" y="561"/>
                  </a:cubicBezTo>
                  <a:cubicBezTo>
                    <a:pt x="904" y="561"/>
                    <a:pt x="903" y="562"/>
                    <a:pt x="902" y="563"/>
                  </a:cubicBezTo>
                  <a:cubicBezTo>
                    <a:pt x="901" y="564"/>
                    <a:pt x="901" y="566"/>
                    <a:pt x="902" y="567"/>
                  </a:cubicBezTo>
                  <a:cubicBezTo>
                    <a:pt x="902" y="568"/>
                    <a:pt x="903" y="568"/>
                    <a:pt x="903" y="569"/>
                  </a:cubicBezTo>
                  <a:cubicBezTo>
                    <a:pt x="901" y="573"/>
                    <a:pt x="905" y="575"/>
                    <a:pt x="907" y="577"/>
                  </a:cubicBezTo>
                  <a:cubicBezTo>
                    <a:pt x="908" y="578"/>
                    <a:pt x="909" y="579"/>
                    <a:pt x="911" y="578"/>
                  </a:cubicBezTo>
                  <a:cubicBezTo>
                    <a:pt x="912" y="577"/>
                    <a:pt x="912" y="576"/>
                    <a:pt x="913" y="574"/>
                  </a:cubicBezTo>
                  <a:close/>
                  <a:moveTo>
                    <a:pt x="171" y="656"/>
                  </a:moveTo>
                  <a:cubicBezTo>
                    <a:pt x="166" y="654"/>
                    <a:pt x="164" y="657"/>
                    <a:pt x="162" y="660"/>
                  </a:cubicBezTo>
                  <a:cubicBezTo>
                    <a:pt x="160" y="662"/>
                    <a:pt x="159" y="665"/>
                    <a:pt x="156" y="667"/>
                  </a:cubicBezTo>
                  <a:cubicBezTo>
                    <a:pt x="155" y="667"/>
                    <a:pt x="155" y="669"/>
                    <a:pt x="155" y="670"/>
                  </a:cubicBezTo>
                  <a:cubicBezTo>
                    <a:pt x="156" y="672"/>
                    <a:pt x="157" y="672"/>
                    <a:pt x="158" y="671"/>
                  </a:cubicBezTo>
                  <a:cubicBezTo>
                    <a:pt x="160" y="670"/>
                    <a:pt x="162" y="670"/>
                    <a:pt x="164" y="668"/>
                  </a:cubicBezTo>
                  <a:cubicBezTo>
                    <a:pt x="167" y="664"/>
                    <a:pt x="168" y="659"/>
                    <a:pt x="171" y="656"/>
                  </a:cubicBezTo>
                  <a:close/>
                  <a:moveTo>
                    <a:pt x="916" y="631"/>
                  </a:moveTo>
                  <a:cubicBezTo>
                    <a:pt x="912" y="631"/>
                    <a:pt x="911" y="632"/>
                    <a:pt x="911" y="634"/>
                  </a:cubicBezTo>
                  <a:cubicBezTo>
                    <a:pt x="911" y="638"/>
                    <a:pt x="916" y="643"/>
                    <a:pt x="919" y="643"/>
                  </a:cubicBezTo>
                  <a:cubicBezTo>
                    <a:pt x="921" y="644"/>
                    <a:pt x="923" y="644"/>
                    <a:pt x="924" y="642"/>
                  </a:cubicBezTo>
                  <a:cubicBezTo>
                    <a:pt x="924" y="640"/>
                    <a:pt x="924" y="638"/>
                    <a:pt x="923" y="636"/>
                  </a:cubicBezTo>
                  <a:cubicBezTo>
                    <a:pt x="921" y="635"/>
                    <a:pt x="917" y="635"/>
                    <a:pt x="918" y="631"/>
                  </a:cubicBezTo>
                  <a:cubicBezTo>
                    <a:pt x="918" y="631"/>
                    <a:pt x="917" y="631"/>
                    <a:pt x="916" y="631"/>
                  </a:cubicBezTo>
                  <a:close/>
                  <a:moveTo>
                    <a:pt x="366" y="216"/>
                  </a:moveTo>
                  <a:cubicBezTo>
                    <a:pt x="366" y="212"/>
                    <a:pt x="364" y="209"/>
                    <a:pt x="361" y="208"/>
                  </a:cubicBezTo>
                  <a:cubicBezTo>
                    <a:pt x="360" y="207"/>
                    <a:pt x="358" y="206"/>
                    <a:pt x="357" y="207"/>
                  </a:cubicBezTo>
                  <a:cubicBezTo>
                    <a:pt x="355" y="208"/>
                    <a:pt x="356" y="210"/>
                    <a:pt x="356" y="212"/>
                  </a:cubicBezTo>
                  <a:cubicBezTo>
                    <a:pt x="358" y="215"/>
                    <a:pt x="360" y="218"/>
                    <a:pt x="360" y="222"/>
                  </a:cubicBezTo>
                  <a:cubicBezTo>
                    <a:pt x="360" y="223"/>
                    <a:pt x="362" y="224"/>
                    <a:pt x="363" y="223"/>
                  </a:cubicBezTo>
                  <a:cubicBezTo>
                    <a:pt x="364" y="221"/>
                    <a:pt x="366" y="219"/>
                    <a:pt x="366" y="216"/>
                  </a:cubicBezTo>
                  <a:close/>
                  <a:moveTo>
                    <a:pt x="531" y="197"/>
                  </a:moveTo>
                  <a:cubicBezTo>
                    <a:pt x="540" y="198"/>
                    <a:pt x="542" y="198"/>
                    <a:pt x="545" y="193"/>
                  </a:cubicBezTo>
                  <a:cubicBezTo>
                    <a:pt x="546" y="192"/>
                    <a:pt x="547" y="190"/>
                    <a:pt x="546" y="189"/>
                  </a:cubicBezTo>
                  <a:cubicBezTo>
                    <a:pt x="545" y="187"/>
                    <a:pt x="543" y="187"/>
                    <a:pt x="542" y="188"/>
                  </a:cubicBezTo>
                  <a:cubicBezTo>
                    <a:pt x="539" y="189"/>
                    <a:pt x="536" y="191"/>
                    <a:pt x="533" y="190"/>
                  </a:cubicBezTo>
                  <a:cubicBezTo>
                    <a:pt x="532" y="190"/>
                    <a:pt x="531" y="192"/>
                    <a:pt x="532" y="192"/>
                  </a:cubicBezTo>
                  <a:cubicBezTo>
                    <a:pt x="537" y="195"/>
                    <a:pt x="532" y="196"/>
                    <a:pt x="531" y="197"/>
                  </a:cubicBezTo>
                  <a:close/>
                  <a:moveTo>
                    <a:pt x="560" y="150"/>
                  </a:moveTo>
                  <a:cubicBezTo>
                    <a:pt x="558" y="149"/>
                    <a:pt x="557" y="151"/>
                    <a:pt x="556" y="150"/>
                  </a:cubicBezTo>
                  <a:cubicBezTo>
                    <a:pt x="554" y="148"/>
                    <a:pt x="553" y="149"/>
                    <a:pt x="552" y="150"/>
                  </a:cubicBezTo>
                  <a:cubicBezTo>
                    <a:pt x="550" y="151"/>
                    <a:pt x="550" y="153"/>
                    <a:pt x="551" y="154"/>
                  </a:cubicBezTo>
                  <a:cubicBezTo>
                    <a:pt x="553" y="157"/>
                    <a:pt x="552" y="160"/>
                    <a:pt x="551" y="162"/>
                  </a:cubicBezTo>
                  <a:cubicBezTo>
                    <a:pt x="550" y="163"/>
                    <a:pt x="550" y="165"/>
                    <a:pt x="551" y="165"/>
                  </a:cubicBezTo>
                  <a:cubicBezTo>
                    <a:pt x="553" y="166"/>
                    <a:pt x="554" y="166"/>
                    <a:pt x="556" y="166"/>
                  </a:cubicBezTo>
                  <a:cubicBezTo>
                    <a:pt x="557" y="165"/>
                    <a:pt x="556" y="164"/>
                    <a:pt x="556" y="163"/>
                  </a:cubicBezTo>
                  <a:cubicBezTo>
                    <a:pt x="555" y="162"/>
                    <a:pt x="555" y="161"/>
                    <a:pt x="556" y="160"/>
                  </a:cubicBezTo>
                  <a:cubicBezTo>
                    <a:pt x="559" y="157"/>
                    <a:pt x="558" y="153"/>
                    <a:pt x="560" y="150"/>
                  </a:cubicBezTo>
                  <a:close/>
                  <a:moveTo>
                    <a:pt x="520" y="135"/>
                  </a:moveTo>
                  <a:cubicBezTo>
                    <a:pt x="520" y="133"/>
                    <a:pt x="519" y="131"/>
                    <a:pt x="516" y="131"/>
                  </a:cubicBezTo>
                  <a:cubicBezTo>
                    <a:pt x="512" y="131"/>
                    <a:pt x="508" y="133"/>
                    <a:pt x="508" y="136"/>
                  </a:cubicBezTo>
                  <a:cubicBezTo>
                    <a:pt x="508" y="140"/>
                    <a:pt x="511" y="141"/>
                    <a:pt x="514" y="141"/>
                  </a:cubicBezTo>
                  <a:cubicBezTo>
                    <a:pt x="518" y="142"/>
                    <a:pt x="520" y="140"/>
                    <a:pt x="520" y="135"/>
                  </a:cubicBezTo>
                  <a:close/>
                  <a:moveTo>
                    <a:pt x="237" y="395"/>
                  </a:moveTo>
                  <a:cubicBezTo>
                    <a:pt x="238" y="397"/>
                    <a:pt x="237" y="400"/>
                    <a:pt x="240" y="400"/>
                  </a:cubicBezTo>
                  <a:cubicBezTo>
                    <a:pt x="243" y="400"/>
                    <a:pt x="243" y="398"/>
                    <a:pt x="243" y="396"/>
                  </a:cubicBezTo>
                  <a:cubicBezTo>
                    <a:pt x="243" y="395"/>
                    <a:pt x="244" y="393"/>
                    <a:pt x="244" y="392"/>
                  </a:cubicBezTo>
                  <a:cubicBezTo>
                    <a:pt x="243" y="388"/>
                    <a:pt x="240" y="384"/>
                    <a:pt x="244" y="380"/>
                  </a:cubicBezTo>
                  <a:cubicBezTo>
                    <a:pt x="244" y="379"/>
                    <a:pt x="243" y="377"/>
                    <a:pt x="242" y="376"/>
                  </a:cubicBezTo>
                  <a:cubicBezTo>
                    <a:pt x="241" y="376"/>
                    <a:pt x="240" y="376"/>
                    <a:pt x="240" y="377"/>
                  </a:cubicBezTo>
                  <a:cubicBezTo>
                    <a:pt x="241" y="379"/>
                    <a:pt x="239" y="381"/>
                    <a:pt x="239" y="383"/>
                  </a:cubicBezTo>
                  <a:cubicBezTo>
                    <a:pt x="238" y="387"/>
                    <a:pt x="239" y="391"/>
                    <a:pt x="237" y="395"/>
                  </a:cubicBezTo>
                  <a:close/>
                  <a:moveTo>
                    <a:pt x="1039" y="772"/>
                  </a:moveTo>
                  <a:cubicBezTo>
                    <a:pt x="1040" y="772"/>
                    <a:pt x="1041" y="772"/>
                    <a:pt x="1042" y="772"/>
                  </a:cubicBezTo>
                  <a:cubicBezTo>
                    <a:pt x="1045" y="772"/>
                    <a:pt x="1047" y="770"/>
                    <a:pt x="1047" y="767"/>
                  </a:cubicBezTo>
                  <a:cubicBezTo>
                    <a:pt x="1047" y="764"/>
                    <a:pt x="1045" y="764"/>
                    <a:pt x="1043" y="763"/>
                  </a:cubicBezTo>
                  <a:cubicBezTo>
                    <a:pt x="1042" y="763"/>
                    <a:pt x="1041" y="763"/>
                    <a:pt x="1040" y="762"/>
                  </a:cubicBezTo>
                  <a:cubicBezTo>
                    <a:pt x="1038" y="762"/>
                    <a:pt x="1036" y="761"/>
                    <a:pt x="1035" y="763"/>
                  </a:cubicBezTo>
                  <a:cubicBezTo>
                    <a:pt x="1034" y="765"/>
                    <a:pt x="1034" y="766"/>
                    <a:pt x="1036" y="768"/>
                  </a:cubicBezTo>
                  <a:cubicBezTo>
                    <a:pt x="1037" y="768"/>
                    <a:pt x="1037" y="769"/>
                    <a:pt x="1037" y="770"/>
                  </a:cubicBezTo>
                  <a:cubicBezTo>
                    <a:pt x="1036" y="772"/>
                    <a:pt x="1038" y="772"/>
                    <a:pt x="1039" y="772"/>
                  </a:cubicBezTo>
                  <a:close/>
                  <a:moveTo>
                    <a:pt x="405" y="189"/>
                  </a:moveTo>
                  <a:cubicBezTo>
                    <a:pt x="404" y="189"/>
                    <a:pt x="404" y="190"/>
                    <a:pt x="403" y="191"/>
                  </a:cubicBezTo>
                  <a:cubicBezTo>
                    <a:pt x="399" y="195"/>
                    <a:pt x="401" y="201"/>
                    <a:pt x="402" y="206"/>
                  </a:cubicBezTo>
                  <a:cubicBezTo>
                    <a:pt x="402" y="207"/>
                    <a:pt x="404" y="209"/>
                    <a:pt x="406" y="208"/>
                  </a:cubicBezTo>
                  <a:cubicBezTo>
                    <a:pt x="408" y="207"/>
                    <a:pt x="409" y="206"/>
                    <a:pt x="408" y="203"/>
                  </a:cubicBezTo>
                  <a:cubicBezTo>
                    <a:pt x="407" y="200"/>
                    <a:pt x="405" y="197"/>
                    <a:pt x="407" y="194"/>
                  </a:cubicBezTo>
                  <a:cubicBezTo>
                    <a:pt x="408" y="192"/>
                    <a:pt x="407" y="190"/>
                    <a:pt x="405" y="189"/>
                  </a:cubicBezTo>
                  <a:close/>
                  <a:moveTo>
                    <a:pt x="1062" y="1015"/>
                  </a:moveTo>
                  <a:cubicBezTo>
                    <a:pt x="1062" y="1013"/>
                    <a:pt x="1061" y="1012"/>
                    <a:pt x="1059" y="1012"/>
                  </a:cubicBezTo>
                  <a:cubicBezTo>
                    <a:pt x="1057" y="1013"/>
                    <a:pt x="1056" y="1012"/>
                    <a:pt x="1056" y="1010"/>
                  </a:cubicBezTo>
                  <a:cubicBezTo>
                    <a:pt x="1055" y="1007"/>
                    <a:pt x="1054" y="1005"/>
                    <a:pt x="1051" y="1005"/>
                  </a:cubicBezTo>
                  <a:cubicBezTo>
                    <a:pt x="1048" y="1005"/>
                    <a:pt x="1049" y="1008"/>
                    <a:pt x="1048" y="1010"/>
                  </a:cubicBezTo>
                  <a:cubicBezTo>
                    <a:pt x="1046" y="1013"/>
                    <a:pt x="1048" y="1014"/>
                    <a:pt x="1051" y="1014"/>
                  </a:cubicBezTo>
                  <a:cubicBezTo>
                    <a:pt x="1054" y="1014"/>
                    <a:pt x="1056" y="1015"/>
                    <a:pt x="1058" y="1017"/>
                  </a:cubicBezTo>
                  <a:cubicBezTo>
                    <a:pt x="1058" y="1018"/>
                    <a:pt x="1059" y="1019"/>
                    <a:pt x="1061" y="1018"/>
                  </a:cubicBezTo>
                  <a:cubicBezTo>
                    <a:pt x="1062" y="1017"/>
                    <a:pt x="1061" y="1016"/>
                    <a:pt x="1062" y="1015"/>
                  </a:cubicBezTo>
                  <a:close/>
                  <a:moveTo>
                    <a:pt x="201" y="1044"/>
                  </a:moveTo>
                  <a:cubicBezTo>
                    <a:pt x="202" y="1045"/>
                    <a:pt x="201" y="1049"/>
                    <a:pt x="205" y="1049"/>
                  </a:cubicBezTo>
                  <a:cubicBezTo>
                    <a:pt x="207" y="1049"/>
                    <a:pt x="208" y="1047"/>
                    <a:pt x="208" y="1045"/>
                  </a:cubicBezTo>
                  <a:cubicBezTo>
                    <a:pt x="208" y="1043"/>
                    <a:pt x="209" y="1042"/>
                    <a:pt x="210" y="1040"/>
                  </a:cubicBezTo>
                  <a:cubicBezTo>
                    <a:pt x="212" y="1038"/>
                    <a:pt x="212" y="1036"/>
                    <a:pt x="210" y="1035"/>
                  </a:cubicBezTo>
                  <a:cubicBezTo>
                    <a:pt x="207" y="1033"/>
                    <a:pt x="205" y="1034"/>
                    <a:pt x="204" y="1036"/>
                  </a:cubicBezTo>
                  <a:cubicBezTo>
                    <a:pt x="203" y="1039"/>
                    <a:pt x="202" y="1041"/>
                    <a:pt x="201" y="1044"/>
                  </a:cubicBezTo>
                  <a:close/>
                  <a:moveTo>
                    <a:pt x="516" y="76"/>
                  </a:moveTo>
                  <a:cubicBezTo>
                    <a:pt x="516" y="75"/>
                    <a:pt x="515" y="73"/>
                    <a:pt x="515" y="71"/>
                  </a:cubicBezTo>
                  <a:cubicBezTo>
                    <a:pt x="515" y="69"/>
                    <a:pt x="513" y="68"/>
                    <a:pt x="511" y="68"/>
                  </a:cubicBezTo>
                  <a:cubicBezTo>
                    <a:pt x="509" y="68"/>
                    <a:pt x="507" y="70"/>
                    <a:pt x="507" y="72"/>
                  </a:cubicBezTo>
                  <a:cubicBezTo>
                    <a:pt x="507" y="74"/>
                    <a:pt x="507" y="75"/>
                    <a:pt x="508" y="77"/>
                  </a:cubicBezTo>
                  <a:cubicBezTo>
                    <a:pt x="508" y="80"/>
                    <a:pt x="512" y="81"/>
                    <a:pt x="514" y="81"/>
                  </a:cubicBezTo>
                  <a:cubicBezTo>
                    <a:pt x="516" y="81"/>
                    <a:pt x="515" y="78"/>
                    <a:pt x="516" y="76"/>
                  </a:cubicBezTo>
                  <a:close/>
                  <a:moveTo>
                    <a:pt x="965" y="761"/>
                  </a:moveTo>
                  <a:cubicBezTo>
                    <a:pt x="966" y="760"/>
                    <a:pt x="969" y="761"/>
                    <a:pt x="968" y="759"/>
                  </a:cubicBezTo>
                  <a:cubicBezTo>
                    <a:pt x="965" y="756"/>
                    <a:pt x="965" y="751"/>
                    <a:pt x="961" y="749"/>
                  </a:cubicBezTo>
                  <a:cubicBezTo>
                    <a:pt x="959" y="749"/>
                    <a:pt x="959" y="747"/>
                    <a:pt x="957" y="748"/>
                  </a:cubicBezTo>
                  <a:cubicBezTo>
                    <a:pt x="955" y="750"/>
                    <a:pt x="956" y="751"/>
                    <a:pt x="957" y="752"/>
                  </a:cubicBezTo>
                  <a:cubicBezTo>
                    <a:pt x="957" y="753"/>
                    <a:pt x="957" y="754"/>
                    <a:pt x="957" y="755"/>
                  </a:cubicBezTo>
                  <a:cubicBezTo>
                    <a:pt x="958" y="759"/>
                    <a:pt x="960" y="761"/>
                    <a:pt x="965" y="761"/>
                  </a:cubicBezTo>
                  <a:close/>
                  <a:moveTo>
                    <a:pt x="323" y="382"/>
                  </a:moveTo>
                  <a:cubicBezTo>
                    <a:pt x="327" y="382"/>
                    <a:pt x="329" y="380"/>
                    <a:pt x="330" y="378"/>
                  </a:cubicBezTo>
                  <a:cubicBezTo>
                    <a:pt x="331" y="375"/>
                    <a:pt x="329" y="372"/>
                    <a:pt x="326" y="371"/>
                  </a:cubicBezTo>
                  <a:cubicBezTo>
                    <a:pt x="323" y="370"/>
                    <a:pt x="322" y="373"/>
                    <a:pt x="321" y="375"/>
                  </a:cubicBezTo>
                  <a:cubicBezTo>
                    <a:pt x="321" y="375"/>
                    <a:pt x="321" y="376"/>
                    <a:pt x="320" y="376"/>
                  </a:cubicBezTo>
                  <a:cubicBezTo>
                    <a:pt x="319" y="377"/>
                    <a:pt x="318" y="379"/>
                    <a:pt x="319" y="380"/>
                  </a:cubicBezTo>
                  <a:cubicBezTo>
                    <a:pt x="320" y="382"/>
                    <a:pt x="322" y="382"/>
                    <a:pt x="323" y="382"/>
                  </a:cubicBezTo>
                  <a:close/>
                  <a:moveTo>
                    <a:pt x="174" y="725"/>
                  </a:moveTo>
                  <a:cubicBezTo>
                    <a:pt x="173" y="725"/>
                    <a:pt x="172" y="724"/>
                    <a:pt x="171" y="723"/>
                  </a:cubicBezTo>
                  <a:cubicBezTo>
                    <a:pt x="170" y="723"/>
                    <a:pt x="171" y="719"/>
                    <a:pt x="169" y="721"/>
                  </a:cubicBezTo>
                  <a:cubicBezTo>
                    <a:pt x="167" y="721"/>
                    <a:pt x="166" y="723"/>
                    <a:pt x="165" y="724"/>
                  </a:cubicBezTo>
                  <a:cubicBezTo>
                    <a:pt x="165" y="726"/>
                    <a:pt x="164" y="727"/>
                    <a:pt x="164" y="729"/>
                  </a:cubicBezTo>
                  <a:cubicBezTo>
                    <a:pt x="163" y="732"/>
                    <a:pt x="165" y="735"/>
                    <a:pt x="167" y="734"/>
                  </a:cubicBezTo>
                  <a:cubicBezTo>
                    <a:pt x="168" y="734"/>
                    <a:pt x="174" y="726"/>
                    <a:pt x="174" y="725"/>
                  </a:cubicBezTo>
                  <a:close/>
                  <a:moveTo>
                    <a:pt x="248" y="789"/>
                  </a:moveTo>
                  <a:cubicBezTo>
                    <a:pt x="248" y="789"/>
                    <a:pt x="249" y="788"/>
                    <a:pt x="249" y="788"/>
                  </a:cubicBezTo>
                  <a:cubicBezTo>
                    <a:pt x="249" y="785"/>
                    <a:pt x="252" y="785"/>
                    <a:pt x="254" y="783"/>
                  </a:cubicBezTo>
                  <a:cubicBezTo>
                    <a:pt x="257" y="781"/>
                    <a:pt x="260" y="779"/>
                    <a:pt x="261" y="775"/>
                  </a:cubicBezTo>
                  <a:cubicBezTo>
                    <a:pt x="262" y="775"/>
                    <a:pt x="263" y="774"/>
                    <a:pt x="261" y="773"/>
                  </a:cubicBezTo>
                  <a:cubicBezTo>
                    <a:pt x="260" y="772"/>
                    <a:pt x="260" y="773"/>
                    <a:pt x="259" y="773"/>
                  </a:cubicBezTo>
                  <a:cubicBezTo>
                    <a:pt x="254" y="776"/>
                    <a:pt x="251" y="781"/>
                    <a:pt x="247" y="783"/>
                  </a:cubicBezTo>
                  <a:cubicBezTo>
                    <a:pt x="245" y="784"/>
                    <a:pt x="246" y="786"/>
                    <a:pt x="246" y="788"/>
                  </a:cubicBezTo>
                  <a:cubicBezTo>
                    <a:pt x="246" y="788"/>
                    <a:pt x="247" y="789"/>
                    <a:pt x="248" y="789"/>
                  </a:cubicBezTo>
                  <a:close/>
                  <a:moveTo>
                    <a:pt x="904" y="446"/>
                  </a:moveTo>
                  <a:cubicBezTo>
                    <a:pt x="906" y="446"/>
                    <a:pt x="907" y="443"/>
                    <a:pt x="909" y="442"/>
                  </a:cubicBezTo>
                  <a:cubicBezTo>
                    <a:pt x="910" y="440"/>
                    <a:pt x="909" y="440"/>
                    <a:pt x="908" y="440"/>
                  </a:cubicBezTo>
                  <a:cubicBezTo>
                    <a:pt x="905" y="439"/>
                    <a:pt x="901" y="438"/>
                    <a:pt x="898" y="436"/>
                  </a:cubicBezTo>
                  <a:cubicBezTo>
                    <a:pt x="896" y="435"/>
                    <a:pt x="895" y="437"/>
                    <a:pt x="895" y="439"/>
                  </a:cubicBezTo>
                  <a:cubicBezTo>
                    <a:pt x="895" y="440"/>
                    <a:pt x="902" y="446"/>
                    <a:pt x="904" y="446"/>
                  </a:cubicBezTo>
                  <a:close/>
                  <a:moveTo>
                    <a:pt x="214" y="740"/>
                  </a:moveTo>
                  <a:cubicBezTo>
                    <a:pt x="212" y="741"/>
                    <a:pt x="211" y="742"/>
                    <a:pt x="209" y="743"/>
                  </a:cubicBezTo>
                  <a:cubicBezTo>
                    <a:pt x="204" y="744"/>
                    <a:pt x="204" y="747"/>
                    <a:pt x="203" y="751"/>
                  </a:cubicBezTo>
                  <a:cubicBezTo>
                    <a:pt x="202" y="752"/>
                    <a:pt x="203" y="753"/>
                    <a:pt x="205" y="754"/>
                  </a:cubicBezTo>
                  <a:cubicBezTo>
                    <a:pt x="206" y="755"/>
                    <a:pt x="207" y="754"/>
                    <a:pt x="208" y="752"/>
                  </a:cubicBezTo>
                  <a:cubicBezTo>
                    <a:pt x="208" y="751"/>
                    <a:pt x="209" y="749"/>
                    <a:pt x="211" y="748"/>
                  </a:cubicBezTo>
                  <a:cubicBezTo>
                    <a:pt x="212" y="746"/>
                    <a:pt x="213" y="745"/>
                    <a:pt x="214" y="744"/>
                  </a:cubicBezTo>
                  <a:cubicBezTo>
                    <a:pt x="215" y="743"/>
                    <a:pt x="215" y="742"/>
                    <a:pt x="215" y="741"/>
                  </a:cubicBezTo>
                  <a:cubicBezTo>
                    <a:pt x="215" y="740"/>
                    <a:pt x="214" y="740"/>
                    <a:pt x="214" y="740"/>
                  </a:cubicBezTo>
                  <a:close/>
                  <a:moveTo>
                    <a:pt x="114" y="998"/>
                  </a:moveTo>
                  <a:cubicBezTo>
                    <a:pt x="114" y="996"/>
                    <a:pt x="115" y="994"/>
                    <a:pt x="113" y="993"/>
                  </a:cubicBezTo>
                  <a:cubicBezTo>
                    <a:pt x="111" y="993"/>
                    <a:pt x="110" y="993"/>
                    <a:pt x="109" y="995"/>
                  </a:cubicBezTo>
                  <a:cubicBezTo>
                    <a:pt x="107" y="998"/>
                    <a:pt x="106" y="1001"/>
                    <a:pt x="105" y="1004"/>
                  </a:cubicBezTo>
                  <a:cubicBezTo>
                    <a:pt x="105" y="1006"/>
                    <a:pt x="105" y="1008"/>
                    <a:pt x="107" y="1007"/>
                  </a:cubicBezTo>
                  <a:cubicBezTo>
                    <a:pt x="111" y="1004"/>
                    <a:pt x="114" y="1002"/>
                    <a:pt x="114" y="998"/>
                  </a:cubicBezTo>
                  <a:close/>
                  <a:moveTo>
                    <a:pt x="293" y="591"/>
                  </a:moveTo>
                  <a:cubicBezTo>
                    <a:pt x="290" y="591"/>
                    <a:pt x="289" y="592"/>
                    <a:pt x="289" y="594"/>
                  </a:cubicBezTo>
                  <a:cubicBezTo>
                    <a:pt x="289" y="596"/>
                    <a:pt x="289" y="597"/>
                    <a:pt x="289" y="599"/>
                  </a:cubicBezTo>
                  <a:cubicBezTo>
                    <a:pt x="289" y="600"/>
                    <a:pt x="288" y="602"/>
                    <a:pt x="290" y="602"/>
                  </a:cubicBezTo>
                  <a:cubicBezTo>
                    <a:pt x="292" y="603"/>
                    <a:pt x="293" y="602"/>
                    <a:pt x="294" y="601"/>
                  </a:cubicBezTo>
                  <a:cubicBezTo>
                    <a:pt x="295" y="600"/>
                    <a:pt x="295" y="599"/>
                    <a:pt x="296" y="598"/>
                  </a:cubicBezTo>
                  <a:cubicBezTo>
                    <a:pt x="297" y="597"/>
                    <a:pt x="299" y="596"/>
                    <a:pt x="298" y="594"/>
                  </a:cubicBezTo>
                  <a:cubicBezTo>
                    <a:pt x="297" y="592"/>
                    <a:pt x="294" y="592"/>
                    <a:pt x="293" y="591"/>
                  </a:cubicBezTo>
                  <a:close/>
                  <a:moveTo>
                    <a:pt x="619" y="133"/>
                  </a:moveTo>
                  <a:cubicBezTo>
                    <a:pt x="619" y="130"/>
                    <a:pt x="618" y="128"/>
                    <a:pt x="616" y="128"/>
                  </a:cubicBezTo>
                  <a:cubicBezTo>
                    <a:pt x="614" y="128"/>
                    <a:pt x="609" y="133"/>
                    <a:pt x="609" y="135"/>
                  </a:cubicBezTo>
                  <a:cubicBezTo>
                    <a:pt x="609" y="138"/>
                    <a:pt x="612" y="138"/>
                    <a:pt x="614" y="138"/>
                  </a:cubicBezTo>
                  <a:cubicBezTo>
                    <a:pt x="617" y="138"/>
                    <a:pt x="619" y="136"/>
                    <a:pt x="619" y="133"/>
                  </a:cubicBezTo>
                  <a:close/>
                  <a:moveTo>
                    <a:pt x="155" y="986"/>
                  </a:moveTo>
                  <a:cubicBezTo>
                    <a:pt x="155" y="989"/>
                    <a:pt x="156" y="991"/>
                    <a:pt x="158" y="991"/>
                  </a:cubicBezTo>
                  <a:cubicBezTo>
                    <a:pt x="160" y="991"/>
                    <a:pt x="163" y="987"/>
                    <a:pt x="163" y="984"/>
                  </a:cubicBezTo>
                  <a:cubicBezTo>
                    <a:pt x="163" y="981"/>
                    <a:pt x="161" y="981"/>
                    <a:pt x="159" y="980"/>
                  </a:cubicBezTo>
                  <a:cubicBezTo>
                    <a:pt x="157" y="980"/>
                    <a:pt x="155" y="983"/>
                    <a:pt x="155" y="986"/>
                  </a:cubicBezTo>
                  <a:close/>
                  <a:moveTo>
                    <a:pt x="153" y="789"/>
                  </a:moveTo>
                  <a:cubicBezTo>
                    <a:pt x="151" y="789"/>
                    <a:pt x="150" y="790"/>
                    <a:pt x="150" y="792"/>
                  </a:cubicBezTo>
                  <a:cubicBezTo>
                    <a:pt x="151" y="794"/>
                    <a:pt x="152" y="796"/>
                    <a:pt x="152" y="797"/>
                  </a:cubicBezTo>
                  <a:cubicBezTo>
                    <a:pt x="152" y="798"/>
                    <a:pt x="152" y="800"/>
                    <a:pt x="154" y="801"/>
                  </a:cubicBezTo>
                  <a:cubicBezTo>
                    <a:pt x="155" y="801"/>
                    <a:pt x="156" y="799"/>
                    <a:pt x="157" y="798"/>
                  </a:cubicBezTo>
                  <a:cubicBezTo>
                    <a:pt x="158" y="797"/>
                    <a:pt x="159" y="796"/>
                    <a:pt x="159" y="794"/>
                  </a:cubicBezTo>
                  <a:cubicBezTo>
                    <a:pt x="160" y="793"/>
                    <a:pt x="160" y="792"/>
                    <a:pt x="159" y="792"/>
                  </a:cubicBezTo>
                  <a:cubicBezTo>
                    <a:pt x="157" y="791"/>
                    <a:pt x="155" y="790"/>
                    <a:pt x="153" y="789"/>
                  </a:cubicBezTo>
                  <a:close/>
                  <a:moveTo>
                    <a:pt x="116" y="1039"/>
                  </a:moveTo>
                  <a:cubicBezTo>
                    <a:pt x="116" y="1041"/>
                    <a:pt x="116" y="1042"/>
                    <a:pt x="117" y="1042"/>
                  </a:cubicBezTo>
                  <a:cubicBezTo>
                    <a:pt x="119" y="1043"/>
                    <a:pt x="120" y="1042"/>
                    <a:pt x="120" y="1041"/>
                  </a:cubicBezTo>
                  <a:cubicBezTo>
                    <a:pt x="121" y="1037"/>
                    <a:pt x="123" y="1034"/>
                    <a:pt x="122" y="1030"/>
                  </a:cubicBezTo>
                  <a:cubicBezTo>
                    <a:pt x="122" y="1029"/>
                    <a:pt x="122" y="1028"/>
                    <a:pt x="121" y="1028"/>
                  </a:cubicBezTo>
                  <a:cubicBezTo>
                    <a:pt x="120" y="1026"/>
                    <a:pt x="119" y="1026"/>
                    <a:pt x="119" y="1028"/>
                  </a:cubicBezTo>
                  <a:cubicBezTo>
                    <a:pt x="117" y="1032"/>
                    <a:pt x="116" y="1036"/>
                    <a:pt x="116" y="1039"/>
                  </a:cubicBezTo>
                  <a:close/>
                  <a:moveTo>
                    <a:pt x="342" y="423"/>
                  </a:moveTo>
                  <a:cubicBezTo>
                    <a:pt x="342" y="424"/>
                    <a:pt x="341" y="424"/>
                    <a:pt x="341" y="424"/>
                  </a:cubicBezTo>
                  <a:cubicBezTo>
                    <a:pt x="341" y="427"/>
                    <a:pt x="338" y="427"/>
                    <a:pt x="337" y="429"/>
                  </a:cubicBezTo>
                  <a:cubicBezTo>
                    <a:pt x="336" y="429"/>
                    <a:pt x="335" y="430"/>
                    <a:pt x="336" y="431"/>
                  </a:cubicBezTo>
                  <a:cubicBezTo>
                    <a:pt x="338" y="433"/>
                    <a:pt x="338" y="436"/>
                    <a:pt x="341" y="435"/>
                  </a:cubicBezTo>
                  <a:cubicBezTo>
                    <a:pt x="344" y="434"/>
                    <a:pt x="346" y="429"/>
                    <a:pt x="345" y="427"/>
                  </a:cubicBezTo>
                  <a:cubicBezTo>
                    <a:pt x="344" y="425"/>
                    <a:pt x="344" y="424"/>
                    <a:pt x="342" y="423"/>
                  </a:cubicBezTo>
                  <a:close/>
                  <a:moveTo>
                    <a:pt x="1046" y="1027"/>
                  </a:moveTo>
                  <a:cubicBezTo>
                    <a:pt x="1047" y="1029"/>
                    <a:pt x="1049" y="1030"/>
                    <a:pt x="1051" y="1031"/>
                  </a:cubicBezTo>
                  <a:cubicBezTo>
                    <a:pt x="1054" y="1031"/>
                    <a:pt x="1057" y="1032"/>
                    <a:pt x="1056" y="1036"/>
                  </a:cubicBezTo>
                  <a:cubicBezTo>
                    <a:pt x="1055" y="1038"/>
                    <a:pt x="1056" y="1039"/>
                    <a:pt x="1058" y="1039"/>
                  </a:cubicBezTo>
                  <a:cubicBezTo>
                    <a:pt x="1059" y="1039"/>
                    <a:pt x="1060" y="1038"/>
                    <a:pt x="1060" y="1037"/>
                  </a:cubicBezTo>
                  <a:cubicBezTo>
                    <a:pt x="1060" y="1036"/>
                    <a:pt x="1060" y="1034"/>
                    <a:pt x="1060" y="1033"/>
                  </a:cubicBezTo>
                  <a:cubicBezTo>
                    <a:pt x="1063" y="1030"/>
                    <a:pt x="1061" y="1029"/>
                    <a:pt x="1057" y="1029"/>
                  </a:cubicBezTo>
                  <a:cubicBezTo>
                    <a:pt x="1054" y="1028"/>
                    <a:pt x="1050" y="1029"/>
                    <a:pt x="1046" y="1027"/>
                  </a:cubicBezTo>
                  <a:close/>
                  <a:moveTo>
                    <a:pt x="941" y="533"/>
                  </a:moveTo>
                  <a:cubicBezTo>
                    <a:pt x="941" y="535"/>
                    <a:pt x="937" y="533"/>
                    <a:pt x="938" y="537"/>
                  </a:cubicBezTo>
                  <a:cubicBezTo>
                    <a:pt x="938" y="539"/>
                    <a:pt x="939" y="541"/>
                    <a:pt x="942" y="541"/>
                  </a:cubicBezTo>
                  <a:cubicBezTo>
                    <a:pt x="944" y="540"/>
                    <a:pt x="946" y="540"/>
                    <a:pt x="948" y="539"/>
                  </a:cubicBezTo>
                  <a:cubicBezTo>
                    <a:pt x="950" y="537"/>
                    <a:pt x="950" y="536"/>
                    <a:pt x="948" y="534"/>
                  </a:cubicBezTo>
                  <a:cubicBezTo>
                    <a:pt x="946" y="532"/>
                    <a:pt x="943" y="536"/>
                    <a:pt x="941" y="533"/>
                  </a:cubicBezTo>
                  <a:close/>
                  <a:moveTo>
                    <a:pt x="260" y="513"/>
                  </a:moveTo>
                  <a:cubicBezTo>
                    <a:pt x="259" y="512"/>
                    <a:pt x="261" y="510"/>
                    <a:pt x="259" y="509"/>
                  </a:cubicBezTo>
                  <a:cubicBezTo>
                    <a:pt x="257" y="508"/>
                    <a:pt x="256" y="510"/>
                    <a:pt x="255" y="511"/>
                  </a:cubicBezTo>
                  <a:cubicBezTo>
                    <a:pt x="253" y="513"/>
                    <a:pt x="252" y="516"/>
                    <a:pt x="251" y="519"/>
                  </a:cubicBezTo>
                  <a:cubicBezTo>
                    <a:pt x="250" y="520"/>
                    <a:pt x="250" y="521"/>
                    <a:pt x="251" y="521"/>
                  </a:cubicBezTo>
                  <a:cubicBezTo>
                    <a:pt x="253" y="522"/>
                    <a:pt x="260" y="516"/>
                    <a:pt x="260" y="513"/>
                  </a:cubicBezTo>
                  <a:close/>
                  <a:moveTo>
                    <a:pt x="479" y="113"/>
                  </a:moveTo>
                  <a:cubicBezTo>
                    <a:pt x="479" y="112"/>
                    <a:pt x="479" y="109"/>
                    <a:pt x="476" y="110"/>
                  </a:cubicBezTo>
                  <a:cubicBezTo>
                    <a:pt x="474" y="111"/>
                    <a:pt x="471" y="113"/>
                    <a:pt x="470" y="116"/>
                  </a:cubicBezTo>
                  <a:cubicBezTo>
                    <a:pt x="470" y="118"/>
                    <a:pt x="471" y="119"/>
                    <a:pt x="472" y="120"/>
                  </a:cubicBezTo>
                  <a:cubicBezTo>
                    <a:pt x="473" y="121"/>
                    <a:pt x="475" y="121"/>
                    <a:pt x="476" y="120"/>
                  </a:cubicBezTo>
                  <a:cubicBezTo>
                    <a:pt x="477" y="118"/>
                    <a:pt x="479" y="116"/>
                    <a:pt x="479" y="113"/>
                  </a:cubicBezTo>
                  <a:close/>
                  <a:moveTo>
                    <a:pt x="370" y="143"/>
                  </a:moveTo>
                  <a:cubicBezTo>
                    <a:pt x="370" y="141"/>
                    <a:pt x="370" y="138"/>
                    <a:pt x="367" y="138"/>
                  </a:cubicBezTo>
                  <a:cubicBezTo>
                    <a:pt x="364" y="138"/>
                    <a:pt x="365" y="141"/>
                    <a:pt x="364" y="143"/>
                  </a:cubicBezTo>
                  <a:cubicBezTo>
                    <a:pt x="364" y="143"/>
                    <a:pt x="364" y="144"/>
                    <a:pt x="364" y="144"/>
                  </a:cubicBezTo>
                  <a:cubicBezTo>
                    <a:pt x="364" y="146"/>
                    <a:pt x="365" y="150"/>
                    <a:pt x="367" y="150"/>
                  </a:cubicBezTo>
                  <a:cubicBezTo>
                    <a:pt x="370" y="151"/>
                    <a:pt x="369" y="147"/>
                    <a:pt x="370" y="145"/>
                  </a:cubicBezTo>
                  <a:cubicBezTo>
                    <a:pt x="370" y="144"/>
                    <a:pt x="370" y="144"/>
                    <a:pt x="370" y="143"/>
                  </a:cubicBezTo>
                  <a:close/>
                  <a:moveTo>
                    <a:pt x="948" y="481"/>
                  </a:moveTo>
                  <a:cubicBezTo>
                    <a:pt x="947" y="481"/>
                    <a:pt x="947" y="480"/>
                    <a:pt x="946" y="481"/>
                  </a:cubicBezTo>
                  <a:cubicBezTo>
                    <a:pt x="944" y="481"/>
                    <a:pt x="945" y="483"/>
                    <a:pt x="944" y="484"/>
                  </a:cubicBezTo>
                  <a:cubicBezTo>
                    <a:pt x="944" y="485"/>
                    <a:pt x="945" y="486"/>
                    <a:pt x="946" y="486"/>
                  </a:cubicBezTo>
                  <a:cubicBezTo>
                    <a:pt x="949" y="484"/>
                    <a:pt x="952" y="485"/>
                    <a:pt x="956" y="484"/>
                  </a:cubicBezTo>
                  <a:cubicBezTo>
                    <a:pt x="957" y="484"/>
                    <a:pt x="959" y="484"/>
                    <a:pt x="958" y="482"/>
                  </a:cubicBezTo>
                  <a:cubicBezTo>
                    <a:pt x="958" y="482"/>
                    <a:pt x="957" y="481"/>
                    <a:pt x="956" y="480"/>
                  </a:cubicBezTo>
                  <a:cubicBezTo>
                    <a:pt x="956" y="479"/>
                    <a:pt x="954" y="480"/>
                    <a:pt x="954" y="480"/>
                  </a:cubicBezTo>
                  <a:cubicBezTo>
                    <a:pt x="952" y="480"/>
                    <a:pt x="950" y="481"/>
                    <a:pt x="948" y="481"/>
                  </a:cubicBezTo>
                  <a:close/>
                  <a:moveTo>
                    <a:pt x="882" y="479"/>
                  </a:moveTo>
                  <a:cubicBezTo>
                    <a:pt x="884" y="479"/>
                    <a:pt x="886" y="478"/>
                    <a:pt x="887" y="476"/>
                  </a:cubicBezTo>
                  <a:cubicBezTo>
                    <a:pt x="887" y="474"/>
                    <a:pt x="883" y="470"/>
                    <a:pt x="881" y="470"/>
                  </a:cubicBezTo>
                  <a:cubicBezTo>
                    <a:pt x="877" y="470"/>
                    <a:pt x="879" y="474"/>
                    <a:pt x="878" y="476"/>
                  </a:cubicBezTo>
                  <a:cubicBezTo>
                    <a:pt x="877" y="479"/>
                    <a:pt x="880" y="479"/>
                    <a:pt x="882" y="479"/>
                  </a:cubicBezTo>
                  <a:close/>
                  <a:moveTo>
                    <a:pt x="313" y="275"/>
                  </a:moveTo>
                  <a:cubicBezTo>
                    <a:pt x="313" y="277"/>
                    <a:pt x="312" y="280"/>
                    <a:pt x="315" y="280"/>
                  </a:cubicBezTo>
                  <a:cubicBezTo>
                    <a:pt x="318" y="280"/>
                    <a:pt x="320" y="278"/>
                    <a:pt x="321" y="275"/>
                  </a:cubicBezTo>
                  <a:cubicBezTo>
                    <a:pt x="321" y="273"/>
                    <a:pt x="319" y="271"/>
                    <a:pt x="316" y="271"/>
                  </a:cubicBezTo>
                  <a:cubicBezTo>
                    <a:pt x="313" y="271"/>
                    <a:pt x="313" y="273"/>
                    <a:pt x="313" y="275"/>
                  </a:cubicBezTo>
                  <a:close/>
                  <a:moveTo>
                    <a:pt x="458" y="77"/>
                  </a:moveTo>
                  <a:cubicBezTo>
                    <a:pt x="461" y="77"/>
                    <a:pt x="464" y="74"/>
                    <a:pt x="463" y="71"/>
                  </a:cubicBezTo>
                  <a:cubicBezTo>
                    <a:pt x="463" y="69"/>
                    <a:pt x="462" y="68"/>
                    <a:pt x="460" y="67"/>
                  </a:cubicBezTo>
                  <a:cubicBezTo>
                    <a:pt x="458" y="67"/>
                    <a:pt x="455" y="71"/>
                    <a:pt x="455" y="74"/>
                  </a:cubicBezTo>
                  <a:cubicBezTo>
                    <a:pt x="455" y="77"/>
                    <a:pt x="457" y="77"/>
                    <a:pt x="458" y="77"/>
                  </a:cubicBezTo>
                  <a:close/>
                  <a:moveTo>
                    <a:pt x="163" y="1196"/>
                  </a:moveTo>
                  <a:cubicBezTo>
                    <a:pt x="158" y="1196"/>
                    <a:pt x="155" y="1199"/>
                    <a:pt x="153" y="1201"/>
                  </a:cubicBezTo>
                  <a:cubicBezTo>
                    <a:pt x="151" y="1202"/>
                    <a:pt x="150" y="1204"/>
                    <a:pt x="152" y="1206"/>
                  </a:cubicBezTo>
                  <a:cubicBezTo>
                    <a:pt x="154" y="1208"/>
                    <a:pt x="156" y="1206"/>
                    <a:pt x="157" y="1204"/>
                  </a:cubicBezTo>
                  <a:cubicBezTo>
                    <a:pt x="159" y="1202"/>
                    <a:pt x="159" y="1199"/>
                    <a:pt x="163" y="1196"/>
                  </a:cubicBezTo>
                  <a:close/>
                  <a:moveTo>
                    <a:pt x="906" y="333"/>
                  </a:moveTo>
                  <a:cubicBezTo>
                    <a:pt x="907" y="333"/>
                    <a:pt x="905" y="336"/>
                    <a:pt x="907" y="335"/>
                  </a:cubicBezTo>
                  <a:cubicBezTo>
                    <a:pt x="910" y="333"/>
                    <a:pt x="913" y="331"/>
                    <a:pt x="913" y="327"/>
                  </a:cubicBezTo>
                  <a:cubicBezTo>
                    <a:pt x="913" y="325"/>
                    <a:pt x="912" y="324"/>
                    <a:pt x="911" y="324"/>
                  </a:cubicBezTo>
                  <a:cubicBezTo>
                    <a:pt x="909" y="323"/>
                    <a:pt x="908" y="324"/>
                    <a:pt x="908" y="325"/>
                  </a:cubicBezTo>
                  <a:cubicBezTo>
                    <a:pt x="907" y="327"/>
                    <a:pt x="905" y="329"/>
                    <a:pt x="906" y="333"/>
                  </a:cubicBezTo>
                  <a:close/>
                  <a:moveTo>
                    <a:pt x="451" y="90"/>
                  </a:moveTo>
                  <a:cubicBezTo>
                    <a:pt x="451" y="89"/>
                    <a:pt x="451" y="87"/>
                    <a:pt x="450" y="87"/>
                  </a:cubicBezTo>
                  <a:cubicBezTo>
                    <a:pt x="448" y="86"/>
                    <a:pt x="448" y="88"/>
                    <a:pt x="447" y="88"/>
                  </a:cubicBezTo>
                  <a:cubicBezTo>
                    <a:pt x="445" y="89"/>
                    <a:pt x="445" y="92"/>
                    <a:pt x="443" y="93"/>
                  </a:cubicBezTo>
                  <a:cubicBezTo>
                    <a:pt x="442" y="94"/>
                    <a:pt x="442" y="96"/>
                    <a:pt x="443" y="97"/>
                  </a:cubicBezTo>
                  <a:cubicBezTo>
                    <a:pt x="445" y="98"/>
                    <a:pt x="446" y="98"/>
                    <a:pt x="448" y="97"/>
                  </a:cubicBezTo>
                  <a:cubicBezTo>
                    <a:pt x="450" y="95"/>
                    <a:pt x="450" y="92"/>
                    <a:pt x="451" y="90"/>
                  </a:cubicBezTo>
                  <a:close/>
                  <a:moveTo>
                    <a:pt x="864" y="371"/>
                  </a:moveTo>
                  <a:cubicBezTo>
                    <a:pt x="863" y="375"/>
                    <a:pt x="862" y="379"/>
                    <a:pt x="866" y="383"/>
                  </a:cubicBezTo>
                  <a:cubicBezTo>
                    <a:pt x="866" y="383"/>
                    <a:pt x="867" y="385"/>
                    <a:pt x="868" y="384"/>
                  </a:cubicBezTo>
                  <a:cubicBezTo>
                    <a:pt x="869" y="383"/>
                    <a:pt x="871" y="380"/>
                    <a:pt x="870" y="379"/>
                  </a:cubicBezTo>
                  <a:cubicBezTo>
                    <a:pt x="867" y="377"/>
                    <a:pt x="868" y="373"/>
                    <a:pt x="864" y="371"/>
                  </a:cubicBezTo>
                  <a:close/>
                  <a:moveTo>
                    <a:pt x="1048" y="935"/>
                  </a:moveTo>
                  <a:cubicBezTo>
                    <a:pt x="1047" y="936"/>
                    <a:pt x="1045" y="934"/>
                    <a:pt x="1044" y="936"/>
                  </a:cubicBezTo>
                  <a:cubicBezTo>
                    <a:pt x="1044" y="938"/>
                    <a:pt x="1042" y="939"/>
                    <a:pt x="1043" y="941"/>
                  </a:cubicBezTo>
                  <a:cubicBezTo>
                    <a:pt x="1045" y="942"/>
                    <a:pt x="1047" y="941"/>
                    <a:pt x="1048" y="941"/>
                  </a:cubicBezTo>
                  <a:cubicBezTo>
                    <a:pt x="1048" y="941"/>
                    <a:pt x="1048" y="941"/>
                    <a:pt x="1049" y="941"/>
                  </a:cubicBezTo>
                  <a:cubicBezTo>
                    <a:pt x="1051" y="940"/>
                    <a:pt x="1054" y="941"/>
                    <a:pt x="1054" y="938"/>
                  </a:cubicBezTo>
                  <a:cubicBezTo>
                    <a:pt x="1054" y="934"/>
                    <a:pt x="1050" y="936"/>
                    <a:pt x="1048" y="935"/>
                  </a:cubicBezTo>
                  <a:close/>
                  <a:moveTo>
                    <a:pt x="915" y="476"/>
                  </a:moveTo>
                  <a:cubicBezTo>
                    <a:pt x="917" y="476"/>
                    <a:pt x="919" y="477"/>
                    <a:pt x="919" y="479"/>
                  </a:cubicBezTo>
                  <a:cubicBezTo>
                    <a:pt x="920" y="480"/>
                    <a:pt x="920" y="481"/>
                    <a:pt x="921" y="481"/>
                  </a:cubicBezTo>
                  <a:cubicBezTo>
                    <a:pt x="923" y="481"/>
                    <a:pt x="923" y="480"/>
                    <a:pt x="923" y="478"/>
                  </a:cubicBezTo>
                  <a:cubicBezTo>
                    <a:pt x="924" y="476"/>
                    <a:pt x="924" y="473"/>
                    <a:pt x="921" y="471"/>
                  </a:cubicBezTo>
                  <a:cubicBezTo>
                    <a:pt x="920" y="471"/>
                    <a:pt x="919" y="470"/>
                    <a:pt x="918" y="471"/>
                  </a:cubicBezTo>
                  <a:cubicBezTo>
                    <a:pt x="918" y="473"/>
                    <a:pt x="916" y="474"/>
                    <a:pt x="915" y="476"/>
                  </a:cubicBezTo>
                  <a:close/>
                  <a:moveTo>
                    <a:pt x="986" y="684"/>
                  </a:moveTo>
                  <a:cubicBezTo>
                    <a:pt x="987" y="683"/>
                    <a:pt x="990" y="683"/>
                    <a:pt x="991" y="681"/>
                  </a:cubicBezTo>
                  <a:cubicBezTo>
                    <a:pt x="991" y="680"/>
                    <a:pt x="986" y="676"/>
                    <a:pt x="985" y="676"/>
                  </a:cubicBezTo>
                  <a:cubicBezTo>
                    <a:pt x="983" y="676"/>
                    <a:pt x="982" y="679"/>
                    <a:pt x="982" y="680"/>
                  </a:cubicBezTo>
                  <a:cubicBezTo>
                    <a:pt x="982" y="682"/>
                    <a:pt x="983" y="684"/>
                    <a:pt x="986" y="684"/>
                  </a:cubicBezTo>
                  <a:close/>
                  <a:moveTo>
                    <a:pt x="972" y="745"/>
                  </a:moveTo>
                  <a:cubicBezTo>
                    <a:pt x="971" y="745"/>
                    <a:pt x="970" y="745"/>
                    <a:pt x="970" y="746"/>
                  </a:cubicBezTo>
                  <a:cubicBezTo>
                    <a:pt x="969" y="746"/>
                    <a:pt x="966" y="745"/>
                    <a:pt x="966" y="747"/>
                  </a:cubicBezTo>
                  <a:cubicBezTo>
                    <a:pt x="966" y="749"/>
                    <a:pt x="969" y="748"/>
                    <a:pt x="970" y="749"/>
                  </a:cubicBezTo>
                  <a:cubicBezTo>
                    <a:pt x="971" y="749"/>
                    <a:pt x="972" y="749"/>
                    <a:pt x="973" y="749"/>
                  </a:cubicBezTo>
                  <a:cubicBezTo>
                    <a:pt x="976" y="748"/>
                    <a:pt x="977" y="747"/>
                    <a:pt x="976" y="744"/>
                  </a:cubicBezTo>
                  <a:cubicBezTo>
                    <a:pt x="976" y="743"/>
                    <a:pt x="975" y="742"/>
                    <a:pt x="974" y="742"/>
                  </a:cubicBezTo>
                  <a:cubicBezTo>
                    <a:pt x="973" y="742"/>
                    <a:pt x="971" y="742"/>
                    <a:pt x="971" y="743"/>
                  </a:cubicBezTo>
                  <a:cubicBezTo>
                    <a:pt x="970" y="744"/>
                    <a:pt x="972" y="744"/>
                    <a:pt x="972" y="745"/>
                  </a:cubicBezTo>
                  <a:close/>
                  <a:moveTo>
                    <a:pt x="146" y="735"/>
                  </a:moveTo>
                  <a:cubicBezTo>
                    <a:pt x="147" y="735"/>
                    <a:pt x="148" y="736"/>
                    <a:pt x="149" y="734"/>
                  </a:cubicBezTo>
                  <a:cubicBezTo>
                    <a:pt x="149" y="733"/>
                    <a:pt x="148" y="733"/>
                    <a:pt x="147" y="732"/>
                  </a:cubicBezTo>
                  <a:cubicBezTo>
                    <a:pt x="146" y="732"/>
                    <a:pt x="144" y="731"/>
                    <a:pt x="144" y="731"/>
                  </a:cubicBezTo>
                  <a:cubicBezTo>
                    <a:pt x="141" y="728"/>
                    <a:pt x="140" y="729"/>
                    <a:pt x="139" y="732"/>
                  </a:cubicBezTo>
                  <a:cubicBezTo>
                    <a:pt x="138" y="734"/>
                    <a:pt x="138" y="735"/>
                    <a:pt x="139" y="736"/>
                  </a:cubicBezTo>
                  <a:cubicBezTo>
                    <a:pt x="140" y="737"/>
                    <a:pt x="141" y="737"/>
                    <a:pt x="142" y="736"/>
                  </a:cubicBezTo>
                  <a:cubicBezTo>
                    <a:pt x="143" y="735"/>
                    <a:pt x="144" y="734"/>
                    <a:pt x="146" y="735"/>
                  </a:cubicBezTo>
                  <a:close/>
                  <a:moveTo>
                    <a:pt x="66" y="1071"/>
                  </a:moveTo>
                  <a:cubicBezTo>
                    <a:pt x="69" y="1071"/>
                    <a:pt x="73" y="1068"/>
                    <a:pt x="73" y="1066"/>
                  </a:cubicBezTo>
                  <a:cubicBezTo>
                    <a:pt x="73" y="1065"/>
                    <a:pt x="72" y="1064"/>
                    <a:pt x="70" y="1064"/>
                  </a:cubicBezTo>
                  <a:cubicBezTo>
                    <a:pt x="68" y="1063"/>
                    <a:pt x="64" y="1067"/>
                    <a:pt x="64" y="1069"/>
                  </a:cubicBezTo>
                  <a:cubicBezTo>
                    <a:pt x="64" y="1070"/>
                    <a:pt x="64" y="1071"/>
                    <a:pt x="66" y="1071"/>
                  </a:cubicBezTo>
                  <a:close/>
                  <a:moveTo>
                    <a:pt x="1045" y="933"/>
                  </a:moveTo>
                  <a:cubicBezTo>
                    <a:pt x="1047" y="932"/>
                    <a:pt x="1049" y="933"/>
                    <a:pt x="1051" y="934"/>
                  </a:cubicBezTo>
                  <a:cubicBezTo>
                    <a:pt x="1052" y="934"/>
                    <a:pt x="1053" y="933"/>
                    <a:pt x="1054" y="932"/>
                  </a:cubicBezTo>
                  <a:cubicBezTo>
                    <a:pt x="1055" y="931"/>
                    <a:pt x="1053" y="931"/>
                    <a:pt x="1053" y="930"/>
                  </a:cubicBezTo>
                  <a:cubicBezTo>
                    <a:pt x="1052" y="929"/>
                    <a:pt x="1051" y="928"/>
                    <a:pt x="1051" y="927"/>
                  </a:cubicBezTo>
                  <a:cubicBezTo>
                    <a:pt x="1050" y="926"/>
                    <a:pt x="1049" y="925"/>
                    <a:pt x="1048" y="926"/>
                  </a:cubicBezTo>
                  <a:cubicBezTo>
                    <a:pt x="1047" y="926"/>
                    <a:pt x="1047" y="927"/>
                    <a:pt x="1047" y="928"/>
                  </a:cubicBezTo>
                  <a:cubicBezTo>
                    <a:pt x="1047" y="930"/>
                    <a:pt x="1045" y="930"/>
                    <a:pt x="1045" y="933"/>
                  </a:cubicBezTo>
                  <a:close/>
                  <a:moveTo>
                    <a:pt x="632" y="60"/>
                  </a:moveTo>
                  <a:cubicBezTo>
                    <a:pt x="631" y="58"/>
                    <a:pt x="632" y="55"/>
                    <a:pt x="630" y="55"/>
                  </a:cubicBezTo>
                  <a:cubicBezTo>
                    <a:pt x="627" y="55"/>
                    <a:pt x="628" y="58"/>
                    <a:pt x="627" y="59"/>
                  </a:cubicBezTo>
                  <a:cubicBezTo>
                    <a:pt x="627" y="60"/>
                    <a:pt x="627" y="60"/>
                    <a:pt x="627" y="61"/>
                  </a:cubicBezTo>
                  <a:cubicBezTo>
                    <a:pt x="627" y="62"/>
                    <a:pt x="626" y="65"/>
                    <a:pt x="629" y="65"/>
                  </a:cubicBezTo>
                  <a:cubicBezTo>
                    <a:pt x="631" y="65"/>
                    <a:pt x="631" y="63"/>
                    <a:pt x="632" y="61"/>
                  </a:cubicBezTo>
                  <a:cubicBezTo>
                    <a:pt x="632" y="60"/>
                    <a:pt x="632" y="60"/>
                    <a:pt x="632" y="60"/>
                  </a:cubicBezTo>
                  <a:close/>
                  <a:moveTo>
                    <a:pt x="325" y="362"/>
                  </a:moveTo>
                  <a:cubicBezTo>
                    <a:pt x="324" y="361"/>
                    <a:pt x="325" y="357"/>
                    <a:pt x="322" y="358"/>
                  </a:cubicBezTo>
                  <a:cubicBezTo>
                    <a:pt x="320" y="358"/>
                    <a:pt x="318" y="359"/>
                    <a:pt x="318" y="362"/>
                  </a:cubicBezTo>
                  <a:cubicBezTo>
                    <a:pt x="318" y="364"/>
                    <a:pt x="319" y="366"/>
                    <a:pt x="321" y="366"/>
                  </a:cubicBezTo>
                  <a:cubicBezTo>
                    <a:pt x="323" y="365"/>
                    <a:pt x="324" y="364"/>
                    <a:pt x="325" y="362"/>
                  </a:cubicBezTo>
                  <a:close/>
                  <a:moveTo>
                    <a:pt x="813" y="191"/>
                  </a:moveTo>
                  <a:cubicBezTo>
                    <a:pt x="810" y="191"/>
                    <a:pt x="806" y="195"/>
                    <a:pt x="807" y="197"/>
                  </a:cubicBezTo>
                  <a:cubicBezTo>
                    <a:pt x="807" y="199"/>
                    <a:pt x="807" y="201"/>
                    <a:pt x="809" y="199"/>
                  </a:cubicBezTo>
                  <a:cubicBezTo>
                    <a:pt x="811" y="198"/>
                    <a:pt x="813" y="196"/>
                    <a:pt x="814" y="193"/>
                  </a:cubicBezTo>
                  <a:cubicBezTo>
                    <a:pt x="814" y="192"/>
                    <a:pt x="814" y="191"/>
                    <a:pt x="813" y="191"/>
                  </a:cubicBezTo>
                  <a:close/>
                  <a:moveTo>
                    <a:pt x="278" y="663"/>
                  </a:moveTo>
                  <a:cubicBezTo>
                    <a:pt x="280" y="662"/>
                    <a:pt x="281" y="659"/>
                    <a:pt x="282" y="657"/>
                  </a:cubicBezTo>
                  <a:cubicBezTo>
                    <a:pt x="282" y="656"/>
                    <a:pt x="281" y="655"/>
                    <a:pt x="280" y="655"/>
                  </a:cubicBezTo>
                  <a:cubicBezTo>
                    <a:pt x="278" y="655"/>
                    <a:pt x="275" y="658"/>
                    <a:pt x="275" y="660"/>
                  </a:cubicBezTo>
                  <a:cubicBezTo>
                    <a:pt x="275" y="662"/>
                    <a:pt x="276" y="663"/>
                    <a:pt x="278" y="663"/>
                  </a:cubicBezTo>
                  <a:close/>
                  <a:moveTo>
                    <a:pt x="600" y="160"/>
                  </a:moveTo>
                  <a:cubicBezTo>
                    <a:pt x="600" y="160"/>
                    <a:pt x="601" y="161"/>
                    <a:pt x="601" y="161"/>
                  </a:cubicBezTo>
                  <a:cubicBezTo>
                    <a:pt x="603" y="159"/>
                    <a:pt x="605" y="156"/>
                    <a:pt x="607" y="154"/>
                  </a:cubicBezTo>
                  <a:cubicBezTo>
                    <a:pt x="608" y="153"/>
                    <a:pt x="607" y="152"/>
                    <a:pt x="605" y="152"/>
                  </a:cubicBezTo>
                  <a:cubicBezTo>
                    <a:pt x="603" y="151"/>
                    <a:pt x="601" y="153"/>
                    <a:pt x="600" y="155"/>
                  </a:cubicBezTo>
                  <a:cubicBezTo>
                    <a:pt x="599" y="156"/>
                    <a:pt x="601" y="158"/>
                    <a:pt x="599" y="160"/>
                  </a:cubicBezTo>
                  <a:cubicBezTo>
                    <a:pt x="599" y="160"/>
                    <a:pt x="600" y="160"/>
                    <a:pt x="600" y="160"/>
                  </a:cubicBezTo>
                  <a:close/>
                  <a:moveTo>
                    <a:pt x="1120" y="1025"/>
                  </a:moveTo>
                  <a:cubicBezTo>
                    <a:pt x="1120" y="1022"/>
                    <a:pt x="1119" y="1021"/>
                    <a:pt x="1116" y="1021"/>
                  </a:cubicBezTo>
                  <a:cubicBezTo>
                    <a:pt x="1114" y="1021"/>
                    <a:pt x="1112" y="1022"/>
                    <a:pt x="1112" y="1023"/>
                  </a:cubicBezTo>
                  <a:cubicBezTo>
                    <a:pt x="1113" y="1026"/>
                    <a:pt x="1116" y="1027"/>
                    <a:pt x="1118" y="1027"/>
                  </a:cubicBezTo>
                  <a:cubicBezTo>
                    <a:pt x="1120" y="1027"/>
                    <a:pt x="1120" y="1026"/>
                    <a:pt x="1120" y="1025"/>
                  </a:cubicBezTo>
                  <a:close/>
                  <a:moveTo>
                    <a:pt x="386" y="126"/>
                  </a:moveTo>
                  <a:cubicBezTo>
                    <a:pt x="386" y="124"/>
                    <a:pt x="385" y="123"/>
                    <a:pt x="383" y="123"/>
                  </a:cubicBezTo>
                  <a:cubicBezTo>
                    <a:pt x="381" y="123"/>
                    <a:pt x="379" y="124"/>
                    <a:pt x="379" y="126"/>
                  </a:cubicBezTo>
                  <a:cubicBezTo>
                    <a:pt x="379" y="128"/>
                    <a:pt x="379" y="130"/>
                    <a:pt x="381" y="130"/>
                  </a:cubicBezTo>
                  <a:cubicBezTo>
                    <a:pt x="384" y="130"/>
                    <a:pt x="385" y="127"/>
                    <a:pt x="386" y="126"/>
                  </a:cubicBezTo>
                  <a:close/>
                  <a:moveTo>
                    <a:pt x="1042" y="1170"/>
                  </a:moveTo>
                  <a:cubicBezTo>
                    <a:pt x="1045" y="1170"/>
                    <a:pt x="1046" y="1168"/>
                    <a:pt x="1047" y="1166"/>
                  </a:cubicBezTo>
                  <a:cubicBezTo>
                    <a:pt x="1048" y="1165"/>
                    <a:pt x="1049" y="1165"/>
                    <a:pt x="1048" y="1164"/>
                  </a:cubicBezTo>
                  <a:cubicBezTo>
                    <a:pt x="1048" y="1163"/>
                    <a:pt x="1047" y="1163"/>
                    <a:pt x="1046" y="1163"/>
                  </a:cubicBezTo>
                  <a:cubicBezTo>
                    <a:pt x="1045" y="1163"/>
                    <a:pt x="1043" y="1163"/>
                    <a:pt x="1044" y="1165"/>
                  </a:cubicBezTo>
                  <a:cubicBezTo>
                    <a:pt x="1044" y="1167"/>
                    <a:pt x="1043" y="1167"/>
                    <a:pt x="1041" y="1168"/>
                  </a:cubicBezTo>
                  <a:cubicBezTo>
                    <a:pt x="1041" y="1168"/>
                    <a:pt x="1040" y="1168"/>
                    <a:pt x="1040" y="1169"/>
                  </a:cubicBezTo>
                  <a:cubicBezTo>
                    <a:pt x="1041" y="1170"/>
                    <a:pt x="1041" y="1170"/>
                    <a:pt x="1042" y="1170"/>
                  </a:cubicBezTo>
                  <a:close/>
                  <a:moveTo>
                    <a:pt x="380" y="199"/>
                  </a:moveTo>
                  <a:cubicBezTo>
                    <a:pt x="381" y="200"/>
                    <a:pt x="381" y="203"/>
                    <a:pt x="383" y="203"/>
                  </a:cubicBezTo>
                  <a:cubicBezTo>
                    <a:pt x="385" y="203"/>
                    <a:pt x="386" y="202"/>
                    <a:pt x="386" y="200"/>
                  </a:cubicBezTo>
                  <a:cubicBezTo>
                    <a:pt x="386" y="198"/>
                    <a:pt x="385" y="196"/>
                    <a:pt x="382" y="195"/>
                  </a:cubicBezTo>
                  <a:cubicBezTo>
                    <a:pt x="381" y="195"/>
                    <a:pt x="381" y="197"/>
                    <a:pt x="380" y="199"/>
                  </a:cubicBezTo>
                  <a:close/>
                  <a:moveTo>
                    <a:pt x="297" y="639"/>
                  </a:moveTo>
                  <a:cubicBezTo>
                    <a:pt x="299" y="638"/>
                    <a:pt x="301" y="636"/>
                    <a:pt x="301" y="634"/>
                  </a:cubicBezTo>
                  <a:cubicBezTo>
                    <a:pt x="301" y="632"/>
                    <a:pt x="300" y="632"/>
                    <a:pt x="299" y="632"/>
                  </a:cubicBezTo>
                  <a:cubicBezTo>
                    <a:pt x="296" y="632"/>
                    <a:pt x="295" y="634"/>
                    <a:pt x="295" y="637"/>
                  </a:cubicBezTo>
                  <a:cubicBezTo>
                    <a:pt x="295" y="638"/>
                    <a:pt x="295" y="639"/>
                    <a:pt x="297" y="639"/>
                  </a:cubicBezTo>
                  <a:close/>
                  <a:moveTo>
                    <a:pt x="1053" y="989"/>
                  </a:moveTo>
                  <a:cubicBezTo>
                    <a:pt x="1051" y="989"/>
                    <a:pt x="1049" y="989"/>
                    <a:pt x="1050" y="991"/>
                  </a:cubicBezTo>
                  <a:cubicBezTo>
                    <a:pt x="1050" y="993"/>
                    <a:pt x="1050" y="996"/>
                    <a:pt x="1052" y="995"/>
                  </a:cubicBezTo>
                  <a:cubicBezTo>
                    <a:pt x="1054" y="995"/>
                    <a:pt x="1056" y="992"/>
                    <a:pt x="1057" y="990"/>
                  </a:cubicBezTo>
                  <a:cubicBezTo>
                    <a:pt x="1057" y="989"/>
                    <a:pt x="1054" y="989"/>
                    <a:pt x="1053" y="989"/>
                  </a:cubicBezTo>
                  <a:close/>
                  <a:moveTo>
                    <a:pt x="218" y="683"/>
                  </a:moveTo>
                  <a:cubicBezTo>
                    <a:pt x="220" y="682"/>
                    <a:pt x="222" y="681"/>
                    <a:pt x="222" y="679"/>
                  </a:cubicBezTo>
                  <a:cubicBezTo>
                    <a:pt x="222" y="677"/>
                    <a:pt x="221" y="676"/>
                    <a:pt x="220" y="677"/>
                  </a:cubicBezTo>
                  <a:cubicBezTo>
                    <a:pt x="218" y="677"/>
                    <a:pt x="216" y="676"/>
                    <a:pt x="216" y="679"/>
                  </a:cubicBezTo>
                  <a:cubicBezTo>
                    <a:pt x="216" y="681"/>
                    <a:pt x="216" y="683"/>
                    <a:pt x="218" y="683"/>
                  </a:cubicBezTo>
                  <a:close/>
                  <a:moveTo>
                    <a:pt x="318" y="200"/>
                  </a:moveTo>
                  <a:cubicBezTo>
                    <a:pt x="317" y="200"/>
                    <a:pt x="317" y="200"/>
                    <a:pt x="317" y="201"/>
                  </a:cubicBezTo>
                  <a:cubicBezTo>
                    <a:pt x="317" y="203"/>
                    <a:pt x="317" y="206"/>
                    <a:pt x="320" y="207"/>
                  </a:cubicBezTo>
                  <a:cubicBezTo>
                    <a:pt x="321" y="207"/>
                    <a:pt x="322" y="207"/>
                    <a:pt x="322" y="206"/>
                  </a:cubicBezTo>
                  <a:cubicBezTo>
                    <a:pt x="323" y="205"/>
                    <a:pt x="320" y="200"/>
                    <a:pt x="318" y="200"/>
                  </a:cubicBezTo>
                  <a:close/>
                  <a:moveTo>
                    <a:pt x="956" y="847"/>
                  </a:moveTo>
                  <a:cubicBezTo>
                    <a:pt x="956" y="843"/>
                    <a:pt x="952" y="845"/>
                    <a:pt x="951" y="843"/>
                  </a:cubicBezTo>
                  <a:cubicBezTo>
                    <a:pt x="950" y="843"/>
                    <a:pt x="949" y="844"/>
                    <a:pt x="949" y="845"/>
                  </a:cubicBezTo>
                  <a:cubicBezTo>
                    <a:pt x="950" y="847"/>
                    <a:pt x="952" y="849"/>
                    <a:pt x="954" y="850"/>
                  </a:cubicBezTo>
                  <a:cubicBezTo>
                    <a:pt x="956" y="850"/>
                    <a:pt x="955" y="848"/>
                    <a:pt x="956" y="847"/>
                  </a:cubicBezTo>
                  <a:close/>
                  <a:moveTo>
                    <a:pt x="930" y="738"/>
                  </a:moveTo>
                  <a:cubicBezTo>
                    <a:pt x="930" y="739"/>
                    <a:pt x="931" y="740"/>
                    <a:pt x="932" y="741"/>
                  </a:cubicBezTo>
                  <a:cubicBezTo>
                    <a:pt x="934" y="742"/>
                    <a:pt x="935" y="742"/>
                    <a:pt x="935" y="744"/>
                  </a:cubicBezTo>
                  <a:cubicBezTo>
                    <a:pt x="935" y="745"/>
                    <a:pt x="935" y="746"/>
                    <a:pt x="936" y="746"/>
                  </a:cubicBezTo>
                  <a:cubicBezTo>
                    <a:pt x="937" y="746"/>
                    <a:pt x="937" y="745"/>
                    <a:pt x="937" y="744"/>
                  </a:cubicBezTo>
                  <a:cubicBezTo>
                    <a:pt x="937" y="740"/>
                    <a:pt x="934" y="737"/>
                    <a:pt x="930" y="738"/>
                  </a:cubicBezTo>
                  <a:close/>
                  <a:moveTo>
                    <a:pt x="911" y="629"/>
                  </a:moveTo>
                  <a:cubicBezTo>
                    <a:pt x="912" y="628"/>
                    <a:pt x="915" y="630"/>
                    <a:pt x="915" y="628"/>
                  </a:cubicBezTo>
                  <a:cubicBezTo>
                    <a:pt x="915" y="626"/>
                    <a:pt x="912" y="625"/>
                    <a:pt x="910" y="625"/>
                  </a:cubicBezTo>
                  <a:cubicBezTo>
                    <a:pt x="909" y="626"/>
                    <a:pt x="906" y="625"/>
                    <a:pt x="907" y="628"/>
                  </a:cubicBezTo>
                  <a:cubicBezTo>
                    <a:pt x="907" y="630"/>
                    <a:pt x="909" y="629"/>
                    <a:pt x="911" y="629"/>
                  </a:cubicBezTo>
                  <a:close/>
                  <a:moveTo>
                    <a:pt x="938" y="675"/>
                  </a:moveTo>
                  <a:cubicBezTo>
                    <a:pt x="939" y="675"/>
                    <a:pt x="940" y="676"/>
                    <a:pt x="940" y="674"/>
                  </a:cubicBezTo>
                  <a:cubicBezTo>
                    <a:pt x="940" y="672"/>
                    <a:pt x="938" y="671"/>
                    <a:pt x="936" y="670"/>
                  </a:cubicBezTo>
                  <a:cubicBezTo>
                    <a:pt x="934" y="670"/>
                    <a:pt x="933" y="671"/>
                    <a:pt x="933" y="672"/>
                  </a:cubicBezTo>
                  <a:cubicBezTo>
                    <a:pt x="934" y="674"/>
                    <a:pt x="936" y="675"/>
                    <a:pt x="938" y="675"/>
                  </a:cubicBezTo>
                  <a:close/>
                  <a:moveTo>
                    <a:pt x="723" y="115"/>
                  </a:moveTo>
                  <a:cubicBezTo>
                    <a:pt x="723" y="114"/>
                    <a:pt x="722" y="113"/>
                    <a:pt x="721" y="113"/>
                  </a:cubicBezTo>
                  <a:cubicBezTo>
                    <a:pt x="718" y="113"/>
                    <a:pt x="718" y="115"/>
                    <a:pt x="717" y="117"/>
                  </a:cubicBezTo>
                  <a:cubicBezTo>
                    <a:pt x="717" y="119"/>
                    <a:pt x="718" y="119"/>
                    <a:pt x="719" y="119"/>
                  </a:cubicBezTo>
                  <a:cubicBezTo>
                    <a:pt x="721" y="118"/>
                    <a:pt x="723" y="118"/>
                    <a:pt x="723" y="115"/>
                  </a:cubicBezTo>
                  <a:close/>
                  <a:moveTo>
                    <a:pt x="542" y="163"/>
                  </a:moveTo>
                  <a:cubicBezTo>
                    <a:pt x="540" y="163"/>
                    <a:pt x="539" y="163"/>
                    <a:pt x="539" y="165"/>
                  </a:cubicBezTo>
                  <a:cubicBezTo>
                    <a:pt x="539" y="167"/>
                    <a:pt x="540" y="168"/>
                    <a:pt x="541" y="167"/>
                  </a:cubicBezTo>
                  <a:cubicBezTo>
                    <a:pt x="543" y="167"/>
                    <a:pt x="546" y="167"/>
                    <a:pt x="546" y="165"/>
                  </a:cubicBezTo>
                  <a:cubicBezTo>
                    <a:pt x="546" y="163"/>
                    <a:pt x="543" y="163"/>
                    <a:pt x="542" y="163"/>
                  </a:cubicBezTo>
                  <a:close/>
                  <a:moveTo>
                    <a:pt x="181" y="547"/>
                  </a:moveTo>
                  <a:cubicBezTo>
                    <a:pt x="182" y="549"/>
                    <a:pt x="180" y="552"/>
                    <a:pt x="182" y="553"/>
                  </a:cubicBezTo>
                  <a:cubicBezTo>
                    <a:pt x="184" y="553"/>
                    <a:pt x="184" y="550"/>
                    <a:pt x="184" y="549"/>
                  </a:cubicBezTo>
                  <a:cubicBezTo>
                    <a:pt x="185" y="547"/>
                    <a:pt x="184" y="545"/>
                    <a:pt x="182" y="545"/>
                  </a:cubicBezTo>
                  <a:cubicBezTo>
                    <a:pt x="180" y="544"/>
                    <a:pt x="181" y="546"/>
                    <a:pt x="181" y="547"/>
                  </a:cubicBezTo>
                  <a:close/>
                  <a:moveTo>
                    <a:pt x="943" y="779"/>
                  </a:moveTo>
                  <a:cubicBezTo>
                    <a:pt x="943" y="783"/>
                    <a:pt x="946" y="785"/>
                    <a:pt x="949" y="783"/>
                  </a:cubicBezTo>
                  <a:cubicBezTo>
                    <a:pt x="950" y="783"/>
                    <a:pt x="951" y="783"/>
                    <a:pt x="951" y="781"/>
                  </a:cubicBezTo>
                  <a:cubicBezTo>
                    <a:pt x="951" y="781"/>
                    <a:pt x="949" y="781"/>
                    <a:pt x="949" y="781"/>
                  </a:cubicBezTo>
                  <a:cubicBezTo>
                    <a:pt x="946" y="781"/>
                    <a:pt x="944" y="781"/>
                    <a:pt x="943" y="779"/>
                  </a:cubicBezTo>
                  <a:close/>
                  <a:moveTo>
                    <a:pt x="360" y="309"/>
                  </a:moveTo>
                  <a:cubicBezTo>
                    <a:pt x="362" y="311"/>
                    <a:pt x="364" y="311"/>
                    <a:pt x="366" y="310"/>
                  </a:cubicBezTo>
                  <a:cubicBezTo>
                    <a:pt x="367" y="310"/>
                    <a:pt x="370" y="310"/>
                    <a:pt x="369" y="308"/>
                  </a:cubicBezTo>
                  <a:cubicBezTo>
                    <a:pt x="369" y="306"/>
                    <a:pt x="367" y="306"/>
                    <a:pt x="365" y="307"/>
                  </a:cubicBezTo>
                  <a:cubicBezTo>
                    <a:pt x="363" y="307"/>
                    <a:pt x="362" y="308"/>
                    <a:pt x="360" y="309"/>
                  </a:cubicBezTo>
                  <a:close/>
                  <a:moveTo>
                    <a:pt x="988" y="772"/>
                  </a:moveTo>
                  <a:cubicBezTo>
                    <a:pt x="983" y="771"/>
                    <a:pt x="979" y="772"/>
                    <a:pt x="976" y="774"/>
                  </a:cubicBezTo>
                  <a:cubicBezTo>
                    <a:pt x="980" y="774"/>
                    <a:pt x="984" y="774"/>
                    <a:pt x="988" y="772"/>
                  </a:cubicBezTo>
                  <a:close/>
                  <a:moveTo>
                    <a:pt x="896" y="558"/>
                  </a:moveTo>
                  <a:cubicBezTo>
                    <a:pt x="898" y="558"/>
                    <a:pt x="900" y="557"/>
                    <a:pt x="900" y="555"/>
                  </a:cubicBezTo>
                  <a:cubicBezTo>
                    <a:pt x="900" y="553"/>
                    <a:pt x="897" y="554"/>
                    <a:pt x="896" y="554"/>
                  </a:cubicBezTo>
                  <a:cubicBezTo>
                    <a:pt x="895" y="554"/>
                    <a:pt x="893" y="554"/>
                    <a:pt x="893" y="556"/>
                  </a:cubicBezTo>
                  <a:cubicBezTo>
                    <a:pt x="893" y="558"/>
                    <a:pt x="895" y="558"/>
                    <a:pt x="896" y="558"/>
                  </a:cubicBezTo>
                  <a:close/>
                  <a:moveTo>
                    <a:pt x="1081" y="929"/>
                  </a:moveTo>
                  <a:cubicBezTo>
                    <a:pt x="1079" y="928"/>
                    <a:pt x="1077" y="926"/>
                    <a:pt x="1074" y="926"/>
                  </a:cubicBezTo>
                  <a:cubicBezTo>
                    <a:pt x="1074" y="925"/>
                    <a:pt x="1073" y="927"/>
                    <a:pt x="1074" y="927"/>
                  </a:cubicBezTo>
                  <a:cubicBezTo>
                    <a:pt x="1075" y="929"/>
                    <a:pt x="1078" y="930"/>
                    <a:pt x="1080" y="930"/>
                  </a:cubicBezTo>
                  <a:cubicBezTo>
                    <a:pt x="1081" y="930"/>
                    <a:pt x="1081" y="930"/>
                    <a:pt x="1081" y="929"/>
                  </a:cubicBezTo>
                  <a:close/>
                  <a:moveTo>
                    <a:pt x="950" y="695"/>
                  </a:moveTo>
                  <a:cubicBezTo>
                    <a:pt x="950" y="694"/>
                    <a:pt x="950" y="692"/>
                    <a:pt x="948" y="692"/>
                  </a:cubicBezTo>
                  <a:cubicBezTo>
                    <a:pt x="946" y="692"/>
                    <a:pt x="946" y="694"/>
                    <a:pt x="946" y="695"/>
                  </a:cubicBezTo>
                  <a:cubicBezTo>
                    <a:pt x="946" y="697"/>
                    <a:pt x="947" y="698"/>
                    <a:pt x="949" y="698"/>
                  </a:cubicBezTo>
                  <a:cubicBezTo>
                    <a:pt x="950" y="698"/>
                    <a:pt x="950" y="696"/>
                    <a:pt x="950" y="695"/>
                  </a:cubicBezTo>
                  <a:close/>
                  <a:moveTo>
                    <a:pt x="1057" y="1020"/>
                  </a:moveTo>
                  <a:cubicBezTo>
                    <a:pt x="1057" y="1019"/>
                    <a:pt x="1056" y="1018"/>
                    <a:pt x="1055" y="1018"/>
                  </a:cubicBezTo>
                  <a:cubicBezTo>
                    <a:pt x="1052" y="1018"/>
                    <a:pt x="1052" y="1020"/>
                    <a:pt x="1052" y="1022"/>
                  </a:cubicBezTo>
                  <a:cubicBezTo>
                    <a:pt x="1051" y="1023"/>
                    <a:pt x="1052" y="1024"/>
                    <a:pt x="1053" y="1024"/>
                  </a:cubicBezTo>
                  <a:cubicBezTo>
                    <a:pt x="1055" y="1024"/>
                    <a:pt x="1056" y="1022"/>
                    <a:pt x="1057" y="1020"/>
                  </a:cubicBezTo>
                  <a:close/>
                  <a:moveTo>
                    <a:pt x="955" y="557"/>
                  </a:moveTo>
                  <a:cubicBezTo>
                    <a:pt x="955" y="556"/>
                    <a:pt x="955" y="555"/>
                    <a:pt x="954" y="555"/>
                  </a:cubicBezTo>
                  <a:cubicBezTo>
                    <a:pt x="952" y="555"/>
                    <a:pt x="951" y="557"/>
                    <a:pt x="951" y="559"/>
                  </a:cubicBezTo>
                  <a:cubicBezTo>
                    <a:pt x="951" y="560"/>
                    <a:pt x="951" y="561"/>
                    <a:pt x="952" y="561"/>
                  </a:cubicBezTo>
                  <a:cubicBezTo>
                    <a:pt x="954" y="560"/>
                    <a:pt x="955" y="559"/>
                    <a:pt x="955" y="557"/>
                  </a:cubicBezTo>
                  <a:close/>
                  <a:moveTo>
                    <a:pt x="1086" y="1027"/>
                  </a:moveTo>
                  <a:cubicBezTo>
                    <a:pt x="1090" y="1032"/>
                    <a:pt x="1091" y="1032"/>
                    <a:pt x="1095" y="1027"/>
                  </a:cubicBezTo>
                  <a:cubicBezTo>
                    <a:pt x="1092" y="1028"/>
                    <a:pt x="1089" y="1027"/>
                    <a:pt x="1086" y="1027"/>
                  </a:cubicBezTo>
                  <a:close/>
                  <a:moveTo>
                    <a:pt x="459" y="139"/>
                  </a:moveTo>
                  <a:cubicBezTo>
                    <a:pt x="459" y="142"/>
                    <a:pt x="459" y="143"/>
                    <a:pt x="461" y="143"/>
                  </a:cubicBezTo>
                  <a:cubicBezTo>
                    <a:pt x="463" y="143"/>
                    <a:pt x="464" y="142"/>
                    <a:pt x="463" y="141"/>
                  </a:cubicBezTo>
                  <a:cubicBezTo>
                    <a:pt x="463" y="139"/>
                    <a:pt x="462" y="138"/>
                    <a:pt x="460" y="138"/>
                  </a:cubicBezTo>
                  <a:cubicBezTo>
                    <a:pt x="458" y="137"/>
                    <a:pt x="459" y="139"/>
                    <a:pt x="459" y="139"/>
                  </a:cubicBezTo>
                  <a:close/>
                  <a:moveTo>
                    <a:pt x="190" y="504"/>
                  </a:moveTo>
                  <a:cubicBezTo>
                    <a:pt x="190" y="503"/>
                    <a:pt x="190" y="502"/>
                    <a:pt x="189" y="502"/>
                  </a:cubicBezTo>
                  <a:cubicBezTo>
                    <a:pt x="186" y="503"/>
                    <a:pt x="187" y="505"/>
                    <a:pt x="187" y="507"/>
                  </a:cubicBezTo>
                  <a:cubicBezTo>
                    <a:pt x="186" y="508"/>
                    <a:pt x="187" y="510"/>
                    <a:pt x="188" y="509"/>
                  </a:cubicBezTo>
                  <a:cubicBezTo>
                    <a:pt x="191" y="509"/>
                    <a:pt x="189" y="506"/>
                    <a:pt x="190" y="504"/>
                  </a:cubicBezTo>
                  <a:close/>
                  <a:moveTo>
                    <a:pt x="256" y="590"/>
                  </a:moveTo>
                  <a:cubicBezTo>
                    <a:pt x="258" y="589"/>
                    <a:pt x="259" y="587"/>
                    <a:pt x="260" y="585"/>
                  </a:cubicBezTo>
                  <a:cubicBezTo>
                    <a:pt x="260" y="585"/>
                    <a:pt x="259" y="584"/>
                    <a:pt x="258" y="584"/>
                  </a:cubicBezTo>
                  <a:cubicBezTo>
                    <a:pt x="255" y="584"/>
                    <a:pt x="255" y="587"/>
                    <a:pt x="254" y="588"/>
                  </a:cubicBezTo>
                  <a:cubicBezTo>
                    <a:pt x="254" y="589"/>
                    <a:pt x="255" y="590"/>
                    <a:pt x="256" y="590"/>
                  </a:cubicBezTo>
                  <a:close/>
                  <a:moveTo>
                    <a:pt x="1110" y="1060"/>
                  </a:moveTo>
                  <a:cubicBezTo>
                    <a:pt x="1110" y="1058"/>
                    <a:pt x="1109" y="1058"/>
                    <a:pt x="1107" y="1057"/>
                  </a:cubicBezTo>
                  <a:cubicBezTo>
                    <a:pt x="1106" y="1057"/>
                    <a:pt x="1105" y="1057"/>
                    <a:pt x="1105" y="1059"/>
                  </a:cubicBezTo>
                  <a:cubicBezTo>
                    <a:pt x="1105" y="1061"/>
                    <a:pt x="1106" y="1061"/>
                    <a:pt x="1108" y="1061"/>
                  </a:cubicBezTo>
                  <a:cubicBezTo>
                    <a:pt x="1109" y="1061"/>
                    <a:pt x="1110" y="1061"/>
                    <a:pt x="1110" y="1060"/>
                  </a:cubicBezTo>
                  <a:close/>
                  <a:moveTo>
                    <a:pt x="181" y="967"/>
                  </a:moveTo>
                  <a:cubicBezTo>
                    <a:pt x="182" y="966"/>
                    <a:pt x="182" y="964"/>
                    <a:pt x="183" y="963"/>
                  </a:cubicBezTo>
                  <a:cubicBezTo>
                    <a:pt x="183" y="961"/>
                    <a:pt x="181" y="961"/>
                    <a:pt x="180" y="962"/>
                  </a:cubicBezTo>
                  <a:cubicBezTo>
                    <a:pt x="179" y="962"/>
                    <a:pt x="178" y="962"/>
                    <a:pt x="178" y="963"/>
                  </a:cubicBezTo>
                  <a:cubicBezTo>
                    <a:pt x="178" y="965"/>
                    <a:pt x="179" y="966"/>
                    <a:pt x="181" y="967"/>
                  </a:cubicBezTo>
                  <a:close/>
                  <a:moveTo>
                    <a:pt x="933" y="773"/>
                  </a:moveTo>
                  <a:cubicBezTo>
                    <a:pt x="936" y="774"/>
                    <a:pt x="938" y="773"/>
                    <a:pt x="940" y="774"/>
                  </a:cubicBezTo>
                  <a:cubicBezTo>
                    <a:pt x="941" y="774"/>
                    <a:pt x="941" y="774"/>
                    <a:pt x="942" y="773"/>
                  </a:cubicBezTo>
                  <a:cubicBezTo>
                    <a:pt x="942" y="772"/>
                    <a:pt x="941" y="771"/>
                    <a:pt x="940" y="771"/>
                  </a:cubicBezTo>
                  <a:cubicBezTo>
                    <a:pt x="938" y="771"/>
                    <a:pt x="935" y="770"/>
                    <a:pt x="933" y="773"/>
                  </a:cubicBezTo>
                  <a:close/>
                  <a:moveTo>
                    <a:pt x="115" y="971"/>
                  </a:moveTo>
                  <a:cubicBezTo>
                    <a:pt x="117" y="970"/>
                    <a:pt x="118" y="969"/>
                    <a:pt x="118" y="968"/>
                  </a:cubicBezTo>
                  <a:cubicBezTo>
                    <a:pt x="119" y="968"/>
                    <a:pt x="120" y="966"/>
                    <a:pt x="120" y="965"/>
                  </a:cubicBezTo>
                  <a:cubicBezTo>
                    <a:pt x="120" y="965"/>
                    <a:pt x="119" y="964"/>
                    <a:pt x="119" y="964"/>
                  </a:cubicBezTo>
                  <a:cubicBezTo>
                    <a:pt x="117" y="964"/>
                    <a:pt x="117" y="965"/>
                    <a:pt x="116" y="967"/>
                  </a:cubicBezTo>
                  <a:cubicBezTo>
                    <a:pt x="116" y="968"/>
                    <a:pt x="115" y="969"/>
                    <a:pt x="115" y="971"/>
                  </a:cubicBezTo>
                  <a:close/>
                  <a:moveTo>
                    <a:pt x="1011" y="822"/>
                  </a:moveTo>
                  <a:cubicBezTo>
                    <a:pt x="1010" y="822"/>
                    <a:pt x="1009" y="822"/>
                    <a:pt x="1008" y="823"/>
                  </a:cubicBezTo>
                  <a:cubicBezTo>
                    <a:pt x="1007" y="824"/>
                    <a:pt x="1008" y="825"/>
                    <a:pt x="1008" y="827"/>
                  </a:cubicBezTo>
                  <a:cubicBezTo>
                    <a:pt x="1009" y="827"/>
                    <a:pt x="1010" y="829"/>
                    <a:pt x="1011" y="828"/>
                  </a:cubicBezTo>
                  <a:cubicBezTo>
                    <a:pt x="1013" y="827"/>
                    <a:pt x="1010" y="826"/>
                    <a:pt x="1010" y="825"/>
                  </a:cubicBezTo>
                  <a:cubicBezTo>
                    <a:pt x="1010" y="824"/>
                    <a:pt x="1011" y="823"/>
                    <a:pt x="1011" y="822"/>
                  </a:cubicBezTo>
                  <a:close/>
                  <a:moveTo>
                    <a:pt x="724" y="209"/>
                  </a:moveTo>
                  <a:cubicBezTo>
                    <a:pt x="726" y="209"/>
                    <a:pt x="726" y="208"/>
                    <a:pt x="726" y="207"/>
                  </a:cubicBezTo>
                  <a:cubicBezTo>
                    <a:pt x="726" y="205"/>
                    <a:pt x="725" y="204"/>
                    <a:pt x="723" y="204"/>
                  </a:cubicBezTo>
                  <a:cubicBezTo>
                    <a:pt x="722" y="204"/>
                    <a:pt x="721" y="204"/>
                    <a:pt x="721" y="205"/>
                  </a:cubicBezTo>
                  <a:cubicBezTo>
                    <a:pt x="721" y="207"/>
                    <a:pt x="723" y="208"/>
                    <a:pt x="724" y="209"/>
                  </a:cubicBezTo>
                  <a:close/>
                  <a:moveTo>
                    <a:pt x="180" y="1155"/>
                  </a:moveTo>
                  <a:cubicBezTo>
                    <a:pt x="182" y="1155"/>
                    <a:pt x="184" y="1154"/>
                    <a:pt x="185" y="1153"/>
                  </a:cubicBezTo>
                  <a:cubicBezTo>
                    <a:pt x="186" y="1152"/>
                    <a:pt x="186" y="1150"/>
                    <a:pt x="185" y="1149"/>
                  </a:cubicBezTo>
                  <a:cubicBezTo>
                    <a:pt x="183" y="1148"/>
                    <a:pt x="183" y="1150"/>
                    <a:pt x="182" y="1151"/>
                  </a:cubicBezTo>
                  <a:cubicBezTo>
                    <a:pt x="182" y="1152"/>
                    <a:pt x="181" y="1153"/>
                    <a:pt x="180" y="1155"/>
                  </a:cubicBezTo>
                  <a:close/>
                  <a:moveTo>
                    <a:pt x="1029" y="709"/>
                  </a:moveTo>
                  <a:cubicBezTo>
                    <a:pt x="1029" y="707"/>
                    <a:pt x="1028" y="707"/>
                    <a:pt x="1027" y="707"/>
                  </a:cubicBezTo>
                  <a:cubicBezTo>
                    <a:pt x="1025" y="707"/>
                    <a:pt x="1024" y="707"/>
                    <a:pt x="1023" y="709"/>
                  </a:cubicBezTo>
                  <a:cubicBezTo>
                    <a:pt x="1023" y="710"/>
                    <a:pt x="1024" y="711"/>
                    <a:pt x="1025" y="711"/>
                  </a:cubicBezTo>
                  <a:cubicBezTo>
                    <a:pt x="1027" y="710"/>
                    <a:pt x="1028" y="710"/>
                    <a:pt x="1029" y="709"/>
                  </a:cubicBezTo>
                  <a:close/>
                  <a:moveTo>
                    <a:pt x="157" y="899"/>
                  </a:moveTo>
                  <a:cubicBezTo>
                    <a:pt x="157" y="897"/>
                    <a:pt x="156" y="896"/>
                    <a:pt x="155" y="896"/>
                  </a:cubicBezTo>
                  <a:cubicBezTo>
                    <a:pt x="154" y="896"/>
                    <a:pt x="153" y="897"/>
                    <a:pt x="153" y="899"/>
                  </a:cubicBezTo>
                  <a:cubicBezTo>
                    <a:pt x="153" y="900"/>
                    <a:pt x="154" y="900"/>
                    <a:pt x="155" y="901"/>
                  </a:cubicBezTo>
                  <a:cubicBezTo>
                    <a:pt x="156" y="901"/>
                    <a:pt x="157" y="900"/>
                    <a:pt x="157" y="899"/>
                  </a:cubicBezTo>
                  <a:close/>
                  <a:moveTo>
                    <a:pt x="834" y="252"/>
                  </a:moveTo>
                  <a:cubicBezTo>
                    <a:pt x="834" y="251"/>
                    <a:pt x="834" y="251"/>
                    <a:pt x="833" y="251"/>
                  </a:cubicBezTo>
                  <a:cubicBezTo>
                    <a:pt x="831" y="251"/>
                    <a:pt x="830" y="251"/>
                    <a:pt x="830" y="253"/>
                  </a:cubicBezTo>
                  <a:cubicBezTo>
                    <a:pt x="830" y="254"/>
                    <a:pt x="830" y="255"/>
                    <a:pt x="831" y="255"/>
                  </a:cubicBezTo>
                  <a:cubicBezTo>
                    <a:pt x="833" y="255"/>
                    <a:pt x="833" y="253"/>
                    <a:pt x="834" y="252"/>
                  </a:cubicBezTo>
                  <a:close/>
                  <a:moveTo>
                    <a:pt x="770" y="176"/>
                  </a:moveTo>
                  <a:cubicBezTo>
                    <a:pt x="770" y="175"/>
                    <a:pt x="769" y="175"/>
                    <a:pt x="768" y="175"/>
                  </a:cubicBezTo>
                  <a:cubicBezTo>
                    <a:pt x="767" y="175"/>
                    <a:pt x="765" y="176"/>
                    <a:pt x="765" y="178"/>
                  </a:cubicBezTo>
                  <a:cubicBezTo>
                    <a:pt x="765" y="179"/>
                    <a:pt x="766" y="179"/>
                    <a:pt x="767" y="179"/>
                  </a:cubicBezTo>
                  <a:cubicBezTo>
                    <a:pt x="769" y="179"/>
                    <a:pt x="770" y="178"/>
                    <a:pt x="770" y="176"/>
                  </a:cubicBezTo>
                  <a:close/>
                  <a:moveTo>
                    <a:pt x="971" y="606"/>
                  </a:moveTo>
                  <a:cubicBezTo>
                    <a:pt x="971" y="605"/>
                    <a:pt x="970" y="604"/>
                    <a:pt x="968" y="603"/>
                  </a:cubicBezTo>
                  <a:cubicBezTo>
                    <a:pt x="967" y="603"/>
                    <a:pt x="966" y="604"/>
                    <a:pt x="966" y="605"/>
                  </a:cubicBezTo>
                  <a:cubicBezTo>
                    <a:pt x="966" y="607"/>
                    <a:pt x="968" y="607"/>
                    <a:pt x="969" y="607"/>
                  </a:cubicBezTo>
                  <a:cubicBezTo>
                    <a:pt x="970" y="608"/>
                    <a:pt x="971" y="607"/>
                    <a:pt x="971" y="606"/>
                  </a:cubicBezTo>
                  <a:close/>
                  <a:moveTo>
                    <a:pt x="927" y="649"/>
                  </a:moveTo>
                  <a:cubicBezTo>
                    <a:pt x="928" y="647"/>
                    <a:pt x="927" y="647"/>
                    <a:pt x="926" y="647"/>
                  </a:cubicBezTo>
                  <a:cubicBezTo>
                    <a:pt x="924" y="647"/>
                    <a:pt x="923" y="647"/>
                    <a:pt x="923" y="649"/>
                  </a:cubicBezTo>
                  <a:cubicBezTo>
                    <a:pt x="923" y="650"/>
                    <a:pt x="924" y="651"/>
                    <a:pt x="925" y="651"/>
                  </a:cubicBezTo>
                  <a:cubicBezTo>
                    <a:pt x="927" y="651"/>
                    <a:pt x="927" y="650"/>
                    <a:pt x="927" y="649"/>
                  </a:cubicBezTo>
                  <a:close/>
                  <a:moveTo>
                    <a:pt x="1035" y="936"/>
                  </a:moveTo>
                  <a:cubicBezTo>
                    <a:pt x="1035" y="937"/>
                    <a:pt x="1036" y="938"/>
                    <a:pt x="1036" y="939"/>
                  </a:cubicBezTo>
                  <a:cubicBezTo>
                    <a:pt x="1037" y="940"/>
                    <a:pt x="1038" y="940"/>
                    <a:pt x="1040" y="939"/>
                  </a:cubicBezTo>
                  <a:cubicBezTo>
                    <a:pt x="1040" y="939"/>
                    <a:pt x="1040" y="938"/>
                    <a:pt x="1040" y="938"/>
                  </a:cubicBezTo>
                  <a:cubicBezTo>
                    <a:pt x="1040" y="936"/>
                    <a:pt x="1039" y="937"/>
                    <a:pt x="1038" y="936"/>
                  </a:cubicBezTo>
                  <a:cubicBezTo>
                    <a:pt x="1037" y="936"/>
                    <a:pt x="1036" y="936"/>
                    <a:pt x="1035" y="936"/>
                  </a:cubicBezTo>
                  <a:close/>
                  <a:moveTo>
                    <a:pt x="1010" y="986"/>
                  </a:moveTo>
                  <a:cubicBezTo>
                    <a:pt x="1010" y="985"/>
                    <a:pt x="1010" y="984"/>
                    <a:pt x="1009" y="984"/>
                  </a:cubicBezTo>
                  <a:cubicBezTo>
                    <a:pt x="1007" y="984"/>
                    <a:pt x="1006" y="985"/>
                    <a:pt x="1006" y="986"/>
                  </a:cubicBezTo>
                  <a:cubicBezTo>
                    <a:pt x="1005" y="988"/>
                    <a:pt x="1007" y="988"/>
                    <a:pt x="1008" y="988"/>
                  </a:cubicBezTo>
                  <a:cubicBezTo>
                    <a:pt x="1009" y="988"/>
                    <a:pt x="1010" y="987"/>
                    <a:pt x="1010" y="986"/>
                  </a:cubicBezTo>
                  <a:close/>
                  <a:moveTo>
                    <a:pt x="983" y="828"/>
                  </a:moveTo>
                  <a:cubicBezTo>
                    <a:pt x="979" y="825"/>
                    <a:pt x="976" y="827"/>
                    <a:pt x="973" y="828"/>
                  </a:cubicBezTo>
                  <a:cubicBezTo>
                    <a:pt x="976" y="828"/>
                    <a:pt x="979" y="828"/>
                    <a:pt x="983" y="828"/>
                  </a:cubicBezTo>
                  <a:close/>
                  <a:moveTo>
                    <a:pt x="945" y="843"/>
                  </a:moveTo>
                  <a:cubicBezTo>
                    <a:pt x="947" y="841"/>
                    <a:pt x="947" y="839"/>
                    <a:pt x="946" y="837"/>
                  </a:cubicBezTo>
                  <a:cubicBezTo>
                    <a:pt x="945" y="837"/>
                    <a:pt x="944" y="836"/>
                    <a:pt x="944" y="837"/>
                  </a:cubicBezTo>
                  <a:cubicBezTo>
                    <a:pt x="943" y="839"/>
                    <a:pt x="944" y="841"/>
                    <a:pt x="945" y="843"/>
                  </a:cubicBezTo>
                  <a:close/>
                  <a:moveTo>
                    <a:pt x="177" y="979"/>
                  </a:moveTo>
                  <a:cubicBezTo>
                    <a:pt x="178" y="979"/>
                    <a:pt x="179" y="978"/>
                    <a:pt x="180" y="976"/>
                  </a:cubicBezTo>
                  <a:cubicBezTo>
                    <a:pt x="180" y="975"/>
                    <a:pt x="179" y="975"/>
                    <a:pt x="178" y="975"/>
                  </a:cubicBezTo>
                  <a:cubicBezTo>
                    <a:pt x="177" y="975"/>
                    <a:pt x="176" y="977"/>
                    <a:pt x="176" y="978"/>
                  </a:cubicBezTo>
                  <a:cubicBezTo>
                    <a:pt x="176" y="979"/>
                    <a:pt x="176" y="979"/>
                    <a:pt x="177" y="979"/>
                  </a:cubicBezTo>
                  <a:close/>
                  <a:moveTo>
                    <a:pt x="250" y="420"/>
                  </a:moveTo>
                  <a:cubicBezTo>
                    <a:pt x="250" y="419"/>
                    <a:pt x="249" y="418"/>
                    <a:pt x="248" y="418"/>
                  </a:cubicBezTo>
                  <a:cubicBezTo>
                    <a:pt x="247" y="418"/>
                    <a:pt x="247" y="420"/>
                    <a:pt x="247" y="421"/>
                  </a:cubicBezTo>
                  <a:cubicBezTo>
                    <a:pt x="247" y="422"/>
                    <a:pt x="247" y="423"/>
                    <a:pt x="248" y="422"/>
                  </a:cubicBezTo>
                  <a:cubicBezTo>
                    <a:pt x="249" y="422"/>
                    <a:pt x="250" y="421"/>
                    <a:pt x="250" y="420"/>
                  </a:cubicBezTo>
                  <a:close/>
                  <a:moveTo>
                    <a:pt x="1068" y="1067"/>
                  </a:moveTo>
                  <a:cubicBezTo>
                    <a:pt x="1069" y="1067"/>
                    <a:pt x="1070" y="1068"/>
                    <a:pt x="1070" y="1067"/>
                  </a:cubicBezTo>
                  <a:cubicBezTo>
                    <a:pt x="1070" y="1065"/>
                    <a:pt x="1069" y="1065"/>
                    <a:pt x="1068" y="1065"/>
                  </a:cubicBezTo>
                  <a:cubicBezTo>
                    <a:pt x="1067" y="1065"/>
                    <a:pt x="1065" y="1064"/>
                    <a:pt x="1065" y="1066"/>
                  </a:cubicBezTo>
                  <a:cubicBezTo>
                    <a:pt x="1065" y="1068"/>
                    <a:pt x="1067" y="1067"/>
                    <a:pt x="1068" y="1067"/>
                  </a:cubicBezTo>
                  <a:close/>
                  <a:moveTo>
                    <a:pt x="897" y="575"/>
                  </a:moveTo>
                  <a:cubicBezTo>
                    <a:pt x="897" y="574"/>
                    <a:pt x="896" y="574"/>
                    <a:pt x="895" y="574"/>
                  </a:cubicBezTo>
                  <a:cubicBezTo>
                    <a:pt x="893" y="574"/>
                    <a:pt x="892" y="574"/>
                    <a:pt x="892" y="576"/>
                  </a:cubicBezTo>
                  <a:cubicBezTo>
                    <a:pt x="892" y="577"/>
                    <a:pt x="893" y="577"/>
                    <a:pt x="894" y="577"/>
                  </a:cubicBezTo>
                  <a:cubicBezTo>
                    <a:pt x="895" y="577"/>
                    <a:pt x="897" y="577"/>
                    <a:pt x="897" y="575"/>
                  </a:cubicBezTo>
                  <a:close/>
                  <a:moveTo>
                    <a:pt x="1040" y="756"/>
                  </a:moveTo>
                  <a:cubicBezTo>
                    <a:pt x="1041" y="757"/>
                    <a:pt x="1043" y="759"/>
                    <a:pt x="1045" y="758"/>
                  </a:cubicBezTo>
                  <a:cubicBezTo>
                    <a:pt x="1045" y="757"/>
                    <a:pt x="1045" y="756"/>
                    <a:pt x="1045" y="756"/>
                  </a:cubicBezTo>
                  <a:cubicBezTo>
                    <a:pt x="1043" y="754"/>
                    <a:pt x="1042" y="756"/>
                    <a:pt x="1040" y="756"/>
                  </a:cubicBezTo>
                  <a:close/>
                  <a:moveTo>
                    <a:pt x="656" y="206"/>
                  </a:moveTo>
                  <a:cubicBezTo>
                    <a:pt x="655" y="207"/>
                    <a:pt x="652" y="207"/>
                    <a:pt x="651" y="208"/>
                  </a:cubicBezTo>
                  <a:cubicBezTo>
                    <a:pt x="651" y="209"/>
                    <a:pt x="652" y="209"/>
                    <a:pt x="652" y="210"/>
                  </a:cubicBezTo>
                  <a:cubicBezTo>
                    <a:pt x="655" y="210"/>
                    <a:pt x="656" y="209"/>
                    <a:pt x="656" y="206"/>
                  </a:cubicBezTo>
                  <a:close/>
                  <a:moveTo>
                    <a:pt x="890" y="606"/>
                  </a:moveTo>
                  <a:cubicBezTo>
                    <a:pt x="891" y="606"/>
                    <a:pt x="891" y="605"/>
                    <a:pt x="891" y="604"/>
                  </a:cubicBezTo>
                  <a:cubicBezTo>
                    <a:pt x="891" y="602"/>
                    <a:pt x="889" y="602"/>
                    <a:pt x="888" y="602"/>
                  </a:cubicBezTo>
                  <a:cubicBezTo>
                    <a:pt x="887" y="602"/>
                    <a:pt x="886" y="603"/>
                    <a:pt x="887" y="604"/>
                  </a:cubicBezTo>
                  <a:cubicBezTo>
                    <a:pt x="887" y="605"/>
                    <a:pt x="889" y="605"/>
                    <a:pt x="890" y="606"/>
                  </a:cubicBezTo>
                  <a:close/>
                  <a:moveTo>
                    <a:pt x="988" y="712"/>
                  </a:moveTo>
                  <a:cubicBezTo>
                    <a:pt x="987" y="711"/>
                    <a:pt x="986" y="708"/>
                    <a:pt x="984" y="710"/>
                  </a:cubicBezTo>
                  <a:cubicBezTo>
                    <a:pt x="983" y="710"/>
                    <a:pt x="983" y="711"/>
                    <a:pt x="983" y="712"/>
                  </a:cubicBezTo>
                  <a:cubicBezTo>
                    <a:pt x="985" y="713"/>
                    <a:pt x="987" y="712"/>
                    <a:pt x="988" y="712"/>
                  </a:cubicBezTo>
                  <a:close/>
                  <a:moveTo>
                    <a:pt x="367" y="332"/>
                  </a:moveTo>
                  <a:cubicBezTo>
                    <a:pt x="364" y="332"/>
                    <a:pt x="362" y="331"/>
                    <a:pt x="362" y="333"/>
                  </a:cubicBezTo>
                  <a:cubicBezTo>
                    <a:pt x="361" y="334"/>
                    <a:pt x="361" y="335"/>
                    <a:pt x="362" y="335"/>
                  </a:cubicBezTo>
                  <a:cubicBezTo>
                    <a:pt x="364" y="336"/>
                    <a:pt x="364" y="334"/>
                    <a:pt x="367" y="332"/>
                  </a:cubicBezTo>
                  <a:close/>
                  <a:moveTo>
                    <a:pt x="937" y="755"/>
                  </a:moveTo>
                  <a:cubicBezTo>
                    <a:pt x="940" y="756"/>
                    <a:pt x="941" y="758"/>
                    <a:pt x="943" y="756"/>
                  </a:cubicBezTo>
                  <a:cubicBezTo>
                    <a:pt x="943" y="755"/>
                    <a:pt x="944" y="755"/>
                    <a:pt x="943" y="754"/>
                  </a:cubicBezTo>
                  <a:cubicBezTo>
                    <a:pt x="941" y="752"/>
                    <a:pt x="940" y="754"/>
                    <a:pt x="937" y="755"/>
                  </a:cubicBezTo>
                  <a:close/>
                  <a:moveTo>
                    <a:pt x="1042" y="1190"/>
                  </a:moveTo>
                  <a:cubicBezTo>
                    <a:pt x="1042" y="1190"/>
                    <a:pt x="1041" y="1190"/>
                    <a:pt x="1041" y="1192"/>
                  </a:cubicBezTo>
                  <a:cubicBezTo>
                    <a:pt x="1041" y="1193"/>
                    <a:pt x="1042" y="1194"/>
                    <a:pt x="1043" y="1194"/>
                  </a:cubicBezTo>
                  <a:cubicBezTo>
                    <a:pt x="1045" y="1194"/>
                    <a:pt x="1044" y="1192"/>
                    <a:pt x="1044" y="1191"/>
                  </a:cubicBezTo>
                  <a:cubicBezTo>
                    <a:pt x="1045" y="1190"/>
                    <a:pt x="1044" y="1190"/>
                    <a:pt x="1042" y="1190"/>
                  </a:cubicBezTo>
                  <a:close/>
                  <a:moveTo>
                    <a:pt x="521" y="198"/>
                  </a:moveTo>
                  <a:cubicBezTo>
                    <a:pt x="520" y="199"/>
                    <a:pt x="519" y="199"/>
                    <a:pt x="519" y="200"/>
                  </a:cubicBezTo>
                  <a:cubicBezTo>
                    <a:pt x="519" y="202"/>
                    <a:pt x="519" y="202"/>
                    <a:pt x="521" y="203"/>
                  </a:cubicBezTo>
                  <a:cubicBezTo>
                    <a:pt x="522" y="203"/>
                    <a:pt x="523" y="203"/>
                    <a:pt x="522" y="202"/>
                  </a:cubicBezTo>
                  <a:cubicBezTo>
                    <a:pt x="522" y="201"/>
                    <a:pt x="521" y="200"/>
                    <a:pt x="521" y="198"/>
                  </a:cubicBezTo>
                  <a:close/>
                  <a:moveTo>
                    <a:pt x="1001" y="913"/>
                  </a:moveTo>
                  <a:cubicBezTo>
                    <a:pt x="1002" y="915"/>
                    <a:pt x="1004" y="915"/>
                    <a:pt x="1005" y="914"/>
                  </a:cubicBezTo>
                  <a:cubicBezTo>
                    <a:pt x="1006" y="914"/>
                    <a:pt x="1006" y="913"/>
                    <a:pt x="1005" y="913"/>
                  </a:cubicBezTo>
                  <a:cubicBezTo>
                    <a:pt x="1004" y="911"/>
                    <a:pt x="1002" y="912"/>
                    <a:pt x="1001" y="913"/>
                  </a:cubicBezTo>
                  <a:close/>
                  <a:moveTo>
                    <a:pt x="533" y="168"/>
                  </a:moveTo>
                  <a:cubicBezTo>
                    <a:pt x="533" y="167"/>
                    <a:pt x="532" y="167"/>
                    <a:pt x="532" y="167"/>
                  </a:cubicBezTo>
                  <a:cubicBezTo>
                    <a:pt x="530" y="167"/>
                    <a:pt x="529" y="168"/>
                    <a:pt x="529" y="169"/>
                  </a:cubicBezTo>
                  <a:cubicBezTo>
                    <a:pt x="529" y="170"/>
                    <a:pt x="530" y="170"/>
                    <a:pt x="531" y="170"/>
                  </a:cubicBezTo>
                  <a:cubicBezTo>
                    <a:pt x="532" y="170"/>
                    <a:pt x="533" y="169"/>
                    <a:pt x="533" y="168"/>
                  </a:cubicBezTo>
                  <a:close/>
                  <a:moveTo>
                    <a:pt x="320" y="186"/>
                  </a:moveTo>
                  <a:cubicBezTo>
                    <a:pt x="320" y="185"/>
                    <a:pt x="320" y="184"/>
                    <a:pt x="318" y="184"/>
                  </a:cubicBezTo>
                  <a:cubicBezTo>
                    <a:pt x="317" y="184"/>
                    <a:pt x="317" y="184"/>
                    <a:pt x="316" y="186"/>
                  </a:cubicBezTo>
                  <a:cubicBezTo>
                    <a:pt x="316" y="187"/>
                    <a:pt x="317" y="187"/>
                    <a:pt x="318" y="187"/>
                  </a:cubicBezTo>
                  <a:cubicBezTo>
                    <a:pt x="319" y="188"/>
                    <a:pt x="319" y="187"/>
                    <a:pt x="320" y="186"/>
                  </a:cubicBezTo>
                  <a:close/>
                  <a:moveTo>
                    <a:pt x="164" y="708"/>
                  </a:moveTo>
                  <a:cubicBezTo>
                    <a:pt x="163" y="708"/>
                    <a:pt x="162" y="708"/>
                    <a:pt x="163" y="709"/>
                  </a:cubicBezTo>
                  <a:cubicBezTo>
                    <a:pt x="163" y="711"/>
                    <a:pt x="164" y="711"/>
                    <a:pt x="165" y="712"/>
                  </a:cubicBezTo>
                  <a:cubicBezTo>
                    <a:pt x="165" y="712"/>
                    <a:pt x="167" y="711"/>
                    <a:pt x="167" y="710"/>
                  </a:cubicBezTo>
                  <a:cubicBezTo>
                    <a:pt x="167" y="709"/>
                    <a:pt x="165" y="709"/>
                    <a:pt x="164" y="708"/>
                  </a:cubicBezTo>
                  <a:close/>
                  <a:moveTo>
                    <a:pt x="120" y="1058"/>
                  </a:moveTo>
                  <a:cubicBezTo>
                    <a:pt x="119" y="1058"/>
                    <a:pt x="118" y="1058"/>
                    <a:pt x="118" y="1059"/>
                  </a:cubicBezTo>
                  <a:cubicBezTo>
                    <a:pt x="118" y="1060"/>
                    <a:pt x="119" y="1061"/>
                    <a:pt x="121" y="1061"/>
                  </a:cubicBezTo>
                  <a:cubicBezTo>
                    <a:pt x="122" y="1061"/>
                    <a:pt x="122" y="1061"/>
                    <a:pt x="122" y="1060"/>
                  </a:cubicBezTo>
                  <a:cubicBezTo>
                    <a:pt x="122" y="1058"/>
                    <a:pt x="121" y="1058"/>
                    <a:pt x="120" y="1058"/>
                  </a:cubicBezTo>
                  <a:close/>
                  <a:moveTo>
                    <a:pt x="943" y="479"/>
                  </a:moveTo>
                  <a:cubicBezTo>
                    <a:pt x="942" y="478"/>
                    <a:pt x="942" y="477"/>
                    <a:pt x="940" y="477"/>
                  </a:cubicBezTo>
                  <a:cubicBezTo>
                    <a:pt x="940" y="477"/>
                    <a:pt x="938" y="478"/>
                    <a:pt x="939" y="479"/>
                  </a:cubicBezTo>
                  <a:cubicBezTo>
                    <a:pt x="939" y="480"/>
                    <a:pt x="940" y="480"/>
                    <a:pt x="941" y="481"/>
                  </a:cubicBezTo>
                  <a:cubicBezTo>
                    <a:pt x="942" y="481"/>
                    <a:pt x="942" y="480"/>
                    <a:pt x="943" y="479"/>
                  </a:cubicBezTo>
                  <a:close/>
                  <a:moveTo>
                    <a:pt x="1132" y="974"/>
                  </a:moveTo>
                  <a:cubicBezTo>
                    <a:pt x="1131" y="973"/>
                    <a:pt x="1129" y="972"/>
                    <a:pt x="1128" y="974"/>
                  </a:cubicBezTo>
                  <a:cubicBezTo>
                    <a:pt x="1127" y="974"/>
                    <a:pt x="1127" y="975"/>
                    <a:pt x="1128" y="975"/>
                  </a:cubicBezTo>
                  <a:cubicBezTo>
                    <a:pt x="1129" y="976"/>
                    <a:pt x="1131" y="974"/>
                    <a:pt x="1132" y="974"/>
                  </a:cubicBezTo>
                  <a:close/>
                  <a:moveTo>
                    <a:pt x="884" y="560"/>
                  </a:moveTo>
                  <a:cubicBezTo>
                    <a:pt x="883" y="560"/>
                    <a:pt x="882" y="561"/>
                    <a:pt x="882" y="562"/>
                  </a:cubicBezTo>
                  <a:cubicBezTo>
                    <a:pt x="882" y="563"/>
                    <a:pt x="883" y="563"/>
                    <a:pt x="884" y="563"/>
                  </a:cubicBezTo>
                  <a:cubicBezTo>
                    <a:pt x="885" y="563"/>
                    <a:pt x="886" y="564"/>
                    <a:pt x="886" y="562"/>
                  </a:cubicBezTo>
                  <a:cubicBezTo>
                    <a:pt x="886" y="561"/>
                    <a:pt x="885" y="561"/>
                    <a:pt x="884" y="560"/>
                  </a:cubicBezTo>
                  <a:close/>
                  <a:moveTo>
                    <a:pt x="946" y="762"/>
                  </a:moveTo>
                  <a:cubicBezTo>
                    <a:pt x="946" y="765"/>
                    <a:pt x="947" y="767"/>
                    <a:pt x="949" y="767"/>
                  </a:cubicBezTo>
                  <a:cubicBezTo>
                    <a:pt x="949" y="767"/>
                    <a:pt x="950" y="767"/>
                    <a:pt x="950" y="767"/>
                  </a:cubicBezTo>
                  <a:cubicBezTo>
                    <a:pt x="950" y="765"/>
                    <a:pt x="948" y="764"/>
                    <a:pt x="946" y="762"/>
                  </a:cubicBezTo>
                  <a:close/>
                  <a:moveTo>
                    <a:pt x="1048" y="1181"/>
                  </a:moveTo>
                  <a:cubicBezTo>
                    <a:pt x="1047" y="1180"/>
                    <a:pt x="1047" y="1179"/>
                    <a:pt x="1046" y="1179"/>
                  </a:cubicBezTo>
                  <a:cubicBezTo>
                    <a:pt x="1045" y="1179"/>
                    <a:pt x="1044" y="1180"/>
                    <a:pt x="1044" y="1181"/>
                  </a:cubicBezTo>
                  <a:cubicBezTo>
                    <a:pt x="1044" y="1182"/>
                    <a:pt x="1045" y="1183"/>
                    <a:pt x="1046" y="1182"/>
                  </a:cubicBezTo>
                  <a:cubicBezTo>
                    <a:pt x="1047" y="1182"/>
                    <a:pt x="1048" y="1182"/>
                    <a:pt x="1048" y="1181"/>
                  </a:cubicBezTo>
                  <a:close/>
                  <a:moveTo>
                    <a:pt x="736" y="97"/>
                  </a:moveTo>
                  <a:cubicBezTo>
                    <a:pt x="737" y="97"/>
                    <a:pt x="737" y="96"/>
                    <a:pt x="737" y="95"/>
                  </a:cubicBezTo>
                  <a:cubicBezTo>
                    <a:pt x="737" y="94"/>
                    <a:pt x="737" y="93"/>
                    <a:pt x="736" y="93"/>
                  </a:cubicBezTo>
                  <a:cubicBezTo>
                    <a:pt x="735" y="93"/>
                    <a:pt x="735" y="94"/>
                    <a:pt x="735" y="95"/>
                  </a:cubicBezTo>
                  <a:cubicBezTo>
                    <a:pt x="735" y="96"/>
                    <a:pt x="735" y="97"/>
                    <a:pt x="736" y="97"/>
                  </a:cubicBezTo>
                  <a:close/>
                  <a:moveTo>
                    <a:pt x="561" y="68"/>
                  </a:moveTo>
                  <a:cubicBezTo>
                    <a:pt x="561" y="67"/>
                    <a:pt x="560" y="67"/>
                    <a:pt x="560" y="67"/>
                  </a:cubicBezTo>
                  <a:cubicBezTo>
                    <a:pt x="559" y="67"/>
                    <a:pt x="558" y="67"/>
                    <a:pt x="558" y="68"/>
                  </a:cubicBezTo>
                  <a:cubicBezTo>
                    <a:pt x="558" y="69"/>
                    <a:pt x="559" y="69"/>
                    <a:pt x="559" y="70"/>
                  </a:cubicBezTo>
                  <a:cubicBezTo>
                    <a:pt x="560" y="70"/>
                    <a:pt x="561" y="69"/>
                    <a:pt x="561" y="68"/>
                  </a:cubicBezTo>
                  <a:close/>
                  <a:moveTo>
                    <a:pt x="1087" y="757"/>
                  </a:moveTo>
                  <a:cubicBezTo>
                    <a:pt x="1090" y="757"/>
                    <a:pt x="1091" y="756"/>
                    <a:pt x="1092" y="754"/>
                  </a:cubicBezTo>
                  <a:cubicBezTo>
                    <a:pt x="1092" y="754"/>
                    <a:pt x="1091" y="754"/>
                    <a:pt x="1091" y="754"/>
                  </a:cubicBezTo>
                  <a:cubicBezTo>
                    <a:pt x="1089" y="754"/>
                    <a:pt x="1089" y="756"/>
                    <a:pt x="1087" y="757"/>
                  </a:cubicBezTo>
                  <a:close/>
                  <a:moveTo>
                    <a:pt x="1025" y="512"/>
                  </a:moveTo>
                  <a:cubicBezTo>
                    <a:pt x="1025" y="511"/>
                    <a:pt x="1025" y="510"/>
                    <a:pt x="1024" y="510"/>
                  </a:cubicBezTo>
                  <a:cubicBezTo>
                    <a:pt x="1021" y="509"/>
                    <a:pt x="1021" y="508"/>
                    <a:pt x="1021" y="505"/>
                  </a:cubicBezTo>
                  <a:cubicBezTo>
                    <a:pt x="1022" y="501"/>
                    <a:pt x="1022" y="497"/>
                    <a:pt x="1019" y="494"/>
                  </a:cubicBezTo>
                  <a:cubicBezTo>
                    <a:pt x="1018" y="492"/>
                    <a:pt x="1018" y="490"/>
                    <a:pt x="1018" y="488"/>
                  </a:cubicBezTo>
                  <a:cubicBezTo>
                    <a:pt x="1019" y="480"/>
                    <a:pt x="1016" y="473"/>
                    <a:pt x="1016" y="466"/>
                  </a:cubicBezTo>
                  <a:cubicBezTo>
                    <a:pt x="1016" y="461"/>
                    <a:pt x="1015" y="456"/>
                    <a:pt x="1015" y="451"/>
                  </a:cubicBezTo>
                  <a:cubicBezTo>
                    <a:pt x="1015" y="447"/>
                    <a:pt x="1015" y="444"/>
                    <a:pt x="1015" y="440"/>
                  </a:cubicBezTo>
                  <a:cubicBezTo>
                    <a:pt x="1015" y="432"/>
                    <a:pt x="1012" y="431"/>
                    <a:pt x="1004" y="430"/>
                  </a:cubicBezTo>
                  <a:cubicBezTo>
                    <a:pt x="1001" y="430"/>
                    <a:pt x="1000" y="431"/>
                    <a:pt x="1000" y="434"/>
                  </a:cubicBezTo>
                  <a:cubicBezTo>
                    <a:pt x="1002" y="443"/>
                    <a:pt x="1004" y="452"/>
                    <a:pt x="1003" y="461"/>
                  </a:cubicBezTo>
                  <a:cubicBezTo>
                    <a:pt x="1002" y="463"/>
                    <a:pt x="1002" y="465"/>
                    <a:pt x="1003" y="467"/>
                  </a:cubicBezTo>
                  <a:cubicBezTo>
                    <a:pt x="1004" y="474"/>
                    <a:pt x="1004" y="480"/>
                    <a:pt x="1006" y="486"/>
                  </a:cubicBezTo>
                  <a:cubicBezTo>
                    <a:pt x="1007" y="491"/>
                    <a:pt x="1005" y="496"/>
                    <a:pt x="1008" y="501"/>
                  </a:cubicBezTo>
                  <a:cubicBezTo>
                    <a:pt x="1010" y="505"/>
                    <a:pt x="1010" y="511"/>
                    <a:pt x="1014" y="514"/>
                  </a:cubicBezTo>
                  <a:cubicBezTo>
                    <a:pt x="1015" y="514"/>
                    <a:pt x="1014" y="515"/>
                    <a:pt x="1015" y="515"/>
                  </a:cubicBezTo>
                  <a:cubicBezTo>
                    <a:pt x="1016" y="517"/>
                    <a:pt x="1015" y="521"/>
                    <a:pt x="1017" y="523"/>
                  </a:cubicBezTo>
                  <a:cubicBezTo>
                    <a:pt x="1021" y="527"/>
                    <a:pt x="1023" y="532"/>
                    <a:pt x="1026" y="536"/>
                  </a:cubicBezTo>
                  <a:cubicBezTo>
                    <a:pt x="1027" y="538"/>
                    <a:pt x="1030" y="538"/>
                    <a:pt x="1030" y="540"/>
                  </a:cubicBezTo>
                  <a:cubicBezTo>
                    <a:pt x="1030" y="543"/>
                    <a:pt x="1031" y="543"/>
                    <a:pt x="1034" y="543"/>
                  </a:cubicBezTo>
                  <a:cubicBezTo>
                    <a:pt x="1032" y="550"/>
                    <a:pt x="1039" y="562"/>
                    <a:pt x="1045" y="562"/>
                  </a:cubicBezTo>
                  <a:cubicBezTo>
                    <a:pt x="1040" y="561"/>
                    <a:pt x="1042" y="557"/>
                    <a:pt x="1042" y="555"/>
                  </a:cubicBezTo>
                  <a:cubicBezTo>
                    <a:pt x="1041" y="548"/>
                    <a:pt x="1041" y="541"/>
                    <a:pt x="1034" y="536"/>
                  </a:cubicBezTo>
                  <a:cubicBezTo>
                    <a:pt x="1034" y="536"/>
                    <a:pt x="1034" y="535"/>
                    <a:pt x="1034" y="535"/>
                  </a:cubicBezTo>
                  <a:cubicBezTo>
                    <a:pt x="1034" y="527"/>
                    <a:pt x="1027" y="522"/>
                    <a:pt x="1025" y="515"/>
                  </a:cubicBezTo>
                  <a:cubicBezTo>
                    <a:pt x="1025" y="514"/>
                    <a:pt x="1024" y="514"/>
                    <a:pt x="1022" y="513"/>
                  </a:cubicBezTo>
                  <a:cubicBezTo>
                    <a:pt x="1023" y="512"/>
                    <a:pt x="1025" y="513"/>
                    <a:pt x="1025" y="512"/>
                  </a:cubicBezTo>
                  <a:close/>
                  <a:moveTo>
                    <a:pt x="955" y="322"/>
                  </a:moveTo>
                  <a:cubicBezTo>
                    <a:pt x="951" y="322"/>
                    <a:pt x="949" y="325"/>
                    <a:pt x="949" y="331"/>
                  </a:cubicBezTo>
                  <a:cubicBezTo>
                    <a:pt x="949" y="332"/>
                    <a:pt x="950" y="333"/>
                    <a:pt x="949" y="334"/>
                  </a:cubicBezTo>
                  <a:cubicBezTo>
                    <a:pt x="947" y="339"/>
                    <a:pt x="946" y="344"/>
                    <a:pt x="945" y="349"/>
                  </a:cubicBezTo>
                  <a:cubicBezTo>
                    <a:pt x="944" y="353"/>
                    <a:pt x="945" y="357"/>
                    <a:pt x="943" y="361"/>
                  </a:cubicBezTo>
                  <a:cubicBezTo>
                    <a:pt x="942" y="362"/>
                    <a:pt x="942" y="363"/>
                    <a:pt x="943" y="364"/>
                  </a:cubicBezTo>
                  <a:cubicBezTo>
                    <a:pt x="944" y="365"/>
                    <a:pt x="945" y="365"/>
                    <a:pt x="947" y="365"/>
                  </a:cubicBezTo>
                  <a:cubicBezTo>
                    <a:pt x="949" y="364"/>
                    <a:pt x="950" y="362"/>
                    <a:pt x="950" y="360"/>
                  </a:cubicBezTo>
                  <a:cubicBezTo>
                    <a:pt x="952" y="352"/>
                    <a:pt x="954" y="345"/>
                    <a:pt x="956" y="338"/>
                  </a:cubicBezTo>
                  <a:cubicBezTo>
                    <a:pt x="958" y="334"/>
                    <a:pt x="957" y="329"/>
                    <a:pt x="959" y="325"/>
                  </a:cubicBezTo>
                  <a:cubicBezTo>
                    <a:pt x="960" y="321"/>
                    <a:pt x="958" y="321"/>
                    <a:pt x="955" y="322"/>
                  </a:cubicBezTo>
                  <a:close/>
                  <a:moveTo>
                    <a:pt x="734" y="248"/>
                  </a:moveTo>
                  <a:cubicBezTo>
                    <a:pt x="735" y="251"/>
                    <a:pt x="736" y="253"/>
                    <a:pt x="737" y="255"/>
                  </a:cubicBezTo>
                  <a:cubicBezTo>
                    <a:pt x="738" y="256"/>
                    <a:pt x="738" y="256"/>
                    <a:pt x="739" y="255"/>
                  </a:cubicBezTo>
                  <a:cubicBezTo>
                    <a:pt x="739" y="255"/>
                    <a:pt x="740" y="255"/>
                    <a:pt x="739" y="254"/>
                  </a:cubicBezTo>
                  <a:cubicBezTo>
                    <a:pt x="737" y="251"/>
                    <a:pt x="740" y="250"/>
                    <a:pt x="742" y="249"/>
                  </a:cubicBezTo>
                  <a:cubicBezTo>
                    <a:pt x="743" y="248"/>
                    <a:pt x="744" y="247"/>
                    <a:pt x="744" y="246"/>
                  </a:cubicBezTo>
                  <a:cubicBezTo>
                    <a:pt x="745" y="242"/>
                    <a:pt x="748" y="240"/>
                    <a:pt x="751" y="238"/>
                  </a:cubicBezTo>
                  <a:cubicBezTo>
                    <a:pt x="752" y="237"/>
                    <a:pt x="754" y="237"/>
                    <a:pt x="753" y="236"/>
                  </a:cubicBezTo>
                  <a:cubicBezTo>
                    <a:pt x="753" y="234"/>
                    <a:pt x="752" y="234"/>
                    <a:pt x="751" y="233"/>
                  </a:cubicBezTo>
                  <a:cubicBezTo>
                    <a:pt x="746" y="230"/>
                    <a:pt x="741" y="233"/>
                    <a:pt x="736" y="231"/>
                  </a:cubicBezTo>
                  <a:cubicBezTo>
                    <a:pt x="735" y="231"/>
                    <a:pt x="735" y="232"/>
                    <a:pt x="734" y="233"/>
                  </a:cubicBezTo>
                  <a:cubicBezTo>
                    <a:pt x="732" y="240"/>
                    <a:pt x="732" y="240"/>
                    <a:pt x="738" y="245"/>
                  </a:cubicBezTo>
                  <a:cubicBezTo>
                    <a:pt x="738" y="245"/>
                    <a:pt x="738" y="245"/>
                    <a:pt x="738" y="246"/>
                  </a:cubicBezTo>
                  <a:cubicBezTo>
                    <a:pt x="736" y="246"/>
                    <a:pt x="734" y="245"/>
                    <a:pt x="734" y="248"/>
                  </a:cubicBezTo>
                  <a:close/>
                  <a:moveTo>
                    <a:pt x="804" y="343"/>
                  </a:moveTo>
                  <a:cubicBezTo>
                    <a:pt x="803" y="345"/>
                    <a:pt x="801" y="345"/>
                    <a:pt x="799" y="345"/>
                  </a:cubicBezTo>
                  <a:cubicBezTo>
                    <a:pt x="796" y="344"/>
                    <a:pt x="795" y="345"/>
                    <a:pt x="795" y="348"/>
                  </a:cubicBezTo>
                  <a:cubicBezTo>
                    <a:pt x="796" y="350"/>
                    <a:pt x="795" y="351"/>
                    <a:pt x="793" y="350"/>
                  </a:cubicBezTo>
                  <a:cubicBezTo>
                    <a:pt x="791" y="349"/>
                    <a:pt x="789" y="350"/>
                    <a:pt x="787" y="352"/>
                  </a:cubicBezTo>
                  <a:cubicBezTo>
                    <a:pt x="785" y="354"/>
                    <a:pt x="782" y="357"/>
                    <a:pt x="780" y="360"/>
                  </a:cubicBezTo>
                  <a:cubicBezTo>
                    <a:pt x="778" y="361"/>
                    <a:pt x="780" y="363"/>
                    <a:pt x="780" y="365"/>
                  </a:cubicBezTo>
                  <a:cubicBezTo>
                    <a:pt x="781" y="367"/>
                    <a:pt x="782" y="366"/>
                    <a:pt x="784" y="366"/>
                  </a:cubicBezTo>
                  <a:cubicBezTo>
                    <a:pt x="788" y="365"/>
                    <a:pt x="793" y="365"/>
                    <a:pt x="790" y="358"/>
                  </a:cubicBezTo>
                  <a:cubicBezTo>
                    <a:pt x="790" y="358"/>
                    <a:pt x="790" y="358"/>
                    <a:pt x="790" y="357"/>
                  </a:cubicBezTo>
                  <a:cubicBezTo>
                    <a:pt x="790" y="356"/>
                    <a:pt x="791" y="356"/>
                    <a:pt x="792" y="357"/>
                  </a:cubicBezTo>
                  <a:cubicBezTo>
                    <a:pt x="794" y="360"/>
                    <a:pt x="796" y="358"/>
                    <a:pt x="797" y="357"/>
                  </a:cubicBezTo>
                  <a:cubicBezTo>
                    <a:pt x="799" y="355"/>
                    <a:pt x="802" y="355"/>
                    <a:pt x="802" y="353"/>
                  </a:cubicBezTo>
                  <a:cubicBezTo>
                    <a:pt x="803" y="348"/>
                    <a:pt x="807" y="346"/>
                    <a:pt x="809" y="343"/>
                  </a:cubicBezTo>
                  <a:cubicBezTo>
                    <a:pt x="807" y="341"/>
                    <a:pt x="805" y="341"/>
                    <a:pt x="804" y="343"/>
                  </a:cubicBezTo>
                  <a:close/>
                  <a:moveTo>
                    <a:pt x="760" y="312"/>
                  </a:moveTo>
                  <a:cubicBezTo>
                    <a:pt x="760" y="316"/>
                    <a:pt x="759" y="320"/>
                    <a:pt x="759" y="325"/>
                  </a:cubicBezTo>
                  <a:cubicBezTo>
                    <a:pt x="758" y="327"/>
                    <a:pt x="758" y="330"/>
                    <a:pt x="760" y="332"/>
                  </a:cubicBezTo>
                  <a:cubicBezTo>
                    <a:pt x="762" y="334"/>
                    <a:pt x="764" y="333"/>
                    <a:pt x="766" y="332"/>
                  </a:cubicBezTo>
                  <a:cubicBezTo>
                    <a:pt x="767" y="332"/>
                    <a:pt x="768" y="332"/>
                    <a:pt x="768" y="331"/>
                  </a:cubicBezTo>
                  <a:cubicBezTo>
                    <a:pt x="768" y="330"/>
                    <a:pt x="767" y="330"/>
                    <a:pt x="767" y="329"/>
                  </a:cubicBezTo>
                  <a:cubicBezTo>
                    <a:pt x="765" y="329"/>
                    <a:pt x="764" y="328"/>
                    <a:pt x="765" y="326"/>
                  </a:cubicBezTo>
                  <a:cubicBezTo>
                    <a:pt x="766" y="319"/>
                    <a:pt x="769" y="313"/>
                    <a:pt x="775" y="308"/>
                  </a:cubicBezTo>
                  <a:cubicBezTo>
                    <a:pt x="775" y="307"/>
                    <a:pt x="777" y="307"/>
                    <a:pt x="776" y="305"/>
                  </a:cubicBezTo>
                  <a:cubicBezTo>
                    <a:pt x="775" y="304"/>
                    <a:pt x="774" y="304"/>
                    <a:pt x="773" y="305"/>
                  </a:cubicBezTo>
                  <a:cubicBezTo>
                    <a:pt x="770" y="306"/>
                    <a:pt x="768" y="307"/>
                    <a:pt x="765" y="306"/>
                  </a:cubicBezTo>
                  <a:cubicBezTo>
                    <a:pt x="762" y="306"/>
                    <a:pt x="761" y="309"/>
                    <a:pt x="760" y="312"/>
                  </a:cubicBezTo>
                  <a:close/>
                  <a:moveTo>
                    <a:pt x="790" y="262"/>
                  </a:moveTo>
                  <a:cubicBezTo>
                    <a:pt x="789" y="261"/>
                    <a:pt x="787" y="261"/>
                    <a:pt x="785" y="261"/>
                  </a:cubicBezTo>
                  <a:cubicBezTo>
                    <a:pt x="784" y="261"/>
                    <a:pt x="781" y="261"/>
                    <a:pt x="782" y="260"/>
                  </a:cubicBezTo>
                  <a:cubicBezTo>
                    <a:pt x="782" y="258"/>
                    <a:pt x="782" y="254"/>
                    <a:pt x="784" y="254"/>
                  </a:cubicBezTo>
                  <a:cubicBezTo>
                    <a:pt x="787" y="254"/>
                    <a:pt x="788" y="252"/>
                    <a:pt x="789" y="250"/>
                  </a:cubicBezTo>
                  <a:cubicBezTo>
                    <a:pt x="790" y="248"/>
                    <a:pt x="791" y="247"/>
                    <a:pt x="790" y="246"/>
                  </a:cubicBezTo>
                  <a:cubicBezTo>
                    <a:pt x="788" y="244"/>
                    <a:pt x="787" y="245"/>
                    <a:pt x="786" y="245"/>
                  </a:cubicBezTo>
                  <a:cubicBezTo>
                    <a:pt x="783" y="245"/>
                    <a:pt x="782" y="247"/>
                    <a:pt x="780" y="248"/>
                  </a:cubicBezTo>
                  <a:cubicBezTo>
                    <a:pt x="775" y="252"/>
                    <a:pt x="774" y="258"/>
                    <a:pt x="773" y="264"/>
                  </a:cubicBezTo>
                  <a:cubicBezTo>
                    <a:pt x="772" y="269"/>
                    <a:pt x="773" y="270"/>
                    <a:pt x="778" y="270"/>
                  </a:cubicBezTo>
                  <a:cubicBezTo>
                    <a:pt x="780" y="269"/>
                    <a:pt x="781" y="269"/>
                    <a:pt x="779" y="267"/>
                  </a:cubicBezTo>
                  <a:cubicBezTo>
                    <a:pt x="778" y="267"/>
                    <a:pt x="778" y="266"/>
                    <a:pt x="778" y="265"/>
                  </a:cubicBezTo>
                  <a:cubicBezTo>
                    <a:pt x="782" y="264"/>
                    <a:pt x="786" y="263"/>
                    <a:pt x="790" y="262"/>
                  </a:cubicBezTo>
                  <a:cubicBezTo>
                    <a:pt x="790" y="262"/>
                    <a:pt x="790" y="262"/>
                    <a:pt x="790" y="262"/>
                  </a:cubicBezTo>
                  <a:close/>
                  <a:moveTo>
                    <a:pt x="773" y="295"/>
                  </a:moveTo>
                  <a:cubicBezTo>
                    <a:pt x="774" y="294"/>
                    <a:pt x="774" y="293"/>
                    <a:pt x="773" y="292"/>
                  </a:cubicBezTo>
                  <a:cubicBezTo>
                    <a:pt x="771" y="289"/>
                    <a:pt x="772" y="287"/>
                    <a:pt x="774" y="285"/>
                  </a:cubicBezTo>
                  <a:cubicBezTo>
                    <a:pt x="778" y="282"/>
                    <a:pt x="779" y="278"/>
                    <a:pt x="777" y="273"/>
                  </a:cubicBezTo>
                  <a:cubicBezTo>
                    <a:pt x="776" y="273"/>
                    <a:pt x="776" y="271"/>
                    <a:pt x="775" y="271"/>
                  </a:cubicBezTo>
                  <a:cubicBezTo>
                    <a:pt x="774" y="271"/>
                    <a:pt x="773" y="272"/>
                    <a:pt x="773" y="273"/>
                  </a:cubicBezTo>
                  <a:cubicBezTo>
                    <a:pt x="772" y="276"/>
                    <a:pt x="771" y="278"/>
                    <a:pt x="769" y="279"/>
                  </a:cubicBezTo>
                  <a:cubicBezTo>
                    <a:pt x="767" y="280"/>
                    <a:pt x="767" y="282"/>
                    <a:pt x="767" y="283"/>
                  </a:cubicBezTo>
                  <a:cubicBezTo>
                    <a:pt x="765" y="288"/>
                    <a:pt x="766" y="293"/>
                    <a:pt x="762" y="297"/>
                  </a:cubicBezTo>
                  <a:cubicBezTo>
                    <a:pt x="761" y="298"/>
                    <a:pt x="761" y="299"/>
                    <a:pt x="762" y="299"/>
                  </a:cubicBezTo>
                  <a:cubicBezTo>
                    <a:pt x="762" y="300"/>
                    <a:pt x="763" y="301"/>
                    <a:pt x="765" y="300"/>
                  </a:cubicBezTo>
                  <a:cubicBezTo>
                    <a:pt x="765" y="300"/>
                    <a:pt x="766" y="299"/>
                    <a:pt x="767" y="298"/>
                  </a:cubicBezTo>
                  <a:cubicBezTo>
                    <a:pt x="768" y="296"/>
                    <a:pt x="768" y="289"/>
                    <a:pt x="772" y="296"/>
                  </a:cubicBezTo>
                  <a:cubicBezTo>
                    <a:pt x="773" y="295"/>
                    <a:pt x="773" y="295"/>
                    <a:pt x="773" y="295"/>
                  </a:cubicBezTo>
                  <a:close/>
                  <a:moveTo>
                    <a:pt x="482" y="262"/>
                  </a:moveTo>
                  <a:cubicBezTo>
                    <a:pt x="485" y="261"/>
                    <a:pt x="484" y="259"/>
                    <a:pt x="483" y="257"/>
                  </a:cubicBezTo>
                  <a:cubicBezTo>
                    <a:pt x="483" y="255"/>
                    <a:pt x="483" y="254"/>
                    <a:pt x="485" y="253"/>
                  </a:cubicBezTo>
                  <a:cubicBezTo>
                    <a:pt x="489" y="251"/>
                    <a:pt x="490" y="247"/>
                    <a:pt x="491" y="242"/>
                  </a:cubicBezTo>
                  <a:cubicBezTo>
                    <a:pt x="492" y="241"/>
                    <a:pt x="492" y="240"/>
                    <a:pt x="491" y="239"/>
                  </a:cubicBezTo>
                  <a:cubicBezTo>
                    <a:pt x="490" y="239"/>
                    <a:pt x="489" y="239"/>
                    <a:pt x="488" y="240"/>
                  </a:cubicBezTo>
                  <a:cubicBezTo>
                    <a:pt x="486" y="241"/>
                    <a:pt x="483" y="242"/>
                    <a:pt x="480" y="240"/>
                  </a:cubicBezTo>
                  <a:cubicBezTo>
                    <a:pt x="478" y="239"/>
                    <a:pt x="478" y="241"/>
                    <a:pt x="477" y="242"/>
                  </a:cubicBezTo>
                  <a:cubicBezTo>
                    <a:pt x="476" y="247"/>
                    <a:pt x="483" y="251"/>
                    <a:pt x="479" y="256"/>
                  </a:cubicBezTo>
                  <a:cubicBezTo>
                    <a:pt x="479" y="259"/>
                    <a:pt x="480" y="262"/>
                    <a:pt x="482" y="262"/>
                  </a:cubicBezTo>
                  <a:close/>
                  <a:moveTo>
                    <a:pt x="567" y="201"/>
                  </a:moveTo>
                  <a:cubicBezTo>
                    <a:pt x="564" y="201"/>
                    <a:pt x="563" y="203"/>
                    <a:pt x="562" y="205"/>
                  </a:cubicBezTo>
                  <a:cubicBezTo>
                    <a:pt x="562" y="206"/>
                    <a:pt x="562" y="207"/>
                    <a:pt x="562" y="207"/>
                  </a:cubicBezTo>
                  <a:cubicBezTo>
                    <a:pt x="562" y="209"/>
                    <a:pt x="561" y="211"/>
                    <a:pt x="560" y="211"/>
                  </a:cubicBezTo>
                  <a:cubicBezTo>
                    <a:pt x="555" y="212"/>
                    <a:pt x="554" y="218"/>
                    <a:pt x="551" y="221"/>
                  </a:cubicBezTo>
                  <a:cubicBezTo>
                    <a:pt x="551" y="222"/>
                    <a:pt x="550" y="223"/>
                    <a:pt x="551" y="224"/>
                  </a:cubicBezTo>
                  <a:cubicBezTo>
                    <a:pt x="551" y="225"/>
                    <a:pt x="552" y="225"/>
                    <a:pt x="553" y="224"/>
                  </a:cubicBezTo>
                  <a:cubicBezTo>
                    <a:pt x="558" y="224"/>
                    <a:pt x="562" y="222"/>
                    <a:pt x="563" y="217"/>
                  </a:cubicBezTo>
                  <a:cubicBezTo>
                    <a:pt x="563" y="216"/>
                    <a:pt x="564" y="214"/>
                    <a:pt x="565" y="213"/>
                  </a:cubicBezTo>
                  <a:cubicBezTo>
                    <a:pt x="567" y="211"/>
                    <a:pt x="570" y="209"/>
                    <a:pt x="568" y="206"/>
                  </a:cubicBezTo>
                  <a:cubicBezTo>
                    <a:pt x="569" y="204"/>
                    <a:pt x="569" y="201"/>
                    <a:pt x="567" y="201"/>
                  </a:cubicBezTo>
                  <a:close/>
                  <a:moveTo>
                    <a:pt x="720" y="55"/>
                  </a:moveTo>
                  <a:cubicBezTo>
                    <a:pt x="722" y="56"/>
                    <a:pt x="723" y="54"/>
                    <a:pt x="724" y="52"/>
                  </a:cubicBezTo>
                  <a:cubicBezTo>
                    <a:pt x="724" y="50"/>
                    <a:pt x="724" y="48"/>
                    <a:pt x="725" y="46"/>
                  </a:cubicBezTo>
                  <a:cubicBezTo>
                    <a:pt x="726" y="44"/>
                    <a:pt x="726" y="42"/>
                    <a:pt x="725" y="40"/>
                  </a:cubicBezTo>
                  <a:cubicBezTo>
                    <a:pt x="724" y="37"/>
                    <a:pt x="722" y="35"/>
                    <a:pt x="719" y="34"/>
                  </a:cubicBezTo>
                  <a:cubicBezTo>
                    <a:pt x="717" y="34"/>
                    <a:pt x="716" y="33"/>
                    <a:pt x="715" y="35"/>
                  </a:cubicBezTo>
                  <a:cubicBezTo>
                    <a:pt x="714" y="36"/>
                    <a:pt x="714" y="38"/>
                    <a:pt x="714" y="39"/>
                  </a:cubicBezTo>
                  <a:cubicBezTo>
                    <a:pt x="718" y="43"/>
                    <a:pt x="716" y="47"/>
                    <a:pt x="716" y="50"/>
                  </a:cubicBezTo>
                  <a:cubicBezTo>
                    <a:pt x="716" y="54"/>
                    <a:pt x="718" y="54"/>
                    <a:pt x="720" y="55"/>
                  </a:cubicBezTo>
                  <a:close/>
                  <a:moveTo>
                    <a:pt x="622" y="210"/>
                  </a:moveTo>
                  <a:cubicBezTo>
                    <a:pt x="623" y="215"/>
                    <a:pt x="623" y="219"/>
                    <a:pt x="623" y="224"/>
                  </a:cubicBezTo>
                  <a:cubicBezTo>
                    <a:pt x="623" y="226"/>
                    <a:pt x="624" y="229"/>
                    <a:pt x="628" y="230"/>
                  </a:cubicBezTo>
                  <a:cubicBezTo>
                    <a:pt x="629" y="231"/>
                    <a:pt x="630" y="232"/>
                    <a:pt x="631" y="233"/>
                  </a:cubicBezTo>
                  <a:cubicBezTo>
                    <a:pt x="632" y="235"/>
                    <a:pt x="634" y="237"/>
                    <a:pt x="636" y="235"/>
                  </a:cubicBezTo>
                  <a:cubicBezTo>
                    <a:pt x="638" y="233"/>
                    <a:pt x="640" y="233"/>
                    <a:pt x="642" y="234"/>
                  </a:cubicBezTo>
                  <a:cubicBezTo>
                    <a:pt x="644" y="235"/>
                    <a:pt x="646" y="234"/>
                    <a:pt x="646" y="232"/>
                  </a:cubicBezTo>
                  <a:cubicBezTo>
                    <a:pt x="647" y="231"/>
                    <a:pt x="647" y="229"/>
                    <a:pt x="646" y="229"/>
                  </a:cubicBezTo>
                  <a:cubicBezTo>
                    <a:pt x="643" y="228"/>
                    <a:pt x="643" y="229"/>
                    <a:pt x="641" y="231"/>
                  </a:cubicBezTo>
                  <a:cubicBezTo>
                    <a:pt x="640" y="233"/>
                    <a:pt x="638" y="232"/>
                    <a:pt x="636" y="231"/>
                  </a:cubicBezTo>
                  <a:cubicBezTo>
                    <a:pt x="634" y="231"/>
                    <a:pt x="635" y="229"/>
                    <a:pt x="635" y="228"/>
                  </a:cubicBezTo>
                  <a:cubicBezTo>
                    <a:pt x="636" y="226"/>
                    <a:pt x="635" y="225"/>
                    <a:pt x="634" y="225"/>
                  </a:cubicBezTo>
                  <a:cubicBezTo>
                    <a:pt x="629" y="222"/>
                    <a:pt x="625" y="220"/>
                    <a:pt x="625" y="213"/>
                  </a:cubicBezTo>
                  <a:cubicBezTo>
                    <a:pt x="625" y="212"/>
                    <a:pt x="623" y="211"/>
                    <a:pt x="622" y="211"/>
                  </a:cubicBezTo>
                  <a:cubicBezTo>
                    <a:pt x="622" y="211"/>
                    <a:pt x="622" y="210"/>
                    <a:pt x="622" y="210"/>
                  </a:cubicBezTo>
                  <a:close/>
                  <a:moveTo>
                    <a:pt x="610" y="229"/>
                  </a:moveTo>
                  <a:cubicBezTo>
                    <a:pt x="608" y="227"/>
                    <a:pt x="596" y="228"/>
                    <a:pt x="594" y="230"/>
                  </a:cubicBezTo>
                  <a:cubicBezTo>
                    <a:pt x="593" y="231"/>
                    <a:pt x="594" y="232"/>
                    <a:pt x="594" y="233"/>
                  </a:cubicBezTo>
                  <a:cubicBezTo>
                    <a:pt x="594" y="234"/>
                    <a:pt x="595" y="236"/>
                    <a:pt x="593" y="237"/>
                  </a:cubicBezTo>
                  <a:cubicBezTo>
                    <a:pt x="591" y="238"/>
                    <a:pt x="592" y="239"/>
                    <a:pt x="593" y="240"/>
                  </a:cubicBezTo>
                  <a:cubicBezTo>
                    <a:pt x="593" y="242"/>
                    <a:pt x="595" y="242"/>
                    <a:pt x="596" y="241"/>
                  </a:cubicBezTo>
                  <a:cubicBezTo>
                    <a:pt x="598" y="241"/>
                    <a:pt x="599" y="240"/>
                    <a:pt x="600" y="238"/>
                  </a:cubicBezTo>
                  <a:cubicBezTo>
                    <a:pt x="601" y="236"/>
                    <a:pt x="602" y="235"/>
                    <a:pt x="605" y="236"/>
                  </a:cubicBezTo>
                  <a:cubicBezTo>
                    <a:pt x="608" y="236"/>
                    <a:pt x="611" y="232"/>
                    <a:pt x="611" y="230"/>
                  </a:cubicBezTo>
                  <a:cubicBezTo>
                    <a:pt x="611" y="229"/>
                    <a:pt x="611" y="229"/>
                    <a:pt x="610" y="229"/>
                  </a:cubicBezTo>
                  <a:close/>
                  <a:moveTo>
                    <a:pt x="787" y="269"/>
                  </a:moveTo>
                  <a:cubicBezTo>
                    <a:pt x="787" y="272"/>
                    <a:pt x="784" y="271"/>
                    <a:pt x="782" y="272"/>
                  </a:cubicBezTo>
                  <a:cubicBezTo>
                    <a:pt x="781" y="272"/>
                    <a:pt x="781" y="272"/>
                    <a:pt x="781" y="273"/>
                  </a:cubicBezTo>
                  <a:cubicBezTo>
                    <a:pt x="781" y="276"/>
                    <a:pt x="781" y="279"/>
                    <a:pt x="782" y="282"/>
                  </a:cubicBezTo>
                  <a:cubicBezTo>
                    <a:pt x="782" y="284"/>
                    <a:pt x="784" y="283"/>
                    <a:pt x="785" y="283"/>
                  </a:cubicBezTo>
                  <a:cubicBezTo>
                    <a:pt x="787" y="282"/>
                    <a:pt x="789" y="281"/>
                    <a:pt x="791" y="279"/>
                  </a:cubicBezTo>
                  <a:cubicBezTo>
                    <a:pt x="792" y="278"/>
                    <a:pt x="794" y="276"/>
                    <a:pt x="793" y="274"/>
                  </a:cubicBezTo>
                  <a:cubicBezTo>
                    <a:pt x="793" y="271"/>
                    <a:pt x="789" y="272"/>
                    <a:pt x="788" y="268"/>
                  </a:cubicBezTo>
                  <a:cubicBezTo>
                    <a:pt x="787" y="269"/>
                    <a:pt x="787" y="269"/>
                    <a:pt x="787" y="269"/>
                  </a:cubicBezTo>
                  <a:close/>
                  <a:moveTo>
                    <a:pt x="521" y="230"/>
                  </a:moveTo>
                  <a:cubicBezTo>
                    <a:pt x="517" y="232"/>
                    <a:pt x="519" y="235"/>
                    <a:pt x="519" y="239"/>
                  </a:cubicBezTo>
                  <a:cubicBezTo>
                    <a:pt x="519" y="240"/>
                    <a:pt x="517" y="239"/>
                    <a:pt x="516" y="241"/>
                  </a:cubicBezTo>
                  <a:cubicBezTo>
                    <a:pt x="519" y="244"/>
                    <a:pt x="523" y="242"/>
                    <a:pt x="525" y="238"/>
                  </a:cubicBezTo>
                  <a:cubicBezTo>
                    <a:pt x="525" y="236"/>
                    <a:pt x="525" y="234"/>
                    <a:pt x="528" y="233"/>
                  </a:cubicBezTo>
                  <a:cubicBezTo>
                    <a:pt x="529" y="232"/>
                    <a:pt x="528" y="226"/>
                    <a:pt x="527" y="227"/>
                  </a:cubicBezTo>
                  <a:cubicBezTo>
                    <a:pt x="524" y="228"/>
                    <a:pt x="521" y="226"/>
                    <a:pt x="518" y="227"/>
                  </a:cubicBezTo>
                  <a:cubicBezTo>
                    <a:pt x="519" y="228"/>
                    <a:pt x="522" y="229"/>
                    <a:pt x="521" y="230"/>
                  </a:cubicBezTo>
                  <a:close/>
                  <a:moveTo>
                    <a:pt x="830" y="422"/>
                  </a:moveTo>
                  <a:cubicBezTo>
                    <a:pt x="831" y="420"/>
                    <a:pt x="830" y="418"/>
                    <a:pt x="827" y="419"/>
                  </a:cubicBezTo>
                  <a:cubicBezTo>
                    <a:pt x="826" y="419"/>
                    <a:pt x="825" y="418"/>
                    <a:pt x="825" y="417"/>
                  </a:cubicBezTo>
                  <a:cubicBezTo>
                    <a:pt x="824" y="416"/>
                    <a:pt x="822" y="414"/>
                    <a:pt x="821" y="415"/>
                  </a:cubicBezTo>
                  <a:cubicBezTo>
                    <a:pt x="817" y="417"/>
                    <a:pt x="816" y="410"/>
                    <a:pt x="813" y="413"/>
                  </a:cubicBezTo>
                  <a:cubicBezTo>
                    <a:pt x="813" y="412"/>
                    <a:pt x="812" y="412"/>
                    <a:pt x="812" y="412"/>
                  </a:cubicBezTo>
                  <a:cubicBezTo>
                    <a:pt x="812" y="410"/>
                    <a:pt x="812" y="409"/>
                    <a:pt x="810" y="410"/>
                  </a:cubicBezTo>
                  <a:cubicBezTo>
                    <a:pt x="808" y="411"/>
                    <a:pt x="809" y="413"/>
                    <a:pt x="809" y="415"/>
                  </a:cubicBezTo>
                  <a:cubicBezTo>
                    <a:pt x="809" y="418"/>
                    <a:pt x="811" y="417"/>
                    <a:pt x="812" y="416"/>
                  </a:cubicBezTo>
                  <a:cubicBezTo>
                    <a:pt x="815" y="415"/>
                    <a:pt x="817" y="416"/>
                    <a:pt x="819" y="419"/>
                  </a:cubicBezTo>
                  <a:cubicBezTo>
                    <a:pt x="821" y="422"/>
                    <a:pt x="823" y="424"/>
                    <a:pt x="826" y="424"/>
                  </a:cubicBezTo>
                  <a:cubicBezTo>
                    <a:pt x="828" y="424"/>
                    <a:pt x="830" y="424"/>
                    <a:pt x="830" y="422"/>
                  </a:cubicBezTo>
                  <a:close/>
                  <a:moveTo>
                    <a:pt x="453" y="264"/>
                  </a:moveTo>
                  <a:cubicBezTo>
                    <a:pt x="451" y="263"/>
                    <a:pt x="449" y="261"/>
                    <a:pt x="448" y="258"/>
                  </a:cubicBezTo>
                  <a:cubicBezTo>
                    <a:pt x="448" y="257"/>
                    <a:pt x="446" y="257"/>
                    <a:pt x="445" y="257"/>
                  </a:cubicBezTo>
                  <a:cubicBezTo>
                    <a:pt x="444" y="258"/>
                    <a:pt x="443" y="258"/>
                    <a:pt x="443" y="259"/>
                  </a:cubicBezTo>
                  <a:cubicBezTo>
                    <a:pt x="444" y="261"/>
                    <a:pt x="442" y="263"/>
                    <a:pt x="442" y="264"/>
                  </a:cubicBezTo>
                  <a:cubicBezTo>
                    <a:pt x="442" y="266"/>
                    <a:pt x="440" y="269"/>
                    <a:pt x="441" y="270"/>
                  </a:cubicBezTo>
                  <a:cubicBezTo>
                    <a:pt x="442" y="272"/>
                    <a:pt x="444" y="269"/>
                    <a:pt x="446" y="270"/>
                  </a:cubicBezTo>
                  <a:cubicBezTo>
                    <a:pt x="446" y="270"/>
                    <a:pt x="447" y="270"/>
                    <a:pt x="448" y="270"/>
                  </a:cubicBezTo>
                  <a:cubicBezTo>
                    <a:pt x="451" y="269"/>
                    <a:pt x="451" y="266"/>
                    <a:pt x="454" y="266"/>
                  </a:cubicBezTo>
                  <a:cubicBezTo>
                    <a:pt x="454" y="265"/>
                    <a:pt x="454" y="265"/>
                    <a:pt x="453" y="264"/>
                  </a:cubicBezTo>
                  <a:close/>
                  <a:moveTo>
                    <a:pt x="362" y="521"/>
                  </a:moveTo>
                  <a:cubicBezTo>
                    <a:pt x="360" y="519"/>
                    <a:pt x="352" y="519"/>
                    <a:pt x="350" y="520"/>
                  </a:cubicBezTo>
                  <a:cubicBezTo>
                    <a:pt x="349" y="521"/>
                    <a:pt x="348" y="523"/>
                    <a:pt x="346" y="523"/>
                  </a:cubicBezTo>
                  <a:cubicBezTo>
                    <a:pt x="345" y="523"/>
                    <a:pt x="344" y="524"/>
                    <a:pt x="345" y="525"/>
                  </a:cubicBezTo>
                  <a:cubicBezTo>
                    <a:pt x="345" y="525"/>
                    <a:pt x="346" y="525"/>
                    <a:pt x="346" y="526"/>
                  </a:cubicBezTo>
                  <a:cubicBezTo>
                    <a:pt x="348" y="526"/>
                    <a:pt x="349" y="526"/>
                    <a:pt x="350" y="525"/>
                  </a:cubicBezTo>
                  <a:cubicBezTo>
                    <a:pt x="352" y="524"/>
                    <a:pt x="353" y="523"/>
                    <a:pt x="355" y="525"/>
                  </a:cubicBezTo>
                  <a:cubicBezTo>
                    <a:pt x="357" y="527"/>
                    <a:pt x="362" y="524"/>
                    <a:pt x="363" y="522"/>
                  </a:cubicBezTo>
                  <a:cubicBezTo>
                    <a:pt x="362" y="522"/>
                    <a:pt x="362" y="521"/>
                    <a:pt x="362" y="521"/>
                  </a:cubicBezTo>
                  <a:close/>
                  <a:moveTo>
                    <a:pt x="676" y="247"/>
                  </a:moveTo>
                  <a:cubicBezTo>
                    <a:pt x="674" y="247"/>
                    <a:pt x="670" y="251"/>
                    <a:pt x="670" y="252"/>
                  </a:cubicBezTo>
                  <a:cubicBezTo>
                    <a:pt x="670" y="254"/>
                    <a:pt x="674" y="259"/>
                    <a:pt x="676" y="259"/>
                  </a:cubicBezTo>
                  <a:cubicBezTo>
                    <a:pt x="679" y="258"/>
                    <a:pt x="679" y="256"/>
                    <a:pt x="680" y="254"/>
                  </a:cubicBezTo>
                  <a:cubicBezTo>
                    <a:pt x="680" y="250"/>
                    <a:pt x="678" y="247"/>
                    <a:pt x="676" y="247"/>
                  </a:cubicBezTo>
                  <a:close/>
                  <a:moveTo>
                    <a:pt x="72" y="1095"/>
                  </a:moveTo>
                  <a:cubicBezTo>
                    <a:pt x="71" y="1094"/>
                    <a:pt x="68" y="1094"/>
                    <a:pt x="68" y="1096"/>
                  </a:cubicBezTo>
                  <a:cubicBezTo>
                    <a:pt x="69" y="1100"/>
                    <a:pt x="69" y="1104"/>
                    <a:pt x="72" y="1107"/>
                  </a:cubicBezTo>
                  <a:cubicBezTo>
                    <a:pt x="73" y="1109"/>
                    <a:pt x="74" y="1109"/>
                    <a:pt x="75" y="1108"/>
                  </a:cubicBezTo>
                  <a:cubicBezTo>
                    <a:pt x="76" y="1108"/>
                    <a:pt x="77" y="1107"/>
                    <a:pt x="77" y="1105"/>
                  </a:cubicBezTo>
                  <a:cubicBezTo>
                    <a:pt x="75" y="1102"/>
                    <a:pt x="75" y="1098"/>
                    <a:pt x="72" y="1095"/>
                  </a:cubicBezTo>
                  <a:close/>
                  <a:moveTo>
                    <a:pt x="1038" y="652"/>
                  </a:moveTo>
                  <a:cubicBezTo>
                    <a:pt x="1039" y="651"/>
                    <a:pt x="1041" y="650"/>
                    <a:pt x="1042" y="649"/>
                  </a:cubicBezTo>
                  <a:cubicBezTo>
                    <a:pt x="1044" y="648"/>
                    <a:pt x="1044" y="647"/>
                    <a:pt x="1043" y="646"/>
                  </a:cubicBezTo>
                  <a:cubicBezTo>
                    <a:pt x="1041" y="644"/>
                    <a:pt x="1040" y="642"/>
                    <a:pt x="1038" y="641"/>
                  </a:cubicBezTo>
                  <a:cubicBezTo>
                    <a:pt x="1037" y="640"/>
                    <a:pt x="1036" y="640"/>
                    <a:pt x="1036" y="641"/>
                  </a:cubicBezTo>
                  <a:cubicBezTo>
                    <a:pt x="1035" y="641"/>
                    <a:pt x="1035" y="642"/>
                    <a:pt x="1036" y="643"/>
                  </a:cubicBezTo>
                  <a:cubicBezTo>
                    <a:pt x="1037" y="644"/>
                    <a:pt x="1037" y="645"/>
                    <a:pt x="1035" y="646"/>
                  </a:cubicBezTo>
                  <a:cubicBezTo>
                    <a:pt x="1034" y="647"/>
                    <a:pt x="1034" y="648"/>
                    <a:pt x="1034" y="649"/>
                  </a:cubicBezTo>
                  <a:cubicBezTo>
                    <a:pt x="1034" y="653"/>
                    <a:pt x="1035" y="653"/>
                    <a:pt x="1038" y="652"/>
                  </a:cubicBezTo>
                  <a:close/>
                  <a:moveTo>
                    <a:pt x="576" y="255"/>
                  </a:moveTo>
                  <a:cubicBezTo>
                    <a:pt x="570" y="255"/>
                    <a:pt x="568" y="258"/>
                    <a:pt x="570" y="263"/>
                  </a:cubicBezTo>
                  <a:cubicBezTo>
                    <a:pt x="570" y="264"/>
                    <a:pt x="571" y="265"/>
                    <a:pt x="572" y="265"/>
                  </a:cubicBezTo>
                  <a:cubicBezTo>
                    <a:pt x="573" y="265"/>
                    <a:pt x="574" y="265"/>
                    <a:pt x="574" y="263"/>
                  </a:cubicBezTo>
                  <a:cubicBezTo>
                    <a:pt x="575" y="262"/>
                    <a:pt x="575" y="260"/>
                    <a:pt x="577" y="260"/>
                  </a:cubicBezTo>
                  <a:cubicBezTo>
                    <a:pt x="578" y="259"/>
                    <a:pt x="578" y="258"/>
                    <a:pt x="578" y="257"/>
                  </a:cubicBezTo>
                  <a:cubicBezTo>
                    <a:pt x="578" y="256"/>
                    <a:pt x="577" y="255"/>
                    <a:pt x="576" y="255"/>
                  </a:cubicBezTo>
                  <a:close/>
                  <a:moveTo>
                    <a:pt x="804" y="279"/>
                  </a:moveTo>
                  <a:cubicBezTo>
                    <a:pt x="802" y="277"/>
                    <a:pt x="793" y="279"/>
                    <a:pt x="792" y="281"/>
                  </a:cubicBezTo>
                  <a:cubicBezTo>
                    <a:pt x="792" y="282"/>
                    <a:pt x="792" y="282"/>
                    <a:pt x="793" y="283"/>
                  </a:cubicBezTo>
                  <a:cubicBezTo>
                    <a:pt x="794" y="284"/>
                    <a:pt x="802" y="285"/>
                    <a:pt x="803" y="284"/>
                  </a:cubicBezTo>
                  <a:cubicBezTo>
                    <a:pt x="804" y="283"/>
                    <a:pt x="804" y="282"/>
                    <a:pt x="804" y="281"/>
                  </a:cubicBezTo>
                  <a:cubicBezTo>
                    <a:pt x="804" y="280"/>
                    <a:pt x="804" y="279"/>
                    <a:pt x="804" y="279"/>
                  </a:cubicBezTo>
                  <a:close/>
                  <a:moveTo>
                    <a:pt x="336" y="610"/>
                  </a:moveTo>
                  <a:cubicBezTo>
                    <a:pt x="336" y="612"/>
                    <a:pt x="337" y="613"/>
                    <a:pt x="338" y="613"/>
                  </a:cubicBezTo>
                  <a:cubicBezTo>
                    <a:pt x="340" y="613"/>
                    <a:pt x="341" y="612"/>
                    <a:pt x="341" y="611"/>
                  </a:cubicBezTo>
                  <a:cubicBezTo>
                    <a:pt x="342" y="608"/>
                    <a:pt x="342" y="606"/>
                    <a:pt x="344" y="605"/>
                  </a:cubicBezTo>
                  <a:cubicBezTo>
                    <a:pt x="345" y="603"/>
                    <a:pt x="344" y="602"/>
                    <a:pt x="342" y="602"/>
                  </a:cubicBezTo>
                  <a:cubicBezTo>
                    <a:pt x="338" y="602"/>
                    <a:pt x="334" y="606"/>
                    <a:pt x="336" y="610"/>
                  </a:cubicBezTo>
                  <a:close/>
                  <a:moveTo>
                    <a:pt x="750" y="380"/>
                  </a:moveTo>
                  <a:cubicBezTo>
                    <a:pt x="750" y="383"/>
                    <a:pt x="752" y="385"/>
                    <a:pt x="755" y="386"/>
                  </a:cubicBezTo>
                  <a:cubicBezTo>
                    <a:pt x="756" y="386"/>
                    <a:pt x="757" y="386"/>
                    <a:pt x="757" y="385"/>
                  </a:cubicBezTo>
                  <a:cubicBezTo>
                    <a:pt x="758" y="384"/>
                    <a:pt x="758" y="383"/>
                    <a:pt x="757" y="383"/>
                  </a:cubicBezTo>
                  <a:cubicBezTo>
                    <a:pt x="755" y="381"/>
                    <a:pt x="756" y="379"/>
                    <a:pt x="758" y="377"/>
                  </a:cubicBezTo>
                  <a:cubicBezTo>
                    <a:pt x="751" y="375"/>
                    <a:pt x="749" y="376"/>
                    <a:pt x="750" y="380"/>
                  </a:cubicBezTo>
                  <a:close/>
                  <a:moveTo>
                    <a:pt x="557" y="337"/>
                  </a:moveTo>
                  <a:cubicBezTo>
                    <a:pt x="557" y="336"/>
                    <a:pt x="557" y="336"/>
                    <a:pt x="556" y="336"/>
                  </a:cubicBezTo>
                  <a:cubicBezTo>
                    <a:pt x="553" y="337"/>
                    <a:pt x="551" y="337"/>
                    <a:pt x="548" y="338"/>
                  </a:cubicBezTo>
                  <a:cubicBezTo>
                    <a:pt x="546" y="340"/>
                    <a:pt x="547" y="342"/>
                    <a:pt x="546" y="343"/>
                  </a:cubicBezTo>
                  <a:cubicBezTo>
                    <a:pt x="546" y="345"/>
                    <a:pt x="548" y="344"/>
                    <a:pt x="549" y="344"/>
                  </a:cubicBezTo>
                  <a:cubicBezTo>
                    <a:pt x="550" y="345"/>
                    <a:pt x="557" y="339"/>
                    <a:pt x="557" y="337"/>
                  </a:cubicBezTo>
                  <a:close/>
                  <a:moveTo>
                    <a:pt x="714" y="239"/>
                  </a:moveTo>
                  <a:cubicBezTo>
                    <a:pt x="714" y="237"/>
                    <a:pt x="715" y="234"/>
                    <a:pt x="711" y="235"/>
                  </a:cubicBezTo>
                  <a:cubicBezTo>
                    <a:pt x="708" y="235"/>
                    <a:pt x="705" y="235"/>
                    <a:pt x="705" y="238"/>
                  </a:cubicBezTo>
                  <a:cubicBezTo>
                    <a:pt x="704" y="245"/>
                    <a:pt x="709" y="240"/>
                    <a:pt x="712" y="241"/>
                  </a:cubicBezTo>
                  <a:cubicBezTo>
                    <a:pt x="713" y="241"/>
                    <a:pt x="715" y="242"/>
                    <a:pt x="714" y="239"/>
                  </a:cubicBezTo>
                  <a:close/>
                  <a:moveTo>
                    <a:pt x="996" y="517"/>
                  </a:moveTo>
                  <a:cubicBezTo>
                    <a:pt x="995" y="518"/>
                    <a:pt x="992" y="518"/>
                    <a:pt x="993" y="520"/>
                  </a:cubicBezTo>
                  <a:cubicBezTo>
                    <a:pt x="994" y="522"/>
                    <a:pt x="996" y="522"/>
                    <a:pt x="998" y="521"/>
                  </a:cubicBezTo>
                  <a:cubicBezTo>
                    <a:pt x="1000" y="520"/>
                    <a:pt x="1001" y="520"/>
                    <a:pt x="1002" y="520"/>
                  </a:cubicBezTo>
                  <a:cubicBezTo>
                    <a:pt x="1003" y="521"/>
                    <a:pt x="1005" y="521"/>
                    <a:pt x="1006" y="520"/>
                  </a:cubicBezTo>
                  <a:cubicBezTo>
                    <a:pt x="1006" y="519"/>
                    <a:pt x="1007" y="518"/>
                    <a:pt x="1006" y="517"/>
                  </a:cubicBezTo>
                  <a:cubicBezTo>
                    <a:pt x="1005" y="516"/>
                    <a:pt x="1004" y="515"/>
                    <a:pt x="1003" y="516"/>
                  </a:cubicBezTo>
                  <a:cubicBezTo>
                    <a:pt x="1001" y="516"/>
                    <a:pt x="998" y="516"/>
                    <a:pt x="996" y="517"/>
                  </a:cubicBezTo>
                  <a:close/>
                  <a:moveTo>
                    <a:pt x="546" y="280"/>
                  </a:moveTo>
                  <a:cubicBezTo>
                    <a:pt x="546" y="276"/>
                    <a:pt x="542" y="277"/>
                    <a:pt x="540" y="277"/>
                  </a:cubicBezTo>
                  <a:cubicBezTo>
                    <a:pt x="538" y="277"/>
                    <a:pt x="537" y="279"/>
                    <a:pt x="537" y="281"/>
                  </a:cubicBezTo>
                  <a:cubicBezTo>
                    <a:pt x="537" y="282"/>
                    <a:pt x="537" y="284"/>
                    <a:pt x="539" y="284"/>
                  </a:cubicBezTo>
                  <a:cubicBezTo>
                    <a:pt x="541" y="282"/>
                    <a:pt x="545" y="283"/>
                    <a:pt x="546" y="280"/>
                  </a:cubicBezTo>
                  <a:close/>
                  <a:moveTo>
                    <a:pt x="446" y="249"/>
                  </a:moveTo>
                  <a:cubicBezTo>
                    <a:pt x="446" y="250"/>
                    <a:pt x="447" y="251"/>
                    <a:pt x="448" y="251"/>
                  </a:cubicBezTo>
                  <a:cubicBezTo>
                    <a:pt x="450" y="250"/>
                    <a:pt x="451" y="250"/>
                    <a:pt x="451" y="249"/>
                  </a:cubicBezTo>
                  <a:cubicBezTo>
                    <a:pt x="452" y="248"/>
                    <a:pt x="450" y="248"/>
                    <a:pt x="450" y="247"/>
                  </a:cubicBezTo>
                  <a:cubicBezTo>
                    <a:pt x="448" y="246"/>
                    <a:pt x="448" y="244"/>
                    <a:pt x="449" y="243"/>
                  </a:cubicBezTo>
                  <a:cubicBezTo>
                    <a:pt x="450" y="242"/>
                    <a:pt x="451" y="242"/>
                    <a:pt x="450" y="241"/>
                  </a:cubicBezTo>
                  <a:cubicBezTo>
                    <a:pt x="450" y="240"/>
                    <a:pt x="449" y="240"/>
                    <a:pt x="448" y="240"/>
                  </a:cubicBezTo>
                  <a:cubicBezTo>
                    <a:pt x="447" y="240"/>
                    <a:pt x="446" y="240"/>
                    <a:pt x="446" y="241"/>
                  </a:cubicBezTo>
                  <a:cubicBezTo>
                    <a:pt x="445" y="243"/>
                    <a:pt x="445" y="245"/>
                    <a:pt x="445" y="247"/>
                  </a:cubicBezTo>
                  <a:cubicBezTo>
                    <a:pt x="445" y="248"/>
                    <a:pt x="445" y="249"/>
                    <a:pt x="446" y="249"/>
                  </a:cubicBezTo>
                  <a:close/>
                  <a:moveTo>
                    <a:pt x="757" y="331"/>
                  </a:moveTo>
                  <a:cubicBezTo>
                    <a:pt x="756" y="331"/>
                    <a:pt x="756" y="330"/>
                    <a:pt x="755" y="331"/>
                  </a:cubicBezTo>
                  <a:cubicBezTo>
                    <a:pt x="755" y="331"/>
                    <a:pt x="754" y="332"/>
                    <a:pt x="754" y="332"/>
                  </a:cubicBezTo>
                  <a:cubicBezTo>
                    <a:pt x="755" y="336"/>
                    <a:pt x="753" y="338"/>
                    <a:pt x="751" y="340"/>
                  </a:cubicBezTo>
                  <a:cubicBezTo>
                    <a:pt x="751" y="341"/>
                    <a:pt x="751" y="342"/>
                    <a:pt x="752" y="343"/>
                  </a:cubicBezTo>
                  <a:cubicBezTo>
                    <a:pt x="753" y="344"/>
                    <a:pt x="753" y="343"/>
                    <a:pt x="754" y="343"/>
                  </a:cubicBezTo>
                  <a:cubicBezTo>
                    <a:pt x="756" y="340"/>
                    <a:pt x="758" y="339"/>
                    <a:pt x="757" y="336"/>
                  </a:cubicBezTo>
                  <a:cubicBezTo>
                    <a:pt x="758" y="334"/>
                    <a:pt x="758" y="333"/>
                    <a:pt x="757" y="331"/>
                  </a:cubicBezTo>
                  <a:close/>
                  <a:moveTo>
                    <a:pt x="775" y="371"/>
                  </a:moveTo>
                  <a:cubicBezTo>
                    <a:pt x="774" y="372"/>
                    <a:pt x="775" y="374"/>
                    <a:pt x="777" y="374"/>
                  </a:cubicBezTo>
                  <a:cubicBezTo>
                    <a:pt x="779" y="373"/>
                    <a:pt x="783" y="372"/>
                    <a:pt x="783" y="370"/>
                  </a:cubicBezTo>
                  <a:cubicBezTo>
                    <a:pt x="784" y="367"/>
                    <a:pt x="780" y="369"/>
                    <a:pt x="779" y="367"/>
                  </a:cubicBezTo>
                  <a:cubicBezTo>
                    <a:pt x="776" y="367"/>
                    <a:pt x="775" y="369"/>
                    <a:pt x="775" y="371"/>
                  </a:cubicBezTo>
                  <a:close/>
                  <a:moveTo>
                    <a:pt x="487" y="233"/>
                  </a:moveTo>
                  <a:cubicBezTo>
                    <a:pt x="487" y="234"/>
                    <a:pt x="488" y="236"/>
                    <a:pt x="490" y="235"/>
                  </a:cubicBezTo>
                  <a:cubicBezTo>
                    <a:pt x="491" y="235"/>
                    <a:pt x="492" y="234"/>
                    <a:pt x="492" y="232"/>
                  </a:cubicBezTo>
                  <a:cubicBezTo>
                    <a:pt x="491" y="231"/>
                    <a:pt x="491" y="229"/>
                    <a:pt x="490" y="227"/>
                  </a:cubicBezTo>
                  <a:cubicBezTo>
                    <a:pt x="490" y="227"/>
                    <a:pt x="490" y="226"/>
                    <a:pt x="489" y="226"/>
                  </a:cubicBezTo>
                  <a:cubicBezTo>
                    <a:pt x="487" y="227"/>
                    <a:pt x="485" y="228"/>
                    <a:pt x="482" y="229"/>
                  </a:cubicBezTo>
                  <a:cubicBezTo>
                    <a:pt x="485" y="230"/>
                    <a:pt x="488" y="228"/>
                    <a:pt x="487" y="233"/>
                  </a:cubicBezTo>
                  <a:close/>
                  <a:moveTo>
                    <a:pt x="805" y="305"/>
                  </a:moveTo>
                  <a:cubicBezTo>
                    <a:pt x="806" y="303"/>
                    <a:pt x="804" y="302"/>
                    <a:pt x="803" y="302"/>
                  </a:cubicBezTo>
                  <a:cubicBezTo>
                    <a:pt x="801" y="303"/>
                    <a:pt x="799" y="304"/>
                    <a:pt x="799" y="306"/>
                  </a:cubicBezTo>
                  <a:cubicBezTo>
                    <a:pt x="798" y="308"/>
                    <a:pt x="800" y="308"/>
                    <a:pt x="801" y="309"/>
                  </a:cubicBezTo>
                  <a:cubicBezTo>
                    <a:pt x="804" y="309"/>
                    <a:pt x="805" y="306"/>
                    <a:pt x="805" y="305"/>
                  </a:cubicBezTo>
                  <a:close/>
                  <a:moveTo>
                    <a:pt x="647" y="225"/>
                  </a:moveTo>
                  <a:cubicBezTo>
                    <a:pt x="648" y="225"/>
                    <a:pt x="650" y="225"/>
                    <a:pt x="650" y="223"/>
                  </a:cubicBezTo>
                  <a:cubicBezTo>
                    <a:pt x="649" y="221"/>
                    <a:pt x="649" y="218"/>
                    <a:pt x="647" y="218"/>
                  </a:cubicBezTo>
                  <a:cubicBezTo>
                    <a:pt x="645" y="217"/>
                    <a:pt x="645" y="219"/>
                    <a:pt x="645" y="221"/>
                  </a:cubicBezTo>
                  <a:cubicBezTo>
                    <a:pt x="645" y="222"/>
                    <a:pt x="644" y="225"/>
                    <a:pt x="647" y="225"/>
                  </a:cubicBezTo>
                  <a:close/>
                  <a:moveTo>
                    <a:pt x="486" y="277"/>
                  </a:moveTo>
                  <a:cubicBezTo>
                    <a:pt x="485" y="278"/>
                    <a:pt x="487" y="278"/>
                    <a:pt x="489" y="278"/>
                  </a:cubicBezTo>
                  <a:cubicBezTo>
                    <a:pt x="490" y="279"/>
                    <a:pt x="492" y="278"/>
                    <a:pt x="492" y="276"/>
                  </a:cubicBezTo>
                  <a:cubicBezTo>
                    <a:pt x="492" y="274"/>
                    <a:pt x="492" y="273"/>
                    <a:pt x="489" y="272"/>
                  </a:cubicBezTo>
                  <a:cubicBezTo>
                    <a:pt x="487" y="273"/>
                    <a:pt x="486" y="275"/>
                    <a:pt x="486" y="277"/>
                  </a:cubicBezTo>
                  <a:close/>
                  <a:moveTo>
                    <a:pt x="794" y="321"/>
                  </a:moveTo>
                  <a:cubicBezTo>
                    <a:pt x="794" y="320"/>
                    <a:pt x="794" y="319"/>
                    <a:pt x="792" y="319"/>
                  </a:cubicBezTo>
                  <a:cubicBezTo>
                    <a:pt x="790" y="319"/>
                    <a:pt x="787" y="322"/>
                    <a:pt x="787" y="323"/>
                  </a:cubicBezTo>
                  <a:cubicBezTo>
                    <a:pt x="787" y="325"/>
                    <a:pt x="788" y="324"/>
                    <a:pt x="789" y="324"/>
                  </a:cubicBezTo>
                  <a:cubicBezTo>
                    <a:pt x="791" y="324"/>
                    <a:pt x="794" y="325"/>
                    <a:pt x="794" y="321"/>
                  </a:cubicBezTo>
                  <a:close/>
                  <a:moveTo>
                    <a:pt x="584" y="252"/>
                  </a:moveTo>
                  <a:cubicBezTo>
                    <a:pt x="585" y="251"/>
                    <a:pt x="585" y="249"/>
                    <a:pt x="588" y="248"/>
                  </a:cubicBezTo>
                  <a:cubicBezTo>
                    <a:pt x="588" y="248"/>
                    <a:pt x="588" y="246"/>
                    <a:pt x="587" y="245"/>
                  </a:cubicBezTo>
                  <a:cubicBezTo>
                    <a:pt x="587" y="244"/>
                    <a:pt x="586" y="244"/>
                    <a:pt x="585" y="245"/>
                  </a:cubicBezTo>
                  <a:cubicBezTo>
                    <a:pt x="584" y="245"/>
                    <a:pt x="581" y="251"/>
                    <a:pt x="582" y="252"/>
                  </a:cubicBezTo>
                  <a:cubicBezTo>
                    <a:pt x="582" y="252"/>
                    <a:pt x="582" y="253"/>
                    <a:pt x="583" y="253"/>
                  </a:cubicBezTo>
                  <a:cubicBezTo>
                    <a:pt x="583" y="253"/>
                    <a:pt x="584" y="253"/>
                    <a:pt x="584" y="252"/>
                  </a:cubicBezTo>
                  <a:close/>
                  <a:moveTo>
                    <a:pt x="281" y="223"/>
                  </a:moveTo>
                  <a:cubicBezTo>
                    <a:pt x="281" y="223"/>
                    <a:pt x="281" y="224"/>
                    <a:pt x="282" y="225"/>
                  </a:cubicBezTo>
                  <a:cubicBezTo>
                    <a:pt x="283" y="227"/>
                    <a:pt x="285" y="228"/>
                    <a:pt x="286" y="231"/>
                  </a:cubicBezTo>
                  <a:cubicBezTo>
                    <a:pt x="286" y="232"/>
                    <a:pt x="288" y="231"/>
                    <a:pt x="288" y="230"/>
                  </a:cubicBezTo>
                  <a:cubicBezTo>
                    <a:pt x="289" y="229"/>
                    <a:pt x="284" y="222"/>
                    <a:pt x="282" y="222"/>
                  </a:cubicBezTo>
                  <a:cubicBezTo>
                    <a:pt x="282" y="222"/>
                    <a:pt x="281" y="222"/>
                    <a:pt x="281" y="223"/>
                  </a:cubicBezTo>
                  <a:close/>
                  <a:moveTo>
                    <a:pt x="1126" y="1181"/>
                  </a:moveTo>
                  <a:cubicBezTo>
                    <a:pt x="1126" y="1181"/>
                    <a:pt x="1125" y="1181"/>
                    <a:pt x="1125" y="1182"/>
                  </a:cubicBezTo>
                  <a:cubicBezTo>
                    <a:pt x="1125" y="1183"/>
                    <a:pt x="1125" y="1184"/>
                    <a:pt x="1126" y="1184"/>
                  </a:cubicBezTo>
                  <a:cubicBezTo>
                    <a:pt x="1130" y="1184"/>
                    <a:pt x="1132" y="1186"/>
                    <a:pt x="1136" y="1188"/>
                  </a:cubicBezTo>
                  <a:cubicBezTo>
                    <a:pt x="1135" y="1185"/>
                    <a:pt x="1128" y="1181"/>
                    <a:pt x="1126" y="1181"/>
                  </a:cubicBezTo>
                  <a:close/>
                  <a:moveTo>
                    <a:pt x="546" y="234"/>
                  </a:moveTo>
                  <a:cubicBezTo>
                    <a:pt x="545" y="236"/>
                    <a:pt x="547" y="237"/>
                    <a:pt x="548" y="239"/>
                  </a:cubicBezTo>
                  <a:cubicBezTo>
                    <a:pt x="548" y="239"/>
                    <a:pt x="550" y="239"/>
                    <a:pt x="550" y="238"/>
                  </a:cubicBezTo>
                  <a:cubicBezTo>
                    <a:pt x="550" y="237"/>
                    <a:pt x="552" y="235"/>
                    <a:pt x="551" y="235"/>
                  </a:cubicBezTo>
                  <a:cubicBezTo>
                    <a:pt x="547" y="235"/>
                    <a:pt x="550" y="233"/>
                    <a:pt x="550" y="231"/>
                  </a:cubicBezTo>
                  <a:cubicBezTo>
                    <a:pt x="548" y="231"/>
                    <a:pt x="546" y="232"/>
                    <a:pt x="546" y="234"/>
                  </a:cubicBezTo>
                  <a:close/>
                  <a:moveTo>
                    <a:pt x="748" y="356"/>
                  </a:moveTo>
                  <a:cubicBezTo>
                    <a:pt x="749" y="356"/>
                    <a:pt x="750" y="355"/>
                    <a:pt x="750" y="353"/>
                  </a:cubicBezTo>
                  <a:cubicBezTo>
                    <a:pt x="751" y="352"/>
                    <a:pt x="750" y="351"/>
                    <a:pt x="749" y="350"/>
                  </a:cubicBezTo>
                  <a:cubicBezTo>
                    <a:pt x="747" y="349"/>
                    <a:pt x="747" y="350"/>
                    <a:pt x="746" y="351"/>
                  </a:cubicBezTo>
                  <a:cubicBezTo>
                    <a:pt x="745" y="352"/>
                    <a:pt x="744" y="353"/>
                    <a:pt x="744" y="354"/>
                  </a:cubicBezTo>
                  <a:cubicBezTo>
                    <a:pt x="745" y="355"/>
                    <a:pt x="746" y="356"/>
                    <a:pt x="748" y="356"/>
                  </a:cubicBezTo>
                  <a:close/>
                  <a:moveTo>
                    <a:pt x="364" y="389"/>
                  </a:moveTo>
                  <a:cubicBezTo>
                    <a:pt x="364" y="388"/>
                    <a:pt x="363" y="386"/>
                    <a:pt x="362" y="386"/>
                  </a:cubicBezTo>
                  <a:cubicBezTo>
                    <a:pt x="360" y="387"/>
                    <a:pt x="359" y="389"/>
                    <a:pt x="359" y="391"/>
                  </a:cubicBezTo>
                  <a:cubicBezTo>
                    <a:pt x="358" y="392"/>
                    <a:pt x="359" y="393"/>
                    <a:pt x="360" y="393"/>
                  </a:cubicBezTo>
                  <a:cubicBezTo>
                    <a:pt x="362" y="392"/>
                    <a:pt x="364" y="391"/>
                    <a:pt x="364" y="389"/>
                  </a:cubicBezTo>
                  <a:close/>
                  <a:moveTo>
                    <a:pt x="246" y="239"/>
                  </a:moveTo>
                  <a:cubicBezTo>
                    <a:pt x="247" y="238"/>
                    <a:pt x="247" y="237"/>
                    <a:pt x="246" y="236"/>
                  </a:cubicBezTo>
                  <a:cubicBezTo>
                    <a:pt x="245" y="235"/>
                    <a:pt x="244" y="236"/>
                    <a:pt x="243" y="237"/>
                  </a:cubicBezTo>
                  <a:cubicBezTo>
                    <a:pt x="242" y="239"/>
                    <a:pt x="241" y="241"/>
                    <a:pt x="241" y="244"/>
                  </a:cubicBezTo>
                  <a:cubicBezTo>
                    <a:pt x="243" y="242"/>
                    <a:pt x="245" y="241"/>
                    <a:pt x="246" y="239"/>
                  </a:cubicBezTo>
                  <a:close/>
                  <a:moveTo>
                    <a:pt x="1045" y="567"/>
                  </a:moveTo>
                  <a:cubicBezTo>
                    <a:pt x="1045" y="568"/>
                    <a:pt x="1046" y="569"/>
                    <a:pt x="1047" y="569"/>
                  </a:cubicBezTo>
                  <a:cubicBezTo>
                    <a:pt x="1049" y="568"/>
                    <a:pt x="1051" y="567"/>
                    <a:pt x="1051" y="566"/>
                  </a:cubicBezTo>
                  <a:cubicBezTo>
                    <a:pt x="1051" y="565"/>
                    <a:pt x="1050" y="563"/>
                    <a:pt x="1049" y="563"/>
                  </a:cubicBezTo>
                  <a:cubicBezTo>
                    <a:pt x="1047" y="564"/>
                    <a:pt x="1045" y="564"/>
                    <a:pt x="1045" y="567"/>
                  </a:cubicBezTo>
                  <a:close/>
                  <a:moveTo>
                    <a:pt x="622" y="264"/>
                  </a:moveTo>
                  <a:cubicBezTo>
                    <a:pt x="620" y="264"/>
                    <a:pt x="619" y="265"/>
                    <a:pt x="619" y="267"/>
                  </a:cubicBezTo>
                  <a:cubicBezTo>
                    <a:pt x="619" y="269"/>
                    <a:pt x="621" y="270"/>
                    <a:pt x="623" y="270"/>
                  </a:cubicBezTo>
                  <a:cubicBezTo>
                    <a:pt x="625" y="270"/>
                    <a:pt x="623" y="268"/>
                    <a:pt x="624" y="267"/>
                  </a:cubicBezTo>
                  <a:cubicBezTo>
                    <a:pt x="623" y="266"/>
                    <a:pt x="625" y="264"/>
                    <a:pt x="622" y="264"/>
                  </a:cubicBezTo>
                  <a:close/>
                  <a:moveTo>
                    <a:pt x="546" y="271"/>
                  </a:moveTo>
                  <a:cubicBezTo>
                    <a:pt x="546" y="270"/>
                    <a:pt x="545" y="269"/>
                    <a:pt x="544" y="270"/>
                  </a:cubicBezTo>
                  <a:cubicBezTo>
                    <a:pt x="542" y="270"/>
                    <a:pt x="540" y="271"/>
                    <a:pt x="540" y="273"/>
                  </a:cubicBezTo>
                  <a:cubicBezTo>
                    <a:pt x="540" y="275"/>
                    <a:pt x="541" y="274"/>
                    <a:pt x="542" y="274"/>
                  </a:cubicBezTo>
                  <a:cubicBezTo>
                    <a:pt x="545" y="275"/>
                    <a:pt x="546" y="273"/>
                    <a:pt x="546" y="271"/>
                  </a:cubicBezTo>
                  <a:close/>
                  <a:moveTo>
                    <a:pt x="1053" y="575"/>
                  </a:moveTo>
                  <a:cubicBezTo>
                    <a:pt x="1052" y="574"/>
                    <a:pt x="1051" y="575"/>
                    <a:pt x="1051" y="576"/>
                  </a:cubicBezTo>
                  <a:cubicBezTo>
                    <a:pt x="1052" y="578"/>
                    <a:pt x="1054" y="578"/>
                    <a:pt x="1055" y="579"/>
                  </a:cubicBezTo>
                  <a:cubicBezTo>
                    <a:pt x="1056" y="579"/>
                    <a:pt x="1057" y="578"/>
                    <a:pt x="1057" y="577"/>
                  </a:cubicBezTo>
                  <a:cubicBezTo>
                    <a:pt x="1056" y="575"/>
                    <a:pt x="1054" y="575"/>
                    <a:pt x="1053" y="575"/>
                  </a:cubicBezTo>
                  <a:close/>
                  <a:moveTo>
                    <a:pt x="776" y="310"/>
                  </a:moveTo>
                  <a:cubicBezTo>
                    <a:pt x="775" y="311"/>
                    <a:pt x="774" y="312"/>
                    <a:pt x="774" y="313"/>
                  </a:cubicBezTo>
                  <a:cubicBezTo>
                    <a:pt x="776" y="315"/>
                    <a:pt x="778" y="315"/>
                    <a:pt x="780" y="315"/>
                  </a:cubicBezTo>
                  <a:cubicBezTo>
                    <a:pt x="778" y="313"/>
                    <a:pt x="779" y="310"/>
                    <a:pt x="776" y="310"/>
                  </a:cubicBezTo>
                  <a:close/>
                  <a:moveTo>
                    <a:pt x="1069" y="689"/>
                  </a:moveTo>
                  <a:cubicBezTo>
                    <a:pt x="1069" y="688"/>
                    <a:pt x="1068" y="688"/>
                    <a:pt x="1067" y="688"/>
                  </a:cubicBezTo>
                  <a:cubicBezTo>
                    <a:pt x="1064" y="688"/>
                    <a:pt x="1066" y="691"/>
                    <a:pt x="1063" y="693"/>
                  </a:cubicBezTo>
                  <a:cubicBezTo>
                    <a:pt x="1067" y="693"/>
                    <a:pt x="1069" y="692"/>
                    <a:pt x="1069" y="689"/>
                  </a:cubicBezTo>
                  <a:close/>
                  <a:moveTo>
                    <a:pt x="497" y="248"/>
                  </a:moveTo>
                  <a:cubicBezTo>
                    <a:pt x="495" y="248"/>
                    <a:pt x="494" y="250"/>
                    <a:pt x="494" y="251"/>
                  </a:cubicBezTo>
                  <a:cubicBezTo>
                    <a:pt x="494" y="252"/>
                    <a:pt x="495" y="252"/>
                    <a:pt x="496" y="252"/>
                  </a:cubicBezTo>
                  <a:cubicBezTo>
                    <a:pt x="498" y="252"/>
                    <a:pt x="499" y="252"/>
                    <a:pt x="499" y="250"/>
                  </a:cubicBezTo>
                  <a:cubicBezTo>
                    <a:pt x="499" y="249"/>
                    <a:pt x="498" y="248"/>
                    <a:pt x="497" y="248"/>
                  </a:cubicBezTo>
                  <a:close/>
                  <a:moveTo>
                    <a:pt x="837" y="411"/>
                  </a:moveTo>
                  <a:cubicBezTo>
                    <a:pt x="835" y="411"/>
                    <a:pt x="834" y="412"/>
                    <a:pt x="834" y="413"/>
                  </a:cubicBezTo>
                  <a:cubicBezTo>
                    <a:pt x="834" y="414"/>
                    <a:pt x="835" y="415"/>
                    <a:pt x="836" y="415"/>
                  </a:cubicBezTo>
                  <a:cubicBezTo>
                    <a:pt x="838" y="415"/>
                    <a:pt x="839" y="414"/>
                    <a:pt x="839" y="413"/>
                  </a:cubicBezTo>
                  <a:cubicBezTo>
                    <a:pt x="839" y="412"/>
                    <a:pt x="838" y="412"/>
                    <a:pt x="837" y="411"/>
                  </a:cubicBezTo>
                  <a:close/>
                  <a:moveTo>
                    <a:pt x="730" y="261"/>
                  </a:moveTo>
                  <a:cubicBezTo>
                    <a:pt x="729" y="261"/>
                    <a:pt x="728" y="261"/>
                    <a:pt x="728" y="263"/>
                  </a:cubicBezTo>
                  <a:cubicBezTo>
                    <a:pt x="728" y="264"/>
                    <a:pt x="728" y="265"/>
                    <a:pt x="729" y="264"/>
                  </a:cubicBezTo>
                  <a:cubicBezTo>
                    <a:pt x="731" y="264"/>
                    <a:pt x="732" y="263"/>
                    <a:pt x="733" y="262"/>
                  </a:cubicBezTo>
                  <a:cubicBezTo>
                    <a:pt x="732" y="261"/>
                    <a:pt x="731" y="260"/>
                    <a:pt x="730" y="261"/>
                  </a:cubicBezTo>
                  <a:close/>
                  <a:moveTo>
                    <a:pt x="563" y="327"/>
                  </a:moveTo>
                  <a:cubicBezTo>
                    <a:pt x="562" y="328"/>
                    <a:pt x="560" y="328"/>
                    <a:pt x="560" y="329"/>
                  </a:cubicBezTo>
                  <a:cubicBezTo>
                    <a:pt x="560" y="330"/>
                    <a:pt x="561" y="331"/>
                    <a:pt x="562" y="331"/>
                  </a:cubicBezTo>
                  <a:cubicBezTo>
                    <a:pt x="563" y="331"/>
                    <a:pt x="565" y="331"/>
                    <a:pt x="565" y="329"/>
                  </a:cubicBezTo>
                  <a:cubicBezTo>
                    <a:pt x="565" y="328"/>
                    <a:pt x="564" y="327"/>
                    <a:pt x="563" y="327"/>
                  </a:cubicBezTo>
                  <a:close/>
                  <a:moveTo>
                    <a:pt x="1082" y="851"/>
                  </a:moveTo>
                  <a:cubicBezTo>
                    <a:pt x="1082" y="852"/>
                    <a:pt x="1083" y="852"/>
                    <a:pt x="1084" y="852"/>
                  </a:cubicBezTo>
                  <a:cubicBezTo>
                    <a:pt x="1085" y="852"/>
                    <a:pt x="1087" y="852"/>
                    <a:pt x="1087" y="851"/>
                  </a:cubicBezTo>
                  <a:cubicBezTo>
                    <a:pt x="1087" y="849"/>
                    <a:pt x="1085" y="849"/>
                    <a:pt x="1084" y="849"/>
                  </a:cubicBezTo>
                  <a:cubicBezTo>
                    <a:pt x="1083" y="849"/>
                    <a:pt x="1082" y="849"/>
                    <a:pt x="1082" y="851"/>
                  </a:cubicBezTo>
                  <a:close/>
                  <a:moveTo>
                    <a:pt x="481" y="308"/>
                  </a:moveTo>
                  <a:cubicBezTo>
                    <a:pt x="480" y="308"/>
                    <a:pt x="479" y="309"/>
                    <a:pt x="479" y="311"/>
                  </a:cubicBezTo>
                  <a:cubicBezTo>
                    <a:pt x="479" y="312"/>
                    <a:pt x="480" y="312"/>
                    <a:pt x="481" y="312"/>
                  </a:cubicBezTo>
                  <a:cubicBezTo>
                    <a:pt x="482" y="312"/>
                    <a:pt x="483" y="311"/>
                    <a:pt x="483" y="310"/>
                  </a:cubicBezTo>
                  <a:cubicBezTo>
                    <a:pt x="483" y="309"/>
                    <a:pt x="482" y="308"/>
                    <a:pt x="481" y="308"/>
                  </a:cubicBezTo>
                  <a:close/>
                  <a:moveTo>
                    <a:pt x="315" y="700"/>
                  </a:moveTo>
                  <a:cubicBezTo>
                    <a:pt x="315" y="699"/>
                    <a:pt x="315" y="698"/>
                    <a:pt x="314" y="698"/>
                  </a:cubicBezTo>
                  <a:cubicBezTo>
                    <a:pt x="312" y="698"/>
                    <a:pt x="312" y="700"/>
                    <a:pt x="311" y="701"/>
                  </a:cubicBezTo>
                  <a:cubicBezTo>
                    <a:pt x="313" y="702"/>
                    <a:pt x="314" y="702"/>
                    <a:pt x="315" y="700"/>
                  </a:cubicBezTo>
                  <a:close/>
                  <a:moveTo>
                    <a:pt x="1061" y="593"/>
                  </a:moveTo>
                  <a:cubicBezTo>
                    <a:pt x="1061" y="591"/>
                    <a:pt x="1062" y="589"/>
                    <a:pt x="1062" y="587"/>
                  </a:cubicBezTo>
                  <a:cubicBezTo>
                    <a:pt x="1059" y="588"/>
                    <a:pt x="1059" y="590"/>
                    <a:pt x="1061" y="593"/>
                  </a:cubicBezTo>
                  <a:close/>
                  <a:moveTo>
                    <a:pt x="800" y="406"/>
                  </a:moveTo>
                  <a:cubicBezTo>
                    <a:pt x="798" y="406"/>
                    <a:pt x="797" y="406"/>
                    <a:pt x="797" y="408"/>
                  </a:cubicBezTo>
                  <a:cubicBezTo>
                    <a:pt x="797" y="409"/>
                    <a:pt x="798" y="409"/>
                    <a:pt x="799" y="409"/>
                  </a:cubicBezTo>
                  <a:cubicBezTo>
                    <a:pt x="800" y="409"/>
                    <a:pt x="801" y="409"/>
                    <a:pt x="801" y="407"/>
                  </a:cubicBezTo>
                  <a:cubicBezTo>
                    <a:pt x="801" y="407"/>
                    <a:pt x="800" y="406"/>
                    <a:pt x="800" y="406"/>
                  </a:cubicBezTo>
                  <a:close/>
                  <a:moveTo>
                    <a:pt x="804" y="244"/>
                  </a:moveTo>
                  <a:cubicBezTo>
                    <a:pt x="804" y="244"/>
                    <a:pt x="804" y="243"/>
                    <a:pt x="804" y="243"/>
                  </a:cubicBezTo>
                  <a:cubicBezTo>
                    <a:pt x="802" y="242"/>
                    <a:pt x="801" y="243"/>
                    <a:pt x="799" y="244"/>
                  </a:cubicBezTo>
                  <a:cubicBezTo>
                    <a:pt x="801" y="245"/>
                    <a:pt x="802" y="246"/>
                    <a:pt x="804" y="244"/>
                  </a:cubicBezTo>
                  <a:close/>
                  <a:moveTo>
                    <a:pt x="105" y="869"/>
                  </a:moveTo>
                  <a:cubicBezTo>
                    <a:pt x="105" y="870"/>
                    <a:pt x="104" y="870"/>
                    <a:pt x="105" y="871"/>
                  </a:cubicBezTo>
                  <a:cubicBezTo>
                    <a:pt x="106" y="872"/>
                    <a:pt x="108" y="871"/>
                    <a:pt x="109" y="871"/>
                  </a:cubicBezTo>
                  <a:cubicBezTo>
                    <a:pt x="110" y="871"/>
                    <a:pt x="110" y="871"/>
                    <a:pt x="110" y="870"/>
                  </a:cubicBezTo>
                  <a:cubicBezTo>
                    <a:pt x="111" y="870"/>
                    <a:pt x="113" y="870"/>
                    <a:pt x="113" y="868"/>
                  </a:cubicBezTo>
                  <a:cubicBezTo>
                    <a:pt x="112" y="867"/>
                    <a:pt x="111" y="867"/>
                    <a:pt x="109" y="867"/>
                  </a:cubicBezTo>
                  <a:cubicBezTo>
                    <a:pt x="108" y="867"/>
                    <a:pt x="106" y="867"/>
                    <a:pt x="105" y="869"/>
                  </a:cubicBezTo>
                  <a:close/>
                  <a:moveTo>
                    <a:pt x="271" y="407"/>
                  </a:moveTo>
                  <a:cubicBezTo>
                    <a:pt x="269" y="407"/>
                    <a:pt x="269" y="409"/>
                    <a:pt x="268" y="410"/>
                  </a:cubicBezTo>
                  <a:cubicBezTo>
                    <a:pt x="268" y="411"/>
                    <a:pt x="269" y="411"/>
                    <a:pt x="270" y="411"/>
                  </a:cubicBezTo>
                  <a:cubicBezTo>
                    <a:pt x="271" y="411"/>
                    <a:pt x="273" y="411"/>
                    <a:pt x="273" y="409"/>
                  </a:cubicBezTo>
                  <a:cubicBezTo>
                    <a:pt x="273" y="408"/>
                    <a:pt x="272" y="407"/>
                    <a:pt x="271" y="4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6" name="door">
            <a:hlinkClick r:id="" action="ppaction://media"/>
            <a:extLst>
              <a:ext uri="{FF2B5EF4-FFF2-40B4-BE49-F238E27FC236}">
                <a16:creationId xmlns:a16="http://schemas.microsoft.com/office/drawing/2014/main" id="{0AC703BD-241A-405A-A218-9C4DD8F8169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48422" y="-1676918"/>
            <a:ext cx="609600" cy="6096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9BEFCEF0-1D13-4306-87E0-BDFBC906F8F8}"/>
              </a:ext>
            </a:extLst>
          </p:cNvPr>
          <p:cNvGrpSpPr/>
          <p:nvPr/>
        </p:nvGrpSpPr>
        <p:grpSpPr>
          <a:xfrm>
            <a:off x="4787966" y="5549418"/>
            <a:ext cx="2143125" cy="1416050"/>
            <a:chOff x="3654425" y="131763"/>
            <a:chExt cx="2143125" cy="141605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08B776-05B6-42D3-AD2C-7E9B7423A056}"/>
                </a:ext>
              </a:extLst>
            </p:cNvPr>
            <p:cNvSpPr/>
            <p:nvPr/>
          </p:nvSpPr>
          <p:spPr>
            <a:xfrm>
              <a:off x="3695700" y="166688"/>
              <a:ext cx="2047875" cy="1362075"/>
            </a:xfrm>
            <a:custGeom>
              <a:avLst/>
              <a:gdLst>
                <a:gd name="connsiteX0" fmla="*/ 947738 w 2047875"/>
                <a:gd name="connsiteY0" fmla="*/ 0 h 1362075"/>
                <a:gd name="connsiteX1" fmla="*/ 1247775 w 2047875"/>
                <a:gd name="connsiteY1" fmla="*/ 0 h 1362075"/>
                <a:gd name="connsiteX2" fmla="*/ 1571625 w 2047875"/>
                <a:gd name="connsiteY2" fmla="*/ 100012 h 1362075"/>
                <a:gd name="connsiteX3" fmla="*/ 1724025 w 2047875"/>
                <a:gd name="connsiteY3" fmla="*/ 204787 h 1362075"/>
                <a:gd name="connsiteX4" fmla="*/ 1876425 w 2047875"/>
                <a:gd name="connsiteY4" fmla="*/ 414337 h 1362075"/>
                <a:gd name="connsiteX5" fmla="*/ 1943100 w 2047875"/>
                <a:gd name="connsiteY5" fmla="*/ 414337 h 1362075"/>
                <a:gd name="connsiteX6" fmla="*/ 1981200 w 2047875"/>
                <a:gd name="connsiteY6" fmla="*/ 476250 h 1362075"/>
                <a:gd name="connsiteX7" fmla="*/ 2000250 w 2047875"/>
                <a:gd name="connsiteY7" fmla="*/ 604837 h 1362075"/>
                <a:gd name="connsiteX8" fmla="*/ 2047875 w 2047875"/>
                <a:gd name="connsiteY8" fmla="*/ 747712 h 1362075"/>
                <a:gd name="connsiteX9" fmla="*/ 2047875 w 2047875"/>
                <a:gd name="connsiteY9" fmla="*/ 962025 h 1362075"/>
                <a:gd name="connsiteX10" fmla="*/ 1814513 w 2047875"/>
                <a:gd name="connsiteY10" fmla="*/ 1266825 h 1362075"/>
                <a:gd name="connsiteX11" fmla="*/ 1704975 w 2047875"/>
                <a:gd name="connsiteY11" fmla="*/ 1309687 h 1362075"/>
                <a:gd name="connsiteX12" fmla="*/ 1328738 w 2047875"/>
                <a:gd name="connsiteY12" fmla="*/ 1343025 h 1362075"/>
                <a:gd name="connsiteX13" fmla="*/ 871538 w 2047875"/>
                <a:gd name="connsiteY13" fmla="*/ 1319212 h 1362075"/>
                <a:gd name="connsiteX14" fmla="*/ 714375 w 2047875"/>
                <a:gd name="connsiteY14" fmla="*/ 1357312 h 1362075"/>
                <a:gd name="connsiteX15" fmla="*/ 442913 w 2047875"/>
                <a:gd name="connsiteY15" fmla="*/ 1362075 h 1362075"/>
                <a:gd name="connsiteX16" fmla="*/ 280988 w 2047875"/>
                <a:gd name="connsiteY16" fmla="*/ 1314450 h 1362075"/>
                <a:gd name="connsiteX17" fmla="*/ 138113 w 2047875"/>
                <a:gd name="connsiteY17" fmla="*/ 1276350 h 1362075"/>
                <a:gd name="connsiteX18" fmla="*/ 0 w 2047875"/>
                <a:gd name="connsiteY18" fmla="*/ 966787 h 1362075"/>
                <a:gd name="connsiteX19" fmla="*/ 38100 w 2047875"/>
                <a:gd name="connsiteY19" fmla="*/ 766762 h 1362075"/>
                <a:gd name="connsiteX20" fmla="*/ 38100 w 2047875"/>
                <a:gd name="connsiteY20" fmla="*/ 666750 h 1362075"/>
                <a:gd name="connsiteX21" fmla="*/ 152400 w 2047875"/>
                <a:gd name="connsiteY21" fmla="*/ 614362 h 1362075"/>
                <a:gd name="connsiteX22" fmla="*/ 233363 w 2047875"/>
                <a:gd name="connsiteY22" fmla="*/ 404812 h 1362075"/>
                <a:gd name="connsiteX23" fmla="*/ 376238 w 2047875"/>
                <a:gd name="connsiteY23" fmla="*/ 385762 h 1362075"/>
                <a:gd name="connsiteX24" fmla="*/ 442913 w 2047875"/>
                <a:gd name="connsiteY24" fmla="*/ 309562 h 1362075"/>
                <a:gd name="connsiteX25" fmla="*/ 666750 w 2047875"/>
                <a:gd name="connsiteY25" fmla="*/ 104775 h 1362075"/>
                <a:gd name="connsiteX26" fmla="*/ 947738 w 2047875"/>
                <a:gd name="connsiteY26" fmla="*/ 0 h 136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047875" h="1362075">
                  <a:moveTo>
                    <a:pt x="947738" y="0"/>
                  </a:moveTo>
                  <a:lnTo>
                    <a:pt x="1247775" y="0"/>
                  </a:lnTo>
                  <a:lnTo>
                    <a:pt x="1571625" y="100012"/>
                  </a:lnTo>
                  <a:lnTo>
                    <a:pt x="1724025" y="204787"/>
                  </a:lnTo>
                  <a:lnTo>
                    <a:pt x="1876425" y="414337"/>
                  </a:lnTo>
                  <a:lnTo>
                    <a:pt x="1943100" y="414337"/>
                  </a:lnTo>
                  <a:lnTo>
                    <a:pt x="1981200" y="476250"/>
                  </a:lnTo>
                  <a:lnTo>
                    <a:pt x="2000250" y="604837"/>
                  </a:lnTo>
                  <a:lnTo>
                    <a:pt x="2047875" y="747712"/>
                  </a:lnTo>
                  <a:lnTo>
                    <a:pt x="2047875" y="962025"/>
                  </a:lnTo>
                  <a:lnTo>
                    <a:pt x="1814513" y="1266825"/>
                  </a:lnTo>
                  <a:lnTo>
                    <a:pt x="1704975" y="1309687"/>
                  </a:lnTo>
                  <a:lnTo>
                    <a:pt x="1328738" y="1343025"/>
                  </a:lnTo>
                  <a:lnTo>
                    <a:pt x="871538" y="1319212"/>
                  </a:lnTo>
                  <a:lnTo>
                    <a:pt x="714375" y="1357312"/>
                  </a:lnTo>
                  <a:lnTo>
                    <a:pt x="442913" y="1362075"/>
                  </a:lnTo>
                  <a:lnTo>
                    <a:pt x="280988" y="1314450"/>
                  </a:lnTo>
                  <a:lnTo>
                    <a:pt x="138113" y="1276350"/>
                  </a:lnTo>
                  <a:lnTo>
                    <a:pt x="0" y="966787"/>
                  </a:lnTo>
                  <a:lnTo>
                    <a:pt x="38100" y="766762"/>
                  </a:lnTo>
                  <a:lnTo>
                    <a:pt x="38100" y="666750"/>
                  </a:lnTo>
                  <a:lnTo>
                    <a:pt x="152400" y="614362"/>
                  </a:lnTo>
                  <a:lnTo>
                    <a:pt x="233363" y="404812"/>
                  </a:lnTo>
                  <a:lnTo>
                    <a:pt x="376238" y="385762"/>
                  </a:lnTo>
                  <a:lnTo>
                    <a:pt x="442913" y="309562"/>
                  </a:lnTo>
                  <a:lnTo>
                    <a:pt x="666750" y="104775"/>
                  </a:lnTo>
                  <a:lnTo>
                    <a:pt x="94773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82EF8E03-FB70-4250-A8F7-0176D4852D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4425" y="131763"/>
              <a:ext cx="2143125" cy="1416050"/>
            </a:xfrm>
            <a:custGeom>
              <a:avLst/>
              <a:gdLst>
                <a:gd name="T0" fmla="*/ 45 w 723"/>
                <a:gd name="T1" fmla="*/ 436 h 479"/>
                <a:gd name="T2" fmla="*/ 297 w 723"/>
                <a:gd name="T3" fmla="*/ 13 h 479"/>
                <a:gd name="T4" fmla="*/ 694 w 723"/>
                <a:gd name="T5" fmla="*/ 181 h 479"/>
                <a:gd name="T6" fmla="*/ 339 w 723"/>
                <a:gd name="T7" fmla="*/ 474 h 479"/>
                <a:gd name="T8" fmla="*/ 451 w 723"/>
                <a:gd name="T9" fmla="*/ 420 h 479"/>
                <a:gd name="T10" fmla="*/ 517 w 723"/>
                <a:gd name="T11" fmla="*/ 136 h 479"/>
                <a:gd name="T12" fmla="*/ 242 w 723"/>
                <a:gd name="T13" fmla="*/ 236 h 479"/>
                <a:gd name="T14" fmla="*/ 145 w 723"/>
                <a:gd name="T15" fmla="*/ 213 h 479"/>
                <a:gd name="T16" fmla="*/ 383 w 723"/>
                <a:gd name="T17" fmla="*/ 29 h 479"/>
                <a:gd name="T18" fmla="*/ 222 w 723"/>
                <a:gd name="T19" fmla="*/ 89 h 479"/>
                <a:gd name="T20" fmla="*/ 660 w 723"/>
                <a:gd name="T21" fmla="*/ 250 h 479"/>
                <a:gd name="T22" fmla="*/ 425 w 723"/>
                <a:gd name="T23" fmla="*/ 385 h 479"/>
                <a:gd name="T24" fmla="*/ 591 w 723"/>
                <a:gd name="T25" fmla="*/ 126 h 479"/>
                <a:gd name="T26" fmla="*/ 652 w 723"/>
                <a:gd name="T27" fmla="*/ 193 h 479"/>
                <a:gd name="T28" fmla="*/ 567 w 723"/>
                <a:gd name="T29" fmla="*/ 72 h 479"/>
                <a:gd name="T30" fmla="*/ 389 w 723"/>
                <a:gd name="T31" fmla="*/ 295 h 479"/>
                <a:gd name="T32" fmla="*/ 102 w 723"/>
                <a:gd name="T33" fmla="*/ 169 h 479"/>
                <a:gd name="T34" fmla="*/ 483 w 723"/>
                <a:gd name="T35" fmla="*/ 82 h 479"/>
                <a:gd name="T36" fmla="*/ 531 w 723"/>
                <a:gd name="T37" fmla="*/ 341 h 479"/>
                <a:gd name="T38" fmla="*/ 356 w 723"/>
                <a:gd name="T39" fmla="*/ 358 h 479"/>
                <a:gd name="T40" fmla="*/ 476 w 723"/>
                <a:gd name="T41" fmla="*/ 321 h 479"/>
                <a:gd name="T42" fmla="*/ 114 w 723"/>
                <a:gd name="T43" fmla="*/ 245 h 479"/>
                <a:gd name="T44" fmla="*/ 255 w 723"/>
                <a:gd name="T45" fmla="*/ 151 h 479"/>
                <a:gd name="T46" fmla="*/ 244 w 723"/>
                <a:gd name="T47" fmla="*/ 291 h 479"/>
                <a:gd name="T48" fmla="*/ 403 w 723"/>
                <a:gd name="T49" fmla="*/ 264 h 479"/>
                <a:gd name="T50" fmla="*/ 176 w 723"/>
                <a:gd name="T51" fmla="*/ 426 h 479"/>
                <a:gd name="T52" fmla="*/ 257 w 723"/>
                <a:gd name="T53" fmla="*/ 190 h 479"/>
                <a:gd name="T54" fmla="*/ 537 w 723"/>
                <a:gd name="T55" fmla="*/ 243 h 479"/>
                <a:gd name="T56" fmla="*/ 485 w 723"/>
                <a:gd name="T57" fmla="*/ 249 h 479"/>
                <a:gd name="T58" fmla="*/ 452 w 723"/>
                <a:gd name="T59" fmla="*/ 241 h 479"/>
                <a:gd name="T60" fmla="*/ 337 w 723"/>
                <a:gd name="T61" fmla="*/ 350 h 479"/>
                <a:gd name="T62" fmla="*/ 457 w 723"/>
                <a:gd name="T63" fmla="*/ 322 h 479"/>
                <a:gd name="T64" fmla="*/ 566 w 723"/>
                <a:gd name="T65" fmla="*/ 105 h 479"/>
                <a:gd name="T66" fmla="*/ 363 w 723"/>
                <a:gd name="T67" fmla="*/ 306 h 479"/>
                <a:gd name="T68" fmla="*/ 287 w 723"/>
                <a:gd name="T69" fmla="*/ 152 h 479"/>
                <a:gd name="T70" fmla="*/ 26 w 723"/>
                <a:gd name="T71" fmla="*/ 277 h 479"/>
                <a:gd name="T72" fmla="*/ 587 w 723"/>
                <a:gd name="T73" fmla="*/ 420 h 479"/>
                <a:gd name="T74" fmla="*/ 343 w 723"/>
                <a:gd name="T75" fmla="*/ 88 h 479"/>
                <a:gd name="T76" fmla="*/ 443 w 723"/>
                <a:gd name="T77" fmla="*/ 321 h 479"/>
                <a:gd name="T78" fmla="*/ 45 w 723"/>
                <a:gd name="T79" fmla="*/ 315 h 479"/>
                <a:gd name="T80" fmla="*/ 208 w 723"/>
                <a:gd name="T81" fmla="*/ 436 h 479"/>
                <a:gd name="T82" fmla="*/ 693 w 723"/>
                <a:gd name="T83" fmla="*/ 292 h 479"/>
                <a:gd name="T84" fmla="*/ 247 w 723"/>
                <a:gd name="T85" fmla="*/ 328 h 479"/>
                <a:gd name="T86" fmla="*/ 263 w 723"/>
                <a:gd name="T87" fmla="*/ 415 h 479"/>
                <a:gd name="T88" fmla="*/ 326 w 723"/>
                <a:gd name="T89" fmla="*/ 106 h 479"/>
                <a:gd name="T90" fmla="*/ 503 w 723"/>
                <a:gd name="T91" fmla="*/ 256 h 479"/>
                <a:gd name="T92" fmla="*/ 530 w 723"/>
                <a:gd name="T93" fmla="*/ 453 h 479"/>
                <a:gd name="T94" fmla="*/ 501 w 723"/>
                <a:gd name="T95" fmla="*/ 407 h 479"/>
                <a:gd name="T96" fmla="*/ 487 w 723"/>
                <a:gd name="T97" fmla="*/ 179 h 479"/>
                <a:gd name="T98" fmla="*/ 367 w 723"/>
                <a:gd name="T99" fmla="*/ 41 h 479"/>
                <a:gd name="T100" fmla="*/ 47 w 723"/>
                <a:gd name="T101" fmla="*/ 241 h 479"/>
                <a:gd name="T102" fmla="*/ 428 w 723"/>
                <a:gd name="T103" fmla="*/ 325 h 479"/>
                <a:gd name="T104" fmla="*/ 484 w 723"/>
                <a:gd name="T105" fmla="*/ 421 h 479"/>
                <a:gd name="T106" fmla="*/ 215 w 723"/>
                <a:gd name="T107" fmla="*/ 400 h 479"/>
                <a:gd name="T108" fmla="*/ 577 w 723"/>
                <a:gd name="T109" fmla="*/ 244 h 479"/>
                <a:gd name="T110" fmla="*/ 579 w 723"/>
                <a:gd name="T111" fmla="*/ 136 h 479"/>
                <a:gd name="T112" fmla="*/ 85 w 723"/>
                <a:gd name="T113" fmla="*/ 389 h 479"/>
                <a:gd name="T114" fmla="*/ 183 w 723"/>
                <a:gd name="T115" fmla="*/ 345 h 479"/>
                <a:gd name="T116" fmla="*/ 694 w 723"/>
                <a:gd name="T117" fmla="*/ 283 h 479"/>
                <a:gd name="T118" fmla="*/ 408 w 723"/>
                <a:gd name="T119" fmla="*/ 399 h 479"/>
                <a:gd name="T120" fmla="*/ 235 w 723"/>
                <a:gd name="T121" fmla="*/ 24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3" h="479">
                  <a:moveTo>
                    <a:pt x="115" y="448"/>
                  </a:moveTo>
                  <a:cubicBezTo>
                    <a:pt x="112" y="445"/>
                    <a:pt x="108" y="444"/>
                    <a:pt x="104" y="445"/>
                  </a:cubicBezTo>
                  <a:cubicBezTo>
                    <a:pt x="100" y="445"/>
                    <a:pt x="97" y="446"/>
                    <a:pt x="93" y="445"/>
                  </a:cubicBezTo>
                  <a:cubicBezTo>
                    <a:pt x="85" y="443"/>
                    <a:pt x="84" y="443"/>
                    <a:pt x="83" y="434"/>
                  </a:cubicBezTo>
                  <a:cubicBezTo>
                    <a:pt x="82" y="431"/>
                    <a:pt x="80" y="429"/>
                    <a:pt x="80" y="426"/>
                  </a:cubicBezTo>
                  <a:cubicBezTo>
                    <a:pt x="82" y="423"/>
                    <a:pt x="87" y="426"/>
                    <a:pt x="88" y="422"/>
                  </a:cubicBezTo>
                  <a:cubicBezTo>
                    <a:pt x="84" y="419"/>
                    <a:pt x="79" y="421"/>
                    <a:pt x="75" y="421"/>
                  </a:cubicBezTo>
                  <a:cubicBezTo>
                    <a:pt x="66" y="421"/>
                    <a:pt x="63" y="418"/>
                    <a:pt x="64" y="409"/>
                  </a:cubicBezTo>
                  <a:cubicBezTo>
                    <a:pt x="64" y="399"/>
                    <a:pt x="56" y="395"/>
                    <a:pt x="51" y="388"/>
                  </a:cubicBezTo>
                  <a:cubicBezTo>
                    <a:pt x="50" y="389"/>
                    <a:pt x="49" y="390"/>
                    <a:pt x="49" y="390"/>
                  </a:cubicBezTo>
                  <a:cubicBezTo>
                    <a:pt x="45" y="398"/>
                    <a:pt x="57" y="402"/>
                    <a:pt x="52" y="411"/>
                  </a:cubicBezTo>
                  <a:cubicBezTo>
                    <a:pt x="49" y="417"/>
                    <a:pt x="55" y="424"/>
                    <a:pt x="58" y="430"/>
                  </a:cubicBezTo>
                  <a:cubicBezTo>
                    <a:pt x="60" y="436"/>
                    <a:pt x="64" y="441"/>
                    <a:pt x="70" y="444"/>
                  </a:cubicBezTo>
                  <a:cubicBezTo>
                    <a:pt x="73" y="445"/>
                    <a:pt x="76" y="447"/>
                    <a:pt x="79" y="449"/>
                  </a:cubicBezTo>
                  <a:cubicBezTo>
                    <a:pt x="80" y="450"/>
                    <a:pt x="81" y="451"/>
                    <a:pt x="80" y="453"/>
                  </a:cubicBezTo>
                  <a:cubicBezTo>
                    <a:pt x="80" y="454"/>
                    <a:pt x="78" y="454"/>
                    <a:pt x="77" y="454"/>
                  </a:cubicBezTo>
                  <a:cubicBezTo>
                    <a:pt x="67" y="452"/>
                    <a:pt x="56" y="452"/>
                    <a:pt x="49" y="442"/>
                  </a:cubicBezTo>
                  <a:cubicBezTo>
                    <a:pt x="48" y="440"/>
                    <a:pt x="46" y="438"/>
                    <a:pt x="45" y="436"/>
                  </a:cubicBezTo>
                  <a:cubicBezTo>
                    <a:pt x="39" y="422"/>
                    <a:pt x="31" y="409"/>
                    <a:pt x="24" y="396"/>
                  </a:cubicBezTo>
                  <a:cubicBezTo>
                    <a:pt x="12" y="373"/>
                    <a:pt x="10" y="349"/>
                    <a:pt x="4" y="325"/>
                  </a:cubicBezTo>
                  <a:cubicBezTo>
                    <a:pt x="0" y="307"/>
                    <a:pt x="4" y="291"/>
                    <a:pt x="12" y="276"/>
                  </a:cubicBezTo>
                  <a:cubicBezTo>
                    <a:pt x="17" y="266"/>
                    <a:pt x="21" y="256"/>
                    <a:pt x="26" y="246"/>
                  </a:cubicBezTo>
                  <a:cubicBezTo>
                    <a:pt x="31" y="235"/>
                    <a:pt x="39" y="228"/>
                    <a:pt x="48" y="222"/>
                  </a:cubicBezTo>
                  <a:cubicBezTo>
                    <a:pt x="61" y="214"/>
                    <a:pt x="69" y="203"/>
                    <a:pt x="73" y="188"/>
                  </a:cubicBezTo>
                  <a:cubicBezTo>
                    <a:pt x="76" y="175"/>
                    <a:pt x="80" y="163"/>
                    <a:pt x="86" y="152"/>
                  </a:cubicBezTo>
                  <a:cubicBezTo>
                    <a:pt x="89" y="145"/>
                    <a:pt x="93" y="141"/>
                    <a:pt x="98" y="136"/>
                  </a:cubicBezTo>
                  <a:cubicBezTo>
                    <a:pt x="103" y="132"/>
                    <a:pt x="106" y="133"/>
                    <a:pt x="109" y="139"/>
                  </a:cubicBezTo>
                  <a:cubicBezTo>
                    <a:pt x="111" y="143"/>
                    <a:pt x="112" y="143"/>
                    <a:pt x="116" y="142"/>
                  </a:cubicBezTo>
                  <a:cubicBezTo>
                    <a:pt x="122" y="140"/>
                    <a:pt x="128" y="139"/>
                    <a:pt x="134" y="137"/>
                  </a:cubicBezTo>
                  <a:cubicBezTo>
                    <a:pt x="137" y="136"/>
                    <a:pt x="141" y="135"/>
                    <a:pt x="143" y="138"/>
                  </a:cubicBezTo>
                  <a:cubicBezTo>
                    <a:pt x="149" y="145"/>
                    <a:pt x="150" y="139"/>
                    <a:pt x="154" y="135"/>
                  </a:cubicBezTo>
                  <a:cubicBezTo>
                    <a:pt x="163" y="122"/>
                    <a:pt x="173" y="109"/>
                    <a:pt x="185" y="99"/>
                  </a:cubicBezTo>
                  <a:cubicBezTo>
                    <a:pt x="199" y="86"/>
                    <a:pt x="212" y="73"/>
                    <a:pt x="224" y="60"/>
                  </a:cubicBezTo>
                  <a:cubicBezTo>
                    <a:pt x="233" y="51"/>
                    <a:pt x="241" y="43"/>
                    <a:pt x="252" y="37"/>
                  </a:cubicBezTo>
                  <a:cubicBezTo>
                    <a:pt x="261" y="31"/>
                    <a:pt x="270" y="25"/>
                    <a:pt x="280" y="20"/>
                  </a:cubicBezTo>
                  <a:cubicBezTo>
                    <a:pt x="285" y="16"/>
                    <a:pt x="291" y="14"/>
                    <a:pt x="297" y="13"/>
                  </a:cubicBezTo>
                  <a:cubicBezTo>
                    <a:pt x="300" y="12"/>
                    <a:pt x="303" y="12"/>
                    <a:pt x="305" y="9"/>
                  </a:cubicBezTo>
                  <a:cubicBezTo>
                    <a:pt x="311" y="0"/>
                    <a:pt x="320" y="0"/>
                    <a:pt x="329" y="3"/>
                  </a:cubicBezTo>
                  <a:cubicBezTo>
                    <a:pt x="342" y="7"/>
                    <a:pt x="355" y="8"/>
                    <a:pt x="367" y="6"/>
                  </a:cubicBezTo>
                  <a:cubicBezTo>
                    <a:pt x="385" y="3"/>
                    <a:pt x="402" y="5"/>
                    <a:pt x="419" y="7"/>
                  </a:cubicBezTo>
                  <a:cubicBezTo>
                    <a:pt x="428" y="8"/>
                    <a:pt x="436" y="9"/>
                    <a:pt x="444" y="10"/>
                  </a:cubicBezTo>
                  <a:cubicBezTo>
                    <a:pt x="453" y="11"/>
                    <a:pt x="462" y="11"/>
                    <a:pt x="471" y="15"/>
                  </a:cubicBezTo>
                  <a:cubicBezTo>
                    <a:pt x="475" y="16"/>
                    <a:pt x="480" y="18"/>
                    <a:pt x="484" y="17"/>
                  </a:cubicBezTo>
                  <a:cubicBezTo>
                    <a:pt x="497" y="16"/>
                    <a:pt x="507" y="22"/>
                    <a:pt x="517" y="29"/>
                  </a:cubicBezTo>
                  <a:cubicBezTo>
                    <a:pt x="520" y="31"/>
                    <a:pt x="523" y="33"/>
                    <a:pt x="526" y="34"/>
                  </a:cubicBezTo>
                  <a:cubicBezTo>
                    <a:pt x="546" y="41"/>
                    <a:pt x="564" y="53"/>
                    <a:pt x="583" y="64"/>
                  </a:cubicBezTo>
                  <a:cubicBezTo>
                    <a:pt x="584" y="64"/>
                    <a:pt x="586" y="65"/>
                    <a:pt x="587" y="66"/>
                  </a:cubicBezTo>
                  <a:cubicBezTo>
                    <a:pt x="591" y="80"/>
                    <a:pt x="606" y="85"/>
                    <a:pt x="614" y="95"/>
                  </a:cubicBezTo>
                  <a:cubicBezTo>
                    <a:pt x="621" y="103"/>
                    <a:pt x="628" y="109"/>
                    <a:pt x="633" y="119"/>
                  </a:cubicBezTo>
                  <a:cubicBezTo>
                    <a:pt x="637" y="128"/>
                    <a:pt x="644" y="136"/>
                    <a:pt x="649" y="144"/>
                  </a:cubicBezTo>
                  <a:cubicBezTo>
                    <a:pt x="652" y="148"/>
                    <a:pt x="656" y="150"/>
                    <a:pt x="660" y="149"/>
                  </a:cubicBezTo>
                  <a:cubicBezTo>
                    <a:pt x="665" y="147"/>
                    <a:pt x="669" y="146"/>
                    <a:pt x="674" y="149"/>
                  </a:cubicBezTo>
                  <a:cubicBezTo>
                    <a:pt x="679" y="153"/>
                    <a:pt x="685" y="157"/>
                    <a:pt x="688" y="163"/>
                  </a:cubicBezTo>
                  <a:cubicBezTo>
                    <a:pt x="691" y="169"/>
                    <a:pt x="693" y="175"/>
                    <a:pt x="694" y="181"/>
                  </a:cubicBezTo>
                  <a:cubicBezTo>
                    <a:pt x="696" y="192"/>
                    <a:pt x="697" y="204"/>
                    <a:pt x="700" y="214"/>
                  </a:cubicBezTo>
                  <a:cubicBezTo>
                    <a:pt x="701" y="217"/>
                    <a:pt x="701" y="220"/>
                    <a:pt x="700" y="222"/>
                  </a:cubicBezTo>
                  <a:cubicBezTo>
                    <a:pt x="699" y="226"/>
                    <a:pt x="700" y="229"/>
                    <a:pt x="701" y="232"/>
                  </a:cubicBezTo>
                  <a:cubicBezTo>
                    <a:pt x="706" y="243"/>
                    <a:pt x="709" y="254"/>
                    <a:pt x="714" y="265"/>
                  </a:cubicBezTo>
                  <a:cubicBezTo>
                    <a:pt x="719" y="274"/>
                    <a:pt x="720" y="284"/>
                    <a:pt x="721" y="295"/>
                  </a:cubicBezTo>
                  <a:cubicBezTo>
                    <a:pt x="723" y="318"/>
                    <a:pt x="717" y="340"/>
                    <a:pt x="710" y="361"/>
                  </a:cubicBezTo>
                  <a:cubicBezTo>
                    <a:pt x="706" y="376"/>
                    <a:pt x="697" y="389"/>
                    <a:pt x="685" y="400"/>
                  </a:cubicBezTo>
                  <a:cubicBezTo>
                    <a:pt x="673" y="411"/>
                    <a:pt x="661" y="422"/>
                    <a:pt x="649" y="433"/>
                  </a:cubicBezTo>
                  <a:cubicBezTo>
                    <a:pt x="645" y="437"/>
                    <a:pt x="640" y="438"/>
                    <a:pt x="634" y="439"/>
                  </a:cubicBezTo>
                  <a:cubicBezTo>
                    <a:pt x="630" y="439"/>
                    <a:pt x="627" y="440"/>
                    <a:pt x="624" y="443"/>
                  </a:cubicBezTo>
                  <a:cubicBezTo>
                    <a:pt x="613" y="454"/>
                    <a:pt x="599" y="458"/>
                    <a:pt x="583" y="458"/>
                  </a:cubicBezTo>
                  <a:cubicBezTo>
                    <a:pt x="581" y="458"/>
                    <a:pt x="577" y="457"/>
                    <a:pt x="575" y="458"/>
                  </a:cubicBezTo>
                  <a:cubicBezTo>
                    <a:pt x="568" y="462"/>
                    <a:pt x="559" y="460"/>
                    <a:pt x="552" y="462"/>
                  </a:cubicBezTo>
                  <a:cubicBezTo>
                    <a:pt x="532" y="467"/>
                    <a:pt x="513" y="467"/>
                    <a:pt x="494" y="467"/>
                  </a:cubicBezTo>
                  <a:cubicBezTo>
                    <a:pt x="487" y="467"/>
                    <a:pt x="481" y="468"/>
                    <a:pt x="474" y="470"/>
                  </a:cubicBezTo>
                  <a:cubicBezTo>
                    <a:pt x="465" y="474"/>
                    <a:pt x="454" y="473"/>
                    <a:pt x="444" y="474"/>
                  </a:cubicBezTo>
                  <a:cubicBezTo>
                    <a:pt x="426" y="475"/>
                    <a:pt x="408" y="476"/>
                    <a:pt x="390" y="475"/>
                  </a:cubicBezTo>
                  <a:cubicBezTo>
                    <a:pt x="373" y="475"/>
                    <a:pt x="356" y="476"/>
                    <a:pt x="339" y="474"/>
                  </a:cubicBezTo>
                  <a:cubicBezTo>
                    <a:pt x="334" y="473"/>
                    <a:pt x="329" y="472"/>
                    <a:pt x="324" y="470"/>
                  </a:cubicBezTo>
                  <a:cubicBezTo>
                    <a:pt x="315" y="467"/>
                    <a:pt x="306" y="464"/>
                    <a:pt x="297" y="469"/>
                  </a:cubicBezTo>
                  <a:cubicBezTo>
                    <a:pt x="294" y="471"/>
                    <a:pt x="291" y="471"/>
                    <a:pt x="288" y="472"/>
                  </a:cubicBezTo>
                  <a:cubicBezTo>
                    <a:pt x="268" y="475"/>
                    <a:pt x="248" y="476"/>
                    <a:pt x="228" y="476"/>
                  </a:cubicBezTo>
                  <a:cubicBezTo>
                    <a:pt x="214" y="477"/>
                    <a:pt x="199" y="479"/>
                    <a:pt x="185" y="473"/>
                  </a:cubicBezTo>
                  <a:cubicBezTo>
                    <a:pt x="182" y="471"/>
                    <a:pt x="178" y="471"/>
                    <a:pt x="174" y="472"/>
                  </a:cubicBezTo>
                  <a:cubicBezTo>
                    <a:pt x="158" y="474"/>
                    <a:pt x="143" y="472"/>
                    <a:pt x="127" y="467"/>
                  </a:cubicBezTo>
                  <a:cubicBezTo>
                    <a:pt x="123" y="465"/>
                    <a:pt x="118" y="465"/>
                    <a:pt x="114" y="464"/>
                  </a:cubicBezTo>
                  <a:cubicBezTo>
                    <a:pt x="107" y="462"/>
                    <a:pt x="101" y="460"/>
                    <a:pt x="98" y="452"/>
                  </a:cubicBezTo>
                  <a:cubicBezTo>
                    <a:pt x="104" y="450"/>
                    <a:pt x="110" y="451"/>
                    <a:pt x="115" y="448"/>
                  </a:cubicBezTo>
                  <a:cubicBezTo>
                    <a:pt x="121" y="459"/>
                    <a:pt x="136" y="464"/>
                    <a:pt x="152" y="458"/>
                  </a:cubicBezTo>
                  <a:cubicBezTo>
                    <a:pt x="143" y="454"/>
                    <a:pt x="136" y="451"/>
                    <a:pt x="127" y="451"/>
                  </a:cubicBezTo>
                  <a:cubicBezTo>
                    <a:pt x="123" y="451"/>
                    <a:pt x="119" y="451"/>
                    <a:pt x="115" y="448"/>
                  </a:cubicBezTo>
                  <a:close/>
                  <a:moveTo>
                    <a:pt x="447" y="435"/>
                  </a:moveTo>
                  <a:cubicBezTo>
                    <a:pt x="449" y="435"/>
                    <a:pt x="450" y="435"/>
                    <a:pt x="451" y="435"/>
                  </a:cubicBezTo>
                  <a:cubicBezTo>
                    <a:pt x="454" y="434"/>
                    <a:pt x="457" y="435"/>
                    <a:pt x="458" y="432"/>
                  </a:cubicBezTo>
                  <a:cubicBezTo>
                    <a:pt x="459" y="429"/>
                    <a:pt x="457" y="426"/>
                    <a:pt x="455" y="424"/>
                  </a:cubicBezTo>
                  <a:cubicBezTo>
                    <a:pt x="453" y="422"/>
                    <a:pt x="452" y="421"/>
                    <a:pt x="451" y="420"/>
                  </a:cubicBezTo>
                  <a:cubicBezTo>
                    <a:pt x="448" y="418"/>
                    <a:pt x="445" y="418"/>
                    <a:pt x="442" y="421"/>
                  </a:cubicBezTo>
                  <a:cubicBezTo>
                    <a:pt x="440" y="423"/>
                    <a:pt x="441" y="426"/>
                    <a:pt x="444" y="427"/>
                  </a:cubicBezTo>
                  <a:cubicBezTo>
                    <a:pt x="447" y="429"/>
                    <a:pt x="448" y="432"/>
                    <a:pt x="448" y="435"/>
                  </a:cubicBezTo>
                  <a:cubicBezTo>
                    <a:pt x="445" y="435"/>
                    <a:pt x="441" y="434"/>
                    <a:pt x="438" y="437"/>
                  </a:cubicBezTo>
                  <a:cubicBezTo>
                    <a:pt x="443" y="440"/>
                    <a:pt x="445" y="437"/>
                    <a:pt x="447" y="435"/>
                  </a:cubicBezTo>
                  <a:close/>
                  <a:moveTo>
                    <a:pt x="492" y="128"/>
                  </a:moveTo>
                  <a:cubicBezTo>
                    <a:pt x="491" y="127"/>
                    <a:pt x="490" y="126"/>
                    <a:pt x="488" y="126"/>
                  </a:cubicBezTo>
                  <a:cubicBezTo>
                    <a:pt x="488" y="126"/>
                    <a:pt x="488" y="127"/>
                    <a:pt x="488" y="127"/>
                  </a:cubicBezTo>
                  <a:cubicBezTo>
                    <a:pt x="489" y="129"/>
                    <a:pt x="490" y="128"/>
                    <a:pt x="492" y="128"/>
                  </a:cubicBezTo>
                  <a:cubicBezTo>
                    <a:pt x="490" y="132"/>
                    <a:pt x="485" y="135"/>
                    <a:pt x="487" y="139"/>
                  </a:cubicBezTo>
                  <a:cubicBezTo>
                    <a:pt x="491" y="146"/>
                    <a:pt x="495" y="153"/>
                    <a:pt x="503" y="157"/>
                  </a:cubicBezTo>
                  <a:cubicBezTo>
                    <a:pt x="502" y="152"/>
                    <a:pt x="497" y="134"/>
                    <a:pt x="496" y="132"/>
                  </a:cubicBezTo>
                  <a:cubicBezTo>
                    <a:pt x="495" y="131"/>
                    <a:pt x="493" y="130"/>
                    <a:pt x="492" y="128"/>
                  </a:cubicBezTo>
                  <a:close/>
                  <a:moveTo>
                    <a:pt x="516" y="171"/>
                  </a:moveTo>
                  <a:cubicBezTo>
                    <a:pt x="519" y="171"/>
                    <a:pt x="521" y="172"/>
                    <a:pt x="524" y="173"/>
                  </a:cubicBezTo>
                  <a:cubicBezTo>
                    <a:pt x="528" y="175"/>
                    <a:pt x="532" y="173"/>
                    <a:pt x="531" y="169"/>
                  </a:cubicBezTo>
                  <a:cubicBezTo>
                    <a:pt x="528" y="161"/>
                    <a:pt x="529" y="153"/>
                    <a:pt x="525" y="146"/>
                  </a:cubicBezTo>
                  <a:cubicBezTo>
                    <a:pt x="524" y="142"/>
                    <a:pt x="522" y="139"/>
                    <a:pt x="517" y="136"/>
                  </a:cubicBezTo>
                  <a:cubicBezTo>
                    <a:pt x="516" y="145"/>
                    <a:pt x="517" y="153"/>
                    <a:pt x="520" y="160"/>
                  </a:cubicBezTo>
                  <a:cubicBezTo>
                    <a:pt x="521" y="165"/>
                    <a:pt x="519" y="168"/>
                    <a:pt x="516" y="171"/>
                  </a:cubicBezTo>
                  <a:cubicBezTo>
                    <a:pt x="513" y="170"/>
                    <a:pt x="510" y="169"/>
                    <a:pt x="507" y="168"/>
                  </a:cubicBezTo>
                  <a:cubicBezTo>
                    <a:pt x="508" y="174"/>
                    <a:pt x="512" y="173"/>
                    <a:pt x="516" y="171"/>
                  </a:cubicBezTo>
                  <a:close/>
                  <a:moveTo>
                    <a:pt x="474" y="150"/>
                  </a:moveTo>
                  <a:cubicBezTo>
                    <a:pt x="476" y="150"/>
                    <a:pt x="477" y="154"/>
                    <a:pt x="480" y="153"/>
                  </a:cubicBezTo>
                  <a:cubicBezTo>
                    <a:pt x="478" y="150"/>
                    <a:pt x="476" y="150"/>
                    <a:pt x="474" y="150"/>
                  </a:cubicBezTo>
                  <a:cubicBezTo>
                    <a:pt x="471" y="144"/>
                    <a:pt x="464" y="140"/>
                    <a:pt x="461" y="133"/>
                  </a:cubicBezTo>
                  <a:cubicBezTo>
                    <a:pt x="460" y="131"/>
                    <a:pt x="456" y="131"/>
                    <a:pt x="454" y="132"/>
                  </a:cubicBezTo>
                  <a:cubicBezTo>
                    <a:pt x="447" y="135"/>
                    <a:pt x="450" y="142"/>
                    <a:pt x="449" y="147"/>
                  </a:cubicBezTo>
                  <a:cubicBezTo>
                    <a:pt x="448" y="150"/>
                    <a:pt x="453" y="151"/>
                    <a:pt x="456" y="151"/>
                  </a:cubicBezTo>
                  <a:cubicBezTo>
                    <a:pt x="462" y="152"/>
                    <a:pt x="468" y="149"/>
                    <a:pt x="474" y="150"/>
                  </a:cubicBezTo>
                  <a:close/>
                  <a:moveTo>
                    <a:pt x="234" y="246"/>
                  </a:moveTo>
                  <a:cubicBezTo>
                    <a:pt x="234" y="245"/>
                    <a:pt x="234" y="245"/>
                    <a:pt x="234" y="245"/>
                  </a:cubicBezTo>
                  <a:cubicBezTo>
                    <a:pt x="233" y="254"/>
                    <a:pt x="224" y="261"/>
                    <a:pt x="226" y="270"/>
                  </a:cubicBezTo>
                  <a:cubicBezTo>
                    <a:pt x="227" y="270"/>
                    <a:pt x="228" y="271"/>
                    <a:pt x="228" y="271"/>
                  </a:cubicBezTo>
                  <a:cubicBezTo>
                    <a:pt x="238" y="267"/>
                    <a:pt x="248" y="249"/>
                    <a:pt x="246" y="240"/>
                  </a:cubicBezTo>
                  <a:cubicBezTo>
                    <a:pt x="246" y="238"/>
                    <a:pt x="245" y="237"/>
                    <a:pt x="242" y="236"/>
                  </a:cubicBezTo>
                  <a:cubicBezTo>
                    <a:pt x="236" y="235"/>
                    <a:pt x="234" y="238"/>
                    <a:pt x="234" y="246"/>
                  </a:cubicBezTo>
                  <a:close/>
                  <a:moveTo>
                    <a:pt x="422" y="65"/>
                  </a:moveTo>
                  <a:cubicBezTo>
                    <a:pt x="422" y="66"/>
                    <a:pt x="422" y="66"/>
                    <a:pt x="422" y="66"/>
                  </a:cubicBezTo>
                  <a:cubicBezTo>
                    <a:pt x="427" y="63"/>
                    <a:pt x="429" y="58"/>
                    <a:pt x="434" y="55"/>
                  </a:cubicBezTo>
                  <a:cubicBezTo>
                    <a:pt x="441" y="50"/>
                    <a:pt x="446" y="44"/>
                    <a:pt x="454" y="41"/>
                  </a:cubicBezTo>
                  <a:cubicBezTo>
                    <a:pt x="456" y="39"/>
                    <a:pt x="457" y="37"/>
                    <a:pt x="454" y="35"/>
                  </a:cubicBezTo>
                  <a:cubicBezTo>
                    <a:pt x="448" y="33"/>
                    <a:pt x="431" y="36"/>
                    <a:pt x="428" y="41"/>
                  </a:cubicBezTo>
                  <a:cubicBezTo>
                    <a:pt x="425" y="46"/>
                    <a:pt x="420" y="47"/>
                    <a:pt x="416" y="50"/>
                  </a:cubicBezTo>
                  <a:cubicBezTo>
                    <a:pt x="407" y="59"/>
                    <a:pt x="396" y="65"/>
                    <a:pt x="390" y="77"/>
                  </a:cubicBezTo>
                  <a:cubicBezTo>
                    <a:pt x="387" y="84"/>
                    <a:pt x="381" y="88"/>
                    <a:pt x="376" y="93"/>
                  </a:cubicBezTo>
                  <a:cubicBezTo>
                    <a:pt x="373" y="95"/>
                    <a:pt x="371" y="96"/>
                    <a:pt x="369" y="98"/>
                  </a:cubicBezTo>
                  <a:cubicBezTo>
                    <a:pt x="367" y="99"/>
                    <a:pt x="366" y="101"/>
                    <a:pt x="367" y="104"/>
                  </a:cubicBezTo>
                  <a:cubicBezTo>
                    <a:pt x="368" y="106"/>
                    <a:pt x="371" y="107"/>
                    <a:pt x="373" y="107"/>
                  </a:cubicBezTo>
                  <a:cubicBezTo>
                    <a:pt x="378" y="106"/>
                    <a:pt x="383" y="105"/>
                    <a:pt x="386" y="100"/>
                  </a:cubicBezTo>
                  <a:cubicBezTo>
                    <a:pt x="389" y="95"/>
                    <a:pt x="393" y="92"/>
                    <a:pt x="396" y="87"/>
                  </a:cubicBezTo>
                  <a:cubicBezTo>
                    <a:pt x="401" y="76"/>
                    <a:pt x="409" y="66"/>
                    <a:pt x="422" y="65"/>
                  </a:cubicBezTo>
                  <a:close/>
                  <a:moveTo>
                    <a:pt x="142" y="217"/>
                  </a:moveTo>
                  <a:cubicBezTo>
                    <a:pt x="144" y="217"/>
                    <a:pt x="145" y="216"/>
                    <a:pt x="145" y="213"/>
                  </a:cubicBezTo>
                  <a:cubicBezTo>
                    <a:pt x="145" y="210"/>
                    <a:pt x="148" y="208"/>
                    <a:pt x="150" y="206"/>
                  </a:cubicBezTo>
                  <a:cubicBezTo>
                    <a:pt x="155" y="200"/>
                    <a:pt x="159" y="194"/>
                    <a:pt x="162" y="187"/>
                  </a:cubicBezTo>
                  <a:cubicBezTo>
                    <a:pt x="164" y="182"/>
                    <a:pt x="165" y="175"/>
                    <a:pt x="172" y="172"/>
                  </a:cubicBezTo>
                  <a:cubicBezTo>
                    <a:pt x="178" y="170"/>
                    <a:pt x="182" y="166"/>
                    <a:pt x="184" y="159"/>
                  </a:cubicBezTo>
                  <a:cubicBezTo>
                    <a:pt x="184" y="158"/>
                    <a:pt x="185" y="156"/>
                    <a:pt x="186" y="155"/>
                  </a:cubicBezTo>
                  <a:cubicBezTo>
                    <a:pt x="194" y="154"/>
                    <a:pt x="196" y="146"/>
                    <a:pt x="201" y="142"/>
                  </a:cubicBezTo>
                  <a:cubicBezTo>
                    <a:pt x="205" y="140"/>
                    <a:pt x="207" y="130"/>
                    <a:pt x="205" y="128"/>
                  </a:cubicBezTo>
                  <a:cubicBezTo>
                    <a:pt x="203" y="125"/>
                    <a:pt x="199" y="126"/>
                    <a:pt x="193" y="132"/>
                  </a:cubicBezTo>
                  <a:cubicBezTo>
                    <a:pt x="192" y="133"/>
                    <a:pt x="190" y="134"/>
                    <a:pt x="189" y="135"/>
                  </a:cubicBezTo>
                  <a:cubicBezTo>
                    <a:pt x="177" y="144"/>
                    <a:pt x="169" y="156"/>
                    <a:pt x="156" y="164"/>
                  </a:cubicBezTo>
                  <a:cubicBezTo>
                    <a:pt x="152" y="166"/>
                    <a:pt x="151" y="170"/>
                    <a:pt x="151" y="174"/>
                  </a:cubicBezTo>
                  <a:cubicBezTo>
                    <a:pt x="149" y="186"/>
                    <a:pt x="146" y="197"/>
                    <a:pt x="141" y="208"/>
                  </a:cubicBezTo>
                  <a:cubicBezTo>
                    <a:pt x="140" y="210"/>
                    <a:pt x="139" y="212"/>
                    <a:pt x="139" y="214"/>
                  </a:cubicBezTo>
                  <a:cubicBezTo>
                    <a:pt x="139" y="216"/>
                    <a:pt x="140" y="217"/>
                    <a:pt x="142" y="217"/>
                  </a:cubicBezTo>
                  <a:close/>
                  <a:moveTo>
                    <a:pt x="465" y="26"/>
                  </a:moveTo>
                  <a:cubicBezTo>
                    <a:pt x="460" y="22"/>
                    <a:pt x="456" y="23"/>
                    <a:pt x="452" y="22"/>
                  </a:cubicBezTo>
                  <a:cubicBezTo>
                    <a:pt x="437" y="20"/>
                    <a:pt x="420" y="21"/>
                    <a:pt x="405" y="18"/>
                  </a:cubicBezTo>
                  <a:cubicBezTo>
                    <a:pt x="393" y="15"/>
                    <a:pt x="390" y="17"/>
                    <a:pt x="383" y="29"/>
                  </a:cubicBezTo>
                  <a:cubicBezTo>
                    <a:pt x="384" y="29"/>
                    <a:pt x="385" y="29"/>
                    <a:pt x="385" y="30"/>
                  </a:cubicBezTo>
                  <a:cubicBezTo>
                    <a:pt x="396" y="35"/>
                    <a:pt x="396" y="39"/>
                    <a:pt x="388" y="47"/>
                  </a:cubicBezTo>
                  <a:cubicBezTo>
                    <a:pt x="386" y="49"/>
                    <a:pt x="383" y="52"/>
                    <a:pt x="381" y="54"/>
                  </a:cubicBezTo>
                  <a:cubicBezTo>
                    <a:pt x="375" y="59"/>
                    <a:pt x="370" y="64"/>
                    <a:pt x="365" y="69"/>
                  </a:cubicBezTo>
                  <a:cubicBezTo>
                    <a:pt x="371" y="69"/>
                    <a:pt x="376" y="71"/>
                    <a:pt x="379" y="64"/>
                  </a:cubicBezTo>
                  <a:cubicBezTo>
                    <a:pt x="380" y="58"/>
                    <a:pt x="386" y="57"/>
                    <a:pt x="390" y="54"/>
                  </a:cubicBezTo>
                  <a:cubicBezTo>
                    <a:pt x="394" y="53"/>
                    <a:pt x="397" y="51"/>
                    <a:pt x="400" y="49"/>
                  </a:cubicBezTo>
                  <a:cubicBezTo>
                    <a:pt x="414" y="37"/>
                    <a:pt x="430" y="30"/>
                    <a:pt x="449" y="30"/>
                  </a:cubicBezTo>
                  <a:cubicBezTo>
                    <a:pt x="454" y="30"/>
                    <a:pt x="459" y="28"/>
                    <a:pt x="465" y="26"/>
                  </a:cubicBezTo>
                  <a:close/>
                  <a:moveTo>
                    <a:pt x="261" y="62"/>
                  </a:moveTo>
                  <a:cubicBezTo>
                    <a:pt x="269" y="56"/>
                    <a:pt x="271" y="46"/>
                    <a:pt x="281" y="42"/>
                  </a:cubicBezTo>
                  <a:cubicBezTo>
                    <a:pt x="282" y="41"/>
                    <a:pt x="283" y="40"/>
                    <a:pt x="282" y="39"/>
                  </a:cubicBezTo>
                  <a:cubicBezTo>
                    <a:pt x="282" y="37"/>
                    <a:pt x="280" y="37"/>
                    <a:pt x="279" y="37"/>
                  </a:cubicBezTo>
                  <a:cubicBezTo>
                    <a:pt x="278" y="37"/>
                    <a:pt x="277" y="37"/>
                    <a:pt x="276" y="38"/>
                  </a:cubicBezTo>
                  <a:cubicBezTo>
                    <a:pt x="260" y="46"/>
                    <a:pt x="244" y="54"/>
                    <a:pt x="231" y="67"/>
                  </a:cubicBezTo>
                  <a:cubicBezTo>
                    <a:pt x="215" y="84"/>
                    <a:pt x="199" y="102"/>
                    <a:pt x="181" y="118"/>
                  </a:cubicBezTo>
                  <a:cubicBezTo>
                    <a:pt x="176" y="123"/>
                    <a:pt x="172" y="129"/>
                    <a:pt x="167" y="134"/>
                  </a:cubicBezTo>
                  <a:cubicBezTo>
                    <a:pt x="187" y="121"/>
                    <a:pt x="204" y="105"/>
                    <a:pt x="222" y="89"/>
                  </a:cubicBezTo>
                  <a:cubicBezTo>
                    <a:pt x="234" y="79"/>
                    <a:pt x="246" y="67"/>
                    <a:pt x="264" y="67"/>
                  </a:cubicBezTo>
                  <a:cubicBezTo>
                    <a:pt x="265" y="67"/>
                    <a:pt x="267" y="66"/>
                    <a:pt x="268" y="64"/>
                  </a:cubicBezTo>
                  <a:cubicBezTo>
                    <a:pt x="266" y="61"/>
                    <a:pt x="263" y="65"/>
                    <a:pt x="261" y="62"/>
                  </a:cubicBezTo>
                  <a:close/>
                  <a:moveTo>
                    <a:pt x="663" y="308"/>
                  </a:moveTo>
                  <a:cubicBezTo>
                    <a:pt x="664" y="297"/>
                    <a:pt x="668" y="286"/>
                    <a:pt x="669" y="275"/>
                  </a:cubicBezTo>
                  <a:cubicBezTo>
                    <a:pt x="669" y="271"/>
                    <a:pt x="671" y="270"/>
                    <a:pt x="675" y="271"/>
                  </a:cubicBezTo>
                  <a:cubicBezTo>
                    <a:pt x="679" y="273"/>
                    <a:pt x="683" y="272"/>
                    <a:pt x="687" y="270"/>
                  </a:cubicBezTo>
                  <a:cubicBezTo>
                    <a:pt x="682" y="264"/>
                    <a:pt x="682" y="264"/>
                    <a:pt x="689" y="261"/>
                  </a:cubicBezTo>
                  <a:cubicBezTo>
                    <a:pt x="698" y="258"/>
                    <a:pt x="698" y="257"/>
                    <a:pt x="696" y="249"/>
                  </a:cubicBezTo>
                  <a:cubicBezTo>
                    <a:pt x="695" y="244"/>
                    <a:pt x="693" y="240"/>
                    <a:pt x="690" y="236"/>
                  </a:cubicBezTo>
                  <a:cubicBezTo>
                    <a:pt x="689" y="235"/>
                    <a:pt x="688" y="234"/>
                    <a:pt x="686" y="234"/>
                  </a:cubicBezTo>
                  <a:cubicBezTo>
                    <a:pt x="685" y="235"/>
                    <a:pt x="684" y="236"/>
                    <a:pt x="684" y="238"/>
                  </a:cubicBezTo>
                  <a:cubicBezTo>
                    <a:pt x="684" y="242"/>
                    <a:pt x="684" y="246"/>
                    <a:pt x="684" y="251"/>
                  </a:cubicBezTo>
                  <a:cubicBezTo>
                    <a:pt x="684" y="253"/>
                    <a:pt x="685" y="257"/>
                    <a:pt x="681" y="257"/>
                  </a:cubicBezTo>
                  <a:cubicBezTo>
                    <a:pt x="678" y="258"/>
                    <a:pt x="677" y="255"/>
                    <a:pt x="676" y="253"/>
                  </a:cubicBezTo>
                  <a:cubicBezTo>
                    <a:pt x="675" y="251"/>
                    <a:pt x="674" y="249"/>
                    <a:pt x="673" y="247"/>
                  </a:cubicBezTo>
                  <a:cubicBezTo>
                    <a:pt x="671" y="244"/>
                    <a:pt x="669" y="243"/>
                    <a:pt x="665" y="243"/>
                  </a:cubicBezTo>
                  <a:cubicBezTo>
                    <a:pt x="661" y="244"/>
                    <a:pt x="661" y="247"/>
                    <a:pt x="660" y="250"/>
                  </a:cubicBezTo>
                  <a:cubicBezTo>
                    <a:pt x="658" y="254"/>
                    <a:pt x="658" y="259"/>
                    <a:pt x="658" y="264"/>
                  </a:cubicBezTo>
                  <a:cubicBezTo>
                    <a:pt x="660" y="274"/>
                    <a:pt x="660" y="284"/>
                    <a:pt x="657" y="295"/>
                  </a:cubicBezTo>
                  <a:cubicBezTo>
                    <a:pt x="654" y="303"/>
                    <a:pt x="656" y="305"/>
                    <a:pt x="663" y="308"/>
                  </a:cubicBezTo>
                  <a:close/>
                  <a:moveTo>
                    <a:pt x="521" y="105"/>
                  </a:moveTo>
                  <a:cubicBezTo>
                    <a:pt x="532" y="107"/>
                    <a:pt x="531" y="108"/>
                    <a:pt x="533" y="118"/>
                  </a:cubicBezTo>
                  <a:cubicBezTo>
                    <a:pt x="536" y="130"/>
                    <a:pt x="530" y="143"/>
                    <a:pt x="539" y="154"/>
                  </a:cubicBezTo>
                  <a:cubicBezTo>
                    <a:pt x="539" y="154"/>
                    <a:pt x="539" y="155"/>
                    <a:pt x="539" y="156"/>
                  </a:cubicBezTo>
                  <a:cubicBezTo>
                    <a:pt x="538" y="162"/>
                    <a:pt x="542" y="167"/>
                    <a:pt x="543" y="173"/>
                  </a:cubicBezTo>
                  <a:cubicBezTo>
                    <a:pt x="543" y="175"/>
                    <a:pt x="545" y="176"/>
                    <a:pt x="547" y="175"/>
                  </a:cubicBezTo>
                  <a:cubicBezTo>
                    <a:pt x="549" y="175"/>
                    <a:pt x="550" y="174"/>
                    <a:pt x="550" y="171"/>
                  </a:cubicBezTo>
                  <a:cubicBezTo>
                    <a:pt x="550" y="164"/>
                    <a:pt x="548" y="157"/>
                    <a:pt x="553" y="150"/>
                  </a:cubicBezTo>
                  <a:cubicBezTo>
                    <a:pt x="553" y="149"/>
                    <a:pt x="553" y="147"/>
                    <a:pt x="553" y="146"/>
                  </a:cubicBezTo>
                  <a:cubicBezTo>
                    <a:pt x="550" y="139"/>
                    <a:pt x="552" y="132"/>
                    <a:pt x="552" y="125"/>
                  </a:cubicBezTo>
                  <a:cubicBezTo>
                    <a:pt x="553" y="114"/>
                    <a:pt x="546" y="107"/>
                    <a:pt x="541" y="100"/>
                  </a:cubicBezTo>
                  <a:cubicBezTo>
                    <a:pt x="540" y="98"/>
                    <a:pt x="538" y="98"/>
                    <a:pt x="537" y="99"/>
                  </a:cubicBezTo>
                  <a:cubicBezTo>
                    <a:pt x="533" y="103"/>
                    <a:pt x="527" y="101"/>
                    <a:pt x="521" y="105"/>
                  </a:cubicBezTo>
                  <a:close/>
                  <a:moveTo>
                    <a:pt x="417" y="390"/>
                  </a:moveTo>
                  <a:cubicBezTo>
                    <a:pt x="419" y="387"/>
                    <a:pt x="422" y="386"/>
                    <a:pt x="425" y="385"/>
                  </a:cubicBezTo>
                  <a:cubicBezTo>
                    <a:pt x="427" y="383"/>
                    <a:pt x="429" y="381"/>
                    <a:pt x="429" y="378"/>
                  </a:cubicBezTo>
                  <a:cubicBezTo>
                    <a:pt x="429" y="375"/>
                    <a:pt x="421" y="375"/>
                    <a:pt x="426" y="371"/>
                  </a:cubicBezTo>
                  <a:cubicBezTo>
                    <a:pt x="424" y="366"/>
                    <a:pt x="420" y="370"/>
                    <a:pt x="417" y="369"/>
                  </a:cubicBezTo>
                  <a:cubicBezTo>
                    <a:pt x="411" y="369"/>
                    <a:pt x="406" y="372"/>
                    <a:pt x="401" y="374"/>
                  </a:cubicBezTo>
                  <a:cubicBezTo>
                    <a:pt x="398" y="376"/>
                    <a:pt x="396" y="378"/>
                    <a:pt x="395" y="381"/>
                  </a:cubicBezTo>
                  <a:cubicBezTo>
                    <a:pt x="395" y="389"/>
                    <a:pt x="394" y="396"/>
                    <a:pt x="393" y="403"/>
                  </a:cubicBezTo>
                  <a:cubicBezTo>
                    <a:pt x="393" y="409"/>
                    <a:pt x="396" y="410"/>
                    <a:pt x="401" y="409"/>
                  </a:cubicBezTo>
                  <a:cubicBezTo>
                    <a:pt x="409" y="409"/>
                    <a:pt x="416" y="405"/>
                    <a:pt x="423" y="404"/>
                  </a:cubicBezTo>
                  <a:cubicBezTo>
                    <a:pt x="428" y="403"/>
                    <a:pt x="428" y="399"/>
                    <a:pt x="423" y="395"/>
                  </a:cubicBezTo>
                  <a:cubicBezTo>
                    <a:pt x="421" y="394"/>
                    <a:pt x="418" y="394"/>
                    <a:pt x="417" y="390"/>
                  </a:cubicBezTo>
                  <a:close/>
                  <a:moveTo>
                    <a:pt x="602" y="136"/>
                  </a:moveTo>
                  <a:cubicBezTo>
                    <a:pt x="610" y="138"/>
                    <a:pt x="611" y="129"/>
                    <a:pt x="615" y="125"/>
                  </a:cubicBezTo>
                  <a:cubicBezTo>
                    <a:pt x="618" y="122"/>
                    <a:pt x="617" y="120"/>
                    <a:pt x="615" y="117"/>
                  </a:cubicBezTo>
                  <a:cubicBezTo>
                    <a:pt x="609" y="109"/>
                    <a:pt x="602" y="102"/>
                    <a:pt x="596" y="94"/>
                  </a:cubicBezTo>
                  <a:cubicBezTo>
                    <a:pt x="593" y="91"/>
                    <a:pt x="589" y="88"/>
                    <a:pt x="585" y="85"/>
                  </a:cubicBezTo>
                  <a:cubicBezTo>
                    <a:pt x="584" y="84"/>
                    <a:pt x="582" y="84"/>
                    <a:pt x="580" y="85"/>
                  </a:cubicBezTo>
                  <a:cubicBezTo>
                    <a:pt x="579" y="86"/>
                    <a:pt x="579" y="88"/>
                    <a:pt x="580" y="89"/>
                  </a:cubicBezTo>
                  <a:cubicBezTo>
                    <a:pt x="585" y="101"/>
                    <a:pt x="589" y="113"/>
                    <a:pt x="591" y="126"/>
                  </a:cubicBezTo>
                  <a:cubicBezTo>
                    <a:pt x="591" y="128"/>
                    <a:pt x="593" y="130"/>
                    <a:pt x="594" y="133"/>
                  </a:cubicBezTo>
                  <a:cubicBezTo>
                    <a:pt x="596" y="136"/>
                    <a:pt x="598" y="137"/>
                    <a:pt x="602" y="136"/>
                  </a:cubicBezTo>
                  <a:close/>
                  <a:moveTo>
                    <a:pt x="437" y="443"/>
                  </a:moveTo>
                  <a:cubicBezTo>
                    <a:pt x="434" y="450"/>
                    <a:pt x="433" y="451"/>
                    <a:pt x="425" y="454"/>
                  </a:cubicBezTo>
                  <a:cubicBezTo>
                    <a:pt x="422" y="455"/>
                    <a:pt x="419" y="456"/>
                    <a:pt x="417" y="453"/>
                  </a:cubicBezTo>
                  <a:cubicBezTo>
                    <a:pt x="415" y="449"/>
                    <a:pt x="417" y="447"/>
                    <a:pt x="420" y="445"/>
                  </a:cubicBezTo>
                  <a:cubicBezTo>
                    <a:pt x="421" y="444"/>
                    <a:pt x="422" y="444"/>
                    <a:pt x="423" y="443"/>
                  </a:cubicBezTo>
                  <a:cubicBezTo>
                    <a:pt x="426" y="440"/>
                    <a:pt x="427" y="432"/>
                    <a:pt x="423" y="428"/>
                  </a:cubicBezTo>
                  <a:cubicBezTo>
                    <a:pt x="420" y="423"/>
                    <a:pt x="417" y="423"/>
                    <a:pt x="411" y="426"/>
                  </a:cubicBezTo>
                  <a:cubicBezTo>
                    <a:pt x="408" y="428"/>
                    <a:pt x="406" y="430"/>
                    <a:pt x="402" y="429"/>
                  </a:cubicBezTo>
                  <a:cubicBezTo>
                    <a:pt x="395" y="428"/>
                    <a:pt x="392" y="431"/>
                    <a:pt x="392" y="437"/>
                  </a:cubicBezTo>
                  <a:cubicBezTo>
                    <a:pt x="391" y="446"/>
                    <a:pt x="394" y="452"/>
                    <a:pt x="401" y="452"/>
                  </a:cubicBezTo>
                  <a:cubicBezTo>
                    <a:pt x="403" y="453"/>
                    <a:pt x="406" y="451"/>
                    <a:pt x="407" y="454"/>
                  </a:cubicBezTo>
                  <a:cubicBezTo>
                    <a:pt x="407" y="460"/>
                    <a:pt x="412" y="458"/>
                    <a:pt x="415" y="458"/>
                  </a:cubicBezTo>
                  <a:cubicBezTo>
                    <a:pt x="421" y="458"/>
                    <a:pt x="427" y="458"/>
                    <a:pt x="433" y="458"/>
                  </a:cubicBezTo>
                  <a:cubicBezTo>
                    <a:pt x="437" y="458"/>
                    <a:pt x="442" y="458"/>
                    <a:pt x="443" y="453"/>
                  </a:cubicBezTo>
                  <a:cubicBezTo>
                    <a:pt x="445" y="449"/>
                    <a:pt x="441" y="446"/>
                    <a:pt x="437" y="443"/>
                  </a:cubicBezTo>
                  <a:close/>
                  <a:moveTo>
                    <a:pt x="652" y="193"/>
                  </a:moveTo>
                  <a:cubicBezTo>
                    <a:pt x="648" y="187"/>
                    <a:pt x="648" y="181"/>
                    <a:pt x="646" y="175"/>
                  </a:cubicBezTo>
                  <a:cubicBezTo>
                    <a:pt x="646" y="172"/>
                    <a:pt x="646" y="169"/>
                    <a:pt x="644" y="167"/>
                  </a:cubicBezTo>
                  <a:cubicBezTo>
                    <a:pt x="637" y="163"/>
                    <a:pt x="635" y="158"/>
                    <a:pt x="638" y="151"/>
                  </a:cubicBezTo>
                  <a:cubicBezTo>
                    <a:pt x="639" y="147"/>
                    <a:pt x="636" y="143"/>
                    <a:pt x="632" y="141"/>
                  </a:cubicBezTo>
                  <a:cubicBezTo>
                    <a:pt x="629" y="139"/>
                    <a:pt x="627" y="142"/>
                    <a:pt x="624" y="144"/>
                  </a:cubicBezTo>
                  <a:cubicBezTo>
                    <a:pt x="623" y="146"/>
                    <a:pt x="621" y="147"/>
                    <a:pt x="619" y="149"/>
                  </a:cubicBezTo>
                  <a:cubicBezTo>
                    <a:pt x="613" y="156"/>
                    <a:pt x="614" y="162"/>
                    <a:pt x="622" y="167"/>
                  </a:cubicBezTo>
                  <a:cubicBezTo>
                    <a:pt x="638" y="175"/>
                    <a:pt x="638" y="175"/>
                    <a:pt x="632" y="192"/>
                  </a:cubicBezTo>
                  <a:cubicBezTo>
                    <a:pt x="632" y="193"/>
                    <a:pt x="631" y="194"/>
                    <a:pt x="631" y="194"/>
                  </a:cubicBezTo>
                  <a:cubicBezTo>
                    <a:pt x="631" y="196"/>
                    <a:pt x="631" y="198"/>
                    <a:pt x="632" y="199"/>
                  </a:cubicBezTo>
                  <a:cubicBezTo>
                    <a:pt x="634" y="200"/>
                    <a:pt x="636" y="200"/>
                    <a:pt x="637" y="198"/>
                  </a:cubicBezTo>
                  <a:cubicBezTo>
                    <a:pt x="641" y="194"/>
                    <a:pt x="646" y="193"/>
                    <a:pt x="652" y="193"/>
                  </a:cubicBezTo>
                  <a:close/>
                  <a:moveTo>
                    <a:pt x="535" y="88"/>
                  </a:moveTo>
                  <a:cubicBezTo>
                    <a:pt x="543" y="89"/>
                    <a:pt x="548" y="91"/>
                    <a:pt x="550" y="98"/>
                  </a:cubicBezTo>
                  <a:cubicBezTo>
                    <a:pt x="552" y="103"/>
                    <a:pt x="557" y="99"/>
                    <a:pt x="560" y="98"/>
                  </a:cubicBezTo>
                  <a:cubicBezTo>
                    <a:pt x="563" y="97"/>
                    <a:pt x="566" y="95"/>
                    <a:pt x="566" y="91"/>
                  </a:cubicBezTo>
                  <a:cubicBezTo>
                    <a:pt x="566" y="90"/>
                    <a:pt x="565" y="90"/>
                    <a:pt x="565" y="89"/>
                  </a:cubicBezTo>
                  <a:cubicBezTo>
                    <a:pt x="559" y="81"/>
                    <a:pt x="559" y="81"/>
                    <a:pt x="567" y="72"/>
                  </a:cubicBezTo>
                  <a:cubicBezTo>
                    <a:pt x="568" y="70"/>
                    <a:pt x="568" y="68"/>
                    <a:pt x="566" y="67"/>
                  </a:cubicBezTo>
                  <a:cubicBezTo>
                    <a:pt x="559" y="63"/>
                    <a:pt x="551" y="59"/>
                    <a:pt x="544" y="56"/>
                  </a:cubicBezTo>
                  <a:cubicBezTo>
                    <a:pt x="540" y="54"/>
                    <a:pt x="539" y="57"/>
                    <a:pt x="538" y="59"/>
                  </a:cubicBezTo>
                  <a:cubicBezTo>
                    <a:pt x="536" y="62"/>
                    <a:pt x="536" y="63"/>
                    <a:pt x="539" y="65"/>
                  </a:cubicBezTo>
                  <a:cubicBezTo>
                    <a:pt x="547" y="73"/>
                    <a:pt x="547" y="78"/>
                    <a:pt x="538" y="85"/>
                  </a:cubicBezTo>
                  <a:cubicBezTo>
                    <a:pt x="537" y="85"/>
                    <a:pt x="536" y="86"/>
                    <a:pt x="535" y="88"/>
                  </a:cubicBezTo>
                  <a:close/>
                  <a:moveTo>
                    <a:pt x="683" y="205"/>
                  </a:moveTo>
                  <a:cubicBezTo>
                    <a:pt x="680" y="197"/>
                    <a:pt x="677" y="187"/>
                    <a:pt x="677" y="176"/>
                  </a:cubicBezTo>
                  <a:cubicBezTo>
                    <a:pt x="677" y="173"/>
                    <a:pt x="676" y="171"/>
                    <a:pt x="675" y="169"/>
                  </a:cubicBezTo>
                  <a:cubicBezTo>
                    <a:pt x="675" y="169"/>
                    <a:pt x="675" y="168"/>
                    <a:pt x="675" y="168"/>
                  </a:cubicBezTo>
                  <a:cubicBezTo>
                    <a:pt x="672" y="162"/>
                    <a:pt x="668" y="160"/>
                    <a:pt x="663" y="163"/>
                  </a:cubicBezTo>
                  <a:cubicBezTo>
                    <a:pt x="657" y="165"/>
                    <a:pt x="656" y="168"/>
                    <a:pt x="658" y="174"/>
                  </a:cubicBezTo>
                  <a:cubicBezTo>
                    <a:pt x="663" y="185"/>
                    <a:pt x="666" y="195"/>
                    <a:pt x="671" y="206"/>
                  </a:cubicBezTo>
                  <a:cubicBezTo>
                    <a:pt x="671" y="208"/>
                    <a:pt x="673" y="210"/>
                    <a:pt x="674" y="212"/>
                  </a:cubicBezTo>
                  <a:cubicBezTo>
                    <a:pt x="676" y="214"/>
                    <a:pt x="678" y="216"/>
                    <a:pt x="680" y="215"/>
                  </a:cubicBezTo>
                  <a:cubicBezTo>
                    <a:pt x="683" y="214"/>
                    <a:pt x="683" y="211"/>
                    <a:pt x="683" y="208"/>
                  </a:cubicBezTo>
                  <a:cubicBezTo>
                    <a:pt x="683" y="208"/>
                    <a:pt x="683" y="208"/>
                    <a:pt x="683" y="205"/>
                  </a:cubicBezTo>
                  <a:close/>
                  <a:moveTo>
                    <a:pt x="389" y="295"/>
                  </a:moveTo>
                  <a:cubicBezTo>
                    <a:pt x="389" y="296"/>
                    <a:pt x="389" y="298"/>
                    <a:pt x="389" y="301"/>
                  </a:cubicBezTo>
                  <a:cubicBezTo>
                    <a:pt x="389" y="304"/>
                    <a:pt x="390" y="306"/>
                    <a:pt x="393" y="307"/>
                  </a:cubicBezTo>
                  <a:cubicBezTo>
                    <a:pt x="397" y="307"/>
                    <a:pt x="398" y="305"/>
                    <a:pt x="400" y="303"/>
                  </a:cubicBezTo>
                  <a:cubicBezTo>
                    <a:pt x="401" y="300"/>
                    <a:pt x="402" y="297"/>
                    <a:pt x="403" y="294"/>
                  </a:cubicBezTo>
                  <a:cubicBezTo>
                    <a:pt x="404" y="291"/>
                    <a:pt x="405" y="286"/>
                    <a:pt x="410" y="288"/>
                  </a:cubicBezTo>
                  <a:cubicBezTo>
                    <a:pt x="415" y="290"/>
                    <a:pt x="412" y="293"/>
                    <a:pt x="410" y="296"/>
                  </a:cubicBezTo>
                  <a:cubicBezTo>
                    <a:pt x="408" y="299"/>
                    <a:pt x="409" y="301"/>
                    <a:pt x="411" y="302"/>
                  </a:cubicBezTo>
                  <a:cubicBezTo>
                    <a:pt x="417" y="305"/>
                    <a:pt x="425" y="301"/>
                    <a:pt x="425" y="295"/>
                  </a:cubicBezTo>
                  <a:cubicBezTo>
                    <a:pt x="427" y="285"/>
                    <a:pt x="422" y="279"/>
                    <a:pt x="410" y="278"/>
                  </a:cubicBezTo>
                  <a:cubicBezTo>
                    <a:pt x="396" y="277"/>
                    <a:pt x="387" y="280"/>
                    <a:pt x="389" y="295"/>
                  </a:cubicBezTo>
                  <a:close/>
                  <a:moveTo>
                    <a:pt x="86" y="181"/>
                  </a:moveTo>
                  <a:cubicBezTo>
                    <a:pt x="86" y="182"/>
                    <a:pt x="87" y="182"/>
                    <a:pt x="87" y="182"/>
                  </a:cubicBezTo>
                  <a:cubicBezTo>
                    <a:pt x="95" y="185"/>
                    <a:pt x="95" y="185"/>
                    <a:pt x="93" y="192"/>
                  </a:cubicBezTo>
                  <a:cubicBezTo>
                    <a:pt x="92" y="195"/>
                    <a:pt x="92" y="197"/>
                    <a:pt x="95" y="199"/>
                  </a:cubicBezTo>
                  <a:cubicBezTo>
                    <a:pt x="100" y="203"/>
                    <a:pt x="109" y="201"/>
                    <a:pt x="110" y="194"/>
                  </a:cubicBezTo>
                  <a:cubicBezTo>
                    <a:pt x="111" y="188"/>
                    <a:pt x="113" y="184"/>
                    <a:pt x="117" y="179"/>
                  </a:cubicBezTo>
                  <a:cubicBezTo>
                    <a:pt x="120" y="174"/>
                    <a:pt x="119" y="170"/>
                    <a:pt x="114" y="167"/>
                  </a:cubicBezTo>
                  <a:cubicBezTo>
                    <a:pt x="109" y="164"/>
                    <a:pt x="106" y="164"/>
                    <a:pt x="102" y="169"/>
                  </a:cubicBezTo>
                  <a:cubicBezTo>
                    <a:pt x="100" y="172"/>
                    <a:pt x="100" y="176"/>
                    <a:pt x="96" y="176"/>
                  </a:cubicBezTo>
                  <a:cubicBezTo>
                    <a:pt x="93" y="172"/>
                    <a:pt x="99" y="169"/>
                    <a:pt x="96" y="164"/>
                  </a:cubicBezTo>
                  <a:cubicBezTo>
                    <a:pt x="90" y="169"/>
                    <a:pt x="88" y="175"/>
                    <a:pt x="86" y="181"/>
                  </a:cubicBezTo>
                  <a:close/>
                  <a:moveTo>
                    <a:pt x="459" y="55"/>
                  </a:moveTo>
                  <a:cubicBezTo>
                    <a:pt x="459" y="54"/>
                    <a:pt x="458" y="54"/>
                    <a:pt x="457" y="53"/>
                  </a:cubicBezTo>
                  <a:cubicBezTo>
                    <a:pt x="452" y="56"/>
                    <a:pt x="445" y="58"/>
                    <a:pt x="442" y="64"/>
                  </a:cubicBezTo>
                  <a:cubicBezTo>
                    <a:pt x="439" y="69"/>
                    <a:pt x="434" y="72"/>
                    <a:pt x="431" y="76"/>
                  </a:cubicBezTo>
                  <a:cubicBezTo>
                    <a:pt x="421" y="85"/>
                    <a:pt x="411" y="92"/>
                    <a:pt x="406" y="106"/>
                  </a:cubicBezTo>
                  <a:cubicBezTo>
                    <a:pt x="414" y="106"/>
                    <a:pt x="420" y="104"/>
                    <a:pt x="425" y="98"/>
                  </a:cubicBezTo>
                  <a:cubicBezTo>
                    <a:pt x="431" y="92"/>
                    <a:pt x="436" y="87"/>
                    <a:pt x="441" y="80"/>
                  </a:cubicBezTo>
                  <a:cubicBezTo>
                    <a:pt x="448" y="72"/>
                    <a:pt x="453" y="63"/>
                    <a:pt x="459" y="55"/>
                  </a:cubicBezTo>
                  <a:close/>
                  <a:moveTo>
                    <a:pt x="497" y="62"/>
                  </a:moveTo>
                  <a:cubicBezTo>
                    <a:pt x="494" y="60"/>
                    <a:pt x="493" y="61"/>
                    <a:pt x="492" y="62"/>
                  </a:cubicBezTo>
                  <a:cubicBezTo>
                    <a:pt x="481" y="71"/>
                    <a:pt x="470" y="81"/>
                    <a:pt x="459" y="90"/>
                  </a:cubicBezTo>
                  <a:cubicBezTo>
                    <a:pt x="456" y="93"/>
                    <a:pt x="453" y="97"/>
                    <a:pt x="450" y="100"/>
                  </a:cubicBezTo>
                  <a:cubicBezTo>
                    <a:pt x="447" y="104"/>
                    <a:pt x="448" y="107"/>
                    <a:pt x="451" y="110"/>
                  </a:cubicBezTo>
                  <a:cubicBezTo>
                    <a:pt x="454" y="113"/>
                    <a:pt x="456" y="110"/>
                    <a:pt x="458" y="108"/>
                  </a:cubicBezTo>
                  <a:cubicBezTo>
                    <a:pt x="466" y="99"/>
                    <a:pt x="475" y="90"/>
                    <a:pt x="483" y="82"/>
                  </a:cubicBezTo>
                  <a:cubicBezTo>
                    <a:pt x="489" y="76"/>
                    <a:pt x="493" y="70"/>
                    <a:pt x="497" y="62"/>
                  </a:cubicBezTo>
                  <a:close/>
                  <a:moveTo>
                    <a:pt x="312" y="84"/>
                  </a:moveTo>
                  <a:cubicBezTo>
                    <a:pt x="321" y="88"/>
                    <a:pt x="328" y="87"/>
                    <a:pt x="332" y="80"/>
                  </a:cubicBezTo>
                  <a:cubicBezTo>
                    <a:pt x="333" y="79"/>
                    <a:pt x="333" y="76"/>
                    <a:pt x="335" y="76"/>
                  </a:cubicBezTo>
                  <a:cubicBezTo>
                    <a:pt x="344" y="79"/>
                    <a:pt x="345" y="72"/>
                    <a:pt x="347" y="67"/>
                  </a:cubicBezTo>
                  <a:cubicBezTo>
                    <a:pt x="349" y="63"/>
                    <a:pt x="349" y="60"/>
                    <a:pt x="353" y="58"/>
                  </a:cubicBezTo>
                  <a:cubicBezTo>
                    <a:pt x="355" y="57"/>
                    <a:pt x="356" y="55"/>
                    <a:pt x="354" y="53"/>
                  </a:cubicBezTo>
                  <a:cubicBezTo>
                    <a:pt x="352" y="51"/>
                    <a:pt x="345" y="51"/>
                    <a:pt x="344" y="54"/>
                  </a:cubicBezTo>
                  <a:cubicBezTo>
                    <a:pt x="344" y="60"/>
                    <a:pt x="339" y="60"/>
                    <a:pt x="335" y="61"/>
                  </a:cubicBezTo>
                  <a:cubicBezTo>
                    <a:pt x="328" y="63"/>
                    <a:pt x="323" y="69"/>
                    <a:pt x="320" y="74"/>
                  </a:cubicBezTo>
                  <a:cubicBezTo>
                    <a:pt x="318" y="78"/>
                    <a:pt x="314" y="81"/>
                    <a:pt x="312" y="84"/>
                  </a:cubicBezTo>
                  <a:close/>
                  <a:moveTo>
                    <a:pt x="304" y="43"/>
                  </a:moveTo>
                  <a:cubicBezTo>
                    <a:pt x="321" y="42"/>
                    <a:pt x="333" y="31"/>
                    <a:pt x="345" y="21"/>
                  </a:cubicBezTo>
                  <a:cubicBezTo>
                    <a:pt x="327" y="18"/>
                    <a:pt x="311" y="24"/>
                    <a:pt x="295" y="29"/>
                  </a:cubicBezTo>
                  <a:cubicBezTo>
                    <a:pt x="305" y="30"/>
                    <a:pt x="303" y="37"/>
                    <a:pt x="304" y="43"/>
                  </a:cubicBezTo>
                  <a:close/>
                  <a:moveTo>
                    <a:pt x="520" y="380"/>
                  </a:moveTo>
                  <a:cubicBezTo>
                    <a:pt x="532" y="374"/>
                    <a:pt x="534" y="370"/>
                    <a:pt x="532" y="360"/>
                  </a:cubicBezTo>
                  <a:cubicBezTo>
                    <a:pt x="532" y="353"/>
                    <a:pt x="532" y="347"/>
                    <a:pt x="531" y="341"/>
                  </a:cubicBezTo>
                  <a:cubicBezTo>
                    <a:pt x="529" y="331"/>
                    <a:pt x="530" y="321"/>
                    <a:pt x="525" y="311"/>
                  </a:cubicBezTo>
                  <a:cubicBezTo>
                    <a:pt x="524" y="309"/>
                    <a:pt x="524" y="306"/>
                    <a:pt x="521" y="307"/>
                  </a:cubicBezTo>
                  <a:cubicBezTo>
                    <a:pt x="518" y="308"/>
                    <a:pt x="517" y="311"/>
                    <a:pt x="517" y="313"/>
                  </a:cubicBezTo>
                  <a:cubicBezTo>
                    <a:pt x="517" y="316"/>
                    <a:pt x="518" y="318"/>
                    <a:pt x="519" y="320"/>
                  </a:cubicBezTo>
                  <a:cubicBezTo>
                    <a:pt x="526" y="327"/>
                    <a:pt x="524" y="335"/>
                    <a:pt x="522" y="343"/>
                  </a:cubicBezTo>
                  <a:cubicBezTo>
                    <a:pt x="521" y="346"/>
                    <a:pt x="520" y="348"/>
                    <a:pt x="523" y="351"/>
                  </a:cubicBezTo>
                  <a:cubicBezTo>
                    <a:pt x="528" y="355"/>
                    <a:pt x="528" y="360"/>
                    <a:pt x="524" y="365"/>
                  </a:cubicBezTo>
                  <a:cubicBezTo>
                    <a:pt x="521" y="369"/>
                    <a:pt x="520" y="374"/>
                    <a:pt x="520" y="380"/>
                  </a:cubicBezTo>
                  <a:close/>
                  <a:moveTo>
                    <a:pt x="377" y="395"/>
                  </a:moveTo>
                  <a:cubicBezTo>
                    <a:pt x="378" y="389"/>
                    <a:pt x="377" y="384"/>
                    <a:pt x="373" y="379"/>
                  </a:cubicBezTo>
                  <a:cubicBezTo>
                    <a:pt x="371" y="377"/>
                    <a:pt x="370" y="377"/>
                    <a:pt x="368" y="378"/>
                  </a:cubicBezTo>
                  <a:cubicBezTo>
                    <a:pt x="365" y="381"/>
                    <a:pt x="362" y="383"/>
                    <a:pt x="362" y="387"/>
                  </a:cubicBezTo>
                  <a:cubicBezTo>
                    <a:pt x="361" y="393"/>
                    <a:pt x="360" y="400"/>
                    <a:pt x="360" y="407"/>
                  </a:cubicBezTo>
                  <a:cubicBezTo>
                    <a:pt x="360" y="411"/>
                    <a:pt x="361" y="415"/>
                    <a:pt x="367" y="415"/>
                  </a:cubicBezTo>
                  <a:cubicBezTo>
                    <a:pt x="372" y="415"/>
                    <a:pt x="374" y="414"/>
                    <a:pt x="376" y="409"/>
                  </a:cubicBezTo>
                  <a:cubicBezTo>
                    <a:pt x="377" y="404"/>
                    <a:pt x="378" y="400"/>
                    <a:pt x="377" y="395"/>
                  </a:cubicBezTo>
                  <a:close/>
                  <a:moveTo>
                    <a:pt x="356" y="349"/>
                  </a:moveTo>
                  <a:cubicBezTo>
                    <a:pt x="356" y="352"/>
                    <a:pt x="355" y="355"/>
                    <a:pt x="356" y="358"/>
                  </a:cubicBezTo>
                  <a:cubicBezTo>
                    <a:pt x="357" y="362"/>
                    <a:pt x="360" y="363"/>
                    <a:pt x="364" y="363"/>
                  </a:cubicBezTo>
                  <a:cubicBezTo>
                    <a:pt x="367" y="363"/>
                    <a:pt x="368" y="361"/>
                    <a:pt x="369" y="358"/>
                  </a:cubicBezTo>
                  <a:cubicBezTo>
                    <a:pt x="372" y="351"/>
                    <a:pt x="375" y="344"/>
                    <a:pt x="375" y="336"/>
                  </a:cubicBezTo>
                  <a:cubicBezTo>
                    <a:pt x="374" y="332"/>
                    <a:pt x="377" y="326"/>
                    <a:pt x="371" y="324"/>
                  </a:cubicBezTo>
                  <a:cubicBezTo>
                    <a:pt x="366" y="322"/>
                    <a:pt x="367" y="329"/>
                    <a:pt x="365" y="331"/>
                  </a:cubicBezTo>
                  <a:cubicBezTo>
                    <a:pt x="360" y="336"/>
                    <a:pt x="355" y="341"/>
                    <a:pt x="356" y="349"/>
                  </a:cubicBezTo>
                  <a:close/>
                  <a:moveTo>
                    <a:pt x="83" y="268"/>
                  </a:moveTo>
                  <a:cubicBezTo>
                    <a:pt x="89" y="265"/>
                    <a:pt x="89" y="260"/>
                    <a:pt x="91" y="257"/>
                  </a:cubicBezTo>
                  <a:cubicBezTo>
                    <a:pt x="92" y="254"/>
                    <a:pt x="93" y="250"/>
                    <a:pt x="96" y="248"/>
                  </a:cubicBezTo>
                  <a:cubicBezTo>
                    <a:pt x="104" y="243"/>
                    <a:pt x="105" y="233"/>
                    <a:pt x="109" y="225"/>
                  </a:cubicBezTo>
                  <a:cubicBezTo>
                    <a:pt x="110" y="223"/>
                    <a:pt x="111" y="220"/>
                    <a:pt x="108" y="218"/>
                  </a:cubicBezTo>
                  <a:cubicBezTo>
                    <a:pt x="104" y="217"/>
                    <a:pt x="103" y="220"/>
                    <a:pt x="101" y="222"/>
                  </a:cubicBezTo>
                  <a:cubicBezTo>
                    <a:pt x="95" y="228"/>
                    <a:pt x="92" y="236"/>
                    <a:pt x="87" y="243"/>
                  </a:cubicBezTo>
                  <a:cubicBezTo>
                    <a:pt x="83" y="251"/>
                    <a:pt x="82" y="258"/>
                    <a:pt x="83" y="268"/>
                  </a:cubicBezTo>
                  <a:close/>
                  <a:moveTo>
                    <a:pt x="500" y="315"/>
                  </a:moveTo>
                  <a:cubicBezTo>
                    <a:pt x="500" y="311"/>
                    <a:pt x="499" y="308"/>
                    <a:pt x="496" y="308"/>
                  </a:cubicBezTo>
                  <a:cubicBezTo>
                    <a:pt x="489" y="307"/>
                    <a:pt x="482" y="308"/>
                    <a:pt x="476" y="312"/>
                  </a:cubicBezTo>
                  <a:cubicBezTo>
                    <a:pt x="473" y="315"/>
                    <a:pt x="474" y="318"/>
                    <a:pt x="476" y="321"/>
                  </a:cubicBezTo>
                  <a:cubicBezTo>
                    <a:pt x="476" y="321"/>
                    <a:pt x="477" y="322"/>
                    <a:pt x="477" y="323"/>
                  </a:cubicBezTo>
                  <a:cubicBezTo>
                    <a:pt x="480" y="325"/>
                    <a:pt x="480" y="327"/>
                    <a:pt x="480" y="330"/>
                  </a:cubicBezTo>
                  <a:cubicBezTo>
                    <a:pt x="480" y="333"/>
                    <a:pt x="480" y="336"/>
                    <a:pt x="483" y="336"/>
                  </a:cubicBezTo>
                  <a:cubicBezTo>
                    <a:pt x="486" y="337"/>
                    <a:pt x="490" y="336"/>
                    <a:pt x="491" y="333"/>
                  </a:cubicBezTo>
                  <a:cubicBezTo>
                    <a:pt x="493" y="327"/>
                    <a:pt x="497" y="323"/>
                    <a:pt x="499" y="319"/>
                  </a:cubicBezTo>
                  <a:cubicBezTo>
                    <a:pt x="500" y="317"/>
                    <a:pt x="500" y="316"/>
                    <a:pt x="500" y="315"/>
                  </a:cubicBezTo>
                  <a:close/>
                  <a:moveTo>
                    <a:pt x="323" y="398"/>
                  </a:moveTo>
                  <a:cubicBezTo>
                    <a:pt x="327" y="401"/>
                    <a:pt x="329" y="405"/>
                    <a:pt x="330" y="410"/>
                  </a:cubicBezTo>
                  <a:cubicBezTo>
                    <a:pt x="331" y="413"/>
                    <a:pt x="335" y="415"/>
                    <a:pt x="338" y="416"/>
                  </a:cubicBezTo>
                  <a:cubicBezTo>
                    <a:pt x="343" y="416"/>
                    <a:pt x="348" y="412"/>
                    <a:pt x="346" y="409"/>
                  </a:cubicBezTo>
                  <a:cubicBezTo>
                    <a:pt x="341" y="400"/>
                    <a:pt x="343" y="391"/>
                    <a:pt x="344" y="383"/>
                  </a:cubicBezTo>
                  <a:cubicBezTo>
                    <a:pt x="344" y="380"/>
                    <a:pt x="342" y="379"/>
                    <a:pt x="340" y="380"/>
                  </a:cubicBezTo>
                  <a:cubicBezTo>
                    <a:pt x="337" y="381"/>
                    <a:pt x="330" y="381"/>
                    <a:pt x="334" y="387"/>
                  </a:cubicBezTo>
                  <a:cubicBezTo>
                    <a:pt x="336" y="390"/>
                    <a:pt x="334" y="391"/>
                    <a:pt x="332" y="392"/>
                  </a:cubicBezTo>
                  <a:cubicBezTo>
                    <a:pt x="329" y="393"/>
                    <a:pt x="326" y="394"/>
                    <a:pt x="323" y="398"/>
                  </a:cubicBezTo>
                  <a:close/>
                  <a:moveTo>
                    <a:pt x="89" y="296"/>
                  </a:moveTo>
                  <a:cubicBezTo>
                    <a:pt x="92" y="295"/>
                    <a:pt x="93" y="295"/>
                    <a:pt x="94" y="294"/>
                  </a:cubicBezTo>
                  <a:cubicBezTo>
                    <a:pt x="106" y="280"/>
                    <a:pt x="110" y="263"/>
                    <a:pt x="114" y="245"/>
                  </a:cubicBezTo>
                  <a:cubicBezTo>
                    <a:pt x="115" y="243"/>
                    <a:pt x="115" y="239"/>
                    <a:pt x="112" y="239"/>
                  </a:cubicBezTo>
                  <a:cubicBezTo>
                    <a:pt x="108" y="239"/>
                    <a:pt x="107" y="243"/>
                    <a:pt x="106" y="246"/>
                  </a:cubicBezTo>
                  <a:cubicBezTo>
                    <a:pt x="103" y="263"/>
                    <a:pt x="94" y="278"/>
                    <a:pt x="89" y="296"/>
                  </a:cubicBezTo>
                  <a:close/>
                  <a:moveTo>
                    <a:pt x="425" y="141"/>
                  </a:moveTo>
                  <a:cubicBezTo>
                    <a:pt x="426" y="144"/>
                    <a:pt x="426" y="146"/>
                    <a:pt x="427" y="148"/>
                  </a:cubicBezTo>
                  <a:cubicBezTo>
                    <a:pt x="429" y="150"/>
                    <a:pt x="431" y="151"/>
                    <a:pt x="433" y="149"/>
                  </a:cubicBezTo>
                  <a:cubicBezTo>
                    <a:pt x="437" y="144"/>
                    <a:pt x="436" y="134"/>
                    <a:pt x="431" y="131"/>
                  </a:cubicBezTo>
                  <a:cubicBezTo>
                    <a:pt x="427" y="128"/>
                    <a:pt x="413" y="129"/>
                    <a:pt x="409" y="132"/>
                  </a:cubicBezTo>
                  <a:cubicBezTo>
                    <a:pt x="406" y="135"/>
                    <a:pt x="406" y="138"/>
                    <a:pt x="407" y="142"/>
                  </a:cubicBezTo>
                  <a:cubicBezTo>
                    <a:pt x="409" y="146"/>
                    <a:pt x="412" y="145"/>
                    <a:pt x="415" y="144"/>
                  </a:cubicBezTo>
                  <a:cubicBezTo>
                    <a:pt x="418" y="143"/>
                    <a:pt x="421" y="142"/>
                    <a:pt x="425" y="141"/>
                  </a:cubicBezTo>
                  <a:close/>
                  <a:moveTo>
                    <a:pt x="380" y="457"/>
                  </a:moveTo>
                  <a:cubicBezTo>
                    <a:pt x="379" y="448"/>
                    <a:pt x="374" y="440"/>
                    <a:pt x="379" y="431"/>
                  </a:cubicBezTo>
                  <a:cubicBezTo>
                    <a:pt x="375" y="431"/>
                    <a:pt x="370" y="431"/>
                    <a:pt x="368" y="434"/>
                  </a:cubicBezTo>
                  <a:cubicBezTo>
                    <a:pt x="362" y="440"/>
                    <a:pt x="355" y="442"/>
                    <a:pt x="345" y="443"/>
                  </a:cubicBezTo>
                  <a:cubicBezTo>
                    <a:pt x="350" y="447"/>
                    <a:pt x="353" y="450"/>
                    <a:pt x="357" y="451"/>
                  </a:cubicBezTo>
                  <a:cubicBezTo>
                    <a:pt x="366" y="451"/>
                    <a:pt x="373" y="453"/>
                    <a:pt x="380" y="457"/>
                  </a:cubicBezTo>
                  <a:close/>
                  <a:moveTo>
                    <a:pt x="255" y="151"/>
                  </a:moveTo>
                  <a:cubicBezTo>
                    <a:pt x="254" y="150"/>
                    <a:pt x="254" y="149"/>
                    <a:pt x="253" y="149"/>
                  </a:cubicBezTo>
                  <a:cubicBezTo>
                    <a:pt x="246" y="157"/>
                    <a:pt x="236" y="162"/>
                    <a:pt x="230" y="172"/>
                  </a:cubicBezTo>
                  <a:cubicBezTo>
                    <a:pt x="224" y="181"/>
                    <a:pt x="212" y="185"/>
                    <a:pt x="209" y="198"/>
                  </a:cubicBezTo>
                  <a:cubicBezTo>
                    <a:pt x="218" y="195"/>
                    <a:pt x="225" y="191"/>
                    <a:pt x="230" y="183"/>
                  </a:cubicBezTo>
                  <a:cubicBezTo>
                    <a:pt x="237" y="171"/>
                    <a:pt x="246" y="163"/>
                    <a:pt x="254" y="153"/>
                  </a:cubicBezTo>
                  <a:cubicBezTo>
                    <a:pt x="254" y="152"/>
                    <a:pt x="254" y="152"/>
                    <a:pt x="255" y="151"/>
                  </a:cubicBezTo>
                  <a:close/>
                  <a:moveTo>
                    <a:pt x="392" y="348"/>
                  </a:moveTo>
                  <a:cubicBezTo>
                    <a:pt x="392" y="350"/>
                    <a:pt x="391" y="354"/>
                    <a:pt x="395" y="354"/>
                  </a:cubicBezTo>
                  <a:cubicBezTo>
                    <a:pt x="399" y="355"/>
                    <a:pt x="400" y="351"/>
                    <a:pt x="400" y="348"/>
                  </a:cubicBezTo>
                  <a:cubicBezTo>
                    <a:pt x="400" y="340"/>
                    <a:pt x="404" y="335"/>
                    <a:pt x="410" y="331"/>
                  </a:cubicBezTo>
                  <a:cubicBezTo>
                    <a:pt x="411" y="330"/>
                    <a:pt x="413" y="329"/>
                    <a:pt x="414" y="328"/>
                  </a:cubicBezTo>
                  <a:cubicBezTo>
                    <a:pt x="416" y="326"/>
                    <a:pt x="417" y="325"/>
                    <a:pt x="416" y="323"/>
                  </a:cubicBezTo>
                  <a:cubicBezTo>
                    <a:pt x="415" y="321"/>
                    <a:pt x="413" y="320"/>
                    <a:pt x="411" y="320"/>
                  </a:cubicBezTo>
                  <a:cubicBezTo>
                    <a:pt x="403" y="320"/>
                    <a:pt x="395" y="327"/>
                    <a:pt x="394" y="335"/>
                  </a:cubicBezTo>
                  <a:cubicBezTo>
                    <a:pt x="393" y="339"/>
                    <a:pt x="392" y="343"/>
                    <a:pt x="392" y="348"/>
                  </a:cubicBezTo>
                  <a:close/>
                  <a:moveTo>
                    <a:pt x="221" y="317"/>
                  </a:moveTo>
                  <a:cubicBezTo>
                    <a:pt x="223" y="317"/>
                    <a:pt x="224" y="317"/>
                    <a:pt x="225" y="316"/>
                  </a:cubicBezTo>
                  <a:cubicBezTo>
                    <a:pt x="233" y="308"/>
                    <a:pt x="235" y="297"/>
                    <a:pt x="244" y="291"/>
                  </a:cubicBezTo>
                  <a:cubicBezTo>
                    <a:pt x="246" y="290"/>
                    <a:pt x="245" y="287"/>
                    <a:pt x="244" y="285"/>
                  </a:cubicBezTo>
                  <a:cubicBezTo>
                    <a:pt x="242" y="283"/>
                    <a:pt x="240" y="283"/>
                    <a:pt x="238" y="284"/>
                  </a:cubicBezTo>
                  <a:cubicBezTo>
                    <a:pt x="237" y="285"/>
                    <a:pt x="236" y="286"/>
                    <a:pt x="235" y="286"/>
                  </a:cubicBezTo>
                  <a:cubicBezTo>
                    <a:pt x="226" y="293"/>
                    <a:pt x="222" y="303"/>
                    <a:pt x="216" y="311"/>
                  </a:cubicBezTo>
                  <a:cubicBezTo>
                    <a:pt x="214" y="313"/>
                    <a:pt x="217" y="317"/>
                    <a:pt x="221" y="317"/>
                  </a:cubicBezTo>
                  <a:close/>
                  <a:moveTo>
                    <a:pt x="360" y="183"/>
                  </a:moveTo>
                  <a:cubicBezTo>
                    <a:pt x="369" y="185"/>
                    <a:pt x="376" y="176"/>
                    <a:pt x="386" y="181"/>
                  </a:cubicBezTo>
                  <a:cubicBezTo>
                    <a:pt x="381" y="189"/>
                    <a:pt x="373" y="187"/>
                    <a:pt x="367" y="192"/>
                  </a:cubicBezTo>
                  <a:cubicBezTo>
                    <a:pt x="377" y="193"/>
                    <a:pt x="386" y="192"/>
                    <a:pt x="392" y="182"/>
                  </a:cubicBezTo>
                  <a:cubicBezTo>
                    <a:pt x="394" y="179"/>
                    <a:pt x="395" y="175"/>
                    <a:pt x="393" y="172"/>
                  </a:cubicBezTo>
                  <a:cubicBezTo>
                    <a:pt x="390" y="169"/>
                    <a:pt x="387" y="171"/>
                    <a:pt x="384" y="172"/>
                  </a:cubicBezTo>
                  <a:cubicBezTo>
                    <a:pt x="375" y="174"/>
                    <a:pt x="369" y="180"/>
                    <a:pt x="360" y="183"/>
                  </a:cubicBezTo>
                  <a:close/>
                  <a:moveTo>
                    <a:pt x="403" y="264"/>
                  </a:moveTo>
                  <a:cubicBezTo>
                    <a:pt x="409" y="263"/>
                    <a:pt x="414" y="260"/>
                    <a:pt x="417" y="256"/>
                  </a:cubicBezTo>
                  <a:cubicBezTo>
                    <a:pt x="420" y="252"/>
                    <a:pt x="418" y="247"/>
                    <a:pt x="416" y="243"/>
                  </a:cubicBezTo>
                  <a:cubicBezTo>
                    <a:pt x="415" y="239"/>
                    <a:pt x="412" y="238"/>
                    <a:pt x="409" y="240"/>
                  </a:cubicBezTo>
                  <a:cubicBezTo>
                    <a:pt x="402" y="244"/>
                    <a:pt x="400" y="251"/>
                    <a:pt x="397" y="257"/>
                  </a:cubicBezTo>
                  <a:cubicBezTo>
                    <a:pt x="395" y="260"/>
                    <a:pt x="399" y="264"/>
                    <a:pt x="403" y="264"/>
                  </a:cubicBezTo>
                  <a:close/>
                  <a:moveTo>
                    <a:pt x="286" y="70"/>
                  </a:moveTo>
                  <a:cubicBezTo>
                    <a:pt x="286" y="68"/>
                    <a:pt x="285" y="67"/>
                    <a:pt x="284" y="66"/>
                  </a:cubicBezTo>
                  <a:cubicBezTo>
                    <a:pt x="282" y="65"/>
                    <a:pt x="281" y="66"/>
                    <a:pt x="280" y="67"/>
                  </a:cubicBezTo>
                  <a:cubicBezTo>
                    <a:pt x="276" y="72"/>
                    <a:pt x="273" y="78"/>
                    <a:pt x="269" y="80"/>
                  </a:cubicBezTo>
                  <a:cubicBezTo>
                    <a:pt x="259" y="86"/>
                    <a:pt x="260" y="97"/>
                    <a:pt x="254" y="105"/>
                  </a:cubicBezTo>
                  <a:cubicBezTo>
                    <a:pt x="253" y="105"/>
                    <a:pt x="254" y="107"/>
                    <a:pt x="254" y="108"/>
                  </a:cubicBezTo>
                  <a:cubicBezTo>
                    <a:pt x="255" y="108"/>
                    <a:pt x="257" y="108"/>
                    <a:pt x="258" y="107"/>
                  </a:cubicBezTo>
                  <a:cubicBezTo>
                    <a:pt x="260" y="104"/>
                    <a:pt x="261" y="99"/>
                    <a:pt x="265" y="97"/>
                  </a:cubicBezTo>
                  <a:cubicBezTo>
                    <a:pt x="273" y="91"/>
                    <a:pt x="276" y="80"/>
                    <a:pt x="285" y="74"/>
                  </a:cubicBezTo>
                  <a:cubicBezTo>
                    <a:pt x="286" y="73"/>
                    <a:pt x="286" y="71"/>
                    <a:pt x="286" y="70"/>
                  </a:cubicBezTo>
                  <a:close/>
                  <a:moveTo>
                    <a:pt x="505" y="196"/>
                  </a:moveTo>
                  <a:cubicBezTo>
                    <a:pt x="499" y="199"/>
                    <a:pt x="494" y="199"/>
                    <a:pt x="489" y="197"/>
                  </a:cubicBezTo>
                  <a:cubicBezTo>
                    <a:pt x="485" y="195"/>
                    <a:pt x="481" y="194"/>
                    <a:pt x="480" y="200"/>
                  </a:cubicBezTo>
                  <a:cubicBezTo>
                    <a:pt x="478" y="204"/>
                    <a:pt x="480" y="209"/>
                    <a:pt x="485" y="210"/>
                  </a:cubicBezTo>
                  <a:cubicBezTo>
                    <a:pt x="489" y="211"/>
                    <a:pt x="492" y="212"/>
                    <a:pt x="495" y="213"/>
                  </a:cubicBezTo>
                  <a:cubicBezTo>
                    <a:pt x="501" y="215"/>
                    <a:pt x="504" y="213"/>
                    <a:pt x="504" y="207"/>
                  </a:cubicBezTo>
                  <a:cubicBezTo>
                    <a:pt x="503" y="204"/>
                    <a:pt x="503" y="201"/>
                    <a:pt x="505" y="196"/>
                  </a:cubicBezTo>
                  <a:close/>
                  <a:moveTo>
                    <a:pt x="176" y="426"/>
                  </a:moveTo>
                  <a:cubicBezTo>
                    <a:pt x="169" y="429"/>
                    <a:pt x="161" y="432"/>
                    <a:pt x="155" y="437"/>
                  </a:cubicBezTo>
                  <a:cubicBezTo>
                    <a:pt x="151" y="440"/>
                    <a:pt x="148" y="442"/>
                    <a:pt x="146" y="436"/>
                  </a:cubicBezTo>
                  <a:cubicBezTo>
                    <a:pt x="145" y="433"/>
                    <a:pt x="143" y="433"/>
                    <a:pt x="141" y="433"/>
                  </a:cubicBezTo>
                  <a:cubicBezTo>
                    <a:pt x="139" y="434"/>
                    <a:pt x="137" y="435"/>
                    <a:pt x="137" y="437"/>
                  </a:cubicBezTo>
                  <a:cubicBezTo>
                    <a:pt x="136" y="440"/>
                    <a:pt x="138" y="441"/>
                    <a:pt x="140" y="443"/>
                  </a:cubicBezTo>
                  <a:cubicBezTo>
                    <a:pt x="144" y="445"/>
                    <a:pt x="149" y="446"/>
                    <a:pt x="154" y="445"/>
                  </a:cubicBezTo>
                  <a:cubicBezTo>
                    <a:pt x="162" y="444"/>
                    <a:pt x="166" y="437"/>
                    <a:pt x="174" y="437"/>
                  </a:cubicBezTo>
                  <a:cubicBezTo>
                    <a:pt x="175" y="437"/>
                    <a:pt x="175" y="436"/>
                    <a:pt x="175" y="434"/>
                  </a:cubicBezTo>
                  <a:cubicBezTo>
                    <a:pt x="174" y="431"/>
                    <a:pt x="177" y="429"/>
                    <a:pt x="176" y="426"/>
                  </a:cubicBezTo>
                  <a:close/>
                  <a:moveTo>
                    <a:pt x="303" y="89"/>
                  </a:moveTo>
                  <a:cubicBezTo>
                    <a:pt x="296" y="86"/>
                    <a:pt x="293" y="89"/>
                    <a:pt x="290" y="90"/>
                  </a:cubicBezTo>
                  <a:cubicBezTo>
                    <a:pt x="278" y="96"/>
                    <a:pt x="274" y="109"/>
                    <a:pt x="265" y="118"/>
                  </a:cubicBezTo>
                  <a:cubicBezTo>
                    <a:pt x="263" y="120"/>
                    <a:pt x="265" y="122"/>
                    <a:pt x="268" y="122"/>
                  </a:cubicBezTo>
                  <a:cubicBezTo>
                    <a:pt x="272" y="122"/>
                    <a:pt x="275" y="120"/>
                    <a:pt x="276" y="116"/>
                  </a:cubicBezTo>
                  <a:cubicBezTo>
                    <a:pt x="278" y="109"/>
                    <a:pt x="283" y="104"/>
                    <a:pt x="289" y="100"/>
                  </a:cubicBezTo>
                  <a:cubicBezTo>
                    <a:pt x="293" y="97"/>
                    <a:pt x="295" y="91"/>
                    <a:pt x="303" y="89"/>
                  </a:cubicBezTo>
                  <a:close/>
                  <a:moveTo>
                    <a:pt x="254" y="191"/>
                  </a:moveTo>
                  <a:cubicBezTo>
                    <a:pt x="255" y="191"/>
                    <a:pt x="256" y="191"/>
                    <a:pt x="257" y="190"/>
                  </a:cubicBezTo>
                  <a:cubicBezTo>
                    <a:pt x="263" y="185"/>
                    <a:pt x="270" y="179"/>
                    <a:pt x="272" y="170"/>
                  </a:cubicBezTo>
                  <a:cubicBezTo>
                    <a:pt x="273" y="167"/>
                    <a:pt x="274" y="165"/>
                    <a:pt x="272" y="163"/>
                  </a:cubicBezTo>
                  <a:cubicBezTo>
                    <a:pt x="269" y="162"/>
                    <a:pt x="265" y="162"/>
                    <a:pt x="264" y="165"/>
                  </a:cubicBezTo>
                  <a:cubicBezTo>
                    <a:pt x="262" y="172"/>
                    <a:pt x="256" y="176"/>
                    <a:pt x="252" y="182"/>
                  </a:cubicBezTo>
                  <a:cubicBezTo>
                    <a:pt x="250" y="184"/>
                    <a:pt x="251" y="187"/>
                    <a:pt x="252" y="190"/>
                  </a:cubicBezTo>
                  <a:cubicBezTo>
                    <a:pt x="252" y="190"/>
                    <a:pt x="253" y="191"/>
                    <a:pt x="254" y="191"/>
                  </a:cubicBezTo>
                  <a:close/>
                  <a:moveTo>
                    <a:pt x="220" y="147"/>
                  </a:moveTo>
                  <a:cubicBezTo>
                    <a:pt x="217" y="147"/>
                    <a:pt x="215" y="148"/>
                    <a:pt x="213" y="150"/>
                  </a:cubicBezTo>
                  <a:cubicBezTo>
                    <a:pt x="207" y="157"/>
                    <a:pt x="201" y="165"/>
                    <a:pt x="194" y="172"/>
                  </a:cubicBezTo>
                  <a:cubicBezTo>
                    <a:pt x="194" y="173"/>
                    <a:pt x="193" y="174"/>
                    <a:pt x="193" y="175"/>
                  </a:cubicBezTo>
                  <a:cubicBezTo>
                    <a:pt x="193" y="177"/>
                    <a:pt x="193" y="178"/>
                    <a:pt x="195" y="179"/>
                  </a:cubicBezTo>
                  <a:cubicBezTo>
                    <a:pt x="196" y="180"/>
                    <a:pt x="198" y="180"/>
                    <a:pt x="199" y="178"/>
                  </a:cubicBezTo>
                  <a:cubicBezTo>
                    <a:pt x="202" y="172"/>
                    <a:pt x="212" y="170"/>
                    <a:pt x="211" y="160"/>
                  </a:cubicBezTo>
                  <a:cubicBezTo>
                    <a:pt x="210" y="158"/>
                    <a:pt x="213" y="156"/>
                    <a:pt x="216" y="155"/>
                  </a:cubicBezTo>
                  <a:cubicBezTo>
                    <a:pt x="217" y="154"/>
                    <a:pt x="219" y="154"/>
                    <a:pt x="221" y="153"/>
                  </a:cubicBezTo>
                  <a:cubicBezTo>
                    <a:pt x="222" y="152"/>
                    <a:pt x="223" y="150"/>
                    <a:pt x="222" y="149"/>
                  </a:cubicBezTo>
                  <a:cubicBezTo>
                    <a:pt x="221" y="148"/>
                    <a:pt x="220" y="147"/>
                    <a:pt x="220" y="147"/>
                  </a:cubicBezTo>
                  <a:close/>
                  <a:moveTo>
                    <a:pt x="537" y="243"/>
                  </a:moveTo>
                  <a:cubicBezTo>
                    <a:pt x="544" y="233"/>
                    <a:pt x="533" y="224"/>
                    <a:pt x="536" y="214"/>
                  </a:cubicBezTo>
                  <a:cubicBezTo>
                    <a:pt x="525" y="215"/>
                    <a:pt x="525" y="215"/>
                    <a:pt x="527" y="223"/>
                  </a:cubicBezTo>
                  <a:cubicBezTo>
                    <a:pt x="528" y="227"/>
                    <a:pt x="529" y="231"/>
                    <a:pt x="530" y="235"/>
                  </a:cubicBezTo>
                  <a:cubicBezTo>
                    <a:pt x="531" y="239"/>
                    <a:pt x="533" y="242"/>
                    <a:pt x="537" y="243"/>
                  </a:cubicBezTo>
                  <a:close/>
                  <a:moveTo>
                    <a:pt x="479" y="269"/>
                  </a:moveTo>
                  <a:cubicBezTo>
                    <a:pt x="477" y="269"/>
                    <a:pt x="473" y="267"/>
                    <a:pt x="471" y="271"/>
                  </a:cubicBezTo>
                  <a:cubicBezTo>
                    <a:pt x="470" y="274"/>
                    <a:pt x="473" y="276"/>
                    <a:pt x="473" y="278"/>
                  </a:cubicBezTo>
                  <a:cubicBezTo>
                    <a:pt x="474" y="279"/>
                    <a:pt x="474" y="280"/>
                    <a:pt x="475" y="281"/>
                  </a:cubicBezTo>
                  <a:cubicBezTo>
                    <a:pt x="478" y="285"/>
                    <a:pt x="482" y="286"/>
                    <a:pt x="487" y="284"/>
                  </a:cubicBezTo>
                  <a:cubicBezTo>
                    <a:pt x="491" y="282"/>
                    <a:pt x="492" y="277"/>
                    <a:pt x="493" y="275"/>
                  </a:cubicBezTo>
                  <a:cubicBezTo>
                    <a:pt x="494" y="271"/>
                    <a:pt x="488" y="270"/>
                    <a:pt x="484" y="269"/>
                  </a:cubicBezTo>
                  <a:cubicBezTo>
                    <a:pt x="483" y="269"/>
                    <a:pt x="481" y="269"/>
                    <a:pt x="479" y="269"/>
                  </a:cubicBezTo>
                  <a:close/>
                  <a:moveTo>
                    <a:pt x="456" y="215"/>
                  </a:moveTo>
                  <a:cubicBezTo>
                    <a:pt x="466" y="211"/>
                    <a:pt x="468" y="208"/>
                    <a:pt x="467" y="202"/>
                  </a:cubicBezTo>
                  <a:cubicBezTo>
                    <a:pt x="467" y="197"/>
                    <a:pt x="465" y="195"/>
                    <a:pt x="460" y="195"/>
                  </a:cubicBezTo>
                  <a:cubicBezTo>
                    <a:pt x="454" y="196"/>
                    <a:pt x="451" y="199"/>
                    <a:pt x="453" y="204"/>
                  </a:cubicBezTo>
                  <a:cubicBezTo>
                    <a:pt x="455" y="207"/>
                    <a:pt x="455" y="211"/>
                    <a:pt x="456" y="215"/>
                  </a:cubicBezTo>
                  <a:close/>
                  <a:moveTo>
                    <a:pt x="485" y="249"/>
                  </a:moveTo>
                  <a:cubicBezTo>
                    <a:pt x="485" y="243"/>
                    <a:pt x="474" y="237"/>
                    <a:pt x="469" y="240"/>
                  </a:cubicBezTo>
                  <a:cubicBezTo>
                    <a:pt x="467" y="240"/>
                    <a:pt x="467" y="242"/>
                    <a:pt x="467" y="243"/>
                  </a:cubicBezTo>
                  <a:cubicBezTo>
                    <a:pt x="466" y="251"/>
                    <a:pt x="474" y="257"/>
                    <a:pt x="481" y="255"/>
                  </a:cubicBezTo>
                  <a:cubicBezTo>
                    <a:pt x="484" y="254"/>
                    <a:pt x="485" y="252"/>
                    <a:pt x="485" y="249"/>
                  </a:cubicBezTo>
                  <a:close/>
                  <a:moveTo>
                    <a:pt x="493" y="358"/>
                  </a:moveTo>
                  <a:cubicBezTo>
                    <a:pt x="477" y="359"/>
                    <a:pt x="474" y="363"/>
                    <a:pt x="480" y="376"/>
                  </a:cubicBezTo>
                  <a:cubicBezTo>
                    <a:pt x="483" y="374"/>
                    <a:pt x="487" y="373"/>
                    <a:pt x="491" y="371"/>
                  </a:cubicBezTo>
                  <a:cubicBezTo>
                    <a:pt x="492" y="370"/>
                    <a:pt x="494" y="368"/>
                    <a:pt x="493" y="367"/>
                  </a:cubicBezTo>
                  <a:cubicBezTo>
                    <a:pt x="487" y="364"/>
                    <a:pt x="494" y="361"/>
                    <a:pt x="493" y="358"/>
                  </a:cubicBezTo>
                  <a:close/>
                  <a:moveTo>
                    <a:pt x="522" y="185"/>
                  </a:moveTo>
                  <a:cubicBezTo>
                    <a:pt x="522" y="189"/>
                    <a:pt x="527" y="191"/>
                    <a:pt x="524" y="195"/>
                  </a:cubicBezTo>
                  <a:cubicBezTo>
                    <a:pt x="522" y="197"/>
                    <a:pt x="522" y="200"/>
                    <a:pt x="524" y="201"/>
                  </a:cubicBezTo>
                  <a:cubicBezTo>
                    <a:pt x="527" y="203"/>
                    <a:pt x="530" y="205"/>
                    <a:pt x="534" y="203"/>
                  </a:cubicBezTo>
                  <a:cubicBezTo>
                    <a:pt x="537" y="201"/>
                    <a:pt x="540" y="199"/>
                    <a:pt x="536" y="196"/>
                  </a:cubicBezTo>
                  <a:cubicBezTo>
                    <a:pt x="531" y="192"/>
                    <a:pt x="533" y="187"/>
                    <a:pt x="533" y="182"/>
                  </a:cubicBezTo>
                  <a:cubicBezTo>
                    <a:pt x="528" y="183"/>
                    <a:pt x="525" y="183"/>
                    <a:pt x="522" y="185"/>
                  </a:cubicBezTo>
                  <a:close/>
                  <a:moveTo>
                    <a:pt x="436" y="255"/>
                  </a:moveTo>
                  <a:cubicBezTo>
                    <a:pt x="449" y="256"/>
                    <a:pt x="452" y="253"/>
                    <a:pt x="452" y="241"/>
                  </a:cubicBezTo>
                  <a:cubicBezTo>
                    <a:pt x="452" y="238"/>
                    <a:pt x="452" y="235"/>
                    <a:pt x="448" y="235"/>
                  </a:cubicBezTo>
                  <a:cubicBezTo>
                    <a:pt x="445" y="235"/>
                    <a:pt x="442" y="236"/>
                    <a:pt x="442" y="239"/>
                  </a:cubicBezTo>
                  <a:cubicBezTo>
                    <a:pt x="442" y="245"/>
                    <a:pt x="438" y="249"/>
                    <a:pt x="436" y="255"/>
                  </a:cubicBezTo>
                  <a:close/>
                  <a:moveTo>
                    <a:pt x="322" y="322"/>
                  </a:moveTo>
                  <a:cubicBezTo>
                    <a:pt x="327" y="322"/>
                    <a:pt x="331" y="319"/>
                    <a:pt x="335" y="316"/>
                  </a:cubicBezTo>
                  <a:cubicBezTo>
                    <a:pt x="337" y="314"/>
                    <a:pt x="339" y="312"/>
                    <a:pt x="339" y="308"/>
                  </a:cubicBezTo>
                  <a:cubicBezTo>
                    <a:pt x="339" y="303"/>
                    <a:pt x="336" y="301"/>
                    <a:pt x="331" y="304"/>
                  </a:cubicBezTo>
                  <a:cubicBezTo>
                    <a:pt x="324" y="308"/>
                    <a:pt x="321" y="314"/>
                    <a:pt x="322" y="322"/>
                  </a:cubicBezTo>
                  <a:close/>
                  <a:moveTo>
                    <a:pt x="453" y="278"/>
                  </a:moveTo>
                  <a:cubicBezTo>
                    <a:pt x="450" y="280"/>
                    <a:pt x="445" y="282"/>
                    <a:pt x="444" y="285"/>
                  </a:cubicBezTo>
                  <a:cubicBezTo>
                    <a:pt x="442" y="287"/>
                    <a:pt x="440" y="291"/>
                    <a:pt x="443" y="294"/>
                  </a:cubicBezTo>
                  <a:cubicBezTo>
                    <a:pt x="445" y="297"/>
                    <a:pt x="448" y="296"/>
                    <a:pt x="451" y="295"/>
                  </a:cubicBezTo>
                  <a:cubicBezTo>
                    <a:pt x="455" y="294"/>
                    <a:pt x="458" y="283"/>
                    <a:pt x="456" y="280"/>
                  </a:cubicBezTo>
                  <a:cubicBezTo>
                    <a:pt x="456" y="279"/>
                    <a:pt x="454" y="279"/>
                    <a:pt x="453" y="278"/>
                  </a:cubicBezTo>
                  <a:close/>
                  <a:moveTo>
                    <a:pt x="321" y="362"/>
                  </a:moveTo>
                  <a:cubicBezTo>
                    <a:pt x="326" y="361"/>
                    <a:pt x="329" y="357"/>
                    <a:pt x="335" y="358"/>
                  </a:cubicBezTo>
                  <a:cubicBezTo>
                    <a:pt x="337" y="359"/>
                    <a:pt x="339" y="357"/>
                    <a:pt x="339" y="355"/>
                  </a:cubicBezTo>
                  <a:cubicBezTo>
                    <a:pt x="340" y="353"/>
                    <a:pt x="339" y="350"/>
                    <a:pt x="337" y="350"/>
                  </a:cubicBezTo>
                  <a:cubicBezTo>
                    <a:pt x="333" y="348"/>
                    <a:pt x="329" y="346"/>
                    <a:pt x="324" y="348"/>
                  </a:cubicBezTo>
                  <a:cubicBezTo>
                    <a:pt x="320" y="350"/>
                    <a:pt x="322" y="354"/>
                    <a:pt x="321" y="357"/>
                  </a:cubicBezTo>
                  <a:cubicBezTo>
                    <a:pt x="321" y="359"/>
                    <a:pt x="319" y="360"/>
                    <a:pt x="321" y="362"/>
                  </a:cubicBezTo>
                  <a:close/>
                  <a:moveTo>
                    <a:pt x="665" y="226"/>
                  </a:moveTo>
                  <a:cubicBezTo>
                    <a:pt x="666" y="221"/>
                    <a:pt x="663" y="219"/>
                    <a:pt x="662" y="216"/>
                  </a:cubicBezTo>
                  <a:cubicBezTo>
                    <a:pt x="661" y="213"/>
                    <a:pt x="660" y="210"/>
                    <a:pt x="658" y="207"/>
                  </a:cubicBezTo>
                  <a:cubicBezTo>
                    <a:pt x="656" y="204"/>
                    <a:pt x="653" y="203"/>
                    <a:pt x="650" y="205"/>
                  </a:cubicBezTo>
                  <a:cubicBezTo>
                    <a:pt x="647" y="207"/>
                    <a:pt x="649" y="209"/>
                    <a:pt x="651" y="211"/>
                  </a:cubicBezTo>
                  <a:cubicBezTo>
                    <a:pt x="652" y="213"/>
                    <a:pt x="652" y="214"/>
                    <a:pt x="653" y="216"/>
                  </a:cubicBezTo>
                  <a:cubicBezTo>
                    <a:pt x="655" y="221"/>
                    <a:pt x="659" y="225"/>
                    <a:pt x="665" y="226"/>
                  </a:cubicBezTo>
                  <a:close/>
                  <a:moveTo>
                    <a:pt x="568" y="198"/>
                  </a:moveTo>
                  <a:cubicBezTo>
                    <a:pt x="567" y="193"/>
                    <a:pt x="568" y="188"/>
                    <a:pt x="566" y="184"/>
                  </a:cubicBezTo>
                  <a:cubicBezTo>
                    <a:pt x="565" y="182"/>
                    <a:pt x="564" y="181"/>
                    <a:pt x="562" y="181"/>
                  </a:cubicBezTo>
                  <a:cubicBezTo>
                    <a:pt x="560" y="182"/>
                    <a:pt x="559" y="183"/>
                    <a:pt x="559" y="184"/>
                  </a:cubicBezTo>
                  <a:cubicBezTo>
                    <a:pt x="558" y="191"/>
                    <a:pt x="559" y="197"/>
                    <a:pt x="562" y="202"/>
                  </a:cubicBezTo>
                  <a:cubicBezTo>
                    <a:pt x="564" y="205"/>
                    <a:pt x="566" y="204"/>
                    <a:pt x="567" y="202"/>
                  </a:cubicBezTo>
                  <a:cubicBezTo>
                    <a:pt x="568" y="200"/>
                    <a:pt x="568" y="199"/>
                    <a:pt x="568" y="198"/>
                  </a:cubicBezTo>
                  <a:close/>
                  <a:moveTo>
                    <a:pt x="457" y="322"/>
                  </a:moveTo>
                  <a:cubicBezTo>
                    <a:pt x="452" y="328"/>
                    <a:pt x="450" y="334"/>
                    <a:pt x="450" y="340"/>
                  </a:cubicBezTo>
                  <a:cubicBezTo>
                    <a:pt x="450" y="343"/>
                    <a:pt x="450" y="344"/>
                    <a:pt x="453" y="345"/>
                  </a:cubicBezTo>
                  <a:cubicBezTo>
                    <a:pt x="455" y="346"/>
                    <a:pt x="458" y="345"/>
                    <a:pt x="458" y="342"/>
                  </a:cubicBezTo>
                  <a:cubicBezTo>
                    <a:pt x="460" y="336"/>
                    <a:pt x="462" y="330"/>
                    <a:pt x="457" y="322"/>
                  </a:cubicBezTo>
                  <a:close/>
                  <a:moveTo>
                    <a:pt x="434" y="215"/>
                  </a:moveTo>
                  <a:cubicBezTo>
                    <a:pt x="435" y="212"/>
                    <a:pt x="431" y="209"/>
                    <a:pt x="435" y="206"/>
                  </a:cubicBezTo>
                  <a:cubicBezTo>
                    <a:pt x="438" y="204"/>
                    <a:pt x="438" y="200"/>
                    <a:pt x="434" y="198"/>
                  </a:cubicBezTo>
                  <a:cubicBezTo>
                    <a:pt x="430" y="197"/>
                    <a:pt x="428" y="199"/>
                    <a:pt x="427" y="202"/>
                  </a:cubicBezTo>
                  <a:cubicBezTo>
                    <a:pt x="426" y="206"/>
                    <a:pt x="424" y="209"/>
                    <a:pt x="422" y="213"/>
                  </a:cubicBezTo>
                  <a:cubicBezTo>
                    <a:pt x="426" y="214"/>
                    <a:pt x="430" y="215"/>
                    <a:pt x="434" y="215"/>
                  </a:cubicBezTo>
                  <a:close/>
                  <a:moveTo>
                    <a:pt x="493" y="224"/>
                  </a:moveTo>
                  <a:cubicBezTo>
                    <a:pt x="495" y="228"/>
                    <a:pt x="498" y="228"/>
                    <a:pt x="500" y="229"/>
                  </a:cubicBezTo>
                  <a:cubicBezTo>
                    <a:pt x="503" y="230"/>
                    <a:pt x="505" y="233"/>
                    <a:pt x="507" y="235"/>
                  </a:cubicBezTo>
                  <a:cubicBezTo>
                    <a:pt x="508" y="235"/>
                    <a:pt x="509" y="236"/>
                    <a:pt x="510" y="236"/>
                  </a:cubicBezTo>
                  <a:cubicBezTo>
                    <a:pt x="512" y="235"/>
                    <a:pt x="512" y="233"/>
                    <a:pt x="512" y="232"/>
                  </a:cubicBezTo>
                  <a:cubicBezTo>
                    <a:pt x="512" y="222"/>
                    <a:pt x="506" y="220"/>
                    <a:pt x="493" y="224"/>
                  </a:cubicBezTo>
                  <a:close/>
                  <a:moveTo>
                    <a:pt x="578" y="125"/>
                  </a:moveTo>
                  <a:cubicBezTo>
                    <a:pt x="573" y="108"/>
                    <a:pt x="573" y="108"/>
                    <a:pt x="566" y="105"/>
                  </a:cubicBezTo>
                  <a:cubicBezTo>
                    <a:pt x="568" y="124"/>
                    <a:pt x="569" y="124"/>
                    <a:pt x="578" y="125"/>
                  </a:cubicBezTo>
                  <a:close/>
                  <a:moveTo>
                    <a:pt x="459" y="387"/>
                  </a:moveTo>
                  <a:cubicBezTo>
                    <a:pt x="459" y="385"/>
                    <a:pt x="460" y="382"/>
                    <a:pt x="457" y="380"/>
                  </a:cubicBezTo>
                  <a:cubicBezTo>
                    <a:pt x="454" y="379"/>
                    <a:pt x="451" y="381"/>
                    <a:pt x="448" y="382"/>
                  </a:cubicBezTo>
                  <a:cubicBezTo>
                    <a:pt x="446" y="384"/>
                    <a:pt x="444" y="387"/>
                    <a:pt x="449" y="388"/>
                  </a:cubicBezTo>
                  <a:cubicBezTo>
                    <a:pt x="453" y="389"/>
                    <a:pt x="452" y="391"/>
                    <a:pt x="450" y="394"/>
                  </a:cubicBezTo>
                  <a:cubicBezTo>
                    <a:pt x="448" y="397"/>
                    <a:pt x="450" y="398"/>
                    <a:pt x="453" y="398"/>
                  </a:cubicBezTo>
                  <a:cubicBezTo>
                    <a:pt x="460" y="398"/>
                    <a:pt x="459" y="392"/>
                    <a:pt x="459" y="387"/>
                  </a:cubicBezTo>
                  <a:close/>
                  <a:moveTo>
                    <a:pt x="241" y="123"/>
                  </a:moveTo>
                  <a:cubicBezTo>
                    <a:pt x="234" y="126"/>
                    <a:pt x="230" y="132"/>
                    <a:pt x="224" y="135"/>
                  </a:cubicBezTo>
                  <a:cubicBezTo>
                    <a:pt x="222" y="135"/>
                    <a:pt x="220" y="137"/>
                    <a:pt x="221" y="139"/>
                  </a:cubicBezTo>
                  <a:cubicBezTo>
                    <a:pt x="222" y="141"/>
                    <a:pt x="224" y="141"/>
                    <a:pt x="226" y="141"/>
                  </a:cubicBezTo>
                  <a:cubicBezTo>
                    <a:pt x="233" y="137"/>
                    <a:pt x="239" y="132"/>
                    <a:pt x="241" y="123"/>
                  </a:cubicBezTo>
                  <a:close/>
                  <a:moveTo>
                    <a:pt x="372" y="288"/>
                  </a:moveTo>
                  <a:cubicBezTo>
                    <a:pt x="372" y="287"/>
                    <a:pt x="371" y="287"/>
                    <a:pt x="370" y="286"/>
                  </a:cubicBezTo>
                  <a:cubicBezTo>
                    <a:pt x="364" y="291"/>
                    <a:pt x="360" y="297"/>
                    <a:pt x="358" y="305"/>
                  </a:cubicBezTo>
                  <a:cubicBezTo>
                    <a:pt x="357" y="306"/>
                    <a:pt x="358" y="308"/>
                    <a:pt x="359" y="309"/>
                  </a:cubicBezTo>
                  <a:cubicBezTo>
                    <a:pt x="362" y="310"/>
                    <a:pt x="362" y="308"/>
                    <a:pt x="363" y="306"/>
                  </a:cubicBezTo>
                  <a:cubicBezTo>
                    <a:pt x="366" y="300"/>
                    <a:pt x="369" y="294"/>
                    <a:pt x="372" y="288"/>
                  </a:cubicBezTo>
                  <a:close/>
                  <a:moveTo>
                    <a:pt x="250" y="455"/>
                  </a:moveTo>
                  <a:cubicBezTo>
                    <a:pt x="239" y="447"/>
                    <a:pt x="235" y="448"/>
                    <a:pt x="233" y="459"/>
                  </a:cubicBezTo>
                  <a:cubicBezTo>
                    <a:pt x="239" y="460"/>
                    <a:pt x="244" y="458"/>
                    <a:pt x="250" y="455"/>
                  </a:cubicBezTo>
                  <a:close/>
                  <a:moveTo>
                    <a:pt x="186" y="393"/>
                  </a:moveTo>
                  <a:cubicBezTo>
                    <a:pt x="190" y="393"/>
                    <a:pt x="194" y="389"/>
                    <a:pt x="194" y="385"/>
                  </a:cubicBezTo>
                  <a:cubicBezTo>
                    <a:pt x="194" y="382"/>
                    <a:pt x="192" y="381"/>
                    <a:pt x="190" y="381"/>
                  </a:cubicBezTo>
                  <a:cubicBezTo>
                    <a:pt x="187" y="380"/>
                    <a:pt x="183" y="385"/>
                    <a:pt x="182" y="389"/>
                  </a:cubicBezTo>
                  <a:cubicBezTo>
                    <a:pt x="182" y="392"/>
                    <a:pt x="184" y="393"/>
                    <a:pt x="186" y="393"/>
                  </a:cubicBezTo>
                  <a:close/>
                  <a:moveTo>
                    <a:pt x="70" y="329"/>
                  </a:moveTo>
                  <a:cubicBezTo>
                    <a:pt x="67" y="330"/>
                    <a:pt x="66" y="331"/>
                    <a:pt x="67" y="333"/>
                  </a:cubicBezTo>
                  <a:cubicBezTo>
                    <a:pt x="69" y="337"/>
                    <a:pt x="71" y="341"/>
                    <a:pt x="73" y="344"/>
                  </a:cubicBezTo>
                  <a:cubicBezTo>
                    <a:pt x="74" y="347"/>
                    <a:pt x="77" y="345"/>
                    <a:pt x="78" y="343"/>
                  </a:cubicBezTo>
                  <a:cubicBezTo>
                    <a:pt x="80" y="339"/>
                    <a:pt x="73" y="330"/>
                    <a:pt x="70" y="329"/>
                  </a:cubicBezTo>
                  <a:close/>
                  <a:moveTo>
                    <a:pt x="292" y="145"/>
                  </a:moveTo>
                  <a:cubicBezTo>
                    <a:pt x="292" y="142"/>
                    <a:pt x="291" y="140"/>
                    <a:pt x="288" y="140"/>
                  </a:cubicBezTo>
                  <a:cubicBezTo>
                    <a:pt x="285" y="140"/>
                    <a:pt x="282" y="142"/>
                    <a:pt x="282" y="145"/>
                  </a:cubicBezTo>
                  <a:cubicBezTo>
                    <a:pt x="282" y="148"/>
                    <a:pt x="283" y="152"/>
                    <a:pt x="287" y="152"/>
                  </a:cubicBezTo>
                  <a:cubicBezTo>
                    <a:pt x="291" y="153"/>
                    <a:pt x="292" y="149"/>
                    <a:pt x="292" y="145"/>
                  </a:cubicBezTo>
                  <a:close/>
                  <a:moveTo>
                    <a:pt x="483" y="30"/>
                  </a:moveTo>
                  <a:cubicBezTo>
                    <a:pt x="487" y="32"/>
                    <a:pt x="490" y="32"/>
                    <a:pt x="493" y="35"/>
                  </a:cubicBezTo>
                  <a:cubicBezTo>
                    <a:pt x="494" y="36"/>
                    <a:pt x="496" y="37"/>
                    <a:pt x="498" y="37"/>
                  </a:cubicBezTo>
                  <a:cubicBezTo>
                    <a:pt x="500" y="37"/>
                    <a:pt x="502" y="37"/>
                    <a:pt x="502" y="34"/>
                  </a:cubicBezTo>
                  <a:cubicBezTo>
                    <a:pt x="503" y="33"/>
                    <a:pt x="502" y="32"/>
                    <a:pt x="500" y="31"/>
                  </a:cubicBezTo>
                  <a:cubicBezTo>
                    <a:pt x="495" y="29"/>
                    <a:pt x="489" y="28"/>
                    <a:pt x="483" y="30"/>
                  </a:cubicBezTo>
                  <a:close/>
                  <a:moveTo>
                    <a:pt x="54" y="287"/>
                  </a:moveTo>
                  <a:cubicBezTo>
                    <a:pt x="55" y="282"/>
                    <a:pt x="57" y="276"/>
                    <a:pt x="60" y="271"/>
                  </a:cubicBezTo>
                  <a:cubicBezTo>
                    <a:pt x="61" y="270"/>
                    <a:pt x="61" y="268"/>
                    <a:pt x="59" y="267"/>
                  </a:cubicBezTo>
                  <a:cubicBezTo>
                    <a:pt x="57" y="266"/>
                    <a:pt x="56" y="268"/>
                    <a:pt x="55" y="269"/>
                  </a:cubicBezTo>
                  <a:cubicBezTo>
                    <a:pt x="52" y="275"/>
                    <a:pt x="50" y="281"/>
                    <a:pt x="54" y="287"/>
                  </a:cubicBezTo>
                  <a:close/>
                  <a:moveTo>
                    <a:pt x="120" y="209"/>
                  </a:moveTo>
                  <a:cubicBezTo>
                    <a:pt x="126" y="204"/>
                    <a:pt x="129" y="199"/>
                    <a:pt x="129" y="190"/>
                  </a:cubicBezTo>
                  <a:cubicBezTo>
                    <a:pt x="121" y="196"/>
                    <a:pt x="120" y="202"/>
                    <a:pt x="120" y="209"/>
                  </a:cubicBezTo>
                  <a:close/>
                  <a:moveTo>
                    <a:pt x="26" y="277"/>
                  </a:moveTo>
                  <a:cubicBezTo>
                    <a:pt x="30" y="271"/>
                    <a:pt x="36" y="265"/>
                    <a:pt x="36" y="258"/>
                  </a:cubicBezTo>
                  <a:cubicBezTo>
                    <a:pt x="29" y="262"/>
                    <a:pt x="25" y="269"/>
                    <a:pt x="26" y="277"/>
                  </a:cubicBezTo>
                  <a:close/>
                  <a:moveTo>
                    <a:pt x="645" y="320"/>
                  </a:moveTo>
                  <a:cubicBezTo>
                    <a:pt x="644" y="316"/>
                    <a:pt x="644" y="311"/>
                    <a:pt x="648" y="307"/>
                  </a:cubicBezTo>
                  <a:cubicBezTo>
                    <a:pt x="643" y="306"/>
                    <a:pt x="639" y="303"/>
                    <a:pt x="637" y="308"/>
                  </a:cubicBezTo>
                  <a:cubicBezTo>
                    <a:pt x="635" y="311"/>
                    <a:pt x="637" y="315"/>
                    <a:pt x="640" y="318"/>
                  </a:cubicBezTo>
                  <a:cubicBezTo>
                    <a:pt x="641" y="319"/>
                    <a:pt x="642" y="320"/>
                    <a:pt x="645" y="320"/>
                  </a:cubicBezTo>
                  <a:close/>
                  <a:moveTo>
                    <a:pt x="388" y="261"/>
                  </a:moveTo>
                  <a:cubicBezTo>
                    <a:pt x="390" y="255"/>
                    <a:pt x="392" y="251"/>
                    <a:pt x="393" y="247"/>
                  </a:cubicBezTo>
                  <a:cubicBezTo>
                    <a:pt x="394" y="245"/>
                    <a:pt x="394" y="243"/>
                    <a:pt x="391" y="243"/>
                  </a:cubicBezTo>
                  <a:cubicBezTo>
                    <a:pt x="390" y="242"/>
                    <a:pt x="388" y="243"/>
                    <a:pt x="388" y="244"/>
                  </a:cubicBezTo>
                  <a:cubicBezTo>
                    <a:pt x="387" y="249"/>
                    <a:pt x="383" y="254"/>
                    <a:pt x="388" y="261"/>
                  </a:cubicBezTo>
                  <a:close/>
                  <a:moveTo>
                    <a:pt x="427" y="171"/>
                  </a:moveTo>
                  <a:cubicBezTo>
                    <a:pt x="421" y="171"/>
                    <a:pt x="418" y="173"/>
                    <a:pt x="416" y="177"/>
                  </a:cubicBezTo>
                  <a:cubicBezTo>
                    <a:pt x="415" y="178"/>
                    <a:pt x="415" y="180"/>
                    <a:pt x="416" y="181"/>
                  </a:cubicBezTo>
                  <a:cubicBezTo>
                    <a:pt x="417" y="183"/>
                    <a:pt x="419" y="183"/>
                    <a:pt x="421" y="182"/>
                  </a:cubicBezTo>
                  <a:cubicBezTo>
                    <a:pt x="425" y="180"/>
                    <a:pt x="426" y="176"/>
                    <a:pt x="427" y="171"/>
                  </a:cubicBezTo>
                  <a:close/>
                  <a:moveTo>
                    <a:pt x="579" y="432"/>
                  </a:moveTo>
                  <a:cubicBezTo>
                    <a:pt x="583" y="429"/>
                    <a:pt x="587" y="428"/>
                    <a:pt x="589" y="423"/>
                  </a:cubicBezTo>
                  <a:cubicBezTo>
                    <a:pt x="589" y="421"/>
                    <a:pt x="588" y="419"/>
                    <a:pt x="587" y="420"/>
                  </a:cubicBezTo>
                  <a:cubicBezTo>
                    <a:pt x="583" y="422"/>
                    <a:pt x="577" y="422"/>
                    <a:pt x="576" y="428"/>
                  </a:cubicBezTo>
                  <a:cubicBezTo>
                    <a:pt x="576" y="430"/>
                    <a:pt x="576" y="432"/>
                    <a:pt x="579" y="432"/>
                  </a:cubicBezTo>
                  <a:close/>
                  <a:moveTo>
                    <a:pt x="488" y="117"/>
                  </a:moveTo>
                  <a:cubicBezTo>
                    <a:pt x="480" y="118"/>
                    <a:pt x="476" y="115"/>
                    <a:pt x="471" y="116"/>
                  </a:cubicBezTo>
                  <a:cubicBezTo>
                    <a:pt x="477" y="125"/>
                    <a:pt x="477" y="125"/>
                    <a:pt x="488" y="117"/>
                  </a:cubicBezTo>
                  <a:close/>
                  <a:moveTo>
                    <a:pt x="458" y="372"/>
                  </a:moveTo>
                  <a:cubicBezTo>
                    <a:pt x="456" y="368"/>
                    <a:pt x="453" y="367"/>
                    <a:pt x="451" y="366"/>
                  </a:cubicBezTo>
                  <a:cubicBezTo>
                    <a:pt x="449" y="366"/>
                    <a:pt x="447" y="366"/>
                    <a:pt x="446" y="368"/>
                  </a:cubicBezTo>
                  <a:cubicBezTo>
                    <a:pt x="445" y="371"/>
                    <a:pt x="447" y="372"/>
                    <a:pt x="449" y="373"/>
                  </a:cubicBezTo>
                  <a:cubicBezTo>
                    <a:pt x="452" y="373"/>
                    <a:pt x="455" y="374"/>
                    <a:pt x="458" y="372"/>
                  </a:cubicBezTo>
                  <a:close/>
                  <a:moveTo>
                    <a:pt x="306" y="140"/>
                  </a:moveTo>
                  <a:cubicBezTo>
                    <a:pt x="312" y="140"/>
                    <a:pt x="316" y="138"/>
                    <a:pt x="319" y="135"/>
                  </a:cubicBezTo>
                  <a:cubicBezTo>
                    <a:pt x="320" y="134"/>
                    <a:pt x="320" y="133"/>
                    <a:pt x="320" y="132"/>
                  </a:cubicBezTo>
                  <a:cubicBezTo>
                    <a:pt x="320" y="130"/>
                    <a:pt x="318" y="130"/>
                    <a:pt x="317" y="131"/>
                  </a:cubicBezTo>
                  <a:cubicBezTo>
                    <a:pt x="314" y="133"/>
                    <a:pt x="310" y="134"/>
                    <a:pt x="306" y="140"/>
                  </a:cubicBezTo>
                  <a:close/>
                  <a:moveTo>
                    <a:pt x="357" y="87"/>
                  </a:moveTo>
                  <a:cubicBezTo>
                    <a:pt x="354" y="83"/>
                    <a:pt x="351" y="83"/>
                    <a:pt x="348" y="83"/>
                  </a:cubicBezTo>
                  <a:cubicBezTo>
                    <a:pt x="346" y="84"/>
                    <a:pt x="342" y="84"/>
                    <a:pt x="343" y="88"/>
                  </a:cubicBezTo>
                  <a:cubicBezTo>
                    <a:pt x="343" y="92"/>
                    <a:pt x="346" y="90"/>
                    <a:pt x="349" y="89"/>
                  </a:cubicBezTo>
                  <a:cubicBezTo>
                    <a:pt x="351" y="89"/>
                    <a:pt x="354" y="88"/>
                    <a:pt x="357" y="87"/>
                  </a:cubicBezTo>
                  <a:close/>
                  <a:moveTo>
                    <a:pt x="115" y="439"/>
                  </a:moveTo>
                  <a:cubicBezTo>
                    <a:pt x="114" y="436"/>
                    <a:pt x="113" y="435"/>
                    <a:pt x="113" y="433"/>
                  </a:cubicBezTo>
                  <a:cubicBezTo>
                    <a:pt x="112" y="431"/>
                    <a:pt x="111" y="427"/>
                    <a:pt x="107" y="429"/>
                  </a:cubicBezTo>
                  <a:cubicBezTo>
                    <a:pt x="104" y="431"/>
                    <a:pt x="106" y="434"/>
                    <a:pt x="107" y="437"/>
                  </a:cubicBezTo>
                  <a:cubicBezTo>
                    <a:pt x="109" y="439"/>
                    <a:pt x="111" y="441"/>
                    <a:pt x="115" y="439"/>
                  </a:cubicBezTo>
                  <a:close/>
                  <a:moveTo>
                    <a:pt x="105" y="328"/>
                  </a:moveTo>
                  <a:cubicBezTo>
                    <a:pt x="112" y="323"/>
                    <a:pt x="113" y="317"/>
                    <a:pt x="115" y="312"/>
                  </a:cubicBezTo>
                  <a:cubicBezTo>
                    <a:pt x="110" y="315"/>
                    <a:pt x="107" y="320"/>
                    <a:pt x="105" y="328"/>
                  </a:cubicBezTo>
                  <a:close/>
                  <a:moveTo>
                    <a:pt x="221" y="116"/>
                  </a:moveTo>
                  <a:cubicBezTo>
                    <a:pt x="217" y="111"/>
                    <a:pt x="214" y="112"/>
                    <a:pt x="211" y="115"/>
                  </a:cubicBezTo>
                  <a:cubicBezTo>
                    <a:pt x="210" y="116"/>
                    <a:pt x="209" y="117"/>
                    <a:pt x="210" y="118"/>
                  </a:cubicBezTo>
                  <a:cubicBezTo>
                    <a:pt x="213" y="121"/>
                    <a:pt x="216" y="118"/>
                    <a:pt x="219" y="118"/>
                  </a:cubicBezTo>
                  <a:cubicBezTo>
                    <a:pt x="219" y="118"/>
                    <a:pt x="220" y="117"/>
                    <a:pt x="221" y="116"/>
                  </a:cubicBezTo>
                  <a:close/>
                  <a:moveTo>
                    <a:pt x="459" y="316"/>
                  </a:moveTo>
                  <a:cubicBezTo>
                    <a:pt x="458" y="316"/>
                    <a:pt x="458" y="315"/>
                    <a:pt x="458" y="314"/>
                  </a:cubicBezTo>
                  <a:cubicBezTo>
                    <a:pt x="453" y="315"/>
                    <a:pt x="448" y="313"/>
                    <a:pt x="443" y="321"/>
                  </a:cubicBezTo>
                  <a:cubicBezTo>
                    <a:pt x="450" y="319"/>
                    <a:pt x="454" y="318"/>
                    <a:pt x="459" y="316"/>
                  </a:cubicBezTo>
                  <a:close/>
                  <a:moveTo>
                    <a:pt x="489" y="382"/>
                  </a:moveTo>
                  <a:cubicBezTo>
                    <a:pt x="485" y="381"/>
                    <a:pt x="481" y="380"/>
                    <a:pt x="478" y="383"/>
                  </a:cubicBezTo>
                  <a:cubicBezTo>
                    <a:pt x="478" y="384"/>
                    <a:pt x="478" y="385"/>
                    <a:pt x="478" y="385"/>
                  </a:cubicBezTo>
                  <a:cubicBezTo>
                    <a:pt x="482" y="388"/>
                    <a:pt x="486" y="388"/>
                    <a:pt x="489" y="382"/>
                  </a:cubicBezTo>
                  <a:close/>
                  <a:moveTo>
                    <a:pt x="373" y="148"/>
                  </a:moveTo>
                  <a:cubicBezTo>
                    <a:pt x="362" y="147"/>
                    <a:pt x="361" y="148"/>
                    <a:pt x="359" y="156"/>
                  </a:cubicBezTo>
                  <a:cubicBezTo>
                    <a:pt x="363" y="153"/>
                    <a:pt x="368" y="153"/>
                    <a:pt x="373" y="148"/>
                  </a:cubicBezTo>
                  <a:close/>
                  <a:moveTo>
                    <a:pt x="272" y="197"/>
                  </a:moveTo>
                  <a:cubicBezTo>
                    <a:pt x="268" y="203"/>
                    <a:pt x="265" y="207"/>
                    <a:pt x="263" y="211"/>
                  </a:cubicBezTo>
                  <a:cubicBezTo>
                    <a:pt x="270" y="207"/>
                    <a:pt x="270" y="207"/>
                    <a:pt x="272" y="197"/>
                  </a:cubicBezTo>
                  <a:close/>
                  <a:moveTo>
                    <a:pt x="225" y="334"/>
                  </a:moveTo>
                  <a:cubicBezTo>
                    <a:pt x="224" y="333"/>
                    <a:pt x="222" y="333"/>
                    <a:pt x="220" y="333"/>
                  </a:cubicBezTo>
                  <a:cubicBezTo>
                    <a:pt x="217" y="335"/>
                    <a:pt x="216" y="338"/>
                    <a:pt x="217" y="340"/>
                  </a:cubicBezTo>
                  <a:cubicBezTo>
                    <a:pt x="220" y="344"/>
                    <a:pt x="221" y="339"/>
                    <a:pt x="223" y="338"/>
                  </a:cubicBezTo>
                  <a:cubicBezTo>
                    <a:pt x="224" y="337"/>
                    <a:pt x="226" y="336"/>
                    <a:pt x="225" y="334"/>
                  </a:cubicBezTo>
                  <a:close/>
                  <a:moveTo>
                    <a:pt x="41" y="324"/>
                  </a:moveTo>
                  <a:cubicBezTo>
                    <a:pt x="44" y="322"/>
                    <a:pt x="47" y="319"/>
                    <a:pt x="45" y="315"/>
                  </a:cubicBezTo>
                  <a:cubicBezTo>
                    <a:pt x="45" y="314"/>
                    <a:pt x="44" y="314"/>
                    <a:pt x="43" y="314"/>
                  </a:cubicBezTo>
                  <a:cubicBezTo>
                    <a:pt x="40" y="316"/>
                    <a:pt x="39" y="319"/>
                    <a:pt x="39" y="323"/>
                  </a:cubicBezTo>
                  <a:cubicBezTo>
                    <a:pt x="39" y="323"/>
                    <a:pt x="40" y="323"/>
                    <a:pt x="41" y="324"/>
                  </a:cubicBezTo>
                  <a:close/>
                  <a:moveTo>
                    <a:pt x="363" y="262"/>
                  </a:moveTo>
                  <a:cubicBezTo>
                    <a:pt x="359" y="263"/>
                    <a:pt x="356" y="266"/>
                    <a:pt x="354" y="269"/>
                  </a:cubicBezTo>
                  <a:cubicBezTo>
                    <a:pt x="354" y="270"/>
                    <a:pt x="354" y="272"/>
                    <a:pt x="355" y="272"/>
                  </a:cubicBezTo>
                  <a:cubicBezTo>
                    <a:pt x="356" y="274"/>
                    <a:pt x="357" y="273"/>
                    <a:pt x="358" y="272"/>
                  </a:cubicBezTo>
                  <a:cubicBezTo>
                    <a:pt x="361" y="270"/>
                    <a:pt x="363" y="267"/>
                    <a:pt x="363" y="262"/>
                  </a:cubicBezTo>
                  <a:close/>
                  <a:moveTo>
                    <a:pt x="523" y="279"/>
                  </a:moveTo>
                  <a:cubicBezTo>
                    <a:pt x="522" y="277"/>
                    <a:pt x="520" y="275"/>
                    <a:pt x="517" y="274"/>
                  </a:cubicBezTo>
                  <a:cubicBezTo>
                    <a:pt x="515" y="274"/>
                    <a:pt x="513" y="275"/>
                    <a:pt x="513" y="277"/>
                  </a:cubicBezTo>
                  <a:cubicBezTo>
                    <a:pt x="513" y="281"/>
                    <a:pt x="516" y="282"/>
                    <a:pt x="519" y="282"/>
                  </a:cubicBezTo>
                  <a:cubicBezTo>
                    <a:pt x="521" y="282"/>
                    <a:pt x="522" y="282"/>
                    <a:pt x="523" y="279"/>
                  </a:cubicBezTo>
                  <a:close/>
                  <a:moveTo>
                    <a:pt x="208" y="431"/>
                  </a:moveTo>
                  <a:cubicBezTo>
                    <a:pt x="206" y="432"/>
                    <a:pt x="205" y="433"/>
                    <a:pt x="204" y="433"/>
                  </a:cubicBezTo>
                  <a:cubicBezTo>
                    <a:pt x="202" y="435"/>
                    <a:pt x="199" y="436"/>
                    <a:pt x="200" y="439"/>
                  </a:cubicBezTo>
                  <a:cubicBezTo>
                    <a:pt x="200" y="440"/>
                    <a:pt x="201" y="441"/>
                    <a:pt x="201" y="441"/>
                  </a:cubicBezTo>
                  <a:cubicBezTo>
                    <a:pt x="205" y="441"/>
                    <a:pt x="207" y="439"/>
                    <a:pt x="208" y="436"/>
                  </a:cubicBezTo>
                  <a:cubicBezTo>
                    <a:pt x="208" y="435"/>
                    <a:pt x="208" y="434"/>
                    <a:pt x="208" y="431"/>
                  </a:cubicBezTo>
                  <a:close/>
                  <a:moveTo>
                    <a:pt x="382" y="155"/>
                  </a:moveTo>
                  <a:cubicBezTo>
                    <a:pt x="386" y="157"/>
                    <a:pt x="388" y="155"/>
                    <a:pt x="391" y="153"/>
                  </a:cubicBezTo>
                  <a:cubicBezTo>
                    <a:pt x="392" y="152"/>
                    <a:pt x="391" y="150"/>
                    <a:pt x="390" y="150"/>
                  </a:cubicBezTo>
                  <a:cubicBezTo>
                    <a:pt x="387" y="149"/>
                    <a:pt x="385" y="151"/>
                    <a:pt x="383" y="152"/>
                  </a:cubicBezTo>
                  <a:cubicBezTo>
                    <a:pt x="383" y="152"/>
                    <a:pt x="382" y="154"/>
                    <a:pt x="382" y="155"/>
                  </a:cubicBezTo>
                  <a:close/>
                  <a:moveTo>
                    <a:pt x="338" y="201"/>
                  </a:moveTo>
                  <a:cubicBezTo>
                    <a:pt x="338" y="199"/>
                    <a:pt x="337" y="198"/>
                    <a:pt x="335" y="198"/>
                  </a:cubicBezTo>
                  <a:cubicBezTo>
                    <a:pt x="333" y="198"/>
                    <a:pt x="330" y="197"/>
                    <a:pt x="329" y="200"/>
                  </a:cubicBezTo>
                  <a:cubicBezTo>
                    <a:pt x="328" y="202"/>
                    <a:pt x="331" y="203"/>
                    <a:pt x="333" y="203"/>
                  </a:cubicBezTo>
                  <a:cubicBezTo>
                    <a:pt x="335" y="203"/>
                    <a:pt x="337" y="204"/>
                    <a:pt x="338" y="201"/>
                  </a:cubicBezTo>
                  <a:close/>
                  <a:moveTo>
                    <a:pt x="191" y="226"/>
                  </a:moveTo>
                  <a:cubicBezTo>
                    <a:pt x="191" y="224"/>
                    <a:pt x="190" y="223"/>
                    <a:pt x="189" y="223"/>
                  </a:cubicBezTo>
                  <a:cubicBezTo>
                    <a:pt x="186" y="224"/>
                    <a:pt x="184" y="225"/>
                    <a:pt x="183" y="228"/>
                  </a:cubicBezTo>
                  <a:cubicBezTo>
                    <a:pt x="183" y="229"/>
                    <a:pt x="184" y="230"/>
                    <a:pt x="185" y="231"/>
                  </a:cubicBezTo>
                  <a:cubicBezTo>
                    <a:pt x="189" y="231"/>
                    <a:pt x="190" y="228"/>
                    <a:pt x="191" y="226"/>
                  </a:cubicBezTo>
                  <a:close/>
                  <a:moveTo>
                    <a:pt x="697" y="296"/>
                  </a:moveTo>
                  <a:cubicBezTo>
                    <a:pt x="697" y="293"/>
                    <a:pt x="696" y="292"/>
                    <a:pt x="693" y="292"/>
                  </a:cubicBezTo>
                  <a:cubicBezTo>
                    <a:pt x="691" y="293"/>
                    <a:pt x="689" y="294"/>
                    <a:pt x="689" y="296"/>
                  </a:cubicBezTo>
                  <a:cubicBezTo>
                    <a:pt x="689" y="299"/>
                    <a:pt x="691" y="299"/>
                    <a:pt x="693" y="299"/>
                  </a:cubicBezTo>
                  <a:cubicBezTo>
                    <a:pt x="695" y="300"/>
                    <a:pt x="697" y="298"/>
                    <a:pt x="697" y="296"/>
                  </a:cubicBezTo>
                  <a:close/>
                  <a:moveTo>
                    <a:pt x="225" y="104"/>
                  </a:moveTo>
                  <a:cubicBezTo>
                    <a:pt x="228" y="107"/>
                    <a:pt x="231" y="107"/>
                    <a:pt x="233" y="104"/>
                  </a:cubicBezTo>
                  <a:cubicBezTo>
                    <a:pt x="233" y="104"/>
                    <a:pt x="233" y="103"/>
                    <a:pt x="233" y="102"/>
                  </a:cubicBezTo>
                  <a:cubicBezTo>
                    <a:pt x="231" y="100"/>
                    <a:pt x="228" y="102"/>
                    <a:pt x="226" y="103"/>
                  </a:cubicBezTo>
                  <a:cubicBezTo>
                    <a:pt x="226" y="103"/>
                    <a:pt x="225" y="103"/>
                    <a:pt x="225" y="104"/>
                  </a:cubicBezTo>
                  <a:close/>
                  <a:moveTo>
                    <a:pt x="194" y="374"/>
                  </a:moveTo>
                  <a:cubicBezTo>
                    <a:pt x="206" y="373"/>
                    <a:pt x="206" y="373"/>
                    <a:pt x="205" y="365"/>
                  </a:cubicBezTo>
                  <a:cubicBezTo>
                    <a:pt x="203" y="370"/>
                    <a:pt x="199" y="371"/>
                    <a:pt x="194" y="374"/>
                  </a:cubicBezTo>
                  <a:close/>
                  <a:moveTo>
                    <a:pt x="319" y="119"/>
                  </a:moveTo>
                  <a:cubicBezTo>
                    <a:pt x="321" y="118"/>
                    <a:pt x="324" y="117"/>
                    <a:pt x="324" y="115"/>
                  </a:cubicBezTo>
                  <a:cubicBezTo>
                    <a:pt x="324" y="113"/>
                    <a:pt x="322" y="113"/>
                    <a:pt x="321" y="113"/>
                  </a:cubicBezTo>
                  <a:cubicBezTo>
                    <a:pt x="319" y="113"/>
                    <a:pt x="317" y="114"/>
                    <a:pt x="317" y="116"/>
                  </a:cubicBezTo>
                  <a:cubicBezTo>
                    <a:pt x="317" y="118"/>
                    <a:pt x="318" y="118"/>
                    <a:pt x="319" y="119"/>
                  </a:cubicBezTo>
                  <a:close/>
                  <a:moveTo>
                    <a:pt x="250" y="324"/>
                  </a:moveTo>
                  <a:cubicBezTo>
                    <a:pt x="247" y="325"/>
                    <a:pt x="247" y="327"/>
                    <a:pt x="247" y="328"/>
                  </a:cubicBezTo>
                  <a:cubicBezTo>
                    <a:pt x="247" y="330"/>
                    <a:pt x="248" y="332"/>
                    <a:pt x="249" y="332"/>
                  </a:cubicBezTo>
                  <a:cubicBezTo>
                    <a:pt x="252" y="332"/>
                    <a:pt x="253" y="330"/>
                    <a:pt x="253" y="328"/>
                  </a:cubicBezTo>
                  <a:cubicBezTo>
                    <a:pt x="253" y="326"/>
                    <a:pt x="252" y="325"/>
                    <a:pt x="250" y="324"/>
                  </a:cubicBezTo>
                  <a:close/>
                  <a:moveTo>
                    <a:pt x="600" y="442"/>
                  </a:moveTo>
                  <a:cubicBezTo>
                    <a:pt x="599" y="443"/>
                    <a:pt x="597" y="444"/>
                    <a:pt x="597" y="446"/>
                  </a:cubicBezTo>
                  <a:cubicBezTo>
                    <a:pt x="597" y="448"/>
                    <a:pt x="598" y="448"/>
                    <a:pt x="600" y="448"/>
                  </a:cubicBezTo>
                  <a:cubicBezTo>
                    <a:pt x="602" y="448"/>
                    <a:pt x="604" y="447"/>
                    <a:pt x="603" y="445"/>
                  </a:cubicBezTo>
                  <a:cubicBezTo>
                    <a:pt x="603" y="443"/>
                    <a:pt x="602" y="442"/>
                    <a:pt x="600" y="442"/>
                  </a:cubicBezTo>
                  <a:close/>
                  <a:moveTo>
                    <a:pt x="484" y="41"/>
                  </a:moveTo>
                  <a:cubicBezTo>
                    <a:pt x="484" y="38"/>
                    <a:pt x="483" y="37"/>
                    <a:pt x="480" y="36"/>
                  </a:cubicBezTo>
                  <a:cubicBezTo>
                    <a:pt x="479" y="36"/>
                    <a:pt x="477" y="37"/>
                    <a:pt x="478" y="38"/>
                  </a:cubicBezTo>
                  <a:cubicBezTo>
                    <a:pt x="478" y="40"/>
                    <a:pt x="478" y="43"/>
                    <a:pt x="481" y="44"/>
                  </a:cubicBezTo>
                  <a:cubicBezTo>
                    <a:pt x="482" y="45"/>
                    <a:pt x="483" y="43"/>
                    <a:pt x="484" y="41"/>
                  </a:cubicBezTo>
                  <a:close/>
                  <a:moveTo>
                    <a:pt x="263" y="415"/>
                  </a:moveTo>
                  <a:cubicBezTo>
                    <a:pt x="265" y="415"/>
                    <a:pt x="267" y="415"/>
                    <a:pt x="267" y="413"/>
                  </a:cubicBezTo>
                  <a:cubicBezTo>
                    <a:pt x="267" y="411"/>
                    <a:pt x="265" y="410"/>
                    <a:pt x="264" y="410"/>
                  </a:cubicBezTo>
                  <a:cubicBezTo>
                    <a:pt x="262" y="409"/>
                    <a:pt x="260" y="410"/>
                    <a:pt x="260" y="412"/>
                  </a:cubicBezTo>
                  <a:cubicBezTo>
                    <a:pt x="260" y="414"/>
                    <a:pt x="262" y="415"/>
                    <a:pt x="263" y="415"/>
                  </a:cubicBezTo>
                  <a:close/>
                  <a:moveTo>
                    <a:pt x="588" y="149"/>
                  </a:moveTo>
                  <a:cubicBezTo>
                    <a:pt x="584" y="149"/>
                    <a:pt x="581" y="148"/>
                    <a:pt x="579" y="152"/>
                  </a:cubicBezTo>
                  <a:cubicBezTo>
                    <a:pt x="579" y="153"/>
                    <a:pt x="579" y="154"/>
                    <a:pt x="580" y="154"/>
                  </a:cubicBezTo>
                  <a:cubicBezTo>
                    <a:pt x="584" y="157"/>
                    <a:pt x="585" y="152"/>
                    <a:pt x="588" y="150"/>
                  </a:cubicBezTo>
                  <a:cubicBezTo>
                    <a:pt x="588" y="150"/>
                    <a:pt x="588" y="150"/>
                    <a:pt x="588" y="149"/>
                  </a:cubicBezTo>
                  <a:close/>
                  <a:moveTo>
                    <a:pt x="184" y="301"/>
                  </a:moveTo>
                  <a:cubicBezTo>
                    <a:pt x="186" y="301"/>
                    <a:pt x="186" y="300"/>
                    <a:pt x="186" y="298"/>
                  </a:cubicBezTo>
                  <a:cubicBezTo>
                    <a:pt x="186" y="296"/>
                    <a:pt x="186" y="294"/>
                    <a:pt x="184" y="294"/>
                  </a:cubicBezTo>
                  <a:cubicBezTo>
                    <a:pt x="182" y="293"/>
                    <a:pt x="181" y="295"/>
                    <a:pt x="181" y="297"/>
                  </a:cubicBezTo>
                  <a:cubicBezTo>
                    <a:pt x="181" y="299"/>
                    <a:pt x="182" y="301"/>
                    <a:pt x="184" y="301"/>
                  </a:cubicBezTo>
                  <a:close/>
                  <a:moveTo>
                    <a:pt x="486" y="214"/>
                  </a:moveTo>
                  <a:cubicBezTo>
                    <a:pt x="484" y="214"/>
                    <a:pt x="482" y="215"/>
                    <a:pt x="482" y="217"/>
                  </a:cubicBezTo>
                  <a:cubicBezTo>
                    <a:pt x="482" y="219"/>
                    <a:pt x="484" y="219"/>
                    <a:pt x="485" y="219"/>
                  </a:cubicBezTo>
                  <a:cubicBezTo>
                    <a:pt x="487" y="219"/>
                    <a:pt x="489" y="219"/>
                    <a:pt x="489" y="217"/>
                  </a:cubicBezTo>
                  <a:cubicBezTo>
                    <a:pt x="489" y="215"/>
                    <a:pt x="487" y="215"/>
                    <a:pt x="486" y="214"/>
                  </a:cubicBezTo>
                  <a:close/>
                  <a:moveTo>
                    <a:pt x="326" y="106"/>
                  </a:moveTo>
                  <a:cubicBezTo>
                    <a:pt x="331" y="103"/>
                    <a:pt x="331" y="103"/>
                    <a:pt x="333" y="97"/>
                  </a:cubicBezTo>
                  <a:cubicBezTo>
                    <a:pt x="330" y="100"/>
                    <a:pt x="327" y="102"/>
                    <a:pt x="326" y="106"/>
                  </a:cubicBezTo>
                  <a:close/>
                  <a:moveTo>
                    <a:pt x="347" y="436"/>
                  </a:moveTo>
                  <a:cubicBezTo>
                    <a:pt x="347" y="435"/>
                    <a:pt x="347" y="434"/>
                    <a:pt x="346" y="434"/>
                  </a:cubicBezTo>
                  <a:cubicBezTo>
                    <a:pt x="343" y="433"/>
                    <a:pt x="342" y="434"/>
                    <a:pt x="342" y="436"/>
                  </a:cubicBezTo>
                  <a:cubicBezTo>
                    <a:pt x="342" y="438"/>
                    <a:pt x="342" y="438"/>
                    <a:pt x="344" y="439"/>
                  </a:cubicBezTo>
                  <a:cubicBezTo>
                    <a:pt x="346" y="439"/>
                    <a:pt x="347" y="438"/>
                    <a:pt x="347" y="436"/>
                  </a:cubicBezTo>
                  <a:close/>
                  <a:moveTo>
                    <a:pt x="296" y="419"/>
                  </a:moveTo>
                  <a:cubicBezTo>
                    <a:pt x="295" y="417"/>
                    <a:pt x="293" y="416"/>
                    <a:pt x="291" y="416"/>
                  </a:cubicBezTo>
                  <a:cubicBezTo>
                    <a:pt x="291" y="416"/>
                    <a:pt x="290" y="418"/>
                    <a:pt x="290" y="418"/>
                  </a:cubicBezTo>
                  <a:cubicBezTo>
                    <a:pt x="291" y="420"/>
                    <a:pt x="292" y="422"/>
                    <a:pt x="294" y="421"/>
                  </a:cubicBezTo>
                  <a:cubicBezTo>
                    <a:pt x="295" y="421"/>
                    <a:pt x="296" y="420"/>
                    <a:pt x="296" y="419"/>
                  </a:cubicBezTo>
                  <a:close/>
                  <a:moveTo>
                    <a:pt x="512" y="459"/>
                  </a:moveTo>
                  <a:cubicBezTo>
                    <a:pt x="514" y="459"/>
                    <a:pt x="516" y="459"/>
                    <a:pt x="517" y="457"/>
                  </a:cubicBezTo>
                  <a:cubicBezTo>
                    <a:pt x="517" y="456"/>
                    <a:pt x="516" y="454"/>
                    <a:pt x="515" y="454"/>
                  </a:cubicBezTo>
                  <a:cubicBezTo>
                    <a:pt x="513" y="454"/>
                    <a:pt x="511" y="455"/>
                    <a:pt x="510" y="457"/>
                  </a:cubicBezTo>
                  <a:cubicBezTo>
                    <a:pt x="510" y="458"/>
                    <a:pt x="511" y="459"/>
                    <a:pt x="512" y="459"/>
                  </a:cubicBezTo>
                  <a:close/>
                  <a:moveTo>
                    <a:pt x="510" y="256"/>
                  </a:moveTo>
                  <a:cubicBezTo>
                    <a:pt x="509" y="254"/>
                    <a:pt x="507" y="253"/>
                    <a:pt x="505" y="253"/>
                  </a:cubicBezTo>
                  <a:cubicBezTo>
                    <a:pt x="504" y="253"/>
                    <a:pt x="503" y="254"/>
                    <a:pt x="503" y="256"/>
                  </a:cubicBezTo>
                  <a:cubicBezTo>
                    <a:pt x="504" y="258"/>
                    <a:pt x="506" y="258"/>
                    <a:pt x="508" y="258"/>
                  </a:cubicBezTo>
                  <a:cubicBezTo>
                    <a:pt x="509" y="258"/>
                    <a:pt x="510" y="257"/>
                    <a:pt x="510" y="256"/>
                  </a:cubicBezTo>
                  <a:close/>
                  <a:moveTo>
                    <a:pt x="504" y="82"/>
                  </a:moveTo>
                  <a:cubicBezTo>
                    <a:pt x="508" y="82"/>
                    <a:pt x="510" y="80"/>
                    <a:pt x="512" y="76"/>
                  </a:cubicBezTo>
                  <a:cubicBezTo>
                    <a:pt x="508" y="77"/>
                    <a:pt x="505" y="77"/>
                    <a:pt x="504" y="82"/>
                  </a:cubicBezTo>
                  <a:close/>
                  <a:moveTo>
                    <a:pt x="459" y="179"/>
                  </a:moveTo>
                  <a:cubicBezTo>
                    <a:pt x="461" y="179"/>
                    <a:pt x="463" y="179"/>
                    <a:pt x="463" y="177"/>
                  </a:cubicBezTo>
                  <a:cubicBezTo>
                    <a:pt x="462" y="175"/>
                    <a:pt x="460" y="175"/>
                    <a:pt x="458" y="175"/>
                  </a:cubicBezTo>
                  <a:cubicBezTo>
                    <a:pt x="457" y="175"/>
                    <a:pt x="456" y="176"/>
                    <a:pt x="456" y="177"/>
                  </a:cubicBezTo>
                  <a:cubicBezTo>
                    <a:pt x="456" y="179"/>
                    <a:pt x="458" y="179"/>
                    <a:pt x="459" y="179"/>
                  </a:cubicBezTo>
                  <a:close/>
                  <a:moveTo>
                    <a:pt x="441" y="274"/>
                  </a:moveTo>
                  <a:cubicBezTo>
                    <a:pt x="441" y="272"/>
                    <a:pt x="440" y="271"/>
                    <a:pt x="439" y="271"/>
                  </a:cubicBezTo>
                  <a:cubicBezTo>
                    <a:pt x="438" y="271"/>
                    <a:pt x="437" y="272"/>
                    <a:pt x="437" y="273"/>
                  </a:cubicBezTo>
                  <a:cubicBezTo>
                    <a:pt x="437" y="275"/>
                    <a:pt x="438" y="276"/>
                    <a:pt x="439" y="276"/>
                  </a:cubicBezTo>
                  <a:cubicBezTo>
                    <a:pt x="441" y="276"/>
                    <a:pt x="441" y="275"/>
                    <a:pt x="441" y="274"/>
                  </a:cubicBezTo>
                  <a:close/>
                  <a:moveTo>
                    <a:pt x="536" y="453"/>
                  </a:moveTo>
                  <a:cubicBezTo>
                    <a:pt x="537" y="452"/>
                    <a:pt x="535" y="451"/>
                    <a:pt x="534" y="451"/>
                  </a:cubicBezTo>
                  <a:cubicBezTo>
                    <a:pt x="533" y="451"/>
                    <a:pt x="530" y="451"/>
                    <a:pt x="530" y="453"/>
                  </a:cubicBezTo>
                  <a:cubicBezTo>
                    <a:pt x="530" y="455"/>
                    <a:pt x="531" y="455"/>
                    <a:pt x="532" y="456"/>
                  </a:cubicBezTo>
                  <a:cubicBezTo>
                    <a:pt x="534" y="456"/>
                    <a:pt x="535" y="455"/>
                    <a:pt x="536" y="453"/>
                  </a:cubicBezTo>
                  <a:close/>
                  <a:moveTo>
                    <a:pt x="689" y="307"/>
                  </a:moveTo>
                  <a:cubicBezTo>
                    <a:pt x="690" y="305"/>
                    <a:pt x="689" y="304"/>
                    <a:pt x="688" y="304"/>
                  </a:cubicBezTo>
                  <a:cubicBezTo>
                    <a:pt x="687" y="304"/>
                    <a:pt x="685" y="304"/>
                    <a:pt x="685" y="305"/>
                  </a:cubicBezTo>
                  <a:cubicBezTo>
                    <a:pt x="684" y="306"/>
                    <a:pt x="684" y="307"/>
                    <a:pt x="686" y="307"/>
                  </a:cubicBezTo>
                  <a:cubicBezTo>
                    <a:pt x="687" y="308"/>
                    <a:pt x="688" y="308"/>
                    <a:pt x="689" y="307"/>
                  </a:cubicBezTo>
                  <a:close/>
                  <a:moveTo>
                    <a:pt x="82" y="329"/>
                  </a:moveTo>
                  <a:cubicBezTo>
                    <a:pt x="83" y="327"/>
                    <a:pt x="82" y="326"/>
                    <a:pt x="81" y="326"/>
                  </a:cubicBezTo>
                  <a:cubicBezTo>
                    <a:pt x="79" y="326"/>
                    <a:pt x="79" y="327"/>
                    <a:pt x="79" y="328"/>
                  </a:cubicBezTo>
                  <a:cubicBezTo>
                    <a:pt x="79" y="330"/>
                    <a:pt x="79" y="331"/>
                    <a:pt x="81" y="331"/>
                  </a:cubicBezTo>
                  <a:cubicBezTo>
                    <a:pt x="82" y="331"/>
                    <a:pt x="82" y="330"/>
                    <a:pt x="82" y="329"/>
                  </a:cubicBezTo>
                  <a:close/>
                  <a:moveTo>
                    <a:pt x="165" y="384"/>
                  </a:moveTo>
                  <a:cubicBezTo>
                    <a:pt x="167" y="383"/>
                    <a:pt x="168" y="382"/>
                    <a:pt x="168" y="380"/>
                  </a:cubicBezTo>
                  <a:cubicBezTo>
                    <a:pt x="168" y="379"/>
                    <a:pt x="167" y="378"/>
                    <a:pt x="165" y="378"/>
                  </a:cubicBezTo>
                  <a:cubicBezTo>
                    <a:pt x="164" y="379"/>
                    <a:pt x="163" y="380"/>
                    <a:pt x="163" y="382"/>
                  </a:cubicBezTo>
                  <a:cubicBezTo>
                    <a:pt x="163" y="383"/>
                    <a:pt x="164" y="384"/>
                    <a:pt x="165" y="384"/>
                  </a:cubicBezTo>
                  <a:close/>
                  <a:moveTo>
                    <a:pt x="501" y="407"/>
                  </a:moveTo>
                  <a:cubicBezTo>
                    <a:pt x="501" y="405"/>
                    <a:pt x="500" y="405"/>
                    <a:pt x="499" y="405"/>
                  </a:cubicBezTo>
                  <a:cubicBezTo>
                    <a:pt x="497" y="405"/>
                    <a:pt x="496" y="406"/>
                    <a:pt x="496" y="407"/>
                  </a:cubicBezTo>
                  <a:cubicBezTo>
                    <a:pt x="496" y="409"/>
                    <a:pt x="497" y="410"/>
                    <a:pt x="499" y="410"/>
                  </a:cubicBezTo>
                  <a:cubicBezTo>
                    <a:pt x="500" y="410"/>
                    <a:pt x="501" y="408"/>
                    <a:pt x="501" y="407"/>
                  </a:cubicBezTo>
                  <a:close/>
                  <a:moveTo>
                    <a:pt x="249" y="230"/>
                  </a:moveTo>
                  <a:cubicBezTo>
                    <a:pt x="251" y="231"/>
                    <a:pt x="252" y="231"/>
                    <a:pt x="253" y="232"/>
                  </a:cubicBezTo>
                  <a:cubicBezTo>
                    <a:pt x="254" y="232"/>
                    <a:pt x="257" y="233"/>
                    <a:pt x="257" y="230"/>
                  </a:cubicBezTo>
                  <a:cubicBezTo>
                    <a:pt x="256" y="227"/>
                    <a:pt x="253" y="229"/>
                    <a:pt x="249" y="230"/>
                  </a:cubicBezTo>
                  <a:close/>
                  <a:moveTo>
                    <a:pt x="196" y="212"/>
                  </a:moveTo>
                  <a:cubicBezTo>
                    <a:pt x="194" y="213"/>
                    <a:pt x="193" y="213"/>
                    <a:pt x="193" y="215"/>
                  </a:cubicBezTo>
                  <a:cubicBezTo>
                    <a:pt x="193" y="215"/>
                    <a:pt x="194" y="215"/>
                    <a:pt x="194" y="215"/>
                  </a:cubicBezTo>
                  <a:cubicBezTo>
                    <a:pt x="195" y="215"/>
                    <a:pt x="196" y="214"/>
                    <a:pt x="196" y="214"/>
                  </a:cubicBezTo>
                  <a:cubicBezTo>
                    <a:pt x="196" y="213"/>
                    <a:pt x="196" y="212"/>
                    <a:pt x="196" y="212"/>
                  </a:cubicBezTo>
                  <a:close/>
                  <a:moveTo>
                    <a:pt x="487" y="179"/>
                  </a:moveTo>
                  <a:cubicBezTo>
                    <a:pt x="486" y="178"/>
                    <a:pt x="485" y="177"/>
                    <a:pt x="484" y="177"/>
                  </a:cubicBezTo>
                  <a:cubicBezTo>
                    <a:pt x="483" y="177"/>
                    <a:pt x="482" y="178"/>
                    <a:pt x="483" y="179"/>
                  </a:cubicBezTo>
                  <a:cubicBezTo>
                    <a:pt x="483" y="180"/>
                    <a:pt x="484" y="181"/>
                    <a:pt x="486" y="181"/>
                  </a:cubicBezTo>
                  <a:cubicBezTo>
                    <a:pt x="486" y="180"/>
                    <a:pt x="486" y="179"/>
                    <a:pt x="487" y="179"/>
                  </a:cubicBezTo>
                  <a:close/>
                  <a:moveTo>
                    <a:pt x="547" y="257"/>
                  </a:moveTo>
                  <a:cubicBezTo>
                    <a:pt x="546" y="256"/>
                    <a:pt x="545" y="255"/>
                    <a:pt x="544" y="256"/>
                  </a:cubicBezTo>
                  <a:cubicBezTo>
                    <a:pt x="544" y="256"/>
                    <a:pt x="543" y="257"/>
                    <a:pt x="543" y="257"/>
                  </a:cubicBezTo>
                  <a:cubicBezTo>
                    <a:pt x="543" y="258"/>
                    <a:pt x="544" y="259"/>
                    <a:pt x="546" y="259"/>
                  </a:cubicBezTo>
                  <a:cubicBezTo>
                    <a:pt x="546" y="258"/>
                    <a:pt x="546" y="258"/>
                    <a:pt x="547" y="257"/>
                  </a:cubicBezTo>
                  <a:close/>
                  <a:moveTo>
                    <a:pt x="247" y="114"/>
                  </a:moveTo>
                  <a:cubicBezTo>
                    <a:pt x="247" y="113"/>
                    <a:pt x="247" y="113"/>
                    <a:pt x="246" y="113"/>
                  </a:cubicBezTo>
                  <a:cubicBezTo>
                    <a:pt x="245" y="113"/>
                    <a:pt x="244" y="114"/>
                    <a:pt x="244" y="114"/>
                  </a:cubicBezTo>
                  <a:cubicBezTo>
                    <a:pt x="244" y="115"/>
                    <a:pt x="245" y="116"/>
                    <a:pt x="246" y="116"/>
                  </a:cubicBezTo>
                  <a:cubicBezTo>
                    <a:pt x="246" y="115"/>
                    <a:pt x="247" y="115"/>
                    <a:pt x="247" y="114"/>
                  </a:cubicBezTo>
                  <a:close/>
                  <a:moveTo>
                    <a:pt x="479" y="296"/>
                  </a:moveTo>
                  <a:cubicBezTo>
                    <a:pt x="479" y="297"/>
                    <a:pt x="480" y="298"/>
                    <a:pt x="481" y="298"/>
                  </a:cubicBezTo>
                  <a:cubicBezTo>
                    <a:pt x="482" y="298"/>
                    <a:pt x="484" y="298"/>
                    <a:pt x="484" y="297"/>
                  </a:cubicBezTo>
                  <a:cubicBezTo>
                    <a:pt x="485" y="296"/>
                    <a:pt x="484" y="295"/>
                    <a:pt x="483" y="295"/>
                  </a:cubicBezTo>
                  <a:cubicBezTo>
                    <a:pt x="482" y="295"/>
                    <a:pt x="480" y="294"/>
                    <a:pt x="479" y="296"/>
                  </a:cubicBezTo>
                  <a:close/>
                  <a:moveTo>
                    <a:pt x="368" y="38"/>
                  </a:moveTo>
                  <a:cubicBezTo>
                    <a:pt x="367" y="38"/>
                    <a:pt x="366" y="38"/>
                    <a:pt x="366" y="38"/>
                  </a:cubicBezTo>
                  <a:cubicBezTo>
                    <a:pt x="366" y="40"/>
                    <a:pt x="366" y="41"/>
                    <a:pt x="367" y="41"/>
                  </a:cubicBezTo>
                  <a:cubicBezTo>
                    <a:pt x="367" y="42"/>
                    <a:pt x="368" y="41"/>
                    <a:pt x="369" y="41"/>
                  </a:cubicBezTo>
                  <a:cubicBezTo>
                    <a:pt x="369" y="39"/>
                    <a:pt x="369" y="38"/>
                    <a:pt x="368" y="38"/>
                  </a:cubicBezTo>
                  <a:close/>
                  <a:moveTo>
                    <a:pt x="315" y="211"/>
                  </a:moveTo>
                  <a:cubicBezTo>
                    <a:pt x="315" y="210"/>
                    <a:pt x="315" y="209"/>
                    <a:pt x="315" y="209"/>
                  </a:cubicBezTo>
                  <a:cubicBezTo>
                    <a:pt x="313" y="209"/>
                    <a:pt x="313" y="210"/>
                    <a:pt x="312" y="211"/>
                  </a:cubicBezTo>
                  <a:cubicBezTo>
                    <a:pt x="312" y="211"/>
                    <a:pt x="313" y="212"/>
                    <a:pt x="313" y="212"/>
                  </a:cubicBezTo>
                  <a:cubicBezTo>
                    <a:pt x="314" y="213"/>
                    <a:pt x="315" y="212"/>
                    <a:pt x="315" y="211"/>
                  </a:cubicBezTo>
                  <a:close/>
                  <a:moveTo>
                    <a:pt x="571" y="444"/>
                  </a:moveTo>
                  <a:cubicBezTo>
                    <a:pt x="572" y="444"/>
                    <a:pt x="573" y="444"/>
                    <a:pt x="573" y="443"/>
                  </a:cubicBezTo>
                  <a:cubicBezTo>
                    <a:pt x="573" y="441"/>
                    <a:pt x="572" y="441"/>
                    <a:pt x="571" y="441"/>
                  </a:cubicBezTo>
                  <a:cubicBezTo>
                    <a:pt x="570" y="441"/>
                    <a:pt x="569" y="442"/>
                    <a:pt x="569" y="443"/>
                  </a:cubicBezTo>
                  <a:cubicBezTo>
                    <a:pt x="569" y="444"/>
                    <a:pt x="570" y="444"/>
                    <a:pt x="571" y="444"/>
                  </a:cubicBezTo>
                  <a:close/>
                  <a:moveTo>
                    <a:pt x="586" y="393"/>
                  </a:moveTo>
                  <a:cubicBezTo>
                    <a:pt x="585" y="393"/>
                    <a:pt x="584" y="393"/>
                    <a:pt x="584" y="394"/>
                  </a:cubicBezTo>
                  <a:cubicBezTo>
                    <a:pt x="584" y="396"/>
                    <a:pt x="585" y="396"/>
                    <a:pt x="586" y="395"/>
                  </a:cubicBezTo>
                  <a:cubicBezTo>
                    <a:pt x="587" y="395"/>
                    <a:pt x="587" y="394"/>
                    <a:pt x="587" y="393"/>
                  </a:cubicBezTo>
                  <a:cubicBezTo>
                    <a:pt x="587" y="393"/>
                    <a:pt x="587" y="392"/>
                    <a:pt x="586" y="393"/>
                  </a:cubicBezTo>
                  <a:close/>
                  <a:moveTo>
                    <a:pt x="47" y="241"/>
                  </a:moveTo>
                  <a:cubicBezTo>
                    <a:pt x="48" y="240"/>
                    <a:pt x="47" y="239"/>
                    <a:pt x="47" y="239"/>
                  </a:cubicBezTo>
                  <a:cubicBezTo>
                    <a:pt x="45" y="239"/>
                    <a:pt x="44" y="241"/>
                    <a:pt x="43" y="242"/>
                  </a:cubicBezTo>
                  <a:cubicBezTo>
                    <a:pt x="43" y="243"/>
                    <a:pt x="43" y="243"/>
                    <a:pt x="44" y="243"/>
                  </a:cubicBezTo>
                  <a:cubicBezTo>
                    <a:pt x="46" y="243"/>
                    <a:pt x="47" y="242"/>
                    <a:pt x="47" y="241"/>
                  </a:cubicBezTo>
                  <a:close/>
                  <a:moveTo>
                    <a:pt x="503" y="372"/>
                  </a:moveTo>
                  <a:cubicBezTo>
                    <a:pt x="504" y="371"/>
                    <a:pt x="504" y="370"/>
                    <a:pt x="504" y="369"/>
                  </a:cubicBezTo>
                  <a:cubicBezTo>
                    <a:pt x="504" y="369"/>
                    <a:pt x="503" y="368"/>
                    <a:pt x="503" y="368"/>
                  </a:cubicBezTo>
                  <a:cubicBezTo>
                    <a:pt x="501" y="368"/>
                    <a:pt x="501" y="369"/>
                    <a:pt x="501" y="370"/>
                  </a:cubicBezTo>
                  <a:cubicBezTo>
                    <a:pt x="501" y="371"/>
                    <a:pt x="502" y="372"/>
                    <a:pt x="503" y="372"/>
                  </a:cubicBezTo>
                  <a:close/>
                  <a:moveTo>
                    <a:pt x="249" y="84"/>
                  </a:moveTo>
                  <a:cubicBezTo>
                    <a:pt x="248" y="83"/>
                    <a:pt x="248" y="83"/>
                    <a:pt x="247" y="83"/>
                  </a:cubicBezTo>
                  <a:cubicBezTo>
                    <a:pt x="246" y="84"/>
                    <a:pt x="246" y="84"/>
                    <a:pt x="246" y="85"/>
                  </a:cubicBezTo>
                  <a:cubicBezTo>
                    <a:pt x="246" y="86"/>
                    <a:pt x="247" y="87"/>
                    <a:pt x="248" y="86"/>
                  </a:cubicBezTo>
                  <a:cubicBezTo>
                    <a:pt x="248" y="86"/>
                    <a:pt x="248" y="85"/>
                    <a:pt x="249" y="84"/>
                  </a:cubicBezTo>
                  <a:close/>
                  <a:moveTo>
                    <a:pt x="430" y="324"/>
                  </a:moveTo>
                  <a:cubicBezTo>
                    <a:pt x="430" y="323"/>
                    <a:pt x="430" y="322"/>
                    <a:pt x="428" y="322"/>
                  </a:cubicBezTo>
                  <a:cubicBezTo>
                    <a:pt x="427" y="322"/>
                    <a:pt x="426" y="322"/>
                    <a:pt x="427" y="324"/>
                  </a:cubicBezTo>
                  <a:cubicBezTo>
                    <a:pt x="427" y="324"/>
                    <a:pt x="427" y="325"/>
                    <a:pt x="428" y="325"/>
                  </a:cubicBezTo>
                  <a:cubicBezTo>
                    <a:pt x="429" y="326"/>
                    <a:pt x="430" y="325"/>
                    <a:pt x="430" y="324"/>
                  </a:cubicBezTo>
                  <a:close/>
                  <a:moveTo>
                    <a:pt x="323" y="53"/>
                  </a:moveTo>
                  <a:cubicBezTo>
                    <a:pt x="323" y="52"/>
                    <a:pt x="322" y="52"/>
                    <a:pt x="321" y="52"/>
                  </a:cubicBezTo>
                  <a:cubicBezTo>
                    <a:pt x="320" y="52"/>
                    <a:pt x="320" y="53"/>
                    <a:pt x="320" y="54"/>
                  </a:cubicBezTo>
                  <a:cubicBezTo>
                    <a:pt x="320" y="55"/>
                    <a:pt x="322" y="55"/>
                    <a:pt x="322" y="54"/>
                  </a:cubicBezTo>
                  <a:cubicBezTo>
                    <a:pt x="323" y="54"/>
                    <a:pt x="323" y="53"/>
                    <a:pt x="323" y="53"/>
                  </a:cubicBezTo>
                  <a:close/>
                  <a:moveTo>
                    <a:pt x="478" y="51"/>
                  </a:moveTo>
                  <a:cubicBezTo>
                    <a:pt x="477" y="52"/>
                    <a:pt x="475" y="52"/>
                    <a:pt x="475" y="54"/>
                  </a:cubicBezTo>
                  <a:cubicBezTo>
                    <a:pt x="474" y="55"/>
                    <a:pt x="476" y="55"/>
                    <a:pt x="477" y="55"/>
                  </a:cubicBezTo>
                  <a:cubicBezTo>
                    <a:pt x="478" y="54"/>
                    <a:pt x="480" y="54"/>
                    <a:pt x="480" y="52"/>
                  </a:cubicBezTo>
                  <a:cubicBezTo>
                    <a:pt x="480" y="52"/>
                    <a:pt x="479" y="52"/>
                    <a:pt x="478" y="51"/>
                  </a:cubicBezTo>
                  <a:close/>
                  <a:moveTo>
                    <a:pt x="164" y="216"/>
                  </a:moveTo>
                  <a:cubicBezTo>
                    <a:pt x="165" y="216"/>
                    <a:pt x="165" y="216"/>
                    <a:pt x="166" y="215"/>
                  </a:cubicBezTo>
                  <a:cubicBezTo>
                    <a:pt x="165" y="215"/>
                    <a:pt x="165" y="215"/>
                    <a:pt x="164" y="214"/>
                  </a:cubicBezTo>
                  <a:cubicBezTo>
                    <a:pt x="164" y="214"/>
                    <a:pt x="164" y="215"/>
                    <a:pt x="164" y="215"/>
                  </a:cubicBezTo>
                  <a:cubicBezTo>
                    <a:pt x="163" y="216"/>
                    <a:pt x="163" y="216"/>
                    <a:pt x="164" y="216"/>
                  </a:cubicBezTo>
                  <a:close/>
                  <a:moveTo>
                    <a:pt x="484" y="423"/>
                  </a:moveTo>
                  <a:cubicBezTo>
                    <a:pt x="485" y="422"/>
                    <a:pt x="485" y="421"/>
                    <a:pt x="484" y="421"/>
                  </a:cubicBezTo>
                  <a:cubicBezTo>
                    <a:pt x="483" y="421"/>
                    <a:pt x="482" y="421"/>
                    <a:pt x="481" y="422"/>
                  </a:cubicBezTo>
                  <a:cubicBezTo>
                    <a:pt x="481" y="422"/>
                    <a:pt x="481" y="423"/>
                    <a:pt x="481" y="423"/>
                  </a:cubicBezTo>
                  <a:cubicBezTo>
                    <a:pt x="482" y="423"/>
                    <a:pt x="484" y="423"/>
                    <a:pt x="484" y="423"/>
                  </a:cubicBezTo>
                  <a:close/>
                  <a:moveTo>
                    <a:pt x="357" y="78"/>
                  </a:moveTo>
                  <a:cubicBezTo>
                    <a:pt x="358" y="78"/>
                    <a:pt x="358" y="77"/>
                    <a:pt x="358" y="76"/>
                  </a:cubicBezTo>
                  <a:cubicBezTo>
                    <a:pt x="358" y="76"/>
                    <a:pt x="357" y="76"/>
                    <a:pt x="357" y="76"/>
                  </a:cubicBezTo>
                  <a:cubicBezTo>
                    <a:pt x="356" y="76"/>
                    <a:pt x="356" y="76"/>
                    <a:pt x="356" y="77"/>
                  </a:cubicBezTo>
                  <a:cubicBezTo>
                    <a:pt x="356" y="78"/>
                    <a:pt x="356" y="78"/>
                    <a:pt x="357" y="78"/>
                  </a:cubicBezTo>
                  <a:close/>
                  <a:moveTo>
                    <a:pt x="556" y="432"/>
                  </a:moveTo>
                  <a:cubicBezTo>
                    <a:pt x="556" y="432"/>
                    <a:pt x="557" y="432"/>
                    <a:pt x="557" y="431"/>
                  </a:cubicBezTo>
                  <a:cubicBezTo>
                    <a:pt x="557" y="430"/>
                    <a:pt x="557" y="430"/>
                    <a:pt x="556" y="430"/>
                  </a:cubicBezTo>
                  <a:cubicBezTo>
                    <a:pt x="555" y="430"/>
                    <a:pt x="555" y="430"/>
                    <a:pt x="555" y="431"/>
                  </a:cubicBezTo>
                  <a:cubicBezTo>
                    <a:pt x="554" y="431"/>
                    <a:pt x="555" y="432"/>
                    <a:pt x="556" y="432"/>
                  </a:cubicBezTo>
                  <a:close/>
                  <a:moveTo>
                    <a:pt x="215" y="400"/>
                  </a:moveTo>
                  <a:cubicBezTo>
                    <a:pt x="215" y="399"/>
                    <a:pt x="214" y="399"/>
                    <a:pt x="213" y="399"/>
                  </a:cubicBezTo>
                  <a:cubicBezTo>
                    <a:pt x="213" y="400"/>
                    <a:pt x="212" y="400"/>
                    <a:pt x="212" y="401"/>
                  </a:cubicBezTo>
                  <a:cubicBezTo>
                    <a:pt x="211" y="402"/>
                    <a:pt x="212" y="402"/>
                    <a:pt x="213" y="402"/>
                  </a:cubicBezTo>
                  <a:cubicBezTo>
                    <a:pt x="214" y="402"/>
                    <a:pt x="214" y="401"/>
                    <a:pt x="215" y="400"/>
                  </a:cubicBezTo>
                  <a:close/>
                  <a:moveTo>
                    <a:pt x="259" y="404"/>
                  </a:moveTo>
                  <a:cubicBezTo>
                    <a:pt x="259" y="403"/>
                    <a:pt x="259" y="403"/>
                    <a:pt x="258" y="402"/>
                  </a:cubicBezTo>
                  <a:cubicBezTo>
                    <a:pt x="258" y="403"/>
                    <a:pt x="257" y="403"/>
                    <a:pt x="257" y="404"/>
                  </a:cubicBezTo>
                  <a:cubicBezTo>
                    <a:pt x="257" y="404"/>
                    <a:pt x="258" y="405"/>
                    <a:pt x="258" y="405"/>
                  </a:cubicBezTo>
                  <a:cubicBezTo>
                    <a:pt x="259" y="405"/>
                    <a:pt x="259" y="404"/>
                    <a:pt x="259" y="404"/>
                  </a:cubicBezTo>
                  <a:close/>
                  <a:moveTo>
                    <a:pt x="274" y="280"/>
                  </a:moveTo>
                  <a:cubicBezTo>
                    <a:pt x="274" y="280"/>
                    <a:pt x="273" y="280"/>
                    <a:pt x="273" y="281"/>
                  </a:cubicBezTo>
                  <a:cubicBezTo>
                    <a:pt x="273" y="282"/>
                    <a:pt x="274" y="282"/>
                    <a:pt x="274" y="282"/>
                  </a:cubicBezTo>
                  <a:cubicBezTo>
                    <a:pt x="275" y="282"/>
                    <a:pt x="276" y="281"/>
                    <a:pt x="276" y="281"/>
                  </a:cubicBezTo>
                  <a:cubicBezTo>
                    <a:pt x="276" y="280"/>
                    <a:pt x="275" y="279"/>
                    <a:pt x="274" y="280"/>
                  </a:cubicBezTo>
                  <a:close/>
                  <a:moveTo>
                    <a:pt x="250" y="273"/>
                  </a:moveTo>
                  <a:cubicBezTo>
                    <a:pt x="251" y="272"/>
                    <a:pt x="250" y="272"/>
                    <a:pt x="249" y="272"/>
                  </a:cubicBezTo>
                  <a:cubicBezTo>
                    <a:pt x="248" y="272"/>
                    <a:pt x="247" y="272"/>
                    <a:pt x="247" y="273"/>
                  </a:cubicBezTo>
                  <a:cubicBezTo>
                    <a:pt x="247" y="273"/>
                    <a:pt x="248" y="274"/>
                    <a:pt x="248" y="274"/>
                  </a:cubicBezTo>
                  <a:cubicBezTo>
                    <a:pt x="249" y="274"/>
                    <a:pt x="250" y="274"/>
                    <a:pt x="250" y="273"/>
                  </a:cubicBezTo>
                  <a:close/>
                  <a:moveTo>
                    <a:pt x="574" y="243"/>
                  </a:moveTo>
                  <a:cubicBezTo>
                    <a:pt x="574" y="245"/>
                    <a:pt x="575" y="245"/>
                    <a:pt x="576" y="245"/>
                  </a:cubicBezTo>
                  <a:cubicBezTo>
                    <a:pt x="577" y="245"/>
                    <a:pt x="577" y="244"/>
                    <a:pt x="577" y="244"/>
                  </a:cubicBezTo>
                  <a:cubicBezTo>
                    <a:pt x="577" y="242"/>
                    <a:pt x="576" y="242"/>
                    <a:pt x="575" y="242"/>
                  </a:cubicBezTo>
                  <a:cubicBezTo>
                    <a:pt x="575" y="242"/>
                    <a:pt x="574" y="243"/>
                    <a:pt x="574" y="243"/>
                  </a:cubicBezTo>
                  <a:close/>
                  <a:moveTo>
                    <a:pt x="226" y="423"/>
                  </a:moveTo>
                  <a:cubicBezTo>
                    <a:pt x="227" y="422"/>
                    <a:pt x="227" y="422"/>
                    <a:pt x="226" y="422"/>
                  </a:cubicBezTo>
                  <a:cubicBezTo>
                    <a:pt x="225" y="421"/>
                    <a:pt x="225" y="421"/>
                    <a:pt x="225" y="422"/>
                  </a:cubicBezTo>
                  <a:cubicBezTo>
                    <a:pt x="224" y="422"/>
                    <a:pt x="224" y="423"/>
                    <a:pt x="224" y="423"/>
                  </a:cubicBezTo>
                  <a:cubicBezTo>
                    <a:pt x="225" y="424"/>
                    <a:pt x="226" y="423"/>
                    <a:pt x="226" y="423"/>
                  </a:cubicBezTo>
                  <a:close/>
                  <a:moveTo>
                    <a:pt x="330" y="215"/>
                  </a:moveTo>
                  <a:cubicBezTo>
                    <a:pt x="331" y="215"/>
                    <a:pt x="331" y="215"/>
                    <a:pt x="331" y="215"/>
                  </a:cubicBezTo>
                  <a:cubicBezTo>
                    <a:pt x="332" y="215"/>
                    <a:pt x="332" y="214"/>
                    <a:pt x="331" y="214"/>
                  </a:cubicBezTo>
                  <a:cubicBezTo>
                    <a:pt x="330" y="213"/>
                    <a:pt x="330" y="214"/>
                    <a:pt x="330" y="215"/>
                  </a:cubicBezTo>
                  <a:cubicBezTo>
                    <a:pt x="330" y="215"/>
                    <a:pt x="330" y="215"/>
                    <a:pt x="330" y="215"/>
                  </a:cubicBezTo>
                  <a:close/>
                  <a:moveTo>
                    <a:pt x="187" y="411"/>
                  </a:moveTo>
                  <a:cubicBezTo>
                    <a:pt x="187" y="411"/>
                    <a:pt x="188" y="410"/>
                    <a:pt x="188" y="410"/>
                  </a:cubicBezTo>
                  <a:cubicBezTo>
                    <a:pt x="188" y="409"/>
                    <a:pt x="187" y="409"/>
                    <a:pt x="186" y="410"/>
                  </a:cubicBezTo>
                  <a:cubicBezTo>
                    <a:pt x="186" y="410"/>
                    <a:pt x="186" y="410"/>
                    <a:pt x="186" y="410"/>
                  </a:cubicBezTo>
                  <a:cubicBezTo>
                    <a:pt x="186" y="411"/>
                    <a:pt x="187" y="411"/>
                    <a:pt x="187" y="411"/>
                  </a:cubicBezTo>
                  <a:close/>
                  <a:moveTo>
                    <a:pt x="579" y="136"/>
                  </a:moveTo>
                  <a:cubicBezTo>
                    <a:pt x="579" y="136"/>
                    <a:pt x="579" y="136"/>
                    <a:pt x="579" y="136"/>
                  </a:cubicBezTo>
                  <a:cubicBezTo>
                    <a:pt x="580" y="135"/>
                    <a:pt x="579" y="134"/>
                    <a:pt x="578" y="135"/>
                  </a:cubicBezTo>
                  <a:cubicBezTo>
                    <a:pt x="578" y="135"/>
                    <a:pt x="578" y="135"/>
                    <a:pt x="578" y="136"/>
                  </a:cubicBezTo>
                  <a:cubicBezTo>
                    <a:pt x="578" y="136"/>
                    <a:pt x="578" y="136"/>
                    <a:pt x="579" y="136"/>
                  </a:cubicBezTo>
                  <a:close/>
                  <a:moveTo>
                    <a:pt x="215" y="127"/>
                  </a:moveTo>
                  <a:cubicBezTo>
                    <a:pt x="215" y="127"/>
                    <a:pt x="216" y="127"/>
                    <a:pt x="216" y="127"/>
                  </a:cubicBezTo>
                  <a:cubicBezTo>
                    <a:pt x="216" y="126"/>
                    <a:pt x="216" y="125"/>
                    <a:pt x="215" y="126"/>
                  </a:cubicBezTo>
                  <a:cubicBezTo>
                    <a:pt x="214" y="126"/>
                    <a:pt x="214" y="126"/>
                    <a:pt x="214" y="127"/>
                  </a:cubicBezTo>
                  <a:cubicBezTo>
                    <a:pt x="214" y="127"/>
                    <a:pt x="215" y="127"/>
                    <a:pt x="215" y="127"/>
                  </a:cubicBezTo>
                  <a:close/>
                  <a:moveTo>
                    <a:pt x="497" y="122"/>
                  </a:moveTo>
                  <a:cubicBezTo>
                    <a:pt x="498" y="122"/>
                    <a:pt x="499" y="122"/>
                    <a:pt x="499" y="121"/>
                  </a:cubicBezTo>
                  <a:cubicBezTo>
                    <a:pt x="500" y="121"/>
                    <a:pt x="499" y="120"/>
                    <a:pt x="498" y="120"/>
                  </a:cubicBezTo>
                  <a:cubicBezTo>
                    <a:pt x="498" y="120"/>
                    <a:pt x="497" y="120"/>
                    <a:pt x="497" y="121"/>
                  </a:cubicBezTo>
                  <a:cubicBezTo>
                    <a:pt x="496" y="121"/>
                    <a:pt x="497" y="122"/>
                    <a:pt x="497" y="122"/>
                  </a:cubicBezTo>
                  <a:close/>
                  <a:moveTo>
                    <a:pt x="87" y="388"/>
                  </a:moveTo>
                  <a:cubicBezTo>
                    <a:pt x="87" y="388"/>
                    <a:pt x="87" y="387"/>
                    <a:pt x="86" y="386"/>
                  </a:cubicBezTo>
                  <a:cubicBezTo>
                    <a:pt x="85" y="386"/>
                    <a:pt x="84" y="386"/>
                    <a:pt x="84" y="387"/>
                  </a:cubicBezTo>
                  <a:cubicBezTo>
                    <a:pt x="84" y="388"/>
                    <a:pt x="85" y="389"/>
                    <a:pt x="85" y="389"/>
                  </a:cubicBezTo>
                  <a:cubicBezTo>
                    <a:pt x="86" y="390"/>
                    <a:pt x="87" y="389"/>
                    <a:pt x="87" y="388"/>
                  </a:cubicBezTo>
                  <a:close/>
                  <a:moveTo>
                    <a:pt x="33" y="379"/>
                  </a:moveTo>
                  <a:cubicBezTo>
                    <a:pt x="33" y="378"/>
                    <a:pt x="33" y="377"/>
                    <a:pt x="32" y="378"/>
                  </a:cubicBezTo>
                  <a:cubicBezTo>
                    <a:pt x="32" y="378"/>
                    <a:pt x="32" y="379"/>
                    <a:pt x="32" y="379"/>
                  </a:cubicBezTo>
                  <a:cubicBezTo>
                    <a:pt x="32" y="379"/>
                    <a:pt x="32" y="379"/>
                    <a:pt x="33" y="379"/>
                  </a:cubicBezTo>
                  <a:close/>
                  <a:moveTo>
                    <a:pt x="456" y="77"/>
                  </a:moveTo>
                  <a:cubicBezTo>
                    <a:pt x="456" y="77"/>
                    <a:pt x="456" y="76"/>
                    <a:pt x="455" y="76"/>
                  </a:cubicBezTo>
                  <a:cubicBezTo>
                    <a:pt x="455" y="76"/>
                    <a:pt x="454" y="76"/>
                    <a:pt x="454" y="76"/>
                  </a:cubicBezTo>
                  <a:cubicBezTo>
                    <a:pt x="454" y="77"/>
                    <a:pt x="454" y="77"/>
                    <a:pt x="455" y="78"/>
                  </a:cubicBezTo>
                  <a:cubicBezTo>
                    <a:pt x="455" y="78"/>
                    <a:pt x="455" y="77"/>
                    <a:pt x="456" y="77"/>
                  </a:cubicBezTo>
                  <a:close/>
                  <a:moveTo>
                    <a:pt x="534" y="70"/>
                  </a:moveTo>
                  <a:cubicBezTo>
                    <a:pt x="533" y="70"/>
                    <a:pt x="533" y="71"/>
                    <a:pt x="533" y="71"/>
                  </a:cubicBezTo>
                  <a:cubicBezTo>
                    <a:pt x="533" y="71"/>
                    <a:pt x="533" y="72"/>
                    <a:pt x="533" y="72"/>
                  </a:cubicBezTo>
                  <a:cubicBezTo>
                    <a:pt x="534" y="71"/>
                    <a:pt x="534" y="71"/>
                    <a:pt x="535" y="71"/>
                  </a:cubicBezTo>
                  <a:cubicBezTo>
                    <a:pt x="535" y="70"/>
                    <a:pt x="534" y="70"/>
                    <a:pt x="534" y="70"/>
                  </a:cubicBezTo>
                  <a:close/>
                  <a:moveTo>
                    <a:pt x="183" y="347"/>
                  </a:moveTo>
                  <a:cubicBezTo>
                    <a:pt x="184" y="347"/>
                    <a:pt x="184" y="347"/>
                    <a:pt x="184" y="347"/>
                  </a:cubicBezTo>
                  <a:cubicBezTo>
                    <a:pt x="184" y="346"/>
                    <a:pt x="183" y="346"/>
                    <a:pt x="183" y="345"/>
                  </a:cubicBezTo>
                  <a:cubicBezTo>
                    <a:pt x="183" y="345"/>
                    <a:pt x="183" y="346"/>
                    <a:pt x="182" y="346"/>
                  </a:cubicBezTo>
                  <a:cubicBezTo>
                    <a:pt x="183" y="346"/>
                    <a:pt x="183" y="347"/>
                    <a:pt x="183" y="347"/>
                  </a:cubicBezTo>
                  <a:close/>
                  <a:moveTo>
                    <a:pt x="214" y="324"/>
                  </a:moveTo>
                  <a:cubicBezTo>
                    <a:pt x="215" y="324"/>
                    <a:pt x="216" y="324"/>
                    <a:pt x="215" y="323"/>
                  </a:cubicBezTo>
                  <a:cubicBezTo>
                    <a:pt x="215" y="323"/>
                    <a:pt x="215" y="323"/>
                    <a:pt x="214" y="323"/>
                  </a:cubicBezTo>
                  <a:cubicBezTo>
                    <a:pt x="213" y="323"/>
                    <a:pt x="213" y="323"/>
                    <a:pt x="213" y="324"/>
                  </a:cubicBezTo>
                  <a:cubicBezTo>
                    <a:pt x="213" y="324"/>
                    <a:pt x="214" y="324"/>
                    <a:pt x="214" y="324"/>
                  </a:cubicBezTo>
                  <a:close/>
                  <a:moveTo>
                    <a:pt x="625" y="319"/>
                  </a:moveTo>
                  <a:cubicBezTo>
                    <a:pt x="625" y="319"/>
                    <a:pt x="625" y="319"/>
                    <a:pt x="625" y="320"/>
                  </a:cubicBezTo>
                  <a:cubicBezTo>
                    <a:pt x="624" y="321"/>
                    <a:pt x="625" y="321"/>
                    <a:pt x="626" y="321"/>
                  </a:cubicBezTo>
                  <a:cubicBezTo>
                    <a:pt x="626" y="320"/>
                    <a:pt x="626" y="320"/>
                    <a:pt x="626" y="320"/>
                  </a:cubicBezTo>
                  <a:cubicBezTo>
                    <a:pt x="626" y="319"/>
                    <a:pt x="626" y="319"/>
                    <a:pt x="625" y="319"/>
                  </a:cubicBezTo>
                  <a:close/>
                  <a:moveTo>
                    <a:pt x="18" y="317"/>
                  </a:moveTo>
                  <a:cubicBezTo>
                    <a:pt x="18" y="317"/>
                    <a:pt x="18" y="317"/>
                    <a:pt x="18" y="316"/>
                  </a:cubicBezTo>
                  <a:cubicBezTo>
                    <a:pt x="18" y="316"/>
                    <a:pt x="17" y="316"/>
                    <a:pt x="17" y="316"/>
                  </a:cubicBezTo>
                  <a:cubicBezTo>
                    <a:pt x="16" y="317"/>
                    <a:pt x="16" y="317"/>
                    <a:pt x="17" y="318"/>
                  </a:cubicBezTo>
                  <a:cubicBezTo>
                    <a:pt x="17" y="318"/>
                    <a:pt x="17" y="318"/>
                    <a:pt x="18" y="317"/>
                  </a:cubicBezTo>
                  <a:close/>
                  <a:moveTo>
                    <a:pt x="694" y="283"/>
                  </a:moveTo>
                  <a:cubicBezTo>
                    <a:pt x="694" y="283"/>
                    <a:pt x="694" y="283"/>
                    <a:pt x="695" y="283"/>
                  </a:cubicBezTo>
                  <a:cubicBezTo>
                    <a:pt x="695" y="283"/>
                    <a:pt x="695" y="282"/>
                    <a:pt x="695" y="282"/>
                  </a:cubicBezTo>
                  <a:cubicBezTo>
                    <a:pt x="695" y="281"/>
                    <a:pt x="694" y="281"/>
                    <a:pt x="694" y="281"/>
                  </a:cubicBezTo>
                  <a:cubicBezTo>
                    <a:pt x="693" y="282"/>
                    <a:pt x="694" y="282"/>
                    <a:pt x="694" y="283"/>
                  </a:cubicBezTo>
                  <a:close/>
                  <a:moveTo>
                    <a:pt x="126" y="271"/>
                  </a:moveTo>
                  <a:cubicBezTo>
                    <a:pt x="126" y="271"/>
                    <a:pt x="126" y="270"/>
                    <a:pt x="126" y="270"/>
                  </a:cubicBezTo>
                  <a:cubicBezTo>
                    <a:pt x="125" y="270"/>
                    <a:pt x="125" y="270"/>
                    <a:pt x="125" y="270"/>
                  </a:cubicBezTo>
                  <a:cubicBezTo>
                    <a:pt x="124" y="271"/>
                    <a:pt x="124" y="271"/>
                    <a:pt x="125" y="271"/>
                  </a:cubicBezTo>
                  <a:cubicBezTo>
                    <a:pt x="125" y="272"/>
                    <a:pt x="126" y="271"/>
                    <a:pt x="126" y="271"/>
                  </a:cubicBezTo>
                  <a:close/>
                  <a:moveTo>
                    <a:pt x="422" y="66"/>
                  </a:moveTo>
                  <a:cubicBezTo>
                    <a:pt x="423" y="63"/>
                    <a:pt x="425" y="60"/>
                    <a:pt x="425" y="57"/>
                  </a:cubicBezTo>
                  <a:cubicBezTo>
                    <a:pt x="424" y="55"/>
                    <a:pt x="423" y="54"/>
                    <a:pt x="421" y="53"/>
                  </a:cubicBezTo>
                  <a:cubicBezTo>
                    <a:pt x="418" y="53"/>
                    <a:pt x="412" y="58"/>
                    <a:pt x="412" y="61"/>
                  </a:cubicBezTo>
                  <a:cubicBezTo>
                    <a:pt x="412" y="65"/>
                    <a:pt x="416" y="65"/>
                    <a:pt x="419" y="65"/>
                  </a:cubicBezTo>
                  <a:cubicBezTo>
                    <a:pt x="420" y="65"/>
                    <a:pt x="421" y="65"/>
                    <a:pt x="422" y="65"/>
                  </a:cubicBezTo>
                  <a:cubicBezTo>
                    <a:pt x="422" y="65"/>
                    <a:pt x="422" y="66"/>
                    <a:pt x="422" y="66"/>
                  </a:cubicBezTo>
                  <a:close/>
                  <a:moveTo>
                    <a:pt x="411" y="398"/>
                  </a:moveTo>
                  <a:cubicBezTo>
                    <a:pt x="409" y="397"/>
                    <a:pt x="408" y="398"/>
                    <a:pt x="408" y="399"/>
                  </a:cubicBezTo>
                  <a:cubicBezTo>
                    <a:pt x="408" y="399"/>
                    <a:pt x="409" y="400"/>
                    <a:pt x="410" y="400"/>
                  </a:cubicBezTo>
                  <a:cubicBezTo>
                    <a:pt x="411" y="400"/>
                    <a:pt x="411" y="399"/>
                    <a:pt x="413" y="399"/>
                  </a:cubicBezTo>
                  <a:cubicBezTo>
                    <a:pt x="412" y="398"/>
                    <a:pt x="411" y="398"/>
                    <a:pt x="411" y="398"/>
                  </a:cubicBezTo>
                  <a:close/>
                  <a:moveTo>
                    <a:pt x="408" y="440"/>
                  </a:moveTo>
                  <a:cubicBezTo>
                    <a:pt x="404" y="440"/>
                    <a:pt x="403" y="442"/>
                    <a:pt x="403" y="445"/>
                  </a:cubicBezTo>
                  <a:cubicBezTo>
                    <a:pt x="402" y="446"/>
                    <a:pt x="404" y="447"/>
                    <a:pt x="405" y="447"/>
                  </a:cubicBezTo>
                  <a:cubicBezTo>
                    <a:pt x="408" y="447"/>
                    <a:pt x="409" y="445"/>
                    <a:pt x="409" y="443"/>
                  </a:cubicBezTo>
                  <a:cubicBezTo>
                    <a:pt x="409" y="441"/>
                    <a:pt x="409" y="440"/>
                    <a:pt x="408" y="440"/>
                  </a:cubicBezTo>
                  <a:close/>
                  <a:moveTo>
                    <a:pt x="481" y="315"/>
                  </a:moveTo>
                  <a:cubicBezTo>
                    <a:pt x="481" y="316"/>
                    <a:pt x="480" y="316"/>
                    <a:pt x="479" y="317"/>
                  </a:cubicBezTo>
                  <a:cubicBezTo>
                    <a:pt x="479" y="317"/>
                    <a:pt x="480" y="317"/>
                    <a:pt x="480" y="317"/>
                  </a:cubicBezTo>
                  <a:cubicBezTo>
                    <a:pt x="481" y="318"/>
                    <a:pt x="481" y="317"/>
                    <a:pt x="482" y="316"/>
                  </a:cubicBezTo>
                  <a:cubicBezTo>
                    <a:pt x="481" y="316"/>
                    <a:pt x="481" y="316"/>
                    <a:pt x="481" y="315"/>
                  </a:cubicBezTo>
                  <a:close/>
                  <a:moveTo>
                    <a:pt x="234" y="245"/>
                  </a:moveTo>
                  <a:cubicBezTo>
                    <a:pt x="234" y="245"/>
                    <a:pt x="235" y="245"/>
                    <a:pt x="236" y="245"/>
                  </a:cubicBezTo>
                  <a:cubicBezTo>
                    <a:pt x="236" y="244"/>
                    <a:pt x="237" y="244"/>
                    <a:pt x="237" y="243"/>
                  </a:cubicBezTo>
                  <a:cubicBezTo>
                    <a:pt x="238" y="242"/>
                    <a:pt x="237" y="242"/>
                    <a:pt x="236" y="242"/>
                  </a:cubicBezTo>
                  <a:cubicBezTo>
                    <a:pt x="236" y="242"/>
                    <a:pt x="235" y="243"/>
                    <a:pt x="235" y="244"/>
                  </a:cubicBezTo>
                  <a:cubicBezTo>
                    <a:pt x="235" y="244"/>
                    <a:pt x="234" y="245"/>
                    <a:pt x="234" y="246"/>
                  </a:cubicBezTo>
                  <a:cubicBezTo>
                    <a:pt x="234" y="246"/>
                    <a:pt x="234" y="245"/>
                    <a:pt x="234" y="2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5832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800"/>
    </mc:Choice>
    <mc:Fallback>
      <p:transition spd="slow" advClick="0" advTm="1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0521 0.01759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8" presetClass="exit" presetSubtype="9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1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tool&#10;&#10;Description automatically generated">
            <a:extLst>
              <a:ext uri="{FF2B5EF4-FFF2-40B4-BE49-F238E27FC236}">
                <a16:creationId xmlns:a16="http://schemas.microsoft.com/office/drawing/2014/main" id="{D3AAC4A0-D426-4C96-894C-E373691F00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music">
            <a:hlinkClick r:id="" action="ppaction://media"/>
            <a:extLst>
              <a:ext uri="{FF2B5EF4-FFF2-40B4-BE49-F238E27FC236}">
                <a16:creationId xmlns:a16="http://schemas.microsoft.com/office/drawing/2014/main" id="{27373D90-F968-4D80-8E13-402FDEEC0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32000" y="-1781626"/>
            <a:ext cx="609600" cy="6096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D6EA74A-2674-4EFA-9EDD-550BB4F10BAE}"/>
              </a:ext>
            </a:extLst>
          </p:cNvPr>
          <p:cNvGrpSpPr/>
          <p:nvPr/>
        </p:nvGrpSpPr>
        <p:grpSpPr>
          <a:xfrm>
            <a:off x="1278345" y="3591470"/>
            <a:ext cx="862013" cy="2490788"/>
            <a:chOff x="4635500" y="4257676"/>
            <a:chExt cx="862013" cy="249078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04D9583-FA07-4DC5-A557-995F2AD635BF}"/>
                </a:ext>
              </a:extLst>
            </p:cNvPr>
            <p:cNvSpPr/>
            <p:nvPr/>
          </p:nvSpPr>
          <p:spPr>
            <a:xfrm>
              <a:off x="4648200" y="4271963"/>
              <a:ext cx="814388" cy="2466975"/>
            </a:xfrm>
            <a:custGeom>
              <a:avLst/>
              <a:gdLst>
                <a:gd name="connsiteX0" fmla="*/ 700088 w 833438"/>
                <a:gd name="connsiteY0" fmla="*/ 2352675 h 2466975"/>
                <a:gd name="connsiteX1" fmla="*/ 652463 w 833438"/>
                <a:gd name="connsiteY1" fmla="*/ 1819275 h 2466975"/>
                <a:gd name="connsiteX2" fmla="*/ 561975 w 833438"/>
                <a:gd name="connsiteY2" fmla="*/ 1047750 h 2466975"/>
                <a:gd name="connsiteX3" fmla="*/ 614363 w 833438"/>
                <a:gd name="connsiteY3" fmla="*/ 519112 h 2466975"/>
                <a:gd name="connsiteX4" fmla="*/ 752475 w 833438"/>
                <a:gd name="connsiteY4" fmla="*/ 390525 h 2466975"/>
                <a:gd name="connsiteX5" fmla="*/ 814388 w 833438"/>
                <a:gd name="connsiteY5" fmla="*/ 266700 h 2466975"/>
                <a:gd name="connsiteX6" fmla="*/ 833438 w 833438"/>
                <a:gd name="connsiteY6" fmla="*/ 157162 h 2466975"/>
                <a:gd name="connsiteX7" fmla="*/ 714375 w 833438"/>
                <a:gd name="connsiteY7" fmla="*/ 47625 h 2466975"/>
                <a:gd name="connsiteX8" fmla="*/ 552450 w 833438"/>
                <a:gd name="connsiteY8" fmla="*/ 0 h 2466975"/>
                <a:gd name="connsiteX9" fmla="*/ 381000 w 833438"/>
                <a:gd name="connsiteY9" fmla="*/ 23812 h 2466975"/>
                <a:gd name="connsiteX10" fmla="*/ 138113 w 833438"/>
                <a:gd name="connsiteY10" fmla="*/ 161925 h 2466975"/>
                <a:gd name="connsiteX11" fmla="*/ 52388 w 833438"/>
                <a:gd name="connsiteY11" fmla="*/ 285750 h 2466975"/>
                <a:gd name="connsiteX12" fmla="*/ 0 w 833438"/>
                <a:gd name="connsiteY12" fmla="*/ 500062 h 2466975"/>
                <a:gd name="connsiteX13" fmla="*/ 28575 w 833438"/>
                <a:gd name="connsiteY13" fmla="*/ 1000125 h 2466975"/>
                <a:gd name="connsiteX14" fmla="*/ 104775 w 833438"/>
                <a:gd name="connsiteY14" fmla="*/ 1538287 h 2466975"/>
                <a:gd name="connsiteX15" fmla="*/ 133350 w 833438"/>
                <a:gd name="connsiteY15" fmla="*/ 1871662 h 2466975"/>
                <a:gd name="connsiteX16" fmla="*/ 185738 w 833438"/>
                <a:gd name="connsiteY16" fmla="*/ 2119312 h 2466975"/>
                <a:gd name="connsiteX17" fmla="*/ 109538 w 833438"/>
                <a:gd name="connsiteY17" fmla="*/ 2362200 h 2466975"/>
                <a:gd name="connsiteX18" fmla="*/ 61913 w 833438"/>
                <a:gd name="connsiteY18" fmla="*/ 2424112 h 2466975"/>
                <a:gd name="connsiteX19" fmla="*/ 200025 w 833438"/>
                <a:gd name="connsiteY19" fmla="*/ 2443162 h 2466975"/>
                <a:gd name="connsiteX20" fmla="*/ 657225 w 833438"/>
                <a:gd name="connsiteY20" fmla="*/ 2466975 h 2466975"/>
                <a:gd name="connsiteX21" fmla="*/ 814388 w 833438"/>
                <a:gd name="connsiteY21" fmla="*/ 2419350 h 2466975"/>
                <a:gd name="connsiteX22" fmla="*/ 700088 w 833438"/>
                <a:gd name="connsiteY22" fmla="*/ 2352675 h 2466975"/>
                <a:gd name="connsiteX0" fmla="*/ 700088 w 814388"/>
                <a:gd name="connsiteY0" fmla="*/ 2352675 h 2466975"/>
                <a:gd name="connsiteX1" fmla="*/ 652463 w 814388"/>
                <a:gd name="connsiteY1" fmla="*/ 1819275 h 2466975"/>
                <a:gd name="connsiteX2" fmla="*/ 561975 w 814388"/>
                <a:gd name="connsiteY2" fmla="*/ 1047750 h 2466975"/>
                <a:gd name="connsiteX3" fmla="*/ 614363 w 814388"/>
                <a:gd name="connsiteY3" fmla="*/ 519112 h 2466975"/>
                <a:gd name="connsiteX4" fmla="*/ 752475 w 814388"/>
                <a:gd name="connsiteY4" fmla="*/ 390525 h 2466975"/>
                <a:gd name="connsiteX5" fmla="*/ 814388 w 814388"/>
                <a:gd name="connsiteY5" fmla="*/ 266700 h 2466975"/>
                <a:gd name="connsiteX6" fmla="*/ 814388 w 814388"/>
                <a:gd name="connsiteY6" fmla="*/ 161925 h 2466975"/>
                <a:gd name="connsiteX7" fmla="*/ 714375 w 814388"/>
                <a:gd name="connsiteY7" fmla="*/ 47625 h 2466975"/>
                <a:gd name="connsiteX8" fmla="*/ 552450 w 814388"/>
                <a:gd name="connsiteY8" fmla="*/ 0 h 2466975"/>
                <a:gd name="connsiteX9" fmla="*/ 381000 w 814388"/>
                <a:gd name="connsiteY9" fmla="*/ 23812 h 2466975"/>
                <a:gd name="connsiteX10" fmla="*/ 138113 w 814388"/>
                <a:gd name="connsiteY10" fmla="*/ 161925 h 2466975"/>
                <a:gd name="connsiteX11" fmla="*/ 52388 w 814388"/>
                <a:gd name="connsiteY11" fmla="*/ 285750 h 2466975"/>
                <a:gd name="connsiteX12" fmla="*/ 0 w 814388"/>
                <a:gd name="connsiteY12" fmla="*/ 500062 h 2466975"/>
                <a:gd name="connsiteX13" fmla="*/ 28575 w 814388"/>
                <a:gd name="connsiteY13" fmla="*/ 1000125 h 2466975"/>
                <a:gd name="connsiteX14" fmla="*/ 104775 w 814388"/>
                <a:gd name="connsiteY14" fmla="*/ 1538287 h 2466975"/>
                <a:gd name="connsiteX15" fmla="*/ 133350 w 814388"/>
                <a:gd name="connsiteY15" fmla="*/ 1871662 h 2466975"/>
                <a:gd name="connsiteX16" fmla="*/ 185738 w 814388"/>
                <a:gd name="connsiteY16" fmla="*/ 2119312 h 2466975"/>
                <a:gd name="connsiteX17" fmla="*/ 109538 w 814388"/>
                <a:gd name="connsiteY17" fmla="*/ 2362200 h 2466975"/>
                <a:gd name="connsiteX18" fmla="*/ 61913 w 814388"/>
                <a:gd name="connsiteY18" fmla="*/ 2424112 h 2466975"/>
                <a:gd name="connsiteX19" fmla="*/ 200025 w 814388"/>
                <a:gd name="connsiteY19" fmla="*/ 2443162 h 2466975"/>
                <a:gd name="connsiteX20" fmla="*/ 657225 w 814388"/>
                <a:gd name="connsiteY20" fmla="*/ 2466975 h 2466975"/>
                <a:gd name="connsiteX21" fmla="*/ 814388 w 814388"/>
                <a:gd name="connsiteY21" fmla="*/ 2419350 h 2466975"/>
                <a:gd name="connsiteX22" fmla="*/ 700088 w 814388"/>
                <a:gd name="connsiteY22" fmla="*/ 2352675 h 246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14388" h="2466975">
                  <a:moveTo>
                    <a:pt x="700088" y="2352675"/>
                  </a:moveTo>
                  <a:lnTo>
                    <a:pt x="652463" y="1819275"/>
                  </a:lnTo>
                  <a:lnTo>
                    <a:pt x="561975" y="1047750"/>
                  </a:lnTo>
                  <a:lnTo>
                    <a:pt x="614363" y="519112"/>
                  </a:lnTo>
                  <a:lnTo>
                    <a:pt x="752475" y="390525"/>
                  </a:lnTo>
                  <a:lnTo>
                    <a:pt x="814388" y="266700"/>
                  </a:lnTo>
                  <a:lnTo>
                    <a:pt x="814388" y="161925"/>
                  </a:lnTo>
                  <a:lnTo>
                    <a:pt x="714375" y="47625"/>
                  </a:lnTo>
                  <a:lnTo>
                    <a:pt x="552450" y="0"/>
                  </a:lnTo>
                  <a:lnTo>
                    <a:pt x="381000" y="23812"/>
                  </a:lnTo>
                  <a:lnTo>
                    <a:pt x="138113" y="161925"/>
                  </a:lnTo>
                  <a:lnTo>
                    <a:pt x="52388" y="285750"/>
                  </a:lnTo>
                  <a:lnTo>
                    <a:pt x="0" y="500062"/>
                  </a:lnTo>
                  <a:lnTo>
                    <a:pt x="28575" y="1000125"/>
                  </a:lnTo>
                  <a:lnTo>
                    <a:pt x="104775" y="1538287"/>
                  </a:lnTo>
                  <a:lnTo>
                    <a:pt x="133350" y="1871662"/>
                  </a:lnTo>
                  <a:lnTo>
                    <a:pt x="185738" y="2119312"/>
                  </a:lnTo>
                  <a:lnTo>
                    <a:pt x="109538" y="2362200"/>
                  </a:lnTo>
                  <a:lnTo>
                    <a:pt x="61913" y="2424112"/>
                  </a:lnTo>
                  <a:lnTo>
                    <a:pt x="200025" y="2443162"/>
                  </a:lnTo>
                  <a:lnTo>
                    <a:pt x="657225" y="2466975"/>
                  </a:lnTo>
                  <a:lnTo>
                    <a:pt x="814388" y="2419350"/>
                  </a:lnTo>
                  <a:lnTo>
                    <a:pt x="700088" y="23526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72BF557C-8AC9-40FB-97DB-7EA6823C24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5500" y="4257676"/>
              <a:ext cx="862013" cy="2490788"/>
            </a:xfrm>
            <a:custGeom>
              <a:avLst/>
              <a:gdLst>
                <a:gd name="T0" fmla="*/ 24 w 204"/>
                <a:gd name="T1" fmla="*/ 558 h 591"/>
                <a:gd name="T2" fmla="*/ 18 w 204"/>
                <a:gd name="T3" fmla="*/ 298 h 591"/>
                <a:gd name="T4" fmla="*/ 181 w 204"/>
                <a:gd name="T5" fmla="*/ 21 h 591"/>
                <a:gd name="T6" fmla="*/ 148 w 204"/>
                <a:gd name="T7" fmla="*/ 360 h 591"/>
                <a:gd name="T8" fmla="*/ 63 w 204"/>
                <a:gd name="T9" fmla="*/ 346 h 591"/>
                <a:gd name="T10" fmla="*/ 105 w 204"/>
                <a:gd name="T11" fmla="*/ 328 h 591"/>
                <a:gd name="T12" fmla="*/ 85 w 204"/>
                <a:gd name="T13" fmla="*/ 257 h 591"/>
                <a:gd name="T14" fmla="*/ 91 w 204"/>
                <a:gd name="T15" fmla="*/ 280 h 591"/>
                <a:gd name="T16" fmla="*/ 80 w 204"/>
                <a:gd name="T17" fmla="*/ 146 h 591"/>
                <a:gd name="T18" fmla="*/ 77 w 204"/>
                <a:gd name="T19" fmla="*/ 135 h 591"/>
                <a:gd name="T20" fmla="*/ 83 w 204"/>
                <a:gd name="T21" fmla="*/ 550 h 591"/>
                <a:gd name="T22" fmla="*/ 57 w 204"/>
                <a:gd name="T23" fmla="*/ 157 h 591"/>
                <a:gd name="T24" fmla="*/ 36 w 204"/>
                <a:gd name="T25" fmla="*/ 192 h 591"/>
                <a:gd name="T26" fmla="*/ 93 w 204"/>
                <a:gd name="T27" fmla="*/ 231 h 591"/>
                <a:gd name="T28" fmla="*/ 128 w 204"/>
                <a:gd name="T29" fmla="*/ 235 h 591"/>
                <a:gd name="T30" fmla="*/ 136 w 204"/>
                <a:gd name="T31" fmla="*/ 166 h 591"/>
                <a:gd name="T32" fmla="*/ 130 w 204"/>
                <a:gd name="T33" fmla="*/ 185 h 591"/>
                <a:gd name="T34" fmla="*/ 129 w 204"/>
                <a:gd name="T35" fmla="*/ 144 h 591"/>
                <a:gd name="T36" fmla="*/ 160 w 204"/>
                <a:gd name="T37" fmla="*/ 55 h 591"/>
                <a:gd name="T38" fmla="*/ 8 w 204"/>
                <a:gd name="T39" fmla="*/ 115 h 591"/>
                <a:gd name="T40" fmla="*/ 45 w 204"/>
                <a:gd name="T41" fmla="*/ 103 h 591"/>
                <a:gd name="T42" fmla="*/ 51 w 204"/>
                <a:gd name="T43" fmla="*/ 84 h 591"/>
                <a:gd name="T44" fmla="*/ 112 w 204"/>
                <a:gd name="T45" fmla="*/ 109 h 591"/>
                <a:gd name="T46" fmla="*/ 182 w 204"/>
                <a:gd name="T47" fmla="*/ 63 h 591"/>
                <a:gd name="T48" fmla="*/ 53 w 204"/>
                <a:gd name="T49" fmla="*/ 506 h 591"/>
                <a:gd name="T50" fmla="*/ 64 w 204"/>
                <a:gd name="T51" fmla="*/ 495 h 591"/>
                <a:gd name="T52" fmla="*/ 131 w 204"/>
                <a:gd name="T53" fmla="*/ 477 h 591"/>
                <a:gd name="T54" fmla="*/ 151 w 204"/>
                <a:gd name="T55" fmla="*/ 471 h 591"/>
                <a:gd name="T56" fmla="*/ 41 w 204"/>
                <a:gd name="T57" fmla="*/ 413 h 591"/>
                <a:gd name="T58" fmla="*/ 25 w 204"/>
                <a:gd name="T59" fmla="*/ 246 h 591"/>
                <a:gd name="T60" fmla="*/ 83 w 204"/>
                <a:gd name="T61" fmla="*/ 511 h 591"/>
                <a:gd name="T62" fmla="*/ 47 w 204"/>
                <a:gd name="T63" fmla="*/ 274 h 591"/>
                <a:gd name="T64" fmla="*/ 38 w 204"/>
                <a:gd name="T65" fmla="*/ 379 h 591"/>
                <a:gd name="T66" fmla="*/ 123 w 204"/>
                <a:gd name="T67" fmla="*/ 305 h 591"/>
                <a:gd name="T68" fmla="*/ 59 w 204"/>
                <a:gd name="T69" fmla="*/ 356 h 591"/>
                <a:gd name="T70" fmla="*/ 72 w 204"/>
                <a:gd name="T71" fmla="*/ 412 h 591"/>
                <a:gd name="T72" fmla="*/ 102 w 204"/>
                <a:gd name="T73" fmla="*/ 392 h 591"/>
                <a:gd name="T74" fmla="*/ 54 w 204"/>
                <a:gd name="T75" fmla="*/ 228 h 591"/>
                <a:gd name="T76" fmla="*/ 36 w 204"/>
                <a:gd name="T77" fmla="*/ 574 h 591"/>
                <a:gd name="T78" fmla="*/ 80 w 204"/>
                <a:gd name="T79" fmla="*/ 374 h 591"/>
                <a:gd name="T80" fmla="*/ 129 w 204"/>
                <a:gd name="T81" fmla="*/ 367 h 591"/>
                <a:gd name="T82" fmla="*/ 90 w 204"/>
                <a:gd name="T83" fmla="*/ 391 h 591"/>
                <a:gd name="T84" fmla="*/ 104 w 204"/>
                <a:gd name="T85" fmla="*/ 431 h 591"/>
                <a:gd name="T86" fmla="*/ 133 w 204"/>
                <a:gd name="T87" fmla="*/ 428 h 591"/>
                <a:gd name="T88" fmla="*/ 135 w 204"/>
                <a:gd name="T89" fmla="*/ 380 h 591"/>
                <a:gd name="T90" fmla="*/ 121 w 204"/>
                <a:gd name="T91" fmla="*/ 281 h 591"/>
                <a:gd name="T92" fmla="*/ 57 w 204"/>
                <a:gd name="T93" fmla="*/ 321 h 591"/>
                <a:gd name="T94" fmla="*/ 30 w 204"/>
                <a:gd name="T95" fmla="*/ 131 h 591"/>
                <a:gd name="T96" fmla="*/ 54 w 204"/>
                <a:gd name="T97" fmla="*/ 326 h 591"/>
                <a:gd name="T98" fmla="*/ 151 w 204"/>
                <a:gd name="T99" fmla="*/ 461 h 591"/>
                <a:gd name="T100" fmla="*/ 113 w 204"/>
                <a:gd name="T101" fmla="*/ 144 h 591"/>
                <a:gd name="T102" fmla="*/ 91 w 204"/>
                <a:gd name="T103" fmla="*/ 312 h 591"/>
                <a:gd name="T104" fmla="*/ 96 w 204"/>
                <a:gd name="T105" fmla="*/ 323 h 591"/>
                <a:gd name="T106" fmla="*/ 120 w 204"/>
                <a:gd name="T107" fmla="*/ 418 h 591"/>
                <a:gd name="T108" fmla="*/ 110 w 204"/>
                <a:gd name="T109" fmla="*/ 573 h 591"/>
                <a:gd name="T110" fmla="*/ 83 w 204"/>
                <a:gd name="T111" fmla="*/ 48 h 591"/>
                <a:gd name="T112" fmla="*/ 60 w 204"/>
                <a:gd name="T113" fmla="*/ 50 h 591"/>
                <a:gd name="T114" fmla="*/ 122 w 204"/>
                <a:gd name="T115" fmla="*/ 23 h 591"/>
                <a:gd name="T116" fmla="*/ 54 w 204"/>
                <a:gd name="T117" fmla="*/ 115 h 591"/>
                <a:gd name="T118" fmla="*/ 112 w 204"/>
                <a:gd name="T119" fmla="*/ 43 h 591"/>
                <a:gd name="T120" fmla="*/ 133 w 204"/>
                <a:gd name="T121" fmla="*/ 127 h 591"/>
                <a:gd name="T122" fmla="*/ 99 w 204"/>
                <a:gd name="T123" fmla="*/ 41 h 591"/>
                <a:gd name="T124" fmla="*/ 69 w 204"/>
                <a:gd name="T125" fmla="*/ 54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591">
                  <a:moveTo>
                    <a:pt x="172" y="588"/>
                  </a:moveTo>
                  <a:cubicBezTo>
                    <a:pt x="162" y="591"/>
                    <a:pt x="150" y="587"/>
                    <a:pt x="138" y="590"/>
                  </a:cubicBezTo>
                  <a:cubicBezTo>
                    <a:pt x="137" y="590"/>
                    <a:pt x="135" y="590"/>
                    <a:pt x="133" y="590"/>
                  </a:cubicBezTo>
                  <a:cubicBezTo>
                    <a:pt x="121" y="587"/>
                    <a:pt x="108" y="589"/>
                    <a:pt x="95" y="589"/>
                  </a:cubicBezTo>
                  <a:cubicBezTo>
                    <a:pt x="92" y="589"/>
                    <a:pt x="88" y="589"/>
                    <a:pt x="85" y="588"/>
                  </a:cubicBezTo>
                  <a:cubicBezTo>
                    <a:pt x="80" y="587"/>
                    <a:pt x="76" y="587"/>
                    <a:pt x="71" y="588"/>
                  </a:cubicBezTo>
                  <a:cubicBezTo>
                    <a:pt x="67" y="589"/>
                    <a:pt x="62" y="588"/>
                    <a:pt x="57" y="588"/>
                  </a:cubicBezTo>
                  <a:cubicBezTo>
                    <a:pt x="51" y="587"/>
                    <a:pt x="45" y="588"/>
                    <a:pt x="39" y="588"/>
                  </a:cubicBezTo>
                  <a:cubicBezTo>
                    <a:pt x="29" y="588"/>
                    <a:pt x="20" y="586"/>
                    <a:pt x="11" y="587"/>
                  </a:cubicBezTo>
                  <a:cubicBezTo>
                    <a:pt x="10" y="587"/>
                    <a:pt x="9" y="587"/>
                    <a:pt x="8" y="586"/>
                  </a:cubicBezTo>
                  <a:cubicBezTo>
                    <a:pt x="1" y="585"/>
                    <a:pt x="0" y="581"/>
                    <a:pt x="4" y="576"/>
                  </a:cubicBezTo>
                  <a:cubicBezTo>
                    <a:pt x="5" y="575"/>
                    <a:pt x="6" y="574"/>
                    <a:pt x="8" y="573"/>
                  </a:cubicBezTo>
                  <a:cubicBezTo>
                    <a:pt x="14" y="570"/>
                    <a:pt x="20" y="565"/>
                    <a:pt x="24" y="558"/>
                  </a:cubicBezTo>
                  <a:cubicBezTo>
                    <a:pt x="25" y="556"/>
                    <a:pt x="26" y="556"/>
                    <a:pt x="28" y="555"/>
                  </a:cubicBezTo>
                  <a:cubicBezTo>
                    <a:pt x="33" y="553"/>
                    <a:pt x="35" y="550"/>
                    <a:pt x="32" y="546"/>
                  </a:cubicBezTo>
                  <a:cubicBezTo>
                    <a:pt x="28" y="539"/>
                    <a:pt x="30" y="534"/>
                    <a:pt x="34" y="529"/>
                  </a:cubicBezTo>
                  <a:cubicBezTo>
                    <a:pt x="36" y="527"/>
                    <a:pt x="39" y="525"/>
                    <a:pt x="36" y="521"/>
                  </a:cubicBezTo>
                  <a:cubicBezTo>
                    <a:pt x="35" y="518"/>
                    <a:pt x="37" y="513"/>
                    <a:pt x="38" y="509"/>
                  </a:cubicBezTo>
                  <a:cubicBezTo>
                    <a:pt x="39" y="505"/>
                    <a:pt x="40" y="501"/>
                    <a:pt x="38" y="497"/>
                  </a:cubicBezTo>
                  <a:cubicBezTo>
                    <a:pt x="38" y="495"/>
                    <a:pt x="38" y="494"/>
                    <a:pt x="38" y="493"/>
                  </a:cubicBezTo>
                  <a:cubicBezTo>
                    <a:pt x="42" y="476"/>
                    <a:pt x="37" y="460"/>
                    <a:pt x="36" y="444"/>
                  </a:cubicBezTo>
                  <a:cubicBezTo>
                    <a:pt x="36" y="441"/>
                    <a:pt x="34" y="439"/>
                    <a:pt x="34" y="436"/>
                  </a:cubicBezTo>
                  <a:cubicBezTo>
                    <a:pt x="30" y="427"/>
                    <a:pt x="31" y="417"/>
                    <a:pt x="29" y="408"/>
                  </a:cubicBezTo>
                  <a:cubicBezTo>
                    <a:pt x="27" y="388"/>
                    <a:pt x="24" y="368"/>
                    <a:pt x="22" y="348"/>
                  </a:cubicBezTo>
                  <a:cubicBezTo>
                    <a:pt x="20" y="335"/>
                    <a:pt x="18" y="321"/>
                    <a:pt x="19" y="307"/>
                  </a:cubicBezTo>
                  <a:cubicBezTo>
                    <a:pt x="19" y="304"/>
                    <a:pt x="19" y="301"/>
                    <a:pt x="18" y="298"/>
                  </a:cubicBezTo>
                  <a:cubicBezTo>
                    <a:pt x="15" y="293"/>
                    <a:pt x="16" y="288"/>
                    <a:pt x="15" y="282"/>
                  </a:cubicBezTo>
                  <a:cubicBezTo>
                    <a:pt x="12" y="271"/>
                    <a:pt x="10" y="259"/>
                    <a:pt x="8" y="248"/>
                  </a:cubicBezTo>
                  <a:cubicBezTo>
                    <a:pt x="7" y="241"/>
                    <a:pt x="5" y="235"/>
                    <a:pt x="6" y="228"/>
                  </a:cubicBezTo>
                  <a:cubicBezTo>
                    <a:pt x="8" y="217"/>
                    <a:pt x="5" y="206"/>
                    <a:pt x="3" y="195"/>
                  </a:cubicBezTo>
                  <a:cubicBezTo>
                    <a:pt x="2" y="182"/>
                    <a:pt x="3" y="169"/>
                    <a:pt x="1" y="157"/>
                  </a:cubicBezTo>
                  <a:cubicBezTo>
                    <a:pt x="0" y="142"/>
                    <a:pt x="2" y="128"/>
                    <a:pt x="2" y="113"/>
                  </a:cubicBezTo>
                  <a:cubicBezTo>
                    <a:pt x="1" y="99"/>
                    <a:pt x="5" y="86"/>
                    <a:pt x="13" y="74"/>
                  </a:cubicBezTo>
                  <a:cubicBezTo>
                    <a:pt x="14" y="72"/>
                    <a:pt x="15" y="70"/>
                    <a:pt x="16" y="68"/>
                  </a:cubicBezTo>
                  <a:cubicBezTo>
                    <a:pt x="23" y="52"/>
                    <a:pt x="35" y="42"/>
                    <a:pt x="49" y="32"/>
                  </a:cubicBezTo>
                  <a:cubicBezTo>
                    <a:pt x="63" y="21"/>
                    <a:pt x="79" y="13"/>
                    <a:pt x="95" y="6"/>
                  </a:cubicBezTo>
                  <a:cubicBezTo>
                    <a:pt x="105" y="2"/>
                    <a:pt x="116" y="0"/>
                    <a:pt x="127" y="1"/>
                  </a:cubicBezTo>
                  <a:cubicBezTo>
                    <a:pt x="141" y="2"/>
                    <a:pt x="156" y="4"/>
                    <a:pt x="169" y="13"/>
                  </a:cubicBezTo>
                  <a:cubicBezTo>
                    <a:pt x="173" y="16"/>
                    <a:pt x="177" y="18"/>
                    <a:pt x="181" y="21"/>
                  </a:cubicBezTo>
                  <a:cubicBezTo>
                    <a:pt x="190" y="27"/>
                    <a:pt x="197" y="35"/>
                    <a:pt x="200" y="46"/>
                  </a:cubicBezTo>
                  <a:cubicBezTo>
                    <a:pt x="203" y="58"/>
                    <a:pt x="200" y="69"/>
                    <a:pt x="197" y="79"/>
                  </a:cubicBezTo>
                  <a:cubicBezTo>
                    <a:pt x="195" y="86"/>
                    <a:pt x="190" y="92"/>
                    <a:pt x="185" y="98"/>
                  </a:cubicBezTo>
                  <a:cubicBezTo>
                    <a:pt x="178" y="107"/>
                    <a:pt x="170" y="115"/>
                    <a:pt x="163" y="125"/>
                  </a:cubicBezTo>
                  <a:cubicBezTo>
                    <a:pt x="159" y="131"/>
                    <a:pt x="155" y="139"/>
                    <a:pt x="154" y="146"/>
                  </a:cubicBezTo>
                  <a:cubicBezTo>
                    <a:pt x="152" y="157"/>
                    <a:pt x="150" y="167"/>
                    <a:pt x="148" y="177"/>
                  </a:cubicBezTo>
                  <a:cubicBezTo>
                    <a:pt x="146" y="190"/>
                    <a:pt x="147" y="203"/>
                    <a:pt x="146" y="215"/>
                  </a:cubicBezTo>
                  <a:cubicBezTo>
                    <a:pt x="144" y="226"/>
                    <a:pt x="143" y="237"/>
                    <a:pt x="143" y="248"/>
                  </a:cubicBezTo>
                  <a:cubicBezTo>
                    <a:pt x="144" y="267"/>
                    <a:pt x="143" y="285"/>
                    <a:pt x="145" y="304"/>
                  </a:cubicBezTo>
                  <a:cubicBezTo>
                    <a:pt x="146" y="308"/>
                    <a:pt x="145" y="313"/>
                    <a:pt x="146" y="318"/>
                  </a:cubicBezTo>
                  <a:cubicBezTo>
                    <a:pt x="146" y="325"/>
                    <a:pt x="145" y="332"/>
                    <a:pt x="148" y="340"/>
                  </a:cubicBezTo>
                  <a:cubicBezTo>
                    <a:pt x="149" y="344"/>
                    <a:pt x="148" y="349"/>
                    <a:pt x="148" y="354"/>
                  </a:cubicBezTo>
                  <a:cubicBezTo>
                    <a:pt x="148" y="356"/>
                    <a:pt x="147" y="358"/>
                    <a:pt x="148" y="360"/>
                  </a:cubicBezTo>
                  <a:cubicBezTo>
                    <a:pt x="152" y="374"/>
                    <a:pt x="153" y="388"/>
                    <a:pt x="153" y="402"/>
                  </a:cubicBezTo>
                  <a:cubicBezTo>
                    <a:pt x="154" y="413"/>
                    <a:pt x="157" y="423"/>
                    <a:pt x="159" y="433"/>
                  </a:cubicBezTo>
                  <a:cubicBezTo>
                    <a:pt x="162" y="455"/>
                    <a:pt x="166" y="476"/>
                    <a:pt x="168" y="498"/>
                  </a:cubicBezTo>
                  <a:cubicBezTo>
                    <a:pt x="169" y="512"/>
                    <a:pt x="170" y="525"/>
                    <a:pt x="171" y="539"/>
                  </a:cubicBezTo>
                  <a:cubicBezTo>
                    <a:pt x="171" y="544"/>
                    <a:pt x="172" y="548"/>
                    <a:pt x="171" y="553"/>
                  </a:cubicBezTo>
                  <a:cubicBezTo>
                    <a:pt x="170" y="561"/>
                    <a:pt x="172" y="564"/>
                    <a:pt x="181" y="564"/>
                  </a:cubicBezTo>
                  <a:cubicBezTo>
                    <a:pt x="186" y="564"/>
                    <a:pt x="190" y="565"/>
                    <a:pt x="193" y="569"/>
                  </a:cubicBezTo>
                  <a:cubicBezTo>
                    <a:pt x="195" y="571"/>
                    <a:pt x="198" y="571"/>
                    <a:pt x="200" y="573"/>
                  </a:cubicBezTo>
                  <a:cubicBezTo>
                    <a:pt x="203" y="574"/>
                    <a:pt x="204" y="576"/>
                    <a:pt x="204" y="579"/>
                  </a:cubicBezTo>
                  <a:cubicBezTo>
                    <a:pt x="203" y="582"/>
                    <a:pt x="201" y="584"/>
                    <a:pt x="198" y="584"/>
                  </a:cubicBezTo>
                  <a:cubicBezTo>
                    <a:pt x="190" y="585"/>
                    <a:pt x="182" y="588"/>
                    <a:pt x="172" y="588"/>
                  </a:cubicBezTo>
                  <a:close/>
                  <a:moveTo>
                    <a:pt x="63" y="342"/>
                  </a:moveTo>
                  <a:cubicBezTo>
                    <a:pt x="64" y="343"/>
                    <a:pt x="64" y="345"/>
                    <a:pt x="63" y="346"/>
                  </a:cubicBezTo>
                  <a:cubicBezTo>
                    <a:pt x="63" y="347"/>
                    <a:pt x="63" y="348"/>
                    <a:pt x="64" y="349"/>
                  </a:cubicBezTo>
                  <a:cubicBezTo>
                    <a:pt x="65" y="349"/>
                    <a:pt x="66" y="348"/>
                    <a:pt x="66" y="347"/>
                  </a:cubicBezTo>
                  <a:cubicBezTo>
                    <a:pt x="67" y="344"/>
                    <a:pt x="65" y="343"/>
                    <a:pt x="63" y="342"/>
                  </a:cubicBezTo>
                  <a:cubicBezTo>
                    <a:pt x="64" y="340"/>
                    <a:pt x="64" y="338"/>
                    <a:pt x="63" y="335"/>
                  </a:cubicBezTo>
                  <a:cubicBezTo>
                    <a:pt x="63" y="334"/>
                    <a:pt x="63" y="332"/>
                    <a:pt x="61" y="332"/>
                  </a:cubicBezTo>
                  <a:cubicBezTo>
                    <a:pt x="59" y="332"/>
                    <a:pt x="59" y="335"/>
                    <a:pt x="59" y="336"/>
                  </a:cubicBezTo>
                  <a:cubicBezTo>
                    <a:pt x="58" y="339"/>
                    <a:pt x="60" y="341"/>
                    <a:pt x="63" y="342"/>
                  </a:cubicBezTo>
                  <a:close/>
                  <a:moveTo>
                    <a:pt x="111" y="325"/>
                  </a:moveTo>
                  <a:cubicBezTo>
                    <a:pt x="113" y="321"/>
                    <a:pt x="113" y="317"/>
                    <a:pt x="114" y="312"/>
                  </a:cubicBezTo>
                  <a:cubicBezTo>
                    <a:pt x="114" y="310"/>
                    <a:pt x="113" y="307"/>
                    <a:pt x="110" y="307"/>
                  </a:cubicBezTo>
                  <a:cubicBezTo>
                    <a:pt x="107" y="307"/>
                    <a:pt x="107" y="310"/>
                    <a:pt x="107" y="313"/>
                  </a:cubicBezTo>
                  <a:cubicBezTo>
                    <a:pt x="107" y="317"/>
                    <a:pt x="109" y="321"/>
                    <a:pt x="111" y="325"/>
                  </a:cubicBezTo>
                  <a:cubicBezTo>
                    <a:pt x="109" y="326"/>
                    <a:pt x="107" y="326"/>
                    <a:pt x="105" y="328"/>
                  </a:cubicBezTo>
                  <a:cubicBezTo>
                    <a:pt x="104" y="330"/>
                    <a:pt x="103" y="332"/>
                    <a:pt x="105" y="334"/>
                  </a:cubicBezTo>
                  <a:cubicBezTo>
                    <a:pt x="106" y="336"/>
                    <a:pt x="108" y="335"/>
                    <a:pt x="110" y="334"/>
                  </a:cubicBezTo>
                  <a:cubicBezTo>
                    <a:pt x="112" y="334"/>
                    <a:pt x="113" y="333"/>
                    <a:pt x="112" y="331"/>
                  </a:cubicBezTo>
                  <a:cubicBezTo>
                    <a:pt x="111" y="329"/>
                    <a:pt x="111" y="327"/>
                    <a:pt x="111" y="325"/>
                  </a:cubicBezTo>
                  <a:close/>
                  <a:moveTo>
                    <a:pt x="62" y="217"/>
                  </a:moveTo>
                  <a:cubicBezTo>
                    <a:pt x="63" y="216"/>
                    <a:pt x="67" y="215"/>
                    <a:pt x="64" y="212"/>
                  </a:cubicBezTo>
                  <a:cubicBezTo>
                    <a:pt x="62" y="213"/>
                    <a:pt x="63" y="215"/>
                    <a:pt x="62" y="217"/>
                  </a:cubicBezTo>
                  <a:cubicBezTo>
                    <a:pt x="60" y="225"/>
                    <a:pt x="61" y="232"/>
                    <a:pt x="64" y="239"/>
                  </a:cubicBezTo>
                  <a:cubicBezTo>
                    <a:pt x="70" y="235"/>
                    <a:pt x="68" y="229"/>
                    <a:pt x="69" y="224"/>
                  </a:cubicBezTo>
                  <a:cubicBezTo>
                    <a:pt x="69" y="218"/>
                    <a:pt x="69" y="218"/>
                    <a:pt x="62" y="217"/>
                  </a:cubicBezTo>
                  <a:close/>
                  <a:moveTo>
                    <a:pt x="98" y="247"/>
                  </a:moveTo>
                  <a:cubicBezTo>
                    <a:pt x="97" y="246"/>
                    <a:pt x="95" y="245"/>
                    <a:pt x="94" y="246"/>
                  </a:cubicBezTo>
                  <a:cubicBezTo>
                    <a:pt x="90" y="249"/>
                    <a:pt x="84" y="250"/>
                    <a:pt x="85" y="257"/>
                  </a:cubicBezTo>
                  <a:cubicBezTo>
                    <a:pt x="86" y="260"/>
                    <a:pt x="85" y="263"/>
                    <a:pt x="82" y="265"/>
                  </a:cubicBezTo>
                  <a:cubicBezTo>
                    <a:pt x="79" y="267"/>
                    <a:pt x="79" y="271"/>
                    <a:pt x="78" y="274"/>
                  </a:cubicBezTo>
                  <a:cubicBezTo>
                    <a:pt x="75" y="273"/>
                    <a:pt x="71" y="275"/>
                    <a:pt x="68" y="273"/>
                  </a:cubicBezTo>
                  <a:cubicBezTo>
                    <a:pt x="66" y="271"/>
                    <a:pt x="64" y="273"/>
                    <a:pt x="64" y="275"/>
                  </a:cubicBezTo>
                  <a:cubicBezTo>
                    <a:pt x="66" y="281"/>
                    <a:pt x="62" y="284"/>
                    <a:pt x="59" y="287"/>
                  </a:cubicBezTo>
                  <a:cubicBezTo>
                    <a:pt x="63" y="291"/>
                    <a:pt x="63" y="291"/>
                    <a:pt x="64" y="297"/>
                  </a:cubicBezTo>
                  <a:cubicBezTo>
                    <a:pt x="64" y="298"/>
                    <a:pt x="64" y="298"/>
                    <a:pt x="64" y="299"/>
                  </a:cubicBezTo>
                  <a:cubicBezTo>
                    <a:pt x="64" y="301"/>
                    <a:pt x="69" y="302"/>
                    <a:pt x="67" y="305"/>
                  </a:cubicBezTo>
                  <a:cubicBezTo>
                    <a:pt x="65" y="308"/>
                    <a:pt x="62" y="307"/>
                    <a:pt x="59" y="308"/>
                  </a:cubicBezTo>
                  <a:cubicBezTo>
                    <a:pt x="58" y="308"/>
                    <a:pt x="57" y="308"/>
                    <a:pt x="56" y="310"/>
                  </a:cubicBezTo>
                  <a:cubicBezTo>
                    <a:pt x="64" y="313"/>
                    <a:pt x="73" y="308"/>
                    <a:pt x="81" y="314"/>
                  </a:cubicBezTo>
                  <a:cubicBezTo>
                    <a:pt x="79" y="309"/>
                    <a:pt x="79" y="305"/>
                    <a:pt x="82" y="302"/>
                  </a:cubicBezTo>
                  <a:cubicBezTo>
                    <a:pt x="87" y="296"/>
                    <a:pt x="88" y="288"/>
                    <a:pt x="91" y="280"/>
                  </a:cubicBezTo>
                  <a:cubicBezTo>
                    <a:pt x="86" y="278"/>
                    <a:pt x="81" y="279"/>
                    <a:pt x="78" y="274"/>
                  </a:cubicBezTo>
                  <a:cubicBezTo>
                    <a:pt x="79" y="274"/>
                    <a:pt x="80" y="275"/>
                    <a:pt x="81" y="275"/>
                  </a:cubicBezTo>
                  <a:cubicBezTo>
                    <a:pt x="87" y="276"/>
                    <a:pt x="87" y="275"/>
                    <a:pt x="88" y="269"/>
                  </a:cubicBezTo>
                  <a:cubicBezTo>
                    <a:pt x="90" y="261"/>
                    <a:pt x="91" y="252"/>
                    <a:pt x="98" y="247"/>
                  </a:cubicBezTo>
                  <a:cubicBezTo>
                    <a:pt x="99" y="245"/>
                    <a:pt x="101" y="244"/>
                    <a:pt x="101" y="242"/>
                  </a:cubicBezTo>
                  <a:cubicBezTo>
                    <a:pt x="102" y="239"/>
                    <a:pt x="100" y="239"/>
                    <a:pt x="98" y="238"/>
                  </a:cubicBezTo>
                  <a:cubicBezTo>
                    <a:pt x="97" y="237"/>
                    <a:pt x="96" y="237"/>
                    <a:pt x="95" y="238"/>
                  </a:cubicBezTo>
                  <a:cubicBezTo>
                    <a:pt x="94" y="239"/>
                    <a:pt x="95" y="240"/>
                    <a:pt x="96" y="242"/>
                  </a:cubicBezTo>
                  <a:cubicBezTo>
                    <a:pt x="97" y="243"/>
                    <a:pt x="98" y="245"/>
                    <a:pt x="98" y="247"/>
                  </a:cubicBezTo>
                  <a:close/>
                  <a:moveTo>
                    <a:pt x="77" y="135"/>
                  </a:moveTo>
                  <a:cubicBezTo>
                    <a:pt x="79" y="135"/>
                    <a:pt x="82" y="133"/>
                    <a:pt x="83" y="136"/>
                  </a:cubicBezTo>
                  <a:cubicBezTo>
                    <a:pt x="84" y="138"/>
                    <a:pt x="82" y="139"/>
                    <a:pt x="80" y="140"/>
                  </a:cubicBezTo>
                  <a:cubicBezTo>
                    <a:pt x="78" y="142"/>
                    <a:pt x="78" y="144"/>
                    <a:pt x="80" y="146"/>
                  </a:cubicBezTo>
                  <a:cubicBezTo>
                    <a:pt x="82" y="147"/>
                    <a:pt x="84" y="148"/>
                    <a:pt x="85" y="148"/>
                  </a:cubicBezTo>
                  <a:cubicBezTo>
                    <a:pt x="88" y="148"/>
                    <a:pt x="92" y="150"/>
                    <a:pt x="95" y="147"/>
                  </a:cubicBezTo>
                  <a:cubicBezTo>
                    <a:pt x="91" y="146"/>
                    <a:pt x="88" y="148"/>
                    <a:pt x="85" y="148"/>
                  </a:cubicBezTo>
                  <a:cubicBezTo>
                    <a:pt x="86" y="147"/>
                    <a:pt x="87" y="146"/>
                    <a:pt x="88" y="146"/>
                  </a:cubicBezTo>
                  <a:cubicBezTo>
                    <a:pt x="95" y="144"/>
                    <a:pt x="98" y="137"/>
                    <a:pt x="103" y="134"/>
                  </a:cubicBezTo>
                  <a:cubicBezTo>
                    <a:pt x="104" y="133"/>
                    <a:pt x="104" y="132"/>
                    <a:pt x="104" y="131"/>
                  </a:cubicBezTo>
                  <a:cubicBezTo>
                    <a:pt x="103" y="130"/>
                    <a:pt x="102" y="130"/>
                    <a:pt x="101" y="131"/>
                  </a:cubicBezTo>
                  <a:cubicBezTo>
                    <a:pt x="100" y="131"/>
                    <a:pt x="99" y="132"/>
                    <a:pt x="98" y="132"/>
                  </a:cubicBezTo>
                  <a:cubicBezTo>
                    <a:pt x="95" y="127"/>
                    <a:pt x="91" y="131"/>
                    <a:pt x="88" y="132"/>
                  </a:cubicBezTo>
                  <a:cubicBezTo>
                    <a:pt x="86" y="131"/>
                    <a:pt x="86" y="129"/>
                    <a:pt x="86" y="128"/>
                  </a:cubicBezTo>
                  <a:cubicBezTo>
                    <a:pt x="85" y="127"/>
                    <a:pt x="85" y="125"/>
                    <a:pt x="83" y="125"/>
                  </a:cubicBezTo>
                  <a:cubicBezTo>
                    <a:pt x="81" y="125"/>
                    <a:pt x="80" y="127"/>
                    <a:pt x="80" y="128"/>
                  </a:cubicBezTo>
                  <a:cubicBezTo>
                    <a:pt x="79" y="131"/>
                    <a:pt x="78" y="133"/>
                    <a:pt x="77" y="135"/>
                  </a:cubicBezTo>
                  <a:cubicBezTo>
                    <a:pt x="75" y="134"/>
                    <a:pt x="74" y="132"/>
                    <a:pt x="72" y="134"/>
                  </a:cubicBezTo>
                  <a:cubicBezTo>
                    <a:pt x="72" y="135"/>
                    <a:pt x="72" y="135"/>
                    <a:pt x="72" y="135"/>
                  </a:cubicBezTo>
                  <a:cubicBezTo>
                    <a:pt x="73" y="138"/>
                    <a:pt x="75" y="135"/>
                    <a:pt x="77" y="135"/>
                  </a:cubicBezTo>
                  <a:close/>
                  <a:moveTo>
                    <a:pt x="69" y="545"/>
                  </a:moveTo>
                  <a:cubicBezTo>
                    <a:pt x="66" y="549"/>
                    <a:pt x="72" y="548"/>
                    <a:pt x="72" y="551"/>
                  </a:cubicBezTo>
                  <a:cubicBezTo>
                    <a:pt x="71" y="551"/>
                    <a:pt x="71" y="551"/>
                    <a:pt x="70" y="551"/>
                  </a:cubicBezTo>
                  <a:cubicBezTo>
                    <a:pt x="69" y="552"/>
                    <a:pt x="66" y="551"/>
                    <a:pt x="65" y="554"/>
                  </a:cubicBezTo>
                  <a:cubicBezTo>
                    <a:pt x="65" y="557"/>
                    <a:pt x="64" y="560"/>
                    <a:pt x="65" y="563"/>
                  </a:cubicBezTo>
                  <a:cubicBezTo>
                    <a:pt x="65" y="564"/>
                    <a:pt x="66" y="565"/>
                    <a:pt x="67" y="564"/>
                  </a:cubicBezTo>
                  <a:cubicBezTo>
                    <a:pt x="71" y="562"/>
                    <a:pt x="71" y="566"/>
                    <a:pt x="72" y="568"/>
                  </a:cubicBezTo>
                  <a:cubicBezTo>
                    <a:pt x="74" y="571"/>
                    <a:pt x="76" y="572"/>
                    <a:pt x="78" y="569"/>
                  </a:cubicBezTo>
                  <a:cubicBezTo>
                    <a:pt x="81" y="565"/>
                    <a:pt x="84" y="562"/>
                    <a:pt x="86" y="558"/>
                  </a:cubicBezTo>
                  <a:cubicBezTo>
                    <a:pt x="89" y="554"/>
                    <a:pt x="88" y="552"/>
                    <a:pt x="83" y="550"/>
                  </a:cubicBezTo>
                  <a:cubicBezTo>
                    <a:pt x="81" y="549"/>
                    <a:pt x="79" y="549"/>
                    <a:pt x="80" y="547"/>
                  </a:cubicBezTo>
                  <a:cubicBezTo>
                    <a:pt x="81" y="544"/>
                    <a:pt x="82" y="541"/>
                    <a:pt x="84" y="539"/>
                  </a:cubicBezTo>
                  <a:cubicBezTo>
                    <a:pt x="86" y="535"/>
                    <a:pt x="89" y="537"/>
                    <a:pt x="92" y="537"/>
                  </a:cubicBezTo>
                  <a:cubicBezTo>
                    <a:pt x="91" y="535"/>
                    <a:pt x="89" y="534"/>
                    <a:pt x="87" y="533"/>
                  </a:cubicBezTo>
                  <a:cubicBezTo>
                    <a:pt x="85" y="532"/>
                    <a:pt x="83" y="530"/>
                    <a:pt x="83" y="528"/>
                  </a:cubicBezTo>
                  <a:cubicBezTo>
                    <a:pt x="83" y="526"/>
                    <a:pt x="83" y="524"/>
                    <a:pt x="81" y="524"/>
                  </a:cubicBezTo>
                  <a:cubicBezTo>
                    <a:pt x="79" y="523"/>
                    <a:pt x="78" y="525"/>
                    <a:pt x="77" y="527"/>
                  </a:cubicBezTo>
                  <a:cubicBezTo>
                    <a:pt x="73" y="532"/>
                    <a:pt x="70" y="538"/>
                    <a:pt x="69" y="545"/>
                  </a:cubicBezTo>
                  <a:close/>
                  <a:moveTo>
                    <a:pt x="37" y="191"/>
                  </a:moveTo>
                  <a:cubicBezTo>
                    <a:pt x="43" y="188"/>
                    <a:pt x="47" y="182"/>
                    <a:pt x="54" y="182"/>
                  </a:cubicBezTo>
                  <a:cubicBezTo>
                    <a:pt x="56" y="182"/>
                    <a:pt x="59" y="180"/>
                    <a:pt x="59" y="177"/>
                  </a:cubicBezTo>
                  <a:cubicBezTo>
                    <a:pt x="56" y="174"/>
                    <a:pt x="51" y="177"/>
                    <a:pt x="49" y="173"/>
                  </a:cubicBezTo>
                  <a:cubicBezTo>
                    <a:pt x="55" y="169"/>
                    <a:pt x="57" y="164"/>
                    <a:pt x="57" y="157"/>
                  </a:cubicBezTo>
                  <a:cubicBezTo>
                    <a:pt x="57" y="152"/>
                    <a:pt x="56" y="147"/>
                    <a:pt x="59" y="142"/>
                  </a:cubicBezTo>
                  <a:cubicBezTo>
                    <a:pt x="61" y="140"/>
                    <a:pt x="64" y="138"/>
                    <a:pt x="62" y="136"/>
                  </a:cubicBezTo>
                  <a:cubicBezTo>
                    <a:pt x="60" y="133"/>
                    <a:pt x="57" y="137"/>
                    <a:pt x="55" y="138"/>
                  </a:cubicBezTo>
                  <a:cubicBezTo>
                    <a:pt x="54" y="138"/>
                    <a:pt x="53" y="139"/>
                    <a:pt x="53" y="139"/>
                  </a:cubicBezTo>
                  <a:cubicBezTo>
                    <a:pt x="51" y="146"/>
                    <a:pt x="46" y="149"/>
                    <a:pt x="41" y="154"/>
                  </a:cubicBezTo>
                  <a:cubicBezTo>
                    <a:pt x="40" y="156"/>
                    <a:pt x="39" y="158"/>
                    <a:pt x="39" y="161"/>
                  </a:cubicBezTo>
                  <a:cubicBezTo>
                    <a:pt x="39" y="165"/>
                    <a:pt x="38" y="169"/>
                    <a:pt x="39" y="173"/>
                  </a:cubicBezTo>
                  <a:cubicBezTo>
                    <a:pt x="40" y="176"/>
                    <a:pt x="40" y="179"/>
                    <a:pt x="38" y="182"/>
                  </a:cubicBezTo>
                  <a:cubicBezTo>
                    <a:pt x="35" y="185"/>
                    <a:pt x="36" y="188"/>
                    <a:pt x="37" y="191"/>
                  </a:cubicBezTo>
                  <a:cubicBezTo>
                    <a:pt x="37" y="191"/>
                    <a:pt x="37" y="190"/>
                    <a:pt x="36" y="190"/>
                  </a:cubicBezTo>
                  <a:cubicBezTo>
                    <a:pt x="35" y="190"/>
                    <a:pt x="34" y="190"/>
                    <a:pt x="33" y="191"/>
                  </a:cubicBezTo>
                  <a:cubicBezTo>
                    <a:pt x="33" y="191"/>
                    <a:pt x="34" y="192"/>
                    <a:pt x="34" y="192"/>
                  </a:cubicBezTo>
                  <a:cubicBezTo>
                    <a:pt x="35" y="193"/>
                    <a:pt x="36" y="192"/>
                    <a:pt x="36" y="192"/>
                  </a:cubicBezTo>
                  <a:cubicBezTo>
                    <a:pt x="37" y="191"/>
                    <a:pt x="37" y="191"/>
                    <a:pt x="37" y="191"/>
                  </a:cubicBezTo>
                  <a:close/>
                  <a:moveTo>
                    <a:pt x="88" y="197"/>
                  </a:moveTo>
                  <a:cubicBezTo>
                    <a:pt x="88" y="192"/>
                    <a:pt x="86" y="189"/>
                    <a:pt x="82" y="189"/>
                  </a:cubicBezTo>
                  <a:cubicBezTo>
                    <a:pt x="80" y="189"/>
                    <a:pt x="79" y="190"/>
                    <a:pt x="79" y="192"/>
                  </a:cubicBezTo>
                  <a:cubicBezTo>
                    <a:pt x="80" y="197"/>
                    <a:pt x="84" y="197"/>
                    <a:pt x="88" y="197"/>
                  </a:cubicBezTo>
                  <a:cubicBezTo>
                    <a:pt x="85" y="198"/>
                    <a:pt x="82" y="201"/>
                    <a:pt x="80" y="204"/>
                  </a:cubicBezTo>
                  <a:cubicBezTo>
                    <a:pt x="79" y="206"/>
                    <a:pt x="77" y="209"/>
                    <a:pt x="78" y="211"/>
                  </a:cubicBezTo>
                  <a:cubicBezTo>
                    <a:pt x="82" y="219"/>
                    <a:pt x="82" y="227"/>
                    <a:pt x="77" y="235"/>
                  </a:cubicBezTo>
                  <a:cubicBezTo>
                    <a:pt x="76" y="235"/>
                    <a:pt x="76" y="236"/>
                    <a:pt x="76" y="237"/>
                  </a:cubicBezTo>
                  <a:cubicBezTo>
                    <a:pt x="74" y="242"/>
                    <a:pt x="76" y="244"/>
                    <a:pt x="81" y="246"/>
                  </a:cubicBezTo>
                  <a:cubicBezTo>
                    <a:pt x="87" y="249"/>
                    <a:pt x="84" y="244"/>
                    <a:pt x="85" y="243"/>
                  </a:cubicBezTo>
                  <a:cubicBezTo>
                    <a:pt x="85" y="242"/>
                    <a:pt x="86" y="241"/>
                    <a:pt x="87" y="240"/>
                  </a:cubicBezTo>
                  <a:cubicBezTo>
                    <a:pt x="92" y="239"/>
                    <a:pt x="92" y="235"/>
                    <a:pt x="93" y="231"/>
                  </a:cubicBezTo>
                  <a:cubicBezTo>
                    <a:pt x="94" y="222"/>
                    <a:pt x="98" y="215"/>
                    <a:pt x="100" y="207"/>
                  </a:cubicBezTo>
                  <a:cubicBezTo>
                    <a:pt x="101" y="204"/>
                    <a:pt x="104" y="203"/>
                    <a:pt x="106" y="201"/>
                  </a:cubicBezTo>
                  <a:cubicBezTo>
                    <a:pt x="103" y="199"/>
                    <a:pt x="100" y="197"/>
                    <a:pt x="98" y="195"/>
                  </a:cubicBezTo>
                  <a:cubicBezTo>
                    <a:pt x="94" y="192"/>
                    <a:pt x="91" y="195"/>
                    <a:pt x="88" y="197"/>
                  </a:cubicBezTo>
                  <a:close/>
                  <a:moveTo>
                    <a:pt x="121" y="248"/>
                  </a:moveTo>
                  <a:cubicBezTo>
                    <a:pt x="119" y="255"/>
                    <a:pt x="119" y="262"/>
                    <a:pt x="116" y="269"/>
                  </a:cubicBezTo>
                  <a:cubicBezTo>
                    <a:pt x="115" y="270"/>
                    <a:pt x="114" y="272"/>
                    <a:pt x="116" y="273"/>
                  </a:cubicBezTo>
                  <a:cubicBezTo>
                    <a:pt x="119" y="275"/>
                    <a:pt x="119" y="272"/>
                    <a:pt x="120" y="271"/>
                  </a:cubicBezTo>
                  <a:cubicBezTo>
                    <a:pt x="124" y="267"/>
                    <a:pt x="124" y="261"/>
                    <a:pt x="126" y="256"/>
                  </a:cubicBezTo>
                  <a:cubicBezTo>
                    <a:pt x="128" y="249"/>
                    <a:pt x="128" y="249"/>
                    <a:pt x="121" y="248"/>
                  </a:cubicBezTo>
                  <a:cubicBezTo>
                    <a:pt x="122" y="246"/>
                    <a:pt x="125" y="245"/>
                    <a:pt x="125" y="243"/>
                  </a:cubicBezTo>
                  <a:cubicBezTo>
                    <a:pt x="123" y="240"/>
                    <a:pt x="119" y="242"/>
                    <a:pt x="118" y="239"/>
                  </a:cubicBezTo>
                  <a:cubicBezTo>
                    <a:pt x="121" y="235"/>
                    <a:pt x="126" y="238"/>
                    <a:pt x="128" y="235"/>
                  </a:cubicBezTo>
                  <a:cubicBezTo>
                    <a:pt x="128" y="232"/>
                    <a:pt x="125" y="233"/>
                    <a:pt x="124" y="231"/>
                  </a:cubicBezTo>
                  <a:cubicBezTo>
                    <a:pt x="124" y="229"/>
                    <a:pt x="123" y="228"/>
                    <a:pt x="124" y="227"/>
                  </a:cubicBezTo>
                  <a:cubicBezTo>
                    <a:pt x="130" y="225"/>
                    <a:pt x="127" y="221"/>
                    <a:pt x="127" y="217"/>
                  </a:cubicBezTo>
                  <a:cubicBezTo>
                    <a:pt x="126" y="212"/>
                    <a:pt x="120" y="206"/>
                    <a:pt x="126" y="201"/>
                  </a:cubicBezTo>
                  <a:cubicBezTo>
                    <a:pt x="125" y="198"/>
                    <a:pt x="120" y="200"/>
                    <a:pt x="121" y="196"/>
                  </a:cubicBezTo>
                  <a:cubicBezTo>
                    <a:pt x="122" y="193"/>
                    <a:pt x="126" y="194"/>
                    <a:pt x="129" y="195"/>
                  </a:cubicBezTo>
                  <a:cubicBezTo>
                    <a:pt x="130" y="195"/>
                    <a:pt x="130" y="195"/>
                    <a:pt x="130" y="195"/>
                  </a:cubicBezTo>
                  <a:cubicBezTo>
                    <a:pt x="132" y="197"/>
                    <a:pt x="134" y="199"/>
                    <a:pt x="137" y="196"/>
                  </a:cubicBezTo>
                  <a:cubicBezTo>
                    <a:pt x="139" y="194"/>
                    <a:pt x="138" y="192"/>
                    <a:pt x="136" y="190"/>
                  </a:cubicBezTo>
                  <a:cubicBezTo>
                    <a:pt x="134" y="189"/>
                    <a:pt x="135" y="187"/>
                    <a:pt x="136" y="185"/>
                  </a:cubicBezTo>
                  <a:cubicBezTo>
                    <a:pt x="136" y="183"/>
                    <a:pt x="137" y="181"/>
                    <a:pt x="138" y="178"/>
                  </a:cubicBezTo>
                  <a:cubicBezTo>
                    <a:pt x="139" y="175"/>
                    <a:pt x="138" y="173"/>
                    <a:pt x="134" y="172"/>
                  </a:cubicBezTo>
                  <a:cubicBezTo>
                    <a:pt x="132" y="167"/>
                    <a:pt x="132" y="167"/>
                    <a:pt x="136" y="166"/>
                  </a:cubicBezTo>
                  <a:cubicBezTo>
                    <a:pt x="138" y="165"/>
                    <a:pt x="140" y="164"/>
                    <a:pt x="140" y="162"/>
                  </a:cubicBezTo>
                  <a:cubicBezTo>
                    <a:pt x="138" y="160"/>
                    <a:pt x="136" y="160"/>
                    <a:pt x="134" y="160"/>
                  </a:cubicBezTo>
                  <a:cubicBezTo>
                    <a:pt x="130" y="162"/>
                    <a:pt x="126" y="164"/>
                    <a:pt x="122" y="162"/>
                  </a:cubicBezTo>
                  <a:cubicBezTo>
                    <a:pt x="121" y="161"/>
                    <a:pt x="120" y="162"/>
                    <a:pt x="119" y="163"/>
                  </a:cubicBezTo>
                  <a:cubicBezTo>
                    <a:pt x="119" y="165"/>
                    <a:pt x="119" y="166"/>
                    <a:pt x="121" y="167"/>
                  </a:cubicBezTo>
                  <a:cubicBezTo>
                    <a:pt x="125" y="169"/>
                    <a:pt x="125" y="169"/>
                    <a:pt x="121" y="172"/>
                  </a:cubicBezTo>
                  <a:cubicBezTo>
                    <a:pt x="119" y="174"/>
                    <a:pt x="117" y="175"/>
                    <a:pt x="117" y="178"/>
                  </a:cubicBezTo>
                  <a:cubicBezTo>
                    <a:pt x="116" y="180"/>
                    <a:pt x="117" y="181"/>
                    <a:pt x="119" y="182"/>
                  </a:cubicBezTo>
                  <a:cubicBezTo>
                    <a:pt x="120" y="183"/>
                    <a:pt x="122" y="183"/>
                    <a:pt x="123" y="181"/>
                  </a:cubicBezTo>
                  <a:cubicBezTo>
                    <a:pt x="124" y="180"/>
                    <a:pt x="126" y="178"/>
                    <a:pt x="127" y="176"/>
                  </a:cubicBezTo>
                  <a:cubicBezTo>
                    <a:pt x="128" y="172"/>
                    <a:pt x="131" y="172"/>
                    <a:pt x="135" y="172"/>
                  </a:cubicBezTo>
                  <a:cubicBezTo>
                    <a:pt x="134" y="176"/>
                    <a:pt x="129" y="178"/>
                    <a:pt x="131" y="182"/>
                  </a:cubicBezTo>
                  <a:cubicBezTo>
                    <a:pt x="132" y="184"/>
                    <a:pt x="131" y="185"/>
                    <a:pt x="130" y="185"/>
                  </a:cubicBezTo>
                  <a:cubicBezTo>
                    <a:pt x="126" y="185"/>
                    <a:pt x="125" y="190"/>
                    <a:pt x="120" y="189"/>
                  </a:cubicBezTo>
                  <a:cubicBezTo>
                    <a:pt x="118" y="188"/>
                    <a:pt x="116" y="191"/>
                    <a:pt x="116" y="194"/>
                  </a:cubicBezTo>
                  <a:cubicBezTo>
                    <a:pt x="116" y="197"/>
                    <a:pt x="117" y="200"/>
                    <a:pt x="117" y="202"/>
                  </a:cubicBezTo>
                  <a:cubicBezTo>
                    <a:pt x="117" y="205"/>
                    <a:pt x="118" y="207"/>
                    <a:pt x="117" y="209"/>
                  </a:cubicBezTo>
                  <a:cubicBezTo>
                    <a:pt x="114" y="215"/>
                    <a:pt x="115" y="222"/>
                    <a:pt x="112" y="228"/>
                  </a:cubicBezTo>
                  <a:cubicBezTo>
                    <a:pt x="109" y="232"/>
                    <a:pt x="109" y="237"/>
                    <a:pt x="109" y="241"/>
                  </a:cubicBezTo>
                  <a:cubicBezTo>
                    <a:pt x="109" y="249"/>
                    <a:pt x="110" y="250"/>
                    <a:pt x="118" y="248"/>
                  </a:cubicBezTo>
                  <a:cubicBezTo>
                    <a:pt x="119" y="248"/>
                    <a:pt x="120" y="248"/>
                    <a:pt x="121" y="248"/>
                  </a:cubicBezTo>
                  <a:close/>
                  <a:moveTo>
                    <a:pt x="129" y="144"/>
                  </a:moveTo>
                  <a:cubicBezTo>
                    <a:pt x="129" y="145"/>
                    <a:pt x="129" y="146"/>
                    <a:pt x="128" y="147"/>
                  </a:cubicBezTo>
                  <a:cubicBezTo>
                    <a:pt x="127" y="149"/>
                    <a:pt x="122" y="151"/>
                    <a:pt x="125" y="153"/>
                  </a:cubicBezTo>
                  <a:cubicBezTo>
                    <a:pt x="128" y="155"/>
                    <a:pt x="130" y="151"/>
                    <a:pt x="132" y="150"/>
                  </a:cubicBezTo>
                  <a:cubicBezTo>
                    <a:pt x="135" y="148"/>
                    <a:pt x="133" y="146"/>
                    <a:pt x="129" y="144"/>
                  </a:cubicBezTo>
                  <a:cubicBezTo>
                    <a:pt x="129" y="143"/>
                    <a:pt x="129" y="143"/>
                    <a:pt x="129" y="142"/>
                  </a:cubicBezTo>
                  <a:cubicBezTo>
                    <a:pt x="129" y="135"/>
                    <a:pt x="129" y="134"/>
                    <a:pt x="136" y="135"/>
                  </a:cubicBezTo>
                  <a:cubicBezTo>
                    <a:pt x="145" y="136"/>
                    <a:pt x="149" y="130"/>
                    <a:pt x="154" y="124"/>
                  </a:cubicBezTo>
                  <a:cubicBezTo>
                    <a:pt x="160" y="115"/>
                    <a:pt x="166" y="107"/>
                    <a:pt x="173" y="99"/>
                  </a:cubicBezTo>
                  <a:cubicBezTo>
                    <a:pt x="179" y="92"/>
                    <a:pt x="185" y="85"/>
                    <a:pt x="189" y="76"/>
                  </a:cubicBezTo>
                  <a:cubicBezTo>
                    <a:pt x="195" y="64"/>
                    <a:pt x="195" y="51"/>
                    <a:pt x="189" y="39"/>
                  </a:cubicBezTo>
                  <a:cubicBezTo>
                    <a:pt x="187" y="36"/>
                    <a:pt x="185" y="32"/>
                    <a:pt x="180" y="32"/>
                  </a:cubicBezTo>
                  <a:cubicBezTo>
                    <a:pt x="176" y="33"/>
                    <a:pt x="174" y="36"/>
                    <a:pt x="174" y="40"/>
                  </a:cubicBezTo>
                  <a:cubicBezTo>
                    <a:pt x="174" y="41"/>
                    <a:pt x="173" y="42"/>
                    <a:pt x="173" y="42"/>
                  </a:cubicBezTo>
                  <a:cubicBezTo>
                    <a:pt x="172" y="45"/>
                    <a:pt x="169" y="47"/>
                    <a:pt x="167" y="44"/>
                  </a:cubicBezTo>
                  <a:cubicBezTo>
                    <a:pt x="162" y="41"/>
                    <a:pt x="160" y="43"/>
                    <a:pt x="157" y="46"/>
                  </a:cubicBezTo>
                  <a:cubicBezTo>
                    <a:pt x="155" y="48"/>
                    <a:pt x="152" y="50"/>
                    <a:pt x="153" y="54"/>
                  </a:cubicBezTo>
                  <a:cubicBezTo>
                    <a:pt x="155" y="57"/>
                    <a:pt x="158" y="54"/>
                    <a:pt x="160" y="55"/>
                  </a:cubicBezTo>
                  <a:cubicBezTo>
                    <a:pt x="160" y="57"/>
                    <a:pt x="159" y="58"/>
                    <a:pt x="158" y="58"/>
                  </a:cubicBezTo>
                  <a:cubicBezTo>
                    <a:pt x="155" y="58"/>
                    <a:pt x="151" y="59"/>
                    <a:pt x="148" y="59"/>
                  </a:cubicBezTo>
                  <a:cubicBezTo>
                    <a:pt x="144" y="59"/>
                    <a:pt x="143" y="57"/>
                    <a:pt x="146" y="54"/>
                  </a:cubicBezTo>
                  <a:cubicBezTo>
                    <a:pt x="148" y="50"/>
                    <a:pt x="151" y="46"/>
                    <a:pt x="152" y="41"/>
                  </a:cubicBezTo>
                  <a:cubicBezTo>
                    <a:pt x="152" y="39"/>
                    <a:pt x="154" y="38"/>
                    <a:pt x="156" y="38"/>
                  </a:cubicBezTo>
                  <a:cubicBezTo>
                    <a:pt x="161" y="38"/>
                    <a:pt x="165" y="35"/>
                    <a:pt x="168" y="33"/>
                  </a:cubicBezTo>
                  <a:cubicBezTo>
                    <a:pt x="176" y="28"/>
                    <a:pt x="176" y="25"/>
                    <a:pt x="169" y="20"/>
                  </a:cubicBezTo>
                  <a:cubicBezTo>
                    <a:pt x="167" y="19"/>
                    <a:pt x="166" y="19"/>
                    <a:pt x="165" y="18"/>
                  </a:cubicBezTo>
                  <a:cubicBezTo>
                    <a:pt x="160" y="16"/>
                    <a:pt x="155" y="14"/>
                    <a:pt x="150" y="12"/>
                  </a:cubicBezTo>
                  <a:cubicBezTo>
                    <a:pt x="133" y="6"/>
                    <a:pt x="117" y="5"/>
                    <a:pt x="100" y="11"/>
                  </a:cubicBezTo>
                  <a:cubicBezTo>
                    <a:pt x="88" y="16"/>
                    <a:pt x="76" y="23"/>
                    <a:pt x="64" y="29"/>
                  </a:cubicBezTo>
                  <a:cubicBezTo>
                    <a:pt x="42" y="40"/>
                    <a:pt x="27" y="59"/>
                    <a:pt x="16" y="81"/>
                  </a:cubicBezTo>
                  <a:cubicBezTo>
                    <a:pt x="10" y="91"/>
                    <a:pt x="9" y="103"/>
                    <a:pt x="8" y="115"/>
                  </a:cubicBezTo>
                  <a:cubicBezTo>
                    <a:pt x="7" y="117"/>
                    <a:pt x="8" y="119"/>
                    <a:pt x="8" y="121"/>
                  </a:cubicBezTo>
                  <a:cubicBezTo>
                    <a:pt x="9" y="128"/>
                    <a:pt x="10" y="135"/>
                    <a:pt x="8" y="141"/>
                  </a:cubicBezTo>
                  <a:cubicBezTo>
                    <a:pt x="7" y="146"/>
                    <a:pt x="8" y="152"/>
                    <a:pt x="7" y="157"/>
                  </a:cubicBezTo>
                  <a:cubicBezTo>
                    <a:pt x="7" y="158"/>
                    <a:pt x="8" y="160"/>
                    <a:pt x="9" y="160"/>
                  </a:cubicBezTo>
                  <a:cubicBezTo>
                    <a:pt x="11" y="161"/>
                    <a:pt x="12" y="159"/>
                    <a:pt x="13" y="158"/>
                  </a:cubicBezTo>
                  <a:cubicBezTo>
                    <a:pt x="15" y="155"/>
                    <a:pt x="16" y="151"/>
                    <a:pt x="16" y="147"/>
                  </a:cubicBezTo>
                  <a:cubicBezTo>
                    <a:pt x="17" y="141"/>
                    <a:pt x="15" y="135"/>
                    <a:pt x="16" y="129"/>
                  </a:cubicBezTo>
                  <a:cubicBezTo>
                    <a:pt x="17" y="124"/>
                    <a:pt x="17" y="119"/>
                    <a:pt x="16" y="114"/>
                  </a:cubicBezTo>
                  <a:cubicBezTo>
                    <a:pt x="15" y="108"/>
                    <a:pt x="17" y="105"/>
                    <a:pt x="23" y="103"/>
                  </a:cubicBezTo>
                  <a:cubicBezTo>
                    <a:pt x="26" y="103"/>
                    <a:pt x="31" y="105"/>
                    <a:pt x="29" y="98"/>
                  </a:cubicBezTo>
                  <a:cubicBezTo>
                    <a:pt x="29" y="98"/>
                    <a:pt x="31" y="97"/>
                    <a:pt x="32" y="97"/>
                  </a:cubicBezTo>
                  <a:cubicBezTo>
                    <a:pt x="35" y="96"/>
                    <a:pt x="38" y="96"/>
                    <a:pt x="41" y="96"/>
                  </a:cubicBezTo>
                  <a:cubicBezTo>
                    <a:pt x="46" y="97"/>
                    <a:pt x="47" y="100"/>
                    <a:pt x="45" y="103"/>
                  </a:cubicBezTo>
                  <a:cubicBezTo>
                    <a:pt x="42" y="110"/>
                    <a:pt x="42" y="117"/>
                    <a:pt x="43" y="124"/>
                  </a:cubicBezTo>
                  <a:cubicBezTo>
                    <a:pt x="43" y="127"/>
                    <a:pt x="39" y="131"/>
                    <a:pt x="43" y="133"/>
                  </a:cubicBezTo>
                  <a:cubicBezTo>
                    <a:pt x="47" y="135"/>
                    <a:pt x="49" y="131"/>
                    <a:pt x="52" y="131"/>
                  </a:cubicBezTo>
                  <a:cubicBezTo>
                    <a:pt x="53" y="131"/>
                    <a:pt x="53" y="130"/>
                    <a:pt x="53" y="130"/>
                  </a:cubicBezTo>
                  <a:cubicBezTo>
                    <a:pt x="54" y="128"/>
                    <a:pt x="53" y="128"/>
                    <a:pt x="52" y="127"/>
                  </a:cubicBezTo>
                  <a:cubicBezTo>
                    <a:pt x="51" y="126"/>
                    <a:pt x="49" y="124"/>
                    <a:pt x="51" y="123"/>
                  </a:cubicBezTo>
                  <a:cubicBezTo>
                    <a:pt x="52" y="121"/>
                    <a:pt x="53" y="121"/>
                    <a:pt x="55" y="123"/>
                  </a:cubicBezTo>
                  <a:cubicBezTo>
                    <a:pt x="56" y="124"/>
                    <a:pt x="58" y="124"/>
                    <a:pt x="59" y="122"/>
                  </a:cubicBezTo>
                  <a:cubicBezTo>
                    <a:pt x="61" y="119"/>
                    <a:pt x="63" y="116"/>
                    <a:pt x="61" y="112"/>
                  </a:cubicBezTo>
                  <a:cubicBezTo>
                    <a:pt x="60" y="110"/>
                    <a:pt x="59" y="109"/>
                    <a:pt x="60" y="107"/>
                  </a:cubicBezTo>
                  <a:cubicBezTo>
                    <a:pt x="63" y="101"/>
                    <a:pt x="60" y="95"/>
                    <a:pt x="60" y="89"/>
                  </a:cubicBezTo>
                  <a:cubicBezTo>
                    <a:pt x="59" y="86"/>
                    <a:pt x="58" y="84"/>
                    <a:pt x="55" y="84"/>
                  </a:cubicBezTo>
                  <a:cubicBezTo>
                    <a:pt x="53" y="85"/>
                    <a:pt x="52" y="85"/>
                    <a:pt x="51" y="84"/>
                  </a:cubicBezTo>
                  <a:cubicBezTo>
                    <a:pt x="53" y="82"/>
                    <a:pt x="54" y="78"/>
                    <a:pt x="56" y="79"/>
                  </a:cubicBezTo>
                  <a:cubicBezTo>
                    <a:pt x="60" y="81"/>
                    <a:pt x="65" y="81"/>
                    <a:pt x="67" y="85"/>
                  </a:cubicBezTo>
                  <a:cubicBezTo>
                    <a:pt x="68" y="86"/>
                    <a:pt x="69" y="87"/>
                    <a:pt x="71" y="88"/>
                  </a:cubicBezTo>
                  <a:cubicBezTo>
                    <a:pt x="77" y="91"/>
                    <a:pt x="77" y="91"/>
                    <a:pt x="76" y="97"/>
                  </a:cubicBezTo>
                  <a:cubicBezTo>
                    <a:pt x="75" y="99"/>
                    <a:pt x="76" y="101"/>
                    <a:pt x="75" y="103"/>
                  </a:cubicBezTo>
                  <a:cubicBezTo>
                    <a:pt x="71" y="109"/>
                    <a:pt x="73" y="114"/>
                    <a:pt x="77" y="120"/>
                  </a:cubicBezTo>
                  <a:cubicBezTo>
                    <a:pt x="82" y="117"/>
                    <a:pt x="87" y="116"/>
                    <a:pt x="90" y="122"/>
                  </a:cubicBezTo>
                  <a:cubicBezTo>
                    <a:pt x="90" y="124"/>
                    <a:pt x="100" y="123"/>
                    <a:pt x="100" y="121"/>
                  </a:cubicBezTo>
                  <a:cubicBezTo>
                    <a:pt x="101" y="113"/>
                    <a:pt x="110" y="108"/>
                    <a:pt x="107" y="99"/>
                  </a:cubicBezTo>
                  <a:cubicBezTo>
                    <a:pt x="106" y="96"/>
                    <a:pt x="109" y="95"/>
                    <a:pt x="112" y="94"/>
                  </a:cubicBezTo>
                  <a:cubicBezTo>
                    <a:pt x="115" y="94"/>
                    <a:pt x="114" y="96"/>
                    <a:pt x="115" y="98"/>
                  </a:cubicBezTo>
                  <a:cubicBezTo>
                    <a:pt x="115" y="100"/>
                    <a:pt x="116" y="102"/>
                    <a:pt x="117" y="104"/>
                  </a:cubicBezTo>
                  <a:cubicBezTo>
                    <a:pt x="116" y="107"/>
                    <a:pt x="114" y="108"/>
                    <a:pt x="112" y="109"/>
                  </a:cubicBezTo>
                  <a:cubicBezTo>
                    <a:pt x="109" y="111"/>
                    <a:pt x="110" y="113"/>
                    <a:pt x="112" y="114"/>
                  </a:cubicBezTo>
                  <a:cubicBezTo>
                    <a:pt x="115" y="116"/>
                    <a:pt x="119" y="116"/>
                    <a:pt x="122" y="117"/>
                  </a:cubicBezTo>
                  <a:cubicBezTo>
                    <a:pt x="125" y="117"/>
                    <a:pt x="127" y="115"/>
                    <a:pt x="128" y="112"/>
                  </a:cubicBezTo>
                  <a:cubicBezTo>
                    <a:pt x="128" y="109"/>
                    <a:pt x="126" y="109"/>
                    <a:pt x="124" y="108"/>
                  </a:cubicBezTo>
                  <a:cubicBezTo>
                    <a:pt x="121" y="107"/>
                    <a:pt x="119" y="106"/>
                    <a:pt x="117" y="104"/>
                  </a:cubicBezTo>
                  <a:cubicBezTo>
                    <a:pt x="129" y="110"/>
                    <a:pt x="142" y="101"/>
                    <a:pt x="145" y="89"/>
                  </a:cubicBezTo>
                  <a:cubicBezTo>
                    <a:pt x="146" y="86"/>
                    <a:pt x="148" y="85"/>
                    <a:pt x="150" y="83"/>
                  </a:cubicBezTo>
                  <a:cubicBezTo>
                    <a:pt x="153" y="82"/>
                    <a:pt x="155" y="80"/>
                    <a:pt x="153" y="77"/>
                  </a:cubicBezTo>
                  <a:cubicBezTo>
                    <a:pt x="150" y="73"/>
                    <a:pt x="152" y="70"/>
                    <a:pt x="155" y="69"/>
                  </a:cubicBezTo>
                  <a:cubicBezTo>
                    <a:pt x="162" y="68"/>
                    <a:pt x="166" y="62"/>
                    <a:pt x="168" y="57"/>
                  </a:cubicBezTo>
                  <a:cubicBezTo>
                    <a:pt x="170" y="52"/>
                    <a:pt x="173" y="51"/>
                    <a:pt x="176" y="51"/>
                  </a:cubicBezTo>
                  <a:cubicBezTo>
                    <a:pt x="179" y="51"/>
                    <a:pt x="181" y="52"/>
                    <a:pt x="183" y="55"/>
                  </a:cubicBezTo>
                  <a:cubicBezTo>
                    <a:pt x="184" y="58"/>
                    <a:pt x="185" y="61"/>
                    <a:pt x="182" y="63"/>
                  </a:cubicBezTo>
                  <a:cubicBezTo>
                    <a:pt x="180" y="64"/>
                    <a:pt x="180" y="66"/>
                    <a:pt x="180" y="67"/>
                  </a:cubicBezTo>
                  <a:cubicBezTo>
                    <a:pt x="178" y="73"/>
                    <a:pt x="177" y="78"/>
                    <a:pt x="172" y="81"/>
                  </a:cubicBezTo>
                  <a:cubicBezTo>
                    <a:pt x="166" y="86"/>
                    <a:pt x="164" y="95"/>
                    <a:pt x="158" y="101"/>
                  </a:cubicBezTo>
                  <a:cubicBezTo>
                    <a:pt x="157" y="102"/>
                    <a:pt x="158" y="105"/>
                    <a:pt x="157" y="106"/>
                  </a:cubicBezTo>
                  <a:cubicBezTo>
                    <a:pt x="157" y="108"/>
                    <a:pt x="157" y="110"/>
                    <a:pt x="156" y="111"/>
                  </a:cubicBezTo>
                  <a:cubicBezTo>
                    <a:pt x="155" y="111"/>
                    <a:pt x="155" y="111"/>
                    <a:pt x="154" y="111"/>
                  </a:cubicBezTo>
                  <a:cubicBezTo>
                    <a:pt x="147" y="107"/>
                    <a:pt x="146" y="108"/>
                    <a:pt x="144" y="115"/>
                  </a:cubicBezTo>
                  <a:cubicBezTo>
                    <a:pt x="143" y="116"/>
                    <a:pt x="142" y="117"/>
                    <a:pt x="141" y="118"/>
                  </a:cubicBezTo>
                  <a:cubicBezTo>
                    <a:pt x="138" y="118"/>
                    <a:pt x="136" y="119"/>
                    <a:pt x="133" y="120"/>
                  </a:cubicBezTo>
                  <a:cubicBezTo>
                    <a:pt x="125" y="122"/>
                    <a:pt x="121" y="131"/>
                    <a:pt x="125" y="139"/>
                  </a:cubicBezTo>
                  <a:cubicBezTo>
                    <a:pt x="126" y="141"/>
                    <a:pt x="128" y="142"/>
                    <a:pt x="129" y="144"/>
                  </a:cubicBezTo>
                  <a:close/>
                  <a:moveTo>
                    <a:pt x="58" y="502"/>
                  </a:moveTo>
                  <a:cubicBezTo>
                    <a:pt x="57" y="505"/>
                    <a:pt x="55" y="505"/>
                    <a:pt x="53" y="506"/>
                  </a:cubicBezTo>
                  <a:cubicBezTo>
                    <a:pt x="50" y="508"/>
                    <a:pt x="47" y="511"/>
                    <a:pt x="50" y="515"/>
                  </a:cubicBezTo>
                  <a:cubicBezTo>
                    <a:pt x="52" y="518"/>
                    <a:pt x="52" y="521"/>
                    <a:pt x="50" y="523"/>
                  </a:cubicBezTo>
                  <a:cubicBezTo>
                    <a:pt x="45" y="528"/>
                    <a:pt x="44" y="534"/>
                    <a:pt x="43" y="542"/>
                  </a:cubicBezTo>
                  <a:cubicBezTo>
                    <a:pt x="42" y="549"/>
                    <a:pt x="41" y="557"/>
                    <a:pt x="41" y="564"/>
                  </a:cubicBezTo>
                  <a:cubicBezTo>
                    <a:pt x="42" y="568"/>
                    <a:pt x="44" y="570"/>
                    <a:pt x="47" y="571"/>
                  </a:cubicBezTo>
                  <a:cubicBezTo>
                    <a:pt x="48" y="571"/>
                    <a:pt x="50" y="572"/>
                    <a:pt x="51" y="570"/>
                  </a:cubicBezTo>
                  <a:cubicBezTo>
                    <a:pt x="52" y="569"/>
                    <a:pt x="51" y="568"/>
                    <a:pt x="50" y="567"/>
                  </a:cubicBezTo>
                  <a:cubicBezTo>
                    <a:pt x="49" y="564"/>
                    <a:pt x="46" y="561"/>
                    <a:pt x="48" y="558"/>
                  </a:cubicBezTo>
                  <a:cubicBezTo>
                    <a:pt x="51" y="551"/>
                    <a:pt x="51" y="543"/>
                    <a:pt x="55" y="537"/>
                  </a:cubicBezTo>
                  <a:cubicBezTo>
                    <a:pt x="59" y="532"/>
                    <a:pt x="61" y="527"/>
                    <a:pt x="60" y="521"/>
                  </a:cubicBezTo>
                  <a:cubicBezTo>
                    <a:pt x="60" y="516"/>
                    <a:pt x="59" y="513"/>
                    <a:pt x="64" y="511"/>
                  </a:cubicBezTo>
                  <a:cubicBezTo>
                    <a:pt x="65" y="510"/>
                    <a:pt x="66" y="509"/>
                    <a:pt x="66" y="509"/>
                  </a:cubicBezTo>
                  <a:cubicBezTo>
                    <a:pt x="64" y="504"/>
                    <a:pt x="67" y="499"/>
                    <a:pt x="64" y="495"/>
                  </a:cubicBezTo>
                  <a:cubicBezTo>
                    <a:pt x="62" y="492"/>
                    <a:pt x="63" y="490"/>
                    <a:pt x="64" y="488"/>
                  </a:cubicBezTo>
                  <a:cubicBezTo>
                    <a:pt x="66" y="484"/>
                    <a:pt x="68" y="481"/>
                    <a:pt x="70" y="477"/>
                  </a:cubicBezTo>
                  <a:cubicBezTo>
                    <a:pt x="71" y="474"/>
                    <a:pt x="71" y="472"/>
                    <a:pt x="68" y="470"/>
                  </a:cubicBezTo>
                  <a:cubicBezTo>
                    <a:pt x="64" y="469"/>
                    <a:pt x="62" y="469"/>
                    <a:pt x="60" y="473"/>
                  </a:cubicBezTo>
                  <a:cubicBezTo>
                    <a:pt x="59" y="475"/>
                    <a:pt x="58" y="477"/>
                    <a:pt x="57" y="479"/>
                  </a:cubicBezTo>
                  <a:cubicBezTo>
                    <a:pt x="56" y="483"/>
                    <a:pt x="55" y="487"/>
                    <a:pt x="51" y="489"/>
                  </a:cubicBezTo>
                  <a:cubicBezTo>
                    <a:pt x="48" y="490"/>
                    <a:pt x="48" y="492"/>
                    <a:pt x="49" y="495"/>
                  </a:cubicBezTo>
                  <a:cubicBezTo>
                    <a:pt x="50" y="500"/>
                    <a:pt x="54" y="501"/>
                    <a:pt x="58" y="502"/>
                  </a:cubicBezTo>
                  <a:close/>
                  <a:moveTo>
                    <a:pt x="145" y="474"/>
                  </a:moveTo>
                  <a:cubicBezTo>
                    <a:pt x="142" y="468"/>
                    <a:pt x="143" y="462"/>
                    <a:pt x="146" y="456"/>
                  </a:cubicBezTo>
                  <a:cubicBezTo>
                    <a:pt x="147" y="454"/>
                    <a:pt x="148" y="451"/>
                    <a:pt x="148" y="449"/>
                  </a:cubicBezTo>
                  <a:cubicBezTo>
                    <a:pt x="147" y="445"/>
                    <a:pt x="145" y="444"/>
                    <a:pt x="143" y="446"/>
                  </a:cubicBezTo>
                  <a:cubicBezTo>
                    <a:pt x="135" y="455"/>
                    <a:pt x="128" y="464"/>
                    <a:pt x="131" y="477"/>
                  </a:cubicBezTo>
                  <a:cubicBezTo>
                    <a:pt x="132" y="482"/>
                    <a:pt x="132" y="486"/>
                    <a:pt x="131" y="491"/>
                  </a:cubicBezTo>
                  <a:cubicBezTo>
                    <a:pt x="131" y="494"/>
                    <a:pt x="130" y="496"/>
                    <a:pt x="130" y="498"/>
                  </a:cubicBezTo>
                  <a:cubicBezTo>
                    <a:pt x="130" y="499"/>
                    <a:pt x="130" y="501"/>
                    <a:pt x="132" y="501"/>
                  </a:cubicBezTo>
                  <a:cubicBezTo>
                    <a:pt x="133" y="501"/>
                    <a:pt x="134" y="500"/>
                    <a:pt x="134" y="499"/>
                  </a:cubicBezTo>
                  <a:cubicBezTo>
                    <a:pt x="136" y="493"/>
                    <a:pt x="140" y="488"/>
                    <a:pt x="139" y="481"/>
                  </a:cubicBezTo>
                  <a:cubicBezTo>
                    <a:pt x="139" y="480"/>
                    <a:pt x="140" y="478"/>
                    <a:pt x="141" y="479"/>
                  </a:cubicBezTo>
                  <a:cubicBezTo>
                    <a:pt x="143" y="479"/>
                    <a:pt x="144" y="480"/>
                    <a:pt x="144" y="481"/>
                  </a:cubicBezTo>
                  <a:cubicBezTo>
                    <a:pt x="144" y="485"/>
                    <a:pt x="144" y="489"/>
                    <a:pt x="144" y="493"/>
                  </a:cubicBezTo>
                  <a:cubicBezTo>
                    <a:pt x="144" y="495"/>
                    <a:pt x="144" y="496"/>
                    <a:pt x="146" y="497"/>
                  </a:cubicBezTo>
                  <a:cubicBezTo>
                    <a:pt x="148" y="497"/>
                    <a:pt x="150" y="498"/>
                    <a:pt x="152" y="496"/>
                  </a:cubicBezTo>
                  <a:cubicBezTo>
                    <a:pt x="153" y="494"/>
                    <a:pt x="154" y="488"/>
                    <a:pt x="153" y="486"/>
                  </a:cubicBezTo>
                  <a:cubicBezTo>
                    <a:pt x="153" y="485"/>
                    <a:pt x="151" y="484"/>
                    <a:pt x="152" y="483"/>
                  </a:cubicBezTo>
                  <a:cubicBezTo>
                    <a:pt x="158" y="478"/>
                    <a:pt x="151" y="475"/>
                    <a:pt x="151" y="471"/>
                  </a:cubicBezTo>
                  <a:cubicBezTo>
                    <a:pt x="150" y="468"/>
                    <a:pt x="148" y="468"/>
                    <a:pt x="147" y="471"/>
                  </a:cubicBezTo>
                  <a:cubicBezTo>
                    <a:pt x="146" y="472"/>
                    <a:pt x="147" y="473"/>
                    <a:pt x="145" y="474"/>
                  </a:cubicBezTo>
                  <a:close/>
                  <a:moveTo>
                    <a:pt x="48" y="481"/>
                  </a:moveTo>
                  <a:cubicBezTo>
                    <a:pt x="50" y="480"/>
                    <a:pt x="51" y="479"/>
                    <a:pt x="53" y="477"/>
                  </a:cubicBezTo>
                  <a:cubicBezTo>
                    <a:pt x="54" y="476"/>
                    <a:pt x="54" y="474"/>
                    <a:pt x="52" y="473"/>
                  </a:cubicBezTo>
                  <a:cubicBezTo>
                    <a:pt x="48" y="469"/>
                    <a:pt x="49" y="469"/>
                    <a:pt x="53" y="466"/>
                  </a:cubicBezTo>
                  <a:cubicBezTo>
                    <a:pt x="55" y="465"/>
                    <a:pt x="57" y="464"/>
                    <a:pt x="54" y="461"/>
                  </a:cubicBezTo>
                  <a:cubicBezTo>
                    <a:pt x="52" y="459"/>
                    <a:pt x="55" y="458"/>
                    <a:pt x="55" y="457"/>
                  </a:cubicBezTo>
                  <a:cubicBezTo>
                    <a:pt x="57" y="453"/>
                    <a:pt x="56" y="450"/>
                    <a:pt x="52" y="449"/>
                  </a:cubicBezTo>
                  <a:cubicBezTo>
                    <a:pt x="46" y="448"/>
                    <a:pt x="47" y="445"/>
                    <a:pt x="48" y="441"/>
                  </a:cubicBezTo>
                  <a:cubicBezTo>
                    <a:pt x="50" y="437"/>
                    <a:pt x="50" y="434"/>
                    <a:pt x="47" y="431"/>
                  </a:cubicBezTo>
                  <a:cubicBezTo>
                    <a:pt x="47" y="430"/>
                    <a:pt x="47" y="429"/>
                    <a:pt x="47" y="428"/>
                  </a:cubicBezTo>
                  <a:cubicBezTo>
                    <a:pt x="47" y="422"/>
                    <a:pt x="43" y="417"/>
                    <a:pt x="41" y="413"/>
                  </a:cubicBezTo>
                  <a:cubicBezTo>
                    <a:pt x="40" y="411"/>
                    <a:pt x="39" y="410"/>
                    <a:pt x="37" y="410"/>
                  </a:cubicBezTo>
                  <a:cubicBezTo>
                    <a:pt x="35" y="410"/>
                    <a:pt x="35" y="413"/>
                    <a:pt x="35" y="415"/>
                  </a:cubicBezTo>
                  <a:cubicBezTo>
                    <a:pt x="36" y="421"/>
                    <a:pt x="36" y="428"/>
                    <a:pt x="38" y="434"/>
                  </a:cubicBezTo>
                  <a:cubicBezTo>
                    <a:pt x="41" y="447"/>
                    <a:pt x="42" y="460"/>
                    <a:pt x="44" y="473"/>
                  </a:cubicBezTo>
                  <a:cubicBezTo>
                    <a:pt x="45" y="476"/>
                    <a:pt x="45" y="479"/>
                    <a:pt x="48" y="481"/>
                  </a:cubicBezTo>
                  <a:close/>
                  <a:moveTo>
                    <a:pt x="14" y="212"/>
                  </a:moveTo>
                  <a:cubicBezTo>
                    <a:pt x="11" y="214"/>
                    <a:pt x="12" y="216"/>
                    <a:pt x="12" y="218"/>
                  </a:cubicBezTo>
                  <a:cubicBezTo>
                    <a:pt x="11" y="232"/>
                    <a:pt x="13" y="246"/>
                    <a:pt x="17" y="260"/>
                  </a:cubicBezTo>
                  <a:cubicBezTo>
                    <a:pt x="18" y="265"/>
                    <a:pt x="20" y="267"/>
                    <a:pt x="25" y="268"/>
                  </a:cubicBezTo>
                  <a:cubicBezTo>
                    <a:pt x="27" y="268"/>
                    <a:pt x="29" y="270"/>
                    <a:pt x="30" y="267"/>
                  </a:cubicBezTo>
                  <a:cubicBezTo>
                    <a:pt x="31" y="266"/>
                    <a:pt x="30" y="264"/>
                    <a:pt x="30" y="263"/>
                  </a:cubicBezTo>
                  <a:cubicBezTo>
                    <a:pt x="29" y="262"/>
                    <a:pt x="29" y="261"/>
                    <a:pt x="28" y="260"/>
                  </a:cubicBezTo>
                  <a:cubicBezTo>
                    <a:pt x="25" y="256"/>
                    <a:pt x="24" y="251"/>
                    <a:pt x="25" y="246"/>
                  </a:cubicBezTo>
                  <a:cubicBezTo>
                    <a:pt x="27" y="240"/>
                    <a:pt x="25" y="233"/>
                    <a:pt x="23" y="227"/>
                  </a:cubicBezTo>
                  <a:cubicBezTo>
                    <a:pt x="20" y="222"/>
                    <a:pt x="17" y="218"/>
                    <a:pt x="14" y="212"/>
                  </a:cubicBezTo>
                  <a:close/>
                  <a:moveTo>
                    <a:pt x="84" y="519"/>
                  </a:moveTo>
                  <a:cubicBezTo>
                    <a:pt x="85" y="519"/>
                    <a:pt x="85" y="519"/>
                    <a:pt x="86" y="518"/>
                  </a:cubicBezTo>
                  <a:cubicBezTo>
                    <a:pt x="90" y="512"/>
                    <a:pt x="95" y="506"/>
                    <a:pt x="98" y="499"/>
                  </a:cubicBezTo>
                  <a:cubicBezTo>
                    <a:pt x="99" y="495"/>
                    <a:pt x="100" y="491"/>
                    <a:pt x="103" y="488"/>
                  </a:cubicBezTo>
                  <a:cubicBezTo>
                    <a:pt x="107" y="485"/>
                    <a:pt x="109" y="481"/>
                    <a:pt x="111" y="476"/>
                  </a:cubicBezTo>
                  <a:cubicBezTo>
                    <a:pt x="113" y="471"/>
                    <a:pt x="113" y="466"/>
                    <a:pt x="115" y="462"/>
                  </a:cubicBezTo>
                  <a:cubicBezTo>
                    <a:pt x="116" y="459"/>
                    <a:pt x="116" y="456"/>
                    <a:pt x="113" y="455"/>
                  </a:cubicBezTo>
                  <a:cubicBezTo>
                    <a:pt x="110" y="454"/>
                    <a:pt x="109" y="457"/>
                    <a:pt x="108" y="460"/>
                  </a:cubicBezTo>
                  <a:cubicBezTo>
                    <a:pt x="108" y="460"/>
                    <a:pt x="108" y="461"/>
                    <a:pt x="107" y="462"/>
                  </a:cubicBezTo>
                  <a:cubicBezTo>
                    <a:pt x="104" y="469"/>
                    <a:pt x="103" y="477"/>
                    <a:pt x="99" y="484"/>
                  </a:cubicBezTo>
                  <a:cubicBezTo>
                    <a:pt x="94" y="493"/>
                    <a:pt x="90" y="503"/>
                    <a:pt x="83" y="511"/>
                  </a:cubicBezTo>
                  <a:cubicBezTo>
                    <a:pt x="81" y="513"/>
                    <a:pt x="80" y="515"/>
                    <a:pt x="82" y="517"/>
                  </a:cubicBezTo>
                  <a:cubicBezTo>
                    <a:pt x="82" y="518"/>
                    <a:pt x="83" y="519"/>
                    <a:pt x="84" y="519"/>
                  </a:cubicBezTo>
                  <a:close/>
                  <a:moveTo>
                    <a:pt x="44" y="272"/>
                  </a:moveTo>
                  <a:cubicBezTo>
                    <a:pt x="41" y="272"/>
                    <a:pt x="40" y="273"/>
                    <a:pt x="40" y="277"/>
                  </a:cubicBezTo>
                  <a:cubicBezTo>
                    <a:pt x="39" y="285"/>
                    <a:pt x="38" y="286"/>
                    <a:pt x="32" y="287"/>
                  </a:cubicBezTo>
                  <a:cubicBezTo>
                    <a:pt x="26" y="288"/>
                    <a:pt x="26" y="289"/>
                    <a:pt x="28" y="295"/>
                  </a:cubicBezTo>
                  <a:cubicBezTo>
                    <a:pt x="30" y="301"/>
                    <a:pt x="33" y="308"/>
                    <a:pt x="31" y="316"/>
                  </a:cubicBezTo>
                  <a:cubicBezTo>
                    <a:pt x="31" y="319"/>
                    <a:pt x="35" y="324"/>
                    <a:pt x="37" y="324"/>
                  </a:cubicBezTo>
                  <a:cubicBezTo>
                    <a:pt x="41" y="324"/>
                    <a:pt x="41" y="320"/>
                    <a:pt x="42" y="317"/>
                  </a:cubicBezTo>
                  <a:cubicBezTo>
                    <a:pt x="42" y="315"/>
                    <a:pt x="42" y="313"/>
                    <a:pt x="40" y="311"/>
                  </a:cubicBezTo>
                  <a:cubicBezTo>
                    <a:pt x="36" y="307"/>
                    <a:pt x="36" y="303"/>
                    <a:pt x="37" y="298"/>
                  </a:cubicBezTo>
                  <a:cubicBezTo>
                    <a:pt x="39" y="294"/>
                    <a:pt x="44" y="282"/>
                    <a:pt x="47" y="280"/>
                  </a:cubicBezTo>
                  <a:cubicBezTo>
                    <a:pt x="50" y="277"/>
                    <a:pt x="44" y="277"/>
                    <a:pt x="47" y="274"/>
                  </a:cubicBezTo>
                  <a:cubicBezTo>
                    <a:pt x="48" y="273"/>
                    <a:pt x="46" y="272"/>
                    <a:pt x="44" y="272"/>
                  </a:cubicBezTo>
                  <a:close/>
                  <a:moveTo>
                    <a:pt x="137" y="582"/>
                  </a:moveTo>
                  <a:cubicBezTo>
                    <a:pt x="139" y="582"/>
                    <a:pt x="142" y="582"/>
                    <a:pt x="144" y="582"/>
                  </a:cubicBezTo>
                  <a:cubicBezTo>
                    <a:pt x="149" y="581"/>
                    <a:pt x="151" y="579"/>
                    <a:pt x="151" y="573"/>
                  </a:cubicBezTo>
                  <a:cubicBezTo>
                    <a:pt x="151" y="570"/>
                    <a:pt x="149" y="569"/>
                    <a:pt x="146" y="572"/>
                  </a:cubicBezTo>
                  <a:cubicBezTo>
                    <a:pt x="143" y="574"/>
                    <a:pt x="141" y="574"/>
                    <a:pt x="139" y="571"/>
                  </a:cubicBezTo>
                  <a:cubicBezTo>
                    <a:pt x="138" y="569"/>
                    <a:pt x="138" y="568"/>
                    <a:pt x="136" y="569"/>
                  </a:cubicBezTo>
                  <a:cubicBezTo>
                    <a:pt x="133" y="571"/>
                    <a:pt x="130" y="570"/>
                    <a:pt x="128" y="568"/>
                  </a:cubicBezTo>
                  <a:cubicBezTo>
                    <a:pt x="126" y="564"/>
                    <a:pt x="124" y="566"/>
                    <a:pt x="122" y="569"/>
                  </a:cubicBezTo>
                  <a:cubicBezTo>
                    <a:pt x="119" y="573"/>
                    <a:pt x="122" y="580"/>
                    <a:pt x="128" y="581"/>
                  </a:cubicBezTo>
                  <a:cubicBezTo>
                    <a:pt x="131" y="582"/>
                    <a:pt x="134" y="582"/>
                    <a:pt x="137" y="582"/>
                  </a:cubicBezTo>
                  <a:close/>
                  <a:moveTo>
                    <a:pt x="36" y="379"/>
                  </a:moveTo>
                  <a:cubicBezTo>
                    <a:pt x="37" y="379"/>
                    <a:pt x="38" y="379"/>
                    <a:pt x="38" y="379"/>
                  </a:cubicBezTo>
                  <a:cubicBezTo>
                    <a:pt x="39" y="376"/>
                    <a:pt x="39" y="373"/>
                    <a:pt x="39" y="370"/>
                  </a:cubicBezTo>
                  <a:cubicBezTo>
                    <a:pt x="39" y="361"/>
                    <a:pt x="40" y="353"/>
                    <a:pt x="34" y="346"/>
                  </a:cubicBezTo>
                  <a:cubicBezTo>
                    <a:pt x="34" y="345"/>
                    <a:pt x="33" y="343"/>
                    <a:pt x="31" y="344"/>
                  </a:cubicBezTo>
                  <a:cubicBezTo>
                    <a:pt x="30" y="344"/>
                    <a:pt x="30" y="346"/>
                    <a:pt x="30" y="347"/>
                  </a:cubicBezTo>
                  <a:cubicBezTo>
                    <a:pt x="31" y="358"/>
                    <a:pt x="34" y="368"/>
                    <a:pt x="36" y="379"/>
                  </a:cubicBezTo>
                  <a:close/>
                  <a:moveTo>
                    <a:pt x="135" y="317"/>
                  </a:moveTo>
                  <a:cubicBezTo>
                    <a:pt x="132" y="319"/>
                    <a:pt x="132" y="321"/>
                    <a:pt x="131" y="322"/>
                  </a:cubicBezTo>
                  <a:cubicBezTo>
                    <a:pt x="128" y="330"/>
                    <a:pt x="135" y="339"/>
                    <a:pt x="129" y="347"/>
                  </a:cubicBezTo>
                  <a:cubicBezTo>
                    <a:pt x="129" y="347"/>
                    <a:pt x="129" y="347"/>
                    <a:pt x="129" y="347"/>
                  </a:cubicBezTo>
                  <a:cubicBezTo>
                    <a:pt x="132" y="349"/>
                    <a:pt x="132" y="353"/>
                    <a:pt x="135" y="355"/>
                  </a:cubicBezTo>
                  <a:cubicBezTo>
                    <a:pt x="134" y="343"/>
                    <a:pt x="137" y="330"/>
                    <a:pt x="135" y="317"/>
                  </a:cubicBezTo>
                  <a:close/>
                  <a:moveTo>
                    <a:pt x="123" y="300"/>
                  </a:moveTo>
                  <a:cubicBezTo>
                    <a:pt x="123" y="303"/>
                    <a:pt x="123" y="304"/>
                    <a:pt x="123" y="305"/>
                  </a:cubicBezTo>
                  <a:cubicBezTo>
                    <a:pt x="123" y="307"/>
                    <a:pt x="123" y="309"/>
                    <a:pt x="125" y="310"/>
                  </a:cubicBezTo>
                  <a:cubicBezTo>
                    <a:pt x="127" y="310"/>
                    <a:pt x="129" y="309"/>
                    <a:pt x="130" y="308"/>
                  </a:cubicBezTo>
                  <a:cubicBezTo>
                    <a:pt x="133" y="305"/>
                    <a:pt x="134" y="301"/>
                    <a:pt x="134" y="298"/>
                  </a:cubicBezTo>
                  <a:cubicBezTo>
                    <a:pt x="134" y="294"/>
                    <a:pt x="133" y="292"/>
                    <a:pt x="130" y="292"/>
                  </a:cubicBezTo>
                  <a:cubicBezTo>
                    <a:pt x="126" y="291"/>
                    <a:pt x="124" y="293"/>
                    <a:pt x="124" y="296"/>
                  </a:cubicBezTo>
                  <a:cubicBezTo>
                    <a:pt x="123" y="298"/>
                    <a:pt x="123" y="300"/>
                    <a:pt x="123" y="300"/>
                  </a:cubicBezTo>
                  <a:close/>
                  <a:moveTo>
                    <a:pt x="59" y="353"/>
                  </a:moveTo>
                  <a:cubicBezTo>
                    <a:pt x="58" y="350"/>
                    <a:pt x="59" y="347"/>
                    <a:pt x="57" y="344"/>
                  </a:cubicBezTo>
                  <a:cubicBezTo>
                    <a:pt x="56" y="342"/>
                    <a:pt x="55" y="341"/>
                    <a:pt x="53" y="341"/>
                  </a:cubicBezTo>
                  <a:cubicBezTo>
                    <a:pt x="51" y="342"/>
                    <a:pt x="50" y="343"/>
                    <a:pt x="50" y="345"/>
                  </a:cubicBezTo>
                  <a:cubicBezTo>
                    <a:pt x="50" y="349"/>
                    <a:pt x="50" y="353"/>
                    <a:pt x="51" y="356"/>
                  </a:cubicBezTo>
                  <a:cubicBezTo>
                    <a:pt x="51" y="359"/>
                    <a:pt x="51" y="363"/>
                    <a:pt x="54" y="362"/>
                  </a:cubicBezTo>
                  <a:cubicBezTo>
                    <a:pt x="58" y="362"/>
                    <a:pt x="58" y="358"/>
                    <a:pt x="59" y="356"/>
                  </a:cubicBezTo>
                  <a:cubicBezTo>
                    <a:pt x="59" y="355"/>
                    <a:pt x="59" y="354"/>
                    <a:pt x="59" y="353"/>
                  </a:cubicBezTo>
                  <a:close/>
                  <a:moveTo>
                    <a:pt x="65" y="372"/>
                  </a:moveTo>
                  <a:cubicBezTo>
                    <a:pt x="65" y="372"/>
                    <a:pt x="65" y="371"/>
                    <a:pt x="65" y="370"/>
                  </a:cubicBezTo>
                  <a:cubicBezTo>
                    <a:pt x="65" y="368"/>
                    <a:pt x="63" y="367"/>
                    <a:pt x="62" y="368"/>
                  </a:cubicBezTo>
                  <a:cubicBezTo>
                    <a:pt x="60" y="368"/>
                    <a:pt x="53" y="380"/>
                    <a:pt x="53" y="382"/>
                  </a:cubicBezTo>
                  <a:cubicBezTo>
                    <a:pt x="53" y="382"/>
                    <a:pt x="53" y="382"/>
                    <a:pt x="53" y="383"/>
                  </a:cubicBezTo>
                  <a:cubicBezTo>
                    <a:pt x="54" y="385"/>
                    <a:pt x="60" y="387"/>
                    <a:pt x="62" y="386"/>
                  </a:cubicBezTo>
                  <a:cubicBezTo>
                    <a:pt x="64" y="384"/>
                    <a:pt x="68" y="383"/>
                    <a:pt x="66" y="379"/>
                  </a:cubicBezTo>
                  <a:cubicBezTo>
                    <a:pt x="65" y="377"/>
                    <a:pt x="64" y="375"/>
                    <a:pt x="65" y="372"/>
                  </a:cubicBezTo>
                  <a:close/>
                  <a:moveTo>
                    <a:pt x="71" y="396"/>
                  </a:moveTo>
                  <a:cubicBezTo>
                    <a:pt x="69" y="396"/>
                    <a:pt x="67" y="397"/>
                    <a:pt x="67" y="400"/>
                  </a:cubicBezTo>
                  <a:cubicBezTo>
                    <a:pt x="67" y="403"/>
                    <a:pt x="68" y="406"/>
                    <a:pt x="69" y="408"/>
                  </a:cubicBezTo>
                  <a:cubicBezTo>
                    <a:pt x="70" y="410"/>
                    <a:pt x="70" y="412"/>
                    <a:pt x="72" y="412"/>
                  </a:cubicBezTo>
                  <a:cubicBezTo>
                    <a:pt x="75" y="412"/>
                    <a:pt x="75" y="410"/>
                    <a:pt x="76" y="408"/>
                  </a:cubicBezTo>
                  <a:cubicBezTo>
                    <a:pt x="76" y="407"/>
                    <a:pt x="76" y="405"/>
                    <a:pt x="77" y="404"/>
                  </a:cubicBezTo>
                  <a:cubicBezTo>
                    <a:pt x="79" y="399"/>
                    <a:pt x="77" y="396"/>
                    <a:pt x="71" y="396"/>
                  </a:cubicBezTo>
                  <a:close/>
                  <a:moveTo>
                    <a:pt x="48" y="266"/>
                  </a:moveTo>
                  <a:cubicBezTo>
                    <a:pt x="51" y="266"/>
                    <a:pt x="54" y="261"/>
                    <a:pt x="54" y="258"/>
                  </a:cubicBezTo>
                  <a:cubicBezTo>
                    <a:pt x="54" y="255"/>
                    <a:pt x="53" y="254"/>
                    <a:pt x="50" y="254"/>
                  </a:cubicBezTo>
                  <a:cubicBezTo>
                    <a:pt x="45" y="254"/>
                    <a:pt x="43" y="256"/>
                    <a:pt x="43" y="260"/>
                  </a:cubicBezTo>
                  <a:cubicBezTo>
                    <a:pt x="43" y="263"/>
                    <a:pt x="44" y="266"/>
                    <a:pt x="48" y="266"/>
                  </a:cubicBezTo>
                  <a:close/>
                  <a:moveTo>
                    <a:pt x="98" y="412"/>
                  </a:moveTo>
                  <a:cubicBezTo>
                    <a:pt x="103" y="410"/>
                    <a:pt x="105" y="407"/>
                    <a:pt x="105" y="403"/>
                  </a:cubicBezTo>
                  <a:cubicBezTo>
                    <a:pt x="105" y="400"/>
                    <a:pt x="106" y="397"/>
                    <a:pt x="107" y="394"/>
                  </a:cubicBezTo>
                  <a:cubicBezTo>
                    <a:pt x="108" y="392"/>
                    <a:pt x="108" y="391"/>
                    <a:pt x="106" y="390"/>
                  </a:cubicBezTo>
                  <a:cubicBezTo>
                    <a:pt x="104" y="389"/>
                    <a:pt x="102" y="390"/>
                    <a:pt x="102" y="392"/>
                  </a:cubicBezTo>
                  <a:cubicBezTo>
                    <a:pt x="102" y="399"/>
                    <a:pt x="99" y="405"/>
                    <a:pt x="98" y="412"/>
                  </a:cubicBezTo>
                  <a:close/>
                  <a:moveTo>
                    <a:pt x="8" y="179"/>
                  </a:moveTo>
                  <a:cubicBezTo>
                    <a:pt x="8" y="183"/>
                    <a:pt x="10" y="185"/>
                    <a:pt x="12" y="185"/>
                  </a:cubicBezTo>
                  <a:cubicBezTo>
                    <a:pt x="14" y="185"/>
                    <a:pt x="19" y="180"/>
                    <a:pt x="18" y="178"/>
                  </a:cubicBezTo>
                  <a:cubicBezTo>
                    <a:pt x="18" y="175"/>
                    <a:pt x="15" y="172"/>
                    <a:pt x="12" y="172"/>
                  </a:cubicBezTo>
                  <a:cubicBezTo>
                    <a:pt x="8" y="173"/>
                    <a:pt x="8" y="176"/>
                    <a:pt x="8" y="179"/>
                  </a:cubicBezTo>
                  <a:close/>
                  <a:moveTo>
                    <a:pt x="54" y="228"/>
                  </a:moveTo>
                  <a:cubicBezTo>
                    <a:pt x="54" y="228"/>
                    <a:pt x="53" y="228"/>
                    <a:pt x="52" y="228"/>
                  </a:cubicBezTo>
                  <a:cubicBezTo>
                    <a:pt x="51" y="234"/>
                    <a:pt x="49" y="239"/>
                    <a:pt x="48" y="245"/>
                  </a:cubicBezTo>
                  <a:cubicBezTo>
                    <a:pt x="48" y="247"/>
                    <a:pt x="47" y="249"/>
                    <a:pt x="50" y="249"/>
                  </a:cubicBezTo>
                  <a:cubicBezTo>
                    <a:pt x="52" y="249"/>
                    <a:pt x="54" y="248"/>
                    <a:pt x="54" y="245"/>
                  </a:cubicBezTo>
                  <a:cubicBezTo>
                    <a:pt x="54" y="244"/>
                    <a:pt x="53" y="243"/>
                    <a:pt x="54" y="241"/>
                  </a:cubicBezTo>
                  <a:cubicBezTo>
                    <a:pt x="57" y="237"/>
                    <a:pt x="54" y="233"/>
                    <a:pt x="54" y="228"/>
                  </a:cubicBezTo>
                  <a:close/>
                  <a:moveTo>
                    <a:pt x="146" y="426"/>
                  </a:moveTo>
                  <a:cubicBezTo>
                    <a:pt x="146" y="424"/>
                    <a:pt x="146" y="424"/>
                    <a:pt x="146" y="423"/>
                  </a:cubicBezTo>
                  <a:cubicBezTo>
                    <a:pt x="146" y="421"/>
                    <a:pt x="147" y="418"/>
                    <a:pt x="144" y="418"/>
                  </a:cubicBezTo>
                  <a:cubicBezTo>
                    <a:pt x="141" y="417"/>
                    <a:pt x="141" y="420"/>
                    <a:pt x="140" y="422"/>
                  </a:cubicBezTo>
                  <a:cubicBezTo>
                    <a:pt x="140" y="425"/>
                    <a:pt x="140" y="428"/>
                    <a:pt x="140" y="430"/>
                  </a:cubicBezTo>
                  <a:cubicBezTo>
                    <a:pt x="141" y="432"/>
                    <a:pt x="143" y="433"/>
                    <a:pt x="144" y="432"/>
                  </a:cubicBezTo>
                  <a:cubicBezTo>
                    <a:pt x="146" y="432"/>
                    <a:pt x="147" y="431"/>
                    <a:pt x="146" y="430"/>
                  </a:cubicBezTo>
                  <a:cubicBezTo>
                    <a:pt x="146" y="428"/>
                    <a:pt x="146" y="426"/>
                    <a:pt x="146" y="426"/>
                  </a:cubicBezTo>
                  <a:close/>
                  <a:moveTo>
                    <a:pt x="36" y="574"/>
                  </a:moveTo>
                  <a:cubicBezTo>
                    <a:pt x="36" y="571"/>
                    <a:pt x="35" y="570"/>
                    <a:pt x="33" y="570"/>
                  </a:cubicBezTo>
                  <a:cubicBezTo>
                    <a:pt x="30" y="570"/>
                    <a:pt x="28" y="570"/>
                    <a:pt x="28" y="574"/>
                  </a:cubicBezTo>
                  <a:cubicBezTo>
                    <a:pt x="28" y="576"/>
                    <a:pt x="29" y="578"/>
                    <a:pt x="32" y="578"/>
                  </a:cubicBezTo>
                  <a:cubicBezTo>
                    <a:pt x="35" y="578"/>
                    <a:pt x="36" y="576"/>
                    <a:pt x="36" y="574"/>
                  </a:cubicBezTo>
                  <a:close/>
                  <a:moveTo>
                    <a:pt x="37" y="218"/>
                  </a:moveTo>
                  <a:cubicBezTo>
                    <a:pt x="39" y="216"/>
                    <a:pt x="40" y="215"/>
                    <a:pt x="41" y="214"/>
                  </a:cubicBezTo>
                  <a:cubicBezTo>
                    <a:pt x="42" y="212"/>
                    <a:pt x="43" y="211"/>
                    <a:pt x="42" y="209"/>
                  </a:cubicBezTo>
                  <a:cubicBezTo>
                    <a:pt x="40" y="208"/>
                    <a:pt x="39" y="206"/>
                    <a:pt x="36" y="207"/>
                  </a:cubicBezTo>
                  <a:cubicBezTo>
                    <a:pt x="34" y="208"/>
                    <a:pt x="35" y="210"/>
                    <a:pt x="35" y="211"/>
                  </a:cubicBezTo>
                  <a:cubicBezTo>
                    <a:pt x="35" y="213"/>
                    <a:pt x="35" y="215"/>
                    <a:pt x="37" y="218"/>
                  </a:cubicBezTo>
                  <a:close/>
                  <a:moveTo>
                    <a:pt x="81" y="388"/>
                  </a:moveTo>
                  <a:cubicBezTo>
                    <a:pt x="81" y="387"/>
                    <a:pt x="80" y="385"/>
                    <a:pt x="78" y="385"/>
                  </a:cubicBezTo>
                  <a:cubicBezTo>
                    <a:pt x="75" y="385"/>
                    <a:pt x="75" y="387"/>
                    <a:pt x="75" y="389"/>
                  </a:cubicBezTo>
                  <a:cubicBezTo>
                    <a:pt x="75" y="391"/>
                    <a:pt x="75" y="392"/>
                    <a:pt x="77" y="392"/>
                  </a:cubicBezTo>
                  <a:cubicBezTo>
                    <a:pt x="80" y="392"/>
                    <a:pt x="80" y="391"/>
                    <a:pt x="81" y="388"/>
                  </a:cubicBezTo>
                  <a:close/>
                  <a:moveTo>
                    <a:pt x="84" y="378"/>
                  </a:moveTo>
                  <a:cubicBezTo>
                    <a:pt x="82" y="376"/>
                    <a:pt x="81" y="375"/>
                    <a:pt x="80" y="374"/>
                  </a:cubicBezTo>
                  <a:cubicBezTo>
                    <a:pt x="79" y="372"/>
                    <a:pt x="79" y="371"/>
                    <a:pt x="77" y="372"/>
                  </a:cubicBezTo>
                  <a:cubicBezTo>
                    <a:pt x="75" y="373"/>
                    <a:pt x="74" y="374"/>
                    <a:pt x="74" y="376"/>
                  </a:cubicBezTo>
                  <a:cubicBezTo>
                    <a:pt x="74" y="378"/>
                    <a:pt x="76" y="378"/>
                    <a:pt x="77" y="379"/>
                  </a:cubicBezTo>
                  <a:cubicBezTo>
                    <a:pt x="79" y="379"/>
                    <a:pt x="81" y="380"/>
                    <a:pt x="84" y="378"/>
                  </a:cubicBezTo>
                  <a:close/>
                  <a:moveTo>
                    <a:pt x="86" y="346"/>
                  </a:moveTo>
                  <a:cubicBezTo>
                    <a:pt x="87" y="346"/>
                    <a:pt x="89" y="345"/>
                    <a:pt x="89" y="344"/>
                  </a:cubicBezTo>
                  <a:cubicBezTo>
                    <a:pt x="89" y="341"/>
                    <a:pt x="87" y="340"/>
                    <a:pt x="85" y="340"/>
                  </a:cubicBezTo>
                  <a:cubicBezTo>
                    <a:pt x="84" y="339"/>
                    <a:pt x="83" y="341"/>
                    <a:pt x="83" y="342"/>
                  </a:cubicBezTo>
                  <a:cubicBezTo>
                    <a:pt x="83" y="344"/>
                    <a:pt x="83" y="346"/>
                    <a:pt x="86" y="346"/>
                  </a:cubicBezTo>
                  <a:close/>
                  <a:moveTo>
                    <a:pt x="125" y="362"/>
                  </a:moveTo>
                  <a:cubicBezTo>
                    <a:pt x="124" y="362"/>
                    <a:pt x="123" y="363"/>
                    <a:pt x="123" y="364"/>
                  </a:cubicBezTo>
                  <a:cubicBezTo>
                    <a:pt x="123" y="366"/>
                    <a:pt x="124" y="368"/>
                    <a:pt x="127" y="368"/>
                  </a:cubicBezTo>
                  <a:cubicBezTo>
                    <a:pt x="128" y="369"/>
                    <a:pt x="129" y="368"/>
                    <a:pt x="129" y="367"/>
                  </a:cubicBezTo>
                  <a:cubicBezTo>
                    <a:pt x="128" y="365"/>
                    <a:pt x="127" y="363"/>
                    <a:pt x="125" y="362"/>
                  </a:cubicBezTo>
                  <a:close/>
                  <a:moveTo>
                    <a:pt x="136" y="542"/>
                  </a:moveTo>
                  <a:cubicBezTo>
                    <a:pt x="139" y="538"/>
                    <a:pt x="139" y="538"/>
                    <a:pt x="137" y="534"/>
                  </a:cubicBezTo>
                  <a:cubicBezTo>
                    <a:pt x="135" y="536"/>
                    <a:pt x="134" y="539"/>
                    <a:pt x="136" y="542"/>
                  </a:cubicBezTo>
                  <a:close/>
                  <a:moveTo>
                    <a:pt x="124" y="442"/>
                  </a:moveTo>
                  <a:cubicBezTo>
                    <a:pt x="127" y="442"/>
                    <a:pt x="130" y="442"/>
                    <a:pt x="130" y="439"/>
                  </a:cubicBezTo>
                  <a:cubicBezTo>
                    <a:pt x="130" y="438"/>
                    <a:pt x="130" y="437"/>
                    <a:pt x="129" y="437"/>
                  </a:cubicBezTo>
                  <a:cubicBezTo>
                    <a:pt x="126" y="436"/>
                    <a:pt x="126" y="440"/>
                    <a:pt x="124" y="441"/>
                  </a:cubicBezTo>
                  <a:cubicBezTo>
                    <a:pt x="124" y="441"/>
                    <a:pt x="124" y="441"/>
                    <a:pt x="124" y="442"/>
                  </a:cubicBezTo>
                  <a:close/>
                  <a:moveTo>
                    <a:pt x="90" y="390"/>
                  </a:moveTo>
                  <a:cubicBezTo>
                    <a:pt x="87" y="391"/>
                    <a:pt x="85" y="392"/>
                    <a:pt x="85" y="395"/>
                  </a:cubicBezTo>
                  <a:cubicBezTo>
                    <a:pt x="85" y="396"/>
                    <a:pt x="86" y="396"/>
                    <a:pt x="86" y="396"/>
                  </a:cubicBezTo>
                  <a:cubicBezTo>
                    <a:pt x="89" y="396"/>
                    <a:pt x="89" y="393"/>
                    <a:pt x="90" y="391"/>
                  </a:cubicBezTo>
                  <a:cubicBezTo>
                    <a:pt x="90" y="391"/>
                    <a:pt x="90" y="391"/>
                    <a:pt x="90" y="390"/>
                  </a:cubicBezTo>
                  <a:close/>
                  <a:moveTo>
                    <a:pt x="102" y="357"/>
                  </a:moveTo>
                  <a:cubicBezTo>
                    <a:pt x="103" y="356"/>
                    <a:pt x="104" y="355"/>
                    <a:pt x="104" y="354"/>
                  </a:cubicBezTo>
                  <a:cubicBezTo>
                    <a:pt x="104" y="353"/>
                    <a:pt x="103" y="353"/>
                    <a:pt x="102" y="353"/>
                  </a:cubicBezTo>
                  <a:cubicBezTo>
                    <a:pt x="101" y="353"/>
                    <a:pt x="100" y="354"/>
                    <a:pt x="100" y="356"/>
                  </a:cubicBezTo>
                  <a:cubicBezTo>
                    <a:pt x="100" y="357"/>
                    <a:pt x="101" y="357"/>
                    <a:pt x="102" y="357"/>
                  </a:cubicBezTo>
                  <a:close/>
                  <a:moveTo>
                    <a:pt x="90" y="351"/>
                  </a:moveTo>
                  <a:cubicBezTo>
                    <a:pt x="89" y="349"/>
                    <a:pt x="88" y="349"/>
                    <a:pt x="86" y="349"/>
                  </a:cubicBezTo>
                  <a:cubicBezTo>
                    <a:pt x="85" y="349"/>
                    <a:pt x="84" y="350"/>
                    <a:pt x="84" y="351"/>
                  </a:cubicBezTo>
                  <a:cubicBezTo>
                    <a:pt x="84" y="353"/>
                    <a:pt x="85" y="354"/>
                    <a:pt x="87" y="353"/>
                  </a:cubicBezTo>
                  <a:cubicBezTo>
                    <a:pt x="88" y="353"/>
                    <a:pt x="89" y="353"/>
                    <a:pt x="90" y="351"/>
                  </a:cubicBezTo>
                  <a:close/>
                  <a:moveTo>
                    <a:pt x="105" y="427"/>
                  </a:moveTo>
                  <a:cubicBezTo>
                    <a:pt x="104" y="428"/>
                    <a:pt x="104" y="429"/>
                    <a:pt x="104" y="431"/>
                  </a:cubicBezTo>
                  <a:cubicBezTo>
                    <a:pt x="104" y="432"/>
                    <a:pt x="104" y="432"/>
                    <a:pt x="105" y="432"/>
                  </a:cubicBezTo>
                  <a:cubicBezTo>
                    <a:pt x="107" y="432"/>
                    <a:pt x="107" y="430"/>
                    <a:pt x="107" y="428"/>
                  </a:cubicBezTo>
                  <a:cubicBezTo>
                    <a:pt x="107" y="428"/>
                    <a:pt x="107" y="427"/>
                    <a:pt x="105" y="427"/>
                  </a:cubicBezTo>
                  <a:close/>
                  <a:moveTo>
                    <a:pt x="52" y="198"/>
                  </a:moveTo>
                  <a:cubicBezTo>
                    <a:pt x="52" y="197"/>
                    <a:pt x="51" y="196"/>
                    <a:pt x="49" y="196"/>
                  </a:cubicBezTo>
                  <a:cubicBezTo>
                    <a:pt x="48" y="196"/>
                    <a:pt x="48" y="197"/>
                    <a:pt x="49" y="198"/>
                  </a:cubicBezTo>
                  <a:cubicBezTo>
                    <a:pt x="49" y="199"/>
                    <a:pt x="49" y="201"/>
                    <a:pt x="51" y="200"/>
                  </a:cubicBezTo>
                  <a:cubicBezTo>
                    <a:pt x="52" y="200"/>
                    <a:pt x="52" y="199"/>
                    <a:pt x="52" y="198"/>
                  </a:cubicBezTo>
                  <a:close/>
                  <a:moveTo>
                    <a:pt x="133" y="428"/>
                  </a:moveTo>
                  <a:cubicBezTo>
                    <a:pt x="134" y="427"/>
                    <a:pt x="135" y="427"/>
                    <a:pt x="135" y="426"/>
                  </a:cubicBezTo>
                  <a:cubicBezTo>
                    <a:pt x="135" y="425"/>
                    <a:pt x="135" y="424"/>
                    <a:pt x="133" y="424"/>
                  </a:cubicBezTo>
                  <a:cubicBezTo>
                    <a:pt x="132" y="423"/>
                    <a:pt x="131" y="424"/>
                    <a:pt x="131" y="426"/>
                  </a:cubicBezTo>
                  <a:cubicBezTo>
                    <a:pt x="131" y="427"/>
                    <a:pt x="132" y="427"/>
                    <a:pt x="133" y="428"/>
                  </a:cubicBezTo>
                  <a:close/>
                  <a:moveTo>
                    <a:pt x="55" y="556"/>
                  </a:moveTo>
                  <a:cubicBezTo>
                    <a:pt x="57" y="555"/>
                    <a:pt x="57" y="554"/>
                    <a:pt x="56" y="552"/>
                  </a:cubicBezTo>
                  <a:cubicBezTo>
                    <a:pt x="56" y="551"/>
                    <a:pt x="56" y="551"/>
                    <a:pt x="55" y="551"/>
                  </a:cubicBezTo>
                  <a:cubicBezTo>
                    <a:pt x="53" y="552"/>
                    <a:pt x="53" y="553"/>
                    <a:pt x="53" y="554"/>
                  </a:cubicBezTo>
                  <a:cubicBezTo>
                    <a:pt x="53" y="555"/>
                    <a:pt x="54" y="556"/>
                    <a:pt x="55" y="556"/>
                  </a:cubicBezTo>
                  <a:close/>
                  <a:moveTo>
                    <a:pt x="88" y="327"/>
                  </a:moveTo>
                  <a:cubicBezTo>
                    <a:pt x="87" y="327"/>
                    <a:pt x="86" y="328"/>
                    <a:pt x="86" y="329"/>
                  </a:cubicBezTo>
                  <a:cubicBezTo>
                    <a:pt x="86" y="330"/>
                    <a:pt x="87" y="331"/>
                    <a:pt x="88" y="331"/>
                  </a:cubicBezTo>
                  <a:cubicBezTo>
                    <a:pt x="89" y="331"/>
                    <a:pt x="90" y="330"/>
                    <a:pt x="90" y="329"/>
                  </a:cubicBezTo>
                  <a:cubicBezTo>
                    <a:pt x="90" y="327"/>
                    <a:pt x="89" y="327"/>
                    <a:pt x="88" y="327"/>
                  </a:cubicBezTo>
                  <a:close/>
                  <a:moveTo>
                    <a:pt x="131" y="375"/>
                  </a:moveTo>
                  <a:cubicBezTo>
                    <a:pt x="130" y="377"/>
                    <a:pt x="131" y="378"/>
                    <a:pt x="132" y="379"/>
                  </a:cubicBezTo>
                  <a:cubicBezTo>
                    <a:pt x="133" y="380"/>
                    <a:pt x="134" y="381"/>
                    <a:pt x="135" y="380"/>
                  </a:cubicBezTo>
                  <a:cubicBezTo>
                    <a:pt x="135" y="379"/>
                    <a:pt x="135" y="378"/>
                    <a:pt x="135" y="377"/>
                  </a:cubicBezTo>
                  <a:cubicBezTo>
                    <a:pt x="134" y="376"/>
                    <a:pt x="133" y="375"/>
                    <a:pt x="131" y="375"/>
                  </a:cubicBezTo>
                  <a:close/>
                  <a:moveTo>
                    <a:pt x="95" y="170"/>
                  </a:moveTo>
                  <a:cubicBezTo>
                    <a:pt x="94" y="170"/>
                    <a:pt x="93" y="170"/>
                    <a:pt x="93" y="171"/>
                  </a:cubicBezTo>
                  <a:cubicBezTo>
                    <a:pt x="93" y="172"/>
                    <a:pt x="94" y="173"/>
                    <a:pt x="95" y="173"/>
                  </a:cubicBezTo>
                  <a:cubicBezTo>
                    <a:pt x="96" y="173"/>
                    <a:pt x="97" y="173"/>
                    <a:pt x="97" y="172"/>
                  </a:cubicBezTo>
                  <a:cubicBezTo>
                    <a:pt x="97" y="171"/>
                    <a:pt x="96" y="170"/>
                    <a:pt x="95" y="170"/>
                  </a:cubicBezTo>
                  <a:close/>
                  <a:moveTo>
                    <a:pt x="147" y="523"/>
                  </a:moveTo>
                  <a:cubicBezTo>
                    <a:pt x="147" y="522"/>
                    <a:pt x="147" y="521"/>
                    <a:pt x="146" y="521"/>
                  </a:cubicBezTo>
                  <a:cubicBezTo>
                    <a:pt x="145" y="521"/>
                    <a:pt x="144" y="521"/>
                    <a:pt x="144" y="523"/>
                  </a:cubicBezTo>
                  <a:cubicBezTo>
                    <a:pt x="143" y="523"/>
                    <a:pt x="144" y="524"/>
                    <a:pt x="145" y="524"/>
                  </a:cubicBezTo>
                  <a:cubicBezTo>
                    <a:pt x="146" y="524"/>
                    <a:pt x="147" y="524"/>
                    <a:pt x="147" y="523"/>
                  </a:cubicBezTo>
                  <a:close/>
                  <a:moveTo>
                    <a:pt x="121" y="281"/>
                  </a:moveTo>
                  <a:cubicBezTo>
                    <a:pt x="121" y="280"/>
                    <a:pt x="121" y="279"/>
                    <a:pt x="119" y="279"/>
                  </a:cubicBezTo>
                  <a:cubicBezTo>
                    <a:pt x="119" y="279"/>
                    <a:pt x="118" y="280"/>
                    <a:pt x="118" y="280"/>
                  </a:cubicBezTo>
                  <a:cubicBezTo>
                    <a:pt x="118" y="282"/>
                    <a:pt x="119" y="282"/>
                    <a:pt x="120" y="282"/>
                  </a:cubicBezTo>
                  <a:cubicBezTo>
                    <a:pt x="121" y="282"/>
                    <a:pt x="121" y="282"/>
                    <a:pt x="121" y="281"/>
                  </a:cubicBezTo>
                  <a:close/>
                  <a:moveTo>
                    <a:pt x="114" y="121"/>
                  </a:moveTo>
                  <a:cubicBezTo>
                    <a:pt x="114" y="120"/>
                    <a:pt x="113" y="120"/>
                    <a:pt x="112" y="120"/>
                  </a:cubicBezTo>
                  <a:cubicBezTo>
                    <a:pt x="111" y="119"/>
                    <a:pt x="110" y="120"/>
                    <a:pt x="110" y="122"/>
                  </a:cubicBezTo>
                  <a:cubicBezTo>
                    <a:pt x="110" y="123"/>
                    <a:pt x="111" y="123"/>
                    <a:pt x="112" y="123"/>
                  </a:cubicBezTo>
                  <a:cubicBezTo>
                    <a:pt x="113" y="123"/>
                    <a:pt x="114" y="123"/>
                    <a:pt x="114" y="121"/>
                  </a:cubicBezTo>
                  <a:close/>
                  <a:moveTo>
                    <a:pt x="59" y="321"/>
                  </a:moveTo>
                  <a:cubicBezTo>
                    <a:pt x="59" y="320"/>
                    <a:pt x="59" y="319"/>
                    <a:pt x="58" y="319"/>
                  </a:cubicBezTo>
                  <a:cubicBezTo>
                    <a:pt x="57" y="319"/>
                    <a:pt x="57" y="319"/>
                    <a:pt x="57" y="320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58" y="322"/>
                    <a:pt x="59" y="321"/>
                    <a:pt x="59" y="321"/>
                  </a:cubicBezTo>
                  <a:close/>
                  <a:moveTo>
                    <a:pt x="26" y="280"/>
                  </a:moveTo>
                  <a:cubicBezTo>
                    <a:pt x="26" y="280"/>
                    <a:pt x="27" y="280"/>
                    <a:pt x="27" y="280"/>
                  </a:cubicBezTo>
                  <a:cubicBezTo>
                    <a:pt x="27" y="279"/>
                    <a:pt x="26" y="279"/>
                    <a:pt x="26" y="278"/>
                  </a:cubicBezTo>
                  <a:cubicBezTo>
                    <a:pt x="26" y="278"/>
                    <a:pt x="25" y="278"/>
                    <a:pt x="25" y="278"/>
                  </a:cubicBezTo>
                  <a:cubicBezTo>
                    <a:pt x="24" y="279"/>
                    <a:pt x="25" y="280"/>
                    <a:pt x="26" y="280"/>
                  </a:cubicBezTo>
                  <a:close/>
                  <a:moveTo>
                    <a:pt x="81" y="256"/>
                  </a:moveTo>
                  <a:cubicBezTo>
                    <a:pt x="81" y="256"/>
                    <a:pt x="80" y="257"/>
                    <a:pt x="80" y="257"/>
                  </a:cubicBezTo>
                  <a:cubicBezTo>
                    <a:pt x="80" y="258"/>
                    <a:pt x="81" y="258"/>
                    <a:pt x="81" y="258"/>
                  </a:cubicBezTo>
                  <a:cubicBezTo>
                    <a:pt x="82" y="258"/>
                    <a:pt x="82" y="257"/>
                    <a:pt x="82" y="257"/>
                  </a:cubicBezTo>
                  <a:cubicBezTo>
                    <a:pt x="82" y="256"/>
                    <a:pt x="81" y="256"/>
                    <a:pt x="81" y="256"/>
                  </a:cubicBezTo>
                  <a:close/>
                  <a:moveTo>
                    <a:pt x="29" y="130"/>
                  </a:moveTo>
                  <a:cubicBezTo>
                    <a:pt x="29" y="131"/>
                    <a:pt x="30" y="131"/>
                    <a:pt x="30" y="131"/>
                  </a:cubicBezTo>
                  <a:cubicBezTo>
                    <a:pt x="31" y="132"/>
                    <a:pt x="32" y="134"/>
                    <a:pt x="33" y="131"/>
                  </a:cubicBezTo>
                  <a:cubicBezTo>
                    <a:pt x="33" y="130"/>
                    <a:pt x="31" y="129"/>
                    <a:pt x="29" y="130"/>
                  </a:cubicBezTo>
                  <a:close/>
                  <a:moveTo>
                    <a:pt x="143" y="504"/>
                  </a:moveTo>
                  <a:cubicBezTo>
                    <a:pt x="143" y="503"/>
                    <a:pt x="144" y="503"/>
                    <a:pt x="144" y="502"/>
                  </a:cubicBezTo>
                  <a:cubicBezTo>
                    <a:pt x="144" y="502"/>
                    <a:pt x="143" y="502"/>
                    <a:pt x="143" y="502"/>
                  </a:cubicBezTo>
                  <a:cubicBezTo>
                    <a:pt x="142" y="502"/>
                    <a:pt x="141" y="502"/>
                    <a:pt x="141" y="503"/>
                  </a:cubicBezTo>
                  <a:cubicBezTo>
                    <a:pt x="142" y="503"/>
                    <a:pt x="142" y="503"/>
                    <a:pt x="143" y="504"/>
                  </a:cubicBezTo>
                  <a:close/>
                  <a:moveTo>
                    <a:pt x="30" y="152"/>
                  </a:moveTo>
                  <a:cubicBezTo>
                    <a:pt x="30" y="151"/>
                    <a:pt x="30" y="150"/>
                    <a:pt x="29" y="150"/>
                  </a:cubicBezTo>
                  <a:cubicBezTo>
                    <a:pt x="28" y="150"/>
                    <a:pt x="28" y="151"/>
                    <a:pt x="28" y="151"/>
                  </a:cubicBezTo>
                  <a:cubicBezTo>
                    <a:pt x="28" y="152"/>
                    <a:pt x="28" y="153"/>
                    <a:pt x="29" y="153"/>
                  </a:cubicBezTo>
                  <a:cubicBezTo>
                    <a:pt x="30" y="153"/>
                    <a:pt x="30" y="152"/>
                    <a:pt x="30" y="152"/>
                  </a:cubicBezTo>
                  <a:close/>
                  <a:moveTo>
                    <a:pt x="54" y="326"/>
                  </a:moveTo>
                  <a:cubicBezTo>
                    <a:pt x="53" y="327"/>
                    <a:pt x="53" y="327"/>
                    <a:pt x="53" y="327"/>
                  </a:cubicBezTo>
                  <a:cubicBezTo>
                    <a:pt x="52" y="327"/>
                    <a:pt x="52" y="328"/>
                    <a:pt x="53" y="328"/>
                  </a:cubicBezTo>
                  <a:cubicBezTo>
                    <a:pt x="53" y="328"/>
                    <a:pt x="54" y="328"/>
                    <a:pt x="54" y="328"/>
                  </a:cubicBezTo>
                  <a:cubicBezTo>
                    <a:pt x="55" y="327"/>
                    <a:pt x="54" y="327"/>
                    <a:pt x="54" y="326"/>
                  </a:cubicBezTo>
                  <a:close/>
                  <a:moveTo>
                    <a:pt x="114" y="555"/>
                  </a:moveTo>
                  <a:cubicBezTo>
                    <a:pt x="114" y="555"/>
                    <a:pt x="113" y="556"/>
                    <a:pt x="113" y="556"/>
                  </a:cubicBezTo>
                  <a:cubicBezTo>
                    <a:pt x="113" y="556"/>
                    <a:pt x="114" y="557"/>
                    <a:pt x="114" y="557"/>
                  </a:cubicBezTo>
                  <a:cubicBezTo>
                    <a:pt x="115" y="557"/>
                    <a:pt x="115" y="556"/>
                    <a:pt x="115" y="555"/>
                  </a:cubicBezTo>
                  <a:cubicBezTo>
                    <a:pt x="115" y="555"/>
                    <a:pt x="114" y="555"/>
                    <a:pt x="114" y="555"/>
                  </a:cubicBezTo>
                  <a:close/>
                  <a:moveTo>
                    <a:pt x="152" y="460"/>
                  </a:moveTo>
                  <a:cubicBezTo>
                    <a:pt x="152" y="460"/>
                    <a:pt x="151" y="459"/>
                    <a:pt x="151" y="459"/>
                  </a:cubicBezTo>
                  <a:cubicBezTo>
                    <a:pt x="150" y="459"/>
                    <a:pt x="150" y="460"/>
                    <a:pt x="150" y="460"/>
                  </a:cubicBezTo>
                  <a:cubicBezTo>
                    <a:pt x="150" y="461"/>
                    <a:pt x="150" y="461"/>
                    <a:pt x="151" y="461"/>
                  </a:cubicBezTo>
                  <a:cubicBezTo>
                    <a:pt x="151" y="461"/>
                    <a:pt x="152" y="461"/>
                    <a:pt x="152" y="460"/>
                  </a:cubicBezTo>
                  <a:close/>
                  <a:moveTo>
                    <a:pt x="179" y="579"/>
                  </a:moveTo>
                  <a:cubicBezTo>
                    <a:pt x="179" y="578"/>
                    <a:pt x="179" y="578"/>
                    <a:pt x="179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579"/>
                    <a:pt x="178" y="579"/>
                    <a:pt x="178" y="579"/>
                  </a:cubicBezTo>
                  <a:cubicBezTo>
                    <a:pt x="179" y="579"/>
                    <a:pt x="179" y="579"/>
                    <a:pt x="179" y="579"/>
                  </a:cubicBezTo>
                  <a:close/>
                  <a:moveTo>
                    <a:pt x="26" y="203"/>
                  </a:moveTo>
                  <a:cubicBezTo>
                    <a:pt x="26" y="203"/>
                    <a:pt x="25" y="202"/>
                    <a:pt x="25" y="202"/>
                  </a:cubicBezTo>
                  <a:cubicBezTo>
                    <a:pt x="25" y="202"/>
                    <a:pt x="24" y="203"/>
                    <a:pt x="24" y="203"/>
                  </a:cubicBezTo>
                  <a:cubicBezTo>
                    <a:pt x="24" y="203"/>
                    <a:pt x="25" y="204"/>
                    <a:pt x="25" y="204"/>
                  </a:cubicBezTo>
                  <a:cubicBezTo>
                    <a:pt x="25" y="204"/>
                    <a:pt x="26" y="203"/>
                    <a:pt x="26" y="203"/>
                  </a:cubicBezTo>
                  <a:close/>
                  <a:moveTo>
                    <a:pt x="114" y="145"/>
                  </a:moveTo>
                  <a:cubicBezTo>
                    <a:pt x="114" y="145"/>
                    <a:pt x="113" y="144"/>
                    <a:pt x="113" y="144"/>
                  </a:cubicBezTo>
                  <a:cubicBezTo>
                    <a:pt x="113" y="144"/>
                    <a:pt x="112" y="144"/>
                    <a:pt x="112" y="144"/>
                  </a:cubicBezTo>
                  <a:cubicBezTo>
                    <a:pt x="112" y="145"/>
                    <a:pt x="112" y="145"/>
                    <a:pt x="112" y="146"/>
                  </a:cubicBezTo>
                  <a:cubicBezTo>
                    <a:pt x="113" y="146"/>
                    <a:pt x="113" y="145"/>
                    <a:pt x="114" y="145"/>
                  </a:cubicBezTo>
                  <a:close/>
                  <a:moveTo>
                    <a:pt x="30" y="333"/>
                  </a:moveTo>
                  <a:cubicBezTo>
                    <a:pt x="30" y="332"/>
                    <a:pt x="30" y="332"/>
                    <a:pt x="29" y="332"/>
                  </a:cubicBezTo>
                  <a:cubicBezTo>
                    <a:pt x="29" y="332"/>
                    <a:pt x="29" y="332"/>
                    <a:pt x="29" y="332"/>
                  </a:cubicBezTo>
                  <a:cubicBezTo>
                    <a:pt x="29" y="332"/>
                    <a:pt x="29" y="333"/>
                    <a:pt x="29" y="333"/>
                  </a:cubicBezTo>
                  <a:cubicBezTo>
                    <a:pt x="29" y="333"/>
                    <a:pt x="30" y="333"/>
                    <a:pt x="30" y="333"/>
                  </a:cubicBezTo>
                  <a:close/>
                  <a:moveTo>
                    <a:pt x="124" y="404"/>
                  </a:moveTo>
                  <a:cubicBezTo>
                    <a:pt x="123" y="404"/>
                    <a:pt x="123" y="404"/>
                    <a:pt x="123" y="405"/>
                  </a:cubicBezTo>
                  <a:cubicBezTo>
                    <a:pt x="123" y="405"/>
                    <a:pt x="124" y="405"/>
                    <a:pt x="124" y="404"/>
                  </a:cubicBezTo>
                  <a:cubicBezTo>
                    <a:pt x="124" y="404"/>
                    <a:pt x="124" y="404"/>
                    <a:pt x="124" y="404"/>
                  </a:cubicBezTo>
                  <a:close/>
                  <a:moveTo>
                    <a:pt x="91" y="312"/>
                  </a:moveTo>
                  <a:cubicBezTo>
                    <a:pt x="91" y="312"/>
                    <a:pt x="91" y="312"/>
                    <a:pt x="91" y="312"/>
                  </a:cubicBezTo>
                  <a:cubicBezTo>
                    <a:pt x="92" y="312"/>
                    <a:pt x="92" y="311"/>
                    <a:pt x="91" y="311"/>
                  </a:cubicBezTo>
                  <a:cubicBezTo>
                    <a:pt x="91" y="311"/>
                    <a:pt x="91" y="311"/>
                    <a:pt x="91" y="311"/>
                  </a:cubicBezTo>
                  <a:cubicBezTo>
                    <a:pt x="91" y="311"/>
                    <a:pt x="91" y="311"/>
                    <a:pt x="91" y="312"/>
                  </a:cubicBezTo>
                  <a:close/>
                  <a:moveTo>
                    <a:pt x="85" y="577"/>
                  </a:moveTo>
                  <a:cubicBezTo>
                    <a:pt x="85" y="576"/>
                    <a:pt x="85" y="576"/>
                    <a:pt x="85" y="576"/>
                  </a:cubicBezTo>
                  <a:cubicBezTo>
                    <a:pt x="84" y="575"/>
                    <a:pt x="84" y="575"/>
                    <a:pt x="84" y="576"/>
                  </a:cubicBezTo>
                  <a:cubicBezTo>
                    <a:pt x="84" y="576"/>
                    <a:pt x="84" y="576"/>
                    <a:pt x="84" y="577"/>
                  </a:cubicBezTo>
                  <a:cubicBezTo>
                    <a:pt x="84" y="577"/>
                    <a:pt x="84" y="577"/>
                    <a:pt x="85" y="577"/>
                  </a:cubicBezTo>
                  <a:close/>
                  <a:moveTo>
                    <a:pt x="95" y="323"/>
                  </a:moveTo>
                  <a:cubicBezTo>
                    <a:pt x="95" y="323"/>
                    <a:pt x="95" y="324"/>
                    <a:pt x="95" y="324"/>
                  </a:cubicBezTo>
                  <a:cubicBezTo>
                    <a:pt x="95" y="324"/>
                    <a:pt x="95" y="324"/>
                    <a:pt x="95" y="324"/>
                  </a:cubicBezTo>
                  <a:cubicBezTo>
                    <a:pt x="96" y="324"/>
                    <a:pt x="96" y="324"/>
                    <a:pt x="96" y="323"/>
                  </a:cubicBezTo>
                  <a:cubicBezTo>
                    <a:pt x="95" y="323"/>
                    <a:pt x="95" y="323"/>
                    <a:pt x="95" y="323"/>
                  </a:cubicBezTo>
                  <a:close/>
                  <a:moveTo>
                    <a:pt x="137" y="140"/>
                  </a:moveTo>
                  <a:cubicBezTo>
                    <a:pt x="137" y="140"/>
                    <a:pt x="137" y="140"/>
                    <a:pt x="137" y="140"/>
                  </a:cubicBezTo>
                  <a:cubicBezTo>
                    <a:pt x="136" y="139"/>
                    <a:pt x="136" y="139"/>
                    <a:pt x="136" y="140"/>
                  </a:cubicBezTo>
                  <a:cubicBezTo>
                    <a:pt x="136" y="140"/>
                    <a:pt x="136" y="140"/>
                    <a:pt x="136" y="141"/>
                  </a:cubicBezTo>
                  <a:cubicBezTo>
                    <a:pt x="137" y="141"/>
                    <a:pt x="137" y="140"/>
                    <a:pt x="137" y="140"/>
                  </a:cubicBezTo>
                  <a:close/>
                  <a:moveTo>
                    <a:pt x="112" y="282"/>
                  </a:moveTo>
                  <a:cubicBezTo>
                    <a:pt x="112" y="282"/>
                    <a:pt x="112" y="281"/>
                    <a:pt x="112" y="281"/>
                  </a:cubicBezTo>
                  <a:cubicBezTo>
                    <a:pt x="112" y="281"/>
                    <a:pt x="111" y="281"/>
                    <a:pt x="111" y="281"/>
                  </a:cubicBezTo>
                  <a:cubicBezTo>
                    <a:pt x="111" y="281"/>
                    <a:pt x="111" y="282"/>
                    <a:pt x="112" y="282"/>
                  </a:cubicBezTo>
                  <a:close/>
                  <a:moveTo>
                    <a:pt x="120" y="419"/>
                  </a:moveTo>
                  <a:cubicBezTo>
                    <a:pt x="120" y="419"/>
                    <a:pt x="120" y="419"/>
                    <a:pt x="120" y="419"/>
                  </a:cubicBezTo>
                  <a:cubicBezTo>
                    <a:pt x="120" y="419"/>
                    <a:pt x="120" y="418"/>
                    <a:pt x="120" y="418"/>
                  </a:cubicBezTo>
                  <a:cubicBezTo>
                    <a:pt x="120" y="418"/>
                    <a:pt x="119" y="418"/>
                    <a:pt x="119" y="418"/>
                  </a:cubicBezTo>
                  <a:cubicBezTo>
                    <a:pt x="119" y="419"/>
                    <a:pt x="119" y="419"/>
                    <a:pt x="120" y="419"/>
                  </a:cubicBezTo>
                  <a:close/>
                  <a:moveTo>
                    <a:pt x="125" y="342"/>
                  </a:moveTo>
                  <a:cubicBezTo>
                    <a:pt x="125" y="342"/>
                    <a:pt x="125" y="341"/>
                    <a:pt x="125" y="341"/>
                  </a:cubicBezTo>
                  <a:cubicBezTo>
                    <a:pt x="125" y="341"/>
                    <a:pt x="125" y="340"/>
                    <a:pt x="124" y="341"/>
                  </a:cubicBezTo>
                  <a:cubicBezTo>
                    <a:pt x="124" y="341"/>
                    <a:pt x="124" y="341"/>
                    <a:pt x="124" y="341"/>
                  </a:cubicBezTo>
                  <a:cubicBezTo>
                    <a:pt x="124" y="342"/>
                    <a:pt x="125" y="342"/>
                    <a:pt x="125" y="342"/>
                  </a:cubicBezTo>
                  <a:close/>
                  <a:moveTo>
                    <a:pt x="109" y="374"/>
                  </a:moveTo>
                  <a:cubicBezTo>
                    <a:pt x="109" y="374"/>
                    <a:pt x="108" y="375"/>
                    <a:pt x="108" y="375"/>
                  </a:cubicBezTo>
                  <a:cubicBezTo>
                    <a:pt x="108" y="376"/>
                    <a:pt x="108" y="376"/>
                    <a:pt x="109" y="376"/>
                  </a:cubicBezTo>
                  <a:cubicBezTo>
                    <a:pt x="109" y="376"/>
                    <a:pt x="110" y="375"/>
                    <a:pt x="110" y="375"/>
                  </a:cubicBezTo>
                  <a:cubicBezTo>
                    <a:pt x="109" y="375"/>
                    <a:pt x="109" y="374"/>
                    <a:pt x="109" y="374"/>
                  </a:cubicBezTo>
                  <a:close/>
                  <a:moveTo>
                    <a:pt x="110" y="573"/>
                  </a:moveTo>
                  <a:cubicBezTo>
                    <a:pt x="110" y="573"/>
                    <a:pt x="109" y="573"/>
                    <a:pt x="109" y="573"/>
                  </a:cubicBezTo>
                  <a:cubicBezTo>
                    <a:pt x="109" y="573"/>
                    <a:pt x="109" y="573"/>
                    <a:pt x="109" y="573"/>
                  </a:cubicBezTo>
                  <a:cubicBezTo>
                    <a:pt x="109" y="573"/>
                    <a:pt x="109" y="573"/>
                    <a:pt x="110" y="574"/>
                  </a:cubicBezTo>
                  <a:cubicBezTo>
                    <a:pt x="110" y="573"/>
                    <a:pt x="110" y="573"/>
                    <a:pt x="110" y="573"/>
                  </a:cubicBezTo>
                  <a:close/>
                  <a:moveTo>
                    <a:pt x="29" y="520"/>
                  </a:moveTo>
                  <a:cubicBezTo>
                    <a:pt x="33" y="515"/>
                    <a:pt x="35" y="511"/>
                    <a:pt x="33" y="506"/>
                  </a:cubicBezTo>
                  <a:cubicBezTo>
                    <a:pt x="30" y="510"/>
                    <a:pt x="29" y="514"/>
                    <a:pt x="29" y="520"/>
                  </a:cubicBezTo>
                  <a:close/>
                  <a:moveTo>
                    <a:pt x="90" y="74"/>
                  </a:moveTo>
                  <a:cubicBezTo>
                    <a:pt x="91" y="75"/>
                    <a:pt x="94" y="76"/>
                    <a:pt x="94" y="74"/>
                  </a:cubicBezTo>
                  <a:cubicBezTo>
                    <a:pt x="96" y="70"/>
                    <a:pt x="99" y="65"/>
                    <a:pt x="97" y="61"/>
                  </a:cubicBezTo>
                  <a:cubicBezTo>
                    <a:pt x="95" y="57"/>
                    <a:pt x="94" y="53"/>
                    <a:pt x="92" y="49"/>
                  </a:cubicBezTo>
                  <a:cubicBezTo>
                    <a:pt x="91" y="48"/>
                    <a:pt x="91" y="45"/>
                    <a:pt x="89" y="45"/>
                  </a:cubicBezTo>
                  <a:cubicBezTo>
                    <a:pt x="86" y="45"/>
                    <a:pt x="85" y="47"/>
                    <a:pt x="83" y="48"/>
                  </a:cubicBezTo>
                  <a:cubicBezTo>
                    <a:pt x="82" y="50"/>
                    <a:pt x="82" y="52"/>
                    <a:pt x="82" y="55"/>
                  </a:cubicBezTo>
                  <a:cubicBezTo>
                    <a:pt x="82" y="62"/>
                    <a:pt x="87" y="68"/>
                    <a:pt x="90" y="74"/>
                  </a:cubicBezTo>
                  <a:close/>
                  <a:moveTo>
                    <a:pt x="132" y="34"/>
                  </a:moveTo>
                  <a:cubicBezTo>
                    <a:pt x="132" y="31"/>
                    <a:pt x="129" y="29"/>
                    <a:pt x="126" y="29"/>
                  </a:cubicBezTo>
                  <a:cubicBezTo>
                    <a:pt x="122" y="29"/>
                    <a:pt x="122" y="31"/>
                    <a:pt x="121" y="34"/>
                  </a:cubicBezTo>
                  <a:cubicBezTo>
                    <a:pt x="119" y="41"/>
                    <a:pt x="122" y="51"/>
                    <a:pt x="128" y="55"/>
                  </a:cubicBezTo>
                  <a:cubicBezTo>
                    <a:pt x="130" y="56"/>
                    <a:pt x="131" y="56"/>
                    <a:pt x="132" y="54"/>
                  </a:cubicBezTo>
                  <a:cubicBezTo>
                    <a:pt x="134" y="52"/>
                    <a:pt x="134" y="50"/>
                    <a:pt x="134" y="46"/>
                  </a:cubicBezTo>
                  <a:cubicBezTo>
                    <a:pt x="134" y="43"/>
                    <a:pt x="133" y="39"/>
                    <a:pt x="132" y="34"/>
                  </a:cubicBezTo>
                  <a:close/>
                  <a:moveTo>
                    <a:pt x="61" y="42"/>
                  </a:moveTo>
                  <a:cubicBezTo>
                    <a:pt x="59" y="45"/>
                    <a:pt x="56" y="48"/>
                    <a:pt x="52" y="50"/>
                  </a:cubicBezTo>
                  <a:cubicBezTo>
                    <a:pt x="46" y="54"/>
                    <a:pt x="46" y="55"/>
                    <a:pt x="48" y="64"/>
                  </a:cubicBezTo>
                  <a:cubicBezTo>
                    <a:pt x="51" y="57"/>
                    <a:pt x="56" y="54"/>
                    <a:pt x="60" y="50"/>
                  </a:cubicBezTo>
                  <a:cubicBezTo>
                    <a:pt x="63" y="47"/>
                    <a:pt x="68" y="45"/>
                    <a:pt x="71" y="40"/>
                  </a:cubicBezTo>
                  <a:cubicBezTo>
                    <a:pt x="66" y="38"/>
                    <a:pt x="64" y="37"/>
                    <a:pt x="61" y="42"/>
                  </a:cubicBezTo>
                  <a:close/>
                  <a:moveTo>
                    <a:pt x="140" y="94"/>
                  </a:moveTo>
                  <a:cubicBezTo>
                    <a:pt x="141" y="93"/>
                    <a:pt x="142" y="91"/>
                    <a:pt x="141" y="90"/>
                  </a:cubicBezTo>
                  <a:cubicBezTo>
                    <a:pt x="140" y="88"/>
                    <a:pt x="138" y="87"/>
                    <a:pt x="137" y="89"/>
                  </a:cubicBezTo>
                  <a:cubicBezTo>
                    <a:pt x="134" y="94"/>
                    <a:pt x="131" y="93"/>
                    <a:pt x="127" y="89"/>
                  </a:cubicBezTo>
                  <a:cubicBezTo>
                    <a:pt x="126" y="89"/>
                    <a:pt x="125" y="89"/>
                    <a:pt x="125" y="90"/>
                  </a:cubicBezTo>
                  <a:cubicBezTo>
                    <a:pt x="125" y="90"/>
                    <a:pt x="125" y="91"/>
                    <a:pt x="125" y="92"/>
                  </a:cubicBezTo>
                  <a:cubicBezTo>
                    <a:pt x="127" y="95"/>
                    <a:pt x="129" y="95"/>
                    <a:pt x="132" y="95"/>
                  </a:cubicBezTo>
                  <a:cubicBezTo>
                    <a:pt x="135" y="95"/>
                    <a:pt x="138" y="95"/>
                    <a:pt x="140" y="94"/>
                  </a:cubicBezTo>
                  <a:close/>
                  <a:moveTo>
                    <a:pt x="122" y="23"/>
                  </a:moveTo>
                  <a:cubicBezTo>
                    <a:pt x="127" y="24"/>
                    <a:pt x="133" y="27"/>
                    <a:pt x="140" y="25"/>
                  </a:cubicBezTo>
                  <a:cubicBezTo>
                    <a:pt x="134" y="22"/>
                    <a:pt x="127" y="23"/>
                    <a:pt x="122" y="23"/>
                  </a:cubicBezTo>
                  <a:close/>
                  <a:moveTo>
                    <a:pt x="29" y="85"/>
                  </a:moveTo>
                  <a:cubicBezTo>
                    <a:pt x="29" y="85"/>
                    <a:pt x="30" y="85"/>
                    <a:pt x="30" y="85"/>
                  </a:cubicBezTo>
                  <a:cubicBezTo>
                    <a:pt x="32" y="85"/>
                    <a:pt x="34" y="84"/>
                    <a:pt x="36" y="80"/>
                  </a:cubicBezTo>
                  <a:cubicBezTo>
                    <a:pt x="32" y="81"/>
                    <a:pt x="30" y="82"/>
                    <a:pt x="29" y="85"/>
                  </a:cubicBezTo>
                  <a:close/>
                  <a:moveTo>
                    <a:pt x="112" y="24"/>
                  </a:moveTo>
                  <a:cubicBezTo>
                    <a:pt x="110" y="24"/>
                    <a:pt x="109" y="24"/>
                    <a:pt x="108" y="25"/>
                  </a:cubicBezTo>
                  <a:cubicBezTo>
                    <a:pt x="107" y="26"/>
                    <a:pt x="108" y="27"/>
                    <a:pt x="109" y="28"/>
                  </a:cubicBezTo>
                  <a:cubicBezTo>
                    <a:pt x="111" y="28"/>
                    <a:pt x="112" y="28"/>
                    <a:pt x="112" y="27"/>
                  </a:cubicBezTo>
                  <a:cubicBezTo>
                    <a:pt x="113" y="25"/>
                    <a:pt x="113" y="25"/>
                    <a:pt x="112" y="24"/>
                  </a:cubicBezTo>
                  <a:close/>
                  <a:moveTo>
                    <a:pt x="54" y="115"/>
                  </a:moveTo>
                  <a:cubicBezTo>
                    <a:pt x="55" y="115"/>
                    <a:pt x="55" y="114"/>
                    <a:pt x="54" y="113"/>
                  </a:cubicBezTo>
                  <a:cubicBezTo>
                    <a:pt x="52" y="113"/>
                    <a:pt x="50" y="114"/>
                    <a:pt x="48" y="116"/>
                  </a:cubicBezTo>
                  <a:cubicBezTo>
                    <a:pt x="51" y="117"/>
                    <a:pt x="53" y="117"/>
                    <a:pt x="54" y="115"/>
                  </a:cubicBezTo>
                  <a:close/>
                  <a:moveTo>
                    <a:pt x="61" y="64"/>
                  </a:moveTo>
                  <a:cubicBezTo>
                    <a:pt x="61" y="65"/>
                    <a:pt x="61" y="65"/>
                    <a:pt x="62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64"/>
                    <a:pt x="63" y="64"/>
                    <a:pt x="63" y="63"/>
                  </a:cubicBezTo>
                  <a:cubicBezTo>
                    <a:pt x="62" y="64"/>
                    <a:pt x="61" y="64"/>
                    <a:pt x="61" y="64"/>
                  </a:cubicBezTo>
                  <a:close/>
                  <a:moveTo>
                    <a:pt x="23" y="89"/>
                  </a:moveTo>
                  <a:cubicBezTo>
                    <a:pt x="23" y="90"/>
                    <a:pt x="24" y="90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0"/>
                    <a:pt x="24" y="90"/>
                    <a:pt x="24" y="89"/>
                  </a:cubicBezTo>
                  <a:cubicBezTo>
                    <a:pt x="24" y="89"/>
                    <a:pt x="23" y="89"/>
                    <a:pt x="23" y="89"/>
                  </a:cubicBezTo>
                  <a:close/>
                  <a:moveTo>
                    <a:pt x="111" y="40"/>
                  </a:moveTo>
                  <a:cubicBezTo>
                    <a:pt x="111" y="39"/>
                    <a:pt x="110" y="40"/>
                    <a:pt x="111" y="41"/>
                  </a:cubicBezTo>
                  <a:cubicBezTo>
                    <a:pt x="111" y="41"/>
                    <a:pt x="111" y="42"/>
                    <a:pt x="112" y="43"/>
                  </a:cubicBezTo>
                  <a:cubicBezTo>
                    <a:pt x="112" y="42"/>
                    <a:pt x="112" y="42"/>
                    <a:pt x="113" y="41"/>
                  </a:cubicBezTo>
                  <a:cubicBezTo>
                    <a:pt x="112" y="41"/>
                    <a:pt x="112" y="40"/>
                    <a:pt x="111" y="40"/>
                  </a:cubicBezTo>
                  <a:close/>
                  <a:moveTo>
                    <a:pt x="137" y="65"/>
                  </a:moveTo>
                  <a:cubicBezTo>
                    <a:pt x="136" y="65"/>
                    <a:pt x="135" y="66"/>
                    <a:pt x="135" y="67"/>
                  </a:cubicBezTo>
                  <a:cubicBezTo>
                    <a:pt x="135" y="67"/>
                    <a:pt x="135" y="68"/>
                    <a:pt x="136" y="68"/>
                  </a:cubicBezTo>
                  <a:cubicBezTo>
                    <a:pt x="137" y="68"/>
                    <a:pt x="137" y="67"/>
                    <a:pt x="137" y="67"/>
                  </a:cubicBezTo>
                  <a:cubicBezTo>
                    <a:pt x="137" y="66"/>
                    <a:pt x="137" y="65"/>
                    <a:pt x="137" y="65"/>
                  </a:cubicBezTo>
                  <a:close/>
                  <a:moveTo>
                    <a:pt x="84" y="106"/>
                  </a:moveTo>
                  <a:cubicBezTo>
                    <a:pt x="84" y="107"/>
                    <a:pt x="84" y="107"/>
                    <a:pt x="85" y="107"/>
                  </a:cubicBezTo>
                  <a:cubicBezTo>
                    <a:pt x="85" y="107"/>
                    <a:pt x="85" y="106"/>
                    <a:pt x="85" y="106"/>
                  </a:cubicBezTo>
                  <a:cubicBezTo>
                    <a:pt x="85" y="106"/>
                    <a:pt x="85" y="106"/>
                    <a:pt x="84" y="106"/>
                  </a:cubicBezTo>
                  <a:cubicBezTo>
                    <a:pt x="84" y="106"/>
                    <a:pt x="84" y="106"/>
                    <a:pt x="84" y="106"/>
                  </a:cubicBezTo>
                  <a:close/>
                  <a:moveTo>
                    <a:pt x="133" y="127"/>
                  </a:moveTo>
                  <a:cubicBezTo>
                    <a:pt x="133" y="127"/>
                    <a:pt x="133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8"/>
                    <a:pt x="133" y="127"/>
                    <a:pt x="133" y="127"/>
                  </a:cubicBezTo>
                  <a:cubicBezTo>
                    <a:pt x="133" y="127"/>
                    <a:pt x="133" y="127"/>
                    <a:pt x="133" y="127"/>
                  </a:cubicBezTo>
                  <a:close/>
                  <a:moveTo>
                    <a:pt x="151" y="116"/>
                  </a:moveTo>
                  <a:cubicBezTo>
                    <a:pt x="151" y="116"/>
                    <a:pt x="151" y="116"/>
                    <a:pt x="151" y="116"/>
                  </a:cubicBezTo>
                  <a:cubicBezTo>
                    <a:pt x="151" y="116"/>
                    <a:pt x="152" y="116"/>
                    <a:pt x="152" y="116"/>
                  </a:cubicBezTo>
                  <a:cubicBezTo>
                    <a:pt x="152" y="116"/>
                    <a:pt x="151" y="116"/>
                    <a:pt x="151" y="115"/>
                  </a:cubicBezTo>
                  <a:cubicBezTo>
                    <a:pt x="151" y="116"/>
                    <a:pt x="151" y="116"/>
                    <a:pt x="151" y="116"/>
                  </a:cubicBezTo>
                  <a:close/>
                  <a:moveTo>
                    <a:pt x="99" y="41"/>
                  </a:moveTo>
                  <a:cubicBezTo>
                    <a:pt x="99" y="41"/>
                    <a:pt x="99" y="41"/>
                    <a:pt x="99" y="41"/>
                  </a:cubicBezTo>
                  <a:cubicBezTo>
                    <a:pt x="99" y="42"/>
                    <a:pt x="99" y="42"/>
                    <a:pt x="99" y="42"/>
                  </a:cubicBezTo>
                  <a:lnTo>
                    <a:pt x="99" y="41"/>
                  </a:lnTo>
                  <a:close/>
                  <a:moveTo>
                    <a:pt x="136" y="461"/>
                  </a:moveTo>
                  <a:cubicBezTo>
                    <a:pt x="135" y="461"/>
                    <a:pt x="135" y="462"/>
                    <a:pt x="135" y="463"/>
                  </a:cubicBezTo>
                  <a:cubicBezTo>
                    <a:pt x="135" y="464"/>
                    <a:pt x="135" y="465"/>
                    <a:pt x="136" y="465"/>
                  </a:cubicBezTo>
                  <a:cubicBezTo>
                    <a:pt x="137" y="465"/>
                    <a:pt x="137" y="465"/>
                    <a:pt x="137" y="463"/>
                  </a:cubicBezTo>
                  <a:cubicBezTo>
                    <a:pt x="137" y="463"/>
                    <a:pt x="137" y="462"/>
                    <a:pt x="136" y="461"/>
                  </a:cubicBezTo>
                  <a:close/>
                  <a:moveTo>
                    <a:pt x="78" y="555"/>
                  </a:moveTo>
                  <a:cubicBezTo>
                    <a:pt x="75" y="555"/>
                    <a:pt x="74" y="557"/>
                    <a:pt x="74" y="559"/>
                  </a:cubicBezTo>
                  <a:cubicBezTo>
                    <a:pt x="74" y="560"/>
                    <a:pt x="74" y="561"/>
                    <a:pt x="75" y="561"/>
                  </a:cubicBezTo>
                  <a:cubicBezTo>
                    <a:pt x="78" y="561"/>
                    <a:pt x="79" y="559"/>
                    <a:pt x="80" y="557"/>
                  </a:cubicBezTo>
                  <a:cubicBezTo>
                    <a:pt x="79" y="556"/>
                    <a:pt x="79" y="555"/>
                    <a:pt x="78" y="555"/>
                  </a:cubicBezTo>
                  <a:close/>
                  <a:moveTo>
                    <a:pt x="69" y="545"/>
                  </a:moveTo>
                  <a:cubicBezTo>
                    <a:pt x="73" y="544"/>
                    <a:pt x="77" y="546"/>
                    <a:pt x="79" y="539"/>
                  </a:cubicBezTo>
                  <a:cubicBezTo>
                    <a:pt x="75" y="542"/>
                    <a:pt x="72" y="543"/>
                    <a:pt x="69" y="545"/>
                  </a:cubicBezTo>
                  <a:cubicBezTo>
                    <a:pt x="69" y="545"/>
                    <a:pt x="69" y="545"/>
                    <a:pt x="69" y="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" name="christmas">
            <a:hlinkClick r:id="" action="ppaction://media"/>
            <a:extLst>
              <a:ext uri="{FF2B5EF4-FFF2-40B4-BE49-F238E27FC236}">
                <a16:creationId xmlns:a16="http://schemas.microsoft.com/office/drawing/2014/main" id="{8894E7BF-D565-45CA-937A-8D672471E1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fade in="2000" out="5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21383" y="-897344"/>
            <a:ext cx="609600" cy="609600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18371558-AC30-4713-A9FE-D1D45CE840ED}"/>
              </a:ext>
            </a:extLst>
          </p:cNvPr>
          <p:cNvGrpSpPr/>
          <p:nvPr/>
        </p:nvGrpSpPr>
        <p:grpSpPr>
          <a:xfrm>
            <a:off x="4914746" y="714651"/>
            <a:ext cx="5098498" cy="3976412"/>
            <a:chOff x="4914746" y="714651"/>
            <a:chExt cx="5098498" cy="397641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271F88B-CFD8-4760-A19D-9DE1BC1CC27F}"/>
                </a:ext>
              </a:extLst>
            </p:cNvPr>
            <p:cNvGrpSpPr/>
            <p:nvPr/>
          </p:nvGrpSpPr>
          <p:grpSpPr>
            <a:xfrm>
              <a:off x="4914746" y="714651"/>
              <a:ext cx="5098498" cy="3976412"/>
              <a:chOff x="4914746" y="714651"/>
              <a:chExt cx="5098498" cy="3976412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3ED6A52B-D9B3-4026-BAA2-717FE2E4CCDA}"/>
                  </a:ext>
                </a:extLst>
              </p:cNvPr>
              <p:cNvSpPr/>
              <p:nvPr/>
            </p:nvSpPr>
            <p:spPr>
              <a:xfrm>
                <a:off x="5048250" y="736600"/>
                <a:ext cx="4864100" cy="3829050"/>
              </a:xfrm>
              <a:custGeom>
                <a:avLst/>
                <a:gdLst>
                  <a:gd name="connsiteX0" fmla="*/ 57150 w 4864100"/>
                  <a:gd name="connsiteY0" fmla="*/ 158750 h 3829050"/>
                  <a:gd name="connsiteX1" fmla="*/ 984250 w 4864100"/>
                  <a:gd name="connsiteY1" fmla="*/ 82550 h 3829050"/>
                  <a:gd name="connsiteX2" fmla="*/ 1797050 w 4864100"/>
                  <a:gd name="connsiteY2" fmla="*/ 38100 h 3829050"/>
                  <a:gd name="connsiteX3" fmla="*/ 2019300 w 4864100"/>
                  <a:gd name="connsiteY3" fmla="*/ 0 h 3829050"/>
                  <a:gd name="connsiteX4" fmla="*/ 3314700 w 4864100"/>
                  <a:gd name="connsiteY4" fmla="*/ 101600 h 3829050"/>
                  <a:gd name="connsiteX5" fmla="*/ 4864100 w 4864100"/>
                  <a:gd name="connsiteY5" fmla="*/ 196850 h 3829050"/>
                  <a:gd name="connsiteX6" fmla="*/ 4819650 w 4864100"/>
                  <a:gd name="connsiteY6" fmla="*/ 3822700 h 3829050"/>
                  <a:gd name="connsiteX7" fmla="*/ 2565400 w 4864100"/>
                  <a:gd name="connsiteY7" fmla="*/ 3829050 h 3829050"/>
                  <a:gd name="connsiteX8" fmla="*/ 342900 w 4864100"/>
                  <a:gd name="connsiteY8" fmla="*/ 3746500 h 3829050"/>
                  <a:gd name="connsiteX9" fmla="*/ 31750 w 4864100"/>
                  <a:gd name="connsiteY9" fmla="*/ 3727450 h 3829050"/>
                  <a:gd name="connsiteX10" fmla="*/ 0 w 4864100"/>
                  <a:gd name="connsiteY10" fmla="*/ 1924050 h 3829050"/>
                  <a:gd name="connsiteX11" fmla="*/ 57150 w 4864100"/>
                  <a:gd name="connsiteY11" fmla="*/ 158750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64100" h="3829050">
                    <a:moveTo>
                      <a:pt x="57150" y="158750"/>
                    </a:moveTo>
                    <a:lnTo>
                      <a:pt x="984250" y="82550"/>
                    </a:lnTo>
                    <a:lnTo>
                      <a:pt x="1797050" y="38100"/>
                    </a:lnTo>
                    <a:lnTo>
                      <a:pt x="2019300" y="0"/>
                    </a:lnTo>
                    <a:lnTo>
                      <a:pt x="3314700" y="101600"/>
                    </a:lnTo>
                    <a:lnTo>
                      <a:pt x="4864100" y="196850"/>
                    </a:lnTo>
                    <a:lnTo>
                      <a:pt x="4819650" y="3822700"/>
                    </a:lnTo>
                    <a:lnTo>
                      <a:pt x="2565400" y="3829050"/>
                    </a:lnTo>
                    <a:lnTo>
                      <a:pt x="342900" y="3746500"/>
                    </a:lnTo>
                    <a:lnTo>
                      <a:pt x="31750" y="3727450"/>
                    </a:lnTo>
                    <a:lnTo>
                      <a:pt x="0" y="1924050"/>
                    </a:lnTo>
                    <a:lnTo>
                      <a:pt x="57150" y="158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id="{CA6ABB3D-AC4F-46C5-BEA5-A2C6953E2A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14746" y="714651"/>
                <a:ext cx="5098498" cy="3976412"/>
              </a:xfrm>
              <a:custGeom>
                <a:avLst/>
                <a:gdLst>
                  <a:gd name="T0" fmla="*/ 1237 w 1255"/>
                  <a:gd name="T1" fmla="*/ 832 h 981"/>
                  <a:gd name="T2" fmla="*/ 1233 w 1255"/>
                  <a:gd name="T3" fmla="*/ 592 h 981"/>
                  <a:gd name="T4" fmla="*/ 1235 w 1255"/>
                  <a:gd name="T5" fmla="*/ 419 h 981"/>
                  <a:gd name="T6" fmla="*/ 1240 w 1255"/>
                  <a:gd name="T7" fmla="*/ 198 h 981"/>
                  <a:gd name="T8" fmla="*/ 1228 w 1255"/>
                  <a:gd name="T9" fmla="*/ 41 h 981"/>
                  <a:gd name="T10" fmla="*/ 1018 w 1255"/>
                  <a:gd name="T11" fmla="*/ 29 h 981"/>
                  <a:gd name="T12" fmla="*/ 854 w 1255"/>
                  <a:gd name="T13" fmla="*/ 18 h 981"/>
                  <a:gd name="T14" fmla="*/ 551 w 1255"/>
                  <a:gd name="T15" fmla="*/ 3 h 981"/>
                  <a:gd name="T16" fmla="*/ 278 w 1255"/>
                  <a:gd name="T17" fmla="*/ 14 h 981"/>
                  <a:gd name="T18" fmla="*/ 32 w 1255"/>
                  <a:gd name="T19" fmla="*/ 34 h 981"/>
                  <a:gd name="T20" fmla="*/ 7 w 1255"/>
                  <a:gd name="T21" fmla="*/ 206 h 981"/>
                  <a:gd name="T22" fmla="*/ 25 w 1255"/>
                  <a:gd name="T23" fmla="*/ 233 h 981"/>
                  <a:gd name="T24" fmla="*/ 17 w 1255"/>
                  <a:gd name="T25" fmla="*/ 408 h 981"/>
                  <a:gd name="T26" fmla="*/ 9 w 1255"/>
                  <a:gd name="T27" fmla="*/ 469 h 981"/>
                  <a:gd name="T28" fmla="*/ 21 w 1255"/>
                  <a:gd name="T29" fmla="*/ 566 h 981"/>
                  <a:gd name="T30" fmla="*/ 23 w 1255"/>
                  <a:gd name="T31" fmla="*/ 629 h 981"/>
                  <a:gd name="T32" fmla="*/ 22 w 1255"/>
                  <a:gd name="T33" fmla="*/ 796 h 981"/>
                  <a:gd name="T34" fmla="*/ 29 w 1255"/>
                  <a:gd name="T35" fmla="*/ 891 h 981"/>
                  <a:gd name="T36" fmla="*/ 32 w 1255"/>
                  <a:gd name="T37" fmla="*/ 933 h 981"/>
                  <a:gd name="T38" fmla="*/ 56 w 1255"/>
                  <a:gd name="T39" fmla="*/ 951 h 981"/>
                  <a:gd name="T40" fmla="*/ 111 w 1255"/>
                  <a:gd name="T41" fmla="*/ 939 h 981"/>
                  <a:gd name="T42" fmla="*/ 245 w 1255"/>
                  <a:gd name="T43" fmla="*/ 940 h 981"/>
                  <a:gd name="T44" fmla="*/ 375 w 1255"/>
                  <a:gd name="T45" fmla="*/ 946 h 981"/>
                  <a:gd name="T46" fmla="*/ 500 w 1255"/>
                  <a:gd name="T47" fmla="*/ 946 h 981"/>
                  <a:gd name="T48" fmla="*/ 632 w 1255"/>
                  <a:gd name="T49" fmla="*/ 956 h 981"/>
                  <a:gd name="T50" fmla="*/ 758 w 1255"/>
                  <a:gd name="T51" fmla="*/ 962 h 981"/>
                  <a:gd name="T52" fmla="*/ 807 w 1255"/>
                  <a:gd name="T53" fmla="*/ 961 h 981"/>
                  <a:gd name="T54" fmla="*/ 895 w 1255"/>
                  <a:gd name="T55" fmla="*/ 971 h 981"/>
                  <a:gd name="T56" fmla="*/ 1001 w 1255"/>
                  <a:gd name="T57" fmla="*/ 961 h 981"/>
                  <a:gd name="T58" fmla="*/ 1126 w 1255"/>
                  <a:gd name="T59" fmla="*/ 961 h 981"/>
                  <a:gd name="T60" fmla="*/ 1216 w 1255"/>
                  <a:gd name="T61" fmla="*/ 956 h 981"/>
                  <a:gd name="T62" fmla="*/ 849 w 1255"/>
                  <a:gd name="T63" fmla="*/ 40 h 981"/>
                  <a:gd name="T64" fmla="*/ 720 w 1255"/>
                  <a:gd name="T65" fmla="*/ 28 h 981"/>
                  <a:gd name="T66" fmla="*/ 753 w 1255"/>
                  <a:gd name="T67" fmla="*/ 37 h 981"/>
                  <a:gd name="T68" fmla="*/ 876 w 1255"/>
                  <a:gd name="T69" fmla="*/ 971 h 981"/>
                  <a:gd name="T70" fmla="*/ 892 w 1255"/>
                  <a:gd name="T71" fmla="*/ 964 h 981"/>
                  <a:gd name="T72" fmla="*/ 1213 w 1255"/>
                  <a:gd name="T73" fmla="*/ 578 h 981"/>
                  <a:gd name="T74" fmla="*/ 1206 w 1255"/>
                  <a:gd name="T75" fmla="*/ 798 h 981"/>
                  <a:gd name="T76" fmla="*/ 1169 w 1255"/>
                  <a:gd name="T77" fmla="*/ 937 h 981"/>
                  <a:gd name="T78" fmla="*/ 1021 w 1255"/>
                  <a:gd name="T79" fmla="*/ 938 h 981"/>
                  <a:gd name="T80" fmla="*/ 915 w 1255"/>
                  <a:gd name="T81" fmla="*/ 936 h 981"/>
                  <a:gd name="T82" fmla="*/ 710 w 1255"/>
                  <a:gd name="T83" fmla="*/ 937 h 981"/>
                  <a:gd name="T84" fmla="*/ 481 w 1255"/>
                  <a:gd name="T85" fmla="*/ 928 h 981"/>
                  <a:gd name="T86" fmla="*/ 178 w 1255"/>
                  <a:gd name="T87" fmla="*/ 924 h 981"/>
                  <a:gd name="T88" fmla="*/ 52 w 1255"/>
                  <a:gd name="T89" fmla="*/ 887 h 981"/>
                  <a:gd name="T90" fmla="*/ 49 w 1255"/>
                  <a:gd name="T91" fmla="*/ 591 h 981"/>
                  <a:gd name="T92" fmla="*/ 44 w 1255"/>
                  <a:gd name="T93" fmla="*/ 351 h 981"/>
                  <a:gd name="T94" fmla="*/ 59 w 1255"/>
                  <a:gd name="T95" fmla="*/ 49 h 981"/>
                  <a:gd name="T96" fmla="*/ 413 w 1255"/>
                  <a:gd name="T97" fmla="*/ 24 h 981"/>
                  <a:gd name="T98" fmla="*/ 568 w 1255"/>
                  <a:gd name="T99" fmla="*/ 16 h 981"/>
                  <a:gd name="T100" fmla="*/ 511 w 1255"/>
                  <a:gd name="T101" fmla="*/ 26 h 981"/>
                  <a:gd name="T102" fmla="*/ 766 w 1255"/>
                  <a:gd name="T103" fmla="*/ 48 h 981"/>
                  <a:gd name="T104" fmla="*/ 980 w 1255"/>
                  <a:gd name="T105" fmla="*/ 53 h 981"/>
                  <a:gd name="T106" fmla="*/ 1222 w 1255"/>
                  <a:gd name="T107" fmla="*/ 84 h 981"/>
                  <a:gd name="T108" fmla="*/ 1229 w 1255"/>
                  <a:gd name="T109" fmla="*/ 932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55" h="981">
                    <a:moveTo>
                      <a:pt x="1254" y="940"/>
                    </a:moveTo>
                    <a:cubicBezTo>
                      <a:pt x="1254" y="937"/>
                      <a:pt x="1253" y="934"/>
                      <a:pt x="1251" y="932"/>
                    </a:cubicBezTo>
                    <a:cubicBezTo>
                      <a:pt x="1248" y="929"/>
                      <a:pt x="1247" y="926"/>
                      <a:pt x="1248" y="922"/>
                    </a:cubicBezTo>
                    <a:cubicBezTo>
                      <a:pt x="1249" y="917"/>
                      <a:pt x="1247" y="912"/>
                      <a:pt x="1245" y="907"/>
                    </a:cubicBezTo>
                    <a:cubicBezTo>
                      <a:pt x="1241" y="899"/>
                      <a:pt x="1239" y="891"/>
                      <a:pt x="1238" y="882"/>
                    </a:cubicBezTo>
                    <a:cubicBezTo>
                      <a:pt x="1236" y="873"/>
                      <a:pt x="1237" y="863"/>
                      <a:pt x="1238" y="854"/>
                    </a:cubicBezTo>
                    <a:cubicBezTo>
                      <a:pt x="1238" y="846"/>
                      <a:pt x="1236" y="839"/>
                      <a:pt x="1237" y="832"/>
                    </a:cubicBezTo>
                    <a:cubicBezTo>
                      <a:pt x="1237" y="820"/>
                      <a:pt x="1237" y="809"/>
                      <a:pt x="1237" y="797"/>
                    </a:cubicBezTo>
                    <a:cubicBezTo>
                      <a:pt x="1237" y="779"/>
                      <a:pt x="1236" y="762"/>
                      <a:pt x="1235" y="744"/>
                    </a:cubicBezTo>
                    <a:cubicBezTo>
                      <a:pt x="1234" y="730"/>
                      <a:pt x="1236" y="717"/>
                      <a:pt x="1234" y="704"/>
                    </a:cubicBezTo>
                    <a:cubicBezTo>
                      <a:pt x="1233" y="695"/>
                      <a:pt x="1232" y="687"/>
                      <a:pt x="1232" y="679"/>
                    </a:cubicBezTo>
                    <a:cubicBezTo>
                      <a:pt x="1233" y="668"/>
                      <a:pt x="1233" y="656"/>
                      <a:pt x="1233" y="645"/>
                    </a:cubicBezTo>
                    <a:cubicBezTo>
                      <a:pt x="1232" y="628"/>
                      <a:pt x="1230" y="612"/>
                      <a:pt x="1233" y="596"/>
                    </a:cubicBezTo>
                    <a:cubicBezTo>
                      <a:pt x="1233" y="595"/>
                      <a:pt x="1233" y="593"/>
                      <a:pt x="1233" y="592"/>
                    </a:cubicBezTo>
                    <a:cubicBezTo>
                      <a:pt x="1232" y="576"/>
                      <a:pt x="1233" y="560"/>
                      <a:pt x="1235" y="545"/>
                    </a:cubicBezTo>
                    <a:cubicBezTo>
                      <a:pt x="1236" y="539"/>
                      <a:pt x="1237" y="534"/>
                      <a:pt x="1236" y="529"/>
                    </a:cubicBezTo>
                    <a:cubicBezTo>
                      <a:pt x="1236" y="515"/>
                      <a:pt x="1236" y="501"/>
                      <a:pt x="1238" y="486"/>
                    </a:cubicBezTo>
                    <a:cubicBezTo>
                      <a:pt x="1238" y="485"/>
                      <a:pt x="1238" y="484"/>
                      <a:pt x="1238" y="482"/>
                    </a:cubicBezTo>
                    <a:cubicBezTo>
                      <a:pt x="1236" y="475"/>
                      <a:pt x="1237" y="468"/>
                      <a:pt x="1237" y="461"/>
                    </a:cubicBezTo>
                    <a:cubicBezTo>
                      <a:pt x="1238" y="456"/>
                      <a:pt x="1237" y="451"/>
                      <a:pt x="1237" y="445"/>
                    </a:cubicBezTo>
                    <a:cubicBezTo>
                      <a:pt x="1236" y="437"/>
                      <a:pt x="1234" y="428"/>
                      <a:pt x="1235" y="419"/>
                    </a:cubicBezTo>
                    <a:cubicBezTo>
                      <a:pt x="1236" y="412"/>
                      <a:pt x="1236" y="405"/>
                      <a:pt x="1235" y="398"/>
                    </a:cubicBezTo>
                    <a:cubicBezTo>
                      <a:pt x="1235" y="392"/>
                      <a:pt x="1235" y="386"/>
                      <a:pt x="1235" y="380"/>
                    </a:cubicBezTo>
                    <a:cubicBezTo>
                      <a:pt x="1236" y="370"/>
                      <a:pt x="1236" y="360"/>
                      <a:pt x="1236" y="349"/>
                    </a:cubicBezTo>
                    <a:cubicBezTo>
                      <a:pt x="1236" y="341"/>
                      <a:pt x="1237" y="333"/>
                      <a:pt x="1237" y="325"/>
                    </a:cubicBezTo>
                    <a:cubicBezTo>
                      <a:pt x="1238" y="314"/>
                      <a:pt x="1240" y="302"/>
                      <a:pt x="1239" y="291"/>
                    </a:cubicBezTo>
                    <a:cubicBezTo>
                      <a:pt x="1238" y="278"/>
                      <a:pt x="1240" y="265"/>
                      <a:pt x="1240" y="252"/>
                    </a:cubicBezTo>
                    <a:cubicBezTo>
                      <a:pt x="1240" y="234"/>
                      <a:pt x="1240" y="216"/>
                      <a:pt x="1240" y="198"/>
                    </a:cubicBezTo>
                    <a:cubicBezTo>
                      <a:pt x="1240" y="191"/>
                      <a:pt x="1238" y="184"/>
                      <a:pt x="1238" y="176"/>
                    </a:cubicBezTo>
                    <a:cubicBezTo>
                      <a:pt x="1238" y="166"/>
                      <a:pt x="1238" y="155"/>
                      <a:pt x="1238" y="144"/>
                    </a:cubicBezTo>
                    <a:cubicBezTo>
                      <a:pt x="1238" y="132"/>
                      <a:pt x="1237" y="119"/>
                      <a:pt x="1240" y="107"/>
                    </a:cubicBezTo>
                    <a:cubicBezTo>
                      <a:pt x="1240" y="106"/>
                      <a:pt x="1240" y="105"/>
                      <a:pt x="1241" y="103"/>
                    </a:cubicBezTo>
                    <a:cubicBezTo>
                      <a:pt x="1241" y="43"/>
                      <a:pt x="1241" y="43"/>
                      <a:pt x="1241" y="43"/>
                    </a:cubicBezTo>
                    <a:cubicBezTo>
                      <a:pt x="1238" y="43"/>
                      <a:pt x="1235" y="42"/>
                      <a:pt x="1231" y="41"/>
                    </a:cubicBezTo>
                    <a:cubicBezTo>
                      <a:pt x="1231" y="41"/>
                      <a:pt x="1229" y="41"/>
                      <a:pt x="1228" y="41"/>
                    </a:cubicBezTo>
                    <a:cubicBezTo>
                      <a:pt x="1224" y="41"/>
                      <a:pt x="1220" y="40"/>
                      <a:pt x="1216" y="38"/>
                    </a:cubicBezTo>
                    <a:cubicBezTo>
                      <a:pt x="1170" y="38"/>
                      <a:pt x="1170" y="38"/>
                      <a:pt x="1170" y="38"/>
                    </a:cubicBezTo>
                    <a:cubicBezTo>
                      <a:pt x="1153" y="36"/>
                      <a:pt x="1137" y="35"/>
                      <a:pt x="1122" y="34"/>
                    </a:cubicBezTo>
                    <a:cubicBezTo>
                      <a:pt x="1120" y="33"/>
                      <a:pt x="1118" y="33"/>
                      <a:pt x="1117" y="33"/>
                    </a:cubicBezTo>
                    <a:cubicBezTo>
                      <a:pt x="1097" y="37"/>
                      <a:pt x="1077" y="31"/>
                      <a:pt x="1057" y="31"/>
                    </a:cubicBezTo>
                    <a:cubicBezTo>
                      <a:pt x="1053" y="31"/>
                      <a:pt x="1050" y="31"/>
                      <a:pt x="1046" y="30"/>
                    </a:cubicBezTo>
                    <a:cubicBezTo>
                      <a:pt x="1036" y="29"/>
                      <a:pt x="1027" y="28"/>
                      <a:pt x="1018" y="29"/>
                    </a:cubicBezTo>
                    <a:cubicBezTo>
                      <a:pt x="1003" y="29"/>
                      <a:pt x="989" y="29"/>
                      <a:pt x="975" y="25"/>
                    </a:cubicBezTo>
                    <a:cubicBezTo>
                      <a:pt x="970" y="24"/>
                      <a:pt x="964" y="24"/>
                      <a:pt x="959" y="24"/>
                    </a:cubicBezTo>
                    <a:cubicBezTo>
                      <a:pt x="954" y="24"/>
                      <a:pt x="949" y="23"/>
                      <a:pt x="944" y="23"/>
                    </a:cubicBezTo>
                    <a:cubicBezTo>
                      <a:pt x="934" y="21"/>
                      <a:pt x="925" y="20"/>
                      <a:pt x="915" y="21"/>
                    </a:cubicBezTo>
                    <a:cubicBezTo>
                      <a:pt x="908" y="21"/>
                      <a:pt x="901" y="21"/>
                      <a:pt x="894" y="20"/>
                    </a:cubicBezTo>
                    <a:cubicBezTo>
                      <a:pt x="888" y="19"/>
                      <a:pt x="882" y="21"/>
                      <a:pt x="876" y="20"/>
                    </a:cubicBezTo>
                    <a:cubicBezTo>
                      <a:pt x="869" y="18"/>
                      <a:pt x="861" y="18"/>
                      <a:pt x="854" y="18"/>
                    </a:cubicBezTo>
                    <a:cubicBezTo>
                      <a:pt x="829" y="17"/>
                      <a:pt x="804" y="15"/>
                      <a:pt x="780" y="17"/>
                    </a:cubicBezTo>
                    <a:cubicBezTo>
                      <a:pt x="771" y="18"/>
                      <a:pt x="763" y="16"/>
                      <a:pt x="754" y="16"/>
                    </a:cubicBezTo>
                    <a:cubicBezTo>
                      <a:pt x="727" y="15"/>
                      <a:pt x="700" y="14"/>
                      <a:pt x="673" y="12"/>
                    </a:cubicBezTo>
                    <a:cubicBezTo>
                      <a:pt x="662" y="12"/>
                      <a:pt x="651" y="12"/>
                      <a:pt x="639" y="10"/>
                    </a:cubicBezTo>
                    <a:cubicBezTo>
                      <a:pt x="638" y="10"/>
                      <a:pt x="637" y="10"/>
                      <a:pt x="635" y="10"/>
                    </a:cubicBezTo>
                    <a:cubicBezTo>
                      <a:pt x="620" y="13"/>
                      <a:pt x="606" y="10"/>
                      <a:pt x="591" y="8"/>
                    </a:cubicBezTo>
                    <a:cubicBezTo>
                      <a:pt x="578" y="6"/>
                      <a:pt x="564" y="6"/>
                      <a:pt x="551" y="3"/>
                    </a:cubicBezTo>
                    <a:cubicBezTo>
                      <a:pt x="533" y="0"/>
                      <a:pt x="514" y="5"/>
                      <a:pt x="496" y="2"/>
                    </a:cubicBezTo>
                    <a:cubicBezTo>
                      <a:pt x="496" y="2"/>
                      <a:pt x="495" y="2"/>
                      <a:pt x="495" y="2"/>
                    </a:cubicBezTo>
                    <a:cubicBezTo>
                      <a:pt x="476" y="8"/>
                      <a:pt x="456" y="3"/>
                      <a:pt x="437" y="7"/>
                    </a:cubicBezTo>
                    <a:cubicBezTo>
                      <a:pt x="422" y="5"/>
                      <a:pt x="408" y="9"/>
                      <a:pt x="393" y="8"/>
                    </a:cubicBezTo>
                    <a:cubicBezTo>
                      <a:pt x="385" y="8"/>
                      <a:pt x="377" y="9"/>
                      <a:pt x="369" y="10"/>
                    </a:cubicBezTo>
                    <a:cubicBezTo>
                      <a:pt x="352" y="12"/>
                      <a:pt x="334" y="12"/>
                      <a:pt x="316" y="13"/>
                    </a:cubicBezTo>
                    <a:cubicBezTo>
                      <a:pt x="304" y="14"/>
                      <a:pt x="291" y="15"/>
                      <a:pt x="278" y="14"/>
                    </a:cubicBezTo>
                    <a:cubicBezTo>
                      <a:pt x="262" y="14"/>
                      <a:pt x="245" y="18"/>
                      <a:pt x="228" y="18"/>
                    </a:cubicBezTo>
                    <a:cubicBezTo>
                      <a:pt x="212" y="19"/>
                      <a:pt x="195" y="19"/>
                      <a:pt x="178" y="21"/>
                    </a:cubicBezTo>
                    <a:cubicBezTo>
                      <a:pt x="155" y="23"/>
                      <a:pt x="132" y="25"/>
                      <a:pt x="108" y="27"/>
                    </a:cubicBezTo>
                    <a:cubicBezTo>
                      <a:pt x="102" y="28"/>
                      <a:pt x="97" y="28"/>
                      <a:pt x="91" y="27"/>
                    </a:cubicBezTo>
                    <a:cubicBezTo>
                      <a:pt x="82" y="26"/>
                      <a:pt x="72" y="26"/>
                      <a:pt x="63" y="28"/>
                    </a:cubicBezTo>
                    <a:cubicBezTo>
                      <a:pt x="62" y="29"/>
                      <a:pt x="62" y="29"/>
                      <a:pt x="61" y="29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32" y="135"/>
                      <a:pt x="33" y="137"/>
                      <a:pt x="32" y="139"/>
                    </a:cubicBezTo>
                    <a:cubicBezTo>
                      <a:pt x="32" y="145"/>
                      <a:pt x="32" y="150"/>
                      <a:pt x="32" y="156"/>
                    </a:cubicBezTo>
                    <a:cubicBezTo>
                      <a:pt x="31" y="170"/>
                      <a:pt x="26" y="182"/>
                      <a:pt x="14" y="191"/>
                    </a:cubicBezTo>
                    <a:cubicBezTo>
                      <a:pt x="9" y="194"/>
                      <a:pt x="6" y="198"/>
                      <a:pt x="2" y="202"/>
                    </a:cubicBezTo>
                    <a:cubicBezTo>
                      <a:pt x="1" y="204"/>
                      <a:pt x="0" y="206"/>
                      <a:pt x="2" y="207"/>
                    </a:cubicBezTo>
                    <a:cubicBezTo>
                      <a:pt x="4" y="209"/>
                      <a:pt x="5" y="207"/>
                      <a:pt x="7" y="206"/>
                    </a:cubicBezTo>
                    <a:cubicBezTo>
                      <a:pt x="10" y="203"/>
                      <a:pt x="13" y="199"/>
                      <a:pt x="17" y="196"/>
                    </a:cubicBezTo>
                    <a:cubicBezTo>
                      <a:pt x="19" y="193"/>
                      <a:pt x="22" y="191"/>
                      <a:pt x="26" y="193"/>
                    </a:cubicBezTo>
                    <a:cubicBezTo>
                      <a:pt x="29" y="195"/>
                      <a:pt x="30" y="199"/>
                      <a:pt x="29" y="202"/>
                    </a:cubicBezTo>
                    <a:cubicBezTo>
                      <a:pt x="28" y="207"/>
                      <a:pt x="27" y="212"/>
                      <a:pt x="23" y="215"/>
                    </a:cubicBezTo>
                    <a:cubicBezTo>
                      <a:pt x="21" y="217"/>
                      <a:pt x="19" y="219"/>
                      <a:pt x="17" y="220"/>
                    </a:cubicBezTo>
                    <a:cubicBezTo>
                      <a:pt x="15" y="224"/>
                      <a:pt x="15" y="225"/>
                      <a:pt x="19" y="228"/>
                    </a:cubicBezTo>
                    <a:cubicBezTo>
                      <a:pt x="22" y="229"/>
                      <a:pt x="23" y="231"/>
                      <a:pt x="25" y="233"/>
                    </a:cubicBezTo>
                    <a:cubicBezTo>
                      <a:pt x="27" y="237"/>
                      <a:pt x="26" y="241"/>
                      <a:pt x="26" y="245"/>
                    </a:cubicBezTo>
                    <a:cubicBezTo>
                      <a:pt x="25" y="258"/>
                      <a:pt x="24" y="271"/>
                      <a:pt x="24" y="284"/>
                    </a:cubicBezTo>
                    <a:cubicBezTo>
                      <a:pt x="23" y="292"/>
                      <a:pt x="23" y="300"/>
                      <a:pt x="21" y="308"/>
                    </a:cubicBezTo>
                    <a:cubicBezTo>
                      <a:pt x="20" y="311"/>
                      <a:pt x="20" y="314"/>
                      <a:pt x="20" y="318"/>
                    </a:cubicBezTo>
                    <a:cubicBezTo>
                      <a:pt x="22" y="332"/>
                      <a:pt x="22" y="346"/>
                      <a:pt x="16" y="359"/>
                    </a:cubicBezTo>
                    <a:cubicBezTo>
                      <a:pt x="15" y="361"/>
                      <a:pt x="14" y="363"/>
                      <a:pt x="15" y="365"/>
                    </a:cubicBezTo>
                    <a:cubicBezTo>
                      <a:pt x="21" y="379"/>
                      <a:pt x="19" y="394"/>
                      <a:pt x="17" y="408"/>
                    </a:cubicBezTo>
                    <a:cubicBezTo>
                      <a:pt x="16" y="411"/>
                      <a:pt x="15" y="414"/>
                      <a:pt x="15" y="417"/>
                    </a:cubicBezTo>
                    <a:cubicBezTo>
                      <a:pt x="15" y="423"/>
                      <a:pt x="14" y="428"/>
                      <a:pt x="11" y="432"/>
                    </a:cubicBezTo>
                    <a:cubicBezTo>
                      <a:pt x="9" y="435"/>
                      <a:pt x="8" y="438"/>
                      <a:pt x="7" y="441"/>
                    </a:cubicBezTo>
                    <a:cubicBezTo>
                      <a:pt x="9" y="442"/>
                      <a:pt x="10" y="441"/>
                      <a:pt x="11" y="440"/>
                    </a:cubicBezTo>
                    <a:cubicBezTo>
                      <a:pt x="13" y="439"/>
                      <a:pt x="14" y="439"/>
                      <a:pt x="15" y="441"/>
                    </a:cubicBezTo>
                    <a:cubicBezTo>
                      <a:pt x="20" y="449"/>
                      <a:pt x="19" y="458"/>
                      <a:pt x="13" y="465"/>
                    </a:cubicBezTo>
                    <a:cubicBezTo>
                      <a:pt x="11" y="466"/>
                      <a:pt x="10" y="468"/>
                      <a:pt x="9" y="469"/>
                    </a:cubicBezTo>
                    <a:cubicBezTo>
                      <a:pt x="4" y="472"/>
                      <a:pt x="3" y="477"/>
                      <a:pt x="4" y="483"/>
                    </a:cubicBezTo>
                    <a:cubicBezTo>
                      <a:pt x="6" y="488"/>
                      <a:pt x="7" y="488"/>
                      <a:pt x="12" y="488"/>
                    </a:cubicBezTo>
                    <a:cubicBezTo>
                      <a:pt x="17" y="487"/>
                      <a:pt x="19" y="489"/>
                      <a:pt x="20" y="494"/>
                    </a:cubicBezTo>
                    <a:cubicBezTo>
                      <a:pt x="20" y="497"/>
                      <a:pt x="20" y="499"/>
                      <a:pt x="20" y="501"/>
                    </a:cubicBezTo>
                    <a:cubicBezTo>
                      <a:pt x="18" y="512"/>
                      <a:pt x="19" y="522"/>
                      <a:pt x="17" y="533"/>
                    </a:cubicBezTo>
                    <a:cubicBezTo>
                      <a:pt x="17" y="535"/>
                      <a:pt x="17" y="538"/>
                      <a:pt x="18" y="541"/>
                    </a:cubicBezTo>
                    <a:cubicBezTo>
                      <a:pt x="22" y="549"/>
                      <a:pt x="22" y="557"/>
                      <a:pt x="21" y="566"/>
                    </a:cubicBezTo>
                    <a:cubicBezTo>
                      <a:pt x="21" y="576"/>
                      <a:pt x="19" y="585"/>
                      <a:pt x="23" y="595"/>
                    </a:cubicBezTo>
                    <a:cubicBezTo>
                      <a:pt x="24" y="597"/>
                      <a:pt x="23" y="599"/>
                      <a:pt x="24" y="602"/>
                    </a:cubicBezTo>
                    <a:cubicBezTo>
                      <a:pt x="24" y="606"/>
                      <a:pt x="22" y="610"/>
                      <a:pt x="18" y="613"/>
                    </a:cubicBezTo>
                    <a:cubicBezTo>
                      <a:pt x="16" y="614"/>
                      <a:pt x="13" y="616"/>
                      <a:pt x="12" y="618"/>
                    </a:cubicBezTo>
                    <a:cubicBezTo>
                      <a:pt x="10" y="620"/>
                      <a:pt x="9" y="621"/>
                      <a:pt x="10" y="624"/>
                    </a:cubicBezTo>
                    <a:cubicBezTo>
                      <a:pt x="12" y="626"/>
                      <a:pt x="14" y="628"/>
                      <a:pt x="17" y="626"/>
                    </a:cubicBezTo>
                    <a:cubicBezTo>
                      <a:pt x="21" y="624"/>
                      <a:pt x="22" y="626"/>
                      <a:pt x="23" y="629"/>
                    </a:cubicBezTo>
                    <a:cubicBezTo>
                      <a:pt x="24" y="631"/>
                      <a:pt x="24" y="633"/>
                      <a:pt x="24" y="636"/>
                    </a:cubicBezTo>
                    <a:cubicBezTo>
                      <a:pt x="26" y="652"/>
                      <a:pt x="27" y="669"/>
                      <a:pt x="26" y="686"/>
                    </a:cubicBezTo>
                    <a:cubicBezTo>
                      <a:pt x="26" y="691"/>
                      <a:pt x="26" y="697"/>
                      <a:pt x="27" y="702"/>
                    </a:cubicBezTo>
                    <a:cubicBezTo>
                      <a:pt x="29" y="717"/>
                      <a:pt x="31" y="733"/>
                      <a:pt x="30" y="748"/>
                    </a:cubicBezTo>
                    <a:cubicBezTo>
                      <a:pt x="30" y="755"/>
                      <a:pt x="30" y="763"/>
                      <a:pt x="31" y="770"/>
                    </a:cubicBezTo>
                    <a:cubicBezTo>
                      <a:pt x="32" y="779"/>
                      <a:pt x="31" y="787"/>
                      <a:pt x="23" y="792"/>
                    </a:cubicBezTo>
                    <a:cubicBezTo>
                      <a:pt x="22" y="793"/>
                      <a:pt x="20" y="795"/>
                      <a:pt x="22" y="796"/>
                    </a:cubicBezTo>
                    <a:cubicBezTo>
                      <a:pt x="27" y="799"/>
                      <a:pt x="22" y="803"/>
                      <a:pt x="23" y="807"/>
                    </a:cubicBezTo>
                    <a:cubicBezTo>
                      <a:pt x="29" y="806"/>
                      <a:pt x="32" y="810"/>
                      <a:pt x="32" y="816"/>
                    </a:cubicBezTo>
                    <a:cubicBezTo>
                      <a:pt x="32" y="827"/>
                      <a:pt x="32" y="838"/>
                      <a:pt x="32" y="849"/>
                    </a:cubicBezTo>
                    <a:cubicBezTo>
                      <a:pt x="32" y="852"/>
                      <a:pt x="30" y="855"/>
                      <a:pt x="27" y="855"/>
                    </a:cubicBezTo>
                    <a:cubicBezTo>
                      <a:pt x="27" y="866"/>
                      <a:pt x="27" y="866"/>
                      <a:pt x="27" y="866"/>
                    </a:cubicBezTo>
                    <a:cubicBezTo>
                      <a:pt x="29" y="866"/>
                      <a:pt x="29" y="867"/>
                      <a:pt x="30" y="870"/>
                    </a:cubicBezTo>
                    <a:cubicBezTo>
                      <a:pt x="32" y="877"/>
                      <a:pt x="34" y="884"/>
                      <a:pt x="29" y="891"/>
                    </a:cubicBezTo>
                    <a:cubicBezTo>
                      <a:pt x="28" y="892"/>
                      <a:pt x="27" y="894"/>
                      <a:pt x="27" y="895"/>
                    </a:cubicBezTo>
                    <a:cubicBezTo>
                      <a:pt x="27" y="896"/>
                      <a:pt x="27" y="897"/>
                      <a:pt x="27" y="898"/>
                    </a:cubicBezTo>
                    <a:cubicBezTo>
                      <a:pt x="27" y="910"/>
                      <a:pt x="27" y="910"/>
                      <a:pt x="27" y="910"/>
                    </a:cubicBezTo>
                    <a:cubicBezTo>
                      <a:pt x="28" y="910"/>
                      <a:pt x="29" y="910"/>
                      <a:pt x="30" y="911"/>
                    </a:cubicBezTo>
                    <a:cubicBezTo>
                      <a:pt x="33" y="913"/>
                      <a:pt x="33" y="916"/>
                      <a:pt x="33" y="920"/>
                    </a:cubicBezTo>
                    <a:cubicBezTo>
                      <a:pt x="33" y="922"/>
                      <a:pt x="32" y="923"/>
                      <a:pt x="31" y="925"/>
                    </a:cubicBezTo>
                    <a:cubicBezTo>
                      <a:pt x="27" y="928"/>
                      <a:pt x="29" y="930"/>
                      <a:pt x="32" y="933"/>
                    </a:cubicBezTo>
                    <a:cubicBezTo>
                      <a:pt x="34" y="934"/>
                      <a:pt x="37" y="935"/>
                      <a:pt x="38" y="939"/>
                    </a:cubicBezTo>
                    <a:cubicBezTo>
                      <a:pt x="34" y="938"/>
                      <a:pt x="31" y="939"/>
                      <a:pt x="27" y="940"/>
                    </a:cubicBezTo>
                    <a:cubicBezTo>
                      <a:pt x="27" y="949"/>
                      <a:pt x="27" y="949"/>
                      <a:pt x="27" y="949"/>
                    </a:cubicBezTo>
                    <a:cubicBezTo>
                      <a:pt x="33" y="949"/>
                      <a:pt x="38" y="949"/>
                      <a:pt x="44" y="948"/>
                    </a:cubicBezTo>
                    <a:cubicBezTo>
                      <a:pt x="44" y="951"/>
                      <a:pt x="42" y="951"/>
                      <a:pt x="41" y="952"/>
                    </a:cubicBezTo>
                    <a:cubicBezTo>
                      <a:pt x="40" y="954"/>
                      <a:pt x="41" y="955"/>
                      <a:pt x="42" y="955"/>
                    </a:cubicBezTo>
                    <a:cubicBezTo>
                      <a:pt x="45" y="956"/>
                      <a:pt x="54" y="953"/>
                      <a:pt x="56" y="951"/>
                    </a:cubicBezTo>
                    <a:cubicBezTo>
                      <a:pt x="57" y="949"/>
                      <a:pt x="56" y="948"/>
                      <a:pt x="55" y="946"/>
                    </a:cubicBezTo>
                    <a:cubicBezTo>
                      <a:pt x="54" y="946"/>
                      <a:pt x="53" y="944"/>
                      <a:pt x="54" y="943"/>
                    </a:cubicBezTo>
                    <a:cubicBezTo>
                      <a:pt x="57" y="938"/>
                      <a:pt x="66" y="938"/>
                      <a:pt x="69" y="943"/>
                    </a:cubicBezTo>
                    <a:cubicBezTo>
                      <a:pt x="70" y="945"/>
                      <a:pt x="70" y="947"/>
                      <a:pt x="73" y="948"/>
                    </a:cubicBezTo>
                    <a:cubicBezTo>
                      <a:pt x="80" y="951"/>
                      <a:pt x="92" y="948"/>
                      <a:pt x="97" y="941"/>
                    </a:cubicBezTo>
                    <a:cubicBezTo>
                      <a:pt x="98" y="939"/>
                      <a:pt x="100" y="938"/>
                      <a:pt x="102" y="938"/>
                    </a:cubicBezTo>
                    <a:cubicBezTo>
                      <a:pt x="105" y="938"/>
                      <a:pt x="108" y="938"/>
                      <a:pt x="111" y="939"/>
                    </a:cubicBezTo>
                    <a:cubicBezTo>
                      <a:pt x="126" y="940"/>
                      <a:pt x="141" y="942"/>
                      <a:pt x="155" y="937"/>
                    </a:cubicBezTo>
                    <a:cubicBezTo>
                      <a:pt x="159" y="936"/>
                      <a:pt x="164" y="935"/>
                      <a:pt x="168" y="936"/>
                    </a:cubicBezTo>
                    <a:cubicBezTo>
                      <a:pt x="176" y="938"/>
                      <a:pt x="183" y="938"/>
                      <a:pt x="191" y="939"/>
                    </a:cubicBezTo>
                    <a:cubicBezTo>
                      <a:pt x="196" y="940"/>
                      <a:pt x="201" y="941"/>
                      <a:pt x="206" y="944"/>
                    </a:cubicBezTo>
                    <a:cubicBezTo>
                      <a:pt x="208" y="947"/>
                      <a:pt x="211" y="946"/>
                      <a:pt x="213" y="944"/>
                    </a:cubicBezTo>
                    <a:cubicBezTo>
                      <a:pt x="217" y="940"/>
                      <a:pt x="221" y="940"/>
                      <a:pt x="226" y="939"/>
                    </a:cubicBezTo>
                    <a:cubicBezTo>
                      <a:pt x="232" y="939"/>
                      <a:pt x="239" y="939"/>
                      <a:pt x="245" y="940"/>
                    </a:cubicBezTo>
                    <a:cubicBezTo>
                      <a:pt x="257" y="942"/>
                      <a:pt x="269" y="939"/>
                      <a:pt x="281" y="942"/>
                    </a:cubicBezTo>
                    <a:cubicBezTo>
                      <a:pt x="282" y="942"/>
                      <a:pt x="283" y="942"/>
                      <a:pt x="284" y="942"/>
                    </a:cubicBezTo>
                    <a:cubicBezTo>
                      <a:pt x="294" y="941"/>
                      <a:pt x="304" y="943"/>
                      <a:pt x="315" y="943"/>
                    </a:cubicBezTo>
                    <a:cubicBezTo>
                      <a:pt x="320" y="944"/>
                      <a:pt x="321" y="946"/>
                      <a:pt x="321" y="951"/>
                    </a:cubicBezTo>
                    <a:cubicBezTo>
                      <a:pt x="327" y="944"/>
                      <a:pt x="334" y="944"/>
                      <a:pt x="341" y="945"/>
                    </a:cubicBezTo>
                    <a:cubicBezTo>
                      <a:pt x="343" y="945"/>
                      <a:pt x="345" y="945"/>
                      <a:pt x="346" y="944"/>
                    </a:cubicBezTo>
                    <a:cubicBezTo>
                      <a:pt x="356" y="944"/>
                      <a:pt x="366" y="944"/>
                      <a:pt x="375" y="946"/>
                    </a:cubicBezTo>
                    <a:cubicBezTo>
                      <a:pt x="385" y="948"/>
                      <a:pt x="396" y="948"/>
                      <a:pt x="406" y="946"/>
                    </a:cubicBezTo>
                    <a:cubicBezTo>
                      <a:pt x="407" y="945"/>
                      <a:pt x="409" y="945"/>
                      <a:pt x="411" y="945"/>
                    </a:cubicBezTo>
                    <a:cubicBezTo>
                      <a:pt x="417" y="947"/>
                      <a:pt x="423" y="946"/>
                      <a:pt x="429" y="945"/>
                    </a:cubicBezTo>
                    <a:cubicBezTo>
                      <a:pt x="431" y="945"/>
                      <a:pt x="434" y="945"/>
                      <a:pt x="436" y="945"/>
                    </a:cubicBezTo>
                    <a:cubicBezTo>
                      <a:pt x="444" y="947"/>
                      <a:pt x="451" y="948"/>
                      <a:pt x="459" y="945"/>
                    </a:cubicBezTo>
                    <a:cubicBezTo>
                      <a:pt x="461" y="944"/>
                      <a:pt x="463" y="945"/>
                      <a:pt x="465" y="945"/>
                    </a:cubicBezTo>
                    <a:cubicBezTo>
                      <a:pt x="477" y="946"/>
                      <a:pt x="488" y="946"/>
                      <a:pt x="500" y="946"/>
                    </a:cubicBezTo>
                    <a:cubicBezTo>
                      <a:pt x="504" y="946"/>
                      <a:pt x="509" y="946"/>
                      <a:pt x="513" y="949"/>
                    </a:cubicBezTo>
                    <a:cubicBezTo>
                      <a:pt x="515" y="950"/>
                      <a:pt x="518" y="950"/>
                      <a:pt x="521" y="950"/>
                    </a:cubicBezTo>
                    <a:cubicBezTo>
                      <a:pt x="535" y="949"/>
                      <a:pt x="549" y="949"/>
                      <a:pt x="563" y="949"/>
                    </a:cubicBezTo>
                    <a:cubicBezTo>
                      <a:pt x="565" y="949"/>
                      <a:pt x="568" y="950"/>
                      <a:pt x="570" y="950"/>
                    </a:cubicBezTo>
                    <a:cubicBezTo>
                      <a:pt x="573" y="950"/>
                      <a:pt x="576" y="952"/>
                      <a:pt x="578" y="955"/>
                    </a:cubicBezTo>
                    <a:cubicBezTo>
                      <a:pt x="582" y="960"/>
                      <a:pt x="582" y="960"/>
                      <a:pt x="588" y="958"/>
                    </a:cubicBezTo>
                    <a:cubicBezTo>
                      <a:pt x="602" y="952"/>
                      <a:pt x="617" y="954"/>
                      <a:pt x="632" y="956"/>
                    </a:cubicBezTo>
                    <a:cubicBezTo>
                      <a:pt x="634" y="956"/>
                      <a:pt x="636" y="958"/>
                      <a:pt x="638" y="959"/>
                    </a:cubicBezTo>
                    <a:cubicBezTo>
                      <a:pt x="640" y="961"/>
                      <a:pt x="643" y="962"/>
                      <a:pt x="645" y="961"/>
                    </a:cubicBezTo>
                    <a:cubicBezTo>
                      <a:pt x="652" y="958"/>
                      <a:pt x="659" y="959"/>
                      <a:pt x="666" y="959"/>
                    </a:cubicBezTo>
                    <a:cubicBezTo>
                      <a:pt x="683" y="959"/>
                      <a:pt x="699" y="960"/>
                      <a:pt x="715" y="960"/>
                    </a:cubicBezTo>
                    <a:cubicBezTo>
                      <a:pt x="722" y="960"/>
                      <a:pt x="730" y="959"/>
                      <a:pt x="736" y="963"/>
                    </a:cubicBezTo>
                    <a:cubicBezTo>
                      <a:pt x="741" y="966"/>
                      <a:pt x="745" y="966"/>
                      <a:pt x="750" y="964"/>
                    </a:cubicBezTo>
                    <a:cubicBezTo>
                      <a:pt x="753" y="963"/>
                      <a:pt x="756" y="961"/>
                      <a:pt x="758" y="962"/>
                    </a:cubicBezTo>
                    <a:cubicBezTo>
                      <a:pt x="765" y="963"/>
                      <a:pt x="771" y="963"/>
                      <a:pt x="778" y="962"/>
                    </a:cubicBezTo>
                    <a:cubicBezTo>
                      <a:pt x="782" y="962"/>
                      <a:pt x="785" y="963"/>
                      <a:pt x="786" y="968"/>
                    </a:cubicBezTo>
                    <a:cubicBezTo>
                      <a:pt x="787" y="970"/>
                      <a:pt x="788" y="972"/>
                      <a:pt x="790" y="971"/>
                    </a:cubicBezTo>
                    <a:cubicBezTo>
                      <a:pt x="794" y="971"/>
                      <a:pt x="799" y="972"/>
                      <a:pt x="802" y="971"/>
                    </a:cubicBezTo>
                    <a:cubicBezTo>
                      <a:pt x="803" y="970"/>
                      <a:pt x="803" y="969"/>
                      <a:pt x="803" y="969"/>
                    </a:cubicBezTo>
                    <a:cubicBezTo>
                      <a:pt x="802" y="967"/>
                      <a:pt x="799" y="966"/>
                      <a:pt x="801" y="963"/>
                    </a:cubicBezTo>
                    <a:cubicBezTo>
                      <a:pt x="803" y="961"/>
                      <a:pt x="805" y="961"/>
                      <a:pt x="807" y="961"/>
                    </a:cubicBezTo>
                    <a:cubicBezTo>
                      <a:pt x="815" y="963"/>
                      <a:pt x="822" y="961"/>
                      <a:pt x="830" y="960"/>
                    </a:cubicBezTo>
                    <a:cubicBezTo>
                      <a:pt x="835" y="959"/>
                      <a:pt x="840" y="958"/>
                      <a:pt x="845" y="957"/>
                    </a:cubicBezTo>
                    <a:cubicBezTo>
                      <a:pt x="847" y="957"/>
                      <a:pt x="850" y="957"/>
                      <a:pt x="849" y="960"/>
                    </a:cubicBezTo>
                    <a:cubicBezTo>
                      <a:pt x="847" y="965"/>
                      <a:pt x="850" y="972"/>
                      <a:pt x="844" y="976"/>
                    </a:cubicBezTo>
                    <a:cubicBezTo>
                      <a:pt x="850" y="978"/>
                      <a:pt x="854" y="981"/>
                      <a:pt x="860" y="979"/>
                    </a:cubicBezTo>
                    <a:cubicBezTo>
                      <a:pt x="868" y="975"/>
                      <a:pt x="877" y="975"/>
                      <a:pt x="886" y="976"/>
                    </a:cubicBezTo>
                    <a:cubicBezTo>
                      <a:pt x="892" y="977"/>
                      <a:pt x="893" y="976"/>
                      <a:pt x="895" y="971"/>
                    </a:cubicBezTo>
                    <a:cubicBezTo>
                      <a:pt x="897" y="963"/>
                      <a:pt x="898" y="962"/>
                      <a:pt x="905" y="966"/>
                    </a:cubicBezTo>
                    <a:cubicBezTo>
                      <a:pt x="908" y="967"/>
                      <a:pt x="909" y="967"/>
                      <a:pt x="910" y="964"/>
                    </a:cubicBezTo>
                    <a:cubicBezTo>
                      <a:pt x="910" y="957"/>
                      <a:pt x="910" y="957"/>
                      <a:pt x="916" y="957"/>
                    </a:cubicBezTo>
                    <a:cubicBezTo>
                      <a:pt x="931" y="955"/>
                      <a:pt x="947" y="956"/>
                      <a:pt x="961" y="958"/>
                    </a:cubicBezTo>
                    <a:cubicBezTo>
                      <a:pt x="969" y="959"/>
                      <a:pt x="977" y="960"/>
                      <a:pt x="985" y="959"/>
                    </a:cubicBezTo>
                    <a:cubicBezTo>
                      <a:pt x="988" y="959"/>
                      <a:pt x="992" y="959"/>
                      <a:pt x="995" y="959"/>
                    </a:cubicBezTo>
                    <a:cubicBezTo>
                      <a:pt x="998" y="959"/>
                      <a:pt x="1000" y="959"/>
                      <a:pt x="1001" y="961"/>
                    </a:cubicBezTo>
                    <a:cubicBezTo>
                      <a:pt x="1004" y="966"/>
                      <a:pt x="1007" y="964"/>
                      <a:pt x="1010" y="963"/>
                    </a:cubicBezTo>
                    <a:cubicBezTo>
                      <a:pt x="1015" y="962"/>
                      <a:pt x="1019" y="961"/>
                      <a:pt x="1023" y="964"/>
                    </a:cubicBezTo>
                    <a:cubicBezTo>
                      <a:pt x="1025" y="965"/>
                      <a:pt x="1027" y="964"/>
                      <a:pt x="1029" y="963"/>
                    </a:cubicBezTo>
                    <a:cubicBezTo>
                      <a:pt x="1034" y="958"/>
                      <a:pt x="1040" y="958"/>
                      <a:pt x="1046" y="959"/>
                    </a:cubicBezTo>
                    <a:cubicBezTo>
                      <a:pt x="1060" y="961"/>
                      <a:pt x="1075" y="960"/>
                      <a:pt x="1089" y="962"/>
                    </a:cubicBezTo>
                    <a:cubicBezTo>
                      <a:pt x="1090" y="962"/>
                      <a:pt x="1092" y="962"/>
                      <a:pt x="1094" y="961"/>
                    </a:cubicBezTo>
                    <a:cubicBezTo>
                      <a:pt x="1104" y="957"/>
                      <a:pt x="1115" y="957"/>
                      <a:pt x="1126" y="961"/>
                    </a:cubicBezTo>
                    <a:cubicBezTo>
                      <a:pt x="1128" y="961"/>
                      <a:pt x="1130" y="961"/>
                      <a:pt x="1131" y="960"/>
                    </a:cubicBezTo>
                    <a:cubicBezTo>
                      <a:pt x="1134" y="959"/>
                      <a:pt x="1137" y="959"/>
                      <a:pt x="1140" y="959"/>
                    </a:cubicBezTo>
                    <a:cubicBezTo>
                      <a:pt x="1149" y="959"/>
                      <a:pt x="1157" y="959"/>
                      <a:pt x="1165" y="956"/>
                    </a:cubicBezTo>
                    <a:cubicBezTo>
                      <a:pt x="1168" y="956"/>
                      <a:pt x="1171" y="956"/>
                      <a:pt x="1173" y="956"/>
                    </a:cubicBezTo>
                    <a:cubicBezTo>
                      <a:pt x="1180" y="957"/>
                      <a:pt x="1187" y="957"/>
                      <a:pt x="1193" y="955"/>
                    </a:cubicBezTo>
                    <a:cubicBezTo>
                      <a:pt x="1198" y="954"/>
                      <a:pt x="1203" y="953"/>
                      <a:pt x="1207" y="956"/>
                    </a:cubicBezTo>
                    <a:cubicBezTo>
                      <a:pt x="1210" y="958"/>
                      <a:pt x="1213" y="957"/>
                      <a:pt x="1216" y="956"/>
                    </a:cubicBezTo>
                    <a:cubicBezTo>
                      <a:pt x="1221" y="953"/>
                      <a:pt x="1227" y="953"/>
                      <a:pt x="1233" y="953"/>
                    </a:cubicBezTo>
                    <a:cubicBezTo>
                      <a:pt x="1237" y="953"/>
                      <a:pt x="1241" y="952"/>
                      <a:pt x="1244" y="953"/>
                    </a:cubicBezTo>
                    <a:cubicBezTo>
                      <a:pt x="1251" y="953"/>
                      <a:pt x="1255" y="946"/>
                      <a:pt x="1254" y="940"/>
                    </a:cubicBezTo>
                    <a:close/>
                    <a:moveTo>
                      <a:pt x="847" y="32"/>
                    </a:moveTo>
                    <a:cubicBezTo>
                      <a:pt x="851" y="30"/>
                      <a:pt x="855" y="29"/>
                      <a:pt x="859" y="33"/>
                    </a:cubicBezTo>
                    <a:cubicBezTo>
                      <a:pt x="861" y="35"/>
                      <a:pt x="861" y="36"/>
                      <a:pt x="858" y="38"/>
                    </a:cubicBezTo>
                    <a:cubicBezTo>
                      <a:pt x="855" y="39"/>
                      <a:pt x="852" y="40"/>
                      <a:pt x="849" y="40"/>
                    </a:cubicBezTo>
                    <a:cubicBezTo>
                      <a:pt x="846" y="39"/>
                      <a:pt x="842" y="40"/>
                      <a:pt x="842" y="37"/>
                    </a:cubicBezTo>
                    <a:cubicBezTo>
                      <a:pt x="841" y="34"/>
                      <a:pt x="845" y="33"/>
                      <a:pt x="847" y="32"/>
                    </a:cubicBezTo>
                    <a:close/>
                    <a:moveTo>
                      <a:pt x="629" y="23"/>
                    </a:moveTo>
                    <a:cubicBezTo>
                      <a:pt x="630" y="23"/>
                      <a:pt x="631" y="23"/>
                      <a:pt x="632" y="23"/>
                    </a:cubicBezTo>
                    <a:cubicBezTo>
                      <a:pt x="652" y="22"/>
                      <a:pt x="672" y="21"/>
                      <a:pt x="692" y="26"/>
                    </a:cubicBezTo>
                    <a:cubicBezTo>
                      <a:pt x="697" y="28"/>
                      <a:pt x="702" y="28"/>
                      <a:pt x="708" y="27"/>
                    </a:cubicBezTo>
                    <a:cubicBezTo>
                      <a:pt x="712" y="27"/>
                      <a:pt x="716" y="27"/>
                      <a:pt x="720" y="28"/>
                    </a:cubicBezTo>
                    <a:cubicBezTo>
                      <a:pt x="725" y="29"/>
                      <a:pt x="730" y="29"/>
                      <a:pt x="735" y="29"/>
                    </a:cubicBezTo>
                    <a:cubicBezTo>
                      <a:pt x="743" y="29"/>
                      <a:pt x="750" y="27"/>
                      <a:pt x="758" y="28"/>
                    </a:cubicBezTo>
                    <a:cubicBezTo>
                      <a:pt x="765" y="29"/>
                      <a:pt x="773" y="29"/>
                      <a:pt x="780" y="29"/>
                    </a:cubicBezTo>
                    <a:cubicBezTo>
                      <a:pt x="782" y="29"/>
                      <a:pt x="785" y="29"/>
                      <a:pt x="785" y="32"/>
                    </a:cubicBezTo>
                    <a:cubicBezTo>
                      <a:pt x="785" y="35"/>
                      <a:pt x="782" y="36"/>
                      <a:pt x="780" y="37"/>
                    </a:cubicBezTo>
                    <a:cubicBezTo>
                      <a:pt x="780" y="37"/>
                      <a:pt x="779" y="37"/>
                      <a:pt x="779" y="37"/>
                    </a:cubicBezTo>
                    <a:cubicBezTo>
                      <a:pt x="770" y="32"/>
                      <a:pt x="762" y="38"/>
                      <a:pt x="753" y="37"/>
                    </a:cubicBezTo>
                    <a:cubicBezTo>
                      <a:pt x="745" y="36"/>
                      <a:pt x="736" y="36"/>
                      <a:pt x="723" y="36"/>
                    </a:cubicBezTo>
                    <a:cubicBezTo>
                      <a:pt x="699" y="34"/>
                      <a:pt x="672" y="35"/>
                      <a:pt x="644" y="34"/>
                    </a:cubicBezTo>
                    <a:cubicBezTo>
                      <a:pt x="639" y="34"/>
                      <a:pt x="633" y="33"/>
                      <a:pt x="628" y="31"/>
                    </a:cubicBezTo>
                    <a:cubicBezTo>
                      <a:pt x="626" y="30"/>
                      <a:pt x="624" y="29"/>
                      <a:pt x="624" y="27"/>
                    </a:cubicBezTo>
                    <a:cubicBezTo>
                      <a:pt x="624" y="24"/>
                      <a:pt x="626" y="24"/>
                      <a:pt x="629" y="23"/>
                    </a:cubicBezTo>
                    <a:close/>
                    <a:moveTo>
                      <a:pt x="892" y="964"/>
                    </a:moveTo>
                    <a:cubicBezTo>
                      <a:pt x="886" y="965"/>
                      <a:pt x="881" y="968"/>
                      <a:pt x="876" y="971"/>
                    </a:cubicBezTo>
                    <a:cubicBezTo>
                      <a:pt x="873" y="973"/>
                      <a:pt x="870" y="972"/>
                      <a:pt x="867" y="968"/>
                    </a:cubicBezTo>
                    <a:cubicBezTo>
                      <a:pt x="866" y="966"/>
                      <a:pt x="864" y="966"/>
                      <a:pt x="863" y="964"/>
                    </a:cubicBezTo>
                    <a:cubicBezTo>
                      <a:pt x="859" y="961"/>
                      <a:pt x="860" y="958"/>
                      <a:pt x="865" y="957"/>
                    </a:cubicBezTo>
                    <a:cubicBezTo>
                      <a:pt x="869" y="955"/>
                      <a:pt x="874" y="955"/>
                      <a:pt x="879" y="955"/>
                    </a:cubicBezTo>
                    <a:cubicBezTo>
                      <a:pt x="883" y="955"/>
                      <a:pt x="887" y="955"/>
                      <a:pt x="891" y="956"/>
                    </a:cubicBezTo>
                    <a:cubicBezTo>
                      <a:pt x="893" y="957"/>
                      <a:pt x="894" y="958"/>
                      <a:pt x="895" y="960"/>
                    </a:cubicBezTo>
                    <a:cubicBezTo>
                      <a:pt x="895" y="962"/>
                      <a:pt x="894" y="964"/>
                      <a:pt x="892" y="964"/>
                    </a:cubicBezTo>
                    <a:close/>
                    <a:moveTo>
                      <a:pt x="1220" y="206"/>
                    </a:moveTo>
                    <a:cubicBezTo>
                      <a:pt x="1222" y="241"/>
                      <a:pt x="1222" y="276"/>
                      <a:pt x="1220" y="311"/>
                    </a:cubicBezTo>
                    <a:cubicBezTo>
                      <a:pt x="1219" y="332"/>
                      <a:pt x="1218" y="354"/>
                      <a:pt x="1217" y="376"/>
                    </a:cubicBezTo>
                    <a:cubicBezTo>
                      <a:pt x="1217" y="400"/>
                      <a:pt x="1217" y="424"/>
                      <a:pt x="1216" y="449"/>
                    </a:cubicBezTo>
                    <a:cubicBezTo>
                      <a:pt x="1216" y="460"/>
                      <a:pt x="1215" y="472"/>
                      <a:pt x="1214" y="484"/>
                    </a:cubicBezTo>
                    <a:cubicBezTo>
                      <a:pt x="1213" y="495"/>
                      <a:pt x="1213" y="507"/>
                      <a:pt x="1213" y="518"/>
                    </a:cubicBezTo>
                    <a:cubicBezTo>
                      <a:pt x="1213" y="538"/>
                      <a:pt x="1214" y="558"/>
                      <a:pt x="1213" y="578"/>
                    </a:cubicBezTo>
                    <a:cubicBezTo>
                      <a:pt x="1213" y="587"/>
                      <a:pt x="1212" y="597"/>
                      <a:pt x="1211" y="606"/>
                    </a:cubicBezTo>
                    <a:cubicBezTo>
                      <a:pt x="1211" y="608"/>
                      <a:pt x="1210" y="609"/>
                      <a:pt x="1210" y="610"/>
                    </a:cubicBezTo>
                    <a:cubicBezTo>
                      <a:pt x="1211" y="635"/>
                      <a:pt x="1206" y="660"/>
                      <a:pt x="1207" y="686"/>
                    </a:cubicBezTo>
                    <a:cubicBezTo>
                      <a:pt x="1207" y="704"/>
                      <a:pt x="1205" y="722"/>
                      <a:pt x="1207" y="740"/>
                    </a:cubicBezTo>
                    <a:cubicBezTo>
                      <a:pt x="1208" y="748"/>
                      <a:pt x="1207" y="756"/>
                      <a:pt x="1206" y="764"/>
                    </a:cubicBezTo>
                    <a:cubicBezTo>
                      <a:pt x="1206" y="769"/>
                      <a:pt x="1206" y="775"/>
                      <a:pt x="1207" y="781"/>
                    </a:cubicBezTo>
                    <a:cubicBezTo>
                      <a:pt x="1208" y="787"/>
                      <a:pt x="1208" y="792"/>
                      <a:pt x="1206" y="798"/>
                    </a:cubicBezTo>
                    <a:cubicBezTo>
                      <a:pt x="1205" y="800"/>
                      <a:pt x="1205" y="802"/>
                      <a:pt x="1206" y="804"/>
                    </a:cubicBezTo>
                    <a:cubicBezTo>
                      <a:pt x="1209" y="812"/>
                      <a:pt x="1208" y="821"/>
                      <a:pt x="1207" y="830"/>
                    </a:cubicBezTo>
                    <a:cubicBezTo>
                      <a:pt x="1206" y="848"/>
                      <a:pt x="1206" y="867"/>
                      <a:pt x="1206" y="886"/>
                    </a:cubicBezTo>
                    <a:cubicBezTo>
                      <a:pt x="1206" y="894"/>
                      <a:pt x="1205" y="902"/>
                      <a:pt x="1204" y="909"/>
                    </a:cubicBezTo>
                    <a:cubicBezTo>
                      <a:pt x="1204" y="915"/>
                      <a:pt x="1203" y="921"/>
                      <a:pt x="1203" y="927"/>
                    </a:cubicBezTo>
                    <a:cubicBezTo>
                      <a:pt x="1203" y="933"/>
                      <a:pt x="1202" y="934"/>
                      <a:pt x="1197" y="934"/>
                    </a:cubicBezTo>
                    <a:cubicBezTo>
                      <a:pt x="1188" y="935"/>
                      <a:pt x="1178" y="937"/>
                      <a:pt x="1169" y="937"/>
                    </a:cubicBezTo>
                    <a:cubicBezTo>
                      <a:pt x="1159" y="937"/>
                      <a:pt x="1149" y="938"/>
                      <a:pt x="1139" y="937"/>
                    </a:cubicBezTo>
                    <a:cubicBezTo>
                      <a:pt x="1135" y="936"/>
                      <a:pt x="1131" y="938"/>
                      <a:pt x="1127" y="939"/>
                    </a:cubicBezTo>
                    <a:cubicBezTo>
                      <a:pt x="1120" y="941"/>
                      <a:pt x="1114" y="941"/>
                      <a:pt x="1107" y="940"/>
                    </a:cubicBezTo>
                    <a:cubicBezTo>
                      <a:pt x="1103" y="940"/>
                      <a:pt x="1100" y="940"/>
                      <a:pt x="1097" y="940"/>
                    </a:cubicBezTo>
                    <a:cubicBezTo>
                      <a:pt x="1086" y="941"/>
                      <a:pt x="1075" y="941"/>
                      <a:pt x="1065" y="940"/>
                    </a:cubicBezTo>
                    <a:cubicBezTo>
                      <a:pt x="1063" y="940"/>
                      <a:pt x="1061" y="939"/>
                      <a:pt x="1059" y="940"/>
                    </a:cubicBezTo>
                    <a:cubicBezTo>
                      <a:pt x="1046" y="942"/>
                      <a:pt x="1034" y="940"/>
                      <a:pt x="1021" y="938"/>
                    </a:cubicBezTo>
                    <a:cubicBezTo>
                      <a:pt x="1017" y="938"/>
                      <a:pt x="1013" y="938"/>
                      <a:pt x="1008" y="938"/>
                    </a:cubicBezTo>
                    <a:cubicBezTo>
                      <a:pt x="1005" y="939"/>
                      <a:pt x="1002" y="940"/>
                      <a:pt x="1000" y="936"/>
                    </a:cubicBezTo>
                    <a:cubicBezTo>
                      <a:pt x="998" y="934"/>
                      <a:pt x="995" y="935"/>
                      <a:pt x="993" y="936"/>
                    </a:cubicBezTo>
                    <a:cubicBezTo>
                      <a:pt x="984" y="939"/>
                      <a:pt x="975" y="938"/>
                      <a:pt x="965" y="937"/>
                    </a:cubicBezTo>
                    <a:cubicBezTo>
                      <a:pt x="956" y="935"/>
                      <a:pt x="946" y="934"/>
                      <a:pt x="937" y="936"/>
                    </a:cubicBezTo>
                    <a:cubicBezTo>
                      <a:pt x="932" y="937"/>
                      <a:pt x="927" y="937"/>
                      <a:pt x="923" y="936"/>
                    </a:cubicBezTo>
                    <a:cubicBezTo>
                      <a:pt x="920" y="936"/>
                      <a:pt x="918" y="936"/>
                      <a:pt x="915" y="936"/>
                    </a:cubicBezTo>
                    <a:cubicBezTo>
                      <a:pt x="900" y="937"/>
                      <a:pt x="884" y="937"/>
                      <a:pt x="869" y="937"/>
                    </a:cubicBezTo>
                    <a:cubicBezTo>
                      <a:pt x="861" y="937"/>
                      <a:pt x="854" y="938"/>
                      <a:pt x="847" y="940"/>
                    </a:cubicBezTo>
                    <a:cubicBezTo>
                      <a:pt x="835" y="942"/>
                      <a:pt x="824" y="942"/>
                      <a:pt x="812" y="941"/>
                    </a:cubicBezTo>
                    <a:cubicBezTo>
                      <a:pt x="804" y="941"/>
                      <a:pt x="796" y="942"/>
                      <a:pt x="787" y="942"/>
                    </a:cubicBezTo>
                    <a:cubicBezTo>
                      <a:pt x="784" y="942"/>
                      <a:pt x="781" y="942"/>
                      <a:pt x="778" y="942"/>
                    </a:cubicBezTo>
                    <a:cubicBezTo>
                      <a:pt x="764" y="939"/>
                      <a:pt x="748" y="940"/>
                      <a:pt x="733" y="939"/>
                    </a:cubicBezTo>
                    <a:cubicBezTo>
                      <a:pt x="725" y="939"/>
                      <a:pt x="718" y="939"/>
                      <a:pt x="710" y="937"/>
                    </a:cubicBezTo>
                    <a:cubicBezTo>
                      <a:pt x="703" y="936"/>
                      <a:pt x="696" y="936"/>
                      <a:pt x="689" y="936"/>
                    </a:cubicBezTo>
                    <a:cubicBezTo>
                      <a:pt x="669" y="935"/>
                      <a:pt x="648" y="935"/>
                      <a:pt x="628" y="933"/>
                    </a:cubicBezTo>
                    <a:cubicBezTo>
                      <a:pt x="618" y="932"/>
                      <a:pt x="608" y="932"/>
                      <a:pt x="599" y="933"/>
                    </a:cubicBezTo>
                    <a:cubicBezTo>
                      <a:pt x="585" y="933"/>
                      <a:pt x="571" y="933"/>
                      <a:pt x="558" y="931"/>
                    </a:cubicBezTo>
                    <a:cubicBezTo>
                      <a:pt x="555" y="930"/>
                      <a:pt x="552" y="930"/>
                      <a:pt x="549" y="930"/>
                    </a:cubicBezTo>
                    <a:cubicBezTo>
                      <a:pt x="546" y="931"/>
                      <a:pt x="543" y="931"/>
                      <a:pt x="540" y="931"/>
                    </a:cubicBezTo>
                    <a:cubicBezTo>
                      <a:pt x="520" y="927"/>
                      <a:pt x="501" y="930"/>
                      <a:pt x="481" y="928"/>
                    </a:cubicBezTo>
                    <a:cubicBezTo>
                      <a:pt x="467" y="927"/>
                      <a:pt x="453" y="927"/>
                      <a:pt x="438" y="927"/>
                    </a:cubicBezTo>
                    <a:cubicBezTo>
                      <a:pt x="415" y="928"/>
                      <a:pt x="392" y="930"/>
                      <a:pt x="369" y="929"/>
                    </a:cubicBezTo>
                    <a:cubicBezTo>
                      <a:pt x="363" y="929"/>
                      <a:pt x="357" y="929"/>
                      <a:pt x="351" y="930"/>
                    </a:cubicBezTo>
                    <a:cubicBezTo>
                      <a:pt x="337" y="932"/>
                      <a:pt x="325" y="930"/>
                      <a:pt x="312" y="926"/>
                    </a:cubicBezTo>
                    <a:cubicBezTo>
                      <a:pt x="310" y="926"/>
                      <a:pt x="308" y="925"/>
                      <a:pt x="306" y="926"/>
                    </a:cubicBezTo>
                    <a:cubicBezTo>
                      <a:pt x="287" y="927"/>
                      <a:pt x="269" y="927"/>
                      <a:pt x="250" y="927"/>
                    </a:cubicBezTo>
                    <a:cubicBezTo>
                      <a:pt x="226" y="926"/>
                      <a:pt x="202" y="928"/>
                      <a:pt x="178" y="924"/>
                    </a:cubicBezTo>
                    <a:cubicBezTo>
                      <a:pt x="175" y="923"/>
                      <a:pt x="172" y="923"/>
                      <a:pt x="169" y="923"/>
                    </a:cubicBezTo>
                    <a:cubicBezTo>
                      <a:pt x="154" y="924"/>
                      <a:pt x="139" y="923"/>
                      <a:pt x="124" y="923"/>
                    </a:cubicBezTo>
                    <a:cubicBezTo>
                      <a:pt x="120" y="923"/>
                      <a:pt x="116" y="923"/>
                      <a:pt x="113" y="921"/>
                    </a:cubicBezTo>
                    <a:cubicBezTo>
                      <a:pt x="108" y="918"/>
                      <a:pt x="102" y="918"/>
                      <a:pt x="97" y="919"/>
                    </a:cubicBezTo>
                    <a:cubicBezTo>
                      <a:pt x="84" y="920"/>
                      <a:pt x="71" y="919"/>
                      <a:pt x="58" y="919"/>
                    </a:cubicBezTo>
                    <a:cubicBezTo>
                      <a:pt x="53" y="920"/>
                      <a:pt x="51" y="918"/>
                      <a:pt x="50" y="912"/>
                    </a:cubicBezTo>
                    <a:cubicBezTo>
                      <a:pt x="49" y="904"/>
                      <a:pt x="49" y="895"/>
                      <a:pt x="52" y="887"/>
                    </a:cubicBezTo>
                    <a:cubicBezTo>
                      <a:pt x="54" y="883"/>
                      <a:pt x="54" y="880"/>
                      <a:pt x="52" y="876"/>
                    </a:cubicBezTo>
                    <a:cubicBezTo>
                      <a:pt x="49" y="872"/>
                      <a:pt x="49" y="868"/>
                      <a:pt x="49" y="864"/>
                    </a:cubicBezTo>
                    <a:cubicBezTo>
                      <a:pt x="48" y="837"/>
                      <a:pt x="47" y="809"/>
                      <a:pt x="48" y="782"/>
                    </a:cubicBezTo>
                    <a:cubicBezTo>
                      <a:pt x="48" y="775"/>
                      <a:pt x="49" y="769"/>
                      <a:pt x="50" y="763"/>
                    </a:cubicBezTo>
                    <a:cubicBezTo>
                      <a:pt x="52" y="733"/>
                      <a:pt x="49" y="704"/>
                      <a:pt x="52" y="674"/>
                    </a:cubicBezTo>
                    <a:cubicBezTo>
                      <a:pt x="53" y="660"/>
                      <a:pt x="53" y="646"/>
                      <a:pt x="53" y="632"/>
                    </a:cubicBezTo>
                    <a:cubicBezTo>
                      <a:pt x="52" y="618"/>
                      <a:pt x="52" y="604"/>
                      <a:pt x="49" y="591"/>
                    </a:cubicBezTo>
                    <a:cubicBezTo>
                      <a:pt x="48" y="579"/>
                      <a:pt x="47" y="568"/>
                      <a:pt x="48" y="556"/>
                    </a:cubicBezTo>
                    <a:cubicBezTo>
                      <a:pt x="48" y="535"/>
                      <a:pt x="49" y="513"/>
                      <a:pt x="48" y="492"/>
                    </a:cubicBezTo>
                    <a:cubicBezTo>
                      <a:pt x="47" y="480"/>
                      <a:pt x="46" y="468"/>
                      <a:pt x="45" y="456"/>
                    </a:cubicBezTo>
                    <a:cubicBezTo>
                      <a:pt x="43" y="441"/>
                      <a:pt x="40" y="426"/>
                      <a:pt x="41" y="410"/>
                    </a:cubicBezTo>
                    <a:cubicBezTo>
                      <a:pt x="42" y="406"/>
                      <a:pt x="43" y="402"/>
                      <a:pt x="44" y="398"/>
                    </a:cubicBezTo>
                    <a:cubicBezTo>
                      <a:pt x="46" y="391"/>
                      <a:pt x="47" y="384"/>
                      <a:pt x="46" y="377"/>
                    </a:cubicBezTo>
                    <a:cubicBezTo>
                      <a:pt x="44" y="368"/>
                      <a:pt x="44" y="360"/>
                      <a:pt x="44" y="351"/>
                    </a:cubicBezTo>
                    <a:cubicBezTo>
                      <a:pt x="44" y="330"/>
                      <a:pt x="42" y="308"/>
                      <a:pt x="41" y="287"/>
                    </a:cubicBezTo>
                    <a:cubicBezTo>
                      <a:pt x="40" y="275"/>
                      <a:pt x="40" y="263"/>
                      <a:pt x="41" y="251"/>
                    </a:cubicBezTo>
                    <a:cubicBezTo>
                      <a:pt x="43" y="231"/>
                      <a:pt x="42" y="212"/>
                      <a:pt x="44" y="193"/>
                    </a:cubicBezTo>
                    <a:cubicBezTo>
                      <a:pt x="46" y="164"/>
                      <a:pt x="44" y="136"/>
                      <a:pt x="46" y="108"/>
                    </a:cubicBezTo>
                    <a:cubicBezTo>
                      <a:pt x="46" y="104"/>
                      <a:pt x="47" y="99"/>
                      <a:pt x="48" y="95"/>
                    </a:cubicBezTo>
                    <a:cubicBezTo>
                      <a:pt x="48" y="85"/>
                      <a:pt x="48" y="76"/>
                      <a:pt x="46" y="66"/>
                    </a:cubicBezTo>
                    <a:cubicBezTo>
                      <a:pt x="43" y="56"/>
                      <a:pt x="48" y="50"/>
                      <a:pt x="59" y="49"/>
                    </a:cubicBezTo>
                    <a:cubicBezTo>
                      <a:pt x="86" y="46"/>
                      <a:pt x="113" y="42"/>
                      <a:pt x="140" y="37"/>
                    </a:cubicBezTo>
                    <a:cubicBezTo>
                      <a:pt x="157" y="34"/>
                      <a:pt x="174" y="32"/>
                      <a:pt x="192" y="31"/>
                    </a:cubicBezTo>
                    <a:cubicBezTo>
                      <a:pt x="212" y="29"/>
                      <a:pt x="232" y="30"/>
                      <a:pt x="252" y="28"/>
                    </a:cubicBezTo>
                    <a:cubicBezTo>
                      <a:pt x="273" y="26"/>
                      <a:pt x="294" y="28"/>
                      <a:pt x="315" y="24"/>
                    </a:cubicBezTo>
                    <a:cubicBezTo>
                      <a:pt x="317" y="24"/>
                      <a:pt x="320" y="24"/>
                      <a:pt x="323" y="24"/>
                    </a:cubicBezTo>
                    <a:cubicBezTo>
                      <a:pt x="347" y="24"/>
                      <a:pt x="371" y="23"/>
                      <a:pt x="394" y="23"/>
                    </a:cubicBezTo>
                    <a:cubicBezTo>
                      <a:pt x="401" y="23"/>
                      <a:pt x="407" y="25"/>
                      <a:pt x="413" y="24"/>
                    </a:cubicBezTo>
                    <a:cubicBezTo>
                      <a:pt x="440" y="23"/>
                      <a:pt x="467" y="27"/>
                      <a:pt x="494" y="28"/>
                    </a:cubicBezTo>
                    <a:cubicBezTo>
                      <a:pt x="499" y="29"/>
                      <a:pt x="499" y="29"/>
                      <a:pt x="504" y="27"/>
                    </a:cubicBezTo>
                    <a:cubicBezTo>
                      <a:pt x="503" y="24"/>
                      <a:pt x="501" y="24"/>
                      <a:pt x="499" y="24"/>
                    </a:cubicBezTo>
                    <a:cubicBezTo>
                      <a:pt x="497" y="23"/>
                      <a:pt x="495" y="23"/>
                      <a:pt x="493" y="22"/>
                    </a:cubicBezTo>
                    <a:cubicBezTo>
                      <a:pt x="490" y="20"/>
                      <a:pt x="490" y="18"/>
                      <a:pt x="493" y="17"/>
                    </a:cubicBezTo>
                    <a:cubicBezTo>
                      <a:pt x="498" y="14"/>
                      <a:pt x="503" y="12"/>
                      <a:pt x="508" y="13"/>
                    </a:cubicBezTo>
                    <a:cubicBezTo>
                      <a:pt x="528" y="14"/>
                      <a:pt x="548" y="15"/>
                      <a:pt x="568" y="16"/>
                    </a:cubicBezTo>
                    <a:cubicBezTo>
                      <a:pt x="580" y="17"/>
                      <a:pt x="592" y="19"/>
                      <a:pt x="604" y="21"/>
                    </a:cubicBezTo>
                    <a:cubicBezTo>
                      <a:pt x="605" y="21"/>
                      <a:pt x="607" y="21"/>
                      <a:pt x="608" y="22"/>
                    </a:cubicBezTo>
                    <a:cubicBezTo>
                      <a:pt x="611" y="23"/>
                      <a:pt x="616" y="25"/>
                      <a:pt x="616" y="28"/>
                    </a:cubicBezTo>
                    <a:cubicBezTo>
                      <a:pt x="615" y="32"/>
                      <a:pt x="610" y="31"/>
                      <a:pt x="607" y="31"/>
                    </a:cubicBezTo>
                    <a:cubicBezTo>
                      <a:pt x="588" y="31"/>
                      <a:pt x="570" y="29"/>
                      <a:pt x="552" y="26"/>
                    </a:cubicBezTo>
                    <a:cubicBezTo>
                      <a:pt x="539" y="25"/>
                      <a:pt x="527" y="24"/>
                      <a:pt x="514" y="24"/>
                    </a:cubicBezTo>
                    <a:cubicBezTo>
                      <a:pt x="513" y="24"/>
                      <a:pt x="512" y="25"/>
                      <a:pt x="511" y="26"/>
                    </a:cubicBezTo>
                    <a:cubicBezTo>
                      <a:pt x="514" y="30"/>
                      <a:pt x="519" y="32"/>
                      <a:pt x="524" y="32"/>
                    </a:cubicBezTo>
                    <a:cubicBezTo>
                      <a:pt x="539" y="31"/>
                      <a:pt x="554" y="35"/>
                      <a:pt x="569" y="35"/>
                    </a:cubicBezTo>
                    <a:cubicBezTo>
                      <a:pt x="579" y="35"/>
                      <a:pt x="589" y="37"/>
                      <a:pt x="599" y="39"/>
                    </a:cubicBezTo>
                    <a:cubicBezTo>
                      <a:pt x="609" y="41"/>
                      <a:pt x="619" y="42"/>
                      <a:pt x="628" y="42"/>
                    </a:cubicBezTo>
                    <a:cubicBezTo>
                      <a:pt x="644" y="42"/>
                      <a:pt x="659" y="44"/>
                      <a:pt x="674" y="46"/>
                    </a:cubicBezTo>
                    <a:cubicBezTo>
                      <a:pt x="695" y="49"/>
                      <a:pt x="717" y="47"/>
                      <a:pt x="739" y="47"/>
                    </a:cubicBezTo>
                    <a:cubicBezTo>
                      <a:pt x="748" y="47"/>
                      <a:pt x="757" y="47"/>
                      <a:pt x="766" y="48"/>
                    </a:cubicBezTo>
                    <a:cubicBezTo>
                      <a:pt x="770" y="49"/>
                      <a:pt x="774" y="49"/>
                      <a:pt x="778" y="49"/>
                    </a:cubicBezTo>
                    <a:cubicBezTo>
                      <a:pt x="782" y="49"/>
                      <a:pt x="787" y="49"/>
                      <a:pt x="792" y="49"/>
                    </a:cubicBezTo>
                    <a:cubicBezTo>
                      <a:pt x="821" y="53"/>
                      <a:pt x="849" y="51"/>
                      <a:pt x="878" y="49"/>
                    </a:cubicBezTo>
                    <a:cubicBezTo>
                      <a:pt x="883" y="49"/>
                      <a:pt x="889" y="49"/>
                      <a:pt x="894" y="49"/>
                    </a:cubicBezTo>
                    <a:cubicBezTo>
                      <a:pt x="905" y="50"/>
                      <a:pt x="916" y="51"/>
                      <a:pt x="926" y="49"/>
                    </a:cubicBezTo>
                    <a:cubicBezTo>
                      <a:pt x="928" y="49"/>
                      <a:pt x="930" y="49"/>
                      <a:pt x="931" y="49"/>
                    </a:cubicBezTo>
                    <a:cubicBezTo>
                      <a:pt x="947" y="53"/>
                      <a:pt x="964" y="51"/>
                      <a:pt x="980" y="53"/>
                    </a:cubicBezTo>
                    <a:cubicBezTo>
                      <a:pt x="988" y="55"/>
                      <a:pt x="996" y="52"/>
                      <a:pt x="1003" y="54"/>
                    </a:cubicBezTo>
                    <a:cubicBezTo>
                      <a:pt x="1026" y="59"/>
                      <a:pt x="1050" y="58"/>
                      <a:pt x="1073" y="55"/>
                    </a:cubicBezTo>
                    <a:cubicBezTo>
                      <a:pt x="1099" y="51"/>
                      <a:pt x="1125" y="54"/>
                      <a:pt x="1151" y="53"/>
                    </a:cubicBezTo>
                    <a:cubicBezTo>
                      <a:pt x="1162" y="52"/>
                      <a:pt x="1173" y="56"/>
                      <a:pt x="1184" y="56"/>
                    </a:cubicBezTo>
                    <a:cubicBezTo>
                      <a:pt x="1187" y="56"/>
                      <a:pt x="1190" y="56"/>
                      <a:pt x="1193" y="56"/>
                    </a:cubicBezTo>
                    <a:cubicBezTo>
                      <a:pt x="1199" y="56"/>
                      <a:pt x="1205" y="58"/>
                      <a:pt x="1210" y="61"/>
                    </a:cubicBezTo>
                    <a:cubicBezTo>
                      <a:pt x="1218" y="66"/>
                      <a:pt x="1222" y="73"/>
                      <a:pt x="1222" y="84"/>
                    </a:cubicBezTo>
                    <a:cubicBezTo>
                      <a:pt x="1220" y="106"/>
                      <a:pt x="1220" y="128"/>
                      <a:pt x="1222" y="150"/>
                    </a:cubicBezTo>
                    <a:cubicBezTo>
                      <a:pt x="1223" y="165"/>
                      <a:pt x="1221" y="179"/>
                      <a:pt x="1221" y="194"/>
                    </a:cubicBezTo>
                    <a:cubicBezTo>
                      <a:pt x="1221" y="198"/>
                      <a:pt x="1220" y="202"/>
                      <a:pt x="1220" y="206"/>
                    </a:cubicBezTo>
                    <a:close/>
                    <a:moveTo>
                      <a:pt x="1226" y="934"/>
                    </a:moveTo>
                    <a:cubicBezTo>
                      <a:pt x="1225" y="934"/>
                      <a:pt x="1223" y="934"/>
                      <a:pt x="1223" y="932"/>
                    </a:cubicBezTo>
                    <a:cubicBezTo>
                      <a:pt x="1223" y="931"/>
                      <a:pt x="1225" y="930"/>
                      <a:pt x="1227" y="930"/>
                    </a:cubicBezTo>
                    <a:cubicBezTo>
                      <a:pt x="1228" y="930"/>
                      <a:pt x="1229" y="930"/>
                      <a:pt x="1229" y="932"/>
                    </a:cubicBezTo>
                    <a:cubicBezTo>
                      <a:pt x="1229" y="934"/>
                      <a:pt x="1227" y="934"/>
                      <a:pt x="1226" y="9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24A1399-3480-4D54-9C66-A89F1D4F7242}"/>
                </a:ext>
              </a:extLst>
            </p:cNvPr>
            <p:cNvGrpSpPr/>
            <p:nvPr/>
          </p:nvGrpSpPr>
          <p:grpSpPr>
            <a:xfrm>
              <a:off x="5603321" y="1298575"/>
              <a:ext cx="3721348" cy="1501776"/>
              <a:chOff x="5095920" y="1501777"/>
              <a:chExt cx="2270125" cy="916124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0E451CA-39F0-4F43-914B-7F8A132089C4}"/>
                  </a:ext>
                </a:extLst>
              </p:cNvPr>
              <p:cNvGrpSpPr/>
              <p:nvPr/>
            </p:nvGrpSpPr>
            <p:grpSpPr>
              <a:xfrm>
                <a:off x="5524501" y="1501777"/>
                <a:ext cx="1412876" cy="377826"/>
                <a:chOff x="5524501" y="1501777"/>
                <a:chExt cx="1412876" cy="377826"/>
              </a:xfrm>
            </p:grpSpPr>
            <p:sp>
              <p:nvSpPr>
                <p:cNvPr id="20" name="Freeform 9">
                  <a:extLst>
                    <a:ext uri="{FF2B5EF4-FFF2-40B4-BE49-F238E27FC236}">
                      <a16:creationId xmlns:a16="http://schemas.microsoft.com/office/drawing/2014/main" id="{7B246243-F1D3-42C3-A80A-37DE437868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4501" y="1504952"/>
                  <a:ext cx="292100" cy="374650"/>
                </a:xfrm>
                <a:custGeom>
                  <a:avLst/>
                  <a:gdLst>
                    <a:gd name="T0" fmla="*/ 56 w 135"/>
                    <a:gd name="T1" fmla="*/ 77 h 171"/>
                    <a:gd name="T2" fmla="*/ 100 w 135"/>
                    <a:gd name="T3" fmla="*/ 77 h 171"/>
                    <a:gd name="T4" fmla="*/ 118 w 135"/>
                    <a:gd name="T5" fmla="*/ 70 h 171"/>
                    <a:gd name="T6" fmla="*/ 119 w 135"/>
                    <a:gd name="T7" fmla="*/ 19 h 171"/>
                    <a:gd name="T8" fmla="*/ 122 w 135"/>
                    <a:gd name="T9" fmla="*/ 0 h 171"/>
                    <a:gd name="T10" fmla="*/ 128 w 135"/>
                    <a:gd name="T11" fmla="*/ 1 h 171"/>
                    <a:gd name="T12" fmla="*/ 135 w 135"/>
                    <a:gd name="T13" fmla="*/ 3 h 171"/>
                    <a:gd name="T14" fmla="*/ 134 w 135"/>
                    <a:gd name="T15" fmla="*/ 12 h 171"/>
                    <a:gd name="T16" fmla="*/ 131 w 135"/>
                    <a:gd name="T17" fmla="*/ 59 h 171"/>
                    <a:gd name="T18" fmla="*/ 130 w 135"/>
                    <a:gd name="T19" fmla="*/ 134 h 171"/>
                    <a:gd name="T20" fmla="*/ 129 w 135"/>
                    <a:gd name="T21" fmla="*/ 159 h 171"/>
                    <a:gd name="T22" fmla="*/ 130 w 135"/>
                    <a:gd name="T23" fmla="*/ 168 h 171"/>
                    <a:gd name="T24" fmla="*/ 127 w 135"/>
                    <a:gd name="T25" fmla="*/ 169 h 171"/>
                    <a:gd name="T26" fmla="*/ 117 w 135"/>
                    <a:gd name="T27" fmla="*/ 167 h 171"/>
                    <a:gd name="T28" fmla="*/ 117 w 135"/>
                    <a:gd name="T29" fmla="*/ 124 h 171"/>
                    <a:gd name="T30" fmla="*/ 117 w 135"/>
                    <a:gd name="T31" fmla="*/ 107 h 171"/>
                    <a:gd name="T32" fmla="*/ 98 w 135"/>
                    <a:gd name="T33" fmla="*/ 89 h 171"/>
                    <a:gd name="T34" fmla="*/ 47 w 135"/>
                    <a:gd name="T35" fmla="*/ 90 h 171"/>
                    <a:gd name="T36" fmla="*/ 33 w 135"/>
                    <a:gd name="T37" fmla="*/ 96 h 171"/>
                    <a:gd name="T38" fmla="*/ 32 w 135"/>
                    <a:gd name="T39" fmla="*/ 136 h 171"/>
                    <a:gd name="T40" fmla="*/ 34 w 135"/>
                    <a:gd name="T41" fmla="*/ 165 h 171"/>
                    <a:gd name="T42" fmla="*/ 28 w 135"/>
                    <a:gd name="T43" fmla="*/ 170 h 171"/>
                    <a:gd name="T44" fmla="*/ 6 w 135"/>
                    <a:gd name="T45" fmla="*/ 170 h 171"/>
                    <a:gd name="T46" fmla="*/ 0 w 135"/>
                    <a:gd name="T47" fmla="*/ 162 h 171"/>
                    <a:gd name="T48" fmla="*/ 0 w 135"/>
                    <a:gd name="T49" fmla="*/ 72 h 171"/>
                    <a:gd name="T50" fmla="*/ 2 w 135"/>
                    <a:gd name="T51" fmla="*/ 4 h 171"/>
                    <a:gd name="T52" fmla="*/ 10 w 135"/>
                    <a:gd name="T53" fmla="*/ 3 h 171"/>
                    <a:gd name="T54" fmla="*/ 20 w 135"/>
                    <a:gd name="T55" fmla="*/ 2 h 171"/>
                    <a:gd name="T56" fmla="*/ 32 w 135"/>
                    <a:gd name="T57" fmla="*/ 2 h 171"/>
                    <a:gd name="T58" fmla="*/ 35 w 135"/>
                    <a:gd name="T59" fmla="*/ 7 h 171"/>
                    <a:gd name="T60" fmla="*/ 34 w 135"/>
                    <a:gd name="T61" fmla="*/ 38 h 171"/>
                    <a:gd name="T62" fmla="*/ 32 w 135"/>
                    <a:gd name="T63" fmla="*/ 7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35" h="171">
                      <a:moveTo>
                        <a:pt x="47" y="77"/>
                      </a:moveTo>
                      <a:cubicBezTo>
                        <a:pt x="56" y="77"/>
                        <a:pt x="56" y="77"/>
                        <a:pt x="56" y="77"/>
                      </a:cubicBezTo>
                      <a:cubicBezTo>
                        <a:pt x="63" y="77"/>
                        <a:pt x="69" y="77"/>
                        <a:pt x="72" y="77"/>
                      </a:cubicBezTo>
                      <a:cubicBezTo>
                        <a:pt x="84" y="77"/>
                        <a:pt x="94" y="77"/>
                        <a:pt x="100" y="77"/>
                      </a:cubicBezTo>
                      <a:cubicBezTo>
                        <a:pt x="108" y="77"/>
                        <a:pt x="114" y="77"/>
                        <a:pt x="118" y="77"/>
                      </a:cubicBezTo>
                      <a:cubicBezTo>
                        <a:pt x="118" y="70"/>
                        <a:pt x="118" y="70"/>
                        <a:pt x="118" y="70"/>
                      </a:cubicBezTo>
                      <a:cubicBezTo>
                        <a:pt x="118" y="56"/>
                        <a:pt x="118" y="56"/>
                        <a:pt x="118" y="56"/>
                      </a:cubicBezTo>
                      <a:cubicBezTo>
                        <a:pt x="118" y="50"/>
                        <a:pt x="118" y="38"/>
                        <a:pt x="119" y="19"/>
                      </a:cubicBezTo>
                      <a:cubicBezTo>
                        <a:pt x="120" y="2"/>
                        <a:pt x="120" y="2"/>
                        <a:pt x="120" y="2"/>
                      </a:cubicBezTo>
                      <a:cubicBezTo>
                        <a:pt x="120" y="1"/>
                        <a:pt x="121" y="0"/>
                        <a:pt x="122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6" y="0"/>
                        <a:pt x="127" y="1"/>
                        <a:pt x="128" y="1"/>
                      </a:cubicBezTo>
                      <a:cubicBezTo>
                        <a:pt x="130" y="1"/>
                        <a:pt x="132" y="1"/>
                        <a:pt x="133" y="1"/>
                      </a:cubicBezTo>
                      <a:cubicBezTo>
                        <a:pt x="134" y="1"/>
                        <a:pt x="135" y="2"/>
                        <a:pt x="135" y="3"/>
                      </a:cubicBezTo>
                      <a:cubicBezTo>
                        <a:pt x="134" y="5"/>
                        <a:pt x="134" y="5"/>
                        <a:pt x="134" y="5"/>
                      </a:cubicBezTo>
                      <a:cubicBezTo>
                        <a:pt x="134" y="6"/>
                        <a:pt x="134" y="9"/>
                        <a:pt x="134" y="12"/>
                      </a:cubicBezTo>
                      <a:cubicBezTo>
                        <a:pt x="133" y="15"/>
                        <a:pt x="133" y="20"/>
                        <a:pt x="132" y="26"/>
                      </a:cubicBezTo>
                      <a:cubicBezTo>
                        <a:pt x="132" y="31"/>
                        <a:pt x="131" y="42"/>
                        <a:pt x="131" y="59"/>
                      </a:cubicBezTo>
                      <a:cubicBezTo>
                        <a:pt x="131" y="76"/>
                        <a:pt x="131" y="89"/>
                        <a:pt x="131" y="99"/>
                      </a:cubicBezTo>
                      <a:cubicBezTo>
                        <a:pt x="131" y="105"/>
                        <a:pt x="130" y="117"/>
                        <a:pt x="130" y="134"/>
                      </a:cubicBezTo>
                      <a:cubicBezTo>
                        <a:pt x="129" y="150"/>
                        <a:pt x="129" y="150"/>
                        <a:pt x="129" y="150"/>
                      </a:cubicBezTo>
                      <a:cubicBezTo>
                        <a:pt x="129" y="159"/>
                        <a:pt x="129" y="159"/>
                        <a:pt x="129" y="159"/>
                      </a:cubicBezTo>
                      <a:cubicBezTo>
                        <a:pt x="129" y="162"/>
                        <a:pt x="129" y="164"/>
                        <a:pt x="129" y="166"/>
                      </a:cubicBezTo>
                      <a:cubicBezTo>
                        <a:pt x="130" y="168"/>
                        <a:pt x="130" y="168"/>
                        <a:pt x="130" y="168"/>
                      </a:cubicBezTo>
                      <a:cubicBezTo>
                        <a:pt x="130" y="169"/>
                        <a:pt x="129" y="169"/>
                        <a:pt x="129" y="169"/>
                      </a:cubicBezTo>
                      <a:cubicBezTo>
                        <a:pt x="128" y="169"/>
                        <a:pt x="127" y="169"/>
                        <a:pt x="127" y="169"/>
                      </a:cubicBezTo>
                      <a:cubicBezTo>
                        <a:pt x="126" y="170"/>
                        <a:pt x="123" y="170"/>
                        <a:pt x="119" y="170"/>
                      </a:cubicBezTo>
                      <a:cubicBezTo>
                        <a:pt x="117" y="170"/>
                        <a:pt x="117" y="169"/>
                        <a:pt x="117" y="167"/>
                      </a:cubicBezTo>
                      <a:cubicBezTo>
                        <a:pt x="117" y="132"/>
                        <a:pt x="117" y="132"/>
                        <a:pt x="117" y="132"/>
                      </a:cubicBezTo>
                      <a:cubicBezTo>
                        <a:pt x="117" y="130"/>
                        <a:pt x="117" y="127"/>
                        <a:pt x="117" y="124"/>
                      </a:cubicBezTo>
                      <a:cubicBezTo>
                        <a:pt x="117" y="121"/>
                        <a:pt x="117" y="119"/>
                        <a:pt x="117" y="117"/>
                      </a:cubicBezTo>
                      <a:cubicBezTo>
                        <a:pt x="117" y="107"/>
                        <a:pt x="117" y="107"/>
                        <a:pt x="117" y="107"/>
                      </a:cubicBezTo>
                      <a:cubicBezTo>
                        <a:pt x="117" y="89"/>
                        <a:pt x="117" y="89"/>
                        <a:pt x="117" y="89"/>
                      </a:cubicBezTo>
                      <a:cubicBezTo>
                        <a:pt x="98" y="89"/>
                        <a:pt x="98" y="89"/>
                        <a:pt x="98" y="89"/>
                      </a:cubicBezTo>
                      <a:cubicBezTo>
                        <a:pt x="91" y="89"/>
                        <a:pt x="81" y="90"/>
                        <a:pt x="70" y="90"/>
                      </a:cubicBezTo>
                      <a:cubicBezTo>
                        <a:pt x="47" y="90"/>
                        <a:pt x="47" y="90"/>
                        <a:pt x="47" y="90"/>
                      </a:cubicBezTo>
                      <a:cubicBezTo>
                        <a:pt x="41" y="90"/>
                        <a:pt x="36" y="89"/>
                        <a:pt x="33" y="89"/>
                      </a:cubicBezTo>
                      <a:cubicBezTo>
                        <a:pt x="33" y="92"/>
                        <a:pt x="33" y="94"/>
                        <a:pt x="33" y="96"/>
                      </a:cubicBezTo>
                      <a:cubicBezTo>
                        <a:pt x="32" y="101"/>
                        <a:pt x="32" y="106"/>
                        <a:pt x="32" y="110"/>
                      </a:cubicBezTo>
                      <a:cubicBezTo>
                        <a:pt x="32" y="136"/>
                        <a:pt x="32" y="136"/>
                        <a:pt x="32" y="136"/>
                      </a:cubicBezTo>
                      <a:cubicBezTo>
                        <a:pt x="32" y="149"/>
                        <a:pt x="32" y="157"/>
                        <a:pt x="33" y="161"/>
                      </a:cubicBezTo>
                      <a:cubicBezTo>
                        <a:pt x="34" y="163"/>
                        <a:pt x="34" y="164"/>
                        <a:pt x="34" y="165"/>
                      </a:cubicBezTo>
                      <a:cubicBezTo>
                        <a:pt x="34" y="167"/>
                        <a:pt x="33" y="168"/>
                        <a:pt x="32" y="169"/>
                      </a:cubicBezTo>
                      <a:cubicBezTo>
                        <a:pt x="31" y="169"/>
                        <a:pt x="29" y="170"/>
                        <a:pt x="28" y="170"/>
                      </a:cubicBezTo>
                      <a:cubicBezTo>
                        <a:pt x="27" y="170"/>
                        <a:pt x="26" y="169"/>
                        <a:pt x="25" y="169"/>
                      </a:cubicBezTo>
                      <a:cubicBezTo>
                        <a:pt x="20" y="169"/>
                        <a:pt x="13" y="169"/>
                        <a:pt x="6" y="170"/>
                      </a:cubicBezTo>
                      <a:cubicBezTo>
                        <a:pt x="3" y="171"/>
                        <a:pt x="2" y="170"/>
                        <a:pt x="1" y="168"/>
                      </a:cubicBezTo>
                      <a:cubicBezTo>
                        <a:pt x="1" y="167"/>
                        <a:pt x="0" y="164"/>
                        <a:pt x="0" y="162"/>
                      </a:cubicBezTo>
                      <a:cubicBezTo>
                        <a:pt x="1" y="159"/>
                        <a:pt x="1" y="157"/>
                        <a:pt x="1" y="155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7"/>
                        <a:pt x="1" y="5"/>
                        <a:pt x="2" y="4"/>
                      </a:cubicBezTo>
                      <a:cubicBezTo>
                        <a:pt x="2" y="3"/>
                        <a:pt x="4" y="2"/>
                        <a:pt x="5" y="2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1" y="3"/>
                        <a:pt x="13" y="3"/>
                        <a:pt x="16" y="2"/>
                      </a:cubicBezTo>
                      <a:cubicBezTo>
                        <a:pt x="17" y="2"/>
                        <a:pt x="18" y="2"/>
                        <a:pt x="20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8" y="2"/>
                        <a:pt x="29" y="2"/>
                        <a:pt x="32" y="2"/>
                      </a:cubicBezTo>
                      <a:cubicBezTo>
                        <a:pt x="33" y="2"/>
                        <a:pt x="34" y="3"/>
                        <a:pt x="35" y="4"/>
                      </a:cubicBezTo>
                      <a:cubicBezTo>
                        <a:pt x="35" y="5"/>
                        <a:pt x="35" y="6"/>
                        <a:pt x="35" y="7"/>
                      </a:cubicBezTo>
                      <a:cubicBezTo>
                        <a:pt x="35" y="8"/>
                        <a:pt x="35" y="9"/>
                        <a:pt x="35" y="10"/>
                      </a:cubicBezTo>
                      <a:cubicBezTo>
                        <a:pt x="35" y="17"/>
                        <a:pt x="35" y="27"/>
                        <a:pt x="34" y="38"/>
                      </a:cubicBezTo>
                      <a:cubicBezTo>
                        <a:pt x="33" y="62"/>
                        <a:pt x="33" y="62"/>
                        <a:pt x="33" y="62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lnTo>
                        <a:pt x="47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" name="Freeform 10">
                  <a:extLst>
                    <a:ext uri="{FF2B5EF4-FFF2-40B4-BE49-F238E27FC236}">
                      <a16:creationId xmlns:a16="http://schemas.microsoft.com/office/drawing/2014/main" id="{45AF8C3E-C29D-4009-B1C9-DE1D7004E98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56289" y="1501777"/>
                  <a:ext cx="246063" cy="377825"/>
                </a:xfrm>
                <a:custGeom>
                  <a:avLst/>
                  <a:gdLst>
                    <a:gd name="T0" fmla="*/ 112 w 114"/>
                    <a:gd name="T1" fmla="*/ 173 h 173"/>
                    <a:gd name="T2" fmla="*/ 97 w 114"/>
                    <a:gd name="T3" fmla="*/ 172 h 173"/>
                    <a:gd name="T4" fmla="*/ 93 w 114"/>
                    <a:gd name="T5" fmla="*/ 162 h 173"/>
                    <a:gd name="T6" fmla="*/ 88 w 114"/>
                    <a:gd name="T7" fmla="*/ 142 h 173"/>
                    <a:gd name="T8" fmla="*/ 81 w 114"/>
                    <a:gd name="T9" fmla="*/ 124 h 173"/>
                    <a:gd name="T10" fmla="*/ 77 w 114"/>
                    <a:gd name="T11" fmla="*/ 114 h 173"/>
                    <a:gd name="T12" fmla="*/ 68 w 114"/>
                    <a:gd name="T13" fmla="*/ 114 h 173"/>
                    <a:gd name="T14" fmla="*/ 40 w 114"/>
                    <a:gd name="T15" fmla="*/ 115 h 173"/>
                    <a:gd name="T16" fmla="*/ 25 w 114"/>
                    <a:gd name="T17" fmla="*/ 115 h 173"/>
                    <a:gd name="T18" fmla="*/ 22 w 114"/>
                    <a:gd name="T19" fmla="*/ 120 h 173"/>
                    <a:gd name="T20" fmla="*/ 18 w 114"/>
                    <a:gd name="T21" fmla="*/ 138 h 173"/>
                    <a:gd name="T22" fmla="*/ 13 w 114"/>
                    <a:gd name="T23" fmla="*/ 157 h 173"/>
                    <a:gd name="T24" fmla="*/ 11 w 114"/>
                    <a:gd name="T25" fmla="*/ 164 h 173"/>
                    <a:gd name="T26" fmla="*/ 9 w 114"/>
                    <a:gd name="T27" fmla="*/ 172 h 173"/>
                    <a:gd name="T28" fmla="*/ 7 w 114"/>
                    <a:gd name="T29" fmla="*/ 173 h 173"/>
                    <a:gd name="T30" fmla="*/ 1 w 114"/>
                    <a:gd name="T31" fmla="*/ 170 h 173"/>
                    <a:gd name="T32" fmla="*/ 1 w 114"/>
                    <a:gd name="T33" fmla="*/ 167 h 173"/>
                    <a:gd name="T34" fmla="*/ 4 w 114"/>
                    <a:gd name="T35" fmla="*/ 156 h 173"/>
                    <a:gd name="T36" fmla="*/ 7 w 114"/>
                    <a:gd name="T37" fmla="*/ 144 h 173"/>
                    <a:gd name="T38" fmla="*/ 14 w 114"/>
                    <a:gd name="T39" fmla="*/ 120 h 173"/>
                    <a:gd name="T40" fmla="*/ 23 w 114"/>
                    <a:gd name="T41" fmla="*/ 87 h 173"/>
                    <a:gd name="T42" fmla="*/ 31 w 114"/>
                    <a:gd name="T43" fmla="*/ 58 h 173"/>
                    <a:gd name="T44" fmla="*/ 34 w 114"/>
                    <a:gd name="T45" fmla="*/ 47 h 173"/>
                    <a:gd name="T46" fmla="*/ 41 w 114"/>
                    <a:gd name="T47" fmla="*/ 25 h 173"/>
                    <a:gd name="T48" fmla="*/ 49 w 114"/>
                    <a:gd name="T49" fmla="*/ 3 h 173"/>
                    <a:gd name="T50" fmla="*/ 56 w 114"/>
                    <a:gd name="T51" fmla="*/ 2 h 173"/>
                    <a:gd name="T52" fmla="*/ 60 w 114"/>
                    <a:gd name="T53" fmla="*/ 12 h 173"/>
                    <a:gd name="T54" fmla="*/ 69 w 114"/>
                    <a:gd name="T55" fmla="*/ 41 h 173"/>
                    <a:gd name="T56" fmla="*/ 81 w 114"/>
                    <a:gd name="T57" fmla="*/ 78 h 173"/>
                    <a:gd name="T58" fmla="*/ 94 w 114"/>
                    <a:gd name="T59" fmla="*/ 112 h 173"/>
                    <a:gd name="T60" fmla="*/ 110 w 114"/>
                    <a:gd name="T61" fmla="*/ 159 h 173"/>
                    <a:gd name="T62" fmla="*/ 114 w 114"/>
                    <a:gd name="T63" fmla="*/ 172 h 173"/>
                    <a:gd name="T64" fmla="*/ 70 w 114"/>
                    <a:gd name="T65" fmla="*/ 91 h 173"/>
                    <a:gd name="T66" fmla="*/ 62 w 114"/>
                    <a:gd name="T67" fmla="*/ 64 h 173"/>
                    <a:gd name="T68" fmla="*/ 53 w 114"/>
                    <a:gd name="T69" fmla="*/ 34 h 173"/>
                    <a:gd name="T70" fmla="*/ 46 w 114"/>
                    <a:gd name="T71" fmla="*/ 28 h 173"/>
                    <a:gd name="T72" fmla="*/ 40 w 114"/>
                    <a:gd name="T73" fmla="*/ 49 h 173"/>
                    <a:gd name="T74" fmla="*/ 32 w 114"/>
                    <a:gd name="T75" fmla="*/ 82 h 173"/>
                    <a:gd name="T76" fmla="*/ 27 w 114"/>
                    <a:gd name="T77" fmla="*/ 96 h 173"/>
                    <a:gd name="T78" fmla="*/ 32 w 114"/>
                    <a:gd name="T79" fmla="*/ 99 h 173"/>
                    <a:gd name="T80" fmla="*/ 48 w 114"/>
                    <a:gd name="T81" fmla="*/ 98 h 173"/>
                    <a:gd name="T82" fmla="*/ 69 w 114"/>
                    <a:gd name="T83" fmla="*/ 98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14" h="173">
                      <a:moveTo>
                        <a:pt x="114" y="172"/>
                      </a:moveTo>
                      <a:cubicBezTo>
                        <a:pt x="114" y="172"/>
                        <a:pt x="114" y="173"/>
                        <a:pt x="112" y="173"/>
                      </a:cubicBezTo>
                      <a:cubicBezTo>
                        <a:pt x="98" y="173"/>
                        <a:pt x="98" y="173"/>
                        <a:pt x="98" y="173"/>
                      </a:cubicBezTo>
                      <a:cubicBezTo>
                        <a:pt x="98" y="173"/>
                        <a:pt x="97" y="173"/>
                        <a:pt x="97" y="172"/>
                      </a:cubicBezTo>
                      <a:cubicBezTo>
                        <a:pt x="96" y="172"/>
                        <a:pt x="96" y="171"/>
                        <a:pt x="96" y="171"/>
                      </a:cubicBezTo>
                      <a:cubicBezTo>
                        <a:pt x="95" y="169"/>
                        <a:pt x="94" y="166"/>
                        <a:pt x="93" y="162"/>
                      </a:cubicBezTo>
                      <a:cubicBezTo>
                        <a:pt x="92" y="158"/>
                        <a:pt x="91" y="154"/>
                        <a:pt x="90" y="151"/>
                      </a:cubicBezTo>
                      <a:cubicBezTo>
                        <a:pt x="90" y="149"/>
                        <a:pt x="89" y="146"/>
                        <a:pt x="88" y="142"/>
                      </a:cubicBezTo>
                      <a:cubicBezTo>
                        <a:pt x="87" y="139"/>
                        <a:pt x="86" y="137"/>
                        <a:pt x="85" y="135"/>
                      </a:cubicBezTo>
                      <a:cubicBezTo>
                        <a:pt x="84" y="132"/>
                        <a:pt x="82" y="128"/>
                        <a:pt x="81" y="124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8" y="116"/>
                        <a:pt x="78" y="115"/>
                        <a:pt x="77" y="114"/>
                      </a:cubicBezTo>
                      <a:cubicBezTo>
                        <a:pt x="77" y="114"/>
                        <a:pt x="76" y="114"/>
                        <a:pt x="75" y="114"/>
                      </a:cubicBezTo>
                      <a:cubicBezTo>
                        <a:pt x="72" y="114"/>
                        <a:pt x="69" y="114"/>
                        <a:pt x="68" y="114"/>
                      </a:cubicBezTo>
                      <a:cubicBezTo>
                        <a:pt x="58" y="114"/>
                        <a:pt x="58" y="114"/>
                        <a:pt x="58" y="114"/>
                      </a:cubicBezTo>
                      <a:cubicBezTo>
                        <a:pt x="56" y="115"/>
                        <a:pt x="50" y="115"/>
                        <a:pt x="40" y="115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24" y="115"/>
                        <a:pt x="23" y="115"/>
                        <a:pt x="23" y="117"/>
                      </a:cubicBezTo>
                      <a:cubicBezTo>
                        <a:pt x="22" y="120"/>
                        <a:pt x="22" y="120"/>
                        <a:pt x="22" y="120"/>
                      </a:cubicBezTo>
                      <a:cubicBezTo>
                        <a:pt x="21" y="124"/>
                        <a:pt x="21" y="124"/>
                        <a:pt x="21" y="124"/>
                      </a:cubicBezTo>
                      <a:cubicBezTo>
                        <a:pt x="21" y="125"/>
                        <a:pt x="20" y="130"/>
                        <a:pt x="18" y="138"/>
                      </a:cubicBezTo>
                      <a:cubicBezTo>
                        <a:pt x="17" y="141"/>
                        <a:pt x="17" y="144"/>
                        <a:pt x="16" y="149"/>
                      </a:cubicBezTo>
                      <a:cubicBezTo>
                        <a:pt x="15" y="152"/>
                        <a:pt x="15" y="155"/>
                        <a:pt x="13" y="157"/>
                      </a:cubicBezTo>
                      <a:cubicBezTo>
                        <a:pt x="13" y="157"/>
                        <a:pt x="13" y="158"/>
                        <a:pt x="12" y="160"/>
                      </a:cubicBezTo>
                      <a:cubicBezTo>
                        <a:pt x="12" y="162"/>
                        <a:pt x="11" y="163"/>
                        <a:pt x="11" y="164"/>
                      </a:cubicBezTo>
                      <a:cubicBezTo>
                        <a:pt x="11" y="166"/>
                        <a:pt x="10" y="168"/>
                        <a:pt x="9" y="171"/>
                      </a:cubicBezTo>
                      <a:cubicBezTo>
                        <a:pt x="9" y="171"/>
                        <a:pt x="9" y="171"/>
                        <a:pt x="9" y="172"/>
                      </a:cubicBezTo>
                      <a:cubicBezTo>
                        <a:pt x="9" y="172"/>
                        <a:pt x="8" y="172"/>
                        <a:pt x="8" y="173"/>
                      </a:cubicBezTo>
                      <a:cubicBezTo>
                        <a:pt x="8" y="173"/>
                        <a:pt x="7" y="173"/>
                        <a:pt x="7" y="173"/>
                      </a:cubicBezTo>
                      <a:cubicBezTo>
                        <a:pt x="2" y="173"/>
                        <a:pt x="2" y="173"/>
                        <a:pt x="2" y="173"/>
                      </a:cubicBezTo>
                      <a:cubicBezTo>
                        <a:pt x="0" y="173"/>
                        <a:pt x="0" y="172"/>
                        <a:pt x="1" y="170"/>
                      </a:cubicBezTo>
                      <a:cubicBezTo>
                        <a:pt x="1" y="169"/>
                        <a:pt x="1" y="169"/>
                        <a:pt x="1" y="168"/>
                      </a:cubicBezTo>
                      <a:cubicBezTo>
                        <a:pt x="1" y="168"/>
                        <a:pt x="1" y="168"/>
                        <a:pt x="1" y="167"/>
                      </a:cubicBezTo>
                      <a:cubicBezTo>
                        <a:pt x="1" y="167"/>
                        <a:pt x="2" y="166"/>
                        <a:pt x="2" y="165"/>
                      </a:cubicBezTo>
                      <a:cubicBezTo>
                        <a:pt x="4" y="156"/>
                        <a:pt x="4" y="156"/>
                        <a:pt x="4" y="156"/>
                      </a:cubicBezTo>
                      <a:cubicBezTo>
                        <a:pt x="4" y="155"/>
                        <a:pt x="5" y="153"/>
                        <a:pt x="6" y="151"/>
                      </a:cubicBezTo>
                      <a:cubicBezTo>
                        <a:pt x="7" y="149"/>
                        <a:pt x="7" y="146"/>
                        <a:pt x="7" y="144"/>
                      </a:cubicBezTo>
                      <a:cubicBezTo>
                        <a:pt x="8" y="141"/>
                        <a:pt x="10" y="135"/>
                        <a:pt x="12" y="127"/>
                      </a:cubicBezTo>
                      <a:cubicBezTo>
                        <a:pt x="14" y="120"/>
                        <a:pt x="14" y="120"/>
                        <a:pt x="14" y="120"/>
                      </a:cubicBezTo>
                      <a:cubicBezTo>
                        <a:pt x="17" y="110"/>
                        <a:pt x="19" y="103"/>
                        <a:pt x="20" y="99"/>
                      </a:cubicBezTo>
                      <a:cubicBezTo>
                        <a:pt x="23" y="87"/>
                        <a:pt x="23" y="87"/>
                        <a:pt x="23" y="87"/>
                      </a:cubicBezTo>
                      <a:cubicBezTo>
                        <a:pt x="25" y="81"/>
                        <a:pt x="26" y="78"/>
                        <a:pt x="26" y="76"/>
                      </a:cubicBezTo>
                      <a:cubicBezTo>
                        <a:pt x="27" y="72"/>
                        <a:pt x="29" y="66"/>
                        <a:pt x="31" y="58"/>
                      </a:cubicBez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4" y="47"/>
                        <a:pt x="34" y="47"/>
                        <a:pt x="34" y="47"/>
                      </a:cubicBezTo>
                      <a:cubicBezTo>
                        <a:pt x="35" y="41"/>
                        <a:pt x="37" y="37"/>
                        <a:pt x="38" y="35"/>
                      </a:cubicBezTo>
                      <a:cubicBezTo>
                        <a:pt x="38" y="34"/>
                        <a:pt x="39" y="31"/>
                        <a:pt x="41" y="25"/>
                      </a:cubicBezTo>
                      <a:cubicBezTo>
                        <a:pt x="43" y="19"/>
                        <a:pt x="45" y="15"/>
                        <a:pt x="45" y="11"/>
                      </a:cubicBezTo>
                      <a:cubicBezTo>
                        <a:pt x="46" y="8"/>
                        <a:pt x="48" y="5"/>
                        <a:pt x="49" y="3"/>
                      </a:cubicBezTo>
                      <a:cubicBezTo>
                        <a:pt x="50" y="1"/>
                        <a:pt x="52" y="0"/>
                        <a:pt x="54" y="0"/>
                      </a:cubicBezTo>
                      <a:cubicBezTo>
                        <a:pt x="55" y="0"/>
                        <a:pt x="55" y="1"/>
                        <a:pt x="56" y="2"/>
                      </a:cubicBezTo>
                      <a:cubicBezTo>
                        <a:pt x="57" y="3"/>
                        <a:pt x="58" y="5"/>
                        <a:pt x="59" y="7"/>
                      </a:cubicBezTo>
                      <a:cubicBezTo>
                        <a:pt x="59" y="9"/>
                        <a:pt x="60" y="11"/>
                        <a:pt x="60" y="12"/>
                      </a:cubicBezTo>
                      <a:cubicBezTo>
                        <a:pt x="61" y="15"/>
                        <a:pt x="64" y="23"/>
                        <a:pt x="67" y="35"/>
                      </a:cubicBezTo>
                      <a:cubicBezTo>
                        <a:pt x="69" y="41"/>
                        <a:pt x="69" y="41"/>
                        <a:pt x="69" y="41"/>
                      </a:cubicBezTo>
                      <a:cubicBezTo>
                        <a:pt x="69" y="43"/>
                        <a:pt x="72" y="51"/>
                        <a:pt x="77" y="65"/>
                      </a:cubicBezTo>
                      <a:cubicBezTo>
                        <a:pt x="81" y="78"/>
                        <a:pt x="81" y="78"/>
                        <a:pt x="81" y="78"/>
                      </a:cubicBezTo>
                      <a:cubicBezTo>
                        <a:pt x="86" y="89"/>
                        <a:pt x="86" y="89"/>
                        <a:pt x="86" y="89"/>
                      </a:cubicBezTo>
                      <a:cubicBezTo>
                        <a:pt x="90" y="102"/>
                        <a:pt x="93" y="110"/>
                        <a:pt x="94" y="112"/>
                      </a:cubicBezTo>
                      <a:cubicBezTo>
                        <a:pt x="100" y="129"/>
                        <a:pt x="103" y="140"/>
                        <a:pt x="104" y="143"/>
                      </a:cubicBezTo>
                      <a:cubicBezTo>
                        <a:pt x="105" y="147"/>
                        <a:pt x="107" y="153"/>
                        <a:pt x="110" y="159"/>
                      </a:cubicBezTo>
                      <a:cubicBezTo>
                        <a:pt x="112" y="165"/>
                        <a:pt x="113" y="169"/>
                        <a:pt x="114" y="169"/>
                      </a:cubicBezTo>
                      <a:cubicBezTo>
                        <a:pt x="114" y="170"/>
                        <a:pt x="114" y="171"/>
                        <a:pt x="114" y="172"/>
                      </a:cubicBezTo>
                      <a:close/>
                      <a:moveTo>
                        <a:pt x="72" y="96"/>
                      </a:moveTo>
                      <a:cubicBezTo>
                        <a:pt x="72" y="96"/>
                        <a:pt x="71" y="94"/>
                        <a:pt x="70" y="91"/>
                      </a:cubicBezTo>
                      <a:cubicBezTo>
                        <a:pt x="69" y="89"/>
                        <a:pt x="68" y="84"/>
                        <a:pt x="66" y="78"/>
                      </a:cubicBezTo>
                      <a:cubicBezTo>
                        <a:pt x="65" y="72"/>
                        <a:pt x="63" y="68"/>
                        <a:pt x="62" y="64"/>
                      </a:cubicBezTo>
                      <a:cubicBezTo>
                        <a:pt x="60" y="59"/>
                        <a:pt x="58" y="53"/>
                        <a:pt x="56" y="47"/>
                      </a:cubicBezTo>
                      <a:cubicBezTo>
                        <a:pt x="55" y="40"/>
                        <a:pt x="54" y="36"/>
                        <a:pt x="53" y="34"/>
                      </a:cubicBezTo>
                      <a:cubicBezTo>
                        <a:pt x="51" y="26"/>
                        <a:pt x="49" y="21"/>
                        <a:pt x="48" y="21"/>
                      </a:cubicBezTo>
                      <a:cubicBezTo>
                        <a:pt x="48" y="21"/>
                        <a:pt x="47" y="24"/>
                        <a:pt x="46" y="28"/>
                      </a:cubicBezTo>
                      <a:cubicBezTo>
                        <a:pt x="45" y="33"/>
                        <a:pt x="45" y="33"/>
                        <a:pt x="45" y="33"/>
                      </a:cubicBezTo>
                      <a:cubicBezTo>
                        <a:pt x="43" y="38"/>
                        <a:pt x="42" y="43"/>
                        <a:pt x="40" y="49"/>
                      </a:cubicBezTo>
                      <a:cubicBezTo>
                        <a:pt x="39" y="56"/>
                        <a:pt x="37" y="61"/>
                        <a:pt x="35" y="66"/>
                      </a:cubicBezTo>
                      <a:cubicBezTo>
                        <a:pt x="35" y="70"/>
                        <a:pt x="33" y="75"/>
                        <a:pt x="32" y="82"/>
                      </a:cubicBezTo>
                      <a:cubicBezTo>
                        <a:pt x="30" y="88"/>
                        <a:pt x="29" y="92"/>
                        <a:pt x="28" y="95"/>
                      </a:cubicBezTo>
                      <a:cubicBezTo>
                        <a:pt x="27" y="96"/>
                        <a:pt x="27" y="96"/>
                        <a:pt x="27" y="96"/>
                      </a:cubicBezTo>
                      <a:cubicBezTo>
                        <a:pt x="27" y="97"/>
                        <a:pt x="28" y="98"/>
                        <a:pt x="29" y="99"/>
                      </a:cubicBezTo>
                      <a:cubicBezTo>
                        <a:pt x="30" y="99"/>
                        <a:pt x="31" y="99"/>
                        <a:pt x="32" y="99"/>
                      </a:cubicBezTo>
                      <a:cubicBezTo>
                        <a:pt x="33" y="99"/>
                        <a:pt x="33" y="99"/>
                        <a:pt x="34" y="99"/>
                      </a:cubicBezTo>
                      <a:cubicBezTo>
                        <a:pt x="48" y="98"/>
                        <a:pt x="48" y="98"/>
                        <a:pt x="48" y="98"/>
                      </a:cubicBezTo>
                      <a:cubicBezTo>
                        <a:pt x="50" y="98"/>
                        <a:pt x="52" y="98"/>
                        <a:pt x="56" y="98"/>
                      </a:cubicBezTo>
                      <a:cubicBezTo>
                        <a:pt x="69" y="98"/>
                        <a:pt x="69" y="98"/>
                        <a:pt x="69" y="98"/>
                      </a:cubicBezTo>
                      <a:cubicBezTo>
                        <a:pt x="71" y="98"/>
                        <a:pt x="72" y="97"/>
                        <a:pt x="72" y="9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" name="Freeform 11">
                  <a:extLst>
                    <a:ext uri="{FF2B5EF4-FFF2-40B4-BE49-F238E27FC236}">
                      <a16:creationId xmlns:a16="http://schemas.microsoft.com/office/drawing/2014/main" id="{9E893A67-9C67-49B8-BEF5-2861050D3A0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42039" y="1509715"/>
                  <a:ext cx="254000" cy="369888"/>
                </a:xfrm>
                <a:custGeom>
                  <a:avLst/>
                  <a:gdLst>
                    <a:gd name="T0" fmla="*/ 108 w 117"/>
                    <a:gd name="T1" fmla="*/ 19 h 169"/>
                    <a:gd name="T2" fmla="*/ 115 w 117"/>
                    <a:gd name="T3" fmla="*/ 31 h 169"/>
                    <a:gd name="T4" fmla="*/ 117 w 117"/>
                    <a:gd name="T5" fmla="*/ 45 h 169"/>
                    <a:gd name="T6" fmla="*/ 105 w 117"/>
                    <a:gd name="T7" fmla="*/ 77 h 169"/>
                    <a:gd name="T8" fmla="*/ 76 w 117"/>
                    <a:gd name="T9" fmla="*/ 95 h 169"/>
                    <a:gd name="T10" fmla="*/ 35 w 117"/>
                    <a:gd name="T11" fmla="*/ 101 h 169"/>
                    <a:gd name="T12" fmla="*/ 35 w 117"/>
                    <a:gd name="T13" fmla="*/ 128 h 169"/>
                    <a:gd name="T14" fmla="*/ 34 w 117"/>
                    <a:gd name="T15" fmla="*/ 161 h 169"/>
                    <a:gd name="T16" fmla="*/ 28 w 117"/>
                    <a:gd name="T17" fmla="*/ 169 h 169"/>
                    <a:gd name="T18" fmla="*/ 25 w 117"/>
                    <a:gd name="T19" fmla="*/ 168 h 169"/>
                    <a:gd name="T20" fmla="*/ 23 w 117"/>
                    <a:gd name="T21" fmla="*/ 168 h 169"/>
                    <a:gd name="T22" fmla="*/ 14 w 117"/>
                    <a:gd name="T23" fmla="*/ 169 h 169"/>
                    <a:gd name="T24" fmla="*/ 5 w 117"/>
                    <a:gd name="T25" fmla="*/ 169 h 169"/>
                    <a:gd name="T26" fmla="*/ 1 w 117"/>
                    <a:gd name="T27" fmla="*/ 167 h 169"/>
                    <a:gd name="T28" fmla="*/ 0 w 117"/>
                    <a:gd name="T29" fmla="*/ 161 h 169"/>
                    <a:gd name="T30" fmla="*/ 0 w 117"/>
                    <a:gd name="T31" fmla="*/ 157 h 169"/>
                    <a:gd name="T32" fmla="*/ 0 w 117"/>
                    <a:gd name="T33" fmla="*/ 147 h 169"/>
                    <a:gd name="T34" fmla="*/ 1 w 117"/>
                    <a:gd name="T35" fmla="*/ 110 h 169"/>
                    <a:gd name="T36" fmla="*/ 1 w 117"/>
                    <a:gd name="T37" fmla="*/ 44 h 169"/>
                    <a:gd name="T38" fmla="*/ 2 w 117"/>
                    <a:gd name="T39" fmla="*/ 23 h 169"/>
                    <a:gd name="T40" fmla="*/ 3 w 117"/>
                    <a:gd name="T41" fmla="*/ 7 h 169"/>
                    <a:gd name="T42" fmla="*/ 4 w 117"/>
                    <a:gd name="T43" fmla="*/ 3 h 169"/>
                    <a:gd name="T44" fmla="*/ 7 w 117"/>
                    <a:gd name="T45" fmla="*/ 2 h 169"/>
                    <a:gd name="T46" fmla="*/ 19 w 117"/>
                    <a:gd name="T47" fmla="*/ 1 h 169"/>
                    <a:gd name="T48" fmla="*/ 39 w 117"/>
                    <a:gd name="T49" fmla="*/ 0 h 169"/>
                    <a:gd name="T50" fmla="*/ 70 w 117"/>
                    <a:gd name="T51" fmla="*/ 0 h 169"/>
                    <a:gd name="T52" fmla="*/ 89 w 117"/>
                    <a:gd name="T53" fmla="*/ 4 h 169"/>
                    <a:gd name="T54" fmla="*/ 102 w 117"/>
                    <a:gd name="T55" fmla="*/ 12 h 169"/>
                    <a:gd name="T56" fmla="*/ 108 w 117"/>
                    <a:gd name="T57" fmla="*/ 19 h 169"/>
                    <a:gd name="T58" fmla="*/ 95 w 117"/>
                    <a:gd name="T59" fmla="*/ 71 h 169"/>
                    <a:gd name="T60" fmla="*/ 99 w 117"/>
                    <a:gd name="T61" fmla="*/ 53 h 169"/>
                    <a:gd name="T62" fmla="*/ 97 w 117"/>
                    <a:gd name="T63" fmla="*/ 34 h 169"/>
                    <a:gd name="T64" fmla="*/ 86 w 117"/>
                    <a:gd name="T65" fmla="*/ 19 h 169"/>
                    <a:gd name="T66" fmla="*/ 65 w 117"/>
                    <a:gd name="T67" fmla="*/ 12 h 169"/>
                    <a:gd name="T68" fmla="*/ 50 w 117"/>
                    <a:gd name="T69" fmla="*/ 11 h 169"/>
                    <a:gd name="T70" fmla="*/ 37 w 117"/>
                    <a:gd name="T71" fmla="*/ 11 h 169"/>
                    <a:gd name="T72" fmla="*/ 35 w 117"/>
                    <a:gd name="T73" fmla="*/ 89 h 169"/>
                    <a:gd name="T74" fmla="*/ 53 w 117"/>
                    <a:gd name="T75" fmla="*/ 88 h 169"/>
                    <a:gd name="T76" fmla="*/ 82 w 117"/>
                    <a:gd name="T77" fmla="*/ 82 h 169"/>
                    <a:gd name="T78" fmla="*/ 95 w 117"/>
                    <a:gd name="T79" fmla="*/ 71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17" h="169">
                      <a:moveTo>
                        <a:pt x="108" y="19"/>
                      </a:moveTo>
                      <a:cubicBezTo>
                        <a:pt x="111" y="22"/>
                        <a:pt x="113" y="26"/>
                        <a:pt x="115" y="31"/>
                      </a:cubicBezTo>
                      <a:cubicBezTo>
                        <a:pt x="116" y="35"/>
                        <a:pt x="117" y="40"/>
                        <a:pt x="117" y="45"/>
                      </a:cubicBezTo>
                      <a:cubicBezTo>
                        <a:pt x="117" y="58"/>
                        <a:pt x="113" y="69"/>
                        <a:pt x="105" y="77"/>
                      </a:cubicBezTo>
                      <a:cubicBezTo>
                        <a:pt x="98" y="85"/>
                        <a:pt x="88" y="91"/>
                        <a:pt x="76" y="95"/>
                      </a:cubicBezTo>
                      <a:cubicBezTo>
                        <a:pt x="63" y="99"/>
                        <a:pt x="50" y="101"/>
                        <a:pt x="35" y="101"/>
                      </a:cubicBezTo>
                      <a:cubicBezTo>
                        <a:pt x="35" y="128"/>
                        <a:pt x="35" y="128"/>
                        <a:pt x="35" y="128"/>
                      </a:cubicBezTo>
                      <a:cubicBezTo>
                        <a:pt x="34" y="161"/>
                        <a:pt x="34" y="161"/>
                        <a:pt x="34" y="161"/>
                      </a:cubicBezTo>
                      <a:cubicBezTo>
                        <a:pt x="34" y="166"/>
                        <a:pt x="32" y="169"/>
                        <a:pt x="28" y="169"/>
                      </a:cubicBezTo>
                      <a:cubicBezTo>
                        <a:pt x="27" y="169"/>
                        <a:pt x="26" y="169"/>
                        <a:pt x="25" y="168"/>
                      </a:cubicBezTo>
                      <a:cubicBezTo>
                        <a:pt x="24" y="168"/>
                        <a:pt x="24" y="168"/>
                        <a:pt x="23" y="168"/>
                      </a:cubicBezTo>
                      <a:cubicBezTo>
                        <a:pt x="14" y="169"/>
                        <a:pt x="14" y="169"/>
                        <a:pt x="14" y="169"/>
                      </a:cubicBezTo>
                      <a:cubicBezTo>
                        <a:pt x="5" y="169"/>
                        <a:pt x="5" y="169"/>
                        <a:pt x="5" y="169"/>
                      </a:cubicBezTo>
                      <a:cubicBezTo>
                        <a:pt x="3" y="169"/>
                        <a:pt x="2" y="169"/>
                        <a:pt x="1" y="167"/>
                      </a:cubicBezTo>
                      <a:cubicBezTo>
                        <a:pt x="0" y="166"/>
                        <a:pt x="0" y="164"/>
                        <a:pt x="0" y="161"/>
                      </a:cubicBezTo>
                      <a:cubicBezTo>
                        <a:pt x="0" y="161"/>
                        <a:pt x="0" y="159"/>
                        <a:pt x="0" y="157"/>
                      </a:cubicBezTo>
                      <a:cubicBezTo>
                        <a:pt x="0" y="155"/>
                        <a:pt x="0" y="151"/>
                        <a:pt x="0" y="147"/>
                      </a:cubicBezTo>
                      <a:cubicBezTo>
                        <a:pt x="1" y="122"/>
                        <a:pt x="1" y="110"/>
                        <a:pt x="1" y="110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1" y="37"/>
                        <a:pt x="1" y="31"/>
                        <a:pt x="2" y="23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5"/>
                        <a:pt x="3" y="3"/>
                        <a:pt x="4" y="3"/>
                      </a:cubicBezTo>
                      <a:cubicBezTo>
                        <a:pt x="4" y="2"/>
                        <a:pt x="5" y="2"/>
                        <a:pt x="7" y="2"/>
                      </a:cubicBezTo>
                      <a:cubicBezTo>
                        <a:pt x="9" y="2"/>
                        <a:pt x="13" y="2"/>
                        <a:pt x="19" y="1"/>
                      </a:cubicBezTo>
                      <a:cubicBezTo>
                        <a:pt x="27" y="0"/>
                        <a:pt x="34" y="0"/>
                        <a:pt x="39" y="0"/>
                      </a:cubicBezTo>
                      <a:cubicBezTo>
                        <a:pt x="52" y="0"/>
                        <a:pt x="63" y="0"/>
                        <a:pt x="70" y="0"/>
                      </a:cubicBezTo>
                      <a:cubicBezTo>
                        <a:pt x="77" y="1"/>
                        <a:pt x="83" y="2"/>
                        <a:pt x="89" y="4"/>
                      </a:cubicBezTo>
                      <a:cubicBezTo>
                        <a:pt x="95" y="6"/>
                        <a:pt x="99" y="8"/>
                        <a:pt x="102" y="12"/>
                      </a:cubicBezTo>
                      <a:cubicBezTo>
                        <a:pt x="103" y="13"/>
                        <a:pt x="105" y="15"/>
                        <a:pt x="108" y="19"/>
                      </a:cubicBezTo>
                      <a:close/>
                      <a:moveTo>
                        <a:pt x="95" y="71"/>
                      </a:moveTo>
                      <a:cubicBezTo>
                        <a:pt x="98" y="67"/>
                        <a:pt x="99" y="61"/>
                        <a:pt x="99" y="53"/>
                      </a:cubicBezTo>
                      <a:cubicBezTo>
                        <a:pt x="99" y="47"/>
                        <a:pt x="98" y="41"/>
                        <a:pt x="97" y="34"/>
                      </a:cubicBezTo>
                      <a:cubicBezTo>
                        <a:pt x="96" y="27"/>
                        <a:pt x="92" y="22"/>
                        <a:pt x="86" y="19"/>
                      </a:cubicBezTo>
                      <a:cubicBezTo>
                        <a:pt x="80" y="15"/>
                        <a:pt x="73" y="13"/>
                        <a:pt x="65" y="12"/>
                      </a:cubicBezTo>
                      <a:cubicBezTo>
                        <a:pt x="61" y="11"/>
                        <a:pt x="56" y="11"/>
                        <a:pt x="50" y="11"/>
                      </a:cubicBezTo>
                      <a:cubicBezTo>
                        <a:pt x="47" y="11"/>
                        <a:pt x="43" y="11"/>
                        <a:pt x="37" y="11"/>
                      </a:cubicBezTo>
                      <a:cubicBezTo>
                        <a:pt x="35" y="89"/>
                        <a:pt x="35" y="89"/>
                        <a:pt x="35" y="89"/>
                      </a:cubicBezTo>
                      <a:cubicBezTo>
                        <a:pt x="41" y="89"/>
                        <a:pt x="47" y="89"/>
                        <a:pt x="53" y="88"/>
                      </a:cubicBezTo>
                      <a:cubicBezTo>
                        <a:pt x="66" y="87"/>
                        <a:pt x="76" y="85"/>
                        <a:pt x="82" y="82"/>
                      </a:cubicBezTo>
                      <a:cubicBezTo>
                        <a:pt x="88" y="80"/>
                        <a:pt x="92" y="76"/>
                        <a:pt x="95" y="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" name="Freeform 12">
                  <a:extLst>
                    <a:ext uri="{FF2B5EF4-FFF2-40B4-BE49-F238E27FC236}">
                      <a16:creationId xmlns:a16="http://schemas.microsoft.com/office/drawing/2014/main" id="{E1778658-7D55-417B-87E6-26EA6B31898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29376" y="1509715"/>
                  <a:ext cx="236538" cy="368300"/>
                </a:xfrm>
                <a:custGeom>
                  <a:avLst/>
                  <a:gdLst>
                    <a:gd name="T0" fmla="*/ 98 w 109"/>
                    <a:gd name="T1" fmla="*/ 14 h 168"/>
                    <a:gd name="T2" fmla="*/ 109 w 109"/>
                    <a:gd name="T3" fmla="*/ 51 h 168"/>
                    <a:gd name="T4" fmla="*/ 102 w 109"/>
                    <a:gd name="T5" fmla="*/ 77 h 168"/>
                    <a:gd name="T6" fmla="*/ 86 w 109"/>
                    <a:gd name="T7" fmla="*/ 91 h 168"/>
                    <a:gd name="T8" fmla="*/ 70 w 109"/>
                    <a:gd name="T9" fmla="*/ 94 h 168"/>
                    <a:gd name="T10" fmla="*/ 48 w 109"/>
                    <a:gd name="T11" fmla="*/ 96 h 168"/>
                    <a:gd name="T12" fmla="*/ 34 w 109"/>
                    <a:gd name="T13" fmla="*/ 97 h 168"/>
                    <a:gd name="T14" fmla="*/ 33 w 109"/>
                    <a:gd name="T15" fmla="*/ 127 h 168"/>
                    <a:gd name="T16" fmla="*/ 34 w 109"/>
                    <a:gd name="T17" fmla="*/ 161 h 168"/>
                    <a:gd name="T18" fmla="*/ 33 w 109"/>
                    <a:gd name="T19" fmla="*/ 165 h 168"/>
                    <a:gd name="T20" fmla="*/ 30 w 109"/>
                    <a:gd name="T21" fmla="*/ 167 h 168"/>
                    <a:gd name="T22" fmla="*/ 26 w 109"/>
                    <a:gd name="T23" fmla="*/ 167 h 168"/>
                    <a:gd name="T24" fmla="*/ 22 w 109"/>
                    <a:gd name="T25" fmla="*/ 167 h 168"/>
                    <a:gd name="T26" fmla="*/ 6 w 109"/>
                    <a:gd name="T27" fmla="*/ 168 h 168"/>
                    <a:gd name="T28" fmla="*/ 1 w 109"/>
                    <a:gd name="T29" fmla="*/ 166 h 168"/>
                    <a:gd name="T30" fmla="*/ 0 w 109"/>
                    <a:gd name="T31" fmla="*/ 160 h 168"/>
                    <a:gd name="T32" fmla="*/ 0 w 109"/>
                    <a:gd name="T33" fmla="*/ 150 h 168"/>
                    <a:gd name="T34" fmla="*/ 1 w 109"/>
                    <a:gd name="T35" fmla="*/ 130 h 168"/>
                    <a:gd name="T36" fmla="*/ 1 w 109"/>
                    <a:gd name="T37" fmla="*/ 102 h 168"/>
                    <a:gd name="T38" fmla="*/ 3 w 109"/>
                    <a:gd name="T39" fmla="*/ 23 h 168"/>
                    <a:gd name="T40" fmla="*/ 2 w 109"/>
                    <a:gd name="T41" fmla="*/ 12 h 168"/>
                    <a:gd name="T42" fmla="*/ 2 w 109"/>
                    <a:gd name="T43" fmla="*/ 6 h 168"/>
                    <a:gd name="T44" fmla="*/ 4 w 109"/>
                    <a:gd name="T45" fmla="*/ 0 h 168"/>
                    <a:gd name="T46" fmla="*/ 9 w 109"/>
                    <a:gd name="T47" fmla="*/ 0 h 168"/>
                    <a:gd name="T48" fmla="*/ 20 w 109"/>
                    <a:gd name="T49" fmla="*/ 0 h 168"/>
                    <a:gd name="T50" fmla="*/ 30 w 109"/>
                    <a:gd name="T51" fmla="*/ 0 h 168"/>
                    <a:gd name="T52" fmla="*/ 46 w 109"/>
                    <a:gd name="T53" fmla="*/ 0 h 168"/>
                    <a:gd name="T54" fmla="*/ 70 w 109"/>
                    <a:gd name="T55" fmla="*/ 0 h 168"/>
                    <a:gd name="T56" fmla="*/ 98 w 109"/>
                    <a:gd name="T57" fmla="*/ 14 h 168"/>
                    <a:gd name="T58" fmla="*/ 80 w 109"/>
                    <a:gd name="T59" fmla="*/ 72 h 168"/>
                    <a:gd name="T60" fmla="*/ 87 w 109"/>
                    <a:gd name="T61" fmla="*/ 53 h 168"/>
                    <a:gd name="T62" fmla="*/ 81 w 109"/>
                    <a:gd name="T63" fmla="*/ 31 h 168"/>
                    <a:gd name="T64" fmla="*/ 64 w 109"/>
                    <a:gd name="T65" fmla="*/ 21 h 168"/>
                    <a:gd name="T66" fmla="*/ 35 w 109"/>
                    <a:gd name="T67" fmla="*/ 18 h 168"/>
                    <a:gd name="T68" fmla="*/ 35 w 109"/>
                    <a:gd name="T69" fmla="*/ 28 h 168"/>
                    <a:gd name="T70" fmla="*/ 34 w 109"/>
                    <a:gd name="T71" fmla="*/ 47 h 168"/>
                    <a:gd name="T72" fmla="*/ 34 w 109"/>
                    <a:gd name="T73" fmla="*/ 66 h 168"/>
                    <a:gd name="T74" fmla="*/ 34 w 109"/>
                    <a:gd name="T75" fmla="*/ 76 h 168"/>
                    <a:gd name="T76" fmla="*/ 45 w 109"/>
                    <a:gd name="T77" fmla="*/ 76 h 168"/>
                    <a:gd name="T78" fmla="*/ 63 w 109"/>
                    <a:gd name="T79" fmla="*/ 77 h 168"/>
                    <a:gd name="T80" fmla="*/ 80 w 109"/>
                    <a:gd name="T81" fmla="*/ 72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9" h="168">
                      <a:moveTo>
                        <a:pt x="98" y="14"/>
                      </a:moveTo>
                      <a:cubicBezTo>
                        <a:pt x="105" y="22"/>
                        <a:pt x="109" y="35"/>
                        <a:pt x="109" y="51"/>
                      </a:cubicBezTo>
                      <a:cubicBezTo>
                        <a:pt x="109" y="62"/>
                        <a:pt x="107" y="71"/>
                        <a:pt x="102" y="77"/>
                      </a:cubicBezTo>
                      <a:cubicBezTo>
                        <a:pt x="97" y="84"/>
                        <a:pt x="92" y="88"/>
                        <a:pt x="86" y="91"/>
                      </a:cubicBezTo>
                      <a:cubicBezTo>
                        <a:pt x="80" y="93"/>
                        <a:pt x="74" y="94"/>
                        <a:pt x="70" y="94"/>
                      </a:cubicBezTo>
                      <a:cubicBezTo>
                        <a:pt x="65" y="94"/>
                        <a:pt x="58" y="95"/>
                        <a:pt x="48" y="96"/>
                      </a:cubicBezTo>
                      <a:cubicBezTo>
                        <a:pt x="42" y="96"/>
                        <a:pt x="37" y="97"/>
                        <a:pt x="34" y="97"/>
                      </a:cubicBezTo>
                      <a:cubicBezTo>
                        <a:pt x="33" y="112"/>
                        <a:pt x="33" y="122"/>
                        <a:pt x="33" y="127"/>
                      </a:cubicBezTo>
                      <a:cubicBezTo>
                        <a:pt x="33" y="148"/>
                        <a:pt x="33" y="159"/>
                        <a:pt x="34" y="161"/>
                      </a:cubicBezTo>
                      <a:cubicBezTo>
                        <a:pt x="34" y="162"/>
                        <a:pt x="34" y="164"/>
                        <a:pt x="33" y="165"/>
                      </a:cubicBezTo>
                      <a:cubicBezTo>
                        <a:pt x="32" y="166"/>
                        <a:pt x="31" y="167"/>
                        <a:pt x="30" y="167"/>
                      </a:cubicBezTo>
                      <a:cubicBezTo>
                        <a:pt x="28" y="168"/>
                        <a:pt x="27" y="168"/>
                        <a:pt x="26" y="167"/>
                      </a:cubicBezTo>
                      <a:cubicBezTo>
                        <a:pt x="25" y="167"/>
                        <a:pt x="24" y="167"/>
                        <a:pt x="22" y="167"/>
                      </a:cubicBezTo>
                      <a:cubicBezTo>
                        <a:pt x="17" y="167"/>
                        <a:pt x="12" y="167"/>
                        <a:pt x="6" y="168"/>
                      </a:cubicBezTo>
                      <a:cubicBezTo>
                        <a:pt x="4" y="168"/>
                        <a:pt x="2" y="168"/>
                        <a:pt x="1" y="166"/>
                      </a:cubicBezTo>
                      <a:cubicBezTo>
                        <a:pt x="1" y="165"/>
                        <a:pt x="0" y="163"/>
                        <a:pt x="0" y="160"/>
                      </a:cubicBezTo>
                      <a:cubicBezTo>
                        <a:pt x="0" y="157"/>
                        <a:pt x="0" y="153"/>
                        <a:pt x="0" y="150"/>
                      </a:cubicBezTo>
                      <a:cubicBezTo>
                        <a:pt x="1" y="130"/>
                        <a:pt x="1" y="130"/>
                        <a:pt x="1" y="130"/>
                      </a:cubicBezTo>
                      <a:cubicBezTo>
                        <a:pt x="1" y="102"/>
                        <a:pt x="1" y="102"/>
                        <a:pt x="1" y="102"/>
                      </a:cubicBezTo>
                      <a:cubicBezTo>
                        <a:pt x="2" y="68"/>
                        <a:pt x="3" y="42"/>
                        <a:pt x="3" y="23"/>
                      </a:cubicBezTo>
                      <a:cubicBezTo>
                        <a:pt x="3" y="17"/>
                        <a:pt x="2" y="13"/>
                        <a:pt x="2" y="12"/>
                      </a:cubicBezTo>
                      <a:cubicBezTo>
                        <a:pt x="2" y="9"/>
                        <a:pt x="2" y="7"/>
                        <a:pt x="2" y="6"/>
                      </a:cubicBezTo>
                      <a:cubicBezTo>
                        <a:pt x="2" y="2"/>
                        <a:pt x="3" y="0"/>
                        <a:pt x="4" y="0"/>
                      </a:cubicBezTo>
                      <a:cubicBezTo>
                        <a:pt x="5" y="0"/>
                        <a:pt x="7" y="0"/>
                        <a:pt x="9" y="0"/>
                      </a:cubicBezTo>
                      <a:cubicBezTo>
                        <a:pt x="12" y="0"/>
                        <a:pt x="15" y="0"/>
                        <a:pt x="20" y="0"/>
                      </a:cubicBezTo>
                      <a:cubicBezTo>
                        <a:pt x="21" y="0"/>
                        <a:pt x="24" y="0"/>
                        <a:pt x="30" y="0"/>
                      </a:cubicBezTo>
                      <a:cubicBezTo>
                        <a:pt x="35" y="0"/>
                        <a:pt x="40" y="0"/>
                        <a:pt x="46" y="0"/>
                      </a:cubicBezTo>
                      <a:cubicBezTo>
                        <a:pt x="55" y="0"/>
                        <a:pt x="63" y="0"/>
                        <a:pt x="70" y="0"/>
                      </a:cubicBezTo>
                      <a:cubicBezTo>
                        <a:pt x="82" y="1"/>
                        <a:pt x="91" y="6"/>
                        <a:pt x="98" y="14"/>
                      </a:cubicBezTo>
                      <a:close/>
                      <a:moveTo>
                        <a:pt x="80" y="72"/>
                      </a:moveTo>
                      <a:cubicBezTo>
                        <a:pt x="85" y="68"/>
                        <a:pt x="87" y="62"/>
                        <a:pt x="87" y="53"/>
                      </a:cubicBezTo>
                      <a:cubicBezTo>
                        <a:pt x="87" y="43"/>
                        <a:pt x="85" y="36"/>
                        <a:pt x="81" y="31"/>
                      </a:cubicBezTo>
                      <a:cubicBezTo>
                        <a:pt x="77" y="26"/>
                        <a:pt x="71" y="22"/>
                        <a:pt x="64" y="21"/>
                      </a:cubicBezTo>
                      <a:cubicBezTo>
                        <a:pt x="52" y="18"/>
                        <a:pt x="42" y="17"/>
                        <a:pt x="35" y="18"/>
                      </a:cubicBezTo>
                      <a:cubicBezTo>
                        <a:pt x="35" y="22"/>
                        <a:pt x="35" y="26"/>
                        <a:pt x="35" y="28"/>
                      </a:cubicBezTo>
                      <a:cubicBezTo>
                        <a:pt x="35" y="37"/>
                        <a:pt x="34" y="43"/>
                        <a:pt x="34" y="47"/>
                      </a:cubicBezTo>
                      <a:cubicBezTo>
                        <a:pt x="33" y="53"/>
                        <a:pt x="33" y="59"/>
                        <a:pt x="34" y="66"/>
                      </a:cubicBezTo>
                      <a:cubicBezTo>
                        <a:pt x="34" y="76"/>
                        <a:pt x="34" y="76"/>
                        <a:pt x="34" y="76"/>
                      </a:cubicBezTo>
                      <a:cubicBezTo>
                        <a:pt x="45" y="76"/>
                        <a:pt x="45" y="76"/>
                        <a:pt x="45" y="76"/>
                      </a:cubicBezTo>
                      <a:cubicBezTo>
                        <a:pt x="50" y="77"/>
                        <a:pt x="56" y="77"/>
                        <a:pt x="63" y="77"/>
                      </a:cubicBezTo>
                      <a:cubicBezTo>
                        <a:pt x="69" y="77"/>
                        <a:pt x="74" y="75"/>
                        <a:pt x="80" y="7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" name="Freeform 13">
                  <a:extLst>
                    <a:ext uri="{FF2B5EF4-FFF2-40B4-BE49-F238E27FC236}">
                      <a16:creationId xmlns:a16="http://schemas.microsoft.com/office/drawing/2014/main" id="{84E983CA-8F2B-439B-88E0-4550E72B65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84964" y="1516065"/>
                  <a:ext cx="252413" cy="363538"/>
                </a:xfrm>
                <a:custGeom>
                  <a:avLst/>
                  <a:gdLst>
                    <a:gd name="T0" fmla="*/ 29 w 116"/>
                    <a:gd name="T1" fmla="*/ 25 h 166"/>
                    <a:gd name="T2" fmla="*/ 41 w 116"/>
                    <a:gd name="T3" fmla="*/ 56 h 166"/>
                    <a:gd name="T4" fmla="*/ 47 w 116"/>
                    <a:gd name="T5" fmla="*/ 75 h 166"/>
                    <a:gd name="T6" fmla="*/ 51 w 116"/>
                    <a:gd name="T7" fmla="*/ 86 h 166"/>
                    <a:gd name="T8" fmla="*/ 53 w 116"/>
                    <a:gd name="T9" fmla="*/ 80 h 166"/>
                    <a:gd name="T10" fmla="*/ 57 w 116"/>
                    <a:gd name="T11" fmla="*/ 70 h 166"/>
                    <a:gd name="T12" fmla="*/ 64 w 116"/>
                    <a:gd name="T13" fmla="*/ 50 h 166"/>
                    <a:gd name="T14" fmla="*/ 70 w 116"/>
                    <a:gd name="T15" fmla="*/ 35 h 166"/>
                    <a:gd name="T16" fmla="*/ 79 w 116"/>
                    <a:gd name="T17" fmla="*/ 7 h 166"/>
                    <a:gd name="T18" fmla="*/ 82 w 116"/>
                    <a:gd name="T19" fmla="*/ 1 h 166"/>
                    <a:gd name="T20" fmla="*/ 86 w 116"/>
                    <a:gd name="T21" fmla="*/ 0 h 166"/>
                    <a:gd name="T22" fmla="*/ 88 w 116"/>
                    <a:gd name="T23" fmla="*/ 0 h 166"/>
                    <a:gd name="T24" fmla="*/ 101 w 116"/>
                    <a:gd name="T25" fmla="*/ 0 h 166"/>
                    <a:gd name="T26" fmla="*/ 111 w 116"/>
                    <a:gd name="T27" fmla="*/ 0 h 166"/>
                    <a:gd name="T28" fmla="*/ 116 w 116"/>
                    <a:gd name="T29" fmla="*/ 3 h 166"/>
                    <a:gd name="T30" fmla="*/ 116 w 116"/>
                    <a:gd name="T31" fmla="*/ 5 h 166"/>
                    <a:gd name="T32" fmla="*/ 115 w 116"/>
                    <a:gd name="T33" fmla="*/ 8 h 166"/>
                    <a:gd name="T34" fmla="*/ 113 w 116"/>
                    <a:gd name="T35" fmla="*/ 12 h 166"/>
                    <a:gd name="T36" fmla="*/ 106 w 116"/>
                    <a:gd name="T37" fmla="*/ 33 h 166"/>
                    <a:gd name="T38" fmla="*/ 95 w 116"/>
                    <a:gd name="T39" fmla="*/ 60 h 166"/>
                    <a:gd name="T40" fmla="*/ 85 w 116"/>
                    <a:gd name="T41" fmla="*/ 86 h 166"/>
                    <a:gd name="T42" fmla="*/ 72 w 116"/>
                    <a:gd name="T43" fmla="*/ 120 h 166"/>
                    <a:gd name="T44" fmla="*/ 63 w 116"/>
                    <a:gd name="T45" fmla="*/ 144 h 166"/>
                    <a:gd name="T46" fmla="*/ 61 w 116"/>
                    <a:gd name="T47" fmla="*/ 153 h 166"/>
                    <a:gd name="T48" fmla="*/ 59 w 116"/>
                    <a:gd name="T49" fmla="*/ 161 h 166"/>
                    <a:gd name="T50" fmla="*/ 58 w 116"/>
                    <a:gd name="T51" fmla="*/ 165 h 166"/>
                    <a:gd name="T52" fmla="*/ 55 w 116"/>
                    <a:gd name="T53" fmla="*/ 166 h 166"/>
                    <a:gd name="T54" fmla="*/ 41 w 116"/>
                    <a:gd name="T55" fmla="*/ 166 h 166"/>
                    <a:gd name="T56" fmla="*/ 22 w 116"/>
                    <a:gd name="T57" fmla="*/ 166 h 166"/>
                    <a:gd name="T58" fmla="*/ 19 w 116"/>
                    <a:gd name="T59" fmla="*/ 165 h 166"/>
                    <a:gd name="T60" fmla="*/ 20 w 116"/>
                    <a:gd name="T61" fmla="*/ 164 h 166"/>
                    <a:gd name="T62" fmla="*/ 20 w 116"/>
                    <a:gd name="T63" fmla="*/ 162 h 166"/>
                    <a:gd name="T64" fmla="*/ 29 w 116"/>
                    <a:gd name="T65" fmla="*/ 139 h 166"/>
                    <a:gd name="T66" fmla="*/ 32 w 116"/>
                    <a:gd name="T67" fmla="*/ 129 h 166"/>
                    <a:gd name="T68" fmla="*/ 34 w 116"/>
                    <a:gd name="T69" fmla="*/ 125 h 166"/>
                    <a:gd name="T70" fmla="*/ 35 w 116"/>
                    <a:gd name="T71" fmla="*/ 121 h 166"/>
                    <a:gd name="T72" fmla="*/ 36 w 116"/>
                    <a:gd name="T73" fmla="*/ 118 h 166"/>
                    <a:gd name="T74" fmla="*/ 38 w 116"/>
                    <a:gd name="T75" fmla="*/ 115 h 166"/>
                    <a:gd name="T76" fmla="*/ 37 w 116"/>
                    <a:gd name="T77" fmla="*/ 112 h 166"/>
                    <a:gd name="T78" fmla="*/ 35 w 116"/>
                    <a:gd name="T79" fmla="*/ 105 h 166"/>
                    <a:gd name="T80" fmla="*/ 30 w 116"/>
                    <a:gd name="T81" fmla="*/ 91 h 166"/>
                    <a:gd name="T82" fmla="*/ 26 w 116"/>
                    <a:gd name="T83" fmla="*/ 80 h 166"/>
                    <a:gd name="T84" fmla="*/ 23 w 116"/>
                    <a:gd name="T85" fmla="*/ 70 h 166"/>
                    <a:gd name="T86" fmla="*/ 15 w 116"/>
                    <a:gd name="T87" fmla="*/ 45 h 166"/>
                    <a:gd name="T88" fmla="*/ 5 w 116"/>
                    <a:gd name="T89" fmla="*/ 16 h 166"/>
                    <a:gd name="T90" fmla="*/ 2 w 116"/>
                    <a:gd name="T91" fmla="*/ 8 h 166"/>
                    <a:gd name="T92" fmla="*/ 0 w 116"/>
                    <a:gd name="T93" fmla="*/ 3 h 166"/>
                    <a:gd name="T94" fmla="*/ 2 w 116"/>
                    <a:gd name="T95" fmla="*/ 1 h 166"/>
                    <a:gd name="T96" fmla="*/ 7 w 116"/>
                    <a:gd name="T97" fmla="*/ 0 h 166"/>
                    <a:gd name="T98" fmla="*/ 19 w 116"/>
                    <a:gd name="T99" fmla="*/ 0 h 166"/>
                    <a:gd name="T100" fmla="*/ 22 w 116"/>
                    <a:gd name="T101" fmla="*/ 1 h 166"/>
                    <a:gd name="T102" fmla="*/ 22 w 116"/>
                    <a:gd name="T103" fmla="*/ 3 h 166"/>
                    <a:gd name="T104" fmla="*/ 23 w 116"/>
                    <a:gd name="T105" fmla="*/ 5 h 166"/>
                    <a:gd name="T106" fmla="*/ 29 w 116"/>
                    <a:gd name="T107" fmla="*/ 25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16" h="166">
                      <a:moveTo>
                        <a:pt x="29" y="25"/>
                      </a:moveTo>
                      <a:cubicBezTo>
                        <a:pt x="32" y="36"/>
                        <a:pt x="36" y="46"/>
                        <a:pt x="41" y="56"/>
                      </a:cubicBezTo>
                      <a:cubicBezTo>
                        <a:pt x="43" y="61"/>
                        <a:pt x="45" y="67"/>
                        <a:pt x="47" y="75"/>
                      </a:cubicBezTo>
                      <a:cubicBezTo>
                        <a:pt x="51" y="86"/>
                        <a:pt x="51" y="86"/>
                        <a:pt x="51" y="86"/>
                      </a:cubicBezTo>
                      <a:cubicBezTo>
                        <a:pt x="53" y="80"/>
                        <a:pt x="53" y="80"/>
                        <a:pt x="53" y="80"/>
                      </a:cubicBezTo>
                      <a:cubicBezTo>
                        <a:pt x="57" y="70"/>
                        <a:pt x="57" y="70"/>
                        <a:pt x="57" y="70"/>
                      </a:cubicBezTo>
                      <a:cubicBezTo>
                        <a:pt x="58" y="65"/>
                        <a:pt x="61" y="59"/>
                        <a:pt x="64" y="50"/>
                      </a:cubicBezTo>
                      <a:cubicBezTo>
                        <a:pt x="67" y="42"/>
                        <a:pt x="69" y="37"/>
                        <a:pt x="70" y="35"/>
                      </a:cubicBezTo>
                      <a:cubicBezTo>
                        <a:pt x="75" y="22"/>
                        <a:pt x="77" y="12"/>
                        <a:pt x="79" y="7"/>
                      </a:cubicBezTo>
                      <a:cubicBezTo>
                        <a:pt x="80" y="4"/>
                        <a:pt x="81" y="2"/>
                        <a:pt x="82" y="1"/>
                      </a:cubicBezTo>
                      <a:cubicBezTo>
                        <a:pt x="83" y="0"/>
                        <a:pt x="84" y="0"/>
                        <a:pt x="86" y="0"/>
                      </a:cubicBezTo>
                      <a:cubicBezTo>
                        <a:pt x="87" y="0"/>
                        <a:pt x="87" y="0"/>
                        <a:pt x="88" y="0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105" y="0"/>
                        <a:pt x="108" y="0"/>
                        <a:pt x="111" y="0"/>
                      </a:cubicBezTo>
                      <a:cubicBezTo>
                        <a:pt x="114" y="1"/>
                        <a:pt x="116" y="2"/>
                        <a:pt x="116" y="3"/>
                      </a:cubicBezTo>
                      <a:cubicBezTo>
                        <a:pt x="116" y="3"/>
                        <a:pt x="116" y="4"/>
                        <a:pt x="116" y="5"/>
                      </a:cubicBezTo>
                      <a:cubicBezTo>
                        <a:pt x="115" y="6"/>
                        <a:pt x="115" y="7"/>
                        <a:pt x="115" y="8"/>
                      </a:cubicBezTo>
                      <a:cubicBezTo>
                        <a:pt x="114" y="9"/>
                        <a:pt x="114" y="10"/>
                        <a:pt x="113" y="12"/>
                      </a:cubicBezTo>
                      <a:cubicBezTo>
                        <a:pt x="109" y="23"/>
                        <a:pt x="107" y="30"/>
                        <a:pt x="106" y="33"/>
                      </a:cubicBezTo>
                      <a:cubicBezTo>
                        <a:pt x="104" y="39"/>
                        <a:pt x="100" y="48"/>
                        <a:pt x="95" y="60"/>
                      </a:cubicBezTo>
                      <a:cubicBezTo>
                        <a:pt x="85" y="86"/>
                        <a:pt x="85" y="86"/>
                        <a:pt x="85" y="86"/>
                      </a:cubicBezTo>
                      <a:cubicBezTo>
                        <a:pt x="82" y="95"/>
                        <a:pt x="77" y="106"/>
                        <a:pt x="72" y="120"/>
                      </a:cubicBezTo>
                      <a:cubicBezTo>
                        <a:pt x="66" y="134"/>
                        <a:pt x="63" y="142"/>
                        <a:pt x="63" y="144"/>
                      </a:cubicBezTo>
                      <a:cubicBezTo>
                        <a:pt x="62" y="146"/>
                        <a:pt x="62" y="149"/>
                        <a:pt x="61" y="153"/>
                      </a:cubicBezTo>
                      <a:cubicBezTo>
                        <a:pt x="60" y="157"/>
                        <a:pt x="60" y="160"/>
                        <a:pt x="59" y="161"/>
                      </a:cubicBezTo>
                      <a:cubicBezTo>
                        <a:pt x="59" y="163"/>
                        <a:pt x="58" y="164"/>
                        <a:pt x="58" y="165"/>
                      </a:cubicBezTo>
                      <a:cubicBezTo>
                        <a:pt x="57" y="166"/>
                        <a:pt x="56" y="166"/>
                        <a:pt x="55" y="166"/>
                      </a:cubicBezTo>
                      <a:cubicBezTo>
                        <a:pt x="41" y="166"/>
                        <a:pt x="41" y="166"/>
                        <a:pt x="41" y="166"/>
                      </a:cubicBezTo>
                      <a:cubicBezTo>
                        <a:pt x="22" y="166"/>
                        <a:pt x="22" y="166"/>
                        <a:pt x="22" y="166"/>
                      </a:cubicBezTo>
                      <a:cubicBezTo>
                        <a:pt x="20" y="166"/>
                        <a:pt x="19" y="166"/>
                        <a:pt x="19" y="165"/>
                      </a:cubicBezTo>
                      <a:cubicBezTo>
                        <a:pt x="19" y="164"/>
                        <a:pt x="19" y="164"/>
                        <a:pt x="20" y="164"/>
                      </a:cubicBezTo>
                      <a:cubicBezTo>
                        <a:pt x="20" y="163"/>
                        <a:pt x="20" y="163"/>
                        <a:pt x="20" y="162"/>
                      </a:cubicBezTo>
                      <a:cubicBezTo>
                        <a:pt x="29" y="139"/>
                        <a:pt x="29" y="139"/>
                        <a:pt x="29" y="139"/>
                      </a:cubicBezTo>
                      <a:cubicBezTo>
                        <a:pt x="29" y="136"/>
                        <a:pt x="30" y="133"/>
                        <a:pt x="32" y="129"/>
                      </a:cubicBezTo>
                      <a:cubicBezTo>
                        <a:pt x="33" y="127"/>
                        <a:pt x="33" y="126"/>
                        <a:pt x="34" y="125"/>
                      </a:cubicBezTo>
                      <a:cubicBezTo>
                        <a:pt x="34" y="124"/>
                        <a:pt x="35" y="123"/>
                        <a:pt x="35" y="121"/>
                      </a:cubicBezTo>
                      <a:cubicBezTo>
                        <a:pt x="35" y="120"/>
                        <a:pt x="36" y="119"/>
                        <a:pt x="36" y="118"/>
                      </a:cubicBezTo>
                      <a:cubicBezTo>
                        <a:pt x="37" y="117"/>
                        <a:pt x="38" y="116"/>
                        <a:pt x="38" y="115"/>
                      </a:cubicBezTo>
                      <a:cubicBezTo>
                        <a:pt x="38" y="114"/>
                        <a:pt x="38" y="113"/>
                        <a:pt x="37" y="112"/>
                      </a:cubicBezTo>
                      <a:cubicBezTo>
                        <a:pt x="35" y="105"/>
                        <a:pt x="35" y="105"/>
                        <a:pt x="35" y="105"/>
                      </a:cubicBezTo>
                      <a:cubicBezTo>
                        <a:pt x="33" y="98"/>
                        <a:pt x="31" y="93"/>
                        <a:pt x="30" y="91"/>
                      </a:cubicBezTo>
                      <a:cubicBezTo>
                        <a:pt x="29" y="89"/>
                        <a:pt x="28" y="85"/>
                        <a:pt x="26" y="80"/>
                      </a:cubicBezTo>
                      <a:cubicBezTo>
                        <a:pt x="25" y="76"/>
                        <a:pt x="24" y="73"/>
                        <a:pt x="23" y="70"/>
                      </a:cubicBezTo>
                      <a:cubicBezTo>
                        <a:pt x="22" y="66"/>
                        <a:pt x="19" y="58"/>
                        <a:pt x="15" y="45"/>
                      </a:cubicBezTo>
                      <a:cubicBezTo>
                        <a:pt x="10" y="32"/>
                        <a:pt x="7" y="23"/>
                        <a:pt x="5" y="16"/>
                      </a:cubicBezTo>
                      <a:cubicBezTo>
                        <a:pt x="4" y="13"/>
                        <a:pt x="3" y="11"/>
                        <a:pt x="2" y="8"/>
                      </a:cubicBezTo>
                      <a:cubicBezTo>
                        <a:pt x="1" y="6"/>
                        <a:pt x="0" y="4"/>
                        <a:pt x="0" y="3"/>
                      </a:cubicBezTo>
                      <a:cubicBezTo>
                        <a:pt x="0" y="2"/>
                        <a:pt x="1" y="1"/>
                        <a:pt x="2" y="1"/>
                      </a:cubicBezTo>
                      <a:cubicBezTo>
                        <a:pt x="3" y="1"/>
                        <a:pt x="5" y="0"/>
                        <a:pt x="7" y="0"/>
                      </a:cubicBezTo>
                      <a:cubicBezTo>
                        <a:pt x="10" y="0"/>
                        <a:pt x="14" y="0"/>
                        <a:pt x="19" y="0"/>
                      </a:cubicBezTo>
                      <a:cubicBezTo>
                        <a:pt x="21" y="0"/>
                        <a:pt x="21" y="1"/>
                        <a:pt x="22" y="1"/>
                      </a:cubicBezTo>
                      <a:cubicBezTo>
                        <a:pt x="22" y="2"/>
                        <a:pt x="22" y="2"/>
                        <a:pt x="22" y="3"/>
                      </a:cubicBezTo>
                      <a:cubicBezTo>
                        <a:pt x="22" y="4"/>
                        <a:pt x="22" y="5"/>
                        <a:pt x="23" y="5"/>
                      </a:cubicBezTo>
                      <a:lnTo>
                        <a:pt x="29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AB42A973-A958-494B-87CF-83CCE14CCE67}"/>
                  </a:ext>
                </a:extLst>
              </p:cNvPr>
              <p:cNvGrpSpPr/>
              <p:nvPr/>
            </p:nvGrpSpPr>
            <p:grpSpPr>
              <a:xfrm>
                <a:off x="5095920" y="2028963"/>
                <a:ext cx="2270125" cy="388938"/>
                <a:chOff x="7132639" y="1501777"/>
                <a:chExt cx="2270125" cy="388938"/>
              </a:xfrm>
            </p:grpSpPr>
            <p:sp>
              <p:nvSpPr>
                <p:cNvPr id="32" name="Freeform 14">
                  <a:extLst>
                    <a:ext uri="{FF2B5EF4-FFF2-40B4-BE49-F238E27FC236}">
                      <a16:creationId xmlns:a16="http://schemas.microsoft.com/office/drawing/2014/main" id="{EBA3A67C-2CEA-452E-9BBE-95FFDAC71E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32639" y="1504952"/>
                  <a:ext cx="292100" cy="374650"/>
                </a:xfrm>
                <a:custGeom>
                  <a:avLst/>
                  <a:gdLst>
                    <a:gd name="T0" fmla="*/ 56 w 135"/>
                    <a:gd name="T1" fmla="*/ 77 h 171"/>
                    <a:gd name="T2" fmla="*/ 101 w 135"/>
                    <a:gd name="T3" fmla="*/ 77 h 171"/>
                    <a:gd name="T4" fmla="*/ 119 w 135"/>
                    <a:gd name="T5" fmla="*/ 70 h 171"/>
                    <a:gd name="T6" fmla="*/ 119 w 135"/>
                    <a:gd name="T7" fmla="*/ 19 h 171"/>
                    <a:gd name="T8" fmla="*/ 123 w 135"/>
                    <a:gd name="T9" fmla="*/ 0 h 171"/>
                    <a:gd name="T10" fmla="*/ 129 w 135"/>
                    <a:gd name="T11" fmla="*/ 1 h 171"/>
                    <a:gd name="T12" fmla="*/ 135 w 135"/>
                    <a:gd name="T13" fmla="*/ 3 h 171"/>
                    <a:gd name="T14" fmla="*/ 134 w 135"/>
                    <a:gd name="T15" fmla="*/ 12 h 171"/>
                    <a:gd name="T16" fmla="*/ 131 w 135"/>
                    <a:gd name="T17" fmla="*/ 59 h 171"/>
                    <a:gd name="T18" fmla="*/ 130 w 135"/>
                    <a:gd name="T19" fmla="*/ 134 h 171"/>
                    <a:gd name="T20" fmla="*/ 129 w 135"/>
                    <a:gd name="T21" fmla="*/ 159 h 171"/>
                    <a:gd name="T22" fmla="*/ 130 w 135"/>
                    <a:gd name="T23" fmla="*/ 168 h 171"/>
                    <a:gd name="T24" fmla="*/ 128 w 135"/>
                    <a:gd name="T25" fmla="*/ 169 h 171"/>
                    <a:gd name="T26" fmla="*/ 117 w 135"/>
                    <a:gd name="T27" fmla="*/ 167 h 171"/>
                    <a:gd name="T28" fmla="*/ 117 w 135"/>
                    <a:gd name="T29" fmla="*/ 124 h 171"/>
                    <a:gd name="T30" fmla="*/ 117 w 135"/>
                    <a:gd name="T31" fmla="*/ 107 h 171"/>
                    <a:gd name="T32" fmla="*/ 98 w 135"/>
                    <a:gd name="T33" fmla="*/ 89 h 171"/>
                    <a:gd name="T34" fmla="*/ 47 w 135"/>
                    <a:gd name="T35" fmla="*/ 90 h 171"/>
                    <a:gd name="T36" fmla="*/ 33 w 135"/>
                    <a:gd name="T37" fmla="*/ 96 h 171"/>
                    <a:gd name="T38" fmla="*/ 32 w 135"/>
                    <a:gd name="T39" fmla="*/ 136 h 171"/>
                    <a:gd name="T40" fmla="*/ 34 w 135"/>
                    <a:gd name="T41" fmla="*/ 165 h 171"/>
                    <a:gd name="T42" fmla="*/ 28 w 135"/>
                    <a:gd name="T43" fmla="*/ 170 h 171"/>
                    <a:gd name="T44" fmla="*/ 6 w 135"/>
                    <a:gd name="T45" fmla="*/ 170 h 171"/>
                    <a:gd name="T46" fmla="*/ 1 w 135"/>
                    <a:gd name="T47" fmla="*/ 162 h 171"/>
                    <a:gd name="T48" fmla="*/ 0 w 135"/>
                    <a:gd name="T49" fmla="*/ 72 h 171"/>
                    <a:gd name="T50" fmla="*/ 2 w 135"/>
                    <a:gd name="T51" fmla="*/ 4 h 171"/>
                    <a:gd name="T52" fmla="*/ 11 w 135"/>
                    <a:gd name="T53" fmla="*/ 3 h 171"/>
                    <a:gd name="T54" fmla="*/ 20 w 135"/>
                    <a:gd name="T55" fmla="*/ 2 h 171"/>
                    <a:gd name="T56" fmla="*/ 32 w 135"/>
                    <a:gd name="T57" fmla="*/ 2 h 171"/>
                    <a:gd name="T58" fmla="*/ 36 w 135"/>
                    <a:gd name="T59" fmla="*/ 7 h 171"/>
                    <a:gd name="T60" fmla="*/ 34 w 135"/>
                    <a:gd name="T61" fmla="*/ 38 h 171"/>
                    <a:gd name="T62" fmla="*/ 33 w 135"/>
                    <a:gd name="T63" fmla="*/ 7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35" h="171">
                      <a:moveTo>
                        <a:pt x="47" y="77"/>
                      </a:moveTo>
                      <a:cubicBezTo>
                        <a:pt x="56" y="77"/>
                        <a:pt x="56" y="77"/>
                        <a:pt x="56" y="77"/>
                      </a:cubicBezTo>
                      <a:cubicBezTo>
                        <a:pt x="64" y="77"/>
                        <a:pt x="69" y="77"/>
                        <a:pt x="72" y="77"/>
                      </a:cubicBezTo>
                      <a:cubicBezTo>
                        <a:pt x="85" y="77"/>
                        <a:pt x="94" y="77"/>
                        <a:pt x="101" y="77"/>
                      </a:cubicBezTo>
                      <a:cubicBezTo>
                        <a:pt x="109" y="77"/>
                        <a:pt x="115" y="77"/>
                        <a:pt x="119" y="77"/>
                      </a:cubicBezTo>
                      <a:cubicBezTo>
                        <a:pt x="119" y="70"/>
                        <a:pt x="119" y="70"/>
                        <a:pt x="119" y="70"/>
                      </a:cubicBezTo>
                      <a:cubicBezTo>
                        <a:pt x="118" y="56"/>
                        <a:pt x="118" y="56"/>
                        <a:pt x="118" y="56"/>
                      </a:cubicBezTo>
                      <a:cubicBezTo>
                        <a:pt x="118" y="50"/>
                        <a:pt x="119" y="38"/>
                        <a:pt x="119" y="19"/>
                      </a:cubicBezTo>
                      <a:cubicBezTo>
                        <a:pt x="120" y="2"/>
                        <a:pt x="120" y="2"/>
                        <a:pt x="120" y="2"/>
                      </a:cubicBezTo>
                      <a:cubicBezTo>
                        <a:pt x="120" y="1"/>
                        <a:pt x="121" y="0"/>
                        <a:pt x="123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6" y="0"/>
                        <a:pt x="127" y="1"/>
                        <a:pt x="129" y="1"/>
                      </a:cubicBezTo>
                      <a:cubicBezTo>
                        <a:pt x="131" y="1"/>
                        <a:pt x="132" y="1"/>
                        <a:pt x="133" y="1"/>
                      </a:cubicBezTo>
                      <a:cubicBezTo>
                        <a:pt x="134" y="1"/>
                        <a:pt x="135" y="2"/>
                        <a:pt x="135" y="3"/>
                      </a:cubicBezTo>
                      <a:cubicBezTo>
                        <a:pt x="135" y="5"/>
                        <a:pt x="135" y="5"/>
                        <a:pt x="135" y="5"/>
                      </a:cubicBezTo>
                      <a:cubicBezTo>
                        <a:pt x="135" y="6"/>
                        <a:pt x="134" y="9"/>
                        <a:pt x="134" y="12"/>
                      </a:cubicBezTo>
                      <a:cubicBezTo>
                        <a:pt x="134" y="15"/>
                        <a:pt x="133" y="20"/>
                        <a:pt x="133" y="26"/>
                      </a:cubicBezTo>
                      <a:cubicBezTo>
                        <a:pt x="132" y="31"/>
                        <a:pt x="132" y="42"/>
                        <a:pt x="131" y="59"/>
                      </a:cubicBezTo>
                      <a:cubicBezTo>
                        <a:pt x="131" y="76"/>
                        <a:pt x="131" y="89"/>
                        <a:pt x="131" y="99"/>
                      </a:cubicBezTo>
                      <a:cubicBezTo>
                        <a:pt x="131" y="105"/>
                        <a:pt x="131" y="117"/>
                        <a:pt x="130" y="134"/>
                      </a:cubicBezTo>
                      <a:cubicBezTo>
                        <a:pt x="129" y="150"/>
                        <a:pt x="129" y="150"/>
                        <a:pt x="129" y="150"/>
                      </a:cubicBezTo>
                      <a:cubicBezTo>
                        <a:pt x="129" y="159"/>
                        <a:pt x="129" y="159"/>
                        <a:pt x="129" y="159"/>
                      </a:cubicBezTo>
                      <a:cubicBezTo>
                        <a:pt x="129" y="162"/>
                        <a:pt x="129" y="164"/>
                        <a:pt x="130" y="166"/>
                      </a:cubicBezTo>
                      <a:cubicBezTo>
                        <a:pt x="130" y="168"/>
                        <a:pt x="130" y="168"/>
                        <a:pt x="130" y="168"/>
                      </a:cubicBezTo>
                      <a:cubicBezTo>
                        <a:pt x="130" y="169"/>
                        <a:pt x="130" y="169"/>
                        <a:pt x="129" y="169"/>
                      </a:cubicBezTo>
                      <a:cubicBezTo>
                        <a:pt x="128" y="169"/>
                        <a:pt x="128" y="169"/>
                        <a:pt x="128" y="169"/>
                      </a:cubicBezTo>
                      <a:cubicBezTo>
                        <a:pt x="126" y="170"/>
                        <a:pt x="123" y="170"/>
                        <a:pt x="119" y="170"/>
                      </a:cubicBezTo>
                      <a:cubicBezTo>
                        <a:pt x="118" y="170"/>
                        <a:pt x="117" y="169"/>
                        <a:pt x="117" y="167"/>
                      </a:cubicBezTo>
                      <a:cubicBezTo>
                        <a:pt x="117" y="132"/>
                        <a:pt x="117" y="132"/>
                        <a:pt x="117" y="132"/>
                      </a:cubicBezTo>
                      <a:cubicBezTo>
                        <a:pt x="117" y="130"/>
                        <a:pt x="117" y="127"/>
                        <a:pt x="117" y="124"/>
                      </a:cubicBezTo>
                      <a:cubicBezTo>
                        <a:pt x="117" y="121"/>
                        <a:pt x="117" y="119"/>
                        <a:pt x="117" y="117"/>
                      </a:cubicBezTo>
                      <a:cubicBezTo>
                        <a:pt x="117" y="107"/>
                        <a:pt x="117" y="107"/>
                        <a:pt x="117" y="107"/>
                      </a:cubicBezTo>
                      <a:cubicBezTo>
                        <a:pt x="117" y="89"/>
                        <a:pt x="117" y="89"/>
                        <a:pt x="117" y="89"/>
                      </a:cubicBezTo>
                      <a:cubicBezTo>
                        <a:pt x="98" y="89"/>
                        <a:pt x="98" y="89"/>
                        <a:pt x="98" y="89"/>
                      </a:cubicBezTo>
                      <a:cubicBezTo>
                        <a:pt x="91" y="89"/>
                        <a:pt x="82" y="90"/>
                        <a:pt x="70" y="90"/>
                      </a:cubicBezTo>
                      <a:cubicBezTo>
                        <a:pt x="47" y="90"/>
                        <a:pt x="47" y="90"/>
                        <a:pt x="47" y="90"/>
                      </a:cubicBezTo>
                      <a:cubicBezTo>
                        <a:pt x="41" y="90"/>
                        <a:pt x="37" y="89"/>
                        <a:pt x="33" y="89"/>
                      </a:cubicBezTo>
                      <a:cubicBezTo>
                        <a:pt x="33" y="92"/>
                        <a:pt x="33" y="94"/>
                        <a:pt x="33" y="96"/>
                      </a:cubicBezTo>
                      <a:cubicBezTo>
                        <a:pt x="33" y="101"/>
                        <a:pt x="33" y="106"/>
                        <a:pt x="33" y="110"/>
                      </a:cubicBezTo>
                      <a:cubicBezTo>
                        <a:pt x="32" y="136"/>
                        <a:pt x="32" y="136"/>
                        <a:pt x="32" y="136"/>
                      </a:cubicBezTo>
                      <a:cubicBezTo>
                        <a:pt x="32" y="149"/>
                        <a:pt x="33" y="157"/>
                        <a:pt x="33" y="161"/>
                      </a:cubicBezTo>
                      <a:cubicBezTo>
                        <a:pt x="34" y="163"/>
                        <a:pt x="34" y="164"/>
                        <a:pt x="34" y="165"/>
                      </a:cubicBezTo>
                      <a:cubicBezTo>
                        <a:pt x="34" y="167"/>
                        <a:pt x="33" y="168"/>
                        <a:pt x="32" y="169"/>
                      </a:cubicBezTo>
                      <a:cubicBezTo>
                        <a:pt x="31" y="169"/>
                        <a:pt x="30" y="170"/>
                        <a:pt x="28" y="170"/>
                      </a:cubicBezTo>
                      <a:cubicBezTo>
                        <a:pt x="27" y="170"/>
                        <a:pt x="26" y="169"/>
                        <a:pt x="26" y="169"/>
                      </a:cubicBezTo>
                      <a:cubicBezTo>
                        <a:pt x="20" y="169"/>
                        <a:pt x="14" y="169"/>
                        <a:pt x="6" y="170"/>
                      </a:cubicBezTo>
                      <a:cubicBezTo>
                        <a:pt x="4" y="171"/>
                        <a:pt x="2" y="170"/>
                        <a:pt x="1" y="168"/>
                      </a:cubicBezTo>
                      <a:cubicBezTo>
                        <a:pt x="1" y="167"/>
                        <a:pt x="1" y="164"/>
                        <a:pt x="1" y="162"/>
                      </a:cubicBezTo>
                      <a:cubicBezTo>
                        <a:pt x="1" y="159"/>
                        <a:pt x="1" y="157"/>
                        <a:pt x="1" y="155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7"/>
                        <a:pt x="1" y="5"/>
                        <a:pt x="2" y="4"/>
                      </a:cubicBezTo>
                      <a:cubicBezTo>
                        <a:pt x="3" y="3"/>
                        <a:pt x="4" y="2"/>
                        <a:pt x="5" y="2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3" y="3"/>
                        <a:pt x="16" y="2"/>
                      </a:cubicBezTo>
                      <a:cubicBezTo>
                        <a:pt x="17" y="2"/>
                        <a:pt x="18" y="2"/>
                        <a:pt x="20" y="2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8" y="2"/>
                        <a:pt x="30" y="2"/>
                        <a:pt x="32" y="2"/>
                      </a:cubicBezTo>
                      <a:cubicBezTo>
                        <a:pt x="34" y="2"/>
                        <a:pt x="35" y="3"/>
                        <a:pt x="35" y="4"/>
                      </a:cubicBezTo>
                      <a:cubicBezTo>
                        <a:pt x="35" y="5"/>
                        <a:pt x="36" y="6"/>
                        <a:pt x="36" y="7"/>
                      </a:cubicBezTo>
                      <a:cubicBezTo>
                        <a:pt x="35" y="8"/>
                        <a:pt x="35" y="9"/>
                        <a:pt x="35" y="10"/>
                      </a:cubicBezTo>
                      <a:cubicBezTo>
                        <a:pt x="35" y="17"/>
                        <a:pt x="35" y="27"/>
                        <a:pt x="34" y="38"/>
                      </a:cubicBezTo>
                      <a:cubicBezTo>
                        <a:pt x="33" y="62"/>
                        <a:pt x="33" y="62"/>
                        <a:pt x="33" y="62"/>
                      </a:cubicBezTo>
                      <a:cubicBezTo>
                        <a:pt x="33" y="76"/>
                        <a:pt x="33" y="76"/>
                        <a:pt x="33" y="76"/>
                      </a:cubicBezTo>
                      <a:lnTo>
                        <a:pt x="47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" name="Freeform 15">
                  <a:extLst>
                    <a:ext uri="{FF2B5EF4-FFF2-40B4-BE49-F238E27FC236}">
                      <a16:creationId xmlns:a16="http://schemas.microsoft.com/office/drawing/2014/main" id="{C7BD9878-3649-421A-A46B-8A4B3312709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77126" y="1503365"/>
                  <a:ext cx="238125" cy="387350"/>
                </a:xfrm>
                <a:custGeom>
                  <a:avLst/>
                  <a:gdLst>
                    <a:gd name="T0" fmla="*/ 91 w 110"/>
                    <a:gd name="T1" fmla="*/ 14 h 177"/>
                    <a:gd name="T2" fmla="*/ 107 w 110"/>
                    <a:gd name="T3" fmla="*/ 47 h 177"/>
                    <a:gd name="T4" fmla="*/ 110 w 110"/>
                    <a:gd name="T5" fmla="*/ 89 h 177"/>
                    <a:gd name="T6" fmla="*/ 104 w 110"/>
                    <a:gd name="T7" fmla="*/ 129 h 177"/>
                    <a:gd name="T8" fmla="*/ 86 w 110"/>
                    <a:gd name="T9" fmla="*/ 163 h 177"/>
                    <a:gd name="T10" fmla="*/ 57 w 110"/>
                    <a:gd name="T11" fmla="*/ 177 h 177"/>
                    <a:gd name="T12" fmla="*/ 11 w 110"/>
                    <a:gd name="T13" fmla="*/ 148 h 177"/>
                    <a:gd name="T14" fmla="*/ 0 w 110"/>
                    <a:gd name="T15" fmla="*/ 86 h 177"/>
                    <a:gd name="T16" fmla="*/ 9 w 110"/>
                    <a:gd name="T17" fmla="*/ 35 h 177"/>
                    <a:gd name="T18" fmla="*/ 30 w 110"/>
                    <a:gd name="T19" fmla="*/ 8 h 177"/>
                    <a:gd name="T20" fmla="*/ 55 w 110"/>
                    <a:gd name="T21" fmla="*/ 0 h 177"/>
                    <a:gd name="T22" fmla="*/ 91 w 110"/>
                    <a:gd name="T23" fmla="*/ 14 h 177"/>
                    <a:gd name="T24" fmla="*/ 65 w 110"/>
                    <a:gd name="T25" fmla="*/ 109 h 177"/>
                    <a:gd name="T26" fmla="*/ 68 w 110"/>
                    <a:gd name="T27" fmla="*/ 92 h 177"/>
                    <a:gd name="T28" fmla="*/ 65 w 110"/>
                    <a:gd name="T29" fmla="*/ 75 h 177"/>
                    <a:gd name="T30" fmla="*/ 57 w 110"/>
                    <a:gd name="T31" fmla="*/ 68 h 177"/>
                    <a:gd name="T32" fmla="*/ 48 w 110"/>
                    <a:gd name="T33" fmla="*/ 76 h 177"/>
                    <a:gd name="T34" fmla="*/ 45 w 110"/>
                    <a:gd name="T35" fmla="*/ 94 h 177"/>
                    <a:gd name="T36" fmla="*/ 47 w 110"/>
                    <a:gd name="T37" fmla="*/ 110 h 177"/>
                    <a:gd name="T38" fmla="*/ 55 w 110"/>
                    <a:gd name="T39" fmla="*/ 116 h 177"/>
                    <a:gd name="T40" fmla="*/ 65 w 110"/>
                    <a:gd name="T41" fmla="*/ 109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0" h="177">
                      <a:moveTo>
                        <a:pt x="91" y="14"/>
                      </a:moveTo>
                      <a:cubicBezTo>
                        <a:pt x="99" y="23"/>
                        <a:pt x="104" y="34"/>
                        <a:pt x="107" y="47"/>
                      </a:cubicBezTo>
                      <a:cubicBezTo>
                        <a:pt x="109" y="59"/>
                        <a:pt x="110" y="74"/>
                        <a:pt x="110" y="89"/>
                      </a:cubicBezTo>
                      <a:cubicBezTo>
                        <a:pt x="110" y="102"/>
                        <a:pt x="108" y="115"/>
                        <a:pt x="104" y="129"/>
                      </a:cubicBezTo>
                      <a:cubicBezTo>
                        <a:pt x="100" y="142"/>
                        <a:pt x="94" y="154"/>
                        <a:pt x="86" y="163"/>
                      </a:cubicBezTo>
                      <a:cubicBezTo>
                        <a:pt x="78" y="172"/>
                        <a:pt x="69" y="177"/>
                        <a:pt x="57" y="177"/>
                      </a:cubicBezTo>
                      <a:cubicBezTo>
                        <a:pt x="34" y="177"/>
                        <a:pt x="19" y="167"/>
                        <a:pt x="11" y="148"/>
                      </a:cubicBezTo>
                      <a:cubicBezTo>
                        <a:pt x="4" y="129"/>
                        <a:pt x="0" y="108"/>
                        <a:pt x="0" y="86"/>
                      </a:cubicBezTo>
                      <a:cubicBezTo>
                        <a:pt x="0" y="65"/>
                        <a:pt x="3" y="48"/>
                        <a:pt x="9" y="35"/>
                      </a:cubicBezTo>
                      <a:cubicBezTo>
                        <a:pt x="15" y="22"/>
                        <a:pt x="22" y="13"/>
                        <a:pt x="30" y="8"/>
                      </a:cubicBezTo>
                      <a:cubicBezTo>
                        <a:pt x="39" y="3"/>
                        <a:pt x="47" y="0"/>
                        <a:pt x="55" y="0"/>
                      </a:cubicBezTo>
                      <a:cubicBezTo>
                        <a:pt x="71" y="0"/>
                        <a:pt x="83" y="5"/>
                        <a:pt x="91" y="14"/>
                      </a:cubicBezTo>
                      <a:close/>
                      <a:moveTo>
                        <a:pt x="65" y="109"/>
                      </a:moveTo>
                      <a:cubicBezTo>
                        <a:pt x="67" y="104"/>
                        <a:pt x="68" y="98"/>
                        <a:pt x="68" y="92"/>
                      </a:cubicBezTo>
                      <a:cubicBezTo>
                        <a:pt x="68" y="85"/>
                        <a:pt x="67" y="80"/>
                        <a:pt x="65" y="75"/>
                      </a:cubicBezTo>
                      <a:cubicBezTo>
                        <a:pt x="63" y="70"/>
                        <a:pt x="60" y="68"/>
                        <a:pt x="57" y="68"/>
                      </a:cubicBezTo>
                      <a:cubicBezTo>
                        <a:pt x="53" y="68"/>
                        <a:pt x="50" y="70"/>
                        <a:pt x="48" y="76"/>
                      </a:cubicBezTo>
                      <a:cubicBezTo>
                        <a:pt x="46" y="81"/>
                        <a:pt x="45" y="87"/>
                        <a:pt x="45" y="94"/>
                      </a:cubicBezTo>
                      <a:cubicBezTo>
                        <a:pt x="45" y="100"/>
                        <a:pt x="45" y="106"/>
                        <a:pt x="47" y="110"/>
                      </a:cubicBezTo>
                      <a:cubicBezTo>
                        <a:pt x="48" y="114"/>
                        <a:pt x="51" y="116"/>
                        <a:pt x="55" y="116"/>
                      </a:cubicBezTo>
                      <a:cubicBezTo>
                        <a:pt x="59" y="116"/>
                        <a:pt x="62" y="114"/>
                        <a:pt x="65" y="1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Freeform 16">
                  <a:extLst>
                    <a:ext uri="{FF2B5EF4-FFF2-40B4-BE49-F238E27FC236}">
                      <a16:creationId xmlns:a16="http://schemas.microsoft.com/office/drawing/2014/main" id="{E8D412D0-4819-45A1-9FFA-F7E65443D4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69226" y="1509715"/>
                  <a:ext cx="268288" cy="371475"/>
                </a:xfrm>
                <a:custGeom>
                  <a:avLst/>
                  <a:gdLst>
                    <a:gd name="T0" fmla="*/ 21 w 124"/>
                    <a:gd name="T1" fmla="*/ 17 h 170"/>
                    <a:gd name="T2" fmla="*/ 20 w 124"/>
                    <a:gd name="T3" fmla="*/ 53 h 170"/>
                    <a:gd name="T4" fmla="*/ 19 w 124"/>
                    <a:gd name="T5" fmla="*/ 87 h 170"/>
                    <a:gd name="T6" fmla="*/ 20 w 124"/>
                    <a:gd name="T7" fmla="*/ 95 h 170"/>
                    <a:gd name="T8" fmla="*/ 20 w 124"/>
                    <a:gd name="T9" fmla="*/ 110 h 170"/>
                    <a:gd name="T10" fmla="*/ 20 w 124"/>
                    <a:gd name="T11" fmla="*/ 116 h 170"/>
                    <a:gd name="T12" fmla="*/ 19 w 124"/>
                    <a:gd name="T13" fmla="*/ 119 h 170"/>
                    <a:gd name="T14" fmla="*/ 20 w 124"/>
                    <a:gd name="T15" fmla="*/ 120 h 170"/>
                    <a:gd name="T16" fmla="*/ 20 w 124"/>
                    <a:gd name="T17" fmla="*/ 121 h 170"/>
                    <a:gd name="T18" fmla="*/ 26 w 124"/>
                    <a:gd name="T19" fmla="*/ 122 h 170"/>
                    <a:gd name="T20" fmla="*/ 38 w 124"/>
                    <a:gd name="T21" fmla="*/ 122 h 170"/>
                    <a:gd name="T22" fmla="*/ 83 w 124"/>
                    <a:gd name="T23" fmla="*/ 122 h 170"/>
                    <a:gd name="T24" fmla="*/ 108 w 124"/>
                    <a:gd name="T25" fmla="*/ 122 h 170"/>
                    <a:gd name="T26" fmla="*/ 119 w 124"/>
                    <a:gd name="T27" fmla="*/ 123 h 170"/>
                    <a:gd name="T28" fmla="*/ 122 w 124"/>
                    <a:gd name="T29" fmla="*/ 124 h 170"/>
                    <a:gd name="T30" fmla="*/ 122 w 124"/>
                    <a:gd name="T31" fmla="*/ 125 h 170"/>
                    <a:gd name="T32" fmla="*/ 121 w 124"/>
                    <a:gd name="T33" fmla="*/ 127 h 170"/>
                    <a:gd name="T34" fmla="*/ 121 w 124"/>
                    <a:gd name="T35" fmla="*/ 138 h 170"/>
                    <a:gd name="T36" fmla="*/ 123 w 124"/>
                    <a:gd name="T37" fmla="*/ 156 h 170"/>
                    <a:gd name="T38" fmla="*/ 124 w 124"/>
                    <a:gd name="T39" fmla="*/ 166 h 170"/>
                    <a:gd name="T40" fmla="*/ 124 w 124"/>
                    <a:gd name="T41" fmla="*/ 167 h 170"/>
                    <a:gd name="T42" fmla="*/ 123 w 124"/>
                    <a:gd name="T43" fmla="*/ 169 h 170"/>
                    <a:gd name="T44" fmla="*/ 118 w 124"/>
                    <a:gd name="T45" fmla="*/ 169 h 170"/>
                    <a:gd name="T46" fmla="*/ 101 w 124"/>
                    <a:gd name="T47" fmla="*/ 169 h 170"/>
                    <a:gd name="T48" fmla="*/ 71 w 124"/>
                    <a:gd name="T49" fmla="*/ 168 h 170"/>
                    <a:gd name="T50" fmla="*/ 54 w 124"/>
                    <a:gd name="T51" fmla="*/ 169 h 170"/>
                    <a:gd name="T52" fmla="*/ 44 w 124"/>
                    <a:gd name="T53" fmla="*/ 170 h 170"/>
                    <a:gd name="T54" fmla="*/ 32 w 124"/>
                    <a:gd name="T55" fmla="*/ 170 h 170"/>
                    <a:gd name="T56" fmla="*/ 28 w 124"/>
                    <a:gd name="T57" fmla="*/ 170 h 170"/>
                    <a:gd name="T58" fmla="*/ 22 w 124"/>
                    <a:gd name="T59" fmla="*/ 169 h 170"/>
                    <a:gd name="T60" fmla="*/ 12 w 124"/>
                    <a:gd name="T61" fmla="*/ 170 h 170"/>
                    <a:gd name="T62" fmla="*/ 4 w 124"/>
                    <a:gd name="T63" fmla="*/ 170 h 170"/>
                    <a:gd name="T64" fmla="*/ 0 w 124"/>
                    <a:gd name="T65" fmla="*/ 169 h 170"/>
                    <a:gd name="T66" fmla="*/ 0 w 124"/>
                    <a:gd name="T67" fmla="*/ 167 h 170"/>
                    <a:gd name="T68" fmla="*/ 0 w 124"/>
                    <a:gd name="T69" fmla="*/ 164 h 170"/>
                    <a:gd name="T70" fmla="*/ 1 w 124"/>
                    <a:gd name="T71" fmla="*/ 145 h 170"/>
                    <a:gd name="T72" fmla="*/ 2 w 124"/>
                    <a:gd name="T73" fmla="*/ 121 h 170"/>
                    <a:gd name="T74" fmla="*/ 1 w 124"/>
                    <a:gd name="T75" fmla="*/ 109 h 170"/>
                    <a:gd name="T76" fmla="*/ 1 w 124"/>
                    <a:gd name="T77" fmla="*/ 101 h 170"/>
                    <a:gd name="T78" fmla="*/ 0 w 124"/>
                    <a:gd name="T79" fmla="*/ 92 h 170"/>
                    <a:gd name="T80" fmla="*/ 2 w 124"/>
                    <a:gd name="T81" fmla="*/ 75 h 170"/>
                    <a:gd name="T82" fmla="*/ 3 w 124"/>
                    <a:gd name="T83" fmla="*/ 45 h 170"/>
                    <a:gd name="T84" fmla="*/ 3 w 124"/>
                    <a:gd name="T85" fmla="*/ 18 h 170"/>
                    <a:gd name="T86" fmla="*/ 3 w 124"/>
                    <a:gd name="T87" fmla="*/ 2 h 170"/>
                    <a:gd name="T88" fmla="*/ 3 w 124"/>
                    <a:gd name="T89" fmla="*/ 2 h 170"/>
                    <a:gd name="T90" fmla="*/ 5 w 124"/>
                    <a:gd name="T91" fmla="*/ 0 h 170"/>
                    <a:gd name="T92" fmla="*/ 9 w 124"/>
                    <a:gd name="T93" fmla="*/ 0 h 170"/>
                    <a:gd name="T94" fmla="*/ 12 w 124"/>
                    <a:gd name="T95" fmla="*/ 1 h 170"/>
                    <a:gd name="T96" fmla="*/ 18 w 124"/>
                    <a:gd name="T97" fmla="*/ 1 h 170"/>
                    <a:gd name="T98" fmla="*/ 20 w 124"/>
                    <a:gd name="T99" fmla="*/ 1 h 170"/>
                    <a:gd name="T100" fmla="*/ 21 w 124"/>
                    <a:gd name="T101" fmla="*/ 3 h 170"/>
                    <a:gd name="T102" fmla="*/ 21 w 124"/>
                    <a:gd name="T103" fmla="*/ 17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24" h="170">
                      <a:moveTo>
                        <a:pt x="21" y="17"/>
                      </a:moveTo>
                      <a:cubicBezTo>
                        <a:pt x="20" y="39"/>
                        <a:pt x="20" y="51"/>
                        <a:pt x="20" y="53"/>
                      </a:cubicBezTo>
                      <a:cubicBezTo>
                        <a:pt x="19" y="87"/>
                        <a:pt x="19" y="87"/>
                        <a:pt x="19" y="87"/>
                      </a:cubicBezTo>
                      <a:cubicBezTo>
                        <a:pt x="19" y="90"/>
                        <a:pt x="19" y="93"/>
                        <a:pt x="20" y="95"/>
                      </a:cubicBezTo>
                      <a:cubicBezTo>
                        <a:pt x="20" y="110"/>
                        <a:pt x="20" y="110"/>
                        <a:pt x="20" y="110"/>
                      </a:cubicBezTo>
                      <a:cubicBezTo>
                        <a:pt x="20" y="113"/>
                        <a:pt x="20" y="115"/>
                        <a:pt x="20" y="116"/>
                      </a:cubicBezTo>
                      <a:cubicBezTo>
                        <a:pt x="19" y="117"/>
                        <a:pt x="19" y="118"/>
                        <a:pt x="19" y="119"/>
                      </a:cubicBezTo>
                      <a:cubicBezTo>
                        <a:pt x="20" y="119"/>
                        <a:pt x="20" y="120"/>
                        <a:pt x="20" y="120"/>
                      </a:cubicBezTo>
                      <a:cubicBezTo>
                        <a:pt x="20" y="121"/>
                        <a:pt x="20" y="121"/>
                        <a:pt x="20" y="121"/>
                      </a:cubicBezTo>
                      <a:cubicBezTo>
                        <a:pt x="26" y="122"/>
                        <a:pt x="26" y="122"/>
                        <a:pt x="26" y="122"/>
                      </a:cubicBezTo>
                      <a:cubicBezTo>
                        <a:pt x="31" y="122"/>
                        <a:pt x="35" y="122"/>
                        <a:pt x="38" y="122"/>
                      </a:cubicBezTo>
                      <a:cubicBezTo>
                        <a:pt x="83" y="122"/>
                        <a:pt x="83" y="122"/>
                        <a:pt x="83" y="122"/>
                      </a:cubicBezTo>
                      <a:cubicBezTo>
                        <a:pt x="108" y="122"/>
                        <a:pt x="108" y="122"/>
                        <a:pt x="108" y="122"/>
                      </a:cubicBezTo>
                      <a:cubicBezTo>
                        <a:pt x="119" y="123"/>
                        <a:pt x="119" y="123"/>
                        <a:pt x="119" y="123"/>
                      </a:cubicBezTo>
                      <a:cubicBezTo>
                        <a:pt x="121" y="123"/>
                        <a:pt x="122" y="123"/>
                        <a:pt x="122" y="124"/>
                      </a:cubicBezTo>
                      <a:cubicBezTo>
                        <a:pt x="122" y="124"/>
                        <a:pt x="122" y="125"/>
                        <a:pt x="122" y="125"/>
                      </a:cubicBezTo>
                      <a:cubicBezTo>
                        <a:pt x="121" y="126"/>
                        <a:pt x="121" y="126"/>
                        <a:pt x="121" y="127"/>
                      </a:cubicBezTo>
                      <a:cubicBezTo>
                        <a:pt x="121" y="138"/>
                        <a:pt x="121" y="138"/>
                        <a:pt x="121" y="138"/>
                      </a:cubicBezTo>
                      <a:cubicBezTo>
                        <a:pt x="121" y="141"/>
                        <a:pt x="122" y="147"/>
                        <a:pt x="123" y="156"/>
                      </a:cubicBezTo>
                      <a:cubicBezTo>
                        <a:pt x="124" y="166"/>
                        <a:pt x="124" y="166"/>
                        <a:pt x="124" y="166"/>
                      </a:cubicBezTo>
                      <a:cubicBezTo>
                        <a:pt x="124" y="167"/>
                        <a:pt x="124" y="167"/>
                        <a:pt x="124" y="167"/>
                      </a:cubicBezTo>
                      <a:cubicBezTo>
                        <a:pt x="124" y="168"/>
                        <a:pt x="124" y="169"/>
                        <a:pt x="123" y="169"/>
                      </a:cubicBezTo>
                      <a:cubicBezTo>
                        <a:pt x="122" y="169"/>
                        <a:pt x="121" y="169"/>
                        <a:pt x="118" y="169"/>
                      </a:cubicBezTo>
                      <a:cubicBezTo>
                        <a:pt x="101" y="169"/>
                        <a:pt x="101" y="169"/>
                        <a:pt x="101" y="169"/>
                      </a:cubicBezTo>
                      <a:cubicBezTo>
                        <a:pt x="71" y="168"/>
                        <a:pt x="71" y="168"/>
                        <a:pt x="71" y="168"/>
                      </a:cubicBezTo>
                      <a:cubicBezTo>
                        <a:pt x="67" y="168"/>
                        <a:pt x="62" y="169"/>
                        <a:pt x="54" y="169"/>
                      </a:cubicBezTo>
                      <a:cubicBezTo>
                        <a:pt x="51" y="169"/>
                        <a:pt x="48" y="169"/>
                        <a:pt x="44" y="170"/>
                      </a:cubicBezTo>
                      <a:cubicBezTo>
                        <a:pt x="40" y="170"/>
                        <a:pt x="36" y="170"/>
                        <a:pt x="32" y="170"/>
                      </a:cubicBezTo>
                      <a:cubicBezTo>
                        <a:pt x="28" y="170"/>
                        <a:pt x="28" y="170"/>
                        <a:pt x="28" y="170"/>
                      </a:cubicBezTo>
                      <a:cubicBezTo>
                        <a:pt x="27" y="169"/>
                        <a:pt x="25" y="169"/>
                        <a:pt x="22" y="169"/>
                      </a:cubicBezTo>
                      <a:cubicBezTo>
                        <a:pt x="12" y="170"/>
                        <a:pt x="12" y="170"/>
                        <a:pt x="12" y="170"/>
                      </a:cubicBezTo>
                      <a:cubicBezTo>
                        <a:pt x="10" y="170"/>
                        <a:pt x="7" y="170"/>
                        <a:pt x="4" y="170"/>
                      </a:cubicBezTo>
                      <a:cubicBezTo>
                        <a:pt x="2" y="170"/>
                        <a:pt x="1" y="170"/>
                        <a:pt x="0" y="169"/>
                      </a:cubicBezTo>
                      <a:cubicBezTo>
                        <a:pt x="0" y="168"/>
                        <a:pt x="0" y="168"/>
                        <a:pt x="0" y="167"/>
                      </a:cubicBezTo>
                      <a:cubicBezTo>
                        <a:pt x="0" y="165"/>
                        <a:pt x="0" y="164"/>
                        <a:pt x="0" y="164"/>
                      </a:cubicBezTo>
                      <a:cubicBezTo>
                        <a:pt x="0" y="160"/>
                        <a:pt x="0" y="154"/>
                        <a:pt x="1" y="145"/>
                      </a:cubicBezTo>
                      <a:cubicBezTo>
                        <a:pt x="2" y="121"/>
                        <a:pt x="2" y="121"/>
                        <a:pt x="2" y="121"/>
                      </a:cubicBezTo>
                      <a:cubicBezTo>
                        <a:pt x="1" y="109"/>
                        <a:pt x="1" y="109"/>
                        <a:pt x="1" y="109"/>
                      </a:cubicBezTo>
                      <a:cubicBezTo>
                        <a:pt x="1" y="107"/>
                        <a:pt x="1" y="104"/>
                        <a:pt x="1" y="101"/>
                      </a:cubicBezTo>
                      <a:cubicBezTo>
                        <a:pt x="0" y="98"/>
                        <a:pt x="0" y="95"/>
                        <a:pt x="0" y="92"/>
                      </a:cubicBezTo>
                      <a:cubicBezTo>
                        <a:pt x="0" y="97"/>
                        <a:pt x="1" y="92"/>
                        <a:pt x="2" y="75"/>
                      </a:cubicBezTo>
                      <a:cubicBezTo>
                        <a:pt x="3" y="59"/>
                        <a:pt x="3" y="49"/>
                        <a:pt x="3" y="45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1"/>
                        <a:pt x="3" y="0"/>
                        <a:pt x="5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10" y="0"/>
                        <a:pt x="12" y="1"/>
                      </a:cubicBezTo>
                      <a:cubicBezTo>
                        <a:pt x="13" y="1"/>
                        <a:pt x="15" y="1"/>
                        <a:pt x="18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1" y="1"/>
                        <a:pt x="21" y="1"/>
                        <a:pt x="21" y="3"/>
                      </a:cubicBezTo>
                      <a:lnTo>
                        <a:pt x="21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Freeform 17">
                  <a:extLst>
                    <a:ext uri="{FF2B5EF4-FFF2-40B4-BE49-F238E27FC236}">
                      <a16:creationId xmlns:a16="http://schemas.microsoft.com/office/drawing/2014/main" id="{174A7569-BFEB-4493-B0B9-083714AD11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56564" y="1508127"/>
                  <a:ext cx="82550" cy="376238"/>
                </a:xfrm>
                <a:custGeom>
                  <a:avLst/>
                  <a:gdLst>
                    <a:gd name="T0" fmla="*/ 20 w 38"/>
                    <a:gd name="T1" fmla="*/ 1 h 172"/>
                    <a:gd name="T2" fmla="*/ 25 w 38"/>
                    <a:gd name="T3" fmla="*/ 0 h 172"/>
                    <a:gd name="T4" fmla="*/ 32 w 38"/>
                    <a:gd name="T5" fmla="*/ 1 h 172"/>
                    <a:gd name="T6" fmla="*/ 37 w 38"/>
                    <a:gd name="T7" fmla="*/ 2 h 172"/>
                    <a:gd name="T8" fmla="*/ 38 w 38"/>
                    <a:gd name="T9" fmla="*/ 5 h 172"/>
                    <a:gd name="T10" fmla="*/ 38 w 38"/>
                    <a:gd name="T11" fmla="*/ 7 h 172"/>
                    <a:gd name="T12" fmla="*/ 37 w 38"/>
                    <a:gd name="T13" fmla="*/ 10 h 172"/>
                    <a:gd name="T14" fmla="*/ 34 w 38"/>
                    <a:gd name="T15" fmla="*/ 52 h 172"/>
                    <a:gd name="T16" fmla="*/ 34 w 38"/>
                    <a:gd name="T17" fmla="*/ 71 h 172"/>
                    <a:gd name="T18" fmla="*/ 34 w 38"/>
                    <a:gd name="T19" fmla="*/ 100 h 172"/>
                    <a:gd name="T20" fmla="*/ 34 w 38"/>
                    <a:gd name="T21" fmla="*/ 108 h 172"/>
                    <a:gd name="T22" fmla="*/ 35 w 38"/>
                    <a:gd name="T23" fmla="*/ 117 h 172"/>
                    <a:gd name="T24" fmla="*/ 35 w 38"/>
                    <a:gd name="T25" fmla="*/ 136 h 172"/>
                    <a:gd name="T26" fmla="*/ 35 w 38"/>
                    <a:gd name="T27" fmla="*/ 141 h 172"/>
                    <a:gd name="T28" fmla="*/ 35 w 38"/>
                    <a:gd name="T29" fmla="*/ 147 h 172"/>
                    <a:gd name="T30" fmla="*/ 35 w 38"/>
                    <a:gd name="T31" fmla="*/ 160 h 172"/>
                    <a:gd name="T32" fmla="*/ 35 w 38"/>
                    <a:gd name="T33" fmla="*/ 167 h 172"/>
                    <a:gd name="T34" fmla="*/ 33 w 38"/>
                    <a:gd name="T35" fmla="*/ 171 h 172"/>
                    <a:gd name="T36" fmla="*/ 28 w 38"/>
                    <a:gd name="T37" fmla="*/ 172 h 172"/>
                    <a:gd name="T38" fmla="*/ 6 w 38"/>
                    <a:gd name="T39" fmla="*/ 172 h 172"/>
                    <a:gd name="T40" fmla="*/ 2 w 38"/>
                    <a:gd name="T41" fmla="*/ 170 h 172"/>
                    <a:gd name="T42" fmla="*/ 0 w 38"/>
                    <a:gd name="T43" fmla="*/ 164 h 172"/>
                    <a:gd name="T44" fmla="*/ 1 w 38"/>
                    <a:gd name="T45" fmla="*/ 155 h 172"/>
                    <a:gd name="T46" fmla="*/ 2 w 38"/>
                    <a:gd name="T47" fmla="*/ 144 h 172"/>
                    <a:gd name="T48" fmla="*/ 3 w 38"/>
                    <a:gd name="T49" fmla="*/ 111 h 172"/>
                    <a:gd name="T50" fmla="*/ 5 w 38"/>
                    <a:gd name="T51" fmla="*/ 87 h 172"/>
                    <a:gd name="T52" fmla="*/ 5 w 38"/>
                    <a:gd name="T53" fmla="*/ 63 h 172"/>
                    <a:gd name="T54" fmla="*/ 6 w 38"/>
                    <a:gd name="T55" fmla="*/ 41 h 172"/>
                    <a:gd name="T56" fmla="*/ 6 w 38"/>
                    <a:gd name="T57" fmla="*/ 28 h 172"/>
                    <a:gd name="T58" fmla="*/ 7 w 38"/>
                    <a:gd name="T59" fmla="*/ 20 h 172"/>
                    <a:gd name="T60" fmla="*/ 7 w 38"/>
                    <a:gd name="T61" fmla="*/ 10 h 172"/>
                    <a:gd name="T62" fmla="*/ 12 w 38"/>
                    <a:gd name="T63" fmla="*/ 0 h 172"/>
                    <a:gd name="T64" fmla="*/ 14 w 38"/>
                    <a:gd name="T65" fmla="*/ 0 h 172"/>
                    <a:gd name="T66" fmla="*/ 20 w 38"/>
                    <a:gd name="T67" fmla="*/ 1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8" h="172">
                      <a:moveTo>
                        <a:pt x="20" y="1"/>
                      </a:moveTo>
                      <a:cubicBezTo>
                        <a:pt x="22" y="1"/>
                        <a:pt x="23" y="0"/>
                        <a:pt x="25" y="0"/>
                      </a:cubicBezTo>
                      <a:cubicBezTo>
                        <a:pt x="28" y="0"/>
                        <a:pt x="31" y="1"/>
                        <a:pt x="32" y="1"/>
                      </a:cubicBezTo>
                      <a:cubicBezTo>
                        <a:pt x="34" y="1"/>
                        <a:pt x="36" y="1"/>
                        <a:pt x="37" y="2"/>
                      </a:cubicBezTo>
                      <a:cubicBezTo>
                        <a:pt x="37" y="3"/>
                        <a:pt x="38" y="3"/>
                        <a:pt x="38" y="5"/>
                      </a:cubicBezTo>
                      <a:cubicBezTo>
                        <a:pt x="38" y="5"/>
                        <a:pt x="38" y="6"/>
                        <a:pt x="38" y="7"/>
                      </a:cubicBezTo>
                      <a:cubicBezTo>
                        <a:pt x="37" y="8"/>
                        <a:pt x="37" y="9"/>
                        <a:pt x="37" y="10"/>
                      </a:cubicBezTo>
                      <a:cubicBezTo>
                        <a:pt x="35" y="23"/>
                        <a:pt x="34" y="37"/>
                        <a:pt x="34" y="52"/>
                      </a:cubicBezTo>
                      <a:cubicBezTo>
                        <a:pt x="34" y="56"/>
                        <a:pt x="34" y="62"/>
                        <a:pt x="34" y="71"/>
                      </a:cubicBezTo>
                      <a:cubicBezTo>
                        <a:pt x="34" y="100"/>
                        <a:pt x="34" y="100"/>
                        <a:pt x="34" y="100"/>
                      </a:cubicBezTo>
                      <a:cubicBezTo>
                        <a:pt x="34" y="102"/>
                        <a:pt x="34" y="105"/>
                        <a:pt x="34" y="108"/>
                      </a:cubicBezTo>
                      <a:cubicBezTo>
                        <a:pt x="35" y="117"/>
                        <a:pt x="35" y="117"/>
                        <a:pt x="35" y="117"/>
                      </a:cubicBezTo>
                      <a:cubicBezTo>
                        <a:pt x="35" y="125"/>
                        <a:pt x="35" y="132"/>
                        <a:pt x="35" y="136"/>
                      </a:cubicBezTo>
                      <a:cubicBezTo>
                        <a:pt x="35" y="139"/>
                        <a:pt x="35" y="140"/>
                        <a:pt x="35" y="141"/>
                      </a:cubicBezTo>
                      <a:cubicBezTo>
                        <a:pt x="35" y="142"/>
                        <a:pt x="35" y="144"/>
                        <a:pt x="35" y="147"/>
                      </a:cubicBezTo>
                      <a:cubicBezTo>
                        <a:pt x="35" y="160"/>
                        <a:pt x="35" y="160"/>
                        <a:pt x="35" y="160"/>
                      </a:cubicBezTo>
                      <a:cubicBezTo>
                        <a:pt x="35" y="162"/>
                        <a:pt x="35" y="164"/>
                        <a:pt x="35" y="167"/>
                      </a:cubicBezTo>
                      <a:cubicBezTo>
                        <a:pt x="35" y="169"/>
                        <a:pt x="35" y="170"/>
                        <a:pt x="33" y="171"/>
                      </a:cubicBezTo>
                      <a:cubicBezTo>
                        <a:pt x="32" y="172"/>
                        <a:pt x="30" y="172"/>
                        <a:pt x="28" y="172"/>
                      </a:cubicBezTo>
                      <a:cubicBezTo>
                        <a:pt x="6" y="172"/>
                        <a:pt x="6" y="172"/>
                        <a:pt x="6" y="172"/>
                      </a:cubicBezTo>
                      <a:cubicBezTo>
                        <a:pt x="4" y="172"/>
                        <a:pt x="2" y="171"/>
                        <a:pt x="2" y="170"/>
                      </a:cubicBezTo>
                      <a:cubicBezTo>
                        <a:pt x="1" y="169"/>
                        <a:pt x="0" y="167"/>
                        <a:pt x="0" y="164"/>
                      </a:cubicBezTo>
                      <a:cubicBezTo>
                        <a:pt x="0" y="163"/>
                        <a:pt x="0" y="160"/>
                        <a:pt x="1" y="155"/>
                      </a:cubicBezTo>
                      <a:cubicBezTo>
                        <a:pt x="1" y="151"/>
                        <a:pt x="2" y="147"/>
                        <a:pt x="2" y="144"/>
                      </a:cubicBezTo>
                      <a:cubicBezTo>
                        <a:pt x="2" y="143"/>
                        <a:pt x="2" y="132"/>
                        <a:pt x="3" y="111"/>
                      </a:cubicBezTo>
                      <a:cubicBezTo>
                        <a:pt x="4" y="96"/>
                        <a:pt x="5" y="88"/>
                        <a:pt x="5" y="87"/>
                      </a:cubicBezTo>
                      <a:cubicBezTo>
                        <a:pt x="5" y="63"/>
                        <a:pt x="5" y="63"/>
                        <a:pt x="5" y="63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3"/>
                        <a:pt x="8" y="0"/>
                        <a:pt x="12" y="0"/>
                      </a:cubicBezTo>
                      <a:cubicBezTo>
                        <a:pt x="12" y="0"/>
                        <a:pt x="13" y="0"/>
                        <a:pt x="14" y="0"/>
                      </a:cubicBezTo>
                      <a:cubicBezTo>
                        <a:pt x="16" y="1"/>
                        <a:pt x="18" y="1"/>
                        <a:pt x="2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" name="Freeform 18">
                  <a:extLst>
                    <a:ext uri="{FF2B5EF4-FFF2-40B4-BE49-F238E27FC236}">
                      <a16:creationId xmlns:a16="http://schemas.microsoft.com/office/drawing/2014/main" id="{8F6304C7-B897-4A33-991E-C383A02A9BB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196264" y="1512890"/>
                  <a:ext cx="250825" cy="366713"/>
                </a:xfrm>
                <a:custGeom>
                  <a:avLst/>
                  <a:gdLst>
                    <a:gd name="T0" fmla="*/ 74 w 116"/>
                    <a:gd name="T1" fmla="*/ 7 h 168"/>
                    <a:gd name="T2" fmla="*/ 103 w 116"/>
                    <a:gd name="T3" fmla="*/ 36 h 168"/>
                    <a:gd name="T4" fmla="*/ 116 w 116"/>
                    <a:gd name="T5" fmla="*/ 92 h 168"/>
                    <a:gd name="T6" fmla="*/ 100 w 116"/>
                    <a:gd name="T7" fmla="*/ 141 h 168"/>
                    <a:gd name="T8" fmla="*/ 68 w 116"/>
                    <a:gd name="T9" fmla="*/ 163 h 168"/>
                    <a:gd name="T10" fmla="*/ 39 w 116"/>
                    <a:gd name="T11" fmla="*/ 167 h 168"/>
                    <a:gd name="T12" fmla="*/ 20 w 116"/>
                    <a:gd name="T13" fmla="*/ 167 h 168"/>
                    <a:gd name="T14" fmla="*/ 7 w 116"/>
                    <a:gd name="T15" fmla="*/ 168 h 168"/>
                    <a:gd name="T16" fmla="*/ 2 w 116"/>
                    <a:gd name="T17" fmla="*/ 160 h 168"/>
                    <a:gd name="T18" fmla="*/ 2 w 116"/>
                    <a:gd name="T19" fmla="*/ 153 h 168"/>
                    <a:gd name="T20" fmla="*/ 2 w 116"/>
                    <a:gd name="T21" fmla="*/ 141 h 168"/>
                    <a:gd name="T22" fmla="*/ 2 w 116"/>
                    <a:gd name="T23" fmla="*/ 130 h 168"/>
                    <a:gd name="T24" fmla="*/ 1 w 116"/>
                    <a:gd name="T25" fmla="*/ 123 h 168"/>
                    <a:gd name="T26" fmla="*/ 0 w 116"/>
                    <a:gd name="T27" fmla="*/ 95 h 168"/>
                    <a:gd name="T28" fmla="*/ 1 w 116"/>
                    <a:gd name="T29" fmla="*/ 70 h 168"/>
                    <a:gd name="T30" fmla="*/ 2 w 116"/>
                    <a:gd name="T31" fmla="*/ 45 h 168"/>
                    <a:gd name="T32" fmla="*/ 2 w 116"/>
                    <a:gd name="T33" fmla="*/ 13 h 168"/>
                    <a:gd name="T34" fmla="*/ 2 w 116"/>
                    <a:gd name="T35" fmla="*/ 4 h 168"/>
                    <a:gd name="T36" fmla="*/ 5 w 116"/>
                    <a:gd name="T37" fmla="*/ 1 h 168"/>
                    <a:gd name="T38" fmla="*/ 13 w 116"/>
                    <a:gd name="T39" fmla="*/ 1 h 168"/>
                    <a:gd name="T40" fmla="*/ 18 w 116"/>
                    <a:gd name="T41" fmla="*/ 1 h 168"/>
                    <a:gd name="T42" fmla="*/ 27 w 116"/>
                    <a:gd name="T43" fmla="*/ 0 h 168"/>
                    <a:gd name="T44" fmla="*/ 43 w 116"/>
                    <a:gd name="T45" fmla="*/ 0 h 168"/>
                    <a:gd name="T46" fmla="*/ 74 w 116"/>
                    <a:gd name="T47" fmla="*/ 7 h 168"/>
                    <a:gd name="T48" fmla="*/ 55 w 116"/>
                    <a:gd name="T49" fmla="*/ 108 h 168"/>
                    <a:gd name="T50" fmla="*/ 67 w 116"/>
                    <a:gd name="T51" fmla="*/ 80 h 168"/>
                    <a:gd name="T52" fmla="*/ 56 w 116"/>
                    <a:gd name="T53" fmla="*/ 56 h 168"/>
                    <a:gd name="T54" fmla="*/ 45 w 116"/>
                    <a:gd name="T55" fmla="*/ 50 h 168"/>
                    <a:gd name="T56" fmla="*/ 45 w 116"/>
                    <a:gd name="T57" fmla="*/ 58 h 168"/>
                    <a:gd name="T58" fmla="*/ 45 w 116"/>
                    <a:gd name="T59" fmla="*/ 72 h 168"/>
                    <a:gd name="T60" fmla="*/ 44 w 116"/>
                    <a:gd name="T61" fmla="*/ 84 h 168"/>
                    <a:gd name="T62" fmla="*/ 44 w 116"/>
                    <a:gd name="T63" fmla="*/ 104 h 168"/>
                    <a:gd name="T64" fmla="*/ 43 w 116"/>
                    <a:gd name="T65" fmla="*/ 116 h 168"/>
                    <a:gd name="T66" fmla="*/ 55 w 116"/>
                    <a:gd name="T67" fmla="*/ 108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6" h="168">
                      <a:moveTo>
                        <a:pt x="74" y="7"/>
                      </a:moveTo>
                      <a:cubicBezTo>
                        <a:pt x="85" y="13"/>
                        <a:pt x="95" y="22"/>
                        <a:pt x="103" y="36"/>
                      </a:cubicBezTo>
                      <a:cubicBezTo>
                        <a:pt x="111" y="50"/>
                        <a:pt x="116" y="68"/>
                        <a:pt x="116" y="92"/>
                      </a:cubicBezTo>
                      <a:cubicBezTo>
                        <a:pt x="116" y="114"/>
                        <a:pt x="110" y="130"/>
                        <a:pt x="100" y="141"/>
                      </a:cubicBezTo>
                      <a:cubicBezTo>
                        <a:pt x="90" y="152"/>
                        <a:pt x="79" y="159"/>
                        <a:pt x="68" y="163"/>
                      </a:cubicBezTo>
                      <a:cubicBezTo>
                        <a:pt x="56" y="166"/>
                        <a:pt x="47" y="167"/>
                        <a:pt x="39" y="167"/>
                      </a:cubicBezTo>
                      <a:cubicBezTo>
                        <a:pt x="20" y="167"/>
                        <a:pt x="20" y="167"/>
                        <a:pt x="20" y="167"/>
                      </a:cubicBezTo>
                      <a:cubicBezTo>
                        <a:pt x="16" y="168"/>
                        <a:pt x="12" y="168"/>
                        <a:pt x="7" y="168"/>
                      </a:cubicBezTo>
                      <a:cubicBezTo>
                        <a:pt x="4" y="168"/>
                        <a:pt x="2" y="165"/>
                        <a:pt x="2" y="160"/>
                      </a:cubicBezTo>
                      <a:cubicBezTo>
                        <a:pt x="2" y="153"/>
                        <a:pt x="2" y="153"/>
                        <a:pt x="2" y="153"/>
                      </a:cubicBezTo>
                      <a:cubicBezTo>
                        <a:pt x="2" y="141"/>
                        <a:pt x="2" y="141"/>
                        <a:pt x="2" y="141"/>
                      </a:cubicBezTo>
                      <a:cubicBezTo>
                        <a:pt x="2" y="130"/>
                        <a:pt x="2" y="130"/>
                        <a:pt x="2" y="130"/>
                      </a:cubicBezTo>
                      <a:cubicBezTo>
                        <a:pt x="1" y="123"/>
                        <a:pt x="1" y="123"/>
                        <a:pt x="1" y="123"/>
                      </a:cubicBezTo>
                      <a:cubicBezTo>
                        <a:pt x="1" y="115"/>
                        <a:pt x="0" y="106"/>
                        <a:pt x="0" y="95"/>
                      </a:cubicBezTo>
                      <a:cubicBezTo>
                        <a:pt x="0" y="89"/>
                        <a:pt x="1" y="80"/>
                        <a:pt x="1" y="70"/>
                      </a:cubicBezTo>
                      <a:cubicBezTo>
                        <a:pt x="2" y="60"/>
                        <a:pt x="2" y="52"/>
                        <a:pt x="2" y="45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0"/>
                        <a:pt x="2" y="7"/>
                        <a:pt x="2" y="4"/>
                      </a:cubicBezTo>
                      <a:cubicBezTo>
                        <a:pt x="2" y="2"/>
                        <a:pt x="3" y="1"/>
                        <a:pt x="5" y="1"/>
                      </a:cubicBezTo>
                      <a:cubicBezTo>
                        <a:pt x="8" y="1"/>
                        <a:pt x="10" y="0"/>
                        <a:pt x="13" y="1"/>
                      </a:cubicBezTo>
                      <a:cubicBezTo>
                        <a:pt x="15" y="1"/>
                        <a:pt x="17" y="1"/>
                        <a:pt x="18" y="1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3" y="0"/>
                        <a:pt x="39" y="0"/>
                        <a:pt x="43" y="0"/>
                      </a:cubicBezTo>
                      <a:cubicBezTo>
                        <a:pt x="53" y="0"/>
                        <a:pt x="63" y="2"/>
                        <a:pt x="74" y="7"/>
                      </a:cubicBezTo>
                      <a:close/>
                      <a:moveTo>
                        <a:pt x="55" y="108"/>
                      </a:moveTo>
                      <a:cubicBezTo>
                        <a:pt x="63" y="100"/>
                        <a:pt x="67" y="91"/>
                        <a:pt x="67" y="80"/>
                      </a:cubicBezTo>
                      <a:cubicBezTo>
                        <a:pt x="67" y="70"/>
                        <a:pt x="64" y="62"/>
                        <a:pt x="56" y="56"/>
                      </a:cubicBezTo>
                      <a:cubicBezTo>
                        <a:pt x="52" y="54"/>
                        <a:pt x="49" y="52"/>
                        <a:pt x="45" y="50"/>
                      </a:cubicBezTo>
                      <a:cubicBezTo>
                        <a:pt x="45" y="54"/>
                        <a:pt x="45" y="57"/>
                        <a:pt x="45" y="58"/>
                      </a:cubicBezTo>
                      <a:cubicBezTo>
                        <a:pt x="45" y="62"/>
                        <a:pt x="45" y="66"/>
                        <a:pt x="45" y="72"/>
                      </a:cubicBezTo>
                      <a:cubicBezTo>
                        <a:pt x="44" y="77"/>
                        <a:pt x="44" y="81"/>
                        <a:pt x="44" y="84"/>
                      </a:cubicBezTo>
                      <a:cubicBezTo>
                        <a:pt x="44" y="88"/>
                        <a:pt x="44" y="95"/>
                        <a:pt x="44" y="104"/>
                      </a:cubicBezTo>
                      <a:cubicBezTo>
                        <a:pt x="43" y="107"/>
                        <a:pt x="43" y="111"/>
                        <a:pt x="43" y="116"/>
                      </a:cubicBezTo>
                      <a:cubicBezTo>
                        <a:pt x="48" y="114"/>
                        <a:pt x="52" y="111"/>
                        <a:pt x="55" y="10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" name="Freeform 19">
                  <a:extLst>
                    <a:ext uri="{FF2B5EF4-FFF2-40B4-BE49-F238E27FC236}">
                      <a16:creationId xmlns:a16="http://schemas.microsoft.com/office/drawing/2014/main" id="{77709AAE-CD7F-4296-9197-92906BBA44D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75664" y="1501777"/>
                  <a:ext cx="246063" cy="377825"/>
                </a:xfrm>
                <a:custGeom>
                  <a:avLst/>
                  <a:gdLst>
                    <a:gd name="T0" fmla="*/ 111 w 114"/>
                    <a:gd name="T1" fmla="*/ 173 h 173"/>
                    <a:gd name="T2" fmla="*/ 96 w 114"/>
                    <a:gd name="T3" fmla="*/ 172 h 173"/>
                    <a:gd name="T4" fmla="*/ 93 w 114"/>
                    <a:gd name="T5" fmla="*/ 162 h 173"/>
                    <a:gd name="T6" fmla="*/ 88 w 114"/>
                    <a:gd name="T7" fmla="*/ 142 h 173"/>
                    <a:gd name="T8" fmla="*/ 81 w 114"/>
                    <a:gd name="T9" fmla="*/ 124 h 173"/>
                    <a:gd name="T10" fmla="*/ 77 w 114"/>
                    <a:gd name="T11" fmla="*/ 114 h 173"/>
                    <a:gd name="T12" fmla="*/ 67 w 114"/>
                    <a:gd name="T13" fmla="*/ 114 h 173"/>
                    <a:gd name="T14" fmla="*/ 39 w 114"/>
                    <a:gd name="T15" fmla="*/ 115 h 173"/>
                    <a:gd name="T16" fmla="*/ 24 w 114"/>
                    <a:gd name="T17" fmla="*/ 115 h 173"/>
                    <a:gd name="T18" fmla="*/ 22 w 114"/>
                    <a:gd name="T19" fmla="*/ 120 h 173"/>
                    <a:gd name="T20" fmla="*/ 18 w 114"/>
                    <a:gd name="T21" fmla="*/ 138 h 173"/>
                    <a:gd name="T22" fmla="*/ 13 w 114"/>
                    <a:gd name="T23" fmla="*/ 157 h 173"/>
                    <a:gd name="T24" fmla="*/ 11 w 114"/>
                    <a:gd name="T25" fmla="*/ 164 h 173"/>
                    <a:gd name="T26" fmla="*/ 8 w 114"/>
                    <a:gd name="T27" fmla="*/ 172 h 173"/>
                    <a:gd name="T28" fmla="*/ 6 w 114"/>
                    <a:gd name="T29" fmla="*/ 173 h 173"/>
                    <a:gd name="T30" fmla="*/ 0 w 114"/>
                    <a:gd name="T31" fmla="*/ 170 h 173"/>
                    <a:gd name="T32" fmla="*/ 1 w 114"/>
                    <a:gd name="T33" fmla="*/ 167 h 173"/>
                    <a:gd name="T34" fmla="*/ 4 w 114"/>
                    <a:gd name="T35" fmla="*/ 156 h 173"/>
                    <a:gd name="T36" fmla="*/ 7 w 114"/>
                    <a:gd name="T37" fmla="*/ 144 h 173"/>
                    <a:gd name="T38" fmla="*/ 13 w 114"/>
                    <a:gd name="T39" fmla="*/ 120 h 173"/>
                    <a:gd name="T40" fmla="*/ 23 w 114"/>
                    <a:gd name="T41" fmla="*/ 87 h 173"/>
                    <a:gd name="T42" fmla="*/ 30 w 114"/>
                    <a:gd name="T43" fmla="*/ 58 h 173"/>
                    <a:gd name="T44" fmla="*/ 33 w 114"/>
                    <a:gd name="T45" fmla="*/ 47 h 173"/>
                    <a:gd name="T46" fmla="*/ 41 w 114"/>
                    <a:gd name="T47" fmla="*/ 25 h 173"/>
                    <a:gd name="T48" fmla="*/ 48 w 114"/>
                    <a:gd name="T49" fmla="*/ 3 h 173"/>
                    <a:gd name="T50" fmla="*/ 56 w 114"/>
                    <a:gd name="T51" fmla="*/ 2 h 173"/>
                    <a:gd name="T52" fmla="*/ 60 w 114"/>
                    <a:gd name="T53" fmla="*/ 12 h 173"/>
                    <a:gd name="T54" fmla="*/ 68 w 114"/>
                    <a:gd name="T55" fmla="*/ 41 h 173"/>
                    <a:gd name="T56" fmla="*/ 81 w 114"/>
                    <a:gd name="T57" fmla="*/ 78 h 173"/>
                    <a:gd name="T58" fmla="*/ 94 w 114"/>
                    <a:gd name="T59" fmla="*/ 112 h 173"/>
                    <a:gd name="T60" fmla="*/ 109 w 114"/>
                    <a:gd name="T61" fmla="*/ 159 h 173"/>
                    <a:gd name="T62" fmla="*/ 114 w 114"/>
                    <a:gd name="T63" fmla="*/ 172 h 173"/>
                    <a:gd name="T64" fmla="*/ 70 w 114"/>
                    <a:gd name="T65" fmla="*/ 91 h 173"/>
                    <a:gd name="T66" fmla="*/ 61 w 114"/>
                    <a:gd name="T67" fmla="*/ 64 h 173"/>
                    <a:gd name="T68" fmla="*/ 53 w 114"/>
                    <a:gd name="T69" fmla="*/ 34 h 173"/>
                    <a:gd name="T70" fmla="*/ 46 w 114"/>
                    <a:gd name="T71" fmla="*/ 28 h 173"/>
                    <a:gd name="T72" fmla="*/ 40 w 114"/>
                    <a:gd name="T73" fmla="*/ 49 h 173"/>
                    <a:gd name="T74" fmla="*/ 31 w 114"/>
                    <a:gd name="T75" fmla="*/ 82 h 173"/>
                    <a:gd name="T76" fmla="*/ 27 w 114"/>
                    <a:gd name="T77" fmla="*/ 96 h 173"/>
                    <a:gd name="T78" fmla="*/ 31 w 114"/>
                    <a:gd name="T79" fmla="*/ 99 h 173"/>
                    <a:gd name="T80" fmla="*/ 47 w 114"/>
                    <a:gd name="T81" fmla="*/ 98 h 173"/>
                    <a:gd name="T82" fmla="*/ 68 w 114"/>
                    <a:gd name="T83" fmla="*/ 98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14" h="173">
                      <a:moveTo>
                        <a:pt x="114" y="172"/>
                      </a:moveTo>
                      <a:cubicBezTo>
                        <a:pt x="114" y="172"/>
                        <a:pt x="113" y="173"/>
                        <a:pt x="111" y="173"/>
                      </a:cubicBezTo>
                      <a:cubicBezTo>
                        <a:pt x="98" y="173"/>
                        <a:pt x="98" y="173"/>
                        <a:pt x="98" y="173"/>
                      </a:cubicBezTo>
                      <a:cubicBezTo>
                        <a:pt x="97" y="173"/>
                        <a:pt x="97" y="173"/>
                        <a:pt x="96" y="172"/>
                      </a:cubicBezTo>
                      <a:cubicBezTo>
                        <a:pt x="96" y="172"/>
                        <a:pt x="96" y="171"/>
                        <a:pt x="95" y="171"/>
                      </a:cubicBezTo>
                      <a:cubicBezTo>
                        <a:pt x="95" y="169"/>
                        <a:pt x="94" y="166"/>
                        <a:pt x="93" y="162"/>
                      </a:cubicBezTo>
                      <a:cubicBezTo>
                        <a:pt x="91" y="158"/>
                        <a:pt x="90" y="154"/>
                        <a:pt x="90" y="151"/>
                      </a:cubicBezTo>
                      <a:cubicBezTo>
                        <a:pt x="89" y="149"/>
                        <a:pt x="89" y="146"/>
                        <a:pt x="88" y="142"/>
                      </a:cubicBezTo>
                      <a:cubicBezTo>
                        <a:pt x="86" y="139"/>
                        <a:pt x="86" y="137"/>
                        <a:pt x="85" y="135"/>
                      </a:cubicBezTo>
                      <a:cubicBezTo>
                        <a:pt x="83" y="132"/>
                        <a:pt x="82" y="128"/>
                        <a:pt x="81" y="124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8" y="116"/>
                        <a:pt x="77" y="115"/>
                        <a:pt x="77" y="114"/>
                      </a:cubicBezTo>
                      <a:cubicBezTo>
                        <a:pt x="77" y="114"/>
                        <a:pt x="76" y="114"/>
                        <a:pt x="75" y="114"/>
                      </a:cubicBezTo>
                      <a:cubicBezTo>
                        <a:pt x="72" y="114"/>
                        <a:pt x="69" y="114"/>
                        <a:pt x="67" y="114"/>
                      </a:cubicBezTo>
                      <a:cubicBezTo>
                        <a:pt x="57" y="114"/>
                        <a:pt x="57" y="114"/>
                        <a:pt x="57" y="114"/>
                      </a:cubicBezTo>
                      <a:cubicBezTo>
                        <a:pt x="56" y="115"/>
                        <a:pt x="50" y="115"/>
                        <a:pt x="39" y="115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24" y="115"/>
                        <a:pt x="24" y="115"/>
                        <a:pt x="24" y="115"/>
                      </a:cubicBezTo>
                      <a:cubicBezTo>
                        <a:pt x="23" y="115"/>
                        <a:pt x="23" y="115"/>
                        <a:pt x="22" y="117"/>
                      </a:cubicBezTo>
                      <a:cubicBezTo>
                        <a:pt x="22" y="120"/>
                        <a:pt x="22" y="120"/>
                        <a:pt x="22" y="120"/>
                      </a:cubicBezTo>
                      <a:cubicBezTo>
                        <a:pt x="21" y="124"/>
                        <a:pt x="21" y="124"/>
                        <a:pt x="21" y="124"/>
                      </a:cubicBezTo>
                      <a:cubicBezTo>
                        <a:pt x="20" y="125"/>
                        <a:pt x="19" y="130"/>
                        <a:pt x="18" y="138"/>
                      </a:cubicBezTo>
                      <a:cubicBezTo>
                        <a:pt x="17" y="141"/>
                        <a:pt x="16" y="144"/>
                        <a:pt x="15" y="149"/>
                      </a:cubicBezTo>
                      <a:cubicBezTo>
                        <a:pt x="15" y="152"/>
                        <a:pt x="14" y="155"/>
                        <a:pt x="13" y="157"/>
                      </a:cubicBezTo>
                      <a:cubicBezTo>
                        <a:pt x="13" y="157"/>
                        <a:pt x="12" y="158"/>
                        <a:pt x="12" y="160"/>
                      </a:cubicBezTo>
                      <a:cubicBezTo>
                        <a:pt x="11" y="162"/>
                        <a:pt x="11" y="163"/>
                        <a:pt x="11" y="164"/>
                      </a:cubicBezTo>
                      <a:cubicBezTo>
                        <a:pt x="10" y="166"/>
                        <a:pt x="10" y="168"/>
                        <a:pt x="9" y="171"/>
                      </a:cubicBezTo>
                      <a:cubicBezTo>
                        <a:pt x="9" y="171"/>
                        <a:pt x="9" y="171"/>
                        <a:pt x="8" y="172"/>
                      </a:cubicBezTo>
                      <a:cubicBezTo>
                        <a:pt x="8" y="172"/>
                        <a:pt x="8" y="172"/>
                        <a:pt x="8" y="173"/>
                      </a:cubicBezTo>
                      <a:cubicBezTo>
                        <a:pt x="7" y="173"/>
                        <a:pt x="7" y="173"/>
                        <a:pt x="6" y="173"/>
                      </a:cubicBezTo>
                      <a:cubicBezTo>
                        <a:pt x="1" y="173"/>
                        <a:pt x="1" y="173"/>
                        <a:pt x="1" y="173"/>
                      </a:cubicBezTo>
                      <a:cubicBezTo>
                        <a:pt x="0" y="173"/>
                        <a:pt x="0" y="172"/>
                        <a:pt x="0" y="170"/>
                      </a:cubicBezTo>
                      <a:cubicBezTo>
                        <a:pt x="0" y="169"/>
                        <a:pt x="0" y="169"/>
                        <a:pt x="1" y="168"/>
                      </a:cubicBezTo>
                      <a:cubicBezTo>
                        <a:pt x="1" y="168"/>
                        <a:pt x="1" y="168"/>
                        <a:pt x="1" y="167"/>
                      </a:cubicBezTo>
                      <a:cubicBezTo>
                        <a:pt x="1" y="167"/>
                        <a:pt x="1" y="166"/>
                        <a:pt x="1" y="165"/>
                      </a:cubicBezTo>
                      <a:cubicBezTo>
                        <a:pt x="4" y="156"/>
                        <a:pt x="4" y="156"/>
                        <a:pt x="4" y="156"/>
                      </a:cubicBezTo>
                      <a:cubicBezTo>
                        <a:pt x="4" y="155"/>
                        <a:pt x="5" y="153"/>
                        <a:pt x="5" y="151"/>
                      </a:cubicBezTo>
                      <a:cubicBezTo>
                        <a:pt x="6" y="149"/>
                        <a:pt x="7" y="146"/>
                        <a:pt x="7" y="144"/>
                      </a:cubicBezTo>
                      <a:cubicBezTo>
                        <a:pt x="8" y="141"/>
                        <a:pt x="9" y="135"/>
                        <a:pt x="12" y="127"/>
                      </a:cubicBezTo>
                      <a:cubicBezTo>
                        <a:pt x="13" y="120"/>
                        <a:pt x="13" y="120"/>
                        <a:pt x="13" y="120"/>
                      </a:cubicBezTo>
                      <a:cubicBezTo>
                        <a:pt x="17" y="110"/>
                        <a:pt x="18" y="103"/>
                        <a:pt x="19" y="99"/>
                      </a:cubicBezTo>
                      <a:cubicBezTo>
                        <a:pt x="23" y="87"/>
                        <a:pt x="23" y="87"/>
                        <a:pt x="23" y="87"/>
                      </a:cubicBezTo>
                      <a:cubicBezTo>
                        <a:pt x="24" y="81"/>
                        <a:pt x="25" y="78"/>
                        <a:pt x="25" y="76"/>
                      </a:cubicBezTo>
                      <a:cubicBezTo>
                        <a:pt x="27" y="72"/>
                        <a:pt x="28" y="66"/>
                        <a:pt x="30" y="58"/>
                      </a:cubicBez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35" y="41"/>
                        <a:pt x="36" y="37"/>
                        <a:pt x="37" y="35"/>
                      </a:cubicBezTo>
                      <a:cubicBezTo>
                        <a:pt x="38" y="34"/>
                        <a:pt x="39" y="31"/>
                        <a:pt x="41" y="25"/>
                      </a:cubicBezTo>
                      <a:cubicBezTo>
                        <a:pt x="43" y="19"/>
                        <a:pt x="44" y="15"/>
                        <a:pt x="45" y="11"/>
                      </a:cubicBezTo>
                      <a:cubicBezTo>
                        <a:pt x="46" y="8"/>
                        <a:pt x="47" y="5"/>
                        <a:pt x="48" y="3"/>
                      </a:cubicBezTo>
                      <a:cubicBezTo>
                        <a:pt x="50" y="1"/>
                        <a:pt x="51" y="0"/>
                        <a:pt x="53" y="0"/>
                      </a:cubicBezTo>
                      <a:cubicBezTo>
                        <a:pt x="54" y="0"/>
                        <a:pt x="55" y="1"/>
                        <a:pt x="56" y="2"/>
                      </a:cubicBezTo>
                      <a:cubicBezTo>
                        <a:pt x="57" y="3"/>
                        <a:pt x="57" y="5"/>
                        <a:pt x="58" y="7"/>
                      </a:cubicBezTo>
                      <a:cubicBezTo>
                        <a:pt x="59" y="9"/>
                        <a:pt x="59" y="11"/>
                        <a:pt x="60" y="12"/>
                      </a:cubicBezTo>
                      <a:cubicBezTo>
                        <a:pt x="61" y="15"/>
                        <a:pt x="63" y="23"/>
                        <a:pt x="67" y="35"/>
                      </a:cubicBezTo>
                      <a:cubicBezTo>
                        <a:pt x="68" y="41"/>
                        <a:pt x="68" y="41"/>
                        <a:pt x="68" y="41"/>
                      </a:cubicBezTo>
                      <a:cubicBezTo>
                        <a:pt x="69" y="43"/>
                        <a:pt x="71" y="51"/>
                        <a:pt x="76" y="65"/>
                      </a:cubicBezTo>
                      <a:cubicBezTo>
                        <a:pt x="81" y="78"/>
                        <a:pt x="81" y="78"/>
                        <a:pt x="81" y="78"/>
                      </a:cubicBezTo>
                      <a:cubicBezTo>
                        <a:pt x="85" y="89"/>
                        <a:pt x="85" y="89"/>
                        <a:pt x="85" y="89"/>
                      </a:cubicBezTo>
                      <a:cubicBezTo>
                        <a:pt x="90" y="102"/>
                        <a:pt x="93" y="110"/>
                        <a:pt x="94" y="112"/>
                      </a:cubicBezTo>
                      <a:cubicBezTo>
                        <a:pt x="99" y="129"/>
                        <a:pt x="103" y="140"/>
                        <a:pt x="104" y="143"/>
                      </a:cubicBezTo>
                      <a:cubicBezTo>
                        <a:pt x="105" y="147"/>
                        <a:pt x="107" y="153"/>
                        <a:pt x="109" y="159"/>
                      </a:cubicBezTo>
                      <a:cubicBezTo>
                        <a:pt x="112" y="165"/>
                        <a:pt x="113" y="169"/>
                        <a:pt x="113" y="169"/>
                      </a:cubicBezTo>
                      <a:cubicBezTo>
                        <a:pt x="114" y="170"/>
                        <a:pt x="114" y="171"/>
                        <a:pt x="114" y="172"/>
                      </a:cubicBezTo>
                      <a:close/>
                      <a:moveTo>
                        <a:pt x="72" y="96"/>
                      </a:moveTo>
                      <a:cubicBezTo>
                        <a:pt x="72" y="96"/>
                        <a:pt x="71" y="94"/>
                        <a:pt x="70" y="91"/>
                      </a:cubicBezTo>
                      <a:cubicBezTo>
                        <a:pt x="69" y="89"/>
                        <a:pt x="67" y="84"/>
                        <a:pt x="66" y="78"/>
                      </a:cubicBezTo>
                      <a:cubicBezTo>
                        <a:pt x="64" y="72"/>
                        <a:pt x="63" y="68"/>
                        <a:pt x="61" y="64"/>
                      </a:cubicBezTo>
                      <a:cubicBezTo>
                        <a:pt x="60" y="59"/>
                        <a:pt x="58" y="53"/>
                        <a:pt x="56" y="47"/>
                      </a:cubicBezTo>
                      <a:cubicBezTo>
                        <a:pt x="54" y="40"/>
                        <a:pt x="53" y="36"/>
                        <a:pt x="53" y="34"/>
                      </a:cubicBezTo>
                      <a:cubicBezTo>
                        <a:pt x="50" y="26"/>
                        <a:pt x="49" y="21"/>
                        <a:pt x="48" y="21"/>
                      </a:cubicBezTo>
                      <a:cubicBezTo>
                        <a:pt x="48" y="21"/>
                        <a:pt x="47" y="24"/>
                        <a:pt x="46" y="28"/>
                      </a:cubicBezTo>
                      <a:cubicBezTo>
                        <a:pt x="44" y="33"/>
                        <a:pt x="44" y="33"/>
                        <a:pt x="44" y="33"/>
                      </a:cubicBezTo>
                      <a:cubicBezTo>
                        <a:pt x="43" y="38"/>
                        <a:pt x="42" y="43"/>
                        <a:pt x="40" y="49"/>
                      </a:cubicBezTo>
                      <a:cubicBezTo>
                        <a:pt x="38" y="56"/>
                        <a:pt x="37" y="61"/>
                        <a:pt x="35" y="66"/>
                      </a:cubicBezTo>
                      <a:cubicBezTo>
                        <a:pt x="34" y="70"/>
                        <a:pt x="33" y="75"/>
                        <a:pt x="31" y="82"/>
                      </a:cubicBezTo>
                      <a:cubicBezTo>
                        <a:pt x="29" y="88"/>
                        <a:pt x="28" y="92"/>
                        <a:pt x="27" y="95"/>
                      </a:cubicBezTo>
                      <a:cubicBezTo>
                        <a:pt x="27" y="96"/>
                        <a:pt x="27" y="96"/>
                        <a:pt x="27" y="96"/>
                      </a:cubicBezTo>
                      <a:cubicBezTo>
                        <a:pt x="27" y="97"/>
                        <a:pt x="27" y="98"/>
                        <a:pt x="28" y="99"/>
                      </a:cubicBezTo>
                      <a:cubicBezTo>
                        <a:pt x="29" y="99"/>
                        <a:pt x="30" y="99"/>
                        <a:pt x="31" y="99"/>
                      </a:cubicBezTo>
                      <a:cubicBezTo>
                        <a:pt x="32" y="99"/>
                        <a:pt x="33" y="99"/>
                        <a:pt x="33" y="99"/>
                      </a:cubicBezTo>
                      <a:cubicBezTo>
                        <a:pt x="47" y="98"/>
                        <a:pt x="47" y="98"/>
                        <a:pt x="47" y="98"/>
                      </a:cubicBezTo>
                      <a:cubicBezTo>
                        <a:pt x="49" y="98"/>
                        <a:pt x="52" y="98"/>
                        <a:pt x="55" y="98"/>
                      </a:cubicBezTo>
                      <a:cubicBezTo>
                        <a:pt x="68" y="98"/>
                        <a:pt x="68" y="98"/>
                        <a:pt x="68" y="98"/>
                      </a:cubicBezTo>
                      <a:cubicBezTo>
                        <a:pt x="71" y="98"/>
                        <a:pt x="72" y="97"/>
                        <a:pt x="72" y="9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" name="Freeform 20">
                  <a:extLst>
                    <a:ext uri="{FF2B5EF4-FFF2-40B4-BE49-F238E27FC236}">
                      <a16:creationId xmlns:a16="http://schemas.microsoft.com/office/drawing/2014/main" id="{B17D3950-9038-4F6B-8026-A54DBA638E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45539" y="1516065"/>
                  <a:ext cx="252413" cy="363538"/>
                </a:xfrm>
                <a:custGeom>
                  <a:avLst/>
                  <a:gdLst>
                    <a:gd name="T0" fmla="*/ 28 w 116"/>
                    <a:gd name="T1" fmla="*/ 25 h 166"/>
                    <a:gd name="T2" fmla="*/ 40 w 116"/>
                    <a:gd name="T3" fmla="*/ 56 h 166"/>
                    <a:gd name="T4" fmla="*/ 47 w 116"/>
                    <a:gd name="T5" fmla="*/ 75 h 166"/>
                    <a:gd name="T6" fmla="*/ 51 w 116"/>
                    <a:gd name="T7" fmla="*/ 86 h 166"/>
                    <a:gd name="T8" fmla="*/ 53 w 116"/>
                    <a:gd name="T9" fmla="*/ 80 h 166"/>
                    <a:gd name="T10" fmla="*/ 56 w 116"/>
                    <a:gd name="T11" fmla="*/ 70 h 166"/>
                    <a:gd name="T12" fmla="*/ 63 w 116"/>
                    <a:gd name="T13" fmla="*/ 50 h 166"/>
                    <a:gd name="T14" fmla="*/ 70 w 116"/>
                    <a:gd name="T15" fmla="*/ 35 h 166"/>
                    <a:gd name="T16" fmla="*/ 78 w 116"/>
                    <a:gd name="T17" fmla="*/ 7 h 166"/>
                    <a:gd name="T18" fmla="*/ 81 w 116"/>
                    <a:gd name="T19" fmla="*/ 1 h 166"/>
                    <a:gd name="T20" fmla="*/ 85 w 116"/>
                    <a:gd name="T21" fmla="*/ 0 h 166"/>
                    <a:gd name="T22" fmla="*/ 87 w 116"/>
                    <a:gd name="T23" fmla="*/ 0 h 166"/>
                    <a:gd name="T24" fmla="*/ 100 w 116"/>
                    <a:gd name="T25" fmla="*/ 0 h 166"/>
                    <a:gd name="T26" fmla="*/ 111 w 116"/>
                    <a:gd name="T27" fmla="*/ 0 h 166"/>
                    <a:gd name="T28" fmla="*/ 116 w 116"/>
                    <a:gd name="T29" fmla="*/ 3 h 166"/>
                    <a:gd name="T30" fmla="*/ 115 w 116"/>
                    <a:gd name="T31" fmla="*/ 5 h 166"/>
                    <a:gd name="T32" fmla="*/ 114 w 116"/>
                    <a:gd name="T33" fmla="*/ 8 h 166"/>
                    <a:gd name="T34" fmla="*/ 113 w 116"/>
                    <a:gd name="T35" fmla="*/ 12 h 166"/>
                    <a:gd name="T36" fmla="*/ 105 w 116"/>
                    <a:gd name="T37" fmla="*/ 33 h 166"/>
                    <a:gd name="T38" fmla="*/ 95 w 116"/>
                    <a:gd name="T39" fmla="*/ 60 h 166"/>
                    <a:gd name="T40" fmla="*/ 85 w 116"/>
                    <a:gd name="T41" fmla="*/ 86 h 166"/>
                    <a:gd name="T42" fmla="*/ 71 w 116"/>
                    <a:gd name="T43" fmla="*/ 120 h 166"/>
                    <a:gd name="T44" fmla="*/ 62 w 116"/>
                    <a:gd name="T45" fmla="*/ 144 h 166"/>
                    <a:gd name="T46" fmla="*/ 60 w 116"/>
                    <a:gd name="T47" fmla="*/ 153 h 166"/>
                    <a:gd name="T48" fmla="*/ 59 w 116"/>
                    <a:gd name="T49" fmla="*/ 161 h 166"/>
                    <a:gd name="T50" fmla="*/ 57 w 116"/>
                    <a:gd name="T51" fmla="*/ 165 h 166"/>
                    <a:gd name="T52" fmla="*/ 55 w 116"/>
                    <a:gd name="T53" fmla="*/ 166 h 166"/>
                    <a:gd name="T54" fmla="*/ 41 w 116"/>
                    <a:gd name="T55" fmla="*/ 166 h 166"/>
                    <a:gd name="T56" fmla="*/ 22 w 116"/>
                    <a:gd name="T57" fmla="*/ 166 h 166"/>
                    <a:gd name="T58" fmla="*/ 19 w 116"/>
                    <a:gd name="T59" fmla="*/ 165 h 166"/>
                    <a:gd name="T60" fmla="*/ 19 w 116"/>
                    <a:gd name="T61" fmla="*/ 164 h 166"/>
                    <a:gd name="T62" fmla="*/ 20 w 116"/>
                    <a:gd name="T63" fmla="*/ 162 h 166"/>
                    <a:gd name="T64" fmla="*/ 28 w 116"/>
                    <a:gd name="T65" fmla="*/ 139 h 166"/>
                    <a:gd name="T66" fmla="*/ 32 w 116"/>
                    <a:gd name="T67" fmla="*/ 129 h 166"/>
                    <a:gd name="T68" fmla="*/ 33 w 116"/>
                    <a:gd name="T69" fmla="*/ 125 h 166"/>
                    <a:gd name="T70" fmla="*/ 35 w 116"/>
                    <a:gd name="T71" fmla="*/ 121 h 166"/>
                    <a:gd name="T72" fmla="*/ 36 w 116"/>
                    <a:gd name="T73" fmla="*/ 118 h 166"/>
                    <a:gd name="T74" fmla="*/ 37 w 116"/>
                    <a:gd name="T75" fmla="*/ 115 h 166"/>
                    <a:gd name="T76" fmla="*/ 37 w 116"/>
                    <a:gd name="T77" fmla="*/ 112 h 166"/>
                    <a:gd name="T78" fmla="*/ 34 w 116"/>
                    <a:gd name="T79" fmla="*/ 105 h 166"/>
                    <a:gd name="T80" fmla="*/ 30 w 116"/>
                    <a:gd name="T81" fmla="*/ 91 h 166"/>
                    <a:gd name="T82" fmla="*/ 26 w 116"/>
                    <a:gd name="T83" fmla="*/ 80 h 166"/>
                    <a:gd name="T84" fmla="*/ 23 w 116"/>
                    <a:gd name="T85" fmla="*/ 70 h 166"/>
                    <a:gd name="T86" fmla="*/ 14 w 116"/>
                    <a:gd name="T87" fmla="*/ 45 h 166"/>
                    <a:gd name="T88" fmla="*/ 4 w 116"/>
                    <a:gd name="T89" fmla="*/ 16 h 166"/>
                    <a:gd name="T90" fmla="*/ 2 w 116"/>
                    <a:gd name="T91" fmla="*/ 8 h 166"/>
                    <a:gd name="T92" fmla="*/ 0 w 116"/>
                    <a:gd name="T93" fmla="*/ 3 h 166"/>
                    <a:gd name="T94" fmla="*/ 2 w 116"/>
                    <a:gd name="T95" fmla="*/ 1 h 166"/>
                    <a:gd name="T96" fmla="*/ 7 w 116"/>
                    <a:gd name="T97" fmla="*/ 0 h 166"/>
                    <a:gd name="T98" fmla="*/ 19 w 116"/>
                    <a:gd name="T99" fmla="*/ 0 h 166"/>
                    <a:gd name="T100" fmla="*/ 21 w 116"/>
                    <a:gd name="T101" fmla="*/ 1 h 166"/>
                    <a:gd name="T102" fmla="*/ 22 w 116"/>
                    <a:gd name="T103" fmla="*/ 3 h 166"/>
                    <a:gd name="T104" fmla="*/ 22 w 116"/>
                    <a:gd name="T105" fmla="*/ 5 h 166"/>
                    <a:gd name="T106" fmla="*/ 28 w 116"/>
                    <a:gd name="T107" fmla="*/ 25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16" h="166">
                      <a:moveTo>
                        <a:pt x="28" y="25"/>
                      </a:moveTo>
                      <a:cubicBezTo>
                        <a:pt x="32" y="36"/>
                        <a:pt x="36" y="46"/>
                        <a:pt x="40" y="56"/>
                      </a:cubicBezTo>
                      <a:cubicBezTo>
                        <a:pt x="42" y="61"/>
                        <a:pt x="44" y="67"/>
                        <a:pt x="47" y="75"/>
                      </a:cubicBezTo>
                      <a:cubicBezTo>
                        <a:pt x="51" y="86"/>
                        <a:pt x="51" y="86"/>
                        <a:pt x="51" y="86"/>
                      </a:cubicBezTo>
                      <a:cubicBezTo>
                        <a:pt x="53" y="80"/>
                        <a:pt x="53" y="80"/>
                        <a:pt x="53" y="80"/>
                      </a:cubicBezTo>
                      <a:cubicBezTo>
                        <a:pt x="56" y="70"/>
                        <a:pt x="56" y="70"/>
                        <a:pt x="56" y="70"/>
                      </a:cubicBezTo>
                      <a:cubicBezTo>
                        <a:pt x="58" y="65"/>
                        <a:pt x="60" y="59"/>
                        <a:pt x="63" y="50"/>
                      </a:cubicBezTo>
                      <a:cubicBezTo>
                        <a:pt x="66" y="42"/>
                        <a:pt x="69" y="37"/>
                        <a:pt x="70" y="35"/>
                      </a:cubicBezTo>
                      <a:cubicBezTo>
                        <a:pt x="74" y="22"/>
                        <a:pt x="77" y="12"/>
                        <a:pt x="78" y="7"/>
                      </a:cubicBezTo>
                      <a:cubicBezTo>
                        <a:pt x="79" y="4"/>
                        <a:pt x="80" y="2"/>
                        <a:pt x="81" y="1"/>
                      </a:cubicBezTo>
                      <a:cubicBezTo>
                        <a:pt x="83" y="0"/>
                        <a:pt x="84" y="0"/>
                        <a:pt x="85" y="0"/>
                      </a:cubicBezTo>
                      <a:cubicBezTo>
                        <a:pt x="86" y="0"/>
                        <a:pt x="87" y="0"/>
                        <a:pt x="87" y="0"/>
                      </a:cubicBezTo>
                      <a:cubicBezTo>
                        <a:pt x="100" y="0"/>
                        <a:pt x="100" y="0"/>
                        <a:pt x="100" y="0"/>
                      </a:cubicBezTo>
                      <a:cubicBezTo>
                        <a:pt x="104" y="0"/>
                        <a:pt x="108" y="0"/>
                        <a:pt x="111" y="0"/>
                      </a:cubicBezTo>
                      <a:cubicBezTo>
                        <a:pt x="114" y="1"/>
                        <a:pt x="116" y="2"/>
                        <a:pt x="116" y="3"/>
                      </a:cubicBezTo>
                      <a:cubicBezTo>
                        <a:pt x="116" y="3"/>
                        <a:pt x="116" y="4"/>
                        <a:pt x="115" y="5"/>
                      </a:cubicBezTo>
                      <a:cubicBezTo>
                        <a:pt x="115" y="6"/>
                        <a:pt x="115" y="7"/>
                        <a:pt x="114" y="8"/>
                      </a:cubicBezTo>
                      <a:cubicBezTo>
                        <a:pt x="114" y="9"/>
                        <a:pt x="113" y="10"/>
                        <a:pt x="113" y="12"/>
                      </a:cubicBezTo>
                      <a:cubicBezTo>
                        <a:pt x="109" y="23"/>
                        <a:pt x="107" y="30"/>
                        <a:pt x="105" y="33"/>
                      </a:cubicBezTo>
                      <a:cubicBezTo>
                        <a:pt x="103" y="39"/>
                        <a:pt x="100" y="48"/>
                        <a:pt x="95" y="60"/>
                      </a:cubicBezTo>
                      <a:cubicBezTo>
                        <a:pt x="85" y="86"/>
                        <a:pt x="85" y="86"/>
                        <a:pt x="85" y="86"/>
                      </a:cubicBezTo>
                      <a:cubicBezTo>
                        <a:pt x="81" y="95"/>
                        <a:pt x="77" y="106"/>
                        <a:pt x="71" y="120"/>
                      </a:cubicBezTo>
                      <a:cubicBezTo>
                        <a:pt x="66" y="134"/>
                        <a:pt x="63" y="142"/>
                        <a:pt x="62" y="144"/>
                      </a:cubicBezTo>
                      <a:cubicBezTo>
                        <a:pt x="62" y="146"/>
                        <a:pt x="61" y="149"/>
                        <a:pt x="60" y="153"/>
                      </a:cubicBezTo>
                      <a:cubicBezTo>
                        <a:pt x="60" y="157"/>
                        <a:pt x="59" y="160"/>
                        <a:pt x="59" y="161"/>
                      </a:cubicBezTo>
                      <a:cubicBezTo>
                        <a:pt x="58" y="163"/>
                        <a:pt x="58" y="164"/>
                        <a:pt x="57" y="165"/>
                      </a:cubicBezTo>
                      <a:cubicBezTo>
                        <a:pt x="57" y="166"/>
                        <a:pt x="56" y="166"/>
                        <a:pt x="55" y="166"/>
                      </a:cubicBezTo>
                      <a:cubicBezTo>
                        <a:pt x="41" y="166"/>
                        <a:pt x="41" y="166"/>
                        <a:pt x="41" y="166"/>
                      </a:cubicBezTo>
                      <a:cubicBezTo>
                        <a:pt x="22" y="166"/>
                        <a:pt x="22" y="166"/>
                        <a:pt x="22" y="166"/>
                      </a:cubicBezTo>
                      <a:cubicBezTo>
                        <a:pt x="20" y="166"/>
                        <a:pt x="19" y="166"/>
                        <a:pt x="19" y="165"/>
                      </a:cubicBezTo>
                      <a:cubicBezTo>
                        <a:pt x="19" y="164"/>
                        <a:pt x="19" y="164"/>
                        <a:pt x="19" y="164"/>
                      </a:cubicBezTo>
                      <a:cubicBezTo>
                        <a:pt x="19" y="163"/>
                        <a:pt x="20" y="163"/>
                        <a:pt x="20" y="162"/>
                      </a:cubicBezTo>
                      <a:cubicBezTo>
                        <a:pt x="28" y="139"/>
                        <a:pt x="28" y="139"/>
                        <a:pt x="28" y="139"/>
                      </a:cubicBezTo>
                      <a:cubicBezTo>
                        <a:pt x="29" y="136"/>
                        <a:pt x="30" y="133"/>
                        <a:pt x="32" y="129"/>
                      </a:cubicBezTo>
                      <a:cubicBezTo>
                        <a:pt x="32" y="127"/>
                        <a:pt x="33" y="126"/>
                        <a:pt x="33" y="125"/>
                      </a:cubicBezTo>
                      <a:cubicBezTo>
                        <a:pt x="34" y="124"/>
                        <a:pt x="34" y="123"/>
                        <a:pt x="35" y="121"/>
                      </a:cubicBezTo>
                      <a:cubicBezTo>
                        <a:pt x="35" y="120"/>
                        <a:pt x="35" y="119"/>
                        <a:pt x="36" y="118"/>
                      </a:cubicBezTo>
                      <a:cubicBezTo>
                        <a:pt x="37" y="117"/>
                        <a:pt x="37" y="116"/>
                        <a:pt x="37" y="115"/>
                      </a:cubicBezTo>
                      <a:cubicBezTo>
                        <a:pt x="37" y="114"/>
                        <a:pt x="37" y="113"/>
                        <a:pt x="37" y="112"/>
                      </a:cubicBezTo>
                      <a:cubicBezTo>
                        <a:pt x="34" y="105"/>
                        <a:pt x="34" y="105"/>
                        <a:pt x="34" y="105"/>
                      </a:cubicBezTo>
                      <a:cubicBezTo>
                        <a:pt x="32" y="98"/>
                        <a:pt x="31" y="93"/>
                        <a:pt x="30" y="91"/>
                      </a:cubicBezTo>
                      <a:cubicBezTo>
                        <a:pt x="29" y="89"/>
                        <a:pt x="28" y="85"/>
                        <a:pt x="26" y="80"/>
                      </a:cubicBezTo>
                      <a:cubicBezTo>
                        <a:pt x="25" y="76"/>
                        <a:pt x="24" y="73"/>
                        <a:pt x="23" y="70"/>
                      </a:cubicBezTo>
                      <a:cubicBezTo>
                        <a:pt x="22" y="66"/>
                        <a:pt x="19" y="58"/>
                        <a:pt x="14" y="45"/>
                      </a:cubicBezTo>
                      <a:cubicBezTo>
                        <a:pt x="10" y="32"/>
                        <a:pt x="6" y="23"/>
                        <a:pt x="4" y="16"/>
                      </a:cubicBezTo>
                      <a:cubicBezTo>
                        <a:pt x="3" y="13"/>
                        <a:pt x="2" y="11"/>
                        <a:pt x="2" y="8"/>
                      </a:cubicBezTo>
                      <a:cubicBezTo>
                        <a:pt x="0" y="6"/>
                        <a:pt x="0" y="4"/>
                        <a:pt x="0" y="3"/>
                      </a:cubicBezTo>
                      <a:cubicBezTo>
                        <a:pt x="0" y="2"/>
                        <a:pt x="0" y="1"/>
                        <a:pt x="2" y="1"/>
                      </a:cubicBezTo>
                      <a:cubicBezTo>
                        <a:pt x="3" y="1"/>
                        <a:pt x="5" y="0"/>
                        <a:pt x="7" y="0"/>
                      </a:cubicBezTo>
                      <a:cubicBezTo>
                        <a:pt x="9" y="0"/>
                        <a:pt x="13" y="0"/>
                        <a:pt x="19" y="0"/>
                      </a:cubicBezTo>
                      <a:cubicBezTo>
                        <a:pt x="20" y="0"/>
                        <a:pt x="21" y="1"/>
                        <a:pt x="21" y="1"/>
                      </a:cubicBezTo>
                      <a:cubicBezTo>
                        <a:pt x="22" y="2"/>
                        <a:pt x="22" y="2"/>
                        <a:pt x="22" y="3"/>
                      </a:cubicBezTo>
                      <a:cubicBezTo>
                        <a:pt x="22" y="4"/>
                        <a:pt x="22" y="5"/>
                        <a:pt x="22" y="5"/>
                      </a:cubicBezTo>
                      <a:lnTo>
                        <a:pt x="28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" name="Freeform 21">
                  <a:extLst>
                    <a:ext uri="{FF2B5EF4-FFF2-40B4-BE49-F238E27FC236}">
                      <a16:creationId xmlns:a16="http://schemas.microsoft.com/office/drawing/2014/main" id="{28309803-50AA-429E-864B-3DA50A51C0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23351" y="1503365"/>
                  <a:ext cx="257175" cy="387350"/>
                </a:xfrm>
                <a:custGeom>
                  <a:avLst/>
                  <a:gdLst>
                    <a:gd name="T0" fmla="*/ 93 w 119"/>
                    <a:gd name="T1" fmla="*/ 9 h 177"/>
                    <a:gd name="T2" fmla="*/ 115 w 119"/>
                    <a:gd name="T3" fmla="*/ 26 h 177"/>
                    <a:gd name="T4" fmla="*/ 116 w 119"/>
                    <a:gd name="T5" fmla="*/ 28 h 177"/>
                    <a:gd name="T6" fmla="*/ 116 w 119"/>
                    <a:gd name="T7" fmla="*/ 30 h 177"/>
                    <a:gd name="T8" fmla="*/ 115 w 119"/>
                    <a:gd name="T9" fmla="*/ 31 h 177"/>
                    <a:gd name="T10" fmla="*/ 111 w 119"/>
                    <a:gd name="T11" fmla="*/ 37 h 177"/>
                    <a:gd name="T12" fmla="*/ 107 w 119"/>
                    <a:gd name="T13" fmla="*/ 43 h 177"/>
                    <a:gd name="T14" fmla="*/ 105 w 119"/>
                    <a:gd name="T15" fmla="*/ 45 h 177"/>
                    <a:gd name="T16" fmla="*/ 104 w 119"/>
                    <a:gd name="T17" fmla="*/ 47 h 177"/>
                    <a:gd name="T18" fmla="*/ 102 w 119"/>
                    <a:gd name="T19" fmla="*/ 47 h 177"/>
                    <a:gd name="T20" fmla="*/ 99 w 119"/>
                    <a:gd name="T21" fmla="*/ 46 h 177"/>
                    <a:gd name="T22" fmla="*/ 96 w 119"/>
                    <a:gd name="T23" fmla="*/ 43 h 177"/>
                    <a:gd name="T24" fmla="*/ 77 w 119"/>
                    <a:gd name="T25" fmla="*/ 29 h 177"/>
                    <a:gd name="T26" fmla="*/ 60 w 119"/>
                    <a:gd name="T27" fmla="*/ 23 h 177"/>
                    <a:gd name="T28" fmla="*/ 49 w 119"/>
                    <a:gd name="T29" fmla="*/ 26 h 177"/>
                    <a:gd name="T30" fmla="*/ 44 w 119"/>
                    <a:gd name="T31" fmla="*/ 39 h 177"/>
                    <a:gd name="T32" fmla="*/ 52 w 119"/>
                    <a:gd name="T33" fmla="*/ 55 h 177"/>
                    <a:gd name="T34" fmla="*/ 72 w 119"/>
                    <a:gd name="T35" fmla="*/ 66 h 177"/>
                    <a:gd name="T36" fmla="*/ 87 w 119"/>
                    <a:gd name="T37" fmla="*/ 72 h 177"/>
                    <a:gd name="T38" fmla="*/ 109 w 119"/>
                    <a:gd name="T39" fmla="*/ 93 h 177"/>
                    <a:gd name="T40" fmla="*/ 119 w 119"/>
                    <a:gd name="T41" fmla="*/ 131 h 177"/>
                    <a:gd name="T42" fmla="*/ 102 w 119"/>
                    <a:gd name="T43" fmla="*/ 165 h 177"/>
                    <a:gd name="T44" fmla="*/ 54 w 119"/>
                    <a:gd name="T45" fmla="*/ 177 h 177"/>
                    <a:gd name="T46" fmla="*/ 10 w 119"/>
                    <a:gd name="T47" fmla="*/ 163 h 177"/>
                    <a:gd name="T48" fmla="*/ 0 w 119"/>
                    <a:gd name="T49" fmla="*/ 150 h 177"/>
                    <a:gd name="T50" fmla="*/ 0 w 119"/>
                    <a:gd name="T51" fmla="*/ 147 h 177"/>
                    <a:gd name="T52" fmla="*/ 1 w 119"/>
                    <a:gd name="T53" fmla="*/ 144 h 177"/>
                    <a:gd name="T54" fmla="*/ 11 w 119"/>
                    <a:gd name="T55" fmla="*/ 134 h 177"/>
                    <a:gd name="T56" fmla="*/ 12 w 119"/>
                    <a:gd name="T57" fmla="*/ 133 h 177"/>
                    <a:gd name="T58" fmla="*/ 15 w 119"/>
                    <a:gd name="T59" fmla="*/ 135 h 177"/>
                    <a:gd name="T60" fmla="*/ 18 w 119"/>
                    <a:gd name="T61" fmla="*/ 137 h 177"/>
                    <a:gd name="T62" fmla="*/ 50 w 119"/>
                    <a:gd name="T63" fmla="*/ 152 h 177"/>
                    <a:gd name="T64" fmla="*/ 66 w 119"/>
                    <a:gd name="T65" fmla="*/ 148 h 177"/>
                    <a:gd name="T66" fmla="*/ 72 w 119"/>
                    <a:gd name="T67" fmla="*/ 135 h 177"/>
                    <a:gd name="T68" fmla="*/ 46 w 119"/>
                    <a:gd name="T69" fmla="*/ 100 h 177"/>
                    <a:gd name="T70" fmla="*/ 38 w 119"/>
                    <a:gd name="T71" fmla="*/ 95 h 177"/>
                    <a:gd name="T72" fmla="*/ 21 w 119"/>
                    <a:gd name="T73" fmla="*/ 84 h 177"/>
                    <a:gd name="T74" fmla="*/ 8 w 119"/>
                    <a:gd name="T75" fmla="*/ 70 h 177"/>
                    <a:gd name="T76" fmla="*/ 2 w 119"/>
                    <a:gd name="T77" fmla="*/ 50 h 177"/>
                    <a:gd name="T78" fmla="*/ 11 w 119"/>
                    <a:gd name="T79" fmla="*/ 24 h 177"/>
                    <a:gd name="T80" fmla="*/ 33 w 119"/>
                    <a:gd name="T81" fmla="*/ 6 h 177"/>
                    <a:gd name="T82" fmla="*/ 55 w 119"/>
                    <a:gd name="T83" fmla="*/ 0 h 177"/>
                    <a:gd name="T84" fmla="*/ 93 w 119"/>
                    <a:gd name="T85" fmla="*/ 9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19" h="177">
                      <a:moveTo>
                        <a:pt x="93" y="9"/>
                      </a:moveTo>
                      <a:cubicBezTo>
                        <a:pt x="102" y="15"/>
                        <a:pt x="110" y="20"/>
                        <a:pt x="115" y="26"/>
                      </a:cubicBezTo>
                      <a:cubicBezTo>
                        <a:pt x="116" y="26"/>
                        <a:pt x="116" y="27"/>
                        <a:pt x="116" y="28"/>
                      </a:cubicBezTo>
                      <a:cubicBezTo>
                        <a:pt x="116" y="28"/>
                        <a:pt x="116" y="29"/>
                        <a:pt x="116" y="30"/>
                      </a:cubicBezTo>
                      <a:cubicBezTo>
                        <a:pt x="115" y="30"/>
                        <a:pt x="115" y="31"/>
                        <a:pt x="115" y="31"/>
                      </a:cubicBezTo>
                      <a:cubicBezTo>
                        <a:pt x="114" y="32"/>
                        <a:pt x="113" y="34"/>
                        <a:pt x="111" y="37"/>
                      </a:cubicBezTo>
                      <a:cubicBezTo>
                        <a:pt x="109" y="40"/>
                        <a:pt x="108" y="42"/>
                        <a:pt x="107" y="43"/>
                      </a:cubicBezTo>
                      <a:cubicBezTo>
                        <a:pt x="106" y="44"/>
                        <a:pt x="106" y="45"/>
                        <a:pt x="105" y="45"/>
                      </a:cubicBezTo>
                      <a:cubicBezTo>
                        <a:pt x="104" y="46"/>
                        <a:pt x="104" y="47"/>
                        <a:pt x="104" y="47"/>
                      </a:cubicBezTo>
                      <a:cubicBezTo>
                        <a:pt x="103" y="47"/>
                        <a:pt x="103" y="47"/>
                        <a:pt x="102" y="47"/>
                      </a:cubicBezTo>
                      <a:cubicBezTo>
                        <a:pt x="101" y="47"/>
                        <a:pt x="101" y="47"/>
                        <a:pt x="99" y="46"/>
                      </a:cubicBezTo>
                      <a:cubicBezTo>
                        <a:pt x="98" y="45"/>
                        <a:pt x="97" y="44"/>
                        <a:pt x="96" y="43"/>
                      </a:cubicBezTo>
                      <a:cubicBezTo>
                        <a:pt x="90" y="37"/>
                        <a:pt x="83" y="33"/>
                        <a:pt x="77" y="29"/>
                      </a:cubicBezTo>
                      <a:cubicBezTo>
                        <a:pt x="71" y="25"/>
                        <a:pt x="65" y="23"/>
                        <a:pt x="60" y="23"/>
                      </a:cubicBezTo>
                      <a:cubicBezTo>
                        <a:pt x="55" y="23"/>
                        <a:pt x="52" y="24"/>
                        <a:pt x="49" y="26"/>
                      </a:cubicBezTo>
                      <a:cubicBezTo>
                        <a:pt x="46" y="28"/>
                        <a:pt x="44" y="32"/>
                        <a:pt x="44" y="39"/>
                      </a:cubicBezTo>
                      <a:cubicBezTo>
                        <a:pt x="44" y="46"/>
                        <a:pt x="47" y="51"/>
                        <a:pt x="52" y="55"/>
                      </a:cubicBezTo>
                      <a:cubicBezTo>
                        <a:pt x="57" y="59"/>
                        <a:pt x="64" y="63"/>
                        <a:pt x="72" y="66"/>
                      </a:cubicBezTo>
                      <a:cubicBezTo>
                        <a:pt x="73" y="67"/>
                        <a:pt x="78" y="69"/>
                        <a:pt x="87" y="72"/>
                      </a:cubicBezTo>
                      <a:cubicBezTo>
                        <a:pt x="95" y="76"/>
                        <a:pt x="103" y="83"/>
                        <a:pt x="109" y="93"/>
                      </a:cubicBezTo>
                      <a:cubicBezTo>
                        <a:pt x="116" y="104"/>
                        <a:pt x="119" y="116"/>
                        <a:pt x="119" y="131"/>
                      </a:cubicBezTo>
                      <a:cubicBezTo>
                        <a:pt x="119" y="146"/>
                        <a:pt x="114" y="158"/>
                        <a:pt x="102" y="165"/>
                      </a:cubicBezTo>
                      <a:cubicBezTo>
                        <a:pt x="90" y="173"/>
                        <a:pt x="75" y="177"/>
                        <a:pt x="54" y="177"/>
                      </a:cubicBezTo>
                      <a:cubicBezTo>
                        <a:pt x="31" y="177"/>
                        <a:pt x="17" y="172"/>
                        <a:pt x="10" y="163"/>
                      </a:cubicBezTo>
                      <a:cubicBezTo>
                        <a:pt x="4" y="155"/>
                        <a:pt x="1" y="150"/>
                        <a:pt x="0" y="150"/>
                      </a:cubicBezTo>
                      <a:cubicBezTo>
                        <a:pt x="0" y="149"/>
                        <a:pt x="0" y="148"/>
                        <a:pt x="0" y="147"/>
                      </a:cubicBezTo>
                      <a:cubicBezTo>
                        <a:pt x="0" y="147"/>
                        <a:pt x="0" y="146"/>
                        <a:pt x="1" y="144"/>
                      </a:cubicBezTo>
                      <a:cubicBezTo>
                        <a:pt x="4" y="141"/>
                        <a:pt x="7" y="138"/>
                        <a:pt x="11" y="134"/>
                      </a:cubicBezTo>
                      <a:cubicBezTo>
                        <a:pt x="11" y="133"/>
                        <a:pt x="12" y="133"/>
                        <a:pt x="12" y="133"/>
                      </a:cubicBezTo>
                      <a:cubicBezTo>
                        <a:pt x="13" y="133"/>
                        <a:pt x="14" y="133"/>
                        <a:pt x="15" y="135"/>
                      </a:cubicBezTo>
                      <a:cubicBezTo>
                        <a:pt x="16" y="136"/>
                        <a:pt x="17" y="137"/>
                        <a:pt x="18" y="137"/>
                      </a:cubicBezTo>
                      <a:cubicBezTo>
                        <a:pt x="27" y="147"/>
                        <a:pt x="38" y="152"/>
                        <a:pt x="50" y="152"/>
                      </a:cubicBezTo>
                      <a:cubicBezTo>
                        <a:pt x="56" y="152"/>
                        <a:pt x="61" y="150"/>
                        <a:pt x="66" y="148"/>
                      </a:cubicBezTo>
                      <a:cubicBezTo>
                        <a:pt x="70" y="146"/>
                        <a:pt x="72" y="141"/>
                        <a:pt x="72" y="135"/>
                      </a:cubicBezTo>
                      <a:cubicBezTo>
                        <a:pt x="72" y="124"/>
                        <a:pt x="64" y="112"/>
                        <a:pt x="46" y="100"/>
                      </a:cubicBezTo>
                      <a:cubicBezTo>
                        <a:pt x="43" y="98"/>
                        <a:pt x="40" y="96"/>
                        <a:pt x="38" y="95"/>
                      </a:cubicBezTo>
                      <a:cubicBezTo>
                        <a:pt x="31" y="91"/>
                        <a:pt x="25" y="88"/>
                        <a:pt x="21" y="84"/>
                      </a:cubicBezTo>
                      <a:cubicBezTo>
                        <a:pt x="16" y="81"/>
                        <a:pt x="12" y="76"/>
                        <a:pt x="8" y="70"/>
                      </a:cubicBezTo>
                      <a:cubicBezTo>
                        <a:pt x="4" y="64"/>
                        <a:pt x="2" y="58"/>
                        <a:pt x="2" y="50"/>
                      </a:cubicBezTo>
                      <a:cubicBezTo>
                        <a:pt x="2" y="40"/>
                        <a:pt x="5" y="32"/>
                        <a:pt x="11" y="24"/>
                      </a:cubicBezTo>
                      <a:cubicBezTo>
                        <a:pt x="17" y="16"/>
                        <a:pt x="25" y="10"/>
                        <a:pt x="33" y="6"/>
                      </a:cubicBezTo>
                      <a:cubicBezTo>
                        <a:pt x="41" y="2"/>
                        <a:pt x="49" y="0"/>
                        <a:pt x="55" y="0"/>
                      </a:cubicBezTo>
                      <a:cubicBezTo>
                        <a:pt x="70" y="0"/>
                        <a:pt x="83" y="3"/>
                        <a:pt x="93" y="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" name="Freeform 22">
                  <a:extLst>
                    <a:ext uri="{FF2B5EF4-FFF2-40B4-BE49-F238E27FC236}">
                      <a16:creationId xmlns:a16="http://schemas.microsoft.com/office/drawing/2014/main" id="{22DB7E2E-0D07-4DAE-825F-E35944DA474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26564" y="1504952"/>
                  <a:ext cx="76200" cy="381000"/>
                </a:xfrm>
                <a:custGeom>
                  <a:avLst/>
                  <a:gdLst>
                    <a:gd name="T0" fmla="*/ 10 w 35"/>
                    <a:gd name="T1" fmla="*/ 0 h 174"/>
                    <a:gd name="T2" fmla="*/ 14 w 35"/>
                    <a:gd name="T3" fmla="*/ 0 h 174"/>
                    <a:gd name="T4" fmla="*/ 19 w 35"/>
                    <a:gd name="T5" fmla="*/ 0 h 174"/>
                    <a:gd name="T6" fmla="*/ 29 w 35"/>
                    <a:gd name="T7" fmla="*/ 0 h 174"/>
                    <a:gd name="T8" fmla="*/ 34 w 35"/>
                    <a:gd name="T9" fmla="*/ 1 h 174"/>
                    <a:gd name="T10" fmla="*/ 35 w 35"/>
                    <a:gd name="T11" fmla="*/ 4 h 174"/>
                    <a:gd name="T12" fmla="*/ 34 w 35"/>
                    <a:gd name="T13" fmla="*/ 7 h 174"/>
                    <a:gd name="T14" fmla="*/ 34 w 35"/>
                    <a:gd name="T15" fmla="*/ 9 h 174"/>
                    <a:gd name="T16" fmla="*/ 33 w 35"/>
                    <a:gd name="T17" fmla="*/ 25 h 174"/>
                    <a:gd name="T18" fmla="*/ 31 w 35"/>
                    <a:gd name="T19" fmla="*/ 65 h 174"/>
                    <a:gd name="T20" fmla="*/ 31 w 35"/>
                    <a:gd name="T21" fmla="*/ 78 h 174"/>
                    <a:gd name="T22" fmla="*/ 31 w 35"/>
                    <a:gd name="T23" fmla="*/ 88 h 174"/>
                    <a:gd name="T24" fmla="*/ 31 w 35"/>
                    <a:gd name="T25" fmla="*/ 99 h 174"/>
                    <a:gd name="T26" fmla="*/ 31 w 35"/>
                    <a:gd name="T27" fmla="*/ 104 h 174"/>
                    <a:gd name="T28" fmla="*/ 31 w 35"/>
                    <a:gd name="T29" fmla="*/ 117 h 174"/>
                    <a:gd name="T30" fmla="*/ 32 w 35"/>
                    <a:gd name="T31" fmla="*/ 125 h 174"/>
                    <a:gd name="T32" fmla="*/ 30 w 35"/>
                    <a:gd name="T33" fmla="*/ 129 h 174"/>
                    <a:gd name="T34" fmla="*/ 24 w 35"/>
                    <a:gd name="T35" fmla="*/ 129 h 174"/>
                    <a:gd name="T36" fmla="*/ 12 w 35"/>
                    <a:gd name="T37" fmla="*/ 129 h 174"/>
                    <a:gd name="T38" fmla="*/ 8 w 35"/>
                    <a:gd name="T39" fmla="*/ 128 h 174"/>
                    <a:gd name="T40" fmla="*/ 6 w 35"/>
                    <a:gd name="T41" fmla="*/ 122 h 174"/>
                    <a:gd name="T42" fmla="*/ 6 w 35"/>
                    <a:gd name="T43" fmla="*/ 111 h 174"/>
                    <a:gd name="T44" fmla="*/ 6 w 35"/>
                    <a:gd name="T45" fmla="*/ 101 h 174"/>
                    <a:gd name="T46" fmla="*/ 5 w 35"/>
                    <a:gd name="T47" fmla="*/ 83 h 174"/>
                    <a:gd name="T48" fmla="*/ 3 w 35"/>
                    <a:gd name="T49" fmla="*/ 41 h 174"/>
                    <a:gd name="T50" fmla="*/ 0 w 35"/>
                    <a:gd name="T51" fmla="*/ 14 h 174"/>
                    <a:gd name="T52" fmla="*/ 0 w 35"/>
                    <a:gd name="T53" fmla="*/ 9 h 174"/>
                    <a:gd name="T54" fmla="*/ 5 w 35"/>
                    <a:gd name="T55" fmla="*/ 0 h 174"/>
                    <a:gd name="T56" fmla="*/ 7 w 35"/>
                    <a:gd name="T57" fmla="*/ 0 h 174"/>
                    <a:gd name="T58" fmla="*/ 10 w 35"/>
                    <a:gd name="T59" fmla="*/ 0 h 174"/>
                    <a:gd name="T60" fmla="*/ 31 w 35"/>
                    <a:gd name="T61" fmla="*/ 146 h 174"/>
                    <a:gd name="T62" fmla="*/ 34 w 35"/>
                    <a:gd name="T63" fmla="*/ 157 h 174"/>
                    <a:gd name="T64" fmla="*/ 34 w 35"/>
                    <a:gd name="T65" fmla="*/ 160 h 174"/>
                    <a:gd name="T66" fmla="*/ 32 w 35"/>
                    <a:gd name="T67" fmla="*/ 166 h 174"/>
                    <a:gd name="T68" fmla="*/ 26 w 35"/>
                    <a:gd name="T69" fmla="*/ 172 h 174"/>
                    <a:gd name="T70" fmla="*/ 17 w 35"/>
                    <a:gd name="T71" fmla="*/ 174 h 174"/>
                    <a:gd name="T72" fmla="*/ 7 w 35"/>
                    <a:gd name="T73" fmla="*/ 169 h 174"/>
                    <a:gd name="T74" fmla="*/ 3 w 35"/>
                    <a:gd name="T75" fmla="*/ 156 h 174"/>
                    <a:gd name="T76" fmla="*/ 3 w 35"/>
                    <a:gd name="T77" fmla="*/ 153 h 174"/>
                    <a:gd name="T78" fmla="*/ 19 w 35"/>
                    <a:gd name="T79" fmla="*/ 141 h 174"/>
                    <a:gd name="T80" fmla="*/ 31 w 35"/>
                    <a:gd name="T81" fmla="*/ 146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5" h="174">
                      <a:moveTo>
                        <a:pt x="10" y="0"/>
                      </a:moveTo>
                      <a:cubicBezTo>
                        <a:pt x="12" y="0"/>
                        <a:pt x="13" y="0"/>
                        <a:pt x="14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3" y="0"/>
                        <a:pt x="27" y="0"/>
                        <a:pt x="29" y="0"/>
                      </a:cubicBezTo>
                      <a:cubicBezTo>
                        <a:pt x="31" y="0"/>
                        <a:pt x="33" y="1"/>
                        <a:pt x="34" y="1"/>
                      </a:cubicBezTo>
                      <a:cubicBezTo>
                        <a:pt x="34" y="2"/>
                        <a:pt x="35" y="3"/>
                        <a:pt x="35" y="4"/>
                      </a:cubicBezTo>
                      <a:cubicBezTo>
                        <a:pt x="35" y="5"/>
                        <a:pt x="35" y="6"/>
                        <a:pt x="34" y="7"/>
                      </a:cubicBezTo>
                      <a:cubicBezTo>
                        <a:pt x="34" y="8"/>
                        <a:pt x="34" y="9"/>
                        <a:pt x="34" y="9"/>
                      </a:cubicBezTo>
                      <a:cubicBezTo>
                        <a:pt x="34" y="15"/>
                        <a:pt x="33" y="20"/>
                        <a:pt x="33" y="25"/>
                      </a:cubicBezTo>
                      <a:cubicBezTo>
                        <a:pt x="33" y="32"/>
                        <a:pt x="32" y="45"/>
                        <a:pt x="31" y="65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31" y="88"/>
                        <a:pt x="31" y="88"/>
                        <a:pt x="31" y="88"/>
                      </a:cubicBezTo>
                      <a:cubicBezTo>
                        <a:pt x="31" y="95"/>
                        <a:pt x="32" y="98"/>
                        <a:pt x="31" y="99"/>
                      </a:cubicBezTo>
                      <a:cubicBezTo>
                        <a:pt x="31" y="99"/>
                        <a:pt x="31" y="101"/>
                        <a:pt x="31" y="104"/>
                      </a:cubicBezTo>
                      <a:cubicBezTo>
                        <a:pt x="31" y="117"/>
                        <a:pt x="31" y="117"/>
                        <a:pt x="31" y="117"/>
                      </a:cubicBezTo>
                      <a:cubicBezTo>
                        <a:pt x="32" y="119"/>
                        <a:pt x="32" y="122"/>
                        <a:pt x="32" y="125"/>
                      </a:cubicBezTo>
                      <a:cubicBezTo>
                        <a:pt x="32" y="127"/>
                        <a:pt x="31" y="128"/>
                        <a:pt x="30" y="129"/>
                      </a:cubicBezTo>
                      <a:cubicBezTo>
                        <a:pt x="28" y="129"/>
                        <a:pt x="27" y="129"/>
                        <a:pt x="24" y="129"/>
                      </a:cubicBezTo>
                      <a:cubicBezTo>
                        <a:pt x="12" y="129"/>
                        <a:pt x="12" y="129"/>
                        <a:pt x="12" y="129"/>
                      </a:cubicBezTo>
                      <a:cubicBezTo>
                        <a:pt x="10" y="129"/>
                        <a:pt x="8" y="129"/>
                        <a:pt x="8" y="128"/>
                      </a:cubicBezTo>
                      <a:cubicBezTo>
                        <a:pt x="7" y="126"/>
                        <a:pt x="7" y="124"/>
                        <a:pt x="6" y="122"/>
                      </a:cubicBezTo>
                      <a:cubicBezTo>
                        <a:pt x="6" y="120"/>
                        <a:pt x="6" y="117"/>
                        <a:pt x="6" y="111"/>
                      </a:cubicBezTo>
                      <a:cubicBezTo>
                        <a:pt x="6" y="101"/>
                        <a:pt x="6" y="101"/>
                        <a:pt x="6" y="101"/>
                      </a:cubicBezTo>
                      <a:cubicBezTo>
                        <a:pt x="5" y="83"/>
                        <a:pt x="5" y="83"/>
                        <a:pt x="5" y="83"/>
                      </a:cubicBezTo>
                      <a:cubicBezTo>
                        <a:pt x="5" y="71"/>
                        <a:pt x="4" y="57"/>
                        <a:pt x="3" y="41"/>
                      </a:cubicBezTo>
                      <a:cubicBezTo>
                        <a:pt x="1" y="25"/>
                        <a:pt x="0" y="16"/>
                        <a:pt x="0" y="1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6" y="0"/>
                        <a:pt x="6" y="0"/>
                        <a:pt x="7" y="0"/>
                      </a:cubicBezTo>
                      <a:cubicBezTo>
                        <a:pt x="8" y="0"/>
                        <a:pt x="9" y="0"/>
                        <a:pt x="10" y="0"/>
                      </a:cubicBezTo>
                      <a:close/>
                      <a:moveTo>
                        <a:pt x="31" y="146"/>
                      </a:moveTo>
                      <a:cubicBezTo>
                        <a:pt x="33" y="150"/>
                        <a:pt x="34" y="153"/>
                        <a:pt x="34" y="157"/>
                      </a:cubicBezTo>
                      <a:cubicBezTo>
                        <a:pt x="34" y="158"/>
                        <a:pt x="34" y="159"/>
                        <a:pt x="34" y="160"/>
                      </a:cubicBezTo>
                      <a:cubicBezTo>
                        <a:pt x="34" y="161"/>
                        <a:pt x="33" y="163"/>
                        <a:pt x="32" y="166"/>
                      </a:cubicBezTo>
                      <a:cubicBezTo>
                        <a:pt x="30" y="168"/>
                        <a:pt x="28" y="170"/>
                        <a:pt x="26" y="172"/>
                      </a:cubicBezTo>
                      <a:cubicBezTo>
                        <a:pt x="23" y="173"/>
                        <a:pt x="20" y="174"/>
                        <a:pt x="17" y="174"/>
                      </a:cubicBezTo>
                      <a:cubicBezTo>
                        <a:pt x="13" y="174"/>
                        <a:pt x="10" y="172"/>
                        <a:pt x="7" y="169"/>
                      </a:cubicBezTo>
                      <a:cubicBezTo>
                        <a:pt x="4" y="165"/>
                        <a:pt x="3" y="161"/>
                        <a:pt x="3" y="156"/>
                      </a:cubicBezTo>
                      <a:cubicBezTo>
                        <a:pt x="3" y="155"/>
                        <a:pt x="3" y="154"/>
                        <a:pt x="3" y="153"/>
                      </a:cubicBezTo>
                      <a:cubicBezTo>
                        <a:pt x="4" y="145"/>
                        <a:pt x="10" y="141"/>
                        <a:pt x="19" y="141"/>
                      </a:cubicBezTo>
                      <a:cubicBezTo>
                        <a:pt x="24" y="141"/>
                        <a:pt x="28" y="143"/>
                        <a:pt x="31" y="14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46" name="Group 25">
              <a:extLst>
                <a:ext uri="{FF2B5EF4-FFF2-40B4-BE49-F238E27FC236}">
                  <a16:creationId xmlns:a16="http://schemas.microsoft.com/office/drawing/2014/main" id="{9B643409-E0C6-4118-AAD0-53F594E21F9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603321" y="3528017"/>
              <a:ext cx="838702" cy="273532"/>
              <a:chOff x="3469" y="2144"/>
              <a:chExt cx="417" cy="136"/>
            </a:xfrm>
          </p:grpSpPr>
          <p:sp>
            <p:nvSpPr>
              <p:cNvPr id="48" name="Freeform 26">
                <a:extLst>
                  <a:ext uri="{FF2B5EF4-FFF2-40B4-BE49-F238E27FC236}">
                    <a16:creationId xmlns:a16="http://schemas.microsoft.com/office/drawing/2014/main" id="{219F0DB0-1109-4ADD-BF59-E8EE0F430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9" y="2148"/>
                <a:ext cx="76" cy="130"/>
              </a:xfrm>
              <a:custGeom>
                <a:avLst/>
                <a:gdLst>
                  <a:gd name="T0" fmla="*/ 31 w 99"/>
                  <a:gd name="T1" fmla="*/ 2 h 167"/>
                  <a:gd name="T2" fmla="*/ 46 w 99"/>
                  <a:gd name="T3" fmla="*/ 1 h 167"/>
                  <a:gd name="T4" fmla="*/ 53 w 99"/>
                  <a:gd name="T5" fmla="*/ 1 h 167"/>
                  <a:gd name="T6" fmla="*/ 60 w 99"/>
                  <a:gd name="T7" fmla="*/ 0 h 167"/>
                  <a:gd name="T8" fmla="*/ 73 w 99"/>
                  <a:gd name="T9" fmla="*/ 0 h 167"/>
                  <a:gd name="T10" fmla="*/ 93 w 99"/>
                  <a:gd name="T11" fmla="*/ 0 h 167"/>
                  <a:gd name="T12" fmla="*/ 99 w 99"/>
                  <a:gd name="T13" fmla="*/ 4 h 167"/>
                  <a:gd name="T14" fmla="*/ 99 w 99"/>
                  <a:gd name="T15" fmla="*/ 16 h 167"/>
                  <a:gd name="T16" fmla="*/ 98 w 99"/>
                  <a:gd name="T17" fmla="*/ 18 h 167"/>
                  <a:gd name="T18" fmla="*/ 95 w 99"/>
                  <a:gd name="T19" fmla="*/ 18 h 167"/>
                  <a:gd name="T20" fmla="*/ 89 w 99"/>
                  <a:gd name="T21" fmla="*/ 18 h 167"/>
                  <a:gd name="T22" fmla="*/ 74 w 99"/>
                  <a:gd name="T23" fmla="*/ 18 h 167"/>
                  <a:gd name="T24" fmla="*/ 56 w 99"/>
                  <a:gd name="T25" fmla="*/ 19 h 167"/>
                  <a:gd name="T26" fmla="*/ 44 w 99"/>
                  <a:gd name="T27" fmla="*/ 20 h 167"/>
                  <a:gd name="T28" fmla="*/ 43 w 99"/>
                  <a:gd name="T29" fmla="*/ 24 h 167"/>
                  <a:gd name="T30" fmla="*/ 43 w 99"/>
                  <a:gd name="T31" fmla="*/ 32 h 167"/>
                  <a:gd name="T32" fmla="*/ 43 w 99"/>
                  <a:gd name="T33" fmla="*/ 54 h 167"/>
                  <a:gd name="T34" fmla="*/ 42 w 99"/>
                  <a:gd name="T35" fmla="*/ 66 h 167"/>
                  <a:gd name="T36" fmla="*/ 42 w 99"/>
                  <a:gd name="T37" fmla="*/ 72 h 167"/>
                  <a:gd name="T38" fmla="*/ 50 w 99"/>
                  <a:gd name="T39" fmla="*/ 71 h 167"/>
                  <a:gd name="T40" fmla="*/ 61 w 99"/>
                  <a:gd name="T41" fmla="*/ 71 h 167"/>
                  <a:gd name="T42" fmla="*/ 71 w 99"/>
                  <a:gd name="T43" fmla="*/ 71 h 167"/>
                  <a:gd name="T44" fmla="*/ 80 w 99"/>
                  <a:gd name="T45" fmla="*/ 71 h 167"/>
                  <a:gd name="T46" fmla="*/ 86 w 99"/>
                  <a:gd name="T47" fmla="*/ 72 h 167"/>
                  <a:gd name="T48" fmla="*/ 87 w 99"/>
                  <a:gd name="T49" fmla="*/ 75 h 167"/>
                  <a:gd name="T50" fmla="*/ 87 w 99"/>
                  <a:gd name="T51" fmla="*/ 83 h 167"/>
                  <a:gd name="T52" fmla="*/ 86 w 99"/>
                  <a:gd name="T53" fmla="*/ 85 h 167"/>
                  <a:gd name="T54" fmla="*/ 81 w 99"/>
                  <a:gd name="T55" fmla="*/ 86 h 167"/>
                  <a:gd name="T56" fmla="*/ 74 w 99"/>
                  <a:gd name="T57" fmla="*/ 86 h 167"/>
                  <a:gd name="T58" fmla="*/ 64 w 99"/>
                  <a:gd name="T59" fmla="*/ 86 h 167"/>
                  <a:gd name="T60" fmla="*/ 42 w 99"/>
                  <a:gd name="T61" fmla="*/ 86 h 167"/>
                  <a:gd name="T62" fmla="*/ 42 w 99"/>
                  <a:gd name="T63" fmla="*/ 95 h 167"/>
                  <a:gd name="T64" fmla="*/ 42 w 99"/>
                  <a:gd name="T65" fmla="*/ 110 h 167"/>
                  <a:gd name="T66" fmla="*/ 42 w 99"/>
                  <a:gd name="T67" fmla="*/ 122 h 167"/>
                  <a:gd name="T68" fmla="*/ 42 w 99"/>
                  <a:gd name="T69" fmla="*/ 133 h 167"/>
                  <a:gd name="T70" fmla="*/ 42 w 99"/>
                  <a:gd name="T71" fmla="*/ 162 h 167"/>
                  <a:gd name="T72" fmla="*/ 41 w 99"/>
                  <a:gd name="T73" fmla="*/ 166 h 167"/>
                  <a:gd name="T74" fmla="*/ 36 w 99"/>
                  <a:gd name="T75" fmla="*/ 167 h 167"/>
                  <a:gd name="T76" fmla="*/ 31 w 99"/>
                  <a:gd name="T77" fmla="*/ 167 h 167"/>
                  <a:gd name="T78" fmla="*/ 22 w 99"/>
                  <a:gd name="T79" fmla="*/ 166 h 167"/>
                  <a:gd name="T80" fmla="*/ 5 w 99"/>
                  <a:gd name="T81" fmla="*/ 167 h 167"/>
                  <a:gd name="T82" fmla="*/ 1 w 99"/>
                  <a:gd name="T83" fmla="*/ 166 h 167"/>
                  <a:gd name="T84" fmla="*/ 1 w 99"/>
                  <a:gd name="T85" fmla="*/ 164 h 167"/>
                  <a:gd name="T86" fmla="*/ 1 w 99"/>
                  <a:gd name="T87" fmla="*/ 162 h 167"/>
                  <a:gd name="T88" fmla="*/ 0 w 99"/>
                  <a:gd name="T89" fmla="*/ 149 h 167"/>
                  <a:gd name="T90" fmla="*/ 0 w 99"/>
                  <a:gd name="T91" fmla="*/ 143 h 167"/>
                  <a:gd name="T92" fmla="*/ 0 w 99"/>
                  <a:gd name="T93" fmla="*/ 127 h 167"/>
                  <a:gd name="T94" fmla="*/ 0 w 99"/>
                  <a:gd name="T95" fmla="*/ 120 h 167"/>
                  <a:gd name="T96" fmla="*/ 1 w 99"/>
                  <a:gd name="T97" fmla="*/ 114 h 167"/>
                  <a:gd name="T98" fmla="*/ 1 w 99"/>
                  <a:gd name="T99" fmla="*/ 102 h 167"/>
                  <a:gd name="T100" fmla="*/ 1 w 99"/>
                  <a:gd name="T101" fmla="*/ 75 h 167"/>
                  <a:gd name="T102" fmla="*/ 1 w 99"/>
                  <a:gd name="T103" fmla="*/ 59 h 167"/>
                  <a:gd name="T104" fmla="*/ 2 w 99"/>
                  <a:gd name="T105" fmla="*/ 42 h 167"/>
                  <a:gd name="T106" fmla="*/ 1 w 99"/>
                  <a:gd name="T107" fmla="*/ 9 h 167"/>
                  <a:gd name="T108" fmla="*/ 2 w 99"/>
                  <a:gd name="T109" fmla="*/ 3 h 167"/>
                  <a:gd name="T110" fmla="*/ 6 w 99"/>
                  <a:gd name="T111" fmla="*/ 2 h 167"/>
                  <a:gd name="T112" fmla="*/ 9 w 99"/>
                  <a:gd name="T113" fmla="*/ 2 h 167"/>
                  <a:gd name="T114" fmla="*/ 12 w 99"/>
                  <a:gd name="T115" fmla="*/ 2 h 167"/>
                  <a:gd name="T116" fmla="*/ 31 w 99"/>
                  <a:gd name="T117" fmla="*/ 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9" h="167">
                    <a:moveTo>
                      <a:pt x="31" y="2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8" y="1"/>
                      <a:pt x="50" y="1"/>
                      <a:pt x="53" y="1"/>
                    </a:cubicBezTo>
                    <a:cubicBezTo>
                      <a:pt x="55" y="1"/>
                      <a:pt x="57" y="1"/>
                      <a:pt x="60" y="0"/>
                    </a:cubicBezTo>
                    <a:cubicBezTo>
                      <a:pt x="65" y="0"/>
                      <a:pt x="70" y="0"/>
                      <a:pt x="7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7" y="0"/>
                      <a:pt x="99" y="1"/>
                      <a:pt x="99" y="4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9" y="17"/>
                      <a:pt x="99" y="18"/>
                      <a:pt x="98" y="18"/>
                    </a:cubicBezTo>
                    <a:cubicBezTo>
                      <a:pt x="97" y="18"/>
                      <a:pt x="96" y="18"/>
                      <a:pt x="95" y="18"/>
                    </a:cubicBezTo>
                    <a:cubicBezTo>
                      <a:pt x="92" y="18"/>
                      <a:pt x="91" y="18"/>
                      <a:pt x="89" y="18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68" y="18"/>
                      <a:pt x="62" y="18"/>
                      <a:pt x="56" y="19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7"/>
                      <a:pt x="43" y="30"/>
                      <a:pt x="43" y="32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6" y="72"/>
                      <a:pt x="48" y="72"/>
                      <a:pt x="50" y="71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71" y="71"/>
                      <a:pt x="71" y="71"/>
                      <a:pt x="71" y="71"/>
                    </a:cubicBezTo>
                    <a:cubicBezTo>
                      <a:pt x="73" y="71"/>
                      <a:pt x="76" y="71"/>
                      <a:pt x="80" y="71"/>
                    </a:cubicBezTo>
                    <a:cubicBezTo>
                      <a:pt x="83" y="71"/>
                      <a:pt x="85" y="71"/>
                      <a:pt x="86" y="72"/>
                    </a:cubicBezTo>
                    <a:cubicBezTo>
                      <a:pt x="86" y="72"/>
                      <a:pt x="87" y="73"/>
                      <a:pt x="87" y="75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7" y="84"/>
                      <a:pt x="86" y="85"/>
                      <a:pt x="86" y="85"/>
                    </a:cubicBezTo>
                    <a:cubicBezTo>
                      <a:pt x="85" y="86"/>
                      <a:pt x="83" y="86"/>
                      <a:pt x="81" y="86"/>
                    </a:cubicBezTo>
                    <a:cubicBezTo>
                      <a:pt x="78" y="86"/>
                      <a:pt x="76" y="86"/>
                      <a:pt x="7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90"/>
                      <a:pt x="42" y="93"/>
                      <a:pt x="42" y="95"/>
                    </a:cubicBezTo>
                    <a:cubicBezTo>
                      <a:pt x="42" y="110"/>
                      <a:pt x="42" y="110"/>
                      <a:pt x="42" y="110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2" y="127"/>
                      <a:pt x="42" y="131"/>
                      <a:pt x="42" y="133"/>
                    </a:cubicBezTo>
                    <a:cubicBezTo>
                      <a:pt x="42" y="162"/>
                      <a:pt x="42" y="162"/>
                      <a:pt x="42" y="162"/>
                    </a:cubicBezTo>
                    <a:cubicBezTo>
                      <a:pt x="42" y="164"/>
                      <a:pt x="42" y="165"/>
                      <a:pt x="41" y="166"/>
                    </a:cubicBezTo>
                    <a:cubicBezTo>
                      <a:pt x="40" y="167"/>
                      <a:pt x="38" y="167"/>
                      <a:pt x="36" y="167"/>
                    </a:cubicBezTo>
                    <a:cubicBezTo>
                      <a:pt x="36" y="167"/>
                      <a:pt x="34" y="167"/>
                      <a:pt x="31" y="167"/>
                    </a:cubicBezTo>
                    <a:cubicBezTo>
                      <a:pt x="29" y="167"/>
                      <a:pt x="27" y="166"/>
                      <a:pt x="22" y="166"/>
                    </a:cubicBezTo>
                    <a:cubicBezTo>
                      <a:pt x="5" y="167"/>
                      <a:pt x="5" y="167"/>
                      <a:pt x="5" y="167"/>
                    </a:cubicBezTo>
                    <a:cubicBezTo>
                      <a:pt x="3" y="167"/>
                      <a:pt x="2" y="166"/>
                      <a:pt x="1" y="166"/>
                    </a:cubicBezTo>
                    <a:cubicBezTo>
                      <a:pt x="1" y="165"/>
                      <a:pt x="1" y="165"/>
                      <a:pt x="1" y="164"/>
                    </a:cubicBezTo>
                    <a:cubicBezTo>
                      <a:pt x="1" y="163"/>
                      <a:pt x="1" y="162"/>
                      <a:pt x="1" y="162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0" y="147"/>
                      <a:pt x="0" y="145"/>
                      <a:pt x="0" y="143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25"/>
                      <a:pt x="0" y="122"/>
                      <a:pt x="0" y="120"/>
                    </a:cubicBezTo>
                    <a:cubicBezTo>
                      <a:pt x="1" y="117"/>
                      <a:pt x="1" y="116"/>
                      <a:pt x="1" y="114"/>
                    </a:cubicBezTo>
                    <a:cubicBezTo>
                      <a:pt x="1" y="111"/>
                      <a:pt x="1" y="107"/>
                      <a:pt x="1" y="102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2" y="51"/>
                      <a:pt x="2" y="46"/>
                      <a:pt x="2" y="42"/>
                    </a:cubicBezTo>
                    <a:cubicBezTo>
                      <a:pt x="2" y="33"/>
                      <a:pt x="2" y="22"/>
                      <a:pt x="1" y="9"/>
                    </a:cubicBezTo>
                    <a:cubicBezTo>
                      <a:pt x="1" y="6"/>
                      <a:pt x="2" y="4"/>
                      <a:pt x="2" y="3"/>
                    </a:cubicBezTo>
                    <a:cubicBezTo>
                      <a:pt x="3" y="2"/>
                      <a:pt x="4" y="2"/>
                      <a:pt x="6" y="2"/>
                    </a:cubicBezTo>
                    <a:cubicBezTo>
                      <a:pt x="7" y="2"/>
                      <a:pt x="8" y="2"/>
                      <a:pt x="9" y="2"/>
                    </a:cubicBezTo>
                    <a:cubicBezTo>
                      <a:pt x="10" y="2"/>
                      <a:pt x="11" y="2"/>
                      <a:pt x="12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" name="Freeform 27">
                <a:extLst>
                  <a:ext uri="{FF2B5EF4-FFF2-40B4-BE49-F238E27FC236}">
                    <a16:creationId xmlns:a16="http://schemas.microsoft.com/office/drawing/2014/main" id="{D30CD26B-52C5-4EBA-A936-AE17138B2D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57" y="2147"/>
                <a:ext cx="88" cy="133"/>
              </a:xfrm>
              <a:custGeom>
                <a:avLst/>
                <a:gdLst>
                  <a:gd name="T0" fmla="*/ 114 w 114"/>
                  <a:gd name="T1" fmla="*/ 168 h 171"/>
                  <a:gd name="T2" fmla="*/ 113 w 114"/>
                  <a:gd name="T3" fmla="*/ 169 h 171"/>
                  <a:gd name="T4" fmla="*/ 102 w 114"/>
                  <a:gd name="T5" fmla="*/ 171 h 171"/>
                  <a:gd name="T6" fmla="*/ 94 w 114"/>
                  <a:gd name="T7" fmla="*/ 170 h 171"/>
                  <a:gd name="T8" fmla="*/ 92 w 114"/>
                  <a:gd name="T9" fmla="*/ 167 h 171"/>
                  <a:gd name="T10" fmla="*/ 91 w 114"/>
                  <a:gd name="T11" fmla="*/ 164 h 171"/>
                  <a:gd name="T12" fmla="*/ 85 w 114"/>
                  <a:gd name="T13" fmla="*/ 156 h 171"/>
                  <a:gd name="T14" fmla="*/ 77 w 114"/>
                  <a:gd name="T15" fmla="*/ 146 h 171"/>
                  <a:gd name="T16" fmla="*/ 55 w 114"/>
                  <a:gd name="T17" fmla="*/ 116 h 171"/>
                  <a:gd name="T18" fmla="*/ 34 w 114"/>
                  <a:gd name="T19" fmla="*/ 88 h 171"/>
                  <a:gd name="T20" fmla="*/ 30 w 114"/>
                  <a:gd name="T21" fmla="*/ 83 h 171"/>
                  <a:gd name="T22" fmla="*/ 13 w 114"/>
                  <a:gd name="T23" fmla="*/ 63 h 171"/>
                  <a:gd name="T24" fmla="*/ 12 w 114"/>
                  <a:gd name="T25" fmla="*/ 72 h 171"/>
                  <a:gd name="T26" fmla="*/ 12 w 114"/>
                  <a:gd name="T27" fmla="*/ 89 h 171"/>
                  <a:gd name="T28" fmla="*/ 13 w 114"/>
                  <a:gd name="T29" fmla="*/ 124 h 171"/>
                  <a:gd name="T30" fmla="*/ 13 w 114"/>
                  <a:gd name="T31" fmla="*/ 165 h 171"/>
                  <a:gd name="T32" fmla="*/ 10 w 114"/>
                  <a:gd name="T33" fmla="*/ 170 h 171"/>
                  <a:gd name="T34" fmla="*/ 3 w 114"/>
                  <a:gd name="T35" fmla="*/ 171 h 171"/>
                  <a:gd name="T36" fmla="*/ 1 w 114"/>
                  <a:gd name="T37" fmla="*/ 170 h 171"/>
                  <a:gd name="T38" fmla="*/ 1 w 114"/>
                  <a:gd name="T39" fmla="*/ 167 h 171"/>
                  <a:gd name="T40" fmla="*/ 0 w 114"/>
                  <a:gd name="T41" fmla="*/ 165 h 171"/>
                  <a:gd name="T42" fmla="*/ 0 w 114"/>
                  <a:gd name="T43" fmla="*/ 153 h 171"/>
                  <a:gd name="T44" fmla="*/ 0 w 114"/>
                  <a:gd name="T45" fmla="*/ 146 h 171"/>
                  <a:gd name="T46" fmla="*/ 1 w 114"/>
                  <a:gd name="T47" fmla="*/ 101 h 171"/>
                  <a:gd name="T48" fmla="*/ 1 w 114"/>
                  <a:gd name="T49" fmla="*/ 43 h 171"/>
                  <a:gd name="T50" fmla="*/ 1 w 114"/>
                  <a:gd name="T51" fmla="*/ 11 h 171"/>
                  <a:gd name="T52" fmla="*/ 0 w 114"/>
                  <a:gd name="T53" fmla="*/ 6 h 171"/>
                  <a:gd name="T54" fmla="*/ 1 w 114"/>
                  <a:gd name="T55" fmla="*/ 1 h 171"/>
                  <a:gd name="T56" fmla="*/ 5 w 114"/>
                  <a:gd name="T57" fmla="*/ 0 h 171"/>
                  <a:gd name="T58" fmla="*/ 14 w 114"/>
                  <a:gd name="T59" fmla="*/ 0 h 171"/>
                  <a:gd name="T60" fmla="*/ 40 w 114"/>
                  <a:gd name="T61" fmla="*/ 1 h 171"/>
                  <a:gd name="T62" fmla="*/ 70 w 114"/>
                  <a:gd name="T63" fmla="*/ 6 h 171"/>
                  <a:gd name="T64" fmla="*/ 86 w 114"/>
                  <a:gd name="T65" fmla="*/ 25 h 171"/>
                  <a:gd name="T66" fmla="*/ 76 w 114"/>
                  <a:gd name="T67" fmla="*/ 45 h 171"/>
                  <a:gd name="T68" fmla="*/ 55 w 114"/>
                  <a:gd name="T69" fmla="*/ 55 h 171"/>
                  <a:gd name="T70" fmla="*/ 34 w 114"/>
                  <a:gd name="T71" fmla="*/ 57 h 171"/>
                  <a:gd name="T72" fmla="*/ 31 w 114"/>
                  <a:gd name="T73" fmla="*/ 57 h 171"/>
                  <a:gd name="T74" fmla="*/ 50 w 114"/>
                  <a:gd name="T75" fmla="*/ 83 h 171"/>
                  <a:gd name="T76" fmla="*/ 108 w 114"/>
                  <a:gd name="T77" fmla="*/ 159 h 171"/>
                  <a:gd name="T78" fmla="*/ 114 w 114"/>
                  <a:gd name="T79" fmla="*/ 168 h 171"/>
                  <a:gd name="T80" fmla="*/ 24 w 114"/>
                  <a:gd name="T81" fmla="*/ 47 h 171"/>
                  <a:gd name="T82" fmla="*/ 46 w 114"/>
                  <a:gd name="T83" fmla="*/ 45 h 171"/>
                  <a:gd name="T84" fmla="*/ 63 w 114"/>
                  <a:gd name="T85" fmla="*/ 40 h 171"/>
                  <a:gd name="T86" fmla="*/ 68 w 114"/>
                  <a:gd name="T87" fmla="*/ 29 h 171"/>
                  <a:gd name="T88" fmla="*/ 63 w 114"/>
                  <a:gd name="T89" fmla="*/ 21 h 171"/>
                  <a:gd name="T90" fmla="*/ 51 w 114"/>
                  <a:gd name="T91" fmla="*/ 16 h 171"/>
                  <a:gd name="T92" fmla="*/ 39 w 114"/>
                  <a:gd name="T93" fmla="*/ 14 h 171"/>
                  <a:gd name="T94" fmla="*/ 22 w 114"/>
                  <a:gd name="T95" fmla="*/ 14 h 171"/>
                  <a:gd name="T96" fmla="*/ 14 w 114"/>
                  <a:gd name="T97" fmla="*/ 14 h 171"/>
                  <a:gd name="T98" fmla="*/ 12 w 114"/>
                  <a:gd name="T99" fmla="*/ 47 h 171"/>
                  <a:gd name="T100" fmla="*/ 24 w 114"/>
                  <a:gd name="T101" fmla="*/ 4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4" h="171">
                    <a:moveTo>
                      <a:pt x="114" y="168"/>
                    </a:moveTo>
                    <a:cubicBezTo>
                      <a:pt x="114" y="168"/>
                      <a:pt x="114" y="169"/>
                      <a:pt x="113" y="169"/>
                    </a:cubicBezTo>
                    <a:cubicBezTo>
                      <a:pt x="112" y="170"/>
                      <a:pt x="108" y="171"/>
                      <a:pt x="102" y="171"/>
                    </a:cubicBezTo>
                    <a:cubicBezTo>
                      <a:pt x="98" y="171"/>
                      <a:pt x="96" y="171"/>
                      <a:pt x="94" y="170"/>
                    </a:cubicBezTo>
                    <a:cubicBezTo>
                      <a:pt x="93" y="169"/>
                      <a:pt x="93" y="169"/>
                      <a:pt x="92" y="167"/>
                    </a:cubicBezTo>
                    <a:cubicBezTo>
                      <a:pt x="91" y="166"/>
                      <a:pt x="91" y="165"/>
                      <a:pt x="91" y="164"/>
                    </a:cubicBezTo>
                    <a:cubicBezTo>
                      <a:pt x="90" y="163"/>
                      <a:pt x="88" y="161"/>
                      <a:pt x="85" y="156"/>
                    </a:cubicBezTo>
                    <a:cubicBezTo>
                      <a:pt x="81" y="152"/>
                      <a:pt x="79" y="148"/>
                      <a:pt x="77" y="146"/>
                    </a:cubicBezTo>
                    <a:cubicBezTo>
                      <a:pt x="68" y="135"/>
                      <a:pt x="61" y="125"/>
                      <a:pt x="55" y="116"/>
                    </a:cubicBezTo>
                    <a:cubicBezTo>
                      <a:pt x="51" y="111"/>
                      <a:pt x="44" y="101"/>
                      <a:pt x="34" y="88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2" y="77"/>
                      <a:pt x="11" y="83"/>
                      <a:pt x="12" y="89"/>
                    </a:cubicBezTo>
                    <a:cubicBezTo>
                      <a:pt x="12" y="94"/>
                      <a:pt x="12" y="106"/>
                      <a:pt x="13" y="124"/>
                    </a:cubicBezTo>
                    <a:cubicBezTo>
                      <a:pt x="13" y="143"/>
                      <a:pt x="13" y="157"/>
                      <a:pt x="13" y="165"/>
                    </a:cubicBezTo>
                    <a:cubicBezTo>
                      <a:pt x="13" y="168"/>
                      <a:pt x="12" y="170"/>
                      <a:pt x="10" y="170"/>
                    </a:cubicBezTo>
                    <a:cubicBezTo>
                      <a:pt x="8" y="171"/>
                      <a:pt x="6" y="171"/>
                      <a:pt x="3" y="171"/>
                    </a:cubicBezTo>
                    <a:cubicBezTo>
                      <a:pt x="2" y="171"/>
                      <a:pt x="1" y="171"/>
                      <a:pt x="1" y="170"/>
                    </a:cubicBezTo>
                    <a:cubicBezTo>
                      <a:pt x="1" y="169"/>
                      <a:pt x="1" y="168"/>
                      <a:pt x="1" y="167"/>
                    </a:cubicBezTo>
                    <a:cubicBezTo>
                      <a:pt x="0" y="166"/>
                      <a:pt x="0" y="165"/>
                      <a:pt x="0" y="165"/>
                    </a:cubicBezTo>
                    <a:cubicBezTo>
                      <a:pt x="0" y="162"/>
                      <a:pt x="0" y="158"/>
                      <a:pt x="0" y="153"/>
                    </a:cubicBezTo>
                    <a:cubicBezTo>
                      <a:pt x="0" y="150"/>
                      <a:pt x="0" y="148"/>
                      <a:pt x="0" y="146"/>
                    </a:cubicBezTo>
                    <a:cubicBezTo>
                      <a:pt x="0" y="137"/>
                      <a:pt x="1" y="122"/>
                      <a:pt x="1" y="101"/>
                    </a:cubicBezTo>
                    <a:cubicBezTo>
                      <a:pt x="1" y="79"/>
                      <a:pt x="1" y="60"/>
                      <a:pt x="1" y="43"/>
                    </a:cubicBezTo>
                    <a:cubicBezTo>
                      <a:pt x="1" y="25"/>
                      <a:pt x="1" y="14"/>
                      <a:pt x="1" y="11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2" y="1"/>
                      <a:pt x="3" y="0"/>
                      <a:pt x="5" y="0"/>
                    </a:cubicBezTo>
                    <a:cubicBezTo>
                      <a:pt x="8" y="0"/>
                      <a:pt x="11" y="0"/>
                      <a:pt x="14" y="0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50" y="1"/>
                      <a:pt x="60" y="3"/>
                      <a:pt x="70" y="6"/>
                    </a:cubicBezTo>
                    <a:cubicBezTo>
                      <a:pt x="81" y="9"/>
                      <a:pt x="86" y="16"/>
                      <a:pt x="86" y="25"/>
                    </a:cubicBezTo>
                    <a:cubicBezTo>
                      <a:pt x="86" y="33"/>
                      <a:pt x="83" y="40"/>
                      <a:pt x="76" y="45"/>
                    </a:cubicBezTo>
                    <a:cubicBezTo>
                      <a:pt x="70" y="50"/>
                      <a:pt x="63" y="53"/>
                      <a:pt x="55" y="55"/>
                    </a:cubicBezTo>
                    <a:cubicBezTo>
                      <a:pt x="47" y="56"/>
                      <a:pt x="40" y="57"/>
                      <a:pt x="34" y="57"/>
                    </a:cubicBezTo>
                    <a:cubicBezTo>
                      <a:pt x="32" y="57"/>
                      <a:pt x="31" y="57"/>
                      <a:pt x="31" y="57"/>
                    </a:cubicBezTo>
                    <a:cubicBezTo>
                      <a:pt x="32" y="58"/>
                      <a:pt x="38" y="67"/>
                      <a:pt x="50" y="83"/>
                    </a:cubicBezTo>
                    <a:cubicBezTo>
                      <a:pt x="85" y="130"/>
                      <a:pt x="104" y="155"/>
                      <a:pt x="108" y="159"/>
                    </a:cubicBezTo>
                    <a:cubicBezTo>
                      <a:pt x="112" y="163"/>
                      <a:pt x="114" y="166"/>
                      <a:pt x="114" y="168"/>
                    </a:cubicBezTo>
                    <a:close/>
                    <a:moveTo>
                      <a:pt x="24" y="47"/>
                    </a:moveTo>
                    <a:cubicBezTo>
                      <a:pt x="34" y="47"/>
                      <a:pt x="41" y="46"/>
                      <a:pt x="46" y="45"/>
                    </a:cubicBezTo>
                    <a:cubicBezTo>
                      <a:pt x="53" y="44"/>
                      <a:pt x="59" y="42"/>
                      <a:pt x="63" y="40"/>
                    </a:cubicBezTo>
                    <a:cubicBezTo>
                      <a:pt x="66" y="38"/>
                      <a:pt x="68" y="34"/>
                      <a:pt x="68" y="29"/>
                    </a:cubicBezTo>
                    <a:cubicBezTo>
                      <a:pt x="68" y="26"/>
                      <a:pt x="67" y="24"/>
                      <a:pt x="63" y="21"/>
                    </a:cubicBezTo>
                    <a:cubicBezTo>
                      <a:pt x="60" y="19"/>
                      <a:pt x="56" y="17"/>
                      <a:pt x="51" y="16"/>
                    </a:cubicBezTo>
                    <a:cubicBezTo>
                      <a:pt x="46" y="15"/>
                      <a:pt x="42" y="14"/>
                      <a:pt x="39" y="14"/>
                    </a:cubicBezTo>
                    <a:cubicBezTo>
                      <a:pt x="35" y="14"/>
                      <a:pt x="29" y="14"/>
                      <a:pt x="22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8" y="47"/>
                      <a:pt x="22" y="47"/>
                      <a:pt x="24" y="4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Freeform 28">
                <a:extLst>
                  <a:ext uri="{FF2B5EF4-FFF2-40B4-BE49-F238E27FC236}">
                    <a16:creationId xmlns:a16="http://schemas.microsoft.com/office/drawing/2014/main" id="{F65A01AA-BEDF-49FE-9801-35918A8C7A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6" y="2144"/>
                <a:ext cx="103" cy="136"/>
              </a:xfrm>
              <a:custGeom>
                <a:avLst/>
                <a:gdLst>
                  <a:gd name="T0" fmla="*/ 118 w 134"/>
                  <a:gd name="T1" fmla="*/ 31 h 175"/>
                  <a:gd name="T2" fmla="*/ 130 w 134"/>
                  <a:gd name="T3" fmla="*/ 63 h 175"/>
                  <a:gd name="T4" fmla="*/ 134 w 134"/>
                  <a:gd name="T5" fmla="*/ 87 h 175"/>
                  <a:gd name="T6" fmla="*/ 129 w 134"/>
                  <a:gd name="T7" fmla="*/ 122 h 175"/>
                  <a:gd name="T8" fmla="*/ 109 w 134"/>
                  <a:gd name="T9" fmla="*/ 158 h 175"/>
                  <a:gd name="T10" fmla="*/ 65 w 134"/>
                  <a:gd name="T11" fmla="*/ 175 h 175"/>
                  <a:gd name="T12" fmla="*/ 8 w 134"/>
                  <a:gd name="T13" fmla="*/ 129 h 175"/>
                  <a:gd name="T14" fmla="*/ 0 w 134"/>
                  <a:gd name="T15" fmla="*/ 82 h 175"/>
                  <a:gd name="T16" fmla="*/ 8 w 134"/>
                  <a:gd name="T17" fmla="*/ 42 h 175"/>
                  <a:gd name="T18" fmla="*/ 32 w 134"/>
                  <a:gd name="T19" fmla="*/ 12 h 175"/>
                  <a:gd name="T20" fmla="*/ 62 w 134"/>
                  <a:gd name="T21" fmla="*/ 0 h 175"/>
                  <a:gd name="T22" fmla="*/ 82 w 134"/>
                  <a:gd name="T23" fmla="*/ 1 h 175"/>
                  <a:gd name="T24" fmla="*/ 95 w 134"/>
                  <a:gd name="T25" fmla="*/ 5 h 175"/>
                  <a:gd name="T26" fmla="*/ 118 w 134"/>
                  <a:gd name="T27" fmla="*/ 31 h 175"/>
                  <a:gd name="T28" fmla="*/ 101 w 134"/>
                  <a:gd name="T29" fmla="*/ 141 h 175"/>
                  <a:gd name="T30" fmla="*/ 114 w 134"/>
                  <a:gd name="T31" fmla="*/ 87 h 175"/>
                  <a:gd name="T32" fmla="*/ 108 w 134"/>
                  <a:gd name="T33" fmla="*/ 51 h 175"/>
                  <a:gd name="T34" fmla="*/ 91 w 134"/>
                  <a:gd name="T35" fmla="*/ 24 h 175"/>
                  <a:gd name="T36" fmla="*/ 67 w 134"/>
                  <a:gd name="T37" fmla="*/ 14 h 175"/>
                  <a:gd name="T38" fmla="*/ 60 w 134"/>
                  <a:gd name="T39" fmla="*/ 14 h 175"/>
                  <a:gd name="T40" fmla="*/ 51 w 134"/>
                  <a:gd name="T41" fmla="*/ 16 h 175"/>
                  <a:gd name="T42" fmla="*/ 44 w 134"/>
                  <a:gd name="T43" fmla="*/ 21 h 175"/>
                  <a:gd name="T44" fmla="*/ 31 w 134"/>
                  <a:gd name="T45" fmla="*/ 36 h 175"/>
                  <a:gd name="T46" fmla="*/ 20 w 134"/>
                  <a:gd name="T47" fmla="*/ 55 h 175"/>
                  <a:gd name="T48" fmla="*/ 15 w 134"/>
                  <a:gd name="T49" fmla="*/ 85 h 175"/>
                  <a:gd name="T50" fmla="*/ 20 w 134"/>
                  <a:gd name="T51" fmla="*/ 123 h 175"/>
                  <a:gd name="T52" fmla="*/ 36 w 134"/>
                  <a:gd name="T53" fmla="*/ 151 h 175"/>
                  <a:gd name="T54" fmla="*/ 63 w 134"/>
                  <a:gd name="T55" fmla="*/ 162 h 175"/>
                  <a:gd name="T56" fmla="*/ 101 w 134"/>
                  <a:gd name="T57" fmla="*/ 14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4" h="175">
                    <a:moveTo>
                      <a:pt x="118" y="31"/>
                    </a:moveTo>
                    <a:cubicBezTo>
                      <a:pt x="124" y="42"/>
                      <a:pt x="128" y="53"/>
                      <a:pt x="130" y="63"/>
                    </a:cubicBezTo>
                    <a:cubicBezTo>
                      <a:pt x="133" y="73"/>
                      <a:pt x="134" y="81"/>
                      <a:pt x="134" y="87"/>
                    </a:cubicBezTo>
                    <a:cubicBezTo>
                      <a:pt x="134" y="97"/>
                      <a:pt x="132" y="109"/>
                      <a:pt x="129" y="122"/>
                    </a:cubicBezTo>
                    <a:cubicBezTo>
                      <a:pt x="126" y="135"/>
                      <a:pt x="119" y="147"/>
                      <a:pt x="109" y="158"/>
                    </a:cubicBezTo>
                    <a:cubicBezTo>
                      <a:pt x="99" y="170"/>
                      <a:pt x="84" y="175"/>
                      <a:pt x="65" y="175"/>
                    </a:cubicBezTo>
                    <a:cubicBezTo>
                      <a:pt x="38" y="175"/>
                      <a:pt x="19" y="160"/>
                      <a:pt x="8" y="129"/>
                    </a:cubicBezTo>
                    <a:cubicBezTo>
                      <a:pt x="3" y="115"/>
                      <a:pt x="0" y="100"/>
                      <a:pt x="0" y="82"/>
                    </a:cubicBezTo>
                    <a:cubicBezTo>
                      <a:pt x="0" y="68"/>
                      <a:pt x="3" y="55"/>
                      <a:pt x="8" y="42"/>
                    </a:cubicBezTo>
                    <a:cubicBezTo>
                      <a:pt x="14" y="30"/>
                      <a:pt x="22" y="19"/>
                      <a:pt x="32" y="12"/>
                    </a:cubicBezTo>
                    <a:cubicBezTo>
                      <a:pt x="42" y="4"/>
                      <a:pt x="51" y="0"/>
                      <a:pt x="62" y="0"/>
                    </a:cubicBezTo>
                    <a:cubicBezTo>
                      <a:pt x="71" y="0"/>
                      <a:pt x="78" y="0"/>
                      <a:pt x="82" y="1"/>
                    </a:cubicBezTo>
                    <a:cubicBezTo>
                      <a:pt x="87" y="1"/>
                      <a:pt x="91" y="3"/>
                      <a:pt x="95" y="5"/>
                    </a:cubicBezTo>
                    <a:cubicBezTo>
                      <a:pt x="104" y="12"/>
                      <a:pt x="112" y="20"/>
                      <a:pt x="118" y="31"/>
                    </a:cubicBezTo>
                    <a:close/>
                    <a:moveTo>
                      <a:pt x="101" y="141"/>
                    </a:moveTo>
                    <a:cubicBezTo>
                      <a:pt x="110" y="126"/>
                      <a:pt x="114" y="109"/>
                      <a:pt x="114" y="87"/>
                    </a:cubicBezTo>
                    <a:cubicBezTo>
                      <a:pt x="114" y="74"/>
                      <a:pt x="112" y="62"/>
                      <a:pt x="108" y="51"/>
                    </a:cubicBezTo>
                    <a:cubicBezTo>
                      <a:pt x="104" y="40"/>
                      <a:pt x="98" y="31"/>
                      <a:pt x="91" y="24"/>
                    </a:cubicBezTo>
                    <a:cubicBezTo>
                      <a:pt x="84" y="18"/>
                      <a:pt x="76" y="14"/>
                      <a:pt x="67" y="14"/>
                    </a:cubicBezTo>
                    <a:cubicBezTo>
                      <a:pt x="66" y="14"/>
                      <a:pt x="64" y="14"/>
                      <a:pt x="60" y="14"/>
                    </a:cubicBezTo>
                    <a:cubicBezTo>
                      <a:pt x="57" y="14"/>
                      <a:pt x="54" y="15"/>
                      <a:pt x="51" y="16"/>
                    </a:cubicBezTo>
                    <a:cubicBezTo>
                      <a:pt x="49" y="17"/>
                      <a:pt x="47" y="19"/>
                      <a:pt x="44" y="21"/>
                    </a:cubicBezTo>
                    <a:cubicBezTo>
                      <a:pt x="39" y="26"/>
                      <a:pt x="35" y="31"/>
                      <a:pt x="31" y="36"/>
                    </a:cubicBezTo>
                    <a:cubicBezTo>
                      <a:pt x="28" y="40"/>
                      <a:pt x="24" y="46"/>
                      <a:pt x="20" y="55"/>
                    </a:cubicBezTo>
                    <a:cubicBezTo>
                      <a:pt x="17" y="64"/>
                      <a:pt x="15" y="74"/>
                      <a:pt x="15" y="85"/>
                    </a:cubicBezTo>
                    <a:cubicBezTo>
                      <a:pt x="15" y="99"/>
                      <a:pt x="17" y="111"/>
                      <a:pt x="20" y="123"/>
                    </a:cubicBezTo>
                    <a:cubicBezTo>
                      <a:pt x="23" y="134"/>
                      <a:pt x="28" y="144"/>
                      <a:pt x="36" y="151"/>
                    </a:cubicBezTo>
                    <a:cubicBezTo>
                      <a:pt x="43" y="158"/>
                      <a:pt x="52" y="162"/>
                      <a:pt x="63" y="162"/>
                    </a:cubicBezTo>
                    <a:cubicBezTo>
                      <a:pt x="80" y="162"/>
                      <a:pt x="93" y="155"/>
                      <a:pt x="101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Freeform 29">
                <a:extLst>
                  <a:ext uri="{FF2B5EF4-FFF2-40B4-BE49-F238E27FC236}">
                    <a16:creationId xmlns:a16="http://schemas.microsoft.com/office/drawing/2014/main" id="{9E016C04-FD25-4977-A3E7-81E3F5630D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144"/>
                <a:ext cx="108" cy="134"/>
              </a:xfrm>
              <a:custGeom>
                <a:avLst/>
                <a:gdLst>
                  <a:gd name="T0" fmla="*/ 44 w 141"/>
                  <a:gd name="T1" fmla="*/ 54 h 173"/>
                  <a:gd name="T2" fmla="*/ 61 w 141"/>
                  <a:gd name="T3" fmla="*/ 93 h 173"/>
                  <a:gd name="T4" fmla="*/ 69 w 141"/>
                  <a:gd name="T5" fmla="*/ 111 h 173"/>
                  <a:gd name="T6" fmla="*/ 84 w 141"/>
                  <a:gd name="T7" fmla="*/ 103 h 173"/>
                  <a:gd name="T8" fmla="*/ 111 w 141"/>
                  <a:gd name="T9" fmla="*/ 50 h 173"/>
                  <a:gd name="T10" fmla="*/ 131 w 141"/>
                  <a:gd name="T11" fmla="*/ 10 h 173"/>
                  <a:gd name="T12" fmla="*/ 141 w 141"/>
                  <a:gd name="T13" fmla="*/ 5 h 173"/>
                  <a:gd name="T14" fmla="*/ 138 w 141"/>
                  <a:gd name="T15" fmla="*/ 19 h 173"/>
                  <a:gd name="T16" fmla="*/ 137 w 141"/>
                  <a:gd name="T17" fmla="*/ 104 h 173"/>
                  <a:gd name="T18" fmla="*/ 135 w 141"/>
                  <a:gd name="T19" fmla="*/ 144 h 173"/>
                  <a:gd name="T20" fmla="*/ 136 w 141"/>
                  <a:gd name="T21" fmla="*/ 168 h 173"/>
                  <a:gd name="T22" fmla="*/ 134 w 141"/>
                  <a:gd name="T23" fmla="*/ 171 h 173"/>
                  <a:gd name="T24" fmla="*/ 128 w 141"/>
                  <a:gd name="T25" fmla="*/ 171 h 173"/>
                  <a:gd name="T26" fmla="*/ 126 w 141"/>
                  <a:gd name="T27" fmla="*/ 167 h 173"/>
                  <a:gd name="T28" fmla="*/ 126 w 141"/>
                  <a:gd name="T29" fmla="*/ 124 h 173"/>
                  <a:gd name="T30" fmla="*/ 128 w 141"/>
                  <a:gd name="T31" fmla="*/ 83 h 173"/>
                  <a:gd name="T32" fmla="*/ 129 w 141"/>
                  <a:gd name="T33" fmla="*/ 61 h 173"/>
                  <a:gd name="T34" fmla="*/ 126 w 141"/>
                  <a:gd name="T35" fmla="*/ 49 h 173"/>
                  <a:gd name="T36" fmla="*/ 119 w 141"/>
                  <a:gd name="T37" fmla="*/ 62 h 173"/>
                  <a:gd name="T38" fmla="*/ 101 w 141"/>
                  <a:gd name="T39" fmla="*/ 99 h 173"/>
                  <a:gd name="T40" fmla="*/ 80 w 141"/>
                  <a:gd name="T41" fmla="*/ 143 h 173"/>
                  <a:gd name="T42" fmla="*/ 70 w 141"/>
                  <a:gd name="T43" fmla="*/ 155 h 173"/>
                  <a:gd name="T44" fmla="*/ 63 w 141"/>
                  <a:gd name="T45" fmla="*/ 141 h 173"/>
                  <a:gd name="T46" fmla="*/ 45 w 141"/>
                  <a:gd name="T47" fmla="*/ 101 h 173"/>
                  <a:gd name="T48" fmla="*/ 29 w 141"/>
                  <a:gd name="T49" fmla="*/ 68 h 173"/>
                  <a:gd name="T50" fmla="*/ 25 w 141"/>
                  <a:gd name="T51" fmla="*/ 68 h 173"/>
                  <a:gd name="T52" fmla="*/ 24 w 141"/>
                  <a:gd name="T53" fmla="*/ 132 h 173"/>
                  <a:gd name="T54" fmla="*/ 23 w 141"/>
                  <a:gd name="T55" fmla="*/ 172 h 173"/>
                  <a:gd name="T56" fmla="*/ 17 w 141"/>
                  <a:gd name="T57" fmla="*/ 172 h 173"/>
                  <a:gd name="T58" fmla="*/ 5 w 141"/>
                  <a:gd name="T59" fmla="*/ 173 h 173"/>
                  <a:gd name="T60" fmla="*/ 1 w 141"/>
                  <a:gd name="T61" fmla="*/ 165 h 173"/>
                  <a:gd name="T62" fmla="*/ 0 w 141"/>
                  <a:gd name="T63" fmla="*/ 120 h 173"/>
                  <a:gd name="T64" fmla="*/ 1 w 141"/>
                  <a:gd name="T65" fmla="*/ 93 h 173"/>
                  <a:gd name="T66" fmla="*/ 3 w 141"/>
                  <a:gd name="T67" fmla="*/ 23 h 173"/>
                  <a:gd name="T68" fmla="*/ 4 w 141"/>
                  <a:gd name="T69" fmla="*/ 1 h 173"/>
                  <a:gd name="T70" fmla="*/ 8 w 141"/>
                  <a:gd name="T71" fmla="*/ 1 h 173"/>
                  <a:gd name="T72" fmla="*/ 17 w 141"/>
                  <a:gd name="T73" fmla="*/ 1 h 173"/>
                  <a:gd name="T74" fmla="*/ 27 w 141"/>
                  <a:gd name="T75" fmla="*/ 5 h 173"/>
                  <a:gd name="T76" fmla="*/ 30 w 141"/>
                  <a:gd name="T77" fmla="*/ 16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3">
                    <a:moveTo>
                      <a:pt x="36" y="34"/>
                    </a:moveTo>
                    <a:cubicBezTo>
                      <a:pt x="39" y="42"/>
                      <a:pt x="42" y="49"/>
                      <a:pt x="44" y="54"/>
                    </a:cubicBezTo>
                    <a:cubicBezTo>
                      <a:pt x="47" y="58"/>
                      <a:pt x="50" y="64"/>
                      <a:pt x="53" y="73"/>
                    </a:cubicBezTo>
                    <a:cubicBezTo>
                      <a:pt x="57" y="82"/>
                      <a:pt x="60" y="88"/>
                      <a:pt x="61" y="93"/>
                    </a:cubicBezTo>
                    <a:cubicBezTo>
                      <a:pt x="62" y="96"/>
                      <a:pt x="64" y="99"/>
                      <a:pt x="65" y="103"/>
                    </a:cubicBezTo>
                    <a:cubicBezTo>
                      <a:pt x="69" y="111"/>
                      <a:pt x="69" y="111"/>
                      <a:pt x="69" y="111"/>
                    </a:cubicBezTo>
                    <a:cubicBezTo>
                      <a:pt x="74" y="123"/>
                      <a:pt x="74" y="123"/>
                      <a:pt x="74" y="123"/>
                    </a:cubicBezTo>
                    <a:cubicBezTo>
                      <a:pt x="79" y="114"/>
                      <a:pt x="82" y="107"/>
                      <a:pt x="84" y="103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111" y="50"/>
                      <a:pt x="111" y="50"/>
                      <a:pt x="111" y="50"/>
                    </a:cubicBezTo>
                    <a:cubicBezTo>
                      <a:pt x="116" y="39"/>
                      <a:pt x="120" y="31"/>
                      <a:pt x="122" y="28"/>
                    </a:cubicBezTo>
                    <a:cubicBezTo>
                      <a:pt x="125" y="21"/>
                      <a:pt x="128" y="16"/>
                      <a:pt x="131" y="10"/>
                    </a:cubicBezTo>
                    <a:cubicBezTo>
                      <a:pt x="135" y="5"/>
                      <a:pt x="137" y="2"/>
                      <a:pt x="139" y="2"/>
                    </a:cubicBezTo>
                    <a:cubicBezTo>
                      <a:pt x="140" y="2"/>
                      <a:pt x="141" y="3"/>
                      <a:pt x="141" y="5"/>
                    </a:cubicBezTo>
                    <a:cubicBezTo>
                      <a:pt x="141" y="7"/>
                      <a:pt x="140" y="10"/>
                      <a:pt x="139" y="13"/>
                    </a:cubicBezTo>
                    <a:cubicBezTo>
                      <a:pt x="138" y="19"/>
                      <a:pt x="138" y="19"/>
                      <a:pt x="138" y="19"/>
                    </a:cubicBezTo>
                    <a:cubicBezTo>
                      <a:pt x="138" y="23"/>
                      <a:pt x="137" y="43"/>
                      <a:pt x="137" y="77"/>
                    </a:cubicBezTo>
                    <a:cubicBezTo>
                      <a:pt x="137" y="84"/>
                      <a:pt x="137" y="93"/>
                      <a:pt x="137" y="104"/>
                    </a:cubicBezTo>
                    <a:cubicBezTo>
                      <a:pt x="136" y="115"/>
                      <a:pt x="136" y="122"/>
                      <a:pt x="136" y="125"/>
                    </a:cubicBezTo>
                    <a:cubicBezTo>
                      <a:pt x="135" y="130"/>
                      <a:pt x="135" y="136"/>
                      <a:pt x="135" y="144"/>
                    </a:cubicBezTo>
                    <a:cubicBezTo>
                      <a:pt x="136" y="167"/>
                      <a:pt x="136" y="167"/>
                      <a:pt x="136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36" y="170"/>
                      <a:pt x="135" y="171"/>
                      <a:pt x="134" y="171"/>
                    </a:cubicBezTo>
                    <a:cubicBezTo>
                      <a:pt x="134" y="171"/>
                      <a:pt x="134" y="171"/>
                      <a:pt x="134" y="171"/>
                    </a:cubicBezTo>
                    <a:cubicBezTo>
                      <a:pt x="133" y="171"/>
                      <a:pt x="132" y="171"/>
                      <a:pt x="131" y="171"/>
                    </a:cubicBezTo>
                    <a:cubicBezTo>
                      <a:pt x="130" y="171"/>
                      <a:pt x="129" y="171"/>
                      <a:pt x="128" y="171"/>
                    </a:cubicBezTo>
                    <a:cubicBezTo>
                      <a:pt x="127" y="171"/>
                      <a:pt x="127" y="171"/>
                      <a:pt x="126" y="170"/>
                    </a:cubicBezTo>
                    <a:cubicBezTo>
                      <a:pt x="126" y="169"/>
                      <a:pt x="126" y="168"/>
                      <a:pt x="126" y="167"/>
                    </a:cubicBezTo>
                    <a:cubicBezTo>
                      <a:pt x="126" y="153"/>
                      <a:pt x="126" y="153"/>
                      <a:pt x="126" y="153"/>
                    </a:cubicBezTo>
                    <a:cubicBezTo>
                      <a:pt x="126" y="136"/>
                      <a:pt x="126" y="127"/>
                      <a:pt x="126" y="124"/>
                    </a:cubicBezTo>
                    <a:cubicBezTo>
                      <a:pt x="127" y="120"/>
                      <a:pt x="127" y="114"/>
                      <a:pt x="128" y="105"/>
                    </a:cubicBezTo>
                    <a:cubicBezTo>
                      <a:pt x="128" y="96"/>
                      <a:pt x="128" y="89"/>
                      <a:pt x="128" y="83"/>
                    </a:cubicBezTo>
                    <a:cubicBezTo>
                      <a:pt x="128" y="81"/>
                      <a:pt x="128" y="77"/>
                      <a:pt x="128" y="69"/>
                    </a:cubicBezTo>
                    <a:cubicBezTo>
                      <a:pt x="129" y="61"/>
                      <a:pt x="129" y="61"/>
                      <a:pt x="129" y="61"/>
                    </a:cubicBezTo>
                    <a:cubicBezTo>
                      <a:pt x="129" y="44"/>
                      <a:pt x="129" y="44"/>
                      <a:pt x="129" y="44"/>
                    </a:cubicBezTo>
                    <a:cubicBezTo>
                      <a:pt x="128" y="45"/>
                      <a:pt x="127" y="47"/>
                      <a:pt x="126" y="49"/>
                    </a:cubicBezTo>
                    <a:cubicBezTo>
                      <a:pt x="125" y="51"/>
                      <a:pt x="123" y="54"/>
                      <a:pt x="122" y="57"/>
                    </a:cubicBezTo>
                    <a:cubicBezTo>
                      <a:pt x="119" y="62"/>
                      <a:pt x="119" y="62"/>
                      <a:pt x="119" y="62"/>
                    </a:cubicBezTo>
                    <a:cubicBezTo>
                      <a:pt x="117" y="68"/>
                      <a:pt x="113" y="74"/>
                      <a:pt x="110" y="81"/>
                    </a:cubicBezTo>
                    <a:cubicBezTo>
                      <a:pt x="106" y="88"/>
                      <a:pt x="103" y="94"/>
                      <a:pt x="101" y="99"/>
                    </a:cubicBezTo>
                    <a:cubicBezTo>
                      <a:pt x="98" y="105"/>
                      <a:pt x="94" y="112"/>
                      <a:pt x="90" y="121"/>
                    </a:cubicBezTo>
                    <a:cubicBezTo>
                      <a:pt x="85" y="130"/>
                      <a:pt x="82" y="137"/>
                      <a:pt x="80" y="143"/>
                    </a:cubicBezTo>
                    <a:cubicBezTo>
                      <a:pt x="75" y="152"/>
                      <a:pt x="73" y="157"/>
                      <a:pt x="72" y="157"/>
                    </a:cubicBezTo>
                    <a:cubicBezTo>
                      <a:pt x="72" y="157"/>
                      <a:pt x="71" y="157"/>
                      <a:pt x="70" y="155"/>
                    </a:cubicBezTo>
                    <a:cubicBezTo>
                      <a:pt x="69" y="153"/>
                      <a:pt x="69" y="152"/>
                      <a:pt x="68" y="152"/>
                    </a:cubicBezTo>
                    <a:cubicBezTo>
                      <a:pt x="67" y="150"/>
                      <a:pt x="65" y="146"/>
                      <a:pt x="63" y="141"/>
                    </a:cubicBezTo>
                    <a:cubicBezTo>
                      <a:pt x="61" y="135"/>
                      <a:pt x="59" y="130"/>
                      <a:pt x="57" y="126"/>
                    </a:cubicBezTo>
                    <a:cubicBezTo>
                      <a:pt x="56" y="123"/>
                      <a:pt x="52" y="115"/>
                      <a:pt x="45" y="101"/>
                    </a:cubicBezTo>
                    <a:cubicBezTo>
                      <a:pt x="39" y="90"/>
                      <a:pt x="36" y="85"/>
                      <a:pt x="36" y="84"/>
                    </a:cubicBezTo>
                    <a:cubicBezTo>
                      <a:pt x="34" y="81"/>
                      <a:pt x="32" y="76"/>
                      <a:pt x="29" y="68"/>
                    </a:cubicBezTo>
                    <a:cubicBezTo>
                      <a:pt x="28" y="64"/>
                      <a:pt x="26" y="61"/>
                      <a:pt x="25" y="57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69"/>
                      <a:pt x="24" y="169"/>
                      <a:pt x="24" y="169"/>
                    </a:cubicBezTo>
                    <a:cubicBezTo>
                      <a:pt x="24" y="171"/>
                      <a:pt x="23" y="171"/>
                      <a:pt x="23" y="172"/>
                    </a:cubicBezTo>
                    <a:cubicBezTo>
                      <a:pt x="22" y="172"/>
                      <a:pt x="21" y="172"/>
                      <a:pt x="20" y="172"/>
                    </a:cubicBezTo>
                    <a:cubicBezTo>
                      <a:pt x="19" y="172"/>
                      <a:pt x="18" y="172"/>
                      <a:pt x="17" y="172"/>
                    </a:cubicBezTo>
                    <a:cubicBezTo>
                      <a:pt x="12" y="172"/>
                      <a:pt x="12" y="172"/>
                      <a:pt x="12" y="172"/>
                    </a:cubicBezTo>
                    <a:cubicBezTo>
                      <a:pt x="9" y="173"/>
                      <a:pt x="7" y="173"/>
                      <a:pt x="5" y="173"/>
                    </a:cubicBezTo>
                    <a:cubicBezTo>
                      <a:pt x="3" y="173"/>
                      <a:pt x="2" y="172"/>
                      <a:pt x="1" y="171"/>
                    </a:cubicBezTo>
                    <a:cubicBezTo>
                      <a:pt x="1" y="170"/>
                      <a:pt x="1" y="168"/>
                      <a:pt x="1" y="165"/>
                    </a:cubicBezTo>
                    <a:cubicBezTo>
                      <a:pt x="1" y="159"/>
                      <a:pt x="1" y="154"/>
                      <a:pt x="1" y="149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15"/>
                      <a:pt x="0" y="111"/>
                      <a:pt x="1" y="106"/>
                    </a:cubicBezTo>
                    <a:cubicBezTo>
                      <a:pt x="1" y="101"/>
                      <a:pt x="1" y="97"/>
                      <a:pt x="1" y="93"/>
                    </a:cubicBezTo>
                    <a:cubicBezTo>
                      <a:pt x="2" y="81"/>
                      <a:pt x="3" y="73"/>
                      <a:pt x="3" y="69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5"/>
                      <a:pt x="3" y="2"/>
                      <a:pt x="4" y="1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7" y="0"/>
                      <a:pt x="8" y="1"/>
                    </a:cubicBezTo>
                    <a:cubicBezTo>
                      <a:pt x="9" y="1"/>
                      <a:pt x="10" y="1"/>
                      <a:pt x="11" y="1"/>
                    </a:cubicBezTo>
                    <a:cubicBezTo>
                      <a:pt x="13" y="1"/>
                      <a:pt x="15" y="1"/>
                      <a:pt x="17" y="1"/>
                    </a:cubicBezTo>
                    <a:cubicBezTo>
                      <a:pt x="21" y="1"/>
                      <a:pt x="23" y="1"/>
                      <a:pt x="24" y="1"/>
                    </a:cubicBezTo>
                    <a:cubicBezTo>
                      <a:pt x="26" y="2"/>
                      <a:pt x="27" y="3"/>
                      <a:pt x="27" y="5"/>
                    </a:cubicBezTo>
                    <a:cubicBezTo>
                      <a:pt x="28" y="6"/>
                      <a:pt x="29" y="8"/>
                      <a:pt x="29" y="11"/>
                    </a:cubicBezTo>
                    <a:cubicBezTo>
                      <a:pt x="29" y="13"/>
                      <a:pt x="30" y="15"/>
                      <a:pt x="30" y="16"/>
                    </a:cubicBezTo>
                    <a:cubicBezTo>
                      <a:pt x="31" y="21"/>
                      <a:pt x="33" y="27"/>
                      <a:pt x="36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05E0059-C5DA-43B2-B95F-ECB3F35C95AD}"/>
                </a:ext>
              </a:extLst>
            </p:cNvPr>
            <p:cNvSpPr txBox="1"/>
            <p:nvPr/>
          </p:nvSpPr>
          <p:spPr>
            <a:xfrm>
              <a:off x="6687358" y="3187730"/>
              <a:ext cx="293581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Gill Sans MT" panose="020B0502020104020203" pitchFamily="34" charset="0"/>
                </a:rPr>
                <a:t>Everyone at BrightCarbon</a:t>
              </a:r>
            </a:p>
          </p:txBody>
        </p:sp>
      </p:grpSp>
      <p:grpSp>
        <p:nvGrpSpPr>
          <p:cNvPr id="54" name="Group 32">
            <a:extLst>
              <a:ext uri="{FF2B5EF4-FFF2-40B4-BE49-F238E27FC236}">
                <a16:creationId xmlns:a16="http://schemas.microsoft.com/office/drawing/2014/main" id="{C88A619A-23E6-4AC1-AA7A-A8155673AF5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56531" y="3279210"/>
            <a:ext cx="644449" cy="168388"/>
            <a:chOff x="2319" y="-625"/>
            <a:chExt cx="930" cy="243"/>
          </a:xfrm>
          <a:solidFill>
            <a:schemeClr val="bg1"/>
          </a:solidFill>
        </p:grpSpPr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47DA753A-D33F-40ED-A73D-82A537864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" y="-620"/>
              <a:ext cx="123" cy="233"/>
            </a:xfrm>
            <a:custGeom>
              <a:avLst/>
              <a:gdLst>
                <a:gd name="T0" fmla="*/ 12 w 90"/>
                <a:gd name="T1" fmla="*/ 37 h 169"/>
                <a:gd name="T2" fmla="*/ 12 w 90"/>
                <a:gd name="T3" fmla="*/ 101 h 169"/>
                <a:gd name="T4" fmla="*/ 15 w 90"/>
                <a:gd name="T5" fmla="*/ 126 h 169"/>
                <a:gd name="T6" fmla="*/ 25 w 90"/>
                <a:gd name="T7" fmla="*/ 143 h 169"/>
                <a:gd name="T8" fmla="*/ 39 w 90"/>
                <a:gd name="T9" fmla="*/ 149 h 169"/>
                <a:gd name="T10" fmla="*/ 54 w 90"/>
                <a:gd name="T11" fmla="*/ 143 h 169"/>
                <a:gd name="T12" fmla="*/ 59 w 90"/>
                <a:gd name="T13" fmla="*/ 130 h 169"/>
                <a:gd name="T14" fmla="*/ 59 w 90"/>
                <a:gd name="T15" fmla="*/ 115 h 169"/>
                <a:gd name="T16" fmla="*/ 60 w 90"/>
                <a:gd name="T17" fmla="*/ 76 h 169"/>
                <a:gd name="T18" fmla="*/ 61 w 90"/>
                <a:gd name="T19" fmla="*/ 54 h 169"/>
                <a:gd name="T20" fmla="*/ 61 w 90"/>
                <a:gd name="T21" fmla="*/ 27 h 169"/>
                <a:gd name="T22" fmla="*/ 60 w 90"/>
                <a:gd name="T23" fmla="*/ 10 h 169"/>
                <a:gd name="T24" fmla="*/ 60 w 90"/>
                <a:gd name="T25" fmla="*/ 6 h 169"/>
                <a:gd name="T26" fmla="*/ 61 w 90"/>
                <a:gd name="T27" fmla="*/ 2 h 169"/>
                <a:gd name="T28" fmla="*/ 64 w 90"/>
                <a:gd name="T29" fmla="*/ 1 h 169"/>
                <a:gd name="T30" fmla="*/ 66 w 90"/>
                <a:gd name="T31" fmla="*/ 1 h 169"/>
                <a:gd name="T32" fmla="*/ 72 w 90"/>
                <a:gd name="T33" fmla="*/ 1 h 169"/>
                <a:gd name="T34" fmla="*/ 77 w 90"/>
                <a:gd name="T35" fmla="*/ 1 h 169"/>
                <a:gd name="T36" fmla="*/ 83 w 90"/>
                <a:gd name="T37" fmla="*/ 1 h 169"/>
                <a:gd name="T38" fmla="*/ 88 w 90"/>
                <a:gd name="T39" fmla="*/ 2 h 169"/>
                <a:gd name="T40" fmla="*/ 89 w 90"/>
                <a:gd name="T41" fmla="*/ 7 h 169"/>
                <a:gd name="T42" fmla="*/ 89 w 90"/>
                <a:gd name="T43" fmla="*/ 20 h 169"/>
                <a:gd name="T44" fmla="*/ 89 w 90"/>
                <a:gd name="T45" fmla="*/ 27 h 169"/>
                <a:gd name="T46" fmla="*/ 89 w 90"/>
                <a:gd name="T47" fmla="*/ 48 h 169"/>
                <a:gd name="T48" fmla="*/ 90 w 90"/>
                <a:gd name="T49" fmla="*/ 96 h 169"/>
                <a:gd name="T50" fmla="*/ 90 w 90"/>
                <a:gd name="T51" fmla="*/ 110 h 169"/>
                <a:gd name="T52" fmla="*/ 76 w 90"/>
                <a:gd name="T53" fmla="*/ 155 h 169"/>
                <a:gd name="T54" fmla="*/ 41 w 90"/>
                <a:gd name="T55" fmla="*/ 169 h 169"/>
                <a:gd name="T56" fmla="*/ 16 w 90"/>
                <a:gd name="T57" fmla="*/ 159 h 169"/>
                <a:gd name="T58" fmla="*/ 3 w 90"/>
                <a:gd name="T59" fmla="*/ 136 h 169"/>
                <a:gd name="T60" fmla="*/ 1 w 90"/>
                <a:gd name="T61" fmla="*/ 119 h 169"/>
                <a:gd name="T62" fmla="*/ 0 w 90"/>
                <a:gd name="T63" fmla="*/ 95 h 169"/>
                <a:gd name="T64" fmla="*/ 1 w 90"/>
                <a:gd name="T65" fmla="*/ 77 h 169"/>
                <a:gd name="T66" fmla="*/ 1 w 90"/>
                <a:gd name="T67" fmla="*/ 54 h 169"/>
                <a:gd name="T68" fmla="*/ 0 w 90"/>
                <a:gd name="T69" fmla="*/ 11 h 169"/>
                <a:gd name="T70" fmla="*/ 0 w 90"/>
                <a:gd name="T71" fmla="*/ 7 h 169"/>
                <a:gd name="T72" fmla="*/ 4 w 90"/>
                <a:gd name="T73" fmla="*/ 1 h 169"/>
                <a:gd name="T74" fmla="*/ 7 w 90"/>
                <a:gd name="T75" fmla="*/ 2 h 169"/>
                <a:gd name="T76" fmla="*/ 9 w 90"/>
                <a:gd name="T77" fmla="*/ 1 h 169"/>
                <a:gd name="T78" fmla="*/ 11 w 90"/>
                <a:gd name="T79" fmla="*/ 1 h 169"/>
                <a:gd name="T80" fmla="*/ 13 w 90"/>
                <a:gd name="T81" fmla="*/ 4 h 169"/>
                <a:gd name="T82" fmla="*/ 12 w 90"/>
                <a:gd name="T83" fmla="*/ 3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0" h="169">
                  <a:moveTo>
                    <a:pt x="12" y="37"/>
                  </a:moveTo>
                  <a:cubicBezTo>
                    <a:pt x="12" y="58"/>
                    <a:pt x="12" y="79"/>
                    <a:pt x="12" y="101"/>
                  </a:cubicBezTo>
                  <a:cubicBezTo>
                    <a:pt x="12" y="110"/>
                    <a:pt x="13" y="118"/>
                    <a:pt x="15" y="126"/>
                  </a:cubicBezTo>
                  <a:cubicBezTo>
                    <a:pt x="18" y="133"/>
                    <a:pt x="21" y="139"/>
                    <a:pt x="25" y="143"/>
                  </a:cubicBezTo>
                  <a:cubicBezTo>
                    <a:pt x="29" y="147"/>
                    <a:pt x="34" y="149"/>
                    <a:pt x="39" y="149"/>
                  </a:cubicBezTo>
                  <a:cubicBezTo>
                    <a:pt x="46" y="149"/>
                    <a:pt x="51" y="147"/>
                    <a:pt x="54" y="143"/>
                  </a:cubicBezTo>
                  <a:cubicBezTo>
                    <a:pt x="57" y="139"/>
                    <a:pt x="59" y="135"/>
                    <a:pt x="59" y="130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60" y="91"/>
                    <a:pt x="60" y="78"/>
                    <a:pt x="60" y="76"/>
                  </a:cubicBezTo>
                  <a:cubicBezTo>
                    <a:pt x="60" y="72"/>
                    <a:pt x="60" y="65"/>
                    <a:pt x="61" y="54"/>
                  </a:cubicBezTo>
                  <a:cubicBezTo>
                    <a:pt x="61" y="45"/>
                    <a:pt x="61" y="36"/>
                    <a:pt x="61" y="27"/>
                  </a:cubicBezTo>
                  <a:cubicBezTo>
                    <a:pt x="61" y="19"/>
                    <a:pt x="61" y="14"/>
                    <a:pt x="60" y="10"/>
                  </a:cubicBezTo>
                  <a:cubicBezTo>
                    <a:pt x="60" y="8"/>
                    <a:pt x="60" y="7"/>
                    <a:pt x="60" y="6"/>
                  </a:cubicBezTo>
                  <a:cubicBezTo>
                    <a:pt x="60" y="4"/>
                    <a:pt x="60" y="2"/>
                    <a:pt x="61" y="2"/>
                  </a:cubicBezTo>
                  <a:cubicBezTo>
                    <a:pt x="62" y="1"/>
                    <a:pt x="63" y="1"/>
                    <a:pt x="64" y="1"/>
                  </a:cubicBezTo>
                  <a:cubicBezTo>
                    <a:pt x="65" y="1"/>
                    <a:pt x="66" y="1"/>
                    <a:pt x="66" y="1"/>
                  </a:cubicBezTo>
                  <a:cubicBezTo>
                    <a:pt x="68" y="1"/>
                    <a:pt x="70" y="1"/>
                    <a:pt x="72" y="1"/>
                  </a:cubicBezTo>
                  <a:cubicBezTo>
                    <a:pt x="74" y="1"/>
                    <a:pt x="75" y="1"/>
                    <a:pt x="77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6" y="1"/>
                    <a:pt x="87" y="1"/>
                    <a:pt x="88" y="2"/>
                  </a:cubicBezTo>
                  <a:cubicBezTo>
                    <a:pt x="88" y="3"/>
                    <a:pt x="88" y="4"/>
                    <a:pt x="89" y="7"/>
                  </a:cubicBezTo>
                  <a:cubicBezTo>
                    <a:pt x="89" y="10"/>
                    <a:pt x="89" y="15"/>
                    <a:pt x="89" y="20"/>
                  </a:cubicBezTo>
                  <a:cubicBezTo>
                    <a:pt x="89" y="23"/>
                    <a:pt x="89" y="26"/>
                    <a:pt x="89" y="27"/>
                  </a:cubicBezTo>
                  <a:cubicBezTo>
                    <a:pt x="89" y="29"/>
                    <a:pt x="89" y="36"/>
                    <a:pt x="89" y="48"/>
                  </a:cubicBezTo>
                  <a:cubicBezTo>
                    <a:pt x="90" y="67"/>
                    <a:pt x="90" y="83"/>
                    <a:pt x="90" y="96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0" y="131"/>
                    <a:pt x="85" y="146"/>
                    <a:pt x="76" y="155"/>
                  </a:cubicBezTo>
                  <a:cubicBezTo>
                    <a:pt x="66" y="164"/>
                    <a:pt x="55" y="169"/>
                    <a:pt x="41" y="169"/>
                  </a:cubicBezTo>
                  <a:cubicBezTo>
                    <a:pt x="31" y="169"/>
                    <a:pt x="23" y="166"/>
                    <a:pt x="16" y="159"/>
                  </a:cubicBezTo>
                  <a:cubicBezTo>
                    <a:pt x="10" y="152"/>
                    <a:pt x="6" y="144"/>
                    <a:pt x="3" y="136"/>
                  </a:cubicBezTo>
                  <a:cubicBezTo>
                    <a:pt x="2" y="132"/>
                    <a:pt x="1" y="127"/>
                    <a:pt x="1" y="119"/>
                  </a:cubicBezTo>
                  <a:cubicBezTo>
                    <a:pt x="0" y="111"/>
                    <a:pt x="0" y="103"/>
                    <a:pt x="0" y="95"/>
                  </a:cubicBezTo>
                  <a:cubicBezTo>
                    <a:pt x="0" y="86"/>
                    <a:pt x="0" y="80"/>
                    <a:pt x="1" y="77"/>
                  </a:cubicBezTo>
                  <a:cubicBezTo>
                    <a:pt x="1" y="75"/>
                    <a:pt x="1" y="67"/>
                    <a:pt x="1" y="54"/>
                  </a:cubicBezTo>
                  <a:cubicBezTo>
                    <a:pt x="1" y="34"/>
                    <a:pt x="1" y="20"/>
                    <a:pt x="0" y="11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2"/>
                    <a:pt x="1" y="0"/>
                    <a:pt x="4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10" y="1"/>
                    <a:pt x="11" y="1"/>
                    <a:pt x="11" y="1"/>
                  </a:cubicBezTo>
                  <a:cubicBezTo>
                    <a:pt x="12" y="1"/>
                    <a:pt x="13" y="2"/>
                    <a:pt x="13" y="4"/>
                  </a:cubicBezTo>
                  <a:cubicBezTo>
                    <a:pt x="12" y="6"/>
                    <a:pt x="12" y="17"/>
                    <a:pt x="1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FFFCF49D-3607-47BB-AACA-4330E497D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0" y="-623"/>
              <a:ext cx="171" cy="239"/>
            </a:xfrm>
            <a:custGeom>
              <a:avLst/>
              <a:gdLst>
                <a:gd name="T0" fmla="*/ 66 w 125"/>
                <a:gd name="T1" fmla="*/ 68 h 173"/>
                <a:gd name="T2" fmla="*/ 75 w 125"/>
                <a:gd name="T3" fmla="*/ 68 h 173"/>
                <a:gd name="T4" fmla="*/ 81 w 125"/>
                <a:gd name="T5" fmla="*/ 62 h 173"/>
                <a:gd name="T6" fmla="*/ 83 w 125"/>
                <a:gd name="T7" fmla="*/ 26 h 173"/>
                <a:gd name="T8" fmla="*/ 84 w 125"/>
                <a:gd name="T9" fmla="*/ 3 h 173"/>
                <a:gd name="T10" fmla="*/ 101 w 125"/>
                <a:gd name="T11" fmla="*/ 0 h 173"/>
                <a:gd name="T12" fmla="*/ 121 w 125"/>
                <a:gd name="T13" fmla="*/ 1 h 173"/>
                <a:gd name="T14" fmla="*/ 125 w 125"/>
                <a:gd name="T15" fmla="*/ 4 h 173"/>
                <a:gd name="T16" fmla="*/ 124 w 125"/>
                <a:gd name="T17" fmla="*/ 20 h 173"/>
                <a:gd name="T18" fmla="*/ 122 w 125"/>
                <a:gd name="T19" fmla="*/ 62 h 173"/>
                <a:gd name="T20" fmla="*/ 121 w 125"/>
                <a:gd name="T21" fmla="*/ 134 h 173"/>
                <a:gd name="T22" fmla="*/ 122 w 125"/>
                <a:gd name="T23" fmla="*/ 167 h 173"/>
                <a:gd name="T24" fmla="*/ 119 w 125"/>
                <a:gd name="T25" fmla="*/ 171 h 173"/>
                <a:gd name="T26" fmla="*/ 112 w 125"/>
                <a:gd name="T27" fmla="*/ 170 h 173"/>
                <a:gd name="T28" fmla="*/ 84 w 125"/>
                <a:gd name="T29" fmla="*/ 171 h 173"/>
                <a:gd name="T30" fmla="*/ 81 w 125"/>
                <a:gd name="T31" fmla="*/ 169 h 173"/>
                <a:gd name="T32" fmla="*/ 80 w 125"/>
                <a:gd name="T33" fmla="*/ 132 h 173"/>
                <a:gd name="T34" fmla="*/ 79 w 125"/>
                <a:gd name="T35" fmla="*/ 103 h 173"/>
                <a:gd name="T36" fmla="*/ 62 w 125"/>
                <a:gd name="T37" fmla="*/ 103 h 173"/>
                <a:gd name="T38" fmla="*/ 52 w 125"/>
                <a:gd name="T39" fmla="*/ 103 h 173"/>
                <a:gd name="T40" fmla="*/ 46 w 125"/>
                <a:gd name="T41" fmla="*/ 118 h 173"/>
                <a:gd name="T42" fmla="*/ 45 w 125"/>
                <a:gd name="T43" fmla="*/ 152 h 173"/>
                <a:gd name="T44" fmla="*/ 45 w 125"/>
                <a:gd name="T45" fmla="*/ 171 h 173"/>
                <a:gd name="T46" fmla="*/ 39 w 125"/>
                <a:gd name="T47" fmla="*/ 172 h 173"/>
                <a:gd name="T48" fmla="*/ 25 w 125"/>
                <a:gd name="T49" fmla="*/ 171 h 173"/>
                <a:gd name="T50" fmla="*/ 6 w 125"/>
                <a:gd name="T51" fmla="*/ 172 h 173"/>
                <a:gd name="T52" fmla="*/ 1 w 125"/>
                <a:gd name="T53" fmla="*/ 156 h 173"/>
                <a:gd name="T54" fmla="*/ 1 w 125"/>
                <a:gd name="T55" fmla="*/ 129 h 173"/>
                <a:gd name="T56" fmla="*/ 1 w 125"/>
                <a:gd name="T57" fmla="*/ 89 h 173"/>
                <a:gd name="T58" fmla="*/ 1 w 125"/>
                <a:gd name="T59" fmla="*/ 60 h 173"/>
                <a:gd name="T60" fmla="*/ 3 w 125"/>
                <a:gd name="T61" fmla="*/ 23 h 173"/>
                <a:gd name="T62" fmla="*/ 4 w 125"/>
                <a:gd name="T63" fmla="*/ 3 h 173"/>
                <a:gd name="T64" fmla="*/ 9 w 125"/>
                <a:gd name="T65" fmla="*/ 3 h 173"/>
                <a:gd name="T66" fmla="*/ 27 w 125"/>
                <a:gd name="T67" fmla="*/ 4 h 173"/>
                <a:gd name="T68" fmla="*/ 44 w 125"/>
                <a:gd name="T69" fmla="*/ 3 h 173"/>
                <a:gd name="T70" fmla="*/ 46 w 125"/>
                <a:gd name="T71" fmla="*/ 6 h 173"/>
                <a:gd name="T72" fmla="*/ 47 w 125"/>
                <a:gd name="T73" fmla="*/ 37 h 173"/>
                <a:gd name="T74" fmla="*/ 46 w 125"/>
                <a:gd name="T75" fmla="*/ 6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5" h="173">
                  <a:moveTo>
                    <a:pt x="56" y="69"/>
                  </a:moveTo>
                  <a:cubicBezTo>
                    <a:pt x="60" y="69"/>
                    <a:pt x="63" y="69"/>
                    <a:pt x="66" y="68"/>
                  </a:cubicBezTo>
                  <a:cubicBezTo>
                    <a:pt x="67" y="68"/>
                    <a:pt x="68" y="68"/>
                    <a:pt x="70" y="68"/>
                  </a:cubicBezTo>
                  <a:cubicBezTo>
                    <a:pt x="72" y="68"/>
                    <a:pt x="74" y="68"/>
                    <a:pt x="75" y="68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3" y="6"/>
                    <a:pt x="84" y="4"/>
                    <a:pt x="84" y="3"/>
                  </a:cubicBezTo>
                  <a:cubicBezTo>
                    <a:pt x="85" y="2"/>
                    <a:pt x="86" y="2"/>
                    <a:pt x="87" y="2"/>
                  </a:cubicBezTo>
                  <a:cubicBezTo>
                    <a:pt x="89" y="2"/>
                    <a:pt x="94" y="1"/>
                    <a:pt x="101" y="0"/>
                  </a:cubicBezTo>
                  <a:cubicBezTo>
                    <a:pt x="102" y="0"/>
                    <a:pt x="105" y="0"/>
                    <a:pt x="108" y="0"/>
                  </a:cubicBezTo>
                  <a:cubicBezTo>
                    <a:pt x="113" y="0"/>
                    <a:pt x="117" y="0"/>
                    <a:pt x="121" y="1"/>
                  </a:cubicBezTo>
                  <a:cubicBezTo>
                    <a:pt x="122" y="1"/>
                    <a:pt x="123" y="1"/>
                    <a:pt x="124" y="2"/>
                  </a:cubicBezTo>
                  <a:cubicBezTo>
                    <a:pt x="124" y="2"/>
                    <a:pt x="124" y="3"/>
                    <a:pt x="125" y="4"/>
                  </a:cubicBezTo>
                  <a:cubicBezTo>
                    <a:pt x="125" y="5"/>
                    <a:pt x="125" y="6"/>
                    <a:pt x="125" y="7"/>
                  </a:cubicBezTo>
                  <a:cubicBezTo>
                    <a:pt x="125" y="9"/>
                    <a:pt x="125" y="13"/>
                    <a:pt x="124" y="20"/>
                  </a:cubicBezTo>
                  <a:cubicBezTo>
                    <a:pt x="124" y="31"/>
                    <a:pt x="123" y="38"/>
                    <a:pt x="123" y="43"/>
                  </a:cubicBezTo>
                  <a:cubicBezTo>
                    <a:pt x="123" y="45"/>
                    <a:pt x="123" y="51"/>
                    <a:pt x="122" y="62"/>
                  </a:cubicBezTo>
                  <a:cubicBezTo>
                    <a:pt x="121" y="75"/>
                    <a:pt x="120" y="83"/>
                    <a:pt x="120" y="86"/>
                  </a:cubicBezTo>
                  <a:cubicBezTo>
                    <a:pt x="121" y="134"/>
                    <a:pt x="121" y="134"/>
                    <a:pt x="121" y="134"/>
                  </a:cubicBezTo>
                  <a:cubicBezTo>
                    <a:pt x="121" y="152"/>
                    <a:pt x="121" y="163"/>
                    <a:pt x="122" y="167"/>
                  </a:cubicBezTo>
                  <a:cubicBezTo>
                    <a:pt x="122" y="167"/>
                    <a:pt x="122" y="167"/>
                    <a:pt x="122" y="167"/>
                  </a:cubicBezTo>
                  <a:cubicBezTo>
                    <a:pt x="122" y="169"/>
                    <a:pt x="121" y="170"/>
                    <a:pt x="121" y="170"/>
                  </a:cubicBezTo>
                  <a:cubicBezTo>
                    <a:pt x="120" y="171"/>
                    <a:pt x="119" y="171"/>
                    <a:pt x="119" y="171"/>
                  </a:cubicBezTo>
                  <a:cubicBezTo>
                    <a:pt x="118" y="171"/>
                    <a:pt x="117" y="171"/>
                    <a:pt x="117" y="171"/>
                  </a:cubicBezTo>
                  <a:cubicBezTo>
                    <a:pt x="116" y="170"/>
                    <a:pt x="114" y="170"/>
                    <a:pt x="112" y="170"/>
                  </a:cubicBezTo>
                  <a:cubicBezTo>
                    <a:pt x="112" y="170"/>
                    <a:pt x="109" y="170"/>
                    <a:pt x="106" y="171"/>
                  </a:cubicBezTo>
                  <a:cubicBezTo>
                    <a:pt x="101" y="171"/>
                    <a:pt x="94" y="171"/>
                    <a:pt x="84" y="171"/>
                  </a:cubicBezTo>
                  <a:cubicBezTo>
                    <a:pt x="84" y="171"/>
                    <a:pt x="84" y="171"/>
                    <a:pt x="84" y="171"/>
                  </a:cubicBezTo>
                  <a:cubicBezTo>
                    <a:pt x="82" y="171"/>
                    <a:pt x="81" y="171"/>
                    <a:pt x="81" y="169"/>
                  </a:cubicBezTo>
                  <a:cubicBezTo>
                    <a:pt x="81" y="166"/>
                    <a:pt x="80" y="160"/>
                    <a:pt x="80" y="151"/>
                  </a:cubicBezTo>
                  <a:cubicBezTo>
                    <a:pt x="80" y="142"/>
                    <a:pt x="80" y="136"/>
                    <a:pt x="80" y="132"/>
                  </a:cubicBezTo>
                  <a:cubicBezTo>
                    <a:pt x="79" y="126"/>
                    <a:pt x="79" y="120"/>
                    <a:pt x="79" y="114"/>
                  </a:cubicBezTo>
                  <a:cubicBezTo>
                    <a:pt x="79" y="111"/>
                    <a:pt x="79" y="108"/>
                    <a:pt x="79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0" y="103"/>
                    <a:pt x="48" y="103"/>
                    <a:pt x="47" y="103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5" y="124"/>
                    <a:pt x="45" y="131"/>
                    <a:pt x="45" y="140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5" y="161"/>
                    <a:pt x="45" y="166"/>
                    <a:pt x="46" y="168"/>
                  </a:cubicBezTo>
                  <a:cubicBezTo>
                    <a:pt x="46" y="170"/>
                    <a:pt x="46" y="171"/>
                    <a:pt x="45" y="171"/>
                  </a:cubicBezTo>
                  <a:cubicBezTo>
                    <a:pt x="44" y="171"/>
                    <a:pt x="43" y="172"/>
                    <a:pt x="42" y="172"/>
                  </a:cubicBezTo>
                  <a:cubicBezTo>
                    <a:pt x="41" y="172"/>
                    <a:pt x="40" y="172"/>
                    <a:pt x="39" y="172"/>
                  </a:cubicBezTo>
                  <a:cubicBezTo>
                    <a:pt x="38" y="172"/>
                    <a:pt x="36" y="171"/>
                    <a:pt x="33" y="171"/>
                  </a:cubicBezTo>
                  <a:cubicBezTo>
                    <a:pt x="30" y="171"/>
                    <a:pt x="27" y="171"/>
                    <a:pt x="25" y="171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17" y="171"/>
                    <a:pt x="13" y="172"/>
                    <a:pt x="6" y="172"/>
                  </a:cubicBezTo>
                  <a:cubicBezTo>
                    <a:pt x="2" y="173"/>
                    <a:pt x="0" y="170"/>
                    <a:pt x="0" y="165"/>
                  </a:cubicBezTo>
                  <a:cubicBezTo>
                    <a:pt x="1" y="156"/>
                    <a:pt x="1" y="156"/>
                    <a:pt x="1" y="156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5"/>
                    <a:pt x="1" y="132"/>
                    <a:pt x="1" y="129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2" y="95"/>
                    <a:pt x="1" y="91"/>
                    <a:pt x="1" y="89"/>
                  </a:cubicBezTo>
                  <a:cubicBezTo>
                    <a:pt x="1" y="85"/>
                    <a:pt x="1" y="80"/>
                    <a:pt x="1" y="7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57"/>
                    <a:pt x="1" y="54"/>
                    <a:pt x="1" y="50"/>
                  </a:cubicBezTo>
                  <a:cubicBezTo>
                    <a:pt x="1" y="46"/>
                    <a:pt x="2" y="37"/>
                    <a:pt x="3" y="2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3"/>
                    <a:pt x="14" y="4"/>
                    <a:pt x="17" y="4"/>
                  </a:cubicBezTo>
                  <a:cubicBezTo>
                    <a:pt x="21" y="4"/>
                    <a:pt x="24" y="4"/>
                    <a:pt x="2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40" y="4"/>
                    <a:pt x="42" y="3"/>
                    <a:pt x="44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4"/>
                    <a:pt x="46" y="6"/>
                  </a:cubicBezTo>
                  <a:cubicBezTo>
                    <a:pt x="47" y="6"/>
                    <a:pt x="47" y="10"/>
                    <a:pt x="47" y="16"/>
                  </a:cubicBezTo>
                  <a:cubicBezTo>
                    <a:pt x="47" y="22"/>
                    <a:pt x="47" y="29"/>
                    <a:pt x="47" y="37"/>
                  </a:cubicBezTo>
                  <a:cubicBezTo>
                    <a:pt x="47" y="42"/>
                    <a:pt x="47" y="49"/>
                    <a:pt x="46" y="57"/>
                  </a:cubicBezTo>
                  <a:cubicBezTo>
                    <a:pt x="46" y="68"/>
                    <a:pt x="46" y="68"/>
                    <a:pt x="46" y="68"/>
                  </a:cubicBezTo>
                  <a:lnTo>
                    <a:pt x="5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4CE08FED-CF3B-401D-96AB-E2F09A8C7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" y="-490"/>
              <a:ext cx="124" cy="27"/>
            </a:xfrm>
            <a:custGeom>
              <a:avLst/>
              <a:gdLst>
                <a:gd name="T0" fmla="*/ 91 w 91"/>
                <a:gd name="T1" fmla="*/ 0 h 20"/>
                <a:gd name="T2" fmla="*/ 91 w 91"/>
                <a:gd name="T3" fmla="*/ 2 h 20"/>
                <a:gd name="T4" fmla="*/ 91 w 91"/>
                <a:gd name="T5" fmla="*/ 4 h 20"/>
                <a:gd name="T6" fmla="*/ 91 w 91"/>
                <a:gd name="T7" fmla="*/ 16 h 20"/>
                <a:gd name="T8" fmla="*/ 88 w 91"/>
                <a:gd name="T9" fmla="*/ 18 h 20"/>
                <a:gd name="T10" fmla="*/ 85 w 91"/>
                <a:gd name="T11" fmla="*/ 18 h 20"/>
                <a:gd name="T12" fmla="*/ 78 w 91"/>
                <a:gd name="T13" fmla="*/ 18 h 20"/>
                <a:gd name="T14" fmla="*/ 68 w 91"/>
                <a:gd name="T15" fmla="*/ 19 h 20"/>
                <a:gd name="T16" fmla="*/ 48 w 91"/>
                <a:gd name="T17" fmla="*/ 19 h 20"/>
                <a:gd name="T18" fmla="*/ 33 w 91"/>
                <a:gd name="T19" fmla="*/ 19 h 20"/>
                <a:gd name="T20" fmla="*/ 28 w 91"/>
                <a:gd name="T21" fmla="*/ 19 h 20"/>
                <a:gd name="T22" fmla="*/ 20 w 91"/>
                <a:gd name="T23" fmla="*/ 20 h 20"/>
                <a:gd name="T24" fmla="*/ 11 w 91"/>
                <a:gd name="T25" fmla="*/ 20 h 20"/>
                <a:gd name="T26" fmla="*/ 5 w 91"/>
                <a:gd name="T27" fmla="*/ 19 h 20"/>
                <a:gd name="T28" fmla="*/ 1 w 91"/>
                <a:gd name="T29" fmla="*/ 19 h 20"/>
                <a:gd name="T30" fmla="*/ 1 w 91"/>
                <a:gd name="T31" fmla="*/ 17 h 20"/>
                <a:gd name="T32" fmla="*/ 1 w 91"/>
                <a:gd name="T33" fmla="*/ 15 h 20"/>
                <a:gd name="T34" fmla="*/ 0 w 91"/>
                <a:gd name="T35" fmla="*/ 10 h 20"/>
                <a:gd name="T36" fmla="*/ 0 w 91"/>
                <a:gd name="T37" fmla="*/ 1 h 20"/>
                <a:gd name="T38" fmla="*/ 3 w 91"/>
                <a:gd name="T39" fmla="*/ 0 h 20"/>
                <a:gd name="T40" fmla="*/ 6 w 91"/>
                <a:gd name="T41" fmla="*/ 0 h 20"/>
                <a:gd name="T42" fmla="*/ 24 w 91"/>
                <a:gd name="T43" fmla="*/ 0 h 20"/>
                <a:gd name="T44" fmla="*/ 32 w 91"/>
                <a:gd name="T45" fmla="*/ 0 h 20"/>
                <a:gd name="T46" fmla="*/ 55 w 91"/>
                <a:gd name="T47" fmla="*/ 0 h 20"/>
                <a:gd name="T48" fmla="*/ 89 w 91"/>
                <a:gd name="T49" fmla="*/ 0 h 20"/>
                <a:gd name="T50" fmla="*/ 91 w 91"/>
                <a:gd name="T5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1" h="20">
                  <a:moveTo>
                    <a:pt x="91" y="0"/>
                  </a:moveTo>
                  <a:cubicBezTo>
                    <a:pt x="91" y="1"/>
                    <a:pt x="91" y="2"/>
                    <a:pt x="91" y="2"/>
                  </a:cubicBezTo>
                  <a:cubicBezTo>
                    <a:pt x="91" y="3"/>
                    <a:pt x="91" y="3"/>
                    <a:pt x="91" y="4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7"/>
                    <a:pt x="90" y="18"/>
                    <a:pt x="88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4" y="18"/>
                    <a:pt x="81" y="18"/>
                    <a:pt x="78" y="18"/>
                  </a:cubicBezTo>
                  <a:cubicBezTo>
                    <a:pt x="74" y="18"/>
                    <a:pt x="71" y="19"/>
                    <a:pt x="6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0" y="19"/>
                    <a:pt x="35" y="19"/>
                    <a:pt x="33" y="19"/>
                  </a:cubicBezTo>
                  <a:cubicBezTo>
                    <a:pt x="30" y="19"/>
                    <a:pt x="29" y="19"/>
                    <a:pt x="28" y="19"/>
                  </a:cubicBezTo>
                  <a:cubicBezTo>
                    <a:pt x="26" y="20"/>
                    <a:pt x="24" y="20"/>
                    <a:pt x="20" y="20"/>
                  </a:cubicBezTo>
                  <a:cubicBezTo>
                    <a:pt x="16" y="20"/>
                    <a:pt x="13" y="20"/>
                    <a:pt x="11" y="20"/>
                  </a:cubicBezTo>
                  <a:cubicBezTo>
                    <a:pt x="8" y="19"/>
                    <a:pt x="7" y="19"/>
                    <a:pt x="5" y="19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1" y="18"/>
                    <a:pt x="1" y="18"/>
                    <a:pt x="1" y="17"/>
                  </a:cubicBezTo>
                  <a:cubicBezTo>
                    <a:pt x="1" y="17"/>
                    <a:pt x="1" y="16"/>
                    <a:pt x="1" y="1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2"/>
                    <a:pt x="0" y="1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0"/>
                    <a:pt x="32" y="0"/>
                  </a:cubicBezTo>
                  <a:cubicBezTo>
                    <a:pt x="36" y="0"/>
                    <a:pt x="44" y="0"/>
                    <a:pt x="55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0"/>
                    <a:pt x="91" y="0"/>
                    <a:pt x="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7C6BDCC2-8ACE-4A58-B815-7EFF2CF9D9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7" y="-625"/>
              <a:ext cx="183" cy="243"/>
            </a:xfrm>
            <a:custGeom>
              <a:avLst/>
              <a:gdLst>
                <a:gd name="T0" fmla="*/ 119 w 134"/>
                <a:gd name="T1" fmla="*/ 31 h 175"/>
                <a:gd name="T2" fmla="*/ 131 w 134"/>
                <a:gd name="T3" fmla="*/ 63 h 175"/>
                <a:gd name="T4" fmla="*/ 134 w 134"/>
                <a:gd name="T5" fmla="*/ 87 h 175"/>
                <a:gd name="T6" fmla="*/ 130 w 134"/>
                <a:gd name="T7" fmla="*/ 122 h 175"/>
                <a:gd name="T8" fmla="*/ 110 w 134"/>
                <a:gd name="T9" fmla="*/ 158 h 175"/>
                <a:gd name="T10" fmla="*/ 65 w 134"/>
                <a:gd name="T11" fmla="*/ 175 h 175"/>
                <a:gd name="T12" fmla="*/ 9 w 134"/>
                <a:gd name="T13" fmla="*/ 129 h 175"/>
                <a:gd name="T14" fmla="*/ 0 w 134"/>
                <a:gd name="T15" fmla="*/ 82 h 175"/>
                <a:gd name="T16" fmla="*/ 9 w 134"/>
                <a:gd name="T17" fmla="*/ 42 h 175"/>
                <a:gd name="T18" fmla="*/ 32 w 134"/>
                <a:gd name="T19" fmla="*/ 12 h 175"/>
                <a:gd name="T20" fmla="*/ 62 w 134"/>
                <a:gd name="T21" fmla="*/ 0 h 175"/>
                <a:gd name="T22" fmla="*/ 83 w 134"/>
                <a:gd name="T23" fmla="*/ 1 h 175"/>
                <a:gd name="T24" fmla="*/ 95 w 134"/>
                <a:gd name="T25" fmla="*/ 5 h 175"/>
                <a:gd name="T26" fmla="*/ 119 w 134"/>
                <a:gd name="T27" fmla="*/ 31 h 175"/>
                <a:gd name="T28" fmla="*/ 102 w 134"/>
                <a:gd name="T29" fmla="*/ 141 h 175"/>
                <a:gd name="T30" fmla="*/ 114 w 134"/>
                <a:gd name="T31" fmla="*/ 87 h 175"/>
                <a:gd name="T32" fmla="*/ 109 w 134"/>
                <a:gd name="T33" fmla="*/ 51 h 175"/>
                <a:gd name="T34" fmla="*/ 92 w 134"/>
                <a:gd name="T35" fmla="*/ 24 h 175"/>
                <a:gd name="T36" fmla="*/ 67 w 134"/>
                <a:gd name="T37" fmla="*/ 14 h 175"/>
                <a:gd name="T38" fmla="*/ 61 w 134"/>
                <a:gd name="T39" fmla="*/ 14 h 175"/>
                <a:gd name="T40" fmla="*/ 52 w 134"/>
                <a:gd name="T41" fmla="*/ 16 h 175"/>
                <a:gd name="T42" fmla="*/ 45 w 134"/>
                <a:gd name="T43" fmla="*/ 21 h 175"/>
                <a:gd name="T44" fmla="*/ 32 w 134"/>
                <a:gd name="T45" fmla="*/ 36 h 175"/>
                <a:gd name="T46" fmla="*/ 21 w 134"/>
                <a:gd name="T47" fmla="*/ 55 h 175"/>
                <a:gd name="T48" fmla="*/ 16 w 134"/>
                <a:gd name="T49" fmla="*/ 85 h 175"/>
                <a:gd name="T50" fmla="*/ 20 w 134"/>
                <a:gd name="T51" fmla="*/ 123 h 175"/>
                <a:gd name="T52" fmla="*/ 36 w 134"/>
                <a:gd name="T53" fmla="*/ 151 h 175"/>
                <a:gd name="T54" fmla="*/ 64 w 134"/>
                <a:gd name="T55" fmla="*/ 162 h 175"/>
                <a:gd name="T56" fmla="*/ 102 w 134"/>
                <a:gd name="T57" fmla="*/ 14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75">
                  <a:moveTo>
                    <a:pt x="119" y="31"/>
                  </a:moveTo>
                  <a:cubicBezTo>
                    <a:pt x="124" y="42"/>
                    <a:pt x="129" y="53"/>
                    <a:pt x="131" y="63"/>
                  </a:cubicBezTo>
                  <a:cubicBezTo>
                    <a:pt x="133" y="73"/>
                    <a:pt x="134" y="81"/>
                    <a:pt x="134" y="87"/>
                  </a:cubicBezTo>
                  <a:cubicBezTo>
                    <a:pt x="134" y="97"/>
                    <a:pt x="133" y="109"/>
                    <a:pt x="130" y="122"/>
                  </a:cubicBezTo>
                  <a:cubicBezTo>
                    <a:pt x="127" y="135"/>
                    <a:pt x="120" y="147"/>
                    <a:pt x="110" y="158"/>
                  </a:cubicBezTo>
                  <a:cubicBezTo>
                    <a:pt x="99" y="170"/>
                    <a:pt x="85" y="175"/>
                    <a:pt x="65" y="175"/>
                  </a:cubicBezTo>
                  <a:cubicBezTo>
                    <a:pt x="39" y="175"/>
                    <a:pt x="20" y="160"/>
                    <a:pt x="9" y="129"/>
                  </a:cubicBezTo>
                  <a:cubicBezTo>
                    <a:pt x="4" y="115"/>
                    <a:pt x="1" y="100"/>
                    <a:pt x="0" y="82"/>
                  </a:cubicBezTo>
                  <a:cubicBezTo>
                    <a:pt x="0" y="68"/>
                    <a:pt x="3" y="55"/>
                    <a:pt x="9" y="42"/>
                  </a:cubicBezTo>
                  <a:cubicBezTo>
                    <a:pt x="15" y="30"/>
                    <a:pt x="23" y="19"/>
                    <a:pt x="32" y="12"/>
                  </a:cubicBezTo>
                  <a:cubicBezTo>
                    <a:pt x="42" y="4"/>
                    <a:pt x="52" y="0"/>
                    <a:pt x="62" y="0"/>
                  </a:cubicBezTo>
                  <a:cubicBezTo>
                    <a:pt x="72" y="0"/>
                    <a:pt x="79" y="0"/>
                    <a:pt x="83" y="1"/>
                  </a:cubicBezTo>
                  <a:cubicBezTo>
                    <a:pt x="88" y="1"/>
                    <a:pt x="92" y="3"/>
                    <a:pt x="95" y="5"/>
                  </a:cubicBezTo>
                  <a:cubicBezTo>
                    <a:pt x="105" y="12"/>
                    <a:pt x="113" y="20"/>
                    <a:pt x="119" y="31"/>
                  </a:cubicBezTo>
                  <a:close/>
                  <a:moveTo>
                    <a:pt x="102" y="141"/>
                  </a:moveTo>
                  <a:cubicBezTo>
                    <a:pt x="110" y="126"/>
                    <a:pt x="114" y="109"/>
                    <a:pt x="114" y="87"/>
                  </a:cubicBezTo>
                  <a:cubicBezTo>
                    <a:pt x="114" y="74"/>
                    <a:pt x="112" y="62"/>
                    <a:pt x="109" y="51"/>
                  </a:cubicBezTo>
                  <a:cubicBezTo>
                    <a:pt x="105" y="40"/>
                    <a:pt x="99" y="31"/>
                    <a:pt x="92" y="24"/>
                  </a:cubicBezTo>
                  <a:cubicBezTo>
                    <a:pt x="85" y="18"/>
                    <a:pt x="77" y="14"/>
                    <a:pt x="67" y="14"/>
                  </a:cubicBezTo>
                  <a:cubicBezTo>
                    <a:pt x="67" y="14"/>
                    <a:pt x="64" y="14"/>
                    <a:pt x="61" y="14"/>
                  </a:cubicBezTo>
                  <a:cubicBezTo>
                    <a:pt x="58" y="14"/>
                    <a:pt x="55" y="15"/>
                    <a:pt x="52" y="16"/>
                  </a:cubicBezTo>
                  <a:cubicBezTo>
                    <a:pt x="49" y="17"/>
                    <a:pt x="47" y="19"/>
                    <a:pt x="45" y="21"/>
                  </a:cubicBezTo>
                  <a:cubicBezTo>
                    <a:pt x="40" y="26"/>
                    <a:pt x="35" y="31"/>
                    <a:pt x="32" y="36"/>
                  </a:cubicBezTo>
                  <a:cubicBezTo>
                    <a:pt x="28" y="40"/>
                    <a:pt x="25" y="46"/>
                    <a:pt x="21" y="55"/>
                  </a:cubicBezTo>
                  <a:cubicBezTo>
                    <a:pt x="17" y="64"/>
                    <a:pt x="16" y="74"/>
                    <a:pt x="16" y="85"/>
                  </a:cubicBezTo>
                  <a:cubicBezTo>
                    <a:pt x="16" y="99"/>
                    <a:pt x="17" y="111"/>
                    <a:pt x="20" y="123"/>
                  </a:cubicBezTo>
                  <a:cubicBezTo>
                    <a:pt x="24" y="134"/>
                    <a:pt x="29" y="144"/>
                    <a:pt x="36" y="151"/>
                  </a:cubicBezTo>
                  <a:cubicBezTo>
                    <a:pt x="43" y="158"/>
                    <a:pt x="53" y="162"/>
                    <a:pt x="64" y="162"/>
                  </a:cubicBezTo>
                  <a:cubicBezTo>
                    <a:pt x="81" y="162"/>
                    <a:pt x="94" y="155"/>
                    <a:pt x="102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54E9B365-7853-42BD-B99E-F534DDB2D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-622"/>
              <a:ext cx="184" cy="237"/>
            </a:xfrm>
            <a:custGeom>
              <a:avLst/>
              <a:gdLst>
                <a:gd name="T0" fmla="*/ 56 w 135"/>
                <a:gd name="T1" fmla="*/ 77 h 171"/>
                <a:gd name="T2" fmla="*/ 101 w 135"/>
                <a:gd name="T3" fmla="*/ 77 h 171"/>
                <a:gd name="T4" fmla="*/ 119 w 135"/>
                <a:gd name="T5" fmla="*/ 70 h 171"/>
                <a:gd name="T6" fmla="*/ 119 w 135"/>
                <a:gd name="T7" fmla="*/ 19 h 171"/>
                <a:gd name="T8" fmla="*/ 122 w 135"/>
                <a:gd name="T9" fmla="*/ 0 h 171"/>
                <a:gd name="T10" fmla="*/ 129 w 135"/>
                <a:gd name="T11" fmla="*/ 1 h 171"/>
                <a:gd name="T12" fmla="*/ 135 w 135"/>
                <a:gd name="T13" fmla="*/ 3 h 171"/>
                <a:gd name="T14" fmla="*/ 134 w 135"/>
                <a:gd name="T15" fmla="*/ 12 h 171"/>
                <a:gd name="T16" fmla="*/ 131 w 135"/>
                <a:gd name="T17" fmla="*/ 59 h 171"/>
                <a:gd name="T18" fmla="*/ 130 w 135"/>
                <a:gd name="T19" fmla="*/ 134 h 171"/>
                <a:gd name="T20" fmla="*/ 129 w 135"/>
                <a:gd name="T21" fmla="*/ 159 h 171"/>
                <a:gd name="T22" fmla="*/ 130 w 135"/>
                <a:gd name="T23" fmla="*/ 168 h 171"/>
                <a:gd name="T24" fmla="*/ 128 w 135"/>
                <a:gd name="T25" fmla="*/ 169 h 171"/>
                <a:gd name="T26" fmla="*/ 117 w 135"/>
                <a:gd name="T27" fmla="*/ 167 h 171"/>
                <a:gd name="T28" fmla="*/ 117 w 135"/>
                <a:gd name="T29" fmla="*/ 124 h 171"/>
                <a:gd name="T30" fmla="*/ 117 w 135"/>
                <a:gd name="T31" fmla="*/ 107 h 171"/>
                <a:gd name="T32" fmla="*/ 98 w 135"/>
                <a:gd name="T33" fmla="*/ 89 h 171"/>
                <a:gd name="T34" fmla="*/ 47 w 135"/>
                <a:gd name="T35" fmla="*/ 90 h 171"/>
                <a:gd name="T36" fmla="*/ 33 w 135"/>
                <a:gd name="T37" fmla="*/ 96 h 171"/>
                <a:gd name="T38" fmla="*/ 32 w 135"/>
                <a:gd name="T39" fmla="*/ 136 h 171"/>
                <a:gd name="T40" fmla="*/ 34 w 135"/>
                <a:gd name="T41" fmla="*/ 165 h 171"/>
                <a:gd name="T42" fmla="*/ 28 w 135"/>
                <a:gd name="T43" fmla="*/ 170 h 171"/>
                <a:gd name="T44" fmla="*/ 6 w 135"/>
                <a:gd name="T45" fmla="*/ 170 h 171"/>
                <a:gd name="T46" fmla="*/ 1 w 135"/>
                <a:gd name="T47" fmla="*/ 162 h 171"/>
                <a:gd name="T48" fmla="*/ 0 w 135"/>
                <a:gd name="T49" fmla="*/ 72 h 171"/>
                <a:gd name="T50" fmla="*/ 2 w 135"/>
                <a:gd name="T51" fmla="*/ 4 h 171"/>
                <a:gd name="T52" fmla="*/ 11 w 135"/>
                <a:gd name="T53" fmla="*/ 3 h 171"/>
                <a:gd name="T54" fmla="*/ 20 w 135"/>
                <a:gd name="T55" fmla="*/ 2 h 171"/>
                <a:gd name="T56" fmla="*/ 32 w 135"/>
                <a:gd name="T57" fmla="*/ 2 h 171"/>
                <a:gd name="T58" fmla="*/ 35 w 135"/>
                <a:gd name="T59" fmla="*/ 7 h 171"/>
                <a:gd name="T60" fmla="*/ 34 w 135"/>
                <a:gd name="T61" fmla="*/ 38 h 171"/>
                <a:gd name="T62" fmla="*/ 33 w 135"/>
                <a:gd name="T63" fmla="*/ 7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5" h="171">
                  <a:moveTo>
                    <a:pt x="47" y="77"/>
                  </a:moveTo>
                  <a:cubicBezTo>
                    <a:pt x="56" y="77"/>
                    <a:pt x="56" y="77"/>
                    <a:pt x="56" y="77"/>
                  </a:cubicBezTo>
                  <a:cubicBezTo>
                    <a:pt x="64" y="77"/>
                    <a:pt x="69" y="77"/>
                    <a:pt x="72" y="77"/>
                  </a:cubicBezTo>
                  <a:cubicBezTo>
                    <a:pt x="85" y="77"/>
                    <a:pt x="94" y="77"/>
                    <a:pt x="101" y="77"/>
                  </a:cubicBezTo>
                  <a:cubicBezTo>
                    <a:pt x="108" y="77"/>
                    <a:pt x="114" y="77"/>
                    <a:pt x="119" y="77"/>
                  </a:cubicBezTo>
                  <a:cubicBezTo>
                    <a:pt x="119" y="70"/>
                    <a:pt x="119" y="70"/>
                    <a:pt x="119" y="70"/>
                  </a:cubicBezTo>
                  <a:cubicBezTo>
                    <a:pt x="118" y="56"/>
                    <a:pt x="118" y="56"/>
                    <a:pt x="118" y="56"/>
                  </a:cubicBezTo>
                  <a:cubicBezTo>
                    <a:pt x="118" y="50"/>
                    <a:pt x="119" y="38"/>
                    <a:pt x="119" y="19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1"/>
                    <a:pt x="121" y="0"/>
                    <a:pt x="122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6" y="0"/>
                    <a:pt x="127" y="1"/>
                    <a:pt x="129" y="1"/>
                  </a:cubicBezTo>
                  <a:cubicBezTo>
                    <a:pt x="131" y="1"/>
                    <a:pt x="132" y="1"/>
                    <a:pt x="133" y="1"/>
                  </a:cubicBezTo>
                  <a:cubicBezTo>
                    <a:pt x="134" y="1"/>
                    <a:pt x="135" y="2"/>
                    <a:pt x="135" y="3"/>
                  </a:cubicBezTo>
                  <a:cubicBezTo>
                    <a:pt x="135" y="5"/>
                    <a:pt x="135" y="5"/>
                    <a:pt x="135" y="5"/>
                  </a:cubicBezTo>
                  <a:cubicBezTo>
                    <a:pt x="135" y="6"/>
                    <a:pt x="134" y="9"/>
                    <a:pt x="134" y="12"/>
                  </a:cubicBezTo>
                  <a:cubicBezTo>
                    <a:pt x="134" y="15"/>
                    <a:pt x="133" y="20"/>
                    <a:pt x="133" y="26"/>
                  </a:cubicBezTo>
                  <a:cubicBezTo>
                    <a:pt x="132" y="31"/>
                    <a:pt x="132" y="42"/>
                    <a:pt x="131" y="59"/>
                  </a:cubicBezTo>
                  <a:cubicBezTo>
                    <a:pt x="131" y="76"/>
                    <a:pt x="131" y="89"/>
                    <a:pt x="131" y="99"/>
                  </a:cubicBezTo>
                  <a:cubicBezTo>
                    <a:pt x="131" y="105"/>
                    <a:pt x="131" y="117"/>
                    <a:pt x="130" y="134"/>
                  </a:cubicBezTo>
                  <a:cubicBezTo>
                    <a:pt x="129" y="150"/>
                    <a:pt x="129" y="150"/>
                    <a:pt x="129" y="150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9" y="162"/>
                    <a:pt x="129" y="164"/>
                    <a:pt x="130" y="166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29" y="169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26" y="170"/>
                    <a:pt x="123" y="170"/>
                    <a:pt x="119" y="170"/>
                  </a:cubicBezTo>
                  <a:cubicBezTo>
                    <a:pt x="118" y="170"/>
                    <a:pt x="117" y="169"/>
                    <a:pt x="117" y="167"/>
                  </a:cubicBezTo>
                  <a:cubicBezTo>
                    <a:pt x="117" y="132"/>
                    <a:pt x="117" y="132"/>
                    <a:pt x="117" y="132"/>
                  </a:cubicBezTo>
                  <a:cubicBezTo>
                    <a:pt x="117" y="130"/>
                    <a:pt x="117" y="127"/>
                    <a:pt x="117" y="124"/>
                  </a:cubicBezTo>
                  <a:cubicBezTo>
                    <a:pt x="117" y="121"/>
                    <a:pt x="117" y="119"/>
                    <a:pt x="117" y="117"/>
                  </a:cubicBezTo>
                  <a:cubicBezTo>
                    <a:pt x="117" y="107"/>
                    <a:pt x="117" y="107"/>
                    <a:pt x="117" y="107"/>
                  </a:cubicBezTo>
                  <a:cubicBezTo>
                    <a:pt x="117" y="89"/>
                    <a:pt x="117" y="89"/>
                    <a:pt x="11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1" y="89"/>
                    <a:pt x="82" y="90"/>
                    <a:pt x="70" y="90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1" y="90"/>
                    <a:pt x="37" y="89"/>
                    <a:pt x="33" y="89"/>
                  </a:cubicBezTo>
                  <a:cubicBezTo>
                    <a:pt x="33" y="92"/>
                    <a:pt x="33" y="94"/>
                    <a:pt x="33" y="96"/>
                  </a:cubicBezTo>
                  <a:cubicBezTo>
                    <a:pt x="33" y="101"/>
                    <a:pt x="32" y="106"/>
                    <a:pt x="32" y="110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149"/>
                    <a:pt x="33" y="157"/>
                    <a:pt x="33" y="161"/>
                  </a:cubicBezTo>
                  <a:cubicBezTo>
                    <a:pt x="34" y="163"/>
                    <a:pt x="34" y="164"/>
                    <a:pt x="34" y="165"/>
                  </a:cubicBezTo>
                  <a:cubicBezTo>
                    <a:pt x="34" y="167"/>
                    <a:pt x="33" y="168"/>
                    <a:pt x="32" y="169"/>
                  </a:cubicBezTo>
                  <a:cubicBezTo>
                    <a:pt x="31" y="169"/>
                    <a:pt x="30" y="170"/>
                    <a:pt x="28" y="170"/>
                  </a:cubicBezTo>
                  <a:cubicBezTo>
                    <a:pt x="27" y="170"/>
                    <a:pt x="26" y="169"/>
                    <a:pt x="26" y="169"/>
                  </a:cubicBezTo>
                  <a:cubicBezTo>
                    <a:pt x="20" y="169"/>
                    <a:pt x="14" y="169"/>
                    <a:pt x="6" y="170"/>
                  </a:cubicBezTo>
                  <a:cubicBezTo>
                    <a:pt x="4" y="171"/>
                    <a:pt x="2" y="170"/>
                    <a:pt x="1" y="168"/>
                  </a:cubicBezTo>
                  <a:cubicBezTo>
                    <a:pt x="1" y="167"/>
                    <a:pt x="1" y="164"/>
                    <a:pt x="1" y="162"/>
                  </a:cubicBezTo>
                  <a:cubicBezTo>
                    <a:pt x="1" y="159"/>
                    <a:pt x="1" y="157"/>
                    <a:pt x="1" y="155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7"/>
                    <a:pt x="1" y="5"/>
                    <a:pt x="2" y="4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3" y="3"/>
                    <a:pt x="16" y="2"/>
                  </a:cubicBezTo>
                  <a:cubicBezTo>
                    <a:pt x="17" y="2"/>
                    <a:pt x="18" y="2"/>
                    <a:pt x="2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30" y="2"/>
                    <a:pt x="32" y="2"/>
                  </a:cubicBezTo>
                  <a:cubicBezTo>
                    <a:pt x="34" y="2"/>
                    <a:pt x="35" y="3"/>
                    <a:pt x="35" y="4"/>
                  </a:cubicBezTo>
                  <a:cubicBezTo>
                    <a:pt x="35" y="5"/>
                    <a:pt x="36" y="6"/>
                    <a:pt x="35" y="7"/>
                  </a:cubicBezTo>
                  <a:cubicBezTo>
                    <a:pt x="35" y="8"/>
                    <a:pt x="35" y="9"/>
                    <a:pt x="35" y="10"/>
                  </a:cubicBezTo>
                  <a:cubicBezTo>
                    <a:pt x="35" y="17"/>
                    <a:pt x="35" y="27"/>
                    <a:pt x="34" y="38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76"/>
                    <a:pt x="33" y="76"/>
                    <a:pt x="33" y="76"/>
                  </a:cubicBezTo>
                  <a:lnTo>
                    <a:pt x="47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7635B69-8FDC-4AFD-8EE9-F582B296A84B}"/>
              </a:ext>
            </a:extLst>
          </p:cNvPr>
          <p:cNvSpPr/>
          <p:nvPr/>
        </p:nvSpPr>
        <p:spPr>
          <a:xfrm>
            <a:off x="1063625" y="6019800"/>
            <a:ext cx="1330325" cy="838200"/>
          </a:xfrm>
          <a:custGeom>
            <a:avLst/>
            <a:gdLst>
              <a:gd name="connsiteX0" fmla="*/ 142875 w 1330325"/>
              <a:gd name="connsiteY0" fmla="*/ 0 h 838200"/>
              <a:gd name="connsiteX1" fmla="*/ 279400 w 1330325"/>
              <a:gd name="connsiteY1" fmla="*/ 50800 h 838200"/>
              <a:gd name="connsiteX2" fmla="*/ 447675 w 1330325"/>
              <a:gd name="connsiteY2" fmla="*/ 50800 h 838200"/>
              <a:gd name="connsiteX3" fmla="*/ 638175 w 1330325"/>
              <a:gd name="connsiteY3" fmla="*/ 53975 h 838200"/>
              <a:gd name="connsiteX4" fmla="*/ 809625 w 1330325"/>
              <a:gd name="connsiteY4" fmla="*/ 60325 h 838200"/>
              <a:gd name="connsiteX5" fmla="*/ 965200 w 1330325"/>
              <a:gd name="connsiteY5" fmla="*/ 63500 h 838200"/>
              <a:gd name="connsiteX6" fmla="*/ 1066800 w 1330325"/>
              <a:gd name="connsiteY6" fmla="*/ 31750 h 838200"/>
              <a:gd name="connsiteX7" fmla="*/ 1285875 w 1330325"/>
              <a:gd name="connsiteY7" fmla="*/ 15875 h 838200"/>
              <a:gd name="connsiteX8" fmla="*/ 1296988 w 1330325"/>
              <a:gd name="connsiteY8" fmla="*/ 304800 h 838200"/>
              <a:gd name="connsiteX9" fmla="*/ 1330325 w 1330325"/>
              <a:gd name="connsiteY9" fmla="*/ 304800 h 838200"/>
              <a:gd name="connsiteX10" fmla="*/ 1330325 w 1330325"/>
              <a:gd name="connsiteY10" fmla="*/ 838200 h 838200"/>
              <a:gd name="connsiteX11" fmla="*/ 9525 w 1330325"/>
              <a:gd name="connsiteY11" fmla="*/ 838200 h 838200"/>
              <a:gd name="connsiteX12" fmla="*/ 9525 w 1330325"/>
              <a:gd name="connsiteY12" fmla="*/ 387832 h 838200"/>
              <a:gd name="connsiteX13" fmla="*/ 0 w 1330325"/>
              <a:gd name="connsiteY13" fmla="*/ 387350 h 838200"/>
              <a:gd name="connsiteX14" fmla="*/ 9525 w 1330325"/>
              <a:gd name="connsiteY14" fmla="*/ 361527 h 838200"/>
              <a:gd name="connsiteX15" fmla="*/ 9525 w 1330325"/>
              <a:gd name="connsiteY15" fmla="*/ 304800 h 838200"/>
              <a:gd name="connsiteX16" fmla="*/ 30449 w 1330325"/>
              <a:gd name="connsiteY16" fmla="*/ 3048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30325" h="838200">
                <a:moveTo>
                  <a:pt x="142875" y="0"/>
                </a:moveTo>
                <a:lnTo>
                  <a:pt x="279400" y="50800"/>
                </a:lnTo>
                <a:lnTo>
                  <a:pt x="447675" y="50800"/>
                </a:lnTo>
                <a:lnTo>
                  <a:pt x="638175" y="53975"/>
                </a:lnTo>
                <a:lnTo>
                  <a:pt x="809625" y="60325"/>
                </a:lnTo>
                <a:lnTo>
                  <a:pt x="965200" y="63500"/>
                </a:lnTo>
                <a:lnTo>
                  <a:pt x="1066800" y="31750"/>
                </a:lnTo>
                <a:lnTo>
                  <a:pt x="1285875" y="15875"/>
                </a:lnTo>
                <a:lnTo>
                  <a:pt x="1296988" y="304800"/>
                </a:lnTo>
                <a:lnTo>
                  <a:pt x="1330325" y="304800"/>
                </a:lnTo>
                <a:lnTo>
                  <a:pt x="1330325" y="838200"/>
                </a:lnTo>
                <a:lnTo>
                  <a:pt x="9525" y="838200"/>
                </a:lnTo>
                <a:lnTo>
                  <a:pt x="9525" y="387832"/>
                </a:lnTo>
                <a:lnTo>
                  <a:pt x="0" y="387350"/>
                </a:lnTo>
                <a:lnTo>
                  <a:pt x="9525" y="361527"/>
                </a:lnTo>
                <a:lnTo>
                  <a:pt x="9525" y="304800"/>
                </a:lnTo>
                <a:lnTo>
                  <a:pt x="30449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6" name="Group 40">
            <a:extLst>
              <a:ext uri="{FF2B5EF4-FFF2-40B4-BE49-F238E27FC236}">
                <a16:creationId xmlns:a16="http://schemas.microsoft.com/office/drawing/2014/main" id="{16A4D12E-EE6A-417E-A848-1685DA61A64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76965" y="6382096"/>
            <a:ext cx="3758937" cy="210871"/>
            <a:chOff x="1906" y="4797"/>
            <a:chExt cx="5116" cy="287"/>
          </a:xfrm>
        </p:grpSpPr>
        <p:sp>
          <p:nvSpPr>
            <p:cNvPr id="68" name="Freeform 41">
              <a:extLst>
                <a:ext uri="{FF2B5EF4-FFF2-40B4-BE49-F238E27FC236}">
                  <a16:creationId xmlns:a16="http://schemas.microsoft.com/office/drawing/2014/main" id="{92D369CF-E905-45B1-9829-0556EC9856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6" y="4840"/>
              <a:ext cx="151" cy="241"/>
            </a:xfrm>
            <a:custGeom>
              <a:avLst/>
              <a:gdLst>
                <a:gd name="T0" fmla="*/ 111 w 111"/>
                <a:gd name="T1" fmla="*/ 171 h 175"/>
                <a:gd name="T2" fmla="*/ 109 w 111"/>
                <a:gd name="T3" fmla="*/ 172 h 175"/>
                <a:gd name="T4" fmla="*/ 107 w 111"/>
                <a:gd name="T5" fmla="*/ 172 h 175"/>
                <a:gd name="T6" fmla="*/ 106 w 111"/>
                <a:gd name="T7" fmla="*/ 172 h 175"/>
                <a:gd name="T8" fmla="*/ 79 w 111"/>
                <a:gd name="T9" fmla="*/ 173 h 175"/>
                <a:gd name="T10" fmla="*/ 76 w 111"/>
                <a:gd name="T11" fmla="*/ 171 h 175"/>
                <a:gd name="T12" fmla="*/ 73 w 111"/>
                <a:gd name="T13" fmla="*/ 165 h 175"/>
                <a:gd name="T14" fmla="*/ 69 w 111"/>
                <a:gd name="T15" fmla="*/ 156 h 175"/>
                <a:gd name="T16" fmla="*/ 52 w 111"/>
                <a:gd name="T17" fmla="*/ 123 h 175"/>
                <a:gd name="T18" fmla="*/ 40 w 111"/>
                <a:gd name="T19" fmla="*/ 100 h 175"/>
                <a:gd name="T20" fmla="*/ 41 w 111"/>
                <a:gd name="T21" fmla="*/ 112 h 175"/>
                <a:gd name="T22" fmla="*/ 42 w 111"/>
                <a:gd name="T23" fmla="*/ 131 h 175"/>
                <a:gd name="T24" fmla="*/ 44 w 111"/>
                <a:gd name="T25" fmla="*/ 166 h 175"/>
                <a:gd name="T26" fmla="*/ 44 w 111"/>
                <a:gd name="T27" fmla="*/ 169 h 175"/>
                <a:gd name="T28" fmla="*/ 40 w 111"/>
                <a:gd name="T29" fmla="*/ 173 h 175"/>
                <a:gd name="T30" fmla="*/ 37 w 111"/>
                <a:gd name="T31" fmla="*/ 173 h 175"/>
                <a:gd name="T32" fmla="*/ 19 w 111"/>
                <a:gd name="T33" fmla="*/ 174 h 175"/>
                <a:gd name="T34" fmla="*/ 7 w 111"/>
                <a:gd name="T35" fmla="*/ 175 h 175"/>
                <a:gd name="T36" fmla="*/ 2 w 111"/>
                <a:gd name="T37" fmla="*/ 173 h 175"/>
                <a:gd name="T38" fmla="*/ 1 w 111"/>
                <a:gd name="T39" fmla="*/ 169 h 175"/>
                <a:gd name="T40" fmla="*/ 1 w 111"/>
                <a:gd name="T41" fmla="*/ 164 h 175"/>
                <a:gd name="T42" fmla="*/ 1 w 111"/>
                <a:gd name="T43" fmla="*/ 150 h 175"/>
                <a:gd name="T44" fmla="*/ 0 w 111"/>
                <a:gd name="T45" fmla="*/ 106 h 175"/>
                <a:gd name="T46" fmla="*/ 0 w 111"/>
                <a:gd name="T47" fmla="*/ 93 h 175"/>
                <a:gd name="T48" fmla="*/ 1 w 111"/>
                <a:gd name="T49" fmla="*/ 59 h 175"/>
                <a:gd name="T50" fmla="*/ 1 w 111"/>
                <a:gd name="T51" fmla="*/ 15 h 175"/>
                <a:gd name="T52" fmla="*/ 0 w 111"/>
                <a:gd name="T53" fmla="*/ 10 h 175"/>
                <a:gd name="T54" fmla="*/ 1 w 111"/>
                <a:gd name="T55" fmla="*/ 5 h 175"/>
                <a:gd name="T56" fmla="*/ 3 w 111"/>
                <a:gd name="T57" fmla="*/ 3 h 175"/>
                <a:gd name="T58" fmla="*/ 6 w 111"/>
                <a:gd name="T59" fmla="*/ 3 h 175"/>
                <a:gd name="T60" fmla="*/ 11 w 111"/>
                <a:gd name="T61" fmla="*/ 2 h 175"/>
                <a:gd name="T62" fmla="*/ 37 w 111"/>
                <a:gd name="T63" fmla="*/ 0 h 175"/>
                <a:gd name="T64" fmla="*/ 78 w 111"/>
                <a:gd name="T65" fmla="*/ 14 h 175"/>
                <a:gd name="T66" fmla="*/ 91 w 111"/>
                <a:gd name="T67" fmla="*/ 50 h 175"/>
                <a:gd name="T68" fmla="*/ 80 w 111"/>
                <a:gd name="T69" fmla="*/ 84 h 175"/>
                <a:gd name="T70" fmla="*/ 69 w 111"/>
                <a:gd name="T71" fmla="*/ 96 h 175"/>
                <a:gd name="T72" fmla="*/ 86 w 111"/>
                <a:gd name="T73" fmla="*/ 127 h 175"/>
                <a:gd name="T74" fmla="*/ 107 w 111"/>
                <a:gd name="T75" fmla="*/ 164 h 175"/>
                <a:gd name="T76" fmla="*/ 111 w 111"/>
                <a:gd name="T77" fmla="*/ 171 h 175"/>
                <a:gd name="T78" fmla="*/ 45 w 111"/>
                <a:gd name="T79" fmla="*/ 66 h 175"/>
                <a:gd name="T80" fmla="*/ 52 w 111"/>
                <a:gd name="T81" fmla="*/ 54 h 175"/>
                <a:gd name="T82" fmla="*/ 49 w 111"/>
                <a:gd name="T83" fmla="*/ 43 h 175"/>
                <a:gd name="T84" fmla="*/ 44 w 111"/>
                <a:gd name="T85" fmla="*/ 40 h 175"/>
                <a:gd name="T86" fmla="*/ 39 w 111"/>
                <a:gd name="T87" fmla="*/ 42 h 175"/>
                <a:gd name="T88" fmla="*/ 39 w 111"/>
                <a:gd name="T89" fmla="*/ 45 h 175"/>
                <a:gd name="T90" fmla="*/ 40 w 111"/>
                <a:gd name="T91" fmla="*/ 51 h 175"/>
                <a:gd name="T92" fmla="*/ 39 w 111"/>
                <a:gd name="T93" fmla="*/ 55 h 175"/>
                <a:gd name="T94" fmla="*/ 38 w 111"/>
                <a:gd name="T95" fmla="*/ 64 h 175"/>
                <a:gd name="T96" fmla="*/ 38 w 111"/>
                <a:gd name="T97" fmla="*/ 66 h 175"/>
                <a:gd name="T98" fmla="*/ 38 w 111"/>
                <a:gd name="T99" fmla="*/ 68 h 175"/>
                <a:gd name="T100" fmla="*/ 45 w 111"/>
                <a:gd name="T101" fmla="*/ 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1" h="175">
                  <a:moveTo>
                    <a:pt x="111" y="171"/>
                  </a:moveTo>
                  <a:cubicBezTo>
                    <a:pt x="111" y="172"/>
                    <a:pt x="110" y="172"/>
                    <a:pt x="109" y="172"/>
                  </a:cubicBezTo>
                  <a:cubicBezTo>
                    <a:pt x="109" y="172"/>
                    <a:pt x="108" y="172"/>
                    <a:pt x="107" y="172"/>
                  </a:cubicBezTo>
                  <a:cubicBezTo>
                    <a:pt x="107" y="172"/>
                    <a:pt x="106" y="172"/>
                    <a:pt x="106" y="172"/>
                  </a:cubicBezTo>
                  <a:cubicBezTo>
                    <a:pt x="79" y="173"/>
                    <a:pt x="79" y="173"/>
                    <a:pt x="79" y="173"/>
                  </a:cubicBezTo>
                  <a:cubicBezTo>
                    <a:pt x="78" y="173"/>
                    <a:pt x="77" y="173"/>
                    <a:pt x="76" y="171"/>
                  </a:cubicBezTo>
                  <a:cubicBezTo>
                    <a:pt x="75" y="170"/>
                    <a:pt x="74" y="168"/>
                    <a:pt x="73" y="165"/>
                  </a:cubicBezTo>
                  <a:cubicBezTo>
                    <a:pt x="72" y="163"/>
                    <a:pt x="71" y="160"/>
                    <a:pt x="69" y="156"/>
                  </a:cubicBezTo>
                  <a:cubicBezTo>
                    <a:pt x="65" y="150"/>
                    <a:pt x="60" y="139"/>
                    <a:pt x="52" y="123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52"/>
                    <a:pt x="44" y="164"/>
                    <a:pt x="44" y="166"/>
                  </a:cubicBezTo>
                  <a:cubicBezTo>
                    <a:pt x="44" y="167"/>
                    <a:pt x="44" y="168"/>
                    <a:pt x="44" y="169"/>
                  </a:cubicBezTo>
                  <a:cubicBezTo>
                    <a:pt x="44" y="171"/>
                    <a:pt x="43" y="173"/>
                    <a:pt x="40" y="173"/>
                  </a:cubicBezTo>
                  <a:cubicBezTo>
                    <a:pt x="39" y="173"/>
                    <a:pt x="38" y="173"/>
                    <a:pt x="37" y="173"/>
                  </a:cubicBezTo>
                  <a:cubicBezTo>
                    <a:pt x="35" y="172"/>
                    <a:pt x="29" y="173"/>
                    <a:pt x="19" y="174"/>
                  </a:cubicBezTo>
                  <a:cubicBezTo>
                    <a:pt x="12" y="174"/>
                    <a:pt x="8" y="175"/>
                    <a:pt x="7" y="175"/>
                  </a:cubicBezTo>
                  <a:cubicBezTo>
                    <a:pt x="4" y="175"/>
                    <a:pt x="3" y="174"/>
                    <a:pt x="2" y="173"/>
                  </a:cubicBezTo>
                  <a:cubicBezTo>
                    <a:pt x="2" y="173"/>
                    <a:pt x="1" y="171"/>
                    <a:pt x="1" y="169"/>
                  </a:cubicBezTo>
                  <a:cubicBezTo>
                    <a:pt x="1" y="164"/>
                    <a:pt x="1" y="164"/>
                    <a:pt x="1" y="164"/>
                  </a:cubicBezTo>
                  <a:cubicBezTo>
                    <a:pt x="1" y="150"/>
                    <a:pt x="1" y="150"/>
                    <a:pt x="1" y="150"/>
                  </a:cubicBezTo>
                  <a:cubicBezTo>
                    <a:pt x="0" y="133"/>
                    <a:pt x="0" y="119"/>
                    <a:pt x="0" y="106"/>
                  </a:cubicBezTo>
                  <a:cubicBezTo>
                    <a:pt x="0" y="100"/>
                    <a:pt x="0" y="96"/>
                    <a:pt x="0" y="93"/>
                  </a:cubicBezTo>
                  <a:cubicBezTo>
                    <a:pt x="1" y="89"/>
                    <a:pt x="1" y="78"/>
                    <a:pt x="1" y="59"/>
                  </a:cubicBezTo>
                  <a:cubicBezTo>
                    <a:pt x="1" y="40"/>
                    <a:pt x="1" y="25"/>
                    <a:pt x="1" y="15"/>
                  </a:cubicBezTo>
                  <a:cubicBezTo>
                    <a:pt x="0" y="14"/>
                    <a:pt x="0" y="12"/>
                    <a:pt x="0" y="10"/>
                  </a:cubicBezTo>
                  <a:cubicBezTo>
                    <a:pt x="0" y="8"/>
                    <a:pt x="1" y="6"/>
                    <a:pt x="1" y="5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3"/>
                    <a:pt x="4" y="3"/>
                    <a:pt x="6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22" y="1"/>
                    <a:pt x="31" y="0"/>
                    <a:pt x="37" y="0"/>
                  </a:cubicBezTo>
                  <a:cubicBezTo>
                    <a:pt x="55" y="0"/>
                    <a:pt x="69" y="5"/>
                    <a:pt x="78" y="14"/>
                  </a:cubicBezTo>
                  <a:cubicBezTo>
                    <a:pt x="87" y="23"/>
                    <a:pt x="91" y="35"/>
                    <a:pt x="91" y="50"/>
                  </a:cubicBezTo>
                  <a:cubicBezTo>
                    <a:pt x="91" y="62"/>
                    <a:pt x="87" y="73"/>
                    <a:pt x="80" y="84"/>
                  </a:cubicBezTo>
                  <a:cubicBezTo>
                    <a:pt x="77" y="88"/>
                    <a:pt x="73" y="92"/>
                    <a:pt x="69" y="96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98" y="149"/>
                    <a:pt x="105" y="161"/>
                    <a:pt x="107" y="164"/>
                  </a:cubicBezTo>
                  <a:cubicBezTo>
                    <a:pt x="110" y="167"/>
                    <a:pt x="111" y="170"/>
                    <a:pt x="111" y="171"/>
                  </a:cubicBezTo>
                  <a:close/>
                  <a:moveTo>
                    <a:pt x="45" y="66"/>
                  </a:moveTo>
                  <a:cubicBezTo>
                    <a:pt x="49" y="64"/>
                    <a:pt x="52" y="60"/>
                    <a:pt x="52" y="54"/>
                  </a:cubicBezTo>
                  <a:cubicBezTo>
                    <a:pt x="52" y="49"/>
                    <a:pt x="51" y="45"/>
                    <a:pt x="49" y="43"/>
                  </a:cubicBezTo>
                  <a:cubicBezTo>
                    <a:pt x="48" y="41"/>
                    <a:pt x="46" y="40"/>
                    <a:pt x="44" y="40"/>
                  </a:cubicBezTo>
                  <a:cubicBezTo>
                    <a:pt x="42" y="40"/>
                    <a:pt x="41" y="41"/>
                    <a:pt x="39" y="42"/>
                  </a:cubicBezTo>
                  <a:cubicBezTo>
                    <a:pt x="39" y="42"/>
                    <a:pt x="39" y="43"/>
                    <a:pt x="39" y="45"/>
                  </a:cubicBezTo>
                  <a:cubicBezTo>
                    <a:pt x="40" y="47"/>
                    <a:pt x="40" y="49"/>
                    <a:pt x="40" y="51"/>
                  </a:cubicBezTo>
                  <a:cubicBezTo>
                    <a:pt x="40" y="53"/>
                    <a:pt x="40" y="54"/>
                    <a:pt x="39" y="55"/>
                  </a:cubicBezTo>
                  <a:cubicBezTo>
                    <a:pt x="39" y="58"/>
                    <a:pt x="38" y="61"/>
                    <a:pt x="38" y="64"/>
                  </a:cubicBezTo>
                  <a:cubicBezTo>
                    <a:pt x="38" y="66"/>
                    <a:pt x="38" y="66"/>
                    <a:pt x="38" y="6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1" y="68"/>
                    <a:pt x="43" y="67"/>
                    <a:pt x="45" y="6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42">
              <a:extLst>
                <a:ext uri="{FF2B5EF4-FFF2-40B4-BE49-F238E27FC236}">
                  <a16:creationId xmlns:a16="http://schemas.microsoft.com/office/drawing/2014/main" id="{C1DF29C9-6F0C-48E7-B65F-4368D4753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8" y="4846"/>
              <a:ext cx="144" cy="228"/>
            </a:xfrm>
            <a:custGeom>
              <a:avLst/>
              <a:gdLst>
                <a:gd name="T0" fmla="*/ 105 w 106"/>
                <a:gd name="T1" fmla="*/ 15 h 166"/>
                <a:gd name="T2" fmla="*/ 97 w 106"/>
                <a:gd name="T3" fmla="*/ 15 h 166"/>
                <a:gd name="T4" fmla="*/ 29 w 106"/>
                <a:gd name="T5" fmla="*/ 14 h 166"/>
                <a:gd name="T6" fmla="*/ 13 w 106"/>
                <a:gd name="T7" fmla="*/ 15 h 166"/>
                <a:gd name="T8" fmla="*/ 12 w 106"/>
                <a:gd name="T9" fmla="*/ 33 h 166"/>
                <a:gd name="T10" fmla="*/ 13 w 106"/>
                <a:gd name="T11" fmla="*/ 52 h 166"/>
                <a:gd name="T12" fmla="*/ 13 w 106"/>
                <a:gd name="T13" fmla="*/ 67 h 166"/>
                <a:gd name="T14" fmla="*/ 29 w 106"/>
                <a:gd name="T15" fmla="*/ 68 h 166"/>
                <a:gd name="T16" fmla="*/ 46 w 106"/>
                <a:gd name="T17" fmla="*/ 67 h 166"/>
                <a:gd name="T18" fmla="*/ 65 w 106"/>
                <a:gd name="T19" fmla="*/ 68 h 166"/>
                <a:gd name="T20" fmla="*/ 77 w 106"/>
                <a:gd name="T21" fmla="*/ 67 h 166"/>
                <a:gd name="T22" fmla="*/ 94 w 106"/>
                <a:gd name="T23" fmla="*/ 68 h 166"/>
                <a:gd name="T24" fmla="*/ 99 w 106"/>
                <a:gd name="T25" fmla="*/ 67 h 166"/>
                <a:gd name="T26" fmla="*/ 102 w 106"/>
                <a:gd name="T27" fmla="*/ 70 h 166"/>
                <a:gd name="T28" fmla="*/ 101 w 106"/>
                <a:gd name="T29" fmla="*/ 79 h 166"/>
                <a:gd name="T30" fmla="*/ 97 w 106"/>
                <a:gd name="T31" fmla="*/ 81 h 166"/>
                <a:gd name="T32" fmla="*/ 64 w 106"/>
                <a:gd name="T33" fmla="*/ 79 h 166"/>
                <a:gd name="T34" fmla="*/ 26 w 106"/>
                <a:gd name="T35" fmla="*/ 80 h 166"/>
                <a:gd name="T36" fmla="*/ 13 w 106"/>
                <a:gd name="T37" fmla="*/ 80 h 166"/>
                <a:gd name="T38" fmla="*/ 12 w 106"/>
                <a:gd name="T39" fmla="*/ 91 h 166"/>
                <a:gd name="T40" fmla="*/ 13 w 106"/>
                <a:gd name="T41" fmla="*/ 105 h 166"/>
                <a:gd name="T42" fmla="*/ 13 w 106"/>
                <a:gd name="T43" fmla="*/ 145 h 166"/>
                <a:gd name="T44" fmla="*/ 22 w 106"/>
                <a:gd name="T45" fmla="*/ 152 h 166"/>
                <a:gd name="T46" fmla="*/ 51 w 106"/>
                <a:gd name="T47" fmla="*/ 152 h 166"/>
                <a:gd name="T48" fmla="*/ 76 w 106"/>
                <a:gd name="T49" fmla="*/ 152 h 166"/>
                <a:gd name="T50" fmla="*/ 96 w 106"/>
                <a:gd name="T51" fmla="*/ 152 h 166"/>
                <a:gd name="T52" fmla="*/ 104 w 106"/>
                <a:gd name="T53" fmla="*/ 153 h 166"/>
                <a:gd name="T54" fmla="*/ 104 w 106"/>
                <a:gd name="T55" fmla="*/ 159 h 166"/>
                <a:gd name="T56" fmla="*/ 103 w 106"/>
                <a:gd name="T57" fmla="*/ 166 h 166"/>
                <a:gd name="T58" fmla="*/ 95 w 106"/>
                <a:gd name="T59" fmla="*/ 166 h 166"/>
                <a:gd name="T60" fmla="*/ 51 w 106"/>
                <a:gd name="T61" fmla="*/ 165 h 166"/>
                <a:gd name="T62" fmla="*/ 15 w 106"/>
                <a:gd name="T63" fmla="*/ 165 h 166"/>
                <a:gd name="T64" fmla="*/ 2 w 106"/>
                <a:gd name="T65" fmla="*/ 164 h 166"/>
                <a:gd name="T66" fmla="*/ 1 w 106"/>
                <a:gd name="T67" fmla="*/ 158 h 166"/>
                <a:gd name="T68" fmla="*/ 1 w 106"/>
                <a:gd name="T69" fmla="*/ 152 h 166"/>
                <a:gd name="T70" fmla="*/ 0 w 106"/>
                <a:gd name="T71" fmla="*/ 118 h 166"/>
                <a:gd name="T72" fmla="*/ 1 w 106"/>
                <a:gd name="T73" fmla="*/ 62 h 166"/>
                <a:gd name="T74" fmla="*/ 1 w 106"/>
                <a:gd name="T75" fmla="*/ 43 h 166"/>
                <a:gd name="T76" fmla="*/ 8 w 106"/>
                <a:gd name="T77" fmla="*/ 0 h 166"/>
                <a:gd name="T78" fmla="*/ 20 w 106"/>
                <a:gd name="T79" fmla="*/ 1 h 166"/>
                <a:gd name="T80" fmla="*/ 60 w 106"/>
                <a:gd name="T81" fmla="*/ 0 h 166"/>
                <a:gd name="T82" fmla="*/ 102 w 106"/>
                <a:gd name="T83" fmla="*/ 1 h 166"/>
                <a:gd name="T84" fmla="*/ 106 w 106"/>
                <a:gd name="T85" fmla="*/ 5 h 166"/>
                <a:gd name="T86" fmla="*/ 106 w 106"/>
                <a:gd name="T87" fmla="*/ 1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6" h="166">
                  <a:moveTo>
                    <a:pt x="106" y="10"/>
                  </a:moveTo>
                  <a:cubicBezTo>
                    <a:pt x="106" y="13"/>
                    <a:pt x="106" y="15"/>
                    <a:pt x="105" y="15"/>
                  </a:cubicBezTo>
                  <a:cubicBezTo>
                    <a:pt x="104" y="15"/>
                    <a:pt x="103" y="15"/>
                    <a:pt x="102" y="15"/>
                  </a:cubicBezTo>
                  <a:cubicBezTo>
                    <a:pt x="100" y="15"/>
                    <a:pt x="99" y="15"/>
                    <a:pt x="97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5" y="15"/>
                    <a:pt x="18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4"/>
                    <a:pt x="12" y="28"/>
                    <a:pt x="12" y="33"/>
                  </a:cubicBezTo>
                  <a:cubicBezTo>
                    <a:pt x="12" y="36"/>
                    <a:pt x="12" y="39"/>
                    <a:pt x="13" y="43"/>
                  </a:cubicBezTo>
                  <a:cubicBezTo>
                    <a:pt x="13" y="47"/>
                    <a:pt x="13" y="50"/>
                    <a:pt x="13" y="5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4"/>
                    <a:pt x="13" y="66"/>
                    <a:pt x="13" y="67"/>
                  </a:cubicBezTo>
                  <a:cubicBezTo>
                    <a:pt x="15" y="67"/>
                    <a:pt x="17" y="68"/>
                    <a:pt x="20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30" y="68"/>
                    <a:pt x="32" y="67"/>
                    <a:pt x="35" y="67"/>
                  </a:cubicBezTo>
                  <a:cubicBezTo>
                    <a:pt x="39" y="67"/>
                    <a:pt x="43" y="67"/>
                    <a:pt x="46" y="67"/>
                  </a:cubicBezTo>
                  <a:cubicBezTo>
                    <a:pt x="47" y="67"/>
                    <a:pt x="52" y="67"/>
                    <a:pt x="59" y="67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6" y="68"/>
                    <a:pt x="68" y="67"/>
                    <a:pt x="70" y="67"/>
                  </a:cubicBezTo>
                  <a:cubicBezTo>
                    <a:pt x="73" y="67"/>
                    <a:pt x="75" y="67"/>
                    <a:pt x="77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9" y="67"/>
                    <a:pt x="92" y="68"/>
                    <a:pt x="94" y="68"/>
                  </a:cubicBezTo>
                  <a:cubicBezTo>
                    <a:pt x="95" y="68"/>
                    <a:pt x="97" y="67"/>
                    <a:pt x="97" y="67"/>
                  </a:cubicBezTo>
                  <a:cubicBezTo>
                    <a:pt x="99" y="67"/>
                    <a:pt x="99" y="67"/>
                    <a:pt x="99" y="67"/>
                  </a:cubicBezTo>
                  <a:cubicBezTo>
                    <a:pt x="100" y="67"/>
                    <a:pt x="101" y="67"/>
                    <a:pt x="101" y="68"/>
                  </a:cubicBezTo>
                  <a:cubicBezTo>
                    <a:pt x="102" y="69"/>
                    <a:pt x="102" y="70"/>
                    <a:pt x="102" y="70"/>
                  </a:cubicBezTo>
                  <a:cubicBezTo>
                    <a:pt x="101" y="71"/>
                    <a:pt x="101" y="73"/>
                    <a:pt x="101" y="74"/>
                  </a:cubicBezTo>
                  <a:cubicBezTo>
                    <a:pt x="101" y="76"/>
                    <a:pt x="101" y="78"/>
                    <a:pt x="101" y="79"/>
                  </a:cubicBezTo>
                  <a:cubicBezTo>
                    <a:pt x="101" y="80"/>
                    <a:pt x="101" y="81"/>
                    <a:pt x="100" y="81"/>
                  </a:cubicBezTo>
                  <a:cubicBezTo>
                    <a:pt x="100" y="81"/>
                    <a:pt x="99" y="81"/>
                    <a:pt x="97" y="81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76" y="79"/>
                    <a:pt x="68" y="79"/>
                    <a:pt x="64" y="79"/>
                  </a:cubicBezTo>
                  <a:cubicBezTo>
                    <a:pt x="51" y="79"/>
                    <a:pt x="41" y="79"/>
                    <a:pt x="34" y="80"/>
                  </a:cubicBezTo>
                  <a:cubicBezTo>
                    <a:pt x="32" y="80"/>
                    <a:pt x="29" y="80"/>
                    <a:pt x="26" y="80"/>
                  </a:cubicBezTo>
                  <a:cubicBezTo>
                    <a:pt x="23" y="80"/>
                    <a:pt x="21" y="80"/>
                    <a:pt x="20" y="80"/>
                  </a:cubicBezTo>
                  <a:cubicBezTo>
                    <a:pt x="17" y="80"/>
                    <a:pt x="15" y="80"/>
                    <a:pt x="13" y="80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2" y="87"/>
                    <a:pt x="12" y="89"/>
                    <a:pt x="12" y="91"/>
                  </a:cubicBezTo>
                  <a:cubicBezTo>
                    <a:pt x="12" y="93"/>
                    <a:pt x="12" y="95"/>
                    <a:pt x="13" y="98"/>
                  </a:cubicBezTo>
                  <a:cubicBezTo>
                    <a:pt x="13" y="101"/>
                    <a:pt x="13" y="103"/>
                    <a:pt x="13" y="105"/>
                  </a:cubicBezTo>
                  <a:cubicBezTo>
                    <a:pt x="13" y="133"/>
                    <a:pt x="13" y="133"/>
                    <a:pt x="13" y="133"/>
                  </a:cubicBezTo>
                  <a:cubicBezTo>
                    <a:pt x="13" y="145"/>
                    <a:pt x="13" y="145"/>
                    <a:pt x="13" y="145"/>
                  </a:cubicBezTo>
                  <a:cubicBezTo>
                    <a:pt x="13" y="147"/>
                    <a:pt x="13" y="149"/>
                    <a:pt x="13" y="151"/>
                  </a:cubicBezTo>
                  <a:cubicBezTo>
                    <a:pt x="15" y="151"/>
                    <a:pt x="18" y="152"/>
                    <a:pt x="22" y="152"/>
                  </a:cubicBezTo>
                  <a:cubicBezTo>
                    <a:pt x="25" y="152"/>
                    <a:pt x="31" y="152"/>
                    <a:pt x="38" y="152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3" y="152"/>
                    <a:pt x="58" y="152"/>
                    <a:pt x="63" y="152"/>
                  </a:cubicBezTo>
                  <a:cubicBezTo>
                    <a:pt x="67" y="152"/>
                    <a:pt x="71" y="152"/>
                    <a:pt x="7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90" y="152"/>
                    <a:pt x="93" y="152"/>
                    <a:pt x="96" y="152"/>
                  </a:cubicBezTo>
                  <a:cubicBezTo>
                    <a:pt x="99" y="152"/>
                    <a:pt x="101" y="152"/>
                    <a:pt x="102" y="152"/>
                  </a:cubicBezTo>
                  <a:cubicBezTo>
                    <a:pt x="103" y="152"/>
                    <a:pt x="104" y="152"/>
                    <a:pt x="104" y="153"/>
                  </a:cubicBezTo>
                  <a:cubicBezTo>
                    <a:pt x="104" y="153"/>
                    <a:pt x="104" y="154"/>
                    <a:pt x="104" y="156"/>
                  </a:cubicBezTo>
                  <a:cubicBezTo>
                    <a:pt x="104" y="157"/>
                    <a:pt x="104" y="158"/>
                    <a:pt x="104" y="159"/>
                  </a:cubicBezTo>
                  <a:cubicBezTo>
                    <a:pt x="104" y="161"/>
                    <a:pt x="104" y="162"/>
                    <a:pt x="104" y="163"/>
                  </a:cubicBezTo>
                  <a:cubicBezTo>
                    <a:pt x="104" y="164"/>
                    <a:pt x="104" y="165"/>
                    <a:pt x="103" y="166"/>
                  </a:cubicBezTo>
                  <a:cubicBezTo>
                    <a:pt x="102" y="166"/>
                    <a:pt x="101" y="166"/>
                    <a:pt x="99" y="166"/>
                  </a:cubicBezTo>
                  <a:cubicBezTo>
                    <a:pt x="97" y="166"/>
                    <a:pt x="96" y="166"/>
                    <a:pt x="95" y="166"/>
                  </a:cubicBezTo>
                  <a:cubicBezTo>
                    <a:pt x="90" y="165"/>
                    <a:pt x="82" y="165"/>
                    <a:pt x="68" y="165"/>
                  </a:cubicBezTo>
                  <a:cubicBezTo>
                    <a:pt x="60" y="165"/>
                    <a:pt x="55" y="165"/>
                    <a:pt x="51" y="165"/>
                  </a:cubicBezTo>
                  <a:cubicBezTo>
                    <a:pt x="48" y="166"/>
                    <a:pt x="44" y="166"/>
                    <a:pt x="38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3" y="165"/>
                    <a:pt x="10" y="165"/>
                    <a:pt x="6" y="165"/>
                  </a:cubicBezTo>
                  <a:cubicBezTo>
                    <a:pt x="4" y="165"/>
                    <a:pt x="3" y="165"/>
                    <a:pt x="2" y="164"/>
                  </a:cubicBezTo>
                  <a:cubicBezTo>
                    <a:pt x="1" y="164"/>
                    <a:pt x="1" y="163"/>
                    <a:pt x="1" y="162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1" y="157"/>
                    <a:pt x="1" y="156"/>
                    <a:pt x="1" y="156"/>
                  </a:cubicBezTo>
                  <a:cubicBezTo>
                    <a:pt x="1" y="155"/>
                    <a:pt x="1" y="154"/>
                    <a:pt x="1" y="152"/>
                  </a:cubicBezTo>
                  <a:cubicBezTo>
                    <a:pt x="1" y="150"/>
                    <a:pt x="1" y="147"/>
                    <a:pt x="1" y="142"/>
                  </a:cubicBezTo>
                  <a:cubicBezTo>
                    <a:pt x="1" y="137"/>
                    <a:pt x="1" y="129"/>
                    <a:pt x="0" y="118"/>
                  </a:cubicBezTo>
                  <a:cubicBezTo>
                    <a:pt x="0" y="109"/>
                    <a:pt x="0" y="101"/>
                    <a:pt x="0" y="93"/>
                  </a:cubicBezTo>
                  <a:cubicBezTo>
                    <a:pt x="0" y="89"/>
                    <a:pt x="0" y="79"/>
                    <a:pt x="1" y="62"/>
                  </a:cubicBezTo>
                  <a:cubicBezTo>
                    <a:pt x="1" y="59"/>
                    <a:pt x="1" y="55"/>
                    <a:pt x="1" y="52"/>
                  </a:cubicBezTo>
                  <a:cubicBezTo>
                    <a:pt x="1" y="49"/>
                    <a:pt x="1" y="46"/>
                    <a:pt x="1" y="43"/>
                  </a:cubicBezTo>
                  <a:cubicBezTo>
                    <a:pt x="1" y="24"/>
                    <a:pt x="1" y="12"/>
                    <a:pt x="1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1"/>
                    <a:pt x="14" y="1"/>
                  </a:cubicBezTo>
                  <a:cubicBezTo>
                    <a:pt x="17" y="1"/>
                    <a:pt x="18" y="1"/>
                    <a:pt x="20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46" y="0"/>
                    <a:pt x="54" y="0"/>
                    <a:pt x="60" y="0"/>
                  </a:cubicBezTo>
                  <a:cubicBezTo>
                    <a:pt x="67" y="0"/>
                    <a:pt x="77" y="0"/>
                    <a:pt x="89" y="0"/>
                  </a:cubicBezTo>
                  <a:cubicBezTo>
                    <a:pt x="93" y="1"/>
                    <a:pt x="97" y="1"/>
                    <a:pt x="102" y="1"/>
                  </a:cubicBezTo>
                  <a:cubicBezTo>
                    <a:pt x="104" y="1"/>
                    <a:pt x="105" y="1"/>
                    <a:pt x="105" y="2"/>
                  </a:cubicBezTo>
                  <a:cubicBezTo>
                    <a:pt x="106" y="3"/>
                    <a:pt x="106" y="4"/>
                    <a:pt x="106" y="5"/>
                  </a:cubicBezTo>
                  <a:cubicBezTo>
                    <a:pt x="106" y="6"/>
                    <a:pt x="106" y="7"/>
                    <a:pt x="106" y="7"/>
                  </a:cubicBezTo>
                  <a:lnTo>
                    <a:pt x="10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43">
              <a:extLst>
                <a:ext uri="{FF2B5EF4-FFF2-40B4-BE49-F238E27FC236}">
                  <a16:creationId xmlns:a16="http://schemas.microsoft.com/office/drawing/2014/main" id="{3E9A26C8-7AF4-4E4A-BB48-4FF563686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" y="4843"/>
              <a:ext cx="187" cy="241"/>
            </a:xfrm>
            <a:custGeom>
              <a:avLst/>
              <a:gdLst>
                <a:gd name="T0" fmla="*/ 26 w 137"/>
                <a:gd name="T1" fmla="*/ 36 h 175"/>
                <a:gd name="T2" fmla="*/ 52 w 137"/>
                <a:gd name="T3" fmla="*/ 102 h 175"/>
                <a:gd name="T4" fmla="*/ 65 w 137"/>
                <a:gd name="T5" fmla="*/ 143 h 175"/>
                <a:gd name="T6" fmla="*/ 75 w 137"/>
                <a:gd name="T7" fmla="*/ 124 h 175"/>
                <a:gd name="T8" fmla="*/ 104 w 137"/>
                <a:gd name="T9" fmla="*/ 66 h 175"/>
                <a:gd name="T10" fmla="*/ 119 w 137"/>
                <a:gd name="T11" fmla="*/ 35 h 175"/>
                <a:gd name="T12" fmla="*/ 125 w 137"/>
                <a:gd name="T13" fmla="*/ 18 h 175"/>
                <a:gd name="T14" fmla="*/ 135 w 137"/>
                <a:gd name="T15" fmla="*/ 0 h 175"/>
                <a:gd name="T16" fmla="*/ 136 w 137"/>
                <a:gd name="T17" fmla="*/ 11 h 175"/>
                <a:gd name="T18" fmla="*/ 135 w 137"/>
                <a:gd name="T19" fmla="*/ 25 h 175"/>
                <a:gd name="T20" fmla="*/ 134 w 137"/>
                <a:gd name="T21" fmla="*/ 101 h 175"/>
                <a:gd name="T22" fmla="*/ 133 w 137"/>
                <a:gd name="T23" fmla="*/ 165 h 175"/>
                <a:gd name="T24" fmla="*/ 130 w 137"/>
                <a:gd name="T25" fmla="*/ 168 h 175"/>
                <a:gd name="T26" fmla="*/ 121 w 137"/>
                <a:gd name="T27" fmla="*/ 166 h 175"/>
                <a:gd name="T28" fmla="*/ 121 w 137"/>
                <a:gd name="T29" fmla="*/ 128 h 175"/>
                <a:gd name="T30" fmla="*/ 123 w 137"/>
                <a:gd name="T31" fmla="*/ 73 h 175"/>
                <a:gd name="T32" fmla="*/ 117 w 137"/>
                <a:gd name="T33" fmla="*/ 68 h 175"/>
                <a:gd name="T34" fmla="*/ 109 w 137"/>
                <a:gd name="T35" fmla="*/ 82 h 175"/>
                <a:gd name="T36" fmla="*/ 93 w 137"/>
                <a:gd name="T37" fmla="*/ 114 h 175"/>
                <a:gd name="T38" fmla="*/ 78 w 137"/>
                <a:gd name="T39" fmla="*/ 145 h 175"/>
                <a:gd name="T40" fmla="*/ 66 w 137"/>
                <a:gd name="T41" fmla="*/ 167 h 175"/>
                <a:gd name="T42" fmla="*/ 59 w 137"/>
                <a:gd name="T43" fmla="*/ 175 h 175"/>
                <a:gd name="T44" fmla="*/ 56 w 137"/>
                <a:gd name="T45" fmla="*/ 172 h 175"/>
                <a:gd name="T46" fmla="*/ 50 w 137"/>
                <a:gd name="T47" fmla="*/ 155 h 175"/>
                <a:gd name="T48" fmla="*/ 34 w 137"/>
                <a:gd name="T49" fmla="*/ 113 h 175"/>
                <a:gd name="T50" fmla="*/ 23 w 137"/>
                <a:gd name="T51" fmla="*/ 83 h 175"/>
                <a:gd name="T52" fmla="*/ 15 w 137"/>
                <a:gd name="T53" fmla="*/ 56 h 175"/>
                <a:gd name="T54" fmla="*/ 14 w 137"/>
                <a:gd name="T55" fmla="*/ 80 h 175"/>
                <a:gd name="T56" fmla="*/ 13 w 137"/>
                <a:gd name="T57" fmla="*/ 141 h 175"/>
                <a:gd name="T58" fmla="*/ 13 w 137"/>
                <a:gd name="T59" fmla="*/ 166 h 175"/>
                <a:gd name="T60" fmla="*/ 6 w 137"/>
                <a:gd name="T61" fmla="*/ 169 h 175"/>
                <a:gd name="T62" fmla="*/ 1 w 137"/>
                <a:gd name="T63" fmla="*/ 168 h 175"/>
                <a:gd name="T64" fmla="*/ 0 w 137"/>
                <a:gd name="T65" fmla="*/ 140 h 175"/>
                <a:gd name="T66" fmla="*/ 0 w 137"/>
                <a:gd name="T67" fmla="*/ 61 h 175"/>
                <a:gd name="T68" fmla="*/ 2 w 137"/>
                <a:gd name="T69" fmla="*/ 20 h 175"/>
                <a:gd name="T70" fmla="*/ 3 w 137"/>
                <a:gd name="T71" fmla="*/ 4 h 175"/>
                <a:gd name="T72" fmla="*/ 6 w 137"/>
                <a:gd name="T73" fmla="*/ 0 h 175"/>
                <a:gd name="T74" fmla="*/ 14 w 137"/>
                <a:gd name="T75" fmla="*/ 0 h 175"/>
                <a:gd name="T76" fmla="*/ 21 w 137"/>
                <a:gd name="T77" fmla="*/ 1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175">
                  <a:moveTo>
                    <a:pt x="21" y="19"/>
                  </a:moveTo>
                  <a:cubicBezTo>
                    <a:pt x="22" y="23"/>
                    <a:pt x="24" y="29"/>
                    <a:pt x="26" y="36"/>
                  </a:cubicBezTo>
                  <a:cubicBezTo>
                    <a:pt x="27" y="41"/>
                    <a:pt x="32" y="52"/>
                    <a:pt x="38" y="69"/>
                  </a:cubicBezTo>
                  <a:cubicBezTo>
                    <a:pt x="45" y="86"/>
                    <a:pt x="49" y="97"/>
                    <a:pt x="52" y="102"/>
                  </a:cubicBezTo>
                  <a:cubicBezTo>
                    <a:pt x="54" y="108"/>
                    <a:pt x="56" y="116"/>
                    <a:pt x="60" y="127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6" y="122"/>
                    <a:pt x="79" y="116"/>
                    <a:pt x="84" y="107"/>
                  </a:cubicBezTo>
                  <a:cubicBezTo>
                    <a:pt x="94" y="87"/>
                    <a:pt x="101" y="74"/>
                    <a:pt x="104" y="66"/>
                  </a:cubicBezTo>
                  <a:cubicBezTo>
                    <a:pt x="107" y="61"/>
                    <a:pt x="110" y="53"/>
                    <a:pt x="115" y="44"/>
                  </a:cubicBezTo>
                  <a:cubicBezTo>
                    <a:pt x="116" y="41"/>
                    <a:pt x="117" y="38"/>
                    <a:pt x="119" y="35"/>
                  </a:cubicBezTo>
                  <a:cubicBezTo>
                    <a:pt x="121" y="31"/>
                    <a:pt x="122" y="28"/>
                    <a:pt x="122" y="27"/>
                  </a:cubicBezTo>
                  <a:cubicBezTo>
                    <a:pt x="123" y="26"/>
                    <a:pt x="124" y="23"/>
                    <a:pt x="125" y="18"/>
                  </a:cubicBezTo>
                  <a:cubicBezTo>
                    <a:pt x="127" y="13"/>
                    <a:pt x="129" y="9"/>
                    <a:pt x="130" y="5"/>
                  </a:cubicBezTo>
                  <a:cubicBezTo>
                    <a:pt x="132" y="1"/>
                    <a:pt x="133" y="0"/>
                    <a:pt x="135" y="0"/>
                  </a:cubicBezTo>
                  <a:cubicBezTo>
                    <a:pt x="136" y="0"/>
                    <a:pt x="137" y="2"/>
                    <a:pt x="137" y="5"/>
                  </a:cubicBezTo>
                  <a:cubicBezTo>
                    <a:pt x="137" y="7"/>
                    <a:pt x="136" y="9"/>
                    <a:pt x="136" y="11"/>
                  </a:cubicBezTo>
                  <a:cubicBezTo>
                    <a:pt x="136" y="13"/>
                    <a:pt x="136" y="15"/>
                    <a:pt x="136" y="17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135" y="34"/>
                    <a:pt x="134" y="49"/>
                    <a:pt x="134" y="71"/>
                  </a:cubicBezTo>
                  <a:cubicBezTo>
                    <a:pt x="134" y="79"/>
                    <a:pt x="134" y="89"/>
                    <a:pt x="134" y="101"/>
                  </a:cubicBezTo>
                  <a:cubicBezTo>
                    <a:pt x="134" y="113"/>
                    <a:pt x="133" y="122"/>
                    <a:pt x="133" y="12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6"/>
                    <a:pt x="133" y="166"/>
                    <a:pt x="133" y="166"/>
                  </a:cubicBezTo>
                  <a:cubicBezTo>
                    <a:pt x="133" y="167"/>
                    <a:pt x="132" y="168"/>
                    <a:pt x="130" y="168"/>
                  </a:cubicBezTo>
                  <a:cubicBezTo>
                    <a:pt x="126" y="168"/>
                    <a:pt x="123" y="168"/>
                    <a:pt x="122" y="168"/>
                  </a:cubicBezTo>
                  <a:cubicBezTo>
                    <a:pt x="121" y="168"/>
                    <a:pt x="121" y="167"/>
                    <a:pt x="121" y="166"/>
                  </a:cubicBezTo>
                  <a:cubicBezTo>
                    <a:pt x="121" y="162"/>
                    <a:pt x="121" y="162"/>
                    <a:pt x="121" y="162"/>
                  </a:cubicBezTo>
                  <a:cubicBezTo>
                    <a:pt x="121" y="155"/>
                    <a:pt x="121" y="144"/>
                    <a:pt x="121" y="128"/>
                  </a:cubicBezTo>
                  <a:cubicBezTo>
                    <a:pt x="122" y="112"/>
                    <a:pt x="122" y="102"/>
                    <a:pt x="123" y="97"/>
                  </a:cubicBezTo>
                  <a:cubicBezTo>
                    <a:pt x="123" y="93"/>
                    <a:pt x="123" y="85"/>
                    <a:pt x="123" y="73"/>
                  </a:cubicBezTo>
                  <a:cubicBezTo>
                    <a:pt x="123" y="66"/>
                    <a:pt x="123" y="61"/>
                    <a:pt x="123" y="57"/>
                  </a:cubicBezTo>
                  <a:cubicBezTo>
                    <a:pt x="119" y="63"/>
                    <a:pt x="117" y="67"/>
                    <a:pt x="117" y="68"/>
                  </a:cubicBezTo>
                  <a:cubicBezTo>
                    <a:pt x="115" y="71"/>
                    <a:pt x="113" y="74"/>
                    <a:pt x="111" y="79"/>
                  </a:cubicBezTo>
                  <a:cubicBezTo>
                    <a:pt x="111" y="80"/>
                    <a:pt x="110" y="81"/>
                    <a:pt x="109" y="82"/>
                  </a:cubicBezTo>
                  <a:cubicBezTo>
                    <a:pt x="109" y="84"/>
                    <a:pt x="108" y="85"/>
                    <a:pt x="107" y="86"/>
                  </a:cubicBezTo>
                  <a:cubicBezTo>
                    <a:pt x="105" y="90"/>
                    <a:pt x="101" y="100"/>
                    <a:pt x="93" y="114"/>
                  </a:cubicBezTo>
                  <a:cubicBezTo>
                    <a:pt x="86" y="130"/>
                    <a:pt x="86" y="130"/>
                    <a:pt x="86" y="130"/>
                  </a:cubicBezTo>
                  <a:cubicBezTo>
                    <a:pt x="84" y="133"/>
                    <a:pt x="81" y="138"/>
                    <a:pt x="78" y="145"/>
                  </a:cubicBezTo>
                  <a:cubicBezTo>
                    <a:pt x="74" y="152"/>
                    <a:pt x="72" y="157"/>
                    <a:pt x="70" y="160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5" y="169"/>
                    <a:pt x="64" y="171"/>
                    <a:pt x="63" y="173"/>
                  </a:cubicBezTo>
                  <a:cubicBezTo>
                    <a:pt x="62" y="174"/>
                    <a:pt x="60" y="175"/>
                    <a:pt x="59" y="175"/>
                  </a:cubicBezTo>
                  <a:cubicBezTo>
                    <a:pt x="59" y="175"/>
                    <a:pt x="58" y="175"/>
                    <a:pt x="57" y="174"/>
                  </a:cubicBezTo>
                  <a:cubicBezTo>
                    <a:pt x="57" y="174"/>
                    <a:pt x="57" y="173"/>
                    <a:pt x="56" y="172"/>
                  </a:cubicBezTo>
                  <a:cubicBezTo>
                    <a:pt x="56" y="171"/>
                    <a:pt x="56" y="170"/>
                    <a:pt x="56" y="170"/>
                  </a:cubicBezTo>
                  <a:cubicBezTo>
                    <a:pt x="55" y="169"/>
                    <a:pt x="54" y="164"/>
                    <a:pt x="50" y="155"/>
                  </a:cubicBezTo>
                  <a:cubicBezTo>
                    <a:pt x="47" y="145"/>
                    <a:pt x="45" y="139"/>
                    <a:pt x="43" y="135"/>
                  </a:cubicBezTo>
                  <a:cubicBezTo>
                    <a:pt x="41" y="129"/>
                    <a:pt x="38" y="122"/>
                    <a:pt x="34" y="113"/>
                  </a:cubicBezTo>
                  <a:cubicBezTo>
                    <a:pt x="31" y="105"/>
                    <a:pt x="28" y="98"/>
                    <a:pt x="27" y="95"/>
                  </a:cubicBezTo>
                  <a:cubicBezTo>
                    <a:pt x="26" y="91"/>
                    <a:pt x="25" y="87"/>
                    <a:pt x="23" y="83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7" y="63"/>
                    <a:pt x="15" y="57"/>
                    <a:pt x="15" y="56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4" y="68"/>
                    <a:pt x="14" y="73"/>
                    <a:pt x="14" y="80"/>
                  </a:cubicBezTo>
                  <a:cubicBezTo>
                    <a:pt x="14" y="103"/>
                    <a:pt x="14" y="118"/>
                    <a:pt x="13" y="127"/>
                  </a:cubicBezTo>
                  <a:cubicBezTo>
                    <a:pt x="13" y="130"/>
                    <a:pt x="13" y="134"/>
                    <a:pt x="13" y="14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6"/>
                    <a:pt x="13" y="166"/>
                    <a:pt x="13" y="166"/>
                  </a:cubicBezTo>
                  <a:cubicBezTo>
                    <a:pt x="13" y="169"/>
                    <a:pt x="12" y="170"/>
                    <a:pt x="10" y="170"/>
                  </a:cubicBezTo>
                  <a:cubicBezTo>
                    <a:pt x="9" y="170"/>
                    <a:pt x="7" y="169"/>
                    <a:pt x="6" y="169"/>
                  </a:cubicBezTo>
                  <a:cubicBezTo>
                    <a:pt x="4" y="169"/>
                    <a:pt x="3" y="169"/>
                    <a:pt x="2" y="169"/>
                  </a:cubicBezTo>
                  <a:cubicBezTo>
                    <a:pt x="1" y="169"/>
                    <a:pt x="1" y="169"/>
                    <a:pt x="1" y="168"/>
                  </a:cubicBezTo>
                  <a:cubicBezTo>
                    <a:pt x="1" y="163"/>
                    <a:pt x="1" y="163"/>
                    <a:pt x="1" y="16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2"/>
                    <a:pt x="0" y="72"/>
                    <a:pt x="0" y="61"/>
                  </a:cubicBezTo>
                  <a:cubicBezTo>
                    <a:pt x="1" y="49"/>
                    <a:pt x="1" y="42"/>
                    <a:pt x="1" y="38"/>
                  </a:cubicBezTo>
                  <a:cubicBezTo>
                    <a:pt x="2" y="32"/>
                    <a:pt x="2" y="27"/>
                    <a:pt x="2" y="20"/>
                  </a:cubicBezTo>
                  <a:cubicBezTo>
                    <a:pt x="2" y="14"/>
                    <a:pt x="3" y="9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6" y="0"/>
                    <a:pt x="18" y="2"/>
                    <a:pt x="18" y="7"/>
                  </a:cubicBezTo>
                  <a:cubicBezTo>
                    <a:pt x="19" y="11"/>
                    <a:pt x="20" y="15"/>
                    <a:pt x="21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44">
              <a:extLst>
                <a:ext uri="{FF2B5EF4-FFF2-40B4-BE49-F238E27FC236}">
                  <a16:creationId xmlns:a16="http://schemas.microsoft.com/office/drawing/2014/main" id="{DDD00AF9-E7FC-4E1D-A565-92BC9DF9B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4841"/>
              <a:ext cx="130" cy="234"/>
            </a:xfrm>
            <a:custGeom>
              <a:avLst/>
              <a:gdLst>
                <a:gd name="T0" fmla="*/ 92 w 96"/>
                <a:gd name="T1" fmla="*/ 39 h 170"/>
                <a:gd name="T2" fmla="*/ 87 w 96"/>
                <a:gd name="T3" fmla="*/ 38 h 170"/>
                <a:gd name="T4" fmla="*/ 57 w 96"/>
                <a:gd name="T5" fmla="*/ 37 h 170"/>
                <a:gd name="T6" fmla="*/ 41 w 96"/>
                <a:gd name="T7" fmla="*/ 37 h 170"/>
                <a:gd name="T8" fmla="*/ 16 w 96"/>
                <a:gd name="T9" fmla="*/ 37 h 170"/>
                <a:gd name="T10" fmla="*/ 13 w 96"/>
                <a:gd name="T11" fmla="*/ 42 h 170"/>
                <a:gd name="T12" fmla="*/ 13 w 96"/>
                <a:gd name="T13" fmla="*/ 65 h 170"/>
                <a:gd name="T14" fmla="*/ 13 w 96"/>
                <a:gd name="T15" fmla="*/ 87 h 170"/>
                <a:gd name="T16" fmla="*/ 36 w 96"/>
                <a:gd name="T17" fmla="*/ 87 h 170"/>
                <a:gd name="T18" fmla="*/ 62 w 96"/>
                <a:gd name="T19" fmla="*/ 86 h 170"/>
                <a:gd name="T20" fmla="*/ 73 w 96"/>
                <a:gd name="T21" fmla="*/ 87 h 170"/>
                <a:gd name="T22" fmla="*/ 76 w 96"/>
                <a:gd name="T23" fmla="*/ 93 h 170"/>
                <a:gd name="T24" fmla="*/ 76 w 96"/>
                <a:gd name="T25" fmla="*/ 110 h 170"/>
                <a:gd name="T26" fmla="*/ 74 w 96"/>
                <a:gd name="T27" fmla="*/ 114 h 170"/>
                <a:gd name="T28" fmla="*/ 70 w 96"/>
                <a:gd name="T29" fmla="*/ 113 h 170"/>
                <a:gd name="T30" fmla="*/ 46 w 96"/>
                <a:gd name="T31" fmla="*/ 113 h 170"/>
                <a:gd name="T32" fmla="*/ 18 w 96"/>
                <a:gd name="T33" fmla="*/ 114 h 170"/>
                <a:gd name="T34" fmla="*/ 13 w 96"/>
                <a:gd name="T35" fmla="*/ 114 h 170"/>
                <a:gd name="T36" fmla="*/ 16 w 96"/>
                <a:gd name="T37" fmla="*/ 138 h 170"/>
                <a:gd name="T38" fmla="*/ 51 w 96"/>
                <a:gd name="T39" fmla="*/ 137 h 170"/>
                <a:gd name="T40" fmla="*/ 81 w 96"/>
                <a:gd name="T41" fmla="*/ 138 h 170"/>
                <a:gd name="T42" fmla="*/ 95 w 96"/>
                <a:gd name="T43" fmla="*/ 139 h 170"/>
                <a:gd name="T44" fmla="*/ 96 w 96"/>
                <a:gd name="T45" fmla="*/ 147 h 170"/>
                <a:gd name="T46" fmla="*/ 94 w 96"/>
                <a:gd name="T47" fmla="*/ 169 h 170"/>
                <a:gd name="T48" fmla="*/ 84 w 96"/>
                <a:gd name="T49" fmla="*/ 169 h 170"/>
                <a:gd name="T50" fmla="*/ 42 w 96"/>
                <a:gd name="T51" fmla="*/ 169 h 170"/>
                <a:gd name="T52" fmla="*/ 4 w 96"/>
                <a:gd name="T53" fmla="*/ 170 h 170"/>
                <a:gd name="T54" fmla="*/ 1 w 96"/>
                <a:gd name="T55" fmla="*/ 169 h 170"/>
                <a:gd name="T56" fmla="*/ 0 w 96"/>
                <a:gd name="T57" fmla="*/ 157 h 170"/>
                <a:gd name="T58" fmla="*/ 0 w 96"/>
                <a:gd name="T59" fmla="*/ 147 h 170"/>
                <a:gd name="T60" fmla="*/ 0 w 96"/>
                <a:gd name="T61" fmla="*/ 105 h 170"/>
                <a:gd name="T62" fmla="*/ 1 w 96"/>
                <a:gd name="T63" fmla="*/ 77 h 170"/>
                <a:gd name="T64" fmla="*/ 0 w 96"/>
                <a:gd name="T65" fmla="*/ 42 h 170"/>
                <a:gd name="T66" fmla="*/ 2 w 96"/>
                <a:gd name="T67" fmla="*/ 3 h 170"/>
                <a:gd name="T68" fmla="*/ 9 w 96"/>
                <a:gd name="T69" fmla="*/ 2 h 170"/>
                <a:gd name="T70" fmla="*/ 28 w 96"/>
                <a:gd name="T71" fmla="*/ 3 h 170"/>
                <a:gd name="T72" fmla="*/ 64 w 96"/>
                <a:gd name="T73" fmla="*/ 0 h 170"/>
                <a:gd name="T74" fmla="*/ 90 w 96"/>
                <a:gd name="T75" fmla="*/ 1 h 170"/>
                <a:gd name="T76" fmla="*/ 95 w 96"/>
                <a:gd name="T77" fmla="*/ 8 h 170"/>
                <a:gd name="T78" fmla="*/ 96 w 96"/>
                <a:gd name="T79" fmla="*/ 2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170">
                  <a:moveTo>
                    <a:pt x="96" y="35"/>
                  </a:moveTo>
                  <a:cubicBezTo>
                    <a:pt x="95" y="38"/>
                    <a:pt x="94" y="39"/>
                    <a:pt x="92" y="39"/>
                  </a:cubicBezTo>
                  <a:cubicBezTo>
                    <a:pt x="92" y="39"/>
                    <a:pt x="91" y="39"/>
                    <a:pt x="90" y="38"/>
                  </a:cubicBezTo>
                  <a:cubicBezTo>
                    <a:pt x="88" y="38"/>
                    <a:pt x="88" y="38"/>
                    <a:pt x="87" y="38"/>
                  </a:cubicBezTo>
                  <a:cubicBezTo>
                    <a:pt x="85" y="37"/>
                    <a:pt x="78" y="37"/>
                    <a:pt x="66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5" y="37"/>
                    <a:pt x="52" y="36"/>
                    <a:pt x="48" y="36"/>
                  </a:cubicBezTo>
                  <a:cubicBezTo>
                    <a:pt x="45" y="36"/>
                    <a:pt x="43" y="37"/>
                    <a:pt x="41" y="37"/>
                  </a:cubicBezTo>
                  <a:cubicBezTo>
                    <a:pt x="37" y="37"/>
                    <a:pt x="32" y="37"/>
                    <a:pt x="29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4" y="37"/>
                    <a:pt x="14" y="38"/>
                  </a:cubicBezTo>
                  <a:cubicBezTo>
                    <a:pt x="14" y="38"/>
                    <a:pt x="13" y="40"/>
                    <a:pt x="13" y="42"/>
                  </a:cubicBezTo>
                  <a:cubicBezTo>
                    <a:pt x="13" y="45"/>
                    <a:pt x="13" y="47"/>
                    <a:pt x="13" y="49"/>
                  </a:cubicBezTo>
                  <a:cubicBezTo>
                    <a:pt x="13" y="56"/>
                    <a:pt x="13" y="61"/>
                    <a:pt x="13" y="65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82"/>
                    <a:pt x="13" y="85"/>
                    <a:pt x="13" y="87"/>
                  </a:cubicBezTo>
                  <a:cubicBezTo>
                    <a:pt x="14" y="87"/>
                    <a:pt x="16" y="87"/>
                    <a:pt x="19" y="87"/>
                  </a:cubicBezTo>
                  <a:cubicBezTo>
                    <a:pt x="22" y="87"/>
                    <a:pt x="28" y="87"/>
                    <a:pt x="36" y="87"/>
                  </a:cubicBezTo>
                  <a:cubicBezTo>
                    <a:pt x="40" y="87"/>
                    <a:pt x="45" y="87"/>
                    <a:pt x="52" y="87"/>
                  </a:cubicBezTo>
                  <a:cubicBezTo>
                    <a:pt x="57" y="86"/>
                    <a:pt x="60" y="86"/>
                    <a:pt x="62" y="86"/>
                  </a:cubicBezTo>
                  <a:cubicBezTo>
                    <a:pt x="64" y="86"/>
                    <a:pt x="66" y="86"/>
                    <a:pt x="68" y="87"/>
                  </a:cubicBezTo>
                  <a:cubicBezTo>
                    <a:pt x="71" y="87"/>
                    <a:pt x="72" y="87"/>
                    <a:pt x="73" y="87"/>
                  </a:cubicBezTo>
                  <a:cubicBezTo>
                    <a:pt x="76" y="87"/>
                    <a:pt x="77" y="88"/>
                    <a:pt x="77" y="90"/>
                  </a:cubicBezTo>
                  <a:cubicBezTo>
                    <a:pt x="77" y="90"/>
                    <a:pt x="77" y="91"/>
                    <a:pt x="76" y="93"/>
                  </a:cubicBezTo>
                  <a:cubicBezTo>
                    <a:pt x="76" y="94"/>
                    <a:pt x="76" y="95"/>
                    <a:pt x="76" y="97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11"/>
                    <a:pt x="76" y="112"/>
                    <a:pt x="76" y="113"/>
                  </a:cubicBezTo>
                  <a:cubicBezTo>
                    <a:pt x="76" y="113"/>
                    <a:pt x="75" y="114"/>
                    <a:pt x="74" y="114"/>
                  </a:cubicBezTo>
                  <a:cubicBezTo>
                    <a:pt x="74" y="114"/>
                    <a:pt x="73" y="114"/>
                    <a:pt x="72" y="113"/>
                  </a:cubicBezTo>
                  <a:cubicBezTo>
                    <a:pt x="71" y="113"/>
                    <a:pt x="71" y="113"/>
                    <a:pt x="70" y="113"/>
                  </a:cubicBezTo>
                  <a:cubicBezTo>
                    <a:pt x="68" y="113"/>
                    <a:pt x="66" y="113"/>
                    <a:pt x="62" y="113"/>
                  </a:cubicBezTo>
                  <a:cubicBezTo>
                    <a:pt x="58" y="113"/>
                    <a:pt x="53" y="113"/>
                    <a:pt x="46" y="113"/>
                  </a:cubicBezTo>
                  <a:cubicBezTo>
                    <a:pt x="39" y="113"/>
                    <a:pt x="32" y="113"/>
                    <a:pt x="27" y="114"/>
                  </a:cubicBezTo>
                  <a:cubicBezTo>
                    <a:pt x="22" y="114"/>
                    <a:pt x="19" y="114"/>
                    <a:pt x="18" y="114"/>
                  </a:cubicBezTo>
                  <a:cubicBezTo>
                    <a:pt x="16" y="114"/>
                    <a:pt x="15" y="114"/>
                    <a:pt x="14" y="114"/>
                  </a:cubicBezTo>
                  <a:cubicBezTo>
                    <a:pt x="14" y="114"/>
                    <a:pt x="13" y="114"/>
                    <a:pt x="13" y="114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4" y="138"/>
                    <a:pt x="15" y="138"/>
                    <a:pt x="16" y="138"/>
                  </a:cubicBezTo>
                  <a:cubicBezTo>
                    <a:pt x="22" y="138"/>
                    <a:pt x="22" y="138"/>
                    <a:pt x="22" y="138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6" y="137"/>
                    <a:pt x="61" y="137"/>
                    <a:pt x="64" y="138"/>
                  </a:cubicBezTo>
                  <a:cubicBezTo>
                    <a:pt x="81" y="138"/>
                    <a:pt x="81" y="138"/>
                    <a:pt x="81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3" y="138"/>
                    <a:pt x="94" y="138"/>
                    <a:pt x="95" y="139"/>
                  </a:cubicBezTo>
                  <a:cubicBezTo>
                    <a:pt x="95" y="140"/>
                    <a:pt x="96" y="141"/>
                    <a:pt x="96" y="143"/>
                  </a:cubicBezTo>
                  <a:cubicBezTo>
                    <a:pt x="96" y="147"/>
                    <a:pt x="96" y="147"/>
                    <a:pt x="96" y="147"/>
                  </a:cubicBezTo>
                  <a:cubicBezTo>
                    <a:pt x="95" y="164"/>
                    <a:pt x="95" y="164"/>
                    <a:pt x="95" y="164"/>
                  </a:cubicBezTo>
                  <a:cubicBezTo>
                    <a:pt x="95" y="167"/>
                    <a:pt x="95" y="168"/>
                    <a:pt x="94" y="169"/>
                  </a:cubicBezTo>
                  <a:cubicBezTo>
                    <a:pt x="93" y="169"/>
                    <a:pt x="91" y="170"/>
                    <a:pt x="89" y="170"/>
                  </a:cubicBezTo>
                  <a:cubicBezTo>
                    <a:pt x="87" y="169"/>
                    <a:pt x="85" y="169"/>
                    <a:pt x="84" y="169"/>
                  </a:cubicBezTo>
                  <a:cubicBezTo>
                    <a:pt x="77" y="169"/>
                    <a:pt x="71" y="169"/>
                    <a:pt x="66" y="169"/>
                  </a:cubicBezTo>
                  <a:cubicBezTo>
                    <a:pt x="42" y="169"/>
                    <a:pt x="42" y="169"/>
                    <a:pt x="42" y="169"/>
                  </a:cubicBezTo>
                  <a:cubicBezTo>
                    <a:pt x="40" y="169"/>
                    <a:pt x="30" y="169"/>
                    <a:pt x="13" y="170"/>
                  </a:cubicBezTo>
                  <a:cubicBezTo>
                    <a:pt x="4" y="170"/>
                    <a:pt x="4" y="170"/>
                    <a:pt x="4" y="170"/>
                  </a:cubicBezTo>
                  <a:cubicBezTo>
                    <a:pt x="2" y="170"/>
                    <a:pt x="2" y="170"/>
                    <a:pt x="2" y="170"/>
                  </a:cubicBezTo>
                  <a:cubicBezTo>
                    <a:pt x="1" y="170"/>
                    <a:pt x="1" y="170"/>
                    <a:pt x="1" y="169"/>
                  </a:cubicBezTo>
                  <a:cubicBezTo>
                    <a:pt x="0" y="169"/>
                    <a:pt x="0" y="168"/>
                    <a:pt x="0" y="166"/>
                  </a:cubicBezTo>
                  <a:cubicBezTo>
                    <a:pt x="0" y="164"/>
                    <a:pt x="0" y="161"/>
                    <a:pt x="0" y="157"/>
                  </a:cubicBezTo>
                  <a:cubicBezTo>
                    <a:pt x="0" y="156"/>
                    <a:pt x="0" y="155"/>
                    <a:pt x="0" y="153"/>
                  </a:cubicBezTo>
                  <a:cubicBezTo>
                    <a:pt x="0" y="151"/>
                    <a:pt x="0" y="149"/>
                    <a:pt x="0" y="147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1"/>
                    <a:pt x="0" y="108"/>
                    <a:pt x="0" y="105"/>
                  </a:cubicBezTo>
                  <a:cubicBezTo>
                    <a:pt x="0" y="102"/>
                    <a:pt x="0" y="99"/>
                    <a:pt x="0" y="98"/>
                  </a:cubicBezTo>
                  <a:cubicBezTo>
                    <a:pt x="1" y="91"/>
                    <a:pt x="1" y="84"/>
                    <a:pt x="1" y="77"/>
                  </a:cubicBezTo>
                  <a:cubicBezTo>
                    <a:pt x="1" y="68"/>
                    <a:pt x="1" y="62"/>
                    <a:pt x="1" y="57"/>
                  </a:cubicBezTo>
                  <a:cubicBezTo>
                    <a:pt x="0" y="52"/>
                    <a:pt x="0" y="47"/>
                    <a:pt x="0" y="42"/>
                  </a:cubicBezTo>
                  <a:cubicBezTo>
                    <a:pt x="0" y="32"/>
                    <a:pt x="0" y="20"/>
                    <a:pt x="1" y="7"/>
                  </a:cubicBezTo>
                  <a:cubicBezTo>
                    <a:pt x="1" y="5"/>
                    <a:pt x="1" y="3"/>
                    <a:pt x="2" y="3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3" y="2"/>
                    <a:pt x="16" y="2"/>
                  </a:cubicBezTo>
                  <a:cubicBezTo>
                    <a:pt x="19" y="3"/>
                    <a:pt x="23" y="3"/>
                    <a:pt x="28" y="3"/>
                  </a:cubicBezTo>
                  <a:cubicBezTo>
                    <a:pt x="33" y="3"/>
                    <a:pt x="39" y="2"/>
                    <a:pt x="46" y="1"/>
                  </a:cubicBezTo>
                  <a:cubicBezTo>
                    <a:pt x="55" y="1"/>
                    <a:pt x="61" y="0"/>
                    <a:pt x="64" y="0"/>
                  </a:cubicBezTo>
                  <a:cubicBezTo>
                    <a:pt x="70" y="0"/>
                    <a:pt x="76" y="1"/>
                    <a:pt x="82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2" y="1"/>
                    <a:pt x="94" y="2"/>
                    <a:pt x="94" y="3"/>
                  </a:cubicBezTo>
                  <a:cubicBezTo>
                    <a:pt x="95" y="4"/>
                    <a:pt x="95" y="6"/>
                    <a:pt x="95" y="8"/>
                  </a:cubicBezTo>
                  <a:cubicBezTo>
                    <a:pt x="95" y="10"/>
                    <a:pt x="95" y="12"/>
                    <a:pt x="96" y="16"/>
                  </a:cubicBezTo>
                  <a:cubicBezTo>
                    <a:pt x="96" y="20"/>
                    <a:pt x="96" y="23"/>
                    <a:pt x="96" y="26"/>
                  </a:cubicBezTo>
                  <a:cubicBezTo>
                    <a:pt x="96" y="30"/>
                    <a:pt x="96" y="33"/>
                    <a:pt x="9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45">
              <a:extLst>
                <a:ext uri="{FF2B5EF4-FFF2-40B4-BE49-F238E27FC236}">
                  <a16:creationId xmlns:a16="http://schemas.microsoft.com/office/drawing/2014/main" id="{FC9277D8-626B-412A-B2A6-91884FFD2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9" y="4837"/>
              <a:ext cx="192" cy="238"/>
            </a:xfrm>
            <a:custGeom>
              <a:avLst/>
              <a:gdLst>
                <a:gd name="T0" fmla="*/ 44 w 141"/>
                <a:gd name="T1" fmla="*/ 54 h 173"/>
                <a:gd name="T2" fmla="*/ 62 w 141"/>
                <a:gd name="T3" fmla="*/ 93 h 173"/>
                <a:gd name="T4" fmla="*/ 69 w 141"/>
                <a:gd name="T5" fmla="*/ 111 h 173"/>
                <a:gd name="T6" fmla="*/ 84 w 141"/>
                <a:gd name="T7" fmla="*/ 103 h 173"/>
                <a:gd name="T8" fmla="*/ 111 w 141"/>
                <a:gd name="T9" fmla="*/ 50 h 173"/>
                <a:gd name="T10" fmla="*/ 132 w 141"/>
                <a:gd name="T11" fmla="*/ 10 h 173"/>
                <a:gd name="T12" fmla="*/ 141 w 141"/>
                <a:gd name="T13" fmla="*/ 5 h 173"/>
                <a:gd name="T14" fmla="*/ 139 w 141"/>
                <a:gd name="T15" fmla="*/ 19 h 173"/>
                <a:gd name="T16" fmla="*/ 137 w 141"/>
                <a:gd name="T17" fmla="*/ 104 h 173"/>
                <a:gd name="T18" fmla="*/ 135 w 141"/>
                <a:gd name="T19" fmla="*/ 144 h 173"/>
                <a:gd name="T20" fmla="*/ 136 w 141"/>
                <a:gd name="T21" fmla="*/ 168 h 173"/>
                <a:gd name="T22" fmla="*/ 134 w 141"/>
                <a:gd name="T23" fmla="*/ 171 h 173"/>
                <a:gd name="T24" fmla="*/ 128 w 141"/>
                <a:gd name="T25" fmla="*/ 171 h 173"/>
                <a:gd name="T26" fmla="*/ 126 w 141"/>
                <a:gd name="T27" fmla="*/ 167 h 173"/>
                <a:gd name="T28" fmla="*/ 127 w 141"/>
                <a:gd name="T29" fmla="*/ 124 h 173"/>
                <a:gd name="T30" fmla="*/ 128 w 141"/>
                <a:gd name="T31" fmla="*/ 83 h 173"/>
                <a:gd name="T32" fmla="*/ 129 w 141"/>
                <a:gd name="T33" fmla="*/ 61 h 173"/>
                <a:gd name="T34" fmla="*/ 126 w 141"/>
                <a:gd name="T35" fmla="*/ 49 h 173"/>
                <a:gd name="T36" fmla="*/ 119 w 141"/>
                <a:gd name="T37" fmla="*/ 62 h 173"/>
                <a:gd name="T38" fmla="*/ 101 w 141"/>
                <a:gd name="T39" fmla="*/ 99 h 173"/>
                <a:gd name="T40" fmla="*/ 80 w 141"/>
                <a:gd name="T41" fmla="*/ 143 h 173"/>
                <a:gd name="T42" fmla="*/ 70 w 141"/>
                <a:gd name="T43" fmla="*/ 155 h 173"/>
                <a:gd name="T44" fmla="*/ 63 w 141"/>
                <a:gd name="T45" fmla="*/ 141 h 173"/>
                <a:gd name="T46" fmla="*/ 45 w 141"/>
                <a:gd name="T47" fmla="*/ 101 h 173"/>
                <a:gd name="T48" fmla="*/ 30 w 141"/>
                <a:gd name="T49" fmla="*/ 68 h 173"/>
                <a:gd name="T50" fmla="*/ 25 w 141"/>
                <a:gd name="T51" fmla="*/ 68 h 173"/>
                <a:gd name="T52" fmla="*/ 24 w 141"/>
                <a:gd name="T53" fmla="*/ 132 h 173"/>
                <a:gd name="T54" fmla="*/ 23 w 141"/>
                <a:gd name="T55" fmla="*/ 172 h 173"/>
                <a:gd name="T56" fmla="*/ 17 w 141"/>
                <a:gd name="T57" fmla="*/ 172 h 173"/>
                <a:gd name="T58" fmla="*/ 6 w 141"/>
                <a:gd name="T59" fmla="*/ 173 h 173"/>
                <a:gd name="T60" fmla="*/ 1 w 141"/>
                <a:gd name="T61" fmla="*/ 165 h 173"/>
                <a:gd name="T62" fmla="*/ 0 w 141"/>
                <a:gd name="T63" fmla="*/ 120 h 173"/>
                <a:gd name="T64" fmla="*/ 2 w 141"/>
                <a:gd name="T65" fmla="*/ 93 h 173"/>
                <a:gd name="T66" fmla="*/ 3 w 141"/>
                <a:gd name="T67" fmla="*/ 23 h 173"/>
                <a:gd name="T68" fmla="*/ 4 w 141"/>
                <a:gd name="T69" fmla="*/ 1 h 173"/>
                <a:gd name="T70" fmla="*/ 8 w 141"/>
                <a:gd name="T71" fmla="*/ 1 h 173"/>
                <a:gd name="T72" fmla="*/ 18 w 141"/>
                <a:gd name="T73" fmla="*/ 1 h 173"/>
                <a:gd name="T74" fmla="*/ 27 w 141"/>
                <a:gd name="T75" fmla="*/ 5 h 173"/>
                <a:gd name="T76" fmla="*/ 30 w 141"/>
                <a:gd name="T77" fmla="*/ 1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73">
                  <a:moveTo>
                    <a:pt x="36" y="34"/>
                  </a:moveTo>
                  <a:cubicBezTo>
                    <a:pt x="39" y="42"/>
                    <a:pt x="42" y="49"/>
                    <a:pt x="44" y="54"/>
                  </a:cubicBezTo>
                  <a:cubicBezTo>
                    <a:pt x="47" y="58"/>
                    <a:pt x="50" y="64"/>
                    <a:pt x="53" y="73"/>
                  </a:cubicBezTo>
                  <a:cubicBezTo>
                    <a:pt x="57" y="82"/>
                    <a:pt x="60" y="88"/>
                    <a:pt x="62" y="93"/>
                  </a:cubicBezTo>
                  <a:cubicBezTo>
                    <a:pt x="62" y="96"/>
                    <a:pt x="64" y="99"/>
                    <a:pt x="66" y="103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9" y="114"/>
                    <a:pt x="82" y="107"/>
                    <a:pt x="84" y="103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6" y="39"/>
                    <a:pt x="120" y="31"/>
                    <a:pt x="122" y="28"/>
                  </a:cubicBezTo>
                  <a:cubicBezTo>
                    <a:pt x="125" y="21"/>
                    <a:pt x="128" y="16"/>
                    <a:pt x="132" y="10"/>
                  </a:cubicBezTo>
                  <a:cubicBezTo>
                    <a:pt x="135" y="5"/>
                    <a:pt x="137" y="2"/>
                    <a:pt x="139" y="2"/>
                  </a:cubicBezTo>
                  <a:cubicBezTo>
                    <a:pt x="140" y="2"/>
                    <a:pt x="141" y="3"/>
                    <a:pt x="141" y="5"/>
                  </a:cubicBezTo>
                  <a:cubicBezTo>
                    <a:pt x="141" y="7"/>
                    <a:pt x="140" y="10"/>
                    <a:pt x="140" y="13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8" y="23"/>
                    <a:pt x="138" y="43"/>
                    <a:pt x="138" y="77"/>
                  </a:cubicBezTo>
                  <a:cubicBezTo>
                    <a:pt x="138" y="84"/>
                    <a:pt x="137" y="93"/>
                    <a:pt x="137" y="104"/>
                  </a:cubicBezTo>
                  <a:cubicBezTo>
                    <a:pt x="137" y="115"/>
                    <a:pt x="136" y="122"/>
                    <a:pt x="136" y="125"/>
                  </a:cubicBezTo>
                  <a:cubicBezTo>
                    <a:pt x="136" y="130"/>
                    <a:pt x="135" y="136"/>
                    <a:pt x="135" y="144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36" y="170"/>
                    <a:pt x="135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3" y="171"/>
                    <a:pt x="132" y="171"/>
                    <a:pt x="131" y="171"/>
                  </a:cubicBezTo>
                  <a:cubicBezTo>
                    <a:pt x="130" y="171"/>
                    <a:pt x="129" y="171"/>
                    <a:pt x="128" y="171"/>
                  </a:cubicBezTo>
                  <a:cubicBezTo>
                    <a:pt x="127" y="171"/>
                    <a:pt x="127" y="171"/>
                    <a:pt x="126" y="170"/>
                  </a:cubicBezTo>
                  <a:cubicBezTo>
                    <a:pt x="126" y="169"/>
                    <a:pt x="126" y="168"/>
                    <a:pt x="126" y="167"/>
                  </a:cubicBezTo>
                  <a:cubicBezTo>
                    <a:pt x="126" y="153"/>
                    <a:pt x="126" y="153"/>
                    <a:pt x="126" y="153"/>
                  </a:cubicBezTo>
                  <a:cubicBezTo>
                    <a:pt x="126" y="136"/>
                    <a:pt x="126" y="127"/>
                    <a:pt x="127" y="124"/>
                  </a:cubicBezTo>
                  <a:cubicBezTo>
                    <a:pt x="127" y="120"/>
                    <a:pt x="127" y="114"/>
                    <a:pt x="128" y="105"/>
                  </a:cubicBezTo>
                  <a:cubicBezTo>
                    <a:pt x="128" y="96"/>
                    <a:pt x="128" y="89"/>
                    <a:pt x="128" y="83"/>
                  </a:cubicBezTo>
                  <a:cubicBezTo>
                    <a:pt x="128" y="81"/>
                    <a:pt x="128" y="77"/>
                    <a:pt x="128" y="6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8" y="45"/>
                    <a:pt x="127" y="47"/>
                    <a:pt x="126" y="49"/>
                  </a:cubicBezTo>
                  <a:cubicBezTo>
                    <a:pt x="125" y="51"/>
                    <a:pt x="123" y="54"/>
                    <a:pt x="122" y="57"/>
                  </a:cubicBezTo>
                  <a:cubicBezTo>
                    <a:pt x="119" y="62"/>
                    <a:pt x="119" y="62"/>
                    <a:pt x="119" y="62"/>
                  </a:cubicBezTo>
                  <a:cubicBezTo>
                    <a:pt x="117" y="68"/>
                    <a:pt x="114" y="74"/>
                    <a:pt x="110" y="81"/>
                  </a:cubicBezTo>
                  <a:cubicBezTo>
                    <a:pt x="106" y="88"/>
                    <a:pt x="103" y="94"/>
                    <a:pt x="101" y="99"/>
                  </a:cubicBezTo>
                  <a:cubicBezTo>
                    <a:pt x="98" y="105"/>
                    <a:pt x="94" y="112"/>
                    <a:pt x="90" y="121"/>
                  </a:cubicBezTo>
                  <a:cubicBezTo>
                    <a:pt x="86" y="130"/>
                    <a:pt x="82" y="137"/>
                    <a:pt x="80" y="143"/>
                  </a:cubicBezTo>
                  <a:cubicBezTo>
                    <a:pt x="76" y="152"/>
                    <a:pt x="73" y="157"/>
                    <a:pt x="73" y="157"/>
                  </a:cubicBezTo>
                  <a:cubicBezTo>
                    <a:pt x="72" y="157"/>
                    <a:pt x="71" y="157"/>
                    <a:pt x="70" y="155"/>
                  </a:cubicBezTo>
                  <a:cubicBezTo>
                    <a:pt x="69" y="153"/>
                    <a:pt x="69" y="152"/>
                    <a:pt x="68" y="152"/>
                  </a:cubicBezTo>
                  <a:cubicBezTo>
                    <a:pt x="67" y="150"/>
                    <a:pt x="66" y="146"/>
                    <a:pt x="63" y="141"/>
                  </a:cubicBezTo>
                  <a:cubicBezTo>
                    <a:pt x="61" y="135"/>
                    <a:pt x="59" y="130"/>
                    <a:pt x="57" y="126"/>
                  </a:cubicBezTo>
                  <a:cubicBezTo>
                    <a:pt x="56" y="123"/>
                    <a:pt x="52" y="115"/>
                    <a:pt x="45" y="101"/>
                  </a:cubicBezTo>
                  <a:cubicBezTo>
                    <a:pt x="39" y="90"/>
                    <a:pt x="36" y="85"/>
                    <a:pt x="36" y="84"/>
                  </a:cubicBezTo>
                  <a:cubicBezTo>
                    <a:pt x="34" y="81"/>
                    <a:pt x="32" y="76"/>
                    <a:pt x="30" y="68"/>
                  </a:cubicBezTo>
                  <a:cubicBezTo>
                    <a:pt x="28" y="64"/>
                    <a:pt x="26" y="61"/>
                    <a:pt x="26" y="57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24" y="171"/>
                    <a:pt x="23" y="171"/>
                    <a:pt x="23" y="172"/>
                  </a:cubicBezTo>
                  <a:cubicBezTo>
                    <a:pt x="22" y="172"/>
                    <a:pt x="21" y="172"/>
                    <a:pt x="20" y="172"/>
                  </a:cubicBezTo>
                  <a:cubicBezTo>
                    <a:pt x="19" y="172"/>
                    <a:pt x="18" y="172"/>
                    <a:pt x="17" y="172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9" y="173"/>
                    <a:pt x="7" y="173"/>
                    <a:pt x="6" y="173"/>
                  </a:cubicBezTo>
                  <a:cubicBezTo>
                    <a:pt x="3" y="173"/>
                    <a:pt x="2" y="172"/>
                    <a:pt x="1" y="171"/>
                  </a:cubicBezTo>
                  <a:cubicBezTo>
                    <a:pt x="1" y="170"/>
                    <a:pt x="1" y="168"/>
                    <a:pt x="1" y="165"/>
                  </a:cubicBezTo>
                  <a:cubicBezTo>
                    <a:pt x="1" y="159"/>
                    <a:pt x="1" y="154"/>
                    <a:pt x="1" y="14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5"/>
                    <a:pt x="0" y="111"/>
                    <a:pt x="1" y="106"/>
                  </a:cubicBezTo>
                  <a:cubicBezTo>
                    <a:pt x="1" y="101"/>
                    <a:pt x="1" y="97"/>
                    <a:pt x="2" y="93"/>
                  </a:cubicBezTo>
                  <a:cubicBezTo>
                    <a:pt x="2" y="81"/>
                    <a:pt x="3" y="73"/>
                    <a:pt x="3" y="69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5"/>
                    <a:pt x="3" y="2"/>
                    <a:pt x="4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1"/>
                    <a:pt x="10" y="1"/>
                    <a:pt x="12" y="1"/>
                  </a:cubicBezTo>
                  <a:cubicBezTo>
                    <a:pt x="13" y="1"/>
                    <a:pt x="15" y="1"/>
                    <a:pt x="18" y="1"/>
                  </a:cubicBezTo>
                  <a:cubicBezTo>
                    <a:pt x="21" y="1"/>
                    <a:pt x="23" y="1"/>
                    <a:pt x="24" y="1"/>
                  </a:cubicBezTo>
                  <a:cubicBezTo>
                    <a:pt x="26" y="2"/>
                    <a:pt x="27" y="3"/>
                    <a:pt x="27" y="5"/>
                  </a:cubicBezTo>
                  <a:cubicBezTo>
                    <a:pt x="28" y="6"/>
                    <a:pt x="29" y="8"/>
                    <a:pt x="29" y="11"/>
                  </a:cubicBezTo>
                  <a:cubicBezTo>
                    <a:pt x="30" y="13"/>
                    <a:pt x="30" y="15"/>
                    <a:pt x="30" y="16"/>
                  </a:cubicBezTo>
                  <a:cubicBezTo>
                    <a:pt x="31" y="21"/>
                    <a:pt x="33" y="27"/>
                    <a:pt x="36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46">
              <a:extLst>
                <a:ext uri="{FF2B5EF4-FFF2-40B4-BE49-F238E27FC236}">
                  <a16:creationId xmlns:a16="http://schemas.microsoft.com/office/drawing/2014/main" id="{34811F82-FD32-4021-B309-06210F1834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1" y="4839"/>
              <a:ext cx="147" cy="240"/>
            </a:xfrm>
            <a:custGeom>
              <a:avLst/>
              <a:gdLst>
                <a:gd name="T0" fmla="*/ 84 w 108"/>
                <a:gd name="T1" fmla="*/ 87 h 175"/>
                <a:gd name="T2" fmla="*/ 108 w 108"/>
                <a:gd name="T3" fmla="*/ 138 h 175"/>
                <a:gd name="T4" fmla="*/ 92 w 108"/>
                <a:gd name="T5" fmla="*/ 166 h 175"/>
                <a:gd name="T6" fmla="*/ 58 w 108"/>
                <a:gd name="T7" fmla="*/ 173 h 175"/>
                <a:gd name="T8" fmla="*/ 24 w 108"/>
                <a:gd name="T9" fmla="*/ 174 h 175"/>
                <a:gd name="T10" fmla="*/ 6 w 108"/>
                <a:gd name="T11" fmla="*/ 175 h 175"/>
                <a:gd name="T12" fmla="*/ 1 w 108"/>
                <a:gd name="T13" fmla="*/ 173 h 175"/>
                <a:gd name="T14" fmla="*/ 0 w 108"/>
                <a:gd name="T15" fmla="*/ 170 h 175"/>
                <a:gd name="T16" fmla="*/ 0 w 108"/>
                <a:gd name="T17" fmla="*/ 159 h 175"/>
                <a:gd name="T18" fmla="*/ 0 w 108"/>
                <a:gd name="T19" fmla="*/ 147 h 175"/>
                <a:gd name="T20" fmla="*/ 1 w 108"/>
                <a:gd name="T21" fmla="*/ 120 h 175"/>
                <a:gd name="T22" fmla="*/ 0 w 108"/>
                <a:gd name="T23" fmla="*/ 90 h 175"/>
                <a:gd name="T24" fmla="*/ 0 w 108"/>
                <a:gd name="T25" fmla="*/ 61 h 175"/>
                <a:gd name="T26" fmla="*/ 2 w 108"/>
                <a:gd name="T27" fmla="*/ 39 h 175"/>
                <a:gd name="T28" fmla="*/ 3 w 108"/>
                <a:gd name="T29" fmla="*/ 26 h 175"/>
                <a:gd name="T30" fmla="*/ 2 w 108"/>
                <a:gd name="T31" fmla="*/ 13 h 175"/>
                <a:gd name="T32" fmla="*/ 2 w 108"/>
                <a:gd name="T33" fmla="*/ 4 h 175"/>
                <a:gd name="T34" fmla="*/ 6 w 108"/>
                <a:gd name="T35" fmla="*/ 1 h 175"/>
                <a:gd name="T36" fmla="*/ 10 w 108"/>
                <a:gd name="T37" fmla="*/ 1 h 175"/>
                <a:gd name="T38" fmla="*/ 15 w 108"/>
                <a:gd name="T39" fmla="*/ 1 h 175"/>
                <a:gd name="T40" fmla="*/ 21 w 108"/>
                <a:gd name="T41" fmla="*/ 0 h 175"/>
                <a:gd name="T42" fmla="*/ 27 w 108"/>
                <a:gd name="T43" fmla="*/ 1 h 175"/>
                <a:gd name="T44" fmla="*/ 54 w 108"/>
                <a:gd name="T45" fmla="*/ 1 h 175"/>
                <a:gd name="T46" fmla="*/ 98 w 108"/>
                <a:gd name="T47" fmla="*/ 43 h 175"/>
                <a:gd name="T48" fmla="*/ 93 w 108"/>
                <a:gd name="T49" fmla="*/ 61 h 175"/>
                <a:gd name="T50" fmla="*/ 79 w 108"/>
                <a:gd name="T51" fmla="*/ 73 h 175"/>
                <a:gd name="T52" fmla="*/ 60 w 108"/>
                <a:gd name="T53" fmla="*/ 80 h 175"/>
                <a:gd name="T54" fmla="*/ 84 w 108"/>
                <a:gd name="T55" fmla="*/ 87 h 175"/>
                <a:gd name="T56" fmla="*/ 82 w 108"/>
                <a:gd name="T57" fmla="*/ 134 h 175"/>
                <a:gd name="T58" fmla="*/ 77 w 108"/>
                <a:gd name="T59" fmla="*/ 114 h 175"/>
                <a:gd name="T60" fmla="*/ 66 w 108"/>
                <a:gd name="T61" fmla="*/ 103 h 175"/>
                <a:gd name="T62" fmla="*/ 55 w 108"/>
                <a:gd name="T63" fmla="*/ 99 h 175"/>
                <a:gd name="T64" fmla="*/ 36 w 108"/>
                <a:gd name="T65" fmla="*/ 97 h 175"/>
                <a:gd name="T66" fmla="*/ 13 w 108"/>
                <a:gd name="T67" fmla="*/ 96 h 175"/>
                <a:gd name="T68" fmla="*/ 8 w 108"/>
                <a:gd name="T69" fmla="*/ 96 h 175"/>
                <a:gd name="T70" fmla="*/ 7 w 108"/>
                <a:gd name="T71" fmla="*/ 99 h 175"/>
                <a:gd name="T72" fmla="*/ 7 w 108"/>
                <a:gd name="T73" fmla="*/ 103 h 175"/>
                <a:gd name="T74" fmla="*/ 7 w 108"/>
                <a:gd name="T75" fmla="*/ 113 h 175"/>
                <a:gd name="T76" fmla="*/ 7 w 108"/>
                <a:gd name="T77" fmla="*/ 125 h 175"/>
                <a:gd name="T78" fmla="*/ 6 w 108"/>
                <a:gd name="T79" fmla="*/ 134 h 175"/>
                <a:gd name="T80" fmla="*/ 6 w 108"/>
                <a:gd name="T81" fmla="*/ 151 h 175"/>
                <a:gd name="T82" fmla="*/ 7 w 108"/>
                <a:gd name="T83" fmla="*/ 154 h 175"/>
                <a:gd name="T84" fmla="*/ 9 w 108"/>
                <a:gd name="T85" fmla="*/ 155 h 175"/>
                <a:gd name="T86" fmla="*/ 21 w 108"/>
                <a:gd name="T87" fmla="*/ 156 h 175"/>
                <a:gd name="T88" fmla="*/ 34 w 108"/>
                <a:gd name="T89" fmla="*/ 157 h 175"/>
                <a:gd name="T90" fmla="*/ 51 w 108"/>
                <a:gd name="T91" fmla="*/ 158 h 175"/>
                <a:gd name="T92" fmla="*/ 82 w 108"/>
                <a:gd name="T93" fmla="*/ 134 h 175"/>
                <a:gd name="T94" fmla="*/ 9 w 108"/>
                <a:gd name="T95" fmla="*/ 50 h 175"/>
                <a:gd name="T96" fmla="*/ 8 w 108"/>
                <a:gd name="T97" fmla="*/ 59 h 175"/>
                <a:gd name="T98" fmla="*/ 9 w 108"/>
                <a:gd name="T99" fmla="*/ 62 h 175"/>
                <a:gd name="T100" fmla="*/ 13 w 108"/>
                <a:gd name="T101" fmla="*/ 62 h 175"/>
                <a:gd name="T102" fmla="*/ 20 w 108"/>
                <a:gd name="T103" fmla="*/ 63 h 175"/>
                <a:gd name="T104" fmla="*/ 30 w 108"/>
                <a:gd name="T105" fmla="*/ 63 h 175"/>
                <a:gd name="T106" fmla="*/ 38 w 108"/>
                <a:gd name="T107" fmla="*/ 63 h 175"/>
                <a:gd name="T108" fmla="*/ 51 w 108"/>
                <a:gd name="T109" fmla="*/ 62 h 175"/>
                <a:gd name="T110" fmla="*/ 74 w 108"/>
                <a:gd name="T111" fmla="*/ 44 h 175"/>
                <a:gd name="T112" fmla="*/ 42 w 108"/>
                <a:gd name="T113" fmla="*/ 20 h 175"/>
                <a:gd name="T114" fmla="*/ 22 w 108"/>
                <a:gd name="T115" fmla="*/ 18 h 175"/>
                <a:gd name="T116" fmla="*/ 10 w 108"/>
                <a:gd name="T117" fmla="*/ 19 h 175"/>
                <a:gd name="T118" fmla="*/ 9 w 108"/>
                <a:gd name="T119" fmla="*/ 25 h 175"/>
                <a:gd name="T120" fmla="*/ 9 w 108"/>
                <a:gd name="T121" fmla="*/ 35 h 175"/>
                <a:gd name="T122" fmla="*/ 9 w 108"/>
                <a:gd name="T123" fmla="*/ 5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175">
                  <a:moveTo>
                    <a:pt x="84" y="87"/>
                  </a:moveTo>
                  <a:cubicBezTo>
                    <a:pt x="100" y="98"/>
                    <a:pt x="108" y="114"/>
                    <a:pt x="108" y="138"/>
                  </a:cubicBezTo>
                  <a:cubicBezTo>
                    <a:pt x="108" y="152"/>
                    <a:pt x="103" y="162"/>
                    <a:pt x="92" y="166"/>
                  </a:cubicBezTo>
                  <a:cubicBezTo>
                    <a:pt x="81" y="171"/>
                    <a:pt x="70" y="173"/>
                    <a:pt x="58" y="173"/>
                  </a:cubicBezTo>
                  <a:cubicBezTo>
                    <a:pt x="51" y="173"/>
                    <a:pt x="39" y="173"/>
                    <a:pt x="24" y="174"/>
                  </a:cubicBezTo>
                  <a:cubicBezTo>
                    <a:pt x="15" y="175"/>
                    <a:pt x="9" y="175"/>
                    <a:pt x="6" y="175"/>
                  </a:cubicBezTo>
                  <a:cubicBezTo>
                    <a:pt x="3" y="175"/>
                    <a:pt x="2" y="174"/>
                    <a:pt x="1" y="173"/>
                  </a:cubicBezTo>
                  <a:cubicBezTo>
                    <a:pt x="0" y="173"/>
                    <a:pt x="0" y="171"/>
                    <a:pt x="0" y="17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1" y="135"/>
                    <a:pt x="1" y="126"/>
                    <a:pt x="1" y="12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57"/>
                    <a:pt x="1" y="49"/>
                    <a:pt x="2" y="39"/>
                  </a:cubicBezTo>
                  <a:cubicBezTo>
                    <a:pt x="2" y="32"/>
                    <a:pt x="3" y="27"/>
                    <a:pt x="3" y="26"/>
                  </a:cubicBezTo>
                  <a:cubicBezTo>
                    <a:pt x="3" y="23"/>
                    <a:pt x="2" y="19"/>
                    <a:pt x="2" y="1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6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3" y="1"/>
                    <a:pt x="15" y="1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4" y="0"/>
                    <a:pt x="25" y="0"/>
                    <a:pt x="27" y="1"/>
                  </a:cubicBezTo>
                  <a:cubicBezTo>
                    <a:pt x="32" y="1"/>
                    <a:pt x="42" y="1"/>
                    <a:pt x="54" y="1"/>
                  </a:cubicBezTo>
                  <a:cubicBezTo>
                    <a:pt x="83" y="1"/>
                    <a:pt x="98" y="15"/>
                    <a:pt x="98" y="43"/>
                  </a:cubicBezTo>
                  <a:cubicBezTo>
                    <a:pt x="98" y="50"/>
                    <a:pt x="96" y="56"/>
                    <a:pt x="93" y="61"/>
                  </a:cubicBezTo>
                  <a:cubicBezTo>
                    <a:pt x="89" y="66"/>
                    <a:pt x="85" y="70"/>
                    <a:pt x="79" y="73"/>
                  </a:cubicBezTo>
                  <a:cubicBezTo>
                    <a:pt x="74" y="76"/>
                    <a:pt x="68" y="78"/>
                    <a:pt x="60" y="80"/>
                  </a:cubicBezTo>
                  <a:cubicBezTo>
                    <a:pt x="69" y="80"/>
                    <a:pt x="77" y="83"/>
                    <a:pt x="84" y="87"/>
                  </a:cubicBezTo>
                  <a:close/>
                  <a:moveTo>
                    <a:pt x="82" y="134"/>
                  </a:moveTo>
                  <a:cubicBezTo>
                    <a:pt x="82" y="126"/>
                    <a:pt x="80" y="119"/>
                    <a:pt x="77" y="114"/>
                  </a:cubicBezTo>
                  <a:cubicBezTo>
                    <a:pt x="73" y="109"/>
                    <a:pt x="70" y="105"/>
                    <a:pt x="66" y="103"/>
                  </a:cubicBezTo>
                  <a:cubicBezTo>
                    <a:pt x="61" y="100"/>
                    <a:pt x="58" y="99"/>
                    <a:pt x="55" y="99"/>
                  </a:cubicBezTo>
                  <a:cubicBezTo>
                    <a:pt x="53" y="98"/>
                    <a:pt x="46" y="98"/>
                    <a:pt x="36" y="97"/>
                  </a:cubicBezTo>
                  <a:cubicBezTo>
                    <a:pt x="25" y="96"/>
                    <a:pt x="17" y="96"/>
                    <a:pt x="13" y="96"/>
                  </a:cubicBezTo>
                  <a:cubicBezTo>
                    <a:pt x="10" y="96"/>
                    <a:pt x="9" y="96"/>
                    <a:pt x="8" y="96"/>
                  </a:cubicBezTo>
                  <a:cubicBezTo>
                    <a:pt x="7" y="97"/>
                    <a:pt x="7" y="98"/>
                    <a:pt x="7" y="99"/>
                  </a:cubicBezTo>
                  <a:cubicBezTo>
                    <a:pt x="7" y="100"/>
                    <a:pt x="7" y="101"/>
                    <a:pt x="7" y="103"/>
                  </a:cubicBezTo>
                  <a:cubicBezTo>
                    <a:pt x="7" y="105"/>
                    <a:pt x="7" y="109"/>
                    <a:pt x="7" y="113"/>
                  </a:cubicBezTo>
                  <a:cubicBezTo>
                    <a:pt x="7" y="116"/>
                    <a:pt x="7" y="120"/>
                    <a:pt x="7" y="125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6" y="153"/>
                    <a:pt x="6" y="154"/>
                    <a:pt x="7" y="154"/>
                  </a:cubicBezTo>
                  <a:cubicBezTo>
                    <a:pt x="7" y="155"/>
                    <a:pt x="8" y="155"/>
                    <a:pt x="9" y="155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4" y="156"/>
                    <a:pt x="28" y="156"/>
                    <a:pt x="34" y="157"/>
                  </a:cubicBezTo>
                  <a:cubicBezTo>
                    <a:pt x="41" y="157"/>
                    <a:pt x="47" y="158"/>
                    <a:pt x="51" y="158"/>
                  </a:cubicBezTo>
                  <a:cubicBezTo>
                    <a:pt x="72" y="158"/>
                    <a:pt x="82" y="150"/>
                    <a:pt x="82" y="134"/>
                  </a:cubicBezTo>
                  <a:close/>
                  <a:moveTo>
                    <a:pt x="9" y="50"/>
                  </a:moveTo>
                  <a:cubicBezTo>
                    <a:pt x="8" y="59"/>
                    <a:pt x="8" y="59"/>
                    <a:pt x="8" y="59"/>
                  </a:cubicBezTo>
                  <a:cubicBezTo>
                    <a:pt x="8" y="61"/>
                    <a:pt x="8" y="62"/>
                    <a:pt x="9" y="62"/>
                  </a:cubicBezTo>
                  <a:cubicBezTo>
                    <a:pt x="10" y="62"/>
                    <a:pt x="11" y="62"/>
                    <a:pt x="13" y="62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3"/>
                    <a:pt x="28" y="63"/>
                    <a:pt x="30" y="63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43" y="63"/>
                    <a:pt x="48" y="62"/>
                    <a:pt x="51" y="62"/>
                  </a:cubicBezTo>
                  <a:cubicBezTo>
                    <a:pt x="66" y="62"/>
                    <a:pt x="74" y="56"/>
                    <a:pt x="74" y="44"/>
                  </a:cubicBezTo>
                  <a:cubicBezTo>
                    <a:pt x="74" y="31"/>
                    <a:pt x="63" y="23"/>
                    <a:pt x="42" y="20"/>
                  </a:cubicBezTo>
                  <a:cubicBezTo>
                    <a:pt x="36" y="19"/>
                    <a:pt x="29" y="18"/>
                    <a:pt x="22" y="18"/>
                  </a:cubicBezTo>
                  <a:cubicBezTo>
                    <a:pt x="20" y="18"/>
                    <a:pt x="16" y="18"/>
                    <a:pt x="10" y="19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7"/>
                    <a:pt x="9" y="31"/>
                    <a:pt x="9" y="35"/>
                  </a:cubicBezTo>
                  <a:lnTo>
                    <a:pt x="9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47">
              <a:extLst>
                <a:ext uri="{FF2B5EF4-FFF2-40B4-BE49-F238E27FC236}">
                  <a16:creationId xmlns:a16="http://schemas.microsoft.com/office/drawing/2014/main" id="{162F32B7-4A14-468D-A9B3-023988A35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" y="4846"/>
              <a:ext cx="146" cy="228"/>
            </a:xfrm>
            <a:custGeom>
              <a:avLst/>
              <a:gdLst>
                <a:gd name="T0" fmla="*/ 106 w 107"/>
                <a:gd name="T1" fmla="*/ 15 h 166"/>
                <a:gd name="T2" fmla="*/ 98 w 107"/>
                <a:gd name="T3" fmla="*/ 15 h 166"/>
                <a:gd name="T4" fmla="*/ 30 w 107"/>
                <a:gd name="T5" fmla="*/ 14 h 166"/>
                <a:gd name="T6" fmla="*/ 13 w 107"/>
                <a:gd name="T7" fmla="*/ 15 h 166"/>
                <a:gd name="T8" fmla="*/ 13 w 107"/>
                <a:gd name="T9" fmla="*/ 33 h 166"/>
                <a:gd name="T10" fmla="*/ 14 w 107"/>
                <a:gd name="T11" fmla="*/ 52 h 166"/>
                <a:gd name="T12" fmla="*/ 14 w 107"/>
                <a:gd name="T13" fmla="*/ 67 h 166"/>
                <a:gd name="T14" fmla="*/ 30 w 107"/>
                <a:gd name="T15" fmla="*/ 68 h 166"/>
                <a:gd name="T16" fmla="*/ 47 w 107"/>
                <a:gd name="T17" fmla="*/ 67 h 166"/>
                <a:gd name="T18" fmla="*/ 65 w 107"/>
                <a:gd name="T19" fmla="*/ 68 h 166"/>
                <a:gd name="T20" fmla="*/ 78 w 107"/>
                <a:gd name="T21" fmla="*/ 67 h 166"/>
                <a:gd name="T22" fmla="*/ 94 w 107"/>
                <a:gd name="T23" fmla="*/ 68 h 166"/>
                <a:gd name="T24" fmla="*/ 99 w 107"/>
                <a:gd name="T25" fmla="*/ 67 h 166"/>
                <a:gd name="T26" fmla="*/ 102 w 107"/>
                <a:gd name="T27" fmla="*/ 70 h 166"/>
                <a:gd name="T28" fmla="*/ 102 w 107"/>
                <a:gd name="T29" fmla="*/ 79 h 166"/>
                <a:gd name="T30" fmla="*/ 98 w 107"/>
                <a:gd name="T31" fmla="*/ 81 h 166"/>
                <a:gd name="T32" fmla="*/ 65 w 107"/>
                <a:gd name="T33" fmla="*/ 79 h 166"/>
                <a:gd name="T34" fmla="*/ 27 w 107"/>
                <a:gd name="T35" fmla="*/ 80 h 166"/>
                <a:gd name="T36" fmla="*/ 14 w 107"/>
                <a:gd name="T37" fmla="*/ 80 h 166"/>
                <a:gd name="T38" fmla="*/ 13 w 107"/>
                <a:gd name="T39" fmla="*/ 91 h 166"/>
                <a:gd name="T40" fmla="*/ 14 w 107"/>
                <a:gd name="T41" fmla="*/ 105 h 166"/>
                <a:gd name="T42" fmla="*/ 14 w 107"/>
                <a:gd name="T43" fmla="*/ 145 h 166"/>
                <a:gd name="T44" fmla="*/ 23 w 107"/>
                <a:gd name="T45" fmla="*/ 152 h 166"/>
                <a:gd name="T46" fmla="*/ 51 w 107"/>
                <a:gd name="T47" fmla="*/ 152 h 166"/>
                <a:gd name="T48" fmla="*/ 77 w 107"/>
                <a:gd name="T49" fmla="*/ 152 h 166"/>
                <a:gd name="T50" fmla="*/ 97 w 107"/>
                <a:gd name="T51" fmla="*/ 152 h 166"/>
                <a:gd name="T52" fmla="*/ 105 w 107"/>
                <a:gd name="T53" fmla="*/ 153 h 166"/>
                <a:gd name="T54" fmla="*/ 105 w 107"/>
                <a:gd name="T55" fmla="*/ 159 h 166"/>
                <a:gd name="T56" fmla="*/ 103 w 107"/>
                <a:gd name="T57" fmla="*/ 166 h 166"/>
                <a:gd name="T58" fmla="*/ 95 w 107"/>
                <a:gd name="T59" fmla="*/ 166 h 166"/>
                <a:gd name="T60" fmla="*/ 52 w 107"/>
                <a:gd name="T61" fmla="*/ 165 h 166"/>
                <a:gd name="T62" fmla="*/ 16 w 107"/>
                <a:gd name="T63" fmla="*/ 165 h 166"/>
                <a:gd name="T64" fmla="*/ 3 w 107"/>
                <a:gd name="T65" fmla="*/ 164 h 166"/>
                <a:gd name="T66" fmla="*/ 2 w 107"/>
                <a:gd name="T67" fmla="*/ 158 h 166"/>
                <a:gd name="T68" fmla="*/ 2 w 107"/>
                <a:gd name="T69" fmla="*/ 152 h 166"/>
                <a:gd name="T70" fmla="*/ 1 w 107"/>
                <a:gd name="T71" fmla="*/ 118 h 166"/>
                <a:gd name="T72" fmla="*/ 1 w 107"/>
                <a:gd name="T73" fmla="*/ 62 h 166"/>
                <a:gd name="T74" fmla="*/ 2 w 107"/>
                <a:gd name="T75" fmla="*/ 43 h 166"/>
                <a:gd name="T76" fmla="*/ 8 w 107"/>
                <a:gd name="T77" fmla="*/ 0 h 166"/>
                <a:gd name="T78" fmla="*/ 20 w 107"/>
                <a:gd name="T79" fmla="*/ 1 h 166"/>
                <a:gd name="T80" fmla="*/ 61 w 107"/>
                <a:gd name="T81" fmla="*/ 0 h 166"/>
                <a:gd name="T82" fmla="*/ 102 w 107"/>
                <a:gd name="T83" fmla="*/ 1 h 166"/>
                <a:gd name="T84" fmla="*/ 107 w 107"/>
                <a:gd name="T85" fmla="*/ 5 h 166"/>
                <a:gd name="T86" fmla="*/ 107 w 107"/>
                <a:gd name="T87" fmla="*/ 1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7" h="166">
                  <a:moveTo>
                    <a:pt x="107" y="10"/>
                  </a:moveTo>
                  <a:cubicBezTo>
                    <a:pt x="107" y="13"/>
                    <a:pt x="106" y="15"/>
                    <a:pt x="106" y="15"/>
                  </a:cubicBezTo>
                  <a:cubicBezTo>
                    <a:pt x="105" y="15"/>
                    <a:pt x="104" y="15"/>
                    <a:pt x="102" y="15"/>
                  </a:cubicBezTo>
                  <a:cubicBezTo>
                    <a:pt x="101" y="15"/>
                    <a:pt x="100" y="15"/>
                    <a:pt x="98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5" y="15"/>
                    <a:pt x="19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4"/>
                    <a:pt x="13" y="28"/>
                    <a:pt x="13" y="33"/>
                  </a:cubicBezTo>
                  <a:cubicBezTo>
                    <a:pt x="13" y="36"/>
                    <a:pt x="13" y="39"/>
                    <a:pt x="13" y="43"/>
                  </a:cubicBezTo>
                  <a:cubicBezTo>
                    <a:pt x="13" y="47"/>
                    <a:pt x="14" y="50"/>
                    <a:pt x="14" y="5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4"/>
                    <a:pt x="14" y="66"/>
                    <a:pt x="14" y="67"/>
                  </a:cubicBezTo>
                  <a:cubicBezTo>
                    <a:pt x="15" y="67"/>
                    <a:pt x="18" y="68"/>
                    <a:pt x="2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8"/>
                    <a:pt x="33" y="67"/>
                    <a:pt x="36" y="67"/>
                  </a:cubicBezTo>
                  <a:cubicBezTo>
                    <a:pt x="40" y="67"/>
                    <a:pt x="43" y="67"/>
                    <a:pt x="47" y="67"/>
                  </a:cubicBezTo>
                  <a:cubicBezTo>
                    <a:pt x="48" y="67"/>
                    <a:pt x="52" y="67"/>
                    <a:pt x="60" y="67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7" y="68"/>
                    <a:pt x="68" y="67"/>
                    <a:pt x="71" y="67"/>
                  </a:cubicBezTo>
                  <a:cubicBezTo>
                    <a:pt x="73" y="67"/>
                    <a:pt x="75" y="67"/>
                    <a:pt x="78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90" y="67"/>
                    <a:pt x="93" y="68"/>
                    <a:pt x="94" y="68"/>
                  </a:cubicBezTo>
                  <a:cubicBezTo>
                    <a:pt x="96" y="68"/>
                    <a:pt x="97" y="67"/>
                    <a:pt x="98" y="67"/>
                  </a:cubicBezTo>
                  <a:cubicBezTo>
                    <a:pt x="99" y="67"/>
                    <a:pt x="99" y="67"/>
                    <a:pt x="99" y="67"/>
                  </a:cubicBezTo>
                  <a:cubicBezTo>
                    <a:pt x="100" y="67"/>
                    <a:pt x="101" y="67"/>
                    <a:pt x="102" y="68"/>
                  </a:cubicBezTo>
                  <a:cubicBezTo>
                    <a:pt x="102" y="69"/>
                    <a:pt x="102" y="70"/>
                    <a:pt x="102" y="70"/>
                  </a:cubicBezTo>
                  <a:cubicBezTo>
                    <a:pt x="102" y="71"/>
                    <a:pt x="102" y="73"/>
                    <a:pt x="102" y="74"/>
                  </a:cubicBezTo>
                  <a:cubicBezTo>
                    <a:pt x="102" y="76"/>
                    <a:pt x="102" y="78"/>
                    <a:pt x="102" y="79"/>
                  </a:cubicBezTo>
                  <a:cubicBezTo>
                    <a:pt x="102" y="80"/>
                    <a:pt x="101" y="81"/>
                    <a:pt x="101" y="81"/>
                  </a:cubicBezTo>
                  <a:cubicBezTo>
                    <a:pt x="101" y="81"/>
                    <a:pt x="100" y="81"/>
                    <a:pt x="98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77" y="79"/>
                    <a:pt x="69" y="79"/>
                    <a:pt x="65" y="79"/>
                  </a:cubicBezTo>
                  <a:cubicBezTo>
                    <a:pt x="51" y="79"/>
                    <a:pt x="41" y="79"/>
                    <a:pt x="35" y="80"/>
                  </a:cubicBezTo>
                  <a:cubicBezTo>
                    <a:pt x="32" y="80"/>
                    <a:pt x="30" y="80"/>
                    <a:pt x="27" y="80"/>
                  </a:cubicBezTo>
                  <a:cubicBezTo>
                    <a:pt x="24" y="80"/>
                    <a:pt x="22" y="80"/>
                    <a:pt x="21" y="80"/>
                  </a:cubicBezTo>
                  <a:cubicBezTo>
                    <a:pt x="18" y="80"/>
                    <a:pt x="16" y="80"/>
                    <a:pt x="14" y="80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3" y="87"/>
                    <a:pt x="13" y="89"/>
                    <a:pt x="13" y="91"/>
                  </a:cubicBezTo>
                  <a:cubicBezTo>
                    <a:pt x="13" y="93"/>
                    <a:pt x="13" y="95"/>
                    <a:pt x="13" y="98"/>
                  </a:cubicBezTo>
                  <a:cubicBezTo>
                    <a:pt x="14" y="101"/>
                    <a:pt x="14" y="103"/>
                    <a:pt x="14" y="105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4" y="147"/>
                    <a:pt x="14" y="149"/>
                    <a:pt x="14" y="151"/>
                  </a:cubicBezTo>
                  <a:cubicBezTo>
                    <a:pt x="16" y="151"/>
                    <a:pt x="19" y="152"/>
                    <a:pt x="23" y="152"/>
                  </a:cubicBezTo>
                  <a:cubicBezTo>
                    <a:pt x="26" y="152"/>
                    <a:pt x="31" y="152"/>
                    <a:pt x="38" y="152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4" y="152"/>
                    <a:pt x="58" y="152"/>
                    <a:pt x="64" y="152"/>
                  </a:cubicBezTo>
                  <a:cubicBezTo>
                    <a:pt x="67" y="152"/>
                    <a:pt x="72" y="152"/>
                    <a:pt x="77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91" y="152"/>
                    <a:pt x="94" y="152"/>
                    <a:pt x="97" y="152"/>
                  </a:cubicBezTo>
                  <a:cubicBezTo>
                    <a:pt x="99" y="152"/>
                    <a:pt x="101" y="152"/>
                    <a:pt x="102" y="152"/>
                  </a:cubicBezTo>
                  <a:cubicBezTo>
                    <a:pt x="104" y="152"/>
                    <a:pt x="105" y="152"/>
                    <a:pt x="105" y="153"/>
                  </a:cubicBezTo>
                  <a:cubicBezTo>
                    <a:pt x="105" y="153"/>
                    <a:pt x="105" y="154"/>
                    <a:pt x="105" y="156"/>
                  </a:cubicBezTo>
                  <a:cubicBezTo>
                    <a:pt x="105" y="157"/>
                    <a:pt x="105" y="158"/>
                    <a:pt x="105" y="159"/>
                  </a:cubicBezTo>
                  <a:cubicBezTo>
                    <a:pt x="105" y="161"/>
                    <a:pt x="105" y="162"/>
                    <a:pt x="105" y="163"/>
                  </a:cubicBezTo>
                  <a:cubicBezTo>
                    <a:pt x="105" y="164"/>
                    <a:pt x="104" y="165"/>
                    <a:pt x="103" y="166"/>
                  </a:cubicBezTo>
                  <a:cubicBezTo>
                    <a:pt x="103" y="166"/>
                    <a:pt x="101" y="166"/>
                    <a:pt x="100" y="166"/>
                  </a:cubicBezTo>
                  <a:cubicBezTo>
                    <a:pt x="98" y="166"/>
                    <a:pt x="96" y="166"/>
                    <a:pt x="95" y="166"/>
                  </a:cubicBezTo>
                  <a:cubicBezTo>
                    <a:pt x="91" y="165"/>
                    <a:pt x="82" y="165"/>
                    <a:pt x="69" y="165"/>
                  </a:cubicBezTo>
                  <a:cubicBezTo>
                    <a:pt x="61" y="165"/>
                    <a:pt x="55" y="165"/>
                    <a:pt x="52" y="165"/>
                  </a:cubicBezTo>
                  <a:cubicBezTo>
                    <a:pt x="49" y="166"/>
                    <a:pt x="45" y="166"/>
                    <a:pt x="38" y="166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3" y="165"/>
                    <a:pt x="10" y="165"/>
                    <a:pt x="7" y="165"/>
                  </a:cubicBezTo>
                  <a:cubicBezTo>
                    <a:pt x="5" y="165"/>
                    <a:pt x="3" y="165"/>
                    <a:pt x="3" y="164"/>
                  </a:cubicBezTo>
                  <a:cubicBezTo>
                    <a:pt x="2" y="164"/>
                    <a:pt x="1" y="163"/>
                    <a:pt x="1" y="162"/>
                  </a:cubicBezTo>
                  <a:cubicBezTo>
                    <a:pt x="2" y="158"/>
                    <a:pt x="2" y="158"/>
                    <a:pt x="2" y="158"/>
                  </a:cubicBezTo>
                  <a:cubicBezTo>
                    <a:pt x="2" y="157"/>
                    <a:pt x="2" y="156"/>
                    <a:pt x="2" y="156"/>
                  </a:cubicBezTo>
                  <a:cubicBezTo>
                    <a:pt x="2" y="155"/>
                    <a:pt x="2" y="154"/>
                    <a:pt x="2" y="152"/>
                  </a:cubicBezTo>
                  <a:cubicBezTo>
                    <a:pt x="1" y="150"/>
                    <a:pt x="1" y="147"/>
                    <a:pt x="1" y="142"/>
                  </a:cubicBezTo>
                  <a:cubicBezTo>
                    <a:pt x="1" y="137"/>
                    <a:pt x="1" y="129"/>
                    <a:pt x="1" y="118"/>
                  </a:cubicBezTo>
                  <a:cubicBezTo>
                    <a:pt x="0" y="109"/>
                    <a:pt x="0" y="101"/>
                    <a:pt x="0" y="93"/>
                  </a:cubicBezTo>
                  <a:cubicBezTo>
                    <a:pt x="0" y="89"/>
                    <a:pt x="1" y="79"/>
                    <a:pt x="1" y="62"/>
                  </a:cubicBezTo>
                  <a:cubicBezTo>
                    <a:pt x="2" y="59"/>
                    <a:pt x="2" y="55"/>
                    <a:pt x="2" y="52"/>
                  </a:cubicBezTo>
                  <a:cubicBezTo>
                    <a:pt x="2" y="49"/>
                    <a:pt x="2" y="46"/>
                    <a:pt x="2" y="43"/>
                  </a:cubicBezTo>
                  <a:cubicBezTo>
                    <a:pt x="2" y="24"/>
                    <a:pt x="2" y="12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0" y="0"/>
                    <a:pt x="12" y="1"/>
                    <a:pt x="15" y="1"/>
                  </a:cubicBezTo>
                  <a:cubicBezTo>
                    <a:pt x="17" y="1"/>
                    <a:pt x="19" y="1"/>
                    <a:pt x="20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46" y="0"/>
                    <a:pt x="55" y="0"/>
                    <a:pt x="61" y="0"/>
                  </a:cubicBezTo>
                  <a:cubicBezTo>
                    <a:pt x="68" y="0"/>
                    <a:pt x="77" y="0"/>
                    <a:pt x="90" y="0"/>
                  </a:cubicBezTo>
                  <a:cubicBezTo>
                    <a:pt x="94" y="1"/>
                    <a:pt x="98" y="1"/>
                    <a:pt x="102" y="1"/>
                  </a:cubicBezTo>
                  <a:cubicBezTo>
                    <a:pt x="104" y="1"/>
                    <a:pt x="106" y="1"/>
                    <a:pt x="106" y="2"/>
                  </a:cubicBezTo>
                  <a:cubicBezTo>
                    <a:pt x="107" y="3"/>
                    <a:pt x="107" y="4"/>
                    <a:pt x="107" y="5"/>
                  </a:cubicBezTo>
                  <a:cubicBezTo>
                    <a:pt x="107" y="6"/>
                    <a:pt x="107" y="7"/>
                    <a:pt x="107" y="7"/>
                  </a:cubicBezTo>
                  <a:lnTo>
                    <a:pt x="107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48">
              <a:extLst>
                <a:ext uri="{FF2B5EF4-FFF2-40B4-BE49-F238E27FC236}">
                  <a16:creationId xmlns:a16="http://schemas.microsoft.com/office/drawing/2014/main" id="{F804159A-7218-4B87-BDFC-5C01970614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" y="4840"/>
              <a:ext cx="151" cy="241"/>
            </a:xfrm>
            <a:custGeom>
              <a:avLst/>
              <a:gdLst>
                <a:gd name="T0" fmla="*/ 111 w 111"/>
                <a:gd name="T1" fmla="*/ 171 h 175"/>
                <a:gd name="T2" fmla="*/ 110 w 111"/>
                <a:gd name="T3" fmla="*/ 172 h 175"/>
                <a:gd name="T4" fmla="*/ 108 w 111"/>
                <a:gd name="T5" fmla="*/ 172 h 175"/>
                <a:gd name="T6" fmla="*/ 107 w 111"/>
                <a:gd name="T7" fmla="*/ 172 h 175"/>
                <a:gd name="T8" fmla="*/ 80 w 111"/>
                <a:gd name="T9" fmla="*/ 173 h 175"/>
                <a:gd name="T10" fmla="*/ 77 w 111"/>
                <a:gd name="T11" fmla="*/ 171 h 175"/>
                <a:gd name="T12" fmla="*/ 74 w 111"/>
                <a:gd name="T13" fmla="*/ 165 h 175"/>
                <a:gd name="T14" fmla="*/ 69 w 111"/>
                <a:gd name="T15" fmla="*/ 156 h 175"/>
                <a:gd name="T16" fmla="*/ 53 w 111"/>
                <a:gd name="T17" fmla="*/ 123 h 175"/>
                <a:gd name="T18" fmla="*/ 40 w 111"/>
                <a:gd name="T19" fmla="*/ 100 h 175"/>
                <a:gd name="T20" fmla="*/ 41 w 111"/>
                <a:gd name="T21" fmla="*/ 112 h 175"/>
                <a:gd name="T22" fmla="*/ 42 w 111"/>
                <a:gd name="T23" fmla="*/ 131 h 175"/>
                <a:gd name="T24" fmla="*/ 45 w 111"/>
                <a:gd name="T25" fmla="*/ 166 h 175"/>
                <a:gd name="T26" fmla="*/ 45 w 111"/>
                <a:gd name="T27" fmla="*/ 169 h 175"/>
                <a:gd name="T28" fmla="*/ 40 w 111"/>
                <a:gd name="T29" fmla="*/ 173 h 175"/>
                <a:gd name="T30" fmla="*/ 38 w 111"/>
                <a:gd name="T31" fmla="*/ 173 h 175"/>
                <a:gd name="T32" fmla="*/ 19 w 111"/>
                <a:gd name="T33" fmla="*/ 174 h 175"/>
                <a:gd name="T34" fmla="*/ 7 w 111"/>
                <a:gd name="T35" fmla="*/ 175 h 175"/>
                <a:gd name="T36" fmla="*/ 3 w 111"/>
                <a:gd name="T37" fmla="*/ 173 h 175"/>
                <a:gd name="T38" fmla="*/ 2 w 111"/>
                <a:gd name="T39" fmla="*/ 169 h 175"/>
                <a:gd name="T40" fmla="*/ 2 w 111"/>
                <a:gd name="T41" fmla="*/ 164 h 175"/>
                <a:gd name="T42" fmla="*/ 2 w 111"/>
                <a:gd name="T43" fmla="*/ 150 h 175"/>
                <a:gd name="T44" fmla="*/ 0 w 111"/>
                <a:gd name="T45" fmla="*/ 106 h 175"/>
                <a:gd name="T46" fmla="*/ 1 w 111"/>
                <a:gd name="T47" fmla="*/ 93 h 175"/>
                <a:gd name="T48" fmla="*/ 2 w 111"/>
                <a:gd name="T49" fmla="*/ 59 h 175"/>
                <a:gd name="T50" fmla="*/ 1 w 111"/>
                <a:gd name="T51" fmla="*/ 15 h 175"/>
                <a:gd name="T52" fmla="*/ 1 w 111"/>
                <a:gd name="T53" fmla="*/ 10 h 175"/>
                <a:gd name="T54" fmla="*/ 2 w 111"/>
                <a:gd name="T55" fmla="*/ 5 h 175"/>
                <a:gd name="T56" fmla="*/ 3 w 111"/>
                <a:gd name="T57" fmla="*/ 3 h 175"/>
                <a:gd name="T58" fmla="*/ 6 w 111"/>
                <a:gd name="T59" fmla="*/ 3 h 175"/>
                <a:gd name="T60" fmla="*/ 11 w 111"/>
                <a:gd name="T61" fmla="*/ 2 h 175"/>
                <a:gd name="T62" fmla="*/ 38 w 111"/>
                <a:gd name="T63" fmla="*/ 0 h 175"/>
                <a:gd name="T64" fmla="*/ 78 w 111"/>
                <a:gd name="T65" fmla="*/ 14 h 175"/>
                <a:gd name="T66" fmla="*/ 92 w 111"/>
                <a:gd name="T67" fmla="*/ 50 h 175"/>
                <a:gd name="T68" fmla="*/ 81 w 111"/>
                <a:gd name="T69" fmla="*/ 84 h 175"/>
                <a:gd name="T70" fmla="*/ 69 w 111"/>
                <a:gd name="T71" fmla="*/ 96 h 175"/>
                <a:gd name="T72" fmla="*/ 86 w 111"/>
                <a:gd name="T73" fmla="*/ 127 h 175"/>
                <a:gd name="T74" fmla="*/ 108 w 111"/>
                <a:gd name="T75" fmla="*/ 164 h 175"/>
                <a:gd name="T76" fmla="*/ 111 w 111"/>
                <a:gd name="T77" fmla="*/ 171 h 175"/>
                <a:gd name="T78" fmla="*/ 45 w 111"/>
                <a:gd name="T79" fmla="*/ 66 h 175"/>
                <a:gd name="T80" fmla="*/ 52 w 111"/>
                <a:gd name="T81" fmla="*/ 54 h 175"/>
                <a:gd name="T82" fmla="*/ 50 w 111"/>
                <a:gd name="T83" fmla="*/ 43 h 175"/>
                <a:gd name="T84" fmla="*/ 45 w 111"/>
                <a:gd name="T85" fmla="*/ 40 h 175"/>
                <a:gd name="T86" fmla="*/ 40 w 111"/>
                <a:gd name="T87" fmla="*/ 42 h 175"/>
                <a:gd name="T88" fmla="*/ 40 w 111"/>
                <a:gd name="T89" fmla="*/ 45 h 175"/>
                <a:gd name="T90" fmla="*/ 40 w 111"/>
                <a:gd name="T91" fmla="*/ 51 h 175"/>
                <a:gd name="T92" fmla="*/ 40 w 111"/>
                <a:gd name="T93" fmla="*/ 55 h 175"/>
                <a:gd name="T94" fmla="*/ 39 w 111"/>
                <a:gd name="T95" fmla="*/ 64 h 175"/>
                <a:gd name="T96" fmla="*/ 39 w 111"/>
                <a:gd name="T97" fmla="*/ 66 h 175"/>
                <a:gd name="T98" fmla="*/ 39 w 111"/>
                <a:gd name="T99" fmla="*/ 68 h 175"/>
                <a:gd name="T100" fmla="*/ 45 w 111"/>
                <a:gd name="T101" fmla="*/ 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1" h="175">
                  <a:moveTo>
                    <a:pt x="111" y="171"/>
                  </a:moveTo>
                  <a:cubicBezTo>
                    <a:pt x="111" y="172"/>
                    <a:pt x="111" y="172"/>
                    <a:pt x="110" y="172"/>
                  </a:cubicBezTo>
                  <a:cubicBezTo>
                    <a:pt x="109" y="172"/>
                    <a:pt x="109" y="172"/>
                    <a:pt x="108" y="172"/>
                  </a:cubicBezTo>
                  <a:cubicBezTo>
                    <a:pt x="107" y="172"/>
                    <a:pt x="107" y="172"/>
                    <a:pt x="107" y="172"/>
                  </a:cubicBezTo>
                  <a:cubicBezTo>
                    <a:pt x="80" y="173"/>
                    <a:pt x="80" y="173"/>
                    <a:pt x="80" y="173"/>
                  </a:cubicBezTo>
                  <a:cubicBezTo>
                    <a:pt x="78" y="173"/>
                    <a:pt x="77" y="173"/>
                    <a:pt x="77" y="171"/>
                  </a:cubicBezTo>
                  <a:cubicBezTo>
                    <a:pt x="76" y="170"/>
                    <a:pt x="75" y="168"/>
                    <a:pt x="74" y="165"/>
                  </a:cubicBezTo>
                  <a:cubicBezTo>
                    <a:pt x="73" y="163"/>
                    <a:pt x="71" y="160"/>
                    <a:pt x="69" y="156"/>
                  </a:cubicBezTo>
                  <a:cubicBezTo>
                    <a:pt x="66" y="150"/>
                    <a:pt x="61" y="139"/>
                    <a:pt x="53" y="123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52"/>
                    <a:pt x="44" y="164"/>
                    <a:pt x="45" y="166"/>
                  </a:cubicBezTo>
                  <a:cubicBezTo>
                    <a:pt x="45" y="167"/>
                    <a:pt x="45" y="168"/>
                    <a:pt x="45" y="169"/>
                  </a:cubicBezTo>
                  <a:cubicBezTo>
                    <a:pt x="45" y="171"/>
                    <a:pt x="43" y="173"/>
                    <a:pt x="40" y="173"/>
                  </a:cubicBezTo>
                  <a:cubicBezTo>
                    <a:pt x="39" y="173"/>
                    <a:pt x="39" y="173"/>
                    <a:pt x="38" y="173"/>
                  </a:cubicBezTo>
                  <a:cubicBezTo>
                    <a:pt x="35" y="172"/>
                    <a:pt x="29" y="173"/>
                    <a:pt x="19" y="174"/>
                  </a:cubicBezTo>
                  <a:cubicBezTo>
                    <a:pt x="13" y="174"/>
                    <a:pt x="9" y="175"/>
                    <a:pt x="7" y="175"/>
                  </a:cubicBezTo>
                  <a:cubicBezTo>
                    <a:pt x="5" y="175"/>
                    <a:pt x="4" y="174"/>
                    <a:pt x="3" y="173"/>
                  </a:cubicBezTo>
                  <a:cubicBezTo>
                    <a:pt x="2" y="173"/>
                    <a:pt x="2" y="171"/>
                    <a:pt x="2" y="169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1" y="133"/>
                    <a:pt x="0" y="119"/>
                    <a:pt x="0" y="106"/>
                  </a:cubicBezTo>
                  <a:cubicBezTo>
                    <a:pt x="0" y="100"/>
                    <a:pt x="0" y="96"/>
                    <a:pt x="1" y="93"/>
                  </a:cubicBezTo>
                  <a:cubicBezTo>
                    <a:pt x="2" y="89"/>
                    <a:pt x="2" y="78"/>
                    <a:pt x="2" y="59"/>
                  </a:cubicBezTo>
                  <a:cubicBezTo>
                    <a:pt x="2" y="40"/>
                    <a:pt x="2" y="25"/>
                    <a:pt x="1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8"/>
                    <a:pt x="1" y="6"/>
                    <a:pt x="2" y="5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22" y="1"/>
                    <a:pt x="31" y="0"/>
                    <a:pt x="38" y="0"/>
                  </a:cubicBezTo>
                  <a:cubicBezTo>
                    <a:pt x="56" y="0"/>
                    <a:pt x="69" y="5"/>
                    <a:pt x="78" y="14"/>
                  </a:cubicBezTo>
                  <a:cubicBezTo>
                    <a:pt x="87" y="23"/>
                    <a:pt x="92" y="35"/>
                    <a:pt x="92" y="50"/>
                  </a:cubicBezTo>
                  <a:cubicBezTo>
                    <a:pt x="92" y="62"/>
                    <a:pt x="88" y="73"/>
                    <a:pt x="81" y="84"/>
                  </a:cubicBezTo>
                  <a:cubicBezTo>
                    <a:pt x="77" y="88"/>
                    <a:pt x="74" y="92"/>
                    <a:pt x="69" y="96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99" y="149"/>
                    <a:pt x="106" y="161"/>
                    <a:pt x="108" y="164"/>
                  </a:cubicBezTo>
                  <a:cubicBezTo>
                    <a:pt x="110" y="167"/>
                    <a:pt x="111" y="170"/>
                    <a:pt x="111" y="171"/>
                  </a:cubicBezTo>
                  <a:close/>
                  <a:moveTo>
                    <a:pt x="45" y="66"/>
                  </a:moveTo>
                  <a:cubicBezTo>
                    <a:pt x="50" y="64"/>
                    <a:pt x="52" y="60"/>
                    <a:pt x="52" y="54"/>
                  </a:cubicBezTo>
                  <a:cubicBezTo>
                    <a:pt x="52" y="49"/>
                    <a:pt x="51" y="45"/>
                    <a:pt x="50" y="43"/>
                  </a:cubicBezTo>
                  <a:cubicBezTo>
                    <a:pt x="49" y="41"/>
                    <a:pt x="47" y="40"/>
                    <a:pt x="45" y="40"/>
                  </a:cubicBezTo>
                  <a:cubicBezTo>
                    <a:pt x="43" y="40"/>
                    <a:pt x="41" y="41"/>
                    <a:pt x="40" y="42"/>
                  </a:cubicBezTo>
                  <a:cubicBezTo>
                    <a:pt x="40" y="42"/>
                    <a:pt x="40" y="43"/>
                    <a:pt x="40" y="45"/>
                  </a:cubicBezTo>
                  <a:cubicBezTo>
                    <a:pt x="40" y="47"/>
                    <a:pt x="40" y="49"/>
                    <a:pt x="40" y="51"/>
                  </a:cubicBezTo>
                  <a:cubicBezTo>
                    <a:pt x="40" y="53"/>
                    <a:pt x="40" y="54"/>
                    <a:pt x="40" y="55"/>
                  </a:cubicBezTo>
                  <a:cubicBezTo>
                    <a:pt x="39" y="58"/>
                    <a:pt x="39" y="61"/>
                    <a:pt x="39" y="64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41" y="68"/>
                    <a:pt x="44" y="67"/>
                    <a:pt x="45" y="6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49">
              <a:extLst>
                <a:ext uri="{FF2B5EF4-FFF2-40B4-BE49-F238E27FC236}">
                  <a16:creationId xmlns:a16="http://schemas.microsoft.com/office/drawing/2014/main" id="{2E76A0C2-0BFE-4C59-A2EA-C0F590DBFF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9" y="4918"/>
              <a:ext cx="54" cy="161"/>
            </a:xfrm>
            <a:custGeom>
              <a:avLst/>
              <a:gdLst>
                <a:gd name="T0" fmla="*/ 10 w 40"/>
                <a:gd name="T1" fmla="*/ 35 h 117"/>
                <a:gd name="T2" fmla="*/ 3 w 40"/>
                <a:gd name="T3" fmla="*/ 27 h 117"/>
                <a:gd name="T4" fmla="*/ 0 w 40"/>
                <a:gd name="T5" fmla="*/ 18 h 117"/>
                <a:gd name="T6" fmla="*/ 6 w 40"/>
                <a:gd name="T7" fmla="*/ 5 h 117"/>
                <a:gd name="T8" fmla="*/ 19 w 40"/>
                <a:gd name="T9" fmla="*/ 0 h 117"/>
                <a:gd name="T10" fmla="*/ 32 w 40"/>
                <a:gd name="T11" fmla="*/ 5 h 117"/>
                <a:gd name="T12" fmla="*/ 38 w 40"/>
                <a:gd name="T13" fmla="*/ 18 h 117"/>
                <a:gd name="T14" fmla="*/ 33 w 40"/>
                <a:gd name="T15" fmla="*/ 32 h 117"/>
                <a:gd name="T16" fmla="*/ 20 w 40"/>
                <a:gd name="T17" fmla="*/ 39 h 117"/>
                <a:gd name="T18" fmla="*/ 10 w 40"/>
                <a:gd name="T19" fmla="*/ 35 h 117"/>
                <a:gd name="T20" fmla="*/ 36 w 40"/>
                <a:gd name="T21" fmla="*/ 85 h 117"/>
                <a:gd name="T22" fmla="*/ 40 w 40"/>
                <a:gd name="T23" fmla="*/ 102 h 117"/>
                <a:gd name="T24" fmla="*/ 34 w 40"/>
                <a:gd name="T25" fmla="*/ 113 h 117"/>
                <a:gd name="T26" fmla="*/ 21 w 40"/>
                <a:gd name="T27" fmla="*/ 117 h 117"/>
                <a:gd name="T28" fmla="*/ 8 w 40"/>
                <a:gd name="T29" fmla="*/ 112 h 117"/>
                <a:gd name="T30" fmla="*/ 2 w 40"/>
                <a:gd name="T31" fmla="*/ 96 h 117"/>
                <a:gd name="T32" fmla="*/ 8 w 40"/>
                <a:gd name="T33" fmla="*/ 82 h 117"/>
                <a:gd name="T34" fmla="*/ 20 w 40"/>
                <a:gd name="T35" fmla="*/ 78 h 117"/>
                <a:gd name="T36" fmla="*/ 36 w 40"/>
                <a:gd name="T37" fmla="*/ 8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117">
                  <a:moveTo>
                    <a:pt x="10" y="35"/>
                  </a:moveTo>
                  <a:cubicBezTo>
                    <a:pt x="7" y="33"/>
                    <a:pt x="4" y="30"/>
                    <a:pt x="3" y="27"/>
                  </a:cubicBezTo>
                  <a:cubicBezTo>
                    <a:pt x="1" y="24"/>
                    <a:pt x="0" y="21"/>
                    <a:pt x="0" y="18"/>
                  </a:cubicBezTo>
                  <a:cubicBezTo>
                    <a:pt x="0" y="13"/>
                    <a:pt x="2" y="9"/>
                    <a:pt x="6" y="5"/>
                  </a:cubicBezTo>
                  <a:cubicBezTo>
                    <a:pt x="9" y="2"/>
                    <a:pt x="14" y="0"/>
                    <a:pt x="19" y="0"/>
                  </a:cubicBezTo>
                  <a:cubicBezTo>
                    <a:pt x="24" y="0"/>
                    <a:pt x="29" y="1"/>
                    <a:pt x="32" y="5"/>
                  </a:cubicBezTo>
                  <a:cubicBezTo>
                    <a:pt x="36" y="8"/>
                    <a:pt x="38" y="13"/>
                    <a:pt x="38" y="18"/>
                  </a:cubicBezTo>
                  <a:cubicBezTo>
                    <a:pt x="38" y="23"/>
                    <a:pt x="36" y="28"/>
                    <a:pt x="33" y="32"/>
                  </a:cubicBezTo>
                  <a:cubicBezTo>
                    <a:pt x="30" y="36"/>
                    <a:pt x="26" y="39"/>
                    <a:pt x="20" y="39"/>
                  </a:cubicBezTo>
                  <a:cubicBezTo>
                    <a:pt x="16" y="39"/>
                    <a:pt x="13" y="37"/>
                    <a:pt x="10" y="35"/>
                  </a:cubicBezTo>
                  <a:close/>
                  <a:moveTo>
                    <a:pt x="36" y="85"/>
                  </a:moveTo>
                  <a:cubicBezTo>
                    <a:pt x="39" y="90"/>
                    <a:pt x="40" y="96"/>
                    <a:pt x="40" y="102"/>
                  </a:cubicBezTo>
                  <a:cubicBezTo>
                    <a:pt x="40" y="106"/>
                    <a:pt x="38" y="110"/>
                    <a:pt x="34" y="113"/>
                  </a:cubicBezTo>
                  <a:cubicBezTo>
                    <a:pt x="30" y="116"/>
                    <a:pt x="26" y="117"/>
                    <a:pt x="21" y="117"/>
                  </a:cubicBezTo>
                  <a:cubicBezTo>
                    <a:pt x="16" y="117"/>
                    <a:pt x="11" y="115"/>
                    <a:pt x="8" y="112"/>
                  </a:cubicBezTo>
                  <a:cubicBezTo>
                    <a:pt x="4" y="108"/>
                    <a:pt x="2" y="103"/>
                    <a:pt x="2" y="96"/>
                  </a:cubicBezTo>
                  <a:cubicBezTo>
                    <a:pt x="2" y="90"/>
                    <a:pt x="4" y="85"/>
                    <a:pt x="8" y="82"/>
                  </a:cubicBezTo>
                  <a:cubicBezTo>
                    <a:pt x="11" y="80"/>
                    <a:pt x="15" y="78"/>
                    <a:pt x="20" y="78"/>
                  </a:cubicBezTo>
                  <a:cubicBezTo>
                    <a:pt x="28" y="78"/>
                    <a:pt x="34" y="81"/>
                    <a:pt x="36" y="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50">
              <a:extLst>
                <a:ext uri="{FF2B5EF4-FFF2-40B4-BE49-F238E27FC236}">
                  <a16:creationId xmlns:a16="http://schemas.microsoft.com/office/drawing/2014/main" id="{D36B6B97-92DD-49BA-92C2-DC4BD21A1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4" y="4841"/>
              <a:ext cx="132" cy="234"/>
            </a:xfrm>
            <a:custGeom>
              <a:avLst/>
              <a:gdLst>
                <a:gd name="T0" fmla="*/ 93 w 97"/>
                <a:gd name="T1" fmla="*/ 39 h 170"/>
                <a:gd name="T2" fmla="*/ 88 w 97"/>
                <a:gd name="T3" fmla="*/ 38 h 170"/>
                <a:gd name="T4" fmla="*/ 58 w 97"/>
                <a:gd name="T5" fmla="*/ 37 h 170"/>
                <a:gd name="T6" fmla="*/ 42 w 97"/>
                <a:gd name="T7" fmla="*/ 37 h 170"/>
                <a:gd name="T8" fmla="*/ 17 w 97"/>
                <a:gd name="T9" fmla="*/ 37 h 170"/>
                <a:gd name="T10" fmla="*/ 14 w 97"/>
                <a:gd name="T11" fmla="*/ 42 h 170"/>
                <a:gd name="T12" fmla="*/ 14 w 97"/>
                <a:gd name="T13" fmla="*/ 65 h 170"/>
                <a:gd name="T14" fmla="*/ 14 w 97"/>
                <a:gd name="T15" fmla="*/ 87 h 170"/>
                <a:gd name="T16" fmla="*/ 37 w 97"/>
                <a:gd name="T17" fmla="*/ 87 h 170"/>
                <a:gd name="T18" fmla="*/ 63 w 97"/>
                <a:gd name="T19" fmla="*/ 86 h 170"/>
                <a:gd name="T20" fmla="*/ 74 w 97"/>
                <a:gd name="T21" fmla="*/ 87 h 170"/>
                <a:gd name="T22" fmla="*/ 77 w 97"/>
                <a:gd name="T23" fmla="*/ 93 h 170"/>
                <a:gd name="T24" fmla="*/ 77 w 97"/>
                <a:gd name="T25" fmla="*/ 110 h 170"/>
                <a:gd name="T26" fmla="*/ 75 w 97"/>
                <a:gd name="T27" fmla="*/ 114 h 170"/>
                <a:gd name="T28" fmla="*/ 71 w 97"/>
                <a:gd name="T29" fmla="*/ 113 h 170"/>
                <a:gd name="T30" fmla="*/ 47 w 97"/>
                <a:gd name="T31" fmla="*/ 113 h 170"/>
                <a:gd name="T32" fmla="*/ 18 w 97"/>
                <a:gd name="T33" fmla="*/ 114 h 170"/>
                <a:gd name="T34" fmla="*/ 14 w 97"/>
                <a:gd name="T35" fmla="*/ 114 h 170"/>
                <a:gd name="T36" fmla="*/ 17 w 97"/>
                <a:gd name="T37" fmla="*/ 138 h 170"/>
                <a:gd name="T38" fmla="*/ 52 w 97"/>
                <a:gd name="T39" fmla="*/ 137 h 170"/>
                <a:gd name="T40" fmla="*/ 82 w 97"/>
                <a:gd name="T41" fmla="*/ 138 h 170"/>
                <a:gd name="T42" fmla="*/ 96 w 97"/>
                <a:gd name="T43" fmla="*/ 139 h 170"/>
                <a:gd name="T44" fmla="*/ 96 w 97"/>
                <a:gd name="T45" fmla="*/ 147 h 170"/>
                <a:gd name="T46" fmla="*/ 95 w 97"/>
                <a:gd name="T47" fmla="*/ 169 h 170"/>
                <a:gd name="T48" fmla="*/ 85 w 97"/>
                <a:gd name="T49" fmla="*/ 169 h 170"/>
                <a:gd name="T50" fmla="*/ 42 w 97"/>
                <a:gd name="T51" fmla="*/ 169 h 170"/>
                <a:gd name="T52" fmla="*/ 5 w 97"/>
                <a:gd name="T53" fmla="*/ 170 h 170"/>
                <a:gd name="T54" fmla="*/ 1 w 97"/>
                <a:gd name="T55" fmla="*/ 169 h 170"/>
                <a:gd name="T56" fmla="*/ 1 w 97"/>
                <a:gd name="T57" fmla="*/ 157 h 170"/>
                <a:gd name="T58" fmla="*/ 0 w 97"/>
                <a:gd name="T59" fmla="*/ 147 h 170"/>
                <a:gd name="T60" fmla="*/ 1 w 97"/>
                <a:gd name="T61" fmla="*/ 105 h 170"/>
                <a:gd name="T62" fmla="*/ 2 w 97"/>
                <a:gd name="T63" fmla="*/ 77 h 170"/>
                <a:gd name="T64" fmla="*/ 1 w 97"/>
                <a:gd name="T65" fmla="*/ 42 h 170"/>
                <a:gd name="T66" fmla="*/ 3 w 97"/>
                <a:gd name="T67" fmla="*/ 3 h 170"/>
                <a:gd name="T68" fmla="*/ 10 w 97"/>
                <a:gd name="T69" fmla="*/ 2 h 170"/>
                <a:gd name="T70" fmla="*/ 29 w 97"/>
                <a:gd name="T71" fmla="*/ 3 h 170"/>
                <a:gd name="T72" fmla="*/ 65 w 97"/>
                <a:gd name="T73" fmla="*/ 0 h 170"/>
                <a:gd name="T74" fmla="*/ 91 w 97"/>
                <a:gd name="T75" fmla="*/ 1 h 170"/>
                <a:gd name="T76" fmla="*/ 96 w 97"/>
                <a:gd name="T77" fmla="*/ 8 h 170"/>
                <a:gd name="T78" fmla="*/ 97 w 97"/>
                <a:gd name="T79" fmla="*/ 2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70">
                  <a:moveTo>
                    <a:pt x="96" y="35"/>
                  </a:moveTo>
                  <a:cubicBezTo>
                    <a:pt x="96" y="38"/>
                    <a:pt x="95" y="39"/>
                    <a:pt x="93" y="39"/>
                  </a:cubicBezTo>
                  <a:cubicBezTo>
                    <a:pt x="92" y="39"/>
                    <a:pt x="92" y="39"/>
                    <a:pt x="90" y="38"/>
                  </a:cubicBezTo>
                  <a:cubicBezTo>
                    <a:pt x="89" y="38"/>
                    <a:pt x="88" y="38"/>
                    <a:pt x="88" y="38"/>
                  </a:cubicBezTo>
                  <a:cubicBezTo>
                    <a:pt x="85" y="37"/>
                    <a:pt x="78" y="37"/>
                    <a:pt x="67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6" y="37"/>
                    <a:pt x="53" y="36"/>
                    <a:pt x="49" y="36"/>
                  </a:cubicBezTo>
                  <a:cubicBezTo>
                    <a:pt x="46" y="36"/>
                    <a:pt x="44" y="37"/>
                    <a:pt x="42" y="37"/>
                  </a:cubicBezTo>
                  <a:cubicBezTo>
                    <a:pt x="37" y="37"/>
                    <a:pt x="33" y="37"/>
                    <a:pt x="29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5" y="37"/>
                    <a:pt x="15" y="37"/>
                    <a:pt x="15" y="38"/>
                  </a:cubicBezTo>
                  <a:cubicBezTo>
                    <a:pt x="14" y="38"/>
                    <a:pt x="14" y="40"/>
                    <a:pt x="14" y="42"/>
                  </a:cubicBezTo>
                  <a:cubicBezTo>
                    <a:pt x="14" y="45"/>
                    <a:pt x="14" y="47"/>
                    <a:pt x="14" y="49"/>
                  </a:cubicBezTo>
                  <a:cubicBezTo>
                    <a:pt x="14" y="56"/>
                    <a:pt x="14" y="61"/>
                    <a:pt x="14" y="65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82"/>
                    <a:pt x="14" y="85"/>
                    <a:pt x="14" y="87"/>
                  </a:cubicBezTo>
                  <a:cubicBezTo>
                    <a:pt x="15" y="87"/>
                    <a:pt x="17" y="87"/>
                    <a:pt x="20" y="87"/>
                  </a:cubicBezTo>
                  <a:cubicBezTo>
                    <a:pt x="23" y="87"/>
                    <a:pt x="29" y="87"/>
                    <a:pt x="37" y="87"/>
                  </a:cubicBezTo>
                  <a:cubicBezTo>
                    <a:pt x="41" y="87"/>
                    <a:pt x="46" y="87"/>
                    <a:pt x="53" y="87"/>
                  </a:cubicBezTo>
                  <a:cubicBezTo>
                    <a:pt x="58" y="86"/>
                    <a:pt x="61" y="86"/>
                    <a:pt x="63" y="86"/>
                  </a:cubicBezTo>
                  <a:cubicBezTo>
                    <a:pt x="65" y="86"/>
                    <a:pt x="67" y="86"/>
                    <a:pt x="69" y="87"/>
                  </a:cubicBezTo>
                  <a:cubicBezTo>
                    <a:pt x="72" y="87"/>
                    <a:pt x="73" y="87"/>
                    <a:pt x="74" y="87"/>
                  </a:cubicBezTo>
                  <a:cubicBezTo>
                    <a:pt x="76" y="87"/>
                    <a:pt x="77" y="88"/>
                    <a:pt x="77" y="90"/>
                  </a:cubicBezTo>
                  <a:cubicBezTo>
                    <a:pt x="77" y="90"/>
                    <a:pt x="77" y="91"/>
                    <a:pt x="77" y="93"/>
                  </a:cubicBezTo>
                  <a:cubicBezTo>
                    <a:pt x="77" y="94"/>
                    <a:pt x="77" y="95"/>
                    <a:pt x="77" y="97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7" y="111"/>
                    <a:pt x="77" y="112"/>
                    <a:pt x="77" y="113"/>
                  </a:cubicBezTo>
                  <a:cubicBezTo>
                    <a:pt x="76" y="113"/>
                    <a:pt x="76" y="114"/>
                    <a:pt x="75" y="114"/>
                  </a:cubicBezTo>
                  <a:cubicBezTo>
                    <a:pt x="75" y="114"/>
                    <a:pt x="74" y="114"/>
                    <a:pt x="73" y="113"/>
                  </a:cubicBezTo>
                  <a:cubicBezTo>
                    <a:pt x="72" y="113"/>
                    <a:pt x="71" y="113"/>
                    <a:pt x="71" y="113"/>
                  </a:cubicBezTo>
                  <a:cubicBezTo>
                    <a:pt x="69" y="113"/>
                    <a:pt x="67" y="113"/>
                    <a:pt x="63" y="113"/>
                  </a:cubicBezTo>
                  <a:cubicBezTo>
                    <a:pt x="59" y="113"/>
                    <a:pt x="53" y="113"/>
                    <a:pt x="47" y="113"/>
                  </a:cubicBezTo>
                  <a:cubicBezTo>
                    <a:pt x="40" y="113"/>
                    <a:pt x="33" y="113"/>
                    <a:pt x="28" y="114"/>
                  </a:cubicBezTo>
                  <a:cubicBezTo>
                    <a:pt x="23" y="114"/>
                    <a:pt x="20" y="114"/>
                    <a:pt x="18" y="114"/>
                  </a:cubicBezTo>
                  <a:cubicBezTo>
                    <a:pt x="17" y="114"/>
                    <a:pt x="16" y="114"/>
                    <a:pt x="15" y="114"/>
                  </a:cubicBezTo>
                  <a:cubicBezTo>
                    <a:pt x="15" y="114"/>
                    <a:pt x="14" y="114"/>
                    <a:pt x="14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5" y="138"/>
                    <a:pt x="16" y="138"/>
                    <a:pt x="17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7" y="137"/>
                    <a:pt x="62" y="137"/>
                    <a:pt x="65" y="138"/>
                  </a:cubicBezTo>
                  <a:cubicBezTo>
                    <a:pt x="82" y="138"/>
                    <a:pt x="82" y="138"/>
                    <a:pt x="82" y="138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94" y="138"/>
                    <a:pt x="95" y="138"/>
                    <a:pt x="96" y="139"/>
                  </a:cubicBezTo>
                  <a:cubicBezTo>
                    <a:pt x="96" y="140"/>
                    <a:pt x="97" y="141"/>
                    <a:pt x="97" y="143"/>
                  </a:cubicBezTo>
                  <a:cubicBezTo>
                    <a:pt x="96" y="147"/>
                    <a:pt x="96" y="147"/>
                    <a:pt x="96" y="147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7"/>
                    <a:pt x="96" y="168"/>
                    <a:pt x="95" y="169"/>
                  </a:cubicBezTo>
                  <a:cubicBezTo>
                    <a:pt x="93" y="169"/>
                    <a:pt x="92" y="170"/>
                    <a:pt x="90" y="170"/>
                  </a:cubicBezTo>
                  <a:cubicBezTo>
                    <a:pt x="88" y="169"/>
                    <a:pt x="86" y="169"/>
                    <a:pt x="85" y="169"/>
                  </a:cubicBezTo>
                  <a:cubicBezTo>
                    <a:pt x="78" y="169"/>
                    <a:pt x="72" y="169"/>
                    <a:pt x="67" y="169"/>
                  </a:cubicBezTo>
                  <a:cubicBezTo>
                    <a:pt x="42" y="169"/>
                    <a:pt x="42" y="169"/>
                    <a:pt x="42" y="169"/>
                  </a:cubicBezTo>
                  <a:cubicBezTo>
                    <a:pt x="41" y="169"/>
                    <a:pt x="31" y="169"/>
                    <a:pt x="14" y="170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0"/>
                    <a:pt x="3" y="170"/>
                    <a:pt x="3" y="170"/>
                  </a:cubicBezTo>
                  <a:cubicBezTo>
                    <a:pt x="2" y="170"/>
                    <a:pt x="2" y="170"/>
                    <a:pt x="1" y="169"/>
                  </a:cubicBezTo>
                  <a:cubicBezTo>
                    <a:pt x="1" y="169"/>
                    <a:pt x="1" y="168"/>
                    <a:pt x="1" y="166"/>
                  </a:cubicBezTo>
                  <a:cubicBezTo>
                    <a:pt x="1" y="164"/>
                    <a:pt x="1" y="161"/>
                    <a:pt x="1" y="157"/>
                  </a:cubicBezTo>
                  <a:cubicBezTo>
                    <a:pt x="1" y="156"/>
                    <a:pt x="1" y="155"/>
                    <a:pt x="1" y="153"/>
                  </a:cubicBezTo>
                  <a:cubicBezTo>
                    <a:pt x="1" y="151"/>
                    <a:pt x="0" y="149"/>
                    <a:pt x="0" y="147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1"/>
                    <a:pt x="1" y="108"/>
                    <a:pt x="1" y="105"/>
                  </a:cubicBezTo>
                  <a:cubicBezTo>
                    <a:pt x="1" y="102"/>
                    <a:pt x="1" y="99"/>
                    <a:pt x="1" y="98"/>
                  </a:cubicBezTo>
                  <a:cubicBezTo>
                    <a:pt x="2" y="91"/>
                    <a:pt x="2" y="84"/>
                    <a:pt x="2" y="77"/>
                  </a:cubicBezTo>
                  <a:cubicBezTo>
                    <a:pt x="2" y="68"/>
                    <a:pt x="2" y="62"/>
                    <a:pt x="1" y="57"/>
                  </a:cubicBezTo>
                  <a:cubicBezTo>
                    <a:pt x="1" y="52"/>
                    <a:pt x="1" y="47"/>
                    <a:pt x="1" y="42"/>
                  </a:cubicBezTo>
                  <a:cubicBezTo>
                    <a:pt x="1" y="32"/>
                    <a:pt x="1" y="20"/>
                    <a:pt x="2" y="7"/>
                  </a:cubicBezTo>
                  <a:cubicBezTo>
                    <a:pt x="2" y="5"/>
                    <a:pt x="2" y="3"/>
                    <a:pt x="3" y="3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4" y="2"/>
                    <a:pt x="17" y="2"/>
                  </a:cubicBezTo>
                  <a:cubicBezTo>
                    <a:pt x="20" y="3"/>
                    <a:pt x="24" y="3"/>
                    <a:pt x="29" y="3"/>
                  </a:cubicBezTo>
                  <a:cubicBezTo>
                    <a:pt x="34" y="3"/>
                    <a:pt x="40" y="2"/>
                    <a:pt x="47" y="1"/>
                  </a:cubicBezTo>
                  <a:cubicBezTo>
                    <a:pt x="56" y="1"/>
                    <a:pt x="62" y="0"/>
                    <a:pt x="65" y="0"/>
                  </a:cubicBezTo>
                  <a:cubicBezTo>
                    <a:pt x="71" y="0"/>
                    <a:pt x="77" y="1"/>
                    <a:pt x="83" y="1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93" y="1"/>
                    <a:pt x="95" y="2"/>
                    <a:pt x="95" y="3"/>
                  </a:cubicBezTo>
                  <a:cubicBezTo>
                    <a:pt x="96" y="4"/>
                    <a:pt x="96" y="6"/>
                    <a:pt x="96" y="8"/>
                  </a:cubicBezTo>
                  <a:cubicBezTo>
                    <a:pt x="96" y="10"/>
                    <a:pt x="96" y="12"/>
                    <a:pt x="97" y="16"/>
                  </a:cubicBezTo>
                  <a:cubicBezTo>
                    <a:pt x="97" y="20"/>
                    <a:pt x="97" y="23"/>
                    <a:pt x="97" y="26"/>
                  </a:cubicBezTo>
                  <a:cubicBezTo>
                    <a:pt x="97" y="30"/>
                    <a:pt x="97" y="33"/>
                    <a:pt x="9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51">
              <a:extLst>
                <a:ext uri="{FF2B5EF4-FFF2-40B4-BE49-F238E27FC236}">
                  <a16:creationId xmlns:a16="http://schemas.microsoft.com/office/drawing/2014/main" id="{534B60D9-B800-4C71-BE29-8C305EA7C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2" y="4833"/>
              <a:ext cx="182" cy="242"/>
            </a:xfrm>
            <a:custGeom>
              <a:avLst/>
              <a:gdLst>
                <a:gd name="T0" fmla="*/ 129 w 133"/>
                <a:gd name="T1" fmla="*/ 176 h 176"/>
                <a:gd name="T2" fmla="*/ 110 w 133"/>
                <a:gd name="T3" fmla="*/ 174 h 176"/>
                <a:gd name="T4" fmla="*/ 107 w 133"/>
                <a:gd name="T5" fmla="*/ 168 h 176"/>
                <a:gd name="T6" fmla="*/ 98 w 133"/>
                <a:gd name="T7" fmla="*/ 143 h 176"/>
                <a:gd name="T8" fmla="*/ 92 w 133"/>
                <a:gd name="T9" fmla="*/ 130 h 176"/>
                <a:gd name="T10" fmla="*/ 87 w 133"/>
                <a:gd name="T11" fmla="*/ 125 h 176"/>
                <a:gd name="T12" fmla="*/ 78 w 133"/>
                <a:gd name="T13" fmla="*/ 126 h 176"/>
                <a:gd name="T14" fmla="*/ 52 w 133"/>
                <a:gd name="T15" fmla="*/ 126 h 176"/>
                <a:gd name="T16" fmla="*/ 32 w 133"/>
                <a:gd name="T17" fmla="*/ 126 h 176"/>
                <a:gd name="T18" fmla="*/ 29 w 133"/>
                <a:gd name="T19" fmla="*/ 130 h 176"/>
                <a:gd name="T20" fmla="*/ 27 w 133"/>
                <a:gd name="T21" fmla="*/ 138 h 176"/>
                <a:gd name="T22" fmla="*/ 23 w 133"/>
                <a:gd name="T23" fmla="*/ 154 h 176"/>
                <a:gd name="T24" fmla="*/ 19 w 133"/>
                <a:gd name="T25" fmla="*/ 171 h 176"/>
                <a:gd name="T26" fmla="*/ 16 w 133"/>
                <a:gd name="T27" fmla="*/ 176 h 176"/>
                <a:gd name="T28" fmla="*/ 0 w 133"/>
                <a:gd name="T29" fmla="*/ 175 h 176"/>
                <a:gd name="T30" fmla="*/ 5 w 133"/>
                <a:gd name="T31" fmla="*/ 162 h 176"/>
                <a:gd name="T32" fmla="*/ 24 w 133"/>
                <a:gd name="T33" fmla="*/ 92 h 176"/>
                <a:gd name="T34" fmla="*/ 30 w 133"/>
                <a:gd name="T35" fmla="*/ 69 h 176"/>
                <a:gd name="T36" fmla="*/ 45 w 133"/>
                <a:gd name="T37" fmla="*/ 19 h 176"/>
                <a:gd name="T38" fmla="*/ 54 w 133"/>
                <a:gd name="T39" fmla="*/ 2 h 176"/>
                <a:gd name="T40" fmla="*/ 57 w 133"/>
                <a:gd name="T41" fmla="*/ 8 h 176"/>
                <a:gd name="T42" fmla="*/ 80 w 133"/>
                <a:gd name="T43" fmla="*/ 63 h 176"/>
                <a:gd name="T44" fmla="*/ 100 w 133"/>
                <a:gd name="T45" fmla="*/ 108 h 176"/>
                <a:gd name="T46" fmla="*/ 124 w 133"/>
                <a:gd name="T47" fmla="*/ 155 h 176"/>
                <a:gd name="T48" fmla="*/ 133 w 133"/>
                <a:gd name="T49" fmla="*/ 174 h 176"/>
                <a:gd name="T50" fmla="*/ 74 w 133"/>
                <a:gd name="T51" fmla="*/ 91 h 176"/>
                <a:gd name="T52" fmla="*/ 74 w 133"/>
                <a:gd name="T53" fmla="*/ 89 h 176"/>
                <a:gd name="T54" fmla="*/ 63 w 133"/>
                <a:gd name="T55" fmla="*/ 61 h 176"/>
                <a:gd name="T56" fmla="*/ 57 w 133"/>
                <a:gd name="T57" fmla="*/ 47 h 176"/>
                <a:gd name="T58" fmla="*/ 55 w 133"/>
                <a:gd name="T59" fmla="*/ 42 h 176"/>
                <a:gd name="T60" fmla="*/ 52 w 133"/>
                <a:gd name="T61" fmla="*/ 45 h 176"/>
                <a:gd name="T62" fmla="*/ 45 w 133"/>
                <a:gd name="T63" fmla="*/ 72 h 176"/>
                <a:gd name="T64" fmla="*/ 39 w 133"/>
                <a:gd name="T65" fmla="*/ 88 h 176"/>
                <a:gd name="T66" fmla="*/ 41 w 133"/>
                <a:gd name="T67" fmla="*/ 93 h 176"/>
                <a:gd name="T68" fmla="*/ 69 w 133"/>
                <a:gd name="T69" fmla="*/ 9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76">
                  <a:moveTo>
                    <a:pt x="133" y="174"/>
                  </a:moveTo>
                  <a:cubicBezTo>
                    <a:pt x="133" y="175"/>
                    <a:pt x="132" y="176"/>
                    <a:pt x="129" y="176"/>
                  </a:cubicBezTo>
                  <a:cubicBezTo>
                    <a:pt x="112" y="176"/>
                    <a:pt x="112" y="176"/>
                    <a:pt x="112" y="176"/>
                  </a:cubicBezTo>
                  <a:cubicBezTo>
                    <a:pt x="111" y="176"/>
                    <a:pt x="110" y="175"/>
                    <a:pt x="110" y="174"/>
                  </a:cubicBezTo>
                  <a:cubicBezTo>
                    <a:pt x="109" y="173"/>
                    <a:pt x="109" y="172"/>
                    <a:pt x="108" y="171"/>
                  </a:cubicBezTo>
                  <a:cubicBezTo>
                    <a:pt x="108" y="170"/>
                    <a:pt x="107" y="169"/>
                    <a:pt x="107" y="168"/>
                  </a:cubicBezTo>
                  <a:cubicBezTo>
                    <a:pt x="106" y="166"/>
                    <a:pt x="105" y="163"/>
                    <a:pt x="102" y="157"/>
                  </a:cubicBezTo>
                  <a:cubicBezTo>
                    <a:pt x="100" y="151"/>
                    <a:pt x="99" y="147"/>
                    <a:pt x="98" y="143"/>
                  </a:cubicBezTo>
                  <a:cubicBezTo>
                    <a:pt x="97" y="142"/>
                    <a:pt x="96" y="139"/>
                    <a:pt x="95" y="136"/>
                  </a:cubicBezTo>
                  <a:cubicBezTo>
                    <a:pt x="93" y="133"/>
                    <a:pt x="92" y="131"/>
                    <a:pt x="92" y="130"/>
                  </a:cubicBezTo>
                  <a:cubicBezTo>
                    <a:pt x="91" y="128"/>
                    <a:pt x="90" y="126"/>
                    <a:pt x="90" y="126"/>
                  </a:cubicBezTo>
                  <a:cubicBezTo>
                    <a:pt x="89" y="125"/>
                    <a:pt x="88" y="125"/>
                    <a:pt x="87" y="125"/>
                  </a:cubicBezTo>
                  <a:cubicBezTo>
                    <a:pt x="86" y="125"/>
                    <a:pt x="85" y="125"/>
                    <a:pt x="83" y="125"/>
                  </a:cubicBezTo>
                  <a:cubicBezTo>
                    <a:pt x="81" y="125"/>
                    <a:pt x="80" y="125"/>
                    <a:pt x="78" y="126"/>
                  </a:cubicBezTo>
                  <a:cubicBezTo>
                    <a:pt x="76" y="126"/>
                    <a:pt x="72" y="126"/>
                    <a:pt x="66" y="126"/>
                  </a:cubicBezTo>
                  <a:cubicBezTo>
                    <a:pt x="61" y="126"/>
                    <a:pt x="56" y="126"/>
                    <a:pt x="52" y="126"/>
                  </a:cubicBezTo>
                  <a:cubicBezTo>
                    <a:pt x="51" y="127"/>
                    <a:pt x="48" y="127"/>
                    <a:pt x="44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1" y="126"/>
                    <a:pt x="30" y="127"/>
                    <a:pt x="30" y="127"/>
                  </a:cubicBezTo>
                  <a:cubicBezTo>
                    <a:pt x="29" y="128"/>
                    <a:pt x="29" y="129"/>
                    <a:pt x="29" y="130"/>
                  </a:cubicBezTo>
                  <a:cubicBezTo>
                    <a:pt x="29" y="131"/>
                    <a:pt x="29" y="131"/>
                    <a:pt x="28" y="132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27" y="140"/>
                    <a:pt x="26" y="143"/>
                    <a:pt x="25" y="146"/>
                  </a:cubicBezTo>
                  <a:cubicBezTo>
                    <a:pt x="24" y="149"/>
                    <a:pt x="24" y="151"/>
                    <a:pt x="23" y="154"/>
                  </a:cubicBezTo>
                  <a:cubicBezTo>
                    <a:pt x="21" y="164"/>
                    <a:pt x="21" y="164"/>
                    <a:pt x="21" y="164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8" y="173"/>
                    <a:pt x="18" y="174"/>
                    <a:pt x="18" y="175"/>
                  </a:cubicBezTo>
                  <a:cubicBezTo>
                    <a:pt x="17" y="175"/>
                    <a:pt x="17" y="176"/>
                    <a:pt x="16" y="176"/>
                  </a:cubicBezTo>
                  <a:cubicBezTo>
                    <a:pt x="2" y="176"/>
                    <a:pt x="2" y="176"/>
                    <a:pt x="2" y="176"/>
                  </a:cubicBezTo>
                  <a:cubicBezTo>
                    <a:pt x="1" y="176"/>
                    <a:pt x="0" y="175"/>
                    <a:pt x="0" y="175"/>
                  </a:cubicBezTo>
                  <a:cubicBezTo>
                    <a:pt x="0" y="174"/>
                    <a:pt x="1" y="173"/>
                    <a:pt x="1" y="171"/>
                  </a:cubicBezTo>
                  <a:cubicBezTo>
                    <a:pt x="3" y="168"/>
                    <a:pt x="4" y="165"/>
                    <a:pt x="5" y="162"/>
                  </a:cubicBezTo>
                  <a:cubicBezTo>
                    <a:pt x="11" y="142"/>
                    <a:pt x="14" y="129"/>
                    <a:pt x="15" y="123"/>
                  </a:cubicBezTo>
                  <a:cubicBezTo>
                    <a:pt x="17" y="115"/>
                    <a:pt x="20" y="105"/>
                    <a:pt x="24" y="92"/>
                  </a:cubicBezTo>
                  <a:cubicBezTo>
                    <a:pt x="26" y="87"/>
                    <a:pt x="27" y="82"/>
                    <a:pt x="28" y="78"/>
                  </a:cubicBezTo>
                  <a:cubicBezTo>
                    <a:pt x="29" y="75"/>
                    <a:pt x="29" y="73"/>
                    <a:pt x="30" y="69"/>
                  </a:cubicBezTo>
                  <a:cubicBezTo>
                    <a:pt x="33" y="58"/>
                    <a:pt x="36" y="48"/>
                    <a:pt x="39" y="38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7" y="14"/>
                    <a:pt x="48" y="9"/>
                    <a:pt x="50" y="3"/>
                  </a:cubicBezTo>
                  <a:cubicBezTo>
                    <a:pt x="51" y="1"/>
                    <a:pt x="52" y="0"/>
                    <a:pt x="54" y="2"/>
                  </a:cubicBezTo>
                  <a:cubicBezTo>
                    <a:pt x="55" y="2"/>
                    <a:pt x="55" y="3"/>
                    <a:pt x="56" y="5"/>
                  </a:cubicBezTo>
                  <a:cubicBezTo>
                    <a:pt x="56" y="7"/>
                    <a:pt x="57" y="8"/>
                    <a:pt x="57" y="8"/>
                  </a:cubicBezTo>
                  <a:cubicBezTo>
                    <a:pt x="57" y="10"/>
                    <a:pt x="61" y="20"/>
                    <a:pt x="69" y="37"/>
                  </a:cubicBezTo>
                  <a:cubicBezTo>
                    <a:pt x="73" y="44"/>
                    <a:pt x="76" y="52"/>
                    <a:pt x="80" y="63"/>
                  </a:cubicBezTo>
                  <a:cubicBezTo>
                    <a:pt x="81" y="68"/>
                    <a:pt x="86" y="78"/>
                    <a:pt x="93" y="93"/>
                  </a:cubicBezTo>
                  <a:cubicBezTo>
                    <a:pt x="97" y="100"/>
                    <a:pt x="99" y="106"/>
                    <a:pt x="100" y="108"/>
                  </a:cubicBezTo>
                  <a:cubicBezTo>
                    <a:pt x="103" y="114"/>
                    <a:pt x="110" y="128"/>
                    <a:pt x="121" y="149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7" y="163"/>
                    <a:pt x="130" y="169"/>
                    <a:pt x="132" y="171"/>
                  </a:cubicBezTo>
                  <a:cubicBezTo>
                    <a:pt x="133" y="172"/>
                    <a:pt x="133" y="174"/>
                    <a:pt x="133" y="174"/>
                  </a:cubicBezTo>
                  <a:close/>
                  <a:moveTo>
                    <a:pt x="72" y="91"/>
                  </a:move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0"/>
                  </a:cubicBezTo>
                  <a:cubicBezTo>
                    <a:pt x="75" y="90"/>
                    <a:pt x="75" y="90"/>
                    <a:pt x="74" y="89"/>
                  </a:cubicBezTo>
                  <a:cubicBezTo>
                    <a:pt x="73" y="87"/>
                    <a:pt x="71" y="83"/>
                    <a:pt x="69" y="76"/>
                  </a:cubicBezTo>
                  <a:cubicBezTo>
                    <a:pt x="66" y="70"/>
                    <a:pt x="64" y="65"/>
                    <a:pt x="63" y="61"/>
                  </a:cubicBezTo>
                  <a:cubicBezTo>
                    <a:pt x="61" y="58"/>
                    <a:pt x="60" y="54"/>
                    <a:pt x="59" y="52"/>
                  </a:cubicBezTo>
                  <a:cubicBezTo>
                    <a:pt x="58" y="49"/>
                    <a:pt x="57" y="48"/>
                    <a:pt x="57" y="47"/>
                  </a:cubicBezTo>
                  <a:cubicBezTo>
                    <a:pt x="56" y="46"/>
                    <a:pt x="56" y="45"/>
                    <a:pt x="56" y="44"/>
                  </a:cubicBezTo>
                  <a:cubicBezTo>
                    <a:pt x="55" y="43"/>
                    <a:pt x="55" y="43"/>
                    <a:pt x="55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3" y="42"/>
                    <a:pt x="53" y="43"/>
                    <a:pt x="52" y="45"/>
                  </a:cubicBezTo>
                  <a:cubicBezTo>
                    <a:pt x="52" y="48"/>
                    <a:pt x="51" y="49"/>
                    <a:pt x="51" y="51"/>
                  </a:cubicBezTo>
                  <a:cubicBezTo>
                    <a:pt x="48" y="60"/>
                    <a:pt x="46" y="67"/>
                    <a:pt x="45" y="72"/>
                  </a:cubicBezTo>
                  <a:cubicBezTo>
                    <a:pt x="44" y="74"/>
                    <a:pt x="43" y="77"/>
                    <a:pt x="42" y="81"/>
                  </a:cubicBezTo>
                  <a:cubicBezTo>
                    <a:pt x="41" y="84"/>
                    <a:pt x="40" y="86"/>
                    <a:pt x="39" y="88"/>
                  </a:cubicBezTo>
                  <a:cubicBezTo>
                    <a:pt x="39" y="89"/>
                    <a:pt x="39" y="90"/>
                    <a:pt x="39" y="91"/>
                  </a:cubicBezTo>
                  <a:cubicBezTo>
                    <a:pt x="39" y="92"/>
                    <a:pt x="39" y="93"/>
                    <a:pt x="41" y="93"/>
                  </a:cubicBezTo>
                  <a:cubicBezTo>
                    <a:pt x="44" y="93"/>
                    <a:pt x="49" y="93"/>
                    <a:pt x="56" y="93"/>
                  </a:cubicBezTo>
                  <a:cubicBezTo>
                    <a:pt x="63" y="92"/>
                    <a:pt x="67" y="92"/>
                    <a:pt x="69" y="92"/>
                  </a:cubicBezTo>
                  <a:cubicBezTo>
                    <a:pt x="70" y="92"/>
                    <a:pt x="71" y="91"/>
                    <a:pt x="7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52">
              <a:extLst>
                <a:ext uri="{FF2B5EF4-FFF2-40B4-BE49-F238E27FC236}">
                  <a16:creationId xmlns:a16="http://schemas.microsoft.com/office/drawing/2014/main" id="{70DC7EB1-CEAE-41A6-B487-F2372D3F9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4837"/>
              <a:ext cx="172" cy="236"/>
            </a:xfrm>
            <a:custGeom>
              <a:avLst/>
              <a:gdLst>
                <a:gd name="T0" fmla="*/ 125 w 126"/>
                <a:gd name="T1" fmla="*/ 2 h 171"/>
                <a:gd name="T2" fmla="*/ 126 w 126"/>
                <a:gd name="T3" fmla="*/ 5 h 171"/>
                <a:gd name="T4" fmla="*/ 125 w 126"/>
                <a:gd name="T5" fmla="*/ 8 h 171"/>
                <a:gd name="T6" fmla="*/ 124 w 126"/>
                <a:gd name="T7" fmla="*/ 12 h 171"/>
                <a:gd name="T8" fmla="*/ 120 w 126"/>
                <a:gd name="T9" fmla="*/ 13 h 171"/>
                <a:gd name="T10" fmla="*/ 112 w 126"/>
                <a:gd name="T11" fmla="*/ 14 h 171"/>
                <a:gd name="T12" fmla="*/ 99 w 126"/>
                <a:gd name="T13" fmla="*/ 14 h 171"/>
                <a:gd name="T14" fmla="*/ 98 w 126"/>
                <a:gd name="T15" fmla="*/ 14 h 171"/>
                <a:gd name="T16" fmla="*/ 98 w 126"/>
                <a:gd name="T17" fmla="*/ 57 h 171"/>
                <a:gd name="T18" fmla="*/ 98 w 126"/>
                <a:gd name="T19" fmla="*/ 99 h 171"/>
                <a:gd name="T20" fmla="*/ 99 w 126"/>
                <a:gd name="T21" fmla="*/ 124 h 171"/>
                <a:gd name="T22" fmla="*/ 100 w 126"/>
                <a:gd name="T23" fmla="*/ 142 h 171"/>
                <a:gd name="T24" fmla="*/ 101 w 126"/>
                <a:gd name="T25" fmla="*/ 164 h 171"/>
                <a:gd name="T26" fmla="*/ 99 w 126"/>
                <a:gd name="T27" fmla="*/ 170 h 171"/>
                <a:gd name="T28" fmla="*/ 91 w 126"/>
                <a:gd name="T29" fmla="*/ 171 h 171"/>
                <a:gd name="T30" fmla="*/ 80 w 126"/>
                <a:gd name="T31" fmla="*/ 171 h 171"/>
                <a:gd name="T32" fmla="*/ 41 w 126"/>
                <a:gd name="T33" fmla="*/ 171 h 171"/>
                <a:gd name="T34" fmla="*/ 26 w 126"/>
                <a:gd name="T35" fmla="*/ 170 h 171"/>
                <a:gd name="T36" fmla="*/ 24 w 126"/>
                <a:gd name="T37" fmla="*/ 165 h 171"/>
                <a:gd name="T38" fmla="*/ 24 w 126"/>
                <a:gd name="T39" fmla="*/ 159 h 171"/>
                <a:gd name="T40" fmla="*/ 25 w 126"/>
                <a:gd name="T41" fmla="*/ 149 h 171"/>
                <a:gd name="T42" fmla="*/ 24 w 126"/>
                <a:gd name="T43" fmla="*/ 128 h 171"/>
                <a:gd name="T44" fmla="*/ 25 w 126"/>
                <a:gd name="T45" fmla="*/ 83 h 171"/>
                <a:gd name="T46" fmla="*/ 26 w 126"/>
                <a:gd name="T47" fmla="*/ 47 h 171"/>
                <a:gd name="T48" fmla="*/ 27 w 126"/>
                <a:gd name="T49" fmla="*/ 30 h 171"/>
                <a:gd name="T50" fmla="*/ 26 w 126"/>
                <a:gd name="T51" fmla="*/ 13 h 171"/>
                <a:gd name="T52" fmla="*/ 22 w 126"/>
                <a:gd name="T53" fmla="*/ 12 h 171"/>
                <a:gd name="T54" fmla="*/ 2 w 126"/>
                <a:gd name="T55" fmla="*/ 13 h 171"/>
                <a:gd name="T56" fmla="*/ 0 w 126"/>
                <a:gd name="T57" fmla="*/ 9 h 171"/>
                <a:gd name="T58" fmla="*/ 0 w 126"/>
                <a:gd name="T59" fmla="*/ 4 h 171"/>
                <a:gd name="T60" fmla="*/ 1 w 126"/>
                <a:gd name="T61" fmla="*/ 1 h 171"/>
                <a:gd name="T62" fmla="*/ 3 w 126"/>
                <a:gd name="T63" fmla="*/ 1 h 171"/>
                <a:gd name="T64" fmla="*/ 5 w 126"/>
                <a:gd name="T65" fmla="*/ 1 h 171"/>
                <a:gd name="T66" fmla="*/ 9 w 126"/>
                <a:gd name="T67" fmla="*/ 1 h 171"/>
                <a:gd name="T68" fmla="*/ 60 w 126"/>
                <a:gd name="T69" fmla="*/ 1 h 171"/>
                <a:gd name="T70" fmla="*/ 101 w 126"/>
                <a:gd name="T71" fmla="*/ 0 h 171"/>
                <a:gd name="T72" fmla="*/ 122 w 126"/>
                <a:gd name="T73" fmla="*/ 0 h 171"/>
                <a:gd name="T74" fmla="*/ 125 w 126"/>
                <a:gd name="T75" fmla="*/ 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71">
                  <a:moveTo>
                    <a:pt x="125" y="2"/>
                  </a:moveTo>
                  <a:cubicBezTo>
                    <a:pt x="126" y="2"/>
                    <a:pt x="126" y="3"/>
                    <a:pt x="126" y="5"/>
                  </a:cubicBezTo>
                  <a:cubicBezTo>
                    <a:pt x="126" y="6"/>
                    <a:pt x="125" y="7"/>
                    <a:pt x="125" y="8"/>
                  </a:cubicBezTo>
                  <a:cubicBezTo>
                    <a:pt x="126" y="10"/>
                    <a:pt x="125" y="11"/>
                    <a:pt x="124" y="12"/>
                  </a:cubicBezTo>
                  <a:cubicBezTo>
                    <a:pt x="123" y="13"/>
                    <a:pt x="122" y="13"/>
                    <a:pt x="120" y="13"/>
                  </a:cubicBezTo>
                  <a:cubicBezTo>
                    <a:pt x="118" y="13"/>
                    <a:pt x="116" y="13"/>
                    <a:pt x="112" y="14"/>
                  </a:cubicBezTo>
                  <a:cubicBezTo>
                    <a:pt x="109" y="14"/>
                    <a:pt x="104" y="14"/>
                    <a:pt x="99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6"/>
                    <a:pt x="98" y="114"/>
                    <a:pt x="99" y="124"/>
                  </a:cubicBezTo>
                  <a:cubicBezTo>
                    <a:pt x="99" y="133"/>
                    <a:pt x="100" y="140"/>
                    <a:pt x="100" y="142"/>
                  </a:cubicBezTo>
                  <a:cubicBezTo>
                    <a:pt x="101" y="155"/>
                    <a:pt x="101" y="162"/>
                    <a:pt x="101" y="164"/>
                  </a:cubicBezTo>
                  <a:cubicBezTo>
                    <a:pt x="102" y="167"/>
                    <a:pt x="101" y="169"/>
                    <a:pt x="99" y="170"/>
                  </a:cubicBezTo>
                  <a:cubicBezTo>
                    <a:pt x="98" y="171"/>
                    <a:pt x="95" y="171"/>
                    <a:pt x="91" y="171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80" y="171"/>
                    <a:pt x="66" y="171"/>
                    <a:pt x="41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5" y="170"/>
                    <a:pt x="24" y="169"/>
                    <a:pt x="24" y="165"/>
                  </a:cubicBezTo>
                  <a:cubicBezTo>
                    <a:pt x="24" y="164"/>
                    <a:pt x="24" y="162"/>
                    <a:pt x="24" y="159"/>
                  </a:cubicBezTo>
                  <a:cubicBezTo>
                    <a:pt x="25" y="155"/>
                    <a:pt x="25" y="152"/>
                    <a:pt x="25" y="149"/>
                  </a:cubicBezTo>
                  <a:cubicBezTo>
                    <a:pt x="24" y="145"/>
                    <a:pt x="24" y="138"/>
                    <a:pt x="24" y="128"/>
                  </a:cubicBezTo>
                  <a:cubicBezTo>
                    <a:pt x="24" y="114"/>
                    <a:pt x="24" y="99"/>
                    <a:pt x="25" y="83"/>
                  </a:cubicBezTo>
                  <a:cubicBezTo>
                    <a:pt x="25" y="67"/>
                    <a:pt x="26" y="55"/>
                    <a:pt x="26" y="47"/>
                  </a:cubicBezTo>
                  <a:cubicBezTo>
                    <a:pt x="27" y="43"/>
                    <a:pt x="27" y="37"/>
                    <a:pt x="27" y="30"/>
                  </a:cubicBezTo>
                  <a:cubicBezTo>
                    <a:pt x="27" y="23"/>
                    <a:pt x="27" y="17"/>
                    <a:pt x="26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1"/>
                    <a:pt x="7" y="1"/>
                    <a:pt x="9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8" y="0"/>
                    <a:pt x="115" y="0"/>
                    <a:pt x="122" y="0"/>
                  </a:cubicBezTo>
                  <a:cubicBezTo>
                    <a:pt x="124" y="0"/>
                    <a:pt x="125" y="1"/>
                    <a:pt x="125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53">
              <a:extLst>
                <a:ext uri="{FF2B5EF4-FFF2-40B4-BE49-F238E27FC236}">
                  <a16:creationId xmlns:a16="http://schemas.microsoft.com/office/drawing/2014/main" id="{D82A4100-CAD7-461B-BD34-3837AF251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" y="4843"/>
              <a:ext cx="202" cy="232"/>
            </a:xfrm>
            <a:custGeom>
              <a:avLst/>
              <a:gdLst>
                <a:gd name="T0" fmla="*/ 53 w 148"/>
                <a:gd name="T1" fmla="*/ 79 h 169"/>
                <a:gd name="T2" fmla="*/ 61 w 148"/>
                <a:gd name="T3" fmla="*/ 53 h 169"/>
                <a:gd name="T4" fmla="*/ 70 w 148"/>
                <a:gd name="T5" fmla="*/ 24 h 169"/>
                <a:gd name="T6" fmla="*/ 82 w 148"/>
                <a:gd name="T7" fmla="*/ 0 h 169"/>
                <a:gd name="T8" fmla="*/ 85 w 148"/>
                <a:gd name="T9" fmla="*/ 3 h 169"/>
                <a:gd name="T10" fmla="*/ 87 w 148"/>
                <a:gd name="T11" fmla="*/ 9 h 169"/>
                <a:gd name="T12" fmla="*/ 100 w 148"/>
                <a:gd name="T13" fmla="*/ 44 h 169"/>
                <a:gd name="T14" fmla="*/ 111 w 148"/>
                <a:gd name="T15" fmla="*/ 70 h 169"/>
                <a:gd name="T16" fmla="*/ 115 w 148"/>
                <a:gd name="T17" fmla="*/ 62 h 169"/>
                <a:gd name="T18" fmla="*/ 119 w 148"/>
                <a:gd name="T19" fmla="*/ 37 h 169"/>
                <a:gd name="T20" fmla="*/ 128 w 148"/>
                <a:gd name="T21" fmla="*/ 10 h 169"/>
                <a:gd name="T22" fmla="*/ 142 w 148"/>
                <a:gd name="T23" fmla="*/ 0 h 169"/>
                <a:gd name="T24" fmla="*/ 148 w 148"/>
                <a:gd name="T25" fmla="*/ 3 h 169"/>
                <a:gd name="T26" fmla="*/ 146 w 148"/>
                <a:gd name="T27" fmla="*/ 12 h 169"/>
                <a:gd name="T28" fmla="*/ 140 w 148"/>
                <a:gd name="T29" fmla="*/ 32 h 169"/>
                <a:gd name="T30" fmla="*/ 130 w 148"/>
                <a:gd name="T31" fmla="*/ 68 h 169"/>
                <a:gd name="T32" fmla="*/ 125 w 148"/>
                <a:gd name="T33" fmla="*/ 98 h 169"/>
                <a:gd name="T34" fmla="*/ 118 w 148"/>
                <a:gd name="T35" fmla="*/ 127 h 169"/>
                <a:gd name="T36" fmla="*/ 112 w 148"/>
                <a:gd name="T37" fmla="*/ 161 h 169"/>
                <a:gd name="T38" fmla="*/ 111 w 148"/>
                <a:gd name="T39" fmla="*/ 168 h 169"/>
                <a:gd name="T40" fmla="*/ 107 w 148"/>
                <a:gd name="T41" fmla="*/ 168 h 169"/>
                <a:gd name="T42" fmla="*/ 95 w 148"/>
                <a:gd name="T43" fmla="*/ 141 h 169"/>
                <a:gd name="T44" fmla="*/ 80 w 148"/>
                <a:gd name="T45" fmla="*/ 99 h 169"/>
                <a:gd name="T46" fmla="*/ 73 w 148"/>
                <a:gd name="T47" fmla="*/ 97 h 169"/>
                <a:gd name="T48" fmla="*/ 64 w 148"/>
                <a:gd name="T49" fmla="*/ 119 h 169"/>
                <a:gd name="T50" fmla="*/ 53 w 148"/>
                <a:gd name="T51" fmla="*/ 161 h 169"/>
                <a:gd name="T52" fmla="*/ 48 w 148"/>
                <a:gd name="T53" fmla="*/ 169 h 169"/>
                <a:gd name="T54" fmla="*/ 44 w 148"/>
                <a:gd name="T55" fmla="*/ 164 h 169"/>
                <a:gd name="T56" fmla="*/ 38 w 148"/>
                <a:gd name="T57" fmla="*/ 139 h 169"/>
                <a:gd name="T58" fmla="*/ 30 w 148"/>
                <a:gd name="T59" fmla="*/ 113 h 169"/>
                <a:gd name="T60" fmla="*/ 16 w 148"/>
                <a:gd name="T61" fmla="*/ 62 h 169"/>
                <a:gd name="T62" fmla="*/ 11 w 148"/>
                <a:gd name="T63" fmla="*/ 45 h 169"/>
                <a:gd name="T64" fmla="*/ 1 w 148"/>
                <a:gd name="T65" fmla="*/ 9 h 169"/>
                <a:gd name="T66" fmla="*/ 0 w 148"/>
                <a:gd name="T67" fmla="*/ 3 h 169"/>
                <a:gd name="T68" fmla="*/ 9 w 148"/>
                <a:gd name="T69" fmla="*/ 3 h 169"/>
                <a:gd name="T70" fmla="*/ 17 w 148"/>
                <a:gd name="T71" fmla="*/ 2 h 169"/>
                <a:gd name="T72" fmla="*/ 22 w 148"/>
                <a:gd name="T73" fmla="*/ 9 h 169"/>
                <a:gd name="T74" fmla="*/ 37 w 148"/>
                <a:gd name="T75" fmla="*/ 55 h 169"/>
                <a:gd name="T76" fmla="*/ 50 w 148"/>
                <a:gd name="T77" fmla="*/ 8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169">
                  <a:moveTo>
                    <a:pt x="51" y="86"/>
                  </a:moveTo>
                  <a:cubicBezTo>
                    <a:pt x="53" y="79"/>
                    <a:pt x="53" y="79"/>
                    <a:pt x="53" y="79"/>
                  </a:cubicBezTo>
                  <a:cubicBezTo>
                    <a:pt x="54" y="77"/>
                    <a:pt x="56" y="70"/>
                    <a:pt x="59" y="60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51"/>
                    <a:pt x="63" y="47"/>
                    <a:pt x="65" y="40"/>
                  </a:cubicBezTo>
                  <a:cubicBezTo>
                    <a:pt x="67" y="33"/>
                    <a:pt x="69" y="28"/>
                    <a:pt x="70" y="24"/>
                  </a:cubicBezTo>
                  <a:cubicBezTo>
                    <a:pt x="71" y="22"/>
                    <a:pt x="72" y="20"/>
                    <a:pt x="73" y="16"/>
                  </a:cubicBezTo>
                  <a:cubicBezTo>
                    <a:pt x="77" y="6"/>
                    <a:pt x="80" y="0"/>
                    <a:pt x="82" y="0"/>
                  </a:cubicBezTo>
                  <a:cubicBezTo>
                    <a:pt x="83" y="0"/>
                    <a:pt x="84" y="1"/>
                    <a:pt x="84" y="1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5" y="3"/>
                    <a:pt x="85" y="4"/>
                    <a:pt x="86" y="5"/>
                  </a:cubicBezTo>
                  <a:cubicBezTo>
                    <a:pt x="86" y="6"/>
                    <a:pt x="86" y="7"/>
                    <a:pt x="87" y="9"/>
                  </a:cubicBezTo>
                  <a:cubicBezTo>
                    <a:pt x="87" y="11"/>
                    <a:pt x="88" y="13"/>
                    <a:pt x="88" y="15"/>
                  </a:cubicBezTo>
                  <a:cubicBezTo>
                    <a:pt x="94" y="31"/>
                    <a:pt x="98" y="41"/>
                    <a:pt x="100" y="44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2" y="69"/>
                    <a:pt x="112" y="68"/>
                    <a:pt x="112" y="68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5" y="61"/>
                    <a:pt x="116" y="58"/>
                    <a:pt x="117" y="52"/>
                  </a:cubicBezTo>
                  <a:cubicBezTo>
                    <a:pt x="118" y="45"/>
                    <a:pt x="119" y="40"/>
                    <a:pt x="119" y="37"/>
                  </a:cubicBezTo>
                  <a:cubicBezTo>
                    <a:pt x="120" y="34"/>
                    <a:pt x="122" y="29"/>
                    <a:pt x="124" y="24"/>
                  </a:cubicBezTo>
                  <a:cubicBezTo>
                    <a:pt x="126" y="17"/>
                    <a:pt x="128" y="12"/>
                    <a:pt x="128" y="10"/>
                  </a:cubicBezTo>
                  <a:cubicBezTo>
                    <a:pt x="128" y="4"/>
                    <a:pt x="130" y="1"/>
                    <a:pt x="134" y="1"/>
                  </a:cubicBezTo>
                  <a:cubicBezTo>
                    <a:pt x="136" y="1"/>
                    <a:pt x="139" y="0"/>
                    <a:pt x="142" y="0"/>
                  </a:cubicBezTo>
                  <a:cubicBezTo>
                    <a:pt x="144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cubicBezTo>
                    <a:pt x="148" y="5"/>
                    <a:pt x="148" y="5"/>
                    <a:pt x="148" y="5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4" y="17"/>
                    <a:pt x="144" y="20"/>
                    <a:pt x="143" y="22"/>
                  </a:cubicBezTo>
                  <a:cubicBezTo>
                    <a:pt x="142" y="25"/>
                    <a:pt x="141" y="28"/>
                    <a:pt x="140" y="32"/>
                  </a:cubicBezTo>
                  <a:cubicBezTo>
                    <a:pt x="139" y="36"/>
                    <a:pt x="138" y="40"/>
                    <a:pt x="136" y="45"/>
                  </a:cubicBezTo>
                  <a:cubicBezTo>
                    <a:pt x="134" y="54"/>
                    <a:pt x="132" y="62"/>
                    <a:pt x="130" y="68"/>
                  </a:cubicBezTo>
                  <a:cubicBezTo>
                    <a:pt x="129" y="71"/>
                    <a:pt x="128" y="77"/>
                    <a:pt x="127" y="85"/>
                  </a:cubicBezTo>
                  <a:cubicBezTo>
                    <a:pt x="126" y="92"/>
                    <a:pt x="125" y="96"/>
                    <a:pt x="125" y="98"/>
                  </a:cubicBezTo>
                  <a:cubicBezTo>
                    <a:pt x="125" y="101"/>
                    <a:pt x="124" y="106"/>
                    <a:pt x="122" y="112"/>
                  </a:cubicBezTo>
                  <a:cubicBezTo>
                    <a:pt x="121" y="114"/>
                    <a:pt x="120" y="119"/>
                    <a:pt x="118" y="127"/>
                  </a:cubicBezTo>
                  <a:cubicBezTo>
                    <a:pt x="117" y="136"/>
                    <a:pt x="116" y="141"/>
                    <a:pt x="115" y="144"/>
                  </a:cubicBezTo>
                  <a:cubicBezTo>
                    <a:pt x="114" y="155"/>
                    <a:pt x="113" y="160"/>
                    <a:pt x="112" y="161"/>
                  </a:cubicBezTo>
                  <a:cubicBezTo>
                    <a:pt x="112" y="162"/>
                    <a:pt x="112" y="164"/>
                    <a:pt x="111" y="165"/>
                  </a:cubicBezTo>
                  <a:cubicBezTo>
                    <a:pt x="111" y="166"/>
                    <a:pt x="111" y="167"/>
                    <a:pt x="111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08" y="169"/>
                    <a:pt x="107" y="169"/>
                    <a:pt x="107" y="168"/>
                  </a:cubicBezTo>
                  <a:cubicBezTo>
                    <a:pt x="106" y="167"/>
                    <a:pt x="106" y="166"/>
                    <a:pt x="105" y="164"/>
                  </a:cubicBezTo>
                  <a:cubicBezTo>
                    <a:pt x="103" y="162"/>
                    <a:pt x="100" y="155"/>
                    <a:pt x="95" y="141"/>
                  </a:cubicBezTo>
                  <a:cubicBezTo>
                    <a:pt x="94" y="138"/>
                    <a:pt x="90" y="128"/>
                    <a:pt x="85" y="113"/>
                  </a:cubicBezTo>
                  <a:cubicBezTo>
                    <a:pt x="84" y="109"/>
                    <a:pt x="82" y="105"/>
                    <a:pt x="80" y="99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3" y="97"/>
                    <a:pt x="73" y="97"/>
                    <a:pt x="73" y="97"/>
                  </a:cubicBezTo>
                  <a:cubicBezTo>
                    <a:pt x="72" y="100"/>
                    <a:pt x="69" y="106"/>
                    <a:pt x="66" y="114"/>
                  </a:cubicBezTo>
                  <a:cubicBezTo>
                    <a:pt x="64" y="119"/>
                    <a:pt x="64" y="119"/>
                    <a:pt x="64" y="119"/>
                  </a:cubicBezTo>
                  <a:cubicBezTo>
                    <a:pt x="62" y="125"/>
                    <a:pt x="59" y="136"/>
                    <a:pt x="55" y="154"/>
                  </a:cubicBezTo>
                  <a:cubicBezTo>
                    <a:pt x="53" y="161"/>
                    <a:pt x="53" y="161"/>
                    <a:pt x="53" y="161"/>
                  </a:cubicBezTo>
                  <a:cubicBezTo>
                    <a:pt x="53" y="162"/>
                    <a:pt x="52" y="164"/>
                    <a:pt x="51" y="166"/>
                  </a:cubicBezTo>
                  <a:cubicBezTo>
                    <a:pt x="50" y="168"/>
                    <a:pt x="49" y="169"/>
                    <a:pt x="48" y="169"/>
                  </a:cubicBezTo>
                  <a:cubicBezTo>
                    <a:pt x="47" y="169"/>
                    <a:pt x="46" y="169"/>
                    <a:pt x="46" y="168"/>
                  </a:cubicBezTo>
                  <a:cubicBezTo>
                    <a:pt x="45" y="167"/>
                    <a:pt x="45" y="166"/>
                    <a:pt x="44" y="164"/>
                  </a:cubicBezTo>
                  <a:cubicBezTo>
                    <a:pt x="43" y="163"/>
                    <a:pt x="42" y="158"/>
                    <a:pt x="41" y="150"/>
                  </a:cubicBezTo>
                  <a:cubicBezTo>
                    <a:pt x="40" y="148"/>
                    <a:pt x="39" y="144"/>
                    <a:pt x="38" y="139"/>
                  </a:cubicBezTo>
                  <a:cubicBezTo>
                    <a:pt x="37" y="133"/>
                    <a:pt x="36" y="130"/>
                    <a:pt x="35" y="128"/>
                  </a:cubicBezTo>
                  <a:cubicBezTo>
                    <a:pt x="34" y="125"/>
                    <a:pt x="32" y="120"/>
                    <a:pt x="30" y="113"/>
                  </a:cubicBezTo>
                  <a:cubicBezTo>
                    <a:pt x="28" y="106"/>
                    <a:pt x="27" y="102"/>
                    <a:pt x="27" y="101"/>
                  </a:cubicBezTo>
                  <a:cubicBezTo>
                    <a:pt x="25" y="98"/>
                    <a:pt x="22" y="85"/>
                    <a:pt x="16" y="62"/>
                  </a:cubicBezTo>
                  <a:cubicBezTo>
                    <a:pt x="15" y="59"/>
                    <a:pt x="14" y="56"/>
                    <a:pt x="13" y="53"/>
                  </a:cubicBezTo>
                  <a:cubicBezTo>
                    <a:pt x="12" y="50"/>
                    <a:pt x="11" y="48"/>
                    <a:pt x="11" y="4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5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2" y="3"/>
                    <a:pt x="14" y="3"/>
                    <a:pt x="15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2"/>
                    <a:pt x="20" y="2"/>
                    <a:pt x="21" y="3"/>
                  </a:cubicBezTo>
                  <a:cubicBezTo>
                    <a:pt x="21" y="4"/>
                    <a:pt x="22" y="6"/>
                    <a:pt x="22" y="9"/>
                  </a:cubicBezTo>
                  <a:cubicBezTo>
                    <a:pt x="23" y="10"/>
                    <a:pt x="24" y="16"/>
                    <a:pt x="27" y="26"/>
                  </a:cubicBezTo>
                  <a:cubicBezTo>
                    <a:pt x="30" y="36"/>
                    <a:pt x="34" y="46"/>
                    <a:pt x="37" y="55"/>
                  </a:cubicBezTo>
                  <a:cubicBezTo>
                    <a:pt x="40" y="65"/>
                    <a:pt x="43" y="72"/>
                    <a:pt x="46" y="79"/>
                  </a:cubicBezTo>
                  <a:cubicBezTo>
                    <a:pt x="50" y="89"/>
                    <a:pt x="50" y="89"/>
                    <a:pt x="50" y="89"/>
                  </a:cubicBezTo>
                  <a:lnTo>
                    <a:pt x="51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54">
              <a:extLst>
                <a:ext uri="{FF2B5EF4-FFF2-40B4-BE49-F238E27FC236}">
                  <a16:creationId xmlns:a16="http://schemas.microsoft.com/office/drawing/2014/main" id="{743FC69A-C199-4B9C-B4BA-A74D89E048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50" y="4797"/>
              <a:ext cx="150" cy="285"/>
            </a:xfrm>
            <a:custGeom>
              <a:avLst/>
              <a:gdLst>
                <a:gd name="T0" fmla="*/ 91 w 110"/>
                <a:gd name="T1" fmla="*/ 44 h 207"/>
                <a:gd name="T2" fmla="*/ 107 w 110"/>
                <a:gd name="T3" fmla="*/ 77 h 207"/>
                <a:gd name="T4" fmla="*/ 110 w 110"/>
                <a:gd name="T5" fmla="*/ 119 h 207"/>
                <a:gd name="T6" fmla="*/ 104 w 110"/>
                <a:gd name="T7" fmla="*/ 159 h 207"/>
                <a:gd name="T8" fmla="*/ 86 w 110"/>
                <a:gd name="T9" fmla="*/ 193 h 207"/>
                <a:gd name="T10" fmla="*/ 57 w 110"/>
                <a:gd name="T11" fmla="*/ 207 h 207"/>
                <a:gd name="T12" fmla="*/ 11 w 110"/>
                <a:gd name="T13" fmla="*/ 178 h 207"/>
                <a:gd name="T14" fmla="*/ 0 w 110"/>
                <a:gd name="T15" fmla="*/ 116 h 207"/>
                <a:gd name="T16" fmla="*/ 9 w 110"/>
                <a:gd name="T17" fmla="*/ 65 h 207"/>
                <a:gd name="T18" fmla="*/ 30 w 110"/>
                <a:gd name="T19" fmla="*/ 38 h 207"/>
                <a:gd name="T20" fmla="*/ 55 w 110"/>
                <a:gd name="T21" fmla="*/ 30 h 207"/>
                <a:gd name="T22" fmla="*/ 91 w 110"/>
                <a:gd name="T23" fmla="*/ 44 h 207"/>
                <a:gd name="T24" fmla="*/ 40 w 110"/>
                <a:gd name="T25" fmla="*/ 25 h 207"/>
                <a:gd name="T26" fmla="*/ 30 w 110"/>
                <a:gd name="T27" fmla="*/ 29 h 207"/>
                <a:gd name="T28" fmla="*/ 21 w 110"/>
                <a:gd name="T29" fmla="*/ 25 h 207"/>
                <a:gd name="T30" fmla="*/ 16 w 110"/>
                <a:gd name="T31" fmla="*/ 15 h 207"/>
                <a:gd name="T32" fmla="*/ 20 w 110"/>
                <a:gd name="T33" fmla="*/ 6 h 207"/>
                <a:gd name="T34" fmla="*/ 29 w 110"/>
                <a:gd name="T35" fmla="*/ 2 h 207"/>
                <a:gd name="T36" fmla="*/ 40 w 110"/>
                <a:gd name="T37" fmla="*/ 5 h 207"/>
                <a:gd name="T38" fmla="*/ 45 w 110"/>
                <a:gd name="T39" fmla="*/ 14 h 207"/>
                <a:gd name="T40" fmla="*/ 40 w 110"/>
                <a:gd name="T41" fmla="*/ 25 h 207"/>
                <a:gd name="T42" fmla="*/ 65 w 110"/>
                <a:gd name="T43" fmla="*/ 139 h 207"/>
                <a:gd name="T44" fmla="*/ 68 w 110"/>
                <a:gd name="T45" fmla="*/ 122 h 207"/>
                <a:gd name="T46" fmla="*/ 65 w 110"/>
                <a:gd name="T47" fmla="*/ 105 h 207"/>
                <a:gd name="T48" fmla="*/ 57 w 110"/>
                <a:gd name="T49" fmla="*/ 98 h 207"/>
                <a:gd name="T50" fmla="*/ 48 w 110"/>
                <a:gd name="T51" fmla="*/ 106 h 207"/>
                <a:gd name="T52" fmla="*/ 45 w 110"/>
                <a:gd name="T53" fmla="*/ 124 h 207"/>
                <a:gd name="T54" fmla="*/ 47 w 110"/>
                <a:gd name="T55" fmla="*/ 140 h 207"/>
                <a:gd name="T56" fmla="*/ 55 w 110"/>
                <a:gd name="T57" fmla="*/ 146 h 207"/>
                <a:gd name="T58" fmla="*/ 65 w 110"/>
                <a:gd name="T59" fmla="*/ 139 h 207"/>
                <a:gd name="T60" fmla="*/ 77 w 110"/>
                <a:gd name="T61" fmla="*/ 3 h 207"/>
                <a:gd name="T62" fmla="*/ 89 w 110"/>
                <a:gd name="T63" fmla="*/ 0 h 207"/>
                <a:gd name="T64" fmla="*/ 96 w 110"/>
                <a:gd name="T65" fmla="*/ 5 h 207"/>
                <a:gd name="T66" fmla="*/ 99 w 110"/>
                <a:gd name="T67" fmla="*/ 15 h 207"/>
                <a:gd name="T68" fmla="*/ 95 w 110"/>
                <a:gd name="T69" fmla="*/ 24 h 207"/>
                <a:gd name="T70" fmla="*/ 84 w 110"/>
                <a:gd name="T71" fmla="*/ 28 h 207"/>
                <a:gd name="T72" fmla="*/ 74 w 110"/>
                <a:gd name="T73" fmla="*/ 24 h 207"/>
                <a:gd name="T74" fmla="*/ 71 w 110"/>
                <a:gd name="T75" fmla="*/ 15 h 207"/>
                <a:gd name="T76" fmla="*/ 77 w 110"/>
                <a:gd name="T77" fmla="*/ 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0" h="207">
                  <a:moveTo>
                    <a:pt x="91" y="44"/>
                  </a:moveTo>
                  <a:cubicBezTo>
                    <a:pt x="99" y="53"/>
                    <a:pt x="104" y="64"/>
                    <a:pt x="107" y="77"/>
                  </a:cubicBezTo>
                  <a:cubicBezTo>
                    <a:pt x="109" y="89"/>
                    <a:pt x="110" y="104"/>
                    <a:pt x="110" y="119"/>
                  </a:cubicBezTo>
                  <a:cubicBezTo>
                    <a:pt x="110" y="132"/>
                    <a:pt x="108" y="145"/>
                    <a:pt x="104" y="159"/>
                  </a:cubicBezTo>
                  <a:cubicBezTo>
                    <a:pt x="100" y="172"/>
                    <a:pt x="94" y="184"/>
                    <a:pt x="86" y="193"/>
                  </a:cubicBezTo>
                  <a:cubicBezTo>
                    <a:pt x="78" y="202"/>
                    <a:pt x="69" y="207"/>
                    <a:pt x="57" y="207"/>
                  </a:cubicBezTo>
                  <a:cubicBezTo>
                    <a:pt x="34" y="207"/>
                    <a:pt x="19" y="197"/>
                    <a:pt x="11" y="178"/>
                  </a:cubicBezTo>
                  <a:cubicBezTo>
                    <a:pt x="4" y="159"/>
                    <a:pt x="0" y="138"/>
                    <a:pt x="0" y="116"/>
                  </a:cubicBezTo>
                  <a:cubicBezTo>
                    <a:pt x="0" y="95"/>
                    <a:pt x="3" y="78"/>
                    <a:pt x="9" y="65"/>
                  </a:cubicBezTo>
                  <a:cubicBezTo>
                    <a:pt x="15" y="52"/>
                    <a:pt x="22" y="43"/>
                    <a:pt x="30" y="38"/>
                  </a:cubicBezTo>
                  <a:cubicBezTo>
                    <a:pt x="39" y="33"/>
                    <a:pt x="47" y="30"/>
                    <a:pt x="55" y="30"/>
                  </a:cubicBezTo>
                  <a:cubicBezTo>
                    <a:pt x="71" y="30"/>
                    <a:pt x="83" y="35"/>
                    <a:pt x="91" y="44"/>
                  </a:cubicBezTo>
                  <a:close/>
                  <a:moveTo>
                    <a:pt x="40" y="25"/>
                  </a:moveTo>
                  <a:cubicBezTo>
                    <a:pt x="37" y="28"/>
                    <a:pt x="34" y="29"/>
                    <a:pt x="30" y="29"/>
                  </a:cubicBezTo>
                  <a:cubicBezTo>
                    <a:pt x="27" y="29"/>
                    <a:pt x="24" y="28"/>
                    <a:pt x="21" y="25"/>
                  </a:cubicBezTo>
                  <a:cubicBezTo>
                    <a:pt x="18" y="22"/>
                    <a:pt x="16" y="19"/>
                    <a:pt x="16" y="15"/>
                  </a:cubicBezTo>
                  <a:cubicBezTo>
                    <a:pt x="16" y="12"/>
                    <a:pt x="18" y="9"/>
                    <a:pt x="20" y="6"/>
                  </a:cubicBezTo>
                  <a:cubicBezTo>
                    <a:pt x="23" y="3"/>
                    <a:pt x="26" y="2"/>
                    <a:pt x="29" y="2"/>
                  </a:cubicBezTo>
                  <a:cubicBezTo>
                    <a:pt x="33" y="2"/>
                    <a:pt x="37" y="3"/>
                    <a:pt x="40" y="5"/>
                  </a:cubicBezTo>
                  <a:cubicBezTo>
                    <a:pt x="44" y="7"/>
                    <a:pt x="45" y="10"/>
                    <a:pt x="45" y="14"/>
                  </a:cubicBezTo>
                  <a:cubicBezTo>
                    <a:pt x="45" y="18"/>
                    <a:pt x="43" y="22"/>
                    <a:pt x="40" y="25"/>
                  </a:cubicBezTo>
                  <a:close/>
                  <a:moveTo>
                    <a:pt x="65" y="139"/>
                  </a:moveTo>
                  <a:cubicBezTo>
                    <a:pt x="67" y="134"/>
                    <a:pt x="68" y="128"/>
                    <a:pt x="68" y="122"/>
                  </a:cubicBezTo>
                  <a:cubicBezTo>
                    <a:pt x="68" y="115"/>
                    <a:pt x="67" y="110"/>
                    <a:pt x="65" y="105"/>
                  </a:cubicBezTo>
                  <a:cubicBezTo>
                    <a:pt x="63" y="100"/>
                    <a:pt x="60" y="98"/>
                    <a:pt x="57" y="98"/>
                  </a:cubicBezTo>
                  <a:cubicBezTo>
                    <a:pt x="53" y="98"/>
                    <a:pt x="50" y="100"/>
                    <a:pt x="48" y="106"/>
                  </a:cubicBezTo>
                  <a:cubicBezTo>
                    <a:pt x="46" y="111"/>
                    <a:pt x="45" y="117"/>
                    <a:pt x="45" y="124"/>
                  </a:cubicBezTo>
                  <a:cubicBezTo>
                    <a:pt x="45" y="130"/>
                    <a:pt x="45" y="136"/>
                    <a:pt x="47" y="140"/>
                  </a:cubicBezTo>
                  <a:cubicBezTo>
                    <a:pt x="48" y="144"/>
                    <a:pt x="51" y="146"/>
                    <a:pt x="55" y="146"/>
                  </a:cubicBezTo>
                  <a:cubicBezTo>
                    <a:pt x="59" y="146"/>
                    <a:pt x="62" y="144"/>
                    <a:pt x="65" y="139"/>
                  </a:cubicBezTo>
                  <a:close/>
                  <a:moveTo>
                    <a:pt x="77" y="3"/>
                  </a:moveTo>
                  <a:cubicBezTo>
                    <a:pt x="80" y="1"/>
                    <a:pt x="84" y="0"/>
                    <a:pt x="89" y="0"/>
                  </a:cubicBezTo>
                  <a:cubicBezTo>
                    <a:pt x="92" y="0"/>
                    <a:pt x="95" y="2"/>
                    <a:pt x="96" y="5"/>
                  </a:cubicBezTo>
                  <a:cubicBezTo>
                    <a:pt x="98" y="7"/>
                    <a:pt x="99" y="11"/>
                    <a:pt x="99" y="15"/>
                  </a:cubicBezTo>
                  <a:cubicBezTo>
                    <a:pt x="99" y="18"/>
                    <a:pt x="98" y="22"/>
                    <a:pt x="95" y="24"/>
                  </a:cubicBezTo>
                  <a:cubicBezTo>
                    <a:pt x="93" y="27"/>
                    <a:pt x="89" y="28"/>
                    <a:pt x="84" y="28"/>
                  </a:cubicBezTo>
                  <a:cubicBezTo>
                    <a:pt x="80" y="28"/>
                    <a:pt x="76" y="27"/>
                    <a:pt x="74" y="24"/>
                  </a:cubicBezTo>
                  <a:cubicBezTo>
                    <a:pt x="72" y="22"/>
                    <a:pt x="71" y="18"/>
                    <a:pt x="71" y="15"/>
                  </a:cubicBezTo>
                  <a:cubicBezTo>
                    <a:pt x="71" y="9"/>
                    <a:pt x="73" y="5"/>
                    <a:pt x="77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55">
              <a:extLst>
                <a:ext uri="{FF2B5EF4-FFF2-40B4-BE49-F238E27FC236}">
                  <a16:creationId xmlns:a16="http://schemas.microsoft.com/office/drawing/2014/main" id="{64CCA9C8-7CEE-47B7-919C-0E1710B97D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3" y="4843"/>
              <a:ext cx="157" cy="235"/>
            </a:xfrm>
            <a:custGeom>
              <a:avLst/>
              <a:gdLst>
                <a:gd name="T0" fmla="*/ 115 w 115"/>
                <a:gd name="T1" fmla="*/ 168 h 171"/>
                <a:gd name="T2" fmla="*/ 113 w 115"/>
                <a:gd name="T3" fmla="*/ 169 h 171"/>
                <a:gd name="T4" fmla="*/ 103 w 115"/>
                <a:gd name="T5" fmla="*/ 171 h 171"/>
                <a:gd name="T6" fmla="*/ 95 w 115"/>
                <a:gd name="T7" fmla="*/ 170 h 171"/>
                <a:gd name="T8" fmla="*/ 92 w 115"/>
                <a:gd name="T9" fmla="*/ 167 h 171"/>
                <a:gd name="T10" fmla="*/ 91 w 115"/>
                <a:gd name="T11" fmla="*/ 164 h 171"/>
                <a:gd name="T12" fmla="*/ 85 w 115"/>
                <a:gd name="T13" fmla="*/ 156 h 171"/>
                <a:gd name="T14" fmla="*/ 77 w 115"/>
                <a:gd name="T15" fmla="*/ 146 h 171"/>
                <a:gd name="T16" fmla="*/ 55 w 115"/>
                <a:gd name="T17" fmla="*/ 116 h 171"/>
                <a:gd name="T18" fmla="*/ 34 w 115"/>
                <a:gd name="T19" fmla="*/ 88 h 171"/>
                <a:gd name="T20" fmla="*/ 30 w 115"/>
                <a:gd name="T21" fmla="*/ 83 h 171"/>
                <a:gd name="T22" fmla="*/ 13 w 115"/>
                <a:gd name="T23" fmla="*/ 63 h 171"/>
                <a:gd name="T24" fmla="*/ 12 w 115"/>
                <a:gd name="T25" fmla="*/ 72 h 171"/>
                <a:gd name="T26" fmla="*/ 12 w 115"/>
                <a:gd name="T27" fmla="*/ 89 h 171"/>
                <a:gd name="T28" fmla="*/ 13 w 115"/>
                <a:gd name="T29" fmla="*/ 124 h 171"/>
                <a:gd name="T30" fmla="*/ 13 w 115"/>
                <a:gd name="T31" fmla="*/ 165 h 171"/>
                <a:gd name="T32" fmla="*/ 10 w 115"/>
                <a:gd name="T33" fmla="*/ 170 h 171"/>
                <a:gd name="T34" fmla="*/ 4 w 115"/>
                <a:gd name="T35" fmla="*/ 171 h 171"/>
                <a:gd name="T36" fmla="*/ 1 w 115"/>
                <a:gd name="T37" fmla="*/ 170 h 171"/>
                <a:gd name="T38" fmla="*/ 1 w 115"/>
                <a:gd name="T39" fmla="*/ 167 h 171"/>
                <a:gd name="T40" fmla="*/ 1 w 115"/>
                <a:gd name="T41" fmla="*/ 165 h 171"/>
                <a:gd name="T42" fmla="*/ 0 w 115"/>
                <a:gd name="T43" fmla="*/ 153 h 171"/>
                <a:gd name="T44" fmla="*/ 0 w 115"/>
                <a:gd name="T45" fmla="*/ 146 h 171"/>
                <a:gd name="T46" fmla="*/ 1 w 115"/>
                <a:gd name="T47" fmla="*/ 101 h 171"/>
                <a:gd name="T48" fmla="*/ 2 w 115"/>
                <a:gd name="T49" fmla="*/ 43 h 171"/>
                <a:gd name="T50" fmla="*/ 1 w 115"/>
                <a:gd name="T51" fmla="*/ 11 h 171"/>
                <a:gd name="T52" fmla="*/ 1 w 115"/>
                <a:gd name="T53" fmla="*/ 6 h 171"/>
                <a:gd name="T54" fmla="*/ 2 w 115"/>
                <a:gd name="T55" fmla="*/ 1 h 171"/>
                <a:gd name="T56" fmla="*/ 5 w 115"/>
                <a:gd name="T57" fmla="*/ 0 h 171"/>
                <a:gd name="T58" fmla="*/ 14 w 115"/>
                <a:gd name="T59" fmla="*/ 0 h 171"/>
                <a:gd name="T60" fmla="*/ 41 w 115"/>
                <a:gd name="T61" fmla="*/ 1 h 171"/>
                <a:gd name="T62" fmla="*/ 71 w 115"/>
                <a:gd name="T63" fmla="*/ 6 h 171"/>
                <a:gd name="T64" fmla="*/ 86 w 115"/>
                <a:gd name="T65" fmla="*/ 25 h 171"/>
                <a:gd name="T66" fmla="*/ 77 w 115"/>
                <a:gd name="T67" fmla="*/ 45 h 171"/>
                <a:gd name="T68" fmla="*/ 55 w 115"/>
                <a:gd name="T69" fmla="*/ 55 h 171"/>
                <a:gd name="T70" fmla="*/ 34 w 115"/>
                <a:gd name="T71" fmla="*/ 57 h 171"/>
                <a:gd name="T72" fmla="*/ 31 w 115"/>
                <a:gd name="T73" fmla="*/ 57 h 171"/>
                <a:gd name="T74" fmla="*/ 50 w 115"/>
                <a:gd name="T75" fmla="*/ 83 h 171"/>
                <a:gd name="T76" fmla="*/ 108 w 115"/>
                <a:gd name="T77" fmla="*/ 159 h 171"/>
                <a:gd name="T78" fmla="*/ 115 w 115"/>
                <a:gd name="T79" fmla="*/ 168 h 171"/>
                <a:gd name="T80" fmla="*/ 25 w 115"/>
                <a:gd name="T81" fmla="*/ 47 h 171"/>
                <a:gd name="T82" fmla="*/ 46 w 115"/>
                <a:gd name="T83" fmla="*/ 45 h 171"/>
                <a:gd name="T84" fmla="*/ 63 w 115"/>
                <a:gd name="T85" fmla="*/ 40 h 171"/>
                <a:gd name="T86" fmla="*/ 69 w 115"/>
                <a:gd name="T87" fmla="*/ 29 h 171"/>
                <a:gd name="T88" fmla="*/ 64 w 115"/>
                <a:gd name="T89" fmla="*/ 21 h 171"/>
                <a:gd name="T90" fmla="*/ 51 w 115"/>
                <a:gd name="T91" fmla="*/ 16 h 171"/>
                <a:gd name="T92" fmla="*/ 39 w 115"/>
                <a:gd name="T93" fmla="*/ 14 h 171"/>
                <a:gd name="T94" fmla="*/ 22 w 115"/>
                <a:gd name="T95" fmla="*/ 14 h 171"/>
                <a:gd name="T96" fmla="*/ 14 w 115"/>
                <a:gd name="T97" fmla="*/ 14 h 171"/>
                <a:gd name="T98" fmla="*/ 13 w 115"/>
                <a:gd name="T99" fmla="*/ 47 h 171"/>
                <a:gd name="T100" fmla="*/ 25 w 115"/>
                <a:gd name="T101" fmla="*/ 4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71">
                  <a:moveTo>
                    <a:pt x="115" y="168"/>
                  </a:moveTo>
                  <a:cubicBezTo>
                    <a:pt x="115" y="168"/>
                    <a:pt x="114" y="169"/>
                    <a:pt x="113" y="169"/>
                  </a:cubicBezTo>
                  <a:cubicBezTo>
                    <a:pt x="112" y="170"/>
                    <a:pt x="108" y="171"/>
                    <a:pt x="103" y="171"/>
                  </a:cubicBezTo>
                  <a:cubicBezTo>
                    <a:pt x="99" y="171"/>
                    <a:pt x="96" y="171"/>
                    <a:pt x="95" y="170"/>
                  </a:cubicBezTo>
                  <a:cubicBezTo>
                    <a:pt x="94" y="169"/>
                    <a:pt x="93" y="169"/>
                    <a:pt x="92" y="167"/>
                  </a:cubicBezTo>
                  <a:cubicBezTo>
                    <a:pt x="92" y="166"/>
                    <a:pt x="91" y="165"/>
                    <a:pt x="91" y="164"/>
                  </a:cubicBezTo>
                  <a:cubicBezTo>
                    <a:pt x="90" y="163"/>
                    <a:pt x="88" y="161"/>
                    <a:pt x="85" y="156"/>
                  </a:cubicBezTo>
                  <a:cubicBezTo>
                    <a:pt x="82" y="152"/>
                    <a:pt x="79" y="148"/>
                    <a:pt x="77" y="146"/>
                  </a:cubicBezTo>
                  <a:cubicBezTo>
                    <a:pt x="69" y="135"/>
                    <a:pt x="61" y="125"/>
                    <a:pt x="55" y="116"/>
                  </a:cubicBezTo>
                  <a:cubicBezTo>
                    <a:pt x="51" y="111"/>
                    <a:pt x="44" y="101"/>
                    <a:pt x="34" y="88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7"/>
                    <a:pt x="12" y="83"/>
                    <a:pt x="12" y="89"/>
                  </a:cubicBezTo>
                  <a:cubicBezTo>
                    <a:pt x="12" y="94"/>
                    <a:pt x="13" y="106"/>
                    <a:pt x="13" y="124"/>
                  </a:cubicBezTo>
                  <a:cubicBezTo>
                    <a:pt x="13" y="143"/>
                    <a:pt x="13" y="157"/>
                    <a:pt x="13" y="165"/>
                  </a:cubicBezTo>
                  <a:cubicBezTo>
                    <a:pt x="13" y="168"/>
                    <a:pt x="12" y="170"/>
                    <a:pt x="10" y="170"/>
                  </a:cubicBezTo>
                  <a:cubicBezTo>
                    <a:pt x="8" y="171"/>
                    <a:pt x="6" y="171"/>
                    <a:pt x="4" y="171"/>
                  </a:cubicBezTo>
                  <a:cubicBezTo>
                    <a:pt x="2" y="171"/>
                    <a:pt x="2" y="171"/>
                    <a:pt x="1" y="170"/>
                  </a:cubicBezTo>
                  <a:cubicBezTo>
                    <a:pt x="1" y="169"/>
                    <a:pt x="1" y="168"/>
                    <a:pt x="1" y="167"/>
                  </a:cubicBezTo>
                  <a:cubicBezTo>
                    <a:pt x="1" y="166"/>
                    <a:pt x="1" y="165"/>
                    <a:pt x="1" y="165"/>
                  </a:cubicBezTo>
                  <a:cubicBezTo>
                    <a:pt x="0" y="162"/>
                    <a:pt x="0" y="158"/>
                    <a:pt x="0" y="153"/>
                  </a:cubicBezTo>
                  <a:cubicBezTo>
                    <a:pt x="0" y="150"/>
                    <a:pt x="0" y="148"/>
                    <a:pt x="0" y="146"/>
                  </a:cubicBezTo>
                  <a:cubicBezTo>
                    <a:pt x="1" y="137"/>
                    <a:pt x="1" y="122"/>
                    <a:pt x="1" y="101"/>
                  </a:cubicBezTo>
                  <a:cubicBezTo>
                    <a:pt x="1" y="79"/>
                    <a:pt x="2" y="60"/>
                    <a:pt x="2" y="43"/>
                  </a:cubicBezTo>
                  <a:cubicBezTo>
                    <a:pt x="2" y="25"/>
                    <a:pt x="1" y="14"/>
                    <a:pt x="1" y="11"/>
                  </a:cubicBezTo>
                  <a:cubicBezTo>
                    <a:pt x="1" y="9"/>
                    <a:pt x="1" y="8"/>
                    <a:pt x="1" y="6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8" y="0"/>
                    <a:pt x="11" y="0"/>
                    <a:pt x="14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50" y="1"/>
                    <a:pt x="60" y="3"/>
                    <a:pt x="71" y="6"/>
                  </a:cubicBezTo>
                  <a:cubicBezTo>
                    <a:pt x="81" y="9"/>
                    <a:pt x="86" y="16"/>
                    <a:pt x="86" y="25"/>
                  </a:cubicBezTo>
                  <a:cubicBezTo>
                    <a:pt x="86" y="33"/>
                    <a:pt x="83" y="40"/>
                    <a:pt x="77" y="45"/>
                  </a:cubicBezTo>
                  <a:cubicBezTo>
                    <a:pt x="70" y="50"/>
                    <a:pt x="63" y="53"/>
                    <a:pt x="55" y="55"/>
                  </a:cubicBezTo>
                  <a:cubicBezTo>
                    <a:pt x="47" y="56"/>
                    <a:pt x="40" y="57"/>
                    <a:pt x="34" y="57"/>
                  </a:cubicBezTo>
                  <a:cubicBezTo>
                    <a:pt x="32" y="57"/>
                    <a:pt x="31" y="57"/>
                    <a:pt x="31" y="57"/>
                  </a:cubicBezTo>
                  <a:cubicBezTo>
                    <a:pt x="32" y="58"/>
                    <a:pt x="38" y="67"/>
                    <a:pt x="50" y="83"/>
                  </a:cubicBezTo>
                  <a:cubicBezTo>
                    <a:pt x="85" y="130"/>
                    <a:pt x="105" y="155"/>
                    <a:pt x="108" y="159"/>
                  </a:cubicBezTo>
                  <a:cubicBezTo>
                    <a:pt x="113" y="163"/>
                    <a:pt x="115" y="166"/>
                    <a:pt x="115" y="168"/>
                  </a:cubicBezTo>
                  <a:close/>
                  <a:moveTo>
                    <a:pt x="25" y="47"/>
                  </a:moveTo>
                  <a:cubicBezTo>
                    <a:pt x="34" y="47"/>
                    <a:pt x="41" y="46"/>
                    <a:pt x="46" y="45"/>
                  </a:cubicBezTo>
                  <a:cubicBezTo>
                    <a:pt x="54" y="44"/>
                    <a:pt x="59" y="42"/>
                    <a:pt x="63" y="40"/>
                  </a:cubicBezTo>
                  <a:cubicBezTo>
                    <a:pt x="67" y="38"/>
                    <a:pt x="69" y="34"/>
                    <a:pt x="69" y="29"/>
                  </a:cubicBezTo>
                  <a:cubicBezTo>
                    <a:pt x="69" y="26"/>
                    <a:pt x="67" y="24"/>
                    <a:pt x="64" y="21"/>
                  </a:cubicBezTo>
                  <a:cubicBezTo>
                    <a:pt x="60" y="19"/>
                    <a:pt x="56" y="17"/>
                    <a:pt x="51" y="16"/>
                  </a:cubicBezTo>
                  <a:cubicBezTo>
                    <a:pt x="47" y="15"/>
                    <a:pt x="43" y="14"/>
                    <a:pt x="39" y="14"/>
                  </a:cubicBezTo>
                  <a:cubicBezTo>
                    <a:pt x="35" y="14"/>
                    <a:pt x="29" y="14"/>
                    <a:pt x="2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8" y="47"/>
                    <a:pt x="22" y="47"/>
                    <a:pt x="25" y="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56">
              <a:extLst>
                <a:ext uri="{FF2B5EF4-FFF2-40B4-BE49-F238E27FC236}">
                  <a16:creationId xmlns:a16="http://schemas.microsoft.com/office/drawing/2014/main" id="{C0FC28F2-D35E-4B9D-97C4-920931071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" y="4837"/>
              <a:ext cx="193" cy="238"/>
            </a:xfrm>
            <a:custGeom>
              <a:avLst/>
              <a:gdLst>
                <a:gd name="T0" fmla="*/ 44 w 141"/>
                <a:gd name="T1" fmla="*/ 54 h 173"/>
                <a:gd name="T2" fmla="*/ 61 w 141"/>
                <a:gd name="T3" fmla="*/ 93 h 173"/>
                <a:gd name="T4" fmla="*/ 69 w 141"/>
                <a:gd name="T5" fmla="*/ 111 h 173"/>
                <a:gd name="T6" fmla="*/ 84 w 141"/>
                <a:gd name="T7" fmla="*/ 103 h 173"/>
                <a:gd name="T8" fmla="*/ 111 w 141"/>
                <a:gd name="T9" fmla="*/ 50 h 173"/>
                <a:gd name="T10" fmla="*/ 131 w 141"/>
                <a:gd name="T11" fmla="*/ 10 h 173"/>
                <a:gd name="T12" fmla="*/ 141 w 141"/>
                <a:gd name="T13" fmla="*/ 5 h 173"/>
                <a:gd name="T14" fmla="*/ 138 w 141"/>
                <a:gd name="T15" fmla="*/ 19 h 173"/>
                <a:gd name="T16" fmla="*/ 137 w 141"/>
                <a:gd name="T17" fmla="*/ 104 h 173"/>
                <a:gd name="T18" fmla="*/ 135 w 141"/>
                <a:gd name="T19" fmla="*/ 144 h 173"/>
                <a:gd name="T20" fmla="*/ 135 w 141"/>
                <a:gd name="T21" fmla="*/ 168 h 173"/>
                <a:gd name="T22" fmla="*/ 134 w 141"/>
                <a:gd name="T23" fmla="*/ 171 h 173"/>
                <a:gd name="T24" fmla="*/ 128 w 141"/>
                <a:gd name="T25" fmla="*/ 171 h 173"/>
                <a:gd name="T26" fmla="*/ 126 w 141"/>
                <a:gd name="T27" fmla="*/ 167 h 173"/>
                <a:gd name="T28" fmla="*/ 126 w 141"/>
                <a:gd name="T29" fmla="*/ 124 h 173"/>
                <a:gd name="T30" fmla="*/ 128 w 141"/>
                <a:gd name="T31" fmla="*/ 83 h 173"/>
                <a:gd name="T32" fmla="*/ 129 w 141"/>
                <a:gd name="T33" fmla="*/ 61 h 173"/>
                <a:gd name="T34" fmla="*/ 126 w 141"/>
                <a:gd name="T35" fmla="*/ 49 h 173"/>
                <a:gd name="T36" fmla="*/ 119 w 141"/>
                <a:gd name="T37" fmla="*/ 62 h 173"/>
                <a:gd name="T38" fmla="*/ 101 w 141"/>
                <a:gd name="T39" fmla="*/ 99 h 173"/>
                <a:gd name="T40" fmla="*/ 80 w 141"/>
                <a:gd name="T41" fmla="*/ 143 h 173"/>
                <a:gd name="T42" fmla="*/ 70 w 141"/>
                <a:gd name="T43" fmla="*/ 155 h 173"/>
                <a:gd name="T44" fmla="*/ 63 w 141"/>
                <a:gd name="T45" fmla="*/ 141 h 173"/>
                <a:gd name="T46" fmla="*/ 45 w 141"/>
                <a:gd name="T47" fmla="*/ 101 h 173"/>
                <a:gd name="T48" fmla="*/ 29 w 141"/>
                <a:gd name="T49" fmla="*/ 68 h 173"/>
                <a:gd name="T50" fmla="*/ 25 w 141"/>
                <a:gd name="T51" fmla="*/ 68 h 173"/>
                <a:gd name="T52" fmla="*/ 24 w 141"/>
                <a:gd name="T53" fmla="*/ 132 h 173"/>
                <a:gd name="T54" fmla="*/ 22 w 141"/>
                <a:gd name="T55" fmla="*/ 172 h 173"/>
                <a:gd name="T56" fmla="*/ 17 w 141"/>
                <a:gd name="T57" fmla="*/ 172 h 173"/>
                <a:gd name="T58" fmla="*/ 5 w 141"/>
                <a:gd name="T59" fmla="*/ 173 h 173"/>
                <a:gd name="T60" fmla="*/ 1 w 141"/>
                <a:gd name="T61" fmla="*/ 165 h 173"/>
                <a:gd name="T62" fmla="*/ 0 w 141"/>
                <a:gd name="T63" fmla="*/ 120 h 173"/>
                <a:gd name="T64" fmla="*/ 1 w 141"/>
                <a:gd name="T65" fmla="*/ 93 h 173"/>
                <a:gd name="T66" fmla="*/ 3 w 141"/>
                <a:gd name="T67" fmla="*/ 23 h 173"/>
                <a:gd name="T68" fmla="*/ 4 w 141"/>
                <a:gd name="T69" fmla="*/ 1 h 173"/>
                <a:gd name="T70" fmla="*/ 8 w 141"/>
                <a:gd name="T71" fmla="*/ 1 h 173"/>
                <a:gd name="T72" fmla="*/ 17 w 141"/>
                <a:gd name="T73" fmla="*/ 1 h 173"/>
                <a:gd name="T74" fmla="*/ 27 w 141"/>
                <a:gd name="T75" fmla="*/ 5 h 173"/>
                <a:gd name="T76" fmla="*/ 30 w 141"/>
                <a:gd name="T77" fmla="*/ 1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73">
                  <a:moveTo>
                    <a:pt x="36" y="34"/>
                  </a:moveTo>
                  <a:cubicBezTo>
                    <a:pt x="39" y="42"/>
                    <a:pt x="42" y="49"/>
                    <a:pt x="44" y="54"/>
                  </a:cubicBezTo>
                  <a:cubicBezTo>
                    <a:pt x="47" y="58"/>
                    <a:pt x="50" y="64"/>
                    <a:pt x="53" y="73"/>
                  </a:cubicBezTo>
                  <a:cubicBezTo>
                    <a:pt x="57" y="82"/>
                    <a:pt x="60" y="88"/>
                    <a:pt x="61" y="93"/>
                  </a:cubicBezTo>
                  <a:cubicBezTo>
                    <a:pt x="62" y="96"/>
                    <a:pt x="64" y="99"/>
                    <a:pt x="65" y="103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9" y="114"/>
                    <a:pt x="82" y="107"/>
                    <a:pt x="84" y="103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6" y="39"/>
                    <a:pt x="120" y="31"/>
                    <a:pt x="122" y="28"/>
                  </a:cubicBezTo>
                  <a:cubicBezTo>
                    <a:pt x="125" y="21"/>
                    <a:pt x="128" y="16"/>
                    <a:pt x="131" y="10"/>
                  </a:cubicBezTo>
                  <a:cubicBezTo>
                    <a:pt x="135" y="5"/>
                    <a:pt x="137" y="2"/>
                    <a:pt x="139" y="2"/>
                  </a:cubicBezTo>
                  <a:cubicBezTo>
                    <a:pt x="140" y="2"/>
                    <a:pt x="141" y="3"/>
                    <a:pt x="141" y="5"/>
                  </a:cubicBezTo>
                  <a:cubicBezTo>
                    <a:pt x="141" y="7"/>
                    <a:pt x="140" y="10"/>
                    <a:pt x="139" y="13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23"/>
                    <a:pt x="137" y="43"/>
                    <a:pt x="137" y="77"/>
                  </a:cubicBezTo>
                  <a:cubicBezTo>
                    <a:pt x="137" y="84"/>
                    <a:pt x="137" y="93"/>
                    <a:pt x="137" y="104"/>
                  </a:cubicBezTo>
                  <a:cubicBezTo>
                    <a:pt x="136" y="115"/>
                    <a:pt x="136" y="122"/>
                    <a:pt x="136" y="125"/>
                  </a:cubicBezTo>
                  <a:cubicBezTo>
                    <a:pt x="135" y="130"/>
                    <a:pt x="135" y="136"/>
                    <a:pt x="135" y="144"/>
                  </a:cubicBezTo>
                  <a:cubicBezTo>
                    <a:pt x="135" y="167"/>
                    <a:pt x="135" y="167"/>
                    <a:pt x="135" y="167"/>
                  </a:cubicBezTo>
                  <a:cubicBezTo>
                    <a:pt x="135" y="168"/>
                    <a:pt x="135" y="168"/>
                    <a:pt x="135" y="168"/>
                  </a:cubicBezTo>
                  <a:cubicBezTo>
                    <a:pt x="135" y="170"/>
                    <a:pt x="135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3" y="171"/>
                    <a:pt x="132" y="171"/>
                    <a:pt x="131" y="171"/>
                  </a:cubicBezTo>
                  <a:cubicBezTo>
                    <a:pt x="130" y="171"/>
                    <a:pt x="129" y="171"/>
                    <a:pt x="128" y="171"/>
                  </a:cubicBezTo>
                  <a:cubicBezTo>
                    <a:pt x="127" y="171"/>
                    <a:pt x="126" y="171"/>
                    <a:pt x="126" y="170"/>
                  </a:cubicBezTo>
                  <a:cubicBezTo>
                    <a:pt x="126" y="169"/>
                    <a:pt x="126" y="168"/>
                    <a:pt x="126" y="167"/>
                  </a:cubicBezTo>
                  <a:cubicBezTo>
                    <a:pt x="126" y="153"/>
                    <a:pt x="126" y="153"/>
                    <a:pt x="126" y="153"/>
                  </a:cubicBezTo>
                  <a:cubicBezTo>
                    <a:pt x="126" y="136"/>
                    <a:pt x="126" y="127"/>
                    <a:pt x="126" y="124"/>
                  </a:cubicBezTo>
                  <a:cubicBezTo>
                    <a:pt x="127" y="120"/>
                    <a:pt x="127" y="114"/>
                    <a:pt x="127" y="105"/>
                  </a:cubicBezTo>
                  <a:cubicBezTo>
                    <a:pt x="128" y="96"/>
                    <a:pt x="128" y="89"/>
                    <a:pt x="128" y="83"/>
                  </a:cubicBezTo>
                  <a:cubicBezTo>
                    <a:pt x="128" y="81"/>
                    <a:pt x="128" y="77"/>
                    <a:pt x="128" y="6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8" y="45"/>
                    <a:pt x="127" y="47"/>
                    <a:pt x="126" y="49"/>
                  </a:cubicBezTo>
                  <a:cubicBezTo>
                    <a:pt x="125" y="51"/>
                    <a:pt x="123" y="54"/>
                    <a:pt x="122" y="57"/>
                  </a:cubicBezTo>
                  <a:cubicBezTo>
                    <a:pt x="119" y="62"/>
                    <a:pt x="119" y="62"/>
                    <a:pt x="119" y="62"/>
                  </a:cubicBezTo>
                  <a:cubicBezTo>
                    <a:pt x="116" y="68"/>
                    <a:pt x="113" y="74"/>
                    <a:pt x="110" y="81"/>
                  </a:cubicBezTo>
                  <a:cubicBezTo>
                    <a:pt x="106" y="88"/>
                    <a:pt x="103" y="94"/>
                    <a:pt x="101" y="99"/>
                  </a:cubicBezTo>
                  <a:cubicBezTo>
                    <a:pt x="98" y="105"/>
                    <a:pt x="94" y="112"/>
                    <a:pt x="90" y="121"/>
                  </a:cubicBezTo>
                  <a:cubicBezTo>
                    <a:pt x="85" y="130"/>
                    <a:pt x="82" y="137"/>
                    <a:pt x="80" y="143"/>
                  </a:cubicBezTo>
                  <a:cubicBezTo>
                    <a:pt x="75" y="152"/>
                    <a:pt x="73" y="157"/>
                    <a:pt x="72" y="157"/>
                  </a:cubicBezTo>
                  <a:cubicBezTo>
                    <a:pt x="72" y="157"/>
                    <a:pt x="71" y="157"/>
                    <a:pt x="70" y="155"/>
                  </a:cubicBezTo>
                  <a:cubicBezTo>
                    <a:pt x="69" y="153"/>
                    <a:pt x="69" y="152"/>
                    <a:pt x="68" y="152"/>
                  </a:cubicBezTo>
                  <a:cubicBezTo>
                    <a:pt x="67" y="150"/>
                    <a:pt x="65" y="146"/>
                    <a:pt x="63" y="141"/>
                  </a:cubicBezTo>
                  <a:cubicBezTo>
                    <a:pt x="61" y="135"/>
                    <a:pt x="59" y="130"/>
                    <a:pt x="57" y="126"/>
                  </a:cubicBezTo>
                  <a:cubicBezTo>
                    <a:pt x="56" y="123"/>
                    <a:pt x="52" y="115"/>
                    <a:pt x="45" y="101"/>
                  </a:cubicBezTo>
                  <a:cubicBezTo>
                    <a:pt x="39" y="90"/>
                    <a:pt x="36" y="85"/>
                    <a:pt x="36" y="84"/>
                  </a:cubicBezTo>
                  <a:cubicBezTo>
                    <a:pt x="34" y="81"/>
                    <a:pt x="32" y="76"/>
                    <a:pt x="29" y="68"/>
                  </a:cubicBezTo>
                  <a:cubicBezTo>
                    <a:pt x="28" y="64"/>
                    <a:pt x="26" y="61"/>
                    <a:pt x="25" y="57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24" y="171"/>
                    <a:pt x="23" y="171"/>
                    <a:pt x="22" y="172"/>
                  </a:cubicBezTo>
                  <a:cubicBezTo>
                    <a:pt x="22" y="172"/>
                    <a:pt x="21" y="172"/>
                    <a:pt x="20" y="172"/>
                  </a:cubicBezTo>
                  <a:cubicBezTo>
                    <a:pt x="18" y="172"/>
                    <a:pt x="18" y="172"/>
                    <a:pt x="17" y="172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9" y="173"/>
                    <a:pt x="7" y="173"/>
                    <a:pt x="5" y="173"/>
                  </a:cubicBezTo>
                  <a:cubicBezTo>
                    <a:pt x="3" y="173"/>
                    <a:pt x="2" y="172"/>
                    <a:pt x="1" y="171"/>
                  </a:cubicBezTo>
                  <a:cubicBezTo>
                    <a:pt x="1" y="170"/>
                    <a:pt x="1" y="168"/>
                    <a:pt x="1" y="165"/>
                  </a:cubicBezTo>
                  <a:cubicBezTo>
                    <a:pt x="1" y="159"/>
                    <a:pt x="1" y="154"/>
                    <a:pt x="1" y="14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5"/>
                    <a:pt x="0" y="111"/>
                    <a:pt x="1" y="106"/>
                  </a:cubicBezTo>
                  <a:cubicBezTo>
                    <a:pt x="1" y="101"/>
                    <a:pt x="1" y="97"/>
                    <a:pt x="1" y="93"/>
                  </a:cubicBezTo>
                  <a:cubicBezTo>
                    <a:pt x="2" y="81"/>
                    <a:pt x="3" y="73"/>
                    <a:pt x="3" y="69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5"/>
                    <a:pt x="3" y="2"/>
                    <a:pt x="4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1"/>
                    <a:pt x="10" y="1"/>
                    <a:pt x="11" y="1"/>
                  </a:cubicBezTo>
                  <a:cubicBezTo>
                    <a:pt x="13" y="1"/>
                    <a:pt x="15" y="1"/>
                    <a:pt x="17" y="1"/>
                  </a:cubicBezTo>
                  <a:cubicBezTo>
                    <a:pt x="20" y="1"/>
                    <a:pt x="23" y="1"/>
                    <a:pt x="24" y="1"/>
                  </a:cubicBezTo>
                  <a:cubicBezTo>
                    <a:pt x="26" y="2"/>
                    <a:pt x="27" y="3"/>
                    <a:pt x="27" y="5"/>
                  </a:cubicBezTo>
                  <a:cubicBezTo>
                    <a:pt x="28" y="6"/>
                    <a:pt x="28" y="8"/>
                    <a:pt x="29" y="11"/>
                  </a:cubicBezTo>
                  <a:cubicBezTo>
                    <a:pt x="29" y="13"/>
                    <a:pt x="30" y="15"/>
                    <a:pt x="30" y="16"/>
                  </a:cubicBezTo>
                  <a:cubicBezTo>
                    <a:pt x="31" y="21"/>
                    <a:pt x="33" y="27"/>
                    <a:pt x="36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57">
              <a:extLst>
                <a:ext uri="{FF2B5EF4-FFF2-40B4-BE49-F238E27FC236}">
                  <a16:creationId xmlns:a16="http://schemas.microsoft.com/office/drawing/2014/main" id="{7C89535E-DBE8-4578-8B10-FCC7375D9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5" y="4832"/>
              <a:ext cx="153" cy="243"/>
            </a:xfrm>
            <a:custGeom>
              <a:avLst/>
              <a:gdLst>
                <a:gd name="T0" fmla="*/ 67 w 112"/>
                <a:gd name="T1" fmla="*/ 9 h 177"/>
                <a:gd name="T2" fmla="*/ 70 w 112"/>
                <a:gd name="T3" fmla="*/ 3 h 177"/>
                <a:gd name="T4" fmla="*/ 79 w 112"/>
                <a:gd name="T5" fmla="*/ 2 h 177"/>
                <a:gd name="T6" fmla="*/ 93 w 112"/>
                <a:gd name="T7" fmla="*/ 2 h 177"/>
                <a:gd name="T8" fmla="*/ 105 w 112"/>
                <a:gd name="T9" fmla="*/ 0 h 177"/>
                <a:gd name="T10" fmla="*/ 110 w 112"/>
                <a:gd name="T11" fmla="*/ 1 h 177"/>
                <a:gd name="T12" fmla="*/ 112 w 112"/>
                <a:gd name="T13" fmla="*/ 6 h 177"/>
                <a:gd name="T14" fmla="*/ 111 w 112"/>
                <a:gd name="T15" fmla="*/ 11 h 177"/>
                <a:gd name="T16" fmla="*/ 111 w 112"/>
                <a:gd name="T17" fmla="*/ 59 h 177"/>
                <a:gd name="T18" fmla="*/ 111 w 112"/>
                <a:gd name="T19" fmla="*/ 113 h 177"/>
                <a:gd name="T20" fmla="*/ 111 w 112"/>
                <a:gd name="T21" fmla="*/ 140 h 177"/>
                <a:gd name="T22" fmla="*/ 112 w 112"/>
                <a:gd name="T23" fmla="*/ 167 h 177"/>
                <a:gd name="T24" fmla="*/ 112 w 112"/>
                <a:gd name="T25" fmla="*/ 173 h 177"/>
                <a:gd name="T26" fmla="*/ 109 w 112"/>
                <a:gd name="T27" fmla="*/ 177 h 177"/>
                <a:gd name="T28" fmla="*/ 106 w 112"/>
                <a:gd name="T29" fmla="*/ 177 h 177"/>
                <a:gd name="T30" fmla="*/ 102 w 112"/>
                <a:gd name="T31" fmla="*/ 176 h 177"/>
                <a:gd name="T32" fmla="*/ 93 w 112"/>
                <a:gd name="T33" fmla="*/ 177 h 177"/>
                <a:gd name="T34" fmla="*/ 83 w 112"/>
                <a:gd name="T35" fmla="*/ 177 h 177"/>
                <a:gd name="T36" fmla="*/ 76 w 112"/>
                <a:gd name="T37" fmla="*/ 175 h 177"/>
                <a:gd name="T38" fmla="*/ 72 w 112"/>
                <a:gd name="T39" fmla="*/ 169 h 177"/>
                <a:gd name="T40" fmla="*/ 68 w 112"/>
                <a:gd name="T41" fmla="*/ 160 h 177"/>
                <a:gd name="T42" fmla="*/ 55 w 112"/>
                <a:gd name="T43" fmla="*/ 135 h 177"/>
                <a:gd name="T44" fmla="*/ 39 w 112"/>
                <a:gd name="T45" fmla="*/ 106 h 177"/>
                <a:gd name="T46" fmla="*/ 29 w 112"/>
                <a:gd name="T47" fmla="*/ 86 h 177"/>
                <a:gd name="T48" fmla="*/ 29 w 112"/>
                <a:gd name="T49" fmla="*/ 95 h 177"/>
                <a:gd name="T50" fmla="*/ 29 w 112"/>
                <a:gd name="T51" fmla="*/ 101 h 177"/>
                <a:gd name="T52" fmla="*/ 28 w 112"/>
                <a:gd name="T53" fmla="*/ 106 h 177"/>
                <a:gd name="T54" fmla="*/ 29 w 112"/>
                <a:gd name="T55" fmla="*/ 112 h 177"/>
                <a:gd name="T56" fmla="*/ 29 w 112"/>
                <a:gd name="T57" fmla="*/ 145 h 177"/>
                <a:gd name="T58" fmla="*/ 30 w 112"/>
                <a:gd name="T59" fmla="*/ 169 h 177"/>
                <a:gd name="T60" fmla="*/ 30 w 112"/>
                <a:gd name="T61" fmla="*/ 172 h 177"/>
                <a:gd name="T62" fmla="*/ 29 w 112"/>
                <a:gd name="T63" fmla="*/ 175 h 177"/>
                <a:gd name="T64" fmla="*/ 26 w 112"/>
                <a:gd name="T65" fmla="*/ 175 h 177"/>
                <a:gd name="T66" fmla="*/ 17 w 112"/>
                <a:gd name="T67" fmla="*/ 176 h 177"/>
                <a:gd name="T68" fmla="*/ 7 w 112"/>
                <a:gd name="T69" fmla="*/ 177 h 177"/>
                <a:gd name="T70" fmla="*/ 2 w 112"/>
                <a:gd name="T71" fmla="*/ 175 h 177"/>
                <a:gd name="T72" fmla="*/ 1 w 112"/>
                <a:gd name="T73" fmla="*/ 168 h 177"/>
                <a:gd name="T74" fmla="*/ 1 w 112"/>
                <a:gd name="T75" fmla="*/ 138 h 177"/>
                <a:gd name="T76" fmla="*/ 0 w 112"/>
                <a:gd name="T77" fmla="*/ 98 h 177"/>
                <a:gd name="T78" fmla="*/ 0 w 112"/>
                <a:gd name="T79" fmla="*/ 63 h 177"/>
                <a:gd name="T80" fmla="*/ 1 w 112"/>
                <a:gd name="T81" fmla="*/ 33 h 177"/>
                <a:gd name="T82" fmla="*/ 0 w 112"/>
                <a:gd name="T83" fmla="*/ 17 h 177"/>
                <a:gd name="T84" fmla="*/ 0 w 112"/>
                <a:gd name="T85" fmla="*/ 12 h 177"/>
                <a:gd name="T86" fmla="*/ 1 w 112"/>
                <a:gd name="T87" fmla="*/ 6 h 177"/>
                <a:gd name="T88" fmla="*/ 5 w 112"/>
                <a:gd name="T89" fmla="*/ 4 h 177"/>
                <a:gd name="T90" fmla="*/ 10 w 112"/>
                <a:gd name="T91" fmla="*/ 4 h 177"/>
                <a:gd name="T92" fmla="*/ 20 w 112"/>
                <a:gd name="T93" fmla="*/ 3 h 177"/>
                <a:gd name="T94" fmla="*/ 25 w 112"/>
                <a:gd name="T95" fmla="*/ 2 h 177"/>
                <a:gd name="T96" fmla="*/ 29 w 112"/>
                <a:gd name="T97" fmla="*/ 2 h 177"/>
                <a:gd name="T98" fmla="*/ 36 w 112"/>
                <a:gd name="T99" fmla="*/ 3 h 177"/>
                <a:gd name="T100" fmla="*/ 46 w 112"/>
                <a:gd name="T101" fmla="*/ 7 h 177"/>
                <a:gd name="T102" fmla="*/ 54 w 112"/>
                <a:gd name="T103" fmla="*/ 19 h 177"/>
                <a:gd name="T104" fmla="*/ 56 w 112"/>
                <a:gd name="T105" fmla="*/ 24 h 177"/>
                <a:gd name="T106" fmla="*/ 63 w 112"/>
                <a:gd name="T107" fmla="*/ 35 h 177"/>
                <a:gd name="T108" fmla="*/ 67 w 112"/>
                <a:gd name="T109" fmla="*/ 40 h 177"/>
                <a:gd name="T110" fmla="*/ 67 w 112"/>
                <a:gd name="T111" fmla="*/ 27 h 177"/>
                <a:gd name="T112" fmla="*/ 67 w 112"/>
                <a:gd name="T113" fmla="*/ 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2" h="177">
                  <a:moveTo>
                    <a:pt x="67" y="9"/>
                  </a:moveTo>
                  <a:cubicBezTo>
                    <a:pt x="67" y="6"/>
                    <a:pt x="68" y="4"/>
                    <a:pt x="70" y="3"/>
                  </a:cubicBezTo>
                  <a:cubicBezTo>
                    <a:pt x="72" y="3"/>
                    <a:pt x="75" y="2"/>
                    <a:pt x="79" y="2"/>
                  </a:cubicBezTo>
                  <a:cubicBezTo>
                    <a:pt x="83" y="2"/>
                    <a:pt x="87" y="2"/>
                    <a:pt x="93" y="2"/>
                  </a:cubicBezTo>
                  <a:cubicBezTo>
                    <a:pt x="98" y="1"/>
                    <a:pt x="102" y="1"/>
                    <a:pt x="105" y="0"/>
                  </a:cubicBezTo>
                  <a:cubicBezTo>
                    <a:pt x="108" y="0"/>
                    <a:pt x="109" y="0"/>
                    <a:pt x="110" y="1"/>
                  </a:cubicBezTo>
                  <a:cubicBezTo>
                    <a:pt x="111" y="2"/>
                    <a:pt x="112" y="4"/>
                    <a:pt x="112" y="6"/>
                  </a:cubicBezTo>
                  <a:cubicBezTo>
                    <a:pt x="112" y="6"/>
                    <a:pt x="111" y="8"/>
                    <a:pt x="111" y="11"/>
                  </a:cubicBezTo>
                  <a:cubicBezTo>
                    <a:pt x="111" y="13"/>
                    <a:pt x="111" y="29"/>
                    <a:pt x="111" y="59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21"/>
                    <a:pt x="111" y="130"/>
                    <a:pt x="111" y="140"/>
                  </a:cubicBezTo>
                  <a:cubicBezTo>
                    <a:pt x="111" y="150"/>
                    <a:pt x="112" y="159"/>
                    <a:pt x="112" y="167"/>
                  </a:cubicBezTo>
                  <a:cubicBezTo>
                    <a:pt x="112" y="174"/>
                    <a:pt x="112" y="177"/>
                    <a:pt x="112" y="173"/>
                  </a:cubicBezTo>
                  <a:cubicBezTo>
                    <a:pt x="112" y="176"/>
                    <a:pt x="111" y="177"/>
                    <a:pt x="109" y="177"/>
                  </a:cubicBezTo>
                  <a:cubicBezTo>
                    <a:pt x="107" y="177"/>
                    <a:pt x="106" y="177"/>
                    <a:pt x="106" y="177"/>
                  </a:cubicBezTo>
                  <a:cubicBezTo>
                    <a:pt x="105" y="177"/>
                    <a:pt x="104" y="176"/>
                    <a:pt x="102" y="176"/>
                  </a:cubicBezTo>
                  <a:cubicBezTo>
                    <a:pt x="100" y="176"/>
                    <a:pt x="97" y="177"/>
                    <a:pt x="93" y="177"/>
                  </a:cubicBezTo>
                  <a:cubicBezTo>
                    <a:pt x="88" y="177"/>
                    <a:pt x="85" y="177"/>
                    <a:pt x="83" y="177"/>
                  </a:cubicBezTo>
                  <a:cubicBezTo>
                    <a:pt x="80" y="177"/>
                    <a:pt x="78" y="177"/>
                    <a:pt x="76" y="175"/>
                  </a:cubicBezTo>
                  <a:cubicBezTo>
                    <a:pt x="75" y="174"/>
                    <a:pt x="73" y="172"/>
                    <a:pt x="72" y="169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3" y="150"/>
                    <a:pt x="59" y="141"/>
                    <a:pt x="55" y="135"/>
                  </a:cubicBezTo>
                  <a:cubicBezTo>
                    <a:pt x="53" y="132"/>
                    <a:pt x="48" y="122"/>
                    <a:pt x="39" y="106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2"/>
                    <a:pt x="29" y="104"/>
                    <a:pt x="28" y="106"/>
                  </a:cubicBezTo>
                  <a:cubicBezTo>
                    <a:pt x="28" y="108"/>
                    <a:pt x="28" y="110"/>
                    <a:pt x="29" y="112"/>
                  </a:cubicBezTo>
                  <a:cubicBezTo>
                    <a:pt x="29" y="120"/>
                    <a:pt x="29" y="131"/>
                    <a:pt x="29" y="145"/>
                  </a:cubicBezTo>
                  <a:cubicBezTo>
                    <a:pt x="29" y="158"/>
                    <a:pt x="30" y="166"/>
                    <a:pt x="30" y="169"/>
                  </a:cubicBezTo>
                  <a:cubicBezTo>
                    <a:pt x="30" y="170"/>
                    <a:pt x="30" y="171"/>
                    <a:pt x="30" y="172"/>
                  </a:cubicBezTo>
                  <a:cubicBezTo>
                    <a:pt x="30" y="173"/>
                    <a:pt x="30" y="174"/>
                    <a:pt x="29" y="175"/>
                  </a:cubicBezTo>
                  <a:cubicBezTo>
                    <a:pt x="29" y="175"/>
                    <a:pt x="27" y="175"/>
                    <a:pt x="26" y="175"/>
                  </a:cubicBezTo>
                  <a:cubicBezTo>
                    <a:pt x="23" y="175"/>
                    <a:pt x="20" y="175"/>
                    <a:pt x="17" y="176"/>
                  </a:cubicBezTo>
                  <a:cubicBezTo>
                    <a:pt x="13" y="176"/>
                    <a:pt x="10" y="176"/>
                    <a:pt x="7" y="177"/>
                  </a:cubicBezTo>
                  <a:cubicBezTo>
                    <a:pt x="5" y="177"/>
                    <a:pt x="3" y="177"/>
                    <a:pt x="2" y="175"/>
                  </a:cubicBezTo>
                  <a:cubicBezTo>
                    <a:pt x="2" y="174"/>
                    <a:pt x="1" y="172"/>
                    <a:pt x="1" y="168"/>
                  </a:cubicBezTo>
                  <a:cubicBezTo>
                    <a:pt x="1" y="162"/>
                    <a:pt x="1" y="152"/>
                    <a:pt x="1" y="138"/>
                  </a:cubicBezTo>
                  <a:cubicBezTo>
                    <a:pt x="0" y="122"/>
                    <a:pt x="0" y="109"/>
                    <a:pt x="0" y="98"/>
                  </a:cubicBezTo>
                  <a:cubicBezTo>
                    <a:pt x="0" y="87"/>
                    <a:pt x="0" y="75"/>
                    <a:pt x="0" y="63"/>
                  </a:cubicBezTo>
                  <a:cubicBezTo>
                    <a:pt x="1" y="49"/>
                    <a:pt x="1" y="39"/>
                    <a:pt x="1" y="33"/>
                  </a:cubicBezTo>
                  <a:cubicBezTo>
                    <a:pt x="1" y="26"/>
                    <a:pt x="1" y="20"/>
                    <a:pt x="0" y="17"/>
                  </a:cubicBezTo>
                  <a:cubicBezTo>
                    <a:pt x="0" y="14"/>
                    <a:pt x="0" y="12"/>
                    <a:pt x="0" y="12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2" y="5"/>
                    <a:pt x="3" y="4"/>
                    <a:pt x="5" y="4"/>
                  </a:cubicBezTo>
                  <a:cubicBezTo>
                    <a:pt x="6" y="4"/>
                    <a:pt x="7" y="4"/>
                    <a:pt x="10" y="4"/>
                  </a:cubicBezTo>
                  <a:cubicBezTo>
                    <a:pt x="12" y="4"/>
                    <a:pt x="15" y="4"/>
                    <a:pt x="20" y="3"/>
                  </a:cubicBezTo>
                  <a:cubicBezTo>
                    <a:pt x="22" y="2"/>
                    <a:pt x="23" y="2"/>
                    <a:pt x="25" y="2"/>
                  </a:cubicBezTo>
                  <a:cubicBezTo>
                    <a:pt x="26" y="2"/>
                    <a:pt x="28" y="2"/>
                    <a:pt x="29" y="2"/>
                  </a:cubicBezTo>
                  <a:cubicBezTo>
                    <a:pt x="31" y="3"/>
                    <a:pt x="33" y="3"/>
                    <a:pt x="36" y="3"/>
                  </a:cubicBezTo>
                  <a:cubicBezTo>
                    <a:pt x="40" y="3"/>
                    <a:pt x="43" y="4"/>
                    <a:pt x="46" y="7"/>
                  </a:cubicBezTo>
                  <a:cubicBezTo>
                    <a:pt x="48" y="10"/>
                    <a:pt x="51" y="14"/>
                    <a:pt x="54" y="19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7"/>
                    <a:pt x="60" y="31"/>
                    <a:pt x="63" y="35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7" y="17"/>
                    <a:pt x="67" y="11"/>
                    <a:pt x="67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58">
              <a:extLst>
                <a:ext uri="{FF2B5EF4-FFF2-40B4-BE49-F238E27FC236}">
                  <a16:creationId xmlns:a16="http://schemas.microsoft.com/office/drawing/2014/main" id="{269ED72B-FE67-4320-88C5-321F81D490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2" y="4837"/>
              <a:ext cx="183" cy="241"/>
            </a:xfrm>
            <a:custGeom>
              <a:avLst/>
              <a:gdLst>
                <a:gd name="T0" fmla="*/ 119 w 134"/>
                <a:gd name="T1" fmla="*/ 31 h 175"/>
                <a:gd name="T2" fmla="*/ 131 w 134"/>
                <a:gd name="T3" fmla="*/ 63 h 175"/>
                <a:gd name="T4" fmla="*/ 134 w 134"/>
                <a:gd name="T5" fmla="*/ 87 h 175"/>
                <a:gd name="T6" fmla="*/ 130 w 134"/>
                <a:gd name="T7" fmla="*/ 122 h 175"/>
                <a:gd name="T8" fmla="*/ 110 w 134"/>
                <a:gd name="T9" fmla="*/ 158 h 175"/>
                <a:gd name="T10" fmla="*/ 65 w 134"/>
                <a:gd name="T11" fmla="*/ 175 h 175"/>
                <a:gd name="T12" fmla="*/ 8 w 134"/>
                <a:gd name="T13" fmla="*/ 129 h 175"/>
                <a:gd name="T14" fmla="*/ 0 w 134"/>
                <a:gd name="T15" fmla="*/ 82 h 175"/>
                <a:gd name="T16" fmla="*/ 9 w 134"/>
                <a:gd name="T17" fmla="*/ 42 h 175"/>
                <a:gd name="T18" fmla="*/ 32 w 134"/>
                <a:gd name="T19" fmla="*/ 12 h 175"/>
                <a:gd name="T20" fmla="*/ 62 w 134"/>
                <a:gd name="T21" fmla="*/ 0 h 175"/>
                <a:gd name="T22" fmla="*/ 83 w 134"/>
                <a:gd name="T23" fmla="*/ 1 h 175"/>
                <a:gd name="T24" fmla="*/ 95 w 134"/>
                <a:gd name="T25" fmla="*/ 5 h 175"/>
                <a:gd name="T26" fmla="*/ 119 w 134"/>
                <a:gd name="T27" fmla="*/ 31 h 175"/>
                <a:gd name="T28" fmla="*/ 102 w 134"/>
                <a:gd name="T29" fmla="*/ 141 h 175"/>
                <a:gd name="T30" fmla="*/ 114 w 134"/>
                <a:gd name="T31" fmla="*/ 87 h 175"/>
                <a:gd name="T32" fmla="*/ 108 w 134"/>
                <a:gd name="T33" fmla="*/ 51 h 175"/>
                <a:gd name="T34" fmla="*/ 92 w 134"/>
                <a:gd name="T35" fmla="*/ 24 h 175"/>
                <a:gd name="T36" fmla="*/ 67 w 134"/>
                <a:gd name="T37" fmla="*/ 14 h 175"/>
                <a:gd name="T38" fmla="*/ 61 w 134"/>
                <a:gd name="T39" fmla="*/ 14 h 175"/>
                <a:gd name="T40" fmla="*/ 52 w 134"/>
                <a:gd name="T41" fmla="*/ 16 h 175"/>
                <a:gd name="T42" fmla="*/ 45 w 134"/>
                <a:gd name="T43" fmla="*/ 21 h 175"/>
                <a:gd name="T44" fmla="*/ 32 w 134"/>
                <a:gd name="T45" fmla="*/ 36 h 175"/>
                <a:gd name="T46" fmla="*/ 21 w 134"/>
                <a:gd name="T47" fmla="*/ 55 h 175"/>
                <a:gd name="T48" fmla="*/ 15 w 134"/>
                <a:gd name="T49" fmla="*/ 85 h 175"/>
                <a:gd name="T50" fmla="*/ 20 w 134"/>
                <a:gd name="T51" fmla="*/ 123 h 175"/>
                <a:gd name="T52" fmla="*/ 36 w 134"/>
                <a:gd name="T53" fmla="*/ 151 h 175"/>
                <a:gd name="T54" fmla="*/ 64 w 134"/>
                <a:gd name="T55" fmla="*/ 162 h 175"/>
                <a:gd name="T56" fmla="*/ 102 w 134"/>
                <a:gd name="T57" fmla="*/ 14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75">
                  <a:moveTo>
                    <a:pt x="119" y="31"/>
                  </a:moveTo>
                  <a:cubicBezTo>
                    <a:pt x="124" y="42"/>
                    <a:pt x="128" y="53"/>
                    <a:pt x="131" y="63"/>
                  </a:cubicBezTo>
                  <a:cubicBezTo>
                    <a:pt x="133" y="73"/>
                    <a:pt x="134" y="81"/>
                    <a:pt x="134" y="87"/>
                  </a:cubicBezTo>
                  <a:cubicBezTo>
                    <a:pt x="134" y="97"/>
                    <a:pt x="133" y="109"/>
                    <a:pt x="130" y="122"/>
                  </a:cubicBezTo>
                  <a:cubicBezTo>
                    <a:pt x="126" y="135"/>
                    <a:pt x="120" y="147"/>
                    <a:pt x="110" y="158"/>
                  </a:cubicBezTo>
                  <a:cubicBezTo>
                    <a:pt x="99" y="170"/>
                    <a:pt x="84" y="175"/>
                    <a:pt x="65" y="175"/>
                  </a:cubicBezTo>
                  <a:cubicBezTo>
                    <a:pt x="39" y="175"/>
                    <a:pt x="20" y="160"/>
                    <a:pt x="8" y="129"/>
                  </a:cubicBezTo>
                  <a:cubicBezTo>
                    <a:pt x="4" y="115"/>
                    <a:pt x="1" y="100"/>
                    <a:pt x="0" y="82"/>
                  </a:cubicBezTo>
                  <a:cubicBezTo>
                    <a:pt x="0" y="68"/>
                    <a:pt x="3" y="55"/>
                    <a:pt x="9" y="42"/>
                  </a:cubicBezTo>
                  <a:cubicBezTo>
                    <a:pt x="15" y="30"/>
                    <a:pt x="23" y="19"/>
                    <a:pt x="32" y="12"/>
                  </a:cubicBezTo>
                  <a:cubicBezTo>
                    <a:pt x="42" y="4"/>
                    <a:pt x="52" y="0"/>
                    <a:pt x="62" y="0"/>
                  </a:cubicBezTo>
                  <a:cubicBezTo>
                    <a:pt x="72" y="0"/>
                    <a:pt x="78" y="0"/>
                    <a:pt x="83" y="1"/>
                  </a:cubicBezTo>
                  <a:cubicBezTo>
                    <a:pt x="88" y="1"/>
                    <a:pt x="92" y="3"/>
                    <a:pt x="95" y="5"/>
                  </a:cubicBezTo>
                  <a:cubicBezTo>
                    <a:pt x="105" y="12"/>
                    <a:pt x="113" y="20"/>
                    <a:pt x="119" y="31"/>
                  </a:cubicBezTo>
                  <a:close/>
                  <a:moveTo>
                    <a:pt x="102" y="141"/>
                  </a:moveTo>
                  <a:cubicBezTo>
                    <a:pt x="110" y="126"/>
                    <a:pt x="114" y="109"/>
                    <a:pt x="114" y="87"/>
                  </a:cubicBezTo>
                  <a:cubicBezTo>
                    <a:pt x="114" y="74"/>
                    <a:pt x="112" y="62"/>
                    <a:pt x="108" y="51"/>
                  </a:cubicBezTo>
                  <a:cubicBezTo>
                    <a:pt x="105" y="40"/>
                    <a:pt x="99" y="31"/>
                    <a:pt x="92" y="24"/>
                  </a:cubicBezTo>
                  <a:cubicBezTo>
                    <a:pt x="85" y="18"/>
                    <a:pt x="77" y="14"/>
                    <a:pt x="67" y="14"/>
                  </a:cubicBezTo>
                  <a:cubicBezTo>
                    <a:pt x="66" y="14"/>
                    <a:pt x="64" y="14"/>
                    <a:pt x="61" y="14"/>
                  </a:cubicBezTo>
                  <a:cubicBezTo>
                    <a:pt x="57" y="14"/>
                    <a:pt x="54" y="15"/>
                    <a:pt x="52" y="16"/>
                  </a:cubicBezTo>
                  <a:cubicBezTo>
                    <a:pt x="49" y="17"/>
                    <a:pt x="47" y="19"/>
                    <a:pt x="45" y="21"/>
                  </a:cubicBezTo>
                  <a:cubicBezTo>
                    <a:pt x="40" y="26"/>
                    <a:pt x="35" y="31"/>
                    <a:pt x="32" y="36"/>
                  </a:cubicBezTo>
                  <a:cubicBezTo>
                    <a:pt x="28" y="40"/>
                    <a:pt x="24" y="46"/>
                    <a:pt x="21" y="55"/>
                  </a:cubicBezTo>
                  <a:cubicBezTo>
                    <a:pt x="17" y="64"/>
                    <a:pt x="15" y="74"/>
                    <a:pt x="15" y="85"/>
                  </a:cubicBezTo>
                  <a:cubicBezTo>
                    <a:pt x="15" y="99"/>
                    <a:pt x="17" y="111"/>
                    <a:pt x="20" y="123"/>
                  </a:cubicBezTo>
                  <a:cubicBezTo>
                    <a:pt x="24" y="134"/>
                    <a:pt x="29" y="144"/>
                    <a:pt x="36" y="151"/>
                  </a:cubicBezTo>
                  <a:cubicBezTo>
                    <a:pt x="43" y="158"/>
                    <a:pt x="53" y="162"/>
                    <a:pt x="64" y="162"/>
                  </a:cubicBezTo>
                  <a:cubicBezTo>
                    <a:pt x="81" y="162"/>
                    <a:pt x="94" y="155"/>
                    <a:pt x="102" y="1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59">
              <a:extLst>
                <a:ext uri="{FF2B5EF4-FFF2-40B4-BE49-F238E27FC236}">
                  <a16:creationId xmlns:a16="http://schemas.microsoft.com/office/drawing/2014/main" id="{241890B5-88D7-41C0-A563-E0FCBFED5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5" y="4843"/>
              <a:ext cx="164" cy="232"/>
            </a:xfrm>
            <a:custGeom>
              <a:avLst/>
              <a:gdLst>
                <a:gd name="T0" fmla="*/ 120 w 120"/>
                <a:gd name="T1" fmla="*/ 12 h 169"/>
                <a:gd name="T2" fmla="*/ 120 w 120"/>
                <a:gd name="T3" fmla="*/ 25 h 169"/>
                <a:gd name="T4" fmla="*/ 120 w 120"/>
                <a:gd name="T5" fmla="*/ 43 h 169"/>
                <a:gd name="T6" fmla="*/ 112 w 120"/>
                <a:gd name="T7" fmla="*/ 49 h 169"/>
                <a:gd name="T8" fmla="*/ 70 w 120"/>
                <a:gd name="T9" fmla="*/ 49 h 169"/>
                <a:gd name="T10" fmla="*/ 69 w 120"/>
                <a:gd name="T11" fmla="*/ 74 h 169"/>
                <a:gd name="T12" fmla="*/ 69 w 120"/>
                <a:gd name="T13" fmla="*/ 95 h 169"/>
                <a:gd name="T14" fmla="*/ 69 w 120"/>
                <a:gd name="T15" fmla="*/ 127 h 169"/>
                <a:gd name="T16" fmla="*/ 69 w 120"/>
                <a:gd name="T17" fmla="*/ 155 h 169"/>
                <a:gd name="T18" fmla="*/ 70 w 120"/>
                <a:gd name="T19" fmla="*/ 164 h 169"/>
                <a:gd name="T20" fmla="*/ 70 w 120"/>
                <a:gd name="T21" fmla="*/ 166 h 169"/>
                <a:gd name="T22" fmla="*/ 69 w 120"/>
                <a:gd name="T23" fmla="*/ 168 h 169"/>
                <a:gd name="T24" fmla="*/ 68 w 120"/>
                <a:gd name="T25" fmla="*/ 169 h 169"/>
                <a:gd name="T26" fmla="*/ 66 w 120"/>
                <a:gd name="T27" fmla="*/ 169 h 169"/>
                <a:gd name="T28" fmla="*/ 50 w 120"/>
                <a:gd name="T29" fmla="*/ 169 h 169"/>
                <a:gd name="T30" fmla="*/ 46 w 120"/>
                <a:gd name="T31" fmla="*/ 168 h 169"/>
                <a:gd name="T32" fmla="*/ 46 w 120"/>
                <a:gd name="T33" fmla="*/ 164 h 169"/>
                <a:gd name="T34" fmla="*/ 46 w 120"/>
                <a:gd name="T35" fmla="*/ 161 h 169"/>
                <a:gd name="T36" fmla="*/ 47 w 120"/>
                <a:gd name="T37" fmla="*/ 131 h 169"/>
                <a:gd name="T38" fmla="*/ 48 w 120"/>
                <a:gd name="T39" fmla="*/ 81 h 169"/>
                <a:gd name="T40" fmla="*/ 48 w 120"/>
                <a:gd name="T41" fmla="*/ 62 h 169"/>
                <a:gd name="T42" fmla="*/ 48 w 120"/>
                <a:gd name="T43" fmla="*/ 49 h 169"/>
                <a:gd name="T44" fmla="*/ 13 w 120"/>
                <a:gd name="T45" fmla="*/ 50 h 169"/>
                <a:gd name="T46" fmla="*/ 5 w 120"/>
                <a:gd name="T47" fmla="*/ 50 h 169"/>
                <a:gd name="T48" fmla="*/ 1 w 120"/>
                <a:gd name="T49" fmla="*/ 48 h 169"/>
                <a:gd name="T50" fmla="*/ 0 w 120"/>
                <a:gd name="T51" fmla="*/ 45 h 169"/>
                <a:gd name="T52" fmla="*/ 1 w 120"/>
                <a:gd name="T53" fmla="*/ 39 h 169"/>
                <a:gd name="T54" fmla="*/ 1 w 120"/>
                <a:gd name="T55" fmla="*/ 13 h 169"/>
                <a:gd name="T56" fmla="*/ 1 w 120"/>
                <a:gd name="T57" fmla="*/ 6 h 169"/>
                <a:gd name="T58" fmla="*/ 1 w 120"/>
                <a:gd name="T59" fmla="*/ 4 h 169"/>
                <a:gd name="T60" fmla="*/ 2 w 120"/>
                <a:gd name="T61" fmla="*/ 1 h 169"/>
                <a:gd name="T62" fmla="*/ 5 w 120"/>
                <a:gd name="T63" fmla="*/ 1 h 169"/>
                <a:gd name="T64" fmla="*/ 29 w 120"/>
                <a:gd name="T65" fmla="*/ 1 h 169"/>
                <a:gd name="T66" fmla="*/ 42 w 120"/>
                <a:gd name="T67" fmla="*/ 0 h 169"/>
                <a:gd name="T68" fmla="*/ 60 w 120"/>
                <a:gd name="T69" fmla="*/ 0 h 169"/>
                <a:gd name="T70" fmla="*/ 74 w 120"/>
                <a:gd name="T71" fmla="*/ 0 h 169"/>
                <a:gd name="T72" fmla="*/ 101 w 120"/>
                <a:gd name="T73" fmla="*/ 1 h 169"/>
                <a:gd name="T74" fmla="*/ 111 w 120"/>
                <a:gd name="T75" fmla="*/ 0 h 169"/>
                <a:gd name="T76" fmla="*/ 118 w 120"/>
                <a:gd name="T77" fmla="*/ 2 h 169"/>
                <a:gd name="T78" fmla="*/ 120 w 120"/>
                <a:gd name="T79" fmla="*/ 6 h 169"/>
                <a:gd name="T80" fmla="*/ 120 w 120"/>
                <a:gd name="T81" fmla="*/ 1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169">
                  <a:moveTo>
                    <a:pt x="120" y="12"/>
                  </a:moveTo>
                  <a:cubicBezTo>
                    <a:pt x="120" y="16"/>
                    <a:pt x="120" y="20"/>
                    <a:pt x="120" y="25"/>
                  </a:cubicBezTo>
                  <a:cubicBezTo>
                    <a:pt x="120" y="29"/>
                    <a:pt x="120" y="35"/>
                    <a:pt x="120" y="43"/>
                  </a:cubicBezTo>
                  <a:cubicBezTo>
                    <a:pt x="120" y="47"/>
                    <a:pt x="118" y="49"/>
                    <a:pt x="112" y="49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7"/>
                    <a:pt x="69" y="84"/>
                    <a:pt x="69" y="95"/>
                  </a:cubicBezTo>
                  <a:cubicBezTo>
                    <a:pt x="69" y="106"/>
                    <a:pt x="69" y="117"/>
                    <a:pt x="69" y="127"/>
                  </a:cubicBezTo>
                  <a:cubicBezTo>
                    <a:pt x="69" y="138"/>
                    <a:pt x="69" y="147"/>
                    <a:pt x="69" y="15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0" y="166"/>
                    <a:pt x="70" y="166"/>
                    <a:pt x="70" y="166"/>
                  </a:cubicBezTo>
                  <a:cubicBezTo>
                    <a:pt x="70" y="167"/>
                    <a:pt x="70" y="168"/>
                    <a:pt x="69" y="168"/>
                  </a:cubicBezTo>
                  <a:cubicBezTo>
                    <a:pt x="69" y="169"/>
                    <a:pt x="68" y="169"/>
                    <a:pt x="68" y="169"/>
                  </a:cubicBezTo>
                  <a:cubicBezTo>
                    <a:pt x="67" y="169"/>
                    <a:pt x="66" y="169"/>
                    <a:pt x="66" y="169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48" y="169"/>
                    <a:pt x="47" y="168"/>
                    <a:pt x="46" y="168"/>
                  </a:cubicBezTo>
                  <a:cubicBezTo>
                    <a:pt x="46" y="167"/>
                    <a:pt x="46" y="166"/>
                    <a:pt x="46" y="164"/>
                  </a:cubicBezTo>
                  <a:cubicBezTo>
                    <a:pt x="46" y="163"/>
                    <a:pt x="46" y="161"/>
                    <a:pt x="46" y="16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8" y="105"/>
                    <a:pt x="48" y="88"/>
                    <a:pt x="48" y="81"/>
                  </a:cubicBezTo>
                  <a:cubicBezTo>
                    <a:pt x="48" y="77"/>
                    <a:pt x="48" y="70"/>
                    <a:pt x="48" y="62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36" y="49"/>
                    <a:pt x="24" y="50"/>
                    <a:pt x="13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3" y="50"/>
                    <a:pt x="2" y="50"/>
                    <a:pt x="1" y="48"/>
                  </a:cubicBezTo>
                  <a:cubicBezTo>
                    <a:pt x="0" y="47"/>
                    <a:pt x="0" y="46"/>
                    <a:pt x="0" y="45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29"/>
                    <a:pt x="1" y="21"/>
                    <a:pt x="1" y="13"/>
                  </a:cubicBezTo>
                  <a:cubicBezTo>
                    <a:pt x="1" y="9"/>
                    <a:pt x="1" y="7"/>
                    <a:pt x="1" y="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1" y="0"/>
                    <a:pt x="57" y="0"/>
                    <a:pt x="6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6" y="1"/>
                    <a:pt x="95" y="1"/>
                    <a:pt x="101" y="1"/>
                  </a:cubicBezTo>
                  <a:cubicBezTo>
                    <a:pt x="106" y="1"/>
                    <a:pt x="109" y="1"/>
                    <a:pt x="111" y="0"/>
                  </a:cubicBezTo>
                  <a:cubicBezTo>
                    <a:pt x="114" y="0"/>
                    <a:pt x="117" y="1"/>
                    <a:pt x="118" y="2"/>
                  </a:cubicBezTo>
                  <a:cubicBezTo>
                    <a:pt x="120" y="3"/>
                    <a:pt x="120" y="5"/>
                    <a:pt x="120" y="6"/>
                  </a:cubicBezTo>
                  <a:cubicBezTo>
                    <a:pt x="120" y="7"/>
                    <a:pt x="120" y="9"/>
                    <a:pt x="12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60">
              <a:extLst>
                <a:ext uri="{FF2B5EF4-FFF2-40B4-BE49-F238E27FC236}">
                  <a16:creationId xmlns:a16="http://schemas.microsoft.com/office/drawing/2014/main" id="{D0B0CFF6-A4CA-4699-B099-41869E8CE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" y="4837"/>
              <a:ext cx="172" cy="236"/>
            </a:xfrm>
            <a:custGeom>
              <a:avLst/>
              <a:gdLst>
                <a:gd name="T0" fmla="*/ 126 w 126"/>
                <a:gd name="T1" fmla="*/ 2 h 171"/>
                <a:gd name="T2" fmla="*/ 126 w 126"/>
                <a:gd name="T3" fmla="*/ 5 h 171"/>
                <a:gd name="T4" fmla="*/ 126 w 126"/>
                <a:gd name="T5" fmla="*/ 8 h 171"/>
                <a:gd name="T6" fmla="*/ 125 w 126"/>
                <a:gd name="T7" fmla="*/ 12 h 171"/>
                <a:gd name="T8" fmla="*/ 120 w 126"/>
                <a:gd name="T9" fmla="*/ 13 h 171"/>
                <a:gd name="T10" fmla="*/ 113 w 126"/>
                <a:gd name="T11" fmla="*/ 14 h 171"/>
                <a:gd name="T12" fmla="*/ 100 w 126"/>
                <a:gd name="T13" fmla="*/ 14 h 171"/>
                <a:gd name="T14" fmla="*/ 99 w 126"/>
                <a:gd name="T15" fmla="*/ 14 h 171"/>
                <a:gd name="T16" fmla="*/ 98 w 126"/>
                <a:gd name="T17" fmla="*/ 57 h 171"/>
                <a:gd name="T18" fmla="*/ 98 w 126"/>
                <a:gd name="T19" fmla="*/ 99 h 171"/>
                <a:gd name="T20" fmla="*/ 99 w 126"/>
                <a:gd name="T21" fmla="*/ 124 h 171"/>
                <a:gd name="T22" fmla="*/ 100 w 126"/>
                <a:gd name="T23" fmla="*/ 142 h 171"/>
                <a:gd name="T24" fmla="*/ 102 w 126"/>
                <a:gd name="T25" fmla="*/ 164 h 171"/>
                <a:gd name="T26" fmla="*/ 100 w 126"/>
                <a:gd name="T27" fmla="*/ 170 h 171"/>
                <a:gd name="T28" fmla="*/ 91 w 126"/>
                <a:gd name="T29" fmla="*/ 171 h 171"/>
                <a:gd name="T30" fmla="*/ 81 w 126"/>
                <a:gd name="T31" fmla="*/ 171 h 171"/>
                <a:gd name="T32" fmla="*/ 41 w 126"/>
                <a:gd name="T33" fmla="*/ 171 h 171"/>
                <a:gd name="T34" fmla="*/ 27 w 126"/>
                <a:gd name="T35" fmla="*/ 170 h 171"/>
                <a:gd name="T36" fmla="*/ 24 w 126"/>
                <a:gd name="T37" fmla="*/ 165 h 171"/>
                <a:gd name="T38" fmla="*/ 25 w 126"/>
                <a:gd name="T39" fmla="*/ 159 h 171"/>
                <a:gd name="T40" fmla="*/ 25 w 126"/>
                <a:gd name="T41" fmla="*/ 149 h 171"/>
                <a:gd name="T42" fmla="*/ 25 w 126"/>
                <a:gd name="T43" fmla="*/ 128 h 171"/>
                <a:gd name="T44" fmla="*/ 25 w 126"/>
                <a:gd name="T45" fmla="*/ 83 h 171"/>
                <a:gd name="T46" fmla="*/ 27 w 126"/>
                <a:gd name="T47" fmla="*/ 47 h 171"/>
                <a:gd name="T48" fmla="*/ 27 w 126"/>
                <a:gd name="T49" fmla="*/ 30 h 171"/>
                <a:gd name="T50" fmla="*/ 27 w 126"/>
                <a:gd name="T51" fmla="*/ 13 h 171"/>
                <a:gd name="T52" fmla="*/ 22 w 126"/>
                <a:gd name="T53" fmla="*/ 12 h 171"/>
                <a:gd name="T54" fmla="*/ 2 w 126"/>
                <a:gd name="T55" fmla="*/ 13 h 171"/>
                <a:gd name="T56" fmla="*/ 0 w 126"/>
                <a:gd name="T57" fmla="*/ 9 h 171"/>
                <a:gd name="T58" fmla="*/ 1 w 126"/>
                <a:gd name="T59" fmla="*/ 4 h 171"/>
                <a:gd name="T60" fmla="*/ 1 w 126"/>
                <a:gd name="T61" fmla="*/ 1 h 171"/>
                <a:gd name="T62" fmla="*/ 3 w 126"/>
                <a:gd name="T63" fmla="*/ 1 h 171"/>
                <a:gd name="T64" fmla="*/ 6 w 126"/>
                <a:gd name="T65" fmla="*/ 1 h 171"/>
                <a:gd name="T66" fmla="*/ 9 w 126"/>
                <a:gd name="T67" fmla="*/ 1 h 171"/>
                <a:gd name="T68" fmla="*/ 60 w 126"/>
                <a:gd name="T69" fmla="*/ 1 h 171"/>
                <a:gd name="T70" fmla="*/ 102 w 126"/>
                <a:gd name="T71" fmla="*/ 0 h 171"/>
                <a:gd name="T72" fmla="*/ 122 w 126"/>
                <a:gd name="T73" fmla="*/ 0 h 171"/>
                <a:gd name="T74" fmla="*/ 126 w 126"/>
                <a:gd name="T75" fmla="*/ 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71">
                  <a:moveTo>
                    <a:pt x="126" y="2"/>
                  </a:moveTo>
                  <a:cubicBezTo>
                    <a:pt x="126" y="2"/>
                    <a:pt x="126" y="3"/>
                    <a:pt x="126" y="5"/>
                  </a:cubicBezTo>
                  <a:cubicBezTo>
                    <a:pt x="126" y="6"/>
                    <a:pt x="126" y="7"/>
                    <a:pt x="126" y="8"/>
                  </a:cubicBezTo>
                  <a:cubicBezTo>
                    <a:pt x="126" y="10"/>
                    <a:pt x="126" y="11"/>
                    <a:pt x="125" y="12"/>
                  </a:cubicBezTo>
                  <a:cubicBezTo>
                    <a:pt x="124" y="13"/>
                    <a:pt x="122" y="13"/>
                    <a:pt x="120" y="13"/>
                  </a:cubicBezTo>
                  <a:cubicBezTo>
                    <a:pt x="119" y="13"/>
                    <a:pt x="116" y="13"/>
                    <a:pt x="113" y="14"/>
                  </a:cubicBezTo>
                  <a:cubicBezTo>
                    <a:pt x="109" y="14"/>
                    <a:pt x="105" y="14"/>
                    <a:pt x="100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6"/>
                    <a:pt x="98" y="114"/>
                    <a:pt x="99" y="124"/>
                  </a:cubicBezTo>
                  <a:cubicBezTo>
                    <a:pt x="100" y="133"/>
                    <a:pt x="100" y="140"/>
                    <a:pt x="100" y="142"/>
                  </a:cubicBezTo>
                  <a:cubicBezTo>
                    <a:pt x="101" y="155"/>
                    <a:pt x="102" y="162"/>
                    <a:pt x="102" y="164"/>
                  </a:cubicBezTo>
                  <a:cubicBezTo>
                    <a:pt x="102" y="167"/>
                    <a:pt x="101" y="169"/>
                    <a:pt x="100" y="170"/>
                  </a:cubicBezTo>
                  <a:cubicBezTo>
                    <a:pt x="98" y="171"/>
                    <a:pt x="95" y="171"/>
                    <a:pt x="91" y="171"/>
                  </a:cubicBezTo>
                  <a:cubicBezTo>
                    <a:pt x="81" y="171"/>
                    <a:pt x="81" y="171"/>
                    <a:pt x="81" y="171"/>
                  </a:cubicBezTo>
                  <a:cubicBezTo>
                    <a:pt x="80" y="171"/>
                    <a:pt x="67" y="171"/>
                    <a:pt x="41" y="171"/>
                  </a:cubicBezTo>
                  <a:cubicBezTo>
                    <a:pt x="27" y="170"/>
                    <a:pt x="27" y="170"/>
                    <a:pt x="27" y="170"/>
                  </a:cubicBezTo>
                  <a:cubicBezTo>
                    <a:pt x="25" y="170"/>
                    <a:pt x="24" y="169"/>
                    <a:pt x="24" y="165"/>
                  </a:cubicBezTo>
                  <a:cubicBezTo>
                    <a:pt x="24" y="164"/>
                    <a:pt x="24" y="162"/>
                    <a:pt x="25" y="159"/>
                  </a:cubicBezTo>
                  <a:cubicBezTo>
                    <a:pt x="25" y="155"/>
                    <a:pt x="25" y="152"/>
                    <a:pt x="25" y="149"/>
                  </a:cubicBezTo>
                  <a:cubicBezTo>
                    <a:pt x="25" y="145"/>
                    <a:pt x="25" y="138"/>
                    <a:pt x="25" y="128"/>
                  </a:cubicBezTo>
                  <a:cubicBezTo>
                    <a:pt x="25" y="114"/>
                    <a:pt x="25" y="99"/>
                    <a:pt x="25" y="83"/>
                  </a:cubicBezTo>
                  <a:cubicBezTo>
                    <a:pt x="26" y="67"/>
                    <a:pt x="26" y="55"/>
                    <a:pt x="27" y="47"/>
                  </a:cubicBezTo>
                  <a:cubicBezTo>
                    <a:pt x="27" y="43"/>
                    <a:pt x="27" y="37"/>
                    <a:pt x="27" y="30"/>
                  </a:cubicBezTo>
                  <a:cubicBezTo>
                    <a:pt x="27" y="23"/>
                    <a:pt x="27" y="17"/>
                    <a:pt x="27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9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8" y="0"/>
                    <a:pt x="115" y="0"/>
                    <a:pt x="122" y="0"/>
                  </a:cubicBezTo>
                  <a:cubicBezTo>
                    <a:pt x="124" y="0"/>
                    <a:pt x="125" y="1"/>
                    <a:pt x="126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61">
              <a:extLst>
                <a:ext uri="{FF2B5EF4-FFF2-40B4-BE49-F238E27FC236}">
                  <a16:creationId xmlns:a16="http://schemas.microsoft.com/office/drawing/2014/main" id="{4F310C2E-F770-4662-827B-82BE4C9DDB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1" y="4797"/>
              <a:ext cx="124" cy="277"/>
            </a:xfrm>
            <a:custGeom>
              <a:avLst/>
              <a:gdLst>
                <a:gd name="T0" fmla="*/ 12 w 91"/>
                <a:gd name="T1" fmla="*/ 69 h 201"/>
                <a:gd name="T2" fmla="*/ 12 w 91"/>
                <a:gd name="T3" fmla="*/ 133 h 201"/>
                <a:gd name="T4" fmla="*/ 16 w 91"/>
                <a:gd name="T5" fmla="*/ 158 h 201"/>
                <a:gd name="T6" fmla="*/ 25 w 91"/>
                <a:gd name="T7" fmla="*/ 175 h 201"/>
                <a:gd name="T8" fmla="*/ 39 w 91"/>
                <a:gd name="T9" fmla="*/ 181 h 201"/>
                <a:gd name="T10" fmla="*/ 54 w 91"/>
                <a:gd name="T11" fmla="*/ 175 h 201"/>
                <a:gd name="T12" fmla="*/ 59 w 91"/>
                <a:gd name="T13" fmla="*/ 162 h 201"/>
                <a:gd name="T14" fmla="*/ 60 w 91"/>
                <a:gd name="T15" fmla="*/ 147 h 201"/>
                <a:gd name="T16" fmla="*/ 60 w 91"/>
                <a:gd name="T17" fmla="*/ 108 h 201"/>
                <a:gd name="T18" fmla="*/ 61 w 91"/>
                <a:gd name="T19" fmla="*/ 86 h 201"/>
                <a:gd name="T20" fmla="*/ 61 w 91"/>
                <a:gd name="T21" fmla="*/ 59 h 201"/>
                <a:gd name="T22" fmla="*/ 61 w 91"/>
                <a:gd name="T23" fmla="*/ 42 h 201"/>
                <a:gd name="T24" fmla="*/ 60 w 91"/>
                <a:gd name="T25" fmla="*/ 38 h 201"/>
                <a:gd name="T26" fmla="*/ 61 w 91"/>
                <a:gd name="T27" fmla="*/ 34 h 201"/>
                <a:gd name="T28" fmla="*/ 64 w 91"/>
                <a:gd name="T29" fmla="*/ 33 h 201"/>
                <a:gd name="T30" fmla="*/ 67 w 91"/>
                <a:gd name="T31" fmla="*/ 33 h 201"/>
                <a:gd name="T32" fmla="*/ 72 w 91"/>
                <a:gd name="T33" fmla="*/ 33 h 201"/>
                <a:gd name="T34" fmla="*/ 77 w 91"/>
                <a:gd name="T35" fmla="*/ 33 h 201"/>
                <a:gd name="T36" fmla="*/ 84 w 91"/>
                <a:gd name="T37" fmla="*/ 33 h 201"/>
                <a:gd name="T38" fmla="*/ 88 w 91"/>
                <a:gd name="T39" fmla="*/ 34 h 201"/>
                <a:gd name="T40" fmla="*/ 89 w 91"/>
                <a:gd name="T41" fmla="*/ 39 h 201"/>
                <a:gd name="T42" fmla="*/ 89 w 91"/>
                <a:gd name="T43" fmla="*/ 52 h 201"/>
                <a:gd name="T44" fmla="*/ 89 w 91"/>
                <a:gd name="T45" fmla="*/ 59 h 201"/>
                <a:gd name="T46" fmla="*/ 89 w 91"/>
                <a:gd name="T47" fmla="*/ 80 h 201"/>
                <a:gd name="T48" fmla="*/ 91 w 91"/>
                <a:gd name="T49" fmla="*/ 128 h 201"/>
                <a:gd name="T50" fmla="*/ 91 w 91"/>
                <a:gd name="T51" fmla="*/ 142 h 201"/>
                <a:gd name="T52" fmla="*/ 76 w 91"/>
                <a:gd name="T53" fmla="*/ 187 h 201"/>
                <a:gd name="T54" fmla="*/ 41 w 91"/>
                <a:gd name="T55" fmla="*/ 201 h 201"/>
                <a:gd name="T56" fmla="*/ 17 w 91"/>
                <a:gd name="T57" fmla="*/ 191 h 201"/>
                <a:gd name="T58" fmla="*/ 3 w 91"/>
                <a:gd name="T59" fmla="*/ 168 h 201"/>
                <a:gd name="T60" fmla="*/ 1 w 91"/>
                <a:gd name="T61" fmla="*/ 151 h 201"/>
                <a:gd name="T62" fmla="*/ 0 w 91"/>
                <a:gd name="T63" fmla="*/ 127 h 201"/>
                <a:gd name="T64" fmla="*/ 1 w 91"/>
                <a:gd name="T65" fmla="*/ 109 h 201"/>
                <a:gd name="T66" fmla="*/ 1 w 91"/>
                <a:gd name="T67" fmla="*/ 86 h 201"/>
                <a:gd name="T68" fmla="*/ 0 w 91"/>
                <a:gd name="T69" fmla="*/ 43 h 201"/>
                <a:gd name="T70" fmla="*/ 0 w 91"/>
                <a:gd name="T71" fmla="*/ 39 h 201"/>
                <a:gd name="T72" fmla="*/ 5 w 91"/>
                <a:gd name="T73" fmla="*/ 33 h 201"/>
                <a:gd name="T74" fmla="*/ 7 w 91"/>
                <a:gd name="T75" fmla="*/ 34 h 201"/>
                <a:gd name="T76" fmla="*/ 9 w 91"/>
                <a:gd name="T77" fmla="*/ 33 h 201"/>
                <a:gd name="T78" fmla="*/ 12 w 91"/>
                <a:gd name="T79" fmla="*/ 33 h 201"/>
                <a:gd name="T80" fmla="*/ 13 w 91"/>
                <a:gd name="T81" fmla="*/ 36 h 201"/>
                <a:gd name="T82" fmla="*/ 12 w 91"/>
                <a:gd name="T83" fmla="*/ 69 h 201"/>
                <a:gd name="T84" fmla="*/ 26 w 91"/>
                <a:gd name="T85" fmla="*/ 25 h 201"/>
                <a:gd name="T86" fmla="*/ 16 w 91"/>
                <a:gd name="T87" fmla="*/ 29 h 201"/>
                <a:gd name="T88" fmla="*/ 7 w 91"/>
                <a:gd name="T89" fmla="*/ 25 h 201"/>
                <a:gd name="T90" fmla="*/ 2 w 91"/>
                <a:gd name="T91" fmla="*/ 15 h 201"/>
                <a:gd name="T92" fmla="*/ 6 w 91"/>
                <a:gd name="T93" fmla="*/ 6 h 201"/>
                <a:gd name="T94" fmla="*/ 15 w 91"/>
                <a:gd name="T95" fmla="*/ 2 h 201"/>
                <a:gd name="T96" fmla="*/ 26 w 91"/>
                <a:gd name="T97" fmla="*/ 5 h 201"/>
                <a:gd name="T98" fmla="*/ 31 w 91"/>
                <a:gd name="T99" fmla="*/ 14 h 201"/>
                <a:gd name="T100" fmla="*/ 26 w 91"/>
                <a:gd name="T101" fmla="*/ 25 h 201"/>
                <a:gd name="T102" fmla="*/ 63 w 91"/>
                <a:gd name="T103" fmla="*/ 3 h 201"/>
                <a:gd name="T104" fmla="*/ 75 w 91"/>
                <a:gd name="T105" fmla="*/ 0 h 201"/>
                <a:gd name="T106" fmla="*/ 82 w 91"/>
                <a:gd name="T107" fmla="*/ 5 h 201"/>
                <a:gd name="T108" fmla="*/ 85 w 91"/>
                <a:gd name="T109" fmla="*/ 15 h 201"/>
                <a:gd name="T110" fmla="*/ 81 w 91"/>
                <a:gd name="T111" fmla="*/ 24 h 201"/>
                <a:gd name="T112" fmla="*/ 70 w 91"/>
                <a:gd name="T113" fmla="*/ 28 h 201"/>
                <a:gd name="T114" fmla="*/ 60 w 91"/>
                <a:gd name="T115" fmla="*/ 24 h 201"/>
                <a:gd name="T116" fmla="*/ 57 w 91"/>
                <a:gd name="T117" fmla="*/ 15 h 201"/>
                <a:gd name="T118" fmla="*/ 63 w 91"/>
                <a:gd name="T119" fmla="*/ 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" h="201">
                  <a:moveTo>
                    <a:pt x="12" y="69"/>
                  </a:moveTo>
                  <a:cubicBezTo>
                    <a:pt x="12" y="90"/>
                    <a:pt x="12" y="111"/>
                    <a:pt x="12" y="133"/>
                  </a:cubicBezTo>
                  <a:cubicBezTo>
                    <a:pt x="12" y="142"/>
                    <a:pt x="13" y="150"/>
                    <a:pt x="16" y="158"/>
                  </a:cubicBezTo>
                  <a:cubicBezTo>
                    <a:pt x="18" y="165"/>
                    <a:pt x="21" y="171"/>
                    <a:pt x="25" y="175"/>
                  </a:cubicBezTo>
                  <a:cubicBezTo>
                    <a:pt x="29" y="179"/>
                    <a:pt x="34" y="181"/>
                    <a:pt x="39" y="181"/>
                  </a:cubicBezTo>
                  <a:cubicBezTo>
                    <a:pt x="46" y="181"/>
                    <a:pt x="51" y="179"/>
                    <a:pt x="54" y="175"/>
                  </a:cubicBezTo>
                  <a:cubicBezTo>
                    <a:pt x="58" y="171"/>
                    <a:pt x="59" y="167"/>
                    <a:pt x="59" y="162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60" y="123"/>
                    <a:pt x="60" y="110"/>
                    <a:pt x="60" y="108"/>
                  </a:cubicBezTo>
                  <a:cubicBezTo>
                    <a:pt x="60" y="104"/>
                    <a:pt x="60" y="97"/>
                    <a:pt x="61" y="86"/>
                  </a:cubicBezTo>
                  <a:cubicBezTo>
                    <a:pt x="61" y="77"/>
                    <a:pt x="61" y="68"/>
                    <a:pt x="61" y="59"/>
                  </a:cubicBezTo>
                  <a:cubicBezTo>
                    <a:pt x="61" y="51"/>
                    <a:pt x="61" y="46"/>
                    <a:pt x="61" y="42"/>
                  </a:cubicBezTo>
                  <a:cubicBezTo>
                    <a:pt x="60" y="40"/>
                    <a:pt x="60" y="39"/>
                    <a:pt x="60" y="38"/>
                  </a:cubicBezTo>
                  <a:cubicBezTo>
                    <a:pt x="60" y="36"/>
                    <a:pt x="60" y="34"/>
                    <a:pt x="61" y="34"/>
                  </a:cubicBezTo>
                  <a:cubicBezTo>
                    <a:pt x="62" y="33"/>
                    <a:pt x="63" y="33"/>
                    <a:pt x="64" y="33"/>
                  </a:cubicBezTo>
                  <a:cubicBezTo>
                    <a:pt x="66" y="33"/>
                    <a:pt x="66" y="33"/>
                    <a:pt x="67" y="33"/>
                  </a:cubicBezTo>
                  <a:cubicBezTo>
                    <a:pt x="68" y="33"/>
                    <a:pt x="70" y="33"/>
                    <a:pt x="72" y="33"/>
                  </a:cubicBezTo>
                  <a:cubicBezTo>
                    <a:pt x="74" y="33"/>
                    <a:pt x="76" y="33"/>
                    <a:pt x="77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6" y="33"/>
                    <a:pt x="88" y="33"/>
                    <a:pt x="88" y="34"/>
                  </a:cubicBezTo>
                  <a:cubicBezTo>
                    <a:pt x="88" y="35"/>
                    <a:pt x="89" y="36"/>
                    <a:pt x="89" y="39"/>
                  </a:cubicBezTo>
                  <a:cubicBezTo>
                    <a:pt x="89" y="42"/>
                    <a:pt x="89" y="47"/>
                    <a:pt x="89" y="52"/>
                  </a:cubicBezTo>
                  <a:cubicBezTo>
                    <a:pt x="89" y="55"/>
                    <a:pt x="89" y="58"/>
                    <a:pt x="89" y="59"/>
                  </a:cubicBezTo>
                  <a:cubicBezTo>
                    <a:pt x="89" y="61"/>
                    <a:pt x="89" y="68"/>
                    <a:pt x="89" y="80"/>
                  </a:cubicBezTo>
                  <a:cubicBezTo>
                    <a:pt x="90" y="99"/>
                    <a:pt x="91" y="115"/>
                    <a:pt x="91" y="128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0" y="163"/>
                    <a:pt x="85" y="178"/>
                    <a:pt x="76" y="187"/>
                  </a:cubicBezTo>
                  <a:cubicBezTo>
                    <a:pt x="66" y="196"/>
                    <a:pt x="55" y="201"/>
                    <a:pt x="41" y="201"/>
                  </a:cubicBezTo>
                  <a:cubicBezTo>
                    <a:pt x="31" y="201"/>
                    <a:pt x="23" y="198"/>
                    <a:pt x="17" y="191"/>
                  </a:cubicBezTo>
                  <a:cubicBezTo>
                    <a:pt x="10" y="184"/>
                    <a:pt x="6" y="176"/>
                    <a:pt x="3" y="168"/>
                  </a:cubicBezTo>
                  <a:cubicBezTo>
                    <a:pt x="2" y="164"/>
                    <a:pt x="1" y="159"/>
                    <a:pt x="1" y="151"/>
                  </a:cubicBezTo>
                  <a:cubicBezTo>
                    <a:pt x="0" y="143"/>
                    <a:pt x="0" y="135"/>
                    <a:pt x="0" y="127"/>
                  </a:cubicBezTo>
                  <a:cubicBezTo>
                    <a:pt x="0" y="118"/>
                    <a:pt x="0" y="112"/>
                    <a:pt x="1" y="109"/>
                  </a:cubicBezTo>
                  <a:cubicBezTo>
                    <a:pt x="1" y="107"/>
                    <a:pt x="1" y="99"/>
                    <a:pt x="1" y="86"/>
                  </a:cubicBezTo>
                  <a:cubicBezTo>
                    <a:pt x="1" y="66"/>
                    <a:pt x="1" y="52"/>
                    <a:pt x="0" y="43"/>
                  </a:cubicBezTo>
                  <a:cubicBezTo>
                    <a:pt x="0" y="42"/>
                    <a:pt x="0" y="41"/>
                    <a:pt x="0" y="39"/>
                  </a:cubicBezTo>
                  <a:cubicBezTo>
                    <a:pt x="0" y="34"/>
                    <a:pt x="2" y="32"/>
                    <a:pt x="5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4"/>
                    <a:pt x="9" y="34"/>
                    <a:pt x="9" y="33"/>
                  </a:cubicBezTo>
                  <a:cubicBezTo>
                    <a:pt x="10" y="33"/>
                    <a:pt x="11" y="33"/>
                    <a:pt x="12" y="33"/>
                  </a:cubicBezTo>
                  <a:cubicBezTo>
                    <a:pt x="12" y="33"/>
                    <a:pt x="13" y="34"/>
                    <a:pt x="13" y="36"/>
                  </a:cubicBezTo>
                  <a:cubicBezTo>
                    <a:pt x="13" y="38"/>
                    <a:pt x="12" y="49"/>
                    <a:pt x="12" y="69"/>
                  </a:cubicBezTo>
                  <a:close/>
                  <a:moveTo>
                    <a:pt x="26" y="25"/>
                  </a:moveTo>
                  <a:cubicBezTo>
                    <a:pt x="23" y="28"/>
                    <a:pt x="19" y="29"/>
                    <a:pt x="16" y="29"/>
                  </a:cubicBezTo>
                  <a:cubicBezTo>
                    <a:pt x="13" y="29"/>
                    <a:pt x="9" y="28"/>
                    <a:pt x="7" y="25"/>
                  </a:cubicBezTo>
                  <a:cubicBezTo>
                    <a:pt x="4" y="22"/>
                    <a:pt x="2" y="19"/>
                    <a:pt x="2" y="15"/>
                  </a:cubicBezTo>
                  <a:cubicBezTo>
                    <a:pt x="2" y="12"/>
                    <a:pt x="3" y="9"/>
                    <a:pt x="6" y="6"/>
                  </a:cubicBezTo>
                  <a:cubicBezTo>
                    <a:pt x="8" y="3"/>
                    <a:pt x="11" y="2"/>
                    <a:pt x="15" y="2"/>
                  </a:cubicBezTo>
                  <a:cubicBezTo>
                    <a:pt x="19" y="2"/>
                    <a:pt x="23" y="3"/>
                    <a:pt x="26" y="5"/>
                  </a:cubicBezTo>
                  <a:cubicBezTo>
                    <a:pt x="29" y="7"/>
                    <a:pt x="31" y="10"/>
                    <a:pt x="31" y="14"/>
                  </a:cubicBezTo>
                  <a:cubicBezTo>
                    <a:pt x="31" y="18"/>
                    <a:pt x="29" y="22"/>
                    <a:pt x="26" y="25"/>
                  </a:cubicBezTo>
                  <a:close/>
                  <a:moveTo>
                    <a:pt x="63" y="3"/>
                  </a:moveTo>
                  <a:cubicBezTo>
                    <a:pt x="66" y="1"/>
                    <a:pt x="70" y="0"/>
                    <a:pt x="75" y="0"/>
                  </a:cubicBezTo>
                  <a:cubicBezTo>
                    <a:pt x="78" y="0"/>
                    <a:pt x="80" y="2"/>
                    <a:pt x="82" y="5"/>
                  </a:cubicBezTo>
                  <a:cubicBezTo>
                    <a:pt x="84" y="7"/>
                    <a:pt x="85" y="11"/>
                    <a:pt x="85" y="15"/>
                  </a:cubicBezTo>
                  <a:cubicBezTo>
                    <a:pt x="85" y="18"/>
                    <a:pt x="84" y="22"/>
                    <a:pt x="81" y="24"/>
                  </a:cubicBezTo>
                  <a:cubicBezTo>
                    <a:pt x="79" y="27"/>
                    <a:pt x="75" y="28"/>
                    <a:pt x="70" y="28"/>
                  </a:cubicBezTo>
                  <a:cubicBezTo>
                    <a:pt x="65" y="28"/>
                    <a:pt x="62" y="27"/>
                    <a:pt x="60" y="24"/>
                  </a:cubicBezTo>
                  <a:cubicBezTo>
                    <a:pt x="58" y="22"/>
                    <a:pt x="57" y="18"/>
                    <a:pt x="57" y="15"/>
                  </a:cubicBezTo>
                  <a:cubicBezTo>
                    <a:pt x="57" y="9"/>
                    <a:pt x="59" y="5"/>
                    <a:pt x="63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62">
              <a:extLst>
                <a:ext uri="{FF2B5EF4-FFF2-40B4-BE49-F238E27FC236}">
                  <a16:creationId xmlns:a16="http://schemas.microsoft.com/office/drawing/2014/main" id="{A3E360C5-B93F-4D08-9362-07826ABC9A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5" y="4840"/>
              <a:ext cx="152" cy="241"/>
            </a:xfrm>
            <a:custGeom>
              <a:avLst/>
              <a:gdLst>
                <a:gd name="T0" fmla="*/ 112 w 112"/>
                <a:gd name="T1" fmla="*/ 171 h 175"/>
                <a:gd name="T2" fmla="*/ 110 w 112"/>
                <a:gd name="T3" fmla="*/ 172 h 175"/>
                <a:gd name="T4" fmla="*/ 108 w 112"/>
                <a:gd name="T5" fmla="*/ 172 h 175"/>
                <a:gd name="T6" fmla="*/ 107 w 112"/>
                <a:gd name="T7" fmla="*/ 172 h 175"/>
                <a:gd name="T8" fmla="*/ 80 w 112"/>
                <a:gd name="T9" fmla="*/ 173 h 175"/>
                <a:gd name="T10" fmla="*/ 77 w 112"/>
                <a:gd name="T11" fmla="*/ 171 h 175"/>
                <a:gd name="T12" fmla="*/ 74 w 112"/>
                <a:gd name="T13" fmla="*/ 165 h 175"/>
                <a:gd name="T14" fmla="*/ 70 w 112"/>
                <a:gd name="T15" fmla="*/ 156 h 175"/>
                <a:gd name="T16" fmla="*/ 53 w 112"/>
                <a:gd name="T17" fmla="*/ 123 h 175"/>
                <a:gd name="T18" fmla="*/ 41 w 112"/>
                <a:gd name="T19" fmla="*/ 100 h 175"/>
                <a:gd name="T20" fmla="*/ 41 w 112"/>
                <a:gd name="T21" fmla="*/ 112 h 175"/>
                <a:gd name="T22" fmla="*/ 43 w 112"/>
                <a:gd name="T23" fmla="*/ 131 h 175"/>
                <a:gd name="T24" fmla="*/ 45 w 112"/>
                <a:gd name="T25" fmla="*/ 166 h 175"/>
                <a:gd name="T26" fmla="*/ 45 w 112"/>
                <a:gd name="T27" fmla="*/ 169 h 175"/>
                <a:gd name="T28" fmla="*/ 41 w 112"/>
                <a:gd name="T29" fmla="*/ 173 h 175"/>
                <a:gd name="T30" fmla="*/ 38 w 112"/>
                <a:gd name="T31" fmla="*/ 173 h 175"/>
                <a:gd name="T32" fmla="*/ 20 w 112"/>
                <a:gd name="T33" fmla="*/ 174 h 175"/>
                <a:gd name="T34" fmla="*/ 7 w 112"/>
                <a:gd name="T35" fmla="*/ 175 h 175"/>
                <a:gd name="T36" fmla="*/ 3 w 112"/>
                <a:gd name="T37" fmla="*/ 173 h 175"/>
                <a:gd name="T38" fmla="*/ 2 w 112"/>
                <a:gd name="T39" fmla="*/ 169 h 175"/>
                <a:gd name="T40" fmla="*/ 2 w 112"/>
                <a:gd name="T41" fmla="*/ 164 h 175"/>
                <a:gd name="T42" fmla="*/ 2 w 112"/>
                <a:gd name="T43" fmla="*/ 150 h 175"/>
                <a:gd name="T44" fmla="*/ 0 w 112"/>
                <a:gd name="T45" fmla="*/ 106 h 175"/>
                <a:gd name="T46" fmla="*/ 1 w 112"/>
                <a:gd name="T47" fmla="*/ 93 h 175"/>
                <a:gd name="T48" fmla="*/ 2 w 112"/>
                <a:gd name="T49" fmla="*/ 59 h 175"/>
                <a:gd name="T50" fmla="*/ 1 w 112"/>
                <a:gd name="T51" fmla="*/ 15 h 175"/>
                <a:gd name="T52" fmla="*/ 1 w 112"/>
                <a:gd name="T53" fmla="*/ 10 h 175"/>
                <a:gd name="T54" fmla="*/ 2 w 112"/>
                <a:gd name="T55" fmla="*/ 5 h 175"/>
                <a:gd name="T56" fmla="*/ 3 w 112"/>
                <a:gd name="T57" fmla="*/ 3 h 175"/>
                <a:gd name="T58" fmla="*/ 6 w 112"/>
                <a:gd name="T59" fmla="*/ 3 h 175"/>
                <a:gd name="T60" fmla="*/ 12 w 112"/>
                <a:gd name="T61" fmla="*/ 2 h 175"/>
                <a:gd name="T62" fmla="*/ 38 w 112"/>
                <a:gd name="T63" fmla="*/ 0 h 175"/>
                <a:gd name="T64" fmla="*/ 79 w 112"/>
                <a:gd name="T65" fmla="*/ 14 h 175"/>
                <a:gd name="T66" fmla="*/ 92 w 112"/>
                <a:gd name="T67" fmla="*/ 50 h 175"/>
                <a:gd name="T68" fmla="*/ 81 w 112"/>
                <a:gd name="T69" fmla="*/ 84 h 175"/>
                <a:gd name="T70" fmla="*/ 70 w 112"/>
                <a:gd name="T71" fmla="*/ 96 h 175"/>
                <a:gd name="T72" fmla="*/ 87 w 112"/>
                <a:gd name="T73" fmla="*/ 127 h 175"/>
                <a:gd name="T74" fmla="*/ 108 w 112"/>
                <a:gd name="T75" fmla="*/ 164 h 175"/>
                <a:gd name="T76" fmla="*/ 112 w 112"/>
                <a:gd name="T77" fmla="*/ 171 h 175"/>
                <a:gd name="T78" fmla="*/ 46 w 112"/>
                <a:gd name="T79" fmla="*/ 66 h 175"/>
                <a:gd name="T80" fmla="*/ 53 w 112"/>
                <a:gd name="T81" fmla="*/ 54 h 175"/>
                <a:gd name="T82" fmla="*/ 50 w 112"/>
                <a:gd name="T83" fmla="*/ 43 h 175"/>
                <a:gd name="T84" fmla="*/ 45 w 112"/>
                <a:gd name="T85" fmla="*/ 40 h 175"/>
                <a:gd name="T86" fmla="*/ 40 w 112"/>
                <a:gd name="T87" fmla="*/ 42 h 175"/>
                <a:gd name="T88" fmla="*/ 40 w 112"/>
                <a:gd name="T89" fmla="*/ 45 h 175"/>
                <a:gd name="T90" fmla="*/ 41 w 112"/>
                <a:gd name="T91" fmla="*/ 51 h 175"/>
                <a:gd name="T92" fmla="*/ 40 w 112"/>
                <a:gd name="T93" fmla="*/ 55 h 175"/>
                <a:gd name="T94" fmla="*/ 39 w 112"/>
                <a:gd name="T95" fmla="*/ 64 h 175"/>
                <a:gd name="T96" fmla="*/ 39 w 112"/>
                <a:gd name="T97" fmla="*/ 66 h 175"/>
                <a:gd name="T98" fmla="*/ 39 w 112"/>
                <a:gd name="T99" fmla="*/ 68 h 175"/>
                <a:gd name="T100" fmla="*/ 46 w 112"/>
                <a:gd name="T101" fmla="*/ 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175">
                  <a:moveTo>
                    <a:pt x="112" y="171"/>
                  </a:moveTo>
                  <a:cubicBezTo>
                    <a:pt x="112" y="172"/>
                    <a:pt x="111" y="172"/>
                    <a:pt x="110" y="172"/>
                  </a:cubicBezTo>
                  <a:cubicBezTo>
                    <a:pt x="110" y="172"/>
                    <a:pt x="109" y="172"/>
                    <a:pt x="108" y="172"/>
                  </a:cubicBezTo>
                  <a:cubicBezTo>
                    <a:pt x="108" y="172"/>
                    <a:pt x="107" y="172"/>
                    <a:pt x="107" y="172"/>
                  </a:cubicBezTo>
                  <a:cubicBezTo>
                    <a:pt x="80" y="173"/>
                    <a:pt x="80" y="173"/>
                    <a:pt x="80" y="173"/>
                  </a:cubicBezTo>
                  <a:cubicBezTo>
                    <a:pt x="79" y="173"/>
                    <a:pt x="78" y="173"/>
                    <a:pt x="77" y="171"/>
                  </a:cubicBezTo>
                  <a:cubicBezTo>
                    <a:pt x="76" y="170"/>
                    <a:pt x="75" y="168"/>
                    <a:pt x="74" y="165"/>
                  </a:cubicBezTo>
                  <a:cubicBezTo>
                    <a:pt x="73" y="163"/>
                    <a:pt x="72" y="160"/>
                    <a:pt x="70" y="156"/>
                  </a:cubicBezTo>
                  <a:cubicBezTo>
                    <a:pt x="66" y="150"/>
                    <a:pt x="61" y="139"/>
                    <a:pt x="53" y="123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4" y="152"/>
                    <a:pt x="44" y="164"/>
                    <a:pt x="45" y="166"/>
                  </a:cubicBezTo>
                  <a:cubicBezTo>
                    <a:pt x="45" y="167"/>
                    <a:pt x="45" y="168"/>
                    <a:pt x="45" y="169"/>
                  </a:cubicBezTo>
                  <a:cubicBezTo>
                    <a:pt x="45" y="171"/>
                    <a:pt x="44" y="173"/>
                    <a:pt x="41" y="173"/>
                  </a:cubicBezTo>
                  <a:cubicBezTo>
                    <a:pt x="40" y="173"/>
                    <a:pt x="39" y="173"/>
                    <a:pt x="38" y="173"/>
                  </a:cubicBezTo>
                  <a:cubicBezTo>
                    <a:pt x="36" y="172"/>
                    <a:pt x="30" y="173"/>
                    <a:pt x="20" y="174"/>
                  </a:cubicBezTo>
                  <a:cubicBezTo>
                    <a:pt x="13" y="174"/>
                    <a:pt x="9" y="175"/>
                    <a:pt x="7" y="175"/>
                  </a:cubicBezTo>
                  <a:cubicBezTo>
                    <a:pt x="5" y="175"/>
                    <a:pt x="4" y="174"/>
                    <a:pt x="3" y="173"/>
                  </a:cubicBezTo>
                  <a:cubicBezTo>
                    <a:pt x="2" y="173"/>
                    <a:pt x="2" y="171"/>
                    <a:pt x="2" y="169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1" y="133"/>
                    <a:pt x="0" y="119"/>
                    <a:pt x="0" y="106"/>
                  </a:cubicBezTo>
                  <a:cubicBezTo>
                    <a:pt x="0" y="100"/>
                    <a:pt x="1" y="96"/>
                    <a:pt x="1" y="93"/>
                  </a:cubicBezTo>
                  <a:cubicBezTo>
                    <a:pt x="2" y="89"/>
                    <a:pt x="2" y="78"/>
                    <a:pt x="2" y="59"/>
                  </a:cubicBezTo>
                  <a:cubicBezTo>
                    <a:pt x="2" y="40"/>
                    <a:pt x="2" y="25"/>
                    <a:pt x="1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8"/>
                    <a:pt x="1" y="6"/>
                    <a:pt x="2" y="5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23" y="1"/>
                    <a:pt x="32" y="0"/>
                    <a:pt x="38" y="0"/>
                  </a:cubicBezTo>
                  <a:cubicBezTo>
                    <a:pt x="56" y="0"/>
                    <a:pt x="70" y="5"/>
                    <a:pt x="79" y="14"/>
                  </a:cubicBezTo>
                  <a:cubicBezTo>
                    <a:pt x="88" y="23"/>
                    <a:pt x="92" y="35"/>
                    <a:pt x="92" y="50"/>
                  </a:cubicBezTo>
                  <a:cubicBezTo>
                    <a:pt x="92" y="62"/>
                    <a:pt x="88" y="73"/>
                    <a:pt x="81" y="84"/>
                  </a:cubicBezTo>
                  <a:cubicBezTo>
                    <a:pt x="78" y="88"/>
                    <a:pt x="74" y="92"/>
                    <a:pt x="70" y="96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99" y="149"/>
                    <a:pt x="106" y="161"/>
                    <a:pt x="108" y="164"/>
                  </a:cubicBezTo>
                  <a:cubicBezTo>
                    <a:pt x="110" y="167"/>
                    <a:pt x="112" y="170"/>
                    <a:pt x="112" y="171"/>
                  </a:cubicBezTo>
                  <a:close/>
                  <a:moveTo>
                    <a:pt x="46" y="66"/>
                  </a:moveTo>
                  <a:cubicBezTo>
                    <a:pt x="50" y="64"/>
                    <a:pt x="53" y="60"/>
                    <a:pt x="53" y="54"/>
                  </a:cubicBezTo>
                  <a:cubicBezTo>
                    <a:pt x="53" y="49"/>
                    <a:pt x="52" y="45"/>
                    <a:pt x="50" y="43"/>
                  </a:cubicBezTo>
                  <a:cubicBezTo>
                    <a:pt x="49" y="41"/>
                    <a:pt x="47" y="40"/>
                    <a:pt x="45" y="40"/>
                  </a:cubicBezTo>
                  <a:cubicBezTo>
                    <a:pt x="43" y="40"/>
                    <a:pt x="42" y="41"/>
                    <a:pt x="40" y="42"/>
                  </a:cubicBezTo>
                  <a:cubicBezTo>
                    <a:pt x="40" y="42"/>
                    <a:pt x="40" y="43"/>
                    <a:pt x="40" y="45"/>
                  </a:cubicBezTo>
                  <a:cubicBezTo>
                    <a:pt x="40" y="47"/>
                    <a:pt x="41" y="49"/>
                    <a:pt x="41" y="51"/>
                  </a:cubicBezTo>
                  <a:cubicBezTo>
                    <a:pt x="41" y="53"/>
                    <a:pt x="40" y="54"/>
                    <a:pt x="40" y="55"/>
                  </a:cubicBezTo>
                  <a:cubicBezTo>
                    <a:pt x="40" y="58"/>
                    <a:pt x="39" y="61"/>
                    <a:pt x="39" y="64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42" y="68"/>
                    <a:pt x="44" y="67"/>
                    <a:pt x="46" y="6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63">
              <a:extLst>
                <a:ext uri="{FF2B5EF4-FFF2-40B4-BE49-F238E27FC236}">
                  <a16:creationId xmlns:a16="http://schemas.microsoft.com/office/drawing/2014/main" id="{0A694A6F-4E80-4F2F-BB33-E9BF9FC9E7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8" y="4840"/>
              <a:ext cx="167" cy="235"/>
            </a:xfrm>
            <a:custGeom>
              <a:avLst/>
              <a:gdLst>
                <a:gd name="T0" fmla="*/ 123 w 123"/>
                <a:gd name="T1" fmla="*/ 169 h 171"/>
                <a:gd name="T2" fmla="*/ 120 w 123"/>
                <a:gd name="T3" fmla="*/ 170 h 171"/>
                <a:gd name="T4" fmla="*/ 102 w 123"/>
                <a:gd name="T5" fmla="*/ 170 h 171"/>
                <a:gd name="T6" fmla="*/ 98 w 123"/>
                <a:gd name="T7" fmla="*/ 169 h 171"/>
                <a:gd name="T8" fmla="*/ 95 w 123"/>
                <a:gd name="T9" fmla="*/ 165 h 171"/>
                <a:gd name="T10" fmla="*/ 88 w 123"/>
                <a:gd name="T11" fmla="*/ 158 h 171"/>
                <a:gd name="T12" fmla="*/ 87 w 123"/>
                <a:gd name="T13" fmla="*/ 159 h 171"/>
                <a:gd name="T14" fmla="*/ 87 w 123"/>
                <a:gd name="T15" fmla="*/ 159 h 171"/>
                <a:gd name="T16" fmla="*/ 81 w 123"/>
                <a:gd name="T17" fmla="*/ 165 h 171"/>
                <a:gd name="T18" fmla="*/ 60 w 123"/>
                <a:gd name="T19" fmla="*/ 170 h 171"/>
                <a:gd name="T20" fmla="*/ 36 w 123"/>
                <a:gd name="T21" fmla="*/ 163 h 171"/>
                <a:gd name="T22" fmla="*/ 11 w 123"/>
                <a:gd name="T23" fmla="*/ 136 h 171"/>
                <a:gd name="T24" fmla="*/ 0 w 123"/>
                <a:gd name="T25" fmla="*/ 84 h 171"/>
                <a:gd name="T26" fmla="*/ 11 w 123"/>
                <a:gd name="T27" fmla="*/ 33 h 171"/>
                <a:gd name="T28" fmla="*/ 36 w 123"/>
                <a:gd name="T29" fmla="*/ 7 h 171"/>
                <a:gd name="T30" fmla="*/ 59 w 123"/>
                <a:gd name="T31" fmla="*/ 0 h 171"/>
                <a:gd name="T32" fmla="*/ 91 w 123"/>
                <a:gd name="T33" fmla="*/ 13 h 171"/>
                <a:gd name="T34" fmla="*/ 109 w 123"/>
                <a:gd name="T35" fmla="*/ 47 h 171"/>
                <a:gd name="T36" fmla="*/ 115 w 123"/>
                <a:gd name="T37" fmla="*/ 89 h 171"/>
                <a:gd name="T38" fmla="*/ 100 w 123"/>
                <a:gd name="T39" fmla="*/ 140 h 171"/>
                <a:gd name="T40" fmla="*/ 121 w 123"/>
                <a:gd name="T41" fmla="*/ 164 h 171"/>
                <a:gd name="T42" fmla="*/ 123 w 123"/>
                <a:gd name="T43" fmla="*/ 169 h 171"/>
                <a:gd name="T44" fmla="*/ 66 w 123"/>
                <a:gd name="T45" fmla="*/ 132 h 171"/>
                <a:gd name="T46" fmla="*/ 58 w 123"/>
                <a:gd name="T47" fmla="*/ 124 h 171"/>
                <a:gd name="T48" fmla="*/ 55 w 123"/>
                <a:gd name="T49" fmla="*/ 120 h 171"/>
                <a:gd name="T50" fmla="*/ 52 w 123"/>
                <a:gd name="T51" fmla="*/ 115 h 171"/>
                <a:gd name="T52" fmla="*/ 53 w 123"/>
                <a:gd name="T53" fmla="*/ 113 h 171"/>
                <a:gd name="T54" fmla="*/ 55 w 123"/>
                <a:gd name="T55" fmla="*/ 113 h 171"/>
                <a:gd name="T56" fmla="*/ 57 w 123"/>
                <a:gd name="T57" fmla="*/ 113 h 171"/>
                <a:gd name="T58" fmla="*/ 65 w 123"/>
                <a:gd name="T59" fmla="*/ 113 h 171"/>
                <a:gd name="T60" fmla="*/ 73 w 123"/>
                <a:gd name="T61" fmla="*/ 112 h 171"/>
                <a:gd name="T62" fmla="*/ 76 w 123"/>
                <a:gd name="T63" fmla="*/ 112 h 171"/>
                <a:gd name="T64" fmla="*/ 78 w 123"/>
                <a:gd name="T65" fmla="*/ 114 h 171"/>
                <a:gd name="T66" fmla="*/ 79 w 123"/>
                <a:gd name="T67" fmla="*/ 116 h 171"/>
                <a:gd name="T68" fmla="*/ 82 w 123"/>
                <a:gd name="T69" fmla="*/ 119 h 171"/>
                <a:gd name="T70" fmla="*/ 87 w 123"/>
                <a:gd name="T71" fmla="*/ 99 h 171"/>
                <a:gd name="T72" fmla="*/ 87 w 123"/>
                <a:gd name="T73" fmla="*/ 82 h 171"/>
                <a:gd name="T74" fmla="*/ 82 w 123"/>
                <a:gd name="T75" fmla="*/ 45 h 171"/>
                <a:gd name="T76" fmla="*/ 60 w 123"/>
                <a:gd name="T77" fmla="*/ 32 h 171"/>
                <a:gd name="T78" fmla="*/ 46 w 123"/>
                <a:gd name="T79" fmla="*/ 38 h 171"/>
                <a:gd name="T80" fmla="*/ 33 w 123"/>
                <a:gd name="T81" fmla="*/ 56 h 171"/>
                <a:gd name="T82" fmla="*/ 28 w 123"/>
                <a:gd name="T83" fmla="*/ 83 h 171"/>
                <a:gd name="T84" fmla="*/ 32 w 123"/>
                <a:gd name="T85" fmla="*/ 111 h 171"/>
                <a:gd name="T86" fmla="*/ 43 w 123"/>
                <a:gd name="T87" fmla="*/ 128 h 171"/>
                <a:gd name="T88" fmla="*/ 56 w 123"/>
                <a:gd name="T89" fmla="*/ 134 h 171"/>
                <a:gd name="T90" fmla="*/ 66 w 123"/>
                <a:gd name="T91" fmla="*/ 13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3" h="171">
                  <a:moveTo>
                    <a:pt x="123" y="169"/>
                  </a:moveTo>
                  <a:cubicBezTo>
                    <a:pt x="123" y="169"/>
                    <a:pt x="122" y="170"/>
                    <a:pt x="120" y="170"/>
                  </a:cubicBezTo>
                  <a:cubicBezTo>
                    <a:pt x="102" y="170"/>
                    <a:pt x="102" y="170"/>
                    <a:pt x="102" y="170"/>
                  </a:cubicBezTo>
                  <a:cubicBezTo>
                    <a:pt x="100" y="170"/>
                    <a:pt x="99" y="169"/>
                    <a:pt x="98" y="169"/>
                  </a:cubicBezTo>
                  <a:cubicBezTo>
                    <a:pt x="97" y="168"/>
                    <a:pt x="96" y="167"/>
                    <a:pt x="95" y="165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5" y="161"/>
                    <a:pt x="83" y="163"/>
                    <a:pt x="81" y="165"/>
                  </a:cubicBezTo>
                  <a:cubicBezTo>
                    <a:pt x="74" y="169"/>
                    <a:pt x="67" y="171"/>
                    <a:pt x="60" y="170"/>
                  </a:cubicBezTo>
                  <a:cubicBezTo>
                    <a:pt x="53" y="170"/>
                    <a:pt x="45" y="167"/>
                    <a:pt x="36" y="163"/>
                  </a:cubicBezTo>
                  <a:cubicBezTo>
                    <a:pt x="27" y="158"/>
                    <a:pt x="18" y="149"/>
                    <a:pt x="11" y="136"/>
                  </a:cubicBezTo>
                  <a:cubicBezTo>
                    <a:pt x="3" y="124"/>
                    <a:pt x="0" y="106"/>
                    <a:pt x="0" y="84"/>
                  </a:cubicBezTo>
                  <a:cubicBezTo>
                    <a:pt x="0" y="62"/>
                    <a:pt x="3" y="45"/>
                    <a:pt x="11" y="33"/>
                  </a:cubicBezTo>
                  <a:cubicBezTo>
                    <a:pt x="18" y="20"/>
                    <a:pt x="27" y="11"/>
                    <a:pt x="36" y="7"/>
                  </a:cubicBezTo>
                  <a:cubicBezTo>
                    <a:pt x="45" y="2"/>
                    <a:pt x="53" y="0"/>
                    <a:pt x="59" y="0"/>
                  </a:cubicBezTo>
                  <a:cubicBezTo>
                    <a:pt x="72" y="0"/>
                    <a:pt x="83" y="4"/>
                    <a:pt x="91" y="13"/>
                  </a:cubicBezTo>
                  <a:cubicBezTo>
                    <a:pt x="100" y="22"/>
                    <a:pt x="106" y="33"/>
                    <a:pt x="109" y="47"/>
                  </a:cubicBezTo>
                  <a:cubicBezTo>
                    <a:pt x="113" y="60"/>
                    <a:pt x="115" y="74"/>
                    <a:pt x="115" y="89"/>
                  </a:cubicBezTo>
                  <a:cubicBezTo>
                    <a:pt x="115" y="105"/>
                    <a:pt x="110" y="122"/>
                    <a:pt x="100" y="140"/>
                  </a:cubicBezTo>
                  <a:cubicBezTo>
                    <a:pt x="111" y="154"/>
                    <a:pt x="118" y="162"/>
                    <a:pt x="121" y="164"/>
                  </a:cubicBezTo>
                  <a:cubicBezTo>
                    <a:pt x="122" y="166"/>
                    <a:pt x="123" y="168"/>
                    <a:pt x="123" y="169"/>
                  </a:cubicBezTo>
                  <a:close/>
                  <a:moveTo>
                    <a:pt x="66" y="132"/>
                  </a:moveTo>
                  <a:cubicBezTo>
                    <a:pt x="63" y="129"/>
                    <a:pt x="61" y="127"/>
                    <a:pt x="58" y="124"/>
                  </a:cubicBezTo>
                  <a:cubicBezTo>
                    <a:pt x="56" y="122"/>
                    <a:pt x="55" y="120"/>
                    <a:pt x="55" y="120"/>
                  </a:cubicBezTo>
                  <a:cubicBezTo>
                    <a:pt x="53" y="117"/>
                    <a:pt x="52" y="115"/>
                    <a:pt x="52" y="115"/>
                  </a:cubicBezTo>
                  <a:cubicBezTo>
                    <a:pt x="52" y="114"/>
                    <a:pt x="53" y="113"/>
                    <a:pt x="53" y="113"/>
                  </a:cubicBezTo>
                  <a:cubicBezTo>
                    <a:pt x="54" y="113"/>
                    <a:pt x="54" y="113"/>
                    <a:pt x="55" y="113"/>
                  </a:cubicBezTo>
                  <a:cubicBezTo>
                    <a:pt x="55" y="113"/>
                    <a:pt x="56" y="113"/>
                    <a:pt x="57" y="113"/>
                  </a:cubicBezTo>
                  <a:cubicBezTo>
                    <a:pt x="65" y="113"/>
                    <a:pt x="65" y="113"/>
                    <a:pt x="65" y="113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75" y="112"/>
                    <a:pt x="76" y="112"/>
                    <a:pt x="76" y="112"/>
                  </a:cubicBezTo>
                  <a:cubicBezTo>
                    <a:pt x="77" y="113"/>
                    <a:pt x="77" y="113"/>
                    <a:pt x="78" y="114"/>
                  </a:cubicBezTo>
                  <a:cubicBezTo>
                    <a:pt x="78" y="114"/>
                    <a:pt x="79" y="115"/>
                    <a:pt x="79" y="116"/>
                  </a:cubicBezTo>
                  <a:cubicBezTo>
                    <a:pt x="82" y="119"/>
                    <a:pt x="82" y="119"/>
                    <a:pt x="82" y="119"/>
                  </a:cubicBezTo>
                  <a:cubicBezTo>
                    <a:pt x="85" y="114"/>
                    <a:pt x="87" y="107"/>
                    <a:pt x="87" y="99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7" y="66"/>
                    <a:pt x="86" y="54"/>
                    <a:pt x="82" y="45"/>
                  </a:cubicBezTo>
                  <a:cubicBezTo>
                    <a:pt x="78" y="36"/>
                    <a:pt x="71" y="32"/>
                    <a:pt x="60" y="32"/>
                  </a:cubicBezTo>
                  <a:cubicBezTo>
                    <a:pt x="56" y="32"/>
                    <a:pt x="51" y="34"/>
                    <a:pt x="46" y="38"/>
                  </a:cubicBezTo>
                  <a:cubicBezTo>
                    <a:pt x="41" y="42"/>
                    <a:pt x="37" y="48"/>
                    <a:pt x="33" y="56"/>
                  </a:cubicBezTo>
                  <a:cubicBezTo>
                    <a:pt x="30" y="64"/>
                    <a:pt x="28" y="73"/>
                    <a:pt x="28" y="83"/>
                  </a:cubicBezTo>
                  <a:cubicBezTo>
                    <a:pt x="28" y="94"/>
                    <a:pt x="29" y="103"/>
                    <a:pt x="32" y="111"/>
                  </a:cubicBezTo>
                  <a:cubicBezTo>
                    <a:pt x="35" y="118"/>
                    <a:pt x="39" y="124"/>
                    <a:pt x="43" y="128"/>
                  </a:cubicBezTo>
                  <a:cubicBezTo>
                    <a:pt x="47" y="132"/>
                    <a:pt x="52" y="134"/>
                    <a:pt x="56" y="134"/>
                  </a:cubicBezTo>
                  <a:cubicBezTo>
                    <a:pt x="59" y="134"/>
                    <a:pt x="62" y="133"/>
                    <a:pt x="66" y="1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64">
              <a:extLst>
                <a:ext uri="{FF2B5EF4-FFF2-40B4-BE49-F238E27FC236}">
                  <a16:creationId xmlns:a16="http://schemas.microsoft.com/office/drawing/2014/main" id="{B8642702-3EA2-440A-8C97-867E212D7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" y="4837"/>
              <a:ext cx="167" cy="236"/>
            </a:xfrm>
            <a:custGeom>
              <a:avLst/>
              <a:gdLst>
                <a:gd name="T0" fmla="*/ 47 w 123"/>
                <a:gd name="T1" fmla="*/ 101 h 171"/>
                <a:gd name="T2" fmla="*/ 48 w 123"/>
                <a:gd name="T3" fmla="*/ 110 h 171"/>
                <a:gd name="T4" fmla="*/ 52 w 123"/>
                <a:gd name="T5" fmla="*/ 118 h 171"/>
                <a:gd name="T6" fmla="*/ 61 w 123"/>
                <a:gd name="T7" fmla="*/ 121 h 171"/>
                <a:gd name="T8" fmla="*/ 74 w 123"/>
                <a:gd name="T9" fmla="*/ 114 h 171"/>
                <a:gd name="T10" fmla="*/ 77 w 123"/>
                <a:gd name="T11" fmla="*/ 99 h 171"/>
                <a:gd name="T12" fmla="*/ 78 w 123"/>
                <a:gd name="T13" fmla="*/ 87 h 171"/>
                <a:gd name="T14" fmla="*/ 78 w 123"/>
                <a:gd name="T15" fmla="*/ 57 h 171"/>
                <a:gd name="T16" fmla="*/ 78 w 123"/>
                <a:gd name="T17" fmla="*/ 48 h 171"/>
                <a:gd name="T18" fmla="*/ 77 w 123"/>
                <a:gd name="T19" fmla="*/ 22 h 171"/>
                <a:gd name="T20" fmla="*/ 77 w 123"/>
                <a:gd name="T21" fmla="*/ 9 h 171"/>
                <a:gd name="T22" fmla="*/ 78 w 123"/>
                <a:gd name="T23" fmla="*/ 3 h 171"/>
                <a:gd name="T24" fmla="*/ 82 w 123"/>
                <a:gd name="T25" fmla="*/ 1 h 171"/>
                <a:gd name="T26" fmla="*/ 113 w 123"/>
                <a:gd name="T27" fmla="*/ 1 h 171"/>
                <a:gd name="T28" fmla="*/ 116 w 123"/>
                <a:gd name="T29" fmla="*/ 1 h 171"/>
                <a:gd name="T30" fmla="*/ 120 w 123"/>
                <a:gd name="T31" fmla="*/ 2 h 171"/>
                <a:gd name="T32" fmla="*/ 122 w 123"/>
                <a:gd name="T33" fmla="*/ 8 h 171"/>
                <a:gd name="T34" fmla="*/ 123 w 123"/>
                <a:gd name="T35" fmla="*/ 36 h 171"/>
                <a:gd name="T36" fmla="*/ 123 w 123"/>
                <a:gd name="T37" fmla="*/ 88 h 171"/>
                <a:gd name="T38" fmla="*/ 118 w 123"/>
                <a:gd name="T39" fmla="*/ 120 h 171"/>
                <a:gd name="T40" fmla="*/ 100 w 123"/>
                <a:gd name="T41" fmla="*/ 155 h 171"/>
                <a:gd name="T42" fmla="*/ 61 w 123"/>
                <a:gd name="T43" fmla="*/ 171 h 171"/>
                <a:gd name="T44" fmla="*/ 0 w 123"/>
                <a:gd name="T45" fmla="*/ 117 h 171"/>
                <a:gd name="T46" fmla="*/ 0 w 123"/>
                <a:gd name="T47" fmla="*/ 107 h 171"/>
                <a:gd name="T48" fmla="*/ 0 w 123"/>
                <a:gd name="T49" fmla="*/ 81 h 171"/>
                <a:gd name="T50" fmla="*/ 1 w 123"/>
                <a:gd name="T51" fmla="*/ 49 h 171"/>
                <a:gd name="T52" fmla="*/ 0 w 123"/>
                <a:gd name="T53" fmla="*/ 18 h 171"/>
                <a:gd name="T54" fmla="*/ 0 w 123"/>
                <a:gd name="T55" fmla="*/ 9 h 171"/>
                <a:gd name="T56" fmla="*/ 0 w 123"/>
                <a:gd name="T57" fmla="*/ 5 h 171"/>
                <a:gd name="T58" fmla="*/ 1 w 123"/>
                <a:gd name="T59" fmla="*/ 2 h 171"/>
                <a:gd name="T60" fmla="*/ 5 w 123"/>
                <a:gd name="T61" fmla="*/ 0 h 171"/>
                <a:gd name="T62" fmla="*/ 19 w 123"/>
                <a:gd name="T63" fmla="*/ 1 h 171"/>
                <a:gd name="T64" fmla="*/ 26 w 123"/>
                <a:gd name="T65" fmla="*/ 0 h 171"/>
                <a:gd name="T66" fmla="*/ 34 w 123"/>
                <a:gd name="T67" fmla="*/ 0 h 171"/>
                <a:gd name="T68" fmla="*/ 44 w 123"/>
                <a:gd name="T69" fmla="*/ 0 h 171"/>
                <a:gd name="T70" fmla="*/ 47 w 123"/>
                <a:gd name="T71" fmla="*/ 1 h 171"/>
                <a:gd name="T72" fmla="*/ 47 w 123"/>
                <a:gd name="T73" fmla="*/ 5 h 171"/>
                <a:gd name="T74" fmla="*/ 47 w 123"/>
                <a:gd name="T75" fmla="*/ 10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171">
                  <a:moveTo>
                    <a:pt x="47" y="101"/>
                  </a:moveTo>
                  <a:cubicBezTo>
                    <a:pt x="47" y="105"/>
                    <a:pt x="48" y="108"/>
                    <a:pt x="48" y="110"/>
                  </a:cubicBezTo>
                  <a:cubicBezTo>
                    <a:pt x="48" y="113"/>
                    <a:pt x="50" y="115"/>
                    <a:pt x="52" y="118"/>
                  </a:cubicBezTo>
                  <a:cubicBezTo>
                    <a:pt x="54" y="120"/>
                    <a:pt x="57" y="121"/>
                    <a:pt x="61" y="121"/>
                  </a:cubicBezTo>
                  <a:cubicBezTo>
                    <a:pt x="68" y="121"/>
                    <a:pt x="72" y="119"/>
                    <a:pt x="74" y="114"/>
                  </a:cubicBezTo>
                  <a:cubicBezTo>
                    <a:pt x="76" y="109"/>
                    <a:pt x="77" y="104"/>
                    <a:pt x="77" y="99"/>
                  </a:cubicBezTo>
                  <a:cubicBezTo>
                    <a:pt x="78" y="87"/>
                    <a:pt x="78" y="87"/>
                    <a:pt x="78" y="87"/>
                  </a:cubicBezTo>
                  <a:cubicBezTo>
                    <a:pt x="78" y="69"/>
                    <a:pt x="78" y="59"/>
                    <a:pt x="78" y="57"/>
                  </a:cubicBezTo>
                  <a:cubicBezTo>
                    <a:pt x="78" y="52"/>
                    <a:pt x="78" y="49"/>
                    <a:pt x="78" y="48"/>
                  </a:cubicBezTo>
                  <a:cubicBezTo>
                    <a:pt x="78" y="42"/>
                    <a:pt x="78" y="33"/>
                    <a:pt x="77" y="2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6"/>
                    <a:pt x="77" y="4"/>
                    <a:pt x="78" y="3"/>
                  </a:cubicBezTo>
                  <a:cubicBezTo>
                    <a:pt x="79" y="2"/>
                    <a:pt x="80" y="1"/>
                    <a:pt x="8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8" y="1"/>
                    <a:pt x="119" y="1"/>
                    <a:pt x="120" y="2"/>
                  </a:cubicBezTo>
                  <a:cubicBezTo>
                    <a:pt x="121" y="3"/>
                    <a:pt x="122" y="5"/>
                    <a:pt x="122" y="8"/>
                  </a:cubicBezTo>
                  <a:cubicBezTo>
                    <a:pt x="123" y="11"/>
                    <a:pt x="123" y="20"/>
                    <a:pt x="123" y="36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3" y="97"/>
                    <a:pt x="121" y="108"/>
                    <a:pt x="118" y="120"/>
                  </a:cubicBezTo>
                  <a:cubicBezTo>
                    <a:pt x="116" y="133"/>
                    <a:pt x="110" y="144"/>
                    <a:pt x="100" y="155"/>
                  </a:cubicBezTo>
                  <a:cubicBezTo>
                    <a:pt x="91" y="166"/>
                    <a:pt x="78" y="171"/>
                    <a:pt x="61" y="171"/>
                  </a:cubicBezTo>
                  <a:cubicBezTo>
                    <a:pt x="23" y="171"/>
                    <a:pt x="3" y="153"/>
                    <a:pt x="0" y="117"/>
                  </a:cubicBezTo>
                  <a:cubicBezTo>
                    <a:pt x="0" y="115"/>
                    <a:pt x="0" y="112"/>
                    <a:pt x="0" y="107"/>
                  </a:cubicBezTo>
                  <a:cubicBezTo>
                    <a:pt x="0" y="102"/>
                    <a:pt x="0" y="93"/>
                    <a:pt x="0" y="81"/>
                  </a:cubicBezTo>
                  <a:cubicBezTo>
                    <a:pt x="1" y="66"/>
                    <a:pt x="1" y="56"/>
                    <a:pt x="1" y="49"/>
                  </a:cubicBezTo>
                  <a:cubicBezTo>
                    <a:pt x="1" y="39"/>
                    <a:pt x="0" y="29"/>
                    <a:pt x="0" y="18"/>
                  </a:cubicBezTo>
                  <a:cubicBezTo>
                    <a:pt x="0" y="15"/>
                    <a:pt x="0" y="12"/>
                    <a:pt x="0" y="9"/>
                  </a:cubicBezTo>
                  <a:cubicBezTo>
                    <a:pt x="0" y="8"/>
                    <a:pt x="0" y="7"/>
                    <a:pt x="0" y="5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2" y="1"/>
                    <a:pt x="24" y="1"/>
                    <a:pt x="26" y="0"/>
                  </a:cubicBezTo>
                  <a:cubicBezTo>
                    <a:pt x="29" y="0"/>
                    <a:pt x="32" y="0"/>
                    <a:pt x="3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0"/>
                    <a:pt x="46" y="0"/>
                    <a:pt x="47" y="1"/>
                  </a:cubicBezTo>
                  <a:cubicBezTo>
                    <a:pt x="47" y="2"/>
                    <a:pt x="47" y="3"/>
                    <a:pt x="47" y="5"/>
                  </a:cubicBezTo>
                  <a:lnTo>
                    <a:pt x="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65">
              <a:extLst>
                <a:ext uri="{FF2B5EF4-FFF2-40B4-BE49-F238E27FC236}">
                  <a16:creationId xmlns:a16="http://schemas.microsoft.com/office/drawing/2014/main" id="{217FD16E-3BB3-4E2A-AA2B-ACD4F1F46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3" y="4841"/>
              <a:ext cx="130" cy="234"/>
            </a:xfrm>
            <a:custGeom>
              <a:avLst/>
              <a:gdLst>
                <a:gd name="T0" fmla="*/ 92 w 96"/>
                <a:gd name="T1" fmla="*/ 39 h 170"/>
                <a:gd name="T2" fmla="*/ 87 w 96"/>
                <a:gd name="T3" fmla="*/ 38 h 170"/>
                <a:gd name="T4" fmla="*/ 57 w 96"/>
                <a:gd name="T5" fmla="*/ 37 h 170"/>
                <a:gd name="T6" fmla="*/ 41 w 96"/>
                <a:gd name="T7" fmla="*/ 37 h 170"/>
                <a:gd name="T8" fmla="*/ 16 w 96"/>
                <a:gd name="T9" fmla="*/ 37 h 170"/>
                <a:gd name="T10" fmla="*/ 13 w 96"/>
                <a:gd name="T11" fmla="*/ 42 h 170"/>
                <a:gd name="T12" fmla="*/ 13 w 96"/>
                <a:gd name="T13" fmla="*/ 65 h 170"/>
                <a:gd name="T14" fmla="*/ 13 w 96"/>
                <a:gd name="T15" fmla="*/ 87 h 170"/>
                <a:gd name="T16" fmla="*/ 36 w 96"/>
                <a:gd name="T17" fmla="*/ 87 h 170"/>
                <a:gd name="T18" fmla="*/ 62 w 96"/>
                <a:gd name="T19" fmla="*/ 86 h 170"/>
                <a:gd name="T20" fmla="*/ 73 w 96"/>
                <a:gd name="T21" fmla="*/ 87 h 170"/>
                <a:gd name="T22" fmla="*/ 76 w 96"/>
                <a:gd name="T23" fmla="*/ 93 h 170"/>
                <a:gd name="T24" fmla="*/ 76 w 96"/>
                <a:gd name="T25" fmla="*/ 110 h 170"/>
                <a:gd name="T26" fmla="*/ 74 w 96"/>
                <a:gd name="T27" fmla="*/ 114 h 170"/>
                <a:gd name="T28" fmla="*/ 70 w 96"/>
                <a:gd name="T29" fmla="*/ 113 h 170"/>
                <a:gd name="T30" fmla="*/ 46 w 96"/>
                <a:gd name="T31" fmla="*/ 113 h 170"/>
                <a:gd name="T32" fmla="*/ 18 w 96"/>
                <a:gd name="T33" fmla="*/ 114 h 170"/>
                <a:gd name="T34" fmla="*/ 13 w 96"/>
                <a:gd name="T35" fmla="*/ 114 h 170"/>
                <a:gd name="T36" fmla="*/ 16 w 96"/>
                <a:gd name="T37" fmla="*/ 138 h 170"/>
                <a:gd name="T38" fmla="*/ 51 w 96"/>
                <a:gd name="T39" fmla="*/ 137 h 170"/>
                <a:gd name="T40" fmla="*/ 81 w 96"/>
                <a:gd name="T41" fmla="*/ 138 h 170"/>
                <a:gd name="T42" fmla="*/ 95 w 96"/>
                <a:gd name="T43" fmla="*/ 139 h 170"/>
                <a:gd name="T44" fmla="*/ 96 w 96"/>
                <a:gd name="T45" fmla="*/ 147 h 170"/>
                <a:gd name="T46" fmla="*/ 94 w 96"/>
                <a:gd name="T47" fmla="*/ 169 h 170"/>
                <a:gd name="T48" fmla="*/ 84 w 96"/>
                <a:gd name="T49" fmla="*/ 169 h 170"/>
                <a:gd name="T50" fmla="*/ 42 w 96"/>
                <a:gd name="T51" fmla="*/ 169 h 170"/>
                <a:gd name="T52" fmla="*/ 4 w 96"/>
                <a:gd name="T53" fmla="*/ 170 h 170"/>
                <a:gd name="T54" fmla="*/ 1 w 96"/>
                <a:gd name="T55" fmla="*/ 169 h 170"/>
                <a:gd name="T56" fmla="*/ 0 w 96"/>
                <a:gd name="T57" fmla="*/ 157 h 170"/>
                <a:gd name="T58" fmla="*/ 0 w 96"/>
                <a:gd name="T59" fmla="*/ 147 h 170"/>
                <a:gd name="T60" fmla="*/ 0 w 96"/>
                <a:gd name="T61" fmla="*/ 105 h 170"/>
                <a:gd name="T62" fmla="*/ 1 w 96"/>
                <a:gd name="T63" fmla="*/ 77 h 170"/>
                <a:gd name="T64" fmla="*/ 0 w 96"/>
                <a:gd name="T65" fmla="*/ 42 h 170"/>
                <a:gd name="T66" fmla="*/ 2 w 96"/>
                <a:gd name="T67" fmla="*/ 3 h 170"/>
                <a:gd name="T68" fmla="*/ 9 w 96"/>
                <a:gd name="T69" fmla="*/ 2 h 170"/>
                <a:gd name="T70" fmla="*/ 28 w 96"/>
                <a:gd name="T71" fmla="*/ 3 h 170"/>
                <a:gd name="T72" fmla="*/ 64 w 96"/>
                <a:gd name="T73" fmla="*/ 0 h 170"/>
                <a:gd name="T74" fmla="*/ 90 w 96"/>
                <a:gd name="T75" fmla="*/ 1 h 170"/>
                <a:gd name="T76" fmla="*/ 95 w 96"/>
                <a:gd name="T77" fmla="*/ 8 h 170"/>
                <a:gd name="T78" fmla="*/ 96 w 96"/>
                <a:gd name="T79" fmla="*/ 2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170">
                  <a:moveTo>
                    <a:pt x="96" y="35"/>
                  </a:moveTo>
                  <a:cubicBezTo>
                    <a:pt x="95" y="38"/>
                    <a:pt x="94" y="39"/>
                    <a:pt x="92" y="39"/>
                  </a:cubicBezTo>
                  <a:cubicBezTo>
                    <a:pt x="92" y="39"/>
                    <a:pt x="91" y="39"/>
                    <a:pt x="90" y="38"/>
                  </a:cubicBezTo>
                  <a:cubicBezTo>
                    <a:pt x="88" y="38"/>
                    <a:pt x="88" y="38"/>
                    <a:pt x="87" y="38"/>
                  </a:cubicBezTo>
                  <a:cubicBezTo>
                    <a:pt x="85" y="37"/>
                    <a:pt x="78" y="37"/>
                    <a:pt x="66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5" y="37"/>
                    <a:pt x="52" y="36"/>
                    <a:pt x="48" y="36"/>
                  </a:cubicBezTo>
                  <a:cubicBezTo>
                    <a:pt x="45" y="36"/>
                    <a:pt x="43" y="37"/>
                    <a:pt x="41" y="37"/>
                  </a:cubicBezTo>
                  <a:cubicBezTo>
                    <a:pt x="37" y="37"/>
                    <a:pt x="32" y="37"/>
                    <a:pt x="29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4" y="37"/>
                    <a:pt x="14" y="38"/>
                  </a:cubicBezTo>
                  <a:cubicBezTo>
                    <a:pt x="14" y="38"/>
                    <a:pt x="13" y="40"/>
                    <a:pt x="13" y="42"/>
                  </a:cubicBezTo>
                  <a:cubicBezTo>
                    <a:pt x="13" y="45"/>
                    <a:pt x="13" y="47"/>
                    <a:pt x="13" y="49"/>
                  </a:cubicBezTo>
                  <a:cubicBezTo>
                    <a:pt x="13" y="56"/>
                    <a:pt x="13" y="61"/>
                    <a:pt x="13" y="65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82"/>
                    <a:pt x="13" y="85"/>
                    <a:pt x="13" y="87"/>
                  </a:cubicBezTo>
                  <a:cubicBezTo>
                    <a:pt x="14" y="87"/>
                    <a:pt x="16" y="87"/>
                    <a:pt x="19" y="87"/>
                  </a:cubicBezTo>
                  <a:cubicBezTo>
                    <a:pt x="22" y="87"/>
                    <a:pt x="28" y="87"/>
                    <a:pt x="36" y="87"/>
                  </a:cubicBezTo>
                  <a:cubicBezTo>
                    <a:pt x="40" y="87"/>
                    <a:pt x="45" y="87"/>
                    <a:pt x="52" y="87"/>
                  </a:cubicBezTo>
                  <a:cubicBezTo>
                    <a:pt x="57" y="86"/>
                    <a:pt x="60" y="86"/>
                    <a:pt x="62" y="86"/>
                  </a:cubicBezTo>
                  <a:cubicBezTo>
                    <a:pt x="64" y="86"/>
                    <a:pt x="66" y="86"/>
                    <a:pt x="68" y="87"/>
                  </a:cubicBezTo>
                  <a:cubicBezTo>
                    <a:pt x="71" y="87"/>
                    <a:pt x="72" y="87"/>
                    <a:pt x="73" y="87"/>
                  </a:cubicBezTo>
                  <a:cubicBezTo>
                    <a:pt x="76" y="87"/>
                    <a:pt x="77" y="88"/>
                    <a:pt x="77" y="90"/>
                  </a:cubicBezTo>
                  <a:cubicBezTo>
                    <a:pt x="77" y="90"/>
                    <a:pt x="77" y="91"/>
                    <a:pt x="76" y="93"/>
                  </a:cubicBezTo>
                  <a:cubicBezTo>
                    <a:pt x="76" y="94"/>
                    <a:pt x="76" y="95"/>
                    <a:pt x="76" y="97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11"/>
                    <a:pt x="76" y="112"/>
                    <a:pt x="76" y="113"/>
                  </a:cubicBezTo>
                  <a:cubicBezTo>
                    <a:pt x="76" y="113"/>
                    <a:pt x="75" y="114"/>
                    <a:pt x="74" y="114"/>
                  </a:cubicBezTo>
                  <a:cubicBezTo>
                    <a:pt x="74" y="114"/>
                    <a:pt x="73" y="114"/>
                    <a:pt x="72" y="113"/>
                  </a:cubicBezTo>
                  <a:cubicBezTo>
                    <a:pt x="71" y="113"/>
                    <a:pt x="71" y="113"/>
                    <a:pt x="70" y="113"/>
                  </a:cubicBezTo>
                  <a:cubicBezTo>
                    <a:pt x="68" y="113"/>
                    <a:pt x="66" y="113"/>
                    <a:pt x="62" y="113"/>
                  </a:cubicBezTo>
                  <a:cubicBezTo>
                    <a:pt x="58" y="113"/>
                    <a:pt x="53" y="113"/>
                    <a:pt x="46" y="113"/>
                  </a:cubicBezTo>
                  <a:cubicBezTo>
                    <a:pt x="39" y="113"/>
                    <a:pt x="32" y="113"/>
                    <a:pt x="27" y="114"/>
                  </a:cubicBezTo>
                  <a:cubicBezTo>
                    <a:pt x="22" y="114"/>
                    <a:pt x="19" y="114"/>
                    <a:pt x="18" y="114"/>
                  </a:cubicBezTo>
                  <a:cubicBezTo>
                    <a:pt x="16" y="114"/>
                    <a:pt x="15" y="114"/>
                    <a:pt x="14" y="114"/>
                  </a:cubicBezTo>
                  <a:cubicBezTo>
                    <a:pt x="14" y="114"/>
                    <a:pt x="13" y="114"/>
                    <a:pt x="13" y="114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4" y="138"/>
                    <a:pt x="15" y="138"/>
                    <a:pt x="16" y="138"/>
                  </a:cubicBezTo>
                  <a:cubicBezTo>
                    <a:pt x="22" y="138"/>
                    <a:pt x="22" y="138"/>
                    <a:pt x="22" y="138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6" y="137"/>
                    <a:pt x="61" y="137"/>
                    <a:pt x="64" y="138"/>
                  </a:cubicBezTo>
                  <a:cubicBezTo>
                    <a:pt x="81" y="138"/>
                    <a:pt x="81" y="138"/>
                    <a:pt x="81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3" y="138"/>
                    <a:pt x="94" y="138"/>
                    <a:pt x="95" y="139"/>
                  </a:cubicBezTo>
                  <a:cubicBezTo>
                    <a:pt x="95" y="140"/>
                    <a:pt x="96" y="141"/>
                    <a:pt x="96" y="143"/>
                  </a:cubicBezTo>
                  <a:cubicBezTo>
                    <a:pt x="96" y="147"/>
                    <a:pt x="96" y="147"/>
                    <a:pt x="96" y="147"/>
                  </a:cubicBezTo>
                  <a:cubicBezTo>
                    <a:pt x="95" y="164"/>
                    <a:pt x="95" y="164"/>
                    <a:pt x="95" y="164"/>
                  </a:cubicBezTo>
                  <a:cubicBezTo>
                    <a:pt x="95" y="167"/>
                    <a:pt x="95" y="168"/>
                    <a:pt x="94" y="169"/>
                  </a:cubicBezTo>
                  <a:cubicBezTo>
                    <a:pt x="93" y="169"/>
                    <a:pt x="91" y="170"/>
                    <a:pt x="89" y="170"/>
                  </a:cubicBezTo>
                  <a:cubicBezTo>
                    <a:pt x="87" y="169"/>
                    <a:pt x="85" y="169"/>
                    <a:pt x="84" y="169"/>
                  </a:cubicBezTo>
                  <a:cubicBezTo>
                    <a:pt x="77" y="169"/>
                    <a:pt x="71" y="169"/>
                    <a:pt x="66" y="169"/>
                  </a:cubicBezTo>
                  <a:cubicBezTo>
                    <a:pt x="42" y="169"/>
                    <a:pt x="42" y="169"/>
                    <a:pt x="42" y="169"/>
                  </a:cubicBezTo>
                  <a:cubicBezTo>
                    <a:pt x="40" y="169"/>
                    <a:pt x="30" y="169"/>
                    <a:pt x="13" y="170"/>
                  </a:cubicBezTo>
                  <a:cubicBezTo>
                    <a:pt x="4" y="170"/>
                    <a:pt x="4" y="170"/>
                    <a:pt x="4" y="170"/>
                  </a:cubicBezTo>
                  <a:cubicBezTo>
                    <a:pt x="2" y="170"/>
                    <a:pt x="2" y="170"/>
                    <a:pt x="2" y="170"/>
                  </a:cubicBezTo>
                  <a:cubicBezTo>
                    <a:pt x="1" y="170"/>
                    <a:pt x="1" y="170"/>
                    <a:pt x="1" y="169"/>
                  </a:cubicBezTo>
                  <a:cubicBezTo>
                    <a:pt x="0" y="169"/>
                    <a:pt x="0" y="168"/>
                    <a:pt x="0" y="166"/>
                  </a:cubicBezTo>
                  <a:cubicBezTo>
                    <a:pt x="0" y="164"/>
                    <a:pt x="0" y="161"/>
                    <a:pt x="0" y="157"/>
                  </a:cubicBezTo>
                  <a:cubicBezTo>
                    <a:pt x="0" y="156"/>
                    <a:pt x="0" y="155"/>
                    <a:pt x="0" y="153"/>
                  </a:cubicBezTo>
                  <a:cubicBezTo>
                    <a:pt x="0" y="151"/>
                    <a:pt x="0" y="149"/>
                    <a:pt x="0" y="147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1"/>
                    <a:pt x="0" y="108"/>
                    <a:pt x="0" y="105"/>
                  </a:cubicBezTo>
                  <a:cubicBezTo>
                    <a:pt x="0" y="102"/>
                    <a:pt x="0" y="99"/>
                    <a:pt x="0" y="98"/>
                  </a:cubicBezTo>
                  <a:cubicBezTo>
                    <a:pt x="1" y="91"/>
                    <a:pt x="1" y="84"/>
                    <a:pt x="1" y="77"/>
                  </a:cubicBezTo>
                  <a:cubicBezTo>
                    <a:pt x="1" y="68"/>
                    <a:pt x="1" y="62"/>
                    <a:pt x="1" y="57"/>
                  </a:cubicBezTo>
                  <a:cubicBezTo>
                    <a:pt x="0" y="52"/>
                    <a:pt x="0" y="47"/>
                    <a:pt x="0" y="42"/>
                  </a:cubicBezTo>
                  <a:cubicBezTo>
                    <a:pt x="0" y="32"/>
                    <a:pt x="0" y="20"/>
                    <a:pt x="1" y="7"/>
                  </a:cubicBezTo>
                  <a:cubicBezTo>
                    <a:pt x="1" y="5"/>
                    <a:pt x="1" y="3"/>
                    <a:pt x="2" y="3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3" y="2"/>
                    <a:pt x="16" y="2"/>
                  </a:cubicBezTo>
                  <a:cubicBezTo>
                    <a:pt x="19" y="3"/>
                    <a:pt x="23" y="3"/>
                    <a:pt x="28" y="3"/>
                  </a:cubicBezTo>
                  <a:cubicBezTo>
                    <a:pt x="33" y="3"/>
                    <a:pt x="39" y="2"/>
                    <a:pt x="46" y="1"/>
                  </a:cubicBezTo>
                  <a:cubicBezTo>
                    <a:pt x="55" y="1"/>
                    <a:pt x="61" y="0"/>
                    <a:pt x="64" y="0"/>
                  </a:cubicBezTo>
                  <a:cubicBezTo>
                    <a:pt x="70" y="0"/>
                    <a:pt x="76" y="1"/>
                    <a:pt x="82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2" y="1"/>
                    <a:pt x="94" y="2"/>
                    <a:pt x="94" y="3"/>
                  </a:cubicBezTo>
                  <a:cubicBezTo>
                    <a:pt x="95" y="4"/>
                    <a:pt x="95" y="6"/>
                    <a:pt x="95" y="8"/>
                  </a:cubicBezTo>
                  <a:cubicBezTo>
                    <a:pt x="95" y="10"/>
                    <a:pt x="95" y="12"/>
                    <a:pt x="96" y="16"/>
                  </a:cubicBezTo>
                  <a:cubicBezTo>
                    <a:pt x="96" y="20"/>
                    <a:pt x="96" y="23"/>
                    <a:pt x="96" y="26"/>
                  </a:cubicBezTo>
                  <a:cubicBezTo>
                    <a:pt x="96" y="30"/>
                    <a:pt x="96" y="33"/>
                    <a:pt x="9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66">
              <a:extLst>
                <a:ext uri="{FF2B5EF4-FFF2-40B4-BE49-F238E27FC236}">
                  <a16:creationId xmlns:a16="http://schemas.microsoft.com/office/drawing/2014/main" id="{624DCFD3-2C8B-4A27-8053-EB1F21DE2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" y="4847"/>
              <a:ext cx="147" cy="228"/>
            </a:xfrm>
            <a:custGeom>
              <a:avLst/>
              <a:gdLst>
                <a:gd name="T0" fmla="*/ 32 w 108"/>
                <a:gd name="T1" fmla="*/ 14 h 166"/>
                <a:gd name="T2" fmla="*/ 36 w 108"/>
                <a:gd name="T3" fmla="*/ 25 h 166"/>
                <a:gd name="T4" fmla="*/ 38 w 108"/>
                <a:gd name="T5" fmla="*/ 31 h 166"/>
                <a:gd name="T6" fmla="*/ 43 w 108"/>
                <a:gd name="T7" fmla="*/ 48 h 166"/>
                <a:gd name="T8" fmla="*/ 50 w 108"/>
                <a:gd name="T9" fmla="*/ 66 h 166"/>
                <a:gd name="T10" fmla="*/ 54 w 108"/>
                <a:gd name="T11" fmla="*/ 78 h 166"/>
                <a:gd name="T12" fmla="*/ 56 w 108"/>
                <a:gd name="T13" fmla="*/ 72 h 166"/>
                <a:gd name="T14" fmla="*/ 59 w 108"/>
                <a:gd name="T15" fmla="*/ 61 h 166"/>
                <a:gd name="T16" fmla="*/ 62 w 108"/>
                <a:gd name="T17" fmla="*/ 54 h 166"/>
                <a:gd name="T18" fmla="*/ 64 w 108"/>
                <a:gd name="T19" fmla="*/ 48 h 166"/>
                <a:gd name="T20" fmla="*/ 67 w 108"/>
                <a:gd name="T21" fmla="*/ 42 h 166"/>
                <a:gd name="T22" fmla="*/ 69 w 108"/>
                <a:gd name="T23" fmla="*/ 35 h 166"/>
                <a:gd name="T24" fmla="*/ 74 w 108"/>
                <a:gd name="T25" fmla="*/ 22 h 166"/>
                <a:gd name="T26" fmla="*/ 78 w 108"/>
                <a:gd name="T27" fmla="*/ 7 h 166"/>
                <a:gd name="T28" fmla="*/ 81 w 108"/>
                <a:gd name="T29" fmla="*/ 1 h 166"/>
                <a:gd name="T30" fmla="*/ 85 w 108"/>
                <a:gd name="T31" fmla="*/ 0 h 166"/>
                <a:gd name="T32" fmla="*/ 87 w 108"/>
                <a:gd name="T33" fmla="*/ 0 h 166"/>
                <a:gd name="T34" fmla="*/ 93 w 108"/>
                <a:gd name="T35" fmla="*/ 0 h 166"/>
                <a:gd name="T36" fmla="*/ 103 w 108"/>
                <a:gd name="T37" fmla="*/ 0 h 166"/>
                <a:gd name="T38" fmla="*/ 108 w 108"/>
                <a:gd name="T39" fmla="*/ 3 h 166"/>
                <a:gd name="T40" fmla="*/ 107 w 108"/>
                <a:gd name="T41" fmla="*/ 5 h 166"/>
                <a:gd name="T42" fmla="*/ 106 w 108"/>
                <a:gd name="T43" fmla="*/ 8 h 166"/>
                <a:gd name="T44" fmla="*/ 105 w 108"/>
                <a:gd name="T45" fmla="*/ 12 h 166"/>
                <a:gd name="T46" fmla="*/ 97 w 108"/>
                <a:gd name="T47" fmla="*/ 33 h 166"/>
                <a:gd name="T48" fmla="*/ 87 w 108"/>
                <a:gd name="T49" fmla="*/ 59 h 166"/>
                <a:gd name="T50" fmla="*/ 76 w 108"/>
                <a:gd name="T51" fmla="*/ 86 h 166"/>
                <a:gd name="T52" fmla="*/ 63 w 108"/>
                <a:gd name="T53" fmla="*/ 120 h 166"/>
                <a:gd name="T54" fmla="*/ 54 w 108"/>
                <a:gd name="T55" fmla="*/ 144 h 166"/>
                <a:gd name="T56" fmla="*/ 52 w 108"/>
                <a:gd name="T57" fmla="*/ 153 h 166"/>
                <a:gd name="T58" fmla="*/ 50 w 108"/>
                <a:gd name="T59" fmla="*/ 161 h 166"/>
                <a:gd name="T60" fmla="*/ 47 w 108"/>
                <a:gd name="T61" fmla="*/ 166 h 166"/>
                <a:gd name="T62" fmla="*/ 40 w 108"/>
                <a:gd name="T63" fmla="*/ 166 h 166"/>
                <a:gd name="T64" fmla="*/ 31 w 108"/>
                <a:gd name="T65" fmla="*/ 166 h 166"/>
                <a:gd name="T66" fmla="*/ 22 w 108"/>
                <a:gd name="T67" fmla="*/ 166 h 166"/>
                <a:gd name="T68" fmla="*/ 19 w 108"/>
                <a:gd name="T69" fmla="*/ 165 h 166"/>
                <a:gd name="T70" fmla="*/ 19 w 108"/>
                <a:gd name="T71" fmla="*/ 164 h 166"/>
                <a:gd name="T72" fmla="*/ 20 w 108"/>
                <a:gd name="T73" fmla="*/ 162 h 166"/>
                <a:gd name="T74" fmla="*/ 22 w 108"/>
                <a:gd name="T75" fmla="*/ 155 h 166"/>
                <a:gd name="T76" fmla="*/ 28 w 108"/>
                <a:gd name="T77" fmla="*/ 139 h 166"/>
                <a:gd name="T78" fmla="*/ 33 w 108"/>
                <a:gd name="T79" fmla="*/ 126 h 166"/>
                <a:gd name="T80" fmla="*/ 35 w 108"/>
                <a:gd name="T81" fmla="*/ 121 h 166"/>
                <a:gd name="T82" fmla="*/ 36 w 108"/>
                <a:gd name="T83" fmla="*/ 118 h 166"/>
                <a:gd name="T84" fmla="*/ 37 w 108"/>
                <a:gd name="T85" fmla="*/ 115 h 166"/>
                <a:gd name="T86" fmla="*/ 37 w 108"/>
                <a:gd name="T87" fmla="*/ 112 h 166"/>
                <a:gd name="T88" fmla="*/ 35 w 108"/>
                <a:gd name="T89" fmla="*/ 105 h 166"/>
                <a:gd name="T90" fmla="*/ 33 w 108"/>
                <a:gd name="T91" fmla="*/ 99 h 166"/>
                <a:gd name="T92" fmla="*/ 30 w 108"/>
                <a:gd name="T93" fmla="*/ 91 h 166"/>
                <a:gd name="T94" fmla="*/ 26 w 108"/>
                <a:gd name="T95" fmla="*/ 80 h 166"/>
                <a:gd name="T96" fmla="*/ 23 w 108"/>
                <a:gd name="T97" fmla="*/ 70 h 166"/>
                <a:gd name="T98" fmla="*/ 13 w 108"/>
                <a:gd name="T99" fmla="*/ 43 h 166"/>
                <a:gd name="T100" fmla="*/ 4 w 108"/>
                <a:gd name="T101" fmla="*/ 16 h 166"/>
                <a:gd name="T102" fmla="*/ 1 w 108"/>
                <a:gd name="T103" fmla="*/ 8 h 166"/>
                <a:gd name="T104" fmla="*/ 0 w 108"/>
                <a:gd name="T105" fmla="*/ 3 h 166"/>
                <a:gd name="T106" fmla="*/ 1 w 108"/>
                <a:gd name="T107" fmla="*/ 1 h 166"/>
                <a:gd name="T108" fmla="*/ 7 w 108"/>
                <a:gd name="T109" fmla="*/ 0 h 166"/>
                <a:gd name="T110" fmla="*/ 11 w 108"/>
                <a:gd name="T111" fmla="*/ 0 h 166"/>
                <a:gd name="T112" fmla="*/ 16 w 108"/>
                <a:gd name="T113" fmla="*/ 0 h 166"/>
                <a:gd name="T114" fmla="*/ 26 w 108"/>
                <a:gd name="T115" fmla="*/ 0 h 166"/>
                <a:gd name="T116" fmla="*/ 29 w 108"/>
                <a:gd name="T117" fmla="*/ 1 h 166"/>
                <a:gd name="T118" fmla="*/ 29 w 108"/>
                <a:gd name="T119" fmla="*/ 3 h 166"/>
                <a:gd name="T120" fmla="*/ 30 w 108"/>
                <a:gd name="T121" fmla="*/ 5 h 166"/>
                <a:gd name="T122" fmla="*/ 32 w 108"/>
                <a:gd name="T123" fmla="*/ 1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166">
                  <a:moveTo>
                    <a:pt x="32" y="14"/>
                  </a:moveTo>
                  <a:cubicBezTo>
                    <a:pt x="32" y="14"/>
                    <a:pt x="33" y="18"/>
                    <a:pt x="36" y="25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40" y="39"/>
                    <a:pt x="42" y="45"/>
                    <a:pt x="43" y="48"/>
                  </a:cubicBezTo>
                  <a:cubicBezTo>
                    <a:pt x="45" y="53"/>
                    <a:pt x="48" y="59"/>
                    <a:pt x="50" y="66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7" y="68"/>
                    <a:pt x="58" y="65"/>
                    <a:pt x="59" y="6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8" y="38"/>
                    <a:pt x="69" y="36"/>
                    <a:pt x="69" y="35"/>
                  </a:cubicBezTo>
                  <a:cubicBezTo>
                    <a:pt x="71" y="32"/>
                    <a:pt x="72" y="28"/>
                    <a:pt x="74" y="22"/>
                  </a:cubicBezTo>
                  <a:cubicBezTo>
                    <a:pt x="76" y="17"/>
                    <a:pt x="77" y="12"/>
                    <a:pt x="78" y="7"/>
                  </a:cubicBezTo>
                  <a:cubicBezTo>
                    <a:pt x="79" y="4"/>
                    <a:pt x="80" y="2"/>
                    <a:pt x="81" y="1"/>
                  </a:cubicBezTo>
                  <a:cubicBezTo>
                    <a:pt x="83" y="0"/>
                    <a:pt x="84" y="0"/>
                    <a:pt x="85" y="0"/>
                  </a:cubicBezTo>
                  <a:cubicBezTo>
                    <a:pt x="86" y="0"/>
                    <a:pt x="87" y="0"/>
                    <a:pt x="87" y="0"/>
                  </a:cubicBezTo>
                  <a:cubicBezTo>
                    <a:pt x="88" y="0"/>
                    <a:pt x="90" y="0"/>
                    <a:pt x="93" y="0"/>
                  </a:cubicBezTo>
                  <a:cubicBezTo>
                    <a:pt x="97" y="0"/>
                    <a:pt x="100" y="0"/>
                    <a:pt x="103" y="0"/>
                  </a:cubicBezTo>
                  <a:cubicBezTo>
                    <a:pt x="106" y="1"/>
                    <a:pt x="108" y="2"/>
                    <a:pt x="108" y="3"/>
                  </a:cubicBezTo>
                  <a:cubicBezTo>
                    <a:pt x="108" y="3"/>
                    <a:pt x="107" y="4"/>
                    <a:pt x="107" y="5"/>
                  </a:cubicBezTo>
                  <a:cubicBezTo>
                    <a:pt x="107" y="6"/>
                    <a:pt x="106" y="7"/>
                    <a:pt x="106" y="8"/>
                  </a:cubicBezTo>
                  <a:cubicBezTo>
                    <a:pt x="106" y="9"/>
                    <a:pt x="105" y="10"/>
                    <a:pt x="105" y="12"/>
                  </a:cubicBezTo>
                  <a:cubicBezTo>
                    <a:pt x="101" y="23"/>
                    <a:pt x="98" y="30"/>
                    <a:pt x="97" y="33"/>
                  </a:cubicBezTo>
                  <a:cubicBezTo>
                    <a:pt x="94" y="40"/>
                    <a:pt x="91" y="49"/>
                    <a:pt x="87" y="59"/>
                  </a:cubicBezTo>
                  <a:cubicBezTo>
                    <a:pt x="83" y="70"/>
                    <a:pt x="79" y="79"/>
                    <a:pt x="76" y="86"/>
                  </a:cubicBezTo>
                  <a:cubicBezTo>
                    <a:pt x="74" y="92"/>
                    <a:pt x="70" y="103"/>
                    <a:pt x="63" y="120"/>
                  </a:cubicBezTo>
                  <a:cubicBezTo>
                    <a:pt x="58" y="134"/>
                    <a:pt x="55" y="142"/>
                    <a:pt x="54" y="144"/>
                  </a:cubicBezTo>
                  <a:cubicBezTo>
                    <a:pt x="53" y="146"/>
                    <a:pt x="53" y="149"/>
                    <a:pt x="52" y="153"/>
                  </a:cubicBezTo>
                  <a:cubicBezTo>
                    <a:pt x="51" y="157"/>
                    <a:pt x="51" y="160"/>
                    <a:pt x="50" y="161"/>
                  </a:cubicBezTo>
                  <a:cubicBezTo>
                    <a:pt x="50" y="164"/>
                    <a:pt x="48" y="166"/>
                    <a:pt x="47" y="166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6" y="166"/>
                    <a:pt x="31" y="166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0" y="166"/>
                    <a:pt x="19" y="166"/>
                    <a:pt x="19" y="165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3"/>
                    <a:pt x="20" y="163"/>
                    <a:pt x="20" y="162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6" y="145"/>
                    <a:pt x="28" y="139"/>
                    <a:pt x="28" y="139"/>
                  </a:cubicBezTo>
                  <a:cubicBezTo>
                    <a:pt x="28" y="138"/>
                    <a:pt x="30" y="133"/>
                    <a:pt x="33" y="126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0"/>
                    <a:pt x="35" y="119"/>
                    <a:pt x="36" y="118"/>
                  </a:cubicBezTo>
                  <a:cubicBezTo>
                    <a:pt x="37" y="117"/>
                    <a:pt x="37" y="116"/>
                    <a:pt x="37" y="115"/>
                  </a:cubicBezTo>
                  <a:cubicBezTo>
                    <a:pt x="37" y="114"/>
                    <a:pt x="37" y="113"/>
                    <a:pt x="37" y="112"/>
                  </a:cubicBezTo>
                  <a:cubicBezTo>
                    <a:pt x="36" y="112"/>
                    <a:pt x="36" y="109"/>
                    <a:pt x="35" y="105"/>
                  </a:cubicBezTo>
                  <a:cubicBezTo>
                    <a:pt x="34" y="104"/>
                    <a:pt x="34" y="102"/>
                    <a:pt x="33" y="99"/>
                  </a:cubicBezTo>
                  <a:cubicBezTo>
                    <a:pt x="32" y="96"/>
                    <a:pt x="31" y="93"/>
                    <a:pt x="30" y="91"/>
                  </a:cubicBezTo>
                  <a:cubicBezTo>
                    <a:pt x="29" y="89"/>
                    <a:pt x="28" y="85"/>
                    <a:pt x="26" y="80"/>
                  </a:cubicBezTo>
                  <a:cubicBezTo>
                    <a:pt x="25" y="76"/>
                    <a:pt x="24" y="73"/>
                    <a:pt x="23" y="70"/>
                  </a:cubicBezTo>
                  <a:cubicBezTo>
                    <a:pt x="20" y="63"/>
                    <a:pt x="17" y="54"/>
                    <a:pt x="13" y="43"/>
                  </a:cubicBezTo>
                  <a:cubicBezTo>
                    <a:pt x="10" y="32"/>
                    <a:pt x="7" y="23"/>
                    <a:pt x="4" y="16"/>
                  </a:cubicBezTo>
                  <a:cubicBezTo>
                    <a:pt x="4" y="13"/>
                    <a:pt x="3" y="11"/>
                    <a:pt x="1" y="8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3" y="0"/>
                    <a:pt x="15" y="0"/>
                    <a:pt x="16" y="0"/>
                  </a:cubicBezTo>
                  <a:cubicBezTo>
                    <a:pt x="22" y="0"/>
                    <a:pt x="25" y="0"/>
                    <a:pt x="26" y="0"/>
                  </a:cubicBezTo>
                  <a:cubicBezTo>
                    <a:pt x="28" y="0"/>
                    <a:pt x="28" y="1"/>
                    <a:pt x="29" y="1"/>
                  </a:cubicBezTo>
                  <a:cubicBezTo>
                    <a:pt x="29" y="2"/>
                    <a:pt x="29" y="2"/>
                    <a:pt x="29" y="3"/>
                  </a:cubicBezTo>
                  <a:cubicBezTo>
                    <a:pt x="29" y="4"/>
                    <a:pt x="29" y="5"/>
                    <a:pt x="30" y="5"/>
                  </a:cubicBezTo>
                  <a:cubicBezTo>
                    <a:pt x="31" y="11"/>
                    <a:pt x="32" y="14"/>
                    <a:pt x="32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CAD7C76E-4FCB-4FBD-9B11-32DEDB1BE8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62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18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90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7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7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90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4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600"/>
                            </p:stCondLst>
                            <p:childTnLst>
                              <p:par>
                                <p:cTn id="26" presetID="2" presetClass="entr" presetSubtype="4" decel="10000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3" grpId="0" animBg="1"/>
      <p:bldP spid="9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3</Words>
  <Application>Microsoft Office PowerPoint</Application>
  <PresentationFormat>Widescreen</PresentationFormat>
  <Paragraphs>1</Paragraphs>
  <Slides>13</Slides>
  <Notes>0</Notes>
  <HiddenSlides>0</HiddenSlides>
  <MMClips>26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Mengdehl</dc:creator>
  <cp:lastModifiedBy>Ingrid Mengdehl</cp:lastModifiedBy>
  <cp:revision>3</cp:revision>
  <dcterms:created xsi:type="dcterms:W3CDTF">2018-12-04T15:19:49Z</dcterms:created>
  <dcterms:modified xsi:type="dcterms:W3CDTF">2018-12-05T00:21:33Z</dcterms:modified>
</cp:coreProperties>
</file>